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1394" r:id="rId3"/>
    <p:sldId id="1519" r:id="rId4"/>
    <p:sldId id="282" r:id="rId5"/>
    <p:sldId id="315" r:id="rId6"/>
    <p:sldId id="281" r:id="rId7"/>
    <p:sldId id="327" r:id="rId8"/>
    <p:sldId id="1473" r:id="rId9"/>
    <p:sldId id="1474" r:id="rId10"/>
    <p:sldId id="1475" r:id="rId11"/>
    <p:sldId id="1471" r:id="rId12"/>
    <p:sldId id="1472" r:id="rId13"/>
    <p:sldId id="1460" r:id="rId14"/>
    <p:sldId id="1461" r:id="rId15"/>
    <p:sldId id="328" r:id="rId16"/>
    <p:sldId id="333" r:id="rId17"/>
    <p:sldId id="290" r:id="rId18"/>
    <p:sldId id="1463" r:id="rId19"/>
    <p:sldId id="337" r:id="rId20"/>
    <p:sldId id="334" r:id="rId21"/>
    <p:sldId id="1468" r:id="rId22"/>
    <p:sldId id="1469" r:id="rId23"/>
    <p:sldId id="1470" r:id="rId24"/>
    <p:sldId id="291" r:id="rId25"/>
    <p:sldId id="292" r:id="rId26"/>
    <p:sldId id="338" r:id="rId27"/>
    <p:sldId id="341" r:id="rId28"/>
    <p:sldId id="340" r:id="rId29"/>
    <p:sldId id="342" r:id="rId30"/>
    <p:sldId id="339" r:id="rId31"/>
    <p:sldId id="1465" r:id="rId32"/>
    <p:sldId id="1467" r:id="rId33"/>
    <p:sldId id="1464" r:id="rId34"/>
    <p:sldId id="1478" r:id="rId35"/>
    <p:sldId id="306" r:id="rId36"/>
    <p:sldId id="1479" r:id="rId37"/>
    <p:sldId id="1480" r:id="rId38"/>
    <p:sldId id="1481" r:id="rId39"/>
    <p:sldId id="1512" r:id="rId40"/>
    <p:sldId id="307" r:id="rId41"/>
    <p:sldId id="1482" r:id="rId42"/>
    <p:sldId id="1483" r:id="rId43"/>
    <p:sldId id="1484" r:id="rId44"/>
    <p:sldId id="1487" r:id="rId45"/>
    <p:sldId id="1485" r:id="rId46"/>
    <p:sldId id="1513" r:id="rId47"/>
    <p:sldId id="1514" r:id="rId48"/>
    <p:sldId id="1489" r:id="rId49"/>
    <p:sldId id="1490" r:id="rId50"/>
    <p:sldId id="1486" r:id="rId51"/>
    <p:sldId id="1516" r:id="rId52"/>
    <p:sldId id="308" r:id="rId53"/>
    <p:sldId id="1488" r:id="rId54"/>
    <p:sldId id="309" r:id="rId55"/>
    <p:sldId id="1500" r:id="rId56"/>
    <p:sldId id="1491" r:id="rId57"/>
    <p:sldId id="1492" r:id="rId58"/>
    <p:sldId id="1506" r:id="rId59"/>
    <p:sldId id="310" r:id="rId60"/>
    <p:sldId id="1505" r:id="rId61"/>
    <p:sldId id="1518" r:id="rId62"/>
    <p:sldId id="1504" r:id="rId63"/>
    <p:sldId id="1503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4:04:59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20606 4056 4 0,'-5'0'65'0,"5"0"32"0,0 0 25 0,-8 0 26 0,8 0 28 0,0 0 30 16,0 0 29-16,0-6 25 0,0 6 23 0,0 0 23 0,0-4 18 0,0 4-26 0,0 0-54 0,0-5-31 0,0 5-18 0,0 0-8 0,0 0 0 0,0-6-15 0,0 6-12 0,0 0-18 0,0 0-18 0,0 0-12 0,8-3-13 15,-8 3-7-15,0-7-9 0,0 7-5 16,0 0-10-16,0 0-8 0,5-5-10 0,-5 5-9 0,6-4-7 0,-6 4-9 0,8 0-7 0,-8 0-6 0,5-5-4 16,3 5-2-16,-8 0-2 0,5 0-1 0,2 0 1 0,0 0 0 0,-2 0 1 0,2 0 2 15,1 0 0-15,-3 5 0 0,9-5 2 0,-9 0 1 0,2 4 1 0,7-4 2 16,-8 5 3-16,6-5 1 0,-3 7 4 0,3-7 0 0,-1 3 3 0,-3 3 0 15,5-1 1-15,-6-1 0 0,5 2 2 0,3-2 0 0,-10 1 1 0,9-1 3 16,-1 1 2-16,0 5 1 0,-7-4-3 0,6-1-3 16,2-1-2-16,-1 5-1 0,0-3 0 0,0-2-3 0,0 1 2 0,1 4-1 0,-2 3 2 0,7-8 1 15,-6 7 1-15,8-7 0 0,-8 5-1 0,6-4 0 0,-1 5 1 0,3-4-2 0,-2 3 2 16,1 0-1-16,7 1-1 0,-8-5 0 0,7 4 0 0,1 1 0 0,-4 1 0 0,12-7-2 16,-10 6-2-16,2-1-2 0,4 2-1 0,1-7 0 0,2 7-1 0,-8-1 1 15,6-1-1-15,2-5 3 0,-2 7 1 0,-1-2 0 0,4-3 1 0,-3 3 0 16,2 1-2-16,-3-1-1 0,1-4 0 0,0 5 0 0,2-1-3 0,5 3 0 15,-7-3-2-15,7 0-1 16,-7 1-2-16,8-5-2 0,-1 4-3 0,-7 1 0 0,7 1-1 0,-6-3 0 0,-1 3-3 0,1-2 1 0,1 0-3 0,-11 3-1 0,11-3-1 16,-8 1 2-1,1-1 2-15,-1 0 0 0,1 3 3 0,-3-8 0 0,3 5 0 0,-2 0 0 0,1 2 1 0,1-1-1 0,-1 0 0 0,1 0 1 0,-9-2 2 0,8 3 3 16,1-2 4-16,-8 1 1 0,9-4 1 0,-12 3 2 0,5 0-3 0,-3 1 1 16,3 1-1-16,6-8 2 0,-15 9-2 0,7-3 4 0,2 1-1 0,-10-6 1 15,10 6-1-15,-8-6-1 16,1 8-4-16,-2-8-3 0,1 5-1 0,1-3-1 0,4-3-2 0,-10 3 1 0,5-1-1 0,1-1 1 0,-4 2-2 0,3 0 0 0,-5-3-2 15,5 3-2-15,0-6 0 0,-7 6-2 0,7-3 1 0,-6-3-1 0,7 6 0 16,-1-2-1-16,-8-4-1 0,9 5 1 0,-2-1 0 0,-4-4 0 16,4 5-3-16,0 2 2 0,2-4-2 0,-1 3 0 0,-8-1-1 0,11-5 1 0,-4 4 1 0,0 2 0 15,3-2-1-15,-10 1 2 0,9-1-1 0,-1 1 1 0,-1 1-2 0,-5-2 2 16,5 2-1-16,2-1 1 0,-1 4-1 0,-8-5 1 16,11 2-1-16,-4-2 2 0,-6 1 0 0,8 4 1 0,-2-3 0 0,2 3 1 0,-9-3 0 0,8 0 2 31,1 1-2-31,-1-1 3 0,-1-1-1 0,-4 5 1 0,3-4 0 0,4-3 0 0,-3 9 2 15,0-9 3-15,2 3 1 0,-1-2-1 0,-6 1 0 0,7-1 1 0,-1 1 1 16,-2 1 2-16,2-2 2 0,8 2 4 0,-8-1 1 0,6-1 1 0,-6 2 1 0,8-6 0 16,-9 4-2-16,7 1-2 0,0-1 0 0,9-4 0 0,-9 5-3 0,0-5 0 15,6 6-4-15,-5-2 0 0,1 1-3 0,5-5-3 0,-8 6-3 0,1-2-2 16,1-4-1-16,-1 6 0 0,2-1 0 0,-3-5-1 0,3 4 0 0,-10 0-1 16,10-4 0-16,-8 5 0 0,1 1 2 0,-2-6-2 0,2 3 1 0,-9-3-2 0,8 6 1 15,-5-6 1-15,5 6-1 0,-7-6 0 0,1 3 0 0,-1-3 1 0,1 0-1 16,-1 6 1-16,-1-6 0 0,4 6 0 0,-2-6-1 0,-7 0 2 0,5 0 0 0,-5 4 0 15,0-4 2-15,0 0 1 0,8 0 5 0,-8 0 1 0,0 0 2 0,0 0 3 16,0 0 1-16,0 0 0 0,0 0 5 0,0 0-1 0,0 0 4 0,0 0-1 16,0 0 5-16,0 0-4 0,0 0 2 0,0 0-3 0,0 0-1 0,0 0-2 15,0 0 1-15,0 0-3 0,0 0 1 0,0 0-5 0,0 0 0 0,0 0-2 16,-8 0-3-16,8 0-2 0,0-4-2 0,-5 4-6 0,5-6-5 0,-7 6-14 0,7 0-14 16,-9-6-14-16,9 3-22 0,-5 3-17 0,-1-6-21 0,6 6-20 0,-7-6-26 15,1 3-24-15,6-3-28 0,-7 1-23 0,7 1-22 0,-6 0-22 0,-1-1-21 16,7 5-32-16,-6-6-33 0,6 2-47 0,0-2-47 0,0 6-16 0,-8-5 5 0,8 5 21 15,0 0 31-15,0-4 36 0,8-2 37 0,-8 1 37 0,0-4 36 0,6 5 39 16,-6-2 41-16,7-3 46 0,-1 3 52 0</inkml:trace>
  <inkml:trace contextRef="#ctx0" brushRef="#br0" timeOffset="553.39">24169 4963 35 0,'0'0'99'0,"-7"0"33"0,7 0 19 0,0 0 22 0,-7 0 19 0,7 0 24 0,0 0 24 0,0 0 20 0,0 0 21 0,0-4 18 0,0 4 19 0,-5 0-45 0,5 0-80 0,0-5-38 0,0 5-17 0,0 0-3 0,0 0 2 0,0-4 0 0,-7 4-2 15,7 0-5-15,0 0-4 0,0-5-5 0,0 5 0 0,-8 0 0 0,8 0 2 0,0-6-1 0,0 6 2 0,0 0-3 16,0 0-2-16,0 0-4 0,0 0-4 0,0 0-8 0,0 0-7 0,0 0-7 15,0 0-11-15,0 0-8 0,0 0-9 0,0 0-10 0,0 0-10 0,0 0-9 0,0 0-11 16,0 0-7-16,0 0-8 0,0 0-6 0,0 0-4 0,0 0-4 0,0 0-2 16,0 0 4-16,0 0 4 0,0 6 4 0,0-6 7 0,8 5 5 0,-8-1 4 0,7 1 5 15,-2-1 7-15,-5 2 3 0,7-2 3 0,0 1 4 16,6 4 3-16,-8-3 2 0,3 3 3 0,5-3-5 0,-7 4-4 0,7-7-6 0,-6 8-6 0,4-1-4 16,-2-1-5-16,3 3-5 0,1-3-2 0,-7 0-4 0,7 0-2 0,0 1 0 0,-5 1-1 15,5-1 0-15,1-1-3 0,-9 0 1 0,8 1 1 0,0 1-1 0,-5-1 1 16,2-1-1-16,4 0 1 0,-7-3 0 0,1 3-2 0,3-3 3 0,-3 3 2 0,-3-3 0 15,-5-2 3-15,8 1 1 0,-3-5 2 0,-5 4 5 0,8-4 2 0,-8 0 5 16,0 0 2-16,0 0 4 0,0 0 3 0,0 0 1 0,0 0 3 0,0 0-1 16,0 0 1-16,0 0-1 0,0 0 0 0,-8 5-1 0,8-5-1 0,0 0-3 15,-5 4-4-15,5-4 1 0,-8 0-4 0,3 6-2 0,-3-6-1 0,2 5 0 0,1-5-1 16,-3 4-2-16,-5 2 1 0,5-6-1 0,-2 6-4 0,2-2-2 0,-5 1 0 16,7-5-4-16,-1 4 0 0,-7 1-2 0,9-1-1 0,-8 2-1 0,5-1-1 15,-5-1-2-15,8 1 0 0,-9 1-2 0,9-2 1 0,-3 2-1 0,-4-6-2 16,3 4-3-16,4 1-8 0,-1-1-10 0,-1 1-15 0,1-5-20 0,-1 6-20 0,1-2-23 15,-1 1-25-15,-7-5-31 0,14 6-34 0,-5-3-33 0,-3 4-29 0,3-3-55 16,-2 1-63-16,0 0-74 0,2-1-73 0,-2 2-19 0,-1-2 9 0,2 1 23 16,6 0 32-16,-6 5 40 0,-1-6 39 0,7 2 43 0,-5-1 47 0,5-1 45 0,0-4 48 15,0 0 59-15,-8 5 64 0</inkml:trace>
  <inkml:trace contextRef="#ctx0" brushRef="#br0" timeOffset="1562.97">20601 3956 91 0,'0'-3'154'0,"0"-7"36"0,5 5 26 0,-5 1 21 0,0-8 16 0,0 8 18 0,6-6 17 0,-6 6 16 0,0-6 16 0,0 5 19 0,0 1 18 0,0-1-66 0,0 5-116 0,0-7-56 0,0 7-27 0,0-3-8 16,0 3-7-16,0 0 3 0,0-6 2 0,-6 1-3 0,6 5-1 0,0-4-3 0,-5 4-5 0,5-6-4 0,0 6-10 16,-8 0-7-16,8-3-11 0,-8 3-10 0,8 0-8 0,0 0-8 0,-5 0-4 0,-2 0-6 0,7 0-6 15,-6 3-6-15,6-3-4 0,-5 0-5 0,5 6-2 0,0-2-4 0,-9 1-2 16,9-5-1-16,-7 6 0 0,7-3 2 0,0 4 2 0,-5-2 4 0,5 4 3 0,0-5 4 31,-6 2 0-31,6 3 3 0,0-4 3 0,0 6 0 0,0-6 1 0,-7 4 0 16,7-5 3-16,0 2 0 0,0 3 0 0,0-4 1 0,0 5 0 0,0-4-1 15,0 3-1-15,0-4 1 0,0-1 0 0,0 0-1 0,0 2 2 0,0-1 1 16,0-1 0-16,0 1 2 0,0 2 2 0,7-4 3 0,-7 3 5 0,0-6 4 16,6 5 7-16,-6-1 4 0,5-4 6 0,-5 6 7 0,7-6 5 0,-7 4 5 15,9-4 11-15,-4 0 9 0,1 0 8 0,-6 0 8 0,7 0 4 0,-2 0 4 16,11 0 5-16,-16-4 2 0,11-2 3 0,-3 2 4 0,-3 4 1 0,3-11 2 0,-3 8 2 15,2-4-2-15,0 2-2 0,-2-4-7 0,2 3-5 0,-7-2-5 0,8-3-7 16,-8 2-5-16,0-1-9 0,5-1-7 0,-5 2-8 0,0 0-7 0,0 0-7 0,-5-7-6 16,5 7-8-16,0-1-7 0,-8 1-5 0,8-3-8 0,-7 3-4 0,2 0-4 15,5 3-4-15,-7-3-4 0,0 5-2 0,2-1-3 0,-3-1-4 0,3 3-5 16,-3-4-4-16,2 7-3 0,1-5-2 0,-3 5-1 0,0 0-1 0,3 5 0 16,-2-5-2-16,1 7 2 0,1-4-2 0,-4 3 2 0,2-1 2 0,2-1 1 0,-1 5 5 15,-1 1-3-15,1 1 1 0,-2-1 2 0,3-1-4 0,-2 6-1 0,0-1-3 16,7-3-1-16,-5 3-2 0,5-4 0 0,0 4-1 0,-8-4-1 0,8 5-2 0,0-6-5 15,0 1-2-15,0-1-1 0,0 3-1 0,0-3 0 0,8-4 3 0,-8 5 5 16,5-6 0-16,-5 5 4 0,7-4 2 0,0 5-1 0,-2-4 0 0,3-1-6 16,-2-5-10-16,1 4-11 0,4 1-16 0,-4-5-15 0,7 0-18 0,-8 0-45 15,1 0-59-15,6 0-82 0,-5-5-86 0,3 1-37 0,-3 4-8 0,-3-5 5 0,3-1 15 16,-3-4 20-16,-5 5 28 0,0 1 31 0,0-5 35 0,0 3 37 0,-5-3 39 0,-3 0 57 16,3 2 62-16</inkml:trace>
  <inkml:trace contextRef="#ctx0" brushRef="#br0" timeOffset="19429.7">18639 3039 18 0,'0'-5'88'0,"0"-4"36"0,0 5 28 0,6-8 24 15,-6 3 27-15,-6 3 24 0,6-3 22 0,0 5 22 0,6-5 18 0,-6 4 20 0,0-2 17 0,0-2-39 0,0 4-67 0,0 1-40 0,0-2-24 0,0 1-13 0,0 1-8 0,8 0-10 0,-8-1-12 0,0 5-11 0,0 0-7 0,0 0-12 0,0-6-9 16,0 6-10-16,0 0-7 0,0-4-8 0,0 4-10 0,0 0-9 0,0 0-8 15,0 0-7-15,0 0-2 0,0 0-2 0,0 0 5 0,0 0 0 0,5 4 2 16,-5 2 1-16,0-1 3 0,0 3 0 0,0-3 6 0,0 5 2 0,0-5 2 16,0 4 1-16,0 3 3 0,0-3-2 0,0 1-1 0,0-1-4 0,0 6-6 15,0-5-2-15,0 4-5 0,0-4-2 0,0 4-1 0,0 2-3 0,0-3-1 0,0 2-1 16,8 6 0-16,-8-7-1 0,0 5-1 0,0-3 0 0,0 2-2 0,5-3-1 16,-5 6-2-16,0-3 0 0,7-3-1 0,-7 4 1 0,7-4 0 0,-7 4 2 15,5-4 0-15,-5 0 0 0,7 0 1 0,1 0 1 16,-8 0 2-16,6-6-1 0,-6 5 1 0,7-4-2 0,-7 0 0 0,6-1 0 0,-6 1-1 0,0 1 1 15,5-7-2-15,-5 5 0 0,0-3 0 0,0-1 1 0,0-5-1 0,0 0-1 0,7 4 3 16,-7-4 1-16,0 0 2 0,0 0 4 0,0 0 2 0,0 0 6 0,0 0 2 16,0 0 1-16,0 0 4 0,0 0-4 0,0 0 0 0,0 0-5 0,0 0-4 15,-7-4-8-15,7 4-8 0,0-5-10 0,0-1-10 0,-5 2-12 16,5-5-14-16,0 4-17 0,-6-5-15 0,6 1-17 0,0 3-11 0,-7-4-12 0,7 0-14 0,-6 0-12 16,6-3-12-16,0-2-9 0,-8 4-10 0,8-2-14 0,-7-2-17 0,7-1-7 15,0 2-5-15,-5-5-5 0,5 3-3 0,0-4-3 16,0 7-1-16,0-8 7 0,-7 7 9 0,7-5 19 0,0 3 18 0,0-2 21 0,0 3 18 0,0 0 29 0,0-4 32 0,-7 4 29 15,7 0 26-15,0 5 27 0,-5-4 25 0,5 4 29 0,0-4 30 0,-8 4 27 16,8 0 23-16,0-1 20 0,0 2 15 0,-5 0 13 0,5 0 12 0,0 2 4 0,0-2-2 16,-8 4-5-16,8 1-5 0,0-2-6 0,0 1-12 0,0 1-11 0,0 0-11 15,0 4-15-15,0-5-13 0,0 5-10 0,0-6-11 0,0 2-7 0,0-2-5 0,0 6-4 16,0-5-5-16,8 5-5 0,-8-4-2 0,5-2-4 0,-5 1-1 0,0 5-3 16,8-4-4-16,-3-1-2 0,2 1-2 0,-7 4-1 0,7-6-1 0,-2 3-4 15,2 3-1-15,1-6-3 0,-2 0-5 0,7 6-3 0,-8-4-3 0,2-1-3 16,2 5-3-16,2 0-4 0,-4-6-3 0,-2 6-2 0,4 0-6 0,3 0-1 0,-6 0-5 15,-1 0-1-15,3 0-2 0,0 0-2 0,4 6-3 0,-5-1 1 0,-2-5-1 16,3 4 0-16,-1 2 0 0,-2 0 2 0,2 3-1 16,0-5 2-16,-7 5 3 0,5-4 1 0,3 5 1 0,-8 1 1 0,0-1-1 0,8-1 2 0,-8 6 2 15,0-6 0-15,0 0 2 0,0 7 0 16,0-7-1-16,0 6 2 0,-8-6 0 0,8 3-1 0,-8 1 1 0,8-4-2 0,-5 6 0 0,5-3 1 0,-7-3 0 0,0 4 1 16,2-2-2-16,-2-2 2 0,-1 1-1 0,3 1-1 0,-2-2 0 0,-5-5 1 15,4 2-5-15,0 3 3 0,3-3-3 0,-6-3 0 16,4 4-1-16,-2-2-1 0,4-1-1 0,-8-4-5 0,8 5-5 0,-4-5-9 0,-3 4-11 0,6-4-12 15,-1 6-10-15,1-6-12 0,-2 4-12 0,1-4-15 0,2 0-14 0,5 0-19 0,-7 0-18 16,0 5-31-16,7-5-34 0,-5 0-40 0,-3 0-42 0,8 0-53 16,0 0-58-16,0 0-15 0,-5 0 5 0,5 0 15 0,-8 0 21 0,8 0 27 0,0 0 27 0,0 0 32 15,0 0 33-15,-6 0 41 0,6 0 43 0,0-5 48 0,0 5 58 0</inkml:trace>
  <inkml:trace contextRef="#ctx0" brushRef="#br0" timeOffset="21534.93">19134 2893 0 0,'0'0'6'0,"0"0"13"0,0 0 8 0,0 0 9 0,0 0 9 0,0 0 12 0,0-6 11 0,0 6 7 0,0 0 5 15,0 0 0-15,0 0-3 0,0 0 4 0,0 0 6 0,-5-5 7 0,5 5 9 0,0 0 4 0,0 0 7 0,0 0 1 0,0 0 0 0,0-4 1 0,0 4-3 0,0 0 1 0,0 0-1 0,0 0 0 0,0 0 1 16,0 0 1-16,0 0 3 0,0 0 1 0,0 0 0 0,0 0-3 0,0 0-3 16,0 0-6-16,0 0-5 0,0 0-6 0,0 0-5 0,0 0-4 0,0 0-6 0,0 0-4 15,0 0-4-15,0 0-5 0,0 0-4 0,0 0-3 0,0 0-3 0,0 0-1 16,0 0 1-16,0 0-2 0,0 0 2 0,0 0-1 0,0 0-2 0,0 0 0 16,0 0 0-16,0 0-4 0,0 0-2 0,0 0-5 0,0 0-6 0,0 0-6 0,0 0-9 15,0 0-6-15,0 0-10 0,0 0-6 0,0 0-7 0,0 0-5 0,0 0-2 16,0 0 4-16,0 0 8 0,0 0 6 0,0 4 5 0,5 1 6 15,-5 1 2-15,0-2 4 0,0 1 4 0,0 1 2 0,0 4 6 0,0-5 5 0,6 3 6 16,-6 3 3-16,0-2 6 0,0 0-7 0,0 7-6 0,0-7-7 0,0 6-6 0,0 0-3 16,0 0-2-16,0 4-1 0,0-5 2 0,0 7-5 0,0-7 1 0,0 6-4 15,0-1-2-15,0 0-3 0,0 2-7 0,0-7 1 0,0 5-3 0,0-4 1 16,0 4 0-16,0-4 1 0,0-1-1 0,8 2 0 0,-8-1-1 0,0-6-1 0,0 6 0 16,0-5 2-16,0-1 0 0,5 0 1 0,-5 6 0 0,0-9 3 0,0 3 0 15,0 1 1-15,0-1-2 0,7-3-2 0,-7-2-4 0,0 6-13 0,0-6-13 16,0 2-17-16,0 0-19 0,0-3-17 0,6 3-22 0,-6-2-28 0,0 2-33 0,0-6-42 15,0 5-51-15,0-5-64 0,0 0-69 0,0 4-24 0,0-4-4 0,0 0 16 16,0 0 26-16,0 0 27 0,0 0 31 0,0 0 31 0,0 0 34 0,0 0 39 16,0-4 40-16,-6-1 50 0,6-5 57 0</inkml:trace>
  <inkml:trace contextRef="#ctx0" brushRef="#br0" timeOffset="21945.72">19408 3557 0 0,'0'0'1'0,"0"0"59"16,0 0 37-16,0 0 29 0,0 0 30 0,0 0 29 0,0 0 29 0,0 0 27 0,0-6 25 0,0 6 22 0,0-4 19 0,0 4 3 0,0 0-12 0,0 0-29 0,-7 0-45 0,7 0-24 0,0-5-13 0,0 5-15 0,0 0-14 0,0 0-15 0,0 0-19 16,0 0-13-16,0-4-13 0,0 4-10 0,0 0-8 0,0 0-7 0,0 0-5 0,0 0-9 0,0 0-8 15,0 0-5-15,0 0-9 0,0 0-7 0,0 0-5 0,0 0-6 0,0 0-4 16,0 0 1-16,0 0 7 0,0 0 5 0,7-6 7 0,-7 6 6 0,5 0 1 0,4-5 1 15,3 5 0-15,-6-4-2 0,7 4-2 0,-5-5 0 0,4 1 0 0,0 4-3 16,3-6 0-16,-3 0-4 0,0 6-7 0,1-3-8 0,1-3-10 0,-9 6-11 16,10-4-14-16,-2 4-18 0,-7-5-25 0,8 5-32 0,-7 0-34 0,4 0-66 0,-4-6-78 15,-1 6-74-15,2 0-71 0,4 0-26 0,-6 0-5 0,-6 0 7 0,8-4 12 0,-2 4 24 16,-6-5 26-16,0 1 37 0,0 4 39 0,0-5 48 0,0-1 49 0,0-4 66 16,0 7 75-16</inkml:trace>
  <inkml:trace contextRef="#ctx0" brushRef="#br0" timeOffset="22514.45">19987 3112 95 0,'8'-5'158'0,"-8"-4"38"0,0 3 29 0,5-2 23 16,-5-3 22-16,0 1 20 0,0 5 18 0,0 1 21 0,0-7 20 0,0 7 19 0,0-1 17 16,0 1-73-16,0-1-124 0,0 1-62 0,-5-2-31 0,5 0-13 15,0 2-6-15,0 4-2 0,-8-5-5 16,8-1-8-16,0 6-6 0,-7-3-10 0,7 3-10 0,-5 0-11 0,5-6-10 0,-8 6-8 0,8 0-8 0,-6 0-3 0,6 6-9 16,-5-6-3-16,-3 3-4 0,0-3-4 0,8 6-2 0,-5-1 0 0,-1-1 0 0,-1 2 2 15,7 4 1-15,-5-5 3 0,-4 4 5 0,9-5 2 0,-5 7 4 0,5-2 4 16,-7 1 2-16,1-4 3 0,6 3 1 0,-5 6 0 0,5-6 0 0,0 1 1 15,-9 1 2-15,9-2 0 0,-7 1 2 0,7 5 2 0,0-5 1 0,0-1 0 0,-5 0 0 16,5 6 0-16,0-6 1 0,0 3 0 0,0 1 0 16,-7-4 1-16,7 2 2 0,0 5-2 0,0-7 1 0,7 0 0 0,-7 6-2 0,0-6 0 0,0 1 0 0,5 5-1 31,-5-6-1-31,0 6 2 0,7-6 1 0,-7 3 1 0,9-3-1 0,-4 5 3 0,1-4-1 0,-6 0 0 0,7-1 2 0,-2 1 0 0,4-4 0 0,-4 3 2 16,2-4 2-16,-1 5 4 0,-1-5 2 0,11-1 3 0,-11-4 5 0,1 6 5 15,7-6 10-15,-6 3 5 0,6-3 9 0,-6-3 3 0,5 3 6 0,1-6 4 16,-5 6 7-16,3-4 6 0,5-1 7 0,-11-5 3 0,8 5 5 0,1-4 4 31,-7 3 4-31,4-4 1 0,2 1-1 0,-5-1-3 0,-1 0-1 0,4-4-4 0,-5 5 0 16,1-6-4-16,1 0-9 0,-3 0-8 0,3 0-6 0,-2 0-9 0,-1 2-10 15,-5-2-9-15,8-6-8 0,-8 2-10 0,7 5-7 0,-7-6-7 0,0 0-4 0,0-5-4 16,0 7-6-16,-7-1-2 0,7-2-2 0,-8 1-2 0,3 1-1 0,-1 0-3 16,-2 4 0-16,3 1-4 0,-3 4-4 0,1-5 0 0,-5 9-6 0,7-3-2 15,-10 5-2-15,2 4-12 0,7-5-12 0,-6 5-13 0,-2 5-17 0,-4-5-20 16,2 10-21-16,5-7-27 0,-10 8-27 0,9 5-36 0,-8-3-35 0,0 2-72 0,9 6-83 15,-10 1-59-15,8-2-48 0,-1 5-8 0,-4-6 15 0,4 7 24 0,2-7 31 0,5-1 35 16,-5 3 41-16,-3-8 44 0,10 2 43 0,-9-3 50 0,9 1 54 0,-8-2 66 16,-1-2 83-16</inkml:trace>
  <inkml:trace contextRef="#ctx0" brushRef="#br0" timeOffset="25078.82">24740 5398 0 0,'0'-4'25'0,"0"4"46"0,0 0 25 0,0-5 25 0,0 5 28 0,0-5 25 0,0 5 30 0,0-4 22 0,0 4 25 0,9-7 21 0,-9 7 19 0,0-3-13 0,0 3-36 0,0 0-22 0,0-6-20 0,0 6-13 0,0 0-9 0,0 0-15 0,0-5-18 0,0 5-13 0,0 0-15 0,-9 0-10 16,9 0-11-16,0 0-6 0,0-4-3 0,0 4-7 0,0-6-3 0,0 6-4 0,0 0-7 15,0 0-5-15,0 0-4 0,0 0-6 0,0 0-6 0,0 0-6 0,-5 0-8 0,5 0-7 16,0 0-6-16,0 0-4 0,0 0-8 0,-6 0-3 0,6 6-3 0,0-6-2 16,-7 4-3-16,7 1 1 0,0 1-3 0,-5-3 0 0,5 4-1 0,0-3 1 15,-9 1 1-15,9 4-1 0,0-3 2 0,0 3-1 0,-5-4 0 0,5-1 2 16,0 6-1-16,0 1 1 0,0-7-2 0,0 5 0 0,0-3-1 0,0 3 0 0,0 0 3 15,0-2 0-15,0 2 1 0,0-4 0 0,0 5 1 0,0-5 0 0,5 4 0 16,-5-5 1-16,0 8-2 0,9-8 2 0,-9 1 2 0,0 1 1 0,5-3 1 16,-5 3 2-16,7-2 0 0,-7-4 2 0,6 5 2 0,-6-5 4 0,0 6-1 0,5-6 7 15,4 0 1-15,-9-6 7 0,7 6 1 0,-2-5 6 0,2 1 3 0,-7 4 3 16,6-6 3-16,0-3 5 0,2 4 6 0,-1 1-1 0,-2-8 6 0,-5 3-1 16,6 5 3-16,2-7 1 0,-8 2 0 0,5 0-4 0,-5 2 0 0,0-2-4 15,0 5 0-15,8-7-6 0,-8 2-5 0,-8 5-5 0,8-7-5 0,0 1-4 16,0 1-5-16,0 4-5 0,-5-5-3 0,5 6-4 0,0-6-5 0,-8 6-5 0,8-6-4 15,-6 4-1-15,6 1-4 0,-5-5-2 0,-2 10-1 0,-1-5 0 0,8 1-5 0,-6 4-2 16,0-5-1-16,-1 5-7 0,7-4-10 0,-5 4-12 0,-2 0-14 0,-2 4-14 16,4-4-12-16,5 5-16 0,-6-1-13 0,-1 1-17 0,2 1-13 0,5 3-27 15,-9-3-26-15,4 4-41 0,-2-1-45 0,1 6-57 0,6-6-59 0,-5 6-16 0,5-5 8 16,-8 4 20-16,8-4 23 0,0 5 26 0,-8-5 29 0,8-1 31 0,0 6 30 0,0-6 38 16,0 0 41-16,0-3 49 0,-5 4 58 0</inkml:trace>
  <inkml:trace contextRef="#ctx0" brushRef="#br0" timeOffset="26760.17">24429 5863 54 0,'0'0'112'0,"0"0"32"0,0 0 23 0,0 0 26 0,0 0 25 0,0 0 22 0,0-6 21 0,0 1 16 0,0 5 17 0,0 0 11 0,0-4 13 0,0 4-61 0,-5-6-99 0,5 6-47 0,0 0-14 0,0 0-12 0,0 0-7 0,0-5-12 16,0 5-14-16,0 0-8 0,0 0-7 0,0 0-5 0,0 0 0 0,0 0-2 16,0 0 1-16,0 0 1 0,0 0 0 0,0 0 2 0,0 0 1 0,0 0 1 15,0 0 0-15,0 0 0 0,0 0 1 0,0 0 1 0,0 0-1 0,0 0 1 16,0 0-3-16,0 0-1 0,0 0-2 0,0 0-2 0,0 0-3 0,0 0-3 16,0 0 0-16,-8 0-6 0,8 0-4 0,0 0-2 0,0 0-6 0,-7 0-2 0,7 0-3 15,-6 0-2-15,6 5-3 0,-8-5 1 0,3 6 2 0,0-6 1 0,-3 4 3 16,2 1 4-16,-1 1 4 0,-6-2 3 0,8 2 4 0,-9-1 2 0,7-1 4 15,-7 0 0-15,1 1 1 0,0 5 4 0,2-5-2 0,-2 1-1 0,-3 3-1 0,5-3-2 16,-2-2-4-16,0 5-2 0,0 0-5 16,0-3-3-16,0 3-5 0,-1 3 0 0,2-3-4 0,-2-5 0 0,1 5-1 0,0 2-2 15,5-2 2-15,-3-2 0 0,-1 2 1 0,-2 0 0 0,1 0 2 0,8 1 1 0,-11-5 2 0,5 5 1 16,-2 1 3-16,-2-2 4 0,3-5 0 0,0 6 5 16,-1 1 0-16,-1-1 3 0,2-5 0 0,-9 4 5 0,10 1 0 0,-10-1 3 0,2-4 2 15,-1 5-1-15,0 0 0 0,0-1 1 0,-6 0-2 0,7 6-3 0,-7-3 0 0,-1-3 1 0,4 0-3 16,-6 6 2-16,-2-6 1 0,-1 7-4 0,-1-1-2 0,-1-2-1 0,2-2-2 0,-1 4 1 15,-5-2-1-15,5 7 2 0,1-4 0 0,-7-1 3 0,5-2-3 0,1 2-1 16,2 0 0-16,-9 0-3 0,9-2 1 0,-3 2-1 0,8 0-3 0,-6 0 2 16,5 0-3-16,-5 0-2 0,-1-6-1 0,6 5-2 0,-4 0-3 0,4-2 0 0,-5 3-2 15,0-6 0-15,4 4-2 0,-4 2 0 0,1 0 0 0,5 0 0 0,-6 0 0 16,-2 0 2-16,2 0 1 0,-2-7 2 0,2 7 1 0,6-1 1 0,-6 2 2 0,-2 2-3 16,3-7 1-16,4 5 0 0,-5-3 0 0,6 2 0 0,-8-1 0 0,11-4-2 15,-11 5 1-15,8 0-1 0,-6 0-2 0,5-5 0 0,-4 4-2 0,4-4 0 16,-5 5 0-16,-1-5 2 15,6 4 2-15,-4-4 1 0,4-1 4 0,-5 6 3 0,6-5 2 0,-8 4 1 0,10-4 0 0,-3-1 0 0,2 6 0 0,-2-4 0 16,1-3 1-16,7 3 0 16,-7-2-2-16,0 1 0 0,0 5-3 0,5-6-3 0,-6 1-3 0,3 1-2 0,-3-1-3 0,2-1 0 0,-1 6 1 0,-1-6 0 0,-5 6 0 15,6-6 2-15,-8 6 1 0,2-5 1 0,1 5 1 0,-3 0 0 0,2 0 2 16,-8-2 0-16,8 2 1 0,-7 0 1 0,5 0 0 0,-3-6 1 0,-2 6 1 0,4 0 1 16,-4-1 2-16,2-4 0 0,-2 6 2 0,5-3 2 15,-6-2-2-15,3 2 1 0,3-2 2 0,-5-1 0 0,7 5 1 0,0-6 0 0,1 0 1 0,4 6-1 16,1-5-1-16,-1 0-2 0,1-1-1 0,8-4-4 15,-9 5 1-15,7-1-4 0,7-4-2 0,-6 1 1 0,6 4-1 0,-1-5-1 16,2-1-1-16,-2-4-1 0,8 6 0 0,-6-3-1 0,5-3 0 0,0 6-2 0,7-6 0 0,-7 0-2 0,7 0-1 16,0 4-2-16,0-4-2 0,0 0-3 0,0 0-2 0,0 0-2 0,0 0 0 15,0 0-5-15,0 0 0 0,0 0-2 0,0 0-2 0,0 0-1 0,0 0 2 16,0 0-1-16,0 0 3 0,0 0 1 0,0-4 2 0,7 4-2 0,-7 0-4 16,0-6-5-16,7 6-12 0,0 0-13 0,-7 0-11 0,5-3-19 0,-5 3-19 0,7 0-20 15,-1-6-24-15,0 6-27 0,-6 0-27 0,8 0-45 0,-1-4-52 0,-2 4-63 16,3 0-65-16,-2 0-26 0,-6-5-7 0,5 5 11 0,3 0 23 0,-8 0 30 0,5-6 32 15,2 6 35-15,-7-4 38 0,0-2 39 0,0 1 42 0,7 1 50 0,-7-5 54 0</inkml:trace>
  <inkml:trace contextRef="#ctx0" brushRef="#br0" timeOffset="27282.59">20664 7215 33 0,'0'-4'121'0,"0"4"49"0,0-5 36 0,0 1 27 0,0-1 24 0,0-2 21 0,-7 4 18 0,7-3 16 0,-5 1 15 16,5 1 14-16,0-2 11 0,0 3-49 0,0 3-83 0,0-6-68 0,0 2-58 0,0 4-26 0,0-5-11 0,5 5-5 0,-5-6-2 0,0 6-1 0,7-4 0 0,-7 4-1 0,0-6 2 16,0 6 0-16,0 0 3 0,0 0-3 0,8-5-1 0,-8 5-2 0,0 0-5 0,0 0-5 15,0 0-7-15,0 0-7 0,0 0-7 0,0 0-7 0,0 0-5 0,0 0-7 16,0 0-3-16,0 0-1 0,0 0 0 0,0 0 4 0,5 5 1 0,-5-5 6 16,0 6 3-16,0-2 3 0,0 2 2 0,8 3 2 0,-8-3 3 0,0 3 1 15,0-5 5-15,0 7 1 0,0 4 1 0,0-6 1 0,0 1-3 0,0-1-4 16,-8 6 0-16,8 0-3 0,0-6-4 0,-5 6 0 0,5 1 1 0,-8-4-1 15,8 4 7-15,-7-2 0 0,7 2 3 0,-5-1 2 0,-2-2-1 0,0 1 2 0,7 2 1 16,-5-1-1-16,-3-1-1 0,3 2 2 0,-3-7-3 0,2 1-2 0,6 4 0 16,-5-4-5-16,-3-5-4 0,8 5-5 0,-8-1-4 0,8-3-4 0,-5 3-1 0,5-5-3 15,-7 1-1-15,7 1-1 0,0-2 0 0,0 1-2 0,0-1 0 0,-6 2-2 16,6-6 3-16,0 6-1 0,6-2 0 0,-6 1 2 0,0-5 3 0,0 4 3 16,0 1 4-16,7-5 5 0,-7 6 5 0,5-6 3 0,3 4 7 0,0-4 1 15,-3 5 4-15,1-5 2 0,7 4 3 0,0-4 1 0,1 5 0 0,-2-5-2 0,1 6 0 16,6-6-3-16,2 0-1 0,-3 0-4 0,3 0-1 0,-2 4-5 0,7-4-9 15,0 0-27-15,-7 0-38 0,8 0-48 0,-1 0-54 0,0 6-104 0,0-6-124 0,0 0-57 16,1 5-19-16,-1-5-1 0,-8 4 7 0,9-4 13 0,-1-4 17 0,-7-1 21 16,1-1 28-16,7 2 46 0,-8-11 52 0,2 6 61 0,-10-11 65 0</inkml:trace>
  <inkml:trace contextRef="#ctx0" brushRef="#br0" timeOffset="29085.91">25575 5784 0 0,'8'0'49'0,"-8"-5"31"15,5 5 18-15,3-4 15 0,-8 4 14 0,5-5 16 0,-5 1 16 0,0 4 19 0,5-6 22 0,-5 0 21 0,0 3 22 0,9-3-17 0,-9 0-41 0,0 6-17 0,5-4-10 0,-5-1 3 0,7 1 6 0,-7-1 9 0,0 1 8 0,0 4 3 0,8-6-1 0,-8 1-5 0,0 1-6 16,0-2-8-16,0 0-7 0,0 3-9 0,0-3-6 0,0-3-9 0,0 3-5 0,0 3-10 16,0-3-9-16,0 2-11 0,0-1-11 0,-8 5-12 0,8 0-10 0,0-6-7 15,0 6-10-15,0-4-8 0,0 4-7 0,0-6-10 0,0 6-11 0,0 0-6 16,0 0-9-16,-7 0-6 0,7-4-5 0,-5 4-2 16,5 0-5-16,-9 0-1 0,4 0-2 0,0 4-1 0,-3-4-2 0,3 6-1 0,-3-6 1 0,-5 4-2 15,7 2 0-15,-1-1 1 0,-7-1 1 0,9 5-1 0,-8 2 2 0,7-7 2 0,-1 5-1 16,-6 7 2-16,6-5-1 0,-5-2 4 0,5 4-2 0,-1 2 4 0,2 1 0 15,-7-2 2-15,8 1 3 0,-3 0 2 0,2-1 1 0,-1 0 2 0,1 1 2 16,1 1 0-16,-2-3 1 0,7 2 0 0,-9-4-1 0,9 4 0 0,-5-6-1 0,5 1 1 16,-6-1-2-16,6 6 1 0,0-9-3 0,0 3-1 0,0 0-3 0,0-5 0 15,0 7-2-15,0-7-3 0,0 1 0 0,0 2-3 16,0-4 1-16,6 3 0 0,-6-2 1 0,0-4 2 0,5 0 1 0,-5 5 4 0,0-5 0 0,9 0 5 0,-2 4 2 16,-2-4 5-16,1 0 0 0,-6-4 4 0,13 4 0 0,-5 0 4 15,-3 0 1-15,2-5 3 0,5 5-2 0,-4-4 3 0,4-2 0 0,-5 3 0 0,5-4 1 16,-4 2 0-16,5-4 2 0,-7 3 1 0,6-3 6 0,-4 0 1 15,5-1 4-15,-7 1 5 0,7-3 1 0,-5-1 3 0,5 4 2 0,-3-6 1 0,-1 0-2 0,-4 0 1 16,10 0 0-16,-9 0 0 0,0 0-1 0,1-4-1 0,5 4-2 0,-5 0-2 16,-7 2-2-16,7-8-1 0,-1 6-1 0,1 6 0 0,-7-4-2 0,5 2-1 15,-5 1 2-15,0 4-1 0,9-3 3 0,-9 5-3 0,0-1 0 0,0 5-5 0,0 0-4 16,0 0-8-16,0 0-5 0,0 0-8 0,0 0-7 0,0 0-8 0,0 0-4 16,0 0-1-16,0 0-1 0,0 5-4 0,0-1 2 0,0 5 1 0,0 3-1 0,-9 3 2 15,9-6 3-15,0 10 4 0,-5-4 4 0,5 4 5 0,0-4 6 0,0 5 3 16,-7-1 3-16,7 0 2 0,0-4-2 0,0 4-2 15,-6-4 0-15,6 5-1 0,0-5 0 0,0-2-1 0,0-1 1 0,-7 3-1 0,7-6 0 0,0 4 1 16,0-2-2-16,0-2 0 0,0 1-2 0,7 0-6 0,-7-1-11 0,0-4-14 16,0 5-15-16,0-5-19 0,6 5-20 0,-6-4-19 0,0-1-17 15,0 4-21-15,7-5-22 0,-7 2-35 0,0-2-42 0,5 1-38 0,-5 1-37 0,0-3-37 0,9-3-38 16,-9 7-8-16,0-7 7 0,5 0 18 0,-5 0 28 0,7 0 27 0,-1-7 30 16,-6 4 32-16,5-3 34 0,3 1 41 0,0-5 45 0,-3 1 40 0,1 0 49 0</inkml:trace>
  <inkml:trace contextRef="#ctx0" brushRef="#br0" timeOffset="29449.76">26030 5784 0 0,'8'0'1'0,"-2"-5"105"0,1 1 63 0,-1 4 39 0,-1-5 29 0,-5 1 22 0,7-2 18 0,-7-3 19 0,9-3 18 0,-4 3 19 0,2 5 20 0,-1-5 21 0,-6-2 21 0,6 7-69 0,2-8-121 0,-1 9-58 16,-2-7-20-16,-5 5-4 0,8-1 4 16,-2-3 8-16,-6 5 7 0,5-1 4 0,-5-1 3 0,0 2 1 0,0-2-4 0,0 6-6 0,0 0-7 0,0-4-11 0,0 4-13 0,0 0-12 15,0 0-14-15,0 0-11 0,0 0-17 0,0-5-11 0,0 5-12 0,-5 0-13 16,5 0-12-16,0 0-7 0,-6 0-7 0,-2 5-9 0,3-5-3 0,5 4-4 15,-15 2-3-15,15-2-2 0,-12 2-1 0,5-1 2 0,2 5-1 0,-11-1 1 16,11 0 4-16,-1 0 3 0,-7 3 1 0,5-3 3 0,-4 1 1 0,6 4 2 0,0-4 4 16,-9-1-2-16,10 3 1 0,-1-3 2 0,-2 4 1 15,3-2-1-15,-3-1 1 0,1-1-1 16,1 1-4-16,0-1 2 0,6 2-1 0,-7-2 1 0,7 1 1 0,-5 1-1 0,5-3 1 0,0 3 0 0,0-2 0 0,-8 0-1 0,8 3-1 16,0-3-1-16,0 1 2 0,8-1 1 15,-8 0 3-15,0 3 0 0,5-3-1 0,-5 0 0 0,7 1-3 0,-7-1 1 0,6 3-2 0,0-9 3 0,1 7-2 0,1-1 2 16,-3-4-1-16,9 1 1 0,-9 3-1 0,10-3-4 0,-9-2 0 0,7 2-5 15,0-6-2-15,0 0-6 0,-2 0-6 0,-4 0-11 16,7 0-10-16,-1-6-15 0,8 2-18 0,-8-2-15 0,-2 1-16 0,2 1-16 16,1-2-16-16,-1-3-30 0,0 0-35 0,0 0-38 0,0-3-39 0,0 3-44 0,0-1-47 0,1 1-9 0,-2 0 8 0,-6-6 21 15,8 3 25-15,-7-1 27 0,-2-2 28 0,3 6 29 0,-2-6 33 0,1 0 40 16,-1-4 42-16,-1 4 46 0,2 0 60 0</inkml:trace>
  <inkml:trace contextRef="#ctx0" brushRef="#br0" timeOffset="29670.6">26357 5618 0 0,'0'-14'5'0,"0"0"109"0,0-2 62 0,0 7 40 0,0-6 32 15,0 6 30-15,-5-3 29 0,10 8 25 0,-5-5 28 0,5 4 20 16,-5-1 20-16,0 2 17 0,8-1 18 0,-8 1-81 0,0 4-142 0,0-5-63 0,0 5-25 16,0-7-15-16,0 7-6 0,0 0-11 0,0 0-14 0,0 0-11 0,0-3-12 15,0 3-9-15,0 0-6 0,0 0-9 0,0 0-6 0,0 0-8 0,0 0-4 0,0 0-5 16,5 3-2-16,-5-3-2 0,0 7-2 0,8-2-1 0,-8 4 0 0,8 1 4 16,-8-1 4-16,0 0 4 0,5 7 6 0,-5 4 2 0,0-5 5 0,6 4 0 15,-6 0-1-15,0 5-1 0,0 0-1 0,0-3-2 0,0 3 0 0,-6 0-1 16,6-5 1-16,0 6-6 0,-5-5-2 0,5-1-12 0,0 0-15 0,-8 1-20 15,8-4-24-15,0 2-26 0,0-3-28 0,-8 0-39 0,8 0-47 0,0-2-66 16,0 2-72-16,0-3-56 0,0-3-45 0,0 0-12 0,0 1 1 0,0-5 20 0,8-1 26 0,-8-4 32 16,0 0 38-16,0 0 39 0,0 0 42 0,8-4 50 0,-8-1 51 0,5-5 60 15,1 1 76-15</inkml:trace>
  <inkml:trace contextRef="#ctx0" brushRef="#br0" timeOffset="30049.79">26715 5614 0 0,'8'-10'49'0,"-3"-1"116"0,3 8 62 0,-8-7 42 0,5 4 29 0,0-3 22 0,-5 0 22 0,9 3 20 15,-9-3 24-15,7 3 24 0,-7 0 21 0,5-3 10 0,1 5-3 16,-6 4-85-16,0-5-134 0,8-1-64 0,-8 6-29 0,0 0-6 0,0 0 2 0,0 0 5 16,0 0-1-16,0 0-4 0,0 0-9 0,0 0-9 0,0 0-13 0,0 0-12 15,-8 0-16-15,8 0-15 0,-6 0-14 0,1 6-13 0,5-1-11 0,-16-5-9 16,11 9-8-16,0-5-3 0,-8 8-1 0,-3-8-3 0,5 10 2 0,4-4 1 0,-12 1-1 16,6-1-4-16,0 4-4 0,0-4-8 0,-1 4-5 0,2 0-7 0,-2 1-6 0,1-6-5 15,0 6-5-15,0-6-5 0,0 3-3 0,8 3-4 0,-9-6-6 0,7 0-3 16,-4-5-1-16,2 8 4 0,2-3 4 0,2-3 7 0,-2-2 5 0,7 1 6 15,-7-1 6-15,7 1 4 0,-5-1 5 0,5 2 6 0,0-6 3 0,0 0 6 16,0 0 5-16,0 0 3 0,0 0 7 0,0 0 4 0,0 0 3 0,0 0 4 16,0 0 3-16,0 0 4 0,0 0 3 0,0 0-2 0,0 0 3 0,0 0 0 15,0 0-2-15,0 0 0 0,0 0-2 0,0 0-4 0,0 0-1 0,0 0-3 16,0 5 0-16,5-5-2 0,-5 0-1 0,7 0 3 0,-7 4 2 0,7-4 3 0,-7 0 2 16,5 6 3-16,2-6 1 0,2 5 1 0,2-5 4 0,-4 4 1 0,-2 2 3 15,9-6 3-15,-7 4-2 0,4 1 2 0,-3-1-2 0,0 1-4 0,4 1-2 0,-6-2-7 16,8 1 0-16,-7 1-2 0,-2-2 0 0,9 2-2 0,-9 3 1 0,3-5 0 15,-1 1-1-15,-1 1 0 0,0-2 0 0,1 7-3 0,-2-8-10 0,3 3-18 16,-2 0-25-16,1-2-23 0,-7 1-26 0,6-1-32 0,-6 5-40 0,5-3-50 0,-5-6-60 16,0 6-66-16,8-3-62 0,-8-3-24 0,0 6-3 0,0-6 12 0,0 0 19 0,0 6 32 15,0-6 37-15,-8 4 37 0,8-4 39 0,0 0 44 0,-5 0 45 0,5-4 55 16,-6-2 66-16</inkml:trace>
  <inkml:trace contextRef="#ctx0" brushRef="#br0" timeOffset="30620.01">27452 5590 0 0,'0'-7'5'0,"-8"4"23"0,8-3 14 0,0 6 13 0,-5-5 13 0,5 1 13 0,-7-2 12 0,7 6 10 0,-9-3 9 0,9-3 0 0,-5 6-7 0,-1-5 3 0,6 5 4 0,-7-4 10 0,2 4 15 15,5-6 8-15,-9 6 3 0,4 0 3 0,5-6 0 0,-7 6 3 0,7-4 3 0,-6 4 4 0,1 0 5 0,5-5 1 0,-8 5 0 16,8 0-6-16,0-4-7 0,0 4-10 0,-8 0-12 0,8 0-10 0,0 0-9 0,0 0-8 16,0 0-7-16,0 0-8 0,-5 0-7 0,5 0-9 0,0 0-7 0,0 0-8 15,0 0-8-15,0 0-5 0,0 0-5 0,0 0-7 0,0 0-7 0,-6 0-5 16,6 4-7-16,-7-4-1 0,7 5-5 0,-6-5 0 16,6 4 0-16,-7 2-1 0,-1 0 1 0,8-2-1 0,-5 1 1 0,-2 4 0 15,0-3 0-15,2-2-1 0,-3 7 1 0,8-8-2 0,-5 7 0 0,-3 1-4 0,2-1-2 0,1-1-1 0,-2 0-2 16,-1 1-1-16,8 5-2 0,-6-6 0 0,-1 6 2 0,1-6-2 0,1 7 2 15,5-5 0-15,-8 2-1 0,0 2 2 0,8-6 2 0,-5 7-1 0,5-7 0 16,0 6 1-16,-6 0 1 0,6-6 0 16,0 1-1-16,-7 4 0 0,7-4 1 0,0 1-1 0,0-1 1 0,0 3-1 0,0-8 1 0,0 10-1 0,0-9 2 15,0 3 0-15,7 1-1 0,-7-1 2 0,0 0 1 0,6-3 1 16,-6 3 2-16,0-3 1 0,5 0 1 0,3 3 4 0,-8-5 1 0,8 1 2 0,-3-1 3 0,1 2 7 0,1-1 8 16,-1-5 5-16,2 4 6 0,-1-4 10 0,-2 5 4 0,9-5 4 0,-9 0 7 0,8 0 4 15,1 0 3-15,-9-5 6 0,10 5 8 0,-2-4 5 0,-2 4 8 0,5-5 4 16,-11-1 3-16,8-3 0 0,1 5 0 0,-2-1 0 15,-1-5-1-15,-2 1 0 0,3 3-2 0,-4-3-2 0,3-1-2 0,-3-5-1 0,-1 6-7 0,-2-2-6 16,2-4-9-16,0 2-8 0,-2 3-9 0,3-5-7 0,-8 0-8 0,5 0-7 16,-5 0-5-16,0 0-7 0,0 2-4 0,0-8-6 0,-5 6-6 0,5 2-5 0,-8-2-7 15,8 0-7-15,-5 0-5 0,-2 0-9 0,0 2-13 0,-5 2-15 0,4-3-17 16,-3 4-20-16,-2 0-24 0,6 1-23 0,-7 0-24 0,-4 2-26 0,4 4-24 16,1-3-26-16,-8 1-22 0,10 5-44 0,-9 5-48 0,7 1-73 0,-1-3-81 0,-4 4-28 15,4 2 0-15,2 0 21 0,-2 1 31 0,1 4 36 0,0-4 38 0,0 5 40 16,0-6 41-16,-1 2 43 0,2-1 42 0,6-1 55 0,-7 1 60 15</inkml:trace>
  <inkml:trace contextRef="#ctx0" brushRef="#br0" timeOffset="33082.89">18634 7534 40 0,'0'0'116'0,"0"0"45"0,0 0 36 0,0 0 32 0,0 0 27 0,0 0 25 0,0-6 23 0,0 6 21 0,0 0 19 0,0-6 17 0,0 6 18 0,0 0-50 0,0 0-87 0,0 0-58 0,0 0-42 0,0 0-27 0,0 0-21 0,0 0-17 16,0 0-17-16,0 0-11 0,0 0-12 0,0 0-9 0,0 0-7 0,0 0-4 0,0 0-4 0,5 0 1 0,-5 6 2 0,0-6 6 0,0 6 3 0,6 3 6 0,-6-5 2 16,0 7 5-16,8-2 2 0,-8 7 3 0,0-7 3 0,5 6 2 0,-5 3 0 15,0-2 0-15,0-1-1 0,0 3-7 0,0 3-4 0,0-2-7 0,0-1-9 16,8 3-6-16,-8-6-6 0,0 4-4 0,0 1 0 0,0-6-2 0,5 7-2 0,-5-7-1 16,0 5-1-16,0-4-1 0,7 0 1 0,-7-6-2 0,0 5 3 0,7 0-1 15,-7-2 0-15,5-3 2 0,-5 4 1 0,0-7 1 0,7 3-1 0,-7 3 4 16,8-9 0-16,-8 3 0 0,0 0 1 0,6-3 0 0,-6 3 2 0,0-2-1 15,0-4 3-15,7 0 2 0,-7 0 1 0,0 0 5 0,0 0 2 0,0 0 3 16,0 0-1-16,0 0 2 0,0 0 3 0,0 0 2 0,0-4 3 0,0 4 2 0,0-6 2 16,0 3 2-16,-7-9 0 0,7 3 0 0,0-1-2 0,0-1-3 0,-6 4-5 15,6-4 1-15,0-5-4 0,-8 2-1 0,8 0-3 0,-7 0-4 16,7-2-4-16,-5 1-2 0,5-3-6 0,-7-3-2 0,7 8-3 0,0-7-2 0,-7 0-2 16,7 0 0-16,0 1-4 0,0 0 1 0,0-1 0 0,0 1 0 0,0-2 0 0,0 3-2 15,0 2 2-15,0-2-1 0,0 3 0 0,0 0-1 0,7-4 0 0,-7 4-1 16,7 0-1-16,-7 0 2 0,5 6-1 0,2-6 0 0,-7 0 1 0,8 5-2 0,-2 1 1 15,1-1 0-15,-1 0 1 0,-1 0-2 0,2 1 0 0,2 5 2 0,-4-8 1 16,8 9-1-16,-8-3 2 0,4 1-1 0,3 1 2 0,-6-2-1 0,7 3 1 0,0-3 1 16,-6 6 2-16,5 0-1 0,3-4 1 0,-10 4-1 0,9 4 2 0,-9-4-1 15,3 6 2-15,5-6-1 0,-7 3 1 0,1 3-1 0,-2 3 1 0,4 0 1 16,-4-3-1-16,-5 4 1 0,7 5 1 0,-7-6 2 0,6 6 0 0,-6 0 1 0,0 0 3 16,0-2 2-16,-6 8 1 0,6-2 0 0,-7-5 3 0,2 5 2 15,-4 2-1-15,4-2 1 0,-8 1 0 0,8-1 1 0,-11 0 1 0,4-5-2 0,0 7 2 0,5-6-3 16,-6-6 1-16,-1 7-1 0,1-7-2 0,0 6 1 0,7-11-1 15,-6 5-2-15,3 3-1 0,-3-8 1 0,6 1-3 0,-8 0-1 0,7-1-3 16,2-4-4-16,-1 6-5 0,-1-6-11 0,1 0-6 0,-2 0-10 0,1 0-10 16,7 0-9-16,-5 0-11 0,-2 0-13 0,0-6-13 0,7 6-13 0,-5-4-11 0,-3-1-11 15,8 5-11-15,-5-5-5 0,-3 5-7 0,8-4-14 0,0-2-21 0,-6 0-33 16,6 6-42-16,0 0-52 0,0 0-54 0,0-9-17 0,0 5 10 0,6-1 13 0,-6-1 21 16,8 2 23-16,-8-5 21 0,5 3 27 0,3 0 26 0,-8-3 35 15,5 5 39-15,2-1 48 0,-7-5 61 0</inkml:trace>
  <inkml:trace contextRef="#ctx0" brushRef="#br0" timeOffset="33447.71">19029 7601 7 0,'8'0'41'0,"-3"0"23"0,-5-5 23 0,8 5 30 0,-8 0 33 0,0-4 32 0,6 4 32 0,-6-5 26 0,0 5 22 0,0 0 4 0,0-4-9 0,0-2-6 0,0 0-5 15,0 2-7-15,-6-1-5 0,6 1-13 0,0-2-15 0,0 1-21 0,-8 1-28 0,8-1-20 0,0 1-18 0,-5-2-9 0,5 0-4 0,-8 3-1 0,8-7 2 0,-5 10 1 0,5-5 3 0,0-1 1 16,-8 2 3-16,8-1-1 0,0 1-2 0,0 4-4 0,0 0-6 0,-6-5-7 16,6 5-11-16,0 0-10 0,0 0-8 0,0 0-13 0,0 0-11 0,0 0-11 15,0 0-11-15,0 0-9 16,0 0-9-16,0 0-7 0,0 0-5 0,0 0-5 0,0 0 0 0,6 0-2 0,-6 5 2 0,0-1 3 16,0 1 2-16,8-1 3 0,-8 2 3 0,0 3 6 0,0 0 2 0,5-3 2 0,-5 9 3 0,0-6-1 0,0 1 0 15,0 5 3-15,0 0 2 0,0 0-1 0,0-2 2 0,0 2 1 0,0 0-3 0,0 4 1 16,8-5-1-16,-8 7-3 15,0-6 2-15,0 4-3 0,0-4 1 0,0 4-3 0,5 2 0 0,-5-7 0 0,0 5-1 0,0-3-2 0,8 2 1 0,-8 1-1 16,0-4 1-16,6 0 0 0,-6 4-2 0,7-5 2 16,-7 2-1-16,0-1-5 0,6-1-7 0,-6 2-19 0,0-1-23 0,7-6-26 0,-7 4-31 0,0-2-31 15,0-1-28-15,6-1-53 0,-6 1-62 0,0-1-76 0,0-4-78 0,0 1-31 0,0 3-6 16,0-9 13-16,0 6 20 0,0-2 32 0,0-4 38 0,0 0 40 0,0 0 42 0,0 0 43 16,-6-4 44-16,-1-2 58 0,7 1 61 0</inkml:trace>
  <inkml:trace contextRef="#ctx0" brushRef="#br0" timeOffset="34127.51">19311 8036 0 0,'0'0'7'0,"0"0"17"0,0 0 11 0,0 0 9 0,0 0 10 0,0 0 10 0,0 0 9 0,0 0 6 0,0 0 2 0,0 0 1 0,0 0-2 16,-8 0 5-16,8 0 5 0,-5 0 5 0,5 0 4 0,0 0 3 0,0 0 2 0,-8 0 4 16,8 0 7-16,0 0 4 0,0 0 7 0,0 0 7 0,0 4 5 0,0-4 3 15,0 0 3-15,0 0-1 0,-6 0 2 0,6 0-2 0,0 0 2 0,0 0-4 16,0 0-2-16,0 0-5 0,0 0-8 0,0 0-7 0,0 0-8 0,0 0-5 0,0 0-7 15,0 0-3-15,0 0-4 0,0 0-1 0,0 0-4 0,0 0-1 0,0 0-3 16,0 0-2-16,0 0-2 0,0 0-3 0,0 0-4 0,0 0-2 0,0 0-5 16,0 0-3-16,0 0-4 0,0 0-4 0,0 0-5 0,0 0-5 0,0 0-4 0,0 0-4 15,0 0-3-15,0 0-5 0,0 0-1 0,0 0-4 0,0 0-3 0,0 0-1 16,0 0-1-16,0 0-4 0,0 0 0 0,0 0-1 0,0 0 0 0,0 0-2 16,0 0-1-16,0 0-1 0,0 0 1 0,0 0-1 0,0 0-3 0,0 0 0 15,0 0 0-15,0 0-3 0,0 0 0 0,0 0-2 0,0 0-1 0,0 0-1 16,0 0-2-16,0 0 0 0,0 0-2 0,0 0-2 0,0 0-5 0,0 0-4 0,0 0-7 15,0 0-3-15,0 0-6 0,0 0-5 0,0 0-4 0,0 0-3 0,0 0-5 0,0 0-1 16,0 0-5-16,0 0 0 0,0 0-4 0,0 0 2 0,0 0 1 0,0 0 6 16,0 0 2-16,0 0 3 0,0 0 8 0,0 0 0 0,0 0 6 0,0 0-1 15,0 0 5-15,0 0 2 0,0 0 2 0,0 0 1 0,0 0-1 0,0 0 0 16,0 0-3-16,0 0 0 0,0 0-3 0,0 0-2 0,0 0-4 0,0 0-2 0,0 0-3 16,0 0-5-16,0 0-3 0,0 0-11 0,0 0-9 0,0 0-18 0,0 0-23 15,0 0-26-15,0 0-31 0,0 0-36 0,0 0-35 0,0 0-37 0,0 0-32 16,-7 0-8-16,7 0 4 0,0 0 12 0,0 5 16 0,0-5 21 0,-5 0 24 0,5 6 30 15,0-6 33-15,-9 0 38 0,9 0 36 0,-5 0 43 0,-2-6 56 0</inkml:trace>
  <inkml:trace contextRef="#ctx0" brushRef="#br0" timeOffset="35045.75">19029 7683 1 0,'8'-3'54'0,"-8"-3"34"0,0 1 30 0,5 1 29 0,-5-2 30 0,8 3 29 0,-8-3 25 0,6 2 26 0,-6-1 24 0,0-1 22 0,7 2 23 0,-7-2-21 0,0 6-47 16,0-5-19-16,6 1-10 0,-6-1-10 0,0 5-15 0,0-4-14 0,0-2-18 0,0 6-14 0,0 0-12 0,7-5-12 0,-7 1-10 0,0 4-10 0,0-5-12 0,0 5-11 15,0 0-13-15,0 0-14 0,0 0-10 0,0 0-13 0,0 0-11 0,0 0-8 16,0 0-8-16,0 0-6 0,0 0-5 0,0 0-4 0,0 0-3 0,0 0 1 15,0 0 1-15,0 5 5 0,0-1 4 0,0 1 1 0,-7 1 4 0,7 3 3 16,0-5 0-16,0 7 4 0,-6-1 0 0,6-5 2 0,-7 5-1 0,7-1 1 0,-6 0 1 16,6-3-3-16,-8 4 0 0,8-1-6 0,-5-4-1 0,-3 5-1 0,8-5-3 15,-5 4-2-15,-3-5 2 0,8 2-1 0,-6 0 1 0,1-2-2 0,5 1 0 0,-7-1 0 16,7-4-1-16,-8 6 0 0,8-6 1 0,-6 5 1 0,6-5-1 0,0 0 4 16,-5 0 6-16,5 0 3 0,0 0 9 0,0 0 3 0,0 0 6 0,0 0 4 15,0 0 3-15,0 0 4 0,-8-5 3 0,8 5-2 16,0 0 3-16,0-6-3 0,-5 2-3 0,5-1-1 0,0 1-6 0,0-2-5 0,0 0-7 0,0-3-6 0,-7 5-4 15,7-1-7-15,0-5-3 0,0 1-3 0,0-3-4 0,7 9-2 0,-7-8 0 16,0 1-2-16,0 7 1 0,0-7-1 0,0-1 1 0,5 1-1 0,-5 1-3 16,0 4 3-16,8-5-2 0,-8 1-1 0,5 4 1 0,-5 1 0 15,0-8-1-15,6 8 0 0,2-1-2 0,-8-5 1 0,7 5 0 0,-2 1 0 0,1 4 0 0,2-5 0 16,-3 1-1-16,3 4 2 0,-3-6-4 0,3 6 1 0,5 0 1 0,-7 0 3 16,7 0-2-16,-5 6 4 0,2-2 0 0,-2 1 0 0,-2-1 2 0,9 7 1 15,-10-7 1-15,1 11 2 0,7-5 1 0,-6-1 3 0,-1 6 2 0,-6-1 2 0,8 7-2 16,-2-8 4-16,-6 8 1 0,0-2-1 0,0 1 2 0,0-1 0 0,0 0-2 15,0 5 1-15,-6-3-1 0,6-2-1 0,-8 5 0 0,2-3-2 0,-1-3-1 0,2 3-1 16,-3-2-1-16,2-1-1 0,1-2-2 0,-3 2 1 0,1-3-2 0,1 0 1 16,-2 0-1-16,3 0 1 0,0 0-1 0,-3-5-1 0,2 5 1 0,-1-2-2 15,1-2 0-15,-1 4 0 16,1-5 0-16,-2-1 0 0,-5 0-2 0,13 0 0 0,-5-3-1 0,-3 3-1 16,2-3-1-16,1 0 0 0,-2 3-1 0,7-5 0 0,-8-4 1 0,8 5 1 15,-6-5 0-15,6 4 3 0,0-4 1 0,0 0 4 0,0 0 1 0,0 0 3 16,0 0 3-16,0 0 1 0,0 0 2 0,0 0 2 0,0 0-2 0,0 0 0 15,0 0 1-15,0 0-3 0,0 0 0 0,0-4-2 0,0 4-3 0,0-5-3 0,0 5-4 0,0 0-5 0,0-4-2 0,0-1-2 0,6 1-1 0,-6 4 0 16,8-6-1-16,-8 0 2 0,7 3-2 16,-2-3 3-16,1 6 0 0,2-6 2 15,5 3 2-15,-8-3 6 0,9 1 5 0,-7 1 6 0,6-2 4 0,1 3 5 0,-4-3 3 16,4 2 2-16,1-2 0 0,-4 1 2 0,2 1 0 0,8-2-1 0,-8-3-1 16,0 4 0-16,-2 1-3 0,2-2-5 0,3 2-4 0,-5 4-2 0,1-5-7 0,-3-1-4 15,-4 6-3-15,8 0-1 0,-5-4-2 0,-8 4 0 0,5 0-1 0,3 0 0 16,-8 0-1-16,0 0-5 0,0 0-10 0,0 0-10 0,0 0-12 0,0 0-10 15,0 0-15-15,0 0-10 0,0 0-11 0,0 0-17 0,0 0-17 0,0 0-18 16,0 0-18-16,0 0-19 0,0 0-17 0,0 0-15 0,0 0-19 0,0 0-30 0,-8 0-35 16,8 0-60-16,-5 0-64 0,5 0-20 0,-8 0 5 0,2-6 19 0,-1 6 26 0,7 0 29 15,-5-5 33-15,-4 1 29 0,-3-1 36 0,6 1 34 0,1-2 41 0,-11-3 49 16,11 0 56-16</inkml:trace>
  <inkml:trace contextRef="#ctx0" brushRef="#br0" timeOffset="35757.32">19082 7732 0 0,'13'-4'10'0,"-13"4"94"0,5-5 51 0,3 1 39 0,-2 4 29 0,1-5 30 0,1-1 26 0,3 2 31 0,-11-1 26 0,8 1 28 0,-3-8 27 0,2 12 17 0,-1-9 9 0,-6 4-58 16,8 5-101-16,-2-4-48 0,-6-2-22 0,0 6-15 0,0 0-11 0,0 0-13 0,0-3-12 15,0 3-16-15,0 0-15 0,0 0-14 0,0 0-16 0,0 0-17 0,0 0-15 16,0 0-14-16,0 0-12 0,0 0-10 0,0 0-5 0,0 0-6 0,0 0 0 15,0 3-1-15,0 3 2 0,0-2-1 0,0 1 2 0,0 4 0 0,0-2 2 0,0-2 2 16,0 4 1-16,0 1 3 0,-6-5 5 0,6 4 2 0,0 1-3 0,0 0 4 16,-8-5-1-16,8 5-2 0,0-5 1 0,-6 4 0 0,6-5-1 0,0 2 4 15,-7 4-2-15,2-5 4 0,5 0-1 0,-8-1 2 16,8-4-1-16,-6 6 1 0,6-6-1 0,-5 4 0 0,-3-4-1 0,1 5-2 0,7-5 1 0,-6 0-2 16,-2 0 2-16,3 0-3 0,5 0 1 0,-5 0-2 0,-3 0 0 0,2 0-2 15,6-5 1-15,-7 5 0 0,1-4-3 0,6 4 3 0,-7-6 0 16,1 2 0-16,6-1 0 0,0 0 0 0,-8 1-2 0,8-2 1 0,-5 0-3 0,5 2 1 0,0-5-1 15,-8 4-1-15,8-5 0 0,0 5-2 0,0-5-2 0,-5 4 0 0,5-3-1 16,0 0-4-16,0-1 1 0,0 5-3 0,0-4 0 0,0-1-2 0,0-1 0 0,0 1-1 16,5 1 1-16,-5 5-2 0,0-7 0 0,0 1 0 0,0 5-1 0,8-4 2 15,-8 5-3-15,5-7 1 0,-5 7 1 0,8-5-2 0,-8 3-1 0,6 0 1 16,1 2 0-16,-1-1-1 0,1 1-2 0,-7-2 2 0,6 6-1 0,2-5-2 0,-3 5 2 16,0-4-3-16,3 4 3 0,-2 0-1 0,1 4 0 0,6-4 4 0,-7 5-1 15,2 1 1-15,-3 3 3 0,2-5 1 0,-1 8 1 0,2-3 1 0,-2 6 4 16,-6-2 3-16,7 2 3 0,-2 6 2 0,-5-3 4 0,0 3 2 0,0 3-1 0,0-5 1 15,0 6 1-15,-5-1 2 0,-2 6 0 0,1-5-1 0,-2-1 1 0,2 0-3 16,-1 0 0-16,2 4-3 0,-9-7-2 0,9 3-1 0,-10 1-3 0,9-6 0 16,-2 1-3-16,3-1-1 0,-8 0 1 0,7-4-4 15,-1 0 0-15,1 0 0 0,-1 0-1 0,1 0 1 0,-2-6-1 0,3 1 1 16,5-1 1-16,-8-4-2 0,3 5 2 0,5-4 0 0,-8-3 0 0,8 3-1 0,-6 0 2 0,6-3 2 0,0-3-1 16,0 6 1-16,0-6 1 0,-5 0 2 0,5 0 1 0,0 0 0 0,0 0 2 0,0 0-1 15,0 0 3-15,0 0 0 0,0 0 1 0,0 0-1 16,0 0 2-16,0 0-3 0,0 0 1 0,0 0-3 0,0 0 0 0,0 0-4 15,0 0 0-15,5 0-3 0,-5 0-3 0,6 0 1 0,-6-6-2 0,8 6 0 0,-3-3 0 0,3 3 1 16,-3 0-1-16,3-6 3 0,-2 6 2 0,7-6 3 0,-6 3 2 16,7 3 4-16,-9-6 2 0,8 6 2 0,-7-6 1 0,9 6 1 0,-4-4 0 0,2 4 0 0,-6-5-1 15,7 5 1-15,-8-4-3 0,6 4-2 0,2-5-1 0,-9 5-3 0,3-4-2 16,-3 4-3-16,11-6-2 0,-11 6-12 0,1 0-15 0,1-6-20 0,-7 6-23 16,5 0-27-16,-5 0-28 0,0 0-28 0,0 0-24 0,0 0-33 0,0 0-36 0,0 0-44 15,0 0-51-15,0 0-63 0,0 0-66 0,0 0-14 0,0 0 9 0,0 0 27 16,0 0 34-16,0 0 37 0,-5 0 39 0,-2 0 41 0,1-3 37 0,6 3 43 0,-5-6 45 15,-4 6 50-15,2-6 60 0</inkml:trace>
  <inkml:trace contextRef="#ctx0" brushRef="#br0" timeOffset="36404.55">19616 8134 92 0,'0'0'161'0,"0"0"42"0,-5 0 32 0,5 0 28 0,0 0 26 0,0 0 23 0,0-6 21 0,0 6 21 0,0 0 20 0,0 0 18 0,0 0 20 0,0 0-73 0,0 0-119 0,0 0-65 15,0 0-33-15,0 0-17 0,0 0-11 0,0 0-4 0,0 0-8 0,0 0-5 0,-7 0-5 0,7 0 0 0,0 0-4 0,0 0-1 16,0 0-2-16,0 0-1 0,0 0-3 0,0 0-3 0,0 0-2 0,0 0 1 0,0 0 0 16,0 0-1-16,0 0 2 0,0 0-2 0,0 0-1 0,0 0-5 0,0 0-1 15,0 0-5-15,0 0-3 0,0 0-4 0,0 0-4 0,0 0-4 0,0 0-3 16,0 0-3-16,7-3-5 0,-7 3-2 0,0 0-4 0,5-6-1 0,-5 6 0 16,6-4 0-16,1 4 0 0,-1-6 3 0,2 6 1 0,-3-5 2 0,8 5 1 15,-5-4-2-15,5 4 1 0,-8-6 0 16,9 6 1-16,-1-5-2 0,0 5 1 0,-5 0-2 0,2-4-2 0,-2 4-3 0,-2 0-1 0,7 0-4 0,-6 0-4 0,-7 0 0 15,6 0 0-15,2 0 2 16,-8 0 0-16,0 0 1 0,0 0 2 0,0 0 1 0,0 0 4 0,0 0 0 0,0 0 3 0,0 0-1 16,0 0 3-16,0 0-1 0,0 0-3 0,0 0-1 0,0 0 0 0,-8 0-2 15,2 0-4-15,6 0 0 0,-7 4-1 0,1-4-3 0,-1 0-4 0,-7 0 0 16,9 0-2-16,0 5 1 0,-9-5-2 0,7 6 0 0,-6-6 0 0,6 0 1 0,-5 4 0 0,5-4 0 16,-7 5 1-16,8-5-2 0,-1 0-1 0,2 0-1 0,-3 6-1 0,2-6 0 0,-1 0-3 15,1 4 1-15,1-4-2 0,-2 0 2 0,-2 0-1 0,9 6 1 0,-5-6 3 0,5 0-2 16,0 0 1-16,-6 0 2 0,6 0 1 0,0 0 2 0,0 0 1 0,0 0-1 31,0 0 3-31,0 0-2 0,0 0 2 0,0 0-1 0,0 0-2 0,0 0-2 0,0 0 0 16,0 0 0-16,0 0-3 0,0 0 1 0,0 0-1 0,0 0 2 0,6 0 1 15,-6 0 0-15,5 0 1 0,4 0 1 0,-2-6 2 0,-2 6 3 0,1 0 3 16,7 0 2-16,-5-4 3 0,4 4 5 0,-6 0 2 0,8 0-2 0,-2-6 3 16,2 6-2-16,-9 0 2 0,10-5-1 0,-1 5-3 0,-9 0 1 0,8 0-2 0,-7 0-2 15,1 0-2-15,-1 0-3 0,1 0-2 0,-7 0-8 0,6 0-6 0,-6 0-14 16,0 0-21-16,0 0-22 0,0 0-27 0,0 0-26 0,0 0-31 0,0 5-35 15,0 1-36-15,-6-6-55 0,6 4-64 0,-7 2-67 0,1-3-67 0,-1-3-22 16,1 6 5-16,-2-2 21 0,8 1 31 0,-5-5 37 0,0 6 39 0,-3-6 42 0,2 0 43 16,-1 0 46-16,-1 0 48 0,3 0 56 0,-2-6 68 0</inkml:trace>
  <inkml:trace contextRef="#ctx0" brushRef="#br0" timeOffset="37083.33">19987 7616 0 0,'0'-5'38'0,"0"5"64"0,0-4 39 0,0 4 31 0,0 0 31 0,0-11 25 0,0 7 27 0,0-1 22 0,0 1 22 0,0 4 22 0,0-6 20 0,0 0-8 0,0 6-27 0,0 0-40 0,0-9-48 0,0 5-29 0,0-2-17 0,0 6-12 16,0 0-13-16,0-5-5 0,0 5-8 0,0-4-5 0,0 4-7 0,0 0-6 0,0-5-8 0,0 5-11 0,0 0-9 15,0 0-11-15,0 0-13 0,0 0-11 0,0 0-8 0,0 0-11 0,0 0-8 16,0 0-11-16,0 0-5 0,0 0-9 0,0 0-6 0,0 0-3 0,0 0-3 15,0 0-2-15,0 0 0 0,0 0 4 0,0 0 1 0,0 0 2 0,0 5 3 16,0-5 5-16,0 0 1 0,0 9 4 0,0-3 3 0,0-2 4 0,0 1 3 16,0 5 5-16,0-4 5 0,0-2 3 0,0 5 3 0,0 2 1 0,0-2-1 0,0 0-2 15,0 1-1-15,0 5 0 0,0-6-1 0,0 1-1 0,0 4 0 0,0 2-2 16,0-7 1-16,0 6-6 0,8 0-1 0,-8 0-3 0,0 0-3 0,0-2-2 16,0 3 1-16,5 4-2 0,-5-7-2 0,0 2 0 0,7 0 0 0,-7 0-3 15,7 0 0-15,-7 0-4 0,0-2 1 0,5 2-2 0,-5-6-1 0,8 7 0 0,-8-1-1 16,5-6-2-16,-5 0 3 0,0 6-1 0,0-3 0 0,8-3 1 0,-8 0 0 15,0 0 0-15,0-3 0 0,6 4 1 0,-6-5-1 16,0 5 1-16,0-6-1 0,0 1 0 0,5-1-2 0,-5 1-12 0,0 1-11 0,0-2-17 0,0-4-16 0,0 5-19 16,0-5-18-16,0 6-21 0,0-6-19 0,0 0-18 0,0 0-18 0,0 0-30 15,0 0-31-15,0 0-39 0,0 0-40 0,0 0-52 0,0 0-50 0,0 0-12 16,0 0 11-16,0 0 21 0,0 0 28 0,0 0 30 0,0-6 32 0,0 1 30 0,0-5 31 16,0 1 40-16,-5 0 42 0,-1-6 45 0,6-1 58 0</inkml:trace>
  <inkml:trace contextRef="#ctx0" brushRef="#br0" timeOffset="37415.17">20040 7620 1 0,'0'-4'56'16,"0"-1"41"-16,0 1 34 0,0-2 36 0,6-3 33 0,-6 4 29 0,0 1 29 0,0 4 23 0,0-6 22 0,0 0 22 0,0 2 22 0,0-1-26 0,0 5-47 0,0-10-32 0,0 10-20 0,0-5-23 0,0 5-22 0,-6-4-21 0,6-1-23 0,0 5-12 0,0-4-11 0,0 4-7 15,0-6-7-15,0 6-5 0,0 0-7 0,0 0-6 16,0 0-6-16,0 0-6 0,0 0-7 0,0 0-9 0,0 0-7 16,0 0-8-16,0 0-9 0,0 0-8 0,0 0-6 0,0 0-7 0,0 0-6 0,0 0-4 0,0 0-2 0,0 0-1 0,-8 6-2 0,8-2 3 15,0 1 2-15,0-1 0 0,-5 1 3 0,5 1 3 0,0 3 2 0,-8-5 3 16,8 8 2-16,-5-3 3 0,5-5-3 0,-7 7-9 0,7-2-14 0,-7-5-19 15,2 7-19-15,5-1-22 0,-8-5-21 0,8 5-30 0,-7-7-29 0,7 7-43 16,-5-5-46-16,-3 4-64 0,8-2-70 0,-6 2-30 0,6-4-11 0,-5-1 11 16,5 7 22-16,-8-7 26 0,0 1 35 0,8-5 31 0,-5 4 33 0,-1-4 39 0,-1 6 40 15,7-6 48-15,-5-6 50 0</inkml:trace>
  <inkml:trace contextRef="#ctx0" brushRef="#br0" timeOffset="37920.82">19995 8197 0 0,'0'0'16'0,"0"0"45"0,0 0 22 0,0 0 20 0,0 0 20 0,-8 0 25 15,8 0 28-15,0 0 25 0,0 0 24 0,0 0 23 0,0 0 21 0,-7 0-9 0,7 0-26 0,0 0-19 0,0 0-18 0,0 0-3 0,0 0 0 0,0 0-2 0,0 0-6 0,-5 0-7 0,5 0-14 0,0 0-7 0,0 0-8 0,0 0-7 16,0 0-2-16,0 0-7 0,0 0-4 0,0 0-6 0,0 0-7 0,0 0-7 0,0 0-7 16,0 0-9-16,0 0-11 0,0 0-8 0,0 0-9 0,0 0-10 0,0 0-5 15,0 0-7-15,0 0-4 0,0-5-3 0,0 5-5 0,5 0-2 0,-5 0-4 16,7 0-2-16,1 0-4 0,-8 0-2 0,5 0-3 0,2 0-1 0,0 0-4 0,-2 0-3 15,3 0-5-15,-3 0-21 0,3 0-27 0,-2 0-34 0,-1 0-35 0,2 5-54 16,2-5-62-16,-4 4-90 0,8 2-101 0,-8-6-41 0,4 6-11 0,-2-6 2 16,-2 0 12-16,1 3 19 0,1-6 19 0,-1 3 37 0,2-6 43 0,-8 0 47 0,0-3 51 15,0 0 60-15,0-7 67 0</inkml:trace>
  <inkml:trace contextRef="#ctx0" brushRef="#br0" timeOffset="45646.54">20751 7835 17 0,'0'0'36'0,"0"0"9"0,0 0 6 0,0 0 8 0,-7 0 11 0,7-5 8 0,0 5 11 0,-9 0 12 0,9 0 10 0,0 0-5 0,0-4-16 0,0 4-4 0,-5-5 1 0,5 5 9 0,0 0 15 0,0 0 13 0,0-4 15 0,0 4 9 0,0 0 5 0,0 0 6 0,0 0 2 0,0 0 1 0,0 0-2 0,0-6-3 16,0 6-5-16,0 0-6 0,-7 0-8 0,7 0-10 0,0 0-14 0,0 0-14 16,0 0-15-16,0 0-13 0,0 0-16 0,0 0-9 0,0 0-12 0,0 0-9 31,0 0-7-31,0 0-7 0,0 0-6 0,7-4-4 0,-7 4-4 0,0 0-2 0,0 0-2 0,0 0 4 0,0 0 2 0,0 0 6 0,0 0 3 0,5 0 4 31,-5 0 4-31,9 4 3 0,-9-4 4 0,7 0 4 0,-7 6 2 0,5-6 3 0,1 0 2 16,-6 4 1-16,5-4 3 0,3 0-1 0,0 5-1 0,-3-5-2 0,8 4 1 15,-7-4-2-15,2 5 2 0,-1 2-1 0,6-7-2 0,-7 3 1 0,7 3 0 16,0-6-2-16,0 5 2 0,-8-1-1 0,9-4-3 0,-1 6 0 0,0-3-3 0,0 3-2 16,0-6-3-16,1 4-2 0,-2 1-2 0,2 1-1 0,-1-2-2 0,-1 2 0 15,2-1-2-15,-1-1 2 0,1 1-2 0,-4-5 0 0,3 4 2 0,3 6-1 16,-5-5 0-16,2 0 3 0,0-1-4 0,-6 2 3 0,12 0-2 0,-11 3 0 15,11-3 0-15,-14 1-1 0,16-1-1 0,-8-1 0 0,1 5 1 0,-2-4-2 16,-1 3-1-16,5-3 1 0,3 3 0 0,-7-5 2 0,8 1 0 0,-8 4 2 0,3-3 0 16,4 4 1-16,-6-5 1 0,6 5 0 0,-6-6-1 0,0 5 2 0,6-4-1 15,-4 5 1-15,4 1 1 0,-6-1-2 0,6-7 1 0,-6 7-4 0,7 1 0 16,-9-2-1-16,10-3-1 0,-3 3 3 0,3 1-4 0,-1-1 1 0,0-4 1 0,-1 5-4 16,2-1 0-16,-3 3-2 0,1-9-1 0,2 7-2 0,4-1 1 0,-6-3-2 15,1 3 1-15,8 2-2 0,-5-1 1 0,-2-6 0 0,6 5 0 0,-3 2 1 0,2-2 1 16,0 0 2-16,8 3-1 0,-10-8 3 0,3 5 1 0,6 0 1 0,-6 3-2 15,5-3 3-15,-1 1 0 0,3-1-2 0,-2 0 0 0,-6 2-1 0,6-1-1 16,2 0 0-16,-2-1-6 0,-1 0 2 0,10 2-3 0,-8-2 0 0,-1 1 0 16,7 1-1-16,-7-3 1 0,7 3 0 0,-5-2 2 0,6-3-1 0,-3 4 3 15,2-1 0-15,-5 0 1 0,3-3-2 0,3 3 0 0,-1 0 1 0,0 3-2 0,2-8 1 16,-2 5-2-16,-2 0-1 0,2 2-1 0,1-7-1 0,-1 8 0 0,0-3-1 16,-1 0-2-16,2-5 0 0,-1 7 0 0,0-7-1 0,-7 8 3 0,8-9-1 15,-7 8 0-15,-1-7-1 0,0 5 1 0,2-3-1 0,-2-2-1 0,-6 7 1 0,6-7 0 16,-6 2-1-16,0 3 0 0,0-4 1 0,8-1-1 0,-10 2 0 0,-3-2 1 15,6 6-2-15,-4-6 3 0,-2 2 1 0,-2 0 0 0,1-2 0 0,-1-4 1 16,2 5 0-16,-2 1 0 0,-6-2 0 0,0-1 1 0,1-3 0 0,-2 0 0 0,-6 6 2 16,7-6 3-16,-5 5 2 0,-3-5 6 0,2 0 5 15,-7 0 2-15,6 0 6 0,-6 0 4 0,0 0 2 0,0 0 2 0,6 0 2 0,-6 0 1 0,0 0 0 16,0 0-1-16,0 0-1 0,0 0-3 0,0 0-3 0,0 0-5 0,0 0-5 16,0 0-2-16,0 0-6 0,0 0-1 0,0 0-2 0,0 0-2 0,0 0-1 15,0 0 1-15,0 0 0 0,0 0 0 0,0 0 2 0,0 0-1 0,0 0-1 0,0 0 0 16,0 0-1-16,0 0-2 0,0 0-3 0,0 0-1 0,0 0-4 0,0 0-2 15,0 0-1-15,0 0-4 0,0 0-3 0,0 0 1 0,8 4-3 0,-8-4 1 16,0 0 0-16,0 0 2 0,7 0 1 0,-7 0-1 0,5 0 2 0,2 0 4 0,-7 0 1 16,7 0 2-16,-7 0 1 0,5 0 3 0,3 0 1 0,-3 0 2 0,-5 0 1 15,8 0-1-15,-2 0 2 0,-6 0-2 0,7 6 2 0,-1-6-1 0,-6 0 1 16,7 0-2-16,-1 0 2 0,-6 0 0 0,7 0-1 0,-1 0 0 0,-6 0-2 0,5 0 0 16,4 6-1-16,-2-6-1 0,-2 0 0 0,-5 0 1 0,8 3-1 15,-3-3-2-15,1 0 1 0,-6 0-2 0,8 6 2 0,-3-6-2 0,-5 0 3 16,7 0-3-16,-7 6 2 0,6-6 1 0,-6 0-1 0,8 3 2 0,-8-3 0 0,6 0-1 15,-6 0 1-15,0 0 1 0,0 0 2 0,7 6 2 0,-7-6 1 0,0 0 5 0,0 0 2 16,0 0 4-16,0 0 6 0,0 0 2 0,0 0 4 0,0 0 1 0,0 0 5 16,0 0-1-16,0 0 1 0,0 0 1 0,0 0-2 0,0 0-1 0,0 0-4 15,0 0-2-15,0 0-4 0,-7 0-6 0,7 0-3 0,0 0-6 0,0 0-3 0,0 0-3 16,0 0-3-16,0 0-2 0,-6 0-4 0,6 0 0 0,0-6-5 0,0 6-3 16,-8 0-7-16,8 0-7 0,0 0-9 0,0 0-8 0,-6-3-9 15,6 3-8-15,0 0-11 0,0 0-8 0,-7 0-10 0,7 0-13 0,0-6-10 0,0 6-14 0,0 0-14 16,-5 0-12-16,5 0-10 0,-8 0-9 0,2 0-21 0,6 0-23 0,-5-6-35 15,5 6-37-15,-8 0-48 0,3 0-49 0,5-3-14 0,-7 3 10 0,-2-6 18 16,4 6 24-16,5-6 27 0,-6 2 27 0,-1-7 31 0,7 8 32 0,-6-1 39 0,6-7 40 0,-7 7 48 16,7-8 61-16</inkml:trace>
  <inkml:trace contextRef="#ctx0" brushRef="#br0" timeOffset="49153.3">24227 8573 0 0,'0'0'28'0,"0"0"37"0,0 0 21 0,0 0 19 0,-6 0 20 0,6 0 24 0,0 0 25 0,0-4 23 0,0 4 20 0,0 0 15 0,0 0 14 0,0 0-24 0,0 0-43 0,0 0-25 0,0 0-15 0,0 0-10 0,0 0-7 0,0 0-9 0,0 0-14 0,0 0-14 16,0 0-18-16,0 0-11 15,0 0-12-15,0 0-2 0,0 0 1 0,0 0 2 0,0 0 5 0,0 0 2 0,0 0 5 0,0 0 0 0,0 0 1 0,0 4-2 16,0 1 1-16,6-5-2 0,-6 5-4 0,0-1 1 0,0 8-4 0,0-8-2 0,7 5-3 16,-7-3-3-16,0 3-7 0,6 0-6 15,-6 3-5-15,5 2-2 0,4-6-6 0,-9 7-1 16,7-3-2-16,-2 2-2 0,8-1-2 0,-7 2-2 0,2 1-3 0,4-2-11 0,2 0-14 0,-1 0-40 15,1 2-52-15,4 2-82 0,-5-3-92 0,5 6-43 16,-4-6-13-16,6 3-2 0,-1-2 7 0,2-1 9 0,-3-2 15 0,-4-2 16 16,4-7 20-16,-2 1 27 0,-5-5 35 0,1 0 51 0,-3-9 60 0</inkml:trace>
  <inkml:trace contextRef="#ctx0" brushRef="#br0" timeOffset="50211.25">24358 8882 92 0,'-7'0'152'0,"7"-6"35"0,-5 6 26 0,5 0 26 0,0-3 22 0,0-3 23 0,0 0 20 0,0-3 20 0,0 3 20 0,0 6 17 16,0-4 15-16,0 4-74 0,0 0-127 0,0-5-58 0,0 5-23 0,0 0-10 0,0 0-3 0,0 0-4 0,0 0-5 0,5 0-3 0,-5 0-3 0,0 0-3 0,0 0-2 0,0-6-5 0,0 6-1 15,0 0 0-15,0 0-2 0,0 0 1 0,7-3-5 0,-7 3-5 0,0 0-5 16,0 0-5-16,0 0-3 0,0 0-4 0,0 0-6 0,0 0-1 0,0 0-2 16,0 0 2-16,0 0 4 0,-7 3 4 0,7-3 3 0,-5 6 3 0,5-1 2 0,-9-1 0 15,4 8 2-15,-2-3-2 0,1 0-1 0,-2 1-2 0,-5 4-1 16,0 2-2-16,2-1-5 0,-2-2-6 0,-3 7-7 0,-2-4-6 0,5 2-5 0,-6 3-4 15,6-2-5-15,-7-5-1 0,8 5-4 0,-9-4-8 0,8 0-9 0,0 0-9 16,0 0-11-16,2-1-13 0,-5-5-13 0,11 6-12 0,-2-4-11 0,1-1-12 0,1-1-11 16,-3-4-10-16,8 5-15 0,-8-7-22 0,8 9-26 15,0-9-27-15,-5 3-24 0,5 0-24 0,0-2-27 0,0-4-22 0,0 5-20 0,5-1 3 0,-5-4 12 0,0 5 19 16,0-5 21-16,8 0 25 16,-8 0 26-16,8 0 34 0,-8-5 37 0,5 1 36 0,1-1 37 0</inkml:trace>
  <inkml:trace contextRef="#ctx0" brushRef="#br0" timeOffset="50669.78">24456 8955 96 0,'0'-6'159'0,"5"1"41"0,-5 1 33 0,0-5 29 16,8 3 27-16,-8 2 25 0,0-7 24 0,0 7 22 0,0-7 19 0,0 7 22 0,0-1 16 0,0 1-72 16,0-2-124-16,0 3-61 0,0-3-30 0,0 6-14 15,0-6-10-15,0 6-7 0,0-3-8 0,0 3-11 0,0-6-6 0,0 6-8 0,0 0-9 0,0-6-6 0,0 6-9 16,0 0-7-16,0 0-6 0,0 0-8 0,0 0-7 0,0 0-7 0,0 0-4 16,0 0-7-16,0 0-2 0,0 0-4 0,-8 0-1 0,8 0 0 0,0 6 0 0,-5-6 2 15,5 6 0-15,0-3 2 0,-8 3 1 0,8 0 1 0,0-3 3 0,-5 7 1 16,-3-5-1-16,8 4 4 15,-6 1-2-15,6 1 1 0,-5-1-2 0,5-1-1 0,-8 0 1 0,8 6-1 0,-7-5 0 0,7 1-3 0,0-3 0 0,0 3-1 16,0-8-1-16,0 9-1 0,0-3 0 0,0-3 0 0,0-2 0 0,0 1 0 16,0-1-2-16,0 1 3 0,7-1 0 0,-7-4 6 0,8 6 1 0,-8-6 10 0,5 0 8 15,-5 0 9-15,6-6 8 0,2 6 8 0,-3-4 6 0,3-1 6 0,-3 1 5 16,9-5 6-16,-9-3 1 0,2 9 2 0,1-9 1 0,4 3-1 0,-5-4-2 16,-2 2-3-1,2 1-9-15,-7 1-5 0,9-2-6 0,-4 7-7 0,-5-5-3 0,0-1-7 0,6 5-6 0,-6-5-4 0,0 4-3 0,0 1-9 0,-6 1-8 0,6-1-11 16,0 1-17-16,-5-2-22 0,5 6-22 0,-9 0-25 0,2-3-27 0,7 3-29 31,-5 3-26-31,-2-3-45 0,1 6-56 0,0-6-58 0,-2 4-62 0,-4 5-40 0,6-4-23 16,-2 5 4-16,-5-4 21 0,8 3 29 0,-3 1 33 0,-3-1 36 0,3 2 40 0,1-7 38 15,-7 7 42-15,9-7 51 0,0 2 53 0</inkml:trace>
  <inkml:trace contextRef="#ctx0" brushRef="#br0" timeOffset="51505.51">25235 9169 0 0,'-5'-4'39'0,"5"4"32"0,0 0 20 0,0 0 19 0,0 0 22 0,0-6 27 0,5 6 30 0,-5-5 24 0,0 5 22 0,0 0 19 0,0-4 19 0,0 4-20 0,8-5-43 0,-8 5-20 0,0-4-6 0,0 4-4 0,0 0-3 0,0-6-10 16,0 6-11-16,0-4-18 0,0-2-19 0,-8 1-11 0,8 1-9 0,0 4-3 0,0-5-4 15,0-1-2-15,0 6-1 0,0-4-2 0,-5-1 0 0,5 1-3 0,0 4-1 16,0-6 1-16,-6 3-3 0,6 3-4 0,-7-6-5 0,7 6-6 0,-5-6-6 0,5 6-10 15,-9 0-9-15,9 0-8 0,-7 0-8 0,7 0-7 0,-5 0-8 0,-1 0-5 16,1 0-7-16,-3 6-5 0,8-6-4 0,-8 6-2 0,3-3 1 0,-9 7-1 16,9-5 0-16,-3-1 0 0,1 7 2 0,2-2 1 0,-9-3 3 0,9 4-1 15,-3-1 1-15,3 0 0 0,-3 1 0 0,2-5 3 0,-1 4-2 0,2 3-1 0,-4-3 1 16,9 1-1-16,-5 5 2 0,-2-6 0 0,7 1-1 0,-6-1 1 16,6 0-1-16,0 6-1 0,-5-3 2 0,5 1 1 0,0-4-1 0,0 6 0 0,0-3 2 15,0 1-1-15,5-4 1 0,-5 6 0 0,6-4-1 0,-6-1 1 0,0 4-1 0,7-4 2 16,-2-1 1-16,4 0 0 0,-9 1-2 0,5 1 2 0,2-1-1 0,-1-7 1 15,7 8 0-15,-5-7 1 0,-3 2 1 0,0-3 1 0,9 4 3 0,-7-2-1 16,1-5 3-16,4 0 1 0,-5 0 3 0,6 0 0 0,0-5 6 0,-7 5 5 16,6-7 8-16,2 4 6 0,-7-3 6 0,4 2 6 0,5-1 3 0,-11-4 4 15,9 3 2-15,-1-3 3 0,-1-1 1 0,-5 0 4 0,5 0 2 0,1-4 1 0,1 3-1 16,-9-2-5-16,11-2-5 0,-4 0-7 0,-6 0-4 0,-1 0-6 0,11 0-5 16,-11 2-5-16,1-2-2 0,1-6-5 0,-1 8-4 0,2-8-3 0,-3 6-4 15,2 2-4-15,-1-8-3 0,-6 7-1 0,6-1-3 0,-6 2 0 0,8-3-2 0,-8 2 0 16,7 4-1-16,-7 1 0 0,0 3-2 0,0-3 1 0,0 3-3 0,0 6-2 15,5 0-2-15,-5 0-4 0,0 0-5 0,0 0-2 0,0 0-4 0,0 0 1 16,0 0 0-16,-5 0 0 0,5 6 1 0,0 3-1 16,-7-3 2-16,7 3 2 0,0 1-1 0,-8 4 5 0,8 2 0 0,-6-3 5 0,6 2 5 0,-6 6 5 15,6-7 1-15,-7 5 1 0,7 2-1 0,-5-3 3 0,5 1-1 0,-8-3-2 0,8 2-2 16,-6 2-5-16,6 0-10 0,0-6-7 0,-7 7-11 0,7-8-10 0,0 2-12 0,0 0-13 16,0 0-11-16,0 0-16 0,0-2-12 0,0-2-13 0,0-1-16 0,0 0-17 15,7-1-20-15,-7 0-30 0,6 2-35 0,-6-7-43 0,8 1-43 0,-8 5-33 16,5-4-24-16,2-6 1 0,-1 3 13 0,0-3 21 0,2 0 23 0,-1 0 27 15,-2 0 27-15,-5-3 32 0,7-3 35 0,0 3 43 0,-2-4 46 0,3 2 52 0,-1-4 61 0</inkml:trace>
  <inkml:trace contextRef="#ctx0" brushRef="#br0" timeOffset="51869.16">25830 9208 6 0,'6'0'113'0,"-1"0"70"0,2 0 47 0,2-4 34 0,-4 4 26 0,1-5 19 0,-6-4 17 0,7 2 17 0,-7 4 18 0,5-3 19 0,-5 1 23 0,9 1-20 0,-9-2-43 0,7 1-75 0,-7 1-95 0,5-1-45 0,-5 1-17 0,0-2-5 0,0 2 1 0,0 4 2 0,0-6 2 0,0 1 0 16,0 1-3-16,-5 4-6 0,5-5-13 0,-7-1-12 0,7 6-15 0,-9 0-16 16,4 0-12-16,-2 0-12 0,1 0-7 0,1 0-7 0,-4 0-5 0,2 6-4 15,-4-6-3-15,3 5-2 0,3-1-1 0,-8 1-1 0,6 5-1 0,0-4 1 16,-6-2 2-16,6 5 0 0,2 2 1 0,-9-7 0 16,9 7 1-16,-3-1 2 0,0-1-1 0,-3-4 0 0,4 5 0 0,2-1 0 0,-4 0 0 0,4 3 2 0,-2-3-2 15,1 4 0-15,-1-2-1 0,7-1-2 0,-7 0 1 0,0-1 1 0,7 0-3 16,-5 2 0-16,5 5 0 0,0-7 0 0,-7 0 0 0,7 6 0 0,0-6 1 15,0 0 0-15,0 7 1 0,0-7-1 0,7 1 1 0,-7 4 2 0,0-4-1 0,5 1 0 16,-5-1 0-16,7-1-1 0,0 0 2 0,-7 0-4 0,7 3 1 0,-1-8-2 16,1 5 1-16,-2-3-5 0,9-1-2 0,-7-1-6 0,4 1-7 15,-3 2-6-15,5-7-9 0,1 3-6 0,-2-3-8 0,1 0-7 0,1 0-8 0,4 0-9 16,-4 0-10-16,-2-3-10 0,2 3-13 0,4-7-25 0,-2 7-29 0,-5-5-33 16,2-4-34-16,0 3-39 0,0-3-44 0,0 5-22 0,0-8-14 0,1 3 2 0,-1 0 15 15,0-6 19-15,0 0 22 0,-8 5 25 0,9-4 28 0,-7-5 38 0,-1 3 39 0,6-2 42 16,-3 3 44-16</inkml:trace>
  <inkml:trace contextRef="#ctx0" brushRef="#br0" timeOffset="52106.44">26228 8925 0 0,'0'-4'8'0,"5"-1"120"16,-5-1 72-16,0 2 51 0,8-2 38 0,-8 1 33 0,0 1 29 0,0-1 26 0,0 1 21 0,0-2 24 0,0 3 19 0,0 3 20 16,0-6 18-16,0 6-86 0,0 0-146 0,0 0-78 0,0 0-42 0,0 0-24 15,0 0-14-15,0 0-14 0,0 0-10 0,0 0-7 0,0 0-6 0,0 0-4 0,0 0 0 16,0 0 0-16,5 9-2 0,-5-3-2 15,0 3-2-15,0 0 0 0,0 7-3 0,0-1-1 0,0-2 2 0,0 7 3 0,-5 1 0 0,5 1 3 0,0 5-1 0,-8-5-1 16,8-1-6-16,-5 7-5 0,-3-2-4 0,0-3-10 0,8 3-6 0,-5-2-17 16,-1 1-20-16,-1-1-25 0,1 0-23 0,6 1-27 0,-7-1-21 0,1-5-25 15,6 0-14-15,-7 1-22 0,7-1-22 0,-7 2-38 0,7-7-47 0,0 0-52 16,0 1-50-16,0 0-35 16,7-6-24-16,-7 0 8 0,0-2 22 0,7 2 29 0,-7-4 34 0,6-1 31 0,-6-4 32 0,0 0 32 0,7 0 36 0,-1 0 47 0,-6-4 49 15,7-1 52-15,-7 1 67 0</inkml:trace>
  <inkml:trace contextRef="#ctx0" brushRef="#br0" timeOffset="52469.87">26331 9287 93 0,'0'-15'156'0,"5"5"38"0,2 1 30 0,-7 0 28 15,0-6 25-15,9 3 24 0,-9-1 24 0,5 4 22 0,-5-3 22 0,0 3 21 16,0 0 18-16,5-2-69 0,-5 7-123 0,0-1-53 0,0 1-25 0,8-2-11 16,-8 2-5-16,0-2-5 0,0 6-7 0,0-5-10 0,0 5-8 0,0 0-10 15,0 0-8-15,0 0-7 0,0 0-9 0,0 0-7 0,0 0-4 0,0 0-6 16,0 5-5-16,-8-5-5 0,3 6-5 0,0-2-1 0,5 2-5 0,-9-2-1 15,-3 5-1-15,6-4 0 0,-1 5-3 0,1 1 2 0,-7-1-2 0,6-1-1 0,-7-4-2 16,8 5-3-16,-6-1-2 0,3 0-4 0,-1 3-3 0,2-3-1 0,-5-5 0 16,5 5-3-16,3 2 1 0,-8-1-2 0,7-4-1 0,-1 3-1 0,7-5 0 0,-6 5-3 15,-1-3 2-15,7 3-4 0,-7-4 0 0,7 2-1 0,-7-4-3 0,7 3 0 16,0-2-3-16,0 1 0 0,0-5 1 0,0 4 0 0,0 1 0 0,0-5 2 0,0 6 2 16,7-6 1-16,-7 4 2 0,7 1 3 0,0-5 2 0,-7 6 4 0,6-3 0 15,1 4 6-15,-1-7 4 0,7 3 5 0,-8 3 6 0,11-1 4 0,-3-1 6 16,-8 2 4-16,9-2 2 0,-2 1 4 0,2-5 0 0,-1 5 3 0,-8-1 0 15,9 2 1-15,-1-2 0 0,-1 2-3 0,2-1 0 0,-9-1-7 0,8 2-3 0,-5-3-6 16,5 3-3-16,-7-1-7 0,2-5-2 0,-3 4-3 16,3 2-2-16,-3-6-3 0,2 3-4 0,0 4-7 0,-7-7-13 0,5 5-12 0,-5-5-18 0,7 0-16 15,-7 0-20-15,0 4-22 0,0-4-22 0,0 0-26 0,0 0-25 0,0 0-51 16,0 0-62-16,0 0-73 0,-7 0-74 0,7 0-21 0,-5 0 3 0,-2 0 19 0,7 0 26 16,-7 0 29-16,2-4 35 0,-3 4 36 0,3-5 37 0,-9-2 38 0,9 4 43 0,-3-3 54 15,-5-3 65-15</inkml:trace>
  <inkml:trace contextRef="#ctx0" brushRef="#br0" timeOffset="53560.73">26865 8998 1 0,'0'0'49'0,"0"-5"28"0,0 1 15 0,0 4 11 0,0-4 6 0,0-1 8 0,0-1 11 0,0 2 13 0,0 4 17 0,0-6 22 0,0 1 26 0,0 5-12 0,0 0-35 0,5-4-11 0,-5-2-2 0,0 6 5 0,0-5 9 16,8 5 14-16,-8 0 13 0,0-4 10 16,0 4 8-16,0-5-1 0,0 5-3 0,0 0-12 0,0 0-15 0,0 0-19 0,0 0-16 0,0 0-17 0,0 0-13 0,0 0-13 15,6-4-14-15,-6 4-13 0,0 0-14 0,0 0-13 0,0 0-14 0,0 0-9 16,0 0-6-16,0 0-5 0,0 0-4 0,0 4 1 0,0 1 2 0,0-1 2 16,0 1 6-16,7 5 3 0,-7 1 8 0,0-1 6 0,0-1 8 0,6 6 8 0,-6-6 4 15,0 6 3-15,0 0 2 0,0-2 0 0,8 2-3 0,-8 0 0 0,0 4-4 16,0-4-6-16,0 6-3 0,0-8-3 0,0 2-6 0,0 6-4 0,0-7-6 15,0 5-4-15,0-4-2 0,0 4-1 0,0-4-6 0,0 6-1 0,5-8-2 0,-5 2-3 16,0-1-3-16,0 2-1 0,0-3-3 0,7 2-1 0,-7-4 0 0,0-1-5 16,0-1-12-16,6 0-16 0,-6 1-20 0,0 0-28 0,0-6-33 0,7 2-50 15,-7-2-62-15,0 2-78 0,0-1-83 0,0-5-44 0,0 0-22 0,0 0-1 0,0 4 9 16,0-4 21-16,0 0 27 0,-7 0 34 0,1-4 37 0,-1-1 44 0,7-5 48 0,-5 4 57 16,-3-3 61-16</inkml:trace>
  <inkml:trace contextRef="#ctx0" brushRef="#br0" timeOffset="55221.06">24319 9257 9 0,'-8'0'53'0,"2"0"30"0,6-4 26 0,-7 4 29 0,7 0 29 0,-5 0 25 0,5 0 26 0,0 0 21 0,0 0 21 0,0 0 4 0,-8 0-4 0,8 0-10 0,0 0-17 0,0 0-15 15,0 0-17-15,0 0-17 0,0 0-17 0,0 0-18 0,0 0-19 0,0 0-13 0,0 0-12 0,0 0-11 0,0 0-8 0,0 0-8 0,0 0-7 16,0 0-7-16,0 0-6 0,0 0-5 0,0 0-4 16,0 0-3-16,-6 0-2 0,6 4-2 0,0-4 0 0,-5 0-2 0,5 5 1 0,-8-1 1 15,8 2 3-15,-5-6 2 0,-2 5 6 0,7-1 1 0,-9 2 2 0,4 4 1 0,-1-5-1 0,-1-1-2 16,-6 1-3-16,7 5-3 0,-1-5-3 0,1 4-2 0,-2-2-2 0,-5-4-3 16,8 7-4-16,-9-5-3 0,9 4-4 0,-2-3-1 0,-7 3-5 15,8-3-1-15,-6 4-2 0,4-1-2 0,-5-4-1 0,7 5-4 0,-6-6 0 0,3 6-4 16,-3 0-1-16,6-6-2 0,-7 7-2 0,5-7-1 0,-3 5 1 0,3 2-2 15,-5-1-2-15,6-7 2 0,-5 9-1 0,5-3 1 0,-6 1 0 0,0-5 1 0,7 4 2 0,-6 1 0 16,-2-1 3-16,1-3 1 0,-1 3 3 0,2 1 2 0,-1-5 3 0,-1 5 1 16,-4-1 2-16,4 2-1 0,2-7 3 0,-7 6-1 0,4 0 2 0,-4 0-1 15,6 0 0-15,-6-1 0 0,6 0-1 0,-8 2-1 0,11 3-2 0,-11-3-2 0,2-2-2 16,6 6-1-16,-8-6 0 0,3 7 1 0,-3-1 2 0,2-2 3 0,-8 2 1 16,7 0 3-16,-4 0-1 15,-3-2 5-15,1 2 0 0,-1 0 2 0,-4 0 4 0,4 0 1 16,-6 3 1-16,1-2-1 0,-2-1 0 0,2-6 0 0,0 6 0 0,1 0-3 0,-3-6-1 0,2 6-2 0,-2-6 1 0,3 1-5 0,-1 1-3 0,-2-3-1 15,2 7-2-15,0-4-3 0,-1-1 1 0,1-1 1 0,-8 0-2 0,6 1 1 16,2 4-2-16,-7-2 2 0,7-3 5 0,1 1 0 0,-1-1 2 0,-2 0 0 16,2 3 0-16,-1-3 3 0,1 0-3 0,5 1 2 0,-5-1-2 0,6 3 2 15,-8-3-6-15,10 6 1 0,-3-6-4 0,-6 0-1 0,6 1-7 0,3 1-2 16,-10-1 1-16,8-1-1 0,-6 0 1 0,-2 0 0 16,10 3-2-16,-10-8 0 0,2 5-4 0,6 1-1 0,-8 0 1 0,11 0 2 0,-4-4 1 0,-6 3-2 0,6-3 0 15,3 3-3-15,3 0 1 0,-6-5-1 0,4 8 3 0,2-9 0 0,-6 3-1 0,9 3 2 16,-3-3 0-16,2-2-1 0,6 1 0 0,0-1-1 0,0 1-1 0,0 1 0 15,0-6 2-15,5 4-2 0,3 2-2 0,-2-6-2 0,0 5-4 0,2-5 0 32,-3 4 0-32,8-4 1 0,0 6-1 0,-5-6 2 0,5 3 0 0,0-3 2 0,0 0-2 15,-8 0 0-15,8 6 0 0,0-6 1 0,0 0 2 0,0 0-1 0,0 0 1 16,-6 4 0-16,6-4 1 0,0 0 0 0,0 0 3 0,0 5 0 0,0-5 2 16,0 6 2-16,-5-6-1 0,5 0 3 0,0 4 0 0,-7-4 1 0,7 5 0 0,-8 1 3 15,8-6-1-15,-6 3-1 0,6-3 0 0,-6 6-2 0,-1 0-1 0,2-2-1 16,-3-4-2-16,0 4-2 0,3 1-1 0,-1 0 1 0,6-1-1 0,-7 2 0 15,1 0-1-15,-2-6-1 0,3 3-1 0,5 3 0 0,-7 0 0 0,1-2-1 16,0 1 2-16,6-5 0 0,-7 4 2 0,-1 1 1 0,3-1-2 0,5 2 1 16,-7-6 0-16,7 5 0 0,-7-1-1 0,2-4 2 0,-3 6 1 0,8 0 1 0,-7-3 1 15,2-3-1-15,-2 6 0 0,0-2 0 0,2 1-1 0,-3-5-2 0,0 4-2 16,3 1-1-16,-1 1-1 0,-1-2-3 0,-7 1 2 0,9-5-3 0,-2 6-1 16,-4-2-2-16,2 2 1 0,2-1-3 0,-6-1 0 0,7-4 1 0,1 4-3 0,-3 1 4 15,3-5 1-15,-2 6-1 0,0-6 3 0,7 4-1 0,-7-4 3 0,1 5-1 16,6-5 3-16,-7 0 2 0,7 6 0 0,0-6 2 0,0 0 1 0,-5 0 1 15,5 0-2-15,0 0 4 0,-8 3 0 0,8-3 1 0,0 0 0 0,-6 0 0 16,6 0 2-16,-5 7 0 0,5-7 0 0,-8 0-1 0,8 0 0 0,-8 0 0 16,3 0-2-16,5 5 1 0,-8-5-1 0,3 0 0 0,0 0-2 0,-4 0 0 0,4 4 0 15,-2-4-2-15,1 0 1 0,-1 0-1 0,0 5 0 0,0-5 0 0,2 0 1 0,-8 0-2 16,5 4 2-16,2-4 0 0,-1 0-1 0,2 0 1 0,-4 0 1 0,9 0-1 16,-5 6 1-16,0-6-1 0,5 0 1 0,0 0 1 0,-8 0 0 0,8 0 0 15,0 0 2-15,0 0 1 0,0 0-1 0,0 0 1 0,0 0 1 0,0 0 0 16,0 0 0-16,-5 0-1 0,5 0 1 0,0 0-2 0,0 0 2 0,0 0-1 15,0 0-2-15,-8-6 1 0,8 6-3 0,0 0 0 0,0 0 0 0,0 0-1 0,-8 0-2 16,8 0 1-16,0 0-2 0,0 0-3 0,0 0-6 0,0 0-3 0,0 0-9 0,0 0-5 16,0 0-8-16,0 0-9 0,0 0-7 0,-5-4-12 15,5 4-11-15,0 0-12 0,0 0-14 0,0 0-14 0,0 0-16 0,0 0-12 0,0 0-11 0,0 0-16 16,0 0-12-16,0 0-33 0,0 0-40 0,5 0-56 0,-5 0-62 0,0 0-33 16,0-5-24-16,0 5 3 0,8-4 18 0,-8-1 24 0,0-2 28 0,0-2 29 0,8 4 31 15,-8-5 34-15,0 5 36 0,0-3 49 0,-8-7 53 0,8 9 61 0,0-3 65 0</inkml:trace>
  <inkml:trace contextRef="#ctx0" brushRef="#br0" timeOffset="55852.25">21067 10459 0 0,'8'-6'22'0,"-8"6"80"0,0 0 44 0,0 0 35 0,0-4 26 0,0 4 23 0,0-5 21 0,-8 1 20 0,8 4 18 0,0-5 16 16,0 5 17-16,0-4-5 0,0 4-17 0,0 0-51 0,0-6-70 0,0 6-41 0,8-6-23 0,-8 6-10 0,0-3-4 0,0 3-3 0,0-6-1 0,0 6 0 0,0 0-5 0,0 0-3 0,0 0-2 0,0 0-7 0,0 0-8 0,0 0-8 0,0 0-10 16,0 0-9-16,0 0-10 0,0 0-8 0,0 0-5 0,0 0-8 0,0 0-3 15,0 0-4-15,0 0-2 0,0 6-2 16,0-3 3-16,0 3 0 0,0 4 3 0,0-5 2 0,0 4 3 0,-8-5 5 0,8 8 0 0,0-3 4 0,-5 0-2 0,5 1 0 15,-5-1 0-15,5 2-2 0,-9-1-1 0,9-1-3 0,-5 0 0 0,-2 6-1 16,7-5-1-16,-6 1-1 0,-1-2-2 0,0 1-3 0,7-1-1 0,-7 0-2 16,2 3-2-16,5-3-1 0,-8 1-3 0,3-1 0 0,5-4-1 0,-8 5-1 0,8-1-2 15,-6-3 1-15,6 3-3 0,0-3 0 0,-7-2-2 0,7 1 3 0,0-1-2 16,0 1 1-16,0 1-1 0,0-6 0 0,0 4 3 0,0-4-3 16,0 0 1-16,0 0 2 0,0 5 2 0,0-5 0 0,0 0 1 0,0 0 1 0,0 0-1 15,0 0 1-15,0 0 1 0,0 0 0 0,0 0-1 0,0 0 2 0,0 0 0 0,0 6 0 16,0-6 2-16,0 0 0 0,0 0 0 0,0 0 3 0,7 4 1 0,-7 2 3 15,0-6 3-15,0 5 0 0,6-1 5 0,-6-4 1 0,8 4 2 0,-8 1 1 16,5-5 4-16,3 6-1 0,-3-2 2 0,2 1 3 0,0 1 2 0,0-3-1 0,6 4-1 16,-8-2 0-16,9-1-2 0,-1-4-4 0,0 5-2 0,0-1-3 0,1 2-2 15,-2-3-1-15,1 3-2 0,6-1-3 0,-6-1-3 0,1 2-13 0,-2 0-17 16,8-2-24-16,-8 1-26 0,2-1-29 0,-1 1-33 0,0-1-59 0,0 2-67 0,1-1-79 16,-9-5-75-16,10 4-31 0,-10 1-7 0,9-5 5 0,-14 7 16 0,5-7 23 15,-5 0 32-15,0 0 37 0,0 0 40 0,0 0 45 0,0-7 47 0,-5 2 60 0,-2 1 68 16</inkml:trace>
  <inkml:trace contextRef="#ctx0" brushRef="#br0" timeOffset="56406.78">20861 10732 90 0,'0'0'155'0,"0"-5"36"0,6 1 23 0,-6-2 19 0,0 1 13 0,0-4 14 0,0 5 15 0,6-2 14 0,-6-3 17 0,0 3 21 0,0 2 19 0,7-1-62 0,-7-1-110 0,0 2-47 0,0-1-19 0,0 5 1 0,0-4 10 0,0 4 8 0,0-5 12 0,0 1 6 0,0 4 4 15,0 0 0-15,0-6-3 0,0 6-6 16,-7-6-8-16,7 6-7 0,0 0-13 0,0-3-12 0,0 3-13 0,-6 0-11 0,6 0-12 0,0 0-11 0,0 0-7 0,0 0-11 0,-6 0-6 0,6 0-6 15,0 3-8-15,-7-3-4 0,7 6-4 0,-8 0-4 0,8-2-6 0,-5 1-3 16,5 4-2-16,-6 1-2 0,6-1-3 0,-8 3 1 0,3 1 2 0,-2-4 1 16,7 6 2-16,-8-4 2 0,8 4 2 0,-6-7 0 15,0 3 1-15,6-2 1 16,0 7-2-16,-7-7 0 0,2 0 0 0,5 0 1 0,0 2-2 0,-8-7-2 0,8 8-1 16,0-8-1-16,0 5-2 0,0-4-2 0,0-1-1 0,0 2 0 0,0-1-3 15,0-1-1-15,8 1 1 0,-8 2 0 0,0-7 2 0,5 3-1 0,-5-3 4 0,7 6 3 16,-1-6 4-16,0 0 2 0,2 0 5 0,-8 0 3 0,12 0 2 0,-4-6 10 15,-2 6 6-15,-1-3 10 0,3-4 11 0,-1 2 11 0,5 1 8 0,-5-1 6 16,-2-1 9-16,3 2 3 0,-2-5 2 0,-6 4 6 0,7 1 1 0,-1-8 0 16,-6 8 1-16,0-7-5 0,5 2-5 0,-5 0-9 0,0 5-9 0,0-8-9 15,-5 3-10-15,5 4-10 0,0-5-7 0,-6 5-8 0,6-3-6 0,-7 3-8 0,7-5-4 16,-6 10-5-16,6-6-7 0,-8 1-5 0,3 5-4 0,5-4-7 0,-7 4-6 16,1 0-11-16,0 0-6 0,-1 0-13 0,7 4-10 0,-8-4-8 0,3 5-10 0,-1 1-7 15,6-2-8-15,-8 2-7 0,3-1-7 0,5-1-9 0,-7 5-8 0,7-3-8 16,-8 3-11-16,2 0-10 0,6-2-12 0,0 2-21 0,-6 0-32 0,6-3-65 15,0 3-73-15,0 0-41 0,-7 3-21 0,7-3 1 0,0-5 17 0,0 1 19 0,0-1 26 16,0 2 30-16,0-6 30 0,-5 5 34 0,5-1 36 0,-8-4 48 0,0 0 50 0</inkml:trace>
  <inkml:trace contextRef="#ctx0" brushRef="#br0" timeOffset="59333.66">19153 10592 74 0,'7'-6'147'0,"-7"0"43"0,0 3 34 15,0-3 27-15,0 1 25 0,6 1 23 0,-6-2 25 0,0 6 26 0,0-5 26 0,0 1 25 0,8-2 25 0,-8 3-59 0,0-3-108 0,0 2-58 0,0-1-34 0,0-1-19 0,0 2-12 0,0 4-8 0,0-6-6 0,0 6-9 0,0 0-12 0,0 0-12 16,0 0-19-16,0 0-12 0,0 0-16 0,0 0-10 0,0 0-11 0,0 0-8 0,0 0-9 16,0 0-3-16,0 6-3 0,0-2 0 0,0 2 1 0,0-1 4 0,0 5 0 15,0-1 3-15,0 0 2 0,0 6 3 0,0 0 1 0,0-1 2 0,0 0 3 0,0 7-1 16,0-2 3-16,0 1-3 0,0 5-1 0,0-7-4 0,0 3-4 0,0 2-1 0,0-3-4 15,0 1-1-15,0-2-2 0,0-1 0 0,0 3 0 0,6-2-3 0,-6-5 1 16,0 2-6-16,0 3-8 0,0-5-8 0,7 2-10 0,-7-7-12 0,0 6-11 16,5-6-15-16,-5 0-11 0,8 3-17 0,-8-3-13 0,6 1-14 0,-6-7-15 15,0 8-18-15,5-7-21 0,-5 2-26 0,0 0-30 0,8-2-24 0,-8-4-24 0,0 0-23 16,0 5-26-16,0-5-8 0,0 0-1 0,0 0 13 0,0 0 19 0,0 0 24 16,5-5 25-16,-5 1 30 0,0-2 32 0,0 0 36 0,0-3 40 0,0 3 35 0,0-3 39 0</inkml:trace>
  <inkml:trace contextRef="#ctx0" brushRef="#br0" timeOffset="59633.53">19174 10626 69 0,'0'-12'137'0,"-8"-2"40"0,8 0 33 0,0-1 30 0,-6 6 27 0,6-6 28 0,0 6 28 0,0-1 26 16,0 5 28-16,0-5 20 0,0 4 19 0,0-3-66 0,6 4-110 0,-6 5-58 16,0-4-34-16,0 4-19 0,0-6-14 0,0 2-13 0,0 4-12 0,8-5-16 15,-8 5-14-15,6-6-15 0,-6 6-14 0,0 0-6 0,7-3-2 0,-2 3 1 0,3 0-2 16,-2 0 0-16,-6 0-1 0,13 0-2 0,-8 0 0 0,2 0-3 0,7 0 2 0,-8 0-2 15,1 3 1-15,7 3 0 0,-2-6-1 0,-6 5-2 16,7-1-5-16,0 2 1 0,1-2-3 0,-9 1-3 0,10 4-1 0,-10-3-2 0,9 4-1 0,-9-5-3 16,11 5 0-16,-11-1-2 0,1 0-1 0,-6 1 2 0,7 1-2 0,-7-2 2 15,5 1-1-15,-5 4-1 0,-5-4-1 0,5-1 1 0,0 7-1 0,-7-2 1 16,1-4-2-16,1 5-4 0,-3-6-2 0,0 1-5 0,-4 4-9 0,5-4-14 16,-6 1-13-16,1-1-17 0,-2-1-14 0,1 0-18 0,0 1-21 0,7 1-34 0,-6-8-43 15,-2 9-49-15,1-8-50 0,8 1-42 0,-11 5-38 0,3-10-6 0,8 3 8 0,-1 3 21 16,-2-1 25-16,3-5 26 0,-2 4 29 0,1-4 32 0,-2 0 33 0,2 0 44 15,6 0 45-15,-7 0 50 0,7 0 66 0</inkml:trace>
  <inkml:trace contextRef="#ctx0" brushRef="#br0" timeOffset="60217.77">19453 10654 14 0,'8'0'88'0,"-8"-4"41"16,0-1 34-16,5 5 31 0,-5-4 28 0,0-2 28 0,7 0 26 0,0 3 26 16,-7-3 22-16,0 0 24 0,0 2 20 0,0-6-33 0,0 6-64 0,-7 0-50 15,7-2-40-15,0 0-27 0,-7 3-16 0,7-3-17 0,-5-3-14 16,-3 9-12-16,8-6-12 0,-8 1-6 0,8 1-8 0,-5-2-7 0,5 3-2 0,-6-3-6 0,-1 2 0 16,7 4 1-1,0-5 1-15,-5 5 0 0,5 0-3 0,0-6-1 0,0 6-6 0,0 0-6 0,0 0-5 0,0 0-7 0,0-4-10 0,0 4-6 0,5 0-6 16,-5-6-5-16,0 6-3 0,7-5-2 0,-1 5 2 0,-6 0 2 0,5 0 4 15,11 0 5-15,-11 0 4 0,9 0 4 0,-9 0 2 0,10 0 5 0,-3 0 3 0,0 0 3 16,1 0 3-16,1 5 2 0,-1-5-1 0,-6 6-1 0,6-2-3 0,-2 2-4 16,-2-1-7-1,-2-1-4-15,-2 2-5 0,1-3-3 0,1 7 0 0,-1-5 0 0,-6 5-1 0,8 1 1 0,-8-2-2 0,0 5-1 0,0-4 0 0,0 6 0 0,-8-1 1 16,8-2-2-16,-6 2 2 0,-1 6 0 0,7-8 1 0,-6 1-2 0,1 1-1 16,-2 1 1-1,-2-3-2-15,4-2-1 0,-1 4-2 0,-1-5 0 0,7-1-2 0,-6 0 0 16,-1 0-1-16,-1-3-3 0,8 3-1 0,-5-3-2 0,-1 0 0 0,6-2-4 0,-8 1-1 0,8-1-1 0,-5 1-4 0,5-1 1 15,0 2 0-15,-8-6 0 0,8 5 0 0,0-5 3 0,0 0-2 16,0 0 3-16,-5 4-1 0,5-4 1 0,0 0-1 0,0 0 0 0,0 0 2 0,0 0-3 0,0 0 2 0,0 0-2 0,0 0 1 31,0 0-2-31,5 0 2 0,-5 0 2 0,0 5 0 0,8-5 2 0,-8 7 0 16,5-7 3-16,3 3 2 0,-2-3 3 0,-1 6 3 0,3-6 2 0,-1 5 4 16,-1-1 1-16,1 0 1 0,4 2 0 0,-2-1 0 0,-2-1 0 0,-2 1 0 15,1 1 3-15,1-2-1 0,-1 7-1 0,2-7 3 0,-3 1-1 0,2-1 0 0,-7 6-1 16,6-5 0-16,-6 1 2 0,0 4-2 0,0-5 2 0,0-1 0 0,0 1 0 15,0 5 0-15,0-7 1 0,0 3 0 0,-6-1-2 0,6 5 1 0,-7-4 0 16,7-2-1-16,-5 1-1 0,-3 1-1 0,2-3-1 0,-1 1-4 0,1 2-5 0,1-6-10 16,-2 5-8-16,-2-5-9 0,-2 4-10 0,4-4-12 0,1 0-10 0,-1 5-12 15,-1-5-11-15,3 0-11 0,-1 0-13 0,-2 0-12 0,3 0-11 0,-3 0-16 16,3 0-18-16,-2 0-25 0,0-5-31 0,7 5-34 0,-5 0-47 0,-2 0-56 16,-1-4-14-16,8 4 5 0,-5 0 15 0,5-5 19 0,0-1 23 0,-7 6 25 0,7 0 27 15,0-4 30-15,0-5 36 0,0 4 40 0,0 1 44 0,0-8 57 0</inkml:trace>
  <inkml:trace contextRef="#ctx0" brushRef="#br0" timeOffset="60518.34">19857 11110 78 0,'0'0'153'0,"7"0"42"0,-7 0 35 0,5 0 28 0,-5-7 28 0,7 7 29 0,-7-5 31 0,9 5 27 15,-9-4 30-15,5-1 24 0,-5-1 26 0,0 6-63 0,0-4-112 0,0 1-64 0,-5-3-42 0,5 1-22 0,0 5-12 0,-9-4-14 0,9-2-11 0,-7 6-17 0,7-6-16 0,-5 6-15 0,-2-4-12 0,1-1-13 0,0 5-9 0,-2 0-6 0,1-6-4 0,2 6-3 0,-4 0 0 0,4 0-1 0,0-3 4 0,-3 3-1 0,3 0 1 0,5 0-3 0,-8 0-1 0,8 0-6 16,0 0-5-16,0 0-3 0,0 0-4 0,0 0-3 0,0 0-3 0,0 0-2 0,0 0-4 0,0 0-3 0,8 3-1 0,-8-3 0 0,5 0 0 16,3 0 3-16,-3 0 2 0,0 0 2 0,9 0 4 0,1 0 3 0,-3 0 0 0,0 0 0 15,9 0-4-15,-8 0-17 0,6 0-23 0,-1 0-34 0,3 0-36 0,-7 0-56 16,6 0-61-16,-8 0-84 0,8 0-92 0,-7 0-40 0,-2 0-8 0,5 0 2 0,-4-3 12 15,-6 3 19-15,8-6 23 0,-7 6 36 0,-2-4 41 0,1-1 47 0,1 5 52 0,-7-4 58 16,6-1 66-16</inkml:trace>
  <inkml:trace contextRef="#ctx0" brushRef="#br0" timeOffset="60961.23">20274 10723 0 0,'0'-6'47'0,"7"-3"71"15,-7 0 44-15,0 0 34 0,0-3 31 0,0 3 30 16,0-1 28-16,0 1 28 0,0 4 27 0,-7-5 29 0,7 1 25 0,0 3-3 0,0 0-21 0,-7-3-51 16,7 4-65-16,0 1-36 0,-6 0-21 0,6 4-12 0,0-6-9 0,-7 0-11 0,7 6-9 15,0-3-10-15,-6 3-12 0,6 0-8 0,0 0-12 0,0-6-10 0,0 6-11 16,-8-5-9-16,8 5-9 0,0 0-8 0,0 0-8 0,0 0-7 0,0 0-10 0,0 0-6 16,0 0-7-16,0 0-8 0,0 0-8 0,0 0-5 0,0 0-7 15,0 0-4-15,0 0-4 0,0 0-2 0,-5 5-3 0,5-5 1 0,-7 6-3 0,7 3 0 16,-6-3 2-16,6 2 0 0,-6 2-1 0,6 6 4 0,-7-7-1 0,-1 6 3 15,8-2 1-15,-5 2 1 0,-1 6 0 0,6-8 1 0,-8 2 0 0,8 6 0 0,-5-8-1 16,5 2 0-16,0-1 0 0,-8 2 0 0,8-1-1 0,0-1 1 0,0 2 0 0,0-7 0 16,0 4-1-16,8-2 0 0,-8-2 0 0,0 1-1 0,5 5 1 15,-5-11-3-15,8 7 0 0,-8-2-1 0,6 1 1 0,-1-4 0 0,3 3 0 0,-1-4 1 16,-1-1-1-16,0 2 4 0,1-2-1 0,-2 1 1 0,3 1 2 0,5-6 3 16,-7 0 2-16,8 0 3 0,-7 0 1 0,5 0 1 15,0-6 4-15,-4 1 3 0,4 1-1 0,2-2 4 0,-9-3 2 0,8 5 5 0,1-7 5 0,-7 1 7 0,6 1 8 16,0-2 5-16,-7 3 5 0,1-6 4 0,7 2 3 0,-9-3 2 0,-5 6 2 15,8-4 0-15,-3-3-1 0,0 2 0 0,-5-1-3 0,9-1-5 0,-9-2-7 16,0 3-9-16,0-4-8 0,0 4-8 0,-9-5-6 0,9 7-12 0,-5-8-8 0,0 6-15 16,-3 2-13-16,-5-2-19 0,7-1-18 15,-7 2-19-15,0 4-19 0,0 1-14 0,-1-2-15 0,2 1-17 0,-7 5-19 0,6-5-28 0,-8 7-25 0,8 3-44 16,-6-6-44-16,6 6-78 0,0 0-90 0,0 6-26 0,6-6 6 0,-5 3 18 0,-3 3 28 0,10 3 27 16,-1-3 31-16,-7 3 35 0,5 0 37 0,1 3 42 0,1-8 47 15,-5 5 54-15,4-4 62 0</inkml:trace>
  <inkml:trace contextRef="#ctx0" brushRef="#br0" timeOffset="62082.27">21172 11274 0 0,'0'0'35'0,"0"0"28"0,0 0 11 0,0 0 8 0,0 0 6 0,0-3 5 0,-5-3 4 0,5 6 6 0,0-6 11 0,0 6 12 0,0 0 16 0,0 0-12 0,0 0-28 0,0 0-4 0,0 0 8 0,0-4 12 0,0 4 15 0,0 0 15 0,0 0 15 15,0 0 12-15,0 0 12 0,0 0 7 0,0 0 4 0,0 0-3 0,0 0-9 0,0 0-15 16,0 0-21-16,0 0-22 0,0 0-22 0,0 0-20 0,0 0-16 0,0 0-13 16,0 0-15-16,0 0-6 0,0 0-10 0,0 0-8 0,0 0-6 0,0-5-6 15,0 5-3-15,0 0-3 0,0 0-1 0,0 0 1 0,0 0 2 0,0 0 2 16,0 0 3-16,0-5 2 0,0 5 1 0,0 0 3 0,0 0 4 0,0 0 1 15,0 0 6-15,5 5 4 0,-5-5 4 0,6 0 6 0,-6 5 4 0,0-5 7 0,8 4 4 16,-8-4 5-16,5 6 4 0,2-6 5 0,2 6 6 0,-4-3 3 0,1 3 2 16,6-2 0-16,-3 2-2 0,3-6-2 0,-1 5-2 0,10-1-3 0,-7 1-2 15,6-1-5-15,-1 2-4 0,7-6-4 0,-8 6-5 0,9-3-9 0,-1 3-4 0,1-3-8 16,-9 3-4-16,15-6-3 0,-13 6-3 0,6-2-1 0,0 1-5 0,6-1 0 16,-11 1-1-16,5 1-1 0,0 3 3 0,-2-3 3 0,3-2 1 0,-1 5 6 15,1 1 1-15,-2-5 4 0,10 5 5 0,-12 1 1 0,4-2-1 0,5 6 1 0,-4-6 2 16,4 7-3-16,-8-7-3 0,10 6 0 0,-8-2-6 0,1 2 0 0,4-6-4 15,-4 7-2-15,-2-2-5 0,2 1-2 0,-8 1-5 0,7-7-1 0,-8 6-4 16,11-6 1-16,-10 7-1 0,0-7-1 0,-6 0 1 0,7 0 2 0,-1 1-2 0,-6 1 1 16,0-1 1-16,1-1 2 0,-2 0 2 0,1-3 1 0,1 3 3 15,-9-4 0-15,8-1 3 0,-5 3-1 0,-2 2 0 0,-1-4-1 0,2-1 1 0,2 2-2 16,-4-6 3-16,-5 5 1 0,0-1-2 0,0-4 3 0,0 0 1 0,0 0 4 0,0 0 1 16,0 5 5-16,0-5 2 0,0 4 0 0,0-4 5 0,0 0-1 0,0 6 2 15,0-6 1-15,-5 0 0 0,5 0-4 0,0 0 0 0,0 0-4 0,-9 6-3 16,9-6-7-16,0 0-3 0,0 0-3 0,-7 0-4 0,7 0-1 0,0 0-2 15,0 0-2-15,0 0 0 0,0 0-1 0,0 0 1 0,0 0-2 0,0 0 2 0,0 0-1 16,0 0-2-16,0 0-2 0,-5 0-6 0,5 0-11 0,0 0-13 0,0 0-19 16,0 0-19-16,0 0-22 0,0 0-24 0,0-6-28 0,0 6-30 0,0 0-31 15,0 0-30-15,-6-6-53 0,6 6-61 0,0 0-75 0,-8-4-80 0,8-1-21 0,0 1 6 16,0-1 24-16,-5 5 30 0,5-6 36 0,0 2 38 0,-8-1 43 0,8-4 42 16,0 2 46-16,-5-2 46 0,5 5 58 0,-7-7 63 0</inkml:trace>
  <inkml:trace contextRef="#ctx0" brushRef="#br0" timeOffset="62557.1">22631 11490 66 0,'0'-6'139'0,"0"6"41"0,0-3 31 0,0-3 29 0,0 0 26 0,0 2 25 0,8-1 27 0,-8 1 26 0,0-7 27 0,0 7 25 0,0 4 22 0,-8-6-52 0,8 3-100 0,-7 3-55 0,1-6-31 0,6 1-15 0,-6 5-6 0,-1-4-4 16,2-2-6-16,5 6-7 0,-8-5-12 0,2 5-8 0,-1-4-10 0,7 4-11 0,-6-6-8 0,1 6-8 0,-3-3-7 15,8 3-9-15,-8 0-4 0,8-6-8 0,-5 6-5 0,5 0-8 0,0 0-6 16,0 0-4-16,0 0-7 0,0 0-6 0,0 0-3 0,0 0-7 0,0 0-1 0,-7 0-5 16,7 0-5-16,0 6-3 0,0-6-3 0,0 0-1 0,-6 3-4 15,6 3-1-15,0-2 0 0,0 1-1 0,0 1 1 0,0-2 1 0,0 7 3 0,0-8 2 16,6 7 3-16,-6 1 4 0,0-2 3 0,7 1 3 0,-7-1 3 0,5 0 4 16,3 7 3-16,0-7 2 0,-3 6 2 0,1-6 2 0,1 7 0 0,7-2 2 15,-9 1-2-15,8-6-1 0,-7 7 0 0,9-7-5 0,-10 6-1 0,9-6-3 0,-9 7-3 16,10-7-1-16,-9 0-2 0,0 1-1 0,6 1 0 0,-4-1 2 0,-8-5-1 15,8 4 4-15,-3 1 2 0,-5-5 3 0,6 4 1 0,-6-5 1 0,0 3 3 16,0 2 2-16,0-4 0 0,0-1 3 0,0 2 0 0,0 3 1 0,-6-4 2 0,6-1-1 16,0 2 2-16,-5 0-1 15,5-3 0-15,-8 8-1 0,0-7-1 0,3 2 1 0,-2-2-1 0,1 5 0 0,0-4-2 0,-9 2 1 0,4-4-2 0,3 3 0 16,-5-1-3-16,0-1-2 0,7 2-2 0,-6-2-3 0,-2 1-4 0,1-1-1 16,8 1-3-16,-11 1-1 0,11-2-1 0,-8 2-3 0,8-1 1 0,-11-1-2 0,11-4-3 15,-1 5 1-15,-7-1-1 0,5 2-2 0,3-2-4 0,-2 1-5 0,-5 0-11 16,4-1-15-16,1-4-15 0,2 6-20 0,-4 0-20 0,4-2-26 0,0 1-28 0,-3 1-32 15,2-6-33-15,-1 4-38 0,1-1-39 0,-1 3-63 0,1-6-72 16,-2 5-55-16,3-1-42 0,-2-4 1 0,1 6 17 0,6-6 28 0,-7 0 33 0,0 0 42 0,7 0 41 16,-7 0 45-16,7 0 47 0,-5-6 49 0,5 2 50 0,0-1 63 0,-8-1 77 0</inkml:trace>
  <inkml:trace contextRef="#ctx0" brushRef="#br0" timeOffset="64828.33">22957 11152 5 0,'0'0'30'0,"0"-5"12"0,0 5 16 0,0-4 14 0,0 4 15 0,0 0 15 0,0-5 14 0,0 5 15 0,0 0 17 0,0 0-1 0,0 0-9 0,0-4 5 0,0 4 13 0,0 0 10 0,0 0 13 0,0 0 3 0,0 0-2 0,0 0-2 16,0 0-1-16,0 0-4 0,0 0-1 0,0 0 1 0,0 0-2 0,0 0-5 15,0 0-4-15,0-6-10 0,0 6-7 0,0 0-10 0,0 0-10 0,0 0-8 16,0 0-5-16,0 0-9 0,0 0-7 0,0 0-11 0,0 0-10 0,0 0-11 0,0 0-10 16,0 0-6-16,0 0-3 0,0 0-4 0,7 0-2 0,-7 0 1 0,7 0-2 15,-7 6 2-15,5-6 2 0,2 4 2 0,-1 1 2 0,2-1 3 16,-2 7 4-16,1-7 2 0,-2 7 0 0,4-7-3 0,-4 5-7 0,8 1-5 0,-8 1-8 15,3 4-4-15,5-6-8 0,-7 1-5 0,1 4-6 0,6-4-2 0,-7 5-4 0,1 0-2 16,7-6-1-16,-9 7 0 0,3-7-1 0,-3 6-1 0,1-6 1 0,2 0-3 16,-3 6-2-16,2-5-7 0,1-1-9 0,-2 1-12 0,-6 1-12 0,6-2-18 15,1 0-16-15,-7-3-22 0,5 4-20 0,-5-5-35 0,8-1-38 0,-8 1-53 16,0-1-56-16,0-4-57 0,6 6-59 0,-6-6-15 0,0 0 6 0,0 0 18 16,0 0 25-16,0 0 28 0,0 0 33 0,0 0 34 0,0-6 36 0,-6 2 44 0,6-1 46 0,-8 1 54 15,8-7 66-15</inkml:trace>
  <inkml:trace contextRef="#ctx0" brushRef="#br0" timeOffset="65065.48">23121 11192 66 0,'0'0'154'0,"-7"-6"51"0,7 6 38 16,0-3 30-16,-7 3 28 0,7-6 24 0,0 2 27 0,0-1 21 0,0-1 20 0,0 2 21 16,0-2 20-16,0 1-56 0,0 1-100 0,7-1-70 0,-7 5-59 0,7-4-25 15,-7 4-10-15,0-6-7 0,5 6-4 0,3-4-6 0,-8 4-5 0,5 0-6 16,-5 0 0-16,0 0-5 0,0 0-4 0,6 0-7 0,-6 4-6 0,0-4-4 15,8 6-5-15,-8-2-3 0,0 1-7 0,0-1-1 0,0 1-4 0,0 5-4 16,0 1-3-16,-8-1-6 0,8-1 0 0,-6 0-5 0,6 6-3 0,-5 0-13 16,-3-5-14-16,3 4-30 0,-2 5-33 0,-7-3-50 0,8-2-54 0,-7 5-116 0,0-4-139 15,8 0-61-15,-11 4-23 0,3-4-2 0,3 0 9 0,-4 0 17 0,-7-6 19 0,8 0 30 16,8-3 37-16,-16-2 47 0,15 2 51 0,-6-12 63 0,-2 6 69 0</inkml:trace>
  <inkml:trace contextRef="#ctx0" brushRef="#br0" timeOffset="105436.76">19929 11739 0 0,'0'-5'24'0,"0"5"24"0,6-6 17 0,-6 2 19 0,0 4 18 0,0-5 19 0,0 5 23 0,0-4 20 0,0-1 21 0,0 5 13 0,5-7 7 0,-5 4 7 0,0 3 3 0,0-6 0 0,0 1-5 16,8 1-5-16,-8-2-11 0,0 6-5 0,0-3-8 0,8-3-12 0,-8 2-10 0,0-1-16 0,5-1-11 0,-5 3-14 15,0-4-11-15,0 7-7 0,6-5-7 0,-6 1-1 0,0-1-3 0,0 1 1 0,8-2 1 16,-8 6 2-16,0-5 1 0,0 1 0 0,0 4 2 0,0-5-3 0,0 1-3 0,0 4-3 15,0-7-3-15,0 2-6 0,0 1-6 0,0 4-4 0,0-5-6 0,0 1-7 16,0-2-8-16,-8 6-5 0,8-5-9 0,0 1-6 0,0-1-4 0,-6 5-8 16,6-4-3-16,-5-2-5 0,-3 0-2 0,0 3-4 0,8-3-2 0,-5 2-2 0,-8-1-1 15,8 5-1-15,-4-6-1 0,4 2-1 0,-8 4 1 0,8-5-2 0,-4 5 0 16,-3 0-1-16,5 0 2 0,1 0 0 0,-8 0-1 0,7 0-2 0,2 0-1 16,-4 5 2-16,4-1-4 0,0-4-2 0,-3 6-1 0,3-1-2 0,-3-1 1 0,2 2-2 15,6-3 1-15,-7 3-1 0,7 0 1 0,-6-2 2 0,-1-4 1 0,7 5-1 16,0-1 2-16,-6 1 4 0,6 1-2 0,-8-6 4 0,8 4 2 0,0 1 5 15,0-5-1-15,-5 4 5 0,5-4 4 0,0 0 1 0,0 0 4 0,0 5 0 16,0-5 3-16,0 0 1 0,0 7 2 0,0-7 2 0,0 0 0 0,0 0 0 0,0 4 4 16,0-4-2-16,0 5 2 0,0-1 0 15,0 1-1-15,0-5 0 0,5 6 0 0,-5-2-3 0,0 1 1 0,0 4-1 0,0-2 3 0,0-4-3 0,8 8 2 16,-8-1-3-16,0-7 0 0,6 7-2 0,-6 4-1 0,0-2-4 0,7-3 0 0,-7 1-3 16,6 4 0-16,-6 2-5 0,0-7 2 0,7 6-1 0,-7-2-1 0,6 2-1 15,-6 0 0-15,0 0-2 0,8 1 0 0,-8-2 0 0,0 0 1 0,0 0-1 16,0 2 0-16,5-2 0 0,-5 0 2 0,0 6-1 0,0-5-1 0,0-2 3 0,0 8-1 15,8-6 4-15,-8 0-3 0,0-2 4 0,0 8-1 0,0-6 0 16,0-2 3-16,5 7-1 0,-5-4 2 0,0-3 0 0,0 7 1 0,0-5 0 0,0 0-2 16,0 4 1-16,0-4 0 0,0 4-1 0,0-4 0 0,5 5 0 0,-5-1 1 0,0 0-2 15,0-5 0-15,0 7 1 0,0-2-1 0,9-4 0 0,-9 4 2 0,0-4-2 16,0 0 2-16,5 0-2 0,-5-2 1 0,0 2-2 0,0 0 1 0,7 0-2 16,-7-6-2-16,0 6 1 0,0 1 1 0,0-7 0 0,8 6 0 0,-8-1-3 15,0-4 0-15,6 5 2 0,-6-2 0 0,0-2 2 0,0 5 0 0,0-1 1 0,6-2 2 16,-6 1 2-16,0 2 2 0,0-1 1 0,0-2 0 0,7-2-3 15,-7 4 3-15,0-2-3 0,0 2 1 0,0 0-1 0,5 0-2 0,-5-2 2 0,0 2-1 16,0 0-2-16,7 0-3 0,-7 0 1 0,0 0-4 0,0-5 0 0,0 5 0 16,9-2-2-16,-9 2 1 0,0 0 0 0,0 0 1 0,5 0-1 0,-5-6 0 0,0 6 1 15,0 0 0-15,6-2-1 16,-6 8 1-16,0-6 1 0,0-2 1 0,7 7 2 0,-7-4 0 0,0 2 2 0,0-3 2 0,0 6 1 0,0-2-1 0,0-5 0 16,0 6-1-16,0-6 2 0,0 5 0 15,0-3-1-15,0-2 1 0,0 1 0 0,0 4-2 0,0-4-3 0,0 0 0 0,0 0-1 0,0-2 1 0,0 8-1 0,0-7 2 16,0 6 2-16,0-5 1 0,0 3 2 0,-7 3 2 0,7-2 0 0,0 2 1 15,0-3 0-15,-6 1 0 0,6-4 1 0,0 5-2 0,0-1 0 0,0 0-1 16,0 2-3-16,-5-3-2 0,5 3-3 0,0-2-1 0,0-1-3 0,0 3-2 0,0-2-1 16,0 1 0-16,0-1 0 0,0 5-2 0,0-3-1 0,-9 3 2 0,9-5 0 15,0 6-1-15,0-7 4 0,0 9-1 0,0-9 0 0,0 6 2 16,0-3-1-16,0 2 1 0,0-2 0 0,0-3 2 0,0 3 2 0,0 3 1 0,0-5 1 16,0 2 0-16,0-3 2 0,0 1-1 0,0 7 1 0,0-7 1 0,0 0 0 15,0 2 2-15,0-3-1 0,0 7 2 0,0-6-2 0,0 1 1 0,0 1 0 0,0-3-3 16,0 1 1-16,0 2-1 0,0-3 2 0,-7 3-1 0,7-2 2 0,0 0-1 15,0 1-2-15,-5-5 2 0,5 4-2 0,0 2-1 0,0-3 0 0,0-3-1 0,-7 4-1 16,7 0-1-16,0-4-2 0,0 6 2 0,0-3-2 0,0-3 0 0,0 6-3 16,0-8 1-16,0 2-2 15,0 0 0-15,0-5 2 0,0 4-2 0,0-4 2 0,0-1-2 0,0 3 2 0,0-3-1 0,0-4-1 0,0-1 2 0,0 6-1 16,7-5-2-16,-7-1 0 0,0-4 2 0,0 5-1 0,0 1 0 0,0-6 0 0,5 0-2 16,-5 0-1-16,0 4 0 0,0-4 1 0,0 6 0 0,0-6 2 0,0 0 0 15,0 5 3-15,0-5 0 0,0 0 2 0,0 0 1 0,0 0 2 0,0 0-1 0,0 0 5 16,0 0 4-16,0 0 0 0,0 0 4 0,0 0-2 0,0 0 2 0,0 0 0 15,0 0 0-15,0 0-3 0,0 0 1 0,0 0-3 16,0 0-2-16,0 0-4 0,0 0-4 0,0 0-2 0,0 0-3 0,0 0-3 0,0 0-2 0,0 0-2 16,0 0-5-16,0 0 1 0,7 0 0 0,-7 0 1 0,0 0 0 0,0 0 0 15,9 0 3-15,-9 0 1 0,0 4 1 0,5-4 0 0,-5 0 0 0,6 0 2 0,1 6-1 16,-7-6 3-16,5 0 1 0,-5 3 1 0,9-3-2 0,-4 0 1 0,2 6-1 16,-1-6 0-16,-1 0 0 0,-5 4-1 0,16-4 1 0,-11 5-2 0,1-5 4 15,2 6-2-15,4-6 1 0,-4 0-1 0,4 3 0 0,0-3 1 0,1 0 1 16,1 7-1-16,7-7 0 0,-3 0-1 0,-4-7 1 0,4 7 1 0,3 0-1 0,3-3-6 31,-4 3-5-31,7 0-13 0,-1-6-13 0,-7 1-24 0,8 1-26 0,-2 4-41 16,1-9-47-16,1 3-85 0,-1 2-102 0,0-7-103 0,-7 1-101 0,7 1-41 0,-7-2-7 15,1-2 11-15,-6-3 22 0,-1 2 32 0,0-10 37 0,-7-1 45 0,-1 1 49 0,-5-10 62 16,0 0 65-16,-5-5 84 0,-1-6 87 0</inkml:trace>
  <inkml:trace contextRef="#ctx0" brushRef="#br0" timeOffset="106540.2">18300 12754 0 0,'0'-4'44'15,"0"4"43"-15,0-5 30 0,0 1 31 0,0 4 32 0,0-6 30 0,0 2 29 0,0 4 26 0,0-5 24 0,0 5 23 0,0-6 24 0,0 3-15 0,0-4-37 0,0 7-24 0,-6-5-17 0,6 1-13 0,0-1-13 0,0-1-17 0,0 2-20 16,0 1-16-16,0 3-12 15,0-6-9-15,0 0-6 0,0 3-6 0,0 3-7 0,0-6-5 0,0 6-11 0,0 0-6 0,0-6-8 0,0 6-8 0,0 0-4 16,0-4-6-16,0 4-7 0,0 0-4 16,0-5-10-16,0 5-5 0,0 0-9 0,0 0-9 0,0 0-8 0,0 0-8 0,0 0-10 0,0 0-6 0,0 0-7 0,0 0-10 15,0 0-8-15,0 0-7 0,0 0-4 0,0 0-5 0,0 0-1 0,0 0-1 16,0 5-3-16,0-5 5 0,0 0 7 0,0 10 5 0,0-1 6 0,0 3 4 0,0-5 7 16,6 4 5-16,-6 5 6 0,0-2 5 0,7 0 2 0,-7 0 3 15,6 2 3-15,-6-2 2 0,0 5 5 0,8-4-1 0,-8 0-6 0,5-2-2 0,-5 2-3 16,0 0-2-16,7 0-3 0,-7-5-3 0,0 4-5 0,6-4-11 0,-6 5-10 15,0-5-19-15,6-1-17 0,-6 2-23 16,0-2-25-16,8 1-28 0,-8-4-30 0,0 3-48 0,7 0-56 0,-7-3-72 0,5 3-79 0,-5-3-30 0,0-3 2 0,9 3 11 16,-9 0 24-16,0-6 27 0,0 0 36 0,0 4 34 0,0-4 38 0,0 0 42 0,0 0 44 0,0 0 52 15,0-4 61-15</inkml:trace>
  <inkml:trace contextRef="#ctx0" brushRef="#br0" timeOffset="106746.27">18190 12975 0 0,'0'0'4'0,"-7"0"114"0,7 4 76 0,0-4 50 0,0 0 41 0,-5-4 33 15,5 4 30-15,0-6 26 0,0 1 25 0,5-4 20 0,-5 5 22 0,0-2 15 16,7 6 16-16,-7-4-90 0,0-1-144 0,5 5-82 0,-5-6-50 0,7 6-26 0,-7-4-16 16,8-2-10-16,-8 1-11 0,5 5-5 15,3-4-2-15,-2-1-5 0,-1 1 0 0,3-2-3 0,5 3 1 0,-7-3-2 0,6-3 0 0,4 3-5 0,-5 0-3 0,2 2-2 16,0-1-3-16,0-4-4 0,1 5-7 0,7-2-24 0,-11-3-34 0,11 9-34 16,-8-12-42-16,6 9-61 0,-6-3-74 0,8 1-79 0,-8 1-78 0,-2-2-29 15,9 2-7-15,-6-1 6 0,-1 1 12 0,1-1 20 0,-2-1 24 0,-6 2 40 16,-1 4 44-16,3-6 48 0,0 1 51 0,-3 1 64 0,-5-1 69 0</inkml:trace>
  <inkml:trace contextRef="#ctx0" brushRef="#br0" timeOffset="107014.06">18690 12838 65 0,'0'0'149'0,"0"0"50"0,0 0 38 0,7-6 33 0,-7 6 34 0,8-3 35 15,-8-3 30-15,0 0 36 0,0-3 32 0,6 4 30 0,-6 1 32 0,0-2-49 0,0-3-94 0,0 5-66 0,0-1-44 0,0-5-23 0,0 10-8 0,0-11-10 31,0 7-10-31,0 4-16 0,7-5-13 0,-7 5-18 0,0-4-15 0,0 4-14 16,0 0-15-16,0-6-12 0,0 6-13 0,0 0-15 0,0 0-13 0,0 0-12 16,0 0-14-16,0 0-8 0,0 0-12 0,0 0-9 0,0 0-6 0,0 0-5 15,-7 0-3-15,7 6-3 0,0-2 1 0,0 1-3 0,0 4-1 0,0 1 4 16,0 1 0-16,7-2 5 0,-7 1 0 0,0 5 4 0,0 0 2 0,6-6 4 0,-6 4-2 16,0 2-6-16,0 0-8 0,0-3-13 0,5 1-17 0,-5 1-16 0,0-4-19 15,7 1-17-15,-7 3-23 0,9-5-19 0,-9 2-19 0,0-2-22 0,5-3-22 0,-5 4-23 16,6-1-24-16,-6-5-38 0,7 7-42 0,-7-8-54 0,5 3-53 0,-5 0-17 15,9-3 3-15,-9-3 18 0,0 0 28 0,0 0 31 0,7 0 34 0,-7-3 35 16,0-3 35-16,5 0 39 0,-5-3 40 0,-5 4 50 0,5-3 56 0</inkml:trace>
  <inkml:trace contextRef="#ctx0" brushRef="#br0" timeOffset="107202.85">18724 12628 0 0,'-6'-9'1'0,"6"-3"103"0,0 3 72 0,-7 0 48 0,7 3 44 0,0-3 35 0,0 5 37 0,7-8 33 16,-1 9 29-16,-1-8 25 0,-5 7 23 0,0-2 20 0,7 3 18 0,-7-3-79 15,0 2-139-15,0 4-77 0,0-5-48 0,0 5-34 0,0 0-25 16,0 0-23-16,0 0-24 0,0 0-19 0,9-6-18 0,-9 6-10 0,0 0-11 0,0 0-7 16,5 6-8-16,-5-6-14 0,6 5-15 0,1-5-19 0,-7 4-18 0,5 5-24 15,4-3-27-15,-2 3-47 0,-2-3-57 0,1 4-66 0,-1 4-67 0,3-4-28 0,0 4-2 16,-3-4 7-16,2 5 16 0,0-2 26 0,-2 2 30 0,3 0 32 0,-1 0 36 0,-2 0 41 16,-5-6 42-16,7 7 55 0,-7-1 63 0</inkml:trace>
  <inkml:trace contextRef="#ctx0" brushRef="#br0" timeOffset="107882.71">18874 12926 20 0,'0'0'119'16,"0"0"63"-16,0 0 46 0,0 0 43 0,0 0 34 0,0 0 34 0,0-6 35 16,0 1 30-16,0 1 32 0,0-1 28 0,0-5 26 0,0 7-29 0,5-9-67 15,-5 9-73-15,0-9-78 0,0 3-44 0,0 0-30 0,8 5-18 0,-8-8-16 0,0 3-18 16,8 0-14-16,-8-2-19 0,0 7-12 0,5-6-13 0,-5 5-11 0,0-4-11 16,0 3-7-16,6 2-12 0,-6-2-7 0,0 6-10 0,0-5-12 0,0 5-7 15,7 0-8-15,-7-4-2 0,0 4-1 0,5 0-3 0,-5 4 2 0,9-4-3 16,-4 5 2-16,2 1 0 0,-7-2 4 0,6 7 1 0,-1-7 3 0,4 5 5 15,-2 1 0-15,-2 1 1 0,3-2-3 0,-8 0-3 0,5 7-5 0,1-7-2 0,-6 0-3 16,8 3-3-16,-1 3-4 0,-7-12-2 0,5 7-3 0,-5-1-4 0,0 2-2 16,0-7 2-16,6 2 0 0,-6-1 6 0,0-1 4 0,0 2 4 0,8-2 4 0,-8-4 4 15,0 5 4-15,0-5 5 0,0 4 5 0,0-4 9 0,0 0 6 0,0 0 10 16,0 0 6-16,0 5 10 0,0-5 8 0,0 0 5 0,0 0 6 0,0 0 6 16,0 0 4-16,0 0 1 0,0 0 0 0,-8-5 1 0,8 5 0 0,-6 0-3 0,6-4-1 15,0 4-2-15,0-5-1 0,-5 1-4 0,5-2-3 16,0 2-4-16,-7-7-5 0,7 7-3 0,0-2-2 0,0-3-3 0,-8 0-3 0,8 3-1 0,0-3-4 15,0 0-4-15,0-7-3 0,0 5-7 0,0 4-2 0,0-5-5 0,0 3-4 0,8-6-2 16,-8 6-4-16,0-1-3 0,7 1 1 0,-7 4-3 0,5-5-1 16,-5 4-1-16,6 1-2 0,-6 1-3 0,8-1 0 0,-8 1-3 0,0 4 0 0,5-6-1 15,-5 6-2-15,8 0-1 0,-8 0 0 0,5 0 2 0,3 0 0 0,-8 6 0 16,6-6 4-16,-6 4 3 0,7 1 0 0,-1-1 3 0,1 7 3 0,-7-7 2 0,6 2 3 16,2-1 2-16,-3 4 3 0,-5-5 1 0,5 6 2 0,-5-5-2 0,8 1 0 15,-8 3-2-15,6-3-3 0,-6-3-2 0,0 9-2 0,0-8 0 16,7-1-2-16,-7 3-1 0,0-1-1 0,0-1 0 0,8 2-4 0,-8 0 2 0,0-3-2 15,0 3 1-15,5 0-1 0,-5-3 2 16,0 3-2-16,0-2 3 0,0 1 0 0,6-5 1 0,-6 4 2 0,0 1 1 0,0-5 1 0,0 6 1 0,0-6 4 0,0 0 2 16,0 0 2-16,0 0 8 0,0 0 3 0,0 0 6 0,0 0 6 15,0 0 6-15,0 0 6 0,0 0 7 0,0 4 8 0,0-4 8 0,0 0 10 0,0 0 5 16,0 0 6-16,0 0 1 0,0 0 3 0,0-4-2 0,0 4-2 0,-6-6-2 0,6 1-4 16,0 1-4-16,0-1-4 0,0 1-5 0,0-2-8 0,-5-3-8 15,5 0-10-15,0 3-7 0,0-4-7 0,0-1-3 0,0 4-9 0,0-8 0 0,0 3-4 16,5 3-4-16,-5 0 1 0,0-1-6 0,0 1-3 0,6-2-2 0,-6 1-2 0,0 1-4 15,8 4 1-15,-8-5-3 0,5 6-4 0,-5 4-4 0,7-5-4 0,-7-1-3 16,0 6-2-16,0 0 0 0,6 0-1 0,-6 6 1 0,8-6 1 0,-8 5 1 16,6-1 3-16,-6 2 3 0,7-2 2 0,-2 5 2 0,-5 2 2 0,8-1 1 15,-8-1 2-15,6 0 2 0,-6 1-5 0,0 1 0 0,0 4-2 0,5-6-6 0,-5 1-5 16,0-1-9-16,0 0-7 0,0 3-9 0,0-3-11 0,0 0-13 0,0-3-8 16,0 3-12-16,0-5-10 0,8 1-10 0,-8 1-10 0,0-2-17 0,0 2-17 15,0 3-32-15,0-9-37 0,5 6-37 0,-5-2-37 0,0 1-33 0,7-5-29 0,-7 4-2 16,9-4 14-16,-9 0 20 0,5 0 24 0,1 0 25 15,1 0 28-15,-2-4 33 0,4 4 34 0,-4-5 42 0,2-5 45 0,-1 6 46 0,2-1 61 0</inkml:trace>
  <inkml:trace contextRef="#ctx0" brushRef="#br0" timeOffset="108610.12">19408 12745 65 0,'0'-4'138'0,"0"-6"44"0,5 5 40 15,-5-4 35-15,0 2 33 0,0 2 32 0,9-4 33 0,-4 3 30 0,-5 2 30 0,0 1 28 0,0-3 25 0,0 6-55 0,-5-6-105 0,5 3-60 0,0 3-35 0,-9-6-27 0,9 6-20 0,-5-6-20 0,5 6-19 0,-7 0-18 0,7-4-15 0,0 4-19 0,0 0-18 16,-6 0-12-16,6 0-15 0,-5 0-10 0,5 0-7 0,0 0-8 0,0 0-5 15,-8 0-6-15,8 0-5 0,0 4-1 0,-8-4-5 0,8 6-1 0,-5 0-2 0,5-6 1 16,0 3-3-16,-7 3 1 0,7 0 0 0,0 1 1 0,-7-1 3 0,7-1 1 16,0 4 1-16,0-2 3 0,-5 2 0 0,5-4 1 0,0 5 2 0,0-1-3 15,5-5-2-15,-5 7 1 0,0-1-4 0,0-5-1 0,7 4-1 0,0-5 0 0,-7 6-3 16,5-5 1 0,3 1-3-16,0 3 2 0,-8-3-1 0,5-3 0 0,1 3 3 0,1-6 0 0,-2 6 4 0,4-2 0 0,-4-4 6 0,2 0 3 0,-1 3 2 0,-6-3 4 15,5 0 2-15,3 0 4 0,0-3 2 0,-3 3 5 0,-5 0 2 0,7-4 1 16,-7-2 4-16,7 6 1 0,-7-6 2 0,0 3 1 0,5-3 2 0,-5 0 5 15,0 3-2-15,0-8 3 0,8 7-1 0,-8-6 0 0,0 5-1 0,0-4-5 16,0-1-1-16,-8 4-3 0,8-3-3 0,0 0-3 0,0-1-2 0,-5 5-4 0,5-4-2 16,-7 2-1-16,7-2-4 0,-7 4 1 15,7-1-2-15,-5 2-2 0,5 1 2 0,-8-3 2 0,8 0-2 16,0 6 0-16,0 0-3 0,-8 0-3 0,8 0-2 0,0 0-3 0,-5 0-4 0,5 6-2 0,-6-6-2 0,6 6-1 0,-7-3-4 16,2 7-1-16,5-5-2 0,-9 4-2 0,9 1 1 0,-5 1 1 0,5-1 2 15,-7-1 3-15,7 6 4 0,0-5 2 0,-6 4 4 0,6-4 0 0,0 5 2 0,0-6-1 16,0 0 3-16,0 7-2 0,6-7 1 0,-6 0 0 0,0 6 0 0,0-3 0 15,7-3 0-15,-7-5-1 0,5 5 1 0,-5 2-3 16,9-7 3-16,-9 2 1 0,5 3-2 0,2-3 3 0,-1-2 2 0,-1 1 0 0,3-5 3 0,0 4 0 16,-3-4 2-16,2 5 6 0,0-5 5 0,-2 0 9 0,3 0 10 0,-1 0 12 0,-2 0 9 15,-5-5 6-15,7 5 9 0,0-4 5 0,-2 4 5 0,3-5 3 16,-8-5 4 0,5 6 2-16,3-1 3 0,-2-5-3 0,-6 4-2 0,5-3-9 0,-5 0-8 0,0 3-9 15,8-3-9-15,-8 0-8 0,0-3-8 0,0 3-7 0,0 0-6 0,0-1-6 16,0-5-3-16,0 6-4 0,0-6-4 0,0 5-1 0,0-4-3 0,0-2-2 0,0 7-2 15,0-6 0-15,0 0-3 0,0 0 2 0,0 6-2 0,0-4 1 0,0 1 0 16,0 3 0-16,0-1-1 0,0-1-1 0,0 2 1 0,0 5-4 0,0-5 1 16,0 3-5-16,0 6-1 0,0 0-7 0,7-6-4 0,-7 6-10 0,0 0-9 15,0 0-3-15,0 0-6 0,0 0 2 0,0 0-3 0,0 0 1 0,6 0-1 0,-6 6 3 16,7 0-1-16,-7-2 4 0,6 5 2 0,-1-3 5 0,-5 3 5 0,9 0 8 16,-2 3 7-16,-7-3 6 0,5 0 1 0,-5 1 2 0,6 4 0 0,-6-4 1 15,0 5 1-15,7-5-2 0,-7 4 3 0,0 2-1 0,0-2 0 0,0-4 2 16,0 5 0-16,-7 0 1 0,7 0 2 0,0-8 3 0,0 8-1 0,-6-3 2 0,6-3 3 15,0 0 2-15,0 1 2 0,-5-5 4 0,5 4 3 0,0-3 4 0,0-2 6 0,-7 7 6 16,7-7 4-16,0-4 6 0,0 6 7 0,0-6 6 0,0 4 6 0,0-4 5 16,0 5 4-16,0-5 3 0,0 4 1 0,0-4 4 0,0 5 0 0,0-5 0 15,7 6 1-15,-7-6-1 0,5 4-1 0,-5-4-2 0,0 0-2 0,6 0-7 16,1 5-4-16,-1-5-7 0,-6 0-2 0,8 0-5 0,-3 0-7 0,8 0-10 16,-5 0-17-16,-2 0-29 0,6 0-39 0,-5 0-54 0,5 0-66 0,-4-5-129 15,5 5-156-15,0 0-70 0,-8-4-26 0,9-2-4 0,-1 1 12 0,0-4 16 0,0-5 22 16,0-1 31-16,1-9 38 0,-2 0 48 0,2-6 57 0,-1-4 69 0,-1-5 76 0</inkml:trace>
  <inkml:trace contextRef="#ctx0" brushRef="#br0" timeOffset="116274.89">20541 15212 0 0,'0'0'47'0,"0"0"50"0,0 0 37 0,0 0 29 0,0 0 29 0,0 0 22 0,0 0 24 0,0 0 20 0,0 0 20 0,0 0 19 0,0 0 16 0,0 0-18 16,0-6-44-16,0 6-35 0,0-3-34 0,0-3-24 0,0 6-22 0,5 0-15 0,-5-4-9 0,0 4-5 0,0-5-4 0,0-1-2 0,0 6-4 0,0-4-1 0,0-2-1 0,0 6-2 15,0-5 0-15,0 5 0 0,0-4-2 0,0 4-1 0,0-5 0 0,0 5-3 16,0 0-4-16,0 0-4 0,0 0-4 0,0 0-6 0,0-4-4 0,0 4-5 16,0 0-5-16,0 0-4 0,0 0-7 0,0-6-6 0,0 6-6 15,0 0-8-15,0 0-9 0,0 0-5 0,0 0-8 0,0 0-5 0,0 0-6 0,0 0-5 16,-5 6-4-16,5-6-2 0,0 0-1 0,0 4-3 0,-6 1-1 0,6-5 0 0,0 4-3 15,0 1 2-15,0 1 1 0,0-2 0 0,0 7 4 0,0-7 1 0,6 2 1 16,-6 3 1-16,0-5 2 0,0 1-1 0,5 4 1 0,-5-3-1 0,7 0 3 0,-7-2-1 16,9 1 3-16,-9-1 2 0,5 2-1 0,-5-2 2 0,6 1 1 0,-6-5 3 15,7 0 2-15,-2 5 0 0,-5-5 5 0,8 0 1 0,0 0 2 0,-3 0 3 16,1 0 1-16,-6 0 2 0,8 0 2 0,-3-5 4 0,3 5 3 0,-3 0 4 0,2-5-1 16,0 1 2-16,-2-2-1 0,2 6 2 0,-7-4 4 0,8-1 3 0,-8 1 7 15,5-2 7-15,-5 0 7 0,8 3 5 16,-8-8 3-16,0 7 1 0,6-2 0 0,-6-3 0 0,0 5-3 0,0-7 2 15,0 1-3-15,0 1-1 0,0 4-6 0,0-5-3 0,0-5-7 0,-6 12-8 16,6-13-8-16,0 11-6 0,-8-5-6 0,3 1-3 0,5 4-3 0,-8-5 0 0,1 4-2 0,2 2-2 0,-2-1 1 0,0 0-4 16,7 1-2-16,-5 4-3 0,-3-6-2 0,3 6-5 0,-3 0-4 0,-3 0-2 15,3 6-3-15,0-2-2 0,3 1-2 0,-2 0-3 0,1 5-1 0,1 0-5 0,-4 1-5 16,2-4-7-16,2 4-6 0,-1-1-4 0,-1-1-8 0,1 6-6 16,6-5-5-16,-8-1-8 0,8 2-10 0,0-1-11 0,-5-1-17 0,5 6-14 0,0-6-18 15,0 0-23-15,0 3-28 16,0-3-43-16,0 1-57 0,5-1-54 0,-5 0-53 0,0-3-15 0,8 3 5 0,-8 1 18 0,6 1 21 0,1-7 28 0,-7 1 28 15,6-1 34-15,-1 2 34 0,2-6 41 0,2-6 43 0,-4 2 57 16,1-1 69-16</inkml:trace>
  <inkml:trace contextRef="#ctx0" brushRef="#br0" timeOffset="119109.78">18990 15315 33 0,'0'-5'73'0,"0"-1"30"0,0 2 30 0,0-2 32 15,8 6 31-15,-8-9 25 0,0 3 28 0,0 2 21 0,0-1 23 0,7 0 2 0,-7 1-9 0,0-6-17 0,0 5-22 0,0 1-16 16,0-8-10-16,5 9-17 0,-5-3-16 0,0-3-15 0,0 3-15 0,0 3-8 0,0-3-7 0,0-3-6 0,0 3-2 0,6 2-5 0,-6-2-3 0,0 1-3 0,0 1-6 0,0-1-9 15,0 1-11-15,0 4-8 0,8-6-12 0,-8 6-12 0,0 0-13 0,0 0-13 32,0 0-13-32,0 0-11 0,0 0-13 0,0 0-6 0,0 0-6 0,0 0-1 0,0 6-1 0,0-2-1 0,0 5 2 0,0 2 3 0,5-1 0 0,-5-1 3 15,0 6 6-15,0 3 4 0,0 3 1 0,0-2 6 0,0 5 4 0,0 1-1 16,0-1 1-16,0 1-2 0,0-1-1 0,0 6-4 0,0-6-2 16,0 6-2-16,0-6-3 0,0 1-2 0,0-1-2 0,0 1-1 0,0-1-2 0,0 1 1 0,0-7 0 15,0 6-2 1,0-3 2-16,8-2-2 0,-8-1-1 0,5-2-1 0,-5-1 0 0,0 3 1 0,8-6-3 0,-8 3 2 0,6-6 1 0,-6 0 0 0,7 1 3 0,-7-4 0 31,6-3 1-31,-6 3 1 0,0 0 2 0,7-3 3 0,-7-3 4 0,0 0 9 16,0 0 8-16,0 0 9 0,0 0 12 0,0 0 5 0,0 0 6 0,6-3 3 15,-6-3 7-15,0 0-1 0,0 3 5 0,0-9 1 0,0 3-2 0,8-4-1 16,-8-2-3-16,0-1-9 0,0 2-7 0,0-5-9 0,0-2-10 0,0 3-8 16,0-3-3-16,0 2-6 0,0-5-4 0,0 3-4 0,0-3-4 0,0 5 0 0,0-5-2 15,0 5 0-15,0-6 0 0,0 1-2 0,-8 3 1 0,8-3 0 0,0 6-3 0,0-7 2 16,0 5-1-16,-6 1-1 0,6-2 2 0,0 3-1 0,0-1 0 0,0 3-1 15,-7-4 0-15,7 7-1 0,0-2 2 0,0 0-2 0,0 6 0 0,-6-6 0 16,6 5 0-16,0-1-1 0,0 2-3 0,0-1-2 0,0 6 0 0,0-7-3 16,0 8-2-16,0-3-1 0,0 0-5 0,0 2-2 0,0-1-3 0,0-1-4 15,6 2-2-15,-6 4 0 0,0-3 1 0,7 3 1 0,-1-6 0 0,-6 6 2 0,8-5 1 16,-3 5 3-16,0 0 1 0,9-4 2 0,-7 4 5 0,1 0 2 0,3 0 4 16,-3 4 3-16,-3-4 3 0,8 5 2 0,-5 1 1 0,-2-3 2 0,6 1 4 15,-4 7 1-15,-2-7 0 0,-1 8 3 0,-5-3 2 0,8 6 1 0,-3-6 0 0,-5 6 2 16,0 0 2-16,0-5 1 0,0 8 1 0,0-3 0 0,0 0 2 0,-5-1-2 15,5 0 3-15,-8 7-3 0,3-6 1 0,5-2-2 0,-6 2 1 0,-2 0-1 16,-4 0-2-16,6 0-1 0,-2 0-1 0,2-1 1 0,-6-5-3 0,4 6-2 16,-3-4-2-16,3-2-7 0,-5 6-9 0,5-5-8 0,3-7-8 0,-8 8-10 15,7-1-9-15,-1-7-9 0,-6 9-9 0,7-8-9 0,-2 1-9 0,8-1-11 0,-5 2-12 16,-3-6-13-16,8 5-13 0,0-5-11 0,0 0-12 0,0 0-8 0,0 0-10 16,0 0-24-16,0 0-33 0,0 0-39 0,0 0-48 0,0 0-45 0,0 0-45 0,8-5-8 15,-8-1 10-15,5 2 18 0,3-5 26 0,-8 4 28 0,6-5 30 0,1 0 31 16,-1-1 34-16,1 2 40 0,-1 0 48 0,-6-7 50 0,13 2 68 0</inkml:trace>
  <inkml:trace contextRef="#ctx0" brushRef="#br0" timeOffset="119646.37">19342 15193 96 0,'-7'4'165'0,"7"-4"42"0,0 0 32 0,0 0 27 0,0 0 21 0,0 0 22 0,7 6 20 0,1-6 20 0,-3 0 20 0,-5 0 20 0,0 0 24 0,0-6-73 0,0 2-118 0,0-1-63 0,0 5-32 0,0-6-13 0,7 2-6 0,-7 4-4 15,0-6 0-15,0 6-3 0,0-5-2 0,0 5-8 0,0-4-5 0,0-1-7 16,7 5-9-16,-7-4-7 0,0-2-8 0,5 6-4 0,-5-4-6 0,8 4-2 16,-8-5-4-16,8-1-2 0,-3 6-1 0,1 0-1 0,1-3-2 0,-2-3 0 0,4 6-1 15,-4 0-1-15,8-6-1 0,-8 6-1 0,11 0-3 0,-11 0-3 16,9 0-2-16,-9 0-7 0,10 0-2 0,-10 6-3 0,9 0-3 0,-9-6-4 0,8 3 2 16,-5 3-4-16,-2 3-2 0,-1-3 0 0,3-2 1 0,-1 5 0 15,-1 2-1-15,-6-1-2 0,7-1-4 0,-7 0-4 0,0 1-1 0,0 4-6 0,0-2-2 0,-7 1-3 16,1 2-1-16,6-6-1 0,-7 6-1 0,-6 1 3 0,7-2-1 0,-2 1-1 15,3-5 0-15,-3 5 3 0,-4-2 2 0,5-2 4 0,2-2 1 0,-10 7 5 16,10-7 0-16,-9 0 1 0,9 1 1 0,-3 1 2 0,-5-2-2 0,7-5 0 16,-1 7-1-16,2-7 1 0,-4 2 2 0,4-3-1 0,-2 8 0 0,1-7 1 0,1-4 3 15,-3 6 1-15,8-6 3 0,-8 3 3 0,8-3 0 0,0 0 2 16,-5 7 2-16,5-7-1 0,0 0-1 0,0 0-4 0,0 0-4 0,0 0-4 0,0 0-4 0,0 0-5 16,0 0-6-16,0 0-3 0,0 0-3 0,0 0-2 15,0 0-2-15,5-7 2 0,3 7 2 0,-8 0 3 0,8 0 5 0,-3 0 8 0,-5 0 7 0,6 0 8 16,1 0 5-16,7 0 9 0,-9 7 5 0,2-7 5 0,-1 0 1 0,7 5 3 15,-5-5-1-15,-3 4 1 0,2-4 0 0,5 5-3 16,-4-1-2-16,-8 2-5 0,7-1-1 0,-2-1-2 0,2 1-1 0,-7-1 0 0,0 2-2 0,7 0 3 0,-7 3 0 16,0-5 2-16,0 1 1 0,0 5 1 0,-7-5 2 0,7 5-3 0,0 0 2 15,-7 0-3-15,2-6 1 0,-2 6-2 0,-1-1-1 0,3 3 0 0,-2-3-1 0,0 0-4 16,-6 0-1-16,5-3-2 0,-3 3-3 0,4 0-1 0,-7 3-2 0,9-3-2 16,-8-5-1-16,8 7 0 0,-11-7-1 0,11 1-3 0,-2-1-3 0,0 2-6 15,7 0-10-15,-5-2-9 0,-3-4-11 0,8 5-15 0,-7-5-13 0,7 6-17 16,0-6-16-16,0 0-20 0,0 0-19 0,0 0-25 0,0 0-30 0,0 0-42 0,0 0-51 15,0 0-62-15,0 0-66 0,0 0-18 0,0 0 4 0,0 0 18 0,0-6 25 16,0 1 26-16,0 1 32 0,7-2 32 0,-7 0 35 0,8 2 38 0,-3-5 42 0,2 4 51 0,0-1 60 16</inkml:trace>
  <inkml:trace contextRef="#ctx0" brushRef="#br0" timeOffset="119899.43">19669 15735 0 0,'6'9'7'0,"-6"1"119"0,0-1 75 0,7 0 51 0,-7-3 40 0,0 0 38 0,0-2 35 0,0-4 35 0,-7-4 30 0,7-2 29 0,0 6 31 0,0 0 28 0,0 0 31 0,0 0-79 0,0 0-143 0,0-6-76 0,0 6-42 16,0 0-22-16,0 0-12 0,0-4-13 0,0 4-18 0,0 0-11 0,0-5-11 0,0 5-13 16,0 0-11-16,0-4-13 0,0 4-14 0,0 0-12 0,0-5-14 0,0 5-12 15,0 0-10-15,0 0-9 16,0 0-8-16,0 0-6 0,0 0-5 0,0 0-6 0,0 0-5 0,0 0-2 0,0 0-3 0,0 0 0 0,0-6 0 0,7 6-2 16,-7-4 4-16,5 4-2 0,2-5 2 0,0 5-8 0,-2-4-11 0,10-1-12 15,-9-2-19-15,7 4-20 0,-8-3-19 16,9 2-30-16,-1-1-30 0,-6 5-36 0,7-6-33 0,-9 3-64 0,8-7-77 0,1 5-73 0,-9-1-68 0,10 3-15 0,-9-4 9 15,7 2 25-15,-8 1 31 0,2-1 39 0,2-5 39 16,-4 1 43-16,-5 0 45 0,6 3 49 0,-6-9 49 0,0 5 63 0,0-4 73 0</inkml:trace>
  <inkml:trace contextRef="#ctx0" brushRef="#br0" timeOffset="120310.17">20007 15377 0 0,'7'0'1'0,"-7"0"99"0,0 0 69 0,5-4 45 0,-5-1 36 0,0 1 35 0,0-2 31 16,0 3 32-16,0-3 30 0,0 0 28 0,-5 2 28 0,5-1 26 15,0-1 28-15,0 6-71 16,0-4-126-16,0 4-61 0,0-5-35 0,-7 1-17 0,7 4-8 0,0 0-12 0,0 0-8 0,0-5-10 0,0 5-10 0,0 0-11 16,0 0-8-16,0 0-13 0,0-6-7 0,0 6-10 0,0 0-10 0,0 0-10 0,0 0-9 0,0 0-10 15,0 0-11-15,-7 6-10 0,7-6-9 0,0 0-7 0,-5 0-9 0,5 5-4 16,0-5-5-16,-8 4-3 0,8 1-1 0,-7-1-3 0,7 7 1 0,-5-7 0 16,5 8 0-16,-8-3 1 0,2 0 1 0,6 0 4 0,-5 1-1 0,5 5 1 0,-8-5-2 15,0 4-3 1,8-4-3-16,-5 4-4 0,5-4-4 0,-6 5-1 0,6 0-2 0,-7 0 0 15,7-5 1-15,0 4-2 0,0 1 0 0,0-2-1 0,-5-1 0 0,5 1 0 16,0 2-2-16,5-6 1 0,-5 7 1 0,0-6 1 0,0 0 1 0,7-1 0 0,-1 0 3 0,-6 1 1 0,5 1 2 0,3-7 0 0,0 2 5 0,-3-3 2 16,1 3 4-16,2-6 6 0,4 5 5 0,-4-5 8 0,-3-5 5 0,9 5 9 15,-9-6 11-15,8-3 7 0,1 5 6 0,-9-7 10 0,11 1 8 0,-4 1 6 16,-1 0 7-16,5-6 5 0,-5 0 5 0,-4 0 3 0,7 0 2 0,-2 2 1 16,0-3 0-16,3-4-3 0,-10 7-7 0,3-2-5 0,3-6-7 0,-3 8-7 0,-1-8-8 15,-7 7-7-15,6-5-8 0,-6 4-5 0,0-4-9 0,0 4-6 16,0 0-7-16,-6 0-7 0,-1 0-12 0,-1 6-14 0,3 0-17 15,-9-1-17-15,9 4-18 0,-10 3-17 16,3-3-18-16,-8 0-19 0,7 6-21 0,2 0-25 0,-10 0-26 0,8 0-28 16,-8 6-30-16,10 0-56 0,3-3-65 0,-5 3-63 0,1 4-56 0,0-1-10 15,4 0 11-15,-4 2 23 0,4-1 30 0,2 5 32 0,1-6 36 0,-11 0 40 0,11 1 41 16,-1 1 47-16,-1-1 45 0,2-6 63 0,-4 1 71 0</inkml:trace>
  <inkml:trace contextRef="#ctx0" brushRef="#br0" timeOffset="121200.04">20546 15255 51 0,'0'6'125'0,"-5"-6"40"0,5 0 30 0,0 0 28 0,-6 0 24 0,6 0 21 0,0 0 19 0,-7 0 17 0,7 0 17 0,0 0 17 0,0 0 15 0,0 0-53 15,0 0-92-15,0-6-56 0,7 6-33 0,-7 0-16 0,0-4-7 0,6 4-7 0,-6-5-4 0,5 5 0 0,-5 0-2 0,7-4 4 0,2 4 0 0,-4 0-1 0,1 0-1 0,1 0-2 0,6 0 1 16,-5 0-3-16,3 0 0 0,2 0-3 0,0 0-4 16,-6 4-4-16,5-4-7 0,3 0-3 0,4 5-6 0,-7-1-5 0,2 2-6 15,-1-2-4-15,8 1-5 0,-10 0-5 0,10-1-3 0,-9 2-2 0,8 0-4 0,0 3 3 0,-9-5 3 0,10 2 1 16,-3 3 7-16,3 0 0 0,-2-3 5 0,2 3 0 0,-2-3 3 0,7 3 3 15,-8-3 0-15,9 3 1 0,-1-5 3 0,0 7 0 0,6-7-2 0,-5 1 2 16,4 5-3-16,3-4-2 0,5-2-2 0,-7 5-2 0,7-4 0 0,7 1-2 16,-7-2 2-16,6 1 0 0,2 1 3 0,-2 3-1 0,0-5 0 0,8 2-1 15,-7-1-2-15,5-1-2 0,2 2-1 0,7 3-1 0,-10-4-2 0,10 5 0 0,-4-7-2 16,10 9-2-16,-6-8-3 0,-2 5-1 0,7 2-4 0,-6-2-1 0,-1 1 0 16,7-4 2-16,-1 3 1 0,-4 0 1 0,-2 1 4 0,8-1-3 0,-8 3 2 0,8 2 0 15,-8-4 0-15,7-1-1 0,-6 7 1 0,1-7-1 0,3 6 1 0,-4-6 0 16,1 6-1-16,-2 0-3 0,7-6-1 0,-6 6-7 0,-1-6-2 0,1 7-3 15,-1-7-4-15,0 1-2 0,-5-1 0 0,5 0-3 16,-5 3 0-16,4-3-2 0,-4-3 1 0,-7 3-1 0,6-5-2 0,-5 1-1 0,-3 4 2 0,2-2-1 0,-7-4 1 16,-7 3-1-16,7-1 1 0,-7-1-1 0,-6 2 1 0,1-2-1 0,-1 1-1 0,0-5 0 15,-7 4 1-15,-6 1-2 0,8 1 1 0,-10-6-1 0,4 4-2 0,-9 1 4 16,0-5 1-16,1 6 2 0,-7-6 2 0,0 0 0 0,0 0-1 16,0 0 2-16,0 0 1 0,0 0 1 0,0 0-3 0,0 4 3 0,0-4 0 15,0 0 1-15,0 5-1 0,0-5 0 0,-7 0-3 0,7 4 1 0,-6-4-2 0,6 6-1 16,0-6 0-16,0 0-1 0,-6 0-4 0,6 4-3 0,0-4-2 0,0 0-2 15,0 0-4-15,-8 0-4 0,1 0-8 0,7 0-4 0,0 0-6 0,-5 0-9 16,5 0-4-16,-6 0-12 0,6 0-5 0,-8-4-9 0,8 4-8 0,-5 0-11 0,5-6-10 16,-8 6-15-16,8 0-15 0,-5-4-22 15,-3-1-21-15,2 5-25 0,6-4-23 0,-5-2-39 0,-3 1-52 0,1 1-70 0,1-2-77 0,-2 1-31 16,3 1-3-16,0-5 14 0,-3-1 24 0,2 5 32 16,-1-4 34-16,1-7 40 0,-1 7 41 0,2 0 44 0,-4-6 45 0,-3-1 55 0,6 2 61 0</inkml:trace>
  <inkml:trace contextRef="#ctx0" brushRef="#br0" timeOffset="121683.1">24245 15426 67 0,'9'0'139'0,"-9"0"39"0,0 0 30 0,0 0 26 0,0 0 24 0,0-4 22 0,0-1 25 0,0 5 23 0,0-4 27 0,0 4 26 0,0-6 27 0,0 6-54 0,0 0-95 0,0 0-56 0,0 0-28 0,0 0-15 0,0 0-5 0,0 0-6 0,0 0-9 0,0-4-8 15,0 4-10-15,0 0-15 0,0 0-16 0,0 0-17 0,0 0-20 0,0 0-12 0,0 0-10 0,0 0-6 0,0 0-5 0,-9 4-3 0,9-4-2 0,0 6 1 16,0-2 3-16,0 1 4 0,0-1 4 0,9 1 9 0,-9 1 7 0,0-2 10 16,0 7 7-16,7-8 6 0,-2 7 6 0,3-4 0 0,-8 3 0 0,5 0 0 15,9 2 0-15,-9-1-3 0,8-7-2 0,-5 9-3 0,5 1-4 0,1-2-5 16,4-2-7-16,-5 1-5 0,5 0-6 0,-4 4-9 0,6-4-6 0,-1-1-5 15,2 7-4-15,-3-6-2 0,-4 4-2 0,4-5-2 16,3 6-3-16,-8-4-3 0,1 2-1 0,-2 2-1 0,-1-6 2 0,5 7-2 0,-11-7 1 0,9 2 1 0,-14 2 2 16,5-1 1-16,3-3 4 0,-8 1 0 0,0-1 0 0,0 0 4 0,-8 3 2 0,3-3 0 15,-2 0 2-15,0 1 1 0,2-1 2 0,-11 3 1 0,5-3 4 0,-1 0 0 0,-2 1 1 16,1-5 2-16,-8 4-4 0,9 1 0 0,-8 1-2 0,2-7-2 0,-3 5-1 16,2-3-4-16,-1 3-1 0,1 0-1 0,0-3-4 0,-1 3-4 0,1-3-1 15,-2 4-4-15,3-5-4 0,-1-1-5 0,-1 5-9 0,0-3-7 16,7 0-10-16,-7-3-13 0,6 3-12 0,1 0-14 0,1-3-12 0,0 3-17 0,-3-2-14 0,9 1-20 15,-7-1-21-15,8-4-28 0,-3 6-26 0,8-6-32 0,-8 5-28 0,8-5-43 16,0 0-46-16,0 0-56 0,0 0-58 0,0 0-14 0,8 0 9 0,-8 0 19 16,13 0 30-16,-6-5 33 0,-1-1 37 0,0 2 40 0,9-1 43 0,-3-5 46 0,0 1 47 0,1-6 54 15,1 0 61-15</inkml:trace>
  <inkml:trace contextRef="#ctx0" brushRef="#br0" timeOffset="122362.3">24846 15866 25 0,'5'0'103'0,"-5"0"42"0,8 0 34 0,-1-5 31 0,-7 5 29 0,0 0 26 0,0-4 24 0,0 4 25 0,0-6 25 0,6 6 26 0,-6-3 26 0,0 3-33 0,0-6-69 0,0 6-46 0,0-6-33 0,0 6-19 0,0 0-15 0,0 0-10 0,0-3-11 16,0 3-8-16,0-6-8 0,0 6-11 0,0 0-10 0,0-6-12 0,0 6-16 0,-6 0-9 0,6-4-14 0,0 4-8 15,-7 0-12-15,7-5-10 0,0 5-8 0,-8 0-11 0,8 0-7 0,-5 0-9 16,5 0-4-16,-6 0-6 0,6 5-2 0,-8-5-2 0,3 4-4 0,5 2 0 0,-8 0 0 16,3-3-1-16,-3 3 2 0,8 0-1 0,-6-3 3 0,1 3 1 15,-2 3 3-15,7-5 2 0,-8 8 0 0,2-9 2 0,6 3-4 0,-6-1 1 0,-1-1-4 16,7 6 0-16,0-5-4 0,-5-5-2 0,5 4-3 0,0 1-1 0,0-5 0 0,0 6 1 16,5-2-1-16,-5 1 4 0,0 1 3 0,7-6 4 15,-7 4 2-15,6-4 8 0,0 0 7 0,2 0 7 0,-1 5 7 0,-2-5 8 0,1 0 9 0,2 0 8 16,-3 0 6-16,3-5 6 0,-3 5 6 0,9 0 6 0,-9-4 4 0,3 4 3 15,-1-6 7-15,-1 1 2 0,2 5 0 0,-3-4 0 0,0-2-2 0,3 1-1 16,-8 1-2-16,6-1-5 0,-6 1-6 0,0-2-5 0,7-3-7 0,-7 3-7 16,0 3-8-16,-7-9-8 0,7 8-9 0,0-5-8 0,-6 3-7 0,6-3-10 0,-8 3-5 15,8-3-11-15,-5 3-8 0,0 2-11 0,5-1-9 0,-8 1-15 0,2-1-13 16,6 5-15-16,-7-4-18 0,-1 4-19 0,3 0-21 0,5 0-23 0,-6 4-24 16,-2-4-31-16,8 5-33 0,-5-1-59 0,-3 1-68 0,8-1-54 0,-5 8-46 0,5-9-6 15,0 3 14-15,0 0 21 0,0 3 33 0,0-9 34 0,0 4 37 0,0 1 39 16,0-1 41-16,0-4 46 0,5 5 50 0,-5-5 61 0,0 0 77 0</inkml:trace>
  <inkml:trace contextRef="#ctx0" brushRef="#br0" timeOffset="127191.48">25635 15915 24 0,'0'-5'45'0,"0"5"12"0,0-4 9 0,0 4 8 0,0-6 10 0,0 6 9 0,0-4 12 0,6-1 6 0,-6 5 4 0,0-6 1 0,0 3-3 0,0-4-2 0,6 7-2 0,-6-5-4 0,0 1-1 0,0-1 2 0,7 1 2 0,-7-2 1 0,0 3 3 0,5-3 0 15,-5 0-2-15,7 3-2 0,-7-3-4 0,7 0-2 0,-7 2-3 0,0 4-3 0,0-5-1 16,7 1-2-16,-7 4 0 0,0-5-1 0,0 1 1 0,0 4-1 0,6 0-3 0,-6 0-1 16,0-6-3-16,0 6-4 0,0-9-3 0,0 9-6 0,0-6-6 0,-6 0-5 15,6 2-6-15,0 4-2 0,-7-5-6 0,7 1-3 0,0-1-4 0,-7 5-2 16,7-6-4-16,-7 2-1 0,2 4 0 0,5-5-2 0,-7 1-1 0,7 4-1 0,-6-5-1 15,0 5 1-15,-2 0-2 0,8-7-1 0,-7 7-3 0,2 0 1 0,-4 0-3 16,4 0-1-16,0 0-4 0,5 0-1 0,-8 7-2 0,3-7-3 0,-3 5-2 16,2-5-4-16,-1 4-2 0,1 1-2 0,-1-1-2 0,1 2-2 0,-2-1-1 15,3-1 0-15,-2 5-3 0,1-3 1 0,0 4 0 0,-1 1-1 0,-1-7 1 16,3 5 2-16,-9 0-1 0,9 3 2 0,-2-3-1 0,-1 0 0 0,2 1 1 0,-7-1-1 16,8 3 1-16,-3 2-2 0,2-4 2 0,-1-1-1 0,1 6-1 0,1-6-1 15,-2 1 0-15,-2 5-1 0,4-6 0 0,-1 6-2 0,-1-6 0 0,7 7 0 16,-5-7 1-16,5 6-1 0,0-6 0 0,-8 6 1 0,8 0-1 0,0-5 1 15,0-1-1-15,8 6 2 0,-8-5-1 0,0-1 1 0,5 6 0 0,-5-4 3 0,0-1-1 16,7-1 1-16,-1 0-1 0,-1 0 0 0,-5-3 1 0,9 3 2 0,-2-3-1 16,-7 0 2-16,5 3 1 0,1-9 0 0,1 4 0 0,-1 1 2 0,-6-1 0 0,8-4 2 15,-3 6 2-15,2-6 2 0,-1 0 3 0,0 0 3 0,2-6 1 0,-1 6 4 16,-2-4 2-16,2-1 4 0,0 1 4 0,6-1 3 0,-6-5 3 0,-1 4 2 16,7-3 3-16,-8-6 2 0,3 6 4 0,5 0-1 0,-7-7 0 0,1 1-1 15,7 1-2-15,-9 0-1 0,3-1-3 0,2 0-3 0,-1 0-4 0,-4 0-3 16,2-4-2-16,7 5-3 0,-8-2-3 0,1-2-3 0,-2 3 0 0,2 0-1 15,0 0 0-15,0 0 0 0,-1 2 3 0,-6-2 1 0,7 6 2 0,-2-7 1 0,-5 7 3 16,9 0 2-16,-9-3 2 0,5 9 1 0,-5-3 1 0,0 0 0 0,0 2 1 0,0 4-3 16,0-5-2-16,0 5-2 0,0 0-2 0,0 0-8 0,0 0-4 0,0 0-7 15,0 0-6-15,0 0-4 0,0 0-3 0,0 5-2 0,0-1-3 0,-5 8 0 16,5-3-2-16,-9 0 1 0,9 6 0 0,-5 1 0 0,-2 2 2 0,7-3 4 16,-6 4 2-16,-1 1 5 0,0-1 3 0,0 5 1 0,2-3 2 0,5-2-2 15,-7-4-1-15,7 4-1 0,-6 1-2 0,0-5-2 0,6-1-2 0,0 0-1 0,0 1-1 16,-8-6 1-16,8 7-3 0,0-7 0 0,8 0 0 0,-8 3 0 15,0-3 0-15,0 1-2 0,6-5-2 0,-6 4-7 0,6-5-6 0,-6 7-9 0,0-7-9 0,7-4-7 16,-2 6-9-16,-5 0-10 0,7-6-7 0,-7 4-14 0,7-4-9 0,-7 0-16 16,7-4-17-16,-1 4-26 0,1-6-33 0,-7 0-28 15,5 2-25-15,4-1-30 0,-4-5-32 0,8 1-20 0,-8 4-16 0,3-5 4 0,5-5 14 0,-7 6 18 16,7-2 23-16,-6-2 27 0,6 3 29 0,1-5 37 0,-9 4 39 0,8-2 39 0,1 3 37 0</inkml:trace>
  <inkml:trace contextRef="#ctx0" brushRef="#br0" timeOffset="127522.63">25999 15930 2 0,'13'-11'60'0,"-7"7"41"0,1-5 41 0,-2 3 37 0,3 2 32 0,-2-1 32 0,1-1 26 0,-7 3 26 0,6-4 23 0,-6 2 27 0,5 1 22 0,-5-1-19 0,0 1-51 0,7-2-26 0,-7 3-18 0,0-3-26 0,9 0-27 0,-9 3-24 16,0-3-16-16,0 0-11 0,5 6-9 0,-5 0-5 0,0-4-4 0,0 4-5 0,0-5-9 15,0 5-6-15,0-4-5 0,0-1-10 0,0 5-6 0,-5-4-5 0,5 4-6 0,0-6-8 16,0 1-7-16,-9 1-7 0,9 4-9 16,0-6-10-16,-7 6-8 0,7-6-9 0,-5 2-5 0,5 4-6 0,-6-5-5 0,6 1-5 0,-7 4-5 0,7-5-4 15,-6 5-1-15,6 0-4 0,-8 0-2 0,3 0-3 0,-2 0 1 0,7 0-4 16,-6 5 1-16,0-1-1 0,-1 1-2 0,-1-1 2 0,3 2 1 0,-1 0 1 15,-2 3 1-15,3 1 1 0,-3-1 1 0,-5 6 3 0,7-6-1 0,-1 6 3 0,-6 0 4 16,7 1-2-16,-7-2 2 0,8 0 0 0,-2 0 1 0,-7 1 0 0,7 0 0 16,1-1 0-16,1 0-1 0,-4 1 2 0,2 1-1 0,2-2-1 15,-1 5-2-15,-2-4 1 0,3 0 0 0,5 0-2 0,-8 0 2 0,8-1-1 0,0 0 1 16,0 1-2-16,0 1-1 0,0-3 0 0,0 1-1 0,8-2-1 0,-8 3 2 16,5-6 0-16,3 4 0 0,-2-2 2 0,-1-1-1 0,2 0 0 0,7-1-1 0,-8-4 0 15,6 5-1-15,-3-5 1 0,3-1-2 0,-6 1-4 0,7-5-4 0,0 0-14 16,0 0-15-16,0 0-19 0,0 0-24 0,1-5-31 0,-1 1-33 0,0-1-58 0,0-5-67 15,0 1-69-15,6 0-64 0,-7-3-23 0,2 3-3 0,-1-6 12 0,1 2 19 0,-7 1 27 16,6-6 31-16,-2 3 37 0,-3-1 37 0,-3 2 45 0,2-5 47 0,0 4 60 0,0-4 70 16</inkml:trace>
  <inkml:trace contextRef="#ctx0" brushRef="#br0" timeOffset="127810.22">26410 15656 104 0,'0'-5'192'0,"-8"5"60"15,2-4 43-15,6 4 35 0,-5-6 30 0,-3 6 25 0,0-4 25 0,8-1 22 0,-5 0 21 0,-3 1 20 0,8-2 18 0,0 0-73 16,-5 2-126-16,5 4-87 0,0-5-62 0,0 5-32 0,0 0-12 0,0 0-5 16,0-4-5-16,0 4-3 0,0 0-4 0,0 0-4 0,0 0-5 0,0 0-4 15,0 0-6-15,0 0-8 0,0 0-12 0,0 0-12 0,0 0-12 0,0 0-10 16,0 0-6-16,0 4-4 0,0 1-4 0,0-1 0 0,0 8 1 0,-5-3-2 16,5 6 1-16,0-2 0 0,-9 2 3 0,9 9 2 0,0-3 5 0,-7 3 5 15,2 0 3-15,5-4 3 0,-6 4-1 0,6 0-2 0,-7 1-4 0,1-1-7 0,6-3-6 16,-8 3-9-16,8-5-13 0,-5 0-12 0,-2-5-10 0,7 1-12 0,0 6-11 15,-6-8-14-15,6-1-9 0,0 3-17 0,0-6-12 16,0 0-14-16,0 1-13 0,0-1-12 0,0 2-9 0,0-7-12 0,0 2-9 0,6-2-21 0,-6 1-25 0,0-1-24 16,7-4-25-16,-7 0-35 0,0 5-40 0,0-5-10 0,5-5 4 0,3 5 17 0,-2-4 20 15,1-1 26-15,-7 1 26 0,6-2 31 0,-1-3 32 0,2-1 38 0,2-1 40 0,-4 2 40 16,0-4 45-16</inkml:trace>
  <inkml:trace contextRef="#ctx0" brushRef="#br0" timeOffset="128202.54">26525 15851 0 0,'14'-9'3'0,"-7"0"90"0,-1-3 56 0,-1 3 42 16,3-4 33-16,5 2 32 0,-6-5 27 0,-7 7 29 0,6-6 24 0,0 6 26 15,-6 0 26-15,8-1 16 0,-8 0 10 0,0 5-56 0,7-1-91 0,-7 3-53 16,0-3-31-16,0 6-19 0,0 0-13 0,0-4-10 0,0 4-11 0,0 0-10 16,0 0-11-16,0 0-15 0,0 0-11 0,0 0-13 15,0 0-13-15,0 4-11 0,-7-4-10 0,7 6-7 0,-8-3-8 0,8 3-7 0,-6-1-3 0,0 5-5 0,-1 0-4 16,-6-1 0 0,5 0-4-16,-3 2 1 0,4 2-1 0,-7-1 1 0,2 3 1 0,1-2 1 0,-5-4 0 0,-3 6 0 0,6-3-1 0,1 1 0 0,-2 1-1 15,-4-4-1-15,4 5-1 0,1-5 0 0,0-1-2 0,0 2 1 0,8-2 0 0,-11 1 0 31,11-1-2-31,-1 1 0 0,-7 1 0 0,5-8-1 0,3 9 0 0,-2-9-3 16,7 9-1-16,-6-8 0 0,-2 1-1 0,8-1-4 0,-6 1-1 0,6-5-3 16,0 4-1-16,0-4-4 0,0 6 1 0,0-6-1 0,0 0-1 0,0 6-1 15,0-6 3-15,6 3 2 0,-6-3 1 0,0 6 5 0,8-6 9 0,-2 6 9 0,1-3 8 16,-2-3 11-16,3 6 7 0,-2-6 8 0,7 4 7 0,-1-4 5 0,-3 5 5 16,1-5 4-16,3 4 0 0,3-4 0 0,3 6 3 0,-6-6-6 0,-1 5-4 15,0-5-8-15,3 4-7 0,-3 2-6 0,0-6-6 0,4 5-6 0,-11-1-5 0,8-4-3 16,-8 6-3-16,4-2-4 0,-4 1 1 0,2-1-1 0,-7 1 0 0,6 1 2 15,-6-2-1-15,0 1-5 0,0 1-7 0,0-3-8 0,0-3-10 0,0 12-9 16,-6-8-11-16,6 0-13 0,-7 1-8 0,7 1-11 0,-5-3-11 0,-4 9-11 16,9-9-11-16,-5 3-6 0,-2 0-11 0,1-2-6 0,1 1-6 0,5-1-9 0,-9 1-13 15,9-1-29-15,-7-4-35 0,7 0-48 0,0 0-53 0,0 0-34 0,0 0-22 16,0 0 0-16,0 0 11 0,0 0 20 0,0 0 18 0,0-4 26 0,0-1 27 0,0-4 34 16,7 5 35-16,-7-8 47 0,9 3 48 0</inkml:trace>
  <inkml:trace contextRef="#ctx0" brushRef="#br0" timeOffset="128660.38">26923 15686 0 0,'0'0'9'0,"0"0"119"0,0 0 67 0,0 0 42 0,0 0 34 0,0-5 24 0,0-1 24 0,0 3 20 0,0-4 21 0,0 2 23 0,0 1 24 0,0-1 26 0,0 1 23 0,0 4-83 0,0-6-143 0,0 6-69 0,0 0-30 0,0-4-10 0,0 4-6 0,0 0-1 16,0 0-2-16,0 0-4 0,0-5-7 0,0 5-11 0,0 0-13 0,0 0-14 16,0 0-17-16,0 0-16 0,-6 5-14 0,6-5-10 0,-7 4-11 0,7-4-5 15,0 10-5-15,-5-5-3 0,-3 4-1 0,8 7-1 0,-6-7 1 0,-1 6 1 0,1 3 4 0,-2-2 0 16,3 4 4-16,-3-1 4 0,3-4 3 0,0 4 3 0,-9 2 0 0,7-6 0 16,7 3 0-16,-8-2 0 0,3 2-3 0,-2-3 1 0,0 4-2 0,2-4-1 15,5 0 2-15,-8 0-2 0,3 0 0 0,5 0-1 0,-8-6 1 0,8 4-3 16,0 2 0-16,0-3 0 0,-6-3 1 0,6 4 1 0,0-2-1 0,0-1-2 0,6-1 1 15,-6 1-1-15,0-5 0 0,0 4 0 0,8 1 1 0,-8-5-1 0,5 1 2 16,3-3 0-16,-3 4 1 0,2-2 0 0,0-1 3 0,-2 0 0 0,3-4 5 16,4 0 1-16,-3 0 7 0,1 0 5 0,-2 0 9 0,5-4 8 0,0 0 8 0,6-1 9 15,-6-2 4-15,1 4 8 0,-2-8 8 0,7 7 6 0,-6-7 5 0,3 2 7 16,-5-1 4-16,10 1 0 0,-9-1 3 0,-6-1-5 0,7 2-3 0,0-1-6 16,-8 1-7-16,4-6-6 0,-4 5-4 0,2-4-7 0,1 4-6 0,-8-5-6 15,5 0-7-15,-5 0-4 0,0 6-7 0,0-10-4 0,-5 4-7 0,5 0-5 16,-8 0-11-16,1 0-11 0,2 2-18 0,-4-2-15 0,4 0-15 0,-8 5-19 15,0-4-15-15,7 4-22 0,-6 1-18 0,-2-3-25 0,1 8-28 0,-1-5-23 0,2 4-26 16,-2-1-42-16,1 6-51 0,1 0-68 0,-2 0-75 0,1 0-22 0,0 6-1 0,7-6 19 16,-7 5 25-16,0-1 30 0,0 1 36 0,8-1 37 0,-9 2 41 0,-1-6 40 15,10 6 42-15,-9-6 56 0,1 4 60 0</inkml:trace>
  <inkml:trace contextRef="#ctx0" brushRef="#br0" timeOffset="129989.26">24696 16207 31 0,'0'0'103'0,"0"-3"38"0,0 3 26 0,0 0 24 0,0 0 20 0,0 0 21 0,0-6 18 0,0 6 18 0,0 0 19 16,7-6 19-16,-7 6 19 0,0 0-41 0,0 0-74 0,0 0-43 0,0 0-26 0,0 0-12 0,0 0-1 0,0 0 0 0,0 0-4 0,0 0 1 0,0 0-2 0,0 0-4 0,0 0-3 0,0 0-4 0,0 0-4 16,0 0-5-16,0-3-7 0,0 3-6 0,0 0-4 0,0 0-8 0,0 0-2 15,0 0-6-15,0 0-4 0,0 0 0 0,0 0-4 0,0 0-3 0,0 0-1 16,0 0-5-16,0 0-1 0,0 0-4 0,0 0-5 0,-7 0-3 0,1 0-2 16,6 0-3-16,-5 3-1 0,5 3 1 0,-8-6-2 0,0 6 1 0,3-3-1 0,-2 9-1 15,0-8 1-15,2 1-2 0,-10 4 2 0,10-5 1 0,-9 7 2 0,9-7 2 16,-11 8 0-16,5-3 1 0,-1-5-2 0,3 5-1 0,-9 2-4 0,4-2-3 0,2 1-2 15,-7 1 0-15,4-3-1 0,4 3-1 0,-10-2-2 0,2 7-1 0,-1-7-2 16,6 0 1-16,-4 6-4 0,-1-6 0 0,-7 7-3 0,5-7-1 0,3 6-2 16,-9 0 1-16,1-5-1 0,0 0 2 0,-1 4 2 0,2-5-2 0,-2 6 5 15,-5-4-2-15,8 2 3 0,-10-3 0 0,2 5 5 0,-1-4 2 0,1 2 4 0,-3 2 4 16,3-6 0-16,1 7-1 0,5-5 0 0,0 2-2 0,-8-4-3 0,10 6-1 16,-3-3-3-16,6-3 0 0,-2 0-4 0,2 0-2 0,-6 7-4 0,8-7-3 0,-1 1-2 15,1-1-3-15,-7 2-2 0,7-2 1 0,-1 1 1 0,-7 1 1 0,9-3-1 16,-8-3 2-16,6 10-1 0,-8-6 5 0,10 3 1 0,-8-3 0 0,-1 0 1 15,8 1 1-15,-7-1-1 0,8 3 1 0,-9-3-1 0,6 0-1 0,3 1-2 16,-3-1 1-16,8-4-2 0,-6 5-1 0,7 0-3 0,-2-1-2 0,1-4-1 16,0 5-2-16,2-5-4 0,3 4-1 0,-5-2-1 0,5-2-2 0,3-1-2 0,0 5-1 15,5-3-4-15,-9-6 0 0,9 3-4 0,-5 3 0 0,5-6 1 0,0 0-2 16,0 6 1-16,0-6-2 0,0 0 3 0,0 0 0 0,0 0 3 0,0 0-1 16,-7 3-1-16,7-3 4 0,0 0 1 0,0 0-1 0,0 0 3 0,0 0 1 0,0 0-2 15,0 0-1-15,0 0 1 0,0 0 2 0,0 0-4 16,0 0 0-16,0 6 2 0,0-6-3 0,0 0 2 0,0 0 0 0,0 0 1 0,0 0-2 0,0 0 4 15,0 0-1-15,0 0 3 0,0 0-2 0,0 0 3 0,0 0-1 0,0 0 0 0,0 0-2 16,0 0-3-16,0 0-4 0,0 0-4 0,0 0-6 0,0 0-4 0,0 0-7 16,0 0-7-16,0 0-9 0,0 0-8 0,0 0-8 0,0 0-7 0,0 0-9 15,0 0-6-15,0 0-7 0,0 0-5 0,0 0-7 0,0 0-7 0,0 0-9 0,0 0-7 16,0 0-8-16,0 0-8 0,0 0-4 0,0 0-9 0,0 0-5 0,0 0-6 16,0 0-9-16,0 0-11 0,0 0-15 0,0 0-14 0,0 0-14 0,0 0-11 0,7 0-17 15,-7 0-18-15,0 0-22 0,0 0-21 0,0 0 2 0,0 0 13 0,0 6 21 16,0-6 21-16,0 0 28 0,-7 4 27 0,7-4 31 0,0 5 30 0,0-5 30 0,0 0 31 15,0 0 36-15,-6 0 52 0</inkml:trace>
  <inkml:trace contextRef="#ctx0" brushRef="#br0" timeOffset="130557.55">23257 16716 74 0,'0'0'141'0,"0"-4"39"0,0-2 29 0,0 3 27 0,0-3 25 0,-7 0 21 0,7 3 23 0,0-3 20 0,-5 6 18 0,5-6 21 0,0 2 20 0,0-1-60 0,0 5-105 0,0-6-52 0,0 3-25 0,0-1-11 0,0 4-5 0,0-6-4 0,0 1-6 0,0 5-4 0,0-4-2 0,0 4-2 16,0 0-2-16,5-6-3 0,-5 6-4 0,0 0-5 0,0 0-5 0,0 0-3 15,0 0-3-15,0 0-4 0,0 0-2 0,0 0-2 0,0 0-3 0,0 0-2 0,0 0-3 16,0 0-5-16,0 0-4 0,0 0-6 16,0 0-1-16,0 0-5 0,0 0-3 0,-5 6-4 0,5-2-4 0,0-4-4 0,-9 5-6 0,9 1-3 0,0-2-2 0,-7-1-4 15,7 3 0-15,-5-1-3 0,-1 5 0 0,6-1-2 0,-7-3-3 16,1 3 0-16,-2 1-3 0,3-1-4 0,-2 2 1 0,1 4 0 0,0-5-2 15,-2-1 0-15,-4 6 1 0,4 0-1 0,2-5-1 0,1 3 1 0,-8 1-2 0,6-2 2 16,0 3 2-16,0-2 0 0,1 2 0 0,-7 0 1 0,6 0 2 0,1-2-1 16,1-2-1-16,-3 4 2 0,0-5-1 0,3 3-2 0,-3-2 1 0,8-2-3 15,-5 0 1-15,0 3-2 0,-4-3 0 0,9 1-3 0,-5-7 0 0,5 3-2 0,-7 3-1 0,7-3-2 16,0 0 2-16,-6-2-4 0,6-4-2 0,0 0 1 0,0 5 1 0,0-5-1 16,0 0-2-16,0 0 1 0,0 0-5 0,0 0 4 0,0 0-3 0,0 0 1 15,0 4 3-15,0-4 2 0,6 0 4 0,-6 5 3 0,0-5 6 0,7 0 1 16,-2 4 3-16,-5-4 2 15,9 6 3-15,-4-6 0 0,0 5 5 0,8-5 1 0,-5 4 2 0,5-4-1 0,-7 6 0 0,7 0-1 0,0-6-4 0,1 4-4 0,-2-4-2 16,7 5-17 0,-6-1-19-16,2-4-25 0,-3 5-24 0,8-1-34 0,-7 2-35 0,-2-1-53 0,5-5-62 0,-4 4-98 15,0 8-110-15,-5-9-47 0,6 3-12 0,-7-1 3 0,2-1 15 0,-3 0 29 0,3-4 35 0,-8 0 41 0,0 0 43 0,0 0 50 16,0 0 51-16,0 0 62 0,-8-4 67 0</inkml:trace>
  <inkml:trace contextRef="#ctx0" brushRef="#br0" timeOffset="132130.81">22697 16290 0 0,'-7'0'9'0,"7"0"29"0,0-4 18 16,0 4 18-16,0 0 16 0,0 0 17 0,0 0 18 0,0-5 16 0,0 5 20 0,0 0 11 0,0 0 7 0,0 0 5 0,0 0 3 0,0-4 2 0,0 4 0 0,0 0-1 0,0 0-3 0,0 0-2 0,0 0-2 0,0 0-3 0,0 0-2 16,0 0-6-16,0 0-6 0,0 0-6 0,0 0-9 0,0 0-5 0,0-5-7 0,0 5-5 15,0 0-9-15,0 0-5 0,0 0-11 0,0 0-6 0,0 0-10 0,0 0-8 16,0 0-10-16,0 0-10 0,0 0-9 0,0-4-11 0,0 4-10 0,0 0-10 15,0 0-6-15,0 0-3 0,0 0-4 0,0 0 0 0,7 0 3 0,-7 0 2 16,5 0 4-16,3 0 5 0,-8 0 2 0,8 4 4 0,3-4 4 0,-6 5 4 0,2-1 3 16,2-4 1-16,3 5 0 0,-6-1-2 0,8 7-2 0,-2-7-4 0,-5 1-5 15,5 5-7-15,3-4-3 0,-10 3-7 0,9 0-2 0,-1 1-4 0,-8-5-4 16,9 4-3-16,-9 3-3 0,11-3-4 0,-11 1-6 0,3-6-8 0,-3 6-10 16,0 0-11-16,4 0-11 0,-4-5-15 0,2 5-12 0,-1-7-18 0,1 3-14 0,-7 3-21 15,7-3-21-15,-7 0-39 0,7 3-43 0,-7-9-45 0,0 5-44 0,0-5-38 0,0 0-31 16,0 4-1-16,0-4 11 0,0 0 20 0,0 0 26 0,0 0 27 0,0 0 29 15,-7-4 33-15,0-1 36 0,0-4 44 0,1 3 48 0,-1-9 49 0,2 6 64 0</inkml:trace>
  <inkml:trace contextRef="#ctx0" brushRef="#br0" timeOffset="132365.43">22900 16198 0 0,'0'6'17'0,"5"-3"132"0,-5-3 74 0,8 6 52 16,-8-6 42-16,5 0 32 0,-5 0 29 0,5 0 24 0,4-6 21 0,-4 6 22 0,2-3 20 0,-1-3 19 15,-6 0 22-15,0 3-99 0,0 3-165 0,7-6-80 0,-7 6-35 0,0 0-22 0,0 0-12 16,0 0-6-16,0-5-4 0,0 5-1 0,0 0-4 0,0 0-3 0,0 0-5 16,0 0-5-16,0 0-9 0,0 0-9 0,0 5-9 0,0-5-9 0,-7 9-6 15,7-3-8-15,-6 3-4 0,-1 3-5 0,2-3-5 0,-4 4-5 0,4 2-9 0,0 6-11 16,-3-8-14-16,-5 7-18 0,0 1-18 0,-1 2-25 0,9-2-26 0,-8-3-35 16,-1 6-35-16,2 1-81 0,-8-1-98 0,8 2-70 0,-4-3-52 0,5-2-10 0,-10 3 5 15,9-5 22-15,1 1 30 0,-5-6 33 0,-2 0 37 0,5-2 41 0,0-3 43 16,-6 1 48-16,4-7 53 0,-4 3 73 0,0-6 89 0</inkml:trace>
  <inkml:trace contextRef="#ctx0" brushRef="#br0" timeOffset="158232.76">18535 15763 0 0,'0'0'12'0,"0"-4"47"15,0 4 29-15,7-5 26 0,-7 5 28 0,0 0 26 0,0 0 25 0,0 0 24 0,0 0 25 0,0 0 20 0,0 0 22 0,0 0-11 0,0 0-25 0,0 0-19 0,0 0-14 0,0 0-16 0,0 0-13 0,0 0-14 0,0 0-15 0,0 0-11 16,0 0-13-16,0 0-9 0,0-6-5 0,0 6-6 0,0 0-4 0,0 0-2 0,0 0-3 0,0 0-3 0,-7-4-1 0,7 4-3 16,0 0-4-16,0 0-4 0,0 0-6 0,0 0-3 0,0 0-6 0,0 0-7 15,0 0-6-15,0 0-8 0,7 0-6 0,-7 0-8 0,0 0-10 0,0 0-8 16,0-5-7-16,0 5-6 0,0 0-4 0,0-4-5 0,5 4-3 0,-5 0-2 0,9-5-2 15,-4 5-1-15,2-7-1 0,-1 7-2 0,-1-3 2 0,3 3 0 0,5-6 2 16,-8 6 1-16,9-4 2 0,1 4 0 0,-4-5 2 0,2 5-1 0,0-6 1 16,1 6-1-16,-2 0 0 0,2-3-2 0,-1 3 0 0,-1 0-4 0,2 0-1 15,-1-6-15-15,1 6-14 0,-2 0-19 0,-6 0-19 0,7 6-26 0,-5-6-24 16,-3 0-46-16,2 3-55 0,0-3-51 0,-7 0-52 0,0 0-43 0,5 6-39 0,-5-6-9 16,0 5 9-16,-5-1 20 0,5 2 27 0,-7-6 33 0,-5 3 33 0,4 4 39 15,-5-7 39-15,2 5 49 0,-5-5 53 0,4 0 51 0,-8 0 63 0</inkml:trace>
  <inkml:trace contextRef="#ctx0" brushRef="#br0" timeOffset="159574.67">18515 15793 54 0,'0'0'125'0,"0"0"40"0,8 0 32 0,-2 0 29 0,-6-5 25 0,0 5 27 16,6-4 23-16,-6-2 25 0,0 6 22 0,0-6 25 0,7 2 24 0,-7 4-50 0,0 0-89 15,0 0-53-15,0-5-30 0,0 5-15 0,0 0-15 0,0 0-11 0,0 0-11 16,0 0-13-16,0 0-10 0,0 0-12 0,0 0-17 0,0 0-15 0,0 0-15 0,0 0-13 15,0 0-10-15,0 0-3 0,0 0-1 0,0 0 3 0,0 9 1 0,0-3 5 16,0 0-1-16,0 3 1 0,0-3 4 0,0 3 1 0,0 0 5 0,0 1 5 16,0 5 6-16,0-6-1 0,0 6 5 0,0 1-3 0,0-7-6 0,0 6-4 15,0-2-7-15,0 2-3 0,0 0 0 0,0-6-1 0,0 6 1 0,0 0 3 16,0 6 1-16,0-8 1 0,0 2 2 0,0 0 0 0,0 0-1 0,0-2-1 0,0 2-1 16,0 0-1-16,0 4 0 0,0-4-3 0,0-1-1 0,0 2 1 0,-7-1-6 15,7 3-1-15,0-2-4 0,0-2-2 0,0 5-3 0,0-3-3 0,0 2-3 0,0-3 2 16,0 6 0-16,-6-8-1 0,6 2-3 0,0 6-1 0,0-7-2 0,0 5-1 15,0-4 1-15,0 4-2 0,0-4 2 0,0 6-1 0,0-7 2 0,0 0 1 16,0 7-1-16,-6-7 1 0,6-1-2 0,0 8 2 0,0-6 0 0,0-2 2 16,0 2-1-16,-8 0 0 0,8 0 0 0,0-2 1 0,0 2-2 0,0-3-2 0,0 3 0 15,-7-6-2-15,7 0 1 0,0 0-4 0,0 1 1 0,0 1 0 16,0-1 0-16,0-6 0 0,0 5 0 0,0-4-1 0,0 5 1 0,0-5-2 0,0 1 1 16,0 4 2-16,0-5 0 0,0-1 0 0,0 5 2 0,0-3 0 15,0-3 1-15,0 9 1 0,0-9 0 0,0 3-1 0,7 0 4 0,-7-2-2 16,0 5 1-16,0-4 1 0,0-1 1 0,0 8 0 0,0-9 0 0,0 3-1 0,0 0 1 15,0 3-1-15,0-5 0 0,0 1 1 0,0 5 1 0,0-5 0 0,0-1 1 0,0 7 0 16,0-7-1-16,0 2 1 0,0-2-2 0,0 5 1 0,0-4-2 0,0 1 3 16,0-2-1-16,0 7-2 0,0-8 0 0,0 4-1 0,0-2 0 0,0-1-2 0,0 5 0 15,0-3-1-15,0-3 1 0,0 3 0 0,0 3 0 0,0-3-1 0,0 0 1 0,0-2 0 16,0 5 0-16,0-4 1 0,0-1-1 0,0 2 2 0,0-1-1 16,0 5 1-16,0-4 1 0,0-2 0 0,0 1 0 0,0 4-1 0,-7-5-1 0,7 2 3 15,0 3-1-15,0-4 2 0,0 5-1 0,0 1 1 0,0-7 1 16,0 5 0-16,0 1-1 0,0 1 0 0,-5-1 1 0,5-1 0 0,0 0 2 0,-8 6 0 15,8-6-1-15,0 7-4 0,-6-1 2 0,6-1-2 0,-5 2 3 0,5-3-2 16,0 7-1-16,-8-4 0 0,8 2 0 0,-5-3-1 0,-2 4-2 0,7 1-1 0,0-6 0 16,-7 6 1-16,7-5 1 0,-7 4 1 0,7-4 0 0,0 0-1 0,-6 0 1 15,6-2 1-15,0 2 1 0,-7 0 2 0,7-5-1 0,0 4 0 0,-6 1 2 0,6 1 1 16,-7-7 2-16,7 0-2 0,0 6 0 0,-6-6-1 0,6 1 2 0,0 5-2 16,0-6 0-16,-7 1 0 0,7 1-2 15,0-2-1-15,-6-3 2 0,6 3 0 0,0 1-1 0,0-1-3 0,-8-4 0 0,8-1-2 0,0 8 0 0,0-8-2 16,0 1 0-16,-5 4-1 0,5-5 0 0,0 2-1 0,0-1-1 15,0-5-1-15,0 4-2 0,0 1 0 0,0 2 1 0,-8-4 0 0,8 3 2 16,0-1 1-16,0-5 2 0,0 0 2 0,0 4 1 0,0 2 1 0,0-6 1 0,0 9-1 0,0-5 0 0,0-4 1 16,0 5 0-16,0-5 0 0,0 6 1 0,0-6-2 15,0 4-1-15,0 2-4 0,0-6-1 0,0 5-1 0,0-5 0 0,0 4-1 16,0-4-1-16,0 0 0 0,0 5 0 0,0-5 1 0,8 4 1 0,-8 2 1 0,0-6 3 0,0 4-1 0,0 1 2 16,0-5 2-16,0 5 2 0,0-1 2 0,0 3 1 0,0-7 1 0,5 5 2 15,-5-1 0-15,0 1 1 0,0-1-1 0,0 2 0 0,0-6 1 0,0 3 0 0,0 3-3 16,0-1 2-16,0-5 1 0,0 4-1 0,0 2 0 0,-5 4 1 0,5-5-2 15,0-1 1-15,0 1-2 0,0-1 2 0,0 2-2 0,0-1 0 0,-8-1-1 16,8 1-1-16,0 2-1 0,0-4 0 0,0 8-1 0,0-7-2 0,-5 2-2 16,5-2 1-16,0 1 1 0,0-1 0 0,0 1 3 0,0 2-1 0,0-4 2 0,-5 8 2 15,5-7-1-15,0 2 0 0,0-3 0 0,0 3-1 0,0-2 1 0,-9 1 1 16,9 1 1-16,0-3-3 0,0 3 1 0,0 0-4 0,0 3 1 0,-5-5-2 0,5 2-1 16,0-2-1-16,0 1 0 0,0 0-3 0,0-1 0 0,0 2 2 0,-7 0 1 15,7-3-1-15,0-3 2 0,0 6-1 0,0 0-1 0,0-6-1 0,0 4-1 16,0-1 1-16,0-3-2 0,0 6 1 0,0-6-1 0,0 5 3 0,0-5-1 0,0 4 1 15,0-4-1-15,0 0-2 0,0 0 1 0,0 6-3 0,0-6 4 0,0 6 0 16,0-6 1-16,0 3 2 0,0-3 0 0,0 0 1 0,0 6 1 0,0-6 1 16,0 5 1-16,0-5-1 0,0 0 1 0,0 4 0 0,0-4-2 0,0 0 1 0,0 6-3 15,0-6 1-15,0 0 0 0,0 4-2 0,0-4 1 0,0 0-1 0,0 5 1 16,0-5-3-16,0 0-1 0,0 0 2 0,0 4-2 0,0-4 1 0,0 0-1 0,0 5 0 16,0-5 1-16,0 0 0 0,0 6 1 0,0-6 3 0,0 0-1 0,0 4 1 15,0-4 0-15,0 6 2 0,0-6-2 0,0 5 0 16,0-5 0-16,0 4 1 0,0-4-1 0,0 6-1 0,0-6 1 0,0 0-1 0,0 0-1 0,0 3 0 15,0-3-3-15,0 6-1 0,0-6-1 0,0 0 0 0,0 4-3 0,0-4-2 0,0 0 0 16,0 0 1-16,0 0-2 0,0 0 1 0,7 5 0 0,-7-5 0 0,0 0-1 16,0 0-1-16,0 0 2 0,0 0 2 0,0 0-1 0,0 0 3 0,0 0 2 0,0 0 0 15,0 0 0-15,0 0 2 0,0 0 1 0,0 0 0 0,0 0 0 0,0 0 1 16,5 6 0-16,-5-6 0 0,0 0-1 0,0 0 2 0,0 0-1 0,0 0 1 16,0 0-1-16,0 4 1 0,0-4 0 0,0 0 0 0,0 0 0 0,9 0 0 15,-9 0 1-15,0 0 0 0,0 0 2 0,0 0 1 0,5 0-1 0,-5 0 1 0,0 0 0 16,0 0-1-16,5 0 2 0,-5 0-2 0,8 0 1 0,-8 5 0 0,5-5 1 15,3 0 0-15,-8 0 0 0,6 0 1 0,1 0 1 0,-1 0 2 0,1 0 1 0,-1 0 2 16,1 0-1-16,6 0 2 0,-6 0 1 0,5-5-1 0,1 5 1 0,-7 0 1 0,7 0-1 16,2-4 1-16,-3 4-1 0,0-6-1 0,9 6-2 0,-10 0-1 15,5-5-4-15,2 5 2 16,3-4-3-16,-10 4-1 0,10-6 0 0,-2 3-1 0,1 3-1 0,-1-6-1 0,2 6 1 0,-3-4-2 0,3 4 0 0,-5-5-3 0,5 5 2 16,-2-6 1-1,1 6-1-15,-1 0 1 0,2-4-2 0,-8 4 1 0,6 0 0 0,-6 0 0 0,1-6 1 0,-2 6-2 0,1 0 2 0,1 0 2 0,-2 0-2 0,2-5 2 16,-9 5-1-16,8 0-1 0,-5 0 2 0,-2 0-4 0,1 0 1 0,-1 0-1 0,1-4-6 15,-7 4-4-15,6 0-9 0,-6 0-11 0,0 0-11 0,0 0-12 0,0 0-12 16,8 0-16-16,-8 0-17 0,0 0-19 0,0 0-22 16,0 0-25-16,0 0-24 0,0 0-27 0,0 0-45 0,0 0-52 0,0 0-69 0,-8 0-66 0,8 0-22 0,-6 0 5 15,6-5 17-15,-7 5 25 0,1-4 30 0,6 4 34 0,-7-6 37 0,1 2 38 0,-2-1 41 16,3-1 42-16,-3 3 55 0,3-3 64 0</inkml:trace>
  <inkml:trace contextRef="#ctx0" brushRef="#br0" timeOffset="160555.31">17038 16989 81 0,'0'-5'145'0,"0"1"38"0,-7-1 30 0,7 1 26 0,0-2 24 0,0 2 21 0,-8 4 23 0,8-6 21 0,0 1 19 0,0 1 21 0,0-1 22 0,0-1-62 0,-5 2-111 0,5-1-51 0,0 5-22 0,0-4-11 0,0-2-4 0,0 6-6 0,0 0-5 0,0 0-7 0,0 0-4 0,0 0-6 15,0 0-10-15,0 0-9 0,0 0-11 0,0 0-12 16,0 0-10-16,0 0-11 0,0 0-11 0,0-3-10 0,0 3-11 0,0 0-7 0,0 0-7 0,0 0-6 0,0 0-3 16,0 0 1-16,0 0 1 0,0 0 3 0,5 0 3 0,-5 3 2 0,0 3 4 15,8-2 6-15,-8 1 4 0,0-1 3 0,7 7 3 0,-7-2 7 0,5 1 2 16,-5 0 3-16,7-1 1 0,-7 6-2 0,0-4-3 0,0 4 1 0,0-2-6 0,0 2-3 15,0 6-3-15,0-8-12 0,0 2-14 0,0 6-22 0,0-8-22 0,0 2-27 16,0 6-27-16,0-7-48 0,-7-1-59 0,7 8-77 0,0-6-88 0,-5-2-41 16,5 2-18-16,0-6 1 0,-7 7 12 0,7-7 21 0,0 0 28 0,-8 2 35 0,8-7 37 0,-5 2 41 15,5-6 42-15,0 0 56 0,0 0 59 0</inkml:trace>
  <inkml:trace contextRef="#ctx0" brushRef="#br0" timeOffset="160760.6">16912 17244 0 0,'0'-5'17'0,"0"5"131"0,0 0 72 0,-5 0 51 0,5 0 39 0,0-4 36 0,-7 4 31 0,14-5 26 16,-2 5 23-16,3-7 18 0,-8 7 14 0,8 0 13 0,-8-3 14 0,0 3-103 0,0-6-172 15,0 1-86-15,5 5-41 0,-5-4-23 0,6 4-16 0,-6-6-11 0,7 1-13 16,-7 1-8-16,5 4-3 16,4-4 0-16,-4-1-1 0,2 5 0 0,-1-6 0 0,8 3-1 0,-7 3-3 0,-2-7-3 0,9 7-3 0,-9-5-10 0,10 5-13 0,-3 0-22 15,0-4-29-15,-4 4-39 0,5 0-39 0,0 0-73 16,1 0-80-16,-1 0-66 0,-3 0-51 0,-1 0-18 0,3 0 0 0,1 0 8 0,1-5 18 0,-9 5 24 0,2-6 29 15,7 2 40-15,-8-1 44 0,-6 1 50 16,7-1 53-16,-7-5 65 0,5 4 82 0</inkml:trace>
  <inkml:trace contextRef="#ctx0" brushRef="#br0" timeOffset="160998.54">17389 17053 0 0,'0'0'9'0,"0"0"120"15,-6 6 65-15,6-6 42 0,0-6 27 0,-8 0 23 0,8 3 22 0,0-3 18 16,0-3 21-16,0 5 20 0,0-8 24 0,8 3 27 0,-8 4 26 0,0-5-80 15,0 5-142-15,6 1-60 0,-6-1-22 0,0 5-6 0,0-4 2 0,0 4 3 32,0 0 2-32,0 0-3 0,0 0-7 0,0 0-11 0,0 0-18 0,0 0-14 0,0 0-19 15,0 0-14-15,0 4-10 0,-6 1-14 0,6-1-10 0,0 7-9 0,0-2-5 16,0 0-4-16,0 7-5 0,0-1 1 0,-8 0 1 0,8 4 3 0,0-5 0 0,0 5-5 16,-7-3-10-16,7 2-15 0,0-3-19 0,-5 6-20 0,5-8-23 0,-6 7-26 15,6-4-30-15,0-2-42 0,0 0-43 0,-8 0-65 0,8 2-71 0,0-1-55 16,0-6-42-16,0 0-9 0,0 3 14 0,0-3 22 0,0-5 29 0,0-4 33 0,0 0 36 15,-5 9 39-15,5-9 44 0,0 0 47 0,0 0 53 0,0-4 59 0,0-5 77 0</inkml:trace>
  <inkml:trace contextRef="#ctx0" brushRef="#br0" timeOffset="161187.73">17513 16746 0 0,'0'0'27'0,"-7"0"141"0,0 0 75 16,7 0 50-16,-5 0 40 0,-3 5 30 0,1-5 22 0,7 0 14 15,-6-5 11-15,6-1 9 0,-6 2 9 0,6 4 8 0,0 0 12 0,0 0-120 0,0 0-190 16,6 0-95-16,-6 0-46 0,0 0-29 0,6 4-21 0,-6-4-15 0,0 6-12 0,7-1-6 16,-7-1-9-16,0 6-24 0,0-1-37 0,0 2-59 0,8 4-73 0,-8 0-47 15,0-2-36-15,0 2-10 0,0 6 4 0,0-8 16 0,-8 8 20 0,8-6 24 0,0-2 26 16,-7 2 30-16,7-1 31 0,-6 2 44 0,0-3 50 0,-1-2 61 0,7 4 71 0</inkml:trace>
  <inkml:trace contextRef="#ctx0" brushRef="#br0" timeOffset="166949.76">19284 18040 60 0,'0'0'122'0,"0"5"33"0,0-5 24 0,-7 0 23 0,2 0 22 0,5-5 22 0,0 5 15 0,0-4 17 0,0 4 14 0,-9-6 12 0,9 0 11 0,0 6-65 0,0 0-106 0,0 0-49 0,0-4-23 0,0 4-11 0,0 0-5 0,0-5-10 0,0 5-5 0,0-6-5 0,9 6-2 0,-9-3 0 16,0 3 0-16,5-6 4 0,-5 2 4 0,7 4 4 0,-1-5 5 0,-6 1 1 0,8-1 3 16,-3-2 2-16,3 7 0 0,-3-4 1 0,2-1 0 0,5 0-1 0,-5 5-3 0,1-4-2 15,-3 4-3-15,9-6-1 0,-9 6-7 16,3-4 0-16,5 4-4 0,0 0-1 0,-8 0-1 0,9 0-2 0,-1 0-3 0,-8 0 0 0,11 0-1 0,-4 0-3 15,0 0 0-15,8 0-2 0,-6 0 0 0,-1 0 2 0,0 0 0 0,6 0 0 16,-6 0 0-16,5 0 2 0,3 0-1 0,-2 0 0 0,-6 0 1 0,8-5 1 16,4 5 0-16,-5 0 0 0,1 0-1 0,3-4 0 0,-4 4 0 0,7 0-1 0,-3 0 0 15,3-5-1-15,1 5 4 0,-5 0-2 0,4 0 1 0,-1 0 2 0,8 0 2 0,-2 0-1 16,-8 0 1-16,10 0-1 16,-2 0-1-16,1 0 3 0,-1 0 1 0,2 0 2 0,-2 0 1 0,-6 5 2 0,6-5-1 0,2 0 2 0,-3 0-2 0,2 4 1 15,1-4 1-15,-2 0-2 0,0 5 1 0,1-5 1 0,-1 0 3 0,7 4 1 0,-7-4-3 16,7 6 2-16,-4-2 1 0,4-4 1 0,-2 5 1 0,-3 0-1 0,5-5-2 15,-1 4 1-15,1 3-5 0,0-7 0 0,0 5-2 0,2-1-4 0,-2-4 0 0,-2 5-2 16,8-5 0-16,2 4-3 0,-2 2-4 0,2-6-2 0,-2 3-3 0,0 3 0 16,8-6-5-16,-2 5 0 0,-5-1-3 0,7 2 0 15,-1 0-1-15,-7-2 0 0,8 1-2 0,-1-1-4 0,-1-4 0 0,1 5-1 0,0 5-2 0,-1-5-1 16,4-1-1-16,-5 8-3 0,3-9-2 0,-8 3-2 0,7 3 1 0,-7 1-1 0,2-1-1 16,-2-4 2-16,2 5 0 0,-2 1 1 0,0-1-2 0,-6-1-1 0,6 0-1 15,-5 0 0-15,-1 3 3 0,1-3 0 16,-8 1 1-16,7-1 1 0,-8 0 2 0,1 3-1 0,2-3 1 0,-8 4 0 0,1-7 1 15,5 3 1-15,-6 3 1 0,-8-3 1 0,9 0-1 0,-1-3 0 0,-5-2 2 0,-3 5 0 16,1-4 0-16,2 1 1 0,-3-6 0 0,3 4 0 0,-10 2 4 0,5-6-1 16,2 0 1-16,-5 5-1 0,-5-5 1 0,3 0 3 0,-3 0 0 0,5 0 3 0,-6 0 1 0,-7 0 6 0,5 0 5 15,2 0 4-15,-7 0 4 0,0 0 4 0,0 0 3 0,0 0 2 16,0 0 4-16,0 0-1 0,0 0 2 0,0 0-2 0,0 0 1 0,0 0-2 16,0 0-4-16,0 0-7 0,0 0-4 0,0 0-7 0,0 0-9 0,0 0-4 0,0 0-6 0,0 0-7 15,0 0-4-15,0 0-4 0,0 0-4 0,-7 0-3 0,7 0-1 0,0 0-3 0,-5 0 2 16,5 0 0-16,-7 0-3 15,7 0 1-15,-8 0-1 0,8 0-1 0,0 0-3 0,-5 0-6 0,5 0-4 0,0 0-6 0,-8 0-6 0,8 0-10 0,-6-5-10 0,6 5-13 16,0 0-11-16,-5 0-12 0,5 0-14 0,0 0-16 0,-8 0-17 0,8-6-20 31,0 6-21-31,0 0-23 0,0 0-22 0,-7-4-46 0,7 4-55 0,0 0-68 0,0-6-67 0,0 6-19 0,0-9 8 0,0 4 17 0,7-5 26 0,-7 6 31 0,8-7 36 0,-8 2 38 16,5-1 42-16,1-1 42 0,2 4 45 0,-3-8 58 0,3 3 66 0</inkml:trace>
  <inkml:trace contextRef="#ctx0" brushRef="#br0" timeOffset="167424.76">23395 18030 34 0,'-9'0'112'0,"2"-6"42"0,7 2 32 0,-5-1 27 0,-1-1 23 0,-1 3 23 0,7-3 23 0,0 2 20 0,0-1 21 16,0-4 21-16,-6 2 19 0,6 3-36 0,0-1-75 0,-8 0-47 0,8 1-31 0,0 4-15 0,0-6-5 0,-5 2-1 0,5 4-3 0,0-5 0 0,0 5-2 0,-7-4-1 0,7-1-4 0,0 5-2 0,-7-6-7 0,7 6-6 0,0-4-5 16,-5 4-9-16,5 0-7 0,0 0-10 0,0 0-7 0,0 0-10 0,0-6-11 0,0 6-10 15,0 0-13-15,0 0-9 0,0 0-13 0,0 0-11 0,0 0-12 0,0 0-9 0,0 0-7 16,0 0-7-16,0 0-4 0,0 6-1 0,0-6-1 0,5 0 0 0,-5 4 7 16,7 2 1-16,-7-1 11 0,7-1 5 0,-2 1 9 0,3-1 6 0,-2 6 9 0,1-5 6 15,4 0 3-15,5 6 2 0,-4-2 1 0,-1-4-1 0,5 5-2 0,-5-7-1 16,10 8-1-16,-9-1-4 0,8-4-1 0,0 3-6 0,-1-5 0 0,-6 5-5 15,5-3-2-15,3 3-3 0,-1-4-2 0,-8 5-3 0,7-4-4 0,-6-1 1 16,3 5-3-16,2-6-2 0,-13 1-1 0,9-1 0 0,-7 8-2 0,6-9 1 16,-7 3 2-16,-6-1 4 0,8-1 7 0,-3-4 7 0,-5 6 9 0,0-3 7 0,0-3 8 15,0 6 8-15,0-2 8 0,0 1 3 0,-5 1 7 0,5-3 1 0,-8 9 4 16,8-8 1-16,-6 1 1 0,-1 5-3 0,1-6-5 0,-1 6-2 0,-7 0-7 0,9-1-5 16,-8-3-5-16,-1 4-4 0,2-1-6 0,-2 0-4 0,1 3-4 0,1-3-2 15,-2 0-4-15,1 1-2 0,-6-1-3 0,6 2-4 0,-8-1-2 0,10 5-3 16,-2-6-4-16,-7 0-3 0,6 1-5 0,-4 1-8 0,4-2-9 0,-7 1-9 0,10-1-12 15,-10 0-14-15,3 3-15 0,5-3-17 0,0 1-18 0,-1-5-24 0,2 4-24 16,-9-5-28-16,15 7-30 0,-7-7-40 0,6 2-43 0,-5 3-83 0,5-3-99 0,2-2-42 16,-4 1-18-16,9-5 9 0,0 0 22 0,0 0 34 0,0 0 33 0,0 0 40 0,9 0 42 15,-9-5 44-15,5-5 48 0,2 1 56 0,5-1 56 0</inkml:trace>
  <inkml:trace contextRef="#ctx0" brushRef="#br0" timeOffset="168233.11">23913 18094 71 0,'0'0'140'0,"0"0"38"0,0 0 31 0,0 0 25 0,0 0 23 0,0 0 22 0,0 0 21 0,0-6 23 0,0 3 24 0,0 3 22 0,0-7 23 0,0 7-55 0,0-5-103 0,0 5-50 0,-5 0-29 0,5 0-11 0,0-4-6 0,0 4-3 0,0 0-4 16,0 0-3-16,-7 0-9 0,7-5-8 15,0 5-12-15,-6 0-8 0,6 0-13 0,0 0-11 0,0 0-14 0,-5 0-10 0,5 0-11 0,0 0-7 0,0 0-11 0,-9 0-6 16,9 5-4-16,-7-5-6 0,7 4-3 0,-5 1-2 0,5 2 0 0,-6-4-4 16,6 3 0-16,-7-1 0 0,1 5 0 0,6-6 0 0,-8 5 1 0,8-4 0 15,-5 5 1-15,5-4-1 0,-7 3 0 0,7-3 2 0,0-3-4 0,0 3 1 16,0 3 0-16,0-3 1 0,0-3-2 0,0 3 2 0,0 0 1 0,0-2 0 0,0 1 3 16,7-1 2-16,-7 2 0 0,5-2 2 0,-5 1 3 0,8 0 1 15,-8-5 2-15,6 4 3 0,-6-4 1 0,7 6 3 16,-1-6 5-16,-1 0 5 0,2 0 9 0,2 0 4 0,-4 0 7 0,1-6 10 0,1 6 7 0,-2 0 6 0,4-4 6 0,-2-1 6 0,-2 0 7 15,1 1 5-15,2-2 7 0,-3 2 3 0,-5-1 3 0,8 1 1 0,-3-2 0 16,-5 0-1-16,7 6-3 0,-7-3-5 0,0-3-2 0,0 1-6 0,0 1-3 16,0-2-6-16,0 6-5 0,0-3-5 0,0-3-7 0,0 2-9 0,0-1-4 15,0-1-8-15,0 3-8 0,0-4-8 0,-7 2-6 0,7 5-8 0,-5-4-7 0,5 4-6 16,-8-5-5 0,3 5-6-16,-3 0-5 0,2 0-3 0,1 0-2 0,-11 0-2 0,11 5-3 0,-8-1 0 0,8 1 1 0,-11 2-1 0,5-4 1 0,4 8-1 0,-7-7-3 31,9 5-3-31,-8 1-4 0,7 1-3 0,-9-8-3 0,10 9-3 0,-3-3-1 0,8 1-1 15,-6-1-3-15,1-4-1 0,5 5 2 0,-8-4-4 0,8-3 1 0,0 3 2 16,0 0 6-16,0-2 4 0,0-1 7 0,0 3 5 0,0-6 4 0,8 5 3 16,-8-5 4-16,5 4 0 0,-5-4 3 0,6 0-1 0,2 6 2 0,-3-6-5 15,2 0-6-15,1 0-10 0,-2-6-10 0,7 6-20 0,-8 0-16 0,3-4-26 16,5 4-31-16,-7-5-53 0,-1-1-67 0,2 3-87 0,2-1-94 0,-4-2-37 0,1 0-9 0,1 3 12 16,-7-9 17-16,0 3 28 0,0 4 28 0,0-9 35 0,0 5 38 0,0-6 45 15,-7 4 46-15,1-8 63 0,1 4 68 0</inkml:trace>
  <inkml:trace contextRef="#ctx0" brushRef="#br0" timeOffset="179847.63">25180 17893 0 0,'5'6'22'0,"1"-2"139"0,-6 1 76 16,0-1 51-16,0-4 41 0,0 0 30 0,0 0 25 0,0 0 20 0,-6 0 19 0,1 0 15 0,-3-4 16 0,8-1 13 0,-8 1 14 0,8 4-108 0,-5-6-180 0,5 6-89 0,-7-4-44 0,7-1-19 0,0 5-7 0,-7 0-2 0,7-6 0 0,0 6 4 15,-5-3 5-15,5 3 4 0,-8 0 2 0,8-7 2 0,-7 7 2 0,7-5-2 16,-5 5-3-16,-4 0-5 0,4 0-5 0,0 0-6 0,-3 0-4 15,3 0-7-15,-3 5-4 0,2-5-6 0,-6 7-3 0,3-4-6 0,-3 3-4 0,6-1-2 0,-8 5-2 16,2-1-4-16,-1 0-1 0,-1 1-1 0,2 5 1 0,-2 0-2 0,1 3 0 0,1 3-2 16,-2-2 3-16,1 2-1 0,-1-3-1 0,4 6-1 0,-4 1 2 0,7-1 2 15,-6 7-2-15,-1-7 3 0,9 0-1 0,-3 0 1 0,-5 7 2 0,7-9 0 16,1-1-1-16,-2 3 2 0,-1-5-1 0,8 2 0 0,-6-8-2 0,6 2 0 16,0-1-1-16,-6 2-3 15,6-7 0-15,0 0-2 0,0 3 2 0,6-3-2 0,-6-3 1 0,0 3 2 0,6-5 3 0,-6 1 5 0,8-5 3 0,-1 4 4 16,-2-4 5-16,1 6 6 0,2-6 8 0,-3 0 3 0,8-6 7 0,1 2 3 0,-9-1 3 0,10 1 2 15,-1-5 0-15,4-6 0 0,-5 3-3 0,0-2 1 0,6-6-3 0,2 2-1 16,-3-3-2-16,-4-3-1 0,11 0 1 0,-5-1-4 0,1 1 0 0,-3-4 1 16,3 2 0-16,-2-3 1 0,6-1 2 0,-6 3 2 0,2-4 1 0,-10 1-1 0,10 2 2 15,-3-2 0-15,-2 6-3 0,3-6 0 0,-6 2-6 0,-1-2-3 0,2 2-3 16,-1-3-4-16,-8 1-3 0,9 6-2 16,-9-4-2-16,11-2-1 0,-11 5-3 0,2-4-3 0,-1 4 2 0,-1 1 0 0,-5 5 1 0,9-6 3 0,-9 7 6 0,7 3 3 15,-7 0 6-15,0 0 2 0,0 6 4 0,0-1 0 0,-7-1 0 16,7 7 3-16,0-6 1 0,0 5-2 0,-9 5 0 0,9-5-5 0,0 5-2 0,0 0-9 15,0 0-10-15,0 0-7 0,0 0-13 0,0 0-6 0,-5 5-5 0,5 0-3 16,-6 5-2-16,6 0-3 0,-7-1 1 0,7 6 0 0,-5 6 0 0,-3-3 3 0,0 1 3 16,3 5 4-16,-1 1 4 0,-2-1 7 0,3 6 4 15,-3-6 6-15,8 6 3 0,-5-2 2 0,-2 3 1 0,0-7-1 0,2 4 0 0,-2 2 0 0,7 0-2 16,-8-5 1-16,8-1-1 16,-5 6 0-16,5-8-2 0,-8 5 2 0,8-9-2 0,0 6 0 0,-6 1 2 0,6-6-3 0,0 2 3 0,0-3-2 15,0 3 2-15,0-2-1 0,0-4-1 0,0-1 1 0,0 2-3 0,0-1-3 0,0-8-1 0,0 4-5 16,0-7-2-16,0 8 1 0,0-9-4 0,6 3 2 0,-6-6 1 0,8 5 3 0,-8-5 7 31,5 0 5-31,3 0 4 0,-8 0 12 0,12-5 7 0,-5-1 8 0,0 3 8 16,6-9 6-16,-8-3 4 0,9 8 3 0,-1-8 3 0,0-6-1 0,5 2 1 0,-2-2-4 15,-5 3-5-15,10-6-4 0,-3 3-6 0,-4-2-6 0,-2 2-8 0,7-3-4 16,-4 6-7-16,4-9-1 0,-6 9-2 0,0-2-2 0,0-4-2 0,1 10-1 16,-1-7-3-16,-3 2-1 0,4 4 0 0,-7-4 1 0,7 4-1 0,-8 6-1 15,1-6-1-15,5 5 1 0,-5-1 0 0,-7 8 3 0,7-3 5 0,-7 2 5 16,6-1 1-16,-6 5 7 0,0 0 2 0,0 0 0 0,0 0-2 0,0 0 0 0,0 0-2 15,-6 5-2-15,6-1 3 0,0 2-2 0,-7 3 0 0,7 0-2 0,-7 3-6 16,0 1-4-16,7 2-4 0,-5 6-1 0,-2-3-4 0,1-3 1 0,0 4 1 16,-2 1 2-16,1-1-1 0,7 2 2 0,-5-2-1 0,-4-5-2 0,4 6-1 0,5-6 0 15,-5 1-1-15,5 1-1 0,0-2-1 0,-8 0-1 0,8-5-1 0,0 6-4 0,0-4-1 16,0-1-1-16,0-1-3 0,8-5 0 0,-8 7-2 0,0-8 3 0,5 9-1 16,0-8 1-16,-5 1 2 0,9-1 3 0,-4-4 1 0,2 0 2 0,1 0 3 15,4 0 3-15,-5 0 3 0,5-4 2 0,-5-1 4 0,6-5 3 0,-1 4 2 0,2-8 0 16,4 4 2-16,-2-3 0 0,3-1-2 0,1-2 3 0,-1-3-2 0,-6 5 0 15,11-7-1-15,-3 2 3 0,-3-6-1 0,3 5-1 0,-2 2 2 0,1-7-1 16,-1 1-2-16,2 3 0 0,-2-2-1 0,0-3 0 0,-7 2 1 0,9-1-3 16,-10 7 1-16,10-7-2 0,-8 1 0 0,1 5-1 0,-2-2 0 0,-4 6-2 0,3-3-1 15,-3 3 1-15,-3 5 1 0,2 1 2 0,0-2 1 0,0 2 5 0,-7 5 0 16,6-2 6-16,-6 6 1 0,0 0 3 0,0 0-2 0,0 0-1 0,0 0-6 0,0 0-3 16,-6 6-5-16,-1-6-3 0,0 9-3 0,0-5-3 0,2 7-3 0,-3-2-3 15,-3 7-4-15,3-3-4 0,-4 7-1 0,4-5-2 0,-4 4 1 16,0 0 1-16,3 1 5 0,-3-1 4 0,-1-4 4 0,7 6 2 0,-2-8 1 0,-4 7 1 15,6-4 2-15,0-2-1 0,-1-4 1 0,7 3-1 0,-8-2 1 0,3 4 1 0,5-6 3 16,0 1 1-16,-6-1 4 0,6 0 1 0,0-2 0 0,-8 2 2 0,8 0 4 0,0-3 0 16,0-3 0-16,8 8 1 0,-8-7 5 0,0 2-1 0,0 4 4 0,6-5-2 15,-6-1 1-15,0 1-4 0,5 5 2 0,-5-5-2 0,8-1 0 0,-8 1 2 16,7 5-2-16,-7-4 1 0,6-1 0 0,0-1 0 0,-6 2-3 0,7 3 0 0,-7-5-3 16,5 1 2-16,-5 2-2 0,8-4-2 0,-8 3 1 0,0-1 0 0,6-1-3 15,-6 2 3-15,0-3-1 0,0 7 0 0,0-5 2 0,0 1 1 16,0-3 0-16,0 3 0 0,-6 0 0 0,6-2 0 0,-8 1 0 0,8-1-2 0,-5 6 0 15,-2-5-1-15,1 0-3 0,-7-1-1 0,5 2-3 0,-3 3-2 0,3-3-4 0,-5 0-4 16,0-2-6-16,0-1-5 0,-6 3-12 0,6-1-8 0,1-1-10 16,-9-4-9-16,10 6-14 0,-10-6-12 0,7 0-13 0,1 0-13 0,-6 0-12 0,6 0-11 0,1 0-14 15,-2-6-9-15,1 6-11 0,5-4-18 0,3-7-13 0,-8 8-19 0,8-7-16 16,5 4-27-16,-9-9-34 0,4 6-42 0,5-6-45 0,0-4-45 0,0-1-41 0,0 1-6 16,5-6 10-16,4-3 24 0,-9 2 29 0,5-2 33 0,2-2 38 0,-1-3 40 0,7 2 40 15,-5 3 47-15,-3-6 50 0,1 4 55 0,2-3 69 0</inkml:trace>
  <inkml:trace contextRef="#ctx0" brushRef="#br0" timeOffset="180005.39">25804 17567 8 0,'-7'-11'108'0,"7"7"67"0,-7-5 50 0,2 3 40 0,-3 0 35 0,-4 2 35 0,4-7 32 0,-3 8 31 0,3-3 28 0,0-3 28 0,-3 3 26 0,11 2-21 0,-7-2-49 0,2-3-73 0,5 4-91 0,-9 5-50 15,9-4-32-15,0 4-21 0,0 0-17 0,0 0-18 16,0 0-19-16,0 0-17 0,0 0-13 0,0 0-16 0,0 0-15 0,0 0-13 0,0 0-13 0,0 0-8 0,0 0-5 16,0 0-3-16,0 0-2 0,0 0 0 0,0 0 1 15,9 4-6-15,-9-4-4 0,0 5-10 0,5 0-15 0,-5-1-17 0,0 6-20 16,7-4-24-16,-7 3-26 0,0-3-45 0,6 3-51 0,-6 0-83 0,0 3-92 0,5-3-48 0,-5 0-20 0,0 1 3 15,8-1 14-15,-8 2 25 0,0-1 32 0,0-1 33 0,0-3 42 0,0 3 40 0,-8 0 44 16,8 1 55-16,-5-5 59 0</inkml:trace>
  <inkml:trace contextRef="#ctx0" brushRef="#br0" timeOffset="181694.33">26260 17741 3 0,'12'-4'98'0,"2"-1"67"0,-1 1 45 0,0-1 39 0,0-1 32 0,-2 2 31 0,5-7 29 16,-11 7 29-16,8-5 27 0,-8-2 26 0,11 7 26 0,-11-5-15 0,1-3-40 16,2 3-68-16,-3-1-80 0,3 5-39 0,-3-4-18 0,2-1-11 0,0 4-6 0,-2 3-9 15,-5-7-9-15,7 4-10 0,-7 1-8 0,8 5-10 0,-8-4-10 0,0 4-13 16,0 0-11-16,0 0-12 0,0 0-14 0,0 0-9 0,0 0-13 0,0 0-8 16,0 0-8-16,0 0-10 0,0 0-4 0,0 0-4 0,0 0-5 0,0 0-2 0,-8 4-3 15,8-4-2-15,-7 5 0 0,7 5-2 0,-5-4-1 0,-2 3 0 0,0 1 0 16,2-1 0-16,-3 6 3 0,3 0-2 0,-9 0 1 0,9 0 2 0,-3-2 0 15,-5 2 1-15,5 5-1 0,-2-6 1 0,1 6 0 0,2-1 0 0,-4 1 1 0,4-4-1 16,1 2 1-16,-2 1 0 0,-4 2 1 16,6-2-1-16,-2 1-1 0,2-1-1 0,-1 0 1 0,2 2 0 0,-4-7-2 0,4 5 1 0,0-4-1 0,-3 0-4 15,8-2-2-15,-5 2-2 0,5-3-1 0,-8 2-2 0,8-4-3 0,0-1-1 16,0 0-4-16,0 1-2 0,8-4-3 0,-8 3 0 0,5-3 0 0,-5-3-1 0,8 3 5 16,-3-2 1-16,0-4 3 0,4 5 2 0,-4-5 1 0,8 0 2 0,-5 0 5 15,5-5 4-15,0 5 3 0,0-10 2 0,5 7 2 0,-4-7-3 0,4-1-2 0,3 1-5 16,-7 1-7-16,4-6-2 0,1 0-2 0,1 5-2 0,-6-4 0 15,7-1 0-15,-10 2-1 0,1-3 3 0,2 2-1 0,-1-1 4 0,0-1-1 0,0 2 3 16,0 0 7-16,-7-6 4 0,9 5 6 0,-10 2 3 0,1-8 3 0,2 6 2 0,-3-4-1 16,3 5 2-16,-1-6 2 0,-1 6-3 15,-6-5 2-15,6 4-1 0,-6 0 1 0,0 0 2 0,0 6-2 0,7-7 6 0,-7 7 2 0,0 0 4 0,0-2 1 0,0 7 1 16,0-2 1-16,0 6-1 16,0 0-6-16,0-3-3 0,0 3-10 0,0 0-6 0,0 0-8 0,0 0-2 0,0 0-4 0,0 0-3 0,-7 3-1 0,7 3-4 15,0-2-1-15,0 7-1 16,-6-2 0-16,6 6 0 0,0-5 4 0,-6 8 3 0,6-3 7 0,-7 0 7 0,-1 4 6 0,8 1 4 0,-5 0-2 0,-3-2 0 0,2 2 0 15,1 1 1-15,-2-2-3 0,-1 0-1 0,2 1-1 0,0-6-2 0,-1 7 1 16,-6-7-2-16,5 5-1 0,3-4 0 16,-1 0-1-16,-1-2-3 0,7-2-2 0,-5 5-3 0,-4-7-2 0,4 0-1 0,5 1-4 0,0-1-3 0,-7-4-4 0,7 2-1 15,0-4-5-15,0-3-2 0,0 0-2 0,0 0 1 0,0 0 2 0,0 0 5 16,0 0 4-16,0 0 4 0,0 0 6 0,7-3 5 16,-2-4 5-16,-5 2 5 0,9 1 5 0,-4-5 3 0,2-6 5 0,-1 6 3 0,7-7 3 0,-5 1 0 15,4-3 1-15,-6 2-1 0,8-4-2 0,-2 2-2 0,2-7-2 0,-9 6-1 0,10-2-2 16,-3-3-4-16,0-1-1 0,2 5 0 0,-1-2-3 0,0-5-2 15,0 9-1-15,0-1-3 0,1-2-2 0,-2 3-4 0,2 8-3 0,-1-5-1 0,-8 6-1 16,9-2 0-16,-9 7 2 0,3-2 2 16,-1 6 4-16,-2 0 4 0,-5 6 3 0,9-2 2 0,-9 7 4 0,0-2 1 0,0 0 3 0,0 7 4 0,0-2 1 0,0 5 2 15,-9 2 0-15,9-2 0 0,-5-1-1 0,-2 7-3 0,7-5-5 0,-8 5-2 16,3-1-4-16,-2-5-1 0,0 1-2 0,7-1-2 16,-5 2-1-16,5-2-2 0,-8-5-1 0,8 2-2 0,-5-3-1 0,5-4 0 0,0 2-2 0,-8-2 1 0,8 1 0 0,0-4-2 15,0 3-2-15,0-9 0 0,0 0 0 0,0 6-2 0,0-6 1 0,0 0 6 31,0 0 3-31,0 0 8 0,0 0 9 0,8 0 8 0,-8 0 8 0,0-6 5 16,5 6 6-16,3-9 4 0,-8 3 1 0,5 3 5 0,-5-9 0 0,7-3 1 16,0 6 0-16,-2 0-2 0,3-7-3 0,-1 1-9 0,-7 2-6 0,5-1-10 15,4-2-4-15,-4 1-7 0,-5 2-4 0,5-2-4 0,3-5-1 0,-8 6-5 0,5-7 1 16,-5 1-3-16,8 7 0 0,-2-8-4 0,1 3-1 0,-7-1-2 0,6 4 1 0,2-6-4 16,-3 8-1-16,2-2-2 0,-1-6-1 0,1 7-1 0,0 4-1 0,0 1 0 15,-2-6 0-15,3 11-2 0,-3-7 3 0,1 2 0 0,2 5 3 0,-3-2-2 16,11 0 1-16,-11 3 1 0,1 3 2 0,1-6 3 0,-2 6-1 0,4-4 3 0,-4 4 3 15,2 0-1-15,6 0 2 0,-7 0 1 0,2 0 0 0,-3 0 0 0,9 0 2 16,-9 0-1-16,2 0 1 0,1 0 2 0,-3 4 0 0,9-4-2 0,-9 6 3 16,3-6 0-16,5 3 0 0,-7 3 2 0,-1 0 0 0,2-2 2 0,1 1 1 0,-2-1 2 15,1 1 3-15,-7 5 4 0,6-5 1 0,-6 5 2 0,0-1 2 0,0 1 1 16,0 4 1-16,-6 1 0 0,-1 1 0 0,1-2 1 0,-2 5 0 0,1 2-2 16,-4-2 0-16,-2 5-4 0,0-5-1 0,-1 5-3 0,-6 2-4 0,6-7-3 15,-4 6-1-15,-1-7-1 0,7 6-2 0,-9-3-1 0,10-2 0 0,-10 2-3 16,7-3 1-16,1-3-3 0,8 4-3 0,-9-4-3 0,1 0-4 0,6-6-4 0,2 7-4 15,-3-7-4-15,2 0-3 0,6 1-2 0,0-5-4 0,-7 4-3 0,7-3-2 0,0-6-2 16,0 0-2-16,0 6 2 0,0-6 2 0,7 4 7 0,-7-4 6 0,0 0 8 16,6-4 5-16,2 4 4 0,-3-6 5 0,2 0 2 0,-1 3 5 0,8-8 2 15,-2 1 1-15,-4 1 4 0,3 0 2 0,9-7-3 0,-6 7-1 0,4-6-5 0,3 0-8 16,-8-4-3-16,6 4-7 0,0 1-4 0,1-2-2 0,-1 1-5 0,2-3-6 16,-3 2-5-16,3 2-6 0,-2-5-7 0,0 4-10 0,-6-4-5 0,7 4-5 0,-6 0-5 15,4-4-5-15,-4 4-7 0,6 1-5 0,-7-2-7 0,-2 1-6 0,5 2-3 16,-5 4-1-16,1-6 1 0,-3 4 1 0,3-3 2 0,-6 5 5 0,8-2 1 15,-7 1 4-15,6 1 6 0,-7 0 7 0,-1-2 7 0,3 7 9 0,-1-5 6 16,-7 3 7-16,5 0 2 0,2 2 5 0,0-1 0 0,-7 1 3 0,5-2 0 16,-5 6-3-16,0 0-3 0,0 0-9 0,0 0-8 0,0 0-12 0,0 0-12 15,0 0-14-15,0 0-12 0,0 0-11 0,0 0-9 0,0 0-11 0,8 6-5 0,-8-6-5 16,0 0-3-16,-8 4-2 0,8 1 0 0,0-5-2 0,0 4 6 16,0-4 7-16,-5 6 13 0,5-6 15 0,0 6 20 0,0-6 21 0,0 0 19 0,-7 0 20 0,7 0 21 15,0 0 17-15,0 0 21 0,0 0 18 0,0 0 21 0,0 0 19 0,0 0 20 16,0 0 17-16,0 0 15 0,0-6 13 0,7 6 12 0,-7-6 10 0,0 2 5 0,0-1 3 15,5 1 0-15,-5 4 1 0,8-6-2 0,-8 1-2 0,5 1 0 0,-5-1 3 16,0 1 5-16,8-2 2 0,-8 0 2 0,0 3-3 0,0-3 0 0,6 2-6 16,-6-2 0-16,0 1-4 0,0 5-2 0,7-4-1 0,-7-1-4 0,0 1-2 0,0-2-7 15,0 1-5-15,0 5-11 0,6-4-9 0,-6-2-10 0,0 6-10 0,0-3-9 16,0-3-10-16,0 6-9 0,0 0-5 0,0 0-12 0,0 0-5 0,0 0-10 16,0 0-8-16,0 0-6 0,0 0-8 0,0 0-2 0,0 0-5 0,0 0-1 15,0 6-4-15,-6-3 0 0,6 3-5 0,-7-2 1 0,7 7-1 0,-6-2 0 0,6 0 1 16,-8 7 0-16,3-7 1 0,-3 6 2 0,3 0 3 0,-2-2-1 0,0-1-1 15,2 1 1-15,5 1 0 0,-7-4-2 0,-6 5 1 0,13-4-3 0,-6-2 0 0,-2 1-2 16,3 5-1-16,-2-6-2 0,-2 1 0 0,4-1-2 0,-1 0 0 0,6 2-1 16,-7-1-2-16,2 0 0 0,5-1-2 0,-9 0-2 0,9 2-1 0,0-2-1 15,-5-2-2-15,5-4-4 0,0 8 0 0,0-7-2 0,0 2-2 0,0-2-1 16,0 1 0-16,0-1-3 0,0-4-1 0,5 5 3 16,-5-5 0-16,0 0 4 0,9 0 3 0,-9 6 8 0,5-6 4 0,-5-6 5 15,7 6 4-15,-1-5 4 0,-1 1 3 0,4-1 4 0,3 1 2 0,-4-6 6 0,3-1 3 16,4 1 4-16,-3-4 1 0,0 4 2 0,1-8 1 0,1 2 0 0,-1 2 1 0,0-1-3 0,5-1 1 0,-4-2 0 15,1 3-1-15,-3-4 0 0,0-2-2 0,1 3-2 0,1-3-3 0,-2 2-3 16,-3 1-3-16,3-7-5 0,-1 1-3 0,5 0-2 0,-11-3-3 0,8 3-4 16,-7-4 0-16,9 4-1 0,-10-7-2 0,9 7 2 0,-9 0-2 0,3 0 3 15,-3-1 2-15,3 6 6 0,-2-2 2 0,-1 7 5 0,2 0 5 0,-7 5 2 0,8-3 0 16,-8 9 2-16,0-3-5 0,0 6-1 0,0 0-8 0,0 0 0 0,0 0-4 16,0 0-3-16,0 6 1 0,0-3-5 0,-8 9-3 0,8-3-4 0,0 5-4 0,-7 0-2 15,2 7-3-15,-1 3 2 0,6 5 2 0,-8-5 3 0,3 6 3 0,-8 4 0 16,5-4 0-16,2-2-3 0,1 7-10 0,-10-6-5 0,9-5-7 0,-1 6-8 15,1 0-7-15,1-5-6 0,-3-1-9 16,0 0-14-16,3 0-18 0,-1-5-19 0,-1 6-23 0,2-7-23 0,5 3-23 16,-9-2-20-16,9-4-21 0,-5-1-21 0,5 2-23 0,-7-1-37 0,7-6-49 0,-6 6-60 0,-2-5-65 15,2-1-15-15,6 0 12 0,-7 1 25 0,2 0 33 0,-2-6 37 0,0 8 37 0,-6-8 40 0,6-4 38 0,-7 5 41 0,9-5 41 16,-8 0 51-16,0 0 60 0</inkml:trace>
  <inkml:trace contextRef="#ctx0" brushRef="#br0" timeOffset="186439.01">26410 18591 0 0,'0'0'19'0,"0"-4"25"0,0 4 15 0,0-4 13 0,0 4 11 0,0 0 11 0,0-5 11 0,0-1 16 0,0 6 19 0,0-4 14 0,0 4 9 0,0-6 8 0,0 1 6 0,0 5 7 0,0-4 2 0,0 4 0 0,0-6-1 0,0 6 2 0,0-5 1 0,0 5-2 0,5-4-3 0,-5 4-9 0,0-5-16 0,0 1-20 0,0 4-24 0,0-6-23 16,8 3-21-16,-8-3-15 0,0 6-10 0,0-6-9 0,5 2-7 0,-5-1-3 15,7-1 0-15,-7 2-3 0,0-1-2 0,7 1 5 0,-7-1-1 0,5 1 3 16,-5-2 4-16,0 0 4 0,7 3 5 0,-7-3 4 0,0 6 5 0,0-6 6 16,0 6 2-16,0-4 4 0,0 4 1 0,0 0 1 0,0-5 2 0,0 5-4 0,0 0 0 0,0-5-4 15,0 1-2-15,-7 4-8 0,7 0-4 0,-5-4-8 0,-2 4-7 0,7 0-7 16,-7 0-8-16,2 4-5 0,-3-4-4 0,-5 4-4 0,7-4-1 0,-7 5-2 15,5 4-2-15,-5-3-1 0,3 3 1 0,1 3 0 0,-3 1 2 0,-1-4 0 16,-1 6 1-16,2 0 2 0,-2 0 1 0,1 0 0 0,-1 4 2 0,4-4-1 0,-3 0 0 16,5 3-2-16,-5-2-1 0,7-1-1 0,-1-1-2 0,1-4 0 0,-1 5-1 0,1-6-4 15,6 1-1-15,-7 4-4 0,7-7-1 0,0 2-4 0,0 0-1 0,0-5-1 16,0 7-2-16,0-7 0 0,0 1-1 0,7 5 2 0,-7-4 1 0,6-1 1 16,1-5 3-16,-7 4 4 0,6 1 1 0,1-1 3 15,-1 2 3-15,-1-6 2 0,3 4 4 0,0-4 2 0,-3 0 2 0,3 5 1 0,2-5 1 0,-1-5 1 0,-4 5 0 16,8 0 1-16,1-4 3 0,-7-2-1 0,6 2 6 0,0-1 2 0,-7 1 5 0,6-7 2 15,2 1 3-15,-1 5 6 0,0-4 3 0,0-1 5 0,1-5 2 0,-1 5 3 16,-1 1 3-16,7-6 2 0,-6 6-1 0,1-6 5 0,-2 0-3 0,2 6 2 16,-1-1-2-16,1-4 1 0,-9 4-1 0,8-5-2 0,0 4-2 0,-5 3 0 15,-3-3-2-15,2-4-3 0,5 5 0 0,-4 5-1 0,-1-4-3 0,-7-1-1 16,5 1-4-16,1 3-2 0,-6 2 0 0,8-7-2 0,-8 11-2 0,0-4-3 0,5-1 0 16,-5 5-3-16,0 0-2 0,0 0-4 0,0 0-1 0,0 0-6 0,0 0-5 0,0 0-4 15,0 0-5-15,0 0-4 0,0 0-3 0,0 5-2 0,-5-5 0 0,5 4-3 16,0 7-1-16,0-7 1 0,0 8 1 0,-8-3 2 0,8 4 2 0,-6-2 3 0,6 4 4 15,0 0 6-15,-5 4 1 0,5-4 4 0,-7 4-2 0,7-4-1 0,0 3 1 16,-8-2-2-16,8 2-2 0,-6-3-1 0,6 0-2 0,-6 4 0 0,6-4-3 0,0 0-2 16,-7-4-1-16,7 2-3 0,0 2-3 0,0-6-1 0,0 3 0 0,0 1-5 15,0-7-4-15,0 3-8 0,0 0-8 0,0-3-10 0,0 4-7 0,7-5-11 16,-7 1-7-16,0-6-6 0,6 3-12 0,-6-3-7 0,6 4-8 0,2-4-11 0,-1-4-10 16,-2 4-5-16,1-3-4 0,2-3-3 0,-3 1-2 0,10 1-5 0,-9-8-5 0,7 3-9 15,0 0-15-15,0-1-11 0,-2-4-12 0,5 4-5 0,-3-5 0 0,-3 0 5 0,6 0 11 16,3 0 11-16,-6 0 11 0,-1 7 13 0,0-6 14 0,3-2 15 0,-1 1 15 15,-4 6 23-15,-2-6 25 0,5 0 30 0,0 6 31 16,1-6 28-16,-9 6 27 0,8-7 23 0,-6 1 18 0,7 6 17 0,-9-6 15 0,3 5 14 0,3-5 14 0,-3 6 16 16,-3 0 15-16,2-6 13 0,2 5 12 0,-4 5 5 0,-5-5 3 0,6 1-3 15,-6 4-1-15,7 1-7 0,-7-2-6 0,0 0-5 0,0 3-9 0,0 3-9 16,0-6-7-16,0 6-15 0,0-6-12 0,0 6-12 0,0 0-17 0,0 0-15 16,0-4-12-16,0 4-15 0,0 0-8 0,0 0-11 0,0 0-7 0,0 0-7 0,0 0-5 15,0 0-5-15,0 0-4 0,0 0-2 0,0 0-5 0,0 0-1 0,0 0-4 16,0 0-3-16,0 0-3 0,-7 0-5 0,1 0-4 0,6 0-5 0,-5 0-3 0,5 0-5 15,-9 0-4-15,2 4-3 0,2-4-2 0,-3 6 0 0,2 0-1 0,1-3 0 16,-3 3 1-16,-4 0 1 0,5-2 3 0,0 1 0 0,1 4 2 0,-1-5 1 0,-6 7 0 16,7-1 3-16,-1-1 0 0,1-3-1 0,-2 3 1 0,3 0 0 0,5 1 0 15,-8 5 0-15,3-4 1 0,0-3-2 0,5 3 1 0,-9-2 0 16,9 0 0-16,-5 3 0 0,5-3-1 0,0 4 0 0,-7-7-3 0,7 3-1 0,0 3 1 16,0-3-4-16,0 0 2 0,0 1-2 15,0-5 0-15,7 4-1 0,-7-2 2 0,5 2-1 0,-5-4 2 0,9-1-1 0,-9 6 3 0,5-5 1 0,0-1 3 0,3 1 4 0,-3-5 1 16,9 6 2-16,-7-6 4 0,7 4 1 0,-2-8 1 0,1 4-2 0,1 0-3 0,-1-6-5 15,6 1-8-15,-7-4-6 0,8 3-8 0,1-2-8 0,-3-3-10 0,3 1-7 16,-2-4-12-16,1 4-6 0,-8-4-5 0,8 4-5 0,-1-5-2 0,1 0 2 0,-7 2 5 16,6-2 6-16,-6 0 7 0,0 0 11 0,1 0 8 0,-2 5 10 0,2-5 9 15,-9 1 8 1,8 1 10-16,-6-3 8 0,0 1 6 0,-2 1 3 0,3-2 5 0,-1 1 6 0,-7 1 5 0,6 0 5 0,1-6 6 0,-7 5 4 0,6 2 7 0,-6-8 4 16,0 6 7-16,0 2 4 0,5-8 6 0,-5 6 4 0,0 0 8 0,0 2 7 15,0 4 8-15,0-7 5 0,0 6 4 0,0 6 0 0,0-6-1 0,0 5-3 16,0 5-9-16,0 0-7 15,0 0-11-15,0 0-11 0,0 0-12 0,0 0-9 16,0 0-10-16,0 0-7 0,0 5-11 0,0-1-6 0,-5 6-6 0,5-5-1 0,0 10 0 16,0-6 2-16,-6 10 1 0,-1-4 7 0,7 6 5 0,-6-2 4 0,6 1 8 0,-7 5 3 15,-1-7 0-15,3 3 0 0,-2 2-1 0,7-3-3 0,-7 1-5 0,2-3-2 16,-3 1-8-16,8 2-3 0,-5-3-6 0,5 3 0 0,-8-2-3 0,8-4-2 16,0 3-2-16,0-2 0 0,-6-1-3 0,6-1 0 0,0 2-1 0,0-3-2 0,0-4-3 15,6 2-4-15,-6-2-4 0,0 1-6 0,0 1-3 0,8-7-5 0,-8 6-1 16,0-10-4-16,0 5 0 0,5-1 1 0,-5-4 3 0,0 0 1 0,0 0 6 0,8 0 2 15,-8 0 4-15,5 0 6 0,2-4 6 0,-7-1 6 0,7-1 4 0,-2-2 6 16,3-3 2-16,-1 1 4 0,6 1 2 0,-7-6 0 0,-1 1-2 0,11-2 1 16,-11 1-2-16,8 2 0 0,-8-1-4 0,9-7 1 0,-1 6 0 0,-8-4-1 0,11 4 1 15,-3-4 0-15,-7 1-2 0,7-3 2 0,-6 6 0 0,5-4 0 0,-5-2 1 16,6 7 0-16,-8-6 0 0,9 6 2 0,-7-1-1 0,-1 2 2 0,2-2 3 0,-3 5 5 16,3-1 4-16,-8 2 5 0,5 5 5 0,-5-2 2 0,0 2 3 0,0 4 0 15,0 0 1-15,0 0-1 0,0 0-3 0,0 0-4 0,0 0-3 0,0 0-5 0,0 4-4 16,0-4-4-16,-5 6-6 0,5 3-3 0,-8-5-4 0,8 7-2 15,-5-1-2-15,-3-1 0 0,2 6 0 0,-1 0 3 0,1-6 2 0,-2 6 3 0,3-1 4 16,-3 0 2-16,3 1 0 0,-2-3-2 0,0 1 1 0,2-4 0 0,-2 6-2 0,-1-3-2 16,3-3-3-16,-1 0-1 0,-2 0-2 0,3 1-2 0,-2 1-1 0,7-1-2 15,-9-1-1-15,9-5-2 0,-5 1-1 0,5 5 1 0,0-5-3 0,0 1-1 16,-6-3 0-16,6 4-2 0,0-2-2 0,0-5 4 0,0 4-2 0,0-4 0 16,0 5 0-16,0-1-1 0,0-4 3 0,6 6 0 0,-6-3 2 0,0-3 1 0,0 6 1 15,5-6 3-15,-5 5 1 0,0-5 1 0,9 4 2 0,-9 2-1 0,7-6 2 16,-7 6 2-16,5-2 1 0,3 1-1 0,-8-5-1 0,6 4-1 0,-1 1-2 0,-5-5-8 15,8 4-14-15,-1 2-13 0,-7-6-18 0,5 0-16 0,-5 5-19 0,7-5-19 16,-7 4-21-16,7-4-22 0,-7 0-22 0,0 0-20 0,0 0-21 0,5 0-29 16,-5-4-34-16,0 4-45 0,8-5-49 0,-8-1-39 0,5 2-35 0,-5-1 2 15,8 1 16-15,-2-5 27 0,-6 3 30 0,7-4 33 0,-1-1 34 0,2 2 35 0,-3 0 35 0,-5 0 41 0,8-7 46 16,-3 7 54-16,0-2 70 0</inkml:trace>
  <inkml:trace contextRef="#ctx0" brushRef="#br0" timeOffset="186771.2">27868 18353 0 0,'6'0'14'16,"1"-6"132"-16,-2 6 81 0,4 0 61 0,-9-4 47 0,0 4 41 0,0-6 36 0,0 1 33 0,-9 1 30 0,9-5 32 0,-5 3 31 0,-2 2 29 0,7-1 29 0,-6-1-93 0,6 3-161 0,-5-3-94 0,5 0-56 0,0 6-33 0,0 0-23 0,-8 0-15 15,8 0-15-15,0 0-12 0,0-4-10 0,0 4-14 0,0 0-13 0,0 0-15 0,0 0-12 0,-8 4-11 0,8-4-10 16,-5 6-6-16,5 0-7 0,-7-3-4 0,1 8 1 0,0-7-2 0,-2 6 1 16,-4 4 1-16,6-4-2 0,-7 5 0 0,5 0 0 0,-5 0-1 0,7 0 2 0,-6 0-2 15,-2-2 0-15,7 2-9 0,-4 0-6 0,3 0-10 0,0-2-10 0,-3 2-12 16,4 0-6-16,2 0-8 0,-4-6-7 0,4 6-4 0,-2-5 0 0,7 5-3 15,-6-6-1-15,6 1 2 0,-8-5 0 0,8 4 3 0,0-2 9 0,0-2 8 0,0-1 7 16,0 1 11-16,0-5 9 0,8 4 11 0,-8-4 9 0,0 0 7 0,6 0 12 16,1 0 11-16,-2 0 14 0,4-4 14 0,-4 4 12 0,2-5 10 0,4-4 10 0,5 2 7 15,-5-2 9-15,2 0 6 0,2-2 3 0,-4 3 2 16,2-7 2-16,0 4-4 0,1-4-4 0,-2 2-10 0,2 4-8 0,-8-7-12 0,1 1-10 16,6 6-7-16,-5-6-8 0,-3 0-7 0,-5 0-6 0,6 2-8 0,-6-2-7 0,7 0-10 15,-7 0-8-15,0 0-10 0,0 6-12 0,0-7-11 0,0 7-13 0,-7 0-18 0,1-1-19 0,6-1-21 16,-5 8-23-16,-11-3-23 0,11 0-25 0,-8 2-17 0,-1 4-15 0,2-5-34 15,-7 5-44-15,6 5-81 0,-6-1-94 0,-9-4-38 0,9 12-13 0,0-9 15 0,-7 3 24 16,5 3 33-16,-4-3 36 0,-2-2 39 0,3 5 38 0,3-4 38 0,-6 1 38 0,2-2 53 16,-7 2 59-16</inkml:trace>
  <inkml:trace contextRef="#ctx0" brushRef="#br0" timeOffset="187889.07">20767 18802 0 0,'0'4'37'0,"-5"-4"36"0,5 6 19 0,-6-6 16 0,1 4 14 0,5-4 17 0,-7 5 15 0,-2-5 17 0,4 6 18 0,5-6 19 0,-7 3 21 0,1-3-13 0,1 7-34 0,5-7-21 0,-9 0-12 0,2 5-3 0,7-5 0 0,-5 0-3 0,5 0 0 16,0 0-5-16,-6 0-5 0,6 0-5 0,0 0-10 0,0 0-11 16,0 0-14-16,0 0-14 0,0 0-19 0,0 0-10 0,0 0-10 0,0 0-5 0,0 0-4 0,0-5-2 31,0 5-2-31,6-7 0 0,-6 7 3 0,5-3 2 0,2 3 4 0,2-6 4 0,-4 1 5 15,8 1 4-15,-8 4 5 0,11-6 2 0,-5 2 2 0,2-1 2 0,0 1-3 16,0-1-1-16,8-1-7 0,-8 2-3 0,6-7-5 0,0 7-9 0,7-1-7 0,-8-5-6 16,3 6-2-16,6-1-2 0,-1-4 0 0,-8 2 1 0,9-2-1 0,-1 4 2 15,0-1 2-15,1-3 1 0,-2 5 2 0,2-1 2 0,4 1 4 0,-4-2 0 0,5 0 2 0,1 2 0 0,-6-1 1 0,5-1-1 0,-1-3 1 0,9 5-2 16,-8-1-1-16,2 1 1 0,3-1-1 0,-3-2 1 0,-2 4 1 0,7-3 0 16,-5-3 2-16,-3 3 3 0,9 1 3 0,0 1 2 0,-9 0 0 0,8-1 3 0,-7-1 2 31,8 2 2-31,0-2 3 0,-1 1 3 0,-8 1 1 0,9 4 4 0,-9-6 3 15,9 1 1-15,0 5 2 0,-9 0-1 0,9-4-1 0,-9 4-2 0,9-5 1 0,-6 5-2 16,-2 0 0-16,2-4-4 0,5 4-2 0,-7 0-4 0,-1 0-4 0,1-6-6 16,2 6-4-16,4 0-6 0,-4 0-6 0,-2 0-2 0,-4-3-6 0,4 3 0 15,-9 0-1-15,12-6-4 0,-10 6-2 0,2 0-1 0,-3-6-2 0,5 6 0 16,-5 0-3-16,3-4 0 0,-2 4 1 0,-4-5-3 0,3 5 0 0,-3 0-1 0,5-6-2 16,-7 6 1-16,2 0-3 0,-3 0-4 0,1 0-7 0,-4 0-9 0,-3 0-12 15,0 0-13-15,2 0-10 0,-7 0-8 0,-1 0-5 0,-1 0-6 0,-5 0-9 0,0 0-14 16,0 0-22-16,-5 6-22 0,-1-6-24 0,-1 5-17 0,-7-1-13 0,2-4-19 15,0 6-17-15,-8-6-39 0,1 6-42 0,-1-6-57 0,0 3-60 0,-6-3-17 16,5 0 5-16,-2 0 23 0,-4 0 30 0,1 0 35 0,-1 0 36 0,1 0 34 0,-8-3 34 0,10 3 39 16,-8-6 43-16,-2-4 51 0,2 5 64 0</inkml:trace>
  <inkml:trace contextRef="#ctx0" brushRef="#br0" timeOffset="188489.02">21023 18377 14 0,'0'4'108'0,"-7"1"56"0,7-5 42 0,0 0 30 0,0 6 28 0,0-6 24 0,0 0 22 0,0 0 22 0,0 0 18 0,-7 0 21 0,7 0 20 0,-5 0-28 0,5 0-55 15,0-6-63-15,0 6-68 0,0 0-35 0,0 0-17 0,0 0-8 0,0 0-8 0,0-5-5 0,0 5-5 0,0 0-5 0,0 0-4 0,0 0-6 16,0 0-5-16,0 0-9 0,0 0-7 0,0 0-9 0,0 0-6 0,0 0-5 0,0 0-5 15,0 0-3-15,0 0-1 0,0 0-6 0,0 0-2 0,0 0-2 0,0 0-2 16,-8 0-5-16,8 0-2 0,-5 5-4 0,5-5-4 0,0 6-1 0,-8-6-4 0,2 4-1 16,6 1-2-16,-7 1 0 0,2-3-1 0,-4 3-1 0,4 0 2 0,0-2-1 15,-3 5 0-15,-5-4 2 0,5 5-1 0,-3-4 0 0,4 3 0 0,-7 1 0 16,2-1-1-16,0-4 1 0,5 5 0 0,-6-1 0 0,-1 3 0 0,9-9-1 0,-2 7 1 16,-7-5-1-16,8-1 1 0,-1 7-1 0,2-7 1 0,-3 1 0 0,0 1 0 15,8-6-2-15,-5 4-1 0,5 2-3 0,-6-6-2 0,6 0-4 0,0 5-2 0,0-5-1 16,0 0-2-16,0 0 4 0,0 0 1 0,0 4 3 0,0 0 4 0,0-4 3 15,6 5 2-15,-6 1 4 0,0-6 4 0,5 4 6 0,-5 1 6 0,8 1 3 16,0-3 5-16,-8-3 3 0,5 7 4 0,2-2 1 0,-1-1 0 0,0 1-1 0,2-1-2 16,-1 2 0-16,-2-3-4 0,3 3 0 0,-2-1-2 0,7-1-4 0,-6 2 0 0,-1 0-2 15,7-2-2-15,-8 5-5 0,3-9-1 0,5 9-2 0,-7-3-5 16,7-1 0-16,-5-1-2 0,5 1-2 0,-3 2 1 0,-1-4-2 0,3 3 0 0,2-1-6 16,-1-1-6-16,-1-4-21 0,2 4-27 0,4-4-36 15,-4 6-47-15,4-6-113 0,-2 5-142 0,3-5-70 0,-1-5-33 0,3 5-8 0,-8 0 4 0,6-6 16 0,-7-2 16 0,2-3 27 16,-1 1 29-16,-8-4 43 0,4-5 47 0,-4-6 59 0,-5 1 67 0,0-11 98 15,-5 1 101-15</inkml:trace>
  <inkml:trace contextRef="#ctx0" brushRef="#br0" timeOffset="208888.05">5640 5183 39 0,'0'0'119'0,"0"0"42"0,0 0 34 0,0 0 27 0,0 0 23 0,0 0 22 0,5-4 22 0,-5 4 20 0,0-4 22 0,0 4 23 0,0-5 22 0,0-1-41 0,0 2-80 0,0 4-50 0,0-6-38 0,0 1-17 15,0 5-11-15,0-4-4 0,0 4 0 0,0-6-4 0,0 6 0 0,0-5-4 16,0 5-9-16,0 0-10 0,0 0-10 0,0 0-14 0,0 0-10 0,0 0-13 16,0 0-12-16,0 0-14 0,0 0-11 0,0 0-13 0,0 0-11 0,0 0-4 15,0 0 3-15,0 0 4 0,0 5 7 16,0 1 4-16,0-2 5 0,0 1 5 0,0 5 2 0,0 1 4 0,0-3 2 16,0 6 6-16,0 1 6 0,0-3 5 0,0 6 4 0,0-3-2 0,0 1-8 0,0 2-9 0,0-3-11 0,0 4-6 0,0 0-8 15,0 1-3-15,0 0-2 0,0 4-1 0,0-4-1 0,0 4-1 0,9-5-1 0,-9 6 0 16,0-1-1-16,5 1-1 0,-5-1 0 0,0 0 0 0,7 1 1 0,-7-1-1 15,6 0 0-15,-1 0 0 0,-5-3 0 0,8-2 1 0,-8 2-1 0,8-6 1 0,-8 3-2 16,5-8 2-16,-5 5-1 16,6-6 0-16,-6 1-1 0,7-1 0 0,-7-4 0 0,0 5 1 0,6-10 1 0,-6 5 4 0,0-5 0 15,0 6 6-15,0-6 5 0,0 0 6 0,0 0 5 0,0 0 8 0,0 0 7 0,0 0 10 0,0 0 9 16,0 0 9-16,0 0 5 0,0 0 3 0,0 0 2 0,0-6-3 0,-6 1-2 16,6 1-3-16,0-7-8 0,-7 7-3 0,7-5-9 0,-6-1-8 0,1-5-8 0,-3 0-12 15,8 1-8-15,-8-2-10 0,3-3-7 0,-8 1-3 0,8-9-3 0,-4 9 1 16,4-6 0-16,-2-1 1 0,-4 1-1 0,2 5-1 0,2-5 1 0,2-3 1 15,-2 3 0-15,0 6 1 0,-6-2 1 0,6-4-3 0,2 3 1 0,-2 3-1 0,0-6-1 16,7 3-1-16,-5 2-1 0,-3 0 0 0,3 4-2 0,5-5 0 0,-8 7 1 0,8-3-1 16,0 1-1-16,-6 1-1 0,6 4-2 0,0 1-2 0,0-3 0 0,0 3-2 15,0-4-5-15,0 8-1 0,6-5-4 0,-6-1-4 0,8 1-2 0,-8 5-1 16,5-4-2-16,3-1 1 0,4 1 1 0,-5 3 0 0,-2-4 4 0,10 5 1 16,-3-4 0-16,0 5 3 15,4-5 5-15,-5 3 4 0,1 0 1 0,2 3 6 0,4 3 3 0,-2-6 0 16,-5 6 2-16,2 0 1 0,2 0-1 0,-4 0 0 0,2 6-1 0,0-6 0 0,-5 3 2 0,-2 3-2 0,6 3-1 0,-4-3 1 0,-2 3 1 15,1 0 0-15,-7 7 2 0,6-7 1 0,-1 6 4 0,-5 0 2 0,0 0 3 16,0 0 4-16,0-2 3 0,0 8 2 16,0-6 3-16,-5 3 3 0,-1-3 3 0,6 5 4 0,-13-6 4 0,5 1 0 0,1 0 2 0,-4-1 1 0,3 0-3 0,-5-4 2 15,8 4-5-15,-9-3-1 0,2-1-2 0,4-6-3 0,-5 6 1 0,7-5-4 16,1 0-1-16,-3 5-5 0,-5-6-4 16,7 2-7-16,-1-1-9 0,2-1-9 0,-4-4-7 0,4 5-10 0,-2-1-9 0,1-4-9 0,1 6-8 15,-4-6-11-15,2 5-10 16,2-5-16-16,5 0-18 0,-7 4-19 0,7-4-23 0,0 0-18 0,-7 0-21 15,7 0-45-15,0 0-54 0,0 0-69 0,0 0-72 0,0 0-21 0,0 0-1 0,0 0 15 16,0 0 22-16,0 0 28 0,7 0 31 0,0-4 37 0,-2 4 38 0,-5-5 39 16,7-1 44-16,2 2 56 0,-4-1 65 0</inkml:trace>
  <inkml:trace contextRef="#ctx0" brushRef="#br0" timeOffset="209235.6">6122 5252 5 0,'0'-6'74'0,"-7"6"40"15,0-4 32-15,7-1 29 0,-7 1 31 0,2 4 32 0,5-5 27 0,-8 1 28 0,8-2 26 0,-5 6 24 0,5-6 25 0,-6 3-18 0,6 3-47 0,0-6-31 0,-8 0-27 0,8 6-13 0,-5-3-3 0,5-3-8 0,0 6-12 0,0-5-10 0,-7 5-8 0,7 0-11 16,0 0-10-16,0-4-11 0,0 4-15 0,0 0-17 0,0 0-22 0,0 0-19 15,0 0-19-15,0 0-21 0,0 0-18 0,0 0-19 0,0 0-16 0,0 0-16 16,0 0-12-16,0 0-6 0,0 0-3 0,7 4 3 0,-7 1 4 0,0 1 6 16,5-3 9-16,-5 9 6 0,8-3 9 0,-8 1 6 0,6 4 5 0,-1 1 8 0,-5 5 6 15,8-6 5-15,-8 5 5 0,5 2 0 0,-5-3 1 0,7 3-4 0,-7 3-3 16,0-5-4-16,7 0-5 0,-7 1-7 0,0 5-7 0,7-6-17 0,-7 1-18 0,0-1-27 16,6 2-29-16,-6-3-26 0,0 1-25 0,7 2-50 0,-7-3-58 0,5 3-90 15,-5-2-104-15,0-4-39 0,8 4-13 0,-8-4 10 0,6-1 14 0,-6 2 31 16,0-7 34-16,0 6 39 0,7-6 42 0,-7-5 43 0,0-4 42 0,0 6 60 0,0-6 62 0</inkml:trace>
  <inkml:trace contextRef="#ctx0" brushRef="#br0" timeOffset="209536.7">6440 5779 2 0,'0'0'97'0,"0"-4"66"0,-7 4 48 0,7 0 41 0,-5-5 33 16,5 5 31-16,-6-4 30 0,6 4 25 0,0 0 26 0,0 0 22 0,0 0 22 15,-8-6-22-15,8 6-49 0,0 0-73 0,0 0-87 0,0 0-50 0,0 0-31 0,0 0-20 16,0 0-16-16,0 0-12 0,0 0-14 0,0 0-9 0,0 0-12 0,0 0-6 16,0 0-7-16,0 0-4 0,0 0-9 0,0 0-4 0,0 0-6 0,0 0-5 15,8-6-4-15,-8 6-4 0,0 0 0 0,0-3-3 0,0 3 2 0,6 0 0 16,-6 0-1-16,5 0 1 0,2 0 1 0,1 0 0 0,-2-6 3 0,0 6 3 0,1 0-1 15,6 0-7-15,0-6-10 0,0 6-20 0,1-4-28 0,-2 4-37 16,8 0-47-16,-8-5-105 0,7 5-128 0,-4-4-58 0,4 4-21 0,-1 0-2 0,-4-5 5 16,-1 5 16-16,0-4 17 0,0-2 27 0,1 1 33 0,-2 1 41 0,-6-8 46 0,1 9 55 15,-1-7 63-15</inkml:trace>
  <inkml:trace contextRef="#ctx0" brushRef="#br0" timeOffset="210026.17">6967 5349 14 0,'0'-5'91'0,"0"1"44"0,0-1 39 0,0 1 34 0,-5-6 33 0,5 4 31 16,0 1 28-16,-7 1 30 0,7-1 28 0,-6-1 27 0,6 2 25 0,0-1-29 16,-6 1-58-16,6 4-43 0,0-5-36 0,-8 1-23 0,8 4-18 0,0-6-16 15,0 6-14-15,0-6-12 0,-7 6-10 0,7 0-13 16,0-4-10-16,0 4-11 0,0 0-10 0,0-5-12 0,0 5-11 0,0 0-11 0,0 0-15 0,0 0-10 0,0 0-11 15,0 0-13-15,0 0-10 0,0 0-14 0,0 0-13 0,0 0-9 0,0 0-9 16,-5 0-7-16,5 5-3 0,0-5-3 0,-6 4 2 16,6 2 0-16,-8 0 2 0,8 3 3 0,-5-5 2 0,-3 5 4 0,8 2 3 0,-5 4 6 0,-2-5 3 0,0 3 4 15,7-2 6-15,-7 4-1 0,1-1-1 0,6-4 2 0,-7 4-2 0,7 0-1 16,-6-4 0-16,6 5-2 0,0 0-1 0,-7 0-2 0,7 0-2 0,0-2 2 16,0 2 0-16,0 0 0 0,0 0 2 0,7 0 0 0,-7 0 6 0,0 4 1 0,6-4-1 15,-6-1 2-15,7 0 1 0,-1 1 1 0,-6 0-1 0,7-6 0 16,0 6 2-16,0-5 1 0,-2 1-1 0,3-2 2 0,-3 0-1 0,3 1 1 0,3-4-2 0,-4-3 1 15,1 3 2-15,4 0 4 0,-5-2 3 0,6-4 5 0,-5 0 5 0,3-4 3 16,2-2 7-16,0 0 3 0,0 3 5 0,0-9 6 0,0-1 9 0,1-2 12 16,-1 0 11-16,-1 0 9 0,2-3 6 0,-1 3 6 0,-7-5 1 0,7 0 2 15,-8 2 2-15,2 2-1 0,2-2-1 0,-9-3-3 0,5 2-2 0,-5-1-7 16,0 1-7-16,0-2-11 0,0 3-11 0,0-2-10 0,-5 0-11 0,-4 2-9 16,9-3-6-16,-12 2-11 0,6-6-13 0,-1 11-14 0,-7-5-13 0,9-2-14 0,-9 2-18 15,2 5-16-15,-1-2-15 0,-1 7-17 0,1-6-19 0,0 6-22 0,-5 5-27 16,2-1-22-16,0 5-24 0,0-6-36 0,-2 12-38 0,4-6-61 0,2 5-65 15,-2-1-38-15,1 5-21 0,1 0 6 0,-2 3 18 0,8-3 26 0,-1 6 33 0,-6-6 36 16,7 6 40-16,1 1 38 0,-3-3 42 0,8 2 50 16,-8-6 53-16,3 6 64 0,5 0 75 0</inkml:trace>
  <inkml:trace contextRef="#ctx0" brushRef="#br0" timeOffset="210989.06">7476 5520 49 0,'7'0'126'0,"-7"-4"41"0,6 4 34 0,-6-5 27 0,7-1 26 0,-7 6 24 0,0 0 24 0,0 0 24 0,0 0 23 0,0 0 22 0,0 0 22 0,0 0-49 0,0 0-87 0,0 0-57 15,0 0-34-15,0 0-20 0,0 0-10 0,0 0-8 0,0 0-7 0,0 0-9 0,0 0-8 0,0 0-12 0,0 0-10 0,0 0-13 0,0 0-11 0,-7 0-11 0,7 0-11 0,0 0-11 0,0 6-8 0,0-6-9 0,0 0-5 16,0 0-9-16,0 0-6 0,0 0-6 0,0 0-7 0,-6 0-2 0,6 0 0 16,0 0 2-16,0 5 5 0,0-5 4 0,0 4 4 0,0 1 2 0,0-1 0 0,0 2 2 15,0 0 4-15,0-2 1 0,0-4 2 0,0 5 2 0,0 1 2 0,0-3 0 16,0 3-2-16,0-2 0 0,0 1-2 0,0 1 0 0,0-3 0 0,0 4 1 15,0-4 1-15,0 8 0 0,6-7 2 0,-6 2 1 0,0-2 2 0,7 1 2 16,-7 0 1-16,6-1 4 0,-6 2 2 0,8-2 2 0,-8-4-1 0,5 6 0 0,-5-6 4 16,7 5 5-16,-7-5 7 0,6 0 13 0,0 0 10 0,-6 0 13 0,7 0 9 15,1-5 8-15,-8 5 9 0,5-6 6 0,1 6 6 0,-6-4 7 0,8-2 6 16,-8 2 3-16,5-1 0 0,-5 0 0 0,0 1-4 0,0-2-7 16,7 2-7-16,-7-1-7 0,0-1-6 0,0 3-9 0,0-7-10 0,0 4-7 15,0 1-7-15,-7 1-10 0,7-5-6 0,0 3-6 0,0-3-6 0,-5 3-7 0,5-4-6 16,-8 5-6-16,2 1-6 0,6-7-5 0,-5 7-6 0,5-1-3 0,-8 1 0 15,8 4-2-15,-7-5-6 0,7 5-2 0,0-7-7 0,0 7-6 0,-6 0-2 0,6 0-2 0,-6 0-3 16,-1 7-1-16,7-7-4 0,-5 5 0 0,5-1 3 0,-8 1-2 0,8-1 2 16,-6 7 2-16,-1-7 3 0,1 5 1 0,6 3 6 0,-7-3 4 0,7 0 4 0,-6 1 4 15,6 1 0-15,-8-1 3 0,8-1 0 0,0 0 1 0,0-3 0 0,-5 3-3 16,5 0 1-16,0 1-2 0,0-4 0 0,0-1 1 0,0 5 1 0,0-7 1 16,5 3 1-16,-5-1-1 0,0-1 3 0,0 2-2 0,8-3 0 0,-8-3 1 15,0 6 1-15,6 0 1 0,-6-6 3 0,0 4 2 0,7-4 3 0,-7 0 4 16,6 0 3-16,-6 0 3 0,7 0 3 0,-7 0 4 0,6-4 4 0,2 4 1 15,-8-6 6-15,5 0 3 0,2 3 3 0,-1-3 4 0,0-3 3 0,1 3 4 16,-7-3 4-16,8 0 0 0,-3-1-1 0,-5 4 2 0,0-3 2 0,6 0-4 0,-6-1-5 16,0-1-2-16,0 1-5 0,0 1-4 0,0 0-6 0,-6 0-6 0,6-2-9 15,0 1-11-15,-5 0-10 0,5 1-11 0,-8 4-10 16,8-5-14-16,-7 5-19 0,7 1-15 0,0-1-19 0,-6-2-22 0,6 7-24 0,-6 0-25 0,6-3-24 0,0 3-41 16,-7 0-42-16,2 3-63 0,5-3-67 0,-8 0-57 0,8 7-50 0,-6 2-7 15,-1-4 10-15,7 5 28 0,-6-5 33 0,6 4 39 0,-7 1 40 0,7 0 41 0,-6 4 44 0,6-4 52 16,-8 1 56-16,8-1 64 0,-5-1 76 0</inkml:trace>
  <inkml:trace contextRef="#ctx0" brushRef="#br0" timeOffset="211700.41">7496 5663 0 0,'-7'-6'19'0,"7"2"132"0,-6-1 69 0,6-1 47 0,-7 2 34 0,7-2 27 0,-6 2 25 16,6-6 24-16,6 6 25 0,-6 4 22 0,0-6 24 0,7 2 18 0,-7-1 21 0,0 5-98 0,0-6-165 0,0 6-74 0,0-3-29 0,0 3-5 0,0 0 4 0,0 0 0 0,0-7 6 0,0 7-2 0,0 0-6 0,0 0-3 15,0 0-6-15,0 0-6 0,0 0-7 0,0 0-6 0,0 0-12 0,0 0-11 16,0 0-14-16,0 0-11 0,0 0-14 0,0 0-8 0,0 0-7 0,0 0-7 16,0 0-7-16,0 0-4 0,0 0-7 0,0 0-1 0,0 0-6 0,0 0-3 15,0 0-4-15,0 0-1 0,0 0-4 0,0 0-2 16,0 0-3-16,0 0-3 0,0 0-3 0,0 0 0 0,0 0 2 0,0 0 2 0,0 0 4 0,6 0 6 15,-6 7 1-15,7-7 8 0,-1 3 4 0,2-3 6 0,-3 6 3 0,2-1 6 0,5-1 4 16,-5 2 3-16,6-2 4 0,1 6 4 16,-2-6-1-16,2 2 2 0,-1-2-2 0,0 7-2 0,6-7 1 0,-7 2-2 0,2 3-3 0,4-4-2 0,3 5-3 0,-7-7 0 15,4 9-4-15,1-3 2 0,1 1 4 0,7-1 4 0,-1 0 5 0,0 3 4 16,1-3 4-16,-3 1 4 0,10 4 0 0,-2-4 2 16,1-1 1-16,-1 2 5 0,7-1-1 0,-7 3 4 0,8-2 4 0,-8-2-3 0,7 1-3 15,0 1-7-15,0-7-4 0,2 5-3 0,-2 1-4 0,5 1-2 0,-4-8-1 16,5 9-2-16,0-3 1 0,2-5-2 0,-2 5-1 0,7-3 0 0,-6 3-2 0,5 3 0 15,-5-3-1-15,7-5-2 0,-1 5 2 0,0 2-2 0,-6-7-2 0,6 8 1 0,0-3 0 16,-1 0-2-16,1 0 2 0,1 1-1 0,-8 1 0 0,7-1-1 0,-6-1-4 0,6 0 2 16,-7 6 0-16,2-6 0 0,-2 7 0 0,0-7 0 0,0 6 0 0,2 0 0 15,0 0 0-15,-3-2 2 16,-4 2 1-16,5 0 2 0,-8 0 3 0,2 0 3 0,2 4 2 0,-2-4 3 0,0 4 3 0,1-5-2 0,-8 7 3 0,1-7 1 16,5 6 1-16,-5 1 2 0,-1-3-2 0,2-2 1 0,-2 2-4 0,-1 1-2 15,1-4 0-15,2 6-3 16,-2-3-3-16,1-3-3 0,-6 6 0 0,5-8 0 0,-6 2 0 0,0 0-3 0,1-5-2 0,-3 4 1 0,-4 1-1 0,7-5-1 0,-8-1 1 15,1 1-3-15,-1-1 0 0,-5 2-2 0,-2-2 0 0,8 1 1 0,-8-4-1 0,-4 3 0 16,5-5-2-16,-7 1 2 0,6 5-2 0,-3-5 0 16,-4 1 0-16,2-3 0 0,-1-3 1 0,-1 6-1 0,-5 0 1 0,8-6 1 0,0 4 1 0,-8-4 1 15,5 5 0-15,-5-5-2 0,6 4 2 0,1-4 0 16,-7 6 0-16,6-6 0 0,-6 3-1 0,8-3 1 0,-8 0 1 0,0 6-1 0,0-6 2 0,7 0-4 0,-7 0 1 16,0 5 0-16,0-5-1 0,0 0 1 0,0 0 0 0,0 0 1 0,0 0-1 15,0 0 2-15,0 0-1 0,0 0 0 0,0 0-1 0,0 4-1 0,0-4 1 16,0 0 2-16,0 0 2 0,0 0 2 0,-7 0-1 0,7 0 0 0,0 0-2 15,0 0-7 1,-8 6-6-16,8-6-11 0,-6 0-5 0,6 0-7 0,-7 0-7 0,1-6-6 16,6 6-7-16,-5 0-10 0,5 0-10 0,-8 0-11 0,8 0-13 0,0 0-15 15,-8 0-15-15,8 0-13 0,0 0-15 0,0-4-17 0,0 4-20 0,0 0-31 0,0 0-33 16,0 0-60-16,0 0-69 0,0 0-52 0,0 0-41 0,-5 0-3 0,5 0 11 0,-6-5 23 16,6-1 30-16,0 6 35 0,0 0 36 0,-7-3 41 0,7-3 42 0,-5 2 48 15,5 4 50-15,0-5 63 0,-9 1 78 0</inkml:trace>
  <inkml:trace contextRef="#ctx0" brushRef="#br0" timeOffset="212268.33">10967 6703 0 0,'5'0'30'0,"3"0"99"0,0-6 53 0,-3 6 40 0,1-5 32 0,1 1 30 0,-1-5 29 0,2 3 33 15,-1 3 31-15,-2-3 29 0,-5-4 32 0,6 5 15 0,2-1 3 0,-8 2-61 0,5-1-100 0,-5 1-47 0,0 4-17 0,0 0-5 0,0 0 0 0,0 0-6 0,0 0-7 16,0 0-8-16,0 0-15 0,0 0-13 0,0 0-12 0,0 0-16 0,-5 0-17 15,5 0-15-15,0 0-19 0,0 0-18 0,-8 0-18 0,8 0-15 0,0 4-16 0,-6-4-12 16,6 0-11-16,-5 5-9 0,5-5-8 0,-7 0-6 0,7 4-3 0,-8-4-4 16,2 6-2-16,-1-1-1 0,1-1 0 0,6 2-1 0,-5 0 2 0,-3 3 2 15,0-5-1-15,8 1 3 0,-5 4 2 0,-1-3 3 0,-1 3 2 0,7 1 1 16,-5-4 3-16,5 3-1 0,-9-5 0 0,9 7 1 0,0-2 1 0,-7-3 1 0,7 3-1 16,0-3 0-16,0 3-1 0,0-5 2 0,-5 5 0 0,5-3-1 0,5 3 1 15,-5-3-1-15,0 4 2 0,0-5-1 0,0-1 0 0,7 5 1 0,-7-3 1 16,9-1 1-16,-9-1 1 0,5 8 3 0,2-9 2 0,-7 3 2 0,6-1 2 0,-1-1 0 15,3 0 1-15,-8-4 0 0,8 5 2 0,-3-5 5 0,1 6 1 0,1-6 2 16,-1 0 3-16,-6 0 6 0,8 0 4 0,-1 0 8 0,-7 0 4 0,5-6 8 0,1 6 2 16,-6-5 5-16,8 5 6 0,-8-4 6 0,0 0 1 0,5-1 3 0,-5-1 1 15,0 3-2-15,8-9-4 0,-8 8-6 0,0-7-5 0,0 7-10 0,0-5-8 16,-8 0-9-16,8-3-9 0,0 3-6 0,-5 0-8 0,5-1-10 0,-8 1-7 16,8-3-6-16,-6 9-8 0,1-8-4 0,5 1-1 0,-7 5-5 0,-1 1-2 15,2 0-3-15,6-1-2 0,-7 5 0 0,1-6-2 0,1 6 1 0,5 0 1 16,-8 0-1-16,0 0 1 0,3 6 2 0,-1-1 2 0,-1-1 3 0,2 0 2 0,-4 1 2 15,2 1 3-15,2 3 2 0,-1-3 2 0,6-3 0 0,-6 9 4 0,-1-8 0 16,7 5 2-16,-8-3 1 0,8-3 0 0,-5 8-3 0,5-7 1 0,0 2-2 16,0 4 1-16,-7-10-3 0,7 9 1 0,0-4-3 0,0-1 3 15,7 2-2-15,-7-6 2 0,0 5-1 0,0-1 1 0,5 1 3 0,-5-5 0 0,8 7 1 0,-8-4 4 16,7-3-1-16,-1 0 1 0,-6 6 5 0,6-6 1 0,-1 5 5 0,2-5 2 16,2 0 1-16,-4 0 3 0,8 0 0 0,-8-5-1 0,3 5 1 15,0-6-3-15,-3 6-2 0,1-3-3 0,1-4-7 0,-7 2-8 0,6 5-12 0,2-4-19 0,-8-7-17 16,0 7-20-16,0-1-29 0,7-4-35 0,-7 5-40 0,-7-8-41 0,7 8-74 15,0-7-86-15,-8 2-73 0,2 0-59 0,-1 5-17 0,1-8 7 0,1 3 22 16,-11 4 31-16,5-5 34 0,-1 5 37 0,-9-3 45 0,9 3 49 0,-8-1 53 0,1-4 56 16,-1 5 69-16,1 1 82 0</inkml:trace>
  <inkml:trace contextRef="#ctx0" brushRef="#br0" timeOffset="213546.91">12009 6542 17 0,'0'-6'85'0,"6"6"39"0,-6-5 36 0,0 1 34 0,0-2 31 0,7 3 31 0,0-3 27 0,-7-3 28 0,0 3 27 0,7 2 26 0,-7 4 29 0,0-6-30 0,0 6-63 0,0-5-33 0,0 1-22 0,0-1-16 0,0 1-21 0,-7-2-17 0,7 6-15 0,0-4-11 0,-7 4-15 0,7-5-11 31,0-1-15-31,-7 3-12 0,7 3-14 0,-6-6-16 0,6 0-13 0,-7 6-12 0,7-4-11 0,-5 4-13 0,5 0-11 0,-9 0-8 0,4-5-8 0,0 5-8 16,-3 0-5-16,2 0-7 0,-1 5-4 0,-1-5-3 0,3 4-4 0,-1 2-3 0,-2 0-3 15,3-3-1-15,-8 8 1 0,6-7 0 0,0 6 1 0,-5 4 1 0,4-4 0 16,3 1 1-16,-1 2 4 0,-2 2 0 0,-4-6 1 0,3 7 3 0,4-1 1 0,-1-1 1 31,-1 2-1-31,2-1 1 0,-3-6-2 0,2 4 2 0,6 2 2 0,-7-3 4 16,1 1 1-16,6-4-1 0,-7 6 1 0,7 0-3 0,0-4 1 0,0 2-3 15,-6-3-5-15,6 4-1 0,0-2 0 0,0-3 4 0,0 1 4 0,6-1 2 16,-6 0-3-16,0-3 1 0,0 4-3 0,0-5 1 0,7-1 1 0,-7 1-2 0,6-1 3 16,-6 2 3-16,0-1 6 0,7-1 3 0,-7-4 3 0,0 0-2 0,0 0-1 15,6 5-1-15,-6-5 0 0,0 0 5 0,0 0 7 0,8 0 10 0,-3 0 8 16,-5-5 13-16,7 5 17 0,-7 0 17 0,6-4 15 0,-1-7 10 0,11 7 6 0,-11-5 5 16,3 4 3-16,3-5 3 0,-3 0 1 0,4-4 0 0,2 4 0 0,-8-5-4 15,6 6-5-15,-4-6-10 0,3 0-11 0,-3 6-16 0,-1-7-14 0,-1 1-8 16,2 1-7-16,-3 1-5 0,9-3-2 0,-14 1-3 0,5 1-4 0,2-2-5 15,-1 7-4-15,1-6-9 0,-7 6-7 0,7-1-4 0,-7 1-5 0,7 3-8 16,-7 0-3-16,0 3-5 0,0 3-3 0,0 0-5 0,0 0-1 0,0 0-4 16,0 0-4-16,0 0-4 0,0 0-1 0,0 0 0 0,0 0 2 0,0 3 3 0,0 3 1 15,0 4 1-15,0-5 5 0,0 5 1 0,5-1 3 0,-5 0 3 0,0 6 3 16,0 1 4-16,0 2 1 0,0-3 3 0,0 6 6 0,0-3 0 0,8 3 1 0,-8-2 1 16,0 0 0-16,0-5 1 0,0 7 2 0,0-2 0 0,5-4 2 15,-5 4-3-15,0-4-3 0,8-1-3 0,-8 2-2 0,0-3-8 0,0-2-8 0,6-2-10 16,-6 7-9-16,0-7-9 0,0 0-12 0,5 1-11 0,-5-5-10 0,0 4-13 0,7 3-18 15,-7-8-15-15,0 1-20 0,0-1-23 0,9 2-25 0,-9-3-43 0,0 3-48 16,0-6-61-16,5 5-63 0,-5-5-16 0,0 0 2 0,0 0 17 0,6 0 21 16,1-5 27-16,-7-1 30 0,5 3 33 0,-5-7 37 0,8 5 42 0,-8-4 40 0,8-1 56 15,-8-1 61-15</inkml:trace>
  <inkml:trace contextRef="#ctx0" brushRef="#br0" timeOffset="213897.25">12420 6654 4 0,'13'-5'75'0,"-7"-1"42"0,7 2 31 0,-5 4 28 0,-3-5 26 0,3 1 26 0,-3-1 25 0,0 5 26 0,4-4 23 0,-4-2 21 0,-5 0 23 0,7 3-21 0,-1-3-46 0,1 0-39 0,-1 2-31 0,2 4-13 0,-8-5-1 0,5 0-1 16,-5 5-4-16,0-4-6 0,0 4-8 0,0-4-9 0,0 4-6 0,7-6-6 16,-7 6-3-16,0-5-5 0,-7 5-6 0,7-4-6 0,0-2-9 0,0 6-11 15,-5-6-13-15,5 3-10 0,-8 3-12 0,8-6-10 0,-6 6-7 0,-1-5-9 16,7 5-8-16,-6-4-10 0,-1 4-14 0,2 0-10 0,-4-6-10 0,4 6-12 0,0 6-9 15,-3-6-8-15,-5 0-4 0,5 4-4 0,3 1-6 0,-9 1-3 0,9 3-1 16,-3 1 1-16,-4-5 0 0,5 5 4 0,2-1 2 0,-2 0 3 16,-1 6 4-16,3-3 0 0,-3-3 6 0,2 4 1 0,1 2 0 0,-2-3 2 0,7 1 1 0,-9 1 3 15,4 1 0-15,-1 1 3 0,6-7-2 0,0 6 2 0,-7 0 2 0,7-6 0 16,0 6 3-16,0-2 0 0,0 2-1 0,0-3 1 16,0-3-2-16,0 4-3 0,0-2-3 0,7-2-7 0,-7 7-5 0,6-7-5 0,-6 0-5 0,5 1-6 0,4 1-11 15,-2-7-7-15,-2 7-7 0,1-7-12 0,2 5-16 0,-3-3-14 0,10-2-13 0,-10-4-18 16,9 5-20-16,-1-5-39 0,0 0-45 0,-2 0-65 0,5-5-67 0,-3 5-25 15,-3-4 0-15,4-2 12 0,6-3 15 0,-6 5 25 0,-2-7 28 0,0 1 30 0,3 1 31 16,-1-2 35-16,-4-2 42 0,3 4 49 0,3-7 60 0</inkml:trace>
  <inkml:trace contextRef="#ctx0" brushRef="#br0" timeOffset="214116.31">12863 6433 0 0,'5'-15'9'0,"-5"2"123"0,8-2 71 15,-8 0 54-15,7 6 48 0,-7-6 42 0,0 6 39 0,0-7 33 0,0 7 29 0,0-6 26 0,0 11 23 0,0-7 22 16,0 7 22-16,0-2-93 0,0 6-153 0,0 0-77 0,0-5-41 0,0 5-30 15,0 0-25-15,0 0-23 0,0 0-20 0,0 0-18 0,0 0-16 0,0 0-8 0,0 0-9 16,-7 5-5-16,7 1-4 0,0-2-5 0,0 2-4 0,0 3-7 16,0 0-6-16,0 1-6 0,0 4-2 0,0 2-1 0,0 3 0 0,0 1 4 0,0 1 7 15,0 1 1-15,0 4 0 0,0-3 1 0,0 3-1 0,0 2-5 0,0-3-6 16,0 4-15-16,0 2-16 0,0-3-29 0,-8-4-26 0,8 6-29 0,0-5-23 16,0-1-25-16,0 0-24 0,0 1-51 0,0-1-58 0,0-5-76 0,0 1-85 0,0-1-26 15,0 0-1-15,0-4 19 0,0-4 30 0,0-1 38 0,0-1 42 0,0-4 39 0,0-1 40 16,0-4 39-16,0 0 41 0,0 0 55 0,8 0 63 0</inkml:trace>
  <inkml:trace contextRef="#ctx0" brushRef="#br0" timeOffset="214449.01">12978 6722 25 0,'9'-10'117'0,"-2"-5"54"15,-7 6 43-15,5-6 40 0,-5 6 39 0,6-1 36 0,2-5 35 0,-8 6 33 0,0 0 33 16,0-3 32-16,5 3 27 0,-5-1-33 0,0-4-66 0,0 4-63 0,0 1-61 16,0-3-32-16,0 9-21 0,0-8-18 0,0 7-22 0,0-2-15 0,0 3-15 15,0-3-15-15,0 2-13 0,0 4-11 0,-5 0-14 0,5-5-11 16,0 5-11-16,-8 0-14 0,8 5-16 0,-6-5-9 0,1 0-10 0,5 4-8 0,-16 2-7 0,11-3-7 15,-2 3-6-15,1-2-6 0,-8 7-4 0,7-2-6 0,-4 1-1 0,4 1-1 16,-7-3 1-16,7 2 4 0,-5 0 1 16,7-1 5-16,-2 7 0 0,-1-7 2 0,3 0-2 0,-3 6 1 0,2-3-1 0,1-3 0 0,-3 0 1 0,1 0-1 15,7 1 2-15,-6 5-1 0,6-4 0 0,0-3 1 0,-6 3 2 0,6-7-1 0,0 7 0 16,0-2 0-16,0 1 1 0,0-5-1 16,0 5 0-16,0-1-2 0,0-4 2 0,0 5-5 0,0-4 3 15,6-2-3-15,-6 5 3 0,6-4-1 0,1 5 1 0,-7-5 4 0,8-1 0 0,-3 1 1 0,1 2 3 0,2-4 1 16,5 3 3-16,-6-1 5 0,-2-1 0 0,7 0 3 0,3 1 1 0,-2-5 1 0,-7 6-1 0,6-2-1 15,2-4-2-15,-1 5-14 0,-8-5-15 0,11 6-20 0,-11-6-22 0,9 4-30 0,-9-4-31 16,3 6-41 0,-3-6-41-16,2 5-81 0,0-1-98 0,-7 1-62 0,5-5-44 0,-5 0-8 0,0 0 6 0,0 0 22 0,0 0 30 0,0 0 36 0,0 0 39 0,0 0 44 15,-5-5 47-15,5-4 50 16,0 3 55-16,-7-4 73 0,7 5 88 0</inkml:trace>
  <inkml:trace contextRef="#ctx0" brushRef="#br0" timeOffset="-214589.99">13545 6658 40 0,'-5'-4'89'0,"5"4"38"0,0-5 39 0,0-1 36 0,-7 2 33 0,7-1 30 0,0 1 29 0,-7-1 29 0,7 1 27 0,-5-2 13 0,5 0 3 0,-8-3-19 0,3 3-29 0,5 2-26 0,-8-1-23 0,8 0-23 0,-6 1-25 0,6-6-20 0,-5 5-19 0,5 5-17 0,-7-4-16 0,7-2-14 16,-9 0-16-16,9 3-11 0,0 3-12 0,0 0-11 0,0-6-13 0,-5 6-12 16,5 0-14-16,0 0-13 0,0 0-13 0,0 0-13 0,0 0-11 0,0 0-4 15,-7 0-4-15,7 0-3 0,0 6-3 0,-6-3-4 0,6 3-4 0,-5 0-7 16,5-2-1-16,-9 7-1 0,9-3-1 0,-7 2 2 0,2 0 4 0,5-1 7 16,-6 3 2-16,-1 1 5 0,7-4-2 0,-6 6 0 0,6-3-4 0,-8 1 3 0,8-4-1 15,0 6 2-15,-5-4 3 0,5 4 2 0,0-7 0 0,0 3 1 0,0 4 0 16,0-6 2-16,5 1-1 0,-5-1 0 0,0 0 4 0,8 2 0 0,-8-1 5 15,6 0 1-15,1-1 1 0,-1 0 3 0,-1-3 3 0,2-1 2 0,2-1 4 0,2 1 2 16,-4 2 2-16,7-4 1 0,-2-3 5 0,-6 0 5 0,7 0 10 0,0 0 9 16,1-3 14-16,6-4 10 0,-7 2 13 0,-2 1 12 0,10-7 10 0,-8 2 9 0,1 0 10 15,-2-1 7-15,-1 0 8 0,5-4 4 0,-4-1 5 0,0-1-2 0,-4 2-4 16,-1-1-8-16,-2 2-10 0,2-8-14 0,-7 2-10 0,0 1-16 0,0-3-16 16,0 2-14-16,-7-2-17 0,2-3-15 0,-2 5-13 0,-6-5-16 0,-1 3-11 15,1 3-12-15,-6-3-15 0,-2 8-14 0,3-2-19 0,-3 0-22 0,-3 5-23 16,4-1-24-16,-7 4-20 0,3 1-24 0,-4 6-26 0,1 0-30 0,9 0-29 0,-8 6-80 15,6 1-98-15,-6 4-65 0,6-1-42 0,1-1-5 0,0 6 18 0,6 0 30 16,-8 0 38-16,8 0 38 0,-6 4 41 0,7-4 44 0,-7 0 47 0,-1 0 50 0,6-2 55 16,-4 2 78-16,-3 6 91 0</inkml:trace>
  <inkml:trace contextRef="#ctx0" brushRef="#br0" timeOffset="-211274.98">7560 6180 20 0,'0'-6'55'0,"0"6"20"0,0-4 19 0,0 4 20 0,0-5 21 0,0 5 20 0,0 0 23 0,0 0 19 0,0 0 19 0,0-6 1 0,0 6-9 0,0 0-17 0,0-3-17 0,0 3-12 0,0-6-11 0,0 6-10 0,0-4-7 0,0 4-11 16,0-5-13-16,0 5-10 0,0-4-11 0,0 4-8 0,-6 0-9 0,6 0-5 0,0 0-4 15,0-5-2-15,0 5 1 0,0 0 3 0,0-7 5 0,0 7 2 0,0 0 2 16,0-3 2-16,0 3 2 0,0 0 0 0,0 0 1 0,0 0 1 0,0 0 1 0,0 0 1 15,0-6 0-15,0 6-1 0,0 0 0 0,0-5-1 0,0 5-3 0,0 0-3 16,0-4-4-16,0 4-6 0,0 0-4 0,0-6-4 0,0 6-6 0,0 0-2 16,0-4-4-16,0 4-2 0,0-5-3 0,0 5-3 0,0 0-2 0,0 0-2 0,0-4-3 15,0 4-2-15,0 0-1 0,0 0 2 0,0 0-4 0,0 0 0 0,0 0 1 16,0 0-1-16,0-5-3 0,0 5 0 0,0 0-1 0,0 0-1 0,0 0-2 0,0 0 1 16,0 0 0-16,0 0 1 15,0 0 2-15,0 0 3 0,0 0 2 0,0 0 6 0,0 0 6 0,0 0 4 0,0 0 6 0,0 0 1 0,0 0 3 0,0 0 1 16,0 0-5-1,0 0 0-15,0 0-3 0,0 0-5 0,0 0-2 0,0 0-6 0,0 0-5 0,0 0-6 0,0 0-10 0,0 0-7 0,0 0-6 0,0 0-7 16,0 0 0-16,-5 0-7 16,5 0 0-16,0 0-4 0,0 5-1 0,0-5-2 0,0 0-1 0,0 0 0 0,0 0 3 0,0 4 1 0,0 1 3 0,0-1 1 0,0 6 3 15,0-5-1-15,5 4 3 0,-5 3 3 16,0-3 2-16,0 1 3 0,0-1 3 0,6 6 4 0,-6-5 2 0,0 4 1 0,0 1 1 0,8 1 0 0,-8-2 1 0,0 0 3 16,0 0 0-16,5 7 3 0,-5-8-2 0,0 8 2 0,0-6-2 0,0 4-1 15,0-1 2-15,7 3-2 0,-7-2-2 0,0 2-2 16,0-3 1-16,8 1-3 0,-8 2-4 0,0-3 0 0,6 3-2 0,-6-2 0 0,0-4 1 0,6 3 0 0,-6 3 0 15,0-6 2-15,7 4-1 0,-7-4 1 0,0 4-1 0,5-5 1 0,-5 1 0 16,0 6 1-16,8-8 1 0,-8 2 0 16,0 0 0-16,6 0-2 0,-6-2 1 15,0 2-2-15,7 1 2 0,-7-2 0 0,0 1-1 0,6 1 1 0,-6-7 1 0,0 4-1 16,0 2-1-16,5 0 0 0,-5-4-1 0,0 2 0 0,0-3-2 0,7 4 0 16,-7-2 1-16,0-3-1 0,0 4-1 0,9-2 1 0,-9-1 1 0,0 0 0 15,0 4 1-15,0-4 0 0,5-1 3 0,-5 3-1 0,0-3 0 0,0 4 2 16,0-2 2-16,6-2-1 0,-6 1-1 0,0 1 2 0,0-1-1 0,0 3-1 0,0-2 0 15,7-1-1-15,-7-1-1 0,0 0 1 0,0 1 0 0,0 4 0 0,5-2 1 16,-5-3-1-16,0 4-2 0,0-2 2 0,0 5-2 0,9-7 2 0,-9 6 0 0,0-2 0 16,0-2-1-16,7 4 0 0,-7-2-1 0,0-3-1 0,0 4-1 0,5-2 1 15,-5 1-2-15,0-3 0 0,0 4-2 0,6-2 2 0,-6 1-1 0,0-2 1 16,0 2-1-16,8-2 0 0,-8-1-1 0,0 5 1 0,5-6 0 0,-5 6 1 16,0-6 0-16,0 7 0 0,8-7 0 0,-8 6 1 0,0-6 0 0,0 6 1 15,5-5-1-15,-5 5 1 0,0-6 0 0,7 6 0 0,-7-5 1 0,0 4-1 0,0-4 2 16,0 4-1-16,7 2 1 0,-7-7 0 0,0 6-2 0,0-2 1 0,0 3-1 15,5-2-1-15,-5 1 2 0,0 1 1 0,0-2 1 0,7 5-2 0,-7-4 1 16,0 4 0-16,0-4-2 0,0 3 1 0,0-2-2 0,0 2 1 0,0-3 2 16,0 6 0-16,0-6 1 0,8-2-2 0,-8 8 1 0,0-6-1 0,0-2-3 0,0 7 2 15,0-4-1-15,0 2 2 0,0-3-1 0,0 0 1 0,0 0-1 0,0-2 2 16,0 2-2-16,5 0 2 0,-5 4 1 0,0-4 0 0,0 0 0 0,0 0-1 16,0 0 1-16,0 0 0 0,8 0 0 0,-8-2 0 0,0-4 1 0,0 6-1 0,0-3-2 15,0 1 0-15,0-4 1 0,0 2-2 0,0-1 1 0,0 0-2 0,0-1 0 16,0 0 2-16,0 2-2 0,0 5 1 0,0-7 1 0,0 0-1 0,0 0-1 15,0 1 2-15,0 4-2 0,0-2 2 0,0 1-1 0,0-3 1 0,0 4-2 0,0 2 0 16,0-7 0-16,0 6 1 0,0-6-2 0,0 7-2 0,0-6 1 0,0-2 0 16,-8 3 1-16,8-2-3 0,0 1 0 0,0 1-1 0,0-7 0 0,0 5-1 15,0-3 2-15,0-2-1 0,0 7 0 0,0-7 2 0,0-4-1 0,0 0 1 0,8 6 0 16,-8-6 1-16,0 0 2 0,0 5 2 0,0-5 3 0,0 0 3 0,0 0 2 16,0 0 1-16,0 0 6 0,0 0 0 0,0 0 4 0,0 0 1 0,0 0 5 15,0 0 0-15,0 0 2 0,0 0 0 0,0 0 0 0,0 0-2 0,0 0-2 16,0 0-1-16,0 0-2 0,0 0-3 0,0 0-2 0,0 0-3 0,0 0-4 0,0 0-2 15,0 0-3-15,0 0-2 0,0 0-2 0,0 0 0 0,0 0-2 0,0 0-2 16,0 0-1-16,0 0-4 0,0 0-4 0,0 0-5 0,0 0-11 0,0 0-7 16,0 0-10-16,0 0-9 0,0 0-12 0,0 0-13 0,0 0-11 15,0 0-18-15,0 0-18 0,0 0-18 0,0 0-23 0,0 0-20 0,0 0-21 0,0 0-19 0,0 0-22 16,0 0-55-16,0 0-70 0,0 0-58 0,0 0-46 0,0 0-7 0,-8 0 11 16,8-5 24-16,-5 5 29 0,5-6 35 0,-8 2 35 0,8-2 39 0,-7 1 40 0,2 1 42 15,5-2 44-15,-7-3 64 0,7 5 79 0</inkml:trace>
  <inkml:trace contextRef="#ctx0" brushRef="#br0" timeOffset="-210705.29">7594 8721 1 0,'0'-6'47'0,"0"2"32"0,0-1 24 0,0-4 28 0,0 2 31 0,-6 2 29 0,6 1 30 0,0-1 23 0,0-1 26 0,0 2 18 0,0 0 17 0,0-1-16 0,0 0-32 0,0 5-15 0,0-4-7 0,0-2-2 0,0 6-4 0,0-6-11 0,0 6-17 0,-8-4-13 0,8-1-10 0,0 5-9 16,0 0-5-16,0-6-9 0,0 6-6 0,0 0-11 0,0 0-10 0,0 0-14 16,0 0-15-16,0 0-13 0,0 0-16 0,0-3-15 0,0 3-14 0,0 0-15 15,0 0-13-15,0 0-15 0,0 0-13 0,0 0-10 0,0 0-7 0,0 0-5 0,0 0-3 16,0 0-1-16,0 0 2 0,8 3 2 0,-8 3 4 0,0-6 6 0,6 5 5 15,-6-1 3-15,6 8 7 0,-6-8 8 0,7 6 4 0,-2-6 8 0,3 11 3 0,-2-6 5 16,-6 1-1-16,7 1 3 0,-1-1-2 0,-1-1 0 0,2 6-5 0,2-5 0 16,-4-1-1-16,1 6-5 15,1-6 0-15,-7 0-1 0,5 3-3 0,4-3 0 0,-2 1-1 0,-2-1-1 0,1 0 1 0,-6-3-1 0,8 3 2 0,-3-3 3 16,3 0 6-16,-3-6 10 0,2 3 11 0,0-3 13 0,-2 0 15 0,2 0 11 16,1 0 13-16,-3 0 7 0,3-3 8 0,-2-3 5 0,-1 0 6 0,11 3 4 0,-11-9 3 15,1 3 0 1,6 0-3-16,-3-1-10 0,-2 1-10 0,4-7-13 0,-4 6-12 0,-1-4-12 0,2 5-9 0,4-6-10 0,-5 0-4 0,-2 6-14 0,3-6-14 15,-1-1-25-15,-7 2-32 0,5 0-34 0,4 0-40 0,-9-2-52 16,5 2-62-16,-5-1-122 0,0 5-151 0,0-5-66 0,-5 6-21 0,5-1 1 0,-9 1 12 0,4-6 25 16,-10 4 31-16,10 1 43 0,-9 1 49 15,1-6 51-15,0 0 60 0,2 0 66 0,-5 2 75 0</inkml:trace>
  <inkml:trace contextRef="#ctx0" brushRef="#br0" timeOffset="-207826.51">7541 9208 70 0,'0'0'146'0,"0"0"46"0,0 0 37 0,0-4 31 0,8 4 28 0,-8-5 25 0,0 5 25 0,0 0 22 0,0 0 23 0,5-4 21 0,-5 4 20 0,0-5-59 0,0 5-106 0,0-7-64 0,0 7-42 0,0 0-23 0,0-3-16 0,0 3-9 0,0 0-7 0,0 0-9 0,0 0-5 0,0 0-7 0,0-6-10 0,0 6-6 16,0 0-6 0,0 0-9-16,0 0-5 0,0 0-7 0,0 0-5 0,0 0-7 15,0 0-9-15,0 0-4 0,-5 0-9 0,5 6-6 0,-8-6-5 0,8 3-6 0,-7-3 0 16,7 7-6-16,0-2 0 0,-6-1-2 0,6 5-2 0,-6-3 1 0,6 3 1 15,0-3 0-15,-7 3 2 0,7 1 2 0,-5-1 0 0,5 0 4 0,0-3-1 16,0 3 3-16,0 3-2 0,0-3 1 0,0-5-1 0,0 1 1 0,0 5-1 16,0-5 1-16,0-1 2 0,0 1 0 0,0-5 2 0,5 7 3 0,-5-4 1 0,0-3 3 15,7 6 1-15,-7-6 5 0,6 0 8 0,-6 0 8 0,6 0 12 0,1 0 9 16,1-6 9-16,-3 6 10 0,1-3 6 0,2-4 8 0,-3-2 8 0,2-2 6 16,1 2 7-16,4 0 2 0,-5-1 6 0,-2-5-2 0,3 5 0 0,-2-4-5 15,1 4-6-15,-1-5-7 0,-6 6-5 0,5-6-8 0,-5 6-7 0,0-1-6 0,0-1-6 16,0-4-7-16,0 6-8 0,0-1-7 0,-5 0-8 0,-1 5-15 0,-1-4-15 15,1-1-24-15,-2 5-22 0,3-5-33 0,-8 7-40 0,-1-3-37 0,2 0-39 0,-2 6-60 16,1-3-68-16,0 3-81 0,-5 0-84 0,4 0-32 0,1 3-2 0,0-3 18 16,0 6 27-16,0 0 34 0,-1-3 38 0,9 3 45 0,-10-2 49 0,9 1 52 15,1-5 50-15,-3 4 62 0,3 2 65 0</inkml:trace>
  <inkml:trace contextRef="#ctx0" brushRef="#br0" timeOffset="-206420.04">10928 7309 9 0,'5'-6'85'0,"-5"3"46"0,0-3 41 0,7 6 34 0,-7 0 34 0,0-6 30 0,0 2 28 0,0 4 26 0,0-5 25 0,0 5 25 0,0-6 23 0,-7 2-25 0,7 4-57 0,0 0-44 0,0-5-42 0,0 1-28 16,-5 4-23-16,5-6-18 0,0 6-19 0,0-3-11 0,-6 3-12 0,6-6-10 0,-6 6-9 0,6-6-10 0,-7 6-10 15,7 0-8-15,-8-4-10 0,3 4-7 0,-2 0-6 0,7 0-7 0,-7 0-5 16,2 0-6-16,-10 0-3 0,10 4-2 0,-2-4-2 0,0 6 0 0,2 0 1 0,-3-3-3 15,-5 3 3-15,7 3 2 0,-1-5-1 0,2 7 0 16,-9-7 4-16,7 8-1 0,1-3 2 0,1 0 1 0,-4 1 0 0,2-1 3 0,2 2-2 0,-9-1-1 16,9-1 1-16,-3 0-3 0,3 1 1 0,-2 4-1 0,0-2-2 0,0-3-1 15,1 5-2-15,-1-4 0 0,-6 6-4 0,7-7 0 0,1 6-3 0,-3-2-2 16,1-2-1-16,1 2-3 0,-7 3-4 0,8-2 2 16,-4 5-3-16,-3-3 0 0,4-2-1 0,3 1 0 0,-9 4 1 0,9-4 0 0,-8 4 1 0,-1 2 0 0,9-7 2 15,-11 5-2-15,6 2 2 0,-3-2 1 0,-3-1-1 0,5 3 0 16,-10 3 1-16,9-5 1 0,0 2 0 0,-8 3-1 0,6 0 3 0,-6-5-1 0,1 6-1 0,-2-1 3 15,5 0 1-15,-5 1-3 0,3 5 2 0,-3-6-1 0,2 0 0 0,-1 5 1 16,1-3-1-16,-8 2 0 0,6-4-1 0,3 1 1 0,-3-1-3 0,3 1 1 16,-1-1-2-16,-2 2-2 0,3-7-1 0,-1-1-2 0,-2 3 1 0,8-2-1 15,-6 2-2-15,-1-3 1 0,6 1-2 0,-4-4-1 0,4 4-1 0,2 1 1 0,-8-4 1 16,8 2-1-16,-2 2 1 0,-4-4 1 0,2 3 0 0,-2-1 1 0,5 3 0 16,0-2 2-16,-6 2 2 0,4-3 1 15,-2 1 2-15,2-4 3 0,2 5-2 0,-5-1 2 0,4-4-2 0,1 6-1 0,-1-3 1 0,2-2-1 0,-2 2-1 16,1-3-1-16,1 4-2 0,0 2 1 0,-3-8-2 0,2 7-1 0,2-4-1 0,-5 2-2 15,11 3-2-15,-8-6 1 0,-1 3 0 0,2-2 0 0,6 2 1 0,-8-3 1 16,2 4 0-16,-1-4 0 0,-1 0 1 0,2 0-1 0,-2 0-1 0,9 4 3 16,-8-4 0-16,-8 0 0 0,8 0 1 0,-1-2 0 0,4 2 0 0,-11 6 1 15,8-8 0-15,-1 2 2 0,-4-1 1 0,4 2 0 0,2-3-1 0,-2 2 0 16,-4-4 1-16,2 2 0 0,5 2-1 0,-1-5 1 0,3 4-2 0,-3-4 0 0,-2 5-1 16,1-6-2-16,8 2 0 0,-9 2-1 0,2-1-1 0,-1 1 1 0,5-2-1 0,-3 5 1 15,-5-4-2-15,5 0 3 0,-1 1-2 0,-4-2 1 0,5 2 1 0,-2 2-1 16,0-5 2-16,-1 4 2 0,1-4-1 0,1 5-2 0,5-6 1 0,-5 6 0 15,-1-5-1-15,5 1 0 0,-5 4-2 0,7-6 2 0,-7 4 0 0,0 2 1 16,8-3 1-16,-11 6 2 0,3-3 3 0,-6 1 4 0,7 2 3 0,-2-3 4 0,-4 4 2 16,-3 1 2-16,2-6 4 0,1 7 0 0,-3-3 2 0,2-3-1 0,-2 6-1 15,2-8 0-15,-1 7-3 0,1-4-3 0,-2-2-2 0,3 5-6 0,-1-4-2 16,6 4-2-16,-8-4-3 0,9-1-5 0,-7 6 0 0,6-5-3 0,-6-1-1 0,3 6 0 16,5-6-1-16,-1 1 1 0,-9 1-2 0,10-2 0 0,-5 0 2 0,5-5-3 15,4 6-1-15,-7 0 0 0,2-6 1 0,-2 6 0 16,9 0 2-16,-8-5-1 0,5-1 2 0,-3 1 0 0,3 0-1 0,1 6 0 0,1-7 1 0,-7-3 0 15,8 7 1-15,-3-4 0 0,-5 3 1 0,7-9 0 16,-1 8 1-16,2-1-2 0,-9-1-1 0,7 0 0 0,1 1-1 0,-2 1 1 0,2-7 0 0,-1 2 0 0,2 3 0 16,-3-5-1-16,2 1-2 0,6 1 0 0,-5-2 1 0,-3 1-1 0,8 1-2 15,0-3 0-15,-5-3 0 0,5 6-1 0,0-6-3 0,0 0-2 0,0 0 0 0,0 6 1 16,0-6-3-16,0 0-1 0,0 0 0 0,0 0 0 0,0 0-2 0,0 0 4 16,0 0-3-16,0 0 1 0,0 0 3 0,0 0-1 0,0 0 1 15,0 0 3-15,0 0 2 0,0 0 0 0,0 0 1 0,0 0 1 0,0 0 1 16,0 0 2-16,0 0 1 0,0 0-1 0,0 0-1 0,0 0-3 0,0 0-4 0,0 0-8 15,0 0-9-15,0 0-7 0,0 0-10 0,0 0-11 0,0 0-10 0,0 0-13 16,0 0-13-16,0 0-14 0,0 0-16 0,0 0-17 0,0 0-16 0,0 0-20 0,0 0-20 16,0 0-20-16,0-6-21 0,0 6-37 15,0-6-46-15,0 3-70 0,-7-8-76 0,7 7-30 0,0-2-5 0,0 1 15 0,0-5 22 0,-9 1 29 0,9 5 33 0,0-7 39 16,-5 1 40-16,5-4 43 0,-6 4 43 0,-1 1 56 0,1-6 59 0</inkml:trace>
  <inkml:trace contextRef="#ctx0" brushRef="#br0" timeOffset="-206019.04">8102 10194 0 0,'0'0'3'0,"0"0"109"0,0 0 66 16,0 0 45-16,-7 0 37 0,1 0 32 0,6-4 33 0,0 4 27 0,-8-5 27 0,8 5 26 0,0-6 23 0,-6 3 24 0,6-3 26 0,0 2-77 0,0 4-133 0,0 0-64 0,0-5-28 0,0 5-16 0,0-4-10 0,0 4-10 15,0 0-8-15,-7-5-13 0,7 5-8 0,0 0-10 0,0 0-11 0,0 0-11 0,0 0-13 31,0 0-9-31,0 0-12 0,0 0-12 0,0 0-11 0,0 0-8 0,0 0-12 16,0 0-7-16,0 0-6 0,0 0-3 0,0 0-6 0,0 0 1 0,0 0-4 0,0 0 2 16,0 0-1-16,0 0 4 0,0 5 2 0,0-5 4 0,0 4 1 15,0 1 5-15,0-1 2 0,-5 5 5 0,5-3 5 0,0 3 3 0,0 3 2 0,-8-3 5 16,8 0-1-16,-6 6 4 0,6 1 0 0,-5-7-1 0,-3 6 1 0,8-2-3 16,-5-1-3-16,-2 2-2 0,-2-4-3 0,4-1-1 0,5 0-5 0,-6 6-2 15,6-5-2-15,-7-1-3 0,1-3-1 0,6 3-2 0,-7 0-3 0,7 3-1 0,-6-9-1 16,6 9-3-16,0-8-1 0,0 5 1 0,-7-4-2 0,7-1 2 0,0 8 0 15,0-9 2-15,0 3-2 0,0-1 1 0,0-1 2 0,0 2 0 0,7-6-2 0,-7 4 2 16,0 1-1-16,0-5 2 0,6 4 3 0,-6 1-2 0,0-5 2 0,7 6 2 16,-7-6 2-16,6 0 1 0,1 4 0 0,-1-4 1 0,-1 6 5 0,4-6 0 15,3 0 2-15,-4 0-9 0,3 0-12 0,2-6-18 0,0 6-20 0,8 0-26 0,-7 0-27 16,4 0-51-16,3 0-63 0,-11 0-97 0,19 0-110 0,-10 0-48 16,-1 0-16-16,1 0 3 0,2 0 9 0,-3-4 25 0,3 4 30 0,-3-11 36 0,3 7 41 15,-2-5 42-15,-6-6 48 0,6 6 60 0,-4-7 67 0</inkml:trace>
  <inkml:trace contextRef="#ctx0" brushRef="#br0" timeOffset="-202661">8031 9105 8 0,'-7'0'65'0,"-2"0"27"0,4 0 20 0,-1 0 18 0,6-4 21 0,-7 4 22 0,1-5 29 0,6 1 24 0,-7 4 25 0,7-6 23 0,-6 6 22 0,6-3-28 0,-7-3-57 0,7 6-24 0,0-6-11 0,-6 6-2 0,6 0-2 0,0-3-2 32,0 3-5-32,-8-6-11 0,8 6-13 0,0-6-11 0,0 6-10 0,-5-4-5 15,5 4-9-15,0 0-3 0,0 0-3 0,0-5-1 0,-8 1 0 0,8 4 0 0,0 0 2 16,0 0-1-16,0 0-2 0,0-5-4 0,0 5-1 0,-5 0-8 0,5 0-2 15,0 0-6-15,0 0-6 0,0 0-5 0,-5-4-5 0,5 4-9 0,0 0-5 0,0 0-9 16,0 0-6-16,-9 0-9 0,9 0-4 0,-5 0-5 0,5 0-6 0,-7 0-2 16,7 0-3-16,-8 0-3 0,3 0 0 0,-2 0-1 0,7 0-1 0,-7 4 0 15,2-4 1-15,-3 0 0 0,2 0 2 0,-1 0 0 0,1 5 4 0,1-5 2 16,-2 0 6-16,7 0 1 0,-9 0 5 0,4 4 3 0,5-4 1 0,0 0 4 16,-7 0-2-16,7 0 0 0,0 0 0 0,0 0 0 0,0 0-2 0,0 0-3 0,0 0-1 15,0 0-6-15,0 0-3 0,0 0-4 0,0 0-7 0,0 0-3 0,0 0-4 16,0 0-3-16,0 0-2 0,0 0-2 0,0 0-3 0,0 0-2 0,0 0-2 15,0 0-2-15,0 0-3 0,0 0-1 0,0 0-1 0,0 0 0 0,0 0 5 0,0 0 3 16,0 5 3-16,7-1 5 0,-7-4 5 0,5 6 5 0,-5 0 4 0,9-3 4 16,-9 3 6-16,7 0 3 0,-2 3 5 0,1-5 6 0,1 1 4 0,-1-1 1 15,7 7-1-15,-6-7 0 0,5 1-2 0,3 5-1 0,-10-4-2 0,9-2-1 16,-1 5-1-16,6-4 1 0,-6 5-1 0,0-5 3 0,5 4 0 0,-2-2 0 16,2 2-1-16,1 0-3 0,2-3 0 0,-8 3 0 0,6 0 0 0,1-3 0 0,-1 4-3 15,7-1 5-15,-7 0-1 0,2 2 1 0,-2-1 2 0,1 0-2 0,4-1-1 16,-3 6-3-16,6-6 1 0,-4 3-1 0,-2 1 1 0,13 1-3 0,-10 1 3 0,10-6-3 15,-2 7 3-15,1-1-4 0,-1-1-1 0,8 0-2 0,-8 1-4 0,7 0-1 16,0 3 4-16,1-2-2 0,0-1 0 0,4 6 0 0,-5-9-2 0,7 9-1 16,-9-6-1-16,10 4-2 0,-7 0 1 0,4 1-2 0,3-1 2 0,-2 1-1 15,1-1-1-15,0 2-1 0,-1-3-1 0,0 1 2 0,1 2-1 0,0-2 2 16,-1 2 2-16,2-3 2 0,-2 1 1 0,-7 2 2 0,8-3 0 0,-1-3 3 0,2 6 2 16,-7-8 2-16,4 2 1 0,2 0 1 0,-1 0 0 0,2-2 1 0,-10 2 3 15,10-3-1-15,-2 2-3 0,-6-6 3 0,7 7-3 0,-7-4 1 0,0 4-2 16,-2-6 0-16,3 5-2 0,-1-4 1 0,0 1-3 0,-7 3-1 0,7-4 0 0,-4-1-2 15,-3 0-4-15,-7 3 2 0,2-3 2 0,-1 0-1 16,0 1-1-16,1-5 2 0,-9 4-1 0,1 1-2 0,-3-4 0 0,-5-1 0 0,1 5 0 0,2-6 0 16,-7 1-2-16,6-1 2 0,-7 1 0 0,-6-5 1 0,8 7 1 0,-8-7 3 15,0 0 2-15,5 3 1 0,-5-3 2 0,0 0 1 0,0 0 6 16,0 0-2-16,0 0 3 0,0 0 3 0,0 0-2 0,0 0 3 0,0 0 2 0,0 0 1 0,0 0-1 16,0 0-1-16,0 0-2 0,0 0-1 0,0 0-1 0,0 0-2 0,0 0 0 15,0 0 0-15,0 0-3 0,0 0 0 0,0 0 1 0,0 0-5 0,0 0-14 16,0 0-5-16,0 0 0 0,0 0 0 0,0 0 0 0,0 0 0 0,0 0 0 15,0 0 0-15,0 0 0 0,0 0 0 0,0 0 0 0,0 0 0 0,0 0 0 0,0 0-36 16,0 0-13-16,-5-3-10 0,5 3-9 0,0 0-13 0,0 0-12 0,0 0-11 16,0 0-15-16,0 0-12 0,0 0-15 0,0 0-15 0,0 0-13 0,0 0-12 15,0 0-13-15,0 0-12 0,0 0-13 0,0 0-14 0,0 0-11 0,0 0-17 16,0 0-17-16,0 0-32 0,0 0-36 0,0 0-51 0,0 0-54 0,-8 0-9 0,8 0 11 16,-6 0 24-16,6 0 31 0,-7-7 33 0,7 7 35 0,-6-5 36 0,6 1 36 0,-7-1 40 15,7-5 42-15,0 1 50 0,-5 3 59 0</inkml:trace>
  <inkml:trace contextRef="#ctx0" brushRef="#br0" timeOffset="-202223.33">10869 10082 0 0,'0'5'24'0,"0"-5"36"0,0 0 14 0,0 0 9 0,0 0 9 0,0 0 13 0,0 0 15 0,0 0 22 0,0 0 25 0,0 0 29 16,0 0 29-16,-7-5-5 0,7 1-26 0,0 4-11 0,-5-5-4 0,5 5 8 0,-7-6 9 0,7 2 13 0,-7 4 15 0,2-4 6 0,-3-1-1 0,2 5-7 0,-1-6-13 0,1 3-13 0,-1 3-14 15,2-7-10-15,5 2-6 0,-9 5-4 0,4-4-3 0,-2 4-1 0,1-5-2 0,1 5-4 16,5-6-3-16,-9 6-6 0,9 0-4 0,-7-4-8 0,7 4-8 0,0 0-10 16,0 0-13-16,-5 0-11 0,5 0-14 0,0 0-13 0,0 0-13 0,0 0-13 15,0 0-13-15,0 0-9 0,0 0-13 0,0 0-10 0,0 0-6 0,0 0-2 16,0 0 0-16,5 4 3 0,-5-4 5 0,7 6 5 0,-7-1 9 16,9-1 6-16,-4 1 6 0,1 5 7 0,6 1 4 0,-3-7 5 0,-4 6 7 0,8-1 1 15,-6 2 2-15,7 4-1 0,-9-6-1 0,9 1-2 0,-2-1-4 0,-4 7-4 0,4-7-4 0,0 0 0 16,-4 6-1-16,5-6-4 0,-7 7 2 0,6-5-1 0,2 2-2 15,-1-4 2-15,0 6-3 0,0 0 0 0,-7-5-3 0,7 4 1 0,2 2-2 0,-4-1-3 16,2-2 0-16,0-2-3 0,-6 4-3 0,5-2 1 0,-4-3-1 0,5 0 1 16,-6 0 0-16,-1-4-1 0,-6 3 5 0,5-3 4 0,-5-2 4 0,0 5 8 15,8-4 5-15,-8-1 5 0,0 2 6 0,-8 0 4 0,8-6 5 0,0 3 3 16,0 3 2-16,-5-1 1 0,-1-1-2 0,-1 6 0 0,1-10-4 0,-1 9-4 16,-1-4-8-16,-4 1-5 0,0-2-6 0,-1 7-8 0,-1-7-7 0,-6 2-17 15,7-3-22-15,2 3-22 0,-10-2-26 16,8 1-33-16,-8 1-35 0,10-6-37 0,-10 4-40 0,9 7-44 0,0-8-45 0,-8 3-93 0,6 4-115 15,1-6-68-15,0 6-46 0,0-6 1 0,-1 8 21 0,9-9 32 0,-8 3 41 0,-1 0 48 0,7-2 51 0,2-4 54 16,-9 0 56-16,9 0 59 0,-3 0 59 0,3-4 84 0,-2 4 96 0</inkml:trace>
  <inkml:trace contextRef="#ctx0" brushRef="#br0" timeOffset="-195946.35">12212 9975 5 0,'0'0'76'0,"6"-6"48"15,-6 6 41-15,0 0 34 0,0 0 30 0,5-3 28 0,-5 3 24 0,0-6 27 0,0 2 25 0,0 4 26 0,0 0 25 0,0 0-18 0,0-5-51 0,0 5-39 0,0-9-34 0,0 9-32 0,0-7-23 0,0 4-18 0,-5-3-12 0,5 1-9 0,0 1-7 0,0 4-11 0,-6-6-13 0,6 2-9 0,-8-1-11 0,8 1-10 0,-5-1-8 16,5 5-9-16,-8-6-9 15,8 2-6-15,-7 4-9 0,1 0-5 0,6-6-7 0,-6 6-5 0,6 0-8 0,-7 0-5 0,2 0-9 0,-3 0-4 0,2 0-9 16,-1 6-5-16,1-2-7 0,-7 2-1 0,5-1-6 0,-4 4 3 0,6 1-1 16,-8 5-2-16,2-5 3 0,-2 4 0 0,1-1 2 0,1 8 2 0,-2-6 3 0,8-2 0 15,-6 7 5-15,-2-4-1 0,9-3 1 0,-9 2 1 16,7 0 0-16,-1 0 0 0,3 0-1 0,-1-1 1 0,6 2-1 0,-8-7 1 0,8 4 0 0,0 2 1 16,0-3 1-16,0 3 0 0,0-8 1 0,0 4-1 0,0-2 1 0,8 1 1 15,-8 1 3-15,6-7-1 0,-6 6 2 0,5-5 1 0,3-1 1 0,-1 1 2 16,-1 2 0-16,2-4 4 0,-3-3 3 0,0 0 7 0,4 0 5 0,3 0 11 0,-6-3 12 15,8-4 6-15,-2 2 10 0,1-4 4 0,1-1 6 0,-2 1 4 0,8-7 3 16,-8 2 3-16,4 1 1 0,2-2 1 16,-4-1 1-16,-2-4-3 0,7 7-2 0,-6-8-8 0,1 2-7 0,-2 5-10 0,2-7-4 0,-1 2-5 0,0 1-5 0,-5-9-3 15,-3 9-4-15,6-7-3 0,-4 1-3 0,2-1 0 0,-4 1-7 0,2-1-1 16,-7 1-6-16,6-6 0 0,-6 6-2 0,5-1-3 16,-5 1-3-16,0 0 0 0,0-1-1 0,0 1-2 0,0 5 1 0,0-1 1 15,0 1-2-15,0 0 2 0,0 4 1 0,0 6 0 0,0-6-1 0,-5 6 1 0,5-3 1 0,0 8-1 0,0-1 0 16,0-1-4-16,0 6-6 0,0-4-6 0,0 4-5 0,0 0-11 0,0 0-8 15,0 0-4-15,-6 4-4 0,6-4 1 16,-7 11-1-16,7-7-2 0,-5 8 0 0,-4 0 2 0,2 3-2 0,-4 10 5 0,6-5 4 0,-3 4 5 16,-5 5 8-16,0 5 6 0,7-4 7 0,-9 3 3 0,10 1 5 0,-1 2 1 0,-2-3-2 0,3-3 1 15,-3 5-2-15,1-8 2 0,7 4-2 0,0-2 2 0,-6-4-2 0,6 3 1 16,0-7 0-16,6 3 0 0,-6-6 2 0,0 3-2 0,7-2 2 0,1 2 1 16,-8-3 0-16,5-3 1 0,3 1 2 0,-2-2-2 0,-1 0 0 0,10 0 3 0,-9-4 0 15,0 1 3-15,6-1 2 0,-4-7-1 0,5 3 5 0,-7-2 0 16,6-4 1-16,2 0 3 0,-1 0 2 0,1-4 7 0,-2-2 6 0,2 3 4 0,6-7 5 0,-8-1 3 31,8 1 1-31,-7-4 1 0,6 0 0 0,-6 0 2 0,0-2-2 0,1-2 1 16,4 3-2-16,-11-6-3 0,7 2-2 0,-2-2-3 0,0 3-9 0,-4-6-6 15,4 3 0-15,-3-2-7 0,-4 2-1 0,8-3-2 0,-8 0-5 0,3 0 1 16,0 5-4-16,-3-7-1 0,1 3 0 0,-6 2 0 0,7 1-2 0,-1 7 3 16,-6-8-1-16,7 12 5 0,-7-1 1 0,0 1 2 0,0 0 0 0,6 3-3 0,-6 6-1 15,0-6-6-15,0 6-7 0,0 0-3 0,0 0-8 0,0 0-2 0,-6 6-2 16,6 0-2-16,0-2-3 0,-7 10 0 0,7-4-5 0,-6 5 0 0,6 0-2 0,-7 3 4 15,1 3 1-15,6-2 5 0,-5 5 7 0,5-3 5 0,-8-2 4 0,8-1 4 16,0 3 1-16,-8-8 0 0,8 7-2 0,0-4 0 0,0-3 1 0,0 2-2 16,8-4-2-16,-8 4 0 0,0-6 0 0,8 1 2 0,-3-1-1 0,-5 0 1 15,6 3 1-15,1-3 2 0,-7-5 2 0,6 5 1 0,1-3 3 0,-1-1 3 0,1-1 3 16,0 2 6-16,0-6 7 0,-2 6 6 0,3-6 9 0,-3 0 5 0,1 0 4 0,2 0 6 16,-3-6 5-16,10 0-1 0,-9 2 3 0,0-1-1 0,1-1-2 15,-2-3-2-15,9 0 0 0,-7 0-4 0,-1-2-6 0,-1 1-8 0,11-4-6 16,-11 0-7-16,2-2-3 0,-1 2-8 0,0-5-2 0,9-2-2 0,-10 2 2 0,1-5-5 15,2 3 2-15,-3-1-2 0,3-8-2 0,-1 6 0 0,-2-1-1 16,-5 1-1-16,7-6 1 0,-2 6 0 0,-5 5 0 0,7-6 1 0,-7 10-2 0,8-5-1 16,-8 10 0-16,0-5 0 0,0 6 2 0,0 5-3 15,0-1-3-15,0 5-3 0,0-6-8 0,0 6-7 0,0 0-7 0,0 0-7 0,0 0-8 0,0 0-2 16,0 0-4-16,0 0 2 0,0 6-3 0,-8-1 0 0,8 5 0 0,-7-7 3 16,7 8 1-16,-5-1 5 0,5 5 8 0,-7-6 5 0,7 6 9 0,-5-6 7 15,5 7 5-15,-7-7 5 0,7 6 3 0,-8-6 0 0,8 6 0 0,-5-5 1 0,5-1-4 16,-8 1 2-16,8 4-1 0,0-4-1 0,-6 5-1 0,6-4-1 0,0-2 2 15,-5 5-5-15,5-3 1 0,0 4 0 0,0-6-2 0,0 4-1 0,0-2 2 0,0 5-2 16,0-7 1-16,5 4 1 0,-5-2-1 0,0 5 3 0,6-7 0 0,-6 4 0 16,8-2 2-16,-3-2 0 0,-5 1 0 0,8 1 1 0,-1-2 0 0,-2 1 1 15,2-1 1-15,-2 0 0 0,2-2 1 0,1 2 2 0,-2 0-2 0,1 0 2 16,-1-3-1-16,-1 3 1 0,2-3-1 0,2 4 2 0,-4-5 0 0,-5 1 1 16,6 1 0-16,-6-1 4 0,7-1 1 0,-7-1 4 0,0 1 0 0,0 2 3 0,0-4 2 15,0 3 4-15,-7-1 1 0,7 5 3 0,-6-6 4 0,6 1-1 0,-5-1 2 16,-4 1 0-16,2 2-3 0,2-4-1 0,-8 3-3 0,7-6-7 0,-2 5-11 15,-4-5-11-15,5 4-15 0,-5-4-18 0,-1 0-19 0,5 0-24 16,-3 0-26-16,3 0-29 0,-5-4-35 0,0 4-38 0,0-5-35 0,0 5-43 0,7-6-40 0,-15 3-71 16,9-4-79-16,0-2-51 0,-3 4-35 0,-4-5 2 0,6 1 20 15,1 0 31-15,-2-7 38 0,-5 1 44 0,6 6 47 0,0-6 50 0,5-6 50 0,-5 8 52 0,3-1 54 16,1-7 68-16,-3 7 82 0</inkml:trace>
  <inkml:trace contextRef="#ctx0" brushRef="#br0" timeOffset="-195757.79">12473 9638 60 0,'0'-10'156'0,"-8"1"62"0,8 0 51 0,0-1 47 0,-5 4 46 0,5-3 39 0,0 3 35 0,0-3 32 0,0 3 30 0,-8 3 24 0,8-3 26 0,0 3-54 0,8-4-102 0,-8 2-83 0,0 5-74 0,0-4-49 0,0 4-37 15,5 0-33-15,-5-5-29 0,0 5-26 0,8 0-17 0,-8 0-15 0,5 0-9 16,-5 0-11-16,5 0-7 0,4 0-13 0,-4 5-20 0,-5-1-18 0,7 1-22 16,-1-5-24-16,1 10-27 0,-1-4-30 0,2 3-30 0,4 0-55 0,-6 1-64 0,0 1-80 15,2-1-90-15,-1-1-33 0,-2 6-9 0,4-6 16 0,-4 6 24 0,0-5 32 16,3-1 37-16,-3 6 41 0,3-10 44 0,0 5 46 15,-8-6 48-15,5-4 61 0,1 5 66 0</inkml:trace>
  <inkml:trace contextRef="#ctx0" brushRef="#br0" timeOffset="-194336.49">13344 9907 6 0,'6'0'71'0,"2"0"40"0,-3-5 35 0,2 5 32 15,-7 0 34-15,6-4 29 0,2-1 28 16,-8 5 29-16,6-6 30 0,-6 6 30 0,7-4 30 0,-7-2-20 0,0 1-52 0,0 5-30 0,0-4-21 0,0-2-21 0,0 1-22 16,0-4-18-16,0 5-21 0,-7-2-12 0,7-3-10 0,0 3-14 0,-6-3-15 15,-2-1-14-15,8 1-16 0,-6 4-13 0,-1-5-9 0,2 1-11 0,-3-3-7 16,2 8-6-16,1-5-5 0,-10 4-2 0,9-5-1 0,-2 5-2 0,3 1-5 16,-8-7-3-16,7 11-4 0,-1-4-8 0,-6-2-2 0,7 6-6 0,-2-4-6 0,3 4-3 15,-3 0-6-15,-2 0-5 0,1 4-3 0,4 2-5 0,-2-2-6 0,-1 1-4 16,2 1-3-16,1 3-2 0,-3 1-3 0,3-1 3 0,-2 0 0 0,0 6 2 15,0 1 4-15,1-2 2 0,-1 1 5 0,2 4 1 0,5-4 1 0,-9 4 2 0,4-4 2 16,5 5 0-16,-7-6 1 0,7 0 0 16,0 7 0-16,0-8-1 0,0 2 1 0,0 1-2 0,0-2-2 0,0-4-1 0,0 4-4 0,7 2-3 0,-2-7-3 0,-5 6-5 15,9-6-7-15,-4 7-6 0,8-7-9 0,-6 0-7 0,7 1-8 0,-9 0-8 16,8 1-8-16,1-2-9 0,-2-4-6 0,2 5 1 0,-1-1 1 0,6-4 3 16,-6 5 5-16,8-4 7 0,-3-2 5 15,-5-4 9-15,6 5 12 0,1-5 8 0,-6-5 10 0,4 5 10 0,3-4 12 0,-10-2 18 0,10 0 19 0,-3-3 9 16,3 3 7-16,-7-3 6 0,-1 0 6 15,6 0 9-15,-7-2 6 0,1 1 5 0,1-4 6 0,-1 0 4 0,0-2 3 0,-7 2 0 0,6 0 2 0,-3 0-6 0,-2-7-8 16,4 6-4-16,-11-4 0 0,5-2-3 0,3 3-4 0,0-1-6 0,-3-6-6 16,-5 5-4-16,7 1-1 0,-7-1-3 0,0 7 0 0,7-8-1 0,-7 6 0 0,0 2 1 15,0 1-1-15,0 3 0 0,0-1-1 0,0 1-2 0,0 4-3 16,0 1-4-16,0-2-4 0,0 6-9 0,-7-5-12 0,7 5-9 0,0 0-9 0,0 5-8 16,-7-5-7-16,7 6-3 0,-5-2-2 0,-3 5-3 0,0 0-3 0,-3 6-1 0,6 1 1 15,-11-2-1 1,4 1 4-16,6 4 6 0,-7 0 5 0,5 1 5 0,-3-4 6 0,3 2 3 0,3 3 1 0,-10-6-2 0,15-2 0 0,-5 2-3 0,-2 0-1 15,7 0-7-15,-7-2-1 0,7-2-5 0,0 5-5 0,-5-7-1 0,5 0-3 16,0 1-3-16,0-1-1 0,0 2-2 0,5-1-1 0,-5-1-1 0,0-4 0 16,7-1 3-16,-7 2 2 15,7 3 5-15,-7-9 7 0,5 5 5 0,-5-1 3 0,7 3 6 0,1-7 8 0,-3 0 4 0,9 0 4 0,-9 0 5 0,3 0 7 0,5 0 7 16,-7 0 7-16,6-7 7 0,4 3 7 0,-5-1 4 0,-6 0 5 0,11 1 5 16,-4-6 7-16,0 5 1 0,-4-4 2 0,4 3 2 0,-5-4 0 0,0 1 0 15,6-2-3-15,-8 3-5 0,3-3-5 0,-2-4-7 0,1 6-4 0,-1-6-8 16,-6 6-6-16,7-1-7 0,-1 0-5 0,-6-4-5 0,7 4-1 0,-7 5-1 15,0 1-5-15,6-1 1 0,-6-2-1 0,0 7-5 0,0 0-5 16,0 0-9-16,0 0-9 0,0 0-7 0,0 0-3 0,0 0-2 0,-6 0 0 0,6 7-1 0,0 2-3 0,0-4 1 16,0 5-1-16,-7-1 2 0,7 6 0 0,0-5 3 0,0 4 5 0,0 1 9 15,0 1 9-15,0-7 5 0,7 4 4 0,-7 2 2 0,0-4-2 0,6-1 2 0,-6-1-2 16,5 0 1-16,-5 1-1 0,9-5 1 0,-9 4-1 0,7-2 3 0,-2-2 1 16,3-1 3-16,-3 1 1 0,1-1 1 0,2-4 4 0,-3 6 2 0,2-6 0 15,7 3 3-15,-8-3 1 0,1 0 2 0,5 0 3 0,-5 0 0 0,-2-3 4 31,3 3 1-31,-1 0 5 0,-1-6-1 0,2 6 2 0,-3-4-1 0,-5-1 2 0,5 1-2 16,-5-1-1-16,8-2-1 0,-8-2-1 0,0 4-2 0,0-5-1 0,0 1-6 16,0 0-3-16,0-1-3 0,0-5-5 0,0 4-5 0,0-2-2 0,0-3-3 15,0-4-2-15,0 7-1 0,-8-8-1 0,8 3-2 0,0-1-1 0,0-2-1 16,0-3-1-16,0 5-3 0,0-7-1 0,0 7-1 0,0 0 0 0,0-1-2 0,0 1 0 16,0-2 2-16,8 8 0 0,-8-2-3 0,0 6 1 0,0-2-3 0,6 1 0 15,-6 1 0-15,0 3-3 0,7 3-1 0,-7-3-4 0,0 6 0 0,6-4-1 0,-6 4-2 16,7-5-1-16,-1 5 1 0,-6 0-2 0,8 0 1 0,5 5 3 0,-8-5 0 15,3 4 2-15,3 2 3 0,-4-3 1 0,7 8 7 0,-1-7 0 0,-1 6 3 16,-3 1 1-16,2-2 3 0,1 6 1 0,-3-6-1 0,3 7 1 0,-6-1-1 16,-1-2 1-16,3 2 1 0,0 6 0 0,-3-8 2 0,-5 7 1 0,7-5 2 15,-7 4 1-15,0 0 2 0,0 2 0 0,0-3 2 0,0-3 0 0,0 6 3 16,0-3 2-16,-7-3-3 0,7 1-1 0,0-2 0 0,0 0 1 0,0 0-3 0,-5-4-1 16,5 1-1-16,0-2-3 0,0 1-2 0,0-1-4 0,0-4-1 0,0 6-3 15,0-6-2-15,0-1 1 0,0 1-2 0,0-5 2 0,5 4 1 0,-5-4 6 16,0 6 0-16,7-6 3 0,-7 0 4 0,7 0 1 0,-2 0 5 0,3-6 1 15,4 6 2-15,-5-4 1 0,5-1 3 0,-4 1-1 0,5-1 2 0,5-2-3 0,-4 3 0 16,-1-6-2-16,8 6-3 0,-10-6 0 0,10 1 0 0,-9-2-3 0,7 1 2 16,-6 5-1-16,1-10 3 0,-1 7 1 0,8-3 2 0,-16 1 3 0,8-4 0 15,0-1 3-15,-7 6 0 0,8-7 2 0,-7 1-1 0,-2 2 3 0,8-8 0 0,-5 7 0 16,-8-5 3-16,6 0 0 0,1 4 0 0,-7-5 1 0,5 7-2 0,-5-8-1 0,0 6 1 16,0 2-5-16,-5-2 1 0,5 3-3 0,-7-1 0 0,7 4-6 0,-6-2-1 15,-2 7-5-15,2-7-7 0,-1 7-8 0,7 4-6 0,-12-6-5 0,5 6-3 16,0 6-2-16,1-2 1 0,-7 1-2 0,5 5 1 0,3 1-2 0,-8 2-3 15,7 2 0-15,-9 0 1 0,10 0 0 0,-1 4 3 0,-2-4 6 0,3 0 0 16,5-2 4-16,-8 7 3 0,8-4-2 0,-5-7 1 0,5 6 1 0,0-6-1 0,0 0 1 16,0 3 2-16,0-3 0 0,5 1 2 0,-5-1 2 0,0-4 2 0,8 5 3 15,-3-4 2-15,-5-2 3 0,8 1 1 0,-2 4 4 0,-1-5 1 0,3 2 0 16,-1-1 5-16,-1-5 2 0,2 4 1 0,2 1 3 0,-2-5 0 0,-2 0 2 16,7 0 6-16,-6 0 6 0,0-5 7 0,5 5 7 0,-5-9 9 0,-1 3 3 0,2-3 5 15,5 0 2-15,-8-1 1 0,3-5 2 0,-2 0-1 0,7-3-2 0,-8-3-3 16,2 2-1-16,2-6-7 0,-4-4-8 0,1 4-9 0,1-3-12 0,-7-8-7 15,6 8-7-15,1-6-6 0,-1 5-3 0,-6-5-4 0,0 0-2 0,7 4-2 16,-7-4-1-16,0 5 1 0,0-2 1 0,-7 7 1 0,7-4 0 0,0 7-1 16,0-3 1-16,-6 9 1 0,6 2 1 0,0-3-2 0,-7 7-4 0,7-2-5 15,0 7-5-15,0-1-5 0,0 5-6 0,0 0-4 0,0 0-1 0,-6 5-1 16,6-1-1-16,0 2 1 0,-7 3 1 0,1 6 1 0,6 0 1 0,-5 4 1 0,-4 5 2 16,-3 6 6-16,4 0 5 0,3-2 6 0,-1 6 6 0,-2 2 4 0,3 3 2 15,-2-1 1-15,7 1-2 0,-6-5-7 0,6 5-9 0,0 1-19 0,0-1-14 0,0 0-24 16,0-5-22-16,0-1-27 0,0 1-30 0,0-3-38 0,0-2-42 0,0 1-59 15,0-7-68-15,0 3-94 0,-8-3-105 0,8-2-33 0,-6 3-1 0,6-6 20 16,-7 3 29-16,2-8 38 0,-9 2 42 0,1 0 44 0,6 0 48 0,-12-5 53 0,6-1 58 16,0-4 65-16,-6 2 69 0</inkml:trace>
  <inkml:trace contextRef="#ctx0" brushRef="#br0" timeOffset="-192691.89">12223 11034 0 0,'7'-3'9'0,"1"-3"84"0,-2-3 52 0,0 5 39 0,1-1 33 0,-2-5 28 0,3 4 28 0,0-3 23 0,-3-1 25 0,1 5 21 0,-1-4 20 0,2 3 6 0,2-4-2 0,-4 5-47 0,2-4-73 0,-7 3-44 0,6 2-28 15,-1 0-15-15,-5-7-7 0,9 11-5 0,-9-3-3 0,7-4-3 0,-7 2 1 0,0 1 0 0,0 4 1 0,0 0-6 16,0 0-5-16,0-11-8 0,0 7-9 0,0 4-6 0,0-5-10 0,-7 1-8 0,7-1-11 0,-9-5-8 16,9 4-10-16,-5 2-11 0,5-1-10 0,-6-1-10 0,-1 3-12 0,2-3-3 15,-4 2-5-15,2-1-4 0,-4 1-6 0,6-1-5 16,-3 5-3-16,-5-7-4 0,6 7-3 0,-5 0 2 0,-3 0-4 0,4 0 1 0,-2 0-2 0,-2 7-1 0,3-2-1 16,0-5-1-16,4 9-1 0,-5-5 0 0,2 2-1 0,-5 3 2 0,4 0-2 15,6 3 1-15,-8-3-1 0,7 0 4 0,-4 6-2 0,3-6 4 0,3 7 0 16,-3-3 4-16,3 2 1 0,-2-4 2 0,0 4 1 0,0-2 2 0,1 2 0 0,6 1 1 15,-7-2 0-15,2-1 2 0,5 2-1 0,0 1 0 0,0-2 1 0,0 1-3 16,0-6-1-16,0 7-6 0,0-1 0 0,5-6-1 0,-5 0-2 0,7 7 2 16,-1-7 0-16,-6 0 1 15,14 1 2-15,-7-5 1 0,-2 4 0 0,3-3 2 0,5 4 1 0,-2-5 4 16,-4-1 2-16,7-4 4 0,-1 6 1 0,0-6 4 16,0 0 2-16,6 0 1 0,-6 0-1 0,0-6 2 0,0 2 1 0,8-1 2 0,-10-5 3 15,4 4 3-15,4-3 7 0,-6 0 3 0,0 0 4 0,-2-1 3 0,5-5 2 16,-4 4 3-16,-1-2-1 0,5 3 2 0,-5-4 0 0,-3 2 0 0,5-3 0 15,-6 2-2-15,-2-2-2 0,2 0-6 0,0 0-5 0,-2 2-7 0,3 1-2 0,-8-2-5 16,5 0-5-16,3 0-1 0,-8 4-1 0,0-1 0 0,0 2-2 0,6 3-1 16,-6-2 0-16,0 3-1 0,0 5-2 0,0-6-2 0,0 6-2 0,0 0-5 15,0 0-4-15,0 0-6 0,0 0-4 0,0 0-5 0,0 0 0 0,0 6-2 16,-6-6-1-16,6 5 2 0,0 3-1 0,-8-2 3 0,8 3-1 0,-5 2 4 16,5 4 1-16,-8-6 6 0,8 5 4 0,-5 0 3 0,5 2 7 0,-7-1 1 0,7-6 0 15,-7 6 1-15,7 0-1 0,0-6 0 0,0 6-2 0,0-6-7 0,0 1-7 0,7 5-7 16,-7-5-11-16,0-1-8 0,7 2-11 0,-7-1-10 0,5-1-9 0,3-3-12 15,-8 3-9-15,5-5-8 0,3 7-9 0,-2-8-8 0,-1 3-7 0,-5 0-3 16,8-2 1-16,0 1 0 0,5-5 3 0,-8 0 7 0,0 0 5 0,9 0 9 16,-7 0 9-16,6 0 9 0,1-5 6 0,-2 1 11 0,0-2 7 0,3 0 9 0,-1 3 9 15,-4-3 7-15,3-3 8 0,3 3 7 0,-5-3 6 0,2 5 6 0,0-7 6 16,1 1 12-16,-7 1 11 0,6 0 14 0,-8-1 16 0,9-1 10 0,-9-4 12 0,2 6 10 16,1-1 10-16,-2-4 9 0,0 4 11 0,1-5 7 0,-2 0 9 0,4 6 7 15,-9-7 7-15,5 2 0 0,2 0-2 0,-7 5-2 0,6-6-7 0,-6 4-4 16,0-4-5-16,5 7-6 0,-5-3-4 0,0-4-4 0,0 11-7 0,0-7-5 15,0 2-3-15,0 0-6 0,0 5-7 0,0-8-6 0,0 8-9 0,0-1-8 16,-5-1-7-16,5 3-7 0,0-3-9 0,-6 2-6 0,6 4-8 0,-7-5-8 16,7 5-7-16,-5 0-7 0,-4 0-7 0,4 0-3 0,-2 0-5 0,1 5-3 0,0-1-1 15,-2 2-2-15,-4-3 0 0,4 8-2 0,-3-7 3 0,3 8 1 0,-4-3 1 16,5 0 2-16,-6 6 3 0,6-6 3 0,1 7 0 0,-7-7 1 0,8 6 1 16,-3-6 0-16,0 7 1 0,3-2-1 0,-3-4 2 0,3 5-2 0,0 0 1 0,5-6 3 15,-9 4-3-15,9 2 2 0,-5-3-1 0,5 3 1 0,0-8 0 0,0 8 0 16,0-3 0-16,0-3-3 0,0 6-3 0,0-6-2 0,5 0-3 0,-5 1-2 15,9 1-5-15,-9-1-5 0,5-1-2 0,0-5-4 0,3 7-4 0,-3-2-3 0,3-3-3 16,5 3-1-16,-7-5 0 0,7 2 1 0,-6-6 4 0,6 4 3 16,1-4 3-16,-1 0 5 0,6 0 5 0,-7-4 4 0,2-2 6 0,4 2 4 15,-4-1 4-15,4-5 4 0,-2 4 4 0,2-3 1 0,3 0 5 0,-10-6 1 0,10 0-1 16,-2 5 0-16,1-4 0 0,-1-5 0 0,-7 3-1 0,8-4 1 0,1 2 0 0,-9-2 0 16,7 0 0-16,-6-5 1 0,6 7 1 0,-4-6 0 0,-2-1 3 0,-2 1 0 15,5 3 1-15,-11-3 3 0,8-1-2 0,-8 1 2 0,4-4 1 0,-4 2-1 16,2 3 4-16,-7-3 4 0,0 4 6 0,6 1 6 0,-6-3 6 0,0 5 6 0,-6-2 3 15,6 8 2-15,0-2 5 0,0 4 0 0,0 1 0 0,-7 1-2 16,7 3-7-16,0 3-8 0,0-3-10 0,0 6-12 0,0 0-11 0,-5 0-9 0,5 6-8 0,-9-3-7 16,9 3-6-16,-5 3-4 0,-2 6-2 0,1 0-4 0,1-1-3 0,-11 6 5 15,11 1 3-15,-1 1 8 0,-2-1 7 0,3 3 7 0,-2 0 5 0,-1-3 1 16,3-2 2-16,-2 6 0 0,7-7-1 0,-7 2 0 0,7 0-1 0,-5-6 1 16,5 5 2-16,0-4-2 0,0 0 2 0,0 0-1 15,0 0 0-15,0 0 1 0,0-2 1 0,0-3-1 0,5 4 0 0,-5 2 1 0,7-7 1 0,-7 0-2 0,7 2 2 16,-2 5 0-16,3-12 0 0,-1 7 0 0,-2-4 1 0,9 4 1 0,-9-7-1 15,11 1 0-15,-11 2 1 0,8-4-2 0,-8-3 4 0,9 0-1 0,-1 0 0 16,1 0 0-16,-7 0-1 0,6-3 2 0,-2 3 0 0,4-7-1 0,-1 2 1 0,-9 1 1 16,8-7 2-16,0 7 1 0,-7-5 1 0,7 0 1 0,-6-3 1 0,-1 3 1 15,2 0 2-15,-3-1 0 0,0-4 1 0,3 4 0 0,-2-5-1 0,-6 0 1 16,0 6-1-16,7-7-3 0,-7 2 1 0,0 4 0 0,0-5-3 0,0 0-1 16,-7 6-3-16,7-1 2 0,0 1-3 0,-6 0-1 0,6-3 1 0,0 8 0 15,0-1-1-15,-8-1-3 0,8 6-4 0,0-3-6 0,0 3-5 0,-5 0-5 0,5 0-2 16,-5 3-3-16,-3-3 1 0,2 6-2 0,-1-1 0 0,7 5-1 0,-13-4 0 15,7 3-1-15,-2 0-1 0,3 1 2 0,-8-1 2 0,8 3 4 0,-4-3 3 0,4 0 3 16,-2 1 4-16,-1-1-2 0,2-4 3 0,6 5-1 0,-5 1 1 0,-3-7-1 16,8 5 0-16,-5-3-2 0,5 3-1 0,0-3 1 0,-7-3 0 0,7 9 2 15,0-8-1-15,-7 1-1 0,7 5 1 0,0-7-2 0,0 3 0 0,0-1 0 0,0-1-2 16,0 8 1-16,0-8 3 0,7 1 1 0,-7 4 1 0,0-5 1 0,7 7 3 16,-7-7 2-16,5 1 1 0,3 5 2 0,-3-4 1 0,1 3 1 0,2-3 3 15,-1-2 2-15,-2 5 3 0,4-4 1 0,1 1 2 0,-2 4-2 0,-3-5 0 16,3-1-9-16,-2 2-12 0,7-6-14 0,-13 3-16 0,7 3-16 0,7-6-19 0,-14 4-20 15,5-4-23-15,0 0-27 0,-5 0-29 0,8 5-25 0,-8-5-25 0,6 0-27 16,-6 0-28-16,0-5-39 0,0 5-38 0,7 0-54 0,1 0-57 0,-8-4-11 16,5 4 10-16,1-6 26 0,-6 3 29 0,8-3 37 15,4 2 37-15,-6-1 37 0,2-1 37 0,5 2 40 0,-8-7 41 0,3 2 51 16,5 5 57-16</inkml:trace>
  <inkml:trace contextRef="#ctx0" brushRef="#br0" timeOffset="-192281.16">13858 10903 0 0,'13'-3'9'0,"-5"-4"124"0,5 2 75 0,-8 5 59 0,-5-4 51 0,7 4 43 0,-7-5 41 0,7-1 38 0,-7 6 37 0,0-4 33 0,0 4 31 0,0-5 29 0,0 5 27 0,0 0-88 0,0-4-156 0,0 4-85 16,0 0-46-16,0 0-33 0,0 0-30 0,0 0-18 0,0 0-18 0,0 0-18 0,0-5-15 15,0 5-14-15,0 0-15 0,0 0-9 0,0 0-10 0,0 0-10 0,0 0-6 0,0 0-11 16,0 0-9-16,-7 0-8 0,0 0-10 0,7 5-3 0,-5-5-4 0,-2 4-2 16,1 1-1-16,-2-1-2 0,2 7 0 0,-6-2 2 0,4 1-2 0,-3 1 4 15,-2-3 1-15,-3 7 4 0,5-4 3 0,-2 4 5 0,0-6 3 0,6 5-3 16,-7 0-4-16,1-2-6 15,8 1-7-15,-9-4-7 0,9 6-5 0,-2-3-7 0,-1 3-3 0,3-8-5 0,-2 4-1 0,7-2-7 0,-7 1-1 0,7 5-3 0,0-9 0 16,0 3 2-16,7 0 4 0,-7 1 7 0,7-4 7 0,-7-1 7 0,5 5 6 16,3-7 5-16,-1 3 6 0,-2-2 4 0,9 1 4 0,-9 1 5 0,8-3 5 15,1 3 4-15,-1 0 4 0,0-2 3 0,0-4 2 0,1 5 5 0,-2-5 2 0,7 0 11 16,-6-5 6-16,0 5 11 0,8-4 10 0,-9-2 8 0,0-3 7 0,9 3 7 16,-8-3 7-16,0 0 5 0,0-1 1 15,-7-5 4-15,7 4 2 0,0-2 3 0,-5-2-3 0,-3-1-3 0,3 2-9 0,-2-5-8 0,-1 4-12 0,2-6-8 16,-7 8-8-16,0-8-8 0,0 3-9 0,0-1-5 15,-7-2-8-15,2 1-6 0,-1 1-6 0,-2 0-7 0,-5 4-9 0,0-3-5 0,0-3-5 0,0 6-9 0,-6 2-10 0,0-2-10 16,-1 0-10-16,1 4-10 0,-2 3-10 0,-5-3-7 0,2 7-8 0,3-2-13 16,-5 1-13-16,-1 5-14 0,9 5-13 0,-8-5-17 0,6 6-23 0,0 4-24 15,1-1-24-15,-2 0-34 0,3 1-41 0,5 4-67 0,0 2-74 16,-1-1-44-16,1 3-21 0,1-2 7 0,5-2 19 0,-5 5 29 0,4-4 33 0,-5 0 37 0,7 0 41 31,1 0 46-31,-2-5 47 0,-7-1 53 0,7 0 58 0,1 1 69 0,1 1 74 16</inkml:trace>
  <inkml:trace contextRef="#ctx0" brushRef="#br0" timeOffset="-179096.81">7678 10479 0 0,'-7'-5'2'16,"7"5"31"-16,0 0 18 0,0 0 17 0,0 0 18 0,0 0 19 0,0 0 22 0,0 0 22 0,-6-6 27 0,6 6 18 0,0 0 13 0,0 0 6 0,0 0-2 0,0 0 2 0,0 0 0 0,0-3-1 0,0 3-2 0,0 0-4 0,0-6-8 0,0 6-8 0,0 0-9 0,0 0-13 15,0 0-14-15,0-6-13 0,-5 6-12 0,5 0-9 0,0-4-6 0,0 4-7 16,-9-5-4-16,9 5-4 0,0 0-3 0,0-4-7 0,0 4-2 0,-7 0-7 16,7 0-6-16,0-5-4 0,0 5-6 0,0 0-5 0,0 0-7 0,0 0-6 0,0 0-8 15,0 0-7-15,0 0-8 0,0 0-9 0,0 0-5 0,-5 0-5 0,5 0-5 16,0 0-5-16,0 5-4 0,-6-1-1 0,6 1-6 0,-7-1 0 0,7 8-1 15,-6-9 0-15,6 8 3 0,0-1-1 0,-8-1 7 0,8 0 0 0,0 1 3 0,0 1 2 16,-5-1 2-16,5-1 1 0,0 0 0 0,0 1 0 16,0 1-1-16,0-2 2 0,0 1-1 0,5-1-1 0,-5-4 0 0,0 5 0 0,0-4 1 0,8-3 0 0,-8 9 0 15,0-8 0-15,0 1 2 0,6-1 2 0,-6 1 4 0,0-5 7 0,7 0 6 16,-1 4 9-16,-6-4 9 0,5 0 10 0,-5 0 9 0,7 0 5 0,2 0 8 16,-4-4 4-16,1-1 5 0,1 1 2 0,-2-1 1 0,4 1 2 0,-2-8-1 15,-2 9-1-15,1-9-2 0,2 3-4 0,-3 4-5 0,3-3-6 16,-8-4-5-16,5 3-3 0,2 4-6 0,-7-5-3 0,7 1-1 0,-7 0-3 0,0 3-2 0,0-3-1 15,5 3-2-15,-5-4-5 0,0 1-4 0,0 4-4 0,0-5-2 0,0 6-5 16,-5-7-2-16,5 8-4 0,0-3-1 0,0 0-3 16,-7-3-2-16,7 9-3 0,-7-4-1 0,7-1-5 0,-5 1-1 0,-3 4-4 0,8-6-3 0,-5 6-2 15,-3 0-2-15,2 0-5 0,6 0 1 0,-5 0-5 0,-2 6 2 0,-2-6-1 16,4 4-2-16,-2 1 2 0,1-1-2 0,6 1 5 0,-5-1-2 0,-4 2 2 0,2 0 0 16,7 3 3-16,-5-4 2 0,5-1 0 0,-6 2 3 0,6-2-1 0,-7-4-2 15,7 5 3-15,0-1-3 0,0 1 0 0,-6 1-1 0,6-2-1 0,0-4 0 0,0 6-3 16,0-6 2-16,0 5-2 0,0-1-1 0,0 2 0 15,6-6 1-15,-6 3 1 0,0 3 2 0,7-6 1 0,-7 4 4 0,6-4 5 0,-6 0 5 0,5 0 2 16,2 0 6-16,2 0 5 0,-4 0 6 0,1 0 2 0,6-4 4 0,-3 4 5 0,-2-6 2 16,4 3 4-16,-3-3 3 0,5 2 4 0,-8-1 5 0,2-5 5 0,5 4 4 15,-5 1 1-15,1 1 2 0,-3-1 2 0,-5-5 2 0,8 6 0 0,-8-1 0 16,0-1 1-16,6 3-4 0,-6-3 0 0,0 0-6 0,-6-3-4 0,6 5-7 0,0-1-7 16,-8 1-8-16,8-2-10 0,-5-3-11 0,5 3-9 15,-8 0-16-15,1 2-14 0,2-1-17 0,5 0-18 0,-7 1-19 0,0 4-14 0,2-6-14 0,5 6-18 16,-8 0-26-16,3 0-26 0,-3 0-30 0,8 6-26 0,-6-2-27 0,1 1-45 15,-2 4-51-15,-2 3-66 0,9-3-69 0,-5 6-17 0,-2-2 8 0,1 2 20 0,1 6 25 16,-4-3 34-16,2 3 38 0,7 2 44 0,-5-3 44 0,-1 5 43 0,-1-1 47 16,1 1 58-16,6-1 63 0</inkml:trace>
  <inkml:trace contextRef="#ctx0" brushRef="#br0" timeOffset="-178104.54">7704 10900 0 0,'-5'0'50'0,"-2"0"40"0,-2 0 27 0,4-7 32 0,-2 7 33 0,7-5 31 0,-6 5 30 0,1-4 28 0,-4 4 25 0,2 0 24 0,7-5 23 0,-5 5-19 0,5-6-41 0,0 6-28 0,-6-4-19 0,6 4-13 16,0 0-9-16,0 0-16 0,0 0-22 0,0 0-15 0,-7-5-12 0,7 5-10 0,0 0-6 0,0 0-5 0,0 0-8 0,0 0-4 0,0 0-6 15,0 0-5-15,0 0-5 0,0 0-8 0,0 0-7 0,0 0-7 0,0 0-9 16,0 0-6-16,0 0-10 0,0 0-9 16,0 0-8-16,0 0-5 0,0 0-8 0,0 0-6 0,0 0-7 0,0 0-1 0,0 0-5 0,0 0-3 0,0 0-2 0,0 0-2 31,0 0 1-31,0 0 1 0,0 0 4 0,7 0 6 0,-7 0 3 0,6 5 10 0,-6-5 6 0,5 4 7 0,-5-4 9 0,7 6 6 0,2-1 4 0,-4-1 7 0,1 1 3 31,6 2 5-31,-3-4 2 0,3 3 1 0,2-1 1 0,-1 3-3 0,-1-2-4 16,7 3-5-16,-6-4-5 0,6 1-6 0,2 4-7 0,-3-1-4 0,3-4-5 15,6 5-1-15,-3-1-4 0,-4 0-1 0,7 7-2 0,5-7-2 0,-6 6 0 16,0-6-1-16,6 7-3 0,2-2 1 0,-8 1-2 0,6 1-2 0,-6-2 1 0,6 0 0 16,-5 6 1-16,6-5 1 0,-6 4 6 0,-4-4 3 0,9 4 1 0,-4 0 0 15,4 7 1-15,3-7 0 0,2-1-1 0,-3 6 1 0,5 1 1 0,-2 1 2 16,3-3 0-16,-1 6 0 0,6-4-1 0,0 5-4 0,-5-6-8 0,7 4-2 15,-3 2-3-15,4-6-3 0,-4 7 1 0,2-6 1 0,6-1-4 0,-7 0 2 16,0 0 0-16,8 0-2 0,-7-4-2 0,-1 4 1 0,0 0 2 0,1-3-2 16,0 4 0-16,-1-7 2 0,2 6-2 0,-10-3 1 0,9 2-3 0,0 3 1 15,-8-7 0-15,9 5 0 0,0-3-1 0,-10 1-1 0,10 4-7 0,-9-7 0 16,6 5 0-16,4-3 0 0,-9 1 0 0,-2-1 0 0,10 3 0 0,-7-5 0 0,-1 6 0 16,1-5 0-16,4 5 0 0,-5-7 0 0,-1 6 0 0,9-3 0 15,-10-2 0-15,2 2 0 0,9-3 0 0,-9 1 0 0,-1-3 0 0,8 2 0 0,-14-3 0 16,7 6 0-16,2-6 0 0,-10-6 0 0,1 6 0 0,2 0 0 0,-2-6 0 15,-6 5 0-15,0-4 0 0,-7 0 0 0,9 0 0 0,-9-1 0 0,-1-3 0 0,-4 3 0 16,-1-4 0-16,0-1 0 0,-6 2 0 0,-1-6 0 0,-1 6 0 0,-5-6 0 16,0 0 0-16,0 0 0 0,0 0 0 0,0 0 0 0,0 0 0 0,0 0 0 15,0 0 0-15,0 0 0 0,0 0 0 0,0 0 0 0,0 0 0 0,0 0 0 16,0 0 0-16,0 0 0 0,0 0 0 0,0 0 0 0,0 0 0 0,0 0 0 16,0 0 0-16,0 0-7 0,-5 0-69 0,5 0-16 0,-6-6-19 0,6 6-21 15,-7 0-27-15,7 0-27 0,-6-6-24 0,-1 6-33 0,7 0-30 16,-8-4-41-16,3 4-43 0,-9 0-91 0,9 0-107 0,-3 0-36 0,-5-5-1 0,7 5 21 0,-6 0 29 15,4-6 38-15,-5 3 42 0,2 3 45 0,3-6 46 0,-5 2 51 0,0-5 53 0,8-3 59 16,-11 8 66-16</inkml:trace>
  <inkml:trace contextRef="#ctx0" brushRef="#br0" timeOffset="-177692.75">10916 12476 0 0,'6'0'100'0,"-6"0"94"0,6 0 60 0,-6 0 46 0,0 0 36 0,0-4 33 0,0-1 31 0,0-4 29 0,0 3 30 0,0 0 31 0,0 2 30 0,-6-7-4 0,6 7-24 0,0-1-94 0,-6-4-135 0,6 5-66 0,0-2-35 0,-7 0-20 0,7 6-11 16,0-4-9-16,0-1-10 0,-8 0-9 0,8 1-12 0,-5-2-10 0,5 6-14 16,0-4-11-16,-7-1-13 0,7 5-6 0,0-4-7 0,-7 4-5 0,7 0 0 15,0-5-3-15,0 5 1 0,0 0-5 0,0 0 0 0,0 0-7 0,0 0-2 16,0 0-5-16,0 0-4 0,0 0-4 0,0 0-5 0,0 0-3 0,0 0-7 0,0 0-1 15,0 0-3-15,0 0 1 0,7 0 1 0,-7 5 2 0,0-1 4 0,7 1 7 16,-2-1 5-16,3 6 6 0,-1 0 7 0,5 0 7 0,0 0 5 16,2-1 7-16,-1 6 5 0,8-6 4 0,-10 7 4 0,10-2-1 0,-3-4 2 0,8 4-1 0,-7 2-3 15,2-7-2-15,5 6-2 0,-7 0-6 0,2-5-3 0,-3 4-2 0,3-4-5 16,-2-1-2-16,-6 0 0 0,-6 3 0 0,7-3-1 0,-9 1 6 0,0-7 1 16,3 8 3-16,-8-7 4 0,0 2 3 0,0 0 2 0,-8 3 0 0,3-3 4 15,5-3-2-15,-14 1 2 0,9 7-1 0,-10-7-1 0,-4 1 0 0,7 5-4 0,-15-4-5 16,8-1-4-16,-15 5-7 0,10-6-10 0,-10 1-13 0,2-1-19 0,-7 1-17 15,0-5-23-15,1 6-24 0,-1-6-25 0,0 0-34 0,-9 4-36 0,4-4-42 16,5 0-41-16,-12 0-58 0,3 0-66 0,4 0-85 0,-4 0-93 0,4 0-33 0,-1 0-3 16,0 0 19-16,6-4 30 0,-9 4 39 0,9 0 44 0,0-6 50 0,7 1 50 15,-8 1 56-15,1-1 55 0,2-5 65 0,-2 1 66 0</inkml:trace>
  <inkml:trace contextRef="#ctx0" brushRef="#br0" timeOffset="-176619.65">5732 10556 0 0,'0'-15'2'16,"5"6"111"-16,-5 0 73 0,6-1 53 0,-6-1 43 0,0 7 42 0,0-5 40 0,0 3 34 0,0 2 33 0,-6 4 29 0,6-5 26 0,0-1 20 0,0 3 18 0,0 3-89 0,0 0-145 0,0 0-90 0,0 0-55 0,0 0-36 0,0 0-27 0,0 0-26 0,0 0-20 0,0 3-18 0,0 3-15 16,0 3-10-16,0 1-7 0,0 4-2 0,0 2 1 0,0-1 2 0,0 9 2 15,0-6 5-15,0 7 7 0,0 5 5 0,0-6 4 0,0 7-1 0,0-4 2 16,0 4 0-16,0-3-1 0,0 2-3 0,0-1-1 0,0 5 0 0,0-10-1 0,0 5 0 15,0-3 0-15,0-2-2 0,6 4 1 0,-6-3 0 0,0-5-3 0,8 5-2 16,-8-6-1-16,5 5 0 0,-5-3-2 0,8-8 0 0,-8 8-2 16,5-6-2-16,3-2 0 0,-8-2 0 0,6-2-1 0,-1 1 0 0,-5-1-1 0,7-3 0 15,-7-2 1-15,8 1 3 0,-8 0 3 0,0-1 5 0,0-4 9 0,0 0 8 16,6 0 9-16,-6 0 12 0,0 0 7 0,0 0 8 0,7-4 4 0,-7-1 6 16,0 0 6-16,0 1 4 0,0-2 6 0,6-3 0 0,-6 5 2 0,0-8 1 0,0 3-4 15,0-6-5-15,0 6-8 0,0-6-9 0,0 0-6 0,0 2-6 0,0-8-7 16,0 6-5-16,0-4-7 0,0 1-3 0,-6-3-5 0,6 2-4 0,0-2-5 15,0-3-4-15,-7 6-4 0,7-3-2 0,0-2-2 0,-6 2-1 0,6 1 1 0,0 2-1 16,-8-7 1-16,8 6-1 0,0-2-2 0,-7 3 2 0,7-1-2 0,0-2 0 16,0 1-2-16,-5 1 2 0,5 4-1 0,0 0 0 0,0 2-4 0,0-2-3 15,0 6-2-15,5-7-2 0,-5 6-2 0,0 2-2 0,0-4 0 0,7 9-2 16,-7-8 1-16,8 1-4 0,-2 5 0 0,1-5 0 0,-1 7-3 0,-1-3 1 0,3 2 1 16,0-1 2-16,-3-1 0 0,1 6 4 0,6-4 0 0,-3 4 4 0,3 0-1 0,-6 0 2 15,7 0 0-15,-5 0 1 0,4 0 0 0,0 4 2 0,-4 2 2 0,-1-1 1 16,7-5 0-16,-9 4 4 0,0 5 1 0,3-3 2 0,-2 3 3 0,-6 1 0 15,7 1 4-15,-1-2 2 0,-6 1 3 0,0 4 2 0,0-4 0 0,0 5 4 16,0 0 2-16,0-2-1 0,-6 2 3 0,-1 0 0 0,1 0 1 0,-2 0-1 16,3 0 1-16,-9 0-3 0,9-7 2 0,-10 7-4 0,3-1 1 0,0-2-4 0,-1 1-6 15,-1-4-8-15,2 2-8 0,-2-1-14 0,7 0-10 0,-4-1-11 0,-5 0-10 16,5 2-12-16,4-7-16 0,-7 8-15 0,7-9-16 0,-4 3-19 0,3-1-21 0,3-1-19 16,-3 6-19-16,3-5-18 0,-3-1-20 0,2-4-30 0,6 5-36 0,-5 1-41 15,5-2-39-15,-7 2-30 0,7-1-21 0,0-5 7 0,0 4 18 0,0-4 28 16,0 0 32-16,0 0 32 0,0 0 34 0,0 0 37 0,0 0 39 0,0 0 44 0,7 0 48 15,-2-4 51-15,-5-1 56 0</inkml:trace>
  <inkml:trace contextRef="#ctx0" brushRef="#br0" timeOffset="-175797.91">6232 10566 0 0,'0'-15'7'0,"7"2"102"16,-7-2 63-16,0-1 50 0,0 2 41 0,0 4 37 0,7-5 34 0,-7 6 31 0,0-1 26 0,0 1 26 0,0 0 23 0,0 3 15 0,0-3 8 0,0 3-71 0,0 0-118 0,5-3-71 0,-5 9-41 0,8-5-34 0,-3 1-24 0,-5-2-21 0,8 2-20 0,-2 4-13 0,-6-5-15 0,5 5-9 0,2 0-8 0,2 0-8 0,-9 0-4 15,5 5-5-15,2-5-1 0,-1 4-3 0,-1 2 0 0,-5-2 1 0,8 1 3 0,0 4 1 0,-8 3 4 0,0-9 2 0,5 9 3 16,-5 1 1-16,0-4 3 0,0 3 0 0,-5 2 1 0,5 0 1 0,-8 0-3 0,8 7 2 0,-8-8-3 0,3 2 1 15,-8 0-1-15,8 0-1 0,-4-1 2 0,-3 0 0 0,6 1-2 0,-7-3 1 16,5 1-1-16,-4-4-3 0,5-3 2 0,2 3-1 0,-10-3 0 0,10 0-1 0,-4-3 2 16,4 3 3-16,0-2 4 0,-3-4 6 0,2 0 6 0,-1 0 4 0,1 0 1 0,6 0 2 15,-7-4 1-15,7-2 1 0,-6 6 1 0,6-9 1 0,0 3 0 16,-8 2 0-16,8-7 1 0,0 7-4 0,0-5-5 0,0 0-7 0,0-3-10 16,0 3-4-16,0-1-4 0,8 0-5 0,-8 2-1 0,6-7-4 0,-6 4-1 0,7 1-5 15,-1 1-1-15,1 0-2 16,-1-1-4-16,2-1-1 0,2 7-1 0,-1-7-2 0,3 7 2 0,-4-1-2 0,4 1 2 0,0-2-2 0,1 6 2 0,1-4 1 15,-2 4 3-15,2 4-1 16,-1-4 5-16,-8 6 0 0,11-2 3 0,-11 1 2 0,8 4 6 0,-7 1 0 0,2 1 3 0,-1 2 2 0,-2 8 3 0,-5-3 1 0,0 2 0 16,0 6 4-16,0-2-1 0,-5 0 0 0,-2 5 0 0,-1 0 0 0,2-4-1 0,-7 5-1 31,8-6-1-31,-11 4-3 0,5-3 0 0,-1-5-2 0,-4 5-1 0,5-6-1 0,-2 1-4 0,5-1-1 0,-4-4-3 0,0 3-1 0,4-2-3 0,1-7-2 16,2 6-2-16,-4-6-2 0,4 7 0 0,5-5 0 0,-5-4-2 0,5 4 2 15,-8-7-2-15,8 1 0 0,0 5 0 0,0-4 0 0,0-1 0 0,0-1 1 0,0-4 0 16,0 0-1-16,0 6-1 0,0-6 1 0,0 0-1 0,0 0 2 0,0 4-2 15,8-4 5-15,-3 0 0 0,-5 0 1 0,14 0 3 0,-9 0 2 16,2 0 2-16,6 0-10 0,1 0-9 0,-9 0-18 0,16-4-19 16,-10 4-25-16,5 0-32 0,-4 0-35 0,-1-6-39 0,10 6-68 0,-8 0-80 0,1 0-68 0,-2 0-57 0,0 0-20 15,3 0 2-15,-2 0 18 0,-2 0 26 0,4 0 36 0,-9 0 35 0,0 0 43 0,1 0 45 16,-2 0 47-16,3-4 51 0,0 4 64 0,-8-5 79 0</inkml:trace>
  <inkml:trace contextRef="#ctx0" brushRef="#br0" timeOffset="-175608.51">6571 11183 0 0,'0'13'26'0,"-7"-8"146"0,7 4 83 0,0-3 62 0,0-6 47 0,0 0 43 0,0 0 42 0,0 0 36 0,7-6 37 0,0 3 31 0,-7-3 29 0,5 1 29 0,-5 5 26 0,0 0-111 0,0-4-187 0,0-2-101 0,0 3-56 0,8 3-30 0,-8-6-18 16,7 2-20-16,-7-1-18 0,5-1-15 0,2-4-16 0,0 5-10 0,-2 1-13 0,3-5-11 0,-3 3-6 0,9 2-10 0,-1-7-4 0,0 8-6 0,-5-4-3 16,11 2-10-16,-7-4-12 0,1 3-20 0,1 6-21 0,-2-4-34 0,2 4-37 31,-1-3-44-31,1 3-46 0,-4 0-73 0,3 0-89 0,3 0-89 0,-5 0-93 0,2 0-33 15,0 0-4-15,-6 3 15 0,0-3 26 0,0 0 38 0,-2 0 44 0,-5 0 50 16,8 0 56-16,-8 0 59 0,0-3 61 0,0-3 75 0,0-3 77 0</inkml:trace>
  <inkml:trace contextRef="#ctx0" brushRef="#br0" timeOffset="-175387.76">6943 10811 0 0,'0'-9'24'0,"0"-3"142"0,6 3 80 0,-6 0 58 0,6-2 45 0,-6-2 45 16,7-3 39-16,-7-4 42 0,13 1 39 0,-5 0 37 0,-3 4 33 0,1 1 28 0,-1-2 28 15,3 1-107-15,-8 6-184 0,8 0-95 0,-3 5-47 0,-5-2-31 0,7 0-16 16,-7 3-19-16,6-3-19 0,-6 6-21 0,6-5-22 0,-6 5-18 0,0 0-13 16,7 0-11-16,1 0-6 0,-8 5-4 0,5 1-5 0,-5-6-3 0,6 9-5 0,-6-3 0 15,8 7 0-15,-8 2-2 0,5 0-1 0,-5 0-5 0,0 4-7 16,8 5-17-16,-8 0-18 0,0 1-29 0,-8 5-34 0,8 0-44 0,0-2-44 0,0 6-60 16,-5-5-62-16,5 6-117 0,-8 0-138 0,8-1-55 0,-6 3-16 0,1-6 8 15,5 7 23-15,-8-3 34 0,1-5 40 0,1-2 51 0,0 2 52 0,-1-6 58 0,2 0 62 16,5-3 66-16,-8-2 73 0</inkml:trace>
  <inkml:trace contextRef="#ctx0" brushRef="#br0" timeOffset="-172764.36">11051 10708 0 0,'8'4'12'0,"-8"1"59"0,5-5 32 0,-5 6 27 0,0-6 26 0,0 0 28 0,0 0 27 0,0 0 26 0,0 0 23 0,0 0 21 0,0 0 18 0,0 0-5 0,0 0-20 0,0 0-31 0,0 0-35 0,0 0-19 0,0 0-11 0,0 0-6 0,0 0-5 16,0 0-7-16,0 0-9 0,0 0-4 0,0 0-3 0,0 0 1 0,0 0 1 0,0 0 0 0,0 0-1 15,0 0-1-15,0 0-3 0,0 0-6 0,0 0-5 0,0 0-11 16,0 0-7-16,0-6-9 0,-5 1-12 0,5 5-8 0,0-4-9 0,0 4-11 0,-8-5-6 0,8 5-10 16,-5-4-5-16,5-2-6 0,-8 6-4 0,8-3-6 0,-6 3-5 0,6 0-3 15,-5-6-6-15,-2 6-3 0,7-6-2 0,-8 6-3 0,2 0-4 0,-1 0-3 0,7 0-2 16,-6 0 1-16,1 6-3 0,-11-6 4 0,11 6-3 0,-1-6 1 15,-1 3-1-15,-7 3 2 0,7-2 1 0,-4 1 2 0,5-1 0 0,-9 7 3 0,3-7 3 0,0 1 3 16,-3 1 3-16,3 4 0 0,0-5 3 0,-2 3 2 0,1-3 2 0,1 1 1 16,-2 3 0-16,1-3 0 0,-8-3 0 0,8 9-1 0,2-8 0 0,-9 5-1 15,6-3-4-15,-4-3 1 0,4 8-4 0,1-7-3 0,-8 8-2 0,2-8-2 16,-1 5-1-16,1-4-1 0,1 5-1 0,-1-1-1 0,-2-4 0 0,-5 5 0 0,0 1 1 16,7-3 0-16,-7 3 0 0,-1-2 1 0,1 1 0 0,0 5 0 15,2-6 1-15,-4 1-1 0,1 4-1 0,3-2-1 0,-3 1 1 0,2-4 0 16,-2 6-2-16,1 1 1 0,0-5 0 0,-1 2 0 0,1-4 1 0,-1 6-2 0,4 0 1 15,2-5 0-15,-5 4 2 0,-1-4-1 16,9 5 0-16,-8-6 0 0,6 6 0 0,-1-6 1 0,3 7-1 0,-8-7 0 0,7 1 0 0,-1 4 0 0,6-2-2 0,-6 1 1 16,3-2 1-16,-4 2-2 15,3 2 4-15,-3-6-4 0,3 7 2 0,-3-2 0 0,2 1 0 0,-1 1 2 0,-7-3-2 0,8 2 1 0,-7-1-1 0,-1 2 0 16,2 2-1-16,-1-3 1 0,-1 6-2 0,3-8 1 16,-10 8 0-16,7-2 0 0,-4-5 1 0,4 1-1 0,-5 5 1 0,6-6 0 0,-8 5-2 0,11-4 2 0,-4 0 2 15,1 0-1-15,0 0 0 0,5 0 0 0,-6-6-2 16,9 6 1-16,-3-6-1 0,10 2 1 0,-10 3-1 0,9-4-1 0,0-1 1 0,-3 0 0 0,-4 3 0 0,6-3-1 15,0 0 1-15,0 1 1 0,0-1 0 0,0 3 1 0,-7-3 2 0,8 0 1 16,-7-3-1-16,-1 7 3 0,6-2 2 0,-4-7 1 0,-9 11 3 0,6-10 0 16,3 5 2-16,-3-1 1 0,-3 0-3 0,3 3 2 0,3-3-1 0,-9 1 2 15,6-1 0-15,3 0 0 0,-1-3 0 0,1 3 0 0,-3 3-1 0,7-9 2 16,-6 7-1-16,8-5 2 0,-8 4 1 0,7-3-2 0,2 4 3 0,-5-5-2 0,11-1 3 16,-8 2-2-16,-1-2 2 0,7 1 0 0,-4-1 2 0,4 1-1 0,1-5 1 15,-9 6 0-15,10-2-2 0,-1 1-1 0,-2-5-1 0,-5 6 1 0,8-2 0 0,-3-4 2 16,-3 6-1-16,3-1 4 0,-5-1 0 0,0-4 3 0,8 4 2 0,-9-4 0 15,7 5 0-15,-6 1 2 0,-1-6 0 0,9 3 0 0,-8-3-2 0,5 6 0 16,-5-6-2 0,8 6-1-16,-9-6-3 0,9 3-3 0,-3-3-1 0,3 0-5 0,-2 6-2 0,-2-6-3 0,4 0-4 0,-1 0-1 0,-1 0 0 0,7 6-2 0,0-6 1 15,0 0-2-15,0 0 0 16,0 0-1-16,0 0-1 0,0 0 0 0,0 0-3 0,0 0 0 0,0 0 0 16,0 0 0-16,0 0-2 0,0 0-2 0,0 0-1 0,0 0 0 0,0 0 2 15,0 0-3-15,0 0 1 0,0 0 1 0,0 0 0 0,0 0 3 0,0 0-1 0,0 0-1 0,0 0 2 0,0 0 0 0,0 0 0 0,0 0 0 31,0 0 0-31,0 0-5 0,0 0-4 0,0 0-7 0,0 0-7 0,0 0-6 16,0 0-8-16,-6 0-7 0,6 0-12 0,0 0-7 0,0 0-11 0,-7 4-7 0,7-4-8 16,-6 5-8-16,6-5-2 0,-7 4-4 0,7 1-1 0,-6-5 1 15,6 4 0-15,-8 2 1 0,8-6 1 0,-5 5 2 0,-3-1-1 0,8 2-1 0,0-6-1 16,-5 6-7-16,5-6-4 0,-5 0-8 0,5 4-9 0,0-4-10 0,0 0-11 16,0 0-24-16,-9 5-29 0,9-5-46 0,0 0-52 0,0 0-49 0,0 0-46 15,0 0-7-15,0 0 7 0,0 0 20 0,9 0 25 0,-9 0 27 0,5 0 28 0,-5-5 30 0,5 1 33 16,-5-2 40-16,8-4 45 0,-8-1 54 0,5-2 69 0</inkml:trace>
  <inkml:trace contextRef="#ctx0" brushRef="#br0" timeOffset="-172337.64">8116 12017 56 0,'12'-10'125'0,"-6"5"39"0,1-1 33 0,-1-1 29 0,-6-4 30 0,8 7 29 0,-3-8 29 0,-5 3 31 0,0 4 28 0,5-5 30 0,-5 1 30 0,0 0-43 0,0 3-89 0,0 2-42 0,0-7-20 0,0 7-13 0,0-1-7 0,0 1-7 16,0-2-5-16,0 2-8 0,0-1-9 0,0 5-11 0,-5-6-10 0,5 3-15 0,0 3-15 15,0-7-18-15,-5 7-14 0,5 0-16 0,-8-5-12 0,8 5-12 0,-6 0-9 16,6 0-14-16,-7 0-11 0,1 0-14 0,-1 0-11 0,2 0-8 0,-4 0-8 0,4 0-5 16,-2 5-6-16,1 2 1 0,-2-4-4 0,2 3 3 15,-6 3-4-15,4-3 3 0,2 3-1 0,-7 0 2 0,8 1 1 0,-11 1 3 0,11 2 0 0,-8-3 4 16,7 4 0-16,-7 2 1 0,6-1 0 0,-7-1 1 0,9 2-1 0,-3-1-1 0,3-2 0 15,-9 1 1-15,14 2-1 0,-12-7 0 0,12 6 0 0,-8-6 2 0,3 6-2 16,5-5 0-16,-7 1 0 0,7-3-2 0,-7 3-2 0,7-2 1 0,0 0-2 16,0-3 1-16,0 4 1 0,0-5-2 0,0-1 1 0,0 5-3 0,0-9 0 15,0 6 0-15,0-6 0 0,0 5-2 0,0-1 3 0,0-4-1 0,0 6 2 0,0 0 1 16,0-6 1-16,7 0 1 0,-7 4 1 0,0 1 0 0,7-5 2 16,-7 4 3-16,5-4 1 0,-5 5 0 0,8-1 2 0,-8 2 3 0,7-1 3 0,-2-1 2 15,9 1 1-15,-9-5 3 0,8 10 1 0,1-4 3 0,-1-1 3 0,0-1-4 0,0 0-3 16,8 1-11-16,-8-5-14 0,6 6-22 0,-7-2-25 0,8 1-30 0,1 1-39 15,-3-3-54-15,3-3-64 0,-3 7-98 0,8-2-108 0,-7-1-48 0,2 1-13 16,-10-1 5-16,10-4 17 0,-3 6 27 0,-2-6 33 0,-5-6 36 0,1 6 45 0,-3-9 46 16,-2 0 51-16,-2-7 64 0,1 1 67 0</inkml:trace>
  <inkml:trace contextRef="#ctx0" brushRef="#br0" timeOffset="-165334.59">7743 12555 1 0,'0'0'34'0,"0"0"18"0,0 0 14 0,0 0 15 0,0 0 13 0,0 0 16 0,0 0 15 0,0 0 18 0,0 0 22 0,0-6 6 15,0 6 3-15,0 0 2 0,0-5 5 0,0 5 5 0,0 0-3 0,0 0 4 0,0 0 0 0,0 0-3 0,0 0 0 0,0 0-4 0,0 0-5 0,0 0-8 0,0 0-13 0,0 0-10 0,0-4-14 0,0 4-13 16,0 0-13-16,0 0-5 0,0 0-10 0,0 0-4 0,-7-6-2 0,7 6-2 0,0 0-2 0,0 0 0 0,0 0-4 0,0 0 0 16,0 0-3-16,0 0-2 0,0 0-2 0,0 0-4 0,0 0-3 0,0 0-3 0,0 0-4 15,0 0-4-15,0 0-6 0,0 0-4 0,0 0-5 0,0 0-6 0,0 0-5 16,0 0-6-16,0 0-6 0,0 0-5 0,0 0-6 0,0 0-3 16,7-3-4-16,-7 3 1 0,0 0-3 0,7 0 1 0,-7 0 0 0,5-6 0 0,2 6 2 0,1 0 0 15,5 0 0-15,-7 0 1 0,7 0 3 0,0 0-15 0,0 0-23 0,1 0-32 16,4 0-40-16,-5 6-93 0,7-6-120 0,-8 3-65 0,8-3-41 0,-1 6-12 15,-6-2 2-15,8-4 11 0,-8 0 14 0,0 0 18 0,-2-4 23 0,-2-2 36 16,-2-7 44-16,-2-1 52 0,-5-7 58 0,0-7 84 0,8-8 94 0</inkml:trace>
  <inkml:trace contextRef="#ctx0" brushRef="#br0" timeOffset="-86992.52">5645 12793 20 0,'-5'-4'113'0,"5"4"56"0,-7-5 40 0,7 5 33 0,-6 0 27 0,1-4 25 0,-4 4 20 0,2-5 23 0,2-1 20 0,-2 6 23 0,0-4 20 0,-6-2-32 0,13 1-68 0,-7 1-65 0,2 4-68 0,-2-5-37 16,0 1-22-16,7 4-11 0,-5-6-8 0,-3 6-7 0,8-4-6 0,-5 4-10 0,-3 0-8 0,2-5-11 0,6 5-9 15,-7 0-10-15,1 0-8 0,-2 5-7 0,3-5-7 0,-3 4-5 0,-2 2-5 16,1-2-3-16,4 5-2 0,-10 2 0 0,3-1-4 0,5 4-1 0,-5-4 2 16,-2 5 1-16,1 0-1 0,8 4 3 0,-9-5 0 0,1 2 1 0,8-1 1 0,-11 3 1 15,11-3 1-15,-8 0 1 0,7-1-2 0,-1 0-1 0,-1 1 0 0,3-5-2 16,5 5-5-16,-7-6-7 0,7 0-5 0,-7 6-7 0,7-9-6 0,0 4-5 16,0-1-3-16,0-4-2 0,0-1 2 0,0 2 0 0,7-1 4 15,-7-5 5-15,7 0 4 0,-7 0 7 0,5 0 7 0,3-5 9 0,-1-1 9 0,6 2 13 0,-7-1 8 16,7-4 11-16,-5-7 11 0,5 1 8 0,-3 1 7 0,11 1 5 0,-7-8 5 15,-1 2 3-15,6-5 2 0,-6-1 1 0,8 1 2 0,-11-1 3 0,11 1 0 16,-2-6 0-16,-6 2 1 0,7-2-2 0,-8 0-1 0,3-4-3 0,-3 4-2 16,7-3-5-16,-5-1-4 0,-1 0-4 0,-8 0-6 0,9-7-3 0,-1 3-2 0,-8-1-6 15,3 0-3-15,0 5-5 0,-3-6 0 0,1 7-2 0,1-3 3 0,-7 2 1 16,0 5-3-16,0 0 3 0,0 5 2 0,0 0 3 0,-7-1 1 0,7 7 1 16,-6-3 0-16,1 0 1 0,-3 8 0 0,-5-2-2 0,7 0-3 0,-1 6-2 0,-7-6-9 15,9 6-3-15,-8 3 0 0,8-4-6 0,-11 5-6 16,11 5-5-16,-9-4-6 0,9 4-6 0,-3 4-5 0,1-4-3 0,2 11-4 0,-2-1 1 0,0-1-2 15,-6 10 0-15,8 1 0 0,5 1-2 0,-8 7-3 0,2 2 2 16,-1-2 0-16,1 11 4 0,6-3 2 0,-8 1 4 0,8 8 8 0,-5-7 0 16,5 7 3-16,0 0 1 0,0-8 0 0,0 3 1 0,5-1 0 15,-5-5 0-15,8 0 1 0,-8 1 0 0,6-7-1 0,1-3-3 0,-1 5-6 0,2-6-6 0,-3 0-8 0,8-3-9 16,-6-2-6-16,0 0-7 0,5 1-6 0,-4-6-5 0,4 0-3 0,-5 1-4 16,5 1-4-16,2-7-2 0,-1 0-1 0,-8 3 3 0,9-3 3 0,-1-3 6 15,0-3 10-15,-5-3 9 0,3 6 8 0,2-6 9 0,-5 0 7 0,4-6 7 0,2 3 7 0,-9-3 8 16,8 0 10-16,1-3 9 0,-9-1 9 0,10-1 8 0,-2 4 6 0,-7-8 7 15,7 0 6-15,-5 0 1 0,3-4 6 0,-4 4 2 0,7-5 0 16,-7 6 2-16,-2-7 3 0,9 1-4 0,-9-2-2 0,3 1-5 0,-3 2-7 0,2-6-8 0,5 5-2 16,-4-5-9-16,-1 7-5 0,-2-6-4 0,4 3-2 0,-4 2-6 0,-5 1 1 15,5-3-2-15,3 6-1 0,-8 2 3 0,6-3-1 0,-6 6 0 0,0 0 4 16,7 6-1-16,-7-1 1 0,0 5-2 0,0 0-2 0,0 0-6 0,0 0-6 16,0 0-6-16,0 0-7 0,0 0-4 0,-7 0-2 0,7 5-5 0,0 5-4 15,-6-1 0-15,6 0-4 0,0 7-1 0,-8 2 0 0,3-3-1 0,5 6 6 0,-5-2 1 16,5 2 6-16,-9-3 3 0,9 1 5 0,-5 2 2 0,5-7 0 0,0 0-1 15,0 0-2-15,0 2-2 0,0-7 0 0,0 6-2 16,0-6-1-16,0 3-1 0,5-3 1 0,-5 0-3 0,9-5 1 0,-9 7 0 0,5-7 1 0,0 1 0 0,3 2 2 16,-2-4 2-16,1 3 4 0,6-1 1 0,-7-5 2 15,7 4 2-15,-6-4 1 0,4 0 1 0,5-4 1 0,-3 4 1 0,-2 0 2 0,2-5 1 0,8-1 1 16,-8 3-2-16,0-9 2 0,6 8-1 0,-6-1-2 0,0-5 1 0,6 1-2 0,-4 0 2 16,-3-3 0-16,0-3-1 0,1 6 2 15,1-4-1-15,-2-3 0 0,2 2 0 0,-1-1 2 0,0-1-2 0,0-2-2 0,0 3 4 0,-7-3-1 0,9-3 1 16,-10 2 0-16,7-2 1 0,-5-3 1 0,1 5-1 0,-3 4 2 0,3-4 5 0,-2-2 10 15,-6 7 4-15,0-1 3 0,5 2 2 0,-5-3 1 0,0 7-2 0,-5 4-2 16,5-5-2-16,0 5-4 0,-6 1-3 0,6 4-4 0,-8 0-7 0,3 0-4 16,-3 0-10-16,1 4-10 0,1 1-8 0,0 5-4 0,1 4-3 0,-2-4-2 0,-7 5 1 15,7 4-1-15,-4 2 0 0,3-3 2 0,0-3 2 16,3 10 2-16,-1-11 2 0,-1 5 5 0,2 2-1 0,5-8 2 0,-9 7 1 0,9-4-2 0,-7-7 1 16,7 6 0-16,0-6 1 0,0 7-2 0,0-7 1 0,0 0 1 0,7 1-1 15,-7 0 1-15,0 0 1 0,9 0 2 0,-4-1 2 0,-5-3 0 0,7 3 2 16,-1 0-1-16,-1 3 3 0,11-9 1 0,-11 9 1 0,1-5 1 0,1-1 2 0,7 3 0 15,-7 3 0-15,4-9-1 0,-5 8 0 0,1-7 1 0,6 2-2 0,-5 3 2 16,-2-5-1-16,-6 1-1 0,5 1 1 0,2-2-1 0,-7 2 2 0,0-1 1 16,0-1 1-1,0 1 3-15,0-1 2 0,0 2 4 0,0-2 2 0,-7 1 2 0,7 1 0 0,-5-3-3 0,-1 9-5 0,-2-12-9 0,3 9-12 0,-3-3-14 0,-5-2-17 16,2-1-17-16,4-3-25 0,-7 6-27 0,-4-1-32 0,2-5-34 0,5 0-36 16,-1 4-39-16,-9-4-60 0,7-4-72 0,-4 4-75 0,-1-5-75 0,4-1-19 0,-4 3 5 15,0-1 24-15,-1-8 28 0,1 9 39 0,-1-12 41 0,1 4 44 0,0 1 47 16,-1-3 49-16,6-2 52 0,1 0 64 0,-6 0 68 0</inkml:trace>
  <inkml:trace contextRef="#ctx0" brushRef="#br0" timeOffset="-86810.71">5933 12199 0 0,'0'-6'18'16,"5"0"134"-16,3 6 78 0,-8-3 53 0,0-3 38 0,7 0 27 0,-7 3 22 0,0-3 20 0,5 1 20 0,-5 1 15 0,9 4 16 0,-9-4 14 0,5-1 12 0,0-1-106 0,3 2-176 0,-8 4-94 0,6-6-53 0,1 6-25 0,-1 0-13 0,1-5-4 0,-7 5 1 0,6 0-12 0,2 5-14 0,-3-5-16 0,2 0-15 0,-1 6-18 0,-1-2-18 0,4 2-41 0,-2 3-48 0,-2-5-64 0,3 7-68 0,-2-2-46 0,7 0-34 0,-8 7-6 0,2-7 6 0,0 6 18 0,0-6 25 0,6 7 29 0,-8-7 27 0,3 0 34 0,-2 2 37 0,1-2 47 0,6 1 53 0,-7-4 62 0,2 3 64 0</inkml:trace>
  <inkml:trace contextRef="#ctx0" brushRef="#br0" timeOffset="-85688.03">6603 12452 0 0,'19'6'6'0,"-6"-2"125"0,1 1 85 15,-1-5 59-15,0 0 40 0,-5 0 37 0,-3 0 28 0,0-5 29 0,9 1 30 16,-14-8 28-16,7 3 27 0,-1-1 26 0,1 1 27 0,-1-6-82 0,7 5-144 16,-6-4-87-16,-1 4-57 0,2 1-21 0,-2-3-6 0,-6 3 2 0,7 0 1 0,-7 3-1 15,5-3-5-15,-5 5-6 0,0-1-9 0,0 5-8 0,0-6-7 0,0 6-10 16,0 0-6-16,0-4-15 0,0 4-10 0,0 0-16 0,-5-6-15 0,5 6-15 16,-7 0-15-16,7 0-14 0,-6 6-12 0,-8-6-11 0,7 4-9 0,-6 2-3 0,7 3-6 15,-7-5-4-15,1 7-5 0,-7-2-4 0,6 7-2 0,-3-7-1 0,5 6-2 16,-2-1 1-16,0 2-2 0,-1-3 1 0,2 2-1 0,4 0 2 15,3-5-3-15,-2 4-1 0,0 1-2 0,2 1 0 0,-2-7-1 0,7 6-5 16,0-6 0-16,0 0-1 0,-9 0 0 0,9 7 2 0,0-7-2 0,9 1-1 0,-9-5 2 16,0 4 0-16,0 3-1 0,7-3-2 0,-7-5-2 0,5 5 0 0,2 2 1 15,-7-7 0-15,7 2 3 0,-2 0-1 0,3 3-2 0,4-3 1 0,-5-3 5 0,0 1 5 16,6 2 7-16,0-1 5 0,-2-5 8 0,-3 4 8 0,5-4 7 0,0 0 7 16,1 0 6-16,-9 0 6 0,8-4 6 0,0-1 11 0,0-1 13 0,-6-1 12 0,7-5 9 15,-8 3 8-15,6-1 7 0,-3-1 8 0,1-2 6 0,-2 4 7 0,5-7 5 16,-5 2 5-16,3-1 3 0,-4-1 4 0,-1 2 3 0,1-5-1 0,-1 4-2 0,1 0-5 15,0-4-3-15,0 5-4 0,-2-6-7 0,-5 0-4 0,8 7-8 0,-8-8-4 16,0 6-4-16,5 2-6 0,-5-2-3 0,0 4-3 0,0 1-4 0,-5 1-5 16,5 0-5-16,0 3-6 0,0 2-8 0,0-2-6 0,-8 6-7 0,8 0-8 15,0 0-9-15,-5 0-3 0,-2 6-5 0,0-2-4 0,7 2-4 0,-7 3-2 0,1 6-1 16,-1-6 0-16,1 7 1 0,-1 2 1 0,1-3 0 16,1 6 4-16,-3-8 4 0,8 7 2 0,-8-4 7 0,3-2 0 0,5 5 1 0,-8-10 1 0,8 7 1 0,0-1-4 15,0-6 0-15,-5 6-7 0,5-5-3 0,0-1-6 0,0 0-3 16,0-3-4-16,5 3 0 0,-5 0-1 0,0-3-1 15,8 0 1-15,-8 3 3 0,5-5 1 0,3-4 3 0,0 6 3 0,-3-3 4 0,1-3 8 16,1 6 5-16,-1-6 6 0,1 0 7 0,6 0 6 0,-6-6 1 0,0 6 5 16,6-3 5-16,-8 3 7 0,3-6 7 0,-2 2 9 0,-1 4 4 0,2-5 5 0,-7 1 2 15,8-2 3-15,-2 0 3 0,-6 2 4 0,6-1 3 0,-6 0 1 0,7 1 2 0,-7-2-2 16,0-3-2-16,0 5-8 0,5-1-8 0,-5-2-8 0,0 4-7 0,0-3-7 16,0 1-4-16,0 1-7 0,0 4-4 0,0-6-7 0,0 6-7 0,0 0-6 15,0 0-6-15,0 0-9 0,0 0-4 0,0 0-10 0,0 0-6 0,0 0-5 0,0 0-1 0,0 0 2 16,0 0 0-16,0 0 1 0,0 6 1 0,0-2 3 0,0 1 4 0,8 1 2 15,-8 4 7-15,0-5 3 0,0 4 5 0,0-5 9 0,8 6 3 0,-8-5 3 0,0 4 0 16,0-3-1-16,5 4-1 0,-5-5 0 0,0-1-2 0,6 5-1 0,-6-3 2 16,5-1 1-16,-5-5-1 0,8 4 2 0,-8 2 1 0,8-6 3 0,-8 0 6 15,5 6 4-15,-5-6 6 0,0 0 6 0,7 0 9 0,-1-6 5 0,-6 6 6 16,6 0 6-16,-6-6 5 0,7 2 6 0,-7 4 1 0,0-5 5 0,8-4 0 0,-8 3 2 16,0 2-2-16,0-1-3 0,0-5-4 0,0 0-4 0,0 5-8 0,0-4-5 15,0-1-7-15,0 1-8 0,0-3-4 0,0 3-6 0,-8-6-4 0,8 6-6 16,0-6-1-16,-7 0-6 0,7 0-4 0,0 2-1 0,0-8 1 0,0 6-4 15,0-3 0-15,0-2-2 0,0 0-6 0,7 2-2 0,-7-3-2 0,8 2 0 0,-8 0-3 16,5 4-3-16,1-5-1 0,2 7-1 0,-8-3-2 0,5 5-1 0,3 2 0 16,-8 0-2-16,7-1-4 0,-7 4 1 15,5 3 2-15,-5 3 0 0,0 0 1 0,7 0 0 0,-7 0 1 0,7 3 0 0,-7 3 5 0,5 0 4 0,-5 3 2 0,8 0 1 16,-8 6-1-16,0 1 0 0,6-3-2 0,-6 7 1 0,0-1 0 0,0 0 0 16,7 1 3-16,-7 1 0 0,0 2-3 0,0-3 2 0,0-1-2 0,6-4-1 15,-6 6 0-15,0-7 3 0,0 0 0 0,5-5 6 0,-5 6 3 0,7-4 4 16,-7-1 0-16,0-1 2 0,9 0 1 0,-9-3 1 0,0-3 3 0,5 4 0 0,-5-2 3 15,7-1 2-15,-7 1 1 0,6-1 1 0,-6-4 2 0,0 6 2 16,5-6 5-16,-5 0 2 0,0 0 4 0,9 0 4 0,-2 0 4 0,-7 0 2 0,5 0 4 0,-5-6 1 16,6 6 1-16,2-4 0 0,-3 4 3 0,-5-5-1 0,8 1 0 0,-3-1-1 15,2-5 1 1,0 4 1-16,0 1 1 0,-1-5 1 0,1 1 3 0,6 0 2 0,-7 0 3 0,-1-3 2 0,3 3 2 0,0-5 0 0,-3 0 3 0,8-2 1 16,-8 1 0-16,4 1 0 0,-4-6-4 0,2 0 0 0,-7 2-6 0,6-3-4 15,1 2-6-15,0-6-6 0,-7 5-4 0,0-2-4 0,7 1-2 0,-7-3-6 0,0-1 1 16,0 1-2-16,0 5-3 0,-7-7-2 0,7 3 2 0,-7-3-2 0,7 4-4 15,-7 1 0-15,1-3 1 0,6 5-3 16,-7-2 3-16,2 2 0 0,5 5-2 0,-9-2 1 0,4 7 1 0,5 0-2 0,-5-1 2 0,5 5-5 0,0-1-6 0,-8 3-5 16,8 3-4-16,0 0-5 0,0 3-1 0,-5-3-1 0,5 6-1 0,-8 3 1 15,0 1 1-15,3 4-1 0,-1 2-2 0,-2 2-1 0,3 2-1 0,5 0 1 16,-7-2 4-16,1 9 5 0,-1-3 9 0,0-6 1 0,7 7 2 0,0-6 2 16,0 1 0-16,0 5 0 0,0-7 2 0,0 3 2 15,7-2 3-15,-7-4 1 0,7 6 3 0,-1-3 2 0,-6 1 0 0,7 2 4 0,-2-3 0 0,3 3 1 0,-2-6 1 16,-1 4 1-16,3-1 2 0,0 3-4 0,-3-8-3 0,3 2-5 15,-3 6-14-15,0-8-9 0,-5 2-14 0,9 0-13 0,-4-4-13 0,2 2-15 16,-7-3-21-16,6 1-18 0,-6-1-24 0,7-5-24 0,-7 4-32 0,7 1-28 0,-7-6-31 0,0 1-53 16,7 4-55-16,-7-3-74 0,0 0-73 0,5-6-21 0,-5 4 5 0,0-4 22 0,0 5 26 15,0-5 35-15,0 0 38 0,0 0 40 0,0 0 43 0,8-5 47 16,-8 1 48-16,0-2 60 0,5 0 67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4:58:16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7873 10893 14 0,'-6'0'27'0,"-1"0"7"16,1-5 7-16,1 5 6 0,5 0 10 0,-7 0 5 0,-2 0 5 0,9-4 5 0,-5 4 6 0,-2 0 4 0,7 0 4 0,-6 0 8 0,6-5 12 0,-5 5 13 0,5 0 16 0,-8 0 14 0,8 0 14 0,-8-6 11 0,8 6 8 0,0 0 6 0,0 0 2 0,0 0 1 0,-5 0 0 0,-1 0-1 15,6 0-5-15,0-4-7 0,0 4-9 0,0 0-14 0,-8 0-16 0,8 0-13 16,0 0-11-16,-5-5-9 0,5 5-7 0,0 0-4 0,0 0-3 0,0 0 0 15,0-4-3-15,0 4-2 0,0 0-3 0,0 0-1 0,0 0-2 0,0 0-1 0,0 0-3 16,0 0-2-16,0 0-3 0,0 0-5 0,0 0-4 0,0 0-7 0,0 0-7 0,0 0-6 16,0 0-8-16,0-5-4 0,0 5-4 0,0 0-5 15,5-4-2-15,-5 4-3 0,0 0-3 0,8-6-2 0,-8 6-4 0,6 0 2 0,-1 0-2 0,-5 0 1 16,8-6 1-16,-8 6 1 0,8 0 0 0,-3 0 0 0,1 0 0 0,1 0 0 16,-2 0-1-16,4 0 0 0,-2 6 0 0,-2-6 0 0,1 0 1 0,7 0-1 0,-5 0 2 15,4 0 0-15,-5 6-1 0,6-6 2 0,-6 0 0 0,7 4-1 0,-4-4 1 16,-2 0 2-16,5 5-2 0,0-5 3 0,0 4-1 0,0-4 2 0,-2 0 0 0,5 5-3 15,-11-5 1-15,14 0-3 0,-6 4 1 0,0-4-1 0,1 6-1 0,-2-6-2 16,2 0 1-16,-1 5 0 0,8-5-3 0,-11 0 3 0,4 4-1 0,6-4 2 16,-6 5-1-16,4-5 1 0,-4 0 0 0,6 7-1 0,-7-7 1 0,5 3 0 15,-4-3 1-15,4 0-1 0,-2 6 3 0,0-6-1 0,0 5 0 0,3-5 3 16,1 0 0-16,-8 4 2 0,8-4 2 0,-1 0 3 16,2 4 1-16,-3-4 3 0,3 0 3 0,-3 0 1 0,3 6 2 0,3-6 0 0,-3 0 0 0,5 0 0 0,-7 0 1 15,7 0 0-15,-6 0 1 0,5 0-1 0,1-6 2 0,-7 6 0 0,10 0-3 16,-5 0 1-16,2-4-3 0,0 4-1 0,0 0-3 0,1 0-1 0,-1-4 2 15,1 4-2-15,4 0 0 0,-4 0-1 0,-2-5 0 0,2 5-5 0,-3 0 0 0,10-6-2 16,-8 6-2-16,6 0 0 0,-5 0-3 0,-1 0 1 0,8 0-1 0,-10-3-1 16,10 3 0-16,-11 0-2 0,6 0-1 0,-5 0-1 0,3 0-3 0,6 0-1 15,-6-7-2-15,-3 7-1 0,3 0-1 0,-2 0 0 0,1 0-1 0,1 0 1 0,-1 0-1 16,1 0 1-16,-3 0-1 0,4 0-1 0,-2 0 1 0,6 0 0 0,-6 0 0 16,0 0 1-16,1 0-2 0,-3 0 2 0,3 0-1 0,6 0 1 0,-6 0 0 0,-9 0 1 15,8 0 1-15,1 0-1 0,-1 0 1 0,1 0 1 0,-4 0-1 0,-2 0 1 16,6 0-2-16,-8 0 0 0,6 0 2 0,-6 0-2 0,8 0 0 0,-6 0 1 15,-3 0-2-15,8 0 1 0,-7 0-2 0,1 0-1 0,-1 0 1 0,8 0 0 16,-7 0 0 0,4 0 1-16,-3 0 1 0,-3-5 0 0,9 5-1 0,-6 0 1 0,3 0 1 0,-4-4-1 0,7 4 0 0,-1 0 0 0,-7 0 1 0,8 0-1 0,-7 0 1 15,4-5 0-15,3 5-1 0,-6 0 0 0,4 0 1 0,-6 0-2 0,0 0 0 16,8-6 0-16,-7 6 0 0,-1 0-2 0,7 0 2 0,-8 0 0 0,3 0 0 16,-2-4-1-16,7 4 1 0,-5 0 0 0,-2 0 0 0,1 0 0 0,-1 0 0 15,2 0 1-15,-10 0 1 0,10-5 0 0,-3 5 3 0,-4 0 1 0,-2 0 1 0,7 0 2 16,-4-4-1-16,-1 4 5 0,-9 0 1 15,8 0 1-15,0 0 4 0,-7 0 0 0,7-5 2 0,-5 5 1 0,5 0 1 0,-8 0-3 0,9 0 2 0,-9 0-5 16,2 0 1-16,6 0-4 0,-6-4 1 0,5 4-2 0,-5 0-3 0,-1 0-2 16,8 0-2-16,-7 0-2 0,7 0-1 0,-2 0-2 0,-6 0 0 0,7 0-2 0,0 0 1 15,-7-6-1-15,7 6-1 0,-6 0 1 0,6 0 0 0,1 0 0 0,-9 0-1 16,8 0 1-16,-5 0 0 0,3 0 1 0,-4 0-1 0,1 0 1 0,-2 0-2 16,0 0 4-16,1 0-1 0,-2 0 1 0,-5 0 5 0,8 0 4 0,-8 0 7 15,0 0 6-15,0 0 6 0,0 0 2 0,0 0 2 0,0 0 1 0,0 0 1 0,0 0 1 31,0 0 1-31,0 0 0 0,0 0-2 0,0 0 1 0,0 0-5 0,0 0-3 16,0 0-9-16,0 0-4 0,0 0-7 0,0 0-3 0,0 0-3 0,0 0-2 16,0 0-1-16,0 0-2 0,0 0-1 0,0 0-2 0,0-6-2 0,0 6-3 15,-8 0-2-15,8-4-6 0,-5 4-4 0,5 0-6 0,-7 0-6 0,7 0-7 16,-6 0-8-16,6 0-8 0,-6 0-13 0,-2 0-14 0,8 0-15 0,0 0-18 16,-7 0-17-16,7 0-21 0,0 0-22 0,-5 0-22 0,5 0-24 0,0 0-22 0,-6 4-25 15,6-4-47-15,-8 0-54 0,8 0-70 0,0 0-77 0,0 0-18 0,-5 0 8 0,-3 0 24 16,8 0 30-16,-5-4 36 0,-3-1 40 0,8-1 41 0,-6-3 45 0,1 0 44 15,-3-7 46-15,1-2 60 0,1 3 64 0</inkml:trace>
  <inkml:trace contextRef="#ctx0" brushRef="#br0" timeOffset="7099.37">11925 10884 0 0,'0'0'22'0,"0"0"37"16,-7-5 18-16,7 5 15 0,0-6 19 0,-6 2 16 0,6 4 21 0,0-5 20 0,0 5 17 0,0 0 22 0,0-4 21 0,0-1-12 0,0 5-30 0,-7 0-15 0,7 0-3 0,0-4-3 0,0 4 3 0,0 0-3 0,0 0-3 0,0 0-9 0,0 0-6 16,0 0-10-16,-7-6-7 0,7 6-10 0,0 0-12 0,0 0-11 0,0 0-15 0,0 0-8 0,0 0-13 15,0 0-8-15,0 0-9 0,0 0-7 0,0 0-7 0,0 0-4 0,0 0-7 16,0 0-3-16,0 0-5 0,0 0 4 0,0 0-1 0,0 0 6 0,0 0 5 0,0 0 5 15,7 6 7-15,-7-6 7 0,7 4 7 0,-7-4 4 0,6 0 6 0,-6 0 6 16,7 5 6-16,-2-5 3 0,-5 0 5 0,8 0 1 0,-2 4-1 0,-1-4 0 0,-5 0-2 16,8 0-2-16,-1 0-2 0,-1 0 0 0,2 0-2 0,-3 0-2 0,9 0-1 15,-9 0-2-15,2-4-1 0,6 4-2 0,-6 0-2 0,5 0-3 0,1 0 0 0,-5 0-2 16,3 0-3-16,10-5 4 0,-8 5-3 0,0 0-1 0,6 0-2 0,-6 0-4 16,7 0-2-16,-1 0-5 0,2 0-2 0,-3 0-1 0,9 0-1 0,-6 0-1 15,2 0-1-15,4 0-1 0,-1 5-2 0,8-5-2 0,-10 0-1 0,8 4-5 16,2-4 0-16,-2 5 0 0,1-5-3 0,8 0 2 0,-10 4 0 0,8-4-3 15,1 6 0-15,-9-1-6 0,10-5 0 0,-2 4-4 0,5 1-2 0,-5-5 1 16,7 7-1-16,-7-4-2 0,6-3 2 0,2 6-2 0,-2-1 0 0,-6-5-1 0,6 4-2 16,-5 0-1-16,5-4-2 0,-6 6 0 0,1-6 2 0,-8 5-2 0,7-5 0 15,-7 4 0-15,1-4-2 0,-1 0 1 0,-6 5-1 0,6-5-2 0,-5 0 2 16,6 6-1-16,-6-6 0 0,-3 0 1 0,3 4 1 0,-2-4-1 0,-4 0 0 0,-2 0 1 16,-1 6 0-16,3-6 0 0,-2 0 0 0,-6 0 1 0,0 5 0 0,1-5 0 15,-2 0 2-15,2 4 1 0,-9-4-1 0,10 0 2 0,-9 0 0 0,2 0 4 16,-3 0 1-16,0 0 0 0,3 0 0 0,-8 0 2 0,6 0-1 15,-6 0 0-15,7 5-2 0,-7-5 3 0,0 0-2 0,0 0-1 0,0 0-1 0,0 0 0 16,0 0 0-16,0 0-2 0,0 0-1 0,0 0-1 0,0 0-2 0,0 0-2 0,0 0-5 16,0 0-9-16,0 0-8 0,0 0-11 0,0 0-14 0,0 0-16 0,0 0-17 15,0 0-19-15,-7 0-18 0,7 0-23 0,0 4-22 0,0-4-28 0,-6 0-29 0,6 6-39 16,-8-6-42-16,8 4-89 0,-5-4-105 0,5 5-37 0,-5-5 0 0,5 6 18 16,-8-6 23-16,8 0 35 0,-6 0 33 0,-1-6 37 0,7 1 41 0,-8-5 44 0,3 1 46 15,-2 0 55-15,0-7 62 0</inkml:trace>
  <inkml:trace contextRef="#ctx0" brushRef="#br0" timeOffset="12302.7">14772 10909 0 0,'0'0'45'0,"-9"0"38"0,9 0 26 0,0 0 26 0,0 0 27 0,-7 0 27 0,7 0 27 0,0 0 25 0,0 0 24 0,0 0 21 0,0-6 20 0,0 6-19 0,0 0-39 0,0 0-25 0,0 0-17 0,0 0-8 0,0-3-3 0,0 3-8 0,0 0-13 0,0-7-8 0,0 7-12 0,0 0-7 16,0-5-7-16,0 5-4 0,-5 0-3 0,5 0-4 0,0-4-3 0,0 4-4 15,0 0-5-15,0 0-3 0,-6-5-6 0,6 5-4 0,0 0-3 0,0-6-7 16,-7 6-1-16,7 0-4 0,0-4-1 0,0 4-3 0,0 0-1 0,0 0-2 0,-6 0-4 15,6 0-5-15,0 0-4 0,0 0-6 0,0 0-10 0,0 0-6 0,0 0-9 16,0 0-9-16,6-5-6 0,-6 5-6 0,0-4-3 0,0 4-3 0,0 0-1 16,0 0-1-16,7-5-1 0,-7 5 1 0,6 0 0 0,-1 0 1 0,-5-4 2 15,7 4 2-15,2 0 2 0,-4-6 4 0,-5 6 0 0,7 0 1 0,-1 0 0 0,-1-6-3 16,3 6-3-16,-8 0-2 0,8 0-3 0,-3 0-1 0,1 0 0 0,2 0 0 16,-3-4 1-16,10 4-3 0,-10 0 1 0,2 0-1 0,-2 0 1 0,10 0 0 15,-2 0 0-15,-2 4 1 0,-4-4 1 0,13 0 2 0,-8 0 1 0,4 0 2 16,2 6-1-16,-4-6 2 0,4 0 3 0,-4 6-1 0,6-6 3 0,-1 0-2 0,-6 0 2 15,5 4-1-15,3-4-1 0,-2 0-1 0,-6 0 0 0,5 5-3 0,3-5-1 16,-7 0 0-16,4 4-2 0,3-4 0 0,-3 0-1 0,1 5-1 0,2-5 1 16,-2 0-1-16,1 4 1 0,0-4-1 0,5 6 2 0,-6-6 0 0,8 5-1 0,-6-5 0 15,2 4-2-15,5-4 1 0,-1 5-2 0,-3 2 2 0,10-7 3 0,-8 3 2 16,1 3 0-16,5-6 4 0,-6 5-2 0,6-5 2 0,-6 4 0 0,8-4 2 16,-11 0-2-16,12 4 3 0,-9-4-2 0,5 0 3 0,1 0-1 0,-5 0-2 15,6 0-3-15,-6 0-1 0,4 0-5 0,1 0 1 0,0 0-2 0,2 0-1 0,-2 0-3 16,2 0 1-16,-2 0-1 0,2 0 1 0,-11 0-2 0,12 0-1 0,-3 0 0 15,-7 0-1-15,2 0 0 0,-1 0-2 0,-7 0-1 0,8 0 2 0,-7 0-4 16,-1 0 1-16,-7 0 0 0,8 0-3 0,1 0 0 0,-9 0-1 0,1 0 0 16,1 6 0-16,-4-6-3 0,4 0 1 0,1 0 4 0,-10 0-4 0,9 5 2 15,-1-5 0-15,0 0 0 0,-2 4 0 0,-4-4 1 0,7 0 1 0,-1 5 1 0,0-5 0 16,6 0 1-16,-6 6 0 0,2-2 2 0,2-4-1 0,-2 0 1 0,4 6 1 16,-6-6-1-16,0 5 1 0,5-5 2 0,-2 4-1 0,-5-4 1 0,10 0 1 0,-9 0 0 15,-6 0 1-15,8 0 1 0,-7 0-2 0,5 0 3 0,-5 0-2 0,-2 0 1 16,3 0 0-16,-1 0 0 0,-7 0-2 0,5 0 1 0,2 0 1 0,-7 0-1 15,0 0 1-15,0 0-4 0,0 0 1 0,0 0 0 0,0 0-4 0,0 0 2 16,0 0-4-16,7-4 1 0,-7 4-4 0,0 0-2 0,0 0 0 0,5 0-2 0,-5 0-2 16,8 0 1-16,-8 0-2 0,5 0 1 0,3 0 1 0,-2 0-2 0,-6 0 0 15,7 0 2-15,-1 0 2 0,7 0 1 0,-5 0 2 0,-3 0-1 0,9 0 4 16,-9 0 1-16,10 0-1 0,-10 0 4 0,9 0-2 0,-2 0 1 0,-6 0 0 16,8 0 0-16,-2 0 1 0,2 0-2 0,-1 0 0 0,0 0-2 0,0 0 2 15,0 0-1-15,0 0 1 0,0 0-1 0,1 0 0 0,4 0-1 0,-4 0 1 16,-2 0 0-16,2 0-1 0,-1 0 1 0,0 0 2 0,0 0 1 0,0 0-1 0,1 0 0 15,-2 0 1-15,0 0-2 0,-5 0 1 0,6 0-1 0,-6 0 1 0,5 0-1 16,-4 0 1-16,-1 0-1 0,-2 0 0 0,2 0-1 0,0 0 0 16,-2 0-2-16,3 0 1 0,-8 0-1 0,6 0 1 0,-6 0-1 0,0 0 0 0,0 0 1 0,7 0-2 15,-7 0 0-15,0 0 0 0,0 0 0 0,0 0 2 0,0 0-1 0,0 0 1 16,0 0 1-16,0 0-1 0,0 0 1 0,0 0 0 0,0 0-1 0,0 0 1 16,0 0 0-16,0 0 1 0,0 0 1 0,0 0 0 0,0 0 1 0,0 0-1 15,0 0-1-15,0 0 1 0,6 0-1 0,-6 0 2 0,0 0 0 0,0 0-1 0,0 0 2 16,0 0-3-16,0 0-1 0,0 0-4 0,0 0-7 0,0 0-10 0,0 0-6 15,0 0-9-15,0 0-12 0,0 0-13 0,0 0-14 0,0 0-17 0,0 0-20 0,0 0-19 16,0 0-18-16,0 0-26 0,0 0-25 0,0 0-27 0,0 0-29 16,0 0-48-16,-6 0-59 0,6 0-77 0,0 0-81 0,0 0-20 0,0 4 5 0,-7-4 22 0,7 0 30 15,-6-4 33-15,-7 4 38 0,6-5 41 0,0-5 44 0,-5-1 47 0,-1 7 51 16,-1-11 61-16,-6 0 67 0</inkml:trace>
  <inkml:trace contextRef="#ctx0" brushRef="#br0" timeOffset="18966.24">4837 11079 59 0,'-5'0'133'0,"5"4"41"0,-5-4 31 0,-4 0 30 0,4 0 25 0,-2 0 26 0,-6 6 22 0,6-6 24 0,0 0 23 0,2 0 21 0,-3 0 24 0,3 0-54 0,-3 0-95 0,2 0-50 16,1 0-33-16,-2 0-12 0,7 5-4 0,-9-5-4 0,4 0-6 0,0 0 0 0,5 0-3 0,-8 0-3 0,8 0-3 0,0 0-4 0,-5 0-3 0,5 0-6 15,0 0-7-15,0 0-5 0,0 0-7 0,0 0-4 0,0 0-8 0,0 0-7 16,0 0-5-16,0 0-6 0,0 0-7 0,0 0-7 0,0 0-6 0,0 0-5 0,0 0-6 15,0 0-7-15,0 0-4 0,0 0-6 0,0 0-3 16,0 0-4-16,0 0 1 0,0 0 2 0,0 0 2 0,5 0 3 0,3 0 3 0,-3 0 2 16,0 0 2-16,4 0 3 0,3-5 4 0,2 5 3 0,4 0 4 0,-4 0 2 0,6 0 0 0,-1-6-1 15,-1 6-2-15,9 0-2 0,-1-4-6 0,0 4-1 0,1-3-5 0,-1 3-3 16,8-6-3-16,-2 6 0 0,-1-5-5 0,1 5 2 0,2 0-5 0,3-4 2 16,3 4-1-16,-6-6-1 0,11 0-1 0,-6 6-3 0,1 0 1 0,4-4-2 15,-5 4-2-15,7-5 3 0,-7 5-1 0,7-6 1 0,0 6-2 0,-9 0 1 0,11-3 0 16,-4 3-1-16,3-6 2 0,-2 6-1 0,0-4 3 0,2-1-1 0,-2 5 2 0,5-4 1 15,-2 4-1-15,4-5 2 0,-2-2-4 0,3 7 1 0,-5-3-1 16,2-3-3-16,2 1 0 0,-5 5 1 0,4-4-1 0,2-2-1 0,-2 2 0 0,0-1 1 16,-3 1-1-16,3-1 0 0,-5-1 3 0,-1 6-2 0,2-4-2 0,-3-2-1 15,-4 1 0-15,0 1 2 0,-1-1 1 0,-7-1 0 0,-1 2 0 0,1 4 1 16,-4-4 0-16,-1-1 2 0,-8 5-1 0,-1-6 2 0,3 6 0 0,-8-3 4 16,-8 3 7-16,9 0 9 0,-9-7-19 0,-5 7-15 0,8 0 0 0,-8 0 0 15,0 0 0-15,0 0 0 0,0 0 0 16,0 0 0-16,0 0 0 0,0 0 0 0,0 0 0 0,0 0 0 0,0 0 0 0,0 0 0 0,0 0 0 0,0 0 0 15,0 0 0-15,0 0 0 0,0 0 0 0,0 0 0 0,0 0 0 0,0 0 0 16,0 0 0-16,0 0 0 0,0 0 0 0,0 0 0 0,0 0 0 0,0 0 0 0,0 0 0 16,0 0 0-16,0 0 0 0,0 0 0 0,0 0 0 0,0 0 0 0,0 0 0 15,0 0 0-15,0 0 0 0,0 0 0 0,0 0 0 0,0 0 0 0,0 0 0 16,0 0 0-16,0 0 0 0,0 0 0 0,0 0 0 0,0 0 0 16,0 0 0-16,0 0 0 0,0 0 0 0,0 0 0 0,0 0 0 0,0 0 0 0,0 0 0 15,0 0 0-15,0 0 0 0,0 0 0 0,0 0 0 0,0 0 0 0,0 0 0 0,-8 0 0 16,8 0 0-16,0 7 0 0,-5-7 0 0,5 0 0 0,0 0 0 0,-6 3-36 15,6-3-33-15,0 0-10 0,0 0-10 0,-8 0-15 0,8 6-15 0,-5-6-22 16,5 5-22-16,-7-5-26 0,7 0-27 0,-6 4-37 0,6-4-38 0,-7 4-99 16,0 2-129-16,0-6-57 0,2 5-23 0,-3-1 5 0,3-4 20 0,-9 0 30 0,2 0 35 15,3 0 42 1,-2-4 45-16,-10-7 51 0,9-2 53 0,-7-3 59 0,6-8 64 0,-6 0 93 0,-1-10 99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5:03:38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18008 3362 0 0,'0'0'9'0,"5"-6"29"0,-5 6 18 0,7 0 15 0,-7-3 17 0,8 3 16 0,-8-6 18 0,0 6 20 0,6-6 23 0,-6 6 13 0,0-3 11 0,6 3 3 0,-6-6 1 0,0 2 1 0,7 4 5 0,-7 0 0 0,0 0 1 0,0-6-5 0,0 6-2 0,0-5-8 0,0 5-2 0,0-4-11 0,0 4-9 15,0-5-11-15,0 1-16 0,0 4-13 16,0-6-11-16,0 1-10 0,0 1-7 0,0-2-4 0,0 3-6 0,0-4-5 0,0 7-6 0,0-5-5 0,-7 1-5 0,7-1-11 16,0 5-5-16,0 0-6 0,0-6-7 0,0 6-4 0,-6-4-5 0,6 4-7 0,0 0-5 15,0 0-5-15,0 0-6 0,0 0-7 16,0 0-3-16,-6-5-3 0,6 5-2 0,0 5-3 0,0-5-2 0,-8 0-3 0,8 0 0 0,0 0-3 16,-7 4-1-16,7-4 0 0,-5 6 0 0,5-6 1 0,-8 5 1 0,2-1 2 0,6 1 3 15,-5 2-2-15,-3-4 2 0,8 3-2 0,-7 3 2 0,7-3-1 0,-6-2 2 0,0 5 1 16,6 2 2-16,0-7 1 0,-7 5-2 0,7-3-1 0,-5 0-2 0,5 3 1 15,0-5-2-15,0 7 3 0,0-8-1 0,-8 3 2 0,8 4 4 0,0-5 1 16,0-1 0-16,0 2 1 0,0-2 1 0,0 1-2 0,0 0 1 0,8-1 1 16,-8 2 1-16,0 0 3 0,0-6 2 0,0 3 4 0,5-3 2 0,-5 6 5 31,7-6 4-31,-7 0 4 0,0 0 4 0,6 0 1 0,0 0 5 0,1 0 4 16,-7 0 3-16,8 0 3 0,-3-6 5 0,1 6 3 0,2-3 2 0,-3 3 4 0,2-6 4 15,1 0 4-15,-2 2 7 0,0-1 2 0,1 0 4 0,-2 1 2 0,-5 4 7 0,8-6 5 16,-8 2 1-16,0-1 0 0,6 1 0 0,-6-2-5 0,0-3-5 0,0 3-7 15,0 1-7-15,0 1-9 0,-6-2-8 0,6-3-7 0,0 3-6 0,0 3-7 16,-8-3-7-16,8 2-7 0,0 4-3 0,-5-6-4 0,5 1-2 0,0 5 0 16,0 0-1-16,-7 0 0 0,7 0-2 0,0 0-1 0,0-4-4 0,0 4-6 0,-6 4-8 15,6-4-1-15,-6 0-3 0,6 5 2 0,0 1-1 0,-8-2-1 0,1 2 1 16,2-3-1-16,5 3 1 0,-8 3 0 0,2-3 1 0,1 3 2 0,-3 0 4 16,8-3 3-16,-7 4 5 0,7-1 3 0,-6-3 0 0,6-2 0 0,-6 1-2 0,6 0-2 15,0-1-2-15,0 2 0 0,0 0-1 0,0-3-1 0,0-3-1 0,0 0 0 16,0 6-2-16,0-2 0 0,0-4-2 0,0 0-7 0,0 6-4 0,0-6-11 15,0 0-10-15,6 5-7 0,-6-5-9 0,6 4-7 0,-6-4-4 0,7 0-13 0,-7 0-13 16,8 0-22-16,-8 5-24 0,5-5-44 0,-5 0-55 0,0 0-72 0,6 0-75 16,2 0-25-16,-8 0 1 0,0 0 11 0,0 0 19 0,0 0 20 0,0 0 21 15,0 0 28-15,0-5 32 0,0 1 38 0,-8-1 41 0,2-1 54 0,1 2 63 16</inkml:trace>
  <inkml:trace contextRef="#ctx0" brushRef="#br0" timeOffset="1347.32">16920 2762 0 0,'0'-6'24'0,"0"0"77"0,0-3 43 16,0 4 33-16,0 1 29 0,0-7 24 0,0 7 22 0,0-5 21 0,0 3 23 0,-8 2 21 0,8-7 20 0,0 7 0 0,0-2-14 0,0 1-46 0,0 1-65 0,0-1-37 0,0 5-22 0,0-4-11 0,0 4-8 0,0 0-4 0,0-6-4 0,0 6-6 15,0 0-7-15,0 0-8 0,0 0-10 0,0 0-9 0,0 0-14 0,0-4-10 0,0 4-11 16,0 0-10-16,0 0-10 0,0 0-10 0,0 0-9 0,0 0-9 0,0 0-10 0,0 0-7 15,0 0-4-15,0 0-4 0,0 0 1 0,0 0 2 0,0 4 4 0,0 2 2 16,0 3 6-16,0-5 2 0,0 7 4 0,0-2 4 0,0 1 3 0,0-1 5 16,0 6 3-16,0-5 1 0,0 4 5 0,0 2-1 0,-5-7-1 0,5 6-1 15,0 0-3-15,0 0-4 0,0-2-3 0,0 2-2 0,0 0-3 0,0 0-1 0,0 0-2 16,0 0 1-16,0 0 0 0,0-2 1 0,0-3-1 0,0 4 0 0,0 2 0 16,0-1 0-16,5-6 3 0,-5 6 0 0,0 0 1 0,8-6-1 0,-8 6 2 15,0-6 0-15,0 7-1 0,8-7 1 0,-8 1 0 0,0-1-4 0,5 2-5 0,-5-1-4 16,0-5-7-16,6 4-10 0,-6-5-12 0,0 2-16 0,0-2-13 0,0 1-16 15,7 1-16-15,-7-3-20 0,0 4-20 0,0-7-30 0,0 0-37 0,0 0-27 16,5 5-28-16,-5-5-37 0,0 0-42 0,0 0-21 0,0 0-11 0,0 0 10 0,0 0 20 16,0-5 24-16,0-2 26 0,0-2 30 0,0 4 31 0,0-5 37 0,0 1 40 15,0-6 38-15,-5 0 36 0</inkml:trace>
  <inkml:trace contextRef="#ctx0" brushRef="#br0" timeOffset="1726.82">16912 2702 65 0,'0'-4'134'0,"0"-2"41"0,0 6 32 0,0-5 29 16,-5 1 24-16,5-2 27 0,5 1 23 0,-5-4 21 0,0 5 22 0,0 4 23 0,0-6 18 0,0 6-54 16,0-4-101-16,0 4-54 0,0-5-26 0,0 5-17 0,0 0-8 0,0 0-9 15,0 0-7-15,0 0-10 0,0-6-7 0,0 6-12 0,8-3-7 0,-8 3-9 16,0 0-10-16,0 0-8 0,0-6-11 0,0 0-6 0,8 6-6 0,-8-4-9 0,5 4-4 16,-5-5-5-16,6 5-2 0,-6-4-3 0,7 4-3 15,-2-5 0-15,4 5 0 0,-4-4 0 0,2 4 0 0,-1 0-1 0,-1 0 0 0,4 0 1 0,-2 0-2 16,-2 0 0-16,2 0 1 0,0 4 0 0,-2-4-2 0,3 5 1 0,-1-5-1 0,-2 4 0 15,2 1 0-15,0-1 0 0,-2 2 0 0,-5 0 2 0,8-3 1 0,-3 3 0 16,3-1 1-16,-8-1-1 0,6 6 1 0,-6-5 0 0,7-1 0 0,-7 7 0 16,6-2-1-16,-6 1 1 0,0-4 2 0,0 3-1 0,0 0 0 0,0 1 0 15,0 1 1-15,0-2 0 0,0 5 1 0,-6-4-1 0,6 0 1 0,-7-1-1 0,7 3 0 16,-6-3-1-16,-2 0 0 0,3 1 2 0,5-1-2 0,-8 3-3 0,3-9-4 16,-2 7-3-16,0-5-7 0,2 4-1 0,-2-3-5 0,-1-2-5 0,3 1-4 15,-9 1-8-15,9-2-8 0,-2 2-10 0,-2-1-8 0,4-1-10 16,-8 0-8-16,8 1-9 0,-4-5-9 0,-3 6-4 0,6-6-8 0,1 4-7 0,-3-4-7 0,-5 5-7 15,6-5-7-15,1 0-10 0,0 0-12 0,-1 6-17 0,-1-6-22 0,8 0-22 16,-5 0-19-16,-1 3-38 0,6-3-43 0,0 0-13 0,0 0 3 0,0 0 12 0,-8 0 18 16,8 0 21-16,-5-3 24 15,5 3 27-15,0 0 29 0,0 0 34 0,0-11 36 0,0 7 36 0,0-2 52 0</inkml:trace>
  <inkml:trace contextRef="#ctx0" brushRef="#br0" timeOffset="2703.88">17357 2711 33 0,'0'0'107'0,"6"-3"41"0,-6 3 32 0,0-6 30 16,5 2 28-16,-5 4 26 0,0-6 28 0,0 1 25 0,0 5 27 0,0 0 24 0,7-4 27 0,-7-2-35 0,0 6-73 0,0-5-41 0,0 1-27 0,0 4-15 0,0-5-9 0,0 5-9 0,0-4-8 0,0 4-11 0,0 0-12 0,0 0-11 15,0-6-12-15,0 6-15 0,0 0-13 0,0 0-17 0,0 0-15 0,0 0-16 16,0 0-14-16,0 0-11 0,0 0-13 0,0 0-10 0,0 0-8 0,0 0-8 0,0 0-6 16,0 0-6-16,0 0-2 0,0 0-1 0,0 0 2 0,0 0 2 0,0 6 2 15,0-2 2-15,0 1 5 0,0-1 0 0,0 7 4 0,0-7 3 0,0 7 4 0,0-1 3 16,0-1 4-16,0 0 2 0,0 1 1 0,0 4 1 0,0-2 0 0,0 1-3 16,0-4-1-16,0 6-1 0,0 1 0 0,8-7-1 0,-8 6-2 0,0 0 0 15,0-6-1-15,0 6 0 0,0-6-1 0,0 6-1 0,0-5 0 0,0 1 1 16,6-3-4-16,-6 7-7 0,0-4-13 0,6-1-22 0,-6-1-24 0,0 0-31 15,7 0-37-15,-7 2-58 0,0-1-72 0,5 0-85 0,-5-1-86 0,8 6-36 16,-8-6-7-16,0 3 5 0,0 2 14 0,0-6 22 0,0 3 33 0,0-2 39 16,0 1 41-16,-8-4 48 0,8-1 49 0,-5-5 64 0,-2 0 69 0</inkml:trace>
  <inkml:trace contextRef="#ctx0" brushRef="#br0" timeOffset="3920.55">18229 3493 0 0,'-6'-4'9'16,"-2"4"36"-16,3 0 15 0,5-5 14 0,-8 5 14 0,1 0 15 0,2-6 14 0,-2 6 14 0,7-4 12 0,-5 4 11 0,-2-5 13 0,7 5-14 0,-8-4-35 0,8 4-14 0,-5 0-6 0,5-5-1 0,0 5 0 0,-8-6-4 0,8 6-4 0,0 0-1 0,-6-4-4 0,6-2 3 0,0 6 2 16,-5 0 4-16,5-3 2 0,0 3 1 0,0 0 4 0,-7-6 1 0,7 6 2 0,0 0 2 15,0 0 3-15,0 0 0 0,0-6 2 0,0 6-2 0,0 0-3 16,0 0-5-16,0 0-4 0,0 0-6 0,0 0-3 0,0 0-2 0,0 0-5 0,0 0-3 16,0 0-1-16,0 0-5 0,0 0-4 0,0 0-3 0,0 0-3 0,0 0-6 15,0 0-4-15,0 0-8 0,0 0-4 0,0 0-6 0,0 0-6 0,0 0-4 16,0 0-7-16,0 0-3 0,0 0-6 0,0 0-5 0,0 0-5 0,0 0-3 15,0 0-3-15,0 0-1 0,0 0-1 0,0 0 1 0,0 0 1 0,0 0 3 16,7 0 4-16,-7 0 2 0,5 0 2 0,1 6 1 0,-6-6 4 0,8 6 2 0,-3-6 3 16,3 3-1-16,-1-3 4 0,-2 6 0 0,2-2 1 0,5-4 2 0,-4 6-2 15,-3-1 0-15,9-1-2 0,-9 1 0 0,11-1-1 0,-11-4 1 0,8 6 4 0,1-1 4 16,-2-1 10-16,1 2 6 0,1-3 4 0,-2 9 2 0,8-8 1 0,-8 1 0 16,7-1 0-16,2 1-2 0,-8 1 2 0,6 3-3 15,1-5 2-15,-1 2-3 0,8 0-4 0,-7-2-6 0,-1 5-8 0,0-4-7 0,7 1-2 0,-8-2 1 16,11 5 0-16,-5-4 1 0,3 5-2 0,-1-4 0 0,8-1 0 0,-11 4-3 0,9 1 1 15,3-6-1-15,-10 7 0 0,10-1 0 0,-3-5-2 0,0 4 0 0,-1 1-2 16,3-1-1-16,-2 0-1 0,2 3-2 0,-3-3 2 0,1 0 1 0,2 1 4 16,-2-1 3-16,0 3 2 0,7-3 3 0,-6 0 4 0,-1 1 6 0,8-1 2 15,-1 3 2-15,-7 2 3 0,7-4 2 0,1-1 0 0,-1 0 0 0,-7 7-1 16,7-7-2-16,0 6-2 0,2-6 1 0,-4 0 0 0,2 7-1 0,1-7-1 0,-1 6-1 16,0-6-2-16,7 6-3 0,-7-4-5 0,-2 3 1 0,11-5-1 0,-9 3-2 0,0 2 0 15,6-4 0-15,-6 3-2 0,0-2 0 0,1-1-3 0,-2 4-5 16,-5-4-3-16,7-1-2 0,-9 0-1 0,1 7 1 0,7-5-2 0,-7-4 1 0,3 4 0 0,-10-1-1 15,7-1 1-15,3 3 1 0,-12-3 0 0,9 0 1 0,-4 0 0 16,-1 1 1-16,-3 1 1 0,3-7 0 0,-1 6 0 0,-8-1 1 0,3 2 0 0,-3-2-1 16,9-3 3-1,-14 4-2-15,7-1 1 0,0 0-1 0,1-3-2 0,-3 3 0 0,-5 0 0 0,6-3-1 0,-6 4 0 0,0-5-1 0,8 4 1 0,-8-5 0 16,-2 2-1-16,9 3-1 0,-6-3-1 0,-1 4 0 0,1-5 0 0,4-1 2 0,-5 1-2 16,0-1 2-16,1 2-2 0,6-1 1 0,-8-1 1 0,0 1-2 0,3 1 2 15,-3-2-2-15,0 2 1 0,2-1 0 0,-7-5 0 0,4 4 0 0,5 0 1 31,-11-4-1-31,2 5 1 0,-1-5-2 0,8 6 2 0,-7-6-2 0,-7 0 0 0,5 0 0 16,1 4 2-16,-6-4 1 0,0 0 1 0,0 0 1 0,0 0 3 0,0 0 0 16,0 0 1-16,0 0 4 0,0 0 1 0,0 0-1 0,0 0 2 0,0 0 0 15,0 0 3-15,0 0 0 0,0 0 2 0,0 0-2 0,0 0 0 0,0 0-4 16,0 0-3-16,0 0-7 0,0 0-10 0,0 0-11 0,0 0-18 0,0 0-12 16,0 0-20-16,0-4-15 0,0 4-19 0,0 0-18 0,-6-6-22 0,6 6-21 0,-5-5-23 15,5 5-20-15,0 0-18 0,-7-4-14 0,7 4-14 0,-8-4-28 0,8 4-31 16,-6 0-34-16,6-5-31 0,0 5-31 0,-6 0-26 0,6-6 5 0,-7 6 18 0,7 0 28 15,-5 0 33-15,5-4 30 0,-8 4 33 0,8-6 34 0,-8 6 35 0,8-5 45 16,-5 1 46-16,5-1 48 0,-6-1 65 0</inkml:trace>
  <inkml:trace contextRef="#ctx0" brushRef="#br0" timeOffset="4410.95">21446 4299 63 0,'-6'0'130'0,"6"0"39"16,-7 0 29-16,7-5 28 0,-5 5 27 0,5-4 24 0,-8 4 27 0,8-6 24 0,0 6 26 0,-8-5 24 0,3 1 26 0,5-1-52 0,-6 5-95 0,6-4-42 0,-7-2-20 0,7 6-7 0,-6-4-3 0,-2 4-4 0,8-5-3 0,0-1-5 0,-5 6-5 0,-2-4-7 0,7 4-5 16,0 0-9-16,0 0-8 0,-6-6-12 0,6 6-12 0,0 0-14 0,0 0-13 0,0 0-14 15,0 0-10-15,0 0-11 0,0 0-10 0,0 0-9 0,0 0-11 0,0 0-5 16,0 0-11-16,0 0-6 0,0 0-6 0,0 0-5 0,0 0-3 0,0 0-2 15,0 0-5-15,0 0 2 0,0 0-3 0,0 0 1 0,0 0 0 0,0 0 2 16,0 6 0-16,6-6 3 0,-6 4 2 0,7 2 2 0,-7-1 3 0,5-1 7 0,3 2 2 16,-2 3 9-16,1-5 5 0,-1 7 5 0,7-2 3 0,-5-3 0 0,4 4 3 15,0-1 1-15,3 0-1 0,-4 0 0 0,2 3 1 0,0-3-2 0,1 1-3 16,-1-1 0-16,0 0-3 0,0 2-3 0,-8-1-3 0,11 0-3 0,-5-1-1 16,-4-4 0-16,7 5-2 0,-9-5-1 0,8 4-1 0,-5-3 1 0,-2-2 1 0,1 7-1 15,-2-7-3-15,3 0 2 0,-8 1-1 0,6 1 0 0,-6-6-2 0,5 4 1 16,-5-4 1-16,0 5 1 0,0-5 2 0,0 6 2 0,0-6 3 0,0 0 6 0,0 0 4 15,0 3 9-15,0-3 8 0,0 7 6 0,-5-2 9 0,5-1 6 0,-6 1 6 0,-2-1 4 16,3 2 0-16,-2-2 0 0,1 1 0 0,-8 0-4 0,2-1-4 16,-2 2-3-16,1 0-8 0,0-2-8 0,-6 1-9 0,6-1-10 0,-7 1-6 0,6-1-10 15,-4 2-5-15,4-1-9 0,-6-1-9 0,8 2-15 0,-8 0-16 0,7-2-19 16,-6 1-19-16,6 0-28 0,0-1-24 0,0 6-30 0,0-5-35 0,-6-1-39 16,4 8-41-16,3-3-75 0,0 0-85 0,-4-3-71 0,5 3-60 0,-1 0-12 15,-2 0 14-15,1 3 27 0,8-3 36 0,-11 1 41 0,3-1 43 0,7-4 48 0,1 5 52 0,-8-4 51 16,6-2 59-16,0-4 69 0,0 5 79 15</inkml:trace>
  <inkml:trace contextRef="#ctx0" brushRef="#br0" timeOffset="7153.59">22612 4339 0 0,'0'-6'28'0,"0"6"30"0,0 0 23 0,0 0 20 0,0 0 20 0,0 0 21 0,0 0 24 0,0 0 21 0,0-5 22 0,0 5 13 0,6-4 4 0,-6 4-1 0,0 0-7 0,0-4-10 0,0-1-11 0,0 5-9 0,6-6-8 0,-6 6-7 0,0 0-8 0,0-4-6 0,0-2-11 16,0 6-7-16,0-5-8 0,0 1-8 0,0-2-7 0,0 6-7 0,0-5-4 15,0 1-3-15,0 4-6 0,0-5-2 16,0 1-7-16,0 4-5 0,0-6-5 0,0 2-10 0,0 4-8 0,0-5-10 0,-6-1-7 0,6 6-8 0,-6-4-8 0,6 4-7 16,-7-6-7-16,2 6-5 0,5 0-6 0,-8-5-4 0,2 5-1 0,-7-4-4 15,8 4-1-15,-3 0-1 0,-5 0 0 0,6 0-1 0,-4 0 1 0,-5 4-1 16,5-4 2-16,3 5 1 0,-5-5-1 0,1 6 1 0,0-2 1 0,-3 7-1 15,10-7 2-15,-9 2-2 0,1 3 1 0,7 0 1 0,-7 1 0 0,6 1 1 0,1 4-2 16,-7-7 1-16,6 3-2 0,1 4-1 16,6 0 0-16,-7-6-1 0,0 4 2 0,7-2-1 0,-7 5 1 0,7-7 0 0,-5 4 0 0,5-2 0 0,0 4-1 15,0 0 1-15,0-7 3 0,0 7 1 0,0-4 0 0,0 4 2 0,5-6 3 16,-5 1 0-16,0-1 1 0,7 0-1 0,0 3 2 0,-7-3-1 0,7 0 2 16,-1 1 0-16,1-1 1 0,-2-3 0 0,3 0 0 0,-2-2-2 0,1 1 3 0,-1 0 3 15,1-1 3-15,-1-4 6 16,2 4 7-16,-3-4 8 0,9 0 4 0,-9-4 5 0,2 4 3 0,6-4 2 0,-6-1 5 0,5 0 1 0,1 1 6 0,1-2 2 15,-9 0 2-15,11-3 0 0,-5-1 1 0,1 1 1 0,4 4 0 0,-11-5-1 16,8 0-2-16,-7 0-2 0,7 0 0 0,-6 1-2 0,5 0 0 0,-5-1-4 0,1-1-1 16,-3 1-5-16,3 1-4 0,-2-6-3 0,-6 5-4 0,5-4-7 0,3 4-10 15,-8-4-7-15,7-2-3 16,-7 7-4-16,6-6-3 0,-6 2-3 0,0 1-1 0,0 3-1 0,6 0-1 0,-6-2-1 0,0 3 0 0,0-3 0 0,0 7 0 0,0-2-1 16,0 1-2-16,0 5 0 0,0-4-3 0,0 4-2 15,0 0-5-15,0 0-3 0,0 0-7 0,0 0-3 16,0 0-3-16,0 0-1 0,0 0-1 0,0 4 0 0,0 1 3 0,-6 1 1 0,6-2 2 0,0 7 0 0,0-3 5 0,-6 6 3 31,6 1 4-31,0 1 6 0,-7-2 4 0,7 1 3 0,0 5 4 0,-8-6 0 0,8 1 1 16,0 0-1-16,0 4-1 0,-5-4 0 0,5 0-1 0,0-5-1 0,0 4 1 0,0 0-2 15,0-4-1-15,0 0-2 0,0 5-1 0,5-6-6 0,-5 1-13 0,0-1-9 16,8 3-12-16,-8-3-14 0,7 0-13 0,-7-5-17 0,6 7-18 0,-6-2-16 16,6-2-20-16,1 2-24 0,-2-4-20 0,3-1-37 0,-8 5-39 15,13-3-35-15,-7-2-33 0,-1-4-39 0,2 5-40 0,7-5-3 0,-7 6 12 0,4-6 23 0,-2 0 25 16,3-6 31-16,-5 1 31 0,5 5 35 0,-4-4 37 0,4-5 42 0,-5 3 45 0,5-3 45 15,-4 0 63-15</inkml:trace>
  <inkml:trace contextRef="#ctx0" brushRef="#br0" timeOffset="7516.31">23081 4324 0 0,'6'-4'27'0,"-6"-7"100"0,7 7 53 0,-7-7 37 0,0 7 30 0,0-7 27 0,6 7 24 0,-6-5 20 16,0 3 20-16,0 2 21 0,7-1 21 0,-7-5 7 0,0 4-1 0,7 1-69 0,-7 1-107 0,0-1-48 0,7 5-22 0,-7-4-9 0,0-2-1 0,0 3-3 0,0 3-3 0,0-6 1 0,0 6 0 15,0-6-2-15,0 6-4 0,0 0-5 0,0 0-9 0,0-3-11 0,0 3-11 0,-7 0-12 16,7 0-13-16,0-6-11 0,-7 6-11 0,7 0-8 0,-7 0-8 0,7 0-8 0,-6 0-6 16,-1 6-6-16,1-6-7 0,-1 0-2 0,1 3-6 0,-7 3 0 15,5 0 1-15,-5-3-2 0,8 7 4 0,0-5-1 0,-9 4 1 0,7-3 2 0,-7 4-1 16,8-1 3-16,-1 1-2 0,2-1 4 0,-2 2-2 0,0 4 2 0,0-5 0 0,1 3 1 16,-1-2-1-16,2 4 2 0,-4-6 2 0,9 6-2 0,-5-6 1 15,0 6 0-15,5-5 1 0,-8 5-1 0,8-6 2 0,0 6-1 0,-5 0-1 0,5-5 0 16,0-1 0-16,0 6 0 0,0-6-2 0,0 0-1 0,0 7 0 0,0-7-2 15,0 1-1-15,0 0 0 0,5 0-2 0,-5-4 0 0,8 3-1 0,-3 0 0 0,-5-5-1 16,5 7-4-16,4-1-7 0,3-4-7 0,-6-2-6 16,1 1-7-16,7 4-4 0,-9-9-11 0,8 4-6 0,-5 2-12 0,5-1-14 0,1-5-15 15,-9 0-14-15,8 0-14 0,0 0-15 0,0 0-22 0,-7 0-27 0,7-5-30 0,0 5-34 16,1-6-48-16,-7 6-55 0,6-4-20 0,-2 0-1 0,2-6 16 0,-6 6 20 0,7-8 25 16,-1 3 26-16,0-1 30 0,-7 1 29 0,7-6 37 0,-8 5 40 0,2-4 44 0,2-1 49 15</inkml:trace>
  <inkml:trace contextRef="#ctx0" brushRef="#br0" timeOffset="7769.54">23400 4196 0 0,'0'0'6'0,"-5"0"112"0,5-3 61 0,0 3 39 0,0-6 28 0,0 0 26 15,-9 2 25-15,18-1 26 0,-4-1 26 0,2 3 23 0,-7-1 24 0,6-7 22 16,-6 7 26-16,0-2-80 0,5 0-134 0,-5 3-61 0,0-3-21 0,0 6-4 16,0 0-1-16,0 0-3 0,0-5-6 0,0 5-13 0,0 0-10 0,0 0-12 0,0 0-14 15,0 0-12-15,0 0-15 0,0 0-15 0,0 0-14 0,0 0-13 0,0 0-6 16,0 5-6-16,0 1-3 0,0-3-1 0,0 3 2 0,0 0 2 0,0 3 1 0,0 1 1 15,9-1 3-15,-9 6 6 0,0 0 3 0,0 0 3 0,0-2 5 0,-9 8-1 16,9-6 0-16,0 3-4 0,-5 3-2 0,5-6-6 0,0 4-1 0,-6-1-4 16,6-2-6-16,0 2-12 0,-7-3-10 0,7 1-16 0,0-2-20 0,0 1-20 0,-5 0-22 15,5-5-23-15,0 3-22 0,0-2-21 0,0-2-21 16,0 7-38-16,5-7-44 0,-5 0-38 0,0 1-36 0,0 0-35 0,7-6-29 0,-7 2-9 0,6 4 6 16,-6-5 20-16,5-5 29 0,4 4 32 0,-9-4 30 0,7 5 34 0,-2-10 35 0,1 5 43 15,2 0 43-15,-3-4 44 0,8-1 43 0</inkml:trace>
  <inkml:trace contextRef="#ctx0" brushRef="#br0" timeOffset="8084.65">23556 4489 0 0,'7'-8'42'0,"-2"-3"45"0,4-4 36 0,-9 6 36 0,5-6 37 0,2 6 37 16,-7-1 34-16,6-5 33 0,-6 5 30 0,7 1 29 16,-7 0 24-16,0-3-12 0,0 3-35 0,7 3-26 0,-7-3-16 0,0 0-21 0,0 5-20 0,0-7-23 15,0 7-24-15,0-7-20 0,0 7-20 0,0-2-18 0,0 1-18 0,0 1-12 16,0-1-11-16,0 5-10 0,0-4-12 0,0-2-8 0,0 6-10 0,0-4-8 0,-7 4-12 16,7 0-10-16,0 0-12 0,0-5-10 0,-7 5-7 0,7 0-4 0,-6 0-3 15,-1 0-3-15,7 5-3 0,-5-5-4 0,-9 0-3 0,7 4-2 0,1 2-1 16,0-2-1-16,-1 1 2 0,-6-1 1 0,7 1 0 0,-2 1 0 0,3 3 0 0,-10-3-1 15,10 4 1-15,-2-5-1 0,0-1-2 0,2 5 0 0,-3-3-2 0,3 3 1 16,-3-3-2-16,8 3 1 0,-6-3-4 0,1 3 3 0,-2-5-2 0,7 1 1 16,-9 5 2-16,9-5 3 0,0 5-1 0,-5-4 3 0,5-2-1 0,0 5 2 0,0-4 1 15,0 5-1-15,0-5 1 0,0 4 2 0,0-3 2 0,5-2-2 0,-5 7 3 16,0-7 0-16,9 5 2 0,-9-3 0 0,7-2 2 0,-2 1 1 0,1 4 2 16,2-2 1-16,-3-2 1 0,8-1 1 0,-6-4 0 0,0 5 1 0,6-5-1 0,-6 4 1 15,6-4-1-15,-7 0-5 0,7 6-5 0,-6-6-16 16,5 0-17-16,-5 0-17 0,7 0-17 0,-9 0-21 0,2 0-19 0,-1 0-30 0,1 0-29 0,0 0-50 15,0 0-62-15,-2 0-69 0,3-6-70 0,-3 6-23 0,-5 0 2 0,0 0 17 0,6 0 26 16,2-4 31-16,-8 4 28 0,0-5 36 0,0 1 35 0,5-1 41 0,-5-5 42 16,0-1 57-16,0 7 63 0</inkml:trace>
  <inkml:trace contextRef="#ctx0" brushRef="#br0" timeOffset="8400.83">24103 4354 96 0,'8'0'158'0,"-8"0"37"0,5-6 28 0,2 6 21 0,-7-6 19 16,6 3 22-16,0-3 23 0,9 1 27 0,-15 1 24 0,5-5 24 15,-5-1 23-15,7 4-69 0,-7-3-118 0,0 3-52 16,0-3-21-16,0 4-5 0,0-5 5 0,0 1 7 0,0 3 7 0,0-4 1 0,0 5-2 0,0-4-4 0,0 5-3 0,0-2-3 16,0 3 0-16,0-3-6 0,0 6-3 0,0-6-8 0,0 6-8 0,0-3-11 15,0 3-10-15,0 0-11 0,0 0-10 0,-7-6-13 0,7 6-12 0,0 0-13 16,0 0-18-16,0 0-14 0,0 0-15 0,0 0-12 0,0 0-8 0,0 0-5 15,0 0-3-15,0 6 1 0,0-3 3 0,0 3 1 0,0 0 1 0,0 3 5 0,0 0 0 16,0 0 7-16,-5 1 3 0,5 5 5 0,0-5 7 0,0 4 5 16,0 1 3-16,0 1-1 0,0-3 1 0,0 1 0 0,0 1-2 0,0 6-5 0,5-8 2 0,-5 2-1 15,0 1 0-15,0-2-1 0,7 1 0 0,-7 0 1 0,7 0-2 0,-7-2-7 16,0 2-11-16,5-6-21 0,-5 7-26 0,8-1-32 0,-8-6-31 0,0 0-38 16,5 7-40-16,-5-2-81 0,0 1-97 0,0-5-75 0,0 5-58 0,0-2-18 0,0-2-2 15,-5-2 20-15,-3 1 26 0,8 1 38 0,-5-7 45 0,-9 2 44 0,9-6 50 0,-2 0 52 16,-7-6 54-16,8 2 75 0,-6-1 86 0</inkml:trace>
  <inkml:trace contextRef="#ctx0" brushRef="#br0" timeOffset="10489.49">18091 5032 0 0,'-7'-5'42'0,"7"5"47"0,0 0 28 0,0 0 20 0,-5 0 19 0,5 0 24 0,0 0 27 0,0-6 27 0,0 6 25 0,0 0 21 0,0 0 20 15,0 0-15-15,0 0-40 0,0-3-32 0,0 3-35 0,0 0-16 0,0 0-8 0,0 0-4 0,0-4-2 0,0 4-10 0,0 0-18 0,0 0-11 0,0 0-11 16,0-6-6-16,0 6-6 0,0-6 0 0,0 6-1 0,-6 0 2 0,6 0-1 16,0 0 2-16,0-3-3 0,0 3 1 0,0 0-2 0,0 0-3 0,0-6-5 15,0 6-5-15,0 0-5 0,0 0-8 0,0 0-7 0,0 0-7 0,0 0-7 16,0 0-9-16,0 0-4 0,0 0-10 0,0 0-6 0,0 0-4 0,0 6-5 16,-7-6-3-16,7 0-1 0,-6 3-1 0,6 3 2 0,0-6-1 0,-8 6-1 0,8-2 1 15,-5-1 2-15,5 3-1 0,-7 3 1 0,7-3 1 0,-6 0 1 0,6-3 0 16,0 3-1-16,-6 3-1 0,6-3 1 0,0-2 1 0,0 5-3 0,-8-4 2 15,8 5 0-15,0-4-2 0,0 3 2 0,0-3-1 0,0-2 1 0,0 5 0 0,0-4-2 16,0 1 2-16,0 3-2 0,0-3 2 0,8-2-1 0,-8 2 3 0,0-1-1 16,0-1 1-16,6 0 1 0,-6 1 1 0,0 1 0 0,6-6 2 0,1 3 0 0,-7 3 3 15,5-6 2-15,3 0 4 0,-8 6 8 0,6-6 5 0,1 0 6 0,-1-6 7 16,-1 6 7-16,2-6 6 0,7 6 6 0,-7-3 3 0,-1-3 4 0,-1-3 4 16,11 5 2-16,-16-1 5 0,11-5 2 0,-11-1 0 0,8 7-1 0,-3-7-3 0,3 7-5 15,-8-5-4-15,0-1-4 0,7 5-8 0,-7-5-7 0,0-1-4 0,0 7-6 16,0-5-4-16,0 0-6 0,0-3-5 0,0 3-6 0,-7-1-5 0,7-1-5 15,0 8-5-15,-8-7-3 0,8 1-3 0,-5 3-1 0,5 0-2 0,-8 3-2 16,8-3-2-16,-6 1 0 0,6 1-3 0,-5 4-2 0,5-6-3 0,-7 6-1 16,7 0-3-16,0 0-1 0,-9 0 0 0,4 6-4 0,5-2 3 0,-6-4-1 0,6 5 2 15,-7 4 0-15,2-3 4 0,-4 3 1 0,2-3 4 0,2 4 1 0,-1-1 5 16,6 6 1-16,-7-6 3 0,1 3 1 0,-2-3 1 0,8 0-1 0,-5 0 1 16,5-3-1-16,0 4-1 0,0-1-1 0,-7-3 0 0,7-2-1 0,0 5-3 15,0-4-3-15,0 1 1 0,0-2-3 0,0-4 2 0,7 5 1 0,-7 1 4 0,0-6 2 16,0 0 3-16,5 4 4 0,-5-4 2 0,8 0 3 0,-2 0 1 0,1 0 5 15,-1-4 1-15,-1 4 3 0,2-6 3 0,2 1 0 16,3 1 2-16,-6-2-2 0,-1 1-1 0,11 1-3 0,-11-1-3 0,1 1-3 0,2-6-4 16,-8 5-7-16,5-1-12 0,-5 2-18 0,8-2-26 0,-8 1-28 0,0 1-36 0,-8-1-38 0,8 1-69 15,-5-5-81-15,5 3-86 0,-14 0-82 0,9 3-34 0,-11-3-2 0,11 0 10 16,-13 2 17-16,2-1 30 0,5-1 34 0,-10 3 42 0,3 3 45 0,-3-4 52 16,2 4 53-16,-1-6 70 0,1 6 74 0</inkml:trace>
  <inkml:trace contextRef="#ctx0" brushRef="#br0" timeOffset="11309.88">16983 4945 30 0,'0'-6'58'0,"9"-4"20"0,-9 5 19 0,0 1 20 0,7-1 18 0,-7-5 22 0,0 6 23 0,0-1 22 0,0-4 21 0,0-3 7 0,0 3-1 0,0-1-4 0,0 1-5 0,0 0-9 0,0-7-8 0,0 5-4 0,-7-2 0 0,7 4-5 0,0-3-5 16,0-2-5-16,-9 4-9 0,9 1-10 0,0 0-14 0,-5 2-7 0,5-2-5 0,0 4-9 0,0 1-7 0,0-2-8 16,0 6-9-16,0 0-11 0,0 0-12 0,0 0-12 0,0 0-13 0,0 0-12 0,0 0-10 15,0 0-10-15,0 0-11 0,0 0-5 0,0 0-9 0,0 6-2 0,0-2-2 16,0 7 1-16,0-8 1 0,0 13 3 0,5-7 5 0,-5 1 4 0,0 4 5 15,0 2 4-15,0-1 4 16,0-1-1-16,9 5 3 0,-9 2-1 0,0-8-3 0,0 8 0 16,0-2-2-16,0 1-1 0,0-1 0 0,0 0-3 0,0 1-3 0,0 1-2 0,0-3-4 15,0 1-2-15,0 2-3 0,0-3-1 0,0-2 1 0,0-1-2 0,0 3 0 0,0-8 0 16,0 5 0-16,0-4 0 0,0 2 0 0,0-4 0 0,0 3 0 0,0-3 1 16,7-3-1-16,-7 3 1 0,0-5-1 0,0 1 1 0,5 5-2 0,-5-5 0 0,0-1 0 0,0 2 1 0,0-6-3 0,0 0 2 0,0 6 0 15,0-6 0-15,0 0 2 0,0 0 1 0,0 0 2 16,0 0 0-16,0 0 0 0,0 0 0 0,0 0-1 0,0-6 0 0,0 0-1 0,0 2 0 0,-5-7 1 15,5 7-1-15,0-5 0 0,-7-6-2 0,7 6-2 0,-9-6-2 0,9 4-1 0,-5-2-1 16,-1-3 0-16,6-4 0 0,-7 7 1 0,7-8-1 16,-5 6 1-16,5-4 1 0,-9 1-1 0,9-3 0 0,-5 2-1 0,5-2 1 0,0 3-1 0,-7-1 0 15,7-2 1-15,0 3 0 0,0-3 0 0,0 2 0 0,0 1 1 0,0-3-1 0,0 0-1 16,0 8 1-16,7-2 2 0,-7-5 1 0,0 6 4 0,5 0 0 31,4 4 2-31,-9-5-1 0,5 0 1 0,2 6-1 0,-7 0 1 0,6-3-2 16,-1-3 3-16,4 7 1 0,-2-2 0 0,5 6 1 0,-5-8 2 0,-2 3 0 0,10 3 1 0,-10-3 2 15,9 5-2-15,-1-1 0 0,-8 1 2 0,9-2-1 0,-1 0-1 0,-5 6-1 16,5 0 1-16,-3 0-2 0,-1 0-3 0,-4 0-1 0,10 0-1 0,-10 6-4 0,2 0-3 0,0 3 1 0,-2-5-1 0,2 5 0 0,-1 2 1 0,-6 5 0 31,8-7 2-31,-8 4 0 0,0 2 2 0,0 6 0 0,0-6 3 0,0 3 0 16,-8 3 0-16,8-2 2 0,-6-1 0 0,-1 3 0 0,2-8 1 0,-9 8 1 16,9 0-4-16,-3-3-1 0,-4-2-4 0,3-2-7 0,-1 0-8 0,2 0-12 15,-5 2-13-15,7-7-18 0,-7 6-16 0,5-6-21 0,3 0-18 0,-8 3-20 0,6-3-21 16,0-3-28-16,2 1-38 0,-2-1-41 0,-1-1-39 0,3-1-52 0,-2 2-53 15,0-6-12-15,7 6 10 0,-5-6 20 0,5 0 27 0,0 0 29 0,0 0 31 0,0 0 31 16,0 0 34-16,0 0 40 0,0-12 44 0,5 8 46 0,-5-7 59 0</inkml:trace>
  <inkml:trace contextRef="#ctx0" brushRef="#br0" timeOffset="11799.4">17375 4665 0 0,'8'0'24'0,"4"0"138"0,-5 0 69 0,6 0 45 0,-5-4 32 0,-3-1 24 0,8-1 18 0,-8 2 18 0,9-5 18 0,5 4 13 0,-12 1 15 0,1-2 15 0,-3 6 18 0,2-6-109 0,-7 6-179 0,7-4-79 0,-7 4-30 0,0 0-9 0,0 0 0 0,0 0 5 0,0 0 5 16,0 0 1-16,0 4 4 0,-7 2-2 0,7 0 1 0,-7-2-3 0,2 1-4 15,-3 0-5-15,-5 3-5 0,7 3-8 0,-1-7-4 0,-7 8-6 0,9-3-7 0,-8 0-3 16,8-3-3-16,-11 3-1 0,11 0-3 0,-8 0 2 0,7-2-2 0,-2 2 0 16,-4-4-1-16,6-1 1 0,-2 6 0 0,3-10 0 0,-3 5 0 0,3 0 0 15,5-1-1-15,-7 2 0 0,0-6 1 0,7 0-1 0,0 6 4 0,0-6 1 16,0 0 1-16,0 0 4 0,0 0 0 0,0 0 6 0,0 0 2 0,0 0 6 15,0 0 7-15,0 0 0 0,0 0-3 0,0 0-1 0,0-6-4 0,0 0-1 0,0-3-5 16,7 4-1-16,-7-5-6 0,7 6-1 0,-7-5-5 0,5-3-5 0,-5 3-6 16,8 0-6-16,-3 3-6 0,3-3-1 0,-2 0 3 0,-1 3 0 0,2 3 3 15,1-9 5-15,4 12 0 0,-5-4 2 0,6-1 1 0,-5-1 1 0,3 6 1 0,1 0 2 16,2 0 0-16,-7 0 0 0,5 0 1 0,3 6 0 0,-10-6 0 0,9 5 1 16,-9-1-2-16,3 1-2 0,-1 5 1 0,5-4 0 0,-12 3 2 15,7 0 2-15,-7 6 0 0,5-6 2 0,-5 7 1 0,0 3 2 0,-5-5-1 0,5 2 3 16,-7 2 1-16,0 3 0 0,2-6 2 0,-2 4 0 0,-1 2 0 0,3-7 0 15,-9 0-2-15,1 6-1 0,6-5-3 0,-5-2-1 0,5 2 0 0,-7 0-1 0,9-6-1 16,-8 7-2-16,8-7-2 0,-3 6-1 0,0-6-2 0,3 3 0 16,-2-3-2-16,7-5-2 0,-6 5 1 0,6-4 0 0,0 5-2 0,-6-4 1 0,6-1-1 0,0-1 1 15,0 2-1-15,0-2 0 0,6 1 0 0,-6-5 2 0,0 4 1 0,6-4 1 16,-6 5 2-16,7-5 1 0,-2 0 1 0,11 0 0 0,-11 0 0 0,8-5 0 16,-8 5-3-16,9-4-9 0,-1 4-14 0,0-5-24 0,7 1-27 0,-8 4-29 0,3-6-32 15,-3 6-54-15,0-4-64 0,2 4-83 0,-1-5-92 0,-1 5-35 0,2 0-10 16,-7 0 6-16,4 0 14 0,-2 0 26 0,-2 5 32 0,-2-5 39 0,-5 4 42 0,6-4 45 15,-6 0 47-15,0 6 59 0,-6-2 66 0</inkml:trace>
  <inkml:trace contextRef="#ctx0" brushRef="#br0" timeOffset="12794.67">18118 6214 54 0,'0'0'100'0,"0"-6"36"0,0 6 34 0,0 0 31 0,0-4 30 0,0 4 29 0,5-5 25 0,-5 5 27 0,0-4 25 0,0 4 11 0,0 0-1 0,0-5-23 0,0 5-38 16,0 0-26-16,0-4-22 0,0 4-17 0,0-6-16 0,0 0-14 0,0 6-11 0,0-4-10 0,0 4-8 0,0-5-6 0,-5-1-10 0,5 6-9 0,0-3-9 0,0 3-11 0,-6 0-6 0,6-6-12 15,0 6-7-15,0 0-6 0,0 0-8 0,0-4-8 0,0 4-7 0,-7 0-9 16,7 0-5-16,0 0-7 0,0 0-6 0,0 0-8 0,0 0-7 0,0 0-5 16,0 0-6-16,-5 0-6 0,5 0-7 0,-9 0-3 0,9 4-5 0,0-4-1 15,-7 6-5-15,7-6 0 16,-5 3-1-16,-1 3-1 0,6-1 2 0,-7-1 0 0,1 8 2 0,6-8 0 0,-8 5 2 0,8-4 3 0,-5 5 0 0,5-5 2 0,-7 4-1 15,7 1 2-15,-6-4-1 0,6 3 0 16,0-5-2-16,0 2 1 0,0 3-2 0,0-4 0 0,0 5 0 16,0-4 0-16,0-1-1 0,0-1 1 0,6 2 1 0,-6-3 1 0,7 3-2 0,-7-6 1 0,5 4 1 0,-5 1-2 0,8-5 1 0,-2 0 1 15,1 0 4-15,-7 0 3 0,6 0 2 0,6 0 2 0,-3 0-1 0,-4-5 4 16,8 1 3-16,-8-2 5 0,11 3 5 16,-11-3 9-16,9 2 8 0,-9-1 7 0,10-5 5 0,-10 4 7 0,2-3 2 15,5 4 7-15,-4-5 1 0,-8 6 4 0,5-7 3 0,3 8 0 0,-8-9-1 0,6 8-5 16,-6-7-4-16,0 7-7 0,0-5-5 0,0 0-6 0,0 3-7 0,0-4-4 0,-6-1-8 0,6 8-8 0,0-7-3 15,-8 1-6-15,8 4-4 0,-5-5-2 0,5 4-2 16,-8 1-2-16,1 1-2 0,7-2-1 0,-5 6-4 0,5 0-2 0,-7-4 0 16,7 4-5-16,-5 0 1 0,-2 0-3 0,7 0 0 0,-8 4-2 0,3-4-1 0,5 6 0 0,-8-2 2 0,2 7 0 15,1-8 1-15,-2 9 1 0,7-3 2 0,-9 1 1 0,4-1 2 0,-1 0 3 0,-1 3 2 16,2-3 0-16,5 0 2 0,-9 6 1 0,2-6 1 0,7 1-1 0,-5 1 1 16,5-3-1-1,0 3-1-15,-6-2-1 0,6 1-1 0,0 1-1 0,0-7 1 16,0 5-2-16,0-3-2 0,0 3 2 0,0-3-2 0,0-3-1 0,6 4 1 0,-6-2 2 15,0-5 0-15,5 4 0 0,-5 1 3 0,7-5 0 0,-7 0 2 0,9 4 2 16,-4-4 1-16,2 0 5 0,-1-4 1 0,-6 4 4 0,14 0 6 0,-7-5 5 16,-2 1 3-16,1-1 3 0,2-2 4 0,5 4 1 0,-6-8 1 0,-2 7 2 15,2-5 0-15,-2 3 1 0,2-3 0 0,1 3-2 0,-3-4-1 0,3 5-2 16,-8-4-4-16,6 3-5 0,-6-2-4 0,5 3-8 0,-5-4-10 0,0-3-15 0,0 8-13 16,0-7-19-16,0 7-19 0,0-1-22 0,0-4-23 0,-5 5-29 0,5-2-31 15,0 0-35-15,-6 6-41 0,6-4-59 0,-8 4-73 0,3 0-77 0,-3 0-73 16,1 0-20-16,2 4 9 0,-7 2 21 0,-3 0 33 0,10 3 35 0,-9-5 40 0,-7 1 42 15,10 5 49-15,-1-1 48 0,-9-4 52 0,8 5 65 0,-6 1 69 0</inkml:trace>
  <inkml:trace contextRef="#ctx0" brushRef="#br0" timeOffset="13756.39">17142 6390 0 0,'0'-10'10'0,"0"5"92"0,0 0 51 0,0 1 35 0,0-2 29 0,0 2 26 0,0-1 22 0,-9-4 25 0,9 2 22 0,0 4 23 0,0-3 22 0,0 1 12 0,0 1 3 0,0 4-64 0,0-6-99 0,0 6-53 0,0-3-34 16,0 3-20-16,0 0-15 0,0 0-13 0,0 0-10 0,0 0-10 0,0 0-4 0,0 0-9 0,0 0-8 0,0 3-7 0,0 3-9 0,9-2-2 16,-9 1-3-16,0 4 4 0,0 3 5 0,5 1 4 0,-5-3 3 0,0 4 5 0,0 2 6 15,7 2 2-15,-7 3-5 0,0-1-1 0,0-1-3 16,0 0-2-16,0 2-2 0,8 3-3 0,-8-5-1 0,0 0-6 0,0 7-2 0,0-7-2 0,0-5 0 15,0 5-2-15,5 2-4 0,-5-3-4 0,0-3-3 0,0 6-2 0,7-8-1 16,-7 2 2-16,0 0 0 0,7 0 2 0,-7-2-1 0,5-2 0 0,-5-1 0 0,7 0-1 16,-7-1 0-16,6 0-1 0,-6 2 0 0,0-7 0 0,8 1-1 0,-8 2-1 15,6-4-1-15,-6-3 0 0,0 0 0 0,0 6 3 0,0-6 3 0,0 0 7 0,0 0 3 16,0 0 11-16,0 0 9 0,7-6 6 0,-7 6 0 0,0-3 4 0,0-4 1 16,0 2 1-16,0 1 5 0,0-1-1 0,0-5 1 0,0 1-1 0,0 0 0 15,0-3-5-15,0-3-4 0,-7 2-8 0,7-2-9 0,-6 0-4 0,6-5 2 16,-8 7-2-16,8-8 1 0,-6 2-3 0,-1 1-2 0,2-3 0 0,-2-3-4 0,7-1-1 15,-7 1-2-15,2 5-2 0,-3-11 0 0,1 6-3 0,7 3-1 0,-5-2-1 16,-4-3-3-16,9 7-3 0,-5 1 0 0,0-3-2 0,5 2 2 0,-8 5 3 16,8-2-3-16,0 1 1 0,0 2 1 0,-5 2 1 0,5 1-1 0,0-4 2 15,0 4-1-15,0 1 0 0,0 0 0 0,0-3 0 0,0 3 2 0,5-1-3 0,-5 5-1 16,0-4-2-16,0 5-3 0,8-2 0 0,-8 0-4 0,5 2 0 0,0-1 0 16,-5-1-2-16,9 3 1 0,-4-3 0 0,2 6 0 15,6-4 2-15,-6-1-2 0,5 5 3 0,-5 0 4 0,7 0 1 0,-1 0 2 0,-8 0 3 0,9 5 0 16,-1-1 1-16,0 2 1 0,-5-3-1 0,3 3 1 0,-4 3 0 0,-1 3 1 15,1-3-1-15,-1 4 0 0,1-2 0 0,0 5-1 0,-7-2 0 0,0 0 2 0,0 0 0 16,0 2 0-16,0 2 2 0,-7-3 0 0,7 6 0 0,-7-2 0 0,1-5 0 16,-1 6-4-16,1-2-7 0,-1-3-7 0,1 0-10 15,-7 0-12-15,5 0-19 0,3 0-19 0,-3 0-24 0,3-5-25 0,0-1-28 0,-4 0-35 0,4 0-47 16,-8-3-56-16,5 4-63 0,2-5-65 0,-1 1-22 0,2-2 3 0,5-4 17 0,-7 4 21 16,0-4 30-16,2 0 34 0,-3 0 34 0,8 0 39 0,-7 0 40 0,7-4 45 0,-5 0 51 15,5-2 63-15</inkml:trace>
  <inkml:trace contextRef="#ctx0" brushRef="#br0" timeOffset="14294.66">17344 6268 0 0,'0'4'4'0,"0"-4"107"0,0 5 58 0,0-5 32 0,0 0 22 0,0 0 17 0,0 0 17 0,5 0 16 0,3-5 17 0,-8 1 20 0,6-1 17 0,-6 5 21 0,0-6 20 0,0 6-74 0,0-4-126 0,0 0-56 16,0-1-15-16,0 5 2 0,0-6 13 0,0 3 10 0,-6-4 8 0,6 2 4 0,0 1 0 0,-8-1-1 0,8-1-3 0,0 2-7 0,0 4-5 0,0-5-9 15,0 5-7-15,0-4-7 0,0-1-9 0,0 5-9 16,0-4-10-16,0-2-11 0,0 0-12 16,0 2-8-16,8-1-8 0,-8 5-5 0,0-6-5 0,6 3-6 0,-1 3-6 0,2-6-5 0,-7 2-4 0,8-1-4 0,-2 5-1 0,7-4 1 15,-8 4 2-15,11 0 3 0,-11-5 4 16,8 5 3-16,1 0 2 0,-2 0 4 0,0 0 6 0,8 5 0 0,-6-5 3 0,-1 4 1 16,6 1 2-16,-7-1-3 0,2 2 1 0,-1 3-5 0,-1-4 0 0,-3 5-4 15,3 0-2-15,-6-1-2 0,-6 0 1 0,5 6-4 0,-5-3-4 0,9-3-2 0,-9 4-1 0,-9-2 1 0,9 4 1 0,-5 0 3 16,5-5-1-16,-6 3 2 0,-1-2 2 0,2 4 1 15,-4-6 1-15,2 1 0 0,2 4-3 0,-1-4-2 0,-1 0 0 0,-7 1-1 16,9-8 0-16,-2 7 0 0,0-5-1 0,2 5-1 0,-2-4-1 0,-1-3-2 0,3 3 1 0,5-1-1 16,-7-5 2-16,7 4-1 0,-7-4-1 0,7 6 2 0,-5-6 1 0,5 0 0 15,0 0 0-15,0 0 0 0,0 4 0 0,0-4-1 0,0 0 1 0,0 0-4 16,0 0-2-16,0 0-5 0,0 0-4 0,0 0-5 0,0 0-1 0,0 0-2 0,0 0 2 0,5 5-1 16,-5-5 4-16,7 4-1 15,0-4 3-15,-2 5 4 0,3 1 6 0,-1-2 10 0,-2 2 7 0,9-1 8 0,-9 5 11 0,9-7 6 0,-1 3 8 0,-1 3 2 16,2-3 2-16,-1-3 3 0,1 9-2 0,-7-8 1 0,4 7-4 0,2-7-4 15,-5 5-9-15,-3-4-6 0,2-1-4 0,0 8-6 0,0-9-2 0,-7 9-5 16,6-8-2-16,-6 1 0 0,0 4-3 16,0-5 1-16,0 2 1 0,0-1 2 0,-6-1 3 0,6 2 3 15,-7 3 2-15,0-3 2 0,0-2-1 0,2 1 2 0,-3-1-3 16,-5 1 2-16,2 5-6 0,4-5-9 0,-7 1-16 0,1-2-24 0,-1 2-25 16,2-6-26-16,-1 5-28 0,-1-1-31 0,2 0-32 0,0 1-36 0,-3-5-35 0,3 6-53 15,0-2-55-15,-3 1-70 0,3 1-70 0,0-3-16 0,3-3 11 0,-3 6 25 16,1 0 33-16,3-2 39 0,0 1 39 0,-4-1 43 0,6 2 44 0,0-3 45 0,-2-3 47 0,1 6 55 15,2-1 61-15</inkml:trace>
  <inkml:trace contextRef="#ctx0" brushRef="#br0" timeOffset="15352.34">18073 8276 1 0,'0'-5'48'0,"0"5"26"0,0-6 16 0,6 2 15 0,-6 4 18 16,0-5 18-16,0 5 22 0,0 0 16 0,0-6 18 0,0 2 14 0,0 4 13 0,0 0-28 0,0 0-52 0,5-5-24 0,-5 5-6 0,0 0 0 0,0-4 7 0,0 4 1 0,7 0-5 0,-7 0-7 0,0-6-9 0,0 6-6 0,0 0-1 0,0 0 0 0,9 0 3 15,-9 0 6-15,0-3 7 0,0 3 6 0,5 0 8 0,-5 0 2 0,0 0 7 16,0 0 3-16,0 0 7 0,0 0 6 0,0 0 5 0,0 0 7 0,0 0 6 0,0 0 3 16,0 0 5-16,0 0 0 0,0 0 0 0,0-6-6 15,0 6-6-15,0-6-9 0,0 6-9 0,0-3-11 0,0 3-10 0,0 0-13 16,0 0-8-16,-5-6-11 0,5 6-10 0,0-6-12 0,0 6-12 0,0 0-8 0,0-4-8 0,0 4-8 0,0 0-7 16,0 0-7-16,0 0-3 0,0 0-7 0,0 0-5 0,0 4-7 0,-9-4-4 15,9 0-4-15,0 0-6 0,-7 6-1 0,7 0-4 0,0-6 1 0,-5 3-3 16,5 9 3-16,0-9 0 0,0 3 3 0,-6 3-2 0,6-5 4 0,0 7 1 15,-7-1 2-15,7-5 2 0,0 5 2 0,0-1 2 0,0-5-1 0,0 7 0 0,0-7 0 16,0 1-1-16,0 1-2 0,0-3 0 0,0 4-1 0,0-2 1 0,7-1-1 16,-7 0 1-16,0-4 0 0,6 5 1 0,-6-5-1 0,5 0 1 0,-5 6 0 15,7-6 3-15,2 0 1 0,-4 0 1 0,2 0 3 0,-1 0 2 0,-1-6 3 0,4 6 2 16,3-5 1-16,-6 5 6 0,2-4 4 0,5 0 6 0,-6-1 4 0,-2-2 5 16,7 4 6-16,-5-8 2 0,1 7 5 0,-3-2 2 0,3-3 5 15,-2 4 1-15,-6 1 0 0,5-6 1 0,-5-1-4 0,0 7-1 0,8-7-4 0,-8 2-4 16,0-1-4-16,0 7-4 0,-8-9-3 15,8 3-3-15,0-1-7 0,-5 1-2 0,5 0-6 0,0 3-2 0,-6-3-4 16,6 3-2-16,-8 0-1 0,8 3-2 0,-5-3-2 0,5 6-2 0,0-5-2 0,0 5-3 0,-8 0-2 0,1 5-1 0,7-5-2 16,-5 6-1-16,5-3 0 0,-7 3 0 0,2 0 0 0,5-3 1 0,-7 9-1 15,-1-3 1-15,8 0 2 0,-5 1 0 0,5-4 0 16,-8 3 4-16,2 0 0 0,6 1 2 0,-5-1 2 0,5-3-1 0,0 3-1 0,-7 2 0 16,7-7-3-16,0 6 2 0,-9-5-5 0,9-1 1 0,0 1-2 0,0 1 0 0,0-2-3 0,0-4-1 15,0 5-6-15,0 1-2 0,0-6-6 0,9 3-3 0,-9-3-6 0,0 0-5 16,0 0-7-16,7 7-11 0,-7-7-10 0,0 0-10 0,5 0-10 15,-5 0-11-15,6 0-10 0,2 0-8 0,-8-7-10 0,0 7-14 0,5 0-20 0,-5 0-20 0,8 0-28 16,-8 0-30-16,0 0-59 0,0 0-76 0,0 0-53 0,0 0-43 0,0 0-6 0,0 0 9 16,-8-3 21-16,3 3 26 0,-9 0 29 15,9-6 34-15,-11 6 38 0,5-5 44 0,-10 1 46 0,9-2 50 0,-7 1 67 0,-1 1 82 0</inkml:trace>
  <inkml:trace contextRef="#ctx0" brushRef="#br0" timeOffset="16031.53">17162 8348 81 0,'5'-8'139'0,"2"-4"28"0,-7 3 15 0,7 0 13 0,-7-6 12 0,0 6 17 0,0-6 20 0,0 0 19 0,0 0 20 0,0 2 18 0,0 1 21 0,0-3-65 0,-7 2-108 0,7 4-48 0,-7-6-17 0,2 3 8 0,5 3 18 0,-8-6 13 0,1 6 17 0,2-1 5 0,-4 1 2 0,4 3-1 16,0-3 2-16,-3 4 0 16,3-5 0-16,-3 6 1 0,8-1 1 0,-6 5-3 0,-1-6-5 0,7 6-9 0,0 0-11 0,0-4-15 0,0 4-14 0,0 0-15 0,0 0-10 15,0 0-11-15,0 4-4 0,0 2-7 0,0-1-5 0,0 5-3 0,0-6-1 16,0 5-1-16,0 6 2 0,0 0 5 0,0-6 7 0,7 6 5 16,-7 6 5-16,6-6 0 0,-6 3 1 0,0-2-5 15,8 2-5-15,-8 1-5 0,5 2-4 0,-5-2-6 0,0-5-6 0,8 7-7 0,-8-2 1 0,0-1-8 0,0 3-5 0,5-2-3 16,-5 1-3-16,0-4-3 0,0 2-2 0,0 1 0 0,0 2-2 0,0-8-7 15,0 2-10-15,0 6-9 0,0-7-12 0,0-4-7 0,0 4-6 0,0 2-10 16,0-7-5-16,5 1-9 0,-5-7-9 0,0 8-7 0,0-7-10 0,0 8-13 16,0-8-15-16,0 1-5 15,9 0 2-15,-9-1 3 0,0 0 4 0,0-4-3 0,0 0-4 0,0 6-2 16,0-6 0-16,5 0 3 0,-5 0 1 0,0 0 1 0,7 0 0 0,-7-6 6 0,0 2 5 0,0 0-3 0,8-6-3 0,-8 6-5 0,0-8-5 31,0 3 0-31,0-6-1 0,0 2 2 0,0 1 0 0,-8-2 2 0,8 0 7 16,0 0 7-16,-7-7 10 0,7 6 12 0,-5-4 12 0,-4 0 18 0,9 4 14 0,-5-3 21 15,0-3 22-15,5 2 24 0,-8-2 28 0,3 3 25 0,5-1 24 0,-8-2 19 0,2 1 17 16,-1 1 11-16,7-5 10 0,-6 5 9 0,6-2 11 0,-8 2 12 0,8 1 13 16,-5-3 4-16,5 1-1 0,0 1-7 0,-8 4-13 0,8 0-13 0,0 2-14 15,0-2-12-15,0 5-11 0,8-1-3 0,-8 2-5 0,0-1-7 0,0 1-10 16,5 3-11-16,3-3-13 0,-8 3-7 0,6-3-5 0,1 3-3 0,-1 3-2 16,2-7 1-16,-3 5 1 0,3 1-1 0,2-2 2 0,-1-4-2 0,3 5-1 0,-4 0-3 15,4 1-1-15,-5-2-4 0,5 2-3 0,-6 4-5 0,8-5-6 0,-2 5-4 16,-3 0-3-16,1 0-4 0,-2 0-3 0,5 0-7 0,-5 0-5 0,-3 5-4 15,1-5-3-15,7 4-4 0,-6 6 0 0,-1-5-2 0,-6 4 1 0,7-3-1 0,0 9-1 16,0-5 1-16,-7 4-3 0,0-4 1 0,0 11-2 0,0-8 1 0,0 7 2 0,0-1-2 16,-7 0 0-16,0 1-6 0,0 5-12 0,1-7-11 0,-1 3-16 0,1 3-16 15,-7-5-20-15,8 2-17 0,-11-8-20 0,3 8-19 0,3-6-22 0,1-2-19 16,-3 2-21-16,-2-1-30 0,8-2-35 0,-6-4-40 0,5 3-36 0,-5-2-46 16,4-3-50-16,1 3-4 0,2-3 13 0,-4-2 24 0,9-4 28 0,-5 5 32 0,0-5 32 15,5 0 33-15,0 0 35 0,0 0 43 0,0 0 44 0,0 0 48 0,5-5 63 0</inkml:trace>
  <inkml:trace contextRef="#ctx0" brushRef="#br0" timeOffset="16362.51">17460 8036 0 0,'13'0'32'0,"-7"-5"145"0,1 1 77 0,1-2 50 0,-3 3 39 0,2-9 32 0,0 9 31 0,-2-9 26 0,3 3 28 0,-1 3 23 0,-2-1 25 0,-5 1 24 0,7 1 23 16,-7 1-112-16,0-2-187 0,7 0-85 0,-7 6-35 0,0 0-13 0,0 0-4 0,0 0-6 0,0 0-7 0,0 0-6 0,0 0-8 0,0 0-8 0,0 0-9 0,-7 6-9 15,7 0-10-15,0-6-11 0,-7 4-14 0,7 1-8 0,-5-5-9 0,5 10-9 16,-7-7-4-16,-1 8-2 0,3-1-2 0,-2-1 1 0,0 3-1 0,2 1 1 0,-3 1 0 16,-5 2 1-16,7-1 2 0,-6-2 2 0,3 2-2 0,4 6 0 15,-8-8-1-15,8 1-1 0,-3 1-1 0,0 1-2 0,3-2 0 0,-2 2-1 0,7-1-1 16,-6-6 0-16,6 4-1 0,-6-2 1 0,6-1-4 0,0-5 0 0,0 5 0 0,0-1 0 16,0-5 0-16,0 1 0 0,6 5 1 0,-6-5 1 0,6 1-1 0,-6 4 2 15,7-5-1-15,-2-1 2 0,-5 0 2 0,8-4 2 0,0 5 0 0,3-5 2 16,-4 6 2-16,7-6 0 0,-2 0-1 0,0 0 3 0,3 0-1 0,-3-6-2 0,0 6-1 15,3-5-1-15,4 5 1 0,-6-4-3 0,0 0-1 0,-2-1-9 0,5-2-16 16,-4 4-17-16,-1-3-18 0,5 1-19 0,-11 1-22 0,1-2-17 0,7 1-26 16,-5-4-20-16,-3 9-26 0,2-10-35 0,-7 6-35 0,7-1-60 15,0-5-64-15,-7 5-52 0,0-5-44 0,0 1-4 0,0 0 16 0,0-3 27 0,-7 3 29 0,7-1 35 16,-7-4 38-16,0 4 37 0,2-5 41 0,-8 6 45 0,5-6 49 0,2 6 58 0,-6-7 73 0</inkml:trace>
  <inkml:trace contextRef="#ctx0" brushRef="#br0" timeOffset="16533.3">17605 8061 14 0,'0'-10'110'0,"-9"4"64"15,2 1 53-15,2-4 49 0,-1 5 47 0,6-2 43 0,-7 3 44 0,1-3 36 0,-2 0 33 16,8 3 28-16,-5-3 27 0,5 6-28 0,0 0-58 0,0 0-77 0,0 0-82 15,0 0-52-15,0 0-32 0,0 0-27 0,0 0-22 0,5 6-23 0,-5-3-16 16,8 3-13-16,-8 3-11 0,6 1-5 0,-6-1-4 0,7 6-4 0,-7 0-2 16,6 0-2-16,-6 4-2 0,5-4-4 0,-5 4-8 0,7 1-6 0,-7 1-12 15,0-3-8-15,0 7-10 0,0-6-13 0,0 1-18 0,0-1-27 0,0 5-30 16,-7-3-36-16,7-2-39 0,-5-1-47 0,5 3-49 0,0-6-70 16,-6 4-79-16,-1-4-93 0,7 0-92 0,0-2-35 0,-6 2-4 0,6-3 17 0,-8-3 28 0,8 0 41 15,-5-5 43-15,5 7 53 0,0-7 53 0,-7-4 59 0,0 0 61 0,7 0 71 16,-5 0 75-16</inkml:trace>
  <inkml:trace contextRef="#ctx0" brushRef="#br0" timeOffset="17430.02">18234 5014 0 0,'-5'0'29'0,"-1"0"75"0,-7 0 35 16,5 0 30-16,1 0 28 0,-5 0 27 0,7-6 26 0,-2 6 21 0,-1 0 24 0,3-6 21 0,-3 6 18 0,-3 0-4 0,11-3-17 0,-7 3-51 0,-7 0-71 0,14 0-28 0,-6 0-5 0,-1 0-7 0,2-6-8 0,-4 6-7 0,2 0-7 0,7 0-5 16,-5 0-6-16,5 0-9 0,0 0-6 0,0 0-6 0,0 0-11 0,0 0-11 15,0 0-11-15,0 0-12 0,0 0-11 16,0 0-9-16,0 0-5 0,0 0-2 0,5 0-2 0,-5 6 0 15,7-6-2-15,7 3 2 0,-7-3 6 0,4 6 5 0,5 0 7 0,-5-2 4 0,2-1 5 0,7 3 1 16,-1-1 3-16,2-1-3 0,-2 2-2 0,0 0-2 0,2-3-1 0,4 3-2 0,1 3 2 0,-6-3-2 0,6-2-4 16,6 5-4-16,-6 2-6 0,1-7-1 0,4 7-1 0,3-1-2 0,-2-1 1 15,2 0 1-15,-3 6-3 0,9-5-3 0,-1 5-3 0,-8-6-6 16,17 6-5-16,-11 0-4 0,2 0 0 0,1-2-1 0,5 2 1 0,-6 6 0 0,6-8 1 0,-5 7 0 16,5-4 0-16,-6 2 3 0,8 3 2 15,-2-2 1-15,0 0 0 0,0 5 3 0,10-4 2 0,-11-1 0 0,7 6 3 0,1-5 1 0,1 5 4 0,-8-1-2 16,7-6-1-16,-4 7 1 0,2-1-4 0,2 1 1 0,-4-1-4 0,-4-3 2 0,7 3 2 31,1-5-2-31,-5 2 3 0,4-3-1 0,-4 1 0 0,4 2-2 0,-5-3 0 16,7-3-2-16,-2 1 4 0,-5-3-3 0,5 2 0 0,-4-1 1 0,4-2 2 0,-4 1 1 15,-3-4-1-15,9 3 0 0,-8-3-3 0,0 1 1 0,-6-1-3 0,0 0 0 16,1-3 1-16,0 3-1 0,-9-4 1 0,3 5 0 0,-2-4 4 0,-6-2-1 16,1 5 1-16,-9-4 0 0,8-5-1 0,-7 6-1 0,-6-2 0 0,8 1 0 15,-8-5 0-15,1 6 1 0,-2-6-2 0,-6 4 0 0,7-4-2 0,-5 6-1 0,-3-6-2 16,2 5 1-16,0-5-2 0,-7 0-3 0,5 0 1 0,-5 0-2 0,0 0 2 15,0 0 0-15,0 0-1 0,0 0 1 0,0 0-1 0,0 0 1 0,0 0 0 16,0 0-1-16,0 0 3 0,0 0 1 0,0 0-3 0,-5 4 0 0,5-4-2 16,0 0 1-16,0 0-2 0,0 0 1 0,0 0-1 0,0 0-1 0,0 0 0 0,0 0-4 15,0 0-3-15,0 0-3 0,0 0-4 0,0 0-5 0,0 0-3 0,0 0-5 16,0 0-5-16,0 0-2 0,0 0-5 0,0 0-5 0,0 0-7 0,5 0-10 16,2 0-9-16,-7 0-15 0,8 0-10 0,-8 0-19 0,5 0-12 0,-5 5-21 0,7-5-21 15,0 0-23-15,-7 4-24 0,0-4-27 0,5 0-30 0,-5 6-44 0,0-6-49 16,8 0-61-16,-8 4-62 0,0-4-15 0,0 5 11 0,0-5 23 0,0 0 29 0,0 0 37 15,0 0 37-15,7-5 42 0,-7 5 40 0,0-4 45 0,0-6 44 0,0 1 54 16,-7-2 61-16</inkml:trace>
  <inkml:trace contextRef="#ctx0" brushRef="#br0" timeOffset="17816.5">21412 5642 0 0,'-5'6'60'0,"5"-1"165"0,-6-1 83 0,6 2 55 0,-7-12 43 0,1 6 33 0,6-4 29 0,-8-1 24 16,8-1 21-16,0-4 17 0,0 1 14 0,0 4 16 0,0 1 13 0,0-2-151 0,0 6-242 0,0 0-103 0,0 0-32 0,0 0-10 0,0 0 3 0,0-4 5 0,0 4 3 0,0 0 5 16,0 0 3-16,0 0 3 0,-5 0 3 0,5 0 1 0,0 0 2 0,0 0-3 15,0 0-3-15,0 0-8 0,-7 0-12 0,7 4-9 0,-6-4-16 0,6 6-8 16,0-6-8-16,-6 4-5 0,6 1-4 0,-7 0-4 0,7-1 2 0,-8 2-1 16,3 4 2-16,5-1 2 0,0 0 3 0,0 2 2 0,0-1 0 0,0-1 0 0,0 6-1 15,5-5 2-15,3 4 1 0,-8-4 3 0,13 5 2 0,-7 0 2 0,6-2 1 16,-4 2 0-16,5 0 2 0,-2-5 0 0,10 4-1 0,-8 1 0 0,8 1 0 0,-10-3 2 15,10 2 3-15,-2-1-3 0,-6 2 0 0,7-7-2 16,-9 6-3-16,5 0-1 0,-5-5-1 0,1-1-3 0,-3 0-1 0,3 2 1 0,-12-2 1 0,6 1 3 16,2-4 5-16,-8-2 5 0,0 1 5 0,0-1 6 0,0 1 4 0,-8 1 4 15,8-6 3-15,-6 4 3 0,-1 1 2 0,2-5 0 0,-9 6 4 0,1-6-2 16,0 4-1-16,0-4-4 0,0 0-4 0,-8 0-6 0,2 0-5 0,1 0-6 16,-1 0-7-16,-2 0-3 0,3-4-5 0,-9 4-8 0,6 0-15 0,3-6-18 0,-3 6-20 15,-3-5-23-15,4 5-21 0,1 0-25 0,-2-4-25 0,8 4-33 0,-6-6-30 0,1 6-34 16,-3 0-39-16,7 0-64 0,-4 0-73 0,4 0-57 0,-6 0-45 0,7 0-2 15,2 0 19-15,-5 0 30 0,3 0 34 0,3 0 39 0,-4 6 40 0,1-6 45 0,6 0 45 16,-7 0 49-16,1 0 49 0,0 0 64 0,0 0 76 0</inkml:trace>
  <inkml:trace contextRef="#ctx0" brushRef="#br0" timeOffset="18811.66">18542 6518 0 0,'0'-6'36'0,"0"2"34"0,-7-1 19 0,7-1 18 0,-6 2 22 0,6-2 26 0,0 1 32 0,0 1 26 0,0-1 25 0,-6 1 24 0,6-2 21 16,-8 2-18-16,8 4-39 0,-7-5-20 0,7-1-14 0,-5 3-1 0,-3-3 3 0,8 6-5 0,-6-6-8 0,1 2-13 0,-3-1-19 0,3 5-11 0,-2-6-6 0,0 2-4 15,0 1-3-15,-6-3-1 0,7 6 4 0,-1-5 0 0,1 1 2 16,-7 4 2-16,5-6 1 0,3 0-2 0,-3 6-5 0,3-4-6 0,5 4-8 0,-5-5-11 16,-4 5-12-16,9 0-9 0,0 0-11 0,0 0-13 0,0 0-11 0,0 0-12 15,0 0-15-15,0 0-8 16,0 0-12-16,0 0-5 0,0 0-4 0,0 0-1 0,9 0 4 0,-9 5 5 0,5-1 9 0,8 2 10 0,-8 0 5 0,9-2 8 0,-7 7 8 16,12-8 8-16,-6 7 9 15,8-1 4-15,-3 3 8 0,1-3 4 0,2 0 1 0,6 6 0 0,-9-6-2 0,8 1-5 16,0 5-3-16,1-6-6 0,-2 6-2 0,2-6-2 0,-3 7-3 15,10-5-3-15,-8-3-3 0,6 6-3 0,-5-2-5 0,4 3-1 16,-4-6-2-16,-1 0 0 0,1 6-2 0,-2-5-2 0,7 5 0 0,-6-6-4 16,1 6-3-16,-1-6-4 0,0 7 0 0,6-7-4 0,-5 6 0 0,-1 0-1 15,8-6-1-15,-11 6-2 0,12-5 2 0,-10 4-1 0,7-4-1 0,-5 5-2 0,4-6 0 16,1 6 1-16,3-6-1 0,-10 1 0 0,7 5 1 0,-5-6-3 0,4 1-1 16,-4 5 0-16,-1-4 1 0,1-2 0 0,-8 1-1 0,8-6-1 0,-8 7-1 15,0-1-1-15,1-1-1 0,-1-4 1 0,-1 5-2 0,-4-7 0 0,7 8 1 0,-15-7-1 16,6 2 4-16,-5 0 1 0,7-6 2 0,-14 4 4 0,6 1 5 0,1-5 5 15,-7 0 7-15,0 0 3 0,0 0 2 0,0 0 1 0,0 0 0 0,0 0 0 16,0 0-3-16,0 0 1 0,0 0-2 0,0 0 1 0,0 0-6 0,0 0-3 16,0 0-4-16,0 0-6 0,0 0-4 0,0 0-2 0,0 0-5 0,0 0 1 15,0 0 0-15,0 0 3 0,0 0-1 0,0 0 1 0,0 0 2 0,0 0-1 0,0 0 0 16,0 0-3-16,0 0-4 0,0 0-7 0,0 0-5 0,0 0-11 16,0 0-6-16,0 0-11 0,0 0-6 0,0 0-12 0,0 0-9 0,0 0-15 0,0 0-11 15,0 0-14-15,0 0-11 0,0 0-12 0,0 0-14 0,0 0-8 0,0 0-7 16,5 0-14-16,-5 0-13 0,0 0-24 0,0 0-29 0,0 0-58 0,0-5-78 0,0 5-66 15,0-4-56-15,0-2-15 0,0 0 10 0,-5-3 20 0,5 3 27 0,-7-3 29 16,1 0 36-16,1 0 36 0,-4-1 42 0,2-1 47 0,2-3 52 0,-8 0 69 16,7 4 78-16</inkml:trace>
  <inkml:trace contextRef="#ctx0" brushRef="#br0" timeOffset="19206.58">19753 6697 16 0,'0'0'147'0,"0"0"90"0,0 0 63 0,0 0 48 0,0 0 40 0,0 0 37 0,0 0 34 0,0-5 32 16,0 1 26-16,0-1 25 0,0 5 25 0,0-4-25 0,0 4-51 0,0-6-104 0,0 6-132 0,0 0-65 0,0 0-26 0,0 0-13 0,0 0-5 0,0 0-7 0,0 0-8 0,0 0-7 0,0-3-4 0,0 3-6 15,0 0-5-15,0 0-10 0,0 0-14 0,0 0-13 0,0 0-17 0,0 0-15 16,-8 3-17-16,8-3-12 0,0 0-14 0,0 0-10 0,0 0-10 0,0 0-5 16,0 0-6-16,0 0 2 0,0 10 1 0,0-5 3 0,0-1 1 0,0 1 4 15,0 5 3-15,8 1 5 0,-8-1 3 0,6-1 3 0,1 6 4 0,-1 0 6 0,1-6 4 16,-1 6 2-16,7-2 0 0,-5 2 1 0,2 1-3 0,4-7 0 15,1 6-3-15,-3-1 0 0,0-4 2 0,-5 5-3 0,7-6-1 0,-1 6 0 0,-8-5 0 0,9 1 0 16,-7-2-1-16,-1-5 1 0,-1 6-1 0,3 1 3 0,-8-8 5 16,8 4 7-16,-8-2 8 0,0-1 7 0,0 1 7 0,-8-1 6 0,8 2 3 0,-8-3 4 15,3 3 3-15,-8-1 2 0,8-1 0 0,-9 2 2 0,1 0-2 0,-8-2-6 16,9-4-48-16,-8 5 0 0,-1-1 0 0,3-4 0 0,-1 0 0 0,-1 5 0 16,1-5 0-16,0 0 0 0,4 4 0 0,-4-4 0 0,7 0 0 0,-2 0 0 15,1 0 0-15,8 0 0 0,-3 6 0 0,2-6 0 0,-1 0 0 0,1 0 0 16,6 0 0-16,-5 0 0 0,5 0 0 0,0 0-11 15,0 0-66-15,-7 5-21 0,7-5-25 0,0 0-30 0,0 0-31 0,0 4-40 0,0-4-43 0,-9 5-53 16,9-5-56-16,0 0-100 0,0 10-113 0,9-4-38 0,-9-1 2 0,0-1 20 0,0 0 30 16,7-4 41-16,-7 0 44 0,0 0 48 0,0 0 51 0,0 0 57 15,0-4 58-15,0 0 65 0,0-1 68 0</inkml:trace>
  <inkml:trace contextRef="#ctx0" brushRef="#br0" timeOffset="20159.59">18294 8368 0 0,'0'0'1'0,"-5"0"95"0,-2 0 63 0,-2 0 38 0,4-6 27 0,-2 6 26 0,1-3 26 0,1-3 28 0,-3 6 27 0,0-5 27 0,3 1 27 0,-1 0 28 0,-2-1 23 0,3-2-64 0,-3 7-121 0,8-3-57 0,-7 3-23 0,7-6-8 0,-5 1-1 0,5 5-5 0,0 0-13 16,0-4-12-16,0 4-15 0,0 0-15 0,0 0-18 0,0 0-17 0,0 0-12 15,0 0-11-15,0-6-8 0,5 6-7 0,2 0-3 0,-7 0-5 0,8 0 1 16,-3 6 3-16,9-6 2 0,-9 4 4 0,11 1 7 0,-5 1 6 0,10-6 5 0,-9 10 3 16,7-5 4-16,1 3-2 0,7-3 1 0,-8 4-3 0,7 6-4 0,-7-3-4 15,7-3-5-15,0 4-3 0,1-2-4 0,-1 5-1 0,1-3-6 0,4 2 4 16,-5-1 0-16,6 7 5 0,1-8 3 0,0 2 0 0,1 6 2 0,5-2-1 0,-2-5 2 16,2 6 1-16,1-2 4 0,-1 3 3 0,6-1 2 0,0-1-1 0,2-3-4 15,-2 8-4-15,0-6-3 0,8 7-3 0,0-6 1 0,5 7-5 0,2-4 2 0,-5 5-1 16,12-3-1-16,-2 0-1 0,1 5-2 0,-3-5-7 0,10 6-3 0,-1-6-3 15,-1 6 2-15,2-2 1 0,-1-3-3 0,6-1-2 0,-1 6-4 0,-6-6-4 16,7 1-1-16,2-7-2 0,-3 9 2 0,1-5 0 0,1-1 1 0,-2 3 1 16,-4-5 3-16,4 6 1 0,-6-5 4 0,3-2 4 0,-4 7 2 0,-6-5 4 15,2-6 10-15,-1 7 5 0,1-3 5 0,-8-2 4 0,7 2 1 0,-14-3 4 16,9 0 0-16,-9 6 1 0,1-8 2 0,1 2-5 0,0 0-5 0,-9 0-46 0,9-1 0 16,-8 0 0-16,0 1 0 0,10 0 0 0,-11 0 0 0,-5 0 0 0,7 0 0 15,-7-2 0-15,7 2 0 0,-15 0 0 0,9-5 0 0,-1 4 0 0,-8 1 0 16,10-5 0-16,-8 5 0 0,-6-6 0 0,4 0 0 0,-5 1 0 0,0 1 0 0,-7-1 0 15,2-5 0-15,-10 4 0 0,10-5 0 0,-15 2 0 0,6-6 0 16,-4 4 0-16,-8-4 0 0,8 5 0 0,-8-5 0 0,0 0 0 0,0 0 0 0,0 0 0 16,-8 0 0-16,8 0 0 0,-8-5 0 0,3 5 0 0,-2 0 0 0,1-4 0 15,0-2 0-15,-1 2 0 0,-6 4 0 0,7-5 0 0,-7-4 0 0,5 3-14 16,1 2-58-16,-5-2-6 0,5 1-9 0,2 1-8 0,-3-2-13 0,2 1-18 16,6 1-18-16,-7-1-22 0,1 1-27 0,6-2-35 0,-5 6-35 0,5-3-56 15,-8-3-69-15,0 0-82 0,3 2-92 0,-2-1-27 0,1-1 2 0,1 2 20 0,-4-1 30 16,2-4 38-16,-4-1 42 0,-2 4 46 0,0-9 50 0,-1 2 53 0,1-2 57 0,1 0 69 15,-7-4 70-15</inkml:trace>
  <inkml:trace contextRef="#ctx0" brushRef="#br0" timeOffset="20743.88">20216 6902 58 0,'0'0'130'0,"0"0"44"0,0 0 33 16,0-4 32-16,-7 0 29 0,7-1 31 0,-8-1 29 0,8 3 30 0,0-4 27 0,-5 2 28 0,5 5 26 0,-6-4-49 0,6-1-93 0,-8-1-52 0,8 2-31 0,-5-1-12 0,5 1-12 0,-8-1-7 0,8 5-8 0,-7-4-11 15,7-2-9-15,-6 0-11 0,6 2-8 0,-6-1-7 0,6-1-9 0,0 3-5 0,-5 3-5 0,5-6-3 16,-7 2-8-16,7 4-3 0,0-5-7 0,0 5-5 0,0 0-10 0,0 0-9 16,0 0-6-16,0 0-12 0,0 0-8 0,0 0-11 0,0 0-11 0,0 0-8 15,0 0-9-15,0 0-6 0,0 0-4 0,0 0-4 0,0 5-1 0,7 5 5 0,-7-7 5 0,5 8 2 16,-5-1 6-16,6 0 3 0,0 4 3 0,1 1 7 0,1 1 6 16,-3 2 4-16,3-3 1 0,-2 4 0 0,-1 1 2 0,10-6-4 0,-9 7-2 0,0-3-4 15,6 2-4-15,-4 0-6 0,5-2 0 0,-7-3-1 0,1 6-3 0,0-2-3 16,5-5-2-16,-5 7 1 0,-1-8-1 0,0 2 0 0,2 6-1 0,-1-8-3 15,-2 2-1-15,-5 0-11 0,8-6-16 0,-2 6-18 0,-6-5-23 0,5-1-24 16,-5 3-28-16,8-3-31 0,-8-6-32 0,0 9-34 0,5-8-31 0,-5 1-40 0,0-1-46 16,0-4-49-16,7 5-46 0,-7-5-43 0,0 0-41 0,0-5 4 0,0 1 21 15,7-1 32-15,-7 1 38 0,0-8 44 16,0 3 43-16,0 0 45 0,0-1 44 0,0-1 48 0,0-2 48 0,0-2 52 16,0 0 65-16</inkml:trace>
  <inkml:trace contextRef="#ctx0" brushRef="#br0" timeOffset="20901.03">20359 7099 0 0,'-8'-16'3'0,"8"-4"113"15,0 7 71-15,-5-2 55 16,5-6 50-16,0 8 46 0,0-8 44 0,-6 7 42 0,12 0 42 0,-6 0 39 0,0-2 37 0,0 7 39 0,0-6 35 0,0 6-72 15,0 0-133-15,0-3-69 0,0 3-35 0,-6 3-32 0,6 2-26 0,0-1-27 16,0 1-29-16,0 4-26 0,0-5-29 0,0 5-23 0,0 0-27 0,0 0-24 16,0 0-20-16,0 0-19 0,0 0-11 0,-8 5-11 0,3-1-12 15,-2 5-5-15,-1-3-4 0,8 3-1 0,-12 6 2 0,5 0 0 0,-5 0 3 0,-2 4-1 0,1 1-6 16,-1-1-11-16,2 2-18 0,0-2-31 0,-3 5-40 0,-4-5-51 0,6 5-59 16,0 2-90-16,-5-3-104 0,4-2-92 0,1 7-83 0,1-7-28 0,-2 3-1 15,1 0 16-15,-1 0 28 0,2-5 36 0,-2 2 45 0,-4-2 53 0,4-5 59 0,1 2 67 16,1-1 67-16,-2-2 85 0,1-2 83 0</inkml:trace>
  <inkml:trace contextRef="#ctx0" brushRef="#br0" timeOffset="21659.6">22025 9433 0 0,'0'-5'57'0,"0"1"76"0,-7-2 44 0,7 6 36 0,-5-4 28 0,5-1 29 0,-6 5 28 0,-2-6 30 0,8 3 28 0,-5-4 28 0,5 4 30 0,0-3-5 0,-8 6-20 0,8-5-57 0,0 1-77 0,-5 4-37 0,5-6-14 16,0 6-6-16,0-5 1 0,0 5-7 0,-8-4-2 0,8 4-7 0,0-5-9 0,0 5-8 16,0 0-9-16,0-4-10 0,-6 4-10 0,6 0-10 0,0 0-10 0,0 0-13 0,0 0-11 0,0 0-11 0,0 0-14 15,0 0-11-15,0 0-14 0,0 0-9 0,0 0-12 0,0 0-7 16,0 0-6-16,0 0-5 0,0 0-4 0,0 4 0 0,0 1 0 0,0 4 4 0,0-3 6 16,0 3 4-16,0 0 4 0,6 7 6 0,2-7 3 0,-3 11 5 0,3-6 4 15,5 7 0-15,-7-7 2 0,6 6 1 0,2-2 0 0,-1 2-1 0,0-1-1 0,0 2-3 16,5 4-5-16,-2-11-5 0,-5 5-1 0,2 0-5 0,0 2-1 0,-6-3-2 15,5-3 3-15,3 6 2 0,-10-8 3 0,2 2-1 0,5 0 2 0,-12 0-1 16,8-2-1-16,-2-2 1 0,1-1-1 0,-7-1 3 0,6 1-1 0,-6-5 2 16,0 4 4-16,0-3 0 0,0-2 1 0,0 1 1 0,0 1 1 0,-6-2-18 15,6 2-15-15,-7-1 0 0,-7-1 0 0,9 1 0 0,-9-1 0 0,-6 6 0 16,1-5 0-16,-7 4 0 0,-1-2 0 0,4 2 0 0,-11-4 0 0,2 5 0 16,-2-1 0-16,2-4 0 0,-2 5-134 0,11 0-67 0,-9-5-58 0,-3 4-88 15,10 1-101-15,-7-1-97 0,11 3-96 0,-6-3-35 0,8 0-2 0,-1 1 20 0,1-1 31 16,7 2 44-16,-2-1 44 0,1-5 58 0,8 4 60 0,-4-5 69 0,4 2 73 0,-2-2 83 15,1 1 85-15</inkml:trace>
  <inkml:trace contextRef="#ctx0" brushRef="#br0" timeOffset="27937.74">21673 4719 0 0,'0'0'8'0,"0"0"21"0,0 0 11 0,0 0 11 0,0 0 9 0,0 0 11 0,0 0 9 0,0 0 5 0,0 0 4 0,0 0 2 0,0 0 2 0,0-5-1 16,0 5 1-16,0 0-1 0,0 0-2 0,0 0 3 0,0 0 2 0,0 0 5 0,0-4 3 0,0 4 5 0,0 0 3 0,0 0 6 0,0 0 5 0,0 0 4 0,0-6 3 0,0 6 2 15,0 0 1-15,0 0-2 0,0-3 0 0,0 3-2 0,0-6-5 0,0 6-3 16,0-4-6-16,0 4-3 0,-5 0-5 0,5 0-3 16,0-5-3-16,0 5-1 0,0-6 1 0,0 6 2 0,0-3 3 0,0 3 5 0,0-7 4 0,0 7 3 0,0-5 1 15,0 5 1-15,0 0-2 0,0 0 0 0,0 0-1 0,0 0-3 0,0 0-3 16,0 0-7-16,0 0-7 0,0-4-6 0,0 4-10 0,0 0-6 0,0 0-6 16,0 0-7-16,0 0-6 0,0 0-2 0,0 0-4 0,0 0-3 0,0 0-2 0,0 0-2 15,0 0-3-15,0 0-4 0,0 0-3 0,0 0-2 0,0 0-7 0,0 0-2 16,0 0-3-16,0 0-3 0,0 0-2 0,0 0-3 0,0 0-3 0,0 0-2 15,0 0 0-15,-6 0 2 0,6 4 7 0,0-4 2 0,-8 5 4 0,8-5 5 16,0 7 4-16,-5-4 3 0,5 8 3 0,-7-7 0 0,7 2 4 0,0 3-1 0,-6-5 0 16,6 1 1-16,-8 4-5 0,8-2-3 0,-6-2-6 0,6 4-1 0,0-5-6 15,-7 6 0-15,7-5-3 0,-5 4-3 0,5 3 1 0,-9-8-2 0,4 5-2 0,5 0 1 16,0 2-2-16,-7-7 1 0,1 8-3 0,6-3 4 0,-5 6 5 16,5-6 4-16,-8 0 6 0,0 7 0 0,3-1 3 0,-1-2 0 0,-1 2 1 0,1 5 2 15,-1-6-1-15,-6 6 1 0,6-5-1 0,0 4 2 0,-6-4 0 0,8 6-3 16,-3-8-5-16,2 1-7 0,1 7-3 0,-10-7-2 0,9 6-5 15,0-5 2-15,-1 4-2 0,-6-4-1 0,5 3-1 0,3-2 1 0,-8 2-1 0,7-3 0 0,-2 1 1 16,-4 2-1-16,6-3-2 0,-7 0 3 0,5 0-1 0,3 0 1 0,-9 3 3 16,9-2 4-16,-10-1-1 0,10 3 1 0,-9-2 2 0,9 2-1 0,-11-3 0 15,11 6 2-15,-1-8-2 0,-6 7-2 16,3-4 2-16,-3 2-1 0,6-3-1 0,1 4-3 0,-11 2-3 0,11-7-3 0,-3 0-2 0,2 7 0 0,1-7-1 0,-8 5-1 16,6-4 0-16,0 0-2 0,0-2 2 0,1 8-1 0,-1-6 0 0,2-2-1 15,-3 2-1-15,2 0-1 0,6-5-1 0,-5 4-2 0,-3 1 2 0,8 1 1 16,-8-3 1-16,3-2 1 0,5 4 1 0,-8 0-1 0,8-2 2 15,-5 2 2-15,0 6 7 0,5-8 4 0,-9 2 2 0,9-1 3 0,-5 2 3 0,-2 2-1 16,7-3-1-16,-6 1 0 0,-1-2 2 0,7 5 1 0,-7-3 2 0,0 2-1 0,7-3-2 16,-5 0-1-16,-3 4-3 0,3 1-3 0,5-4 2 0,-8 2 1 0,2 1-1 15,-6 2 2-15,3 3 0 0,4-6 1 0,0 7 0 0,-8-1 1 0,5 3-2 0,-5 1 2 16,7-4-1-16,-7 6 0 16,0-5 1-16,0 2-4 0,0 0-2 0,0 1-1 0,-1 2-3 0,2-6 2 0,-8 5 1 0,0 0-1 0,7-4-5 0,-5 5-1 15,-3-2-1-15,1 2 1 0,2-6-1 0,-3 7-1 0,2-4-1 0,-1 4 1 16,1-3-3-16,-2 2 1 0,3-1-1 0,-8 0 2 0,7 0-2 0,-1 0-2 15,-7 7 2-15,8-3-1 0,1-3 1 0,-9 4 1 0,7 0 2 0,-7-4 0 16,9 3-2-16,-8 1 0 0,6-4 0 0,-6 4 1 0,6 0 2 0,-6-4-2 16,-1 4-1-16,8-5-1 0,-7 0 0 0,0 6 0 0,7-7 0 15,-7 3 0-15,-1 2 0 0,1-3 0 16,1-2 0-16,5 8 0 0,-6-8 0 0,0 6 0 0,-1-4 0 0,4 3 0 0,-5 1 0 16,8 2 0-16,-6-3 0 0,0-2 0 0,0 8 0 0,2-5 0 0,-5 0 0 15,5-1 0-15,-3 1 0 0,1 2 0 0,1-3 0 0,-2 1 0 0,1 2 0 0,-1-3 0 0,3 1 0 0,-3 0 0 0,-1 0 0 16,5 1 0-1,-4-1 0-15,1-6 0 0,-1 8 0 0,1-3 0 0,8 1 0 0,-8 2 0 0,-1-3 0 0,6 2 0 0,3-2 0 0,-8 6 0 0,6-4 0 16,-6 0 0 0,6-1 0-16,-4 0 0 0,3-1 0 0,2 1 0 0,-7-4 0 0,7 4 0 0,-7-4 0 0,6 3 0 0,-7-3 0 0,8 1 0 0,-7-3 0 0,-1 2 0 15,2-2 0-15,6 2 0 0,-8-1 0 0,1-4 0 0,-1 3 0 0,2-3 0 16,-1 4 0-16,-1-4 0 0,8-1 0 0,-7 6 0 0,8-11 0 0,-3 6 0 16,-6-1 0-16,9 0 0 0,-3-3 0 0,2 1 0 0,6-1 0 0,-6-2 0 15,6-4 0-15,-7 6 0 0,7-8 0 0,-1 1 0 0,1 1 0 0,8 1 0 0,-9-7 0 31,9 0 0-31,-2 1 0 0,-7-5 0 0,8 4 0 0,6-2 0 16,-7-2 0-16,2-1 0 0,-3 1 0 0,8-1 0 0,0-4 0 0,0 0 0 0,0 0 0 16,-6 6 0-16,6-6 0 0,0 0 0 0,0 0 0 0,0 0 0 0,0 0 0 15,0 0 0-15,0 0 0 0,0 0 0 0,0 3 0 0,0-3 0 0,0 0 0 16,0 0 0-16,0 0 0 0,-7 0 0 0,7 0 0 0,0 0 0 0,0 0 0 16,0 0 0-16,0 6 0 0,-6-6 0 0,6 0 0 0,0 5 0 0,0-5 0 15,-5 4 0-15,5 2 0 0,0-6 0 0,0 0 0 0,-7 6 0 0,7-2 0 16,0 1 0-16,0-5 0 0,-9 4 0 0,9 1 0 0,0-1 0 0,-5-4 0 0,5 6 0 15,0-1 0-15,0-1 0 0,-7 1 0 0,7-5 0 0,0 7 0 0,0-4 0 16,-6 3 0-16,6-6 0 0,0 5 0 0,0-5 0 0,-5 4 0 0,5 0 0 16,0-4 0-16,0 6 0 0,0-6 0 0,0 0 0 0,-8 5 0 0,8-5 0 15,0 0 0-15,0 0 0 0,0 4 0 0,0-4 0 0,0 0 0 0,0 0 0 16,0 0 0-16,0 0 0 0,0 0 0 0,0 0 0 0,0 0 0 0,0 0-14 16,0 0-25-16,0 0-6 0,0 0-4 0,0 0-8 0,0 0-5 0,0 0-9 0,0 0-10 15,0 0-12-15,0 0-13 0,0 0-13 0,-8-4-19 0,8 4-13 0,0 0-19 16,0 0-16-16,0-5-19 0,-5-1-23 0,5 6-21 0,0 0-29 0,0 0-35 15,0 0-54-15,0 0-60 0,0 0-50 0,0 0-35 0,-6-4 0 0,6 4 21 0,0 0 29 0,0 0 35 16,0 0 37-16,0 0 37 0,-8 0 42 0,3 0 42 0,5 0 47 0,-8 0 51 16,8 0 60-16,-7-4 76 0</inkml:trace>
  <inkml:trace contextRef="#ctx0" brushRef="#br0" timeOffset="28301.14">18255 9872 0 0,'0'0'8'0,"0"-4"120"0,6-2 64 0,-6 1 44 0,0 1 30 0,0-5 36 0,-6 3 34 0,6-9 33 0,0 0 31 0,0 2 30 15,-5-2 30-15,5 9 32 0,0-3 27 0,0-1-76 0,-8 5-142 0,8 1-62 0,0-1-21 0,0 1-6 0,0 4-1 0,0-11-9 0,0 11-14 0,0 0-13 0,0 0-13 0,0 0-15 0,0 0-14 16,0 0-16-16,0 0-17 0,0 0-17 0,0 0-18 0,0 0-17 0,0 0-17 0,0 0-13 16,0 0-9-16,0 0-7 0,0 0-9 0,0 0 0 0,0 0-2 0,0 0 1 15,0 0 4-15,0 0 4 0,0 5 3 0,0 5 3 0,0-5 6 0,0-1 0 16,0 5 7-16,0 3 0 0,0-9 5 0,0 9-1 0,-8 1 1 0,8-4 2 15,-5 6-4-15,5-3 0 0,-6 1-6 0,-2 1 0 16,3 7-2-16,5-6 0 0,-8-2-2 0,1 8-1 0,-5-6-2 0,12 4-1 0,-12-5 0 0,4 6-3 16,3-6-1-16,5 1-3 0,-8-6-2 0,8 7-1 15,-6-7-2-15,6 1-1 0,0 4-4 0,0-8-2 0,0 4 3 0,6-1-5 0,-6-4-2 0,8-1 2 0,-3 6-2 16,3-5 1-16,-1 0 1 0,-2-1 1 0,2 3 1 0,-2-7 2 0,10 5 0 16,-10-5 0-16,9 4 2 0,-1-4-8 0,0 0-13 0,5 0-20 0,-2-4-27 0,2 4-37 15,8-5-42-15,-6-2-57 0,1 3-59 0,2-1-116 0,4-4-140 0,-1-1-58 16,0 1-17-16,1-6 2 0,5 0 14 0,-6-4 27 0,0-7 33 0,6-2 44 0,-6-2 50 15,0-10 56-15,0-2 62 0,1-3 67 0,-1-8 75 0</inkml:trace>
  <inkml:trace contextRef="#ctx0" brushRef="#br0" timeOffset="33119.87">21668 6380 29 0,'0'0'60'0,"0"0"24"0,0 0 25 0,0 0 27 0,0 0 28 0,0 0 27 16,0 0 25-16,0-5 20 0,0 5 14 0,0 0 3 0,-6-5-2 0,6 5-5 0,0 0-10 0,0 0-12 0,0 0-14 0,0 0-16 0,0-4-17 0,0 4-16 0,0 0-21 0,0 0-15 0,0 0-14 0,0 0-11 15,0 0-9-15,0 0-4 0,0 0-5 0,0 0-3 0,0 0-2 0,0 0-2 0,0 0-1 0,0 0-1 0,0 0 1 0,0 0 0 0,0 0 3 0,0-6 1 0,0 6 2 0,0 0 2 16,0 0 1-16,0 0 2 0,0 0 0 0,0 0 1 0,0 0 3 0,0-4-1 16,0 4 4-16,0 0 0 0,0-5 1 0,0 5 0 0,0 0 0 0,0-4-1 15,0 4 2-15,0 0-2 0,0 0-1 0,0 0 0 0,-8 0-3 0,8 0 0 16,0 0-5-16,0 0-3 0,0 0-5 0,0 0-5 0,0 0-5 0,0 0-8 0,0 0-5 15,0 0-8-15,0 0-9 0,0 0-7 0,0 0-9 0,0 0-4 0,0 0-6 0,0 0-4 16,0 0-2-16,-5 0-2 0,5 4-2 0,0 1 1 0,-7-1-2 0,7 2 4 16,0-2 0-16,-6 6 2 0,6 0 1 0,-8-4 4 15,8 3 0-15,-6 0 2 0,6 1 2 0,-7-1 2 0,7 3 1 0,-5-3-2 0,5 0 2 16,-9 1-4-16,9-1 1 0,-5 6-2 0,5-4-1 0,-7-1-1 0,1 3 0 0,6-2 0 16,-5 4 1-16,5-6-3 0,-8 5-1 0,0 0-1 0,8-2-2 0,-5 3-1 15,-1-2 1-15,6-4-2 0,-7 6 0 0,1 0 1 0,6 0-1 0,-7-6 0 0,-1 6 2 16,8 1-2-16,-5-7 0 0,-2 6 1 0,7 0-1 0,-7-6 1 0,2 6-2 0,-3-2 3 15,3 2 1-15,-3 1 5 0,2-2 3 0,1 1 4 0,-2 4 5 0,-1-4 0 16,-4 4 2-16,5-4-1 0,-6 5 1 0,0-1-3 0,7-3 2 0,-7 2-2 16,5-3 1-16,-4 0-3 0,6 4-1 0,-7-4-5 0,5-1-3 0,-4 7-3 15,5-7-5-15,-6 6-1 0,6-5 2 0,-5 4 2 0,5-1 0 0,-6 3 0 16,0-2 2-16,7-4 0 0,-6 9 3 0,-2-9-2 0,7 4 0 0,-4 2 0 16,-5-3 1-16,11 3 1 0,-3-8-2 0,-3 8-1 0,3-2-2 0,3-4-2 15,-9-1 0-15,7 5-1 0,1-3 0 0,-1-2-1 0,2 1 2 0,-9-2 0 0,9 3 1 16,-3-2 1-16,0 5 1 0,-5-3 3 0,8-2 1 0,0 1 1 0,-9 4 2 15,1-4 3-15,6 0-1 0,-7 3 4 0,1-2-1 0,0 4 0 0,0-7 1 16,-1 8-2-16,4-2-1 0,-11-4-1 0,8 5-2 0,0-1 0 0,-6 0-3 16,6 2-3-16,-8-3 1 0,2 3-5 0,7-2 0 0,-8 5-1 0,0-3-1 15,1-3 0-15,7 7-1 0,-9-6-2 0,1 5 2 0,2 1 1 0,-3-1-1 16,9 0-1-16,-7 0 1 0,-2 3 1 0,10-5 0 0,-10 5 0 0,3-5 1 16,2 4 1-16,5-3-1 0,-10-3 0 0,9 5 2 0,0-1-1 15,-8-3 1-15,6 1 0 0,1 5 2 0,-6-5 0 0,6 5 1 0,0-9 0 0,-7 6-1 0,6 1-1 16,1-1 0-16,-6 1-1 0,-1 4-3 0,8-9 0 0,-7 4 0 0,-1 0 0 15,7 0 0-15,-7 1 0 0,1-1 0 0,6 0 0 0,-6 3 0 0,-2-5 0 16,3 5 0-16,-3-5 0 0,10 4 0 0,-10-3 0 0,3 7 0 0,-3-6 0 16,2 0 0-16,-1 1 0 0,0 5 0 0,0-6 0 0,9 0 0 0,-10 5 0 15,3-3 0-15,4-2 0 0,-4 1 0 0,-3-1 0 0,8 0 0 0,-8 5 0 16,2-5 0-16,6 1 0 0,-6-1 0 0,6 6 0 0,-8-6 0 0,11 1 0 0,-4-1 0 16,-6 1 0-16,6-1 0 0,2 0 0 0,-8 0 0 0,8 1 0 0,-2-1 0 15,-4 0 0-15,2 1 0 0,-2-1 0 0,5 1 0 0,0 4 0 0,-6-4 0 16,6-1 0-16,-6 1 0 0,4-1 0 0,-4 0 0 0,6 1 0 15,0-1 0-15,-5 1 0 0,4-1 0 0,-4 1 0 0,2-7 0 0,4 9 0 0,0-9 0 16,-8 1 0-16,6 2 0 0,1-3 0 0,0 2 0 0,0 0 0 0,-1-2 0 16,2 3 0-16,6-6 0 0,-8 4 0 15,2-5 0-15,-1 7 0 0,-1-7 0 0,2 7 0 0,-2-7 0 0,8-1 0 0,-6 8 0 0,-2-6 0 0,1-2 0 16,6 2 0-16,-7 0 0 0,4 0 0 16,2 0 0-16,2-6 0 0,-7 7 0 0,6-2 0 0,1-4 0 0,-2-1 0 0,3 6 0 0,-3-5 0 15,3-1 0-15,5 0 0 0,-8 1 0 0,2 1-3 0,6-7-1 0,-5 7 0 0,-2-2-3 0,7-3 2 16,0-2-1-16,-8 5-1 0,8-4 2 0,0 5-2 0,-6-4 4 0,6-3-4 15,0 3 3-15,0 4-1 0,-5-5 2 0,5-1 1 16,0 5-1-16,0-3 2 0,-8-1 1 0,8 5 1 0,0-4 0 0,-5 3 2 0,5-5-2 16,0 1 2-16,0 4 0 0,-7-3-1 0,7-2 1 0,0 7-1 0,0-7 2 0,-9 2-1 15,9-1 2-15,0-1 0 0,-5 0 0 0,5 1-1 0,0 1 0 0,-6-2 0 16,6 7 3-16,-7-8-1 0,2 9-1 0,-4-8 0 0,4 11-5 0,-2-6 0 0,-4 0 0 16,3 3 0-16,0 1 0 0,-4-4 0 0,0 2 0 0,5-2 0 0,-1 1 0 15,-4 5 0-15,5-11 0 0,2 11 0 0,-3-10 0 0,-5 11 0 16,7-7 0-16,-6 0 0 0,-2 6 0 0,7-6 0 0,-4 7 0 0,-5-1 0 0,5-1 0 15,-2-4 0 1,-2 5 0-16,3-2 0 0,0 2 0 0,-1-3 0 0,-1 2 0 0,9 0 0 0,-10-5 0 0,1 6 0 0,9 0 0 0,-8 0 0 0,0 0 0 16,7-6 0-16,-6 6 0 0,3-1 0 0,-3 0 0 0,6 1 0 0,-8 1 0 15,7-7 0-15,2 0 0 0,-3 6-3 0,-3-6-1 0,3 3 1 0,8-3-1 16,-5 0 0-16,-2 1 2 0,0 1-2 16,7-7 1-16,-7 5 1 0,1-3 0 0,6-2 1 0,0 1 1 0,-7 1 0 15,7-2 3-15,0-4-1 0,0 0 2 0,0 0 0 0,0 5 0 0,0-5 1 16,0 0-2-16,0 0 2 0,0 0-3 0,0 0-2 0,0 0 0 0,0 0 0 0,0 0 0 0,0 0 0 0,0 0 0 0,0 0 0 15,0 0 0-15,0 0 0 0,0 0 0 0,0 0-11 0,0-9-24 16,0 3-9-16,0 1-11 0,0 5-11 0,0-4-11 0,0-2-13 16,0 3-16-16,-6-3-15 0,6 2-18 0,0-2-18 0,0 1-21 0,0 1-22 0,0-2-24 0,0 1-29 15,0 1-31-15,0-1-64 0,0 1-80 0,0-2-66 0,0 0-53 0,0-3-11 16,0 6 12-16,-7-9 26 0,7 8 34 0,0-5 34 0,-6-2 42 0,6 1 44 0,0 1 47 0,-7-1 53 16,7 0 54-16,-6-4 72 0,6 5 81 0</inkml:trace>
  <inkml:trace contextRef="#ctx0" brushRef="#br0" timeOffset="33502.05">18547 10824 0 0,'0'0'55'0,"0"0"127"16,0 0 69-16,0 0 53 0,0 0 43 0,0-3 36 0,-5 3 34 0,5-6 31 0,0 2 30 0,-7-1 27 0,7 1 25 0,0 4 13 0,-6-5 3 0,6 5-101 0,0-7-162 0,0 7-79 0,0 0-37 0,0 0-21 0,0 0-14 15,0 0-13-15,0 0-11 0,0 0-13 0,0-3-8 0,0 3-11 0,0 0-8 0,0 0-10 31,0 0-10-31,0 0-12 0,0 3-10 0,-6-3-10 0,6 7-9 0,0-2-4 16,0-1-4-16,-8 1-1 0,8-1-1 0,-7 5-1 0,7 2 0 0,0-1 0 16,-5 0 1-16,-3 4 0 0,8-4 1 0,-6-1 0 0,6 3 1 0,-5 2-2 15,5-6 2-15,-8 3 0 0,8-2 0 0,-5 1-2 0,5 1 1 0,-7-2 0 16,7 5 0-16,-7-3 1 0,7 4-1 0,-7-2 4 0,7-4-1 0,-6 6 1 0,6 1 1 16,-7-2 2-16,1 5 0 0,-1-7 0 0,7 2 0 0,-6 0-1 0,-1 0-2 15,7-4 0-15,-6 1-4 0,6-1 0 0,-8-1-3 0,8 0-3 0,0-3-2 0,-5-3 0 16,5 9-4-16,0-8-2 0,0 1-3 0,0-1-1 0,0 2 0 0,0-2-1 15,0-4 1-15,5 5 1 0,-5-5 3 0,0 5 0 0,0-5 2 0,8 4 1 16,-8-4 3-16,6 0 3 0,1 0 3 0,-7 0 2 0,6 0 3 0,7-4 3 16,-6 4 1-16,6-5 1 0,-6 0 1 0,5 1-3 0,1-2-6 0,6-3-20 0,2-1-26 15,-3 1-42-15,3-2-45 0,-2 1-94 0,7 1-111 0,0-6-102 0,1 0-88 16,-3 2-33-16,10-8-8 0,-2 2 6 0,1-5 18 0,-1-1 25 0,-5-4 28 0,4-1 43 16,3-8 50-16,-8-1 61 0,1-6 65 0,-3-4 86 0,2 0 91 0</inkml:trace>
  <inkml:trace contextRef="#ctx0" brushRef="#br0" timeOffset="36498.94">21797 6107 0 0,'7'-6'23'0,"-7"6"92"0,8-4 54 0,-3-1 41 0,-5 1 33 0,0-1 30 0,7 5 26 0,-7-6 27 0,0 2 29 0,7-2 24 0,-7 1 25 0,0 1 7 0,0-2-5 0,0 6-61 0,0 0-95 16,0-5-51-16,0 5-28 0,0 0-19 0,0-4-8 0,0 4-9 0,0-5-5 0,0 5-11 15,0 0-11-15,0 0-10 0,-7-4-10 0,7 4-12 0,0 0-5 16,0 0-14-16,0 0-9 0,0 4-13 0,-7-4-13 0,7 0-11 0,0 5-13 0,-5-5-6 16,5 4-5-16,-8 1-7 0,8 1-2 0,-7-2-5 0,7 1 0 0,-5 5-3 0,-2 1-4 15,7-7 1-15,-7 5-3 0,2 1 1 0,5 1 3 16,0-1 1-16,-8-1 4 0,8 0-1 0,-5 0-2 0,5 2-2 0,0-1-4 0,0 0-2 16,0-1 0-16,0 0 1 0,0 2 0 0,0-2 5 0,0 1-1 0,0 1 5 15,0-3 3-15,0 3 2 0,0-2-1 0,0 1 3 0,0-4 0 0,0 3 3 16,0-3 3-16,5-3 1 0,-5 3 1 0,0-2-3 0,0 1 0 0,8 1-1 0,-8-6 0 0,0 3-4 15,0-3 0-15,0 0 0 0,0 7 1 0,0-7 4 0,5 0 4 0,-5 0 14 16,0 5 16-16,0-5 16 0,0 0 15 0,7 0 14 16,-7-5 16-16,7 5 14 0,-7 0 13 0,0-7 12 0,5 7 12 0,-5-3 9 0,0 3 9 0,7-6 4 0,-7 1 2 15,0 5-7-15,8-4-10 0,-8-2-9 0,0 3-10 0,0-3-9 0,5 2-8 16,-5 4-9-16,0 0-7 0,0-5-8 0,0-1-11 16,0 2-4-16,-5-2-10 0,5 1-3 0,0-4-4 0,0 3-5 0,-8 2-3 0,8 0-8 15,-7-1-3-15,7-1-9 0,-5-4-3 0,5 5-6 0,-7 1-7 0,0-1-3 0,2 5-5 16,5-6-3-16,-8 6-2 0,3-4-6 0,-3 4-9 0,8 0-2 15,-6 0-5-15,-1 0-7 0,7 4-8 0,-6 2-13 0,6-1-15 0,0-1-14 0,-8 1-14 0,8 2-17 0,0 2-16 16,0-4-17-16,0 3-16 0,-5 3-14 16,5-2-17-16,0-3-14 0,0 4-17 0,0-1-29 0,0 0-32 0,5 6-55 0,-5-6-65 0,0 3-36 0,8 1-18 0,-8-3 9 15,6 0 20-15,-6 6 29 0,7-7 32 0,-1 0 31 16,2 1 34-16,-8-5 36 0,5 5 38 0,3-4 46 0,-3 3 51 0,-5-4 64 0,7-1 76 0</inkml:trace>
  <inkml:trace contextRef="#ctx0" brushRef="#br0" timeOffset="42571.16">22540 6283 0 0,'0'-6'15'0,"7"1"35"0,-7 1 13 0,0-1 11 0,5-1 12 0,-5 2 13 0,0 0 16 0,0-1 13 0,0-1 13 0,0 3 10 0,0-4 12 0,0 2-20 0,8-4-37 0,-8 3-18 0,0 2-10 0,8-1-6 0,-8 1 0 0,5-1-7 0,-5 1-6 0,6 4-10 16,-6-6-13-16,7 0-6 0,-1 2-8 0,-6-1-1 0,8-1 2 0,-3 6 5 0,-5-3 8 0,7 3 12 15,-7-6 13-15,6 6 14 0,-6 0 14 0,0 0 10 0,0 0 12 0,0-4 7 16,0 4 9-16,0 0 6 0,0 0 6 0,6 0 4 0,-6 0 1 0,0 0 1 16,0 0-3-16,0 0-4 0,0 0-8 0,0 0-6 0,0 0-8 0,0 0-6 15,0 0-6-15,0-5-4 0,0 5 0 0,-6-4-2 0,6-1 1 0,0-2-2 16,0 4-4-16,0 3-7 0,-6-6-10 0,6 1-8 0,0 1-9 0,-7-2-6 0,2 2-5 15,5-1-3-15,0 1-3 0,-8-1-3 0,2-1-4 0,-1 2-2 0,7-2-6 16,-6 1-4-16,1 1-4 0,-3-2-5 0,8 6-2 0,-8 0 0 0,3-5-4 16,-2 5-2-16,1-4-1 0,1 4-5 0,-4 0-4 15,2 0-3-15,2 0-3 0,-9 0-5 0,9 4-4 0,-3-4-4 0,3 5 0 0,-9 1-1 0,9-2-3 0,-3 1 2 16,1 5 1-16,-7 1-2 0,9-2 0 0,0 1 2 0,-3 5 0 0,2-5 4 16,-7 4 2-16,6-1 3 0,1 2 2 0,-2 1 2 0,3-2 1 0,-2 1 1 15,7 1 2-15,-6-2 0 0,-1 0 1 0,7 6 1 0,-7-5 3 0,7-5-2 16,-7 3-1-16,7 1-2 0,0 2-2 0,0-7 0 0,0 6-1 0,0-6-3 0,0 3 0 15,0-3 0-15,7 0 0 0,-7 1 2 16,0-1-5-16,7 3 1 0,0-3 5 0,-7-4-1 0,6 5 3 0,1-6 2 0,-2 1 3 0,3-1 1 0,-2 1 2 0,7 1 3 16,-6-6 2-16,-1 0 3 0,7 0-1 0,-8 0 2 0,9-6 3 15,1 1 2-15,-3 1-1 0,-5-1-1 0,11-5 4 0,-10 1 0 0,3 0 3 0,5-7 0 16,2 5 5-16,-5-2 0 0,0-2 6 0,0 0 2 0,1 0 6 0,-2 2 4 0,0-8 4 16,3 6 4-16,-2-3 1 0,-2 2 5 0,-3-4 0 15,5 1 1-15,-7 4 0 0,1-4 0 0,-2 1-2 0,3 2-2 0,0-4-3 0,-8 7 0 0,5-2 0 16,-5 0-1-16,0 0 1 0,0 6 1 0,0-1-2 0,0-1 0 0,0 7-4 15,0-2-4-15,0 6-7 0,0-5-11 0,0 5-8 0,0 0-12 0,0 0-11 16,0 0-8-16,0 0-6 0,0 5-5 0,-5-5-6 0,5 6-5 0,0 3-4 0,-8-3-3 16,8 4 0-16,0-1 1 0,-8 6 4 0,8 0 8 0,0 0 9 0,-5 4 6 15,5-1 7-15,-7-2 5 0,7 2 0 0,0 2 0 0,-6 1-1 0,6-2 0 0,0 0 1 16,0-4-1-16,0 4 2 0,0 2-2 0,0-7-3 0,0 0-5 16,0 6-6-16,0-5-11 0,0-2-14 0,6-2-12 15,-6 5-13-15,0-2-12 0,7-4-12 0,-7-1-13 0,5 0-13 0,-5 1-14 0,8 1-12 0,-8-1-22 0,8-7-25 16,-3 3-38-16,-5-2-49 0,6 1-58 0,-1 1-60 0,-5-3-17 0,7-3 8 15,2 0 16-15,-4 0 20 0,2 0 25 0,-1-3 26 0,-1-3 29 0,4 1 30 0,3 1 36 16,-5-5 41-16,5-1 51 0,-4-5 61 0</inkml:trace>
  <inkml:trace contextRef="#ctx0" brushRef="#br0" timeOffset="42886.28">23100 6199 80 0,'7'-4'167'0,"0"-5"56"0,-7 3 47 0,7 0 38 0,-7-3 36 0,0 3 32 0,0-3 32 0,0 0 27 0,0 5 25 0,0-8 27 0,0 3 26 0,0 4-62 0,0-5-109 0,0 6-77 0,0-5-55 0,0 4-30 0,0-5-17 16,0 4-12-16,0-3-11 0,0 3-8 0,0 1-10 0,-7 1-7 0,7-1-5 0,0 1-8 0,0-2-10 0,0 3-10 0,-7 3-10 0,7-7-11 0,0 7-13 16,-7-5-13-16,7 5-13 15,-6 0-11-15,6-4-11 0,-7 4-8 0,1 0-9 0,-1 4-5 0,1-4-6 0,1 5-2 0,-3 2-3 0,0-4 0 0,3 7 2 16,-3-5 2-16,-2 4 3 0,1 6 2 0,-3 1 2 0,6-7 3 0,-2 10 3 16,-5-5-2-16,8 2 5 0,-9 2-5 0,7-3-3 0,1 6-5 0,-1-8-6 0,-7 7-2 15,14-4-6-15,-5 3 0 0,0-5-4 0,-3 2-2 0,8 2 1 0,-5-3-4 16,5 1-2-16,0-2-1 0,0 0-3 0,0 0 1 0,0 2 4 0,5-2 1 15,-5 1 2-15,0-5 2 0,8 5 0 0,-3-6-4 16,0 6-3-16,4-6-5 0,-4 1-6 0,2-4-7 0,-1 3-6 0,8 0-10 0,-7-3-8 0,5-2-10 0,2 1-10 16,-1-5-10-16,-8 6-10 0,14-6-17 0,-6 0-19 0,3 0-25 0,-5 0-28 15,9-6-24-15,-7 6-21 16,1-5-28-16,4 1-32 0,1-2-13 0,-4 3-7 0,4-3 10 0,0-3 17 0,-6-1 23 0,8 4 23 0,-3-3 33 0,-5 0 31 0,6-1 37 16,-6-4 37-16,7 2 34 0,-6 3 38 0</inkml:trace>
  <inkml:trace contextRef="#ctx0" brushRef="#br0" timeOffset="43102.63">23471 6249 7 0,'7'-14'78'0,"0"-2"46"0,-7 1 40 0,0 1 37 0,0-2 36 0,0 1 33 0,0 2 33 0,-7-1 33 16,7 4 32-16,0-5 30 0,-7 0 28 0,7 6-20 0,-5-7-52 0,5 7-37 0,-8-2-31 0,8 2-22 0,-5 5-24 16,5-5-16-16,-8 2-16 0,8 2-15 0,0 1-16 0,-6-1-20 0,6-1-20 31,0 6-20-31,0 0-20 0,0 0-18 0,0 0-18 0,0 0-14 0,0 0-14 0,0 0-9 16,0 0-6-16,0 6-3 0,0-1-4 0,0 4-6 0,0-2-1 0,0 2-2 15,0 0 2-15,-5 6 3 0,5-6 6 0,0 12 3 0,0-8 6 0,0 2 1 16,0 6 2-16,0-2-2 0,-7-1-8 0,7 3-9 0,0-2-13 0,0 2-17 15,-9-3-20-15,9 1-21 0,0 2-21 0,0-3-23 0,-5 3-25 0,5-2-25 0,0 0-28 16,0 1-40-16,0-5-47 0,0-2-67 0,0 8-81 0,5-6-47 0,-5-6-29 16,0 6 5-16,0-6 21 0,9 1 32 0,-9-4 31 0,0-1 38 0,7-1 38 0,-2 2 41 15,-5-6 41-15,0-6 50 0,6 6 54 0,2-4 65 0,-3-1 77 0</inkml:trace>
  <inkml:trace contextRef="#ctx0" brushRef="#br0" timeOffset="43396.75">23648 6321 96 0,'5'-10'160'0,"2"-3"43"16,2 2 35-16,-9-4 34 0,5 0 35 0,-5 7 36 0,5-6 35 0,-5 2 36 0,8-3 33 15,-8 6 31-15,0 0 32 0,0-1-63 0,0 4-117 0,5-3-55 0,-5 3-21 16,0-3-15-16,0 5-6 0,0-1-13 0,0 1-17 0,0 4-17 0,-5 0-21 16,5 0-18-16,0-5-19 0,0 5-18 0,0 0-21 0,0 0-17 0,0 0-21 15,-8 0-13-15,3 0-16 0,0 5-9 0,5-1-11 0,-9 1-7 0,-3-1-5 16,4 2-5-16,-3 3-1 0,3 0-6 0,-4 3 1 0,-2-3-1 0,8 4 2 0,-6-2 1 16,-2 5 0-16,1-7-5 0,7 4-7 0,-9-2-9 0,10 4-6 0,-1-5-9 0,-7 5-4 15,6-6-7-15,-1 0-3 0,3 7-5 0,-2-7-3 0,7 0-4 16,-7 1-3-16,2 0 2 0,5 0 0 0,0 0 5 0,-8 1 8 0,8-8 6 0,0 7 9 15,0-1 6-15,0 3 6 0,0-9 5 0,0 8 5 0,0-7 6 0,8 6 6 16,-8-5 6-16,5-1 2 0,-5 7 5 0,7-7 2 0,0 2 1 0,-2-1 4 16,3-1 3-16,-1 2 0 0,-2-6 3 0,3 3 0 0,3 3 1 0,-3-6 2 15,5 4-8-15,-7-4-7 0,6 5-18 0,2-5-19 0,-7 0-22 0,6 6-23 0,-6-6-25 16,5 3-21-16,-4-3-44 0,3 6-53 0,-3-6-77 0,-3 6-89 0,2-2-40 0,2-4-17 16,-4 5 6-16,0-5 17 0,3 0 27 0,-8 6 34 0,0-6 34 0,5 0 39 15,-5 0 37-15,0 0 38 0,8-6 52 0,-8 6 58 0</inkml:trace>
  <inkml:trace contextRef="#ctx0" brushRef="#br0" timeOffset="43946.25">24182 6380 0 0,'13'16'15'0,"-7"-12"129"0,1 1 71 0,-1-5 49 0,1-5 40 0,-1 5 35 16,1-4 32-16,-7-12 32 0,6-8 32 0,-6-6 29 0,5 12 27 0,4 8 27 15,-9-1 25-15,0 1-94 0,7 5-162 0,-7-4-78 0,5 3-34 0,-5 2-20 16,0 0-9-16,8 4-9 0,-8-5-12 0,0-1-13 0,0 6-14 0,0 0-9 0,5-3-11 16,-5 3-12-16,0 0-9 0,0 0-6 0,0 0-7 0,0 0-9 0,0 0-7 0,0 0-5 15,0 0-7-15,0 0-2 0,-5 0-5 0,5 0-6 0,0 0-4 0,-8 0-5 16,3 3-3-16,-2-3-3 0,-2 0-3 0,4 6-7 0,-1-6-1 0,-7 5-7 16,6-5-5-16,-6 4-6 0,-1-4-5 0,1 4-5 0,-6-4-6 0,7 6-1 15,-2-6 3-15,-4 0-2 0,2 5 3 0,5-5 2 0,-1 0 4 0,-2 0 3 16,1-5 4-16,0 5 5 0,0 0 6 0,7-6 6 0,-7 6 5 0,5 0 10 15,8-4 4-15,-7 0 3 0,2 4 2 0,5-5 0 0,-7-1 1 0,7 3-2 0,0-4-3 16,0 2 0-16,0-4-1 0,0 3-1 0,0-3-1 0,0 0 2 0,7 5-2 0,-7-8 1 16,5-3-1-16,-5 6 2 0,7 0 1 15,1 0 3-15,-3-1 1 0,-5-1 2 0,8 1 3 0,-2 1 0 0,7 5 1 0,-5-7 0 0,-3 1 0 0,1 5-1 16,6 1 0-16,4-2-1 0,-11 1 0 0,6 1 1 0,5-1 3 0,-4 5 1 16,0-4 0-16,3 4 3 0,4 0 2 0,-6 4-2 0,0-4 3 0,0 5-2 15,0-1 0-15,0 1-1 0,-7 1 1 0,8 3 2 0,-7-3 2 0,-2 9 0 16,3-6 1-16,-8 5 0 0,0 0 0 0,0 2-3 0,0 2 0 0,-8 3-3 15,3-2-6-15,-2 5-4 0,-2-3-5 0,-2-2-4 0,-2 5-4 0,0-3-1 0,0 3-3 0,0-5-2 16,0-4-3-16,-1 3-3 0,2-2 0 0,-2 2-1 0,8-3-5 16,-6-3 1-16,-4 2 2 0,11-4 2 0,-1 3 4 0,1-2 1 0,-2-1 1 0,-2-1-4 15,4 0 0-15,5-3 1 0,-7 3-3 0,7-3 2 0,0-3-1 0,0 3 5 16,0 4 4-16,0-10 8 0,7 5 4 0,-7 1 5 16,5-2 5-16,4 0 3 0,-2-4 3 0,-2 5 3 0,1 0 3 0,-1-5 1 0,11 0 1 0,-4 4 2 0,-6-4-2 15,8 0-4-15,-2 0-8 16,2 6-21-16,-9-6-29 0,8 0-32 0,1 6-35 0,-7-6-44 0,6 3-42 15,-7 3-85-15,7 0-102 0,-8-2-60 0,4 1-44 0,-2-1-11 0,-2 1 2 0,3-1 17 0,-8-4 22 0,5 6 36 0,-5-6 39 0,0 0 47 0,0 0 49 16,0 0 53-16,-5 5 57 0,5-1 73 0,-8-4 88 0</inkml:trace>
  <inkml:trace contextRef="#ctx0" brushRef="#br0" timeOffset="45405.03">22442 9683 0 0,'0'0'14'0,"7"0"52"0,-7 0 33 0,0-6 30 0,0 6 33 0,0 0 29 0,0 0 29 0,0 0 26 0,0-4 25 0,0 4 22 0,8-5 21 0,-8 5-7 0,0 0-28 0,0-6-21 0,0 2-24 0,0 4-21 0,0-6-18 0,0 6-20 0,5-4-21 0,-5 4-18 0,0-5-17 0,0 5-11 0,0 0-13 0,0 0-8 0,0-5-10 0,0 5-7 0,0-4-6 0,0 4-8 0,0 0-3 0,-5-6-9 0,5 6-4 0,0 0-4 15,0-4-4-15,0 4-3 0,0 0-1 0,0 0-6 0,0 0-3 0,0 0-4 0,0 0-2 16,0 0-4-16,0 0-5 0,0 0-3 0,0 0-4 0,0 0-3 0,-8 0-4 16,8 0-1-16,0 0-2 0,0 4-2 15,-7-4-1-15,7 6 0 0,0-2 0 0,-5 1 3 0,5-5 0 0,0 5 3 0,-9 5 3 0,9-6 2 0,-5 2 2 0,5 3 2 16,0-3 0-16,0-3 0 0,-5 3-1 0,5 3 1 0,0-3-2 0,-8-2-1 15,8 1-1-15,0 5-3 0,0-5-2 0,0 1-2 0,0-2-2 0,0 1-1 32,0-1-2-32,0 1 0 0,0-1-2 0,0 8 2 0,0-9-2 0,0-3 2 0,0 6-3 15,0 0 4-15,0-2 1 0,8 1 3 0,-8-1 4 0,0 1 7 16,5-1 9-16,-5-4 6 0,0 6 8 0,5-6 7 0,4 5 9 0,-9-5 8 16,5 0 13-16,-5 4 8 0,7-4 8 0,1 0 8 0,-3-4 4 0,2 4 5 0,0-5 3 15,-2 5 1-15,3-6 2 0,-3 2-2 0,3-1 2 0,-2 1-1 0,-1-1-4 16,2 1 0-16,2-2-6 0,-9 0-1 0,5 3-3 0,-5-3 0 0,6 0-1 0,-6 2 1 15,0-1-3-15,0 1-1 0,7-1-5 0,-7 1-1 0,0 4-7 0,-7-6-4 16,7 1-6-16,0-5-9 0,0 5-6 0,-6 1-9 0,6-6-8 0,-5 5-6 16,5-4-10-16,-9 3-5 0,2 2-7 0,2-1-3 0,-1-1-6 0,-2 2-5 0,3-2-2 15,-8 2-2-15,6 4-1 0,0 0-2 0,2 0-1 0,-3 0 0 0,1 0-1 16,2 4 0-16,-4-4 1 0,4 6-1 0,5-2 1 0,-5 7 3 0,-3-7-2 16,2 5 0-16,6 2 2 0,-7-1 1 0,7-1-1 0,-6 6 3 0,6-5 1 0,-7 4 2 15,7-4 1-15,0 5 1 0,0 0 3 0,0-2-2 0,0-2 0 0,0 5 2 16,0-3 0-16,0-4 1 0,0 6 1 0,7-4 0 0,-7 4 1 0,0-6 2 15,6 1 0-15,-6-1 3 0,7 0 0 0,-7-2 3 0,6 2 3 0,2-4 3 16,-8-1 3-16,5 2 4 0,0-3 4 0,4-3 3 0,-9 6 4 0,5-6 4 0,2 5 5 16,1-5 2-16,-3 0 3 0,2 0 0 0,-7 0 2 0,7-5-2 15,-2 5-1-15,3-6-2 0,-8 6-1 0,5-3-1 0,3-3-4 0,-8 2-1 0,6-1-5 16,-6 1-13-16,0-1-12 0,5-2-23 0,-5 4-24 0,0-3-27 0,0 1-30 0,0 1-32 16,0-2-35-16,0 2-40 0,0-5-44 0,0 4-74 0,-5-1-88 0,5 2-69 15,-6-2-54-15,6 1-11 0,-8 1 11 0,3-2 29 0,-3 6 37 0,-4-5 40 16,5 1 43-16,2-1 49 0,-10 5 46 0,1-4 53 0,4-2 55 0,-4 3 68 15,1-3 83-15</inkml:trace>
  <inkml:trace contextRef="#ctx0" brushRef="#br0" timeOffset="50861.67">23669 10121 12 0,'0'0'39'0,"0"-4"17"0,0 4 16 0,0 0 18 0,0-5 16 0,0 1 18 0,0-1 21 0,5 5 18 0,-5 0 16 0,0-6 3 0,0 2-1 0,0-2-6 15,0 1-4-15,0 1-1 0,5-1 1 0,-5-1-5 0,0 2-8 0,0-5-7 0,0 3-10 0,8 3-10 0,-8-4-13 0,0-2-14 16,0 4-13-16,5-1-12 16,-5-3-11-16,0 5-7 0,8-5-4 0,-8 3-4 0,0 0-7 0,6-3-3 15,-6 3-4-15,7-3 0 0,-7 5-1 0,6-1-1 0,-6-4 4 0,0 2 4 16,7 4 4-16,-7-3 4 0,6 1 2 0,-6 1 3 0,0-2 4 0,0 2 1 16,8-1 1-16,-8 5 1 0,0 0 0 0,0-4-1 0,0 4 0 0,0-5-4 15,0 5-4-15,0 0-3 0,0-6-5 0,0 6-3 0,0 0-2 0,0 0-2 0,5 0-3 16,-5 0-1-16,0 0-2 0,0 0 1 0,0 0 0 0,0 0-1 0,0 0-1 15,0-4 1-15,0 4-1 0,0 0-1 0,0 0-3 0,0 0 0 0,0 0-2 0,0 0-2 16,0 0-4-16,0 0-2 0,0-6-4 0,0 6-5 0,0 0-1 0,0 0-4 16,0 0-2-16,0 0-3 0,0 0-2 0,0 0-2 0,0 0-2 0,0 0-3 15,0 0-3-15,0 0-1 0,0 0 0 0,-5 0-5 0,5 0 1 0,0 0-2 16,0 0-1-16,0 0 1 0,0 0 1 0,0 0 0 0,0 0 2 0,0 0 2 0,-8 6 0 16,8-6 3-16,0 0 3 0,0 0 1 0,0 0 3 0,0 0 2 0,0 0 2 15,0 0 2-15,0 0 0 0,0 0 1 0,0 0-1 0,0 0-2 0,0 0 1 0,0 0-2 16,0 0-2-16,0 0-1 0,0 0-2 0,0 0-2 0,0 0 0 0,0 0-2 15,0 0 0-15,0 0-5 0,0 0-4 0,0 0-8 0,0 0-10 0,0 0-9 16,0 0-12-16,0 0-14 0,0 0-15 0,0 0-19 0,0 0-24 0,0 0-39 16,0 0-46-16,0 0-51 0,0 0-51 0,0 0-36 0,0 0-29 0,0 4 0 0,0-4 10 15,-6 0 21-15,-1 6 23 0,7-6 26 0,-6 0 30 0,-1 5 34 0,1-5 36 16,-2 0 46-16,3 0 47 0</inkml:trace>
  <inkml:trace contextRef="#ctx0" brushRef="#br0" timeOffset="51763.39">22794 10596 6 0,'7'0'77'0,"-7"-4"44"0,0-2 36 0,7 0 32 0,-7 3 33 0,5-3 26 0,-5 1 24 0,0 1 23 0,8-2 21 0,-8-3 23 0,0 3 21 0,7 3-27 0,-7-3-52 16,0 2-42-16,5-7-34 0,-5 7-24 0,7-2-19 0,-7 1-13 0,0 1-16 0,7-1-7 0,-7 5-4 0,0-4-6 0,5-2-5 0,-5 2-4 0,0 4-3 0,8-5-5 0,-8-1-6 0,0 6-3 15,0-3-5-15,0 3-1 0,0 0-4 0,0 0-1 0,0 0-4 0,0 0-4 16,0-6-2-16,0 6-3 0,0-6-3 0,0 6-5 0,0-4-2 16,-8 4-2-16,8-5-4 0,0 5-5 0,-5 0-6 0,5-4-5 0,-7 4-7 0,0 0-6 0,7-5-6 15,-5 5-5-15,-2 0-5 0,-1 0-5 0,3 0-4 0,-9 0-5 0,9 5-5 16,-2-5-2-16,-2 4-3 0,-2-4-3 0,4 5-4 0,2-1-1 0,-4 2-1 15,-3 0 1-15,6-3 0 0,1 8 0 0,-3-1 1 0,0-1 0 0,3 0 1 0,-2 7 1 16,1-7 0-16,0 6 2 0,-1 0 2 0,-1 3 3 0,3-2 1 0,-1 2 3 16,-2-3 1-16,8 6 1 0,-5-2 0 0,-3-4 2 0,1 4-2 0,7 1 1 15,-6-5 2-15,6 4-3 0,0-4 0 0,0 0 0 0,0 0-1 0,0-2-1 16,0 2 0-16,0 0-5 0,0 0-1 0,0-2-5 0,6 2 1 0,-6 0-2 0,7-4-1 16,-7 3-1-16,8-5-1 0,-3 2 1 0,3-1 1 0,-8-1 1 0,6-4 0 15,-1 5 3-15,3-6 2 0,-1 1 2 0,-1-5 7 0,0 6 4 0,1-6 0 16,-2 0 4-16,11 0 3 0,-11 0 3 0,1-6 3 0,6 6 4 0,-3-5 6 0,3 1 2 15,-6-6 5-15,8 5 1 0,-2-4 1 16,-5-1 5-16,5-1 2 0,3-4 4 0,-3 7 6 0,-5-6 6 0,6-2 8 16,0 1 4-16,-7 1 5 0,-1-2 0 0,11 1-1 0,-11 2 0 0,3-8-1 0,-3 7 0 0,-5-5 1 0,5 4 1 0,4-4-4 15,-9 4-1-15,5-3-2 0,-5 2-5 0,0 1-8 0,7-3 0 0,-7 6-5 16,0 3-4-16,0-1-3 0,0 0-1 0,0 6-4 0,0 0-7 0,0 4-4 0,0 0-9 16,0 0-11-16,0 0-10 0,0 0-11 0,0 0-10 0,0 0-3 0,0 0-3 15,0 0-2-15,0 4 0 0,0 0-1 0,0 6 2 0,0-6 1 0,0 8 1 16,0 3 6-16,0-2 5 0,0 2 6 0,0 0 8 0,0 4 13 15,0-5 2-15,0 7 2 0,0-2 1 16,6 0-2-16,-6 2-3 0,0-7-7 0,7 5-9 0,-7-4-7 0,7 4-10 0,0-4-8 0,-7-6-9 0,5 6-10 0,2 0-12 0,-1-5-10 16,2-1-14-16,-2 2-13 0,6-7-17 0,-3 7-17 0,-4-7-14 0,8 1-13 15,-8-1-21-15,11 2-24 0,-5-2-46 0,2-4-52 0,0 0-53 0,-6 0-50 16,7 0-13 0,4 0 9-16,-4-4 16 0,-2 4 26 0,2-6 30 0,-1-3 30 0,6 5 34 0,-6-7 31 0,-1 7 41 0,2-7 46 0,-1 2 53 0,0-1 70 0</inkml:trace>
  <inkml:trace contextRef="#ctx0" brushRef="#br0" timeOffset="52044.85">23445 10717 0 0,'8'-9'3'0,"-8"4"111"0,0-5 71 0,0 7 52 0,0-9 45 0,0 8 43 0,-8-1 42 0,8-5 39 0,0 1 37 0,-6 0 35 0,6-3 30 0,-5 9 28 0,5-3 26 15,0 0-75-15,0 2-141 0,-7-1-73 0,7 0-40 0,0 1-26 0,0 0-22 0,-9-2-23 0,9 6-22 16,0-6-19-16,0 3-18 0,-5 3-15 0,5 0-10 16,0 0-11-16,0-6-9 0,-6 6-8 0,6 0-7 0,0-5-10 0,0 5-7 0,0 0-11 15,0 0-10-15,-7 0-8 0,7 0-6 0,-5 5-4 0,-4 1-6 0,9-6-3 0,-7 9-2 0,2-3-2 16,-1 2 0-16,-1 2-3 0,1 0 1 0,-7 5 2 0,6-5 1 0,0 4 1 31,-5 1 6-31,4 1 1 0,3 2 2 0,-3-3 0 0,2 0-3 0,1 4-6 0,-3-4-7 16,1 0-13-16,1 0-13 0,0-2-8 0,6 2-13 0,0 0-8 0,0 0-7 0,0-6-10 15,0 6-4-15,0-6-8 0,0 1-6 0,6 1-9 0,0-3-6 16,1 3-6-16,1-2-2 0,-3 1 0 0,1-4 0 0,7-1 1 0,-5-1-3 0,4 1-9 16,-5-1-7-16,5 2-17 0,2-6-23 0,-1 0-26 0,-1 0-28 0,2 0-39 15,-1 0-40-15,1-6-15 0,-2 2-2 0,2-1 9 0,4 1 17 0,-4-7 24 0,-1 7 24 16,-1-7 27-16,2 2 28 0,-1-1 36 0,0-5 36 0,0 5 42 0,1-4 41 0</inkml:trace>
  <inkml:trace contextRef="#ctx0" brushRef="#br0" timeOffset="52234.25">23713 10580 0 0,'0'-14'69'0,"6"4"79"0,-6-5 53 0,0 6 43 0,-6 0 41 0,6-1 38 0,0-1 39 0,-7 2 37 16,1 5 35-16,6-6 32 0,-8-1 30 0,3 8-2 0,5-3-26 0,-8-4-65 16,8 5-91-16,-5 1-51 0,5-1-31 0,0 1-26 0,-5 4-25 0,5 0-28 15,0 0-28-15,0-6-28 0,0 6-27 0,0 0-25 0,0 0-19 0,0 0-17 16,0 0-13-16,0 0-9 0,0 0-6 0,0 6-6 0,5-2 0 0,-5 1 1 0,0 4-1 15,0 1 8-15,0-1 3 0,5 2 10 0,-5 3 7 0,0 0 5 0,0 2 9 16,0 2 2-16,0 3 0 0,0-3-1 0,0 2-5 0,0 0-15 0,0 5-21 0,0-7-23 16,0 9-25-16,0-9-27 0,0 1-31 0,0 2-32 0,0-3-32 0,8 3-56 15,-8-2-64-15,0-4-81 0,0-1-83 0,5-4-32 0,-5 5-5 0,8-6 20 16,-2-5 29-16,-6 7 37 0,7-7 37 0,-1 1 42 0,-6-5 44 0,7 7 44 0,-1-7 48 16,2-7 59-16,-3 2 65 0</inkml:trace>
  <inkml:trace contextRef="#ctx0" brushRef="#br0" timeOffset="52582.77">24024 10600 0 0,'8'-14'4'0,"0"5"116"16,-3-6 72-16,-5 0 51 0,6 0 45 0,-6 0 41 0,0 0 42 0,0 2 38 16,0-8 36-16,0 6 35 0,0 2 32 0,0 4 32 0,0-3 30 0,0 3-79 15,0-1-141-15,0 5-75 0,0 0-42 0,0 1-25 0,-6-2-18 0,6 6-21 0,0 0-24 16,0-4-21-16,-5 4-21 0,5 0-21 0,-8 0-17 0,0 0-20 0,3 4-13 0,-1-4-12 16,-2 6-12-16,-5-2-5 0,1 1-9 0,-2 4-5 15,1-3-4-15,-6 3-7 0,-2 3-1 0,9 1-2 0,-8 2 1 0,2-6-3 0,-3 6 3 0,9 0-5 16,-8 0-1-16,8-5-5 0,-2 5-6 0,1-2-4 0,0 2-4 0,0-4-2 15,0 4-1-15,7-2-3 0,-7 2 1 0,6-6 2 0,1 3 3 0,-2 1 2 0,3-4 1 16,-3 2 5-16,3-1 3 0,0-1 2 0,5 1-1 0,-9-5 2 0,9 4 1 16,0-3 0-16,0-2 2 0,0 1-2 0,0 1 1 0,0-2 0 0,0 2 0 15,9-1 0-15,-9-1 0 0,5 0 3 0,0 7 2 0,3-7 4 0,-3 1 6 16,3 1 4-16,-2-3 4 0,7 4 2 0,-6-2 3 0,7 4 2 0,-2-5 0 0,0 2 2 16,3-3 0-16,4 3 1 0,-7-1-1 0,8-1 2 0,-8 2-2 0,9 4 0 15,-3-5 2-15,-4-1-1 0,4 1 0 0,3-1 0 0,-7 2 0 0,4-1-13 16,-4-1-16-16,-2 1-24 0,9 2-29 0,-10-4-34 0,5 3-33 0,-5-1-68 0,-4-1-87 0,7-4-80 15,-2 4-75-15,-1 2-28 0,-3-6-5 0,5 5 7 0,-6-5 15 0,-1 0 29 16,8 0 34-16,-7-5 42 0,-2 5 43 0,2-6 49 0,0 2 50 16,-2 0 70-16,3-1 76 0</inkml:trace>
  <inkml:trace contextRef="#ctx0" brushRef="#br0" timeOffset="53372.31">24606 10592 74 0,'12'-12'169'0,"-5"3"62"0,-2 4 53 0,-5-5 46 16,8 5 43-16,-8 1 40 0,0-2 34 0,0 3 31 0,0-3 26 0,0 6 25 15,0-4 24-15,0 4-62 0,0-5-107 0,0 5-82 0,0 0-68 0,0 0-39 0,0 0-25 16,0 0-22-16,0 0-21 0,0 0-15 0,0 0-12 0,0 0-6 0,-8 0-7 16,8 0-6-16,0 0-6 0,-5 0-6 0,5 0-6 15,-7 5-10-15,0-5-10 0,7 0-11 0,-5 4-8 0,-11 2-6 0,11-3-5 0,-8-3-6 0,8 6-3 0,-9 3-3 16,1-3-3-16,-1-2-2 0,2 1 0 0,-1 4-2 0,-1-3-2 16,2 0-2-16,-2-2-1 0,1 0-8 0,0 1-3 0,7 0-5 0,-7-1-4 0,0 2-1 15,5 0-5-15,-2-3 1 0,2-3-3 16,2 6-1-16,-1-6-2 0,-6 6-1 0,8-6-1 0,-4 0 0 0,4 0 3 0,5 0 3 0,-7 0 3 0,1 0 4 0,6-6 5 15,-8 6 1-15,8-6 4 0,-6 6 0 0,6-3 4 0,0 3-1 0,-7-6 1 16,7 0 1-16,0 2 3 0,0-1 0 0,-5 0 2 0,5 1 3 0,0 0 0 16,0-8 0-16,0 9-2 0,0-8 0 0,0 7-1 0,0-7-3 0,0 7-2 0,5-2 3 15,-5-3-3-15,0 5 1 0,0-1-1 0,7-1-2 0,-7 2-2 0,0 4-2 16,6-6-2-16,-6 6-1 0,0 0 0 0,8-5 3 16,-8 5 0-16,0 0 0 0,6 0 3 0,1 0-1 0,-7 0 1 0,5 0 1 0,4 0 3 0,-9 0 1 15,5 0 2-15,2 0 4 0,-1 5 3 0,-6-5 2 0,7 0-1 0,-1 0 1 16,-6 6-1-16,8-6 1 0,-8 0 2 0,5 0 1 0,0 4 3 0,-5-4 0 0,0 0 1 15,0 0 2-15,0 0 1 0,0 0 2 0,0 0 3 0,0 0 1 0,0 0 3 16,0 0 3-16,0 0 2 0,0 0 4 0,0 0 3 0,0 0 5 0,0 0 4 0,0 0 2 16,0 0 4-16,0 0 1 0,0 0 0 0,0 0 1 0,0 0 1 15,0 6-2-15,0-6-1 0,0 0-1 0,0 0-1 0,0 0-1 0,0 0-3 0,0 0-3 16,0 0-4-16,0 0-4 0,0 0-4 0,0 0-3 0,0 0 0 0,0 0-4 16,-5 0 0-16,5 0-2 15,0 0-1-15,0 0-1 0,-5-6-1 0,5 6-1 0,0 0-2 0,0-4 2 0,0 4-2 0,-8 0 2 0,8 0-1 0,0-6 3 16,0 6 1-16,-6 0 2 0,6-5 0 0,0 5 2 0,0 0 1 0,0-4 0 0,0 4 1 15,-7-5 0 1,7 5-1-16,0 0-2 0,0 0 0 0,0 0-3 0,0 0-3 0,0 0-3 0,0 0-5 0,0 0-3 16,0 0-7-16,0 0-4 0,0-4-6 0,0 4-3 0,0 0-6 0,7-6-1 0,-7 6-2 0,0 0-2 0,6 0 0 0,2-4 1 15,-8 4 2-15,5 0 1 0,0 0 3 0,9 0 0 0,-7 0 4 0,6 0 4 16,-7 0 5-16,7 4 3 0,0-4 3 0,1 6 3 0,-9-2 3 0,10 1 2 0,-3-1 2 16,-5 7-1-16,5-1 3 0,2-5 0 0,-8 5 1 0,1 3 2 0,-2-2-1 15,9-2 2-15,-7 6 2 0,-7-5 0 0,6 4 1 0,-1 2 0 16,-5 3 3-16,8-5-2 0,-8 1 2 0,0 4-2 0,0 0 2 0,0 1 0 15,-8 1-1-15,8-8 1 16,-5 8-1-16,-1-2-2 0,-1-4 0 0,2 3-2 0,-4-2-1 0,4 2-4 0,-8-3 0 0,8 0-5 0,-11 0-5 0,4 0-6 0,0 0-5 0,4 0-1 16,-4-2-6-16,-2-3 2 0,1 4-4 0,0-2-1 0,2 1-1 0,3-4-1 15,-5 2-1-15,5-1 0 16,3 0 1-16,0-5 0 0,-3 1 7 0,2-3 4 0,-1 1 6 0,1 2 1 0,6-1 2 0,-7-1 2 0,7-4 2 0,0 0 1 16,0 0 0-16,0 0-1 0,0 0-3 0,0 0-3 0,0 0-2 0,0 0-3 0,0 0-2 15,0 0-1 1,0 0 0-16,0 0 2 0,0 0 2 0,7 0 8 0,-7 0 7 0,6 0 5 0,1 0 7 0,-1 0 3 15,2 0 6-15,2 0 3 0,4-4 3 0,1 4 3 16,-4-5 1-16,2 5 3 0,8-6-1 0,-3 6-4 0,2-4-4 0,-1 1-5 16,1 3-10-16,1-6-6 0,-3 1-6 0,8 5-19 0,-7 0-26 0,1-4-36 15,-1 4-41-15,2 0-54 0,-8 0-64 0,6 4-112 0,-6-4-137 0,1 0-57 16,-2 0-20-16,-5 0 3 0,5 0 12 0,-12 0 18 0,8 0 26 0,-8 0 38 0,0-4 46 16,0-2 55-16,0-4 59 0,-8-1 69 0,2 2 73 0</inkml:trace>
  <inkml:trace contextRef="#ctx0" brushRef="#br0" timeOffset="55709.95">24095 9755 34 0,'0'-5'113'0,"0"5"43"0,-5-4 32 0,5-1 31 0,-6 5 28 0,6-4 26 0,0 4 25 0,0 0 25 0,-5 0 25 16,5-6 24-16,0 6 24 0,-7-5-42 0,7 5-78 0,-9-4-51 0,9-2-37 15,0 6-22-15,-5-5-11 0,5 5-12 0,-7-4-10 0,7 4-11 0,-6-6-8 0,6 2-8 0,0 4-6 0,-5-5-9 0,5 5-10 0,-8-6-11 0,0 3-9 0,3 3-8 0,5 0-9 0,-6-6-7 16,-2 6-8-16,3 0-6 0,-3 0-6 0,1 0-6 0,-5 0-3 0,5 6-10 16,-6-6-6-16,8 3-4 0,-9 3-3 0,2-1-3 0,-2-1 0 0,7 2-1 0,-4 3 1 15,-5 1-2 1,5 1 3-16,-2-2-1 0,5 0 1 0,-4 1 1 0,0 5 0 0,4-5 0 0,1 4 1 0,-6 1-1 15,7 1 1-15,1-3 2 0,-3 1-1 0,1 1 1 0,1 1 0 0,0-7 1 0,-1 6 1 0,7-6-1 0,-5 7-1 0,5-7 3 32,-8 0-3-32,8 6 2 0,0-6 1 0,-6-3-1 0,6 4 1 0,0-1-1 15,0 0 3-15,6-3-1 0,-6 3-1 0,0-4 3 0,8 2 0 0,-8-4 4 16,5 3-1-16,-5-1 3 0,7-1 4 0,-1-4 2 0,0 4 6 0,1-4 5 0,1 0 6 16,3 0 5-16,-3 0 6 0,4-4 3 0,-4 4 3 0,4-4 3 0,0-1 2 15,2-4 2-15,-1 2 1 0,-1-2 2 0,8-2 0 0,-8 2 1 0,9 0-1 0,-2-1-2 16,-6-5-3-16,6 0-2 0,1 2-2 0,-6-2-3 0,7 0-1 0,-3-4 0 15,-4-2 0-15,4 1 1 0,-5 1 0 0,7 0 1 0,-8-5 1 0,3 3-1 16,-3 2 1-16,0-5 2 0,1 4-3 0,-5 1 1 0,-2-5 1 0,7 4-1 0,-6 0-1 16,-1-4 1-16,-6 5-3 0,7-2-1 0,-1-3-5 0,-6 5-2 0,0-2 0 15,5-3 1-15,-5 6 1 0,0-2-4 0,0 0-3 0,-5 2 1 16,5-3-4-16,0 6 2 0,-6-4 2 0,6 4 2 0,-7-4 7 0,7 10 2 0,-6-6 2 0,6 0 2 16,-7 5 0-16,7 1-4 0,0 0-1 0,-6 3-4 0,6 0-4 15,0 3-8-15,0 3-9 0,0 0-9 0,0 0-10 0,0 0-8 0,-7 0-8 0,7 0-4 16,-6 3-7-16,6 3-1 0,-8 4-2 0,8-1 0 0,-5 6 2 0,5-6 1 15,-8 12 6-15,3-2 6 0,5 2 9 0,-7 1 5 0,0 7 7 0,2-4 4 16,-2 5 3-16,-1-2 0 0,2 3 2 0,0-2-1 0,6-1-1 0,-7 2-2 16,7 0-4-16,-5-2 1 0,5 3-1 0,-8-3 0 0,8 2-1 0,0 0 0 0,0-6-2 15,0 0 0-15,0 5 1 0,8-5-2 0,-8-3 0 0,5 3 0 0,-5-6-1 0,7 3 1 16,-1-2-2-16,-6-4-1 0,6 0 0 0,2-2 1 0,-1 2 1 0,-2-3-1 16,2-3 2-16,0 4-1 0,-2-7 2 0,8 3 2 0,-5-4 1 0,-2 1 0 15,1-2 3-15,-1 2 3 0,1-1 1 0,6-5 1 0,-7 4 4 0,-1-4 0 16,11 0 1-16,-11-4 0 0,8 4 2 0,1-5 0 0,-9-1 1 0,8 2-3 15,1-2 1-15,7 1 0 0,-9-4-3 0,1-1-1 0,1 1-1 0,4 3 2 16,-5-9-1-16,0 6 1 0,6-1-1 0,-6-4 2 0,6-2 0 0,-4 1-1 0,-3 2 1 16,7-1 4-16,-5-2-1 0,-1 1 1 0,1-3 0 0,-2 2 2 0,-1-4 0 15,5 7 0-15,-11-8-1 0,9 2-1 0,-9 5-1 0,3-2 1 0,-1 1-1 0,-2 2 1 16,2 4 0-16,-7-2-1 0,7 1 0 0,-7 5 0 0,0 5-2 0,0 0-2 16,0 0-1-16,0 0-5 0,0 0-7 0,0 0-5 0,0 0-7 0,0 0-6 15,-7 0-1-15,7 5-2 0,-7 1-4 0,2-2 1 0,-2 7 0 0,-1-2-1 16,3 0-1-16,-2 7 0 0,0-7 1 0,2 10 4 0,-3-4 1 0,0 0 8 0,-3 4 4 15,11-5 3-15,-7 1 3 0,2 1-2 0,-4-2 1 0,9-4-1 0,-5 5 1 16,5-5-1-16,0-1 0 0,-7 0 0 0,7 0 1 0,0 2-4 0,0-7 3 16,7 8-1-16,-7-8 1 0,0 1 0 0,0 4 2 0,5-5 0 0,-5 2-1 15,9-1 3-15,-9-1 3 0,5 1 1 0,2-5 2 0,-1 7 2 0,-1-7 5 16,3 3 2-16,0-3 1 0,4 0 1 0,-5 0 3 0,6 0 0 0,-6-3 0 0,5 3 2 16,0-7-1-16,4 2 0 0,-5 1-1 0,10-7-1 0,-9 7-2 0,-1-1 2 15,5-4-2-15,2 5 2 0,-4-8 0 0,-2 3-1 0,7 0 0 0,-6-1-2 16,6-4 1-16,-4 4 1 0,4-5-1 0,-6 0-2 0,0 0 3 0,7 0-1 15,-8 0-2-15,1-4 0 0,8 0 0 0,-8 4-2 0,-2-3-2 0,2-3 0 0,3 6 1 16,-5-4-2-16,1 4 1 0,-3 0 0 0,3 6 3 0,-6-6 1 0,2 6 2 0,-3 3 0 16,-5 2-1-16,0-2 1 0,8 2 0 0,-8 4-3 0,0 0-1 0,0 0-5 15,0 0-7-15,-8 0-6 0,8 0-9 0,-5 0-3 16,-3 4-7-16,8 2-2 0,-6-2-4 0,-1 2-3 0,2 3-1 0,-4-3-2 0,4 3 0 0,-2 0-1 16,7 1 2-16,-6 1 4 0,1-2 8 0,5 1 5 0,-9-1 4 0,9 0 4 0,-7 3 4 15,7-9 0-15,0 9 0 0,0-3 4 0,0-5-2 0,0 5 0 0,0-3 2 16,0 3 0-16,0-3 2 0,0 3-3 0,7 1 2 0,-7-5 1 15,9 4 1-15,-9 1 3 0,5-5 2 0,1 5 4 0,-6 1 3 0,7-2 2 0,-2 1 2 16,4-1 3-16,3 0-1 0,-6 7 5 0,2-7-1 0,5 0 3 0,-8 2-1 0,9-1 2 16,-9 0-1-16,10-1-1 0,-10 0-2 0,2-3-2 0,0 3-3 0,-2 3 1 15,3-9-2-15,-8 3 1 0,0 3-2 0,8-5 3 0,-8 2-1 0,0-1 2 0,0-1 2 16,-8 1 1-16,8 1 5 16,-8-6 2-16,8 4 2 0,-5 2 2 0,-9-6 0 0,9 5-1 0,-3-5 0 0,1 0-1 0,-7 0-1 0,4 0-4 0,2 0-2 15,-5 0-10-15,0 0-13 0,8-5-20 0,-9-1-21 0,1 2-21 0,-1-2-23 0,2 1-24 16,-1 1-24-16,-1-7-34 0,2 7-31 0,-8-5-46 0,8-7-48 0,-2 7-90 15,-6-6-108-15,1 1-44 16,6-2-14-16,-8 1 14 0,10-3 25 0,-10-1 33 0,2-2 35 0,7-3 38 0,-2 5 43 0,-4-5 46 0,2-1 48 0,5-4 55 16,-1 4 63-16</inkml:trace>
  <inkml:trace contextRef="#ctx0" brushRef="#br0" timeOffset="55867.23">24657 9414 0 0,'0'0'1'0,"7"0"105"0,-7 0 84 0,0 0 61 0,0 0 48 0,5 0 42 0,-5 0 35 0,0-5 29 0,8 5 30 0,-8 0 23 0,8-6 24 0,-8 6 21 0,0 0 20 0,5-3-79 0,-5 3-133 0,0 0-87 15,0 0-64-15,0 0-41 0,6-7-28 0,-6 7-20 0,0 0-15 0,7 0-14 0,-7 0-7 0,0 0-11 16,5 0-5-16,4 0-6 0,-9 0-5 0,0 0-6 0,5 7-6 0,-5-7-17 0,7 3-20 16,-7-3-24-16,6 6-24 0,-6-1-25 0,0-1-24 0,5 2-43 0,-5-2-48 15,9 1-86-15,-9 4-103 0,7-3-46 0,-7 4-20 0,5-1 2 0,2-3 12 0,-1 3 26 16,-6-4 35-16,6-1 35 0,2 2 41 0,-8-3 41 0,7 4 44 0,-2-7 53 16,1 0 60-16</inkml:trace>
  <inkml:trace contextRef="#ctx0" brushRef="#br0" timeOffset="56910.55">25346 9711 0 0,'8'5'20'0,"0"1"134"0,-3-6 74 16,2-6 50-16,-1 1 36 0,-1 1 31 0,4-2 28 0,-2-3 27 0,4 3 27 0,2-3 27 0,-5 0 23 0,-3-1 27 0,2 0 24 0,-1-4-97 16,0 4-168-16,2-1-81 0,-1-2-36 0,-2 2-12 0,2 1 0 15,0 1-1-15,-7 0-6 0,5 0-4 0,-5 2-4 0,0 2-6 0,8 1-5 0,-8-1-8 16,0 5-7-16,0-6-10 0,-8 2-8 0,8 4-11 0,0-5-10 0,0 5-12 15,-5 0-12-15,5-4-8 0,-7 4-8 0,7 0-9 0,-7 0-9 0,2 0-8 16,-2 0-5-16,-1 4-8 0,2-4-7 0,0 5-5 16,-1-1-4-16,2 2-3 0,-9-1 3 0,7 4-1 0,1-2 3 0,1 2 1 0,-11 6 4 0,11-6 0 0,-1 6 2 15,-1-2 2 1,2 2 4-16,-11 0 3 0,11 0 3 0,-1 0 2 0,-2-2 2 0,8 8-2 0,-5-6 0 0,-3 4-2 0,8-5-1 0,0 2-6 0,-5-1-1 0,5-2-3 16,0 2-2-16,0 0-2 0,0 0-4 0,5-6-3 15,-5 6 2-15,8-6 1 0,-8 1 2 0,5 1 2 0,3-2 3 0,-2 1 3 0,-1-6 7 0,3 7 4 16,5-8 9-16,-6 4 4 0,4-2 6 0,5-1 4 0,-5-4 2 0,2 5 4 15,0-5 0-15,0 0 2 0,8-5-2 0,-9 5 2 0,8-4-1 0,-7-1-2 0,5-2 1 16,3-2-3-16,-8 4 0 0,6-5-2 0,-1 1 1 0,3-6 1 0,-1 5 0 31,-8-5 0-31,9 1-1 0,-3 1 3 0,3-3 1 0,-10 1 1 0,10-3 3 0,-7 3 2 16,6-6 0-16,-8 2 5 0,0 4 5 0,1-4 4 0,1-1 8 16,-2 5 5-16,-3-4 6 0,2 4 5 0,-4 0 11 0,-2-4 6 0,4 10 1 0,-9-6-1 15,7 6 0-15,-7 0 0 0,0-3-1 0,0 8-4 0,0-1-5 0,0-1-9 16,-7 2-13-16,7-1-9 0,-9 5-12 0,9 0-14 0,-12 0-15 0,12 0-9 15,-11 5-7-15,2-1-5 0,2 2 0 0,-4-1-3 0,-2 4-4 0,5 1 2 16,-4-1-2-16,5 6 4 0,-6 0 3 0,1 1 4 0,4-2 5 0,-3 0 5 0,3 0 4 16,0 7 2-16,3-8 3 0,-8 8-2 0,13-6 2 0,-5 0-1 0,-4 3-2 0,4-2 0 15,5-1-1-15,0-6-4 0,-7 4-1 0,7 2 0 0,0-3-4 0,0 1 0 16,0-4 0-16,0 2-3 0,7-2 5 0,-7 1-2 0,0-4 3 0,5 3 1 16,4-4 5-16,-4 5-1 0,2-6 5 0,-1-4 2 0,-1 5 2 0,3 1 5 15,5-6 4-15,-7 3 3 0,7-3 0 0,-6 0 2 0,6 0 1 0,1-3 0 16,-1 3 0-16,0-6 0 0,-2 1 3 0,5 1 0 0,-5-2 0 0,1 2 5 15,-3-1-1-15,3 1 5 0,-6-7 3 0,7 7 1 0,-5-7 3 0,-3 1 0 0,2 1 0 16,-1 0 2-16,0 0 0 0,-6-3 1 0,7-3 1 0,1 6-3 0,-3-4-1 16,-5-2-4-16,0 3-2 0,8-1-5 0,-8-2-4 0,6 0-3 0,-6 6-2 0,0-1-1 15,0-1-1-15,0 8-3 0,0-3-4 0,0 2-3 0,0 4-6 16,0 0-8-16,0-5-8 0,0 5-8 0,0 0-3 0,0 0-2 0,0 5-2 0,0-5-1 0,-6 4 0 16,6 5-1-16,0 2 1 0,0-1 0 0,-8 5 2 0,8 0 2 0,0-2 3 15,0 2 7-15,0 6 8 0,0-3 6 0,0-3 2 0,0 4 4 0,0 0-1 16,0-4 0-16,8 6 1 0,-8-7 0 0,6 0 0 0,-6-3 1 0,5-1 1 15,3 4 1-15,-8-10 0 0,7 5 3 0,-1 2 1 0,0-7 3 0,1 2 1 16,-2 0 4-16,3-6 3 0,-2 4 2 0,1-4 0 0,-1 0 5 0,-1 0 2 0,2 0 4 16,2 0 3-16,-4 0 6 0,2-4 4 0,-1-2 5 0,0 0 6 0,2 2 2 15,-1-1 5-15,-2-1 1 0,-5 3 1 0,8-7 1 0,-8 5-1 0,6-4-3 16,-6-1-2-16,0-5-5 0,0 5-5 0,0-4-5 0,0 4-6 0,0-5-7 16,0-5-5-16,0 7-4 0,0-8-6 0,-6 6-5 0,6-4-6 0,0-2-2 15,0 3-2-15,0-1-1 0,0-2 0 0,0 3 0 0,0-3-2 0,0 2 1 0,0 4-1 16,6-3-2-16,-6 2 1 0,0 1-2 0,5 0-2 0,-5 3 0 0,8-4-2 0,-8 5-1 15,5 2 0-15,-5 0-1 0,7 2 0 16,-7-2-4-16,7 5-1 0,-7-1-4 0,7-1-2 0,-7 6-1 0,0 0-1 0,6-3-1 0,1 3 2 0,-7 0 3 16,6 0 2-16,1 3-1 0,-1-3 3 0,-1 6-1 0,3-1 2 0,5-1 1 0,-5 2 5 15,2 4 0-15,-1-5 5 0,3 4 1 0,-6 1 0 0,8-1 1 16,-7 3 0-16,-2 0-1 0,3 0-1 0,-2 1-1 0,1-2 0 0,-1 2 2 16,-1 2-2-16,-5 0 0 0,0 0-2 0,0 4 2 0,0-4 0 15,0 4-1-15,0 1 2 0,-5-1-2 0,5 2 3 0,-6-2-1 0,6-1 3 0,-7 3 1 0,1-2 1 16,-2 1 0-16,3-1 0 0,5-4 0 0,-7 4 0 0,1-5 0 0,-2 2-2 0,8-7-3 15,-6 6-1-15,6-6 0 0,0 3-3 0,0-3 1 0,0 0-2 0,0-5-1 16,0 7 0-16,0-7 0 0,0 1 0 0,0 5 2 0,6-4 2 0,-6-6 3 0,0 5 6 16,8-1 3-16,-8-4 4 0,6 4 4 0,1-4 4 0,-7 0 2 0,5 0 2 15,3 0 1-15,-2 0 0 0,1-4-3 0,-1 4-6 0,-1-4-8 0,2-1-7 16,7 5-15-16,-9-6-14 0,8-4-17 0,3 5-21 0,-11 1-24 0,9-7-26 16,-1 7-29-16,-1-5-29 0,-5 0-36 0,5 3-36 0,1-9-51 0,-6 6-52 15,5-1-63-15,4 1-55 0,-11-3-15 0,8-2 9 0,-8 4 22 0,9 1 29 0,-7-6 36 16,-1 5 39-16,-1 1 39 0,3-6 42 0,0 6 46 0,-8 0 48 0,5-7 54 15,-5 5 67-15</inkml:trace>
  <inkml:trace contextRef="#ctx0" brushRef="#br0" timeOffset="57431.21">26683 9716 36 0,'6'-5'113'0,"7"1"46"0,-8-6 38 0,3-1 32 0,0 2 34 0,5 5 30 0,-8-7 31 15,0 1 30-15,4 1 32 0,-9 0 27 0,7-1 27 0,-2-1-38 0,1 2-77 0,-6-1-48 0,8-5-35 0,-8 12-22 0,0-9-14 0,5 3-12 0,-5-1-10 0,0 5-13 16,0 1-11-16,0-1-11 0,0-1-12 0,0 2-12 0,-5 4-13 0,5-5-16 0,0 5-14 0,-8 0-16 0,8 0-14 0,-6 0-13 16,1 0-11-16,-2 0-10 0,-2 5-12 0,4-1-8 0,0 2-5 0,-8 3-10 15,5-4-7-15,-5 5-4 0,0-1-1 0,-1 3 0 0,9-3 5 0,-8 6-1 16,0-5 7-16,0 4 0 0,5 0 4 16,-3-4 1-16,4 4 1 0,-7 1 1 0,8 0 2 0,-1 0-1 0,-6 0 3 0,5 0 0 0,3-2-1 0,-1 8 0 0,-1-12-4 15,7 6-2-15,-5-2-1 0,-4 2-6 0,9-3 0 0,-5-3-3 16,5 0-2-16,0-5 1 0,0 7 0 0,0-7-1 0,0 1 3 0,5 1 4 0,-5-2 7 15,9 2 5-15,-9-6 4 0,5 0 7 0,2 0 6 0,-1 0 2 0,7 0 4 0,-5-6 4 16,4 2 3-16,0-7 1 0,3 7 0 0,-4-7 3 0,2 2-2 0,8-4 1 16,-8 1-1-16,0-3 1 0,0 2 4 0,6-2 5 0,-6 0 5 0,0-4 5 15,1 4 2-15,-7-5 2 0,4 6-1 0,-3-6 1 0,5 5 0 16,-8-4 0-16,9 0-2 0,-9-1-3 0,3-5-3 0,-1 7-3 0,-2-3-7 0,4-3-5 16,-4 5-7-16,-5-2-1 0,5-3 2 0,-5 5 5 0,8 0 8 0,-8-2 1208 15,0 3-1241-15,0 3 0 0,0-3 0 0,-8 6 0 0,8 3 0 0,0-1 0 16,-5 1 0-16,5 4 0 0,0 1 0 0,0 4 0 0,0 0 0 15,-5 4 0-15,-4 1 0 0</inkml:trace>
  <inkml:trace contextRef="#ctx0" brushRef="#br0" timeOffset="57526.54">26826 9342 0 0,'-13'18'2698'0,"6"6"-664"0,0 6-934 0,2-6-535 0,-3 5-281 0,3 1-145 16,-3 4-72-16,2-4-37 0,6-2-17 0,0-4-18 0,0 6-14 0,0-5-17 15,0-1-19-15,0 0-18 0,6 1-32 16,-6-7-34-16,8 9-31 0,-8-9-41 0,5 1-39 0,3 2-102 0,-8-3-127 0,5 3-57 0,-5-6-21 0,0-2 4 0,0-3 20 0,0 4 31 16,0-2 35-16,0-8 42 0,-5 5 46 0,-3-9 46 0,3 6 50 0,-3-6 54 15,-3-6 61-15</inkml:trace>
  <inkml:trace contextRef="#ctx0" brushRef="#br0" timeOffset="60064.53">17897 10087 0 0,'0'0'27'0,"0"0"47"0,0 0 31 0,0 0 32 0,0 0 34 0,0 0 29 15,0 0 29-15,0 0 26 0,0 0 25 0,0 0 23 0,0 0 22 0,0-5-10 0,0 5-29 0,0 0-17 0,0-4-11 0,0 4-11 0,-8 0-10 0,8 0-16 0,0-5-14 0,0 5-10 0,0 0-8 0,0 0-3 0,0-6-3 0,0 6-2 0,-5 0-1 16,5 0-4-16,0-4-2 0,0 4-7 0,0 0-6 0,0-4-7 0,-5-1-9 0,5 5-8 0,0 0-9 0,0-6-10 0,0 6-8 0,0-3-10 0,0 3-10 0,-9-7-7 0,9 7-10 0,0-5-9 0,0 5-11 15,0 0-8 1,0 0-7-16,0 0-7 0,0 0-7 0,0 0-8 0,0 0-7 0,0 0-6 16,0 0-9-16,0 0-4 0,0 0-4 0,-7 0-5 0,7 0 0 0,0 5-2 15,-5 2-1-15,5-4 0 0,-8 3-1 0,8-1 1 0,0 3 0 0,-6 3 3 0,6-2 1 16,-5 1 4-16,5 1 6 0,-8-2 0 0,8-5 4 0,0 6 1 0,0 0-1 16,0-6-1-16,-5 8 1 0,5-8 0 0,0 1-1 0,0-1-1 0,0 2 0 15,0-6-1-15,0 3 0 0,0-3 1 0,0 6-2 0,0-6 0 0,0 0 2 0,5 5 1 16,-5-5 3-16,0 0 3 0,0 0 3 0,0 0 6 0,0 0 4 0,0 0 4 15,8 0 6-15,-3 0 5 0,-5-5 5 0,6 5 4 0,2-6 5 0,-3 6 4 16,2-3 1-16,2-3 5 0,-4 2 3 0,0-1 0 0,3-4 4 0,-8 2-2 16,5 3 1-16,3-1-1 0,0-4-2 0,-3 3 0 0,1 2 0 0,-6-5 0 15,7 4-3-15,-7-1 0 0,6-4-2 0,-6 5-1 0,0 1-5 0,8-7-44 16,-8 7-1-16,0-5 0 0,0 3 0 0,-8-4 0 0,8 1 0 0,0-2 0 16,-6 7 0-16,6-5 0 0,-7 4 0 0,1-5 0 0,6 4 0 0,-5 2 0 15,-3-7 0-15,0 11 0 0,3-3 0 0,-8-3 0 0,8 6 0 0,-4-4 0 16,2 4 0-16,2 0 0 0,-3 4-33 0,-3-4-6 0,3 6 1 0,8-3 2 0,-5 3 1 15,-2 3 3-15,0 3 2 0,7-3 2 0,-7 0 0 0,1 1 3 0,6-1 3 0,0 6 3 16,-7-4 3-16,7 3 3 0,0-5 3 0,0 6 2 0,0-4 1 0,0-2-1 16,0 5 0-16,0-4 0 0,7 1 1 0,-7-2 3 0,6 0-1 0,-6 0 2 15,7-3 3-15,0-1 1 0,0 5 2 0,-2-4 2 0,3-2 3 0,-3-4 5 16,1 5 1-16,7-5 3 0,-6 0 2 0,7 0 0 0,-9 0 3 0,8-5 1 16,-5 5 2-16,5-4-1 0,0-2 2 0,-7 0 1 0,7 2-1 0,-6-1-3 0,-1-4-2 15,0 3-11-15,1 2-11 0,1-1-17 0,-8 1-16 0,5-1-24 0,-5-2-26 16,0 3-37-16,0-1-42 0,0-4-51 0,0 3-48 0,-5 2-65 0,-3-1-70 0,8 1-98 15,-7-1-106-15,1-1-34 0,0 2 0 0,-6-2 20 0,4 6 33 0,-5 0 40 16,2-5 44-16,-5 5 55 0,11 0 57 0,-13 5 59 0,2-5 62 0,3 6 68 16,-6-2 70-16</inkml:trace>
  <inkml:trace contextRef="#ctx0" brushRef="#br0" timeOffset="61502.18">15461 10097 70 0,'6'-4'143'0,"-6"4"43"0,0-6 30 15,5 6 31-15,-5-5 26 0,0 1 26 0,0 4 24 0,0-5 23 0,8-1 22 0,-8 2 21 0,0 0 20 0,0-1-63 0,0-1-106 0,0 3-61 0,0 3-35 0,8-7-19 0,-8 2-6 0,0 1-7 0,0 4-8 0,0-5-7 0,0 5-3 16,0 0-6-16,0 0-4 0,0 0-3 0,0 0-3 0,0-6-2 0,0 6-5 16,0 0-2-16,0-4-5 0,0 4-9 0,-8 0-4 0,8 0-8 0,0-5-8 0,-8 5-10 15,3 0-9-15,-1 0-6 0,6 0-9 0,-12 0-5 0,3 5-5 0,4-5-4 16,-8 4-4-16,-1-4-1 0,2 6-3 0,-2 3-1 0,1-4 1 0,1 5 0 15,-8 1 2-15,8-3 1 0,-2 3 4 0,-7 4 1 0,8-5 1 0,3 4 1 16,-4 5-1-16,1-3 0 0,-1-2 1 0,2 5 0 0,4-4 0 0,-3 6 3 0,3-8 1 16,1 8 1-16,2-7-2 0,-4 5 0 0,4-3-1 0,5 2 1 0,-5-3-1 15,5 0-1-15,0 0 1 0,0-6 1 0,-8 5-2 0,8-4 0 0,8 0-1 0,-8-1 1 16,0 3-2-16,0-8 1 0,0 1 2 0,5 4 1 0,-5-5 1 0,5 2 1 16,4 0 2-16,-9-6 3 0,5 0 5 0,2 3 4 0,-7-3 8 0,8 0 8 15,-2 0 7-15,-1 0 8 0,8-3 7 0,-6-3 5 0,0 0 7 0,6 2 4 16,-6-1 2-16,7-4 3 0,-4-1 3 0,3 1-2 0,3-3 1 0,-5-2-3 15,2 4-2-15,0-3-4 0,1-2-7 0,-2 0-3 0,9 0-4 0,-10 0-2 16,5-4-2-16,-5 4-2 0,1 0-2 0,9-4-2 0,-10 4-2 0,5-3-1 0,-4 2 1 16,-5 2-1-16,5-5-1 0,-4 3-1 0,5 2 2 0,-7-1-4 0,-1 6-2 0,10-7-3 15,-15 7-3-15,6-6-2 0,0 6-1 0,1 3 0 0,-7 3-5 0,5-4 1 16,-5 2-3-16,0 1-3 0,0 4-4 0,0 0-8 0,0 0-5 0,0 0-6 16,0 0-5-16,0 0 2 0,0 0-2 0,0 4 1 0,0 1 0 0,0 5 3 15,0 1 1-15,-5-3 3 0,5 7 1 0,-7 0 2 0,7 5 3 0,-6-6 6 16,0 7 9-16,6 3 3 0,-7-6 2 0,-1 9 2 0,8-9-1 0,-5 7-3 0,5-6-2 15,-6 2-3-15,6-3-2 0,0-3-5 0,0 0-7 0,0 0-10 0,0-2-11 16,0 2-13-16,6-6-12 0,-6 3-11 0,5-3-10 0,-5 1-13 0,8-5-11 0,-1-1-16 16,-7 5-15-16,6-3-17 0,0-6-20 0,1 6-16 0,-2-6-15 0,-5 0-14 15,8 3-19-15,0-3-32 0,-3-3-38 0,1 3-53 0,-1 0-59 0,2 0-19 16,7-6-3-16,-7 0 18 0,-1 2 23 0,8-1 30 0,-7-4 33 0,4 5 30 0,-3-8 36 16,5 3 36-16,-1-1 39 0,-5 0 50 0,6 0 52 0</inkml:trace>
  <inkml:trace contextRef="#ctx0" brushRef="#br0" timeOffset="62244.6">15883 10190 34 0,'0'-11'125'0,"8"-2"53"0,-1 4 44 0,-7-3 39 0,0 3 36 0,5 0 40 0,-5-1 34 0,0-4 36 0,0 4 39 0,0-1 32 0,0 2 32 0,0-5-34 0,-5 3-72 0,5 1-63 0,0-4-55 0,0 4-31 0,0 1-18 0,0 0-12 0,-7-3-16 0,7 3-14 15,0 3-18-15,-8-3-18 0,8 0-19 0,-5 0-15 0,5 2-14 0,-6 4-12 0,6-3-13 16,-8 1-10-16,8 1-8 0,-5-2-15 0,-2 6-12 0,7 0-12 0,-6 0-12 16,-2 0-8-16,8 0-10 0,-6 6-7 0,-1-2-2 0,2 1-3 0,-4 4-4 15,4 3 0-15,-8 1-5 0,8-4 1 0,-3 12-2 0,0-6 4 0,-3-2 1 16,4 7 4-16,1 1 3 0,-1-2 0 0,1 0 5 0,-1 1 1 0,0 4 1 0,0-4 1 15,2 4 0-15,-3-3 2 0,3 1-2 0,5-2 1 0,-8 1-1 0,8-2-2 16,0 0-2-16,0 2-5 16,0-3-9-16,0-3-7 0,0 0-11 0,0-1-9 0,8 0-10 0,-8-2-9 0,5-3-10 0,3 1-8 0,-3-1-5 0,2 0-13 15,0-3-8-15,0 0-11 0,-1 3-10 0,1-9-11 0,6 5-11 0,-7-5-10 16,7 4-10-16,-5-4-8 0,5-4-7 0,-8 4-5 0,9-5-5 0,-2 5-8 0,2-6-10 16,-8 3-7-16,6-3-7 0,2-4-3 0,-9 5 2 0,10-4 8 0,-10-1 12 15,9 1 14-15,-9-3 15 0,3-2 18 0,5 4 15 0,-7-3 16 0,1-2 17 0,-1 4 23 16,2-2 29-16,-3-2 30 0,3-6 31 0,-3 8 30 15,2-2 26-15,0-6 25 0,-2 6 17 0,2-3 20 0,1-2 13 0,-3 0 14 0,2 2 10 0,0-3 11 16,-2 2 9-16,2 0 8 0,2-7 2 0,-9 7 4 0,5 0-1 0,-5-1-1 16,0 1 0-16,6-2-1 0,-6 3 0 0,0-1-1 0,0 4 3 0,0 0 1 0,0 0 0 15,0 0-1-15,7 5-2 0,-7-4-7 0,0 10-10 16,0-5-12-16,0 3-15 0,0 0-18 0,0 6-14 0,0 0-20 0,0 0-15 0,0 0-13 0,0 0-12 0,0 0-10 16,0 0-8-16,0 6-3 0,0 0-2 0,0 3-5 0,0 0-1 0,0 0 0 15,0 6 2-15,0 1 2 0,0-2 4 0,0 5 1 0,0 2 3 0,0-2 4 16,0-1-1-16,-7 3-1 0,7-2-4 0,-6 2-2 0,6-3-4 0,-5 1-4 15,5 2-2-15,-9-3-6 0,9 6-8 0,-7-3-12 0,7-2-14 0,-5 2-17 0,5-6-17 16,-7 3-19-16,7-2-18 0,0 2-20 0,0-3-19 0,-7 1-21 0,7-7-21 16,0 6-20-16,0-6-21 0,0 0-14 0,0-3-6 0,0 3 0 0,7-3 6 0,-7-2 11 15,0 1 15-15,7-5 14 0,-7 0 18 0,5 0 19 0,-5 0 20 0,7 0 18 16,2-5 20-16,-4 1 21 0,1-2 18 16,1 0 19-16,-2 3 12 0,9-8 13 0,-7 1 8 0,-1 1 11 0,-1 0 10 0,11-7 12 0,-11 7 14 0,2-6 13 15,5 0 13-15,-4 0 11 0,-1 0 13 0,-2 2 12 0,1-2 10 0,2 0 13 16,-3-4 9-16,3 5 11 0,-1-7 11 0,-1 2 6 0,0 4 8 0,-1-4 1 0,2 4-1 15,1 0-2-15,-8 0-4 0,6 0-3 0,-6 2-7 0,7 4-5 0,-1-3-4 16,-6 8-8-16,0-7-5 0,0 8-9 0,0-3-9 0,5 2-12 0,-5 4-14 16,0 0-14-16,0 0-14 0,0 0-14 0,0 0-13 0,0 0-12 0,0 0-8 15,-5 4-6-15,5 2-6 0,-6-3-4 0,-1 8-3 0,1-1-3 0,-2 0-1 0,1 4 0 16,2-4 4-16,-7 4 2 0,5 2 4 0,-6-3 1 0,5 7 5 0,-3-4 2 16,-4-2 1-16,9 0-3 0,-7 0 0 0,8 2-4 15,-3-1 0-15,-5-1-4 0,7-4-2 0,-1 5-1 0,2-6-1 0,5 6-1 0,-9-6-3 0,4 1-1 0,5 1-3 16,-7-1-2-16,7-1-2 0,-6-5-1 0,6 8-2 0,0-3 0 0,0 0 0 15,0-3 0-15,0 3-2 0,0 0-3 0,0-3-1 0,0 3-5 0,6-3-7 0,-6-2-5 32,7 5-7-32,-7-3-6 0,5-2-12 0,4 1-15 0,-4 4-20 0,-5-3-23 0,7 0-27 0,-1-3-28 0,-1 3-26 0,3 0-40 0,0-6-45 0,-3 4-62 15,2 1-72-15,-1-5-42 0,0 4-29 0,2-4 2 0,-1 0 15 0,-2 0 30 16,-5 0 33-16,6 0 40 0,2-4 43 0,-3-1 43 0,-5 1 43 0,8-2 51 0,-8-3 53 16,7-3 64-16,-1 3 75 0</inkml:trace>
  <inkml:trace contextRef="#ctx0" brushRef="#br0" timeOffset="62480.91">16438 10059 0 0,'6'-5'14'0,"1"-1"134"0,-7 3 80 0,0-4 62 0,0 2 52 0,0 1 51 0,0-7 50 0,0 11 47 0,-7-9 45 0,7 5 40 0,0-1 40 0,0 1 34 0,0-2 38 16,0 6-93-16,-6 0-162 0,6 0-93 0,0 0-53 0,0 0-37 0,0 0-30 0,0 0-32 0,0 0-33 16,0 0-27-16,0 0-28 0,0 0-21 0,0 0-60 0,-7 6-18 15,7 3 0-15,0-5 0 0,-6 5 0 0,6 2 0 0,0-2 0 0,-8 7 0 0,8-3 0 16,-5 2 0-16,5 6 0 0,0-7 0 0,-5 5 0 0,5 2 0 15,0-2 0-15,-9-1 0 0,9 9-68 0,0-9-53 0,-5 7-45 0,5-6-59 0,0 5-65 0,0-3-109 32,-7 3-129-32,7-5-79 0,0 5-49 0,0-3-15 0,-8-2 7 0,8-1 28 15,-5 3 35-15,5-2 47 0,-7-5 53 0,0 2 62 0,2 2 66 0,5-3 73 0,-8 0 74 16,-5 0 92-16,7-1 102 0</inkml:trace>
  <inkml:trace contextRef="#ctx0" brushRef="#br0" timeOffset="66315.47">18013 10228 97 0,'-5'-4'168'0,"5"4"44"0,0-3 37 0,0 3 36 0,0-6 32 0,-8 1 31 0,8-5 30 0,0 4 27 0,0 2 26 15,0-1 25-15,-6-1 21 0,6 3-67 0,0 3-123 0,0 0-65 0,0-6-36 0,0 6-18 0,0-4-12 0,0 4-12 0,0-5-13 0,0 5-11 0,0 0-11 0,0 0-9 0,0 0-10 0,0 0-9 0,0 0-8 16,0 0-11-16,0 0-8 0,0 0-10 0,0 0-9 0,0 0-8 0,0 0-7 16,0 0-6-16,0 0-4 0,0 0-5 0,0 0-4 0,0 0 2 0,0 0-1 0,0 0 3 15,6 0 9-15,2 0 5 0,-8 0 8 0,5 0 7 0,10 5 5 0,-9-5 3 16,7 0 4-16,0 4-1 0,6-4 4 0,2 6 2 0,-3-6 0 0,3 3-3 16,3-3 0-16,3 6-4 0,-2-6-3 0,10 5-5 0,-12 5-3 0,11-4-3 0,-2-2-4 15,3 7-2-15,-4-8-1 0,8 7 0 0,-7-1-3 0,7 3 0 0,-7 2-2 16,8-4 1-16,-1 3-3 0,6 2 1 0,-5 0-1 0,-1 0-1 0,0 0 5 15,7 4 3-15,-7 0 5 0,0 1 4 0,-2 1 4 0,3 1 3 0,-1 4 4 0,8-7 2 16,-9 11 5-16,8-7 1 0,0 3 4 0,-7 2-1 0,14-4 0 0,-9 6-2 16,9 1-7-16,-3-9-4 0,10 8-3 0,-9 0-5 0,9 0-4 0,-7-8-6 15,5 9-2-15,0-7-2 0,2 6 1 0,-2-2-3 0,6-2-10 16,1 2-7-16,-7 2 0 0,8-2 0 0,0-1 0 0,-7 0 0 0,6 4 0 0,0-3 0 16,-1 2 0-16,2 0 0 0,-6-2 0 0,3 2 0 0,3-2 0 0,-1 2 0 15,1 0 0-15,-10 4 0 0,10-4 0 0,-6 3 0 0,-2 2 0 0,0-6 0 16,1 5 0-16,1-6 0 0,-9 8 0 0,0-8 0 0,2 2 0 0,0 0 0 0,-8-2 0 15,2-3 0-15,-3 4 0 0,-4-4 0 0,0 3 0 0,-3-2 0 0,2-3 0 16,-5 3 0-16,-3-3 0 0,1 3 0 0,0-4 0 0,2 5 0 0,-2-9 0 16,-6 6 0-16,0-3 0 0,6 2 0 0,-11-3 0 0,6 1 0 0,-3-2 0 15,-4-4 0-15,-1 4 0 0,1-5 0 0,-1 1 0 0,2 5 0 0,-8-11 0 16,1 6 0-16,-2-1 0 0,-1-4 0 0,5 1 0 0,-11-3 0 16,3 3 0-16,-3-2 0 0,1-3 0 0,2-3 0 0,-8 4 0 0,5-2 0 0,-5-5 0 15,0 0 0-15,0 0 0 0,0 0 0 0,0 0 0 0,0 4-45 0,-5-4-87 0,-3-4-47 16,2 4-52-16,1-5-76 0,-8 5-88 0,-3-7-108 0,-2-2-113 15,5 4-43-15,-13-5-6 0,7-3 14 0,-15-8 27 0,10 1 32 0,-15-2 43 0,7-5 48 16,-8-1 58-16,1-7 65 0,-8 1 68 0,2 0 82 0,6 0 84 0</inkml:trace>
  <inkml:trace contextRef="#ctx0" brushRef="#br0" timeOffset="67295.64">17070 9907 99 0,'5'-5'168'16,"-5"-4"47"-16,8-1 40 0,-8-1 36 0,0 1 33 0,0-4 36 0,0 4 32 0,0-5 34 0,-8 6 35 0,8-6 32 0,0 6 32 0,0-7-64 0,0 7-121 0,0-1-63 0,0 1-33 0,0 0-22 0,8 3-13 0,-8-3-16 0,0 3-18 15,0 1-17-15,0 5-22 0,0 0-19 0,0 0-22 0,0 0-22 0,0 0-22 0,0 0-17 0,0 0-17 0,0 0-11 16,0 0-8-16,0 0-8 0,0 11-5 0,0-7-2 0,6 7-1 0,-6-2 1 15,0 4 1-15,0 2 2 0,0 6 3 0,0-2 6 0,7 2 6 0,-7-3 5 16,0 6 5-16,0 1 2 16,6-6 3-16,-6 7 1 0,0-4-2 0,0 5 0 0,8-5-1 0,-8 5-2 0,0-5 1 0,5 4-2 0,-5-7-2 0,0 5-2 0,0-3 0 15,8-2-4-15,-8-5-1 0,5 6-4 0,-5-6-1 0,0 1-1 0,5 1-2 16,-5-7-2-16,9 0 1 0,-9 1-3 0,0-1 0 0,5-4 0 0,-5 5 2 16,0-4 1-1,0-1 1-15,7-1 3 0,-7-4 4 0,0 0 6 0,0 0 4 0,0 0 4 0,0 0 7 0,0 0 3 0,0 0 4 0,0 0 3 0,0 0 3 0,0-4 5 16,0-1 3-16,-7-1 2 0,7-4 4 0,0 5-1 15,-5-4-2-15,5-5-6 0,-9 3-2 0,9-4-5 0,-5 0-5 0,0 2-3 0,-3-8 2 0,3 6-5 16,-3-3-2-16,2-2-4 0,-1 0-3 0,1-4-4 0,-2 5-5 0,3-5-3 0,5-1 0 16,-8 1-1-16,3-1 0 0,-2-4 0 0,7 4 0 0,-7-3-1 0,7-2 0 15,0 0-4-15,-5 6 0 0,5-4-2 16,0 1 2-16,0 5-2 0,5-4-1 16,-5 7 0-16,0 0-3 0,7 4-1 0,-7 0 0 0,7 0-3 0,-7 6-2 15,5 3 2-15,3-3-2 0,-8 5 2 0,5-2-3 0,3 1 2 0,-2 1 1 0,1-2-1 16,-1 6 3-16,7 0 0 0,-5 0 0 0,2 0 2 0,-1 0 2 0,3 6 2 15,1-2-1-15,1 1 2 0,-2 5 1 0,-6-4 1 0,8 3 3 0,-2 0-2 16,-3 1 2-16,-4 4 2 0,8 2 0 0,-8-7 1 0,3 11 0 0,-8-6 3 16,8 6 3-16,-8-5 1 0,0 4 1 0,0 2 0 0,0-3 2 0,0-3-3 0,-8 4-5 15,8 0-7-15,-8 1-5 0,8-4-10 0,-5 2-6 0,-3-3-13 0,3 1-9 0,0-2-15 16,-9-1-15-16,7-2-17 0,1-1-15 0,-2 0-19 0,2-1-18 0,-1 0-17 16,2-3-15-16,-2-1-18 0,0 4-16 0,2-9-16 0,-3 7-14 0,1-4-29 15,2 3-34-15,5-6-41 0,-9 0-42 0,9 0-31 0,0 0-30 0,0 0 6 16,0 0 19-16,9-6 28 0,-9-4 32 0,0 1 32 0,5-2 36 0,2 2 35 0,1-4 37 15,-3 1 45-15,2-6 49 0,0 3 52 0,-7-4 66 0</inkml:trace>
  <inkml:trace contextRef="#ctx0" brushRef="#br0" timeOffset="67516.78">17336 9707 0 0,'0'0'2'0,"8"4"114"0,-8-4 74 0,0 0 57 0,0 0 47 0,0-4 44 0,0 4 41 0,0 0 42 0,0-10 40 0,0 5 36 0,0 5 38 0,0-6 32 0,0 6 34 0,0 0-74 0,0 0-136 0,0-3-75 0,0 3-49 0,0 0-33 0,0-6-22 16,0 6-26-16,0 0-22 0,0 0-26 0,0 0-21 0,0-4-20 0,0 4-19 0,0 0-19 15,0 0-14-15,0-5-13 0,5-1-12 0,-5 6-9 0,0 0-7 16,8-4-4-16,-2-2-4 0,-1 6 1 0,2-4-4 0,1-1 2 0,-2 5-1 16,7-5 1-16,0 1 0 0,-5-2 1 0,10 6 2 0,-4-4-3 0,-2 4-7 0,0-5-14 15,3 5-17-15,-3 0-26 0,0 0-23 0,3 0-29 0,-3 0-31 0,-5 0-33 16,6 5-35-16,-7-5-29 0,1 4-30 0,-7 2-44 0,6-2-50 0,-6 1-57 16,5-5-57-16,-5 9-29 0,-5-3-15 0,5-2 16 0,-6 2 32 0,6 3 37 15,-7-9 41-15,1 6 46 0,-7-3 45 0,6 3 43 0,0-6 43 0,-5 5 50 0,4-5 53 16,-4 0 58-16,5 0 66 0</inkml:trace>
  <inkml:trace contextRef="#ctx0" brushRef="#br0" timeOffset="67926.87">17460 9697 65 0,'-5'0'137'0,"-4"-5"46"0,4 5 42 0,-2-6 37 0,1 3 42 0,1-3 38 16,5 2 40-16,-8-1 36 0,0-1 36 0,3 2 32 0,5-2 36 0,-7 2-49 0,1-1-95 16,6 0-52-16,-6 1-33 0,6-2-23 0,-8 6-17 0,8-4-25 0,0 4-24 15,0 0-27-15,-7-5-26 0,7 5-24 0,0 0-26 0,0 0-20 0,0 0-21 16,0 0-16-16,0 5-16 0,0-1-10 0,-5-4-6 0,5 10-5 0,0-5-4 0,0 4-2 16,0 1-1-16,0 5 0 0,0 0 2 0,0 0 3 0,0 0 4 0,-6 4 4 15,6-1 3-15,0-3 2 0,0 10 1 0,0-5-4 16,0-1-3-16,0 0 0 0,0 7-2 0,0-7-4 0,0 0 0 0,0 2 1 0,0-3-4 0,-8-3 1 0,8 6 0 15,0-8-5-15,0 2-3 0,0-1-6 0,0-4-3 0,0 1-4 0,0-3-5 16,0 3-2-16,0-2-1 0,-5-3-1 0,5 4 1 0,0-5 1 0,0-1 3 0,0-4 3 16,0 5 3-16,0-5 8 0,0 0 8 0,0 0 6 0,0 0 8 0,0 0 4 15,0 0 5-15,0 0 5 0,0 0 6 0,0-5 3 0,0 1 2 0,0-1 1 16,0-1 2-16,0 2 0 0,0-2-4 0,0-3-2 0,0 4-5 0,5-5-4 16,-5 1 0-16,8 0-4 0,-8-3-1 0,6 3-3 0,-1-1-6 0,2 1-1 15,1 0-2-15,-2-3 1 0,0 3-3 0,6 0 1 0,-4 3 0 0,5-3 2 16,0 5 0-16,-8-1 6 0,9-2 0 0,-1 4 4 0,0 3 1 0,0 0 3 15,1 0 1-15,-1 0 0 0,-1 0-2 0,2 3-2 0,-1 4-1 0,-7-2-1 16,7-1-3-16,-8 1 0 0,11 5-3 0,-11-1-2 0,2 0 1 0,-1 3 1 0,-6-3-2 16,5 4 1-16,4 2 0 0,-9-3 0 0,0 2 4 0,0 0 0 0,0 0 2 15,0-4-2-15,-9 5 1 0,4 0-2 0,-1-6-1 0,-1 0-8 0,2 3-11 16,-11-3-9-16,11 1-7 0,-8-1-14 0,-1-4-9 0,2 5-18 0,-7-4-13 16,6-2-21-16,-1 1-23 0,1 1-29 0,0-3-32 0,0 1-33 0,-1 2-38 0,2-1-42 15,-7-1-45-15,6-4-100 0,0 5-120 0,-1-5-44 0,-4 0-6 0,5 0 16 16,0 0 25-16,-8 0 36 0,8 0 40 0,-6 0 48 0,6 0 48 15,-8-5 53-15,11 1 56 0,-11-1 60 0,1-5 66 0</inkml:trace>
  <inkml:trace contextRef="#ctx0" brushRef="#br0" timeOffset="78854.8">16601 8891 0 0,'6'0'1'0,"-6"-5"93"0,7 5 56 0,-7-4 36 0,0-2 29 0,0 6 25 0,0-3 23 0,6-3 22 0,-6 0 18 0,0 6 20 0,0-3 16 16,0 3 13-16,0-6 11 0,0 6-67 0,0 0-108 0,0 0-54 0,0 0-25 0,0 0-15 0,0 0-6 0,0 0-12 0,0 0-8 0,0 0-9 0,0 0-10 0,0 0-7 0,0 0-7 0,0 0-7 15,0 0-7-15,0 0-5 0,0 0-6 0,0 0-1 0,0 0-3 0,0 0 3 0,0 6 1 16,8-6 2-16,-8 3 4 0,5-3 6 0,-5 6 7 0,5 0 7 0,4-3 8 15,-4-3 8-15,2 6 6 0,1-2 8 0,4-4 5 0,-5 5 4 0,6-1 1 16,0-4-1-16,-2 5 2 0,10-5 3 0,-3 0 3 0,3 6 1 0,-2-6 0 0,7 0-1 16,0 0-4-16,1 0-5 0,4 0-7 0,-4-6-5 0,6 6-8 0,-1 0-6 15,-5-5-4-15,4 5-3 0,3 0-2 0,-2-4-5 0,2 4-5 0,-3-5-2 16,1 5-4-16,0-4-1 0,2 4-2 0,-1-6-1 0,0 3 0 0,-1 3-2 16,2-6 3-16,3 0 0 15,-3 6 4-15,-2-3 1 0,-1-3 0 0,-4 6 4 0,6-6 0 0,-1 2 3 0,-5-1-1 0,-1-1 1 0,-8 6 2 0,9-3-2 0,-6 3 0 16,-2-4 0-16,-1-2-1 0,-4 6 0 0,6-5-4 0,-9 5-5 0,-3-4-2 0,4 4-6 15,-3 0-2-15,-4-6-3 0,0 6-3 0,3 0-2 0,-8 0 0 0,0 0 2 16,0 0 1-16,0 0 5 0,0 0 0 0,0 0 2 0,0 0 3 0,0 0 2 16,0 0 1-16,0 0 0 0,0 0 3 0,0 0-2 0,0 0 2 0,0 0-2 15,0 0-1-15,0 0-2 0,0 0-2 0,0 0-4 0,0 0-2 0,0 0-3 16,0 0-2-16,-8 0-1 0,8 0-3 0,0 0-1 0,-5 0-1 0,5 0 0 16,0 0-2-16,-5 0 1 0,5 0-3 0,0 0-3 0,0 0-6 0,-9 0-5 15,9 0-10-15,0 0-10 16,0 0-11-16,0 0-12 0,0 0-15 0,0 0-12 0,0 0-16 0,0 0-20 0,0 0-20 0,0 0-24 0,0 0-27 0,0 0-24 0,0 0-25 15,0 0-46-15,0 0-56 0,0 0-67 16,0 0-67-16,0 0-20 0,0 0 7 0,0 0 20 0,0 0 27 0,0 0 32 0,0 0 36 0,0 0 40 0,9-6 41 0,-9 2 44 16,0-1 46-16,0-4 57 15,0-1 65-15</inkml:trace>
  <inkml:trace contextRef="#ctx0" brushRef="#br0" timeOffset="85808.4">22457 11710 7 0,'0'0'79'0,"0"0"39"0,-8-7 33 0,8 7 26 0,0 0 25 0,0 0 25 0,0-3 23 0,0 3 21 0,-7-6 20 0,7 1 20 0,0 1 18 16,-5 4-29-16,5-6-55 0,0 6-42 0,-9-3-33 0,9 3-16 0,-5-6-12 0,5 6-5 0,0-4-7 0,-5 4-3 0,5-5-9 0,-8 5-2 0,8-6-3 0,-6 6-3 15,6 0-2-15,-7-3-2 0,1 3-2 0,6 0-3 0,-7-7-2 0,7 7-6 16,-6 0-4-16,6 0-4 0,0 0-5 0,0 0-5 0,0 0-6 0,0 0-5 15,0 0-8-15,0 0-5 0,0 0-7 16,0 0-5-16,0 0-6 0,0 0-6 0,0 0-8 0,0 0-5 0,0 0-4 16,0 0-7-16,0 0-5 0,0 0-4 0,0 0-5 0,0 0-2 0,0 0-1 0,0 0-1 0,0 0 4 0,0 0 3 0,0 7 6 15,-8-7 4-15,8 3 4 0,8 3 2 0,-8 3 4 16,0-3 3-16,0 3-1 0,6-5 5 0,-6 7 3 0,0-1 3 0,7-1 2 0,-1 0-1 0,-6 2 2 0,7-2 1 16,-1 2-1-16,2-2-1 0,-3 0 1 0,0 6 2 0,4-6 2 0,-4 6 3 15,2 0 3-15,6-5 4 0,-6 4 4 0,5 7 4 0,-4-7 3 0,5 0-2 16,-2 7 2-16,-4-8-2 0,7 7-5 0,-1 0-3 0,0-2-3 15,0 3-3-15,0-6-4 0,-7 4-1 0,7 1-5 0,0-1-2 0,-7 0-3 0,9-4-3 0,-10 6-1 16,3-8-1-16,-2 7 2 0,-1-5 1 0,3 0 4 0,-8-2 2 0,0 2 3 16,7 1 2-16,-7-7 2 15,0 6 1-15,0-6 1 0,-7 6 0 0,7-4 0 0,-8 2 0 0,8-3 0 0,-5 1-2 0,-1-1 0 0,-7 4-6 0,5-4-3 0,-5-1-2 16,0 6-6-16,-6 0 0 0,6-6-4 0,-8 6-3 0,3 1-1 0,-3-7-4 16,2 4-6-16,1 2-9 0,-1 0-13 0,-1 0-22 0,1-6-24 0,-8 6-32 15,6 1-39-15,3-2-44 0,-3 0-52 0,8 0-107 0,-6 2-131 0,7-1-78 0,-2-1-47 16,1-4-9-1,0 5 8-15,0-6 21 0,0 1 34 0,7-1 39 0,-7-4 47 0,6 2 52 0,-5-4 57 0,-3-6 62 0,10 3 68 0,-9-12 91 0,9-3 106 0</inkml:trace>
  <inkml:trace contextRef="#ctx0" brushRef="#br0" timeOffset="90051.39">23874 12808 53 0,'0'-5'121'0,"7"1"35"0,-7-6 24 0,0 5 23 0,0 1 21 0,0-1 22 0,0-1 19 0,0 6 20 0,0-10 21 0,0 5 15 0,0-4 16 16,0 5-53-16,0-6-96 0,-7 5-51 0,7-1-26 0,-5-4-17 0,5 5-5 0,-6-4-7 0,-1 3-9 0,1 2-8 0,-2-5-10 0,3 3-8 0,-8 3-10 0,7-9-5 0,-2 8-5 0,-4-1-8 16,-2 5-2-16,1-6-5 0,0 6 1 0,0-3 2 0,0 3-1 0,0 0 5 15,0 0 1-15,-1 3 5 0,-4-3 2 0,4 6 5 0,2-1 0 0,-2 5 2 16,-4-4 0-16,4 3 2 0,1 0 1 0,1 1 1 0,-9 4 1 0,9 2 2 15,-3-1-1-15,4-2-3 0,-2 8-3 0,-2-3-4 0,3 3-4 0,5-3-3 16,-6 1-3-16,0 8-3 0,2-9-5 0,4 1-1 0,-7 7-3 0,8-7-4 16,-1 0-5-16,2 2-6 0,-4-3-6 0,9 3-3 0,-7-6-7 0,7-2-1 0,0 2-2 15,0 0-1-15,7 0-1 0,-7-2 0 0,9-2 3 0,-9-2 4 0,5 1 0 0,2 1 5 16,-1-7 6-16,-1 5 9 0,4-3 12 0,3-2 12 0,-6 1 11 0,7-5 13 16,-5 0 9-16,4 0 8 0,0 0 8 0,3-5 5 0,-2 1 7 0,-2-7 2 15,4 7 4-15,4-5-2 0,-5-7-3 0,4 7-3 0,3-6-7 0,-8 1-7 16,6-2-7-16,2 1-9 0,-3 2-6 0,1-8-7 0,-6 6-4 0,8-3-5 15,-3 3-4-15,3-4-2 0,-2-1-3 0,-7 1-3 0,8-2-1 0,0 2-2 0,-7 1-1 16,5-3-1-16,-4 2-2 0,-1-2-3 0,1 7 1 0,-2-5-2 0,2 0-2 16,-9 4-2-16,3 0-1 0,4 6-1 0,-12 0 2 0,7-3 1 0,-2 8 5 0,-5-1-2 15,0-1 0-15,0 6-2 0,0 0-5 0,0 0-4 0,0 0-4 16,0 0-2-16,0 0 2 0,0 6-1 0,0-1 2 0,0 4-2 0,-5-2 0 0,5 7-1 16,0 0-3-16,-7 0 0 0,7 2 1 0,0 2-1 0,-7 3 5 15,7-3 4-15,0 7 3 0,-5-4 0 0,5-3-3 0,0-3 1 0,0 4-6 0,0-4-1 16,5 0-5-16,-5 0 1 0,0 0-3 0,7-5 0 15,-7 3 0-15,7-2 3 0,-2-2-2 0,-5 0 2 0,7-3 2 0,1 4 2 0,5-1 4 0,-7-4 5 0,-1-1 5 16,11 2 3-16,-5-1 4 0,1-5 1 0,4 0 4 0,-5 0 4 0,10 0 4 0,-9-5 2 16,8-1 4-16,-1 2 3 0,1-5 0 0,-1 4 2 0,1-5 2 0,-1-5-5 15,2 6-3-15,-3-2 1 0,1-2-2 0,2 3 1 0,6-5-3 0,-9 0 1 16,3 0-2-16,-3 0-2 0,3 0-1 0,-2 2-1 0,-1-2-3 0,-4 0 3 16,6 0-2-16,-8 2 5 0,0-2 0 0,4 0 2 0,-5 0 4 0,-4-4 4 0,7 8 1 15,-9-4 3-15,2 2 4 0,-7 3 2 0,6-1 7 0,-6 1 1 0,0 1-1 16,5-2 3-16,-10 7 0 0,5 1-4 0,0-3-3 0,-6 0-4 0,6 6-8 15,-7-3-6-15,2 3-7 0,-4 0-10 0,4 0-11 0,-2 0-7 0,1 0-8 16,-8 3-3-16,7 9-5 0,-5-9-2 0,6 7-3 0,-8-1-1 0,2 6 2 0,6-4-2 16,-7 8 5-16,5-4 1 15,-5 0 4-15,7 4 1 0,1-4 6 0,-3 0 0 0,1 4 0 0,1-1 2 0,-2-3-1 0,3 6 0 0,5-8-1 0,-5 8 1 16,5-6-3-16,0-2 1 0,0 2-1 0,0 0 0 0,0 0-3 0,0 0 2 0,0-6-1 16,5 0 1-16,-5 7 1 0,5-7 0 0,3 0 2 0,-2 2 4 0,1-1-1 15,6-4 5-15,-7-2 0 0,7 5 4 0,0-4 2 0,1-5 2 0,-2 4 2 16,2-4 1-16,4 0 3 0,3 0 0 0,-3-4 0 0,3-1-2 0,-2 1 0 0,1-1-8 15,0-5-9-15,-1 4-9 0,9-3-14 0,-10-1-9 16,1 1-13-16,-1 0-10 0,3-3-11 0,-2-3-9 0,1 6-11 0,-1-4-8 0,2 2-10 0,-2-4-4 16,-6 0-4-16,5 2-1 0,-4-8 5 0,-1 6 5 0,1-4 6 0,-2 1 9 15,1-3 11-15,1 2 10 0,-7-2 10 0,6-3 12 0,-7 6 9 0,7-7 9 0,-8 6 12 16,2-7 9-16,-7 4 12 0,9 1 14 0,-4-3 10 0,-5 5 15 0,0-2 17 16,0 2 14-16,0-2 15 0,0 3 15 0,0 3 14 0,0-3 12 0,0 6 13 15,-5-3 10-15,5 7 7 0,0-2 2 0,0 0-2 0,0 4-6 0,0 2-6 16,0 4-18-16,0 0-15 0,0 0-17 0,0 0-19 0,0 0-18 0,0 0-19 0,0 0-13 15,0 0-12-15,-9 10-9 0,9-4-7 0,0 3-1 0,0 0-3 0,0 6 2 16,-7 1 2-16,7-2 4 0,0 5 6 0,-5 6 2 0,5-7 7 0,-8 6 2 16,3-3 1-16,5 3 0 0,-6 1-3 0,-2-1-1 0,8-5-5 0,-5 6 0 0,5-1-4 15,-7-4-1-15,7 5-3 0,-6-7 0 0,6 1 0 0,-8 2-2 0,8 0-2 16,0-3-1-16,0-3 0 0,0 4-1 0,0-4-4 0,0 0 1 0,8-6-4 16,-8 7 0-16,6-7 0 0,-6 0-2 15,7 0 0-15,-2-3 0 0,3 3-1 0,-2-3 2 0,-1 0-2 0,3-2 1 0,4 1 2 0,-3-5 1 0,2 0 0 0,-4 0 4 16,7-5 3-16,-2 5 0 0,2-4 1 0,4-8 3 0,-4 9 1 0,-2-9 2 15,1 9 2-15,6-12 1 0,-3 6 0 0,0-1 2 0,0-5 1 0,-4 0 1 16,-1 0 1-16,10 0-2 0,-7-4 4 0,-9 4-1 0,10-3 0 0,-3-3 0 0,-5 2 1 16,6-2 0-16,-8 7-1 0,3 0 4 0,-2 0 2 0,-6-2 5 15,5 7 3-15,-5 0 6 0,0-1 4 0,8 5 0 0,-8 5 3 0,0-6-1 16,0 6-2-16,0 0-4 0,-8 0-6 0,8 0-4 0,0 0-5 0,-5 6-4 0,5-1-3 16,-6-1-6-16,-2 2-7 0,3 3-5 0,-3 0-2 0,3 1-6 0,-2 5-2 0,-5 0 0 15,5 0 1-15,-1 0 4 0,-5 0 3 0,7-2 2 0,1 2 4 0,-11 0 0 16,11 0 1-16,-1-6-2 0,-1 6-3 0,2 0 0 0,5-5-1 0,-9-1 1 15,9 0-2-15,-7 1 1 0,7 1-1 0,0-1 0 0,0-1 0 0,0-5 0 0,0 7 1 16,0-8 0-16,7 3 0 16,-7 3 1-16,0-3 2 0,9 0 1 0,-9-2 1 0,5 1 0 15,2-1 1-15,-1 1 2 0,-6-1-2 0,5 2 1 0,3-1 2 0,0-1 0 0,-3 8 0 0,1-12 1 0,2 4 0 0,-3 5 0 0,-5-4 0 0,8-1-4 16,-1 2-5-16,-2-1-12 0,2-1-12 0,-7 1-17 0,7 5-17 0,-7-4-23 16,5-1-23-16,3-1-27 0,-8 0-29 0,5 7-28 0,-5-7-33 0,8 1-53 15,-8 4-55-15,0-2-73 0,6-2-75 0,-6-1-30 0,5 1-10 0,-5-5 18 16,0 0 26-16,0 0 34 0,8 0 38 0,-8-5 41 0,0 1 42 0,8-1 46 0,-8-5 46 0,5-1 57 15,-5-4 60-15</inkml:trace>
  <inkml:trace contextRef="#ctx0" brushRef="#br0" timeOffset="90737.43">25940 12555 2 0,'12'3'136'0,"-5"4"106"0,1-2 81 0,-8-5 57 0,5 4 45 0,-5-4 31 0,0 0 26 0,0 0 20 0,0 0 18 0,0 0 21 0,8 0 22 0,-8 0-15 0,0 0-33 0,6 0-118 0,-6 0-167 0,5 0-93 0,3 5-54 0,-8-5-30 16,7 0-13-16,-7 0-4 0,6 4 3 0,-6-4 2 0,0 6 3 0,0-6-1 0,6 0-6 0,-6 4-7 0,0-4-6 15,0 5-8-15,-6 0-2 0,6 5-3 0,0-4-2 0,-6-2 1 0,-1 5-3 16,-1 0-3-16,3 2-7 0,-9-1-5 0,1-1-9 0,6 3-6 0,-12-5-10 0,6 4-8 16,-6-2-11-16,7-2-10 0,-9 2-10 0,1 0-7 0,2-3-8 0,-8 3 0 15,7-5-5-15,-1 1 5 0,1 1 6 0,-8-6 8 0,6 0 9 0,3 0 10 16,4 0 8-16,-5 0 11 0,7 0 7 0,-3 0 14 0,1-6 8 0,4 1 8 15,2 1 9-15,3-5 6 0,-3 3 9 0,2 2 6 0,-1-7 0 0,7 1 3 0,0 1 1 16,-6-2-1-16,6 4 1 0,0-8-2 0,0 3 1 0,0-3 0 0,6 2 0 16,-6 4 1-16,7-7-1 0,-7 2-1 0,6-1-2 0,2 6-1 0,-3-1 1 15,3-5-1-15,-3 6-1 0,0 3 4 0,9-3-2 0,-7 3-2 0,7-4 1 16,-8 10-2-16,6-5 0 0,2 1-2 0,6 4-4 0,-6 0 2 0,-2 0-3 0,7 0-1 16,0 4-3-16,-6 1-3 0,7 2-5 0,-6 2-2 0,4-4-1 0,-4 5-2 15,-2-1-2-15,2 6 1 0,-8 0-1 0,6-2-3 0,-3 2-3 0,-9 6-7 16,7-2-9-16,-7 5-9 0,-7-3-12 0,7 1-6 0,-9 4-6 0,4 2-4 0,-8-3 1 15,8-1-2-15,-11-3 3 0,5 1-1 0,3 5 0 0,-5-9 5 0,1-3 0 16,0 4 7-16,4-4 9 0,-4 0 9 0,4 0 12 0,-3-6 7 0,3 1 8 0,0 1 7 16,3-3 2-16,-1 3 1 0,-1-8 3 0,7 9 0 15,-5-9 1-15,5 3 1 0,-9 0 2 0,9-2 0 0,0 1 2 0,0-1 2 0,0-4 0 0,0 5 4 16,0-5 1-16,0 4 4 0,0 2 1 0,0-1 3 0,0-5 2 0,9 4 4 16,-9-4 5-16,5 6 4 0,2-6 6 0,-1 0 0 0,-1 0 5 0,3 6-1 15,5-6-1-15,1-6 0 0,-2 6-3 0,1 0-5 0,1-6-1 0,-1 6-6 0,6 0-5 16,2-4-6-16,-10-1-7 0,10-1-5 0,-3 6-9 0,-5-4-2 0,7-1-6 15,-1 5-3-15,-6-4-2 0,6 4-2 0,-4-5-1 0,-3 5 1 0,0 0-1 16,2 0 1-16,-1-4-1 0,-8 4 0 0,11 0 0 0,-11 0 0 0,2 0 1 16,-1 0-1-16,-6 0 2 0,6 0-2 0,-6 0 2 0,0 4 1 0,0-4 0 0,0 0 3 15,0 0-1-15,0 0 2 0,0 0 0 0,0 0 1 0,0 0 0 0,0 0-1 16,0 0-3-16,0 0-6 0,0 0-4 0,0 0-9 0,0 0-10 0,-6 0-10 0,0 0-10 16,6 0-12-16,-7 0-10 0,7 0-9 0,-5 0-8 0,-4 0-4 15,2 0-7-15,2 0-2 0,5-4-5 0,-6 4-2 0,-1 0-1 0,1 0 2 0,6 0 4 16,-8 0 0-16,8 0 4 0,-5 0 3 0,5 0 2 0,0 0 1 0,-7 0-2 0,1 0-3 15,6 0-4-15,-6 0-6 0,6 0-4 0,0 0-4 0,-7 4-7 0,7-4-4 16,0 0-9-16,-8 0-8 0,8 0-15 0,-5 5-19 0,5-5-25 0,0 0-18 16,0 0-18-16,-6 4-15 0,6-4-14 0,-8 5-22 0,8-5-21 0,0 0-4 15,0 0 2-15,-5 0 15 0,5 4 20 0,0-4 26 0,-8 6 29 0,8-6 32 0,0 0 34 16,-7 0 32-16,7 0 28 0,0 5 31 0,0-5 44 16</inkml:trace>
  <inkml:trace contextRef="#ctx0" brushRef="#br0" timeOffset="93362.04">23518 12217 11 0,'0'0'109'0,"6"0"62"0,-1 0 48 0,-5 0 39 0,8-5 34 0,-8 5 27 0,0 0 23 0,0-4 20 0,0-1 19 0,0 1 17 0,0-2 20 0,0 0-28 0,0 3-53 0,0-3-69 0,0 0-73 0,7 3-41 0,-7-3-20 0,0 1-16 16,0 5-11-16,0-4-6 0,-7 0-2 0,7-1-2 0,0-1 0 0,0 2-3 0,0-2-5 16,-8 1-6-16,8 1-10 0,-5-2-12 0,5 1-11 0,-6 1-13 0,6-1-11 15,-8 5-8-15,3-4-9 0,-2 4-5 0,-1-6-6 0,-4 6-6 0,5 0-4 16,2 0-1-16,-8 6-6 0,-1-6-3 0,2 4-2 0,-2 1-1 0,1-1 0 15,-8 1-2-15,10 5 3 0,-10 1 2 0,9-1-2 0,-7-1 3 0,6 6 0 16,-6-6 3-16,4 6-1 0,3 0 1 0,-9-2 0 0,9 2 2 0,-1 6-2 0,7-8 1 16,-7 2-1-16,6 0 1 0,1 4-2 0,-8-4-1 0,14-1 0 0,-7 2-1 15,2-1-1-15,5-6 0 0,0 6-1 0,-8-5 0 0,8-1-2 0,0 0 2 0,0 2-2 16,8-1 1-16,-8-4 2 0,0-2 0 0,5 1 6 0,-5 0 5 0,7-5 10 16,-7 0 14-16,8 4 14 0,-2-4 13 0,0 0 10 0,1-4 13 0,-2 4 9 15,9-5 9-15,-7-4 5 0,4 3 9 0,5-4 3 0,-4-1 4 0,7 2 0 0,-6-4-1 16,6-3-8-1,1-4-7-15,-1 2-14 0,2-3-11 0,-3 2-11 0,3 0-7 0,6-7-8 0,-8 4-7 0,-1-5-3 0,9 5-5 0,-7-5-3 0,-1 0-3 16,0 2-2-16,7-5-2 0,-6 0-4 0,-6 2-2 0,4-2-2 0,1 6 1 0,-3-6-2 16,2-4 1-16,-5 10 2 0,6-4-1 0,-6-3-1 0,-5 7 2 15,4 0-2-15,0-7 3 16,-5 13 1-16,1-6 2 0,-3 3 2 0,1 2 3 0,-6 1 5 0,8 2-1 0,-8 7 3 0,0-6-1 0,0 10-1 0,0-6 0 0,0 6-1 16,0 1-3-16,-8-1-3 0,8 5-7 15,0 0-10-15,0 0-8 0,-6 0-6 0,6 0-5 0,-5 5-7 0,-3 4-2 0,1-2-2 0,1 2-1 0,0 6 1 0,-1 3-1 16,-6-2 1-16,7 8 0 0,-7 1 4 0,0-1 5 0,5 1 5 0,-5 4 7 15,3-1 6-15,1 2 1 0,2 0 3 0,2-2 2 0,-9 6-1 0,9-4-2 16,-3-2 1-16,3 2-1 0,5 0-3 0,-7 0 1 0,0-7-1 0,7 7 2 16,0-6-2-16,-7 0-1 0,7-3 1 0,0 3-2 0,0-4-2 0,7-2 1 0,-7-3 0 31,0 6 0-31,7-8-1 0,0 2 4 0,-7-4-2 0,5 4 1 0,3-6 4 16,3-5 2-16,-3 6 3 0,-3-5 3 0,11 0 3 0,-6-5 4 0,-2 0 3 0,5 0 3 15,6-5 3-15,-6 0 3 0,0 1 2 0,6-6 1 0,1 1 2 0,-1-6 2 16,2 0 1-16,-3 0-4 0,3-4 1 0,6 4 1 0,-9-5-2 0,3 1-2 15,-2-2 2-15,6-1-4 0,-6 1-1 0,2 1-2 0,-10-3 0 0,10-3-3 16,-3 3 0-16,-2 2-3 0,0-3-1 0,0 0 0 0,-4 3 0 0,0-1-1 0,3 1-1 16,-10 2 0-16,9 5-1 0,-9-2 4 0,-5 2 0 0,8 4 3 0,-3 1 2 15,-5 0 3-15,0 2 2 0,8 2 0 0,-8 5-2 0,0 0-2 0,0 0-6 16,0 0-4-16,0 0-8 0,0 0-5 0,-8 5-5 0,8-5-7 0,-5 7-1 0,5 2-6 16,-8 0 0-16,8 1-2 0,-5-1-4 0,-2 6 2 0,7 5-2 0,-7-6 2 15,2 6 1-15,5 1 6 0,-7-3 4 0,-1 1 4 0,8-4 3 0,-6 4 2 16,6-4-1-16,0 0 0 0,0-5 0 0,-6 4-5 0,6-4 0 0,0 1 0 15,6-1-2-15,-6-1 0 0,0 0 0 0,0 0 0 0,0-3-2 0,6 0 2 16,-6-3 3-16,8 3 1 0,-1 0 2 0,-7-6 5 0,5 4 4 0,2-4 3 0,0 0 5 16,-2-4 6-16,3 4 4 0,5-6 5 0,-7 0 3 0,7 3 3 0,0-3 3 15,0-3-2-15,1-2 1 0,-2-2-1 0,1 3-1 0,6-5-3 0,-6 0-3 16,8 0-1-16,-7 0-5 0,4-4-1 0,3 4-4 0,-3-3-3 0,3-3-4 0,-10 2-1 16,10-2 0-16,-2 3-1 0,1-1 0 0,-1-2-1 0,2 3-1 0,-3-3 0 15,1 2-1-15,-6 0-1 0,8-1 0 0,-9 5-1 0,-5 0 2 0,6 2 2 16,-6 1 3-16,-2 3 4 0,2 5 3 0,-7-1 2 0,7-1 5 0,-7 6-1 15,0 0 0-15,0 0-5 0,0 0-3 0,0 0-7 0,-7 0-2 0,7 6-5 0,-7-1-2 16,7-1-3-16,0 1-5 0,-5-1-1 0,5 8-7 0,-7-8 0 0,7 11-6 16,-8-10 2-16,8 8-2 0,0-1 6 0,0-3 3 0,0 0 7 0,0 1 7 0,0-1 7 15,0 3 8-15,0-3 3 0,0 0 6 0,0 1 0 0,0-1 6 0,8 2 1 16,-8-1 1-16,0-1 3 0,7 0 0 0,-7 1 1 0,0 0 2 0,5 0-1 16,-5 0-2-16,7 1-3 0,-7-4-5 0,0 4-3 0,7-1-1 0,-7-1-3 15,0 3 1-15,0-3-1 0,5-5-3 0,-5 5 3 0,0 2-1 0,-5-1-1 16,5-5 3-16,0 5 0 0,-7-1-1 0,0-5 1 0,7 7 1 0,-5-2 0 0,-2-3-1 15,-6 4-2-15,6-5-2 0,0 3-2 0,-6-3-5 0,0 1-7 0,0 3-6 16,-1-9-7-16,2 6-9 0,1-3-13 0,-5 3-13 0,4-6-14 0,0 6-19 0,-3-6-17 16,-4 0-23-16,6 0-22 0,0 0-29 0,2-6-26 0,-4 0-30 0,-4 6-45 15,6-3-55-15,0-9-80 0,-5 9-91 0,4-8-29 0,1 3 0 0,-8-3 19 0,8-4 27 16,2 5 33-16,-2-8 36 0,-3 3 41 0,5-6 44 0,-2 8 44 0,6-11 49 16,-6 3 58-16,7-3 66 0</inkml:trace>
  <inkml:trace contextRef="#ctx0" brushRef="#br0" timeOffset="93555.68">24169 11567 0 0,'0'0'8'0,"0"0"127"0,0 0 83 0,0 0 61 0,0 0 48 0,0 0 39 0,0 0 32 0,0 5 26 0,5-5 25 0,3 0 21 0,-3 0 21 0,-5 0 20 0,0 0 22 0,0 0-91 15,0 0-151-15,0 0-93 0,8 0-60 0,-2 0-35 0,-6 0-22 0,7 0-15 0,-7 6-7 0,6-6-8 16,1 0-5-16,-1 4-3 0,1-4-4 0,-1 5-6 0,-1-5-7 0,4 4-19 16,-2 1-20-16,-2 2-27 0,3-3-28 0,3 1-33 0,-3-1-31 0,-3 1-35 15,8 5-31-15,-5-5-56 0,-2-1-62 0,1 1-74 0,7 5-79 0,-9-4-30 16,8-1-2-16,-6-1 15 0,-1 5 27 0,7-3 36 0,-8-6 38 0,3 4 43 0,5 1 45 15,-5 1 45-15,-3-3 47 0,9-3 57 0,-9 0 64 0</inkml:trace>
  <inkml:trace contextRef="#ctx0" brushRef="#br0" timeOffset="94498.95">24982 11734 0 0,'14'0'33'0,"-9"5"150"0,8-5 85 16,3 0 62-16,-11 0 46 0,1 0 40 0,1-5 36 15,-2-1 33-15,9 2 35 0,-7-5 29 0,-1 4 29 0,2-5 28 0,-8-1 28 0,0 7-114 0,5-2-198 16,-5-3-100-16,0 5-51 0,0-1-29 0,0-1-13 15,0 3-14-15,0 3-9 0,0-7-13 0,0 2-10 0,0 5-14 0,0-4-8 0,-5 4-12 0,5 0-11 0,0-5-12 16,-8 5-16-16,8 0-11 0,-6 0-8 0,6 0-8 0,-7 5-3 0,2-5-5 16,-9 4 0-16,7 1-2 0,-4 2-1 0,2 2-1 0,-3-4-1 0,-1 5-2 15,-1 3 0-15,2-2 3 0,-2 4 2 0,1-2 1 0,1 2 2 0,-2 1 0 16,1-2-1-16,-1 5-2 0,4-4-3 0,2 0-5 0,2 4-8 0,-9-5-7 0,10 2-6 16,5-1-12-16,-6 3-5 0,6-8-9 0,-8 5-4 0,8 0-8 0,0-1-4 15,0-4-5-15,0 5-2 0,8-5-1 0,-2-1 1 0,-6 0 0 0,5 3 5 0,3-3 5 16,5 0 8-16,-5-3 10 0,2-2 8 0,4 1 9 0,-1-1 7 0,1-4 6 15,5 5 5-15,-5-5 5 0,4 0 3 0,1-5 6 0,1 5 5 0,7-4 3 16,-8-1 7-16,7 1 2 0,1-2 4 0,-2-3 2 0,2 0 1 0,-3-3 2 16,4-3 1-16,-1 8 3 0,-3-8 3 0,3-1 3 0,-2 2 2 0,2-1 2 15,-1 0-2-15,-5-4 3 0,3 4-1 0,-4-3 0 0,0 2 2 0,-1-3 1 0,-7-1-1 16,9 5 2 0,-8-4 1-16,0 5 4 0,-7-2 3 0,1 1 10 0,-1 6 12 0,1-7 6 0,-1 7 7 0,-6 4 2 0,0-5-2 0,0 7-3 0,0-3-3 0,-6 6-9 15,6-4-5-15,-7 4-8 0,1 0-6 0,6 0-9 0,-7 4-8 0,1-4-12 16,-2 6-14-16,3 3-9 0,-8-5-10 0,7 7-4 0,-1 4-5 0,-1-6-3 15,3 6-1-15,-9-2 0 0,9 3 4 0,-2-1 2 0,-1-1 7 0,2 2 1 16,-7-2 3-16,8 5 2 0,5-3 1 0,-14-2-2 0,14 0 1 0,-7 0-1 0,1-4 4 16,6 5 2-16,-5-6 5 0,5 1 0 0,0 0 3 15,0 0-3-15,0-4 2 0,0 3-2 0,0-3 1 0,0 1 1 0,5-1 2 0,-5-1 4 0,6-1 4 16,-6-4 8-16,7 6 4 0,-1-6 6 0,2 6 5 0,-3-6 4 0,2 0 9 0,-1 0 7 16,0 0 6-16,2 0 8 0,-1-6 5 0,-2 6 3 0,2-6 5 0,0 6 0 15,-2-4 1-15,10-1-2 0,-9-1-1 0,0 3-3 0,1-7-1 0,-2 5-4 16,3 1-4-16,-2-2-3 0,1-4-4 0,-1 5-3 0,-6 0-3 0,7-5-4 15,-1 1-2-15,-6 5-4 0,8-7-2 0,-8 7 1 0,0-7-4 0,0 7 2 16,0-1-3-16,5 1-1 0,-5-2-5 0,0 6-4 0,0 0-8 0,0 0-9 16,0 0-8-16,0 0-7 0,0 0-10 0,0 0-1 0,0 0-4 0,-5 0-2 0,5 6 0 15,0 3-1-15,0-5-1 0,-8 1 2 0,8 5 2 0,0 1 5 0,0-2 3 16,0 5 5-16,0-4 8 0,0 0 2 0,0 0 7 0,0 1-1 0,0-4 1 16,0 4-3-16,0-1 1 0,0-4-3 0,0 3 0 0,8-3-1 0,-8-3 1 0,5-3 7 15,-5 6 7-15,8-6 7 0,-8 4 13 0,5-4 10 0,0 0 9 0,-5 0 10 16,9 0 7-16,-4 0 11 15,2-4 10-15,7 4 7 0,-8-6 7 0,1 3 3 0,-2-3 2 0,9 0 1 0,-7 3-5 0,6-9-5 0,-8 8-4 0,4-7-6 0,3 8-2 16,-6-7-7-16,-1 1-2 0,3-3-8 0,0 3-8 0,3 0-7 0,-3-1-4 16,-3-4-6-16,2 4-4 0,1-5-4 0,-3 0-2 0,-5 0-7 0,7 0-3 0,0 2-6 15,-2-2-4-15,3 0-6 0,-3 0-2 0,-5 0-4 0,8-3-1 0,-2 2-4 16,-1 1-2-16,2 2-2 0,2-2-4 0,-4 0-1 0,-5 6-3 0,6-6-6 16,1 6 1-16,-2 2-4 0,-5-2-2 0,9 4-3 15,-9 1 0-15,7-2-3 0,-7 6 1 0,5-5 1 0,-5 5 3 0,6 5 2 0,1-5 2 0,-1 6 5 16,2-2 2-16,-3 1 1 0,2 4 5 0,-1-2 1 0,0 2 4 0,1 6 3 0,6-6 1 15,-5 6 4-15,-2-5 2 0,-1 4 1 0,3 1 0 0,-1-2 1 0,-1-1-2 32,0 1 1-32,-6 2-1 0,7 0-3 0,-7 0-2 0,5 0 0 0,-5-2-3 15,0 2-2-15,0 0 0 0,0 0-1 0,-5 0 1 0,5 0 0 0,-7-2 0 0,1-3 1 16,0 4 2-16,-1 2 1 0,-1-1 1 0,3-6 2 0,-9 6 5 0,1-6 2 16,6 6 4-16,-5-5 2 0,0-1 2 0,-2 2 3 0,7-1 0 0,-4-1 5 15,-5 1 6-15,4-5 5 0,6-1 7 0,1 7 5 0,-11-7 4 0,16 1 5 16,-5-5 1-16,-1 6 1 0,-2-6 1 0,8 4 0 0,0-4-2 0,0 0-1 0,0 0-1 15,0 0-9-15,0 0-7 0,0 0-8 0,0 0-6 0,8 0-3 0,-8 0-3 16,6 0-1-16,-1 0-1 0,2 0-1 0,7 0 1 0,-8-4-1 0,15 4 1 16,-9 0 1-16,7 0-2 0,1 0-2 0,-1 0-8 0,2-6-17 0,5 6-28 0,-2 0-36 15,3 0-44-15,-6 0-57 0,3 0-67 0,4 0-113 0,-9 0-135 0,0 6-57 16,1-6-18-16,-1 0 2 0,-6 0 12 0,0-6 24 0,0 1 32 0,-8 1 40 16,4-7 47-16,-9-2 56 0,0-2 58 0,0-6 67 0,-9 2 74 0</inkml:trace>
  <inkml:trace contextRef="#ctx0" brushRef="#br0" timeOffset="95606.16">17889 11481 54 0,'0'0'131'0,"0"0"44"0,0 0 34 0,0 0 33 15,0 0 31-15,0 0 30 0,0-6 31 0,0 0 32 0,0 6 30 0,0-4 29 0,0-1 28 0,0 5-47 0,0-4-91 0,0 4-56 0,0-5-33 0,0 5-20 0,-5 0-12 0,5 0-16 0,0 0-13 0,0 0-18 0,0 0-17 0,0 0-19 0,0 0-18 0,0 0-16 16,0 0-16-16,0 0-10 0,0 0-13 0,0 0-11 0,0 0-10 0,0 0-8 16,0 0-8-16,0 0-6 0,0 0-4 0,0 0-4 0,0 0 1 0,0 5 0 0,0-5-1 15,-5 4 2-15,5 5-1 0,0-3 0 0,0 3 0 0,0 0 0 0,-9 3 2 16,9-3 0-16,0 1 4 16,0 5 0-16,-7-6 3 0,7 1-2 0,0 4 0 0,0-4 0 0,0-1-1 0,0 3 1 0,0-3-2 0,7-5 0 0,-7 7 0 0,0-7 1 15,0 5 0-15,9-4 1 0,-9 2 1 0,0-4 3 0,5-3 5 0,-5 6 4 16,5-1 10-16,-5-5 9 0,8 4 12 0,-3-4 11 0,3 0 11 0,0 0 9 15,-8-4 8-15,5 4 7 0,1-5 7 0,7-1 5 0,-5 3 8 0,-3-4 4 0,2 2 5 16,-1-4 1-16,0-1 1 0,1 1-7 0,1 0-4 0,-3-3-7 0,1 3-1 16,2-6-7-16,-8 6-6 0,5-7-4 15,-5 3-6-15,0-2-4 0,0 1-6 0,7-2-3 0,-7 1-7 0,-7 2-7 0,7-2-3 0,0 0-5 0,0 6-4 16,-5-2-28-16,5-2-7 0,0 7 0 0,-8-4 0 0,8 5 0 0,0 1 0 16,-6-2 0-16,6 1 0 0,0 5 0 0,0 0 0 0,-5-4 0 0,5 4 0 15,0 0 0-15,0 0 0 0,0 0 0 0,0 0 0 0,0 0-3 0,0 0-35 0,-8 4-2 16,8-4-4-16,0 5-3 0,0 1-6 0,-7-2-8 0,7 1-6 31,0 5-8-31,-6-4-11 0,6 7-12 0,-6-2-18 0,6-2-16 0,0 6-23 0,0 0-26 0,-7-2-28 0,7 8-31 0,0-6-32 0,0-2-45 0,0 8-55 0,0-6-78 16,0-2-87-16,0 2-26 15,0-1 4-15,0 2 22 0,7-7 33 0,-7 1 37 0,0-1 40 16,0 3 48-16,0-9 44 0,0 8 49 0,0-7 50 0,0-4 60 0,0 6 65 0</inkml:trace>
  <inkml:trace contextRef="#ctx0" brushRef="#br0" timeOffset="100113.98">17115 11484 32 0,'0'-3'121'0,"0"-3"54"0,0-4 42 0,0 5 37 0,0 1 35 0,0-1 30 0,0-1 33 0,0 2 28 0,0-2 32 0,0 3 26 0,0 3 22 0,0-6-37 0,0 6-79 0,0-5-63 0,0 5-58 0,8-4-38 0,-8 4-20 16,0 0-20-16,0 0-18 0,0-6-18 0,0 6-20 0,0 0-17 0,0 0-19 16,0 0-11-16,0 0-11 0,0 0-10 0,0 0-6 0,0 6-6 0,0-2-2 15,5 1-1-15,-5 1-1 0,5 3 1 0,-5 1 1 0,0-1 2 0,9 6 8 16,-9 3 2-16,5-2 6 0,-5 4 0 0,7 5 1 0,-7-7 2 0,0 6-1 0,0 1-2 16,8-1-1-16,-8-3 1 0,0 2-5 0,0 3 1 0,0-2-5 15,0-4-2-15,0 4-3 0,0-6-5 0,0 3-3 0,0-2-1 0,0-5-2 0,0 2 0 16,0-1 0-16,0-2-2 0,0-2-2 0,5-1-2 0,-5-1-4 0,0 0 1 0,0 1-4 15,0-5 4-15,7 0-2 0,-7-1 1 0,0 2 3 0,0 0 0 0,0-6-1 16,7 4 2-16,-7-4 1 0,0 0 2 0,0 0 0 0,0 0 4 0,0 0 3 16,0 0 5-16,0 0 4 0,0 0 5 0,0 0 5 0,0 0 9 0,0 0 8 0,0 0 6 15,0 0 11-15,0 0 3 0,0-4 5 0,0-2 2 0,0 0 5 0,0 2 3 16,0-6 2-16,0 6-1 0,0-6 0 0,0 5-4 0,0-10-4 0,-7 5-5 16,7-4-9-16,0 4-8 0,0-8-5 0,-7 2-7 0,7 1-3 0,-5-3-4 15,5-3-7-15,-8 2-3 0,8-2-7 0,-7-3-3 0,7-1-4 0,-5 1-2 16,5 0-1-16,0 0-2 0,-9-4-1 0,9 3-1 0,0-5-2 0,0 0 0 15,0 5-2-15,0-3 0 0,0 4 2 0,0 0-2 0,0 0 3 0,0-1-1 0,0 5-2 16,0 1 0-16,0-2-1 0,9 3-3 0,-9-1 1 0,5 3-2 0,-5 2-2 16,7-1 0-16,1-1 0 0,-8 2-1 0,5 4-2 0,2-3-1 15,0 2-1-15,5 1 1 0,-6 1 1 0,2 4 1 0,5-5-1 0,-8 6 3 0,9-7-1 0,-1 8 2 16,0-4-1-16,-5 7 3 0,3 0 0 0,2 0 1 0,-6 0 0 0,-1 7 1 16,8-4 0-16,-7 3 0 0,-2 3 1 0,3 1 2 0,-3-1 0 0,-5 2 5 15,8 4 2-15,-8 4 2 0,0-4 2 0,0 4 2 0,0 5 3 0,-8-3 1 0,8 3 0 16,-5 1 3-16,-3 3-1 0,3-4 2 0,-2 6-3 0,0-6 0 0,0 6 2 15,-6-5-4-15,7 3-2 0,-7-4-6 0,8 1-6 0,-3-1-8 0,-5-3-15 16,5-3-13-16,3 1-15 0,0 2-22 0,-4-6-20 0,4-2-21 0,-2 1-26 16,1-2-23-16,-2-3-27 0,2 1-28 0,6-1-30 0,-7-4-49 0,2 6-58 0,-2-6-66 15,7-1-67-15,-7 1-15 0,7-1 11 0,0-4 24 0,0 0 28 0,0 0 38 0,0 0 36 16,0 0 40-16,0 0 39 0,7-4 45 0,-7-1 44 0,7 1 58 0,-2-1 63 0</inkml:trace>
  <inkml:trace contextRef="#ctx0" brushRef="#br0" timeOffset="100496.18">17538 11377 0 0,'14'-9'8'0,"-1"-2"122"0,-7-2 76 0,1-2 56 0,4 0 45 0,-11 5 40 0,7-4 37 0,2-5 34 0,-4 3 31 0,-5-4 32 0,7 7 29 0,-7-2 31 0,6 0 31 0,-1 6-79 0,-5-6-140 0,9 5-75 15,-9-1-39-15,7 2-22 0,-7 5-10 0,0-2-10 0,0 2-7 0,0-1-9 16,0 5-9-16,0-6-13 0,-7 6-12 0,7 0-16 0,0 0-19 0,-9 0-22 16,9 0-22-16,-5 0-21 0,-1 0-18 0,6 6-15 15,-12-1-17-15,3 5-10 0,2-6-10 0,-4 5-8 0,-2 6-3 0,0 0-2 0,-1 4-2 0,2-5 2 16,-8 11 4-16,8-5 3 0,-3 5 6 0,3 3 2 0,0-4 3 0,-2 6-1 15,1 1-1-15,8-3-3 0,-11 2-4 0,11 0-3 0,-2-2-6 0,1 2-3 0,0-6-5 16,-2 4-1-16,1-3-5 0,7-1 2 0,0-3-1 16,-5-3-1-16,5 3 2 0,0-2 3 0,0-4 0 0,5-1 2 0,-5 2 3 0,7-7 1 0,-7 1 4 15,8-1 4-15,-8 0 3 0,6-3 4 0,0 0 3 0,1-3 3 0,6-3 4 16,-5 6 1-16,3-6 3 0,-4-6 2 0,7 6 4 0,-2-3 6 0,0-3 8 0,3 0 9 16,-3-3 11-16,0 0 9 0,3-1 7 0,-3 1 9 0,0-3 4 0,2 3 2 15,-1-6 5-15,-8 2 1 0,2 1 4 0,7-2 1 0,-7 1-1 0,-7-2-1 16,6-1-3-16,-1-2-6 0,-5 3-5 0,0-1-7 0,0-2-4 0,0 3-8 0,-5-6-7 15,5 8-10-15,-6-2-11 0,-1 1-12 0,2-5-12 0,-11 7-12 0,5-1-12 16,-2 2-12-16,0 1-9 0,-6 1-19 0,4 4-23 0,-4 1-27 0,-1 4-34 0,1 0-31 16,0 0-29-16,6 4-31 15,-8 1-29-15,9 4-55 0,-8 1-69 0,8 5-68 0,-2 0-66 0,9 0-17 0,-8 4 6 0,6-4 24 0,0 3 33 0,0 7 39 0,1-5 48 16,-1 0 46-16,1 4 47 0,-1 0 50 0,7 0 50 0,-6 0 65 0,6 1 70 16</inkml:trace>
  <inkml:trace contextRef="#ctx0" brushRef="#br0" timeOffset="101662.45">18568 11910 66 0,'0'-6'138'0,"0"1"45"0,0 1 37 0,-7-1 32 0,7 1 31 0,0-2 31 0,-5 6 32 0,-4-9 29 15,9 3 30-15,-5 3 26 0,5-4 27 0,-7 2-55 0,1 1-104 0,0-1-59 0,6 1-32 0,-8 4-22 0,1-6-11 0,7 2-12 0,-5 4-11 0,-3-5-11 0,8 5-11 0,-6-6-11 0,6 6-9 0,-5 0-9 0,5 0-7 16,0 0-5-16,0 0-3 0,0 0-6 0,0 0-5 0,0 0-5 0,0 0-7 0,0 0-9 16,0 0-6-16,0 0-9 0,0 0-8 0,0 0-8 0,0 0-10 0,0 0-8 15,0 0-8-15,0 0-6 0,0 0-1 0,0 0-2 0,0 0 2 0,0 0 3 0,5 6 6 16,-5-1 6-16,6-1 5 0,-6 6 5 0,8-5 1 0,-3 4 5 0,2 1 4 15,1 1 4-15,-2-1 3 0,7-1 3 0,-8 0 1 0,9 1 1 0,-1 5-3 0,-8-6-3 16,11 6-4-16,2-6-2 0,-5 7 1 0,0-1-1 0,6-1 1 0,-6-4 1 16,6 5-1-16,2 4-1 0,4-5 2 0,-5 2-2 0,8-1-1 0,-4-2-1 15,-4 7-2-15,7-4 1 0,-3 2-3 0,3 3-1 0,-1-2-4 0,1-1-2 16,-2 9 0-16,1-9 2 0,1 6 1 0,-1-3 4 0,1 2 0 0,4-2 3 16,-4 3-1-16,5 0 3 0,-1 0-1 0,3-5 2 0,5 7 3 0,-7-7-2 0,7 6 1 15,1-7 4-15,5 6 0 0,-5 1-1 0,-1-5-1 0,6 5-2 16,2-1-3-16,-3 1 2 0,2-1 1 0,-2 6 0 0,4-7 0 0,-4 7 1 0,9 0-1 15,-3-6-1-15,5 4 1 0,1 2-2 0,-1 0-3 0,-5-1-1 0,10 0-4 16,-2 0 1-16,-5 0-3 0,-2 1-3 0,9 1 0 0,-8-9-3 0,4 8-1 16,-1 0-2-16,1 0 1 0,-1-7-4 0,-5 7-3 0,3-6 0 0,-1 6 0 15,-2-11 0-15,3 5 0 0,-7 0 0 0,0 0 0 0,-1-3 0 0,2-2 0 0,-10 0 0 16,11 5 0-16,-9-3 0 0,5-2 0 0,-4-4 0 0,-1 6 0 0,0-3 0 16,-7 1 0-16,7-4 0 0,-6 5 0 0,1-6 0 0,-2 6 0 0,-6-5 0 15,6-1 0-15,-7 0 0 0,2 1 0 0,-1 0 0 0,1-5 0 0,-3 4 0 16,3 2 0-16,-8-7 0 0,8 1 0 0,-1 4 0 0,-7-4 0 0,7-1 0 15,-5 3 0-15,-2-3 0 0,7 0 0 0,-8 0 0 0,3 1 0 0,-10 1 0 16,10-1 0-16,-3-1 0 0,-2 0 0 0,-5 1 0 0,2 1 0 0,0-8 0 16,1 9 0-16,-1-3 0 0,-1-5 0 0,-5 5 0 15,5-3 0-15,-4 3 0 0,5-3 0 0,-7 0 0 0,1-2 0 0,-1 1 0 0,2-1 0 0,-3 1 0 0,-5-1 0 16,7 2 0-16,-7-1 0 0,6-5 0 0,-6 4 0 0,0-4 0 0,0 0 0 16,0 0 0-16,0 0 0 0,0 0 0 15,5 0 0-15,-5 0 0 0,0 0 0 0,0 0 0 0,0 0 0 0,0 0 0 0,0 0 0 0,0 0 0 0,0 0 0 16,0 0 0-16,0 0 0 0,0 0 0 0,0 0 0 0,0 0 0 0,0 0 0 0,0 0 0 15,0 0 0-15,0 0 0 0,0 0 0 0,0 5 0 0,0-5 0 16,0 0 0-16,0 0 0 0,0 0 0 0,0 0 0 0,0 0 0 0,0 0 0 0,0 7 0 16,0-7 0-16,9 0 0 0,-9 0 0 0,0 4 0 0,0-4 0 15,0 0 0-15,0 0 0 0,7 5 0 0,-7-5 0 0,0 0-20 0,0 0-24 16,0 0-8-16,0 0-5 0,0 0-10 0,0 0-7 0,0 0-11 0,0 0-9 0,0 0-17 16,0 0-15-16,0 0-19 0,0 0-13 0,0 0-21 0,0 0-29 0,-7 5-32 0,7-5-41 15,0 0-60-15,-9-5-68 0,4 5-69 0,5-5-66 0,-6 5-16 0,-1-4 4 16,7-3 26-16,-5 2 30 0,-3 5 37 0,8-4 38 0,-6-1 45 0,-1-1 50 0,7 2 55 15,-6-5 56-15,6 4 66 0,-7 1 70 0</inkml:trace>
  <inkml:trace contextRef="#ctx0" brushRef="#br0" timeOffset="102040.6">22136 13864 0 0,'-7'-6'73'0,"1"6"133"0,0-3 74 0,1-3 56 15,-11 0 43-15,11-3 42 0,-2-6 39 0,1 6 35 0,1-1 33 0,-3-5 32 0,0 5 27 0,3 1 11 0,5 0-2 0,-6-3-114 0,6 9-179 0,0-3-86 0,0 1-41 0,0 5-17 0,0-4-10 0,0-2-8 0,0 6-13 0,0 0-10 16,0-4-7-16,0 4-10 0,0 0-9 0,0 0-7 0,0 0-12 0,0 0-9 16,0 0-10-16,0 0-11 0,0 0-13 0,0 0-11 0,0 0-11 0,0 0-8 0,0 0-8 15,0 0-5-15,0 0-3 0,6 0-1 0,-6 4-1 0,5-4 2 0,-5 6 3 16,8-2 2-16,0 7 0 0,-3-8 3 0,1 9 6 0,6-3 1 0,-3 4 3 16,3-1 3-16,0 3 3 0,3-6 0 0,-3 4 1 0,0 2 0 0,3 0-3 15,-3 0 3-15,0 0 3 0,9 0 1 0,-8 0 1 0,6 4 4 0,-6-4 1 16,1 0 3-16,-2 4 1 0,1-5 3 0,1 2 0 0,-2-3-2 15,2 2-24-15,-1-1 0 0,-8 2 0 0,3-3 0 0,-2-2 0 0,1 4 0 0,-1-5 0 16,1-1 0-16,-7 0 0 0,0 1 0 0,0 1 0 0,0-1 0 0,-7-1 0 0,7 0 0 16,-13 1 0-16,7 0 0 15,-7-6 0-15,0 8 0 0,-8-3 0 0,2 4 0 0,-6-7 0 0,-2 3 0 0,1 3 0 0,-6-3 0 0,-7 0 0 0,-1 1 0 16,1-1 0-16,-6-4 0 0,5 5 0 0,3 1 0 0,-10-1 0 0,16-1 0 16,-10 0-92-16,10 0-59 0,4 3-38 0,2-3-54 0,-2 5-60 0,6-4-127 15,11 6-156-15,-4-7-62 0,7 6-19 0,-1-2 9 0,3-2 20 0,5-1 33 0,0-1 34 16,0 1 42-16,0-1 46 0,0-4 54 0,5-5 65 0,-5 0 72 0,8 0 80 0</inkml:trace>
  <inkml:trace contextRef="#ctx0" brushRef="#br0" timeOffset="105941.78">23798 14259 86 0,'0'0'159'0,"0"-5"46"0,0-1 36 0,0 2 29 0,-8 1 25 0,8-3 24 0,8-3 23 0,-8-3 23 0,0 8 20 0,0-6 23 0,0-4 22 0,0 5-63 16,0-3-114-16,0 3-63 0,0 0-36 0,0 0-20 0,0-6-9 0,0 5-5 0,0-1-6 0,0 2-4 0,-8-1-4 0,8-4-5 0,0 3-5 0,-6 2-7 0,6-2-3 15,-5 2-9-15,5 0-6 0,-8 5-9 0,1-8-8 0,1 8-5 0,0-7-6 16,-1 8 0-16,2-3-1 0,-3-3-2 0,2 9-2 0,-7-4-6 0,0-1-4 15,0-2-5-15,0 7-2 0,-1 0-5 16,2 7-4-16,-7-7-2 0,6 5 0 0,-8 4-4 0,3 1 1 0,-3-1-5 16,-6 0-3-16,8 7-4 0,-1-2 2 0,1 5-2 0,1 2 0 0,-8-2 0 15,6 5-1-15,-1-3 1 0,9 3-1 0,-7 0 0 0,6 0 0 0,-1 1-2 0,2-1 1 0,-1 1-1 0,5-1-1 0,-3 1 3 0,3-1-1 16,1 0-2-16,1 1 0 0,6-1 0 0,0-3-1 0,0 1 1 0,0-1-1 16,6-2 1-16,1 1 0 0,1-5-1 0,-3 0 0 0,1-2 3 0,7 2-3 15,2-6 2-15,-3 7 1 0,-5-7-1 0,12-3 5 0,-6-3 3 0,-1 3-2 0,2 0 4 16,4-3 1-16,-2-3 6 0,3 0 3 0,-6-3 6 15,6-3 6-15,1 0 5 0,-7 3 7 0,6-7 4 0,0 1 6 0,2-6 2 0,-3 4 3 0,3-4 3 16,-3 2 0-16,1-3 4 0,2-4 0 0,-3 7 0 0,3-8-4 0,-2 2-2 16,1 1-3-16,-1-3-4 0,0 1-5 0,1 1-4 0,-6-6-5 0,4 7-3 0,3-7-2 15,-10 1-2-15,10 0-3 0,-8-7-2 0,1 7-5 0,-2-6-2 0,2-4 1 16,-9 6-5-16,8-7 1 0,-6 0-2 0,0 2-4 0,-2-3 0 0,2 2-1 16,1 1 0-16,-3-1-2 0,3 4 0 0,-8-4-2 0,0 4 1 0,6 2-1 15,-6 4-1-15,0-6 1 0,0 5-2 0,0 1 1 0,-6 5 2 0,6-1-2 0,0 1 2 16,-8 4 0-16,8 6 0 0,0-7-1 0,0 7 2 0,-5 4-1 0,5 1-3 15,0-2-2-15,0 6-3 0,-8 6-1 0,8-6 0 0,-7 4-2 0,7 5-1 0,-5 6 1 16,-2 0-2-16,0 4-1 0,2 1 0 0,-3 9-3 0,3-5 2 0,-9 6 0 16,9 3 2-16,-11 1 5 0,11 2 3 0,-2 4 2 0,-4-3-1 0,2 2-2 15,2 1-1-15,2-1 2 0,-1 0 2 0,6-1-1 0,-7 3 2 0,1-4 1 0,-2 3 4 16,8-4 0-16,-5 1-1 16,5-3-1-16,0-4-2 0,-7 3-1 0,7-2 1 0,0-1-2 0,0-6 0 0,0 4-1 0,0-3 0 0,7-5-1 0,-7 5-1 15,5-7-4-15,-5-3-2 0,8 6-1 0,-2-8 1 0,1-4-1 0,-1 6 3 31,6-3 0-31,-3-8 2 0,2 1 5 0,-4-1 2 0,7 1 2 0,-2-5 0 16,7 0 2-16,-6-5 3 0,1 1 1 0,6-1 2 0,-1-5 2 0,-6 1 0 0,6-3 3 16,2-1 1-16,-9-2 1 0,7-5 0 0,1 1-3 0,0 0 3 0,-1-7-1 15,-7 4-3-15,9 1 2 0,-8-3-1 0,0-7-2 0,6 9 2 0,-5-5-2 0,-2 0-2 16,1 2 1-16,-7 1-4 0,7-6 0 0,-6 5 0 0,7 1 0 0,-8 0 1 16,1 0 3-16,-2 3 1 0,4 2 8 0,-9 4 3 0,0 0 8 0,5 0 5 15,-5 2 5-15,0 4 2 0,0 2 5 0,0 2 3 0,0-4 1 0,-5 9 2 16,5-6-4-16,0 6-2 0,0 0-6 0,-9-4-10 0,9 4-7 0,0 4-11 15,-5-4-10-15,5 6-8 0,-7-1-6 0,1 4-4 0,6 2-5 0,-8-1-4 0,8-2-7 16,-6 3 0-16,-1 4 1 0,7 0-1 0,0-5 4 0,-5 3 3 0,5 1 5 16,0-2 1-16,0 1 5 0,0-3-1 0,0 0 1 0,0 0 1 0,0 5-2 15,0-6 2-15,0 1 3 0,5-1 0 0,-5-3 0 0,0 3 1 0,7 2 0 0,-7-7 3 16,6 6 0-16,2-5 1 0,-8 4-1 0,6-3 0 0,-6-2 1 0,7 2 2 16,-2 3 1-16,4-3 1 0,-4-6 1 0,-5 3 0 0,7 3 1 0,-1-6 1 15,1 4 0-15,-1-4 3 0,2 0 2 0,-3 0 0 0,0 0 2 0,3 0-2 16,-2 0 5-16,1-4-1 0,1 4 2 0,-3-6-1 0,9 3 5 0,-9-7-2 15,3 5 4-15,5-5-2 0,-7-1 0 0,6 2-1 0,-4-5-3 0,4 3 1 16,0-8 0-16,4 4-3 0,-11 1 3 0,8-6-1 0,-8 0-2 0,9 2 2 0,-7-3 0 16,-1 2-2-16,7-6 2 0,-5 5-1 0,-8 2 1 0,5-2 4 0,2 5 0 15,-7-3 1-15,7 2 3 0,-7 5-1 0,0-2 3 0,0 8 0 0,0-4 0 0,0 2 1 16,0 4-1-16,0 3-4 0,0-6-5 0,0 6-5 0,0 0-10 0,0 0-7 16,0 0-6-16,-7 6-6 0,7-3-4 0,-7 4-5 0,7-2-4 0,0 4-2 15,0 1-5-15,0 4-2 0,0 2-1 0,0-3 1 0,0 2 3 0,0-1 3 0,0 7 9 16,0-7 5-16,7 6 4 0,-7-5 5 0,7-2 2 0,-2 2 3 0,-5 1 1 15,8-2 4-15,-1 0 1 0,-2 0 1 0,2 2 2 0,0-2 2 0,-2-4 1 16,3 5-1-16,5 0 1 0,-7 0 2 0,1-6 2 0,-2 6 1 0,4 0 3 16,3-2 5-16,-6 2 1 0,-1-6 2 0,4 7 0 0,-2-1 3 0,-2-6 0 15,2 6-1-15,-1 0 4 0,0-5-1 0,-6 4 3 0,0-4 1 0,8 5-2 0,-8 0 0 16,0-6-2-16,0 6-2 0,0-6 0 0,-8 7 0 0,8-7-1 0,0 6 2 16,-6-6-1-16,0 0 3 0,-1 3-3 0,-5 1-2 0,3-7-6 0,-2 3-6 0,-1 0-8 15,-2 3-7-15,1-8-10 0,-8 1-9 0,9-1-15 0,-7 1-18 0,6-1-18 16,-6-4-26-16,-2 6-30 0,3-6-34 0,-3 0-37 0,1 0-44 0,-5-6-42 15,4 2-83-15,2 4-100 0,1-5-62 0,-1-4-50 0,-2 5-5 0,-5-8 16 0,7 3 27 16,-2 0 32-16,3-6 43 0,-3-1 44 0,8 2 53 0,-6-1 51 0,7-4 58 16,-2 4 61-16,1-4 77 0,0 1 92 0</inkml:trace>
  <inkml:trace contextRef="#ctx0" brushRef="#br0" timeOffset="106143.54">24227 13971 0 0,'7'-16'3'0,"-1"2"115"0,-6 4 82 0,5 1 60 15,4 0 51-15,-9-1 42 0,7-1 38 0,-7 1 30 0,13 5 28 0,-8 1 25 0,-5-5 24 0,6 3 23 0,-6 3 25 0,8-3-84 0,-8 0-139 0,5 2-90 0,2-1-60 0,-7 5-41 0,6-6-31 0,2 2-18 16,-8 4-18-16,6 0-9 0,1-5-11 0,-2 5-6 0,-5 0-8 16,9 0-10-16,-9 0-10 0,5 5-19 0,2-5-21 0,-7 4-22 0,6-4-20 0,-6 6-21 0,7-1-25 15,-7-1-27-15,6 2-32 0,-6 0-52 0,8-3-65 0,-8 7-86 0,5-1-89 16,-5-4-33-16,5 5-6 0,3 1 17 0,-8-1 27 0,6-1 32 16,1 0 32-16,1-3 38 0,-3 3 40 0,-5-3 44 0,6-3 47 0,2-3 61 0,5 7 67 0</inkml:trace>
  <inkml:trace contextRef="#ctx0" brushRef="#br0" timeOffset="106680.9">25230 14128 0 0,'5'4'35'0,"11"2"150"0,-11-3 83 0,-5 3 59 16,6-6 41-16,-6 0 32 0,0 0 25 0,0 0 19 0,0 0 19 0,0 0 14 0,0-6 18 16,0 3 12-16,8-3 16 0,-8 2-120 0,0-7-196 0,0 7-97 0,5-2-46 15,-5-3-22-15,0 4-8 0,0-1-1 0,0-2 2 0,0 3 4 0,0 0 3 16,0-6 4-16,0 6 3 0,0 1 5 0,0-1-1 0,0-1-1 0,0 2-5 0,0-1-6 15,-5 1-2-15,5-1-3 0,0 5-1 0,-8-4 2 0,8-2-4 0,-6 6 1 16,6-6-2-16,0 6-3 0,-5-4-2 0,5 4-2 0,-8 0-4 0,8 0-3 16,-8-5-6-16,8 5-2 0,0 0-3 15,-5 0-3-15,5 0-3 0,0 0-2 0,-6 0-3 0,6 0 1 0,0 0-1 0,0 0 0 0,0 0 2 0,-7 0-2 16,7 0 3-16,0 0-2 0,0 0 0 0,-5 0 0 0,5 0-1 0,0 0 1 16,0 0-1-16,0 0 0 0,0 0-1 0,0 0 0 0,0 0 0 0,0 0-2 0,0 0 0 15,0 0-1-15,0 0-1 0,0 0 2 0,0 0-3 0,0 0 2 0,0 0-1 16,0 0 1-16,0 0 2 0,0 0 1 0,0 0 2 0,0 0 0 0,0 0 2 0,0 0 3 15,0 0 2-15,0 0 2 0,0 0 0 0,0 0 4 0,0 0 0 0,0 0 1 16,0 0-2-16,0 0 1 0,0 0-3 0,0 0-1 0,-9 0-2 0,2 0 0 0,7 0-3 16,-5 0-2-16,-1 0 0 0,1 0-3 0,-3 0-2 0,0 0 0 0,3 0-1 15,-2 5 1-15,0-5 1 0,7 0 0 0,-5 0 0 0,-3 4 2 0,1-4-1 16,2 0 2-16,5 0-1 0,-9 0 1 0,9 0 0 0,0 0 0 0,0 0 1 0,-5 0-1 16,5 0 0-16,0 6-1 0,0-6 1 0,-5 0-2 0,5 0-1 0,-8 0-2 15,8 6 0-15,-5-6-2 0,5 4 2 0,-8 1-2 0,8-1-1 0,-6 1 0 16,-1 5 0-16,2-1 1 0,-4 3-1 0,4-3 1 0,-2 4 0 0,1 2 3 15,1 0 0-15,-4 0-1 0,2 0 1 0,2 0-2 0,-3 0 3 0,3 4-2 16,-1-5-2-16,-2 6 1 0,3-6-1 16,5 5 1-16,0-4-3 0,-7 6-3 0,7-8 1 0,0 8-2 0,0-6 0 0,7-2 3 0,-7 1 1 0,5 2 1 0,3 3 2 15,-2-9 2-15,-1 6 0 0,3-1 0 0,4-6 2 0,2 4 0 0,-1-2 4 0,1-1-2 16,-2-1-2 0,7-3-6-16,-1 3-10 0,3-5-13 0,-1 1-16 0,0-5-19 0,-1 6-22 0,7-6-27 0,-8 0-31 0,9 0-39 0,-6-6-41 0,5 6-60 15,-8-5-66-15,1-4-62 0,2 5-54 0,6-5-13 0,-9 3 10 0,3-4 20 0,-3-5 27 16,3 6 33-16,-9-6 38 0,8 6 41 0,-7-7 43 0,5 2 49 15,-4-1 50-15,-1-1 58 0,8-2 72 0</inkml:trace>
  <inkml:trace contextRef="#ctx0" brushRef="#br0" timeOffset="107755.08">25777 14138 77 0,'13'-15'161'0,"-6"-1"56"0,0 2 51 0,-2 4 44 0,3-4 43 0,-8-2 43 0,0 1 39 0,0 2 37 0,-8-2 39 16,8 5 34-16,-5-4 34 0,-2 4-53 0,7 1-105 0,-7-3-71 0,2 9-51 0,-3-8-38 0,8 7-29 0,-7-2-29 0,2 2-26 0,-3-1-25 0,8 1-25 0,-6 4-24 0,1 0-25 0,5 0-19 15,-8 0-19-15,0 0-17 0,3 0-16 0,5 4-10 0,-6 1-8 0,-1-1-7 16,2 2-3-16,-9 3-3 0,7 0-1 0,1 7-1 0,-1-7 3 0,-7 6-1 0,9 6 6 15,-2-8-1 1,-5 7 5-16,4 0 3 0,1-2-1 0,2 8 1 0,-9-7 0 0,9 0 0 0,-3 2-1 0,3 3-2 0,-3-6-2 0,2 3-4 0,-1-2-3 0,1 2-6 16,-1-7-2-16,7 5-3 0,-6-4-6 0,6 0-3 0,0-2-4 0,-8-3-4 15,8 4-3-15,0-2-4 0,0-3-1 0,0 1 0 0,8-1 2 0,-8-4 3 16,0 5 4-16,6-4 7 16,-6-3 2-16,7 3 5 0,-1-6 6 0,1 0 5 0,-1 6 6 0,2-6 3 0,-3-6 7 0,8 6 6 0,-8-6 2 0,9 6 5 15,1-9 2-15,-3 3 2 0,0 2 2 0,2-6-1 0,-1 2 3 0,8-3-1 16,-9-5 2-16,-1 2 0 0,5 4 0 0,-5-3 2 0,2-2-1 0,2-5 1 0,-3 6 0 31,0-6 0-31,1-1 2 0,-5 8-2 0,3-8 2 0,-4 3-1 0,2-1 3 16,-4-2 1-16,-5 6 6 0,6-3 4 0,-6 8 5 0,0-5 3 0,7 4 2 15,-7 3 4-15,0-2 0 0,0 6-2 0,0 4-3 0,0-7-7 0,0 7-8 0,0 0-5 16,-7 7-5-16,7-7-6 0,0 9-7 0,-6-4-5 0,6 3-8 0,-5 7-5 16,-4 0-8-16,2 0-1 0,7 4-2 0,-5-5-1 0,-1 7 3 0,6 3 1 0,-8-4 7 15,8-2 1-15,-5 3 4 0,5-1-2 0,0-1 1 0,0-4 1 0,0 4-2 16,5-4 1-16,-5 3 1 0,8-2 2 0,-8-5-1 0,6 2 3 0,-1 2-1 15,2-6 3-15,2 3 4 0,-4-3 0 0,8 0 2 0,-8 1 3 0,4-5 1 0,3-1 3 16,1 2 2-16,1-6 3 0,-9 6 4 0,8-6 3 0,0 0 6 0,0 0 4 16,-5-6 4-16,3 6 2 0,4-6 5 0,-9 2 3 0,7-1 3 0,-8-5 2 15,3 5 1-15,-2-4 2 0,1-1 1 0,-1 1-4 0,-6-3-1 0,5 3-5 16,-5-4-3-16,0-2-6 0,0 0-3 0,0 0-4 0,0 0-7 0,0-4-3 16,-5 4-6-16,5-4-6 0,-6-1-4 0,-1-1-3 0,7 3-6 0,-6-2-5 15,-2 0-6-15,8 2-2 0,-5-7-6 0,-2 6-6 0,7-2-2 0,-6-3-1 0,6 6-3 16,0-3 1-16,-6 2 0 0,6-2-1 0,0 6 0 0,0-3-1 0,0 2 1 15,6 2 0-15,-6 0 4 0,0 5-1 0,6-3 4 0,-6 3 1 0,7 0 1 16,-2 3 2-16,3 1 3 0,-2 1-1 0,1 4 1 0,-1 0 1 0,6 0 2 0,-3 0 2 16,3 4 3-16,0 1 3 0,3 1 3 0,-2-2 2 0,-2 7 4 0,2-1 1 15,1-1 2-15,6 0 1 0,-7 6-1 0,-2-6 0 0,-3 7 1 0,5-1 1 16,0-1 0-16,-8 6 1 0,4-6 0 0,3 1 0 0,-6 5 1 0,-6-6 1 0,8 5 2 16,-8-4 2-16,6 6-1 0,-6-3 2 0,0 3 2 0,0-8 3 0,-6 7 0 15,6 0 0-15,0-6-1 0,-8 5 1 0,8 2-3 0,-6-6-5 0,-1 3-4 16,7-2-6-16,-5 2-5 0,5 3-6 0,-9-6-4 0,9 4-7 0,0-1-7 0,-5-3-7 15,5 6-3-15,5-8-6 0,-5 2-2 0,9 0 1 0,-9 0-2 0,5 0 2 16,2-6 4-16,-1 1 4 0,2 1 1 0,5-3 6 0,-8 3 4 0,9-7 4 16,-1 1 7-16,-1 1 6 0,2-6 6 0,4 3 6 0,3-3 0 0,-7 0 2 15,11 0 0-15,-6-3 2 0,1-3 1 0,8 6 1 0,-5-9-1 0,4 3 2 16,-1-3-1-16,-7 5 0 0,7-7 1 0,2 1-3 0,-4 1 0 0,-3-6-1 16,6 6 1-16,-9-6 2 0,8 0-1 0,-7 0 2 0,1 2 1 0,0-8-1 0,-8 6 5 15,2-4 1-15,-1 4 4 0,0 0 6 0,0-3 7 0,-7-3 7 0,7 6 7 16,-13-4 8-16,7 1 10 0,-7 2 5 0,0-2 5 0,0-3 5 0,0 6 4 0,-7 0 1 15,2 2 1-15,-3-2-3 0,2 4-3 0,-1-2-6 0,-7 3-9 0,9-1-8 16,-8 7-10-16,-1-2-10 0,2 6-13 0,-1 0-9 0,-1 0-10 0,1 6-7 0,0-2-3 16,-5 7-7-16,4-1-3 0,1 3-1 0,0-2-1 0,0 4-1 0,0-2 3 15,-1 7-2-15,2-4 3 0,0-1 0 0,5 3 5 0,-6-2 0 0,5-2 3 16,2 0-2-16,1 0 0 0,-2 2 0 0,-1-1-2 0,8-6 0 0,-6 0 1 16,6 0-4-16,-6 3 2 0,6-3-2 0,0-3 1 0,0-2 0 0,6 5 1 15,-6-4 3-15,0-1 4 0,6-4 3 0,2 6 5 0,-8-6 6 0,7 6 4 0,-2-6 6 16,1 0 3-16,7-6 8 0,-5 6 4 0,5-6 4 15,-7 2 5-15,6-1 4 0,2-4 3 0,-1-1 1 0,0 5 2 0,0-11 2 0,0 7 3 0,1-6 0 16,4 2 3-16,-5-2-1 0,0 0-2 0,1 0-1 0,-1-3-2 16,-1-3-3-16,-3-3-2 0,1 4-3 0,3-4-2 0,1-6-4 0,-7 6-2 0,-1-6-7 0,7-3-4 15,-6 2-2-15,-1-3-4 0,1 1-3 0,0-1-3 0,-7 0-1 0,7-1-3 16,-2 6 0-16,-5-4-2 0,0-3 1 0,0 8 2 0,0-2 4 0,0 5 7 16,0 1 3-16,0 0 8 0,-5 5 2 0,5-1 2 0,0 4-1 0,-7 7 0 15,7-1-6-15,0 5-13 0,0-4-14 0,0 9 0 0,0 0 0 0,0 0 0 16,0 0-14-16,-7 0-12 0,7 5-4 0,-7 4-5 0,7 7-4 0,-6-7-2 0,-1 10 0 15,7 1-1-15,-5 5 6 0,-3 3 5 0,2 2 8 0,6 3 9 16,-7-3 4-16,1 5 3 0,6 4 1 0,-8-6 1 0,8 7-4 0,0-7-3 0,-5 7-10 16,5-1-6-16,0-4-12 0,0-2-11 0,0 6-15 0,0-3-18 0,0-8-24 0,0 2-26 15,0 4-32-15,0-10-29 0,0 6-44 0,0-5-47 0,-8-1-107 0,8 0-134 16,-5 0-55-16,5 1-16 0,-5-6 8 0,-4 1 22 0,-3-4 31 0,4 2 37 0,-4-3 43 16,0 0 47-16,-1-5 48 0,-6-1 53 0,3 0 59 0,-7-3 66 0</inkml:trace>
  <inkml:trace contextRef="#ctx0" brushRef="#br0" timeOffset="109049.92">24722 15538 82 0,'7'0'193'0,"-1"0"75"0,-1-4 56 0,-5 4 45 0,0-5 35 0,9 1 33 16,-9-1 27-16,-9-5 29 0,9 4 27 0,0-3 29 0,0 3 26 0,0-3-61 0,0 5-105 0,9-7-104 0,-9 7-98 0,0-5-55 0,0-2-30 0,0 7-16 0,0-7-7 0,0 2-9 0,0 5-7 16,-9-6-6-16,9-1-8 0,0 1-10 0,0 5-10 0,-5-4-10 0,5-1-8 0,-6 1-6 15,-1 3-5-15,2-3-3 0,5 3-3 0,-9 2-6 0,-3-5-3 0,6 4-3 16,1 5-5-16,-11-6-2 0,4 6-4 0,0 0 0 0,-3 0-1 0,-4 6-2 15,6-1-5-15,-6-1 1 16,-2 1-4-16,3 5 0 0,-3-1-1 0,3 6 2 0,-3-5-1 0,2 4 1 0,6 7 1 16,-6-7 2-16,6 6-1 0,0-2 0 0,0 3 0 0,0-2-3 0,0-4-6 0,7 4-6 0,-1 1-4 0,2-1-6 0,-4 0-8 0,9-4-4 15,-5 6-7-15,5-7-4 16,0 0-5-16,0 7-4 0,0-12-2 0,0 6-1 0,5-1 2 0,4-4 3 0,-9 0 6 0,5-1 6 0,2-4 7 0,-1 5 7 16,1-5 8-16,-1-1 8 0,2 1 5 0,-3-5 8 0,8 4 6 0,0-4 9 15,-5 0 5-15,3-4 6 0,2 4 1 0,0-5 8 0,1 1 10 0,6-7 9 16,-8 7 10-16,7-5 7 0,-5-6 7 0,4 5 3 0,-4-4 6 15,4-1 5-15,-2-1 4 0,3 2 3 0,-6 0 1 0,-1-6 2 0,7 5 2 0,-3-4-4 0,-11 4-7 16,8-4-5-16,1 4-10 0,-9-6-5 0,2 8-5 0,-1-7-4 0,-1 1-4 16,4 4-7-16,-2-5-6 0,-2 7-4 0,-5-3-4 0,7 1-4 0,-7 1-4 0,6 4-4 15,-6 1-1-15,0-1-5 0,0 5-6 0,0-1-5 0,6 2-5 0,-6 4-5 16,0 0-9-16,0 0-1 0,0 0-2 0,0 0-3 0,0 4 1 0,0 2 1 16,0-1 1-16,0 5 0 0,0-1 3 0,8 1 2 0,-8 4 0 0,0 1 5 15,7 1 3 1,-7-3 4-16,5 7 2 0,-5-5 0 0,6 4-3 0,-6-4 1 0,8 3-6 0,-8-2 1 0,5 4-6 0,3-7-2 0,-8 3-2 0,5-2-4 0,3 1 0 15,-2-5-2-15,-1 5-1 0,3-6 1 0,-1 6 2 0,-1-6 1 0,7 1 6 16,-8-4 2-16,9 3 1 16,-7-3 5-16,6-3 2 0,1-3 6 0,-2 0 2 0,2 0 4 15,-1 0 2-15,6-3 3 0,-6-3 2 0,-1-3 1 0,8 3 1 0,1-4 2 0,-9 1-1 0,7 0 3 0,-1-1 2 0,-4-4 0 0,6 2 7 0,-1-1 2 32,-3 2 8-32,-5-2 2 0,10-3 6 0,-9 2 5 0,-1-1 3 0,10-1 5 15,-15 3 6-15,7-7 3 0,2 5 7 0,-3 2 1 0,-5-8 3 0,-2 7-2 16,3-6-1-16,-3 5-1 0,3-3-4 0,-2 3 2 0,-6 0 2 0,5 0 2 0,-5 0 1 15,0 5-2-15,0 1-3 0,0-1-4 0,-5 5-6 0,5-4-5 16,-6 9-6-16,6-6-8 0,-8 2-6 0,3 4-12 0,5-5-9 0,-8 5-10 0,-4 5-13 16,5-5-8-16,2 4-8 0,-2 2-5 0,-6 3-1 0,5 0-3 0,-3 3 2 15,-5-3-2-15,11 1 3 0,-8 4 3 0,-1 1 4 0,2-5 3 0,6 5 4 0,-7-2 6 16,5 2 2-16,-4 0 1 0,5 0 0 0,2 0 2 0,-3 0-4 0,1-2 1 16,2-2 2-16,5 2-5 0,-9 2 2 0,4-6-4 0,5 7-2 0,0-7-3 15,-5 6-1-15,5-6-3 0,0 7-4 0,0-7 0 0,5 6 0 0,-5-6-3 16,5 3 0-16,-5 2 0 0,9-4-1 0,-4-1 2 0,2 0 2 0,6 1 4 15,-6 1 4-15,5-1 2 0,4-7 3 0,-5 3 1 0,1-1 5 0,9-1 0 0,-10-4 2 16,10 0 3-16,-2 0 2 0,1-4 2 0,-6-1 3 0,4 5 0 0,1-9 0 16,2 3 1-16,-3 2 0 0,3-7 2 0,-2 1 3 0,-6 1 1 0,6 0 3 0,1-1 1 15,-6-4 1-15,6-2-1 0,-8 7 3 0,0-11 1 0,2 4-1 0,-1 3 4 16,0-2 0-16,-5-6 2 0,5 3-1 0,-8-1 1 0,0-5-1 0,4 3-1 16,-4-3-1-16,2-1-1 0,1 7 3 0,-2-12-2 0,-6 6 6 0,6-1-1 15,-6 1 5-15,0-1 1 0,0 1 6 0,0 0 7 0,0-1 5 0,0 6 6 0,0-1 3 16,-6 5 3-16,6 2 3 0,0-2 4 0,-6 3-2 0,6 3-2 15,0 4-7-15,-8 1-8 0,8-2-13 0,0 6-13 0,0 0-13 0,0 0-15 16,-7 0-10-16,7 10-5 0,-5-5-7 0,5 4-5 0,-9 7-3 0,9-2-3 0,-5 5-2 16,5 2 1-16,-5 3-2 0,5 1 4 0,-8-1 4 0,3 0 5 0,5 1 5 15,0 5 2-15,0-6-1 0,-8 0 1 0,8 1-2 0,0-1-1 0,0-5-1 0,0 5-4 16,8-3 2-16,-8-2-2 0,0-1 0 0,0 3-1 0,5-6 2 0,-5-2 1 16,8 2 3-16,-3 0 2 0,0-5 2 0,-5-1 3 0,9 6 1 0,-4-10 2 15,2 5 3-15,1-4 4 0,4-2 1 0,-5 1 4 0,5 0 4 0,-5-5 4 16,6 0 3-16,-1-5 2 0,2 5 2 0,-1-5 0 0,0 1 2 0,6-8 1 15,-6 8 1-15,2-5 1 0,4-2-1 0,-6-2 1 0,6 1 3 0,-7-1-4 0,2-2 4 16,4 1-1-16,-9-2-2 0,9-2 2 0,-11-3-1 0,7 2-1 0,-2-1 1 0,-6 1-1 16,7-6 0-16,-5 1 0 0,-3 5-1 0,3-5 1 0,-2 0 2 15,-1 3 2-15,-5 2 7 0,8-2 8 0,-8 3 6 0,0 3 7 0,0 0 4 0,0 5 4 16,0 1 1-16,0 0 4 0,-8 3-3 0,8-3-3 0,-5 9-3 0,5-6-9 16,0 6-10-16,-6-3-10 0,-2 3-15 0,8 3-10 0,-5-3-12 0,5 6-6 15,-8-1-9-15,1 5-3 0,1-1-2 0,0 0-2 0,-1 1-2 0,7 5 4 16,-13 0 3-16,7 3 5 0,-1-2 5 0,7-1 6 0,-6 3 9 0,1-3 0 15,-2 1 3-15,7 2 0 0,-9-3 1 0,9 0-1 0,0 0 1 0,-5 0 0 0,5-6-2 16,0 7 2-16,-7-7 0 0,7 6 0 0,0-6-1 0,0 0 0 0,0 1 0 0,0-4 0 16,0 3 0-16,7 0 0 0,-7-3-2 0,0 3 2 0,5-3 0 15,-5-3 0-15,0 4 1 0,9-2 3 0,-9-1-3 0,7 5 3 0,-2-9 0 0,1 6 1 16,-6 3 0-16,7-4 0 0,-1-5 0 0,2 4-4 0,-3 2-5 0,2 0-9 16,-1-2-10-16,0 1-15 0,1-1-16 0,1-4-25 0,-3 5-24 0,3-5-30 15,-2 6-30-15,-6-6-38 0,5 4-36 0,3-4-65 0,-1 5-72 0,-1-5-84 16,-6 0-82-16,6 0-21 0,1 0 2 0,-7-5 20 0,5 5 34 0,3-4 36 0,-8-2 41 15,6-3 46-15,1 4 46 0,-7-5 53 0,6 0 53 0,-1 1 66 0,2-2 72 0</inkml:trace>
  <inkml:trace contextRef="#ctx0" brushRef="#br0" timeOffset="109492.34">26383 15216 0 0,'13'-4'18'0,"1"-2"132"0,4 3 76 0,-4-3 57 0,-2 2 48 0,-4-1 42 0,4-1 37 0,-5 2 37 0,14-2 35 0,-10 1 33 0,-4 1 31 0,7 4 26 0,-9-5 28 0,2 5-99 0,-1-4-171 0,-1 4-87 0,3 0-45 0,0 0-30 0,-8 0-24 0,5 4-16 0,2-4-15 0,-7 5-14 0,0-5-15 15,0 0-9-15,0 4-6 0,0 1-8 0,0 1-7 0,0-2-7 0,-7 2-5 0,2-1-6 16,-3-1-1-16,-5 5-10 0,7-3-6 0,-6 3-9 0,-2 0-7 0,1 3-8 16,-8-8-8-16,9 5-9 0,-8 1-8 0,1-5-9 0,-1 4-10 0,7-3-2 15,-6 3-10-15,-2-3 1 0,2-2-2 0,1-4 6 0,-3 6 2 0,3-1 6 16,4-5 7-16,-7 0 5 0,11 4 6 0,-3-4 6 0,-3 0 5 0,5 0 5 0,4-4 5 16,1 4 5-16,-1-5 3 0,1 5 2 0,-1 0 1 0,7-6-2 0,0 2-2 0,0 4 1 15,0 0 0-15,0-9 0 0,0 3-1 16,0 0 4-16,0 2 0 0,0-6 1 0,7 6-1 0,-7-6 1 0,6 1 0 0,-6-3 0 0,7 3 1 0,-1 0-1 15,1 0 1-15,-1-1-3 0,-1-1-1 16,3-4-2-16,0 6-4 0,-3-1-1 0,3 6-4 0,2-7-2 0,-1 8-1 0,-4-9-1 0,8 8 0 0,-5 4 2 16,-2-5-1-16,1 5 0 0,-2-6 4 0,3 6 1 0,5 6 0 0,-13-6 1 0,6 5 2 15,-1-1 4-15,2 2-1 0,-7 0 5 0,9 3 1 16,-9 0 3-16,5 1 3 0,-5-1-3 0,0 6-3 0,-5 0-4 0,5 0-4 0,-9 0-4 16,2 4-1-16,2 0-5 0,-1-5-1 0,-1 11-1 0,-7-5-5 0,9-1 0 0,-8 2-4 15,-1-3-4-15,7 3 2 0,-7-2 0 0,4-4 1 0,2 0 1 0,3-2 2 0,-3 2 0 16,0-6 0-16,8 2 3 0,0-7 2 15,0 5 2-15,0-2 3 0,0-2 4 0,8-1 7 0,-8 1 5 0,8-5 4 0,5 4 5 0,-8-4 4 0,9 0 2 16,-2 0 4-16,8-4 1 0,0 4 2 0,-1-9-3 0,2 4-8 0,2-2-18 0,4-2-24 16,6 0-36-16,-6 0-42 0,4-1-61 0,-4-5-69 0,5 0-107 0,-6 6-120 0,1-6-52 15,4 0-15-15,-4-4 2 0,-7 4 11 0,4-3 24 0,-3-3 26 0,-3-3 38 16,-2 5 43-16,3-11 52 0,-14 5 54 0,8-5 66 0,-6-4 71 0</inkml:trace>
  <inkml:trace contextRef="#ctx0" brushRef="#br0" timeOffset="110271.96">15878 5940 0 0,'5'-4'1'15,"-5"-1"16"-15,8 1 4 0,-8-2 3 0,0 0 2 0,7 6 2 0,-7-3 1 0,0 3 0 0,5-6 2 0,-5 6-10 0,0 0-15 0,9 0-8 0,-9 0-2 16,0 0-6-16,5 0-8 0,-5 0-4 0,5 0-5 0,-5 0 0 0,8 0 0 0,-3 6 1 0,-5-6 3 0,8 0 1 0,-2 0 5 0</inkml:trace>
  <inkml:trace contextRef="#ctx0" brushRef="#br0" timeOffset="112059.07">16046 6902 14 0,'0'0'32'0,"7"0"9"0,-7 0 7 0,0 5 10 0,0-5 8 0,0 0 9 0,0 0 4 0,0 0 7 0,0 0 8 0,0 0-9 0,0 0-19 0,0 0-5 0,0 0 4 0,0 0 9 0,0 0 14 0,0 0 17 0,0 0 18 0,0 0 17 0,0 0 13 16,0 0 16-16,0 0 16 0,0 0 15 0,9 6 13 0,-9-6 13 0,0 0 9 0,0 0 10 0,0 0 9 0,0 0 4 15,0 0-1-15,0 0-8 0,0 0-15 0,0 0-21 0,0 0-18 0,0-6-20 16,0 6-15-16,0-5-13 0,0 1-15 0,-9 0-13 0,9-7-13 0,0 8-15 16,-7-9-14-16,7 8-15 0,-5-7-13 0,5 2-10 0,-7 0-12 0,0 5-5 0,2-8 0 15,-3 3-3-15,1 0-1 0,2 3-6 0,-9-3-3 0,9 5-6 0,-8-8-4 16,-1 9-5-16,1-3-2 0,5 1-3 0,-10-5-1 0,4 5 1 0,2 1-3 15,-1 4 1-15,-6-4 2 0,6-1-1 0,-8 5 0 0,7-6 1 0,4 6 4 16,-11-4 0-16,8 4 1 0,-6-6 1 0,6 6 0 0,-1 0 2 0,-6 0-2 0,7 0 0 16,2-5 0-16,-10 5 1 0,8 0-1 0,-1 0 0 0,2 5-2 0,-7-5 0 15,6 0 1-15,0 0-4 0,0 6 0 0,-6-6 1 0,6 4 0 0,-2-4 1 16,3 6 1-16,0-1 1 0,-4-1 2 0,5-4 1 0,-1 4 0 0,-2 1 1 0,1 1 2 16,-1-2 1-16,2-4 2 0,6 5 0 0,-7 1 3 0,5-3 1 0,3-3 2 15,-2 0 1-15,0 6 7 0,0-6 4 0,1 6 1 0,-1-6 5 16,2 0 4-16,-3 4 4 0,8-4 4 0,-6 0 0 0,6 0 1 0,-5 0-1 0,5 0 0 0,-8 0-5 15,8 0-2-15,0 5-7 0,0-5-9 0,-8 0-7 0,8 0-12 0,0 0-9 16,0 0-8-16,0 0-6 0,-5 4-6 0,5-4-3 16,0 6-3-16,0-6 2 0,0 3 2 0,0 3 4 0,0 3 6 0,0-3 4 0,-8 4 11 0,8-1 4 15,0 6 7-15,0-6 6 0,0 6 6 0,0 0 4 0,0 0 3 0,0 0-1 16,0 0 2-16,0-2-1 0,0 8 0 0,0-6 1 0,0 4 2 0,0-1-1 16,0 3-1-16,0-2 5 0,0 2 5 0,0-3 2 0,-5 1 1 0,5 2 3 0,0 3 2 15,0 1 2-15,-5-7 2 0,5 6 1 0,0 1 0 0,-9-1-2 0,9 0-3 16,-5 1-2-16,5 1-2 0,-7-3-4 0,7 3-3 0,0 2-5 0,-6-4-2 0,6 6-1 15,0-5-2-15,-7 3-1 0,7 2 0 0,-7 0-2 0,7-2 2 0,0 6-5 16,0 1 1-16,-7-7-1 0,7 8-5 0,0 3 2 0,0-4-2 0,0 2-1 16,0-2 0-16,0 9-4 0,0-5 1 0,0 0 2 0,0 5 2 0,0 1 1 15,0-3 1-15,0 4 1 0,-5-3 5 0,5 5 1 16,0-4 4-16,-8 6 1 0,8-6 2 0,-5 4 2 0,5-3 0 0,-6 3 3 0,-2 1 0 0,8 0 0 0,-7 0 0 16,2 4 2-16,-4 1-4 0,-1 0 0 0,2-1-3 0,3 7-2 0,-3-8-2 15,2 3 0-15,-1 3-1 0,-6-4 1 0,7 4-4 0,-2-4-2 0,3 4 0 16,-2-3-2-16,1 4-5 0,0-2 0 0,-1 3-2 0,7-1 0 0,-8 4 1 0,3-5-1 15,5 0 0-15,0 1-2 16,-6 4-2-16,6-2-1 0,6-3-1 0,-6 0 1 0,0 2-1 0,5-2-2 0,-5 0 2 0,8 0 1 0,-8 0-1 0,7 6-1 16,-7-4 1-16,6-2 1 0,0 0-1 15,-6 2 2-15,7-2 0 0,-7 0 2 0,5 6 2 0,-5-6-1 0,0 0 3 0,8 3 1 16,-8-3 0-16,0 0 1 0,0 6-3 0,-8-6 3 0,8 0-1 0,0 5 1 0,0-3 0 0,-5-2-3 0,5 0 2 0,0 0-1 16,0-2 0-16,-7 1-1 0,7-2-1 0,0-1-2 0,-6 4-2 0,6-3 1 15,0 3-1-15,-6-4 0 0,6 4 2 0,0-5-2 0,-7 5-1 0,7-4 0 16,0 0 0-16,-8-1 1 0,8 1 2 0,0 1-1 0,-5-6 1 0,5 3-1 15,0-1 2-15,0-3 0 0,-6 1 1 0,6 6-1 0,0-7-1 0,0 5-1 0,0-5 1 16,0 7-1-16,0-7 1 0,0 7 0 0,0-7-3 0,0 1 0 0,0 0 0 16,0 0 0-16,6-6-2 0,-6 6 0 0,0-4-2 0,5-5 0 0,-5 2 1 15,8-2 0-15,-8-1-3 0,7-5 3 16,-7 5-3-16,6-5 1 0,-6 0 0 0,6 0 0 0,1 1 0 0,-7-7 1 0,5 3-1 0,3-4 1 0,-2 0 2 0,1-5 0 16,-1 5 1-16,1-5 1 0,7-2 0 0,-9 1 1 0,3-8 2 0,-3 8 1 15,9-11 1-15,-9 4 0 0,10 0 5 16,-9-4 2-16,7-6 1 0,-8 8 1 0,9-3 4 0,-7-3-2 0,6 1 1 0,1-1 0 0,-4-1-2 0,-2-1 2 15,5 2-4-15,0 0 0 0,1-3 1 0,-2 3-4 0,1-6 1 0,6 5-2 16,-6-1-2-16,1-4-2 0,7 0-1 0,-10 0-1 0,10 0-2 0,-9 0 0 16,7 0 1-16,1-4 0 0,7-1 0 0,-8 5 0 0,7-6-2 0,0 3 2 15,-2-3-2-15,4-4 0 0,-1 5 0 0,5-1 0 0,0-1 0 0,-6-4 1 0,8 1-1 16,-3 0-1-16,9 0-1 0,-9-4 1 0,1 0 0 0,8-2-2 16,-1 1 2-16,0-3-2 0,2-3 3 0,3 6-2 0,-5-3 0 0,7-2 1 0,-2 0 0 15,4 1-1 1,-4-2 1-16,4 3-1 0,-4 2-1 0,-5 2 2 0,-1 0-2 0,2 0 2 15,-1 4 0-15,1-1-1 0,-8-4 0 0,1 11-2 0,-1-5 1 0,2 3-1 0,-2 3 1 0,-8-3-1 0,4 0-3 0,-2 6-1 0,-2 0-1 16,-3 0-5-16,-3 0-5 0,-4 0-9 0,4 0-13 0,-2 0-12 0,-11 6-9 0,2-6-12 16,0 6-6-16,-2-3-12 0,-5 3-10 0,0-6-12 0,0 4-11 0,0 1-15 15,-5-1-12 1,5 1-13-16,-7 1-13 0,0-2-12 0,2 1-13 0,-2 1-12 0,-2-3-9 0,4 4-9 0,-1-2-12 0,-6-1-14 0,3-4-14 0,4 5-20 16,-2-5-25-16,1 4-40 0,1-4-45 0,-3 0-11 0,8 0 7 0,-8 0 23 0,8-4 29 15,-5 4 31-15,5-5 32 0,-7 1 30 0,7-1 31 0,0-5 36 0,0 4 35 0,0-3 41 16,0-2 46-16</inkml:trace>
  <inkml:trace contextRef="#ctx0" brushRef="#br0" timeOffset="112327.06">16928 13620 0 0,'0'-11'14'0,"-8"7"126"0,0-5 68 0,8 3 50 0,-5-3 43 0,-2 0 44 0,1-3 38 0,0-1 41 0,-1-2 34 0,-1 0 36 0,3 0 33 0,5 0 30 0,-6 6 31 0,-2-1-89 0,8 0-159 15,0 0-77-15,-5 6-31 0,5-2-24 0,0 2-21 0,0-1-21 0,0 5-25 16,0-6-22-16,0 6-16 0,0-3-22 0,0 3-13 0,0-7-18 0,0 7-10 0,5 0-11 15,-5 0-10-15,8 0-6 0,-2 0-1 0,-6 0-3 0,5 7 1 0,10-7-1 16,-9 3 2-16,7-3 0 0,-8 6 3 0,11-1 0 0,-5-1 4 0,1 2 1 16,2-2-1-16,-1 6 1 0,1-6-3 0,-2 6 1 0,7-4-3 0,-4 3-1 15,-3 0-3-15,0 6 0 0,1-3-4 0,1-3 1 0,-1 0-1 0,0 6-2 0,0-6-1 16,1 7-2-16,-9-1-1 0,2-6 0 0,6 6-3 0,-6-2 1 0,0-2-2 16,-7 3 1-16,5-3 0 0,-5 2 1 0,0-2 1 0,0 3 0 0,-5-4-1 15,5 0 2-15,-7 5 2 0,0 0-1 0,-6-6 2 0,1 4-1 0,3 2 1 0,-9-3-6 16,5 1-5-16,-6 2-12 0,-2 0-21 0,-3-6-26 0,4 6-32 0,-6 0-38 15,-6-6-43-15,5 7-59 0,-6-7-70 0,1 6-111 0,-2-6-128 0,2 0-51 16,-8 3-14-16,8-3 7 0,-7-5 21 0,0 2 33 0,1-6 37 0,-1 0 49 16,-8-6 49-16,9-3 58 0,-8-7 59 0,-5 2 70 0,4-5 75 0</inkml:trace>
  <inkml:trace contextRef="#ctx0" brushRef="#br0" timeOffset="112770.76">13324 10600 0 0,'7'10'8'0,"1"0"128"0,-8-4 90 0,5 3 65 0,-5-3 49 0,0-6 41 0,0 0 39 0,0 0 33 0,0 0 27 0,6 0 24 0,-6 0 21 0,0-6 13 0,0 6 15 0,0 0-104 0,0 0-162 0,0 0-109 16,0 0-81-16,0 0-43 0,0 0-23 0,0 0-18 0,0 0-11 0,0 0-8 15,8 6-5-15,-8 3 1 0,0-5 4 0,5 5 10 0,-5 6 6 0,7-3 10 16,-7 6 10-16,0-3 6 0,6 4 7 0,-6 0 2 0,0 1 3 0,8 5 1 0,-8-7-2 15,6 9-2-15,-6-5-5 0,0 5-3 16,7-9-6-16,-7 6-3 0,0 1-6 0,5-1-2 0,-5 1-9 0,8-1-5 0,-8 1-7 0,6-1-11 0,-6 0-17 16,7 1-14-16,-7-5-13 0,6-1-15 0,-1 5-12 0,-5-9-14 0,7 4-15 0,-7 1-21 15,9-4-19-15,-4-3-21 0,-5 2-20 0,6 0-19 0,-6-6-22 0,7 6-25 16,-7-9-31-16,5 3-31 0,-5-5-29 0,9 7-32 0,-9-7-29 0,0 1 1 0,0-5 16 16,0 0 25-16,0 0 31 0,0 0 31 0,0 0 32 0,0 0 36 0,-9 0 35 0,4 0 44 15,-2-5 44-15,1 1 46 0,1-2 61 0</inkml:trace>
  <inkml:trace contextRef="#ctx0" brushRef="#br0" timeOffset="112944.93">13305 11265 54 0,'-5'-6'132'0,"-9"-3"50"16,7 0 45-16,1-1 45 0,-7-5 46 0,5 6 41 0,3-2 41 0,-3-2 37 16,3 3 36-16,0-1 33 0,-4 1 33 0,9 1-45 0,-5 0-91 0,5 3-54 0,0-3-41 15,-7 3-32-15,7 3-31 0,0-4-30 0,0 2-37 16,0 1-28-16,0-1-28 0,0-1-28 0,7 2-23 0,-7 1-19 0,0-3-14 0,5 1-16 0,9-5-11 16,-9 0-11-16,8-1-8 0,1 2-5 0,-1-4-6 0,8 1-2 0,-3-2-6 0,3 0-13 15,3 0-22-15,3 4-20 0,-7-1-20 0,4 2-28 0,3-1-30 0,-6 6-34 16,5-7-36-16,-8 11-58 0,1-3-71 0,1 3-74 0,-1 0-75 0,2 0-26 15,-3 0 0-15,-2 3 24 0,0-3 35 0,0 6 39 0,-4-1 40 0,-5-1 44 0,6 0 43 16,-6 2 49-16,-2 3 49 0,-5-4 62 0,7 1 67 0</inkml:trace>
  <inkml:trace contextRef="#ctx0" brushRef="#br0" timeOffset="113829.14">13729 11055 0 0,'5'0'29'0,"-5"0"148"16,0 0 82-16,0 0 62 0,0 0 51 0,-5-6 43 0,5 2 41 0,0-1 38 15,-7-4 31-15,7-1 33 0,0 1 26 0,-7-3 25 0,7 9 27 0,0-8-117 0,0 7-196 16,0-2-101-16,7-3-51 0,-7 9-37 0,0-4-23 0,0 4-22 0,0-5-20 15,0 5-16-15,0 0-17 0,0 0-11 0,0 0-13 0,0 0-10 0,0 0-12 16,0 0-9-16,0 0-7 0,0 0-7 0,0 5-1 0,0-1 0 16,0 5 1-16,0 1 3 0,0 1 3 0,7-1 2 0,-7 4 1 0,0-1-1 0,0 8-2 0,5-6-7 15,-5 4-7-15,0 5-6 0,0-3-8 0,0-3-7 0,0 3-8 0,0-2-7 16,0-1-5-16,0 3-4 0,0-7-6 0,0 0-1 0,0 1-1 0,0-5 1 16,0 5 8-16,8-6 5 0,-8-3 12 0,0 0 8 0,0-3 12 0,0 3 7 15,5-3 9-15,-5-3 10 0,0 0 10 0,0 0 8 0,0 0 10 0,0 0 14 16,0 0 12-16,0 0 11 0,0 0 7 0,8-3 6 0,-8 3 5 15,0-6 6-15,0 3 4 0,0-3 2 16,0 0-1-16,0-3 1 0,0 0-2 0,6-1-4 0,-6 1-6 0,0-7-10 0,0 6-9 0,0-4-9 0,0-1-6 0,7 0-6 0,-7 0-4 16,0-3-6-16,6 2-1 0,-6-2-2 0,7 3-5 0,-7-6 0 0,0 2-4 0,6 5-3 15,1-6-1-15,-7 6-1 0,6-1-2 0,-6-1 0 0,5 2-3 0,-5 4-3 16,9 1-2-16,-9 5-5 0,0-1-2 0,7-1-4 0,-7 6 1 0,5-4 0 16,-5 4-1-16,8 4 1 0,-8-4-1 0,5 6 0 0,1-1 0 0,2-1 3 15,-3 5 3-15,2 1 3 0,-1 1 4 0,-6-1 5 16,8 4 1-16,-2-1 0 0,1-2-1 0,-2 5 1 0,-5-1-3 0,7-2-2 0,0-4-1 0,-7 6 1 0,5 0-2 15,3-5 2-15,-1-1-3 0,-7 2 1 0,6-1 0 0,2-5-1 0,-8 5 3 16,5-7 1-16,0 3 2 0,-5-2 3 0,8 1 5 0,-8 1 2 0,6-6 5 0,-6 0 3 16,7 0 7-16,-7 0 4 0,0 0 6 0,6 0 9 0,-6 0 6 0,0-6 4 15,7 6 8-15,-7-5 4 0,6 1 6 0,-6-2 5 0,8 3 6 16,-8-3 4-16,0 2 2 0,5-7 0 0,-5 7-1 0,0-7-3 0,8 2-5 0,-8 5-4 16,0-6-9-16,0-1-3 0,0 1-7 0,5 1-6 0,-5-2-6 0,0 7-4 0,0-10-9 15,0 10-5-15,0-8-7 0,0-3-2 0,0 12-5 0,8-7-1 0,-8 1-4 16,0-3-1-16,0 9-4 0,0-3-2 0,0 1-7 0,0 1-3 0,0 4-6 15,0 0-5 1,0 0-7-16,0 0-2 0,0 0-4 0,0 0 0 0,0 0-1 0,6 0 0 0,-6 4 0 0,0 1 1 0,5 1 0 0,-5-3 5 0,7 9 4 0,-7-8 6 16,8 5 7-1,-2 0 5-15,-6 2 5 0,6 5 3 0,1-7 3 0,-2 0 2 16,2 1-2-16,2-1 0 0,-4 6 1 0,1-4 0 0,1-1 3 0,7-6-3 16,-9 5 1-16,2-4-2 0,4 5 0 0,-3-4 0 0,0-1 0 0,4-5 2 0,-5 4 1 15,6-4 1-15,-6 0 3 0,5 0 1 0,-5 0 2 0,6 0 1 0,0-4-1 16,-7 4 1-16,6-5 0 0,2-1 0 0,-1 2 3 0,1-7 0 0,4 7-1 15,-5-5 2-15,2 3 4 0,-4-3 1 0,2 0-2 0,0-3 5 0,1-3 0 16,-9 8 4-16,10-8 5 0,-1 3 4 0,-9-3 5 0,0 2 4 0,3-1 5 0,-2 4 3 16,1-11 2-16,-1 8 1 0,-6-2 1 0,7 0 2 0,-7-4-2 0,0-2 2 15,0 1-2-15,0 7-4 0,0-12-2 0,0 5-5 0,0 2-7 0,-7-3-2 16,7-2-3-16,0 2-3 0,-6 1-2 0,6 1-1 0,-7 4 1 0,7-4 1 0,0 10-4 16,-6-6 2-16,6 6-3 0,0 3-4 0,0 0-4 0,0 2-6 0,0 4-7 15,0 0-7-15,0 0-5 0,0 0-8 0,0 0-6 0,-8 0-7 0,8 0-6 16,0 4-6-16,-5 2-2 0,5 0-1 0,0-3 3 0,-5 9 0 0,5-3 6 15,0 0 4-15,-8 6 7 0,8 4 5 0,-6-4 5 0,6 4 4 0,0 2 6 0,-7-3 3 16,7-3 5-16,-8 6 1 0,8-2 1 0,0-5 0 0,0 2-2 0,0-3 0 16,0 2-1-16,0-1 0 0,0 2-1 0,0-3-1 0,0 2 1 0,0-4-1 15,8-1-2-15,-8-1-1 0,7 6 1 0,-7-6 0 0,0 0-1 0,6 3-1 0,2-8-1 16,-8 5-4-16,5 0-1 0,-5-3-6 0,5 3-4 0,-5-3-6 16,8 4-7-16,-2-5-7 0,-6 1-7 0,7-3-8 0,-1 1-7 0,-6 2-7 0,7-1-6 15,0-1-6-15,-7 1-3 0,7-5-6 0,-2 7-1 0,2-7-3 0,-7 0 1 0,6 3-2 16,2-3-3-16,-2 0-2 0,-6-3-6 0,7 3-11 0,-2 0-11 0,3-7-11 15,-2 7-13-15,-1-5-13 0,-5 1-20 0,8 4-33 0,-3-5-40 0,2-1-52 16,2-1-49-16,-9 1-32 0,5 1-15 0,1-5 5 0,1 4 19 0,-1-3 25 0,-6 0 31 16,7-1 31-16,-1 1 31 0,1-3 34 0,-7 3 38 0,6 0 45 0,-6-6 50 15</inkml:trace>
  <inkml:trace contextRef="#ctx0" brushRef="#br0" timeOffset="114446.31">13671 11143 0 0,'0'0'1'0,"0"0"70"0,0 0 54 0,0 0 41 0,0-5 38 0,0 5 33 0,0 0 30 0,0 0 32 0,5-4 33 16,-5 4 32-16,0 0 36 0,0-6 16 0,0 6 7 0,0-4-31 0,0 4-50 0,0 0-38 0,0-5-30 0,0 5-15 0,0-6-11 0,0 6-9 0,0 0-8 0,0 0-9 0,0-3-11 0,0 3-15 0,0-7-17 0,0 7-15 0,0 0-16 0,0 0-13 16,0 0-17-16,0 0-15 0,0 0-19 0,0 0-13 0,0 0-17 0,0 0-14 0,0 0-16 15,-5 0-15-15,5 0-14 0,0 0-11 0,0 0-9 0,-8 7-5 0,8-7-6 16,0 0-2-16,0 3-1 0,0 3 2 0,0 3 0 0,0-3 3 0,0-2 0 16,0 5 4-16,-8 2 3 0,8 4 5 0,0-5 5 0,0 8-3 0,0-3-10 15,0 0-14-15,0 4-17 0,0-4-20 0,0 4-20 0,0-4-26 0,0 0-23 0,0 3-24 16,0-2-26-16,8-2-32 0,-8 1-33 0,0-5-57 0,0-1-64 0,8 1-58 15,-8 1-52-15,5-2-6 0,-5-3 16 0,0-3 28 0,0 3 31 0,0-6 38 0,0 0 37 16,0 0 39-16,0 0 40 0,0 0 43 0,7-6 48 0,-7-3 57 0,0 4 70 0</inkml:trace>
  <inkml:trace contextRef="#ctx0" brushRef="#br0" timeOffset="114619.49">13715 10952 0 0,'7'-15'14'0,"-7"0"128"0,7 7 75 0,-7-3 51 0,5 1 42 16,-5 1 34-16,0 4 28 0,0-5 23 0,0 5 19 0,0 1 16 0,0-1 15 15,0 5 9-15,0 0 10 0,8-4-104 0,-8 4-169 0,0-6-90 0,0 6-47 16,0 0-30-16,0 0-18 0,5 0-21 0,3 0-19 0,-8 0-19 0,6 6-21 0,1-6-23 16,-1 4-29-16,1 1-52 0,-1-1-65 0,1 1-67 0,-1-1-66 0,-1 2-28 15,4 3-5-15,3-4 9 0,-4 5 12 0,-3-4 22 0,1 3 26 0,-6 1 33 0,8-1 34 16,-3-4 41-16,-5 5 43 0,7-4 59 0,-7 3 69 0</inkml:trace>
  <inkml:trace contextRef="#ctx0" brushRef="#br0" timeOffset="132767.6">17589 13858 0 0,'0'0'1'0,"7"-3"24"0,-7 3 16 0,0 0 11 0,0 0 8 16,0-6 8-16,0 6 6 0,0-6 5 0,0 6 5 0,0-4-5 0,0 4-9 0,0-5-10 0,0 5-13 0,0-6-12 0,0 6-12 0,0 0-15 0,0-4-16 0,0 4-14 0,9-5-17 0,-9 5-16 0,0 0-17 0,0-4-8 0,0 4-2 0,0 0 2 0,0 0 3 15,0 0 6-15,5-5 5 0,-5 5 8 0,0 0 8 0,0 0 13 0,0 0 28 0</inkml:trace>
  <inkml:trace contextRef="#ctx0" brushRef="#br0" timeOffset="133477.7">17644 13751 3 0,'0'0'36'0,"0"-6"20"0,0 3 16 0,0-3 18 0,5 1 18 0,-5 5 20 16,0 0 22-16,0-4 24 0,0 4 22 0,0-6 9 0,0 2-4 0,0 4-3 0,0-5-2 15,0 5-4-15,0-5-1 0,0 5-4 0,0-4-7 0,0 4-4 0,0-6-9 16,0 2-8-16,0 4-9 0,0-6-10 0,0 6-7 0,0-5-3 0,0 5-4 15,0-4 0-15,0 4 2 0,-5 0 2 0,5 0 2 0,0 0 0 0,0 0 0 16,0-6-1-16,0 6-2 0,0 0-8 0,0 0-7 0,0 0-12 16,0 0-12-16,0 0-15 0,0 0-16 0,0 0-16 0,0 0-16 0,0 0-13 0,0 0-12 0,0 0-9 15,0 0-8-15,0 6-2 0,0-2-2 0,0 1 2 0,0 1 1 0,0 4 6 16,0-6 3-16,0 6 7 0,0 0 6 0,0 5 4 0,0-6 9 0,5 6 1 16,-5-2 6-16,0 2 0 0,0 6 1 0,0-2 2 0,0-4-2 0,0 9-2 0,0-5-3 15,0 7 0-15,0-3-5 0,0 3-2 0,0-4-1 0,0 9-1 0,0-7-1 16,0 6-2-16,6-6-2 0,-6 1-2 0,0-1-1 0,0-6-1 0,0 7-2 0,8-5 0 15,-8 0 0-15,0-6-2 0,5 5 0 0,-5-4-2 0,0-4 0 0,8 3-2 16,-8-5 2-16,5 2 0 0,-5-1 0 0,0-1 1 0,7-3 0 0,-7 3 0 16,0-5 0-16,7 1-1 0,-7 1 1 0,0-6 2 15,7 3 1-15,-7-3 0 0,0 0 3 0,0 6 1 0,0-6 1 0,0 0 1 0,0 0 3 0,0 0 2 16,6 0 0-16,-6-6 1 0,0 6 1 0,7-3 0 0,-7-3-1 0,0 1 0 0,0-5-4 16,0 7-5-16,0-7-9 0,0-1-5 0,0 1-9 0,-7 1-5 0,7 0-8 15,0-1-4-15,-6-4-2 0,6 2-4 16,0 3-3-16,-7-1 0 0,0-4-1 0,7 4 1 0,-7-5 3 0,7 6 3 0,-5-6 8 0,-3 6 4 0,8-7 7 0,-5 1 4 15,5 2 3-15,-8-2 4 0,8 0 2 0,-6 0 2 0,1-3 2 0,5 2 2 16,-7 1-1-16,7-3 0 0,0 2-1 0,-9-4 1 0,9 7 0 0,-5-2 0 16,5-6-2-16,0 8 2 0,0-2-1 0,0 0 1 0,0 4 0 0,0-2-1 15,0-2 2-15,5 5-1 0,-5-1 2 0,0 2 2 0,9 0 0 0,-9-1 1 0,7 1 2 16,-7-3 0-16,5 3 1 0,1 5 0 0,2-5 2 0,-3-3 0 16,3 3 2-16,-3 4 0 0,2-5 2 0,0 1 1 0,0 4 2 0,-1-5 3 0,6 0 1 15,-4 5 1-15,3-5 4 0,-3 7-1 0,5-3 0 0,-5-3-1 0,2 3 0 16,4 2 1-16,-1-1-3 0,-6-1-1 0,7 2 2 0,-1-1-5 0,-2 1 0 15,-3 4-4-15,4-6-3 0,2 6-2 0,-9 0-2 0,8 6-1 0,-5-6-1 0,5 4-1 16,-7 1 0-16,1 5-1 0,-1-5 2 0,2 5-1 0,-3-1 1 0,2 0 0 16,-7 1 1-16,6 5 2 0,-6 0-1 0,0-6 0 0,0 12 2 0,0-6 0 0,0-2 0 15,-6 2 1-15,6 0 2 0,-7 0-1 0,2-2 1 0,-3 2-1 0,2 0 2 16,-1 0-1-16,1-6-3 0,1 6 2 0,-3-6-1 0,-5 7 0 0,5-7-2 16,3 1-1-16,0 1-1 0,-11-1 0 0,11-5-2 0,-3 4 0 0,2 1-2 15,-7-7-2-15,8 3-4 0,-2 3-4 0,0-3-4 0,-6 0-9 0,6-2-4 0,2 1-10 16,-4-1-7-16,-1 1-9 0,2-5-9 0,2 4-8 0,-1-4-9 0,-1 6-8 15,3-6-10-15,-1 0-7 0,-2 0-8 0,3 5-8 0,5-5-4 0,0 0-9 0,-7 0-6 16,7 0-20-16,0 0-27 0,0-5-33 16,0 5-37-16,0 0-52 0,0 0-54 0,0 0-16 0,0-6 3 0,7 2 13 0,-7-1 19 0,5 1 22 0,-5-1 24 0,8 1 27 15,-2-8 29-15,-1 8 39 0,3-7 42 0,-8 2 48 0,7 0 59 0</inkml:trace>
  <inkml:trace contextRef="#ctx0" brushRef="#br0" timeOffset="134062.2">18229 13892 49 0,'0'0'109'0,"0"5"24"0,0-5 14 0,0 0 14 0,0-5 19 0,-6 5 24 16,6 0 27-16,0 0 23 0,0-4 25 0,0-2 20 0,-8 1 16 0,8 1-50 0,0-5-92 0,-5 3-40 0,5-3-14 0,-8 3 1 0,8 2 9 0,-7-7-3 0,2 7-5 0,5-1-17 0,-7-4-20 0,2 5-11 15,-2-2-12 1,-1-3-6-16,3 3-4 0,-3 0-4 0,2-3-2 0,1 5 4 0,-2-1 0 0,7-5 5 0,-9 4 2 15,4 3 5-15,-1-3 6 0,-1 1 4 0,7-5 4 0,-5 6 1 0,-4-1 1 0,9 0-2 0,0 1 0 0,0-2-4 16,-7 2-4-16,7-2-7 0,0 6-4 0,0-5-8 0,7 1-6 0,-7-2-8 16,0 3-7-16,9-3-8 0,-9 1-6 0,5 1-4 0,2-2-4 0,-1 2-1 0,-1-1 3 15,11-1 2-15,-11 2 0 0,9-1 3 0,-1 1 2 0,-1-2 4 0,0 6 3 16,3 0 3-16,-2-5 0 0,6 5 4 16,-6 0-2-16,0 0 0 0,8 5 0 0,-10-5-2 0,2 6-4 0,0-2-1 0,0 1-3 0,1-1-1 0,-2 7-3 0,-3-7-2 31,-4 6-1-31,0 1-1 0,3 2 1 0,-8-2-1 0,0 3-1 0,0 0 2 15,0 1-1-15,-8 0-2 0,3 0-2 0,5 4-6 0,-14-4-4 0,9 0-5 16,-10 4-6-16,9-4-4 0,-7 0-1 0,0-2-4 0,0 2-1 0,2-1 0 16,-5 2-2-16,4-1 1 0,6 0-1 0,-7-5 2 0,0 4 2 0,7-4 3 0,-7-1 8 15,5 0 3-15,1-3 5 0,2 4 4 0,-2-5 1 0,2 4 3 0,-2-5 0 16,7 2 2-16,-8-6 1 0,8 5 2 0,-5-1-1 0,5-4 4 0,0 0 4 16,0 0 3-16,0 0 5 0,0 0 1 0,0 0 2 0,0 0 1 0,0 0-1 0,0 0 0 15,0 0-1-15,0 0-2 0,0 0 1 0,0 0-1 0,0 0-2 0,5 0 3 16,-5 0-3-16,8 0 3 0,-1-4-2 0,-2 4 2 0,2 0 5 0,5 0 2 15,-4 0 5-15,5 0 2 0,-7 4 4 0,7-4 2 0,0 0 0 0,0 5 0 0,1 2 1 16,4-3-4-16,-5 1-1 0,0 0-5 0,0-1-5 0,1 6-2 0,-7-5-3 16,7 4-5-16,-9 1-5 0,0-4-1 0,3 3-3 0,-3 0-1 0,-5 1-1 15,8 1 2-15,-8-1 0 0,0-1 2 0,0 0 3 0,-8 1 1 0,8 0 1 16,-5 0 2-16,-8 0-2 0,8 1 2 0,-9-4-3 0,-1 8 1 0,3-3-3 16,-8-3 0-16,7 0 0 0,-5 1-10 0,-3 4-13 0,2-4-17 0,0 1-18 0,-2-1-22 15,-3-1-17-15,4 0-28 0,1 0-24 0,-2-3-29 0,3 4-25 0,2 1-35 16,-2-3-33-16,4-3-55 0,2 4-60 0,0-3-59 0,-8 3-52 0,12-3-9 0,-3 4 14 15,-4-5 25-15,9-1 29 0,-7 1 38 0,8-1 37 0,-3-4 40 16,2 6 42-16,-7-1 43 0,8-5 47 0,5 4 55 0,-16-4 69 0</inkml:trace>
  <inkml:trace contextRef="#ctx0" brushRef="#br0" timeOffset="134806.1">17974 15510 57 0,'0'-15'130'0,"0"6"42"0,7-1 31 0,-7-1 28 0,-7-2 27 0,7 2 28 15,0 1 26-15,-6-4 30 0,6 4 29 0,0 0 30 0,-6 1 28 0,6-2-44 0,0 2-92 0,-7 5-47 0,7-5-27 0,0 3-14 0,-5 0-3 0,5 2-6 0,-8-1-7 0,8-1-9 0,0 6-10 0,0-4-15 0,0 4-14 0,-6 0-21 0,6 0-16 0,0 0-22 16,0 0-16-16,0 0-16 0,0 0-12 0,0 0-9 0,-7 4-8 0,7 7-3 16,0-7-4-16,0 8 0 0,0-3 1 0,-6 4 0 0,6 2-2 0,0 6 0 15,0-8 4-15,0 7 1 0,0-1 6 0,0 5 0 0,0-3 2 0,0 3-1 16,0-5-4-16,0 6-2 0,0 4-5 0,0-4-5 0,0-1-6 0,0 6-4 0,0-6-3 15,0 5-6-15,0 0-6 0,0-4-7 0,0-1-7 0,0 1-4 0,0-1-5 16,0-5-3-16,0 2-4 0,0-3-3 0,0-3-4 0,0 0-1 16,6-1-2-16,-6 0 0 0,0-2 0 0,0-3 6 0,0 1 5 0,7-1 5 0,-7-4 5 15,0-1 4-15,0 2 5 0,0 0 5 0,0-6 6 0,0 3 5 0,0-3 6 0,0 0 6 16,0 0 2-16,0 0 8 0,0 0 6 0,6-3 5 0,-6-3 5 0,0 0 3 16,0 2 3-16,0-1 4 0,0-4 5 0,0-1 3 0,0 1 2 0,8-6 1 15,-8 0 1-15,0 0-1 0,0-4 2 0,-8 4-5 0,8-9-3 0,0 3-5 0,0-1-2 16,0-5-3-16,0 5-1 0,0-5-4 0,0-1-6 0,0-2-3 0,0 2-8 15,0 2-1-15,0-2-4 0,0 3-3 0,0-4-2 0,8 4-1 0,-8 1-1 0,0-1 1 16,0 1-2-16,5-1 1 0,-5 7-1 0,7-6-2 0,-7 3 0 0,6-3-1 16,-6 5 0-16,6-2 2 0,-6 3-2 0,7 2-2 0,1 1 3 0,-8-3-3 15,5 3 1-15,1 5 0 0,2-5-1 0,-8 6-1 0,5 0 2 0,2-1-1 16,1 5 0-16,-2-5 3 0,0 4-3 0,1 1 1 0,-2 1-1 0,3-1-2 16,5 1 2-16,-7-2 1 0,6 6-2 0,-3 0 2 0,3 0 1 0,-1 0 2 0,-2 6-2 15,3-2 2-15,2 1 1 0,-1-1 0 16,-1 7 2-16,0-1 2 0,-5-1 1 0,6 0 1 0,-5 6 2 0,-2 0 2 0,-1 0-1 0,3-1 0 15,0 6 1-15,-8-5 2 0,0 4-1 0,0-4 1 0,-8 6-2 0,8-3-2 0,-8 1-4 0,3-4-4 16,-9 4-8-16,9-4-4 0,-10-1-8 0,10 2-2 0,-7-1-3 0,-3-6-3 16,2 6-4-16,2-5-4 0,-5-1-2 0,5 0-3 0,-1 2-4 0,3-7 2 15,-3 5 0-15,-1-3 2 0,-1 0 2 0,9 3 0 16,-8-5-2-16,7 1-5 0,-9 1-6 0,10-2-10 0,-3-4-10 0,2 5-12 0,1-5-15 0,5 4-12 16,-8 2-15-16,1-6-13 0,7 6-11 0,-6-6-13 0,6 0-12 0,0 4-22 0,0-4-21 0,0 0-23 15,0 0-22-15,0 0-19 0,0 0-20 0,0 0-20 0,0 0-25 0,6-4 3 16,1-2 16-16,-7 0 20 0,13 2 23 15,-7-1 26-15,2-5 27 0,4 1 33 0,-4 0 35 0,4-3 36 0,0 3 33 0,9-6 38 0,-10 2 54 0</inkml:trace>
  <inkml:trace contextRef="#ctx0" brushRef="#br0" timeOffset="135280.41">18365 15279 79 0,'14'-9'148'16,"-1"0"45"-16,0-6 36 0,0 5 36 0,-7 4 34 0,1-8 32 0,-1 4 35 0,1 1 30 0,-1 5 31 0,1-7 29 0,0 1 30 0,-7 1-59 0,7 4-108 0,-7 1-54 0,5-2-31 0,-5 2-15 0,0-1-14 0,8-1-11 0,-8 6-14 15,0 0-16-15,0 0-14 0,0 0-17 0,0 0-15 0,0 0-15 0,0 0-15 16,0 0-11-16,0 6-13 0,-8-1-8 0,8-1-10 0,-5 2-8 0,5 3-7 0,-7 0-8 15,0 1-6-15,0 5-4 0,1 0-6 0,-1 0 1 0,1 0-2 0,-7 4 0 16,6-5-1-16,-7 2 0 0,9 3-4 0,-8-5 1 16,8 1-4-16,-9 1 1 0,7-3-1 0,-1 1-2 0,-4 1-2 0,5 1-3 0,2-3-4 0,-3 2-5 0,2-1-6 15,-1 2-6-15,7-7-5 0,-6 0-3 0,6 6-2 0,-5-9-2 0,5 4-1 16,-7-1 1-16,7-4-3 0,0 5 1 0,0-5-1 0,0-1 2 0,0-4 3 0,0 5 5 16,0-1 6-16,0 2 5 0,0-6 5 0,0 0 4 0,7 6 6 0,-7-6 2 15,5 0 5-15,-5 0 4 0,6 0 3 0,1 0 3 0,-1 0 3 0,2 0 3 16,4-6 5-16,-6 0 1 0,8 2 4 0,-2-1 1 0,2-4 0 15,-1 3 0-15,0-3 1 0,0 5-4 0,0-8-1 0,6 3-1 16,-5 0-3-16,-2 0-5 0,1-1-7 0,6-1-15 0,-4 1-17 0,-3-4-22 0,0 4-22 0,-3 1-22 16,3 0-25-16,-6 3-25 0,-1-4-23 0,3 1-25 0,0-2-25 0,-3 7-29 15,-5-5-36-15,0 0-27 0,5-3-23 0,-5 8-12 0,0-7-3 0,0 2 5 0,-5 0 11 0,5-1 21 32,0 4 26-32,-5-3 33 0,-3-1 38 0,8 0 40 0,-8 0 43 0,3 1 48 15,-1-1 52-15,-1 4 48 0,2-3 48 0,-4 0 43 0,4 0 38 0,-2 3 36 16,1-3 35-16,0 3 31 0,-2-4 28 0,8 5 18 0,-7-4 15 0,2 5 5 15,5-2 2-15,-8 2-6 0,8-1-9 0,-6 5-13 0,6-6-18 0,0 6-15 0,0 0-16 16,0 0-18-16,0 0-15 0,0 0-16 0,0 0-15 0,0 6-14 0,0-1-10 16,0-1-14-16,0 6-10 0,0-1-14 0,0 2-13 0,0 4-8 0,0-5-8 0,6 8-6 15,-6-3-2-15,0 4-3 0,0 1-3 0,0-1-8 0,0 2-12 0,0-2-16 16,0 2-19-16,0-3-26 0,-6 6-24 0,6-4-30 0,0 0-31 0,-5 4-30 16,5-5-30-16,-8 1-34 0,3 0-38 0,-2-2-35 0,7-3-36 0,-7 6-62 15,0-3-71-15,1-3-73 0,6 5-71 0,-7-6-14 0,1 5 13 0,-1-4 30 0,7 6 38 16,-6-7 41-16,-1-4 46 0,1 5 50 0,6-2 48 0,-8-2 50 0,3 2 53 15,5-1 62-15,-8-3 71 0</inkml:trace>
  <inkml:trace contextRef="#ctx0" brushRef="#br0" timeOffset="136055.7">18079 16643 80 0,'5'-4'150'0,"2"-2"42"0,2 6 34 0,-9-6 32 0,5-3 29 0,2 4 32 0,-7-5 32 0,6 1 31 0,-6 0 29 16,5-1 29-16,-5-1 29 0,0 1-58 0,9 7-109 0,-9-7-56 0,0 5-29 0,7-4-17 0,-7 2-6 0,0 2-11 0,0 1-13 0,0-1-13 0,0 5-15 0,0 0-15 0,0-6-17 0,0 6-17 0,0 0-17 0,0 0-14 15,0 0-15-15,0 0-9 0,0 6-9 0,0 3-10 0,0-4-3 16,0 11-6-16,0-7-6 0,0 6-3 0,0 0-4 0,0 4 0 0,0 0-1 0,0 1 0 15,0 5 4-15,-7-7 2 0,7 9 0 0,0-9 2 0,0 1-2 0,0 6-2 16,-9-5-2-16,9-1-6 0,0 0-6 0,0-5-6 0,0 7-8 0,0-2-5 16,0-4-8-16,0 6-4 0,0-8-8 0,0 2-5 0,0-1-3 0,9-4-1 0,-9 5-2 15,0-6 0-15,7 1 4 0,-7 1 1 0,5-8 9 16,1 9 4-16,-6-8 7 0,8 1 6 0,-8-1 7 0,5-4 5 0,3 6 10 0,-8-6 2 0,7 0 7 0,-2 0 3 16,-5 0 4-16,7 0 2 0,-7 0 5 0,0 0 2 0,5-6 0 0,-5 6 5 15,0-4 3-15,0-1 3 0,0 1 1 0,0-1 3 0,0-2 1 0,0 4-1 16,0-8 5-16,0 1 0 0,0 1 2 0,-5 0-1 0,5-1-2 0,-7-5 2 15,7 0 0-15,0 0-1 0,-5 0 0 0,5 0-2 0,-7-3-2 0,7 2-2 0,0-2-1 16,0-1-2-16,0-2 0 0,0-3-6 0,0 5-2 0,0-7-3 0,0 4-1 16,7-5-2-16,-7 5-2 0,5-5-3 0,2 3-2 0,-2-4-2 0,2 4-1 0,-7 0 0 15,13-3-2-15,-5 5-1 0,-2 1-2 16,-1-3 0-16,11 4 2 0,-11 6 0 0,1-5-2 0,6 4 1 0,-3 0 1 0,-2 4 0 0,4 3 2 0,-4-3 0 16,7 1 2-16,-9 5 3 0,2-4 1 0,5 3 1 0,-4 6 2 0,-1-4 2 15,-2 4 1-15,9 0-1 0,-9 0 4 0,3 0 0 0,-3 4 2 0,3 2 0 16,-2-1 0-16,1-1 0 0,-1 8-2 0,-6-3 2 0,7 0-2 0,-7 0 2 0,0 1 1 15,0 4-2-15,0 2 0 0,-7-1-1 0,7-1-2 0,-6 2 1 0,-1 3-4 16,1-5-2-16,-2 6 1 0,3-6-3 0,-3 5-1 0,-2-4-1 16,1 6-4-16,-3-8-5 0,4 8-9 0,-4-7-5 0,0 0-12 0,4 0-6 0,-5 2-9 0,7-1-7 15,-6-1-8-15,3-4-8 0,4-1-8 0,-2 3-8 0,1-3-12 0,1 0-9 16,-3 0-11-16,0-3-7 0,3 4-5 0,5-5-5 0,-6-1-6 0,6 2-6 16,0-2-3-16,-8 1-8 0,8-1-6 0,0 1-13 0,0-5-17 0,0 0-15 0,0 0-13 15,0 0-11-15,8 6-4 0,-8-6-6 0,0-6-6 0,6 6-24 0,-1 0-27 16,3-5-9-16,0 1 0 0,3-1 14 0,-4 1 19 0,7-6 28 15,-2-1 30-15,1 1 30 0,1 1 29 0,-2-6 26 0,8 0 25 0,-8-4 27 0,7 1 33 0</inkml:trace>
  <inkml:trace contextRef="#ctx0" brushRef="#br0" timeOffset="136655.96">18724 16290 0 0,'12'-9'2'15,"-3"5"108"-15,-9-1 71 0,5 1 52 0,-5-2 47 0,0 0 44 0,0 2 42 0,0-1 39 0,-5-1 40 0,5 2 34 0,-9-1 33 0,2 1 33 0,2-1 29 0,5 1-74 0,-6 4-134 16,-1-6-75-16,7 6-41 0,-6 0-30 0,-2 0-26 0,8-6-25 0,-7 6-26 0,2 0-22 0,5 0-21 0,-7 0-20 0,7 0-16 0,0 0-19 15,0 0-11-15,-7 0-14 0,7 0-10 0,0 0-8 0,0 0-7 0,0 0-4 16,0 0-3-16,0 0-2 0,0 0-2 0,0 0-1 0,0 0 2 0,0 6 2 16,7-6 3-16,0 0 1 0,-2 0 4 0,2 0 2 0,1 0 5 0,5 0 0 15,-2 0 3-15,5 0 0 0,-5 0 0 0,10-6-5 0,-3 6-7 0,3-3-17 0,-9 3-16 16,8-6-20-16,-1 6-25 0,1-6-26 0,-7 6-29 0,0-3-32 16,1 3-30-16,-2-6-26 0,-1 6-27 0,-2 0-27 0,-2 0-27 0,-2 0-24 0,-5 0-20 15,0 0-17-15,0 0-19 0,0 0-20 0,0 6-21 0,-5-6 11 0,-2 3 26 0,-7-3 36 16,8 0 35-16,-6 0 37 0,-2 6 32 0,1-6 48 0,-8 6 46 0,9-6 52 0,-7 3 49 15,-1-3 42-15,8 0 39 0,-9 6 50 0,3-6 62 0,4 6 48 0,1-6 43 16,-8 4 37-16,10 1 33 0,-2-5 34 0,5 0 35 0,-4 4 19 0,-2-4 14 0,9 5-8 16,-8-5-24-16,5 4-24 0,2-4-23 0,1 0-29 0,-3 6-34 0,1-6-26 31,1 5-18-31,-2-5-19 0,8 0-18 0,-5 4-20 0,5-4-19 0,-5 6-22 16,5 0-22-16,0-6-14 0,0 4-12 0,0 1-6 0,-8-1-7 0,8 5-5 15,0-3-5-15,0 3-5 0,0 3-3 0,0-3-6 0,0-4 0 0,8 3-1 16,-8 3-1-16,0-2 1 0,0 7 0 0,0-7-3 0,0-4-3 0,0 9-3 0,5-4-4 15,-5 0-3-15,0 0-2 0,0-1-1 0,0 0-1 0,0-3-2 0,0 3 0 16,0 3 0-16,0-3 1 0,0-4-4 0,0-1 0 0,0 0-1 0,-5 2-2 0,5-1 0 16,0-5-2-16,0 4 1 0,0-4-3 0,0 0 1 0,0 5 1 0,0-5-2 15,0 0 0-15,0 0 2 0,0 0-1 0,0 0 2 0,0 0 0 0,0 0 1 16,0 0 0-16,0 0 1 0,0 0 0 0,5-5 1 0,-5 1-1 0,0 4 0 16,5-5 0-16,-5-1 1 0,0 2-1 0,8 0 1 0,-8-1 0 0,6 5-1 15,-6-5 0-15,7 1 0 0,1-2 3 0,-3 0 1 0,1 2 1 0,2-1-1 0,-3-1 4 16,3 3 0-16,4-3 2 0,-5 6 0 0,5-4 2 0,-4 4-1 0,5-5 1 0,-2 5 1 15,5 0 1-15,2 0-3 0,-4 0 2 0,-2 5 1 0,7-5-1 16,-6 4 3-16,1 2 0 0,-1-3 0 0,-1 3-2 0,2-1 2 0,-9 5-1 0,3 0-2 16,0-5 0-16,-3 4 1 0,-5 1-2 0,6 4 1 0,-6-4-2 0,-6 1-4 15,6 2-2-15,-5 2-11 0,-3-5-13 0,0 5-12 0,-4 0-17 0,0-1-13 16,-3 2-15-16,3 3-17 0,0-5-19 0,-9 2-18 0,10-1-26 0,-10-2-28 16,8 1-33-16,-8 2-35 0,10-7-39 0,-2 6-54 0,-7-6-60 0,6 6-54 0,1-5-46 15,0 1-6-15,2-3 15 0,-4 3 24 0,9-2 29 0,-7 0 35 0,0 3 40 16,0-3 42-16,0-5 46 0,-6 5 50 0,6-3 49 0,-1 0 62 0,2 3 74 0</inkml:trace>
  <inkml:trace contextRef="#ctx0" brushRef="#br0" timeOffset="137350.53">18100 17634 43 0,'0'0'119'0,"0"-5"40"0,5 1 32 0,-5-1 31 0,0 5 29 0,0-4 27 0,7-2 28 0,-1 0 28 0,-6 3 33 0,0-3 26 0,0-4 27 0,-6 5-43 0,6-4-81 0,-7 5-45 0,7-7-30 0,-5 1-11 0,5 7-3 0,-9-9-3 0,2 8-3 15,7-1-1-15,-5-1-5 0,-1 3-6 0,6-3-9 0,-7 6-14 0,7-4-8 16,0 4-13-16,0 0-13 0,0 0-11 0,-6 4-11 0,6-4-12 0,0 9-10 16,0-3-10-16,0 3-13 0,0 6-10 0,0-5-12 0,0 10-8 0,0-5-9 15,-8 4-4-15,8 0-3 0,0 1-3 0,0 5 2 0,0-7-2 0,0 3-2 0,0 3-1 16,0-5-3-16,0 2-6 0,0 1-8 0,0-1-8 0,0-2-9 0,0 1-9 16,0-1-11-16,0 2-8 0,0-3-14 0,0 3-11 0,0-2-13 15,0-5-7-15,0 6-4 0,0-2-3 0,0-3-3 0,0 1-1 0,0-2 2 0,0 1 5 16,0-6 4-16,0 1 7 0,8-4 11 0,-8 3 7 0,0-3 14 0,0-6 11 0,6 4 14 15,-6-4 10-15,0 0 7 0,0 0 3 0,7 0 7 0,-7 0 5 0,6-4 4 16,-6 4 7-16,0-6 6 0,5 2 9 0,-5-1 7 0,0-4 7 0,7 2 8 0,-7-2 6 16,0-2 5-16,0 2 4 0,9-4 4 0,-9 1 1 15,0-3 5-15,0 2 1 0,-9-1 1 0,9-7-2 0,0 7-2 0,0-6-4 0,0 1-9 0,-7 4-6 16,7-10-10-16,-5 5-5 0,5 2-6 0,0-2-6 0,-6-4-9 0,6 0-1 16,0 3-7-16,-7-3-3 0,7-1-3 0,0 1-4 0,0 5-1 0,-6-5-2 0,6 3-2 15,0-3 1-15,0 5-1 0,0 1 2 0,6 2-2 0,-6-4 0 16,0 5 0-16,0 1 1 0,7 4-2 0,-7 0 1 0,0 1-3 0,6 0 2 0,-6-1-2 15,5 4 2-15,2 1-1 0,-7 1-1 0,9-2 1 0,-4 3-1 0,8 3 2 0,-8-6 1 16,4 6 1-16,3 6 0 0,2-6 2 0,-1 3 1 0,-1 3 1 0,0-2 0 16,3 1 1-16,-2 5 1 0,6-1 1 0,-6-3 1 0,0 3 1 0,-8 1-2 15,11 4 4-15,-11-4 0 0,8 1 1 0,-7-1-1 0,-6 4-1 0,8-4 2 0,-8 5 1 16,5 0-2-16,-5-6 3 0,-5 6-2 0,5-2 2 0,-8-1 0 0,8 1-2 16,-6 2 0-16,-7 0-2 0,8-6 0 0,-11 6-1 0,11 0-1 0,-8 0-3 15,0-5-1-15,0-1-5 0,-1 6-3 0,1-6-5 0,6 0-9 0,-5 3-7 0,0-3-12 16,4 1-13-16,-5-7-12 0,7 8-15 15,1-7-13-15,-2 2-15 0,-2 0-14 0,4-2-16 0,5 1-15 0,-6-5-15 0,6 4-14 0,-7 1-12 0,7-5-10 16,0 0-6-16,0 0-14 0,0 0-11 0,0 0-15 0,0 0-18 0,0 0-10 0,0 0-13 16,7 0-18-16,-7-5-22 0,6 1-14 0,-1-5-4 0,4-3 10 0,3 8 20 0,-6-10 25 15,7 4 25-15,2-5 31 0,-3 6 32 16,0-6 34-16,9-4 35 0,-10 4 31 0,5-6 33 0</inkml:trace>
  <inkml:trace contextRef="#ctx0" brushRef="#br0" timeOffset="137714.87">18457 17430 41 0,'14'-15'122'0,"-1"0"47"0,-2 0 42 0,-3 5 37 0,4-4 36 0,-4 4 36 0,-2 1 36 0,0 0 34 0,1 3 34 0,-2-4 31 0,-5 5 30 0,0-4-38 16,9 9-80-16,-9-6-50 0,0 2-37 0,0 4-23 0,5-5-15 0,-5 5-13 0,0 0-14 0,0 0-13 0,0 0-16 0,0 0-12 0,0 0-11 0,0 0-12 16,0 0-9-16,0 0-14 0,-5 0-13 0,-4 0-12 0,9 5-17 0,-5-1-10 0,-2 2-15 15,1 3-9-15,0 0-11 0,-9 3-9 0,10 1-11 0,-9 2-7 0,1-1-6 0,8 5-7 16,-9 2-6-16,1-2-1 0,0 1-2 0,0 4 2 0,6-4-2 0,-7-2 3 16,1 9 0-16,8-9-2 0,0 1 1 0,-4 5 0 0,-3-3-3 0,12-2 0 15,-8 2-5-15,2-3-4 0,0-3-5 0,6 4-6 0,0 1-4 0,-7-6-7 16,7 0-5-16,0 2-7 0,0 2-6 0,7-7-8 0,-7 5-3 0,6-3-5 0,-6-4-3 15,6 2 1 1,2-2-1-16,-1 1 5 0,-2 1 3 0,4-7 6 0,1 2 8 0,-2-2 4 0,-3 1 7 0,9-5 7 0,-1 4 9 0,0-4 5 0,0-4 9 16,1 4 7-16,-2-5 7 0,1 1 8 0,1-2 10 0,-2 2 10 0,2-7 10 0,-1 1 10 15,1 5 10-15,-2-4 6 0,-1-1 8 0,5 1 6 0,-6 0 5 0,-2-3 6 16,-2 3 5-16,9 0 2 0,-10-1 1 0,-5 1-2 0,6 3-5 0,-6-3-9 16,0-2-9-16,0 1-11 0,0 1-10 0,-6 0-9 0,6-1-10 0,-5 4-11 0,-10-3-17 15,9 0-18-15,-7-2-24 0,0 7-20 16,0-2-25-16,0 3-21 0,-1-3-19 0,-4 6-20 0,-3 0-18 0,2 0-22 0,6 0-27 0,-6 6-31 0,-1-3-33 0,7 3-58 15,-6 3-69-15,6-3-66 0,0 3-68 0,-1 0-12 0,2 1 12 0,-2 1 26 16,8-2 31-16,-6 1 33 0,4-6 35 0,2 7 40 0,-7-8 45 0,8 3 48 0,-11 0 51 16,11-6 67-16,-8 4 71 0</inkml:trace>
  <inkml:trace contextRef="#ctx0" brushRef="#br0" timeOffset="139622.75">18653 14494 10 0,'5'-6'95'0,"-5"-3"50"0,0 3 35 0,8-3 27 0,-8 5 25 0,0-5 24 0,5-3 21 0,-5 9 21 0,0-9 20 0,0 8 20 0,7-6 21 0,-7 2-26 0,0 2-53 0,7 1-55 0,-7-5-58 0,5 4-24 0,-5 3-13 0,0-3-5 0,7 1-8 0,-7 1-5 0,8-2-6 0,-8 6-8 0,6-3-4 0,-6 3-10 16,7-6-7-16,-7 6-9 0,6-4-8 0,-6 4-9 0,5 0-3 0,2 0-4 15,2 0-4-15,-4 0-2 0,1 0 1 0,1 0-2 0,-2 4 2 0,11-4 1 16,-11 6 1-16,6-3 0 0,-3 3 1 0,5-2 0 0,1 1 0 0,-1 4 3 0,-1 3 0 16,7-3 2-16,2 5-2 0,-8-4-2 15,13 6 1-15,-6-1 0 0,0-2-3 0,6 7-2 0,-2-4 1 0,10 2-2 0,-2 1-3 16,-6 7 0-16,13-7-2 0,1-1-1 0,0 7 0 0,-3-1 1 0,9 1-3 0,5-1 1 0,-3 6-2 0,10 0 1 16,-6-6 0-16,6 4-2 0,0 3 1 0,0-1 0 0,2 3 1 0,4-3-1 15,-4-2-1-15,6 3-2 0,5-4-1 0,-8 4-3 0,3-1 1 0,0-2-4 16,5-4 0-16,-5 6 0 0,-1 0-1 0,6-2 0 0,-4 2-1 0,4-2 0 15,-8 3 3-15,3-2 0 0,7 0 1 0,-9 0 0 0,2 0 2 0,-8 0 2 0,7 2 0 16,1-4 4-16,-8 9 7 0,0-7 3 0,8 4 2 0,-8-3 4 16,0 4 2-16,1 1-2 0,-8-6-2 0,9 4 0 0,-9-2-1 0,9-1-2 0,-8-2 0 0,-1 2-2 31,2-6-5-31,-1 6-3 0,1-7-4 0,-1 3-3 0,-7-2-5 0,0 1-2 16,2-7-2-16,-2 1-4 0,-6 7 2 0,1-7-1 0,-2-4-2 0,-5 3-1 15,-7-2 0-15,-2-1-2 0,5 0-1 0,-10-6-1 0,-1 1-1 0,-4-1 0 16,-2 0 4-16,2-3 3 0,-8-1 5 0,1-1 1 0,-7-4 0 0,0 0 2 0,0 0-2 15,-7 0 2-15,1 0-3 0,1 0-2 0,-4-4-4 0,2 4-10 16,-4-5-12-16,-2-1-15 0,0 2-17 0,6-1-17 0,-13 1-18 0,8-5-16 0,-2 3-13 16,1 0-18-16,0-3-17 0,0 3-20 0,-1-3-22 0,9 4-24 0,-2 1-28 15,-6-5-22-15,6 2-24 0,7 4-48 0,-7-3-59 0,7 1-62 0,0 1-57 0,0-7-13 16,0 7 12-16,0-1 24 0,7-5 29 0,-7 6 36 0,7-7 38 0,-7 2 43 16,7-1 46-16,-7-5 46 0,6 0 49 0,-6 6 62 0,0-10 69 0</inkml:trace>
  <inkml:trace contextRef="#ctx0" brushRef="#br0" timeOffset="139969.68">22228 15748 0 0,'-13'6'33'0,"5"-6"147"0,-4 0 82 0,0 0 56 0,5-6 42 0,-1 2 31 0,3-5 28 0,-2-3 23 0,0 3 19 0,7-6 21 0,0 6 19 0,7-6 21 0,-7 5 23 0,7 1-117 0,6-6-191 0,-6 11-97 0,5-6-42 0,-5 0-19 0,6 4-5 15,-7-3-1-15,1 5 4 0,6-2 3 0,-7 1 6 0,2 1 2 0,-3 4 0 0,8-5 0 16,-13 5-4-16,5 0-5 0,4 0-4 0,-2 0-4 0,-2 5-5 0,3-5-3 15,3 4-7-15,-3 7 0 0,-3-7-7 0,2 5-1 0,7 3-4 0,-8 2-4 16,6-4-2-16,2 3-4 0,-1 2-3 0,8 6-3 0,-11-7-5 0,4 6-2 16,6-6-3-16,-1 5-1 0,2 2-5 0,-3-2 0 0,2-5-3 0,0 5-1 15,-1-4-5-15,2 4 0 0,-3-4-3 0,3 0 0 0,-2 0 0 0,-6 0-1 0,0-6-1 16,0 1 1-16,0-1 1 0,-5 1 5 0,-3 1 8 0,-5-8 7 0,6 3 7 16,-6 0 3-16,-6-3 0 0,1-3 4 0,-3 6-1 0,-12-6-2 0,8 6 0 15,-8-6-1-15,-7 4 1 0,1-4 0 0,0 0-2 0,-6 5-13 0,-2-5-18 16,2 0-18-16,-7 4-18 0,7-4-16 0,-8 0-17 0,8 0-12 0,1 0-18 0,-9 0-19 15,7 5-21-15,6-5-27 0,-4 0-29 0,4 4-37 0,7 2-41 0,-4-6-61 16,3 6-71-16,10-3-74 0,-10 3-71 0,8 0-21 0,-1-3 8 0,2 7 23 0,-2-5 27 16,9-1 38-16,-8-4 39 0,-1 6 45 0,2-1 47 0,-2-5 53 0,1 4 57 15,0-4 69-15,0 0 72 0</inkml:trace>
  <inkml:trace contextRef="#ctx0" brushRef="#br0" timeOffset="140586.1">19180 15705 53 0,'0'-9'126'0,"0"-1"41"0,0-1 35 0,0 8 29 0,0-9 31 0,0 3 28 0,-6-1 28 0,6 1 29 0,0 0 30 16,-8-3 29-16,8 8 32 0,-6-5-42 0,6-2-86 0,-7 7-44 0,7-1-26 0,-5-5-14 0,5 4-6 0,-8 2-5 0,8-1-7 0,0 1-7 0,-6 4-8 0,6-5-13 0,0-1-16 0,0 6-20 0,0 0-20 0,0 0-20 0,0 0-22 0,0 0-15 15,0 0-15-15,0 0-10 0,0 0-11 0,0 6-10 0,6-1-9 0,-6 4-5 16,8-5-5-16,-3 8 2 0,2-3 2 0,7 6 5 0,-8-6 5 0,6 11 9 0,2-6 6 16,4 1 7-16,3 4 4 0,-3 2 5 0,9-3 1 0,-1 3 3 0,0 3 3 15,6-5-2-15,7 2 3 0,1 1-2 0,0-1-1 0,4-2-2 0,3 5 1 0,-2-3-4 16,8 3-6-16,0-5-4 0,5 5-5 0,-6 0-4 0,11 6-1 15,-4-5-6-15,6 3-3 0,2 2-5 0,3 0-4 0,1 0-5 0,-5-2-3 0,6 2-3 16,1 4-1-16,4-6 0 0,-4 8 2 0,-2-8 2 0,1 7 1 0,-1-7-2 16,-1 6-2-16,1 2 1 0,3-8 0 0,-8 8 1 0,5-8 1 0,1 2 2 0,-9 0-1 15,3-2 1-15,-1 2-1 0,1-6-2 0,-3 1-1 0,3-6 0 0,-6 5-2 16,-2-3 1-16,0-3 2 0,-5 3 0 0,-3-6 0 0,5-2 1 0,-4 8-1 16,-7-12-1-16,4 0-3 0,-9 1-8 0,0-1-6 0,-7-3-10 0,0-1-10 15,-6-1-8-15,0 1-11 0,-7-5-12 0,1 0-16 0,0 0-15 0,-8-5-18 0,2 1-20 16,-1-1-22-16,-6-1-24 0,7 2-26 0,-9-5-20 0,-5 3-18 0,5-3-24 15,-5 0-24-15,9 3-44 0,-9-9-44 0,0 6-54 16,0-1-49-16,0 1-8 0,-9-3 16 0,9 3 23 0,0 0 35 0,-5 0 36 0,5-1 41 0,-5-1 41 0,5 1 38 16,-8 1 45-16,2 0 45 0,-1-1 54 15,1-1 65-15</inkml:trace>
  <inkml:trace contextRef="#ctx0" brushRef="#br0" timeOffset="140902.41">22207 16594 0 0,'-5'0'4'0,"-9"0"117"0,9 0 81 0,-2-4 57 0,-1 4 45 15,3-5 39-15,-9 5 38 0,9-6 38 16,-3 2 37-16,1-2 31 0,7 1 30 0,-6 1 29 0,6-2 26 0,0 6-82 0,0 0-141 0,0 0-85 0,0 0-57 0,0 0-33 16,0 0-17-16,0 0-17 0,0 0-17 0,0 0-19 0,0 0-16 0,0 0-12 15,0 0-10-15,0 0-6 0,0 0-8 0,6 0-2 0,-6 0-5 0,7 0-1 16,-7 0-2-16,8 6-1 0,-3-2 1 0,-5 1 0 0,7 1 2 0,0-2 3 0,-2 2 0 16,10 3-1-1,-10 0-2-15,2 1-3 0,5 0-4 0,-4 0-2 0,5 0-6 0,-7 1-2 0,7-4-3 0,0 8-3 0,0-3-5 0,1 3-3 0,-2-6-5 16,1 4-2-16,1-2-2 0,-2 4-4 0,2-5 0 0,-1-1-1 0,0 6-2 0,-7-6 2 15,7 1-2-15,-6 1 2 0,-1-3 0 0,2 3 1 0,-8-2 2 0,5-3 2 16,-5 3 3-16,-5-3 0 0,5 3 2 0,-8-5-1 0,2 1 1 0,-7 5-1 16,6-4 0-16,-12-3-7 0,6 9-9 0,-1-9-12 0,-6 3-15 0,-4-2-19 15,3 1-23-15,-5-5-30 16,0 4-29-16,0-4-41 0,-6 6-44 0,-2-6-55 0,1 0-58 0,-6-6-105 0,0 6-127 0,2-4-44 0,-3-1-7 0,-5 1 16 0,1-2 27 16,4-3 34-16,-7 3 41 0,-6-3 47 0,9-1 49 0,-2 1 54 0,2 0 61 0,-11-3 65 15,4 9 69-15</inkml:trace>
  <inkml:trace contextRef="#ctx0" brushRef="#br0" timeOffset="141470.57">19413 16672 32 0,'-5'-5'105'0,"5"5"40"0,-7-6 30 0,7 3 31 0,-6-1 29 0,1-2 27 0,-3 1 26 0,0 1 26 0,8-2 28 0,-5 0 27 0,-2 2 32 0,0-1-35 0,2 0-69 0,-3 1-40 16,8-2-22-16,-7 6-11 0,2-4-6 0,5 4-7 0,-7-5-7 0,0 5-10 0,7 0-10 0,0 0-13 0,0 0-17 0,0 0-18 0,0 0-17 0,0 0-14 0,0 0-9 0,0 0-4 0,7 5-8 0,-7-1-6 16,7 2-6-16,-2-2-2 0,2 6-5 0,6-6 1 0,1 8 2 15,-1-3 1-15,6 1 7 0,-7-1 3 0,15 0 4 0,-6 6 0 0,3-3-4 0,3 1-3 16,6 1-4-16,-7 2-5 0,7-1-5 0,6-2-2 0,-7 7-7 0,7-4-4 15,0 2-2-15,6 3-5 0,2 3-2 0,-2 1-4 0,5-7-4 0,5 7-4 0,1 5-5 16,-1-6-4-16,1 6-5 0,10-2-2 0,-6 2-4 0,-2-2-2 0,7 2-2 16,-6 4-1-16,6-4-2 0,1 4-1 0,-3-1 0 0,-4-2 0 0,6 3-1 0,1-1-1 15,-8 3 0-15,0-2-2 0,2-6 1 0,-2 7 1 0,-6-1 0 0,6-4 1 16,-5-2-1-16,-2-3 0 0,3-1 1 0,-3-3 0 0,-6-3-2 0,7 1-1 16,-5-4-3-16,-2 0-5 0,-5-6-5 0,-3 1-3 0,2 1-11 0,-5-8-6 15,-2 3-11-15,2 0-12 0,-10-6-13 0,10 4-13 0,-15-4-16 0,7 0-12 16,-7 0-12-16,2-4-9 0,-9 4-5 0,2-6-6 0,-9 0-3 0,3 3-4 15,-3-3-5-15,3-3-3 0,-8 3-9 0,0 2-4 0,0-1-8 0,0 1-8 16,-8-7-7-16,3 7-28 0,5-2-34 0,-8 1-43 0,8 1-46 0,-5 4-41 0,-3-6-36 0,2 3-5 16,-6-3 11-16,4 6 22 0,2-5 26 0,-7 5 32 0,8-4 33 0,-11 4 35 15,5-6 36-15,-1 3 47 0,3 3 50 0,-3-6 53 0,1 0 67 0</inkml:trace>
  <inkml:trace contextRef="#ctx0" brushRef="#br0" timeOffset="141754.37">21733 17591 0 0,'0'0'7'0,"0"0"119"0,0 0 70 0,0-6 49 15,0 1 40-15,6 5 39 0,-6-9 36 0,7 5 37 0,-7-11 36 0,0 6 32 16,6-3 32-16,-6 3 32 0,8 0 32 0,-8 3-80 0,5-3-142 0,3 3-70 16,-8 2-34-16,5 4-20 0,2-6-8 0,0 2-14 0,-2 4-16 0,2 0-11 0,1 0-13 15,4 0-13-15,-5 0-11 0,5 0-11 0,2 4-13 0,-1-4-11 0,1 6-10 16,-2-2-10-16,-1 2-9 0,10 3-6 0,-8-3-6 0,8 3-7 0,-2 0-5 16,-1 3-5-16,-4-3-4 0,6 0-6 0,-1 6-5 0,2-6-3 0,-10 1-3 15,10 5-4-15,-9-5-2 0,0-1-3 0,3 6-2 0,-3-6 0 16,-5 3-3-16,-2-3 1 0,3 0-4 0,-1 0-2 0,-7 1 1 0,5 1-3 0,-5-7 3 15,-5 7 0-15,5-7 0 0,-7 5-2 0,-1-3-1 0,-4-2-8 0,5 7-8 16,-6-8-8-16,-6 3-9 0,-2 0-11 0,3-2-12 0,-3-4-15 0,-3 5-16 0,-10-5-19 16,8 4-20-16,-6-4-20 0,-2 0-20 0,2 0-24 0,-7 0-24 15,7 0-20-15,-7 0-23 0,7-4-30 0,-8 4-31 0,-4 0-50 0,5 0-60 0,-1-5-45 16,-7 5-35-16,2 0 2 0,0-4 19 0,0 4 30 0,-2 0 33 0,3-6 39 16,-2 0 41-16,2 3 42 0,-4 3 44 0,-4-6 49 15,7 1 49-15,-1 1 61 0,-5-2 76 0</inkml:trace>
  <inkml:trace contextRef="#ctx0" brushRef="#br0" timeOffset="142480.71">18945 17771 0 0,'0'-6'36'0,"0"3"102"0,-6 3 53 0,-1-6 42 0,7 1 36 16,-5 1 37-16,-4 4 34 0,4-6 34 0,-2-3 29 0,7 5 30 0,-6-1 29 0,6-1 6 0,-5 2-1 0,5-2-75 0,-8 6-115 0,8-5-59 0,0 5-29 0,0 0-19 0,0 0-17 0,0-4-16 0,8-2-20 0,-8 6-15 0,0-3-13 16,0 3-9-16,5-6-11 0,-5 6-4 0,6 0-8 0,1-5-2 0,-2 5-5 15,4 0 2-15,3 0 0 0,-1 0-1 0,-2 5 5 0,3-5 2 0,7 6 3 16,-4 3 2-16,4-5 3 0,-1 1 1 0,3 5 2 0,-2 1-3 0,-1-2-3 0,11 1-4 15,-5 5-4-15,3 0-3 0,-1-6-1 0,8 4-4 16,3 2-6-16,-3 6-1 0,10-8-3 0,-4 7-3 0,5-4-5 0,0 3-2 0,7 1-5 0,1-1-2 16,0-4-2-16,-2 10 0 0,0-7-4 0,2 2-1 0,6 0 0 0,1 4-3 0,-2-3-1 15,-1-3-3-15,1 6 1 0,2-3-4 0,-9 2 1 0,9-3-4 0,-9 5-4 0,1-7 1 16,1 3-1-16,0-2-3 0,-9-4-3 16,4 5-4-16,-9-6-8 0,-2 0-3 0,2-4-6 0,-4 5-6 0,-3-6-6 0,-1 1-9 0,-5-5-11 15,0 5-11-15,-7-5-16 0,2 1-16 0,-8-3-16 0,0 3-9 0,-7-6-6 0,7 0-6 16,-13 0-2-16,5 0-5 0,-5 0-7 0,0 0-8 0,0-6-9 0,0 3-9 0,-5-3-7 15,5 1-5-15,0 1-6 0,-6-2-12 0,6 1-19 0,0 1-28 0,-7-5-28 16,7 3-28-16,-6-3-27 0,6-1-22 0,-8-1-24 0,8 2 6 0,-5-1 15 0,5 1 25 16,-7-6 28-16,7 5 31 0,-6-4 31 0,6-2 48 0,-6 1 50 0,6 1 54 0,-7 0 48 15,7-1 42-15,0 0 43 0,-8 0 48 0,8 2 59 0,0-1 48 0,-5-2 42 16,5 1 37-16,0 0 34 0,-6 5 34 0,6-4 35 0,0-1 18 0,-8 6 11 0,8-1-4 16,-5-5-18-16,5 9-19 15,-7-3-30-15,7 0-25 0,-8 5-32 0,2-1-21 0,6-2-12 0,-6 3-15 0,6-1-12 0,-7 5-12 0,2-5-16 0,5 5-14 16,-8 0-11-16,0 0-14 0,3 0-10 0,-1 0-12 0,1 0-11 0,-2 5-10 15,-2-5-8-15,4 5-9 0,5-1-11 0,-7 3-9 0,1 2-7 0,1-4-7 0,5-1-7 16,-9 5-6-16,9 2-6 0,0-7-3 0,0 8-3 0,0-3-4 0,9 0-1 16,-9 1-5-16,5-1-1 0,1 3-3 0,1-3-1 0,-2 0-1 0,11 6 2 0,-11-6 0 15,6 1 2-15,-3 5 0 0,5 0-1 16,0-6 2-16,1 6-3 0,6-5-1 0,-9 5-2 0,4-1-1 0,4-4-1 16,-6 5-2-16,6-5-1 0,-6 4 1 0,0-4-2 0,0-1-1 0,1 2-1 0,-2-1-2 0,2-6 0 0,-9 5-1 0,3-4 0 15,-8 5 0-15,5-4 1 0,-5-1 2 0,0-1 1 16,0 2-4-16,-5-3-5 0,-3 3-9 0,3-2-10 0,-9 1-13 0,7 5-14 15,-7-5-17-15,-4 1-21 0,-3-3-27 0,3 3-30 0,-1 0-40 0,-7-2-46 0,7 0-57 0,-9-4-60 0,-4 0-99 16,8 0-112-16,-4 0-39 0,1 0-1 0,3 0 16 0,-3-4 27 0,2 4 36 16,6-4 38-1,-2-2 49-15,3 0 48 0,2 6 56 0,5-3 60 0,-2-3 63 0,5 1 70 0</inkml:trace>
  <inkml:trace contextRef="#ctx0" brushRef="#br0" timeOffset="143696.23">20723 18309 0 0,'0'0'23'0,"-6"4"70"0,6 2 44 0,-5-6 33 0,5 4 32 0,-9-4 26 0,9 5 26 0,-7-5 22 0,7 0 24 0,0 0 22 0,-5 0 22 0,5 0-4 0,0 0-16 0,0 0-40 0,-6-5-56 16,6 5-34-16,0 0-24 0,0-4-17 0,0 4-9 0,0 0-10 0,0 0-8 0,-8-6-6 0,8 6-5 0,0 0-8 0,0-4-8 0,0 4-9 15,0-5-9-15,0 5-8 0,0 0-12 0,0-6-4 0,0 6-10 0,0-3-7 16,0-3-6-16,0 6-7 0,0 0-6 0,8-6-2 0,-8 6-5 0,0-4 1 15,0 4-4-15,6-5 0 0,-6 5 2 0,5-6 0 0,-5 6 1 0,7 0 2 0,-7 0 0 16,9-3 2-16,-4 3 1 0,-5 0 2 0,6 0-2 0,1 0 0 0,-2 3 0 16,4-3 1-16,-2 0-1 0,-2 6 2 15,1-1-2-15,-1-1 1 0,11-4 2 0,-11 12 1 0,8-9 4 0,-7 3 0 0,9 3 2 0,-2-3 0 0,-2 3 2 0,4-5-1 16,-3 7 0-16,0-1 1 0,2-5 0 0,-1 5 2 0,8-1 2 0,-8 0 3 16,6 1 2-16,-1 1 1 0,-5-2-1 0,7 1 0 0,7-6-2 0,-8 6 2 15,-1 0-1-15,9-1 2 0,-1-3 0 0,0 4-2 0,1-5 1 0,-1-1-4 0,6 1-2 16,2-5-4-16,-3 4-4 0,9-4-3 0,-9 0-4 0,9 0-2 0,-8 0-1 15,7-4-2-15,1-1-1 0,-1 1-3 0,-8 4-2 16,10-5-4-16,-10 1-2 0,3-2-1 0,-2 0-2 0,2 3 0 0,-10-3-2 0,10 0 1 0,-8 6-2 0,-8-4 0 16,9 4 1-16,-6 0-2 0,-3 0-2 0,-4-5 1 0,-2 5 1 0,2 0 1 15,-9 0-2-15,3 5 0 0,-3-5 0 0,-5 0 1 0,0 0 1 0,0 0-1 16,0 0 0-16,0 0-1 0,0 4-5 0,-5-4-8 0,5 6-5 0,-8 0-7 16,8-6-7-16,-5 3-9 0,-3 3-8 0,2 0-6 0,1-6-13 0,-2 4-12 0,-1 1-12 15,8-1-17-15,-6-4-14 16,-1 5-15-16,1-1-16 0,6-4-10 0,-5 6-12 0,5-1-12 0,-8-5-12 0,8 4-20 0,-8-4-24 0,8 0-30 0,0 0-32 15,0 0-43-15,0 0-47 0,0 0-10 0,0 0 13 0,0 0 20 0,-5 0 29 0,5 0 29 0,0-4 30 16,0-1 31-16,0-1 33 0,0 2 38 0,0-5 42 0,0 4 43 16,0-5 58-16</inkml:trace>
  <inkml:trace contextRef="#ctx0" brushRef="#br0" timeOffset="144052.34">22013 18171 0 0,'-6'5'27'0,"-2"1"143"0,3-3 78 0,5-3 57 0,-8 0 44 0,3 6 41 0,-3-6 38 0,2 0 36 0,1 0 36 0,5 0 29 0,-7 0 28 0,7 0 24 0,-8-6 24 0,8 6-113 0,0 0-188 0,0 0-96 0,0 0-44 0,0 0-25 0,0 0-16 0,0 0-15 15,0 0-15-15,0 0-16 0,0 0-13 0,0 0-10 0,0 0-9 0,0 0-6 16,0 0-7-16,0 0-4 0,0 0-7 0,0 0-4 0,0 0-5 0,0 0-2 0,0 0-3 16,0 0-3-16,0 6-1 0,8-6-1 15,-8 6-2-15,0-2 0 0,7 1-2 0,-7-1 1 0,5 2 0 0,1 3 0 16,2-4-1-16,-3 5 2 0,-5-1-1 0,8-3 0 0,-3 4 1 0,3-1-1 0,-2 0 1 0,6-3-2 15,-4 3 0-15,-2 2 0 0,1-1 0 0,-1-6 1 0,-1 5 1 0,-5 2 1 0,8-7 0 16,0 7 3-16,-8-7 0 0,0 2 5 0,5 3 1 0,-5-5 2 0,0 1 1 0,-5 1 2 0,5-2 3 16,-8 7-3-1,0-8 3-15,3 9-2 0,-8-8 1 0,7 5-2 0,-9 0 1 0,-4 3-3 0,6-3-5 0,-6 1-11 0,-7-1-11 0,8 0-14 0,-3 6-12 0,-6 0-15 16,4-5-10-16,2 4-15 0,-6-4-15 0,1 5-19 0,8-4-18 0,-3 2-28 16,-6-3-31-16,8 1-33 0,7 4-34 0,-7-6-52 0,6 1-63 0,0-1-68 31,5-4-69-31,-5 5-19 0,8-4 5 0,-4-2 21 0,9 1 26 0,-5-1 35 0,5-4 35 0,0 0 44 15,0 0 46-15,0 0 50 0,0 0 48 0,0-9 65 0,0-1 68 0</inkml:trace>
  <inkml:trace contextRef="#ctx0" brushRef="#br0" timeOffset="145179.34">22734 16204 0 0,'7'0'9'0,"-7"-6"52"0,0 6 25 0,9-6 23 0,-9 6 21 15,0-3 24-15,0-3 27 0,0 6 25 0,0-5 26 0,0 1 24 0,0 0 22 0,0 4-4 0,0-5-21 0,0-2-21 0,0 7-23 0,0-3-10 0,0-3-6 0,0 6-6 0,0 0-6 0,0-5-7 0,0 5-14 0,0-4-10 0,0-2-9 0,0 6-6 16,0-5-6-16,0 5-3 0,0-4 0 0,0 4-4 0,0-5-1 0,0 5-1 0,-9-4-3 16,9 4 0-16,0 0-2 0,0 0-3 0,0 0-2 0,0 0-5 15,0-6-1-15,0 6-4 0,0 0-3 0,0 0-5 0,0 0-1 0,0 0-5 0,0 0-4 16,0-4-4-16,0 4-5 0,0 0-6 0,0 0-4 15,0-5-3-15,0 5-5 0,0 0-3 0,0 0-4 0,0-6-6 0,0 6-2 0,-7 0-4 0,7 0-5 16,-5-4-3-16,5 4-4 0,-6 0-3 0,6 0-4 0,-5 0 0 0,-3 0-2 0,0 0-3 16,3 0 0-16,-2 0-2 0,1 0-3 0,-7 0-1 0,5 0 1 0,-3 0 0 15,-2 4 1-15,-2-4-1 0,3 0 2 0,0 6 3 0,-2-6 0 0,1 5-1 16,0-1 3-16,0-4 1 0,0 6-1 0,-1-2 3 0,2 1-1 0,-2-1 1 16,1 1 0-16,8 1 0 0,-9-2 0 0,1 1-1 0,6 4 0 0,-7-2 1 15,9-2-2-15,-8 3 0 0,7-3-1 0,-1 1 0 0,-6 3-1 0,7-3-2 0,-7 3 2 16,0-3-2-16,6 3 1 0,-7 0-2 0,1 1 1 0,2-5 2 0,-2 5-2 15,-3 5 2-15,-2-6 3 0,-1 1-1 0,6-1 4 0,-8 3-1 0,2-3 1 16,-6 4-1-16,6-2 1 0,-8 4 0 0,1 0-3 0,0-6 0 0,-6 5-2 0,6 6 0 16,0-5-1-16,-8 4-4 0,2-4-1 0,6 5-3 15,-6-1-2-15,-1 6-2 0,6-7-2 0,-5 3-2 0,6 3 1 0,-6-5-1 0,-2 6 0 16,3-7 1-16,4 9 1 0,-10-3-1 0,3-6 2 0,1 7 2 0,-6-1-1 0,7-3 0 16,-7 2 3-16,0 3 0 0,6-7 2 0,-6 5-1 0,0 0 2 0,0 1-1 15,5-5-2-15,-4 3 0 0,-1 3 1 0,5-2-1 0,-3 1 0 0,3-1 0 0,-6 0 0 16,1 1-1-16,2-6-1 0,-2 5-1 0,-7 0 0 0,7 0-1 0,0 1 2 15,-1-1-1-15,-4 1 0 0,4 5 0 0,0-6-1 0,-4 0-1 0,5 7 0 0,-7-7-2 16,7 4 2-16,0-4-2 0,-7 7 2 0,0-1 1 0,1-6 0 0,-2 0 0 16,2 5-1-16,0-5 1 0,0 0 0 0,-2 6 0 15,2-5 0-15,6-1 0 0,-6-6 0 0,5 7 1 0,1-5-1 0,7 0 0 0,-2-2 1 0,-3 2-1 16,11 1 0-16,-6-7-1 0,-2 0 0 0,8 2-2 0,-1-7 1 0,8 0-1 16,-6 1 1-16,6 0-1 0,-2 1 0 0,3-6-2 0,4-1-1 0,1 1-3 0,0-1-7 15,5 2-3-15,-4-6-9 0,5 3-7 0,7-3-11 0,-5 0-9 0,5 0-11 16,0 0-9-16,0 0-6 0,0 0-7 0,0 0-5 0,0 0-5 0,0 0-4 0,0 0-3 15,0 0-2-15,5 6-5 0,-5-6 1 0,0 0 0 0,7 0 1 0,-7 0 0 16,7 0 1-16,-7 0 2 0,5 0-3 16,-5 0-2-16,0 5-2 0,8-5-2 0,-8 0-3 0,8 0 0 0,-8 0 2 0,0 0-1 15,5 4 2-15,-5-4 2 0,6 0 2 0,-6 0 4 0,0 0 5 0,7 6 1 16,-7-6 4-16,0 0 3 0,0 0 2 0,5 6-1 0,-5-6 1 0,0 0-3 0,0 4-5 0,9-4-14 0,-9 5-14 0,0-1-15 16,0-4-17-16,5 0-18 0,-5 0-13 0,0 5-22 15,0-5-25-15,0 0-20 0,7 0-17 0,-1 4 1 0,-6-4 9 0,5 0 17 0,3 0 21 0,0 0 26 16,-3 0 27-16,-5 0 29 0,7 0 28 0,0-4 26 15,-2-1 29-15</inkml:trace>
  <inkml:trace contextRef="#ctx0" brushRef="#br0" timeOffset="145624.44">19551 17889 60 0,'0'0'128'0,"5"-5"38"0,3-1 30 0,-8 3 28 0,7-9 27 0,-7 8 26 0,6-1 25 0,-6-1 26 0,7 2 26 0,-7-5 27 0,0 4 28 0,6 1-47 0,-6-8-92 0,0 8-41 0,0 4-16 0,0-5-6 0,0 5-1 0,0-6-3 0,0 6 0 15,0-3-4-15,0 3-2 0,0 0-7 0,0 0-8 0,0 0-9 0,0 0-12 0,0 0-11 16,0 0-13-16,0 0-13 16,0 0-14-16,0-6-15 0,0 6-13 0,0 0-11 0,-6 6-10 0,-1-6-8 0,7 3-10 0,-6 8-4 0,-1-7-4 0,-6 8-4 15,7-3-5-15,-7 0-2 0,0 6 0 0,-1 1-1 0,-6-2 1 0,1 5-2 16,-2 0 2-16,3 1 2 0,-1-1-2 0,-7 6 0 0,-1-7-4 0,7 9 0 0,-4-5-6 15,-3 8 0-15,1 0-2 0,-1 0-5 0,2-2 0 0,-1 2-3 0,-6-2-2 16,5 6-1-16,1-4-1 0,0 0-1 0,-1 0-1 0,1-2-2 16,8 2 0-16,-9-6-1 0,6 1 1 0,3-1 1 15,-1 1 1-15,1-6 1 0,-3 1-2 0,7-1 1 0,2 0-1 0,-1-4-1 0,-1-1 2 0,9-2-2 0,-3-3 1 0,-5 1 0 16,13-1-4-16,-6-4 1 0,6-1-3 0,-5 2-2 0,5 0-1 0,0-6 2 0,0 4-3 16,0-4 2-16,5 5 2 0,-5-5-2 0,6 0 1 0,-6 4-1 0,5-4 3 15,3 0 0-15,0 0 3 0,-3 0 1 0,2 0 2 0,0 0 2 0,6 0 1 0,-1-4 0 16,2 4 0-16,-9-5 1 0,16 1 0 0,-8-2 1 0,1 6-1 0,4-10 1 15,3 5-1-15,-8-1 0 0,13 3-1 0,-7-7 0 0,-1 5-2 16,9 1-11-16,-6-8-14 0,3 3-20 16,2 4-27-16,0-5-35 0,8 1-40 0,-10 0-59 0,3 3-62 0,-1-4-116 0,8 1-135 0,-3-2-59 0,-4 2-20 0,5-1 6 0,-6 1 14 0,8-1 28 15,-10-5 34-15,-4 6 44 0,7-12 46 0,-8 6 56 0,1-3 59 0,-7-7 70 16,-2-5 72-16</inkml:trace>
  <inkml:trace contextRef="#ctx0" brushRef="#br0" timeOffset="147470.93">23453 16423 0 0,'5'0'1'0,"-5"0"97"0,0-6 64 0,8 2 40 0,-8-1 31 0,0-4 28 0,0 3 26 0,-8-3 25 0,8 0 26 0,0 2 25 0,0-2 26 0,-5 0 24 0,5 3 21 0,0-3-70 0,0 0-123 0,0 3-61 0,0-4-31 0,-8 1-12 0,8 4-6 0,0-5-5 16,0 1-6-16,0 0-4 0,0 3-5 0,0-4-8 0,0-1-4 0,0 7-7 15,0-1-5-15,0-4-6 0,0 5-4 0,0-2-4 0,-6 6-2 0,6-6-6 16,0 6-7-16,-5-3-6 0,-2 3-8 0,7 0-9 0,-9 0-8 0,-2 0-8 15,4 0-8-15,-7 3-5 0,7 3-6 0,-4 0-5 0,-10 3-3 0,9-5-3 16,-7 5-4-16,6 2 1 0,-6 5 1 0,-2-3 1 0,3-4 0 0,2 6 3 16,-2 6-1-16,-1-8 0 0,6 2-1 0,-1 6 3 0,-6-7-1 0,14 5 0 0,-7-4 0 15,1 4 2-15,5 1-2 0,-6-4 2 0,6 2-1 0,1 1 0 0,-1-4 1 16,1 6-1-16,6-8 0 0,-5 8 0 16,5-7 0-16,0 0-3 0,0-4-3 0,0 6 0 0,0-7-4 0,0 1 0 0,0-1-4 0,0 0 2 0,5 3-3 15,1-3 3-15,-6-3-3 0,7-3 2 0,-1 3 2 0,1-2-1 0,-1 1 3 0,1-5 2 16,0 4 2-16,0-4 4 0,6 0 3 0,-8-4 3 0,9 4 2 0,-2-5 2 15,-4 1 2-15,4-2 1 0,0 3 0 0,2-3 1 0,-1-3 3 0,-1-3-1 16,9 3 2-16,-9-4 0 0,3 2 3 0,-4-5 0 0,10 2 0 0,-9 0 3 16,2 0 2-16,-1-7 2 0,6 8 3 0,-7-8 3 0,2 2 2 0,-1 4 3 15,1-3 3-15,-2-3 3 0,2 2 3 0,-1 4 2 0,-1-5 1 0,-5 6 3 0,6-7 1 0,-6 7 2 16,6-1-1-16,-7 2 1 0,-1 4-1 0,3-3-3 0,-1-3-4 16,-1 11-2-16,-6-5-2 0,6 4-1 0,-6 1-2 0,0-2-3 0,0 6-3 0,0 0-2 15,0 0-4-15,0 0-2 0,7 6-2 0,-7 3-1 0,0-5-4 0,0 5 1 16,0 2-1-16,0 5-1 0,0-2-2 0,-7 5-2 0,7-1-2 0,0 3-2 15,0 3 1-15,-6-4-3 0,6 4 0 0,0 1-2 0,-6-1-2 0,6 0 1 0,0 6-2 16,0-5 0-16,-7-1-1 0,7 0-1 0,0 1 0 0,0-1-3 0,0 0-1 16,7-5-7-16,-7 7-5 0,0-12-9 0,6 6-12 0,0-5-7 0,-6 0-12 0,7-2-11 15,-2 2-11-15,4-6-13 0,-4 3-13 0,8-8-12 0,-6 5-16 0,0-4-14 16,5-1-12-16,-4 2-10 0,3-6-8 16,-3 0-1-16,4 0 0 0,2-6 1 0,-1 2 0 0,6-1 1 0,-6-4 1 0,8-1-4 0,-9 1-6 0,7-6 1 15,0 0 1-15,1 0 12 0,0 0 15 0,0-4 17 0,-1 4 16 0,2-4 15 0,-3 4 19 16,-4-3 25-16,4-3 27 15,-5 0 29-15,0 8 28 0,1-12 29 0,-2 5 27 0,-4 2 28 0,5-7 24 0,-7 6 21 0,-1-2 15 0,3-3 13 0,-8 6 17 16,8-3 7-16,-8 2 9 0,0 4-1 0,0-5-3 0,0 6-6 0,-8 0-1 0,8-7-2 16,-8 11 1-16,8-3-2 0,-5 2-3 0,5 1-3 0,-6 1-5 0,-2-2-10 15,3 7-6-15,-3-5-12 0,8 4-10 0,-7 1-12 0,2-2-12 16,5 0-11-16,-7 2-16 0,7 4-11 0,-7-5-14 0,7 5-9 0,0 0-13 0,0 0-10 16,-5 0-10-16,5 5-5 0,-8-1-7 0,8 2-4 0,-5 4-3 15,-3-1-4-15,2 0-3 0,1 6-3 0,-2 0-2 0,-2 0 0 0,4 4-2 0,-2-5 3 0,-4 7 1 16,2-2 2-16,2 2 0 0,2-2 2 0,-8 5-1 0,7-4 0 0,-2 3 1 15,3-2-1-15,-2 3-1 0,-5 1-2 0,4-7-2 0,1 6-6 0,2-3-3 0,-3-2-8 16,8 2-8-16,-6-3-5 0,1-3-7 0,5 4-4 0,0-4 0 0,0 0-5 16,0 0-2-16,0 0-2 0,5 0-1 0,-5-2 0 0,6-4 1 0,7 3 2 15,-6 3 0-15,7-11 6 0,-1 5 4 0,0-4 2 0,0 5 3 0,5-10-3 16,2 6-3 0,1-6-5-16,-3 0-9 0,3-6-5 0,3 0-9 0,-4 2-8 0,7-5-5 0,-8 0-11 0,9-3-6 0,-4 3-7 0,-4-6-8 0,7 2-4 0,-8-2-3 15,7 0-1-15,-7-5 1 0,7 6 4 0,-5-7 5 0,-3-3 7 0,1 6 9 16,2-9 10-16,-3 5 9 0,-4 1 12 0,6-7 12 0,-6 2 10 0,-4 3 13 15,-2-3 16-15,5-2 16 0,-5 3 20 0,-3 1 20 0,1 3 20 0,-6-3 20 16,8 6 20-16,-8-7 17 0,0 6 17 0,0-2 14 0,-8 7 14 0,8-5 11 0,-6 4 13 16,1 0 8-16,-3 0 3 0,1 2-1 15,7 1-6-15,-6 3-8 0,-2 0-11 16,3-2-12-16,0 7-15 0,-3-5-13 0,8 2-18 0,-6 7-15 0,6-3-19 16,-7 3-16-16,7 0-12 0,0 0-12 0,0 3-11 0,-6 4-6 0,6 2-9 0,0 0-6 15,0 0-5-15,0 6-3 0,0 1-6 0,0 2-2 0,0-3 0 0,0 6 3 16,0-2 3-16,0 5 2 0,-7-5 2 0,7 1 1 0,0 5-1 0,0-1 1 0,0-3-1 15,0 7 0-15,0-3 1 0,0-1 1 0,0 0-1 0,0 0 1 16,-5 7-3-16,5-7-1 0,0-6-1 0,0 9-5 0,0-5-7 0,0-1-6 0,0-2-8 16,0-5-9-16,0 7-9 0,0-7-11 0,0 0-10 0,5 1-10 0,-5-5-8 15,0 1-10-15,7-3-4 0,-7-3-6 0,6 1-2 0,-6-3-2 0,0 3 2 0,7-6 8 16,-1 6 6-16,2-6 7 0,-8-6 9 0,5 6 10 0,0-6 12 0,3 3 9 16,5-3 10-16,-5-3 9 0,-3 0 7 0,9-1 8 0,-9-5 5 0,8 0 6 0,1 0 6 15,-9-4 5-15,10 4 8 0,-3-3 3 0,0-3 8 0,-5-3 6 16,7-1 7-16,-1 5 5 0,-8-3 6 0,9-3 8 0,-7-2 6 0,4 3 8 0,-3 1 6 15,0-1 6-15,-3 1 5 0,2-1 6 0,0 5 3 0,-2 2 4 0,3-3 4 16,-8 2 1-16,7 4 1 0,-7 5-1 0,5-4-2 0,-5 8-4 0,0-3-7 16,0 5-8-16,0 4-8 0,0 0-8 0,0 0-10 0,0 0-11 0,0 0-13 0,0 0-9 15,0 0-8-15,0 0-11 0,0 9-6 0,-5-5-6 0,5 7-2 0,-7 5-4 16,7-7-2-16,-8 4 2 0,3 2 3 0,5 6-1 0,-7-7 3 0,0 5 2 16,2 2 2-16,-3-2 1 0,0-1-1 0,3 3 0 0,-1 3-1 0,-1-5 0 0,2 2-1 15,-4 3-1-15,9-5 1 0,-5 0-1 0,-2 1-1 0,7 1 0 0,-6-3 0 16,6-2 0-16,-5 2 0 0,5-3-1 0,0 0 1 0,0 0 0 0,0-1 0 15,0 0 0-15,5-4 0 0,-5 5-1 0,0-4-1 0,6 2 1 0,1-4 1 0,-2 3 1 16,4-3-1-16,-4-3 1 0,8 3 1 0,-8 0 1 16,11-5 1-16,-4 2 2 0,0 0 2 0,8-3 1 0,-6 3 1 0,7-6 0 0,-3 0 2 0,1 0 1 15,-1 0 1-15,3-6 1 0,-2 6-2 0,1-3 0 0,-1 3 0 0,2-6-2 16,-2 0-1-16,2 6-1 0,-11-4-1 0,11-1-1 0,-8 5-2 16,-6 0 2-16,5-4-1 0,-5 4-2 0,7-5 1 0,-8 5-2 0,-6 0 0 0,7 0-3 0,-7 0-4 15,0 0-6-15,0 0-6 0,0 0-10 0,0 0-12 0,0 0-15 0,0 0-15 16,0 0-15-16,-7 0-15 0,7 0-18 0,-6 5-18 0,-2-5-20 0,2 0-19 15,6 0-21-15,-12 4-15 0,5-4-18 0,7 5-19 0,-7-5-19 0,0 4-30 16,1-4-34-16,-1 6-37 0,1-6-36 0,-2 6-20 0,3-6-13 0,5 3 12 0,-5-3 23 16,5 6 31-16,-8-6 31 0,8 0 35 0,-6 6 36 0,6-6 36 0,0 0 41 0,0 0 47 15,0 0 46-15</inkml:trace>
  <inkml:trace contextRef="#ctx0" brushRef="#br0" timeOffset="148371.21">25394 16511 21 0,'0'0'89'0,"0"0"32"0,0 0 20 0,0 0 23 0,0 0 25 0,0 0 26 0,0-5 24 0,0-1 24 16,0 2 23-16,-9 0 20 0,9-1 21 0,0 0-35 0,-5 1-66 0,5-2-38 0,-6 0-21 0,6 2-6 0,-7-1 5 0,7-1-7 0,-5 3-7 0,-3-3-12 0,8 2-9 0,-8-5-10 0,3 3-8 0,-1 0-7 0,-2 2-5 0,3-6-4 0,-3 6-5 0,3-2 0 16,-2 2-3-16,0-1-1 0,2 1-2 0,-2-1-2 0,-1-2-3 0,8 4-3 15,-5-3-1-15,-3 1-1 0,2 5 0 0,6-4-1 0,-5-2-2 0,5 6-4 16,0 0-5-16,0 0-7 0,0 0-8 0,0 0-7 0,0 0-9 0,0-5-6 15,0 1-5-15,5 4-5 0,-5-4-4 0,6 4-4 0,2-5-7 0,-3-1-3 0,3 3-1 16,-1-4-4-16,5 2 1 0,0 1 0 0,1-1 1 0,1 5 3 0,-1-6 1 0,0 2 1 16,5-1 2-16,3 5 0 15,-8-4 1-15,6 4 2 0,-6 0 0 0,8 0 3 0,-9 0-1 0,8 0 3 16,-7 0-1-16,0 0 1 0,0 4 2 0,0 1 1 0,-7-5-2 0,7 4 3 0,-5 2-1 0,-3 3 2 0,-5-4 1 0,8 5-1 16,-8 1 1-16,0-3-1 0,-8 3 0 0,8-2 0 0,-5 7 0 0,-3-7-2 15,-5 6-3-15,7-1-2 0,-7-4-4 0,0 5-3 0,0 4-5 0,0-10-1 16,0 7-2-16,-1-2-2 0,-6 1-1 0,8 1-3 15,0-2-2-15,-2-1 1 0,1-3-4 0,1 1 1 0,-2 4 0 16,8-6 0-16,-6 1 2 0,4-1 2 0,0-4-1 0,3 5 1 0,5-4-3 0,-6 3 1 0,6-3-1 0,-8-2 0 0,8-1 0 0,0 3 2 16,0-1 0-16,0-1 3 0,0 2 1 0,0 0 2 0,8-3 1 0,-8 3 5 15,6 0 2-15,-6-3 6 0,5 3 5 0,3-2 8 0,0 1 8 0,-3-1 7 16,2 1 9-16,4 1 6 0,-2 4 4 0,3-5 3 0,1-1 3 0,1 2 2 16,-2-2 2-16,0 1 3 0,8-1 1 0,-6 1 1 0,-1-5-2 0,6 6-3 15,-7-2-8-15,9 1-4 0,-8 1-6 0,1-2-2 0,4 2-2 0,-4-1-2 0,-2 3-1 16,-4-3-2-16,4 1-1 0,-5-3-7 0,-2 9-5 0,2-9 0 0,-7 3-4 15,7 0 1-15,-7-2-4 0,0 5 3 0,0-4-5 0,-7-1-1 0,0 8-6 0,2-3-7 16,-2-3-11-16,-5 3-11 0,-3 0-9 0,-4 6-19 0,1-6-17 0,-3 1-22 16,-6 5-27-16,3-6-35 0,-10 6-37 0,2-6-58 0,-7 3-58 0,0-3-112 15,-6 1-128-15,6-7-48 0,-9 3-8 0,4 0 12 0,-7-3 23 0,4-3 34 0,-5 0 37 16,1 0 42 0,4-3 46-16,2-3 52 0,-7 0 56 0,6 3 67 0,2-3 70 0</inkml:trace>
  <inkml:trace contextRef="#ctx0" brushRef="#br0" timeOffset="149525.67">23669 17194 0 0,'0'0'3'0,"0"0"110"0,0 0 72 0,0 0 46 0,0 0 38 0,0 0 33 0,0 0 34 0,0-8 30 0,-9 3 32 0,9-1 27 0,0 3 28 0,0-4 26 0,-7 2 27 0,7 1-74 0,0-1-134 0,-5-1-68 0,5 2-38 0,0-1-17 0,-8 1-5 0,8-1-9 0,-6 1-11 0,1-2-10 15,5 0-11-15,-8 2-10 0,3 4-9 0,-2-5-11 0,0 5-12 0,0-6-10 0,1 6-11 0,-1 0-12 16,-7 0-10-16,9 0-9 0,-8 6-10 0,7-1-8 0,-9-1-7 0,4 2-5 0,-2 4-5 16,-2-1-4-16,3-4-3 0,5 10-2 0,-6-6-1 0,0 7-2 0,2-3 0 15,-5 2-1-15,5-1-1 0,4 2 3 0,-7 3-3 0,7-5 2 0,2 7 0 0,-8-8 0 16,7 8 0-16,-2-2-2 0,3 1 3 0,5-1-3 0,-7-4 0 0,0 4 1 16,7-4 2-16,0 0-2 0,-5 4 3 0,5-9-3 0,0 4-2 15,5 1 1-15,-5-6-1 0,0 2 2 0,0-1-3 0,7-1-3 0,-7 1-1 0,7-5 1 16,-7 1-3-16,5 3-1 0,-5-9 0 0,8 4 2 0,-2 1 2 0,-6-5 3 15,7 0 1-15,-1 0 3 0,-1 0 3 0,2 0 2 0,2-5 2 0,-4 1 2 16,2 4 6-16,-1-9 3 0,8 3 1 0,-7-3 4 16,4 3 4-16,-3-3 3 0,5-1 7 0,-1-4 1 0,0 4 3 0,-4-5 2 0,4 0 1 0,2 0 1 0,-1 0 3 15,-6-4 0-15,5 4 3 0,0-3 0 0,2-3 1 0,-7 6 0 0,6-3-2 0,-6 2-3 16,5-2-2-16,-4 3-4 0,-3-1-2 0,1-2-4 0,2 3-2 0,-3-1-5 16,2 7 0-16,2-6-4 0,-4 6-1 0,-5 0-3 0,5 0-3 0,-5 2-3 15,8 2-2-15,-8 1-2 0,0 4-2 0,0 0-4 0,0 0-2 0,0 0 1 0,0 0-2 16,0 0 2-16,0 4 1 0,0 8 1 0,0-9 1 0,0 8 2 15,0 2 1-15,0 2 0 0,0 1-1 0,0 2 2 0,0 2 2 0,0 0 0 0,0 4 2 0,0 1 2 16,-8-1-1-16,8 0-1 0,0 6-1 0,0-5-1 0,0-1-2 16,8-6-3-16,-8 7-1 0,0-5-6 0,0-1 0 0,5-4-7 0,-5 0-1 0,8 0-4 15,-2-2-1-15,-6-1-2 0,7-3-3 0,-1 0 0 0,-6-3-2 0,7-2-1 16,-1 1 1-16,2-1 1 0,-3 2-1 0,2-6 5 0,-1 6 3 0,0-6 3 16,1 0 5-16,1-6 3 0,3 6 2 15,-3-6 2-15,4 2 0 0,-4-1 3 0,4 1 0 0,0-7 0 0,2 7 1 0,-1-5 3 0,-1-3-1 0,2 3 1 0,-1-1-1 0,1 1 2 16,-7 0 1-16,4-6 1 0,2 6 0 0,-5-7 3 0,-3 5 1 0,2-2 2 15,0-2 3-15,-2 0 1 0,2 0 2 0,1 0 1 0,-3 2 1 0,-5-2 0 16,8-6 2-16,-8 9 1 16,6-9 3-16,-6 6 3 0,0 2 5 0,5-3 6 0,-5 2 4 0,0 4 5 15,0-5 6-15,0 9 2 0,0-3 3 0,0 0 4 0,0 3 1 0,0 2 4 0,0-1-1 0,0 5 2 0,0-4-2 0,0 4-5 16,0 0-2-16,0-5-7 0,0 5-5 0,0 0-6 16,0 0-6-16,0 0-8 0,0 0-7 0,0 0-8 0,0 0-5 0,0 0-7 0,-5 5-3 0,5-5-2 0,0 4-5 15,-6 1-1-15,6 5-1 0,-8-1-3 0,3 0 0 0,5 3-1 0,-8 1 1 16,8 2 2-16,-7 6 0 0,2-8 6 0,5 7 0 0,-7-1 2 0,7-4 1 15,0 4 0-15,0 2 1 0,0-3-3 0,0 2-2 0,0 0-3 0,0-5-8 0,0-1-5 16,0 5-3-16,7-4-8 0,-7 0-2 0,5-6-3 0,2 7-5 0,-7-7-4 16,8 1-3-16,-3-1-4 0,3 2-2 0,-2-2-3 0,-1 1 2 15,11-4 1-15,-11-3 1 0,8 3 2 0,-8-6-4 0,11 4-4 0,-5-4-8 0,2 0-11 0,0-4-12 16,0 4-19-16,1-6-19 0,5 3-20 0,-7-9-26 0,1 8-31 0,8-5-37 16,-8-2-53-16,0 2-57 0,7-1-56 0,-8-5-51 0,1 0-11 0,1 6 10 0,-2-10 24 15,-6 4 28-15,8 0 35 0,-7 0 38 0,-2 0 38 0,4-4 42 0,-4 4 45 16,2-3 49-16,-1-3 56 0,-6 2 68 0</inkml:trace>
  <inkml:trace contextRef="#ctx0" brushRef="#br0" timeOffset="150015.37">24424 17209 18 0,'0'-10'122'0,"5"-3"68"0,-5 2 54 0,0 1 49 0,0 1 42 0,0-2 44 0,0 2 45 0,0 0 41 0,-5-1 41 0,5 4 39 0,-8 2 37 0,8-7-22 0,0 7-57 0,-7 4-78 0,7-5-87 0,0 5-54 0,0 0-39 0,0 0-30 0,0 0-29 16,0 5-28-16,0-5-27 0,-6 4-27 0,6 2-23 0,0 3-22 0,0 3-18 0,-8-3-13 16,8 4-14-16,0 2-8 0,0 0-4 0,0 0-5 0,-5 4-1 0,5 2 3 15,0-7 0-15,0 5 2 0,0 6-1 0,0-7 1 0,0 3-1 0,0 3 1 16,0-5-1-16,0 5-1 0,0 1-1 15,0-1-9-15,0 1-8 0,0-5-11 0,0 5-13 0,0-7-16 0,0 3-16 0,5-2-19 16,-5-5-18-16,0 5-18 16,8-3-17-16,-8-2-17 0,0-4-16 0,6-1-14 0,-6 3-15 0,7-3-7 0,-7 0-6 15,8-3-1-15,-8 3 4 0,5-9 5 0,-5 4 9 0,6 1 5 0,2-5 4 16,-8 0 7-16,5 0 3 0,3 0 9 0,-3-5 9 0,3 1 15 0,-8 4 15 16,6-9 17-16,-1 3 17 0,10 1 19 0,-9-5 17 0,0 1 21 0,1-1 25 0,-2 1 25 15,11-2 24-15,-11 2 24 0,1-1 25 0,6-5 25 0,-3 0 21 0,-4 6 20 16,2-6 17-16,-1 2 15 0,-1-3 14 0,3 2 9 0,0-7 4 0,-8 7 1 15,5 0-4-15,-5-7 0 0,0 8-2 0,0-8-2 0,0 6-2 0,0 3-4 16,0-4-5-16,0 5-7 0,0-2-7 0,0 4-5 0,-5-3-8 0,5 8-9 0,-8-7-8 16,8 8-11-16,-8 3-12 0,8-6-11 0,-5 6-17 0,-1 0-12 0,6 0-13 15,-7 0-15-15,2 6-12 0,-4-6-10 0,9 9-11 0,-5-4-10 0,-2 5-6 16,1-4-8-16,1 3-4 0,-4 4-4 0,2 2 0 0,2-3-2 0,-2 0-2 16,-5 3 0-16,12 0 0 0,-15 1 0 0,10-2-2 0,-1 0 1 0,-2 0 0 0,3 2-1 15,-3-1-1-15,3-1 0 0,-3-4-1 0,2 5-2 0,6-6 1 0,-5 1-2 16,-3-1 0-16,1 2 2 0,7-7-3 0,-6 5-2 0,6-3-3 0,0 0-2 15,-8 3-5-15,8-5-3 0,0 1-2 0,0-5 0 0,0 6-1 0,8-2 2 0,-8-4 3 16,0 5 2-16,6-1 3 0,-6-4 3 0,7 6 5 0,1 0 6 0,-3-6 3 16,1 3 6-16,7-3 3 0,-5 6 4 0,5-6 4 0,-2 0 0 0,4 4 3 15,-3-4-5-15,0 0-7 0,9 5-14 0,-8-5-12 0,6 0-21 0,-6 0-24 0,8 0-30 16,-9 0-32-16,8 0-38 0,-8 0-41 0,2 0-59 0,-1 0-69 0,0 0-69 16,0 0-64-16,1 0-18 0,-2 0 3 0,-6 0 23 0,8 0 27 0,-7 0 35 0,-2 0 38 15,2 0 43-15,-1-5 47 0,-6 5 49 0,6 0 50 0,-6-4 60 0,0-2 71 0</inkml:trace>
  <inkml:trace contextRef="#ctx0" brushRef="#br0" timeOffset="150492.26">25275 17424 0 0,'0'-5'28'0,"8"5"148"16,-1-4 85-16,-7-2 66 0,5 6 54 0,-5-3 48 0,0-3 45 0,7 0 39 0,5 3 39 0,1-3 35 0,-5 3 33 0,-8 3 32 0,6-7 26 0,-6 7-111 0,0 0-193 0,0-5-107 0,0 5-58 0,0 0-40 0,0 0-28 0,0 0-24 0,0-4-17 15,0 4-21-15,0 0-16 0,0 0-13 0,0 0-13 0,0 0-11 0,0 0-11 16,0 0-9-16,0 0-13 0,0 0-7 0,-6 0-5 0,-2 0-7 0,8 4-4 16,-5 1-7-16,-3 2-7 0,-4 2-3 0,5 0-4 0,-5 6-1 15,-1 0-3-15,-1-2 0 0,-7 8-2 0,10-3 1 0,-1 3 3 0,-9-2-2 0,2 2 1 0,6-8 0 16,-1 7-2-16,1-1 4 0,1-4-1 0,-2 4-1 0,1-4 3 0,8-6-3 16,-3 6-2-16,2-5-2 0,-1 1-1 0,2-2-5 0,5 0 0 0,0-3 1 15,0 4 1-15,0-5 3 0,0-1 5 0,0 1 6 0,0-5 5 0,5 4 4 0,2-4 3 16,-1 0 5-16,2 0 7 0,-3 0 4 0,8-4 6 0,-8-1 4 0,9 1 6 15,6-1 4-15,-6-1 4 0,7-4 2 0,-10 1 0 0,10 0 1 0,-3-2 1 16,8 1-4-16,-7-5 2 0,1 6-7 0,-1-6-10 0,2 2-14 0,-2-2-16 0,1-1-18 16,0 2-20-16,-2-1-18 0,-5 2-20 15,0-3-18-15,0 2-23 0,1-1-31 0,-7-1-32 0,-2 2-39 0,2-5-43 0,0 4-23 16,-7 0-17-16,0 2 2 0,-7-2 13 0,7-1 32 0,-7 7 42 0,2-2 49 0,-10 2 49 0,9 0 51 16,-7 5 48-16,8-2 47 0,-9 6 46 0,7 0 53 0,-4 0 59 0,-5 6 49 0,11-2 49 15,-8-4 35-15,0 9 30 0,5-4 11 0,-3 5 2 0,3-1-12 0,3 3-21 16,-8 0-21-16,6 0-22 0,0 1-19 0,2 2-13 0,5-6-17 0,-7 6-19 15,-1 0-18-15,8 0-21 0,-5 0-14 0,5-2-15 0,0 8-18 0,-8-6-12 0,8 0-16 16,8-2-12-16,-8 8-15 0,0-6-10 0,5 3-8 0,-5-3-7 0,0 1-8 16,8 2-7-16,-1-3-22 0,-7 0-29 0,5 4-41 0,-5-4-50 0,7 0-81 15,-7 0-97-15,0-2-98 0,0 2-96 0,0 0-37 0,-7 0-9 0,7-6 7 0,-5 6 14 16,-10-6 21-16,10 1 31 0,-9 1 41 0,-7-7 50 0,10 2 60 0,-10-2 64 0,3 1 81 16,-8-5 83-16</inkml:trace>
  <inkml:trace contextRef="#ctx0" brushRef="#br0" timeOffset="151358.47">23185 17796 0 0,'7'3'6'0,"-7"3"120"0,5-1 75 0,-5-5 53 0,0 4 42 0,0-4 35 0,8 0 30 0,-8 0 27 0,0-4 23 15,0-7 19-15,0 11 21 0,0 0 17 0,0 0 24 0,0 0-86 0,0 0-142 0,0 0-80 0,0 0-45 0,0 0-24 0,0 0-15 0,0 0-9 16,0 0-9-16,0 0-3 0,0 0-6 0,-8 0-2 0,8 6-4 0,-5-1-6 0,-2-1-6 0,7 2-8 0,-6 0-9 0,0 3-9 0,-2 0-8 0,-4 1-7 0,4-1-8 0,-3 6-5 15,-2-4-3-15,6 3-3 0,-7 0-1 0,8 7-1 0,-7-8-2 0,6 7 0 0,-4 0 0 16,3-2-1-16,-5 9 1 0,5-9-1 0,3 6 1 0,-9 1 0 0,9-1-1 16,-2 1 1-16,1-1 2 0,-2 1-1 0,2-1-3 0,-1 0-5 0,2-5-4 0,5 2-8 15,-7 3-5-15,7-9-4 0,0 4-5 0,-7-4-3 0,7 0-3 0,0-6 0 16,0 6-1-16,0-6-1 0,7-3-1 0,-7 4 1 16,0-6 3-16,0 1 6 0,7 0 9 0,-7-1 10 0,0-4 13 0,5 0 11 0,-5 0 15 0,7 0 9 0,-7 0 9 15,6 0 8-15,2-4 5 0,-2-1 7 0,1 0 5 0,-2 1 5 0,4-6 6 16,-4 4 2-16,0-3 2 0,3 0-3 0,5-2-4 0,-5-2-5 0,-3 3-7 15,8-5-7-15,-7 0-5 0,7 0-6 0,-6 0-4 0,0-4-2 16,5 5-5-16,-4-5-3 0,3 3-5 0,-3-4-5 0,4 1-3 0,-4 4-4 0,-2-3-3 0,7 3-2 16,-8-6-2-16,9 8-2 15,-7-2-1-15,4-1-1 0,-4 2-1 0,2 4-4 0,3 1 0 0,-6 0-4 0,0-3-2 0,1 8-2 0,6-1-5 0,-7-1-2 0,2 6-1 16,-3 0-5-16,-5 0 1 0,8 0-2 0,-1 6 2 0,-2-1 0 0,-5-1 3 0,7 2 1 16,-7 4 0-16,7-1 4 0,-7 0 1 0,5 6 0 0,-5-3 3 0,8 2-3 15,-8 0-2-15,0 0-3 0,6 2-3 0,-6-1-4 0,0-2-4 0,0 1-5 16,0 2-5-16,7-1-2 0,-7-1-5 0,0-4 0 0,6-1-3 0,-6 7-1 15,5-13-1-15,-5 8 4 0,7-1 4 0,-7-4 4 0,0-3 5 0,9 3 4 0,-4-1 6 16,2-1 4-16,-7-4 6 16,6 0 2-16,-1 6 6 0,4-12 5 0,-2 6 3 0,-2-4 4 0,1 4 4 0,2-5 2 0,-3-4 1 0,3 3 4 0,-3 0 0 0,9-3 2 15,-9 0-2-15,3-1 2 0,4 1 1 0,-4-7 1 0,-2 6 5 0,-1 0 3 16,3-3 6 0,-1 1 6-16,-1-2 5 0,0 1 7 0,1 3 5 0,-7-4 3 0,5 2 6 0,4-1 4 0,-4-2 4 0,-5 6 4 0,7-7 2 0,-1 1 1 0,-6 1-2 15,7-2-2-15,-7 7-5 0,7-6-1 0,0 2-4 0,-7-3-3 0,5 6 1 31,-5 0-4-31,0 1 2 0,8 0-3 0,-8-1-4 0,0 4-1 0,0-3-2 16,5 9-1-16,-5-5-2 0,0 5 0 0,0 0 0 0,0-4-3 0,0 4-2 0,0 0-6 16,0 0-3-16,0 0-9 0,0 0-5 0,0 0-7 0,0 0-3 0,-5 4-3 15,5 1-4-15,-8-1-3 0,8 1-4 0,0 5-1 0,-5-4-4 0,5 3-2 0,-7 0 1 16,7 6-2-16,-7-6 2 0,7 7 1 0,-7-7 2 0,7 6 2 0,0-6 3 16,-6 7 1-16,6-2 0 0,0 1 1 0,0 1 2 0,-7-2-2 0,7 0 2 15,0 0-2-15,0 2 0 0,0-1 0 0,0-2 1 0,0 1-2 0,0 2-2 16,0-1-4-16,7-1-4 0,-7-4-5 0,0 5-5 0,6-5-8 0,-6 4-7 0,0-4-4 15,7-1-5-15,-7-3-6 0,7 3-4 0,0-3-5 0,-2 3-7 0,3-5-8 0,-3 1-7 16,1-5-13-16,2 6-11 0,4-6-17 0,-3 0-21 0,-4-6-20 0,8 6-21 16,0-5-45-16,-7 1-56 0,7-1-75 0,0-5-82 0,-5 6-29 0,4-7 0 0,0-4 11 15,3 6 24-15,-10-4 28 0,9-2 32 0,-9-1 38 0,2 2 41 0,7-1 42 16,-8-1 43-16,6-2 57 0,-4-1 64 0</inkml:trace>
  <inkml:trace contextRef="#ctx0" brushRef="#br0" timeOffset="151880.57">24182 17844 0 0,'5'0'28'0,"-5"0"145"16,0 0 85-16,0 0 60 0,0 0 51 0,0 0 43 0,0 0 39 0,0 0 34 0,0 0 32 0,0-5 29 0,0 5 25 0,0 0 19 0,0 0 18 0,0-4-120 0,0 4-193 0,0 0-108 0,0 0-57 0,0 0-34 0,0 0-23 15,0 0-17-15,0 0-13 0,0 0-8 0,0 9-9 0,0-5-3 0,0 2-2 0,0 3 0 16,0 3 3-16,0-3 2 0,0 6 0 0,-5-2 2 0,5 2 0 0,-8 0 2 16,8 4 0-16,-5-5-1 0,5 7-1 0,-7-2-4 0,0 2-5 0,2-3-3 15,-2 1-2-15,-1 2-4 0,-4 3-2 0,5-5-5 0,2 5-4 0,-3-3-10 0,0-2-9 16,-3 0-13-16,6 1-15 0,-2 1-13 0,-2-8-16 0,4 2-16 0,5 0-16 15,-7 0-16-15,7-6-14 0,-6 0-14 0,6-3-13 0,0 4-9 0,0-5-6 16,0-1-2-16,6 2 3 0,-6-6 8 0,7 0 7 0,-7 0 9 0,5 0 8 16,4 0 9-16,-2-6 7 0,-2 2 8 0,6-1 9 0,-3-1 8 0,5-4 9 0,0 1 5 15,1 0 9-15,-2-6 4 0,2 0 4 0,4 5 4 0,-4-4 3 0,6-2 6 16,-7 1 6-16,7 1 9 0,-8-5 11 0,7 3 15 0,-6 2 15 0,8-5 21 0,-8 4 19 16,1 0 21-16,4 2 22 0,-11-2 21 0,7-1 17 0,-4 2 17 0,4 4 15 0,-7-4 13 15,6-2 13-15,-7 7 12 0,2-6 11 0,-3 6 4 0,3 0 2 0,-3-2 0 16,-5 1-3-16,8 0-10 0,-8 6-6 0,6-1-9 0,-6 1-6 0,0-1-7 15,0 5-5-15,0 0-7 0,0-6-10 0,0 2-12 0,-6 4-12 0,6 0-15 16,0 0-14-16,-8 0-14 0,3 0-14 0,-3 0-14 0,3 4-11 0,-3 2-11 0,-3-1-9 16,3 4-10-16,-5-5-9 0,0 6-7 0,0 0-4 0,0 1-5 0,0 3 0 15,-6-4-2-15,6 4-3 0,-1-4 1 0,2 5-2 0,-2-6-2 0,1 6-4 0,1-6 0 16,-2 1-4-16,1 5-4 0,7-5-3 0,-1-1-5 0,1 3-4 0,-1-3-1 16,1-4-4-16,-2 5 0 0,8-7-1 0,0 7 2 0,-5-5-1 0,5 1 1 0,0-3 1 15,0 3 1-15,0 0 2 0,0-6 4 16,0 4 2-16,0-4 6 0,0 0 5 0,0 5 5 0,0-1 7 0,5-4 2 0,-5 6 5 0,8-6 3 0,-8 0 4 15,6 4 1-15,-6-4 4 0,7 0 2 0,-1 5 4 0,1-5 1 0,-1 5 1 16,1-5 3-16,-1 4-1 0,-1-4 1 0,4 6-2 0,-2 0 2 0,-2-3-2 0,3-3 1 16,-3 6-2-16,1 0-5 0,7-2-9 0,-6-4-14 0,-1 3-20 0,2 3-24 15,-8-6-30-15,6 5-28 0,1-1-28 0,-2-4-42 0,4 6-43 0,-9 0-54 0,5-6-55 16,-5 0-57-16,7 3-56 0,-1-3-11 0,-6 0 7 0,0 0 24 0,7 0 31 16,-7-3 37-16,6 3 41 0,2-6 41 0,-8 6 42 0,5-6 46 0,0 2 51 0,3-1 52 15,-2-1 67-15</inkml:trace>
  <inkml:trace contextRef="#ctx0" brushRef="#br0" timeOffset="152433.53">24982 17991 0 0,'14'-4'2'0,"-1"-1"109"0,-8-2 71 0,11 7 52 0,-11-4 43 0,-5-1 39 0,6 0 38 0,-6-5 34 0,0 6 34 0,-6-1 30 0,6-4 29 0,-5 3 28 0,-4 2 29 0,2-7-71 0,2 7-129 0,-3-1-71 0,3 1-37 0,-1-2-24 0,-2 2-16 15,3-1-11-15,-8 5-18 0,5-6-10 0,2 6-12 0,-1-3-11 0,2 3-11 0,-2 0-10 16,0 0-13-16,0-7-11 0,7 7-15 0,0 0-11 0,-6 0-12 0,6 0-10 15,0 0-11-15,0 0-8 0,0 0-8 0,0 0-8 0,0 0-7 0,0 0-5 16,0 0-6-16,0 0-5 0,0 0-2 0,0 0 0 16,0 0-3-16,0 0 4 0,0 0 0 0,0 7 2 0,6-7 3 0,-6 0 3 0,7 0 2 0,0 3 3 0,0-3 0 15,-2 0 2-15,8 0 4 0,-5 0-2 0,5 0 1 0,0 0-9 0,-2 0-9 0,2 0-17 16,8 0-19-16,-8-3-20 0,1 3-22 0,-2 0-30 0,7 0-28 0,-6 0-30 16,-8 0-31-16,9 0-33 0,-7 0-34 0,1 0-33 0,-3 3-35 0,-5-3-34 15,0 0-31-15,0 6-27 0,-5-1-24 0,-3-1 8 0,-4-4 25 0,3 6 34 0,-1-2 38 16,-11 1 40-16,8-1 41 0,-6 1 43 0,6 1 41 0,-8-2 42 0,3 2 42 0,4 3 56 15,-4-4 44-15,4-1 29 0,2 2 43 0,-2-6 48 0,1 4 44 0,0 1 38 0,0 0 33 16,8-5 30-16,-3 4 31 0,2-4 25 0,-1 0 28 0,-1 0 27 0,3 7 28 16,-1-7-8-16,-2 0-29 0,8 0-40 0,-5 0-40 0,-3 5-31 0,8-5-26 0,-5 4-18 15,-3-4-15-15,8 5-16 0,-6-5-12 0,6 4-16 0,-5 2-14 0,5-3-17 16,-7 3-15-16,7-6-17 0,0 5-16 0,-8-1-12 0,8 2-14 0,0 0-8 16,0 3-10-16,0-5-6 0,0 1-6 0,0-1-3 0,0 2 0 0,0 3-1 0,0-4 2 15,0 2 2 1,0-4 2-16,8 3 3 0,-8-1 2 0,7-1 4 0,-7 2 3 0,5-2 9 0,-5 1 6 0,6-5 8 0,2 4 9 0,-3-4 6 0,3 5 7 0,-3-5 4 15,9 0 7-15,-9 0 0 0,10 0 4 0,-1 0 0 0,-4-5 0 0,4 5-2 16,-1-4-3-16,8 4-7 0,-9-5-5 0,2 1-9 0,4-2-8 0,-4 2-5 16,4 4-8-16,-2-5-4 15,-5-1-4-15,1 6-6 0,2 0 0 0,-1-3-2 0,-5 3 0 0,5 0-2 16,-8 0 2-16,0 3 1 0,4-3-2 0,-9 6 3 0,5-6 0 0,-5 5 0 0,0-1-1 0,0 2 1 0,0 3-2 16,0-5-6-16,0 8-8 0,-5-3-10 0,-4 0-19 0,4 0-22 0,0 6-21 0,-8-6-27 0,-1 7-28 0,2-1-34 15,-2-1-35-15,-4 2-43 0,2-1-44 0,-2-2-95 0,-1-4-111 0,-8 6-51 16,8-4-13-16,-1-7 10 0,-6 6 24 0,0-5 33 0,-1-1 37 0,-5-4 43 0,6 0 43 15,-8 0 48-15,2 0 50 0,1-4 54 0,-8-1 60 0</inkml:trace>
  <inkml:trace contextRef="#ctx0" brushRef="#br0" timeOffset="153632.91">23537 18520 0 0,'7'-6'60'0,"-1"6"78"0,-6 0 45 0,6-6 34 0,-6 2 27 0,0 4 26 0,7-5 23 0,-2-1 23 0,-5 2 22 0,0 4 19 0,0-5 18 0,-5 1-15 0,5-1-33 0,0 5-74 0,-7-4-95 0,7 4-51 0,-6-6-31 0,0 6-19 0,-1 0-12 0,-1 0-14 16,3 0-11-16,-1 6-11 0,-7-6-6 0,6 4-4 0,-6 1-2 0,-1 4 1 0,9-5-1 0,-8 7 1 0,-1-1 3 0,2-1 3 16,-2 1-1-16,8-1 5 0,-6 2 2 0,3 4 1 0,-3-5 0 0,6 3 0 15,-7 2-1-15,5-4-4 0,3 4-5 0,-2-2-3 0,0 2-5 0,2-6-4 16,-2 7-5-16,7-2-5 0,-8-4-5 0,8 4-5 0,-5-4-3 0,5 1-3 0,-8-3-3 16,8 3-1-16,0-2 1 0,0-3-1 0,0 4-1 0,0-5 1 0,0-1-1 15,0 1 4-15,0-1 3 0,0 2 6 0,8-2 6 0,-8-4 5 0,0 5 7 0,5-5 7 16,-5 0 7-16,8 0 8 0,-1 0 5 0,-7 0 5 0,5 0 7 0,2-5 2 15,0 1 6-15,6-2 2 0,-7 2 6 0,7-1 3 0,-8 1 3 0,11-7 5 0,-4 1 2 16,-1 5 3-16,-2-4 3 0,3-1-3 0,2 1 1 0,-1-7 2 0,-1 7 3 16,0-2 4-16,-4 2 4 0,4 0 2 0,-4-1 2 0,3 0 0 0,-3-1 1 15,-1-2 1-15,5 4-2 0,-5-3-4 0,-2 3-3 0,4 0-3 0,-9-2-4 16,5 7-5-16,-5-5-6 0,7 3-4 0,-1-4-5 0,-6 10-1 0,0-5-3 0,0 1-1 0,0 4-6 16,0 0-5-16,0 0-8 0,0 0-4 0,0 0-6 0,0 0-1 0,0 0-1 15,7 4 1-15,-7 1-3 0,0 1-3 0,0-2-2 0,0 7-4 0,0-3-3 16,0 3 0-16,7-2-1 0,-7 7 3 0,0-7 3 0,0 6 3 0,7-6 3 0,-7 0 0 15,0 7-3-15,5-7-1 0,-5 0-1 0,0 6-4 0,8-3-5 0,-8-3-5 16,5 0-10-16,-5-5-7 0,6 7-8 0,-6-2-5 0,8-3-8 0,-8 4-7 16,5-5-5-16,2-1-3 0,2 1-4 0,-9-1-3 0,5 2-4 0,0-6 3 0,3 0 1 15,-3 4 7-15,9-4 5 0,-7-4 8 0,-1 4 8 0,7-6 5 0,-5 6 5 16,4-4 8-16,0-5 1 0,3 4 8 0,-10-1 2 0,9-4 4 0,6 5 5 0,-8-4 3 16,0-1 3-16,2 1 8 0,-1 0 8 0,8-3 7 0,-10 3 9 0,1-6 10 15,4 6 8-15,-5-1 10 0,2 0 10 0,0-1 8 0,-6 2 10 0,5 0 6 16,-5 0 8-16,6-7 6 0,-5 7 5 0,-2-2-1 0,-1-2 1 0,3 3-2 0,0-1-3 15,-8 1-2-15,5 1-3 0,-5 0-4 0,0 3-6 0,0-3-4 0,0 3-5 16,0-3-5-16,0 3-7 0,-5 2-5 0,5-1-6 0,-8 1-8 0,0 4-6 0,8-5-9 16,-5 5-7-16,-1 0-11 0,-2 0-8 0,3 0-9 0,5 0-9 0,-8 5-7 15,1-5-2-15,2 4-6 0,5 1-4 0,-7-1-1 0,0 7 0 0,7-7-1 16,-5 8 2-16,-3-3-1 0,8 0 2 0,-5 0 2 0,5 1 1 16,-8 5 0-16,8-4 2 0,-6-3 0 0,6 3 1 0,0 4-1 0,0-5 0 0,-5-1 0 0,5 0-2 15,0 0-3-15,0 2-2 0,0-1-8 0,0 0-6 0,0-1-7 0,0 0-9 0,0 2-6 16,0-2-5-16,0-2-6 0,0 2-9 0,5-4-4 0,-5-1-9 15,0 6-6-15,6-5-7 0,2-1-5 0,-3 1-4 0,-5-5-1 0,8 6-1 0,-3-6 0 0,2 4 3 16,5-4 3-16,-5 0-1 0,1 0 2 0,5 0 1 0,-7-4-1 0,7-2 0 16,0 6-3-16,0-5-7 0,1 1-12 0,-7-1-11 0,4-5-9 0,2 6-6 0,0-7-3 15,0 1 3-15,-7 1 5 0,9-2 6 0,-10 2 9 0,9 0 9 0,-9-1 11 16,8-5 11-16,-5 6 14 0,-2-1 16 0,7 1 24 0,-6-3 29 0,-1 3 29 16,1-6 29-16,4 6 26 0,-2 0 24 0,-2-1 20 0,-2-1 16 0,3-4 15 0,3 6 13 15,-3-1 16-15,-3-5 16 0,2 6 16 0,-1-6 18 16,2 6 11-16,-8-7 7 0,6 7 2 0,1-1-1 0,-7 0-4 0,0 2-3 0,5-7-1 0,-5 4 0 0,0 7 1 15,0-7-1-15,0 7-3 0,0-2-6 0,0 3-10 0,0-3-8 0,0 6-13 16,-5-4-11-16,5 4-17 0,0 0-14 0,0 0-18 0,0 0-16 0,0 0-19 16,0 0-14-16,0 4-17 0,0 2-14 0,-7-3-12 0,7 7-9 0,-6 1-7 15,6-2-8-15,0 0-6 0,-8 7-4 0,8-2-2 0,-6 2 1 0,6-7 2 0,-7 10 2 16,7-10 0-16,-5 12 2 0,5-6 2 0,-8-2-2 0,8 2-2 0,-6-4-1 0,6 4-5 16,0-2-10-16,-5-3-6 0,5 4-10 0,0-2-8 0,-8-3-12 0,8 1-9 15,0-1-8-15,0-4-8 0,0 5-6 0,0-4-4 0,0-2-5 0,0-4 0 0,0 5 1 16,0-1 4-16,0-4 8 0,0 0 8 0,8 0 11 0,-8 0 8 0,5 0 12 15,1 0 7-15,-6-4 12 0,8 4 7 0,-3-5 6 0,2 1 4 0,-1-2 5 0,2 0 2 16,-2 2 1-16,6-1 2 0,-3-4 1 0,-4 3 1 0,2-3 2 0,-1 0 5 16,7 2 4-16,-5-2 7 0,-3 0 7 0,0-2 5 0,3 3 7 0,-2-3 4 15,1 1 3-15,-7 1 4 0,8-2 2 0,-8 2 1 0,5-1 1 0,-5 1 1 0,0 3 0 16,6-3 4-16,-6 3-2 0,0-3-1 0,0 5-4 0,0-1-4 0,0 5-7 16,0 0-7-16,0 0-7 0,0 0-7 0,0 0-5 0,0 0-3 0,0 0-6 15,0 0-4-15,0 0-3 0,0 5-9 0,0-1-4 0,0 5-2 0,0-3-7 16,0-1 0-16,0 5 0 0,0-1 2 0,0-3 5 0,0 3 1 0,0 0 3 0,0 1 2 15,0-5-4-15,0 5-2 0,0 1-2 16,0-3-4-16,0-3-3 0,0 5-5 0,0-5-3 0,0 4-3 0,8-2-5 0,-8-2-5 0,0-1-7 16,0 1-6-16,5-1-4 0,-5 2-6 0,0-3-4 0,0 3-8 0,8-6-6 0,-8 5-12 0,5-5-14 0,-5 4-22 15,8-4-19-15,-8 6-23 0,6-6-26 0,-6 0-35 0,5 0-43 0,-5 6-75 16,7-6-86-16,1-6-37 0,-8 6-15 0,6 0 11 0,0-6 18 0,1 2 29 0,-7-1 32 16,5-1 38-16,2 3 39 0,-7-7 44 0,9 5 42 0,-4-4 54 0,-5-1 56 15</inkml:trace>
  <inkml:trace contextRef="#ctx0" brushRef="#br0" timeOffset="154011.59">25367 18430 0 0,'7'10'52'0,"-1"0"166"0,-1-1 96 0,-5-3 66 0,0 4 50 0,0-5 38 0,0-5 30 0,0 0 26 0,0-5 22 0,0 1 20 0,0 4 18 0,-5-6 17 0,5 6 17 0,0-6-141 0,0 6-229 0,0 0-122 0,0-3-58 0,0-3-33 0,0 0-15 0,-6 6-8 0,6-4-2 0,-7 4-4 0,7-5 0 0,0 0-1 0,-5 5-1 15,-3 0-1-15,0-4-6 0,3 4-4 0,-1 0-6 0,-2 4-7 0,3-4-2 16,-8 5-3-16,6 4 0 0,-5-3 0 0,-3 3 2 0,2 3 3 0,2-3 1 16,-5 4 3-16,5-2 2 0,-10 5-3 0,9-3 1 0,1 1-6 0,-5 1-4 0,4 1-7 15,0 2-8-15,-3-3-8 0,1 1-8 0,4-2-11 0,2-1-10 0,-5 2-9 16,7 1-7-16,-1-2-8 0,2 1-6 0,-4-6-4 0,4 7 0 16,-2-7 0-16,7 1-1 0,0-1 6 0,-6-4 7 0,6 5 7 0,0 1 7 0,0-7 11 0,6 1 8 15,-6-1 11-15,0 2 6 0,7-6 10 0,-7 4 12 0,5-4 9 0,4 0 13 0,-4 0 10 16,2 0 16-16,-1 0 8 0,2-4 8 0,-3-2 7 0,8 2 7 0,-8-1 8 15,9 1 8 1,-7-7 9-16,6 7 9 0,1-7 8 0,-9 2 8 0,3 3 7 0,5-2 7 0,-7 3 8 0,-1-4 3 0,2 2 4 0,-7-2 0 0,9 4-2 0,-9-1-2 16,0-3-7-16,0 5-9 0,-9-5-11 0,9 3-12 0,-7-4-19 0,2 5-21 31,5-4-28-31,-11-1-37 0,3 1-36 0,-5 4-41 0,-1-5-45 0,-6 4-46 0,6-3-55 0,-9 3-57 0,2 1-94 0,-5 1-107 0,-1 0-46 0,-5-1-11 0,6 5 8 16,-6 0 23-16,-2-6 33 0,-5 6 38 0,7-4 43 0,-7-2 47 0,-1 6 50 0,3-5 55 15,-2 1 59-15,-7-7 65 0</inkml:trace>
  <inkml:trace contextRef="#ctx0" brushRef="#br0" timeOffset="154754.13">22404 16886 0 0,'0'-4'1'0,"6"-1"103"0,-6 1 67 0,0-1 43 0,8 1 32 0,-8 4 28 0,0-6 26 0,0 0 26 0,0 3 23 0,0-3 26 0,5 0 28 0,-5 3 26 0,0-3 30 15,0 1-68-15,0 5-122 0,0-4-59 0,0 4-30 0,0-4-13 0,0 4-3 0,-5 0-8 0,5 0-10 0,0-5-6 0,-8 5-13 0,8 0-12 0,-6 0-17 0,-1 0-15 0,1 5-17 0,-1-5-14 0,1 4-15 16,-7 5-13-16,0-3-6 0,-1 3-3 0,-6 0-2 0,1 7 3 0,7-2 0 0,-15 2 5 15,8-1 6-15,-7 3 5 0,-1 1 3 0,2 2 3 0,-2-3 3 0,-4 3 0 16,-1 3 1-16,-2-5 0 0,2 6-3 0,-8-1-4 0,1 1-4 0,0-7-4 16,2 12-7-16,-3-6-4 0,-7 0-6 0,7 1-3 0,3 5-3 0,-9-2-1 15,0 3-2-15,1-2-2 0,-2-1 1 0,3 2 0 0,-9 0 0 0,8-2 0 16,0 3 1-16,-10-1 1 0,11-2 0 0,-2 2-1 0,-6-2 1 0,7 2 2 0,0-6 0 16,6 6-1-16,-6-6 4 0,-2 1 3 0,2-1 3 0,6 0 1 0,-9 1 2 15,11-1 1-15,3-5-2 0,-5 2 4 0,7-3 0 0,0 3 1 0,6-2-2 16,0-1 1-16,-1-2-3 0,8-1 1 0,-1-1-5 0,6-4-6 0,4 5-2 0,-3-6-5 15,-1 1-4-15,7-1-4 0,1 3-5 0,-1-9-6 0,1 3-11 0,6 3-9 16,-7-3-12-16,7-2-11 0,0 1-8 0,0-1-11 0,0 1-5 0,7 2-11 16,-7-4-6-16,0-3-10 0,6 6-9 0,-6-1-13 0,7-1-15 0,-1-4-16 0,1 0-14 15,-1 6-18-15,2-6-22 0,-3 3-40 0,3-3-49 0,2-3-57 0,-1 3-61 0,3 0-16 16,1-6 3-16,-6 6 18 0,5-4 21 0,2-7 30 0,-7 1 31 0,4 5 37 16,-4-8 37-16,7 3 41 0,-8-4 45 0,6-2 54 0,-4 1 64 0</inkml:trace>
  <inkml:trace contextRef="#ctx0" brushRef="#br0" timeOffset="155101.09">20885 17747 0 0,'8'9'35'0,"-8"-3"155"15,0 3 86-15,0-3 63 0,0-2 46 0,-8 1 44 0,8-5 38 0,-5 0 35 16,5-9 31-16,-7 3 27 0,1 0 24 0,6 3 22 0,-6 3 26 16,6 0-123-16,0 0-203 0,-7-6-107 0,7 6-58 0,0 0-30 0,0 0-18 0,-8 0-14 15,8 0-16-15,0-5-10 0,0 5-9 0,-5 0-7 0,5 0-5 0,-6 0-8 16,6 0-5-16,-8 0-8 0,8 0-7 0,-5 0-6 0,-2 0-5 0,-1 5-3 15,2-5-3-15,0 6-3 0,-6-6-5 0,-4 3-6 0,5 9-7 0,-1-8-6 16,-2 1-9-16,1 5-5 0,-8-1-5 0,2 0-3 0,6 3-6 0,-6 1 0 16,-1-4 0-16,1 2-2 0,6 5 1 0,-7-2 0 0,9-4 5 0,-5 3 5 0,5-2 3 15,-2 4 5-15,0-6 2 0,6 1-1 0,0 4-2 16,2-3-2-16,-3-2-5 0,1-4-1 0,7 5-3 0,-5-1 0 0,5-4-3 0,0 5 0 0,0-4 0 0,0 3 1 16,0-5 1-16,5 1 4 0,-5-1 3 0,7 7 8 0,-7-7 8 0,8 1 9 15,-3 2 10-15,2-4 6 0,0 3 5 0,6-1 6 0,0-1 8 0,-2 6 4 0,5-5 4 16,-5-1 2-16,1 1 4 0,9 2 0 0,-2-4 2 0,1 3 0 0,-1 3 2 15,2-3-11-15,-3-3-15 0,9 3-26 0,-6 3-29 0,-5-3-44 0,5 3-49 16,-2-3-90-16,9 3-105 0,-9 1-58 0,0-6-32 0,1 6-9 0,-1-6 4 16,-6 8 11-16,8-9 18 0,-11-3 26 0,4 6 33 0,-1-6 42 0,0-6 44 0,-5 6 55 0,4-3 59 15</inkml:trace>
  <inkml:trace contextRef="#ctx0" brushRef="#br0" timeOffset="155542.5">22007 17971 0 0,'0'-5'40'0,"0"0"107"0,0 1 62 0,-8-2 49 0,8 2 38 0,-5 4 38 0,5-5 37 0,0-4 33 0,-8 3 30 0,3 2 29 0,-3-2 27 0,2 1 12 0,1 1 0 16,-2-1-79-16,-7 1-121 0,7-2-68 0,1 2-39 0,1-1-22 0,-3 5-19 0,0-6-14 0,3 6-16 0,-1-3-10 0,-1 3-11 0,2-7-12 16,-4 7-7-16,4 0-11 0,-2 0-10 0,1 0-7 0,1 0-9 0,-4 0-3 0,2 0-5 15,2 0-4-15,-2 7-5 0,-5-4-4 0,4 3-2 0,-4-1-4 0,-2-1-3 16,1 6-3-16,0-1-2 0,-6 2-4 0,-2 4-3 0,2-6-2 0,-1 5-3 0,-4 0 0 16,3 7-1-16,-11-8 1 0,6 8-2 15,-6-2 1-15,-2 1 0 0,2-1-3 0,0 6 0 0,-7-1-1 0,0 0 1 0,-1 0 1 16,1 7 0-16,0-7-1 0,2 4-1 0,2 2-2 0,-4 0-3 0,7-5-3 15,-7 3 1-15,7 1-7 0,-2-4-2 0,8 5-8 0,-6-6-9 0,6 1-5 0,-1-1-10 0,3 0-8 0,4-3-11 16,-6 2-6-16,6-2-6 0,0-3-11 0,1 2-7 0,-2 0-9 0,3-2-9 0,4-3-9 16,-4 0-3-16,5 4-6 0,-7-8-3 0,6 4-1 0,1 0-3 0,0-6-1 15,7 1 0-15,-7-1 3 16,0-3 0-16,6 4 3 0,-4-5 3 0,2 4 2 0,2-5 2 0,2 2 0 0,-1-6-3 0,-1 3-5 0,7-3-11 0,-6 0-3 0,6 0-5 0,0-3-2 16,0 3 0-16,0-6 1 0,0 2 0 0,0-1-3 0,6-4-7 0,-6 2-8 15,7-2-13-15,-1 4-17 0,-1-5-17 0,2 6 7 0,2-5 13 0,-4-2 18 0,8 1 20 16,-8 1 15-16,11-2 16 0,-11 3 14 0,9-3 16 0,-9 1 20 0,8 1 21 0</inkml:trace>
  <inkml:trace contextRef="#ctx0" brushRef="#br0" timeOffset="155842.53">20783 18553 53 0,'-8'-6'131'0,"8"6"44"0,-8 0 32 0,3-5 28 0,-1 5 28 16,1 0 26-16,5-4 26 0,-7 4 26 0,-2-5 25 0,4 1 26 0,-8 4 27 16,8-6-48-16,-4 3-85 0,-3 3-54 0,6-6-35 0,-7 0-14 0,5 6-6 31,-4-4-2-31,5 4-3 0,-5-5-1 0,-1-1-4 0,5 6-4 0,-3 0-9 15,3-4-4-15,0 4-9 0,-4 0-11 0,6 0-11 0,1 0-9 0,-4 4-12 0,2-4-8 16,2 0-10-16,-1 0-13 0,-1 6-10 0,1-6-13 0,-2 5-11 0,3-1-10 16,-2 2-9-16,0 0-9 0,2-3-9 0,-10 3-6 0,10-2-8 0,-4 5-5 0,4 2-4 15,-8-2-3-15,8 1-5 0,-9 1 1 0,7 2-1 0,1-3-1 0,-1 4-1 0,1-2 0 16,-1 1-1-16,1-4-2 0,-1 6-1 0,0-3 0 0,0 1-2 16,7-4 1-16,-5 2-2 0,5-2-2 0,0 1-3 0,0 1 1 0,0-3-4 0,0 3-1 15,0-7 0-15,5 7 0 0,-5-1 4 0,7-5-1 0,0-1 6 0,0 5 4 16,-1-3 6-16,7-2 4 0,-6 1 6 0,6 1 3 0,1-6 5 0,-1 3 5 0,-3-3 2 15,11 0 3-15,-8 7 2 0,6-7 3 0,2-7 0 0,-3 7 0 0,2 0-1 16,8-3-7-16,-9-3-15 0,6 1-17 0,2 1-21 0,-3-2-22 0,3 6-24 16,1-4-35-16,-12-5-41 0,12 9-62 0,4-11-66 0,-13 7-60 0,8-2-53 0,-1 1-17 0,0 1 1 15,-5-1 17-15,-2-1 22 0,-1 2 34 0,-5 0 35 0,7-1 36 0,-6-1 39 0,-1-4 46 16,1 5 50-16,-4 1 58 0,3-1 74 0</inkml:trace>
  <inkml:trace contextRef="#ctx0" brushRef="#br0" timeOffset="156428.07">21986 18645 0 0,'0'6'9'0,"0"-3"127"0,0-3 80 0,0 6 55 0,0-6 40 0,0 5 33 16,-5-5 25-16,5 0 23 0,5 0 25 0,3-5 21 0,-3 5 24 0,-5-6 22 15,-5 3 22-15,5-3-86 0,0 2-148 0,-8-1-83 0,8 1-53 0,-5 4-21 16,5-5-8-16,-8-2-1 0,2 4 1 0,6-3-3 0,-5 6-1 0,-2-5-4 15,-1 1-2-15,8 4-8 0,-13-6-10 0,7 6-10 0,1 0-11 0,-3 0-11 0,-5 0-10 16,0 0-9-16,-1 0-6 0,2 6-9 0,1-2-3 0,-10 1-2 0,7 4-6 0,-6-2-3 16,1 2-4-16,1 0-3 0,-3 0-2 0,2 6 2 0,1-3-2 0,-3 1-1 15,2 2 0-15,-1-6 1 0,0 6-1 0,-1 0-2 0,3-5-2 0,5 4-6 0,-6 2-5 16,6-7-4-16,-2 6-7 0,3-6-9 0,0 7-9 0,-1-7-10 16,-1 0-13-16,9 0-11 0,-10 2-15 0,9-1-12 0,-7 0-13 0,8 1-9 0,-3-8-11 15,0 7-4-15,3-5-6 0,-1 4 0 0,-1-2-4 0,1-4 1 0,-2 3 1 0,8-1 4 16,-5 5 0-16,5-10 4 0,0 4 0 0,-7 1 0 0,7-1-1 0,0-4 1 15,0 0 0-15,0 0 5 0,0 0 7 0,0 0 6 16,0 0 11-16,0 0 8 0,7 5 13 0,-7-5 8 0,0 0 11 0,5-5 5 0,-5 1 7 0,8 4 4 0,-2-5 5 0,-6 1 2 16,7-6 2-16,-1 5-3 0,-6-4-4 0,5 2-6 0,3-2-7 0,0 4-4 15,-8-5-4-15,5 1 0 0,2 4 2 0,-1-5 7 0,-6 0 8 0,6-1 16 0,-6 8 19 16,8-7 21-16,-8 1 25 0,7 4 30 0,-7-5 34 0,5 4 32 0,-5 1 30 0,0-5 26 16,0 6 25-16,0-1 21 0,0 1 21 0,0-1 19 0,0-1 20 0,0 2 9 15,0-2 8-15,-5 1-2 0,5 1-3 0,0-1-16 0,0 5-18 16,-7-6-17-16,7 2-15 0,0 0-9 0,-8-1-10 0,8 5-8 0,0-6-12 0,-6 3-8 0,6-4-11 15,0 7-10-15,0-5-12 0,-6 5-11 0,6 0-12 0,0-4-12 0,0 4-13 0,0 0-13 16,0 0-15-16,0 0-17 0,0 0-12 0,0 0-13 0,0 0-10 0,0 0-9 16,0 0-8-16,0 0-4 0,0 4-6 0,0 1 0 0,0-5-1 0,6 7 2 0,-6-4-1 15,0 8 4-15,6-7 4 0,-6 0 2 16,0 2 4-16,8-1 2 0,-8 4 1 0,7-3 0 0,-7-2-6 0,5 7-6 0,-5-7-6 0,6 1-9 0,2-1-8 0,-8 2-8 16,5-2-8-16,3 1-8 0,-8 1-8 0,5-3-12 0,2-3-10 0,0 7-10 15,-2-7-10-15,3 5-17 0,-1-5-17 0,-1 0-22 0,1 0-25 0,4-5-58 16,-3 5-78-16,0-10-66 0,3 4-58 0,1-3-17 0,-3-1 3 0,3-4 18 15,2-2 21-15,-8 2 28 0,6-5 28 0,-4-2 34 0,-2-3 40 0,-1-5 44 0,3 5 49 0,-8-6 67 16,7-3 78-16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5:07:05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17910 6418 0 0,'0'0'1'0,"0"0"47"0,0 0 36 0,0-4 25 0,0 4 22 0,0 0 20 0,-8 0 19 0,8 0 19 0,0 0 17 0,0 0 13 0,0 0 16 0,0 0-5 0,0 0-15 0,0 0-26 0,0 0-32 0,0 0-21 15,0 0-15-15,0 0-9 0,0 0-8 0,0 0-6 0,0 0-4 0,0 0-5 0,0 0-2 0,0 0 0 0,0 0 1 0,0 0-1 0,0 0-1 0,0 0 2 0,0 0 1 16,0 0 0-16,0 0 2 0,0 0-1 0,0 0 0 0,0 0-2 0,0 0-1 16,0 0 0-16,0 0-1 0,0 0-1 0,0 0 0 0,0 0-5 0,0 0 2 15,0 0-4-15,0 0-5 0,0 0-4 16,0 0-7-16,0 0-4 0,0 0-6 0,0 0-6 0,0 0-6 0,0 0-7 0,0 0-8 0,0 0-3 0,0-3-3 0,8 3 1 16,-8 0 5-16,8 0 2 0,-3 0 6 0,1 0 2 0,1 0 4 0,-1-6 2 15,7 6 3-15,0 0 3 0,0 0 2 0,6-5 5 0,1 5 2 0,0 0 2 16,0 0 0-16,4-4-1 0,-3 4-7 0,6 0-1 0,-1-6-7 0,6 6 0 15,-7 0-2-15,2 0-1 0,4-6 1 0,3 6-1 0,-2 0 0 0,3-4 2 0,-4 4-2 16,1 0-2-16,2 0-1 0,3 0-4 0,-3 0-5 0,3 0-4 16,3 0-2-16,-1-5-3 0,8 5-3 0,-7 0-2 0,4 0-2 0,2 0-1 0,-7 0-1 0,5 0-2 15,-3 0 0-15,5 0-1 0,-9 5-1 0,3-5-1 0,-1 0 0 0,0 0 0 16,1 4-1-16,-9-4-2 0,10 6 0 0,-10-6-1 0,1 6-2 0,2-2-1 16,-8 1-2-16,6 1 0 0,-6-6-1 0,1 3 0 0,-2 1 2 0,-6 2-2 0,2-1 1 15,-2-5 0-15,-6 4 0 0,0 2 0 0,1 0-1 0,-7-6 1 0,-2 0 1 16,1 3-1-16,1-3 2 0,-1 6-1 0,-6-6 3 0,0 0 1 0,0 0 1 15,0 0 1 1,0 0 2-16,0 0 1 0,0 0 1 0,0 0 3 0,0 0 2 0,0 0 3 0,0 0-1 0,0 0 3 0,0 0 2 0,0 0 3 0,0 0-1 0,0 0 2 16,0 0-1-16,0 0 2 0,0 0-1 0,0 0 0 0,0 0 0 0,0 0-2 15,0 0 1-15,0 0-2 0,0 0-1 0,0 0-3 0,0 0 0 0,0 0-5 16,0 0-7-16,0 0-6 0,0 0-10 0,0 0-12 0,0 0-15 0,0 0-16 16,0 0-18-16,-6-6-14 0,-1 6-16 0,7 0-16 0,-6-3-14 0,6 3-19 0,-5 0-18 15,-2-6-18 1,-2 6-13-16,9-6-19 0,-5 6-19 0,-1-4-37 0,-1 4-45 0,1 0-60 0,-1-5-62 15,7 5-18-15,-8 0 7 0,3-6 19 0,-1 6 25 0,-2-4 31 0,8 1 31 0,-5-3 33 16,-3 1 36-16,8 1 38 0,-5-8 41 0,-2 3 55 0,7-6 63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5:07:53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14127 6703 0 0,'5'0'7'0,"-5"-6"41"0,7 6 18 0,-7 0 17 0,0 0 14 0,0-5 15 0,0 5 15 16,6 0 17-16,-6 0 20 0,0-4 21 0,0 4 19 0,0-5-5 0,0 5-18 0,0 0-12 15,5-4-5-15,-5 4-1 0,0 0 4 0,0 0 0 0,0 0 2 0,0-6-1 16,0 6-3-16,0 0-5 0,0 0-11 0,0 0-9 0,0-3-10 0,0 3-8 31,0 0-12-31,0-6-5 0,0 6-9 0,0 0-3 0,0-6-5 0,-5 6-3 16,5-4-2-16,0 4-1 0,-6-5-1 0,6 5-3 0,-7-6 3 0,7 6-2 16,0 0 0-16,-5-4-2 0,5 4-1 0,-9 0-3 0,9 0-3 0,-5-5-3 0,5 5-8 15,0 0-4-15,-7 0-6 0,7 0-8 0,0 0-5 0,0 0-5 0,-6 0-6 16,6 0-3-16,0 0-6 0,0 0-3 0,-5 0-2 0,5 0-4 0,-9 0 0 0,9 0-1 15,0 0 0-15,0 0 0 0,-7 0 0 0,7 0 0 0,-5 0-2 0,5 0 3 16,-7 5 1-16,7-5-1 0,-6 0 0 0,6 4-1 0,-6-4 1 0,-2 6 0 16,1-6 0-16,2 5 2 0,-1-1 0 0,-2 2 4 0,3 0 3 0,-3-3-1 0,-5 3 4 15,7-2-1-15,-7 1 3 0,6 4 0 0,-7-3 3 0,9-2 3 0,-8 7-1 16,0-7-1-16,5 7 2 0,-4-7-4 0,0 5-3 0,5 1-2 0,-7-5-3 16,8 4-3-16,-6-3-2 0,4 4-3 0,-3-5-1 0,3 5-3 0,-4-7-1 0,3 8-4 15,4-1-1-15,-1-4-1 0,-7 3-1 0,6 0 2 0,1 1-1 16,-1-1 0-16,1 3 2 0,-7-3 1 0,5 0 0 0,3 0 2 0,-2 1 0 0,0 1-1 15,2 4 1-15,-2-6-1 0,-1 1 1 0,3 5-1 0,-2-5 2 0,0 4-4 16,2-4 1-16,-3-1-1 0,0 6-2 0,3-5-1 0,5-1 2 0,-6 6-3 0,1-6 0 16,-2 3 1-16,7 2 0 0,-9-6 1 0,4 3 1 0,5 4-1 0,-7-5 2 15,7-1-2-15,-6 6 1 0,6-6-1 0,-5 7 1 0,5-7 2 0,-8 0 0 16,8 6 1-16,-8-6 1 0,8 6-1 0,0 0 0 0,-5-5 0 0,5 5 1 0,-6 0 1 16,6 0-1-16,0-6 1 0,-8 6 1 0,8 0 0 0,0-2 0 15,0-3-2-15,0 4 0 0,0 2-1 0,0-7-1 0,0 6 0 0,0-6 0 0,0 6 1 16,0-5 0-16,0 5 1 0,0 0-1 0,0-6 1 0,0 6 0 0,0-5 0 15,0 4-2-15,0-4 1 0,0 5 0 0,0-5 1 0,0 4 1 0,0-4 0 16,0 4-1-16,8-4 2 0,-8 5-3 0,0-6 1 0,0 6-2 0,0 1 1 0,0-7 0 16,0 6 0-16,6-1 2 0,-6-4-1 0,0 5 2 0,0 0-2 0,0-6 0 15,5 7 0-15,-5-2-2 0,0-4 0 0,0 3 0 0,8 2-1 0,-8-4 1 16,8 2-2-16,-8 2-1 0,0-5-2 0,5 5 2 0,-5-6 0 0,6 6-1 16,-6 0 0-16,7-5 0 0,-2 5 1 0,-5-6 2 0,9 6 0 0,-2-6-1 0,-2 6 2 15,1-5 0-15,-6 4 0 0,5 2 2 0,3-1 0 0,0-2 0 0,-3 2-1 16,2 0 0-16,0 0-1 0,-2 3 1 0,10-3 0 0,-10 1 1 0,2 2-2 15,0-3 1-15,6 6-1 0,-8-8 1 0,9 2 1 0,-7 6 0 0,-1-8 3 0,7 7-1 16,-6-4 2-16,4-3 0 0,-2 1 0 0,3 7 0 0,-4-6-2 0,3-2 1 16,-3 2 2-16,4 6-1 0,-6-8 1 0,8 2-1 0,-7 0 1 0,5 0-1 15,-5 0-2-15,6 0 2 0,-6 0 0 0,7 4 1 0,-9-5 0 0,8 2 1 0,-7-7 2 16,7 4-3-16,0 2 2 0,-5 1 2 0,5-2-2 0,0 1 0 0,-7-6 0 16,6 7-2-16,2-1 0 0,-1-2-1 0,-1 2 0 0,2 0-3 0,-1-6 1 15,1 6-1-15,4 0 2 0,-5 0 2 0,7-2 0 0,-8 2-2 0,8 0-1 0,-1 0 2 16,2 0 1-16,-3 0 2 0,3 0 2 0,6 4 1 0,-9-4 0 0,8 4 3 15,-7-4 0-15,8 3 1 0,-7-3 1 0,4 6-2 0,-3-8 0 16,-1 8 2-16,5-6-3 0,-4-2 3 0,-2 2 0 0,-1 0-1 0,3 0 1 0,-2-6-4 16,1 6 1-16,-1-6 1 0,-1 3-3 0,3-3-1 0,-1 1 0 0,0-1-2 15,-1 0-1-15,2 3 3 0,2-3-1 0,-2-5 1 0,6 1-2 0,-8 5-1 16,6-5 1-16,1-1 1 0,1 2-1 0,-1-6 0 0,1 6-1 0,-3-2 1 0,4-4-1 16,-2 0 2-16,-2 5-2 0,3-5-1 0,-1 0 2 0,-8 0-2 0,11-5 1 15,-5 5 1-15,3 0-4 0,-6-4 1 0,2 4-1 0,4-6 0 0,-1 0-2 16,-5 2 0-16,5 4-1 0,1-5 0 0,-9-1 0 0,8 2 1 0,1-1-1 15,-3 1-2-15,-4-5-1 0,7 3 1 0,-1 0 0 0,0 3 0 0,-8-9 2 0,9 9 1 16,-6-7 2-16,-2 5 2 0,6-4 0 0,-5-1 2 0,0 4 3 0,-1-3 3 0,2-2-1 16,-11-2 5-16,11 3-2 0,-1-1 2 0,0-4 1 0,-9 2 2 0,9-2-1 15,-6 0 0-15,4 0-3 0,-4 2 2 0,7-2-2 0,-8 0-2 0,-1 0 0 16,0-4-3-16,8 4-1 0,-6-5 1 0,-2 6 1 0,2-7-1 0,-1 7 2 16,-8-5 0-16,9-2-2 0,-1 6 2 0,0-3 0 15,-5-2 0-15,4 0 1 0,0 2-4 0,-4-3 2 0,4 2-1 0,-6 1-1 0,7-9-1 0,-5 9 2 0,5-2 0 16,-7-4 1-16,-1 3 2 0,2 3 1 0,1-1 5 0,-2-2-1 0,1 1 5 15,-1 1 2-15,-1 0 0 0,-5-1 2 0,8 1-1 0,0 4-1 0,-3-4 0 16,-5-2-3-16,6 3-3 0,-6-1 0 0,7-2-4 0,-7 1-1 0,5 1-4 0,-5 0-1 16,9-1-6-16,-9-5 0 0,0 6 0 0,0 1-1 0,7-9 0 0,-7 9-1 15,0-1 1-15,0-7-1 0,0 7 1 0,0 0-2 0,0-5-1 0,0 3-1 16,0 2 2-16,0-5-1 0,-7 3 0 0,7 3 1 0,0-1 1 0,-9-2 1 16,9 3 0-16,0-3 1 0,-5 2-1 0,5 0 1 0,-7-1-1 0,7 5 1 0,-6-4 1 15,6 4 2-15,-5-4 0 0,5 4-1 0,-8 1 1 0,0-7 0 0,8 8-1 0,-5-2 2 16,-1-1-1-16,6 2 1 0,-7-1 0 0,1 2 1 0,6-8 3 0,-8 6-1 15,1 2 0-15,2-2 2 0,-1 0-2 0,0-4 2 16,6 4 0-16,-7 0-1 0,-1-5-1 0,3 6 1 0,-3-7-2 0,2 7 1 0,1-5-1 0,-10 4 0 16,9-4-4-16,0 4 1 0,-1-3 0 0,2-3-1 0,-11 6 0 0,11 2 1 15,-1-8 1-15,-6 6 1 0,3 2 3 0,-3-2 0 0,6 0 0 0,-8 0-2 16,7 0-2-16,-5 0-1 0,5 0 2 0,-6 7 0 0,6-6-3 0,-5-2 0 16,0 1-5-16,4 1-2 0,-5-2-1 0,0 1-4 0,-1 2-3 0,1-8 2 15,3 7-1-15,-4 0 2 0,-6 0 1 0,6-2 2 0,2 1-2 0,-8 2 0 0,8 2 0 16,-7-4 3-16,-2 0 2 0,2 6 3 0,-1-4-2 0,0 1 1 15,0 3 0-15,1 0-3 0,-7-1-3 0,8 1-4 0,-9-3 0 16,6 3-1-16,-3 0 0 0,-2 3 2 0,5-3-1 0,-5 5-2 0,0-7 2 0,-1 7-1 0,9-2-1 16,-8 1 2-16,7-5-2 0,-8 5 2 0,7 1 0 0,1-1 2 0,-7 1 0 15,8-2 2-15,-3 3 3 0,1-3-2 0,-5 0-2 0,4 2 0 0,2-1 0 16,1-1 0-16,-9 6 0 0,6-4 2 0,-3-1 1 0,4 1-2 0,-6-1 2 0,6 5 1 16,-6-4 2-16,8-2-2 0,-10 0-2 0,1 6 0 0,8-3 2 0,-1-3-1 15,-4 6-3-15,3-6 0 0,2 6-2 16,-7 0-3-16,5 0-1 0,3 0-3 0,-8 0 1 0,6 0-4 0,-1 6-4 0,-2 0-4 15,2-3-2-15,-5 9-4 0,-1-8-6 0,3 1-8 0,4 4-9 0,-7 1-11 16,1-1-12-16,-1 6-14 0,3-5-15 0,-2-1-15 0,0 6-16 0,0 0-19 0,5-4-21 16,-6 2-27-16,9 2-27 0,-8 0-37 0,7 0-39 0,-1-2-71 0,1 2-86 0,-1 1-43 15,0-2-21-15,1 1 8 0,7-6 22 0,-9 7 27 0,10-3 34 0,-5-2 37 16,4-2 40-16,-8-3 45 0,8-2 48 0,-2 2 52 0,1-6 57 0,0-6 72 0,-6 2 81 16</inkml:trace>
  <inkml:trace contextRef="#ctx0" brushRef="#br0" timeOffset="1531.87">6994 5824 5 0,'-6'0'63'0,"6"0"25"0,-5 0 19 0,-3 4 21 16,0-4 28-16,8 0 23 0,-5 0 26 0,5 0 18 0,0 0 14 0,-7-4 11 16,7 4 5-16,0 0-38 0,0 0-66 0,0 0-29 0,0 0-10 0,0 0-2 0,0 0 5 15,0 0-7-15,0 0-15 0,0 0-8 0,0 0-9 0,0 0 0 0,0 0 6 16,0 0 10-16,0 0 15 0,0 0 12 0,0 0 15 0,0 0 7 0,0 0 7 16,0 0 3-16,0 0 0 0,0 0 2 0,0 0 3 0,0 0 0 0,0 0 0 15,0 0-3-15,0 0-4 0,0 0-8 0,0 0-8 0,0 0-10 0,0 0-13 16,0 0-11-16,0 0-13 0,0 0-13 0,0 0-13 0,0 0-14 0,0 0-12 0,0 0-11 15,0 0-10-15,0 0-8 0,0 0-4 0,0 0-4 0,0 0-2 0,0 4 2 16,0-4 2-16,7 0 1 0,-7 5 5 0,5-5 2 0,-5 4 2 0,8-4 4 16,0 5 1-16,-3 1 4 0,1-2 1 0,-1-4 3 0,11 5 0 0,-11-5-7 0,8 6-12 15,0-2-16-15,0-4-19 0,1 6-28 0,-1-6-29 0,6 5-31 0,-7-1-30 16,9-4-44-16,-3 4-45 0,3-4-80 0,6 0-91 0,-8 5-54 0,6-5-32 16,2 0-1-16,5 0 18 0,-6 0 27 0,0-5 30 0,1 5 40 0,5-4 42 0,-6 0 44 15,0-1 44-15,0-1 51 0,0-4 55 0,-7 5 71 0,8 1 76 0</inkml:trace>
  <inkml:trace contextRef="#ctx0" brushRef="#br0" timeOffset="1926.84">8049 5873 0 0,'14'9'29'0,"-2"0"151"16,2 6 93-16,-1-6 65 0,-13-3 46 0,5 4 36 0,4-5 26 0,-9-1 24 0,5 2 22 15,-5-6 19-15,0 0 18 0,0 0 15 0,0 0 14 0,0 0-118 0,0 0-192 16,0 0-108-16,0 0-63 0,0 0-28 0,0 0-10 0,0 0-2 0,0 0 4 0,0 0 2 16,0 0 1-16,0 0 2 0,0 0 2 0,0 0 3 0,0 0 2 0,0 0-6 15,0 0-7-15,0 0-6 0,0 0-12 0,0 3-9 0,0-3-10 0,0 0-5 16,0 0-4-16,0 6-4 0,7-6-1 0,-7 0-1 0,0 6 3 0,6-6-1 15,1 3 0-15,-7-3 2 0,6 6 5 0,2-6 0 0,-3 6 4 0,0-2-6 16,9 1-11-16,-7-1-13 0,6 1-17 0,-7-1-13 0,7 2-16 0,0-6-14 0,-5 5-15 16,3-1-18-16,4 1-18 0,-2 2-16 0,-2 2-18 0,5-5-13 15,-5 1-18-15,10-1-2 0,-9 1-1 0,7 5-1 0,1-5-3 0,0 1-16 0,6-2-18 0,-5 7-18 16,2-7-10-16,4 1-1 0,-1-1 13 0,1 2 8 0,-1 3 12 16,0-3 16-16,0-3 14 0,-2 4 16 0,3-2 17 0,-1-1 23 0,1 1 25 0,-7-5 42 15,4 4 46-15,-3 2 51 0,-2-6 52 0,1 3 39 0,-1 3 33 0,-6-6 28 16,6 5 27-16,-4-5 20 0,-3 4 20 0,-5 2 21 0,6-6 21 0,-5 6 15 0,-3-6 10 15,6 4-4-15,-11-4-18 0,7 5-22 0,2-5-33 0,-4 4-29 0,2-4-24 0,-7 0-18 16,6 5-19-16,-6-5-12 0,5 4-12 0,3-4-14 0,-8 0-18 0,8 6-14 16,-8-6-12-16,5 5-10 0,1-5-7 0,-6 4-5 0,8-4-5 0,-3 0-3 15,-5 5-4-15,8-5 0 0,-8 7-2 0,7-7-1 0,-7 0-1 0,5 3 1 16,-5-3-1-16,7 0 0 0,0 6-2 0,-2-6-8 0,3 5-6 0,-3-5-11 0,3 0-15 16,-2 4-17-16,6-4-21 0,-3 0-22 0,3 4-20 0,-1-4-28 0,5 0-32 15,2 6-46-15,-4-6-58 0,-2 5-68 0,8-1-72 0,-1 1-21 0,1 1 0 16,1-6 17-16,-11 4 23 0,11 2 28 0,-2-1 35 0,2-1 34 0,-11 2 35 0,11-3 41 15,-7 3 42-15,4-2 52 0,-4 1 61 0</inkml:trace>
  <inkml:trace contextRef="#ctx0" brushRef="#br0" timeOffset="2115.8">9606 6429 78 0,'12'4'157'0,"-3"8"50"0,-4-3 41 0,1 0 37 15,1-3 36-15,-2 3 38 0,-5-5 37 0,0 1 36 0,0-5 33 0,0 6 30 16,9-6 29-16,-9 0-58 0,7 4-109 0,-7-4-68 0,5 0-46 0,1 6-28 0,1-6-20 16,-1 5-19-16,2-5-20 0,-1 4-23 0,-2-4-20 15,7 6-20-15,-5-6-17 0,6 0-14 0,1 3-13 0,-9-3-9 0,10 0-12 0,-3 0-4 16,0 0-9-16,9 6-2 0,-8-6-4 0,1 0-5 0,4 0-7 0,3 0-12 0,-2 0-14 15,-1 0-18-15,3 4-18 0,-2-4-16 0,-1 0-20 0,3 0-16 0,-3 5-21 16,9-5-22-16,-6 0-20 0,-2 6-19 0,6-6-18 0,-6 3-22 0,10 3-26 0,-10-6-31 16,6 6-39-16,2-2-43 0,-8 1-46 0,7 1-11 0,-8-6 6 0,3 4 23 15,6 0 25-15,-9 1 32 0,3-5 32 0,3 5 33 0,-3-1 32 0,-3-4 38 16,3 6 43-16,-10-6 47 0,10 6 53 0</inkml:trace>
  <inkml:trace contextRef="#ctx0" brushRef="#br0" timeOffset="2274.89">10596 6643 0 0,'7'11'16'0,"-2"-7"72"0,4 8 44 0,-4-9 38 15,-5 3 37-15,5-2 34 0,-5 1 30 0,0-1 30 0,0-4 23 0,0 0 21 16,0 0 17-16,0 0-2 0,0 0-17 0,0 0-38 0,0 0-52 0,0 0-34 15,0 0-22-15,0 0-21 0,0 0-17 0,0 0-16 0,0 0-15 0,0 0-10 16,0 0-9-16,0 0-7 0,0 0-3 0,0 0-7 0,0 0-7 0,0 5-11 0,0-5-10 16,0 0-8-16,8 0-10 0,-8 0-6 15,0 0-6-15,6 6-5 0,-6-6-4 0,7 0-2 0,-7 4-4 0,8-4-1 0,-3 0-4 0,1 5-15 0,2-5-20 0,4 0-32 16,-6 6-35-16,8-6-46 0,-2 0-45 0,1 4-82 0,1-4-93 0,-2 6-64 16,8-6-50-16,-8 0-14 0,9 0 1 0,-2 0 14 0,-6 0 20 0,6 0 32 0,1-6 39 15,-1 6 45-15,2-4 48 0,-10-2 54 0,10 1 54 0,-3 1 70 0,3 4 86 0</inkml:trace>
  <inkml:trace contextRef="#ctx0" brushRef="#br0" timeOffset="2495.84">11352 6770 102 0,'5'12'213'0,"2"-3"77"16,1 1 59-16,-3-1 43 0,2-4 33 0,-7-1 29 0,7 2 27 0,-7 0 30 15,0-6 31-15,5 0 29 0,2 0 22 0,-1 4-73 0,2-4-131 0,-2 0-112 16,1 0-109-16,7 0-57 0,-9 0-32 0,8 5-15 0,-8-5-6 0,3 0-6 16,5 4-6-16,-7-4-10 0,1 0-14 0,6 5-9 0,-5-5-7 0,-3 4-4 0,1-4 1 15,7 0-4-15,-5 6-1 0,-3-6 0 0,3 5-1 0,3-5 1 0,-4 4 1 16,7-4-2-16,-1 5 1 0,0 2-3 0,0-7-3 0,0 3-8 0,1 3-9 15,-2-1-11 1,0-1-11-16,8 0-10 0,-1 1-13 0,-4 1-14 0,4-2-16 0,0 1-17 0,1 1-22 0,-1-2-22 0,8 2-25 0,-7-1-27 0,4 4-24 0,-3-5-45 16,5 2-54-16,-7-2-54 0,7 1-56 0,0 1-16 0,-6-3 0 0,5 9 17 15,1-8 25-15,-6-4 30 0,0 5 33 0,6-5 38 0,-7 0 39 0,0 0 41 0,1 0 43 16,-1 0 55-16,2 0 61 0</inkml:trace>
  <inkml:trace contextRef="#ctx0" brushRef="#br0" timeOffset="2700.84">12381 6996 0 0,'7'0'6'0,"5"5"122"0,-5-1 83 0,-2-4 67 0,3 6 57 0,-3-3 52 0,-5-3 47 0,0 0 43 16,0 0 43-16,0 0 35 0,0 0 34 0,0 0 29 0,0 0 27 0,0 0-83 0,8 0-144 15,-8 0-88-15,0 0-59 0,0 0-43 0,0 0-38 0,0 0-32 0,0 0-31 16,0 0-25-16,0 0-28 0,0 0-20 0,0 0-18 0,0 0-12 0,6-3-8 16,-6 3-11-16,5 0-11 0,-5 3-9 0,8-3-6 0,-8 0-6 0,8 0-2 15,-3 0 4-15,3 6 2 0,-3-6 5 0,9 5 1 0,-9-5 1 16,8 4-5-16,-6 2-7 0,7-6-7 0,-2 6-10 0,0-2-7 0,3 1-10 0,-1 4-14 0,-4-5-15 16,11 2-16-16,-8 3-18 0,0-4-18 0,0 2-18 0,0 2-18 0,6-4-12 31,-6 3-16-31,1-2-11 0,-2 3-13 0,2 2-21 0,-1-1-27 0,1-1-47 15,-2 0-55-15,-1 1-46 0,5-5-38 0,-4 4-1 0,0 3 15 0,-5-3 27 0,1-5 30 16,-3 2 33-16,1-2 37 0,2-4 35 0,-8 0 35 0,0 0 43 0,0-4 46 0,0-6 58 16,0 5 74-16</inkml:trace>
  <inkml:trace contextRef="#ctx0" brushRef="#br0" timeOffset="3070.95">13050 6956 0 0,'8'6'36'0,"-8"-6"151"0,0 0 80 0,0 0 59 0,0 0 42 16,0 0 41-16,0 0 39 0,0 0 41 0,-8 0 41 0,8 0 36 0,-5 0 36 16,5-6 29-16,0 6 28 0,-7-4-119 0,7 4-200 0,0 0-99 0,0 0-46 15,0 0-22-15,0 0-8 0,0 0-12 0,0 0-15 0,0 0-16 0,0 0-20 16,0 0-17-16,0-5-15 0,0 5-12 0,0 0-11 0,0 0-14 0,0 0-12 16,0 0-13-16,0 0-11 0,0 0-11 0,0 0-11 0,0 0-11 0,0 0-9 0,0 0-10 15,0 0-7-15,0 0-5 0,0 0 2 0,0 5 2 0,7-5 3 0,-7 4 8 16,5 2 3-16,3-2 5 0,-1 1 9 0,-2 1 5 0,9 4 5 0,-1-1 9 15,-5 0 3-15,3 0 8 0,1 2 8 0,2-1-1 0,-1 0 2 0,8-1-3 16,-8 0 1-16,-2 6-2 0,4-3 0 0,-1-3 0 0,-4 0 0 0,-2 6 0 16,5-6-2-16,-7 1 1 0,7 1-1 0,-6-1-2 0,-1-1 0 0,2 0 3 15,-3 0 1-15,-5 3 2 0,5-3 1 0,-5 1 3 0,0-1 2 0,8 0 2 0,-8-3 4 16,-8 3 5-16,8 1 1 0,0-1 7 0,-5-3 4 0,5 3 5 0,-5 3 5 16,-3-3 2-16,2-6-1 0,-1 9 1 0,-6-8 2 0,7 1-3 0,-7 4 1 15,0-3-5-15,-1-2-3 0,9 2-6 0,-10-6-7 0,4 5-14 0,-9-1-21 0,6 2-27 16,1-6-30-16,-6 3-43 0,6-3-44 0,-13 0-57 0,7 6-63 0,-1-6-127 15,-7 0-157-15,8 0-69 0,-7 0-19 0,-1-6 4 0,2 6 16 0,-8-3 29 0,8-3 38 16,-2 2 47-16,-4-7 50 0,-3 1 58 0,2 5 63 0,-2-4 70 0,3-1 77 16</inkml:trace>
  <inkml:trace contextRef="#ctx0" brushRef="#br0" timeOffset="4853.76">2520 5754 0 0,'-5'0'29'0,"-4"-3"38"0,2 3 21 16,-4-6 21-16,4 6 22 0,-7 0 28 0,7 0 32 0,-4 0 28 0,-2 0 27 0,0 0 24 16,-1 6 20-16,1-6-14 0,0 0-39 0,0 0-22 0,-6 3-15 0,6-3-6 15,1 6-4-15,-2-6-8 0,1 6-12 0,-1-6-19 0,2 4-27 16,4-4-20-16,-3 5-16 0,-2-5-8 0,6 0-5 0,-7 4-2 0,8-4 0 0,-1 5-3 0,1-5 1 16,-1 0 0-16,1 0-1 0,6 0-2 0,-7 4-5 0,7-4-5 0,-6 0-2 15,6 0-3-15,0 0-6 0,0 0-7 0,0 0-10 0,0 0-6 0,0 0-8 0,0 0-7 16,0 0-6-16,0 0-6 0,0 0-5 0,0 0-6 0,0 0-5 0,0 0 1 15,0 0 1-15,6-4 6 0,-6 4 12 0,7 0 10 0,-7 0 11 0,6 0 7 0,1 0 5 16,6 0 5-16,-7 0 0 0,1 0 6 0,7 0 2 0,-1 0 8 0,-2 0 9 16,9-5 4-16,-6 5 4 0,4 0-3 0,3 0-8 0,-2-4-5 0,-1 4-6 0,3 0-3 15,-2-5-2-15,9 5 2 0,-4 0 2 0,3-4-2 0,-1 4-5 0,1-6-3 16,-1 6-6-16,6 0-3 0,1-6-6 0,-1 6 0 0,0-3 3 0,2 3 0 16,5 0 2-16,6-6 0 0,-5 6-1 0,4-6-2 0,2 6-3 0,-2-4 2 15,3 4-1-15,5-5 1 0,-6 1 2 0,7 4 0 0,-2-5 1 0,8 1-1 0,-7 4-5 16,7-6-2-16,-8 1-5 0,8 1-1 15,-1 4-1-15,0-6-2 0,2 0-1 0,-2 3-3 0,1 3-1 0,1-6 0 16,-2 6 1-16,0-4-4 0,8 4 1 0,-8 0-1 0,7-5 1 0,-6 5 1 0,6 0-1 0,-7 0-1 0,1 0 0 16,1 0 1-16,3 0 1 0,-3 0-1 0,-10 0 1 0,11-6 0 15,-3 6 0-15,-5 0-1 0,-3 0 1 0,2-3-1 0,1 3-3 0,-8 0-1 0,0 0 0 0,2 0-2 16,-8 0-2-16,1 0 0 0,-8 0-2 0,-1 0 0 16,1 0 0-16,-4 0-2 0,-1 0 0 0,-4 3-1 0,-2-3-2 0,-7 0 0 0,-1 6 2 0,-1-6 3 0,-5 0 2 15,-2 5 3-15,-5-5 4 0,0 0 2 0,0 0-2 0,0 0 5 16,0 0-1-16,0 0 2 0,0 0-1 0,0 0-3 0,0 0-7 0,0 0-13 15,0 4-15-15,-5-4-17 0,5 6-17 0,-7-6-17 0,7 0-17 0,-7 3-16 0,2-3-20 0,5 0-23 16,-7 0-26-16,1 0-30 0,6 0-31 0,-8 0-56 0,2 0-67 0,6 0-54 16,-7 0-43-16,2-3-10 0,5 3 16 0,-9-6 19 0,4 2 25 0,0-7 32 15,-3 2 33-15,-5 0 38 0,5-7 39 0,-3 2 45 0,-2 0 46 0,-2-7 61 0,3-3 75 0</inkml:trace>
  <inkml:trace contextRef="#ctx0" brushRef="#br0" timeOffset="5532.17">4063 4853 5 0,'0'-6'69'0,"-5"-3"42"0,5-3 39 0,0 3 37 16,-9 3 36-16,9-3 32 0,-5 0 30 0,5-1 29 0,0 4 30 0,0 2 27 15,-7-1 25-15,7 0-19 0,0 1-51 0,0-2-29 0,-6 2-16 0,6 4-22 16,0 0-22-16,0-5-20 0,0 1-19 0,0 4-13 0,0 0-9 0,0 0-10 31,-7-5-11-31,7 5-9 0,0 0-12 0,0-7-9 0,0 7-15 0,0 0-15 0,0 0-17 16,0 0-13-16,0 0-15 0,0 0-12 0,0 7-11 0,0-7-10 0,-6 5-8 15,6-1-8-15,-8 5-7 0,8-3-3 0,-5 3 0 0,0 6-2 0,5-5-1 0,-8 5 3 16,2 3 2-16,-1-3 6 0,-1 0 4 0,8 4 4 0,-5-4 4 0,-1 6 3 16,-2-8-1-16,3 8 3 0,-3-3-1 0,3-3 0 0,-3 6-2 0,2-6-2 15,1 3-1-15,-2-2 1 0,-1-1-1 0,8-2-2 0,-6 1 0 0,-1 2-1 16,7-7-4-16,-6 6 1 0,1-6-3 0,5 1-1 0,-7 1-1 0,7-1-1 16,0-5-1-16,-9-1 1 0,9 5-1 0,0-3 1 0,0-6-3 0,0 0 1 15,0 3 0-15,0-3 2 0,0 0 1 0,0 0 3 0,0 0 3 0,0 0 6 0,0 0 4 16,0 0 3-16,0 0 8 0,0 0 5 0,0 0 7 0,0 0 3 0,0 0 1 15,0 0 2-15,0-3-4 0,9-3 1 0,-9-3-2 0,7 5-3 0,-7-7-1 16,5 1-5-16,1-5-2 0,-6 6-6 0,7-6-5 0,-1-4-5 0,2 4-7 0,4-3-2 16,-6-3-2-16,2 0-1 0,-3 2 0 0,8 1 1 0,-5-3 6 0,-2 3-1 15,7-3 0-15,-6 2 1 0,-1 1 1 0,7-3 1 0,-8 8 5 0,3-2 1 16,-2-1 3-16,-6 5 5 0,7 2 0 0,-1 0 1 0,-6-1 1 0,7 4-2 16,-7 6-3-16,0-4-5 0,0 4-1 0,0 0-4 0,5 0-2 0,-5 0-3 0,0 0-2 15,9 4-2-15,-4-4-2 0,-5 6-1 0,7 0 1 0,-1 3 0 0,0-5-2 16,2 5 3-16,-1 2 4 0,-2-1 2 0,3 5 5 0,3-6 1 0,-3 6 2 0,-3 1 3 15,9-7-2-15,-7 6 3 0,-1-2 0 0,7 2-3 0,-6-4 2 0,-1 2-3 16,1 2 2-16,-1-6 1 0,7 6-3 0,-5-3 1 0,-3 1-2 0,0 2 0 16,9-6-1-16,-7 3-1 0,1-3-1 0,-2 4 2 0,0-2-1 0,1-1 0 15,-2-1 3-15,3 6 1 0,-2-6-2 0,1 1-8 0,-7 5-11 0,6-4-20 0,-6-3-25 16,5 3-30-16,-5 4-34 0,7-6-35 0,-7 1-39 0,0 4-45 0,-7-4-44 16,7-1-85-16,0 3-101 0,-5 1-78 0,5-4-65 0,-6 2-12 0,-1-2 12 0,7 1 31 15,-6 0 41-15,-2-5 45 0,-4-1 51 0,6 1 52 0,-8-5 53 0,7 6 57 16,-12-12 58-16,6 6 76 0,0-5 87 0</inkml:trace>
  <inkml:trace contextRef="#ctx0" brushRef="#br0" timeOffset="15434.23">2455 6375 0 0,'5'0'35'0,"-5"-5"45"0,7 5 25 0,-7-4 25 16,0 4 24-16,8-6 26 0,-8 2 30 0,0-1 27 0,6 5 26 0,-6-4 23 0,0 4 23 0,0-5-13 0,0-2-36 0,7 7-24 16,-7-3-22-16,0 3-12 0,0-6-5 0,0 6-5 0,0-5-8 0,6 1-10 15,-6 4-15-15,0-6-9 0,0 6-6 0,0-3-5 0,0-3-3 0,0 6-3 0,0-4-3 16,0-1-3-16,0 5-1 0,0-6-7 0,0 2-2 0,0-2-5 0,0 6-9 16,0-5-5-16,-6 1-10 0,6 4-10 0,0-5-11 0,-7 5-10 0,7-6-9 0,0 6-12 15,-6 0-8-15,-2-4-10 0,8 4-6 0,-7 0-6 0,2 0-7 0,-1 0-6 16,0 0-5-16,-1 0-3 0,-1 4-3 0,-5-4 0 0,7 0-2 0,1 6 1 15,-10-1-3-15,9-5 0 0,-2 4 0 0,3 1-1 0,0 1 2 0,-3-6-2 0,2 4 0 16,-1 2 1-16,1-1 1 0,-1-1 0 0,7 5-1 0,-5-3 3 0,-4-2-1 0,9 7 2 16,-5-8 1-16,-2 9 3 15,7-3-1-15,-6-5 3 0,6 6 4 0,-6 0-2 0,6-6 1 0,0 8-1 16,-8-8 2-16,8 7-2 0,0-8 0 0,0 7-2 0,-7-5 2 0,7-1-2 0,0 8 2 0,0-9-1 0,0 8 0 0,0-1 0 0,0-1 1 16,0-5 1-16,7 7 0 0,-7-1 1 15,0-1 0-15,8-3 4 0,-8 3 3 0,6 0-1 0,-6-3 2 0,6 3 2 16,1 1-1-16,-2 1-1 0,4-7 2 0,-4 5 2 0,2-4 0 0,6 5 1 0,-7-4 0 0,2 3 0 0,-3-3-1 0,8 3 2 15,-7-5-3-15,1 1 1 0,1 5 0 0,-3-5 0 0,1-1 2 0,-6 2-1 16,8 0 1-16,-8-3 0 0,5 3 4 0,-5 3 3 0,0-5 3 0,0 1 4 0,0 1 0 16,0-2 5-16,0 7 1 0,-5-7 3 0,5 2 1 0,-8-1 3 0,2 3-1 0,6-3 1 15,-5 1-2-15,-3 3 0 0,-5-3-3 0,5-3-3 16,3 9-8-16,-8-8-7 0,7 1-10 0,-7 5-11 0,1-7-7 0,3 3-10 0,-3-1-9 0,6-1-9 16,-8 2-12-16,7-6-10 0,2 6-11 0,-3-2-13 0,2-4-14 0,1 0-12 15,-3 5-11-15,3-5-10 0,5 0-7 0,-7 4-12 0,7-4-15 0,0 0-29 16,0 0-35-16,-7 0-46 0,7 0-48 0,0 0-35 0,0 0-24 0,0 0 2 0,0 0 16 15,0 0 19-15,0-4 25 0,7-1 27 0,-7-5 29 0,0 4 31 0,7-3 34 0,-2 3 44 16,-5-7 46-16,8 4 55 0,3-3 61 0</inkml:trace>
  <inkml:trace contextRef="#ctx0" brushRef="#br0" timeOffset="15949.49">2833 6482 0 0,'6'5'1'0,"1"-5"103"0,-7 0 60 0,0 0 38 0,0-5 25 16,0 1 19-16,0-5 19 0,0 3 18 0,-7 2 20 0,7-1 18 0,-6-4 15 16,6 3 12-16,0 0 11 0,-7 6-84 0,1-4-133 0,-2 4-65 0,3-5-30 15,-3 5-11-15,3 0-1 0,-3 0-1 0,-3 0 1 0,4 0-5 0,-7 5-8 0,8-5-4 16,-6 4-5-16,5 2 1 0,-2 0 2 0,-2 3 0 0,4-4 2 0,2 5 0 16,-4-6 2-16,4 5 1 0,-2 2 0 0,1-1 1 0,6-1-3 0,-5 0 1 15,-3-3-2-15,8 3 1 0,-8 0 3 0,8 3-2 0,-5-8 1 0,5 7-3 16,0-3-1-16,0-3-5 0,0 4 0 0,0-3-4 0,0 0-2 0,0 3-4 15,0-3 2-15,0-2-2 0,0 1 0 0,5 4-1 0,-5-5-2 0,8 2 0 0,-8-1 3 16,8-1 3-16,-8 2 1 0,5-6 7 0,1 6 1 0,-6-3 6 0,7-3 2 0,-2 0 5 16,4 6 6-16,-4-6 5 0,2 0 9 0,-1 0 3 0,8 0 7 0,-7-6 1 15,-2 6 3-15,8-3 3 0,1-3-1 0,-2 0 1 0,-6 2 0 0,15-1-2 16,-8-5 0-16,0 5-1 0,0-4-2 0,1-1-1 0,-4 1-3 0,4-3 0 16,1 3 1-16,-3 0 4 0,-5-1 6 0,5 1 4 0,-6-3 8 0,2 3 2 15,-8 0 3-15,6 0 1 0,-6 3 1 0,7-9 0 0,-7 11-4 0,0-11-1 0,-7 6-4 16,7-1-6-16,-6-1-6 0,6 2-8 0,-8-1-13 0,2-1-8 0,-1 4-14 15,2 1-6-15,-9-3-10 0,9 3-5 0,-10 0-5 0,1 6-5 0,9-4-5 0,-8 4-2 16,0 0-6-16,0 4 0 0,7-4-3 0,-7 6-3 0,0 0 0 0,-1 3-1 16,9-3 1-16,-10 7-2 0,9-4 4 0,-7 3 0 0,8 2 1 0,-2 0-1 15,-2 6 2-15,4-5 1 0,-1 4-2 0,-1-1 2 0,2-2-2 0,-4 3-3 16,9-5 0-16,-5 7-5 0,5-6-6 0,-7-2-7 0,7 2-5 0,0 0-8 0,0 0-3 16,0-6-5-16,0 6-5 0,7-5-7 0,-7 1-10 0,5 2-7 0,4-3-10 15,-9 1-10-15,5-8-4 0,2 9-10 0,4-3-3 0,-2-5-5 0,3 5-6 16,1-3-14-16,1-1-17 0,-2-1-26 0,7 2-30 0,2 0-28 0,-2-6-27 0,2 4-32 15,-3-4-30-15,3 0-2 0,-2 0 12 0,-1 0 17 16,3-4 21-16,-2 4 24 0,-1 0 26 0,3-6 31 0,-3 6 32 0,3-6 39 0,-7 2 40 16,4-1 41-16,1-1 59 0</inkml:trace>
  <inkml:trace contextRef="#ctx0" brushRef="#br0" timeOffset="16461.99">3282 6609 81 0,'-7'-9'149'0,"7"-1"41"15,-5-4 36-15,-2 4 30 0,7-5 32 0,-8 6 30 0,3-2 31 0,-2 1 29 0,0 1 30 0,2 0 24 0,-3-1 26 0,0 4-65 0,3-3-114 0,-1 4-58 16,-1 1-30-16,7-6-16 0,-5 10-12 0,-4-5-14 0,9-1-15 0,-5 3-14 15,-2-3-20-15,7 0-11 0,-6 6-12 0,6-4-9 0,-5-1-9 0,5 5-1 16,-8-6-4-16,8 6 0 0,0-4-5 0,-8 4-1 0,8 0-2 0,0-3-1 16,0 3-3-16,0 0 0 0,0 0-4 0,0 0-7 0,0 0-5 0,0 0-6 15,0 0-8-15,0 0-6 0,0 0-6 0,0 0-6 0,0 0-4 0,8 0-2 0,0-6-6 16,-8 6-1-16,5 0-2 0,1 6 3 0,1-6 0 0,-2 0 3 0,4 0 3 16,3 3 2-16,-6-3 4 0,7 4 3 0,0 2 0 0,-6-1-2 0,5-1-1 0,-4 8 1 15,-1-3 0-15,5-4 2 0,-5 5 0 0,-2 3 2 0,-5-2 0 0,8 4 1 16,-3-2 1-16,-5 2 2 0,0 0 0 0,0 0 5 15,0 4-1-15,0-4 0 0,-5 0-2 0,5 0-3 0,-8-2-4 0,3 2-3 0,5 0-2 0,-7 0-4 16,0-6-2-16,2 1 2 0,-2 5-3 0,-1-4 0 0,3-7-2 0,-2 5-1 16,7-3 1-16,-7-2 4 0,2 1 4 0,-3 1 5 0,8-3 6 0,-8-3 4 0,3 6 5 15,5-6 2-15,-6 0 3 0,-1 6 3 0,7-6 0 0,-5 0 2 0,5 0 1 16,-9-6 1-16,4 6 0 0,5 0 3 0,-7 0 0 0,7-6 2 0,-6 6 2 0,1-3 0 16,5-3 5-16,-8 6 0 0,8-5 0 0,-8 1 0 0,8-2 0 15,-5-3-2-15,5 5 0 0,0-1-5 0,0-5-1 0,0-1-5 0,0 1-4 0,0 1-4 16,0-6-5-16,0 6-5 0,5-6-5 0,-5 0-5 0,8 6-4 0,0-7-2 15,-3 1-2-15,-5 1-3 0,13 0-1 0,-8 5 2 0,4-6-2 0,-4 0 2 0,8 6 0 16,-8-1 0-16,11-1 2 0,-11 7-2 0,9-7 4 0,-1 7-2 0,-1-5 2 16,2 3 1-16,-1 2 3 0,0 4 0 0,-2 0 1 0,5 0-1 0,-4 0 1 0,-6 0 0 15,8 4 1-15,-2 2-1 0,1-2 0 0,-7 1 1 0,7 4-1 0,-6-3 1 16,-1 4 1-16,2-1 0 0,-2 0-3 0,1 1-5 0,-2 4-9 0,-5-2-8 16,7-3-8-16,-7 5-7 0,0-4-6 0,0 0-10 0,0-1-8 0,0 7-10 0,0-7-10 15,0-4-14-15,0 5-13 0,0-1-13 0,-7 3-14 0,7-3-9 0,0-5-7 16,0 5-7-16,0-4-9 0,0 5-12 0,0-5-9 0,0 1-24 0,7-2-25 15,-7 2-26-15,7-1-25 0,-2-1-32 0,-5 0-36 0,8 1-2 0,-1 1 13 0,-1-6 20 16,7 4 23-16,-8-4 27 0,9 5 28 0,-7-5 29 0,6 0 30 0,1 0 37 16,-1 0 40-16,0-5 40 0,5 5 58 0</inkml:trace>
  <inkml:trace contextRef="#ctx0" brushRef="#br0" timeOffset="16952.22">3855 6649 0 0,'14'-6'36'0,"-7"2"93"0,-2-5 58 0,1 4 48 0,-6-5 45 0,7 4 44 0,-7-3 41 0,0-1 40 0,0 5 32 0,0-4 35 0,0-1 28 0,0 1 8 0,0 3-7 16,-7-3-66-16,7-2-96 0,-6 1-58 0,6 7-38 0,-5-7-27 0,5-1-26 15,-7 7-27-15,-2-2-26 0,9-3-19 0,-5 4-18 0,-1 1-17 0,-1-2-12 16,2 2-15-16,-4 4-11 0,2 0-10 0,-4 0-10 0,3 0-9 0,3 0-7 0,-8 4-8 16,6 2-6-16,-5-2-3 0,-3 1-2 0,10 4-2 0,-9 1-1 0,9 1-1 15,-11 2 0-15,5-3-2 0,4 4 2 0,-7 2-3 0,2-1-2 0,6-1-5 0,1 2-7 16,-11-1-6-16,11-2-4 0,-2 2-6 0,1 0-4 0,0 0-6 0,-2-2-3 16,1 2-6-16,7 0-5 0,-5 0-8 0,5 0-5 0,-6-6-2 0,6 6-1 15,-8-5 4-15,8-1 6 0,0 0 3 0,0 2 5 0,0-1 3 0,0 0 7 16,8-5 3-16,-8-1 5 15,0 5 6-15,6-3 8 0,-6-1 6 0,5-5 9 0,2 4 7 0,1-4 6 0,-8 5 7 0,6-5 5 0,7 0 8 0,-8-5 4 0,2 5 7 16,7-4 9-16,-8-1 5 0,6-1 6 0,2-3 5 0,-1 0 9 0,0-1 5 16,0 0 7-16,1-1 4 0,-2-2 3 0,1-8 3 0,6 7 3 0,-6-1-1 15,1-4-2-15,-2 0-3 0,2-1-2 0,-1 1-4 0,1-6-1 0,-2 7-3 16,1-9-6-16,-7 5-6 0,9-5-6 16,-10 3-4-16,1-4-6 0,2 4-4 0,-3 0-5 0,3-3-5 0,-8-1 1 0,0 4-4 0,0 0-2 15,0-1-3-15,0 6-2 0,0-2 1 0,0-3 0 0,-8 9 0 0,8-4-1 0,-5 4 2 0,5 1-1 0,-8-2-1 16,2 7-1-16,6 0-1 0,-5-1 0 0,-2 5-4 0,7-4 1 0,-8 2-3 15,8 4-2-15,-6 3-5 0,6-6-9 0,0 6-5 0,-7 0-5 0,7 6-3 16,0-6-2-16,-6 3 1 0,6 9 0 0,-5-8-1 16,5 11 1-16,-7-6 0 15,7 6-1-15,-9 0 2 0,9 4 2 0,-5 2 2 0,5-3 5 0,0-3 5 16,-6 10 2-16,6-7 1 0,0 3 2 0,0-2 0 0,0 0 1 0,0 7 3 0,0-8-3 0,6 1 2 16,-6 7 1-16,0-7-1 0,0 0 4 0,0 5-2 0,0-3 1 15,5-2-4-15,-5 0-5 0,9 1-12 0,-9-5-16 0,0 4-12 0,7-4-18 0,-7 0-14 16,5 0-15-16,-5-2-24 0,6-2-24 0,-6 4-26 0,7-5-23 0,-7-1-49 15,6 6-54-15,2-6-55 0,-8 0-53 0,7 7-41 0,-2-7-32 0,1 0-1 0,2 6 16 16,-3-3 25-16,3-3 28 0,-3 0 37 0,3-5 38 0,-2 2 39 0,-1-1 40 0,3-5 54 16,-1 0 54-16,7-5 57 0,-9-1 69 0</inkml:trace>
  <inkml:trace contextRef="#ctx0" brushRef="#br0" timeOffset="17204.8">4311 6795 0 0,'-6'15'36'0,"-1"-6"147"0,1 3 76 0,-2-8 39 0,8 1 15 0,-5-1 11 0,5 1 7 0,0-5 10 0,0 0 12 0,-7-5 10 16,7 5 12-16,0 0 24 0,0 0 28 0,0 0-98 0,0 0-172 0,0 0-72 15,0 0-24-15,0 0 11 0,0 0 26 0,0 0 19 0,0 0 12 0,0 0 8 0,0 0 1 16,0 0 1-16,0 0 0 0,0 0-11 0,0 0-22 0,0 0-24 0,0 0-29 16,0 0-21-16,0 0-16 0,0 0-11 0,0 0-9 0,0 0-1 0,0 0-1 15,0 0 3-15,0 0-1 0,0 0 3 0,7 5 0 0,-7-5 1 0,0 0-3 0,0 0-3 16,0 0-3-16,0 0-2 0,5-5 2 0,-5 5 0 0,8 0-2 15,-2-4-11-15,1-1-19 0,4 1-29 0,-4-2-34 0,7 0-46 0,4-3-53 0,-2 3-102 16,3-3-120-16,1 0-50 0,-8-7-14 0,8 7 0 0,-1 0 10 0,2-6 16 16,-10 0 20-16,1 5 34 0,4-5 37 0,-5-3 48 0,-4 3 51 0,7-6 59 0,-14 3 66 15</inkml:trace>
  <inkml:trace contextRef="#ctx0" brushRef="#br0" timeOffset="17694.99">4637 6238 0 0,'-6'0'118'15,"-1"0"105"-15,-1-3 68 0,3-4 48 0,5 2 36 0,-6 1 28 0,-2-7 23 0,8 2 20 16,-5 5 19-16,5-5 16 0,0 3 16 0,0-4-11 0,5 5-28 0,-5-1-106 16,0 3-149-16,8-3-68 0,-8 2-29 0,0-1-11 0,0 5 1 0,0 0-3 15,0-4 1-15,0 4-4 0,0 0-2 0,0 0-6 0,0 0-9 0,0 0-14 16,0 0-18-16,0 0-15 0,6 0-19 0,-6 4-12 0,0 5-14 0,0-3-7 16,0 3-6-16,5 6-2 0,-5 0 3 0,0-2 4 0,8 7 4 0,-8 5 7 15,0-6 7-15,7 11 6 0,-7 0 5 0,0-2-4 0,0 2-9 0,0 4-10 0,0 1-9 16,0-7-8-16,0 6-7 0,0 2-8 0,0-8-10 0,0 2-7 0,0-2-7 15,6-1-5-15,-6-5-2 0,0 4-3 0,0-7 3 0,0 0 2 0,6-5 4 0,-6 7 3 16,0-8 7-16,7-2 7 0,-7 5 9 0,0-7 7 0,5 0 9 0,-5-5 8 16,0 7 8-16,0-7 7 0,0-4 10 0,0 5 7 0,0-5 11 15,0 0 12-15,0 0 15 0,0 0 9 0,0 0 0 0,0 0 5 0,0 0-1 0,-5-5 7 0,5 5 4 16,-7-4 6-16,7-1 0 0,-6-1 0 0,6-3-5 16,0 0-5-16,-6-1-8 0,6 0-6 0,0-1-6 0,0-2-5 0,-7 4-2 0,7-6-3 0,0 0-3 15,7 0-6-15,-7 0-6 0,0 0-7 0,0 5-4 0,6-4-3 0,-6 1-1 0,6 1-1 16,1-3 1-16,-7 6-5 0,5 0-1 0,3-1-3 0,-2 4 0 0,1-3 1 15,-1 3 0-15,-1 2 0 0,3-1 2 0,0 0-2 0,5 1-2 0,-8 4 2 16,9 0 0-16,-7-4 0 0,4 4 3 0,2 4 0 0,0-4-1 0,1 4 2 0,-1 1 1 16,-6 0 0-16,7-1-2 0,-4 2 2 0,3 3 2 0,-5-3 2 0,5 4 3 15,-7-5-1-15,2 4-1 0,-3 1 4 0,2-1-1 0,-7 3 2 0,6 1-2 16,1-4 3-16,-7 2-1 0,0-2 2 0,0 1 0 0,0 1 2 0,0-3-2 16,0 7-7-16,-7-4-7 0,7-8-14 0,-6 9-13 0,6-3-15 0,-7 1-17 0,2-7-20 15,-3 3-20-15,2 3-20 0,1-3-23 0,-3 0-24 0,0-2-21 0,3 1-40 16,-3-1-48-16,8 1-44 0,-5-5-45 0,0 4-40 15,-4-4-35-15,9 6-2 0,-5-6 16 0,-2 5 24 0,7-5 30 0,0 0 33 0,-6 0 33 0,6 0 37 0,0 0 35 16,0 0 47-16,0 0 51 0,0 0 49 16,0 0 66-16</inkml:trace>
  <inkml:trace contextRef="#ctx0" brushRef="#br0" timeOffset="18707.8">4982 6703 0 0,'6'-6'6'0,"6"6"118"0,-3-9 72 0,-2 4 54 0,-2 1 44 0,1-5 39 0,1 3 36 0,-7-4 35 0,6-10 33 0,2 7 33 15,-8-2 32-15,0 3 29 0,5 3 30 0,-5 0-80 0,0-1-141 0,7 5-74 16,-7-5-40-16,7 4-25 0,-7-3-18 0,0 0-14 0,0 3-12 15,5 3-12-15,-5-7-15 0,0 5-10 0,0-5-13 0,0 4-10 0,0 1-11 0,0 1-12 0,0-1-10 16,0 1-9-16,0-2-9 0,-5 2-7 0,5-1-4 0,0-1-8 0,0 6-6 0,-7-3-5 16,7 3-6-16,-7-6-9 0,7 6-9 0,0 0-6 0,-5 0-5 15,-3 0-5-15,8 6 0 0,-6-3-3 0,-1 3 0 0,1 3-1 0,1 1-2 0,-11-1-6 16,11 6-5 0,-8 0-6-16,8 4-4 0,-11 1-3 0,11-5-6 0,-9 4-3 0,9-4-3 0,-3 6-8 0,3-8-5 0,-2 7-5 0,0-4-9 0,0-3-4 0,1 1-6 15,6-4 2-15,0 5 5 0,-7-4 2 0,7 2 4 0,0-3 8 0,0 1 5 16,0-8 6-16,0 9 6 0,7-3 7 0,-7-5 7 0,0 2 7 0,6-3 9 15,-6 3 8 1,7-1 9-16,0-5 5 0,0 4 6 0,-2-4 4 0,3 0 5 0,-3 0 5 0,3-4 4 0,3 4 4 0,-4-5 8 0,7-1 5 0,-8 3 6 0,6-3 5 16,4-3 5-1,-5 5 4-15,-4-8 6 0,7 9 2 0,-9-8 6 0,9 1 2 0,-9 1 2 0,10 0 2 0,-10-1 5 0,2-1-3 0,0 1 0 0,-2 1-5 16,3-6-3-16,-1 6-6 0,-1-1-4 0,-6-5-5 0,6 6-9 0,1 0-3 0,-7-3-6 16,5 3-5-16,-5-1-4 15,0 5-4-15,8-4-3 0,-8 5-2 0,0-2-5 0,0 6-2 0,0 0-6 0,0 0-4 16,0 0-7-16,0 0-5 0,0 0 1 0,0 6-2 0,-8-2 2 0,8 0-3 0,0 6 1 0,-5-6-1 0,5 8-1 0,-7-3-1 15,7 1 0-15,0 4 3 0,-6-4 2 0,6 5 5 0,-6-6 4 16,6 1 3-16,0-1 0 0,0 2 0 0,0-2-1 0,0 1-1 16,0 1-1-16,0-7 2 15,0 0-2-15,0 1 0 0,6 1 1 0,-6-2 1 0,0 1 0 0,6 1 3 0,-6-6 1 16,7 3 4-16,-7-3 3 0,5 0 4 0,3 0 3 0,-8 0 3 0,6 0 0 16,7 0 4-16,-8-3 1 0,3-3 2 0,5 1 7 0,-6 1-1 0,5-7 3 15,3 3-1-15,-4-3 0 0,2 1-3 0,0 1-1 0,1-6-1 0,-1 6-1 0,0-6-1 16,0 0 2-16,0 0-1 0,0 2 2 0,0-8-1 0,1 6-5 0,-9-4 2 15,8-2-5-15,-5 3 3 0,5 3-1 0,-8-4 0 0,2-5-2 0,0 3 2 16,-2 2-2-16,-5 1 0 0,8-3 0 0,-8 6-2 0,7-4 1 0,-7 5-1 0,0-2 3 16,0 7 0-16,0-6 2 0,0 11 0 0,-7-7 3 0,7 7-3 0,0-2 2 15,0 1-7-15,0 5-2 0,-8 0-7 0,8 0-7 0,0 0-6 0,0 0-3 16,-5 5-3-16,5 1-3 0,-7 4-2 0,0-5-6 0,7 8-2 0,-5-3-6 0,-2 4-2 16,7 7 1-16,-6-7 4 0,6 6 4 0,-8 1 5 0,8-3 5 0,0-2 2 15,0 2 3-15,8 1 2 0,-8 2-3 0,0-6 1 0,6-2 3 0,-6 7 2 16,7-5 2-16,-7-1 2 0,5-4 0 0,2 6 0 0,0-7-1 0,-7 6 1 15,5-6 0-15,3 1 0 0,-1-1 2 0,-2 3-1 0,4-3 1 0,-9 0-1 0,5 0 3 16,0 1-2-16,-5 1 1 0,8-1 2 0,-8-5 0 0,0 3 1 16,0 3 1-16,0-2 0 0,0-3-1 0,0 3-3 0,0 1-7 0,-8-5-3 0,8 5-4 15,0-7-3-15,-5 8-7 0,0-7-1 0,-4 8-5 0,9-8-3 0,-5-4-2 16,-2 5-2-16,-1-1-3 0,3 1-1 0,-2-5 0 0,0 4 0 16,2-4 3-16,-2 0 2 0,7 6 4 0,-6-6 3 0,-2 0 6 0,8 0 2 0,0 0 6 0,-6 0-1 15,6 0 3-15,0 0 0 0,0 0-4 0,0 0-1 0,0 0-6 0,0-6 0 16,0 6-1-16,-7 0-2 0,7-4-3 0,0-1-2 0,0 1-2 0,0-1-4 0,0 1-4 15,7-8-4-15,-7 8 1 0,0-7-1 0,6 2 3 0,2 0 3 0,-2-7 5 16,1 7 3-16,-2-6 2 0,2 6 4 0,5-6 1 0,-4 0 1 0,4 5 3 16,2-4 1-16,-1 1 5 0,0-3 1 0,6 5 4 0,-6-2-1 0,7-2 3 0,-8 6 4 15,8-7-2-15,-1 6 6 0,-3-4 0 0,2 5 5 0,1-3 5 0,-6 3 7 16,0 0 9-16,6 0 8 0,-6-1 12 0,-5-1 8 0,4 1 10 0,2 5 10 16,-9-4 9-16,3 5 7 0,-3-6 9 0,3 10 3 0,-8-5 6 0,6-1 0 15,-6 3 1-15,0-3-1 0,5 0-6 0,-5 6-8 0,0-4-5 0,0 4-8 0,0 0-8 16,0-5-10-16,-5-1-8 0,5 2-11 0,0 1-11 0,-6-3-10 0,6 1-9 15,-8 1-8-15,3-2-6 0,5 6-5 0,-8-6-5 0,3 2-6 0,-3 4-3 16,-3-5-4-16,4 5-5 0,-1 0-1 0,2 0-3 0,-1 0 1 0,1 5 2 0,1-1 0 16,-3 2 6-16,0 0-1 0,-3-2 1 0,4 7 2 0,2-4-1 0,-4 4 2 15,4-1 0-15,-2 5 2 0,1-6-1 0,1 6 2 0,5 0 1 0,-9 0 1 16,9-2 0-16,-7-3 3 0,7 4 0 0,0 2 1 0,-5-1 0 0,5-1 0 16,0 2 4-16,0-1 0 0,5-2 0 0,-5 2 3 0,0-6-1 0,7 6 3 0,2 0 2 15,-9-6-1-15,5 6 1 0,1-5-2 0,1 1-1 16,-2-3-8-16,4 7-6 0,-4-4-11 0,8-8-10 0,-8 9-13 0,3-3-14 0,0 1-16 15,-3-7-20-15,1 3-24 0,1-1-30 0,7-1-32 0,-14 2-35 16,7 0-57-16,-2-2-67 0,1-4-79 0,2 0-84 0,-3 0-24 0,3 0 1 0,-3 0 17 0,-5 0 27 0,8-4 31 16,-2-2 36-16,-1 0 44 0,2-3 42 0,1 3 49 15,5-7 49-15,-7 4 64 0,7-3 68 0</inkml:trace>
  <inkml:trace contextRef="#ctx0" brushRef="#br0" timeOffset="18913.21">6180 6542 0 0,'0'15'30'0,"-6"-6"144"0,-1-3 77 0,7-6 55 0,-6 4 43 0,-1-4 31 15,7 0 29-15,-6-10 24 0,6-5 25 0,0 0 24 0,0 6 22 0,0 3 24 0,0 6 27 16,0 0-109-16,0 0-185 0,0 0-88 0,0 0-43 0,0 0-21 0,0-3-14 16,0 3-8-16,0 0-6 0,0 0-6 0,0 0-6 0,0 0-7 0,0 0-10 15,0 0-8-15,0 0-10 0,0 0-12 0,0 0-11 0,6 0-8 0,-6 0-7 16,7 0-4-16,-1 3-3 0,1-3-12 16,-1 0-23-16,7 6-27 0,-8-6-35 0,4 0-38 0,3 4-41 0,1-4-72 0,-6 5-83 0,5-5-82 15,-4 6-80-15,5-6-27 0,-7 3-5 0,-1 3 10 0,2-6 18 0,2 6 34 0,-4-2 39 0,-5-4 49 16,0 0 50-16,0 0 54 0,0 5 57 0,-5 1 70 0,5-2 73 0</inkml:trace>
  <inkml:trace contextRef="#ctx0" brushRef="#br0" timeOffset="19087.22">6140 6786 0 0,'0'5'21'0,"-5"-1"142"0,5 2 85 0,0-3 59 16,0-3 44-16,0 0 39 0,0 0 32 0,0 0 32 0,0 0 34 0,0 0 29 16,0 0 31-16,0 0 23 0,0 0 25 0,0 0-110 15,0 0-181-15,0 0-103 0,0 0-64 0,0 0-32 0,0 0-17 0,0 0-14 0,5 0-11 0,3 0-13 16,-2 0-14-16,1-3-15 0,-1 3-15 0,1-6-19 0,7 6-24 0,-4-4-28 0,-1-1-32 15,3 5-38-15,1 0-39 0,1-4-56 0,-1 4-65 0,0-6-93 0,-7 6-103 16,6-6-41-16,2 6-12 0,-1-3 9 0,-8-3 16 0,11 1 30 0,-11 1 35 0,8-7 43 16,-7 7 48-16,2-5 52 0,4-1 56 0,-6-1 62 0,7 1 69 0</inkml:trace>
  <inkml:trace contextRef="#ctx0" brushRef="#br0" timeOffset="19292.79">6675 6463 0 0,'13'-4'29'0,"-8"-7"145"0,4 2 82 0,-4 3 64 0,-5-3 55 0,7-1 49 16,-7 7 46-16,0-8 46 15,0 7 43-15,0-8 37 0,0 8 33 0,6-1 31 0,-6 0 32 0,0 5-114 0,0 0-194 0,0 0-99 0,0 0-50 0,0 0-37 16,0 0-33-16,0 0-26 0,0 0-28 0,0 0-28 0,0 0-25 0,0 0-19 16,0 0-13-16,-6 5-9 15,6 0-8-15,0 5-4 0,-7-4-4 0,7 3-1 0,-5 4-2 0,5 2-2 0,-9 0 1 0,9 0 1 0,-5 4 2 0,0 2 0 16,-3-3-2-16,8 3-13 0,-5 3-19 0,-3-5-25 0,8 2-30 0,-8-2-33 16,8 5-38-16,-5-3-45 0,5-3-46 0,-6 1-59 15,6-4-66-15,0 4-101 0,-8 1-114 0,8-5-42 0,0 0-2 0,-5-2 20 16,-3 2 33-16,8 1 41 0,-5-7 46 0,-2 6 50 0,-5-6 53 0,5 3 57 0,-1-9 59 0,-4 8 67 0,0-7 72 0</inkml:trace>
  <inkml:trace contextRef="#ctx0" brushRef="#br0" timeOffset="20145.32">2610 7787 91 0,'0'-6'155'0,"-5"2"38"0,5-1 29 0,0 1 26 0,0-1 24 0,-7-1 27 0,7 2 27 0,0-1 29 15,0 1 30-15,0-2 30 0,0-4 27 0,0 5-59 0,0 1-112 0,-7-1-52 16,7-1-18-16,0-3-5 0,0 5 5 0,0-1 2 0,0-2-2 0,0 4-5 16,0-8-9-16,0 7-10 0,0-2-14 0,-5 3-9 0,5-7-11 0,0 5-15 0,0-1-11 15,0-4-12-15,0 5-11 0,-8-4-14 0,8 5-11 0,0-2-9 0,0-3-10 16,0 4-5-16,0 1-7 0,0-2-7 0,-5 0-2 0,5 6-7 0,0 0-5 15,0-4-5-15,0 4-5 0,0 0-2 0,0 0-5 0,0 0-6 0,0 0-5 16,0 0-6-16,0 0-4 0,0 0-2 0,0 0-2 0,5 0-3 0,3 0 0 0,-8 4-1 16,5 8 1-16,2-8-1 0,0 5 6 0,6 6 0 0,-6-1 3 0,6 2 4 15,-7-1 7-15,7 3 3 0,-5 3 1 0,-3 3 0 0,1-5-1 0,6 6-4 16,-3-7-4-16,-4 8-6 0,-5-7-5 0,7 6-4 0,-7-7-3 0,6 3-3 16,-6-2-3-16,0-4 1 0,0 3 0 0,0-6 1 0,0 3 3 0,0-8 2 0,0 8 4 15,0-9 3-15,0 3 10 0,-6-3 4 0,6 0 9 0,0-3 6 0,-7 3 4 16,7-2 4-16,0-4 4 0,-5 5 3 0,5-5 2 0,-9 4 0 0,9-4 4 0,-5 0 0 15,5 0 1-15,0 0 1 0,-7 0 4 0,7 0 1 0,-6-4 1 0,6 4 2 16,-5 0-1-16,5-5 0 0,-8 1-2 0,8-2-2 0,0 6 0 0,-8-9-3 16,3 3-2-16,5 3 0 0,-6-9-2 0,6 3-4 0,-8 0-2 0,8-1-6 0,-5 1-3 15,5-3-3-15,-7-2-2 0,7 0-1 0,-8 5-2 0,8-6 0 16,0-6-1-16,0 8-2 0,0-8-2 0,0 3-3 0,0 3 2 0,0-6-3 0,0 3-2 0,8-1 0 16,-8-2-2-16,7 2-2 0,-2 5-3 0,3-7-2 0,-8 8-1 15,6 3-1-15,7-5-3 0,-5 4 2 0,-3 7 0 0,1-5-1 0,6 3 1 0,2 1 0 16,-7 1 1-16,4-1 0 0,5 5 2 0,-4 0 0 0,8 0 6 0,-8 5 0 15,7-1 2-15,-6 1 5 0,8 5 0 0,-8-1 2 0,6 2 2 0,-6-1 0 16,0 5 2-16,7-2 0 0,-8 1-1 0,-5 7-3 16,7-6-4-16,-8 4-11 0,1 0-12 0,-2 1-12 0,-5 0-13 0,8 0-13 0,-8-2-14 0,0 3-14 0,0-8-17 15,-8 2-21-15,8 6-18 0,0-12-19 0,-5 5-21 0,5 0-24 0,-7-2-24 16,7-3-44-16,0 1-50 0,-6-1-52 0,6-4-56 0,0 5-12 0,0-4 9 0,0-3 20 16,0 3 26-16,0-6 32 0,0 0 33 0,0 0 34 0,0 0 36 0,0 0 41 15,0 0 45-15,0 0 54 0,0-6 67 0</inkml:trace>
  <inkml:trace contextRef="#ctx0" brushRef="#br0" timeOffset="20617.93">3236 7650 0 0,'7'0'27'0,"-7"0"142"0,0 0 77 0,0 0 51 0,0 0 37 0,0 0 27 0,0-4 21 16,0 4 18-16,0-5 17 0,0-1 18 0,0 6 18 0,0 0 24 0,0-4 25 0,0 4-101 15,0 0-177-15,0 0-84 0,0 0-36 0,0 0-17 0,0 0-5 0,0-6-1 16,0 6 1-16,0 0-4 0,0 0-1 0,-7 0-5 0,7 6-5 0,-5-6-14 15,5 0-16-15,-8 4-12 0,8-4-19 0,-8 6-12 0,8-1-12 0,-5-1-5 16,5 2-7-16,-6-3 3 0,6 7-1 0,-7-5 4 0,7 4 1 0,-5-2 3 0,5 2 1 16,0 0 3-16,-9 2 2 0,9-7-1 0,0 5 3 0,0 3 0 0,0-8 0 15,0 5 2-15,9 2-4 0,-9-7 0 0,0 5 0 0,0-3-2 0,5 0 0 16,-5-2 0-16,7 1 1 0,-1 0 1 0,-6-1 1 16,5 2 1-16,3-6 1 0,0 4 2 0,-3-4 1 0,2 0 4 0,5 0 4 0,-4-4 3 0,-1 4 3 15,5-6 5-15,-5 2 2 0,6-6 5 0,0 6 5 0,-2-8 7 0,-3 3 6 0,5 0 9 16,-6-1 15-16,4 1 8 0,-2-3 9 0,3-1 3 0,-4 2 3 0,-3 2 0 15,1 0 1-15,2-7 0 0,-8 7-3 0,0-6-3 0,5 6-5 0,-5-7-6 16,-5 7-7-16,5-6-12 0,0 1-13 0,-8 4-8 16,2-5-14-16,1 5-4 0,-3-4-3 0,3 4-2 0,-2 1-3 0,-2-1-1 0,-2 5-1 0,4-5 1 0,2 5 1 15,-11 1-1-15,11-1 0 0,-9 5-1 16,9 0 0-16,-8 0-2 0,-1 0-2 0,9 5-1 0,-10-1 0 0,3 5-3 0,5 2 0 0,-6-1 1 0,5-1-4 0,-3 6 1 16,4-6-5-16,2 10 0 0,-9-3-1 0,7-2 0 0,1 5 1 0,1-4-3 15,5 6 2-15,-8-8-2 0,0 8 3 0,8-7-3 0,-5 5 2 0,5-4-5 16,0 4-2-16,0-4-3 0,0 0-7 0,0 0-5 0,0 0-8 0,5-2-7 15,-5-1-5-15,0 2-7 0,8-4-5 0,-8 3-7 0,8-2-7 0,-3-1-11 0,1-1-9 16,1 0-10-16,-2-3-9 16,4 3-9-16,-4-4-10 0,8 5-8 0,-8-4-8 0,11-2-11 0,-4 1-18 0,0-5-33 0,3 6-41 0,4-6-56 0,-6 4-61 15,6-4-24-15,-6 0-4 0,7-4 11 0,0 4 20 0,0-6 23 0,-1 1 29 0,-1 1 28 16,3-2 29-16,-2 0 35 0,7-3 38 0,-8 0 48 0,3-1 51 0</inkml:trace>
  <inkml:trace contextRef="#ctx0" brushRef="#br0" timeOffset="20860.3">3731 7744 0 0,'0'0'9'0,"0"-6"120"0,-5 0 70 0,5 2 48 0,-8-1 40 0,8 1 37 0,-8-1 37 0,8-1 36 0,-5-7 36 16,5-2 32-16,-6 4 35 0,-1 7 28 0,7-2 31 0,-5 3-84 0,5-3-148 16,-9 2-73-16,9-1-37 0,-5-1-19 0,5 6-12 0,0-4-13 0,-7 4-15 0,7-6-15 15,0 6-16-15,-6-5-16 16,6 5-12-16,0 0-13 0,0 0-12 0,0 0-12 0,0 0-10 0,0 0-9 0,0 0-9 0,0 0-9 0,0 0-7 0,0 0-12 16,0 0-8-16,0 0-9 0,0 0-3 0,0 0-2 0,0 5-5 0,0-5-1 15,0 6-2-15,0-2 3 0,6 7 0 0,-6-7 4 16,7 5 0-16,-7 1 5 0,5 4 3 0,4-2 5 0,-4 1 6 0,-5-2-6 0,7 2-10 0,-1 8-19 15,-1-6-21-15,-5-2-24 0,8 3-30 0,0-2-25 0,-3 1-31 0,1 1-30 0,-6-2-28 16,8-1-39-16,-3-3-41 0,2 5-53 0,-7-4-56 0,8-2-54 0,-3 1-52 16,2-6-2-16,-7 6 22 0,7-6 30 0,-7 2 37 0,5 0 39 0,-5-6 42 0,0 4 40 15,0-4 44-15,0 0 47 0,0 0 47 0,0 0 55 0,0 0 66 0</inkml:trace>
  <inkml:trace contextRef="#ctx0" brushRef="#br0" timeOffset="21043.87">3810 7826 0 0,'6'-9'1'0,"-6"-1"96"16,0-4 68-16,0 2 43 0,0-1 36 0,0-2 39 15,0 0 40-15,-6 0 38 0,6 0 41 0,0 2 40 0,-8-2 33 0,8 4 39 0,0-2 32 16,-5 3-61-16,5-1-121 0,0 7-59 0,-8-7-30 0,8 7-18 0,0 4-12 0,0-5-23 0,0 5-26 0,0 0-28 0,0-4-29 0,0 4-26 16,0 0-27-16,0 0-21 0,-5 4-21 0,5-4-15 15,-7 5-14-15,7-1-10 16,-7 7-8-16,2-7-5 0,5 11-4 0,-8-6-5 0,1 6-3 0,2-6-13 0,-3 12-14 0,2-6-17 0,1-2-18 0,-3 8-27 0,0-6-33 0,3-2-35 16,-1 8-42-16,-1-6-63 0,2 3-74 0,5 3-84 0,-9-8-84 0,4 8-30 15,5-6-1-15,-7-2 21 0,7 2 30 0,0 0 35 0,-6-5 40 0,6 5 46 0,0-12 48 16,0 8 52-16,0-7 55 0,0-4 64 0,0 0 70 0</inkml:trace>
  <inkml:trace contextRef="#ctx0" brushRef="#br0" timeOffset="21376.03">4063 7504 18 0,'0'-6'53'0,"7"-3"30"16,-7 5 34-16,0-1 30 0,0-1 29 0,0 2 25 0,-7-2 19 0,7 3 21 16,0 3 17-16,-5-6-1 0,5 6-15 0,0-6-2 0,-9 6 0 0,9-4-12 15,-5 4-15-15,5-5-23 0,-7 5-24 0,7 0-16 0,-6 0-7 0,6 0-1 0,0 0 5 16,-7 0 5-16,7 0 8 0,0 0 8 0,-6-5 9 0,6 5 7 0,-8 0 9 16,8 0 7-16,0 0 0 0,0 0-1 0,0 0-8 0,0 0-11 0,0 0-15 15,0 0-17-15,0 0-21 0,0 0-24 0,0 0-26 0,0 0-21 0,0 5-19 16,0-5-11-16,0 5-7 0,0 5-7 0,0-4-5 0,0 3-2 0,0 1-2 0,0 4-1 15,0-4 3-15,8 8 3 0,-8-2 4 0,0-2 9 0,0 5 12 0,0 2 3 16,0-2 3-16,0 5-6 0,0-3-9 0,-8 3-18 0,8-5-19 0,0 5-17 16,0 1-16-16,0-1-13 0,-5 6-10 0,5-6-15 0,0 1-15 0,0-1-30 15,0 1-34-15,0-7-33 0,0 6-25 0,0 3-41 0,0-9-46 0,0 1-62 0,0 2-62 16,5-3-37-16,-5 3-18 0,0-7 3 0,0 0 16 0,8-4 24 0,-8 1 30 0,0-1 42 16,6-7 46-16,-6 3 41 0,0-6 41 0,0 0 51 0,0 0 54 0,0 0 66 15,0-9 72-15</inkml:trace>
  <inkml:trace contextRef="#ctx0" brushRef="#br0" timeOffset="21597.62">3869 7842 0 0,'-9'-7'17'0,"9"-2"133"0,0 4 77 0,0 1 57 15,-5-6 48-15,5 5 41 0,0-4 37 0,0 3 27 0,0 0 25 0,0-3 20 16,0 5 17-16,0 4 16 0,0-5 15 0,0 5-103 0,0 0-171 0,0 0-89 16,0-6-45-16,0 6-33 0,5 0-22 0,-5-4-19 0,9 4-13 0,-9 0-3 0,7-5-4 15,-7 5-2-15,5-4 2 0,1 4 1 0,1-6 0 0,7 6-3 0,-7-6-4 16,4 6-6-16,2-4-4 0,8-1-4 0,-10 5-3 0,10-4-13 0,-3 4-23 0,3-5-32 15,-3-1-40-15,3 6-47 0,-1-4-50 0,0 4-84 0,-1 0-103 0,0 0-66 16,-6 0-44-16,7 0-13 0,-1-5 5 0,2 5 12 16,-11 0 20-16,4-4 33 0,1 4 39 0,-3-5 50 0,0-2 53 0,2 4 57 0,-7-3 60 0,-1 1 76 0,6 1 89 15</inkml:trace>
  <inkml:trace contextRef="#ctx0" brushRef="#br0" timeOffset="22017.6">4500 7680 0 0,'0'10'37'0,"0"-5"149"0,0-1 79 0,0-4 49 0,0 0 33 0,0 0 23 15,0 0 18-15,5-4 17 0,-5 4 15 0,9-5 16 0,-9-2 18 0,0 4 21 16,7-3 26-16,-7 1-113 0,0 1-187 0,0-2-89 0,0 3-31 0,0-3-7 16,0-3 4-16,0 3 9 0,0 2 8 0,0-2 10 0,-7-3 4 0,7 4 5 0,0 1 2 15,-9-2-5-15,9-3-6 0,-5 4-15 0,5 1-9 0,-7-2-13 0,1 0-10 16,6-3-6-16,-5 5-4 0,-4-2-2 0,9 1-1 0,-7 1-1 0,2 4 0 16,-1-5-4-16,6 5-5 0,-8-4-2 0,3 4-6 0,5-6-3 0,-8 6-6 0,1 0-6 15,7 0-3-15,0 0-8 0,-5 0-2 0,5 6-6 0,-7-6-6 0,7 4-3 16,-5 1-3-16,5-1-4 0,-7 7-2 0,-1-7 0 0,8 5-1 0,-5 3-2 0,-3-3 4 15,2 0 2-15,6 1 3 0,-5-1 3 0,5 2 3 0,-8-1 2 0,8 5 2 16,-8-6 2-16,8 0 1 0,0 0-1 0,0 3 1 0,0-3 0 0,0 6 0 0,-5-6 1 16,5 1 1-16,0 0-1 0,5-1 2 0,-5 2-1 0,0-2-1 0,0 1 1 15,8 0 0-15,-8 0 0 0,8 0 3 0,-3-1 2 0,-5 0 4 16,6 1 2-16,7 1-2 0,-5-1 1 0,-1-7-1 16,5 7 1-16,-7 1 0 0,10-1-1 0,-10-5 1 0,9 4-1 0,-9-5-2 0,11 2-1 0,-11-2 0 0,8 6-4 15,-8-6-3-15,4 2-1 0,-2 0 1 0,-2-2-1 0,1 1 0 0,-6 1-1 16,7-2 5-16,-7-1 1 0,6-3 3 0,-6 0 7 0,0 6 5 0,-6-1 2 15,6-1 5-15,0 2 0 0,-7 0 6 0,7-3-2 0,-6-3 0 0,1 6 1 16,-2 0-5-16,-2-3-7 0,4 3-13 0,-2-2-17 0,-4 1-19 0,2-1-23 0,-3 1-24 16,6-5-28-16,-7 6-27 0,-2-2-30 0,10-4-27 0,-7 0-26 0,-3 6-19 15,10-6-25-15,-9 5-25 0,9-5-40 0,-11 0-45 0,11 0-50 0,-3 0-52 0,3 0-6 16,5 0 15-16,0 0 30 0,-5 0 33 0,5 0 37 0,0-5 39 0,-9-1 37 16,9 6 34-16,0-10 40 0,9 1 41 0,-9 0 54 0,0 0 63 0</inkml:trace>
  <inkml:trace contextRef="#ctx0" brushRef="#br0" timeOffset="22891.73">4663 7719 0 0,'0'4'24'0,"0"-4"140"0,0 0 75 0,0 0 54 0,0 0 40 0,0 0 40 0,0 0 40 0,0-4 39 0,-8-1 38 16,8 5 33-16,0-6 28 0,0 2 29 0,-5-1 25 0,5 5-106 0,0-4-181 16,0-1-88-16,0-2-43 0,0 7-20 0,-7-3-12 0,7-3-17 0,0 6-20 0,0-5-15 15,0 5-22-15,0 0-8 0,0 0-11 0,0 0-7 0,0 0-10 0,0 0-10 16,0 0-11-16,0 0-9 0,0 0-10 0,0 0-6 15,0 0-8-15,0 0-6 0,0 0-4 0,-6 0 0 0,6 5-4 0,0 1-1 0,0-3-1 0,-6 4-1 16,6 2-1-16,0 0 3 0,0 2 3 0,-7-2 1 0,7 7-2 0,0-7 1 16,0 1-3-16,0 4-5 0,0-4-5 0,0 0-6 0,0 0-7 0,0 0-4 0,7 3-7 15,-7-1 1-15,6-9-5 16,-6 8 3-16,6-1-3 0,-6-7 4 0,7 3 3 0,-2-2 7 0,3 1 5 0,-2 1 9 16,7-6 7-16,-8 4 8 0,3-4 7 0,5 0 5 0,0 0 6 0,1 0 1 0,-2-4 3 0,2-2 3 0,-1 1 3 0,-1 1 0 15,2-2 2-15,-1 3 2 0,1-7 4 0,-4-1 3 0,3 1 4 0,3 5 6 16,-5-8 5-16,2 3 6 0,-6 0 4 0,6 0 2 15,-6 0 5-15,0 1 2 0,-2-2 2 0,-5 2 4 0,8-1 1 0,-3 0-2 16,-5 1-1-16,0-6-3 0,0 6-6 0,0-3-3 0,0 3-6 0,-5 0-7 0,5 0-7 0,-8 3-7 0,3-3-4 16,-2-1-6-16,0 4-7 0,-6-3-5 0,6 4-6 0,-6 1-6 0,7-2 0 15,-7 6-6-15,0-5-1 0,0 5-6 0,-1 0-1 0,2 5-5 0,-1 1-4 16,-1-6-3-16,1 9-4 0,0-5-4 16,2 7-1-16,-5-1-3 0,11-1-2 0,-8 6-2 0,8 0-2 0,-3-5-4 0,-5 4 0 0,13 1-3 0,-6-2-1 0,-1 3 2 15,1-1 3-15,6-6 1 0,-8 6 2 0,8 0 4 0,0 0 1 0,-5-6 2 16,5 0 1-16,0 7 2 0,5-7 1 0,-5 6 3 0,0-6 1 0,0 1-1 0,8 1 0 15,-2-2 0-15,-6 1 2 0,7-6 3 0,-1 6 2 0,-1 0 4 16,3-4 3-16,5 3 5 0,-5-3 2 0,2-2 4 0,6-1 4 0,-5-3 1 0,2 6 4 16,7-6 4-16,-6 0 8 0,-1 0 3 0,6-6 2 0,-1 6 2 15,3-3 3-15,-7-1 6 0,4-2 9 0,3-3 7 0,-3 3 5 0,1-4 8 0,2 0 8 16,-3 0 7-16,3 1 7 0,-2-6 5 0,-6 0 7 0,6 5 6 0,1-3 4 0,-6-1 4 16,-1-2 3-16,6 1 0 0,-12 1-4 0,6-2-4 0,0-2-1 0,-7 3-6 15,-1-1-4-15,3 3-4 0,0-2-5 0,-8 1-4 0,5-2-3 0,-5 1-6 16,0 6-1-16,0-6-6 0,0 5-1 0,0 1-4 0,0 0-5 0,-5-2-5 0,5 2-2 31,-8 5-4-31,0-8-4 0,3 8-4 0,5-1-6 0,-13 1-2 0,7-2-6 16,6 1-5-16,-13 5-4 0,6-4-6 0,1 4-5 0,0 0-3 0,-1 0-4 15,7 0-2-15,-13 4-4 0,6 1-1 0,0-5-1 0,7 6 0 0,-5 3 0 0,-3-5 0 16,1 2 3-16,7 4 2 0,-5-1 1 0,-2 2 6 0,7-2-1 0,-7 0 3 16,7 1 2-16,-5 1 1 0,5-1 2 0,-8 3 2 0,8-2 2 0,-6-1 0 15,6-1 2-15,0 6-3 0,0-6-6 0,0 0-4 0,0 3-6 0,0-3-7 16,0 1-4-16,0-1-2 0,0 0-2 0,0-3-2 0,6 4-1 0,-6 0 0 0,0 0-1 15,8-6 1-15,-8 1 0 0,5-1 4 0,-5 1 6 0,7 2 8 0,0-4 6 16,-2 3 9-16,-5-6 6 0,7 5 7 0,1-5 11 0,-3 0 7 0,2 0 12 16,0 0 7-16,-2 0 10 0,3-5 6 0,5 5 4 0,-7 0 4 0,1-6 1 0,-2 3 3 15,3-4-1-15,-2 7 0 0,1-5-3 0,-1 5 0 0,-1-4-7 0,3 4-5 16,0-5-7-16,-3 5-7 0,2-4-9 0,-1 4-5 0,-6 0-5 0,6 4-4 16,-6-4-1-16,8 0-2 0,-8 5-1 0,0-5-1 0,7 4-2 0,-7 1 0 15,0 2 0-15,0-4 2 0,5 8-1 0,-5-7 2 0,0 5 0 0,0 1 0 16,0 5-1-16,-5-4 1 0,5 2 0 0,0 2-3 0,0 0 3 0,-7 0-3 0,7-2-1 15,0 2-1-15,-8 6-2 0,8-6-1 0,0 3-1 0,0 3-1 0,0-2-1 0,0 0 0 16,-6 2-1-16,6-3-2 0,0 3-2 0,0 3 1 0,0-5-4 0,0 2-5 16,0-3-4-16,0 1-15 0,0 2-11 0,0-3-12 0,0-3-16 0,0 1-15 15,0-3-15-15,0-2-16 0,0-2-18 0,0 0-18 0,0 3-21 0,0-3-26 16,0-5-24-16,0 5-24 0,0-3-22 0,0-1-33 0,0-1-38 0,0-4-37 16,0 6-34-16,0-6-40 0,0 0-34 0,0 0 0 0,0 0 18 0,-6 0 29 0,-1-6 34 15,7 2 37-15,-5-1 41 0,-3-5 41 0,8 1 43 0,-8 0 49 0,3-6 52 0,5 0 49 16,-6-4 66-16</inkml:trace>
  <inkml:trace contextRef="#ctx0" brushRef="#br0" timeOffset="23476.48">5424 7772 0 0,'0'-9'86'0,"0"-1"66"0,0 5 42 0,-5-5 34 0,5 0 32 0,0 1 32 0,-7 4 31 0,7-5 32 16,-6 1 31-16,6 4 28 0,-8-5 30 0,8 4-11 16,0-3-32-16,-6 0-61 0,6 3-76 0,-7-3-32 0,7 3-9 0,-5-4-6 0,5 5-6 0,0 1-8 15,-9-5-14-15,9 3-11 0,0 1-15 0,0 1-13 0,0 4-15 0,-5-5-13 16,5 5-15-16,0 0-16 0,0 0-18 0,0 0-17 0,0 0-16 0,0 0-13 16,0 0-19-16,0 0-9 0,0 0-9 0,0 0-7 0,0 0-2 0,5 5-2 15,-5-5 1-15,9 4 0 0,-9 7 1 0,5-7 1 0,2 5 5 0,-7 2 1 0,6-1 6 16,2 5 6-16,-2-6 5 0,6 6 6 15,-5 0 2-15,0-2 3 0,-2 7-2 0,3-4 0 0,-1 3-3 0,-7-5-2 0,5 6-6 0,-5-6-4 0,9 5-9 0,-9-4-14 16,0 0-16-16,0 0-8 0,0 0-6 0,0 0-2 0,0-2 1 0,0-3-4 16,0 0 3-16,0 0-2 0,0 0 3 15,0-5 1-15,0 5 3 0,0-7 6 0,0-3 8 0,0 6 12 0,0-6 19 0,0 0 9 16,0 0 6-16,0 0 6 0,0 0 4 0,0 0 8 0,0 0 4 0,0 0 4 16,0 0 5-16,0 0 1 0,0 0 0 0,0 0-1 0,0 0-2 0,0 0-2 0,-9-6-4 15,9 6-5-15,0-3-2 0,-5-1-9 0,5-2-6 0,-7 1-7 16,7 1-11-16,-8-2-4 0,8-4-4 0,0 0-4 0,-5 0 1 0,5 1 0 0,-7 0 1 0,7-7 1 15,0 1 2-15,0 2 0 0,0-1 1 0,0-2 3 0,7 1 2 0,-7-3 3 0,5-3 2 16,-5 2 2-16,8 4 2 0,-1-4-2 0,-2-1 4 0,-5 4-4 0,14-2 2 0,-9 3-1 16,3 0 0-16,-3 5-1 0,3-4 0 0,-2 10 1 0,1-7 0 0,-1 2-2 15,2 5 1-15,-3 4-3 0,8-6 1 0,-6 6-1 0,0 0 3 0,-2 0 2 16,2 6 2-16,6-2 5 0,-6-4 0 0,5 9 2 0,-5 2 2 0,7-7 3 16,-8 5 1-16,6 6 2 0,-3-4 2 0,-4 2 2 0,8 2 0 0,-8 1 1 15,3-2-1-15,-8 1-1 0,8 4-4 0,-8-4-10 0,5 4-13 0,-5 2-15 0,0-3-20 16,0-3-18-16,-5 4-16 0,5-4-19 0,0 0-19 0,-8 0-21 0,8 0-22 15,-8-6-24-15,8 5-22 0,-5-4-26 0,5 0-29 16,-6 0-35-16,-1-5-37 0,7 5-50 0,-5-7-51 0,5 8-17 16,-9-7 4-16,9 2 17 0,0-6 25 0,0 0 31 0,-5 6 34 0,5-6 34 0,0 0 36 15,0 0 39-15,0-6 41 0,0 6 49 0,0-6 52 0</inkml:trace>
  <inkml:trace contextRef="#ctx0" brushRef="#br0" timeOffset="23850.7">5737 7723 0 0,'14'-9'54'0,"-14"-1"112"0,13 5 69 0,-13-4 54 0,5 2 47 0,3-2 40 0,-8 4 42 16,6 1 32-16,-6-2 37 0,5 3 28 0,-5-3 29 0,0 6 5 16,0 0-8-16,0 0-95 0,0 0-139 0,0-4-80 0,0 4-49 0,0 0-31 0,0 0-29 0,0 0-19 15,0 0-20-15,0 0-20 0,0 0-17 0,0 0-17 0,0 0-13 0,0 0-8 0,0 0-6 16,0 0-2-16,0 4 0 0,0 2 2 0,0 3-1 0,0-5 2 0,0 7 2 0,0-1 2 16,0-1 0-16,7 6 4 0,-7-6 1 0,0 6 6 0,0 0 5 0,0 0 0 15,0-2-2-15,0 8-6 0,0-6-9 0,8-6-2 0,-8 7-2 0,0-2-1 0,0-1-3 16,6-3-1-16,-6 5-5 0,7-4 1 0,-7-2-2 0,6 1-2 15,-1-1-2-15,-5-4 1 0,8 5 3 0,0-4 0 0,-3 3 5 0,1-3-1 0,-6-2-1 0,7-4 0 32,-2 3 1-32,4-3 2 0,-2 6 2 0,-2-6 1 0,1-6 3 0,2 6 2 0,5 0 4 15,-8-3 0-15,2-1 4 0,0-2 2 0,6 1 3 0,-6-5 2 0,-2 0 6 16,4 0 5-16,-4 0 7 0,8 1 6 0,-7 0 3 0,1-1 4 0,-1-5-2 0,1 6 0 16,-1-6-2-16,2-1 0 0,-8 2-1 0,5 0-3 0,-5 0-2 0,7-7-4 15,-7 6-5-15,0 2-5 0,0-8-9 0,0 6-11 0,0 2-4 0,-7-2-6 16,7 0-7-16,0 6-5 0,-5-1-5 0,5-1-8 0,-8 1-9 0,8 5-17 0,0 1-19 0,-6-1-23 0,6 5-27 0,0-4-33 0,0 4-35 0,0 0-46 15,-7 0-48-15,1 0-64 16,6 4-68-16,0 1-61 0,-7-1-52 0,7 1-10 0,-6 1 9 0,6 4 27 0,0-1 34 0,-8 0 39 16,8 1 45-16,0 1 47 15,0-1 51-15,-5 4 56 0,5-4 57 0,0-5 62 0,0 4 76 0</inkml:trace>
  <inkml:trace contextRef="#ctx0" brushRef="#br0" timeOffset="24584.23">6101 7802 98 0,'-5'-5'164'0,"-3"5"43"0,3-4 35 16,-1-2 33-16,-2 0 32 0,8 2 29 0,-5-1 28 0,-2-4 24 0,7 3 23 16,-9 2 22-16,9-1 22 0,0 1-73 0,0-2-122 0,0 0-63 0,0-3-31 0,0 5-17 15,0-1-9-15,-5-1-13 0,5 2-12 0,0-1-13 0,0 1-10 0,0-1-8 16,0 5-6-16,0-7-6 0,0 4-8 0,0 3-5 0,0-6-6 0,0 6-7 16,0 0-7-16,0 0-5 0,5-5-6 0,-5 5-4 0,0 0-8 0,0 0-7 15,0 0-5-15,0 0-6 0,0 0-2 0,0 0 2 0,0 5 0 0,0-5 2 16,9 6-1-16,-2-3 1 0,-7-3 0 0,5 7 0 0,3 2 0 0,-2-4 3 15,-1 5 0-15,3-5 6 0,-3 4 4 0,2 1 2 0,0 0 0 0,0-1-3 0,-1 2-3 16,1-2-7-16,-2 1-8 0,-5 5-2 0,8-6 2 0,-8 1-2 0,6-1 1 16,-6 3-3-16,0-3-4 0,7 0-10 0,-7 0-5 0,0 1-8 0,0 1-4 0,0-1-1 15,0-5-2-15,0 4 5 0,0-5 5 0,0 2 0 0,0-2 1 0,0-4-2 16,0 5 0-16,0-5 6 0,0 5 6 0,0-5 9 0,0 0 9 0,0 4 12 16,0-4 8-16,0 0 9 0,0 0 7 0,0 0 12 0,0 0 9 0,0 0 11 0,0 0 7 15,0 0 3-15,0 0 2 0,0 0-1 0,0 0-1 0,0 0-1 16,0-4-3-16,0-1-1 0,0 5-2 0,-7-5-6 0,7 1-3 0,0-2-10 0,0 2-10 15,-6-5-7-15,6 4-8 0,0-1-1 0,0-4-1 0,0 5 1 0,0-5 1 0,0 1-2 16,0 0 0-16,0 0-4 0,0-7-1 0,0 7-4 0,6-6-3 0,-6 0-3 16,7 5-3-16,-7-4-2 0,6-1-3 0,1-1-2 15,-1 7-4-15,2-6-5 0,-3 6-3 0,0-7-3 0,4 7-1 0,-4 4-2 0,2-5 1 0,1 7-2 16,-3-3 1-16,9 2-1 0,-9-1 0 0,3 5 1 0,-3 0 1 16,3 0 1-16,-2 5 3 0,-1-1-1 0,2 2 3 0,7-3 4 0,-7 3-2 0,-1 3 3 15,-1 0 0-15,3 3 0 0,0-3 0 0,-3 6 0 0,1-6-3 0,1 7-5 16,-7-3-8-16,6-2-6 0,-6 2-5 0,0 3-8 0,8-2-4 0,-8 1-4 0,0 1-2 0,0-7 0 15,-8 0 0-15,8 0 3 0,0 1 1 0,0 1 6 0,0-7 2 0,0 2 10 16,-6-1 9-16,6-5 14 0,0 0 12 0,0 0 16 0,0 0 16 0,0 0 12 16,0 0 7-16,0 0 5 0,0 0 2 0,0 0 0 0,0 0 2 0,-7 0 1 15,7 0-2-15,-6-5-2 0,6 5-3 0,-5-6-6 0,5 6-6 0,-8-4-9 16,8-2-15-16,-8 1-4 0,3 1-6 0,5-2-3 0,-6 3-3 0,6-3 1 0,-7-3 0 16,2 3 2-16,5 3 5 0,-9-9-1 0,9 3 2 0,-7 5 1 0,7-6 0 15,-5 0 5-15,5 0 0 0,0 0 1 0,-6 1 0 0,6-2 0 0,0-2 0 16,0 1-3-16,6-1 0 0,-6-2-6 0,0 1-4 0,5 4-2 0,2-5-2 15,-7 0 0-15,9 0-5 0,-4 5-1 0,2 1-1 0,-1 0 0 0,-1 3-2 0,3-3 1 16,0 4-2-16,-3 1 2 0,1 4 2 0,1 0 3 0,7 0 1 16,-7 0 1-16,-2 4 1 0,7 1 0 0,-5-1 1 0,6 7 0 15,-5-7 2-15,-2 5 0 0,6 2 1 0,-4 4 2 0,-2-5 2 0,0 3 0 16,1-2 0-16,-2 4-2 0,-5-2 4 0,8 2 0 0,0 0 2 0,-8 0-1 0,0 0 0 16,5-2 1-16,-5 3-2 0,0 4 3 0,0-7 0 0,0-1 0 0,0 2-1 0,0-1-4 15,0-3 0-15,0 1-6 0,0 4-8 0,0-6-10 0,0-5-8 0,-5 6-12 16,5-5-15-16,0 0-16 0,0 5-20 0,0-4-24 0,-8-2-25 0,8 1-28 0,0-5-33 15,0 6-40-15,-8-2-41 0,8-1-63 0,-5-3-70 0,5 6-55 0,0-1-44 0,0-5-4 16,0 4 12-16,0-4 28 0,-7 6 31 0,7-6 38 0,0 0 38 0,0 0 44 16,0 0 45-16,7-6 51 0,-7-3 52 0,5 3 63 0,3-1 78 0</inkml:trace>
  <inkml:trace contextRef="#ctx0" brushRef="#br0" timeOffset="24868.68">6812 7714 0 0,'5'5'20'0,"-5"-5"91"0,0 0 48 0,0 0 31 0,0 0 21 0,0 0 22 0,0 0 19 0,-5-5 20 0,5 5 18 16,-8 0 18-16,8-6 16 0,-5 6 4 0,0 0-2 16,-4 0-57-16,4 6-85 0,5-6-36 0,-7 0-10 0,1 0 2 0,-2 5 13 0,2-5 7 15,-1 0 4-15,7 0 3 0,-5 0 4 0,-3 4-1 0,8-4 1 0,0 0-5 16,0 0-5-16,0 0-11 0,0 0-15 0,0 0-11 0,0 0-16 0,0 0-13 0,0 0-14 0,0 0-11 15,0 0-14-15,0 0-10 0,0 0-12 0,0 0-6 0,0 0-4 0,0 0-7 0,8-4-2 16,-3 4-6-16,-5 0-2 0,7 0-10 0,7 0-4 0,-8 0-20 0,1 0-19 16,7 0-23-16,-4 0-21 0,-2 0-31 0,5 0-29 0,0 0-48 0,0 0-53 0,-7 0-83 15,7 4-92-15,1 1-52 0,-7-5-30 0,6 4-3 0,-8 2 13 0,3-6 27 16,-2 6 36-16,-6-2 38 0,5 1 40 0,-5-5 44 0,0 0 49 0,0 4 56 16,-5 7 59-16,5-7 76 0,-6 1 72 0</inkml:trace>
  <inkml:trace contextRef="#ctx0" brushRef="#br0" timeOffset="25058.09">6812 7954 0 0,'-8'4'23'0,"8"-4"148"0,0 0 93 16,0 5 73-16,0-5 59 16,0 0 49-16,0 0 44 0,0 0 39 0,0 0 37 0,0 0 32 0,0 0 29 0,0 0 25 0,0 0 28 0,0 0-113 0,0 0-188 0,0 0-113 15,0 0-77 1,0 0-49-16,0 0-32 0,0 0-26 0,0 0-21 0,0-5-15 0,0 5-14 0,0 0-11 0,8-4-11 0,-8 4-10 0,5 0-8 0,-5 0-12 16,8-6-11-16,0 6-14 0,-3 0-14 0,1 0-16 0,1 0-18 0,-1-6-22 15,1 6-25-15,6 0-37 0,-6 0-37 0,0 0-51 0,6 0-54 0,-8 0-100 0,3 6-118 16,-2-6-43-16,6 0-8 0,-4 0 16 0,-2 0 25 0,0 0 32 0,6 0 39 15,-4 0 42-15,0-6 48 0,-3 2 52 0,-5-1 57 0,6-4 63 0,-1 3 67 0</inkml:trace>
  <inkml:trace contextRef="#ctx0" brushRef="#br0" timeOffset="25832.23">7262 7587 0 0,'6'-4'12'0,"-6"-2"125"0,0 0 74 0,0 2 50 0,0-1 43 15,0 1 38-15,0-2 35 0,0 1 35 0,0 1 37 0,0-1 36 0,0 1 35 0,0-2 34 16,7 0 34-16,-7 3-86 0,0-3-150 0,0 2-77 0,0 4-31 0,0-5-19 16,0 5-9-16,0-6-10 0,0 6-9 0,0 0-16 0,0-4-15 15,0 4-18-15,0 0-17 0,0 0-16 0,0 0-19 0,0 0-16 0,0 0-17 16,0 0-13-16,0 0-9 0,0 4-6 0,5 2-6 0,-5-1-6 0,0-1-4 0,0 5-5 16,8 3 2-16,-2-3-3 0,-6 6-1 0,5-2 1 0,3 8 1 0,0-6 1 15,-3 3 6-15,3 7-10 0,-3-6-20 0,0 2-27 0,9 3-27 0,-7-6-33 16,-1 7-39-16,1-1-54 0,0 2-59 0,0-3-106 0,-2 7-121 0,3-6-91 0,-3 6-74 15,-5-6-26-15,6 1 2 0,2-1 24 0,-1 1 33 0,-7-1 44 0,0-5 46 16,5 6 55-16,-5-5 60 0,0-1 67 0,0 0 75 0,-5 1 89 0,5-5 94 0</inkml:trace>
  <inkml:trace contextRef="#ctx0" brushRef="#br0" timeOffset="29780.25">18471 7641 86 0,'-7'0'153'0,"0"0"41"0,-6 0 32 0,6 0 31 16,1 0 25-16,-1 0 29 0,1 0 25 0,-1 0 23 15,1 0 22-15,-2-6 18 0,8 6 17 0,-5 0-71 0,-3 0-122 0,8 0-63 0,0 0-35 0,0 0-20 16,0 0-13-16,0 0-13 0,0 0-11 0,0 0-12 0,0 0-11 0,0 0-9 16,0 0-7-16,0 0-8 0,0 0-5 0,0 0-4 0,0 0-5 0,0 0-6 0,0 0-7 15,0 0-8-15,0 0-4 0,0 0-7 0,0 0-6 0,0 0 3 0,0 0 8 16,0 0 7-1,0 0 11-15,8 6 9 0,-3-6 8 0,-5 5 6 0,8-1 10 0,-2-4 9 0,7 6 11 0,-6-3 10 0,6 3 12 0,0-2 9 0,1 1 13 0,-1 1-3 32,-2-3-4-32,9-3-8 0,0 7-8 0,1-2-5 0,-3-5-3 0,8 4-1 0,-7-4-4 0,7 5-3 0,7-5-1 0,-6 0-3 0,4 0-5 15,1 4-2-15,8-4-5 16,0 0-1-16,-1-4-1 0,1 4-1 0,4 0-1 0,1 0-3 0,8-5-5 16,-8 5-4-16,15-4-6 0,-10-1-1 0,10 5-4 0,6-7-2 0,-8 4-1 0,14-3-4 0,-7 1-1 15,6 1-4-15,0-2-2 0,1 3-2 0,6 3-2 0,2-6 0 0,-2 2 4 0,-1-1-2 16,7 5 2-16,0-6-2 0,8 6 1 0,-7-4 0 0,7 4-1 0,0-6 4 15,3 6 4-15,-3-5 4 0,5 5-1 0,1 0 3 0,7-4 2 0,-7 4 3 0,6 0 2 0,0-5 2 0,1 5-2 0,-3-4 2 32,4 4-2-32,4-6 1 0,1 6-3 0,0-5-2 0,-1 5-4 0,1-4-1 0,-1 4 0 0,9-5-1 0,-8 1-3 0,-1 4-5 0,8-6-3 0,-9 6-1 15,1-6 3-15,1 6-2 0,0-4-1 0,-6-1 1 0,-1 5-1 0,0-4 3 16,1-2 0 0,-8 6-1-16,0-5 1 0,2 5 1 0,-7-4 0 0,-2 4 1 15,-7-5 2-15,4 5 0 0,-10-4 4 0,1-2 0 0,-7 6 4 0,1-6 0 0,-6 6-1 16,-1-3 0-16,-7-3-1 0,3 6-3 0,-10-4-2 0,0-1 1 0,-3 5 1 15,-4-6 0-15,-7 6-4 0,4-4 0 0,-2-1-4 0,0 5-1 0,-7-4-2 16,1 4 0-16,-1-5 2 0,3-1 2 0,-12 6 0 0,4 0 1 0,-1-4 0 0,1 4 0 16,-8-6-1-16,8 6-3 0,-8 0 0 0,0-3-2 0,1 3-6 0,-1 0-7 15,-6 0-12-15,1 0-9 0,-2 0-16 0,2 0-10 0,-8 0-15 0,1 0-13 16,-2 0-11-16,2 0-10 0,-7 0-9 0,0 0-17 0,0 0-16 0,0 3-23 0,-7 3-18 16,2-2-45-16,-2-4-52 0,1 6-67 0,0-1-71 0,-9-5-21 0,1 4 4 0,4-4 17 15,-3 5 20-15,-8-5 25 0,8 0 26 0,-6 0 33 0,0 0 33 0,-1-5 42 16,-6 1 41-16,-1-1 59 0,1-5 64 0</inkml:trace>
  <inkml:trace contextRef="#ctx0" brushRef="#br0" timeOffset="30604.06">19929 6868 67 0,'-7'0'139'0,"7"-4"40"0,0 4 33 0,-5-5 28 0,5-1 25 16,-9 6 24-16,4-4 25 0,5 4 26 0,-7-5 24 0,1 1 25 0,1-1 23 0,-4 5-56 16,9-4-101-16,-7-2-51 0,2 6-31 0,-2-6-12 0,1 2-6 15,0 4-3-15,6-5-1 0,-8 5-4 0,1-6-3 0,7 6-4 0,-5-3-9 0,5 3-5 16,0 0-7-16,-9 0-11 0,9 0-8 0,0 0-10 0,0 0-11 0,0 0-11 15,0 0-13-15,0 0-8 0,9-6-14 0,-9 6-12 0,0-4-12 0,0 4-9 16,0 0-7-16,5-5-7 0,-5 5-3 0,7 0-1 0,-7 0-3 0,8 0 2 0,-2 0-3 16,0 0 4-16,1 0 1 0,5 0 2 0,2 0 3 0,-1 5 3 0,1-5 3 15,-2 4 5-15,-1 2-1 0,10-3 2 0,-7 8 0 0,6-7 0 0,-8 8 1 0,8-3 0 16,-7 4 0-16,-2 2 3 0,10-3 1 0,-8 2 1 0,1 5 0 0,-2-4 0 16,1 4 1-16,1 0-2 0,-7 2 2 0,-2 3-4 0,1-6-4 0,0 7-9 15,1-5-8-15,1 5-8 0,-8-6-6 0,5 1-6 0,-5 5 0 0,0-7-5 16,0-2 0-16,0-2 1 15,0 5 2-15,-5-10 1 0,5 3 2 0,-8 1 6 0,8-8 8 0,-7 5 10 0,7-5 13 0,-6-1 11 0,6 2 9 0,-6 0 5 16,1-3 7-16,-2-3 2 0,7 0 4 0,-8 0 2 0,2 0 4 0,-1 0 7 0,1 0 4 16,1-3 6-16,-11-3 1 0,11 0 2 15,-1 2 2-15,-1-1 4 0,-7-5 1 0,7 5 3 0,2-5 5 0,-9 1 0 0,9-1 1 0,-3 0-5 0,3 0-4 0,5 1-7 16,-7 0-10-16,7-7-8 0,-7 7-7 0,7-6-8 0,0 0-6 0,0 0-5 16,0 0-10-16,7 2-6 0,-7-8-6 0,7 6-7 15,-7-3-4-15,5-2-1 0,3 6-4 0,-3-5-2 0,9 4 1 0,-9-6-1 0,2 8 0 0,7 2-2 16,-7-4-1-16,4 5-1 0,-2 1-1 0,3 0 0 0,1 0 0 0,1 2-6 15,-7 2-7-15,4 1-13 0,2-1-17 0,0 5-22 0,1 0-23 0,-1 0-28 0,0 0-34 16,0 0-38-16,0 5-46 0,0-1-74 0,0 8-84 0,1-9-62 16,-2 8-41-16,0-3-6 0,-4 3 11 0,4-2 27 0,-4-3 34 0,3-2 39 0,-3 7 41 0,-3-7 45 15,-5-4 49-15,7 0 52 0,0 0 57 0,-7 0 68 0,7 0 84 0</inkml:trace>
  <inkml:trace contextRef="#ctx0" brushRef="#br0" timeOffset="31487.39">20822 7005 0 0,'0'6'7'0,"5"-3"116"0,-5 3 66 0,0-6 38 0,0 0 23 0,8-6 19 16,-8 6 16-16,0-3 13 0,6-3 14 0,-6 2 14 15,0 4 13-15,5-5 30 0,-5 1 31 0,0-1-66 0,8-2-127 0,-8 4-58 0,0-3-25 0,0 6 0 0,0-5 9 16,-8 1 9-16,8-2 8 0,-5 2 4 0,-1-1 8 0,-2 1-2 0,3-1-3 16,-2-1-17-16,-1 2-25 0,-4-2-24 0,5 6-24 0,-6-5-17 0,0 5-11 0,7-4-9 15,-6 4-9-15,-2 0-7 0,-4 0-5 0,2 0-6 0,5 0-4 0,-2 0-3 16,-2 4 0-16,3 1-5 0,0 1-3 0,-1-2-2 0,-1 2-6 0,9-1 0 15,-11-1-6-15,11 5-1 0,-2-3-2 0,1 3-2 0,1 0-2 16,-4-2 1-16,2 2 0 0,7 0 0 0,-5 0 1 0,5 6 1 0,0-3 1 0,-6-3 2 0,6 0 2 16,0 1 4-16,0 4 2 0,0-4 2 0,0 1 4 0,0-3 0 0,0 7 1 15,0-4-1-15,6-1 0 0,-6 5 2 0,0-6-2 0,5 0 1 0,-5 7 2 0,7-7 1 16,-7 0 0-16,9 6-1 0,-4-6 1 0,1 3-3 0,-6-3-1 0,7 0 3 16,-2 1-2-16,3-5 2 0,0 5 2 0,-3-4 1 0,9-3 3 15,-9 3 1-15,3-3 6 0,-3-3 2 0,2 6 5 0,5-6 5 0,-5 0 7 0,1-6 8 16,5 6 7-1,-7-3 11-15,6-3 7 0,2-3 8 0,-1-1 5 0,1 5 5 0,-2-10 5 16,-1 5 4-16,5-5-1 0,-4 6 5 0,0-6 4 0,3 2 0 0,-2-2 1 16,-2 0-2-16,4 0 0 0,-3-4-4 0,-5 4-6 0,6 0-4 0,0-3-4 0,-7 2-4 15,-1-4-2-15,11 7-6 0,-11-8-6 0,3 2-4 0,-8 5-6 0,5-7-8 16,0 2-3-16,4 0-8 0,-9-2-4 0,5 3-6 0,-5-3-3 0,0 6-2 16,0-3-2-16,7-2 0 0,-7 0-5 0,0 7 2 0,0-8 0 0,0 6 0 15,0 2 1-15,0 2-2 0,-7-4 2 0,7 5 1 0,0 1-3 0,0-6 1 0,-5 12 0 16,5-9 0-16,0 8-3 0,0-1 0 0,-9-1 0 0,9 2-3 0,0-1-4 15,0 5-4-15,0 0-7 0,0 0-4 0,0 0-8 0,0 0-3 0,0 0-4 16,0 0-2-16,-5 0 0 0,5 0 0 0,0 5 1 0,-5-1 1 0,5 2-1 0,0-1 4 16,0-1 1-16,0 8 6 0,-8-9 5 0,8 7 5 0,0-1 6 0,0 2 5 15,-5-7 5-15,5 7 1 0,0-1 0 0,0-1 1 0,-8-5-1 0,8 7 0 16,0-2 0-16,-8 0 1 0,8 3-1 0,0-3-1 0,-5 4-1 0,5-2-1 16,-6 5 0-16,6-7 1 0,-7 4-1 0,7 2-1 0,0 6 0 0,-6-8-1 15,6 7-1-15,0-4-1 0,-8 2-1 0,8 3-3 0,0-2 1 0,0-1-3 16,-5 3-4-16,5-2-2 0,0-4-4 0,5 6-4 0,-5-7 0 0,0 5-1 0,8-4-3 15,-8 0 2-15,6-5-1 0,1 3 1 0,-7-2 1 0,6-1 1 0,-1 4 3 16,3-10 1-16,0 6 5 0,-3 0 2 0,3-6 4 0,-3 2 4 0,0 3 4 0,4-3 2 16,-4-6 1-16,8 4 2 0,-5-4 1 0,-3 0 5 0,3 0 6 0,4 0 2 15,-5 0 7-15,6-4 2 0,-1-2 0 0,2 3 5 0,-1-3 0 0,0 0 0 16,0-3 5-16,6 0 1 0,-6-1 4 0,1-4 5 0,6 4 3 0,-9-5 3 16,9 6 3-16,-6-6 1 0,-1-1 1 0,6-4 3 0,-6 7 2 0,0-3 3 0,0-4-2 15,1 7 0-15,-2-8-3 0,1 3-3 0,1-1-1 0,-1-2-6 0,0 2-3 16,0-1-6-16,0-5-6 0,-7 7-6 0,7-3-5 0,-8-3-2 0,3-1-5 15,0 7 0-15,-3-7-1 0,2 5 0 0,-7-3 2 0,0 2 0 0,6-3-1 0,-6 6 1 16,0-3-4-16,-6 2 1 0,6 4-2 0,0 0-3 0,-7 0 0 0,7 2-4 16,-5 2-3-16,5 1-5 0,-8 1-6 0,8 3-7 0,-8 1-10 0,8 1-6 15,0 4-9-15,0 0-4 0,-5 0-1 0,-1 4-2 0,-1 7-1 0,1-2 2 16,-2 1 0-16,3 5 3 0,-2 3 2 0,-5 3 1 0,5-2 5 0,-6 5 4 16,-1 1 7-16,9-1 5 0,-3-3 7 0,-4 3 3 0,12 0 2 0,-7-5 1 0,0 5 3 15,2-3-2-15,5-2-1 0,0 2 0 0,-8-3-1 0,8 1 1 0,8 2-1 16,-8-3 1-16,0-3-1 0,0 6 0 0,5-8 1 0,2 7 1 15,-7-4-2-15,7-3-2 0,-2 2-6 0,2-6-8 0,1 6-9 0,-3 0-13 0,2-5-13 0,0 4-17 16,-2-4-16-16,3 1-18 0,-1-1-21 0,-1-1-19 0,7 0-20 0,-8 0-23 16,3 3-22-16,-2-3-30 0,1-5-27 0,-1 6-46 0,-1-5-51 0,3 0-52 0,0-1-47 15,-3 2-9-15,2-6 14 0,-1 0 25 0,-6 0 29 0,6 0 35 0,2 0 33 16,-8-6 38-16,0 2 37 0,0-1 44 0,0-4 47 0,0-1 54 0,0 5 68 0</inkml:trace>
  <inkml:trace contextRef="#ctx0" brushRef="#br0" timeOffset="31676.81">21278 7025 0 0,'-8'0'21'0,"0"-5"137"0,3-1 78 0,-1 6 57 0,-1-3 48 0,2-3 39 0,-4 2 35 16,9-1 25-16,0 1 21 0,-5-1 16 0,5-2 17 0,0 7 17 0,0 0 20 16,0-3-105-16,0 3-174 0,0 0-88 0,0-6-41 0,0 6-27 0,5 0-19 15,-5-5-10-15,0 5-3 0,0 0-2 0,9 0 1 0,-4-4 4 0,2 4-1 16,-1-6-1-16,7 6-5 0,-5-4-9 0,4 4-9 0,0 0-9 0,3-5-7 0,4 5-19 16,-6-4-19-16,6-1-29 0,-7 5-33 0,9-6-34 0,-2 6-38 15,-6 0-45-15,6-4-43 0,-4 4-88 0,4-6-107 0,-1 6-61 0,-4 0-36 0,-1-5-10 0,7 5 10 16,-9-4 23-16,5 4 32 0,-5-6 39 0,-4 6 44 0,7-5 49 0,-9 5 50 15,2-4 57-15,-1 0 57 0,2-1 78 0,-2 5 89 0</inkml:trace>
  <inkml:trace contextRef="#ctx0" brushRef="#br0" timeOffset="31898.45">21852 7269 0 0,'-9'10'29'0,"9"5"143"0,-7-9 78 0,7 3 50 15,0-6 33-15,0-3 22 0,0 0 18 16,0 0 14-16,-5-3 14 0,5 3 15 0,0 0 15 0,0 0 24 0,0 0 32 0,0 0-96 0,0-6-167 0,0 6-80 15,0 0-34-15,0-3-11 0,0 3 1 0,-7 0 8 0,7-6 9 0,0 6 8 16,0-6 5-16,0 6 4 0,-7 0-1 0,7-4-13 0,0 4-20 0,0 0-26 0,0-5-30 16,0 5-22-16,0-6-19 0,0 2-12 0,7-1-8 0,-7 1-7 0,7-2-5 15,-2 3-7-15,2-9-9 0,2 8-15 0,2-6-19 0,1 0-23 0,2 1-26 16,-1 0-28-16,8 2-24 0,-3-2-37 0,-4 0-42 0,4 0-79 0,3 3-100 0,-2-3-44 16,1 3-15-16,4-4 2 0,-8 5 17 0,2-4 26 0,-4-1 33 0,-2 1 41 15,0 0 42-15,3-3 43 0,-10-3 47 0,9 2 53 0,-9-8 58 0</inkml:trace>
  <inkml:trace contextRef="#ctx0" brushRef="#br0" timeOffset="32229.71">22312 6670 0 0,'0'-6'50'0,"0"6"159"0,0-6 77 0,0 2 54 15,-5-1 40-15,5-1 33 0,-8 2 34 0,8-1 30 0,0-4 30 0,0 5 21 16,-5-8 17-16,5 9 13 0,0-3 12 0,0 0-141 0,0 6-228 0,0 0-99 16,0 0-31-16,0-4-12 0,0 4-4 0,0 0-9 0,-7 0-9 15,-2 0-10-15,9 0-14 0,-5 4-2 0,-1-4-1 0,-1 6 2 0,2-6 4 0,-3 6-1 0,2-3-3 16,-1 3-6-16,-6 4-8 0,7-5-8 0,-7 4-5 0,6 1-4 0,-5-1 0 15,5-3-1-15,-1 3 1 0,-4 6-2 0,5-6 2 0,2 1-2 0,-3 1-1 16,1 4 0-16,1-7-2 0,6 3 0 0,-6 4 0 0,6 0 0 0,-5-6-1 0,5 4 2 16,5 2 3-16,-5 1 0 0,0-2 6 0,6 1 2 0,0 1 5 0,1-2 3 15,1-1 5-15,-3 2 4 0,9 1 3 0,-1-2 5 0,-1 0 1 0,2 0 4 16,-1 2 3-16,0-1 2 0,6-1 1 0,-6 2 2 0,0-3 1 0,8 2-1 16,-8-6 2-16,-2 6 3 0,9 0 1 0,-6-5 0 0,-1 4-1 0,-8-4 0 0,9 5 0 15,-1-6-2-15,-6 1-2 0,-1 1 1 0,2-1-3 0,-8-1 3 0,5 0 0 16,-5 1-1-16,0-5 0 0,0 4-3 0,-5-3-3 0,5 3-7 0,-8-3-12 0,2 3-15 15,-1-5-16-15,1 7-19 0,-1-7-18 0,-7 2-22 0,9 0-25 0,-8-3-30 16,6 3-31-16,-7-6-42 0,9 3-43 0,-9-3-78 0,9 0-87 0,-8 0-57 16,-3 0-35-16,11 0 1 0,-8 0 17 15,8-3 29-15,-9-3 28 0,7 3 41 0,1-3 38 0,-1-4 42 16,1-1 44-16,-2 2 52 0,8-4 53 0,-5 1 68 0,5-2 85 0</inkml:trace>
  <inkml:trace contextRef="#ctx0" brushRef="#br0" timeOffset="32706.51">22489 6815 0 0,'-8'10'59'0,"3"-4"137"0,-2-2 75 0,0-4 53 16,2 5 39-1,-3-5 28-15,8 0 22 0,-7 0 16 0,7 0 10 0,-5-5 12 0,5 5 10 0,0 0 5 0,0 0-2 0,0 0-114 0,0 0-181 0,5 5-86 16,-5-5-42-16,0 4-18 0,7-4-5 0,-7 5 3 0,0-1 5 0,8 2 10 16,-8-1 10-16,0-1 8 0,5-4 7 0,-5 5-2 0,0 2 0 0,7-4-7 31,-7 8-5-31,0-7-8 0,0 0-5 0,0 1-5 0,0 1-4 0,0 3-4 0,0-3-4 15,7-2-6-15,-7 7-1 0,0-7-4 0,0 5-4 0,0-3-3 0,0-2-2 0,5 7-3 16,-5-8-3-16,0 4-1 0,8 2-2 0,-8-4-1 0,5-1 0 0,3 2 0 16,-8-3 1-16,6 3 1 0,-1-1 0 0,2-1 3 0,7-4 1 0,-8 6 2 15,6-6 2-15,-4 0 2 0,5 0 2 0,0 0 2 0,1 0 0 0,4-6 2 16,-5 6 1-16,0-4 3 0,1-1 0 0,-1-1 5 0,6-3 0 0,-7 5 2 0,4-1 5 16,-5-4-1-16,-6-1 7 0,11-1 2 0,-11 7 7 0,2-6 3 0,-1-4 5 15,-1 4-1-15,4-1 2 0,-9 1 1 0,0-3-1 0,0 2 2 0,0-4-2 0,0 6 1 16,0-6-3-16,-9 6-3 0,9-1-6 0,-5-5-6 0,-1 6-7 0,-1-1-6 15,2 1-4-15,-11-3-1 0,11 9-3 0,-6-3-1 0,3 1-3 0,-5 1-7 16,0-2-5-16,0 1-4 0,5 5-5 0,-3 0-4 0,-2 0-1 0,5 5-1 16,-5 1-2-16,0-2 1 0,0 1-1 0,7 4 0 0,-7 3 0 0,0-3-1 15,5 4-1-15,-4 2 2 0,6-3 2 0,-8 1 0 0,7 2 5 0,2-1-1 16,-1 7 4-16,-2-8-1 0,3 2 0 0,5 1-2 0,-8-2 0 0,8 0-3 0,0 0 0 16,0 2-2-16,0-7 0 0,0 6 0 0,8 0-4 0,-8-5 1 0,5 4-3 15,3-4-1-15,-2-1-2 0,-1 3-2 0,2-3-3 0,7 0-4 0,-8 1-4 16,6-1-9-16,4 2-9 0,-5-7-15 0,2 2-15 0,0 3-18 0,6-3-17 0,-4-6-16 15,-2 3-15-15,6 3-24 0,-6-2-28 0,5-4-32 0,-2 5-35 0,0-5-33 16,0 0-33-16,2 0-29 0,-4-5-21 0,5 5 5 0,-7 0 21 0,8-4 24 16,-6-2 30-16,4 3 28 0,-4-3 33 0,-1 2 36 0,8-7 37 0,-11 7 41 0,4-7 42 15,-1 7 44-15,-6-7 53 0</inkml:trace>
  <inkml:trace contextRef="#ctx0" brushRef="#br0" timeOffset="33683.86">23015 6992 53 0,'0'-15'124'0,"0"4"42"0,-5-3 36 0,5 0 33 0,-7 4 34 0,1-5 32 0,-2 0 37 0,8 0 30 15,-6 0 30-15,-1 0 27 0,2 2 25 0,-2 4-50 0,0-7-90 0,0 5-51 16,1-2-31-16,-1 4-18 0,2-3-15 0,-4 3-15 0,4 0-14 0,5-2-16 15,-5 7-18-15,5 0-13 0,-8-1-10 0,8-1-8 0,0 6-10 0,0 0-10 16,0 0-9-16,0 0-13 0,0 0-7 0,0 0-15 0,0 0-10 0,0 0-12 0,0 0-14 16,0 0-7-16,0 0-6 0,0-4-2 0,0 4 0 0,8 4 0 0,-3-4 1 15,0 6 3-15,-5-1 4 0,9 3 6 0,3-3 7 0,-6 5 8 0,1 1 7 0,7-2 6 16,-2 1 8-16,2 5 2 0,-1-1-2 0,-8-4-1 0,9 5-6 0,-1-2-3 16,0 2-2-16,0 0-7 0,-7 4-2 0,1-4-7 0,6 6-1 0,-7-7-10 15,-6 5-7-15,7 2-11 0,0-8-8 0,-7 7-11 0,0 0-4 0,0-2-8 16,0-3-2-16,0 6-7 0,-7-8-8 0,7 2-3 0,-7 0-6 15,7-4 0-15,-6 2-1 0,-1-3 3 0,7 1 6 0,-6-1 10 0,-1-5 10 0,1-1 8 16,6 1 8-16,-5-1 4 0,-3 2 6 0,0-6 5 0,3 0 10 0,-3 0 3 0,3 0 6 16,0 0 3-16,-4 0 4 0,4-6 2 0,-2 2 3 0,1-1 3 0,-2 1 4 15,2-1 6-15,-1-2 8 0,2-2 4 0,5 0 6 0,-7 3 6 0,0-3 6 0,0 0 3 16,1-1 6-16,-1-1 3 0,7-4 6 0,-5 7 2 0,-4-3 3 0,9-4 0 16,-5 0-2-16,5 6-5 0,0-4-7 0,-5-3-6 0,5 2-2 0,0-1-8 15,-8-4-7-15,8 4-7 0,8-4-5 0,-8 4-8 16,0-6-5-16,5 8-8 0,-5-8-8 0,5 7-6 0,-5-1-7 0,9 2-3 15,3-3-5-15,-6 2-3 0,1 4-3 0,0 1 0 0,5-3 2 0,-5 9 0 0,7-8 2 0,-1 11 2 0,1-4 0 16,-4 4 5-16,3 0 1 0,3 0 2 0,-5 4 6 0,9-4 1 16,-7 5 3-16,1 4 2 0,4-3 2 0,-4 4 2 0,-2-1-2 0,8 0 0 0,-8 6-1 0,2-3 0 15,-7 1-1-15,4 2 0 0,5-1-3 0,-11 2-1 0,2-3-2 0,-1 2-2 16,0 0-2-16,-6 0-2 16,7 0-5-16,-7-6-1 0,0 7-6 0,0-2-9 0,0-1-9 0,0-2-12 0,0 5-11 0,-7-7-13 0,7 0-13 0,-6 1-11 15,6-1-12-15,0 3-12 0,0-3-16 0,0-4-9 0,0 3-12 0,6-2-3 0,1 3-8 16,-7-4-2-16,8 1 2 0,-3-2 0 0,9 2 0 0,-9-6-4 0,10 5-5 0,-3-5-9 15,0 4-13-15,9-4-4 0,-10 0-4 0,10 0-5 0,-3-4-6 0,3 4-4 16,-2-5 2-16,1-1 4 0,0 2 7 0,0 4 15 0,6-6 15 0,-7-3 20 16,0 4 24-16,1-1 33 0,7-2 37 0,-8 3 36 0,2-4 36 15,-11-3 40-15,11 3 45 0,-8 3 40 0,6-7 42 0,-11 4 37 0,4-3 32 0,0 3 33 0,-5 0 27 16,1-1 25-16,-3-4 20 0,1 4 10 0,-6-5 4 0,0 5-7 0,0-4-11 16,0-2-22-16,-6 7-25 0,6-6-19 0,-5 6-24 0,5-7-20 0,-8 7-20 15,1-2-17-15,1 2-18 0,0 0-19 0,-1-1-16 0,2 0-19 0,-3 5-17 0,2-1-13 16,-1-3-14-16,1 5-15 0,-1-1-14 0,1 1-15 0,-2 4-11 0,3-6-11 15,5 6-12-15,-8 0-6 0,3 0-6 0,0 0-4 0,-4 6 0 0,2-2 0 16,2 1 0-16,-3-1-3 0,2 5 3 0,1-3-1 16,-3 3 1-16,3 3 2 0,-2-3 4 0,0 0 0 0,0 1 3 0,-6 4 2 0,8-4 1 0,-4 5 0 0,4-6 0 15,-2 6-2-15,1 1 2 0,-7-2-2 0,5 0-1 0,3 0 0 0,5 2 0 16,-6-1-4-16,-2-6 0 0,3 6-4 0,5 0-1 0,-7-2-4 0,7-2-2 0,0 5-3 16,0-7-4-16,0 0-2 0,0 6-4 0,0-6-1 0,0 1-2 0,7 1 2 15,-7-1 1-15,5-1 2 0,-5-5 4 0,8 7 3 0,-2-1 3 0,-1-5 6 16,3-1 0-16,-1 1 8 0,-1-1 5 15,7 2 7-15,-8-6 7 0,9 4 4 0,-7-4 9 0,6-4 4 0,1 4 6 0,-1-6 7 0,-2 2 6 0,2-1 8 16,3-4 6-16,-6 2 7 0,3-2 4 0,8 0 6 0,-8-6 3 0,1 6 3 0,-2-7 3 16,0 2 3-16,3 0-2 0,-4 0 0 0,-3-2-2 0,4 1-3 0,2-3-6 15,-8-3-10-15,1 2-7 0,-2-2-7 0,3 3-6 0,-2-6-5 0,1-1-5 0,-7 6-7 16,0-7-4-16,0 2-3 0,0-1-4 0,0-3-8 0,0 4-3 0,0-2-3 16,-7-3-2-16,7 5 4 0,-6 0-1 0,-2-6 1 0,3 5 0 15,5 1-1-15,-7 0-1 0,1 5-1 0,0-2 1 0,-2 3 1 0,1 2 1 0,7 2 1 16,-5 0 0-16,5 3-5 0,-8 8-2 0,8-9-7 0,-6 12-8 0,6-4-5 15,0 4-7-15,-5 0-1 0,5 4-1 16,-8 8 0-16,8-9-1 0,-7 8-1 0,1 3-3 0,0 6 0 0,-1-5-1 0,2 4 3 0,-3 5 3 0,2 1 6 0,-1-7 7 16,1 9 7-16,6-5 4 0,-7 5 2 0,1-5 2 0,6 4-1 0,-8-7 2 15,8 5-1-15,0 1 0 0,0-7 1 0,0 9 1 16,0-9 1-16,0 1 2 0,0 7-1 0,0-7-2 16,8 0 1-16,-8 1-1 0,6-1 1 0,1 2-1 0,-7-2-4 0,6-1-10 0,1-2-11 0,-1 2-15 0,2-3-17 15,-3 0-18-15,2 0-14 0,-1 0-16 0,0 0-18 0,1-5-21 0,1-1-26 0,-3 0-25 0,1 1-32 0,2 1-29 16,-3-1-47-16,2-1-52 0,1-4-59 0,4-1-59 0,-5 2-13 0,-2-2 10 15,3 1 23-15,5-5 25 0,-7 0 32 0,6-5 35 0,-3 1 40 0,-4-6 41 0,8 5 44 16,-8-11 44-16,11 2 57 0,-5 1 63 0</inkml:trace>
  <inkml:trace contextRef="#ctx0" brushRef="#br0" timeOffset="34062.65">24435 6557 0 0,'13'0'3'0,"0"0"108"0,1-6 64 0,-9 0 41 0,10 3 33 0,-9-3 30 0,7 1 33 0,-8-5 30 15,2 7 34-15,-7-7 29 0,9-1 31 0,-9 7 28 0,0-7 26 0,0 2-72 16,0 5-130-16,0-6-62 0,0-1-30 0,0 8-9 0,-9-9-3 0,9 8-8 16,-7-7-9-16,7 4-12 0,-5 1-12 0,-2-3-13 0,1 3-11 0,0-4-10 0,-2 5-8 15,1 0-10-15,2-5-9 0,-1 10-11 0,-2-4-9 0,3-1-9 0,-3 5-9 16,3-4-9-16,-3 4-10 0,2 0-9 0,1 0-7 0,-3 4-7 0,1 1-7 0,-7-1-5 15,9 2-5-15,0 3-1 0,-9 0-5 0,7 3 0 0,1 3 1 0,-6-2 1 16,3 2 1-16,-3 5 5 0,6-1 0 0,-8 0 1 0,7 2 3 0,2-3-1 16,-9 7 0-16,9-1 2 0,-3-3 0 0,-4 3-1 0,3 0 2 0,4-5-3 0,-1 5 0 15,6-3-5-15,-7-2-5 0,1 5-6 0,6-3-8 0,-7 1-7 0,7-1-6 16,0-2-6-16,0 5-8 0,0-3-10 0,0-3-11 0,0 3-8 0,7-6-14 16,-7 4-8-16,6-4-7 0,1 4-11 0,-1-4-7 0,-1-1-6 0,11 2-6 15,-11-3-9-15,8-4-8 0,1 6-12 0,-2-3-14 0,2 2-18 0,-1-6-25 0,6 3-20 16,-6-7-20-16,8 7-34 0,-11-1-39 0,11-5-15 0,-2 5 2 0,2-7 13 15,-2 3 21-15,1-6 23 0,-1 4 28 0,7-4 31 0,-8 0 30 0,3 0 36 0,6 0 40 16,-8-4 37-16,6-2 40 0</inkml:trace>
  <inkml:trace contextRef="#ctx0" brushRef="#br0" timeOffset="35264.08">25009 6943 0 0,'5'-11'11'0,"2"1"123"0,2-5 67 16,-9 6 51-16,5 0 42 0,-5-7 42 0,0 7 40 0,0-6 36 0,0 1 34 0,0 4 30 15,0-5 30-15,-5 6 26 0,5-6 25 0,-9 5-89 0,9 1-155 0,-7-2-74 16,7 7-36-16,-5-7-24 0,5 3-18 0,-8 3-21 0,3-1-17 0,5-4-19 15,-6 5-11-15,-2 1-13 0,3-2-12 0,5 1-11 0,-7 1-13 0,1 4-10 0,-2-5-13 16,2 5-7-16,-1 0-8 0,2 0-4 0,-9 0-5 0,7 0-5 0,-6 5-4 16,-1-1-5-16,9 1-3 0,-14 5-2 0,4-5-3 0,4 5 1 0,-2 1 3 0,0-3 1 15,-1 3 2-15,2-2 2 0,-2 0 0 0,1 7 1 0,1-1 1 0,3-6-2 16,-2 6 1-16,-1 0-2 0,3-2 1 0,4 2-1 0,-2 0-1 0,1 0 1 16,1-6-3-16,-3 6-2 0,8 1-5 0,-8-2-4 0,8-4-4 0,0 5-2 0,0-5-4 15,0 4 2-15,0-4 0 0,0-1-1 0,0 0 1 0,0 3 1 0,8-3 2 16,0-5 1-16,-8 5 2 0,5-3 8 0,1-1 5 0,1-1 6 0,-2 1 4 15,9-5 8-15,-7 7 7 0,-1-7 5 0,8 0 7 0,-2 0 8 0,1-7 5 16,1 7 9-16,-2-5 4 0,7 1 7 0,-6-7 6 0,6 7 4 0,-4-5 5 0,4 0 4 16,-6-3 4-16,6 3 3 0,-5-6 1 0,5 2 1 0,-5 1 1 0,-1-2-3 15,6-5-2-15,-6 4-4 0,-1-4-3 0,2 0-4 0,-1-2-5 0,1 1-3 16,-9 2-6-16,8-7-5 0,-5 6-3 0,-3-5-7 0,3-2-5 0,-3 3-4 16,-5-3-6-16,5-2-4 0,-5-2-6 0,0 5-3 0,0-4-2 0,0 0-3 0,-5-1-1 15,5 2-2-15,0-2-2 0,-5 0-1 0,-3 8-3 0,8-5 3 0,-5 3-1 0,-3 6-1 16,8 2 2-16,-6 1 0 0,6 2 0 0,-7 2-1 15,7 1-1-15,-5 5-5 0,5-4-6 0,0 9-5 0,0-6-6 0,0 6-5 0,0 0-2 0,-9 6-3 16,9-6 0-16,-5 9 0 0,-2-4-3 0,7 5 0 0,-6 1 2 0,1 8 1 16,-4-4 3-16,2 4 2 0,2 5 5 0,5 1 8 0,-8-1 5 0,3 6 5 0,-1-2 3 15,-2-2 2-15,3 2 1 0,5 2 1 0,-7-2 2 0,7-1-1 0,0 1 1 16,-6-4-1-16,6 0 1 0,0-3 0 0,0 2 4 0,-8-3-1 0,8 1 0 16,0 1-1-16,0-1-4 0,0-6-4 0,0 4-11 0,0 2-6 0,8-3-7 15,-8-3-12-15,0 0-9 0,6 0-8 16,-6-2-6-16,7 2-4 0,-2 1-5 0,3-2-8 0,-2-4-2 0,-1 4-3 0,3-4 1 0,-3 0 5 0,11-5 5 0,-5 4 5 15,-4-5 7-15,7 2 8 0,-2-1 9 0,2-1 8 0,4 1 7 0,-4-5 5 16,6 0 6-16,-1 0 5 0,2-5 8 0,-5 5 3 0,5-4 4 0,5-1 3 0,-7-1 3 16,9-3 7-16,-9 5 4 0,-1-5 6 15,1-3 7-15,2 3 8 0,-3 0 8 0,3-6 6 0,-2-1 8 0,-6 2 4 0,6 4 6 16,-4-8 6-16,-3 2 3 0,0 1 4 0,3 2 3 0,-9-8 1 16,7 7 1-16,-8-5-1 0,3 4 2 0,-2-6-3 0,1 8-5 0,-1-8-5 0,-6 7-4 0,7-1-2 0,-7 2-6 0,0 3-2 15,0-5-4-15,0 4-4 0,0 2-4 0,0 5-5 0,-7-5-7 0,7 3-9 16,-6-4-9-16,-1 5-6 0,1-1-6 0,-2 2-7 0,-4 4-8 0,6 0-4 15,-7 0-6-15,0 0-3 0,-1 4-2 0,2 2-4 0,-2-1 1 0,1 5 0 0,0-4-2 16,0 7 1-16,2-4 3 0,-5 2 1 0,-2 4-2 0,13 0 5 0,-11-2 2 16,5 2 2-16,3 0 3 0,-5 0 0 0,8-2 4 0,-2 2-3 15,0 1 2-15,2-2 2 0,-2 1 0 0,-1 1 1 0,3-2-1 0,5-6 3 0,-8 7-4 0,8-4-2 16,-6-1-1-16,6 4-3 0,0-4-3 0,0-1-3 0,0 0-1 0,0 3-1 16,0-3 0-16,0-5 2 0,6 5-3 0,-6 2 3 0,8-7-2 0,-3 8 1 15,3-8 5-15,-8 1 1 0,12-1 7 0,-5 1 3 0,0-1 4 0,-2-4 3 16,8 6 2-16,-5-6 4 0,-2 0 1 0,7 0 2 0,0 0 3 0,-6 0 1 15,4 0 3-15,5-6 6 0,-11 6 2 0,8-4 5 0,1-1 7 0,-9 1 3 0,8-1 5 16,-7-5 5-16,9 4 3 16,-10-3 3-16,9 3-1 0,-9-7 4 0,3 4 0 0,5-3 2 0,-7 3-4 0,1-6-2 0,-2 6-3 0,3-6-6 0,-2 0-5 0,1-4-6 15,-1 4-5-15,-6 0-7 0,7-4-1 0,-1 5-5 0,-6-6-5 0,8 6-1 16,-8-1-3-16,0-1-1 0,5 7 2 0,-5 0-4 0,0-2-1 0,0 7-4 16,0 4-3-16,0-4-7 0,0 4-7 0,0 0-3 15,0 0-1-15,-5 0-1 0,5 4 0 0,-8-4-1 0,8 9-1 0,-6 1 1 0,-1 1-3 0,7-2 0 16,-6 1 1-16,-1 8 1 0,1-3 4 0,6 1 5 15,-8-2 5-15,3 5 3 0,5-4 3 0,-7 4-3 0,7-4 1 0,-6 0-4 0,6 5-2 0,0-6 1 0,0-3 0 16,0 4-1-16,0-6 3 0,6 1-2 0,-6-1 1 0,0 0 2 0,7-3-2 16,-2 4 4-16,-5-5 1 0,8-1 5 0,-2 1 4 0,1-5 6 0,-1 0 3 15,1 4 3-15,7-8 2 0,-1 4 2 0,-8-5 3 0,9 5 0 0,-2-4 6 0,8-5 2 16,-8 3 3-16,2 0 4 0,6-3 1 0,-6 0 4 0,-2-1 2 0,7-4 1 16,-6 4 2-16,6-5 3 0,-4 0 1 0,-3 0 1 0,0 0 0 0,1-4-1 15,1 1-3 1,-2-3-1-16,2 2-2 0,-1-2-6 0,-8 3-2 0,11-7-5 0,-11 5-3 0,1-3-6 0,1-3-4 0,-1-2-5 0,-6 3-1 0,8-4-4 15,-8-2-2 1,5-2-1-16,-5 3-1 0,0 2-2 0,0-2-1 0,0 2-2 0,0 1-1 0,0 5 0 0,0 1-4 0,0 6 3 0,0 2-3 0,0-2-3 16,-5 4-4-16,5 7-3 0,0-2-9 0,0 3-4 0,0 3-9 0,0 0-2 0,-8 3-1 15,8-3 0-15,-6 6 0 16,6-2 2-16,-7 7-1 0,7-1 2 0,-6 4 1 0,1 0 1 16,-2 6 5-16,7-5 6 0,-9 9 5 0,4-5 6 0,-2 2 6 0,7 3 2 0,0-5 2 0,-6 5 0 0,6 1 3 0,0-6 0 0,0 1-1 0,0 5 1 31,0-7 0-31,0 3 1 0,0 3 0 0,0-5 0 0,0 2 0 0,6-3 0 15,-6 3 2-15,7-2 1 0,-2-1-2 0,-5 9-5 0,9-14-6 0,-2 7-6 16,-2-1-12-16,-5 0-11 0,6 1-13 0,1-4-18 0,-1 2-19 0,-6-3-19 0,8 1-23 16,-3-2-22-16,-5-1-22 0,7 2-24 0,-1-3-22 0,0 1-15 0,-6-4-14 15,7 2-15-15,-7-2-15 0,8-2-25 0,-3-4-26 0,-5 3-30 0,8-1-27 0,-8-5-19 16,6 0-19-16,-6 0 11 0,0 0 25 0,5 0 28 0,-5-5 33 0,8-1 31 0,-8-4 31 16,0 5 34-16,0-4 37 0,0-1 41 0,0 1 45 0,-8 0 45 0,8-3 61 15</inkml:trace>
  <inkml:trace contextRef="#ctx0" brushRef="#br0" timeOffset="35849.25">25933 6913 0 0,'-5'-15'39'0,"-9"0"86"16,7 0 51-16,1 6 43 0,1-6 41 0,-2 6 41 0,-2-7 42 0,4 1 40 0,-2 6 37 0,1 0 32 0,1-1 30 0,5 1 0 0,0 3-17 0,-9-3-65 0,9 3-91 0,9 1-55 0,-9 1-39 16,0 4-27-16,5-4-27 0,-5-1-27 0,6-1-30 0,1 6-25 0,-2-4-22 0,4-2-16 15,3 1-13-15,-6 1-8 0,7-2-7 0,0 6-6 0,0-5-1 0,0 1-1 16,8 4 0-16,-2-5-3 0,-6 5-2 0,5-4-3 0,3 4-4 0,-3-6-13 16,3 6-18-16,-1 0-22 0,6 0-29 0,-8-3-29 0,3 3-32 0,-2 0-31 15,7 0-34-15,-5 0-45 0,-2 0-50 0,-1 0-56 0,3 0-54 0,-8 0-32 16,6 0-22-16,-7 0 11 0,2-6 23 0,-1 6 34 0,0 0 39 0,-5 0 43 0,3 0 42 15,-3 0 59-15,-3-6 60 0,3 6 60 0,4 0 54 0,-12 0 51 0,7 0 56 16,-2-4 53-16,2 4 57 0,-7 0 47 0,8 0 41 0,-8-5 39 0,5 5 38 0,-5 0 34 16,0 0 32-16,7-6 6 0,-7 6-6 0,0-4-10 0,0 4-17 0,0-5-21 15,-7 1-24-15,7-1-27 0,0 5-24 0,0-4-21 0,0-2-15 0,-5 0-17 16,5 3-18-16,0-3-17 0,0 0-15 0,-8 2-14 0,8-1-13 0,0 0-14 0,0 1-17 16,-7 0-15-16,7 4-14 0,0-6-16 0,-5 1-11 0,5 5-15 0,0 0-13 15,-7-4-11-15,7 4-11 0,0 0-8 0,-7 0-9 0,2 0-3 0,5 0-6 0,-8 4 0 16,-5 1-4-16,7 1-1 0,1-2-3 0,-11 5 3 0,3 0 0 0,3 3 2 15,-6 3 2-15,5-6 4 0,-2 4 4 0,0 2 1 0,0 0 3 16,-1 0 0-16,2 0-4 0,-2 4-6 0,1-4-4 0,0 0-6 0,0-6-6 0,7 6-6 16,-7 0-7-16,6-2-6 0,1-2-8 0,-1-1-7 0,0 0-8 0,0 4-7 15,2-4-5-15,5-1-2 0,0-4-2 0,0 5 3 0,-8 1 1 0,8-3 7 0,8-3 3 16,-8 1 7-16,0 3 9 0,0-3 5 0,5-2 12 0,2 2 7 0,0-1 8 16,0-1 9-16,-7-4 7 0,13 5 7 0,-7-5 6 0,1 0 7 0,4 0 6 0,-3 0 8 15,0 0 8-15,5-5 9 0,-8 5 8 0,9-4 9 0,-9 4 8 0,8-5 7 16,-5-1 5-16,5 2 8 0,-8-2 1 0,9-3 8 0,-7 3 3 0,-1-3 2 15,6 5 0-15,-3-7-1 0,1 1-6 0,-2 1-3 0,-3-2-6 0,3 2-8 16,0 0-5-16,-3-1-5 0,1 0-6 0,2-1-2 0,-3 8-5 0,3-3-5 0,-8-3-3 16,5 5-6-16,-5 4-2 0,0-6-10 0,0 6-5 0,0 0-9 0,0 0-8 15,0 0-10-15,0 0-3 0,0 0-7 0,0 0-2 0,0 6-1 0,0-2-3 16,0 1-2-16,-5-1 1 0,5 5-1 0,0-3 2 0,0 3 1 0,0 7 3 0,0-7 5 16,-8 0 7-16,8 2 4 0,0-2 1 0,0 7 1 0,0-7 0 0,0 0-2 15,8 1 1-15,-8 1-1 0,0-1-1 0,0-1 1 0,5-4-3 0,-5 5-1 16,0-6-1-16,7 1-7 0,-7 1-5 0,0-3-8 0,7 4-8 0,-7-2-9 15,5-1-11-15,-5-4-13 0,7 5-13 0,-7-5-16 0,8 0-17 0,-8 0-21 0,0 0-21 16,5 0-28-16,-5 0-26 0,7 0-35 16,-7-5-38-16,0 1-63 0,0-1-76 0,0-2-51 0,0-2-41 0,0 0-3 0,0-1 15 0,0 1 26 0,0-2 30 0,0-4 38 15,-7 0 38-15,7 2 44 0,0-8 46 0,-5 6 50 0,5-3 55 0,-8-2 66 16,8 6 82-16</inkml:trace>
  <inkml:trace contextRef="#ctx0" brushRef="#br0" timeOffset="36110.21">26481 6244 0 0,'-7'-6'24'0,"7"6"142"0,0 0 80 0,0-3 59 0,0 3 46 0,0 0 40 0,0 0 35 0,0 0 32 0,12-7 31 0,4 2 30 0,-11 5 28 16,-5-4 26-16,6 4 29 0,-6 0-103 0,0 0-175 0,0 0-92 0,0 0-42 15,0 0-22-15,7 4-11 0,-7-4-7 0,0 5-3 0,5 2-6 0,4-4-6 16,-4 3-4-16,2-1-5 0,-1 3-9 16,7-2-7-16,-5 8-8 0,4-4-8 0,0 1-9 0,3 2-8 0,-4-3-9 0,2 4-27 0,2 7-41 0,-3-7 0 15,0 6 0-15,2-5 0 0,-1 9 0 16,-8-5 0-16,11 2 0 0,-3 3 0 0,-8 1 0 0,9-1 0 0,-7 0 0 0,-2 4 0 0,1-1 0 0,-6 1 0 0,0 2 0 15,0-2 0-15,0-2 0 16,-6 2 0-16,1 2 0 0,-2-2 0 0,-7 6-66 0,1-7-83 0,0 0-43 16,-6 4-44-16,-2-3-59 0,3-2-63 0,-3-4-116 0,-3 5-134 0,3-5-52 15,-5-2-10-15,7 1 19 0,-7-2 31 0,-1-4 38 0,8-5 43 0,-8 5 49 0,8-12 53 0,-7 3 61 16,-1-2 62-16,9-4 71 0,-8 0 73 0</inkml:trace>
  <inkml:trace contextRef="#ctx0" brushRef="#br0" timeOffset="70146.27">19390 8524 0 0,'0'-4'4'0,"5"-2"115"0,-5 1 75 0,6 1 53 0,-6 0 39 16,0-7 37-16,0 8 35 0,0-9 32 0,0 3 32 0,0-1 29 0,0 1 32 15,7 0 29-15,-7 3 29 0,0-4-77 0,0 5-138 0,0-1-75 0,0 2-46 16,5-1-22-16,-5 1-13 0,0-1-9 0,0 1-12 0,0 4-12 0,0 0-14 0,9-6-14 16,-9 6-13-16,0-6-14 0,0 6-13 0,0 0-12 0,0 0-14 0,0 0-9 15,0 0-14-15,0 0-9 0,0 0-11 0,0 0-6 0,0 0-6 0,0 0 0 16,0 6-2-16,0 0 2 0,0-2 0 0,5 5 1 0,-5-4 0 0,0 10 1 15,7-5 4-15,-7 5 2 0,6-2 3 0,-6 2 4 0,0 0 2 0,5 0 2 0,-5 4 0 16,0 2-2-16,8-3 0 0,-8-3-4 0,0 6-2 0,0-2-3 0,8-5-2 16,-8 6-9-16,0-6-15 0,0 5-14 0,5-4-14 0,-5 0-18 0,0 0-16 0,7 0-13 15,-7-5-17-15,0-1-16 0,7 6-20 0,-7-6-25 0,5 0-25 0,-5 3-37 16,0-3-36-16,8 1-39 0,-8-7-37 0,0 8-48 0,7-7-54 0,-7 8-10 16,0-9 12-16,0 3 21 0,0-6 26 0,0 0 32 0,0 0 33 0,0 0 41 0,0 0 39 15,0 0 46-15,-7-6 48 0,-1-3 51 0,8-1 59 0</inkml:trace>
  <inkml:trace contextRef="#ctx0" brushRef="#br0" timeOffset="70319.48">19390 8393 0 0,'0'-16'9'0,"0"1"122"0,5 1 76 15,-5 1 53-15,0-3 44 0,6 1 36 0,-6 6 32 0,7 0 27 0,7-6 23 16,-9 5 22-16,2-1 23 0,-1 2 21 16,-6-1 21-16,5 1-92 0,-5 0-152 0,8-3-85 0,-8 3-51 0,8 5-31 0,-8-1-24 0,5 1-17 0,-5-2-16 0,7 0-10 15,-7 3-10-15,0 3-6 0,0 0-11 0,7 0-12 0,-7 0-16 0,0 0-20 16,0 0-24-16,5 0-24 0,-5 3-23 0,0 3-28 0,8 0-26 0,-8-2-42 15,7 5-53-15,-7-4-71 0,5 5-81 0,2-1-27 0,-7 3-8 0,7-3 12 16,-7 0 21-16,5 1 26 0,-5 5 35 0,8-6 35 0,-8 1 37 0,0-1 40 0,0-4 44 16,0 5 53-16,0-5 60 0</inkml:trace>
  <inkml:trace contextRef="#ctx0" brushRef="#br0" timeOffset="70744.97">19896 8426 0 0,'12'0'35'0,"-3"0"150"15,-4 0 81-15,2 0 56 0,-1-4 37 0,-1 4 31 0,3-5 25 0,0 5 23 0,-8 0 25 0,5 0 22 16,1 0 23-16,2-6 20 0,-3 2 19 0,2-1-118 0,-7 5-203 0,8-4-98 16,-3 4-50-16,2-5-24 0,0 5-7 0,-7 0-5 0,5 0-1 0,-5 5-3 15,8-1-7-15,-8 1-4 0,0-1-5 0,5 2-8 16,-5 3-4-16,0 3-4 0,0-3-3 0,0 4-5 0,0 2 2 0,0 6 0 0,0-8 4 0,0 7 1 0,0 5 2 16,-5-1 2-16,5-3-3 0,0 1-4 0,-8 5-8 0,8 1-6 0,-5-7-9 15,5 3-6-15,0 0-8 0,0-5-6 16,0 5-4-16,0-3-4 0,0-2-3 0,0-5-5 0,0 5-1 0,0-4-5 0,5 0 1 0,-5-6 3 0,0 7 4 0,0-7 8 15,0 1 5-15,0-1 9 0,8-4 7 0,-8 1 11 0,0-2 10 0,0-4 12 16,0 0 12-16,0 0 12 0,0 0 11 0,0 0 9 0,0 0 6 0,0 0 9 16,-8-4 9-16,8-2 8 0,-5 1 9 0,5-4 7 0,-7 5 8 0,7-11 3 15,-7 5 3-15,2-5-4 0,-3 0-3 0,8 0-9 0,-7-4-4 0,2 1-6 0,-3-9-4 16,2 9-4-16,1-12-5 0,-3 5-5 0,0-2-9 0,3-4-6 0,-1 1-8 16,6 2-9-16,-7-2-12 0,7-3-7 0,0-3-8 0,-5 7-5 0,5 0-5 15,0-5-3-15,0 6-2 0,0-2-1 0,0-1-2 0,0 2-2 0,0 1-3 0,5-2 0 16,-5 5-8-16,0-3 0 0,7 4-3 0,-7 3-1 0,6 3-1 0,-6 2-5 15,5 1-6-15,-5 6-11 16,8 0-18-16,0 3-20 0,-8 2-23 0,5-1-25 0,1 5-31 0,2-6-24 0,4 12-23 0,-4-6-24 0,4 5-20 0,-5-1-40 16,6 6-49-16,0-1-70 0,-7 2-81 0,6 4-19 0,2-2 8 0,-7 2 26 0,4 6 33 15,-2-6 38-15,-9-2 42 0,7 8 40 0,-7-6 39 0,-7 3 41 0,-2-3 40 0,4 0 51 16,-1-1 61-16</inkml:trace>
  <inkml:trace contextRef="#ctx0" brushRef="#br0" timeOffset="70934">19830 8627 38 0,'-5'5'150'0,"-4"-1"71"0,4-4 53 0,5 6 45 0,-5-6 39 0,-3 0 35 32,8 0 35-32,-5-6 30 0,5 6 28 0,-8-4 26 0,8 4 26 0,0 0-39 0,0 0-76 0,0 0-85 0,0 0-95 0,0-5-46 0,0 5-28 0,0 0-20 15,8-6-19-15,-8 6-16 0,0-3-19 0,0 3-13 0,5-6-12 0,-5 2-9 16,8-1-10-16,-3 1-11 0,0 4-12 0,4-12-12 0,3 8-10 0,2-1-10 16,-1 0-8-1,-1 1-9-15,2-2-9 0,4-3-18 0,3 5-19 0,-2-1-28 0,0-2-27 0,1 4-37 0,0-3-34 0,0 6-51 0,4-5-56 0,-3 1-90 0,6 4-108 16,-9-6-41-16,10 1-8 0,-11 5 9 0,11-4 22 0,-9 0 34 0,0-1 40 0,7-1 46 15,-6 3 45-15,-1-4 50 0,0-2 52 0,-4-2 59 0,4 2 65 0</inkml:trace>
  <inkml:trace contextRef="#ctx0" brushRef="#br0" timeOffset="71329.53">20912 8319 87 0,'0'-9'151'0,"0"-6"37"0,-6 6 25 0,6-6 23 0,-7 0 19 15,7 0 23-15,-6 2 23 0,6-2 23 0,-8-1 21 0,8 2 21 0,-5-2 17 16,-2 1-66-16,7 1-112 0,-6 4-53 0,6 1-21 0,-6-1-5 0,6 5 5 0,-7-5 3 16,7 5 6-16,0 1-3 0,0-1-5 0,-8 1-4 0,8 4-5 0,0 0-1 15,0 0-2-15,0 0-2 0,0 0-5 0,0 0-5 0,0 0-4 0,0 0-5 16,0 0-5-16,0 0-5 0,0 0-7 0,0-6-7 0,0 6-7 0,0 0-8 15,0 0-7-15,0 0-10 0,0 0-10 0,0 0-9 0,0 0-7 0,-5 6-7 16,5-6-7-16,-6 4-6 0,6 1-7 0,-8 4-4 0,8 1-2 0,-5 1-1 0,-2-1-1 16,-1 3 4-16,2 7-1 0,0-5 5 0,-1 4 2 0,2 2 0 0,-3-3 3 15,0 7 2-15,3-5-2 0,-1 3 1 0,1 3 1 0,-2-7-4 0,-7 5 1 16,14 1-1-16,-7 4-2 0,1-4 1 0,6-1 1 0,-5 6-2 0,5-2-1 0,0-3-1 16,0 4-1-16,0 0-1 0,0 1-1 0,5-2-1 0,-5-1-9 0,6 0-11 15,1 4-11-15,-2-7-17 0,4 0-13 0,3 1-16 0,-6-1-21 0,7 0-18 16,0-5-18-16,0 7-26 0,8-7-25 0,-8 5-37 0,6-3-38 0,0-2-50 15,-7-1-56-15,9 3-32 0,-2-2-19 0,2-4 6 0,-2 0 20 0,-7-6 26 0,7 1 29 0,-6-5 32 16,1-1 32-16,-1-4 39 0,-1-4 39 0,-3-1 45 0,1-1 46 0,-2-3 57 16,-3-4 60-16</inkml:trace>
  <inkml:trace contextRef="#ctx0" brushRef="#br0" timeOffset="71931.14">21218 8389 28 0,'0'-6'119'0,"7"0"51"0,-7 3 40 0,0-3 34 0,-7-3 30 0,7 3 30 0,0 1 31 15,0 1 29-15,0 0 28 0,0-1 24 0,0-5 22 0,-6 4-35 0,6 1-70 16,0 1-62-16,-5-2-57 0,5 1-28 0,0 1-15 0,-9 4-8 0,9-5-10 0,0 5-14 16,0 0-15-16,0-4-12 0,0 4-13 0,0 0-13 15,0 0-9-15,0 0-14 0,0 0-11 0,0 0-13 0,0 0-12 0,0 0-11 16,0 0-11-16,0 0-8 0,0 0-7 0,0-6-2 0,0 6 2 0,9 0 5 0,-9-4 5 0,5 4 8 15,-5 0 3-15,6 0 8 0,1 0 4 0,-2 0 5 0,4 0 6 0,-4 0 0 16,8 0 2-16,-8 0 2 0,11 4 1 0,-4-4-1 0,-5 6-4 0,5-2-4 0,1-4-7 16,1 5-6-16,-9 4-4 0,10-3-9 0,-3 3-1 0,0 0-3 0,-4 3-1 0,5 1-1 15,-7-4 1-15,-1 6-1 0,3 6-2 0,0-8 0 0,-3 8-2 16,2-2-2-16,-1 1-1 0,-6-1-2 0,6 5-2 0,-6-3-5 0,0 3-2 0,0-5-5 16,8 2-4-16,-8-2-1 0,0-5 0 0,0 6-1 0,0-6 1 0,-8 1 0 15,8-6 2-15,0 1 1 0,0 1 4 0,0-1 5 0,0-7 5 0,0 3 8 16,-6-2 8-16,6-4 9 0,0 5 10 0,0-5 9 0,0 0 4 0,0 0 4 15,0 6 2-15,0-6 3 0,-6 0 1 0,6 0 4 0,-7 0 4 16,7-6 2-16,-5 6 4 0,5-5 0 0,-8 1 1 0,0 4-3 0,8-6-4 0,-5 3-5 0,5-3-2 16,-6-3-1-16,-1 3-1 0,7-4-1 0,-6 5-2 0,-2-4-2 0,8-1-5 0,-5-4-7 15,-2 4-4-15,7-5-7 0,-6 0-2 0,0 2-4 0,6-3-2 0,-7 2-3 16,7-5-4-16,0 4-1 0,-8 0-4 0,8-4-3 0,0-2-3 0,0 7-5 16,8-5-1-16,-8 4-1 0,7-6-1 15,-7 8 2-15,6-2-4 0,0 0 2 0,1 0-1 0,-2 2 3 0,3 1-3 0,5 3 3 16,-7 0-1-16,7-2 0 0,0 2 2 0,-6 5 3 0,5-2 1 0,3 6 2 0,4-4 1 15,-6 4 3-15,6 4 2 0,-6 2 0 0,7-2 2 0,-1 1 0 0,-6-1 2 0,5 7 0 0,3-2 3 16,-1 0 0-16,-8 3 1 0,2 1-2 0,6-4 0 0,-6 6-2 0,-4 1 0 16,3-2-2-16,-5 1 0 0,-2 1-3 0,7-3 0 0,-13 2-4 0,8 6-7 0,-3-7-9 15,3-1-10-15,-8 8-10 0,0-6-10 0,0-2-10 0,0 7-8 0,0-4-9 16,0-3-13-16,0 2-13 0,0 0-13 0,0 0-19 0,0-6-16 16,-8 6-18-16,8-6-13 0,-5 7-13 15,5-7-11-15,-8 0-24 0,8 1-32 0,-6 1-41 0,6-7-46 0,-7 7-40 0,7-7-33 0,0 1 0 0,-6 5 13 0,6-10 26 0,-8 4 29 0,8 1 31 16,0-5 34-16,-5 0 33 0,5 0 36 0,-8-5 42 0,8 5 48 0,0-4 50 15,0-2 68-15</inkml:trace>
  <inkml:trace contextRef="#ctx0" brushRef="#br0" timeOffset="76419.35">22091 8432 17 0,'0'0'29'16,"0"0"8"-16,0 0 7 0,0-6 11 15,0 2 14-15,0 4 17 0,5-5 18 0,-5 5 14 0,0-6 12 0,9 6 11 0,-9-4 9 0,0 4 14 0,7-5 16 0,-7 5 15 0,5-4 16 0,-5 4 9 0,0-5 9 0,0 5-1 0,6 0 0 0,-6 0-6 0,0-4-7 0,0 4-8 0,6-6-11 0,-6 6-14 0,0 0-14 0,0-6-14 0,0 3-11 0,0 3-11 0,0 0-7 16,0 0-7-1,7-6-7-15,-7 6-11 0,0 0-12 0,0 0-11 0,0 0-14 0,0 0-14 0,0 0-13 0,0 0-14 0,0 0-14 0,0 0-10 0,0 0-10 0,0 0-7 16,0 0-2-16,0 0-4 16,0 0 5-16,-7 6 0 0,7-3 3 0,0 3 3 0,0 0 4 0,0-2 5 0,0 5 4 0,0-4 3 0,-6 5 4 0,6-1 4 15,0 3 6-15,0-3 3 0,-6 0 0 0,6 6-6 16,-5-6-11-16,-2 1-14 0,-2 5-21 0,9-6-20 0,-12 6-21 0,6-6-23 16,1 7-25-16,-3-1-46 0,-5-6-50 15,7 6-73-15,-7-5-78 0,-2-1-34 0,4 0-11 0,-2 2 9 0,0-1 16 16,-1-4 25-16,2 3 30 0,-2-4 32 0,7-1 35 0,-4-4 36 0,-5 4 39 0,5-4 50 15,4 0 57-15</inkml:trace>
  <inkml:trace contextRef="#ctx0" brushRef="#br0" timeOffset="77586.85">22117 8509 0 0,'-5'0'1'0,"-2"0"50"0,7 0 36 0,-9 0 28 0,9 0 28 0,-5 0 25 0,-2 0 25 0,7-4 25 15,-6 4 23-15,6 0 20 0,0 0 20 0,-5 0-3 0,5 0-13 0,0 0-26 0,0 0-32 0,0 0-22 0,0 0-20 0,0 0-14 0,0 0-16 0,0 0-15 0,0 0-13 0,0 0-13 0,0 0-11 16,0 0-12-16,0 0-7 0,0 0-8 0,0 0-7 0,0 0-9 0,0 0-6 0,0 0-4 16,0 0-2-16,0 0 1 0,0 0-1 0,0 0-1 0,-8 0-1 0,8 0-1 15,0 4-1-15,0 1 0 0,0 1 1 0,0-2 1 0,0 1 1 0,0 1 4 16,0-3 3-16,0 4-3 0,0-2-2 0,0-1-7 0,0 5-4 0,0-3-5 0,0-2-1 15,8 1-4-15,-8 0-3 0,0-1-2 0,0 2-2 0,0 0-2 0,0-2-1 16,5 1 0-16,-5-1 0 0,0 2 0 0,6-6 0 0,1 3 5 0,-7 3 4 16,5-1 4-16,4-5 6 0,-2 0 8 0,-2 4 7 0,1-4 6 0,7 0 6 0,-5-4 5 15,4 4 3-15,-5 0 2 0,6-5 5 0,-1-1 1 0,-5 3 3 0,5-3 1 16,-4-3 3-16,5 5-2 0,-7-2-1 0,1-4 0 0,7 0-1 0,-9 6-4 16,2-6 1-16,-1 5-1 0,-6-4 1 0,5-1-1 15,-5 4-1-15,9-3-5 0,-9-2-3 0,0 3-4 0,0 3-6 0,0-4-3 0,-9-7-6 0,9 5-5 0,-5 2-5 16,5 0-7-16,-6-1-4 15,-1 0-5-15,7-1-5 0,-5 2-5 0,-3 0-2 0,-5-1-1 0,7 1-1 0,-1 3-1 0,1-3-1 0,-7 3 1 0,6 1-1 16,0 1-1-16,-5 0 1 0,4-1-3 0,3 5-2 0,-2-7-4 16,0 7-4-16,7 0-5 0,-5 0-4 0,-3 0-2 0,8 7-1 0,-7-2 0 0,1-5-1 0,6 8 1 15,-6-3 0-15,1 4 0 0,-2 3 2 0,-2-3 2 0,9 1 2 0,-5-1 5 16,-2 0 6-16,1 6 4 0,1-3 4 0,5-3 4 0,-8 4 1 0,0-2 0 16,3 5 0-16,5-2 0 0,-6-6 0 0,6 7 2 0,-7-4-2 0,7 4 1 15,-6-2 1-15,6 2 1 0,0-6 0 0,-8 7 1 0,8-7 0 0,0 6-1 0,0-6 1 0,0 7-2 16,-7-6 2-16,7-2 0 0,0 7-1 0,0-3 1 0,7-3-1 0,-7 0 0 15,0 0-2-15,0 1 2 0,0 1-1 0,8-1 1 0,-8-5-1 0,0 4 0 16,6 1 3-16,-6-6 1 0,7 6 0 0,-1-6 3 0,-1 8 3 0,-5-8 2 16,16 7 2-16,-11-7 4 15,1-1 1-15,6 3 3 0,-3-1 2 0,3-1 2 0,0 2 5 0,3-6 0 0,4 6 2 0,-6-6-1 0,-1 0 2 0,2 0-1 16,5 0-2-16,-6 0 0 0,8-6-1 0,-9 6-3 0,-1-6-1 0,5 2-2 16,-3 4-2-16,-2-5-1 0,2-1-1 0,1 3-5 0,-7-1-3 0,6-2-8 0,-8 1-10 15,3 1-9-15,-2 4-11 0,1-6-12 16,-1 0-11-16,1 2-12 0,-7-1-12 0,6 0-17 0,-6 5-20 0,0-4-21 15,0 4-19-15,0-6-33 0,0 2-33 0,0 4-40 0,-6-5-45 0,6 5-53 0,0 0-55 0,-7-4-15 0,7 4 6 0,0 0 18 16,-6 0 21-16,-1 0 28 16,1 0 32-16,6 0 33 0,0 0 36 0,-8-5 42 0,3 5 44 0,-2 0 52 0,7-6 62 0</inkml:trace>
  <inkml:trace contextRef="#ctx0" brushRef="#br0" timeOffset="77933.89">22552 8514 7 0,'0'-5'78'0,"0"1"41"0,0 0 36 16,0 4 33-16,0-5 32 0,0 5 30 0,0-9 29 0,0 2 28 15,0 2 29-15,0 1 29 0,0 4 29 0,0-5-19 0,0-1-47 0,0 6-35 0,0-4-26 0,-5-1-15 0,5 5-11 0,0-4-9 0,0 4-14 0,0-5-9 0,0 5-11 0,0 0-13 0,0 0-14 0,0 0-18 0,0 0-17 0,0 0-17 0,0 0-21 0,0 0-16 16,0 0-21-16,0 0-18 0,0 0-20 16,0 0-12-16,0 0-10 0,0 0-7 0,5 0-4 0,-5 5-3 0,8-5-2 0,-8 4 3 15,8 1 0-15,-3-1 1 0,1 7 3 0,7-7 5 0,-5 8 4 0,-3-3 5 0,8 4 5 0,0-2 1 0,0 4-1 0,1 0-1 16,-9-2 0-16,16 7-5 0,-8-4-9 0,0 3-13 0,0-1-14 16,-2-2-18-16,5 2-16 0,-4 2-21 0,-1-4-17 0,5 2-21 15,-11-3-20-15,9 1-24 0,-1-2-26 0,-1 0-23 0,2 0-20 0,-9 2-20 0,8-1-14 0,1-6-22 16,-9 0-20-16,3 6-36 0,0-3-42 0,-3-9-10 15,3 7 11-15,-3-5 21 0,-5-1 25 0,5-4 32 0,-5 0 35 0,0 0 31 0,0 0 32 0,9-4 32 0,-9-1 33 0,0-5 39 16,0 7 48-16</inkml:trace>
  <inkml:trace contextRef="#ctx0" brushRef="#br0" timeOffset="78139.38">22884 8711 82 0,'-5'-14'152'0,"-1"-2"47"0,-2 1 36 0,3 1 36 32,-3-2 34-32,3 1 35 0,-2-3 35 0,0-2 33 0,2 6 32 0,-2-1 29 15,7-1 26-15,-8 2-58 0,8 4-107 0,-5 1-60 0,5 0-31 0,-7 0-20 16,7 2-12-16,0 2-19 0,0 5-23 0,0-4-23 0,0 4-25 0,0 0-20 0,0 0-23 15,0 0-18-15,0 0-17 0,0 0-15 0,0 0-19 0,0 0-9 0,0 0-11 16,0 4-3-16,-7 1-4 0,7 2 1 0,0 2 0 0,-5 0 7 0,5 0 1 16,-7 6 5-16,-2 1 4 0,9 2 5 0,-5-3 4 0,-1 6 3 0,-1-2 3 15,-7-1-3-15,7 3-2 0,2-2-11 0,-1 2-15 0,1-3-20 0,-3 1-19 0,-5-4-20 16,6 5-24-16,1-6-23 0,6 6-26 0,-6-5-29 0,-1-2-29 0,-1 2-50 16,8 0-58-16,0 0-71 0,-5-5-75 0,5 4-21 0,0-4 6 0,-6 1 24 0,6-1 28 15,0-1 31-15,0-5 36 0,0-4 38 0,0 0 39 0,0 0 41 0,0 0 45 16,0 0 54-16,0-4 62 0</inkml:trace>
  <inkml:trace contextRef="#ctx0" brushRef="#br0" timeOffset="78423.32">23034 8359 0 0,'8'-6'33'0,"-8"1"148"0,5 1 87 15,-5 0 55-15,8-1 40 0,-8-2 32 0,8 4 25 0,-8-8 26 0,5 1 25 16,-5 1 23-16,6 4 26 0,1-5 25 0,-7 1 24 0,6 3-114 0,-6 2-191 0,7-1-99 15,-7-1-50-15,6 6-22 0,-6-4-7 0,0 4-7 0,0 0-6 0,0 0-8 16,0 0-6-16,0 0-10 0,0 4-7 0,7 2-7 0,-7-6-12 0,0 9-8 16,0 2-10-16,0-1-5 0,7-1-5 0,-7 6-2 0,0 0 0 0,0 0 4 15,0 4 4-15,0-1 4 0,0 3 1 0,0 3-5 0,0 1-11 0,-7-1-14 16,7 1-22-16,0-1-21 0,0 6-20 0,0-7-22 0,0 3-22 0,0-4-22 16,7 5-22-16,-7-5-18 0,7 5-13 0,-7-3-13 0,5-6-11 0,3 7-18 15,-8-6-22-15,5 7-38 0,1-7-45 0,2-1-34 0,-3-3-26 0,2 6 4 0,1-8 18 0,-2 2 26 16,-6 0 28-16,6-5 30 0,-6-1 27 0,7-4 26 0,-7 1 27 0,0-6 39 15,-7 4 43-15,7-4 53 0,0 0 74 0</inkml:trace>
  <inkml:trace contextRef="#ctx0" brushRef="#br0" timeOffset="78628.6">22964 8715 0 0,'-7'-9'16'0,"7"0"130"0,-7 2 72 0,1-2 53 0,6-2 42 0,-7 7 38 16,7-5 36-16,0 4 29 0,-5-5 28 0,5 4 24 0,0 2 19 0,0-1 21 15,5-1 20-15,-5 3-95 0,0-3-161 0,7 6-81 0,-7-4-34 0,6 4-22 16,-6-5-15-16,7 5-13 0,0-4-13 0,0 4-7 0,-2 0-6 0,2-6 0 15,-1 6 0-15,2-6-2 0,5 6-4 0,-8 0-7 0,9-4-8 0,-9 4-10 16,8 0-6-16,3 0-8 0,-5-5-4 0,2 5-4 0,0 0-6 0,8 0-3 0,-8 0-8 16,6-5-10-16,-7 5-13 0,8 0-23 0,0 0-26 0,-1 0-26 0,-7 0-32 0,9 0-36 15,-2 0-35-15,-6 5-47 0,6-5-49 0,-4 0-99 0,4 5-115 0,-6-5-48 16,0 0-10-16,-2 4 9 0,-4-4 24 0,7 0 35 0,-1 0 39 0,-8 0 43 16,4-4 45-16,-2 4 50 0,-2-5 51 0,1-4 59 0,2 3 63 0</inkml:trace>
  <inkml:trace contextRef="#ctx0" brushRef="#br0" timeOffset="79450.58">23758 8442 51 0,'0'-4'122'0,"6"-2"35"15,1 0 23-15,1 2 22 0,-3 4 24 0,1-5 23 0,2-1 25 0,-3-3 22 0,2 5 20 0,1-1 18 0,-2 5 22 0,-6-4-52 0,6-2-92 0,-6 0-50 0,0 3-31 0,7 3-12 0,-7 0-1 0,0 0-8 0,0-12-9 0,0 12-14 0,0 0-14 16,-7-3-10-16,7-3-12 0,0 6-11 0,0 0-15 0,0 0-11 0,-6 0-12 0,6 0-11 16,0 0-13-16,-6 0-9 0,6 0-7 0,-8 0-6 0,8 0-10 0,-7 6-3 0,7-6-5 0,-5 0-4 0,5 3-2 0,-8 3 0 15,8-6 1-15,0 6 1 0,-6-6 4 0,6 3 2 0,0 3 7 0,-5-6 4 16,5 6 4-16,0-6 8 0,0 0 3 15,0 0 4-15,0 4 2 0,0-4 5 0,0 0 3 0,0 5 2 0,0-5 5 0,0 0 2 0,0 0 4 0,0 0 5 0,0 0 5 16,0 0 5-16,0 0 6 0,0 0 1 0,0 0 4 0,0 0 2 0,0 4 2 16,0-4 1-16,0 0 2 0,0 0 0 0,0 0 0 0,0 0 0 15,0 0 0-15,0 0 0 0,0 0-4 0,0 0-1 0,0 0 1 0,0 0-2 0,0 0 3 0,0 0 4 16,0 0 3-16,0 0 8 0,0 0 5 0,0 0 12 0,5 0 8 0,-5 0 8 16,0 0 9-16,0 0 6 0,0-4 2 0,0 4 3 0,0 0 1 0,0 0 2 15,6-5 1-15,-6 5 0 0,0 0 1 0,0 0-2 0,0-4-2 0,0 4-7 16,0-6-5-16,0 6-8 0,0-6-4 0,0 6-3 0,0-3 1 0,0-3-1 0,0 6 0 0,0-6-1 15,0 6-1-15,0-3-2 0,0 3-2 0,0-6-4 0,0 6-3 0,0-5-2 16,0 5-4-16,0-4 0 0,-6 0-2 0,6 4-6 0,0 0-5 0,-5-5-7 16,5 5-9-16,0-7-7 0,-8 7-8 0,1 0-6 0,1 0-4 0,0-3-4 15,-1 3-3-15,2 3-4 0,-9-3-3 0,7 0-4 0,-6 7 0 0,7-7-5 16,-7 5 1-16,5-1 0 0,-2 0 1 0,1 7 2 0,-3-8 1 0,4 3-2 16,2 3 2-16,1 3-1 0,-3-8 2 0,3 5 0 0,-2 0 2 0,0 2 0 0,7-1-1 15,-7 0 1-15,7-1-1 0,-6-4 0 0,6 5 1 0,0-1 2 0,0 3 3 16,0-9 1-16,0 8 4 0,0-3 3 15,0 3 1-15,6-7 5 0,-6 7 2 0,7-1 8 0,-7-1 9 0,7 0 5 0,0 1 11 0,-2 0 4 0,8 0 3 0,-7 0 4 16,2-1 2-16,4 0 4 0,-3 2 0 0,1 5 4 0,3-7 1 0,1 0-2 16,-1 1 0-16,0-1-4 0,0 3-5 0,0 2-4 0,0-4-5 0,-5-1-4 15,3-5-1-15,2 7-2 0,2-1-2 0,-9-5-3 0,0 4-4 0,6-5-4 16,-4 2-1-16,-8 3-4 0,6-4-1 0,1-1-1 0,-7 2-3 0,0 0 5 0,0-2 0 16,0 1 2-16,0 1 2 0,-7-2-4 0,7-1-4 0,-6 3-11 15,-2-1-10-15,3-1-15 0,-2 2-17 0,-5 0-14 0,4-3-20 0,-4-3-21 16,-2 6-24-16,1-6-27 0,0 6-29 0,0-6-39 0,0 3-42 0,-6-3-48 0,6 0-49 0,0 0-51 31,-5 0-49-31,2 0-8 0,3 0 13 0,-6-3 23 0,7 3 29 0,5-6 32 16,-6 6 37-16,1-6 38 0,3 3 40 0,4-3 45 0,-2 0 49 0,1 2 51 0,0-1 66 0</inkml:trace>
  <inkml:trace contextRef="#ctx0" brushRef="#br0" timeOffset="80369.45">24245 8621 0 0,'9'6'1'0,"-9"-1"97"0,0-5 63 0,0 0 37 0,0 0 27 0,0 0 22 0,0-5 21 0,-9-1 22 0,4 3 23 0,-1-3 23 0,-1 2 18 0,1-1 20 0,-1 1 20 0,1-8-71 0,-1 8-123 0,1-1-60 16,-2 0-26-16,3-5-7 0,-3 6-2 0,3-1-1 0,-2 1-3 0,7-1-7 16,-7-2-5-16,2 4-7 0,-2-3-4 0,7 1-3 0,-8 5-5 0,2-4-3 0,6-2-2 15,-6 6-3-15,-1 0-2 0,7-5-6 0,-5 5-6 0,-3 0-7 16,8 0-3-16,0 0-5 0,-8 0-5 0,8 5-4 0,-5-5-4 0,5 6-3 0,-6-6-3 15,6 4-7-15,-5 1-5 0,5 1-2 0,0-3-3 0,-7 9 0 0,7-8 1 16,-9 1 0-16,9 5 3 0,0-6 0 0,-5 6-1 0,5-6 1 0,0 8-2 0,0-8-1 16,0 1-2-16,0 5-3 0,0-7-1 0,0 3-3 0,0-1 1 0,0-1 0 15,0 8-1-15,0-12 3 0,0 4-2 0,0 1 2 0,5 0 3 0,-5-1 2 16,9-4 3-16,-2 4 2 0,-7-4 4 0,5 0 4 0,6 6 0 0,-3-6 4 0,0 0 1 16,4 0 0-16,-6-6 2 0,8 6-1 0,-2-4 3 0,2 4-1 15,-1-4 1-15,0-1-2 0,0-4-1 0,0 3 2 0,0 0 5 0,-2-3 3 16,5 0 7-16,-11 3 5 0,8-3 4 0,-7-1 3 0,2 0 5 0,-3 0 2 0,2 0 2 15,-1-3 0-15,2 1 3 0,-8 3-1 0,6-6 3 0,-6 6-5 0,0-6-4 0,0 5-6 16,0-4-10-16,-6 4-5 0,6 1-6 0,-8-6-7 0,2 5-4 0,-1-1-4 16,2 7-8-16,-9-5-5 0,9 4-6 0,-8 1-5 0,-3-2-4 0,5 0-5 0,-2 3-5 15,0 3-2-15,0 0-4 0,0 3 0 0,0 3-2 0,-1 0 0 0,2-2-1 16,-2 5 1-16,8 0 2 0,-6 2 2 0,4-1 2 0,-5 5 4 0,7-2-1 16,1-2 3-16,-11 5-1 0,11-2 0 0,-2 5-4 0,7-4 0 0,-6 0-1 15,1-2-1-15,5-3 0 0,0 4 1 0,-8 2-3 0,8-1 0 0,0-1-2 16,0-4 1-16,8 5-2 0,-8-6 2 0,0 6 3 0,5-6 3 0,-5 1 7 0,6 5 3 15,1-6 3-15,-2 1 3 0,4 1 1 0,3-1-1 0,-6-1 2 0,7-4 4 16,0 5 0-16,-6-1 0 0,13-4 0 0,-8 5 1 0,2-4-1 0,4-2 1 0,-4 1 1 16,6 1 0-16,-7-6 1 0,7 0 1 0,0 4 2 0,-9-8 2 0,9 4 1 15,-6 0 1-15,4-6 2 0,3 1 4 0,-2 1 7 0,-1-8 6 0,-4 8 8 16,6-6 7-16,-1 0 8 0,2 1 5 0,-3-6 8 0,2 5 8 16,-1-5 7-16,-5 6 7 0,4-9 8 0,3 2 6 0,-10 1 2 15,5 1 2-15,-4-2-2 0,0-2-3 0,-4 3-5 0,4-5-5 0,-5 6-4 16,0-5-6-16,-2 4-6 0,3-6-6 0,-8 3-9 0,8 2-10 0,-8-4-6 0,0 7-6 15,-8-2-7-15,8 5-3 0,-8-5-8 0,8 6-6 0,-5 0-2 0,-2-3-7 16,0 3-1-16,2 3-8 0,-10-3-4 0,10 9-3 0,-9-5-6 0,9 5-3 0,-11 0-3 16,11 0-3-16,-8 0-1 0,8 5 0 0,-9 1 1 0,1 3 2 0,8 0-1 0,-11 3 2 15,11-3 1-15,-8 4 2 0,7-2 2 0,-9 5-2 0,10-3 5 0,-1-4 1 0,-2 6-1 16,3 0 2-16,5-4-1 0,-8 2 1 0,8-3 0 0,-5 1 0 0,5-1 2 16,0-1 1-16,0 0 3 0,0 1 0 0,0-5 2 0,5 4 4 0,-5-3-1 0,0 4 4 15,8-5 2-15,-3-1 4 0,3 2 3 0,-8-3 2 0,6 3 3 0,-1-1 5 0,10-1 5 16,-9-4 6-16,0 6 4 0,1-6 4 0,5 6 5 0,-3-6 6 0,2 0 6 15,-4 0 4-15,7 0 9 0,-9 0 2 0,8 0 2 0,-8 0 3 0,11 0 0 0,-11-6-2 16,2 6-2-16,0 0-6 0,-2-6-5 0,3 6-4 0,-1 0-4 0,-2 0-6 16,2 0-5-16,-7 0-6 0,7 0-8 0,-2 0-4 0,-5 6-6 15,0-6-3-15,8 6-2 0,-8-6-1 0,8 4-1 0,-8 1 0 0,0 4 0 0,5-5-1 16,-5 7 1-16,0-2 0 0,0-2-1 0,6 7 1 0,-6-4-1 0,0 3 2 16,0-2 1-16,0 4-1 15,0-2 1-15,0 2-3 0,0 6 0 0,0-6-2 0,0 3-2 0,-6-2 1 0,6 2 0 16,0 1-2-16,0 2 2 0,0-2-2 0,0 1 0 0,0-1-1 0,0 0 0 0,6-5 2 15,-6 1-3-15,0 6-1 0,0-8-1 0,7 2-4 0,-7 0-5 0,0-5-9 16,5-1-9-16,-5 6-14 0,0-4-13 0,9-1-17 0,-9-6-18 0,0 5-19 0,0-4-20 16,5 5-27-16,-5-5-26 0,0 1-25 0,0-3-26 0,0-3-43 0,0 7-51 0,0-7-67 15,0 0-74-15,0 0-27 0,0 0-8 0,0 0 17 0,0 0 23 0,0-7 34 16,-5 4 34-16,5-3 39 0,-9-3 42 0,9-2 42 0,0-2 46 0,-5-3 53 0,5-4 59 0</inkml:trace>
  <inkml:trace contextRef="#ctx0" brushRef="#br0" timeOffset="80897.14">24885 8475 26 0,'0'0'90'0,"5"-4"36"0,-5-1 36 0,8-1 34 0,-8 6 32 0,6-4 33 0,-6-1 30 0,0 1 31 0,7 4 32 0,-7-5 30 16,0 1 29-16,0 4-30 0,6-6-68 0,-6 0-29 0,0 6-7 0,0-4-14 0,0 4-15 0,0 0-15 0,0 0-11 0,0-5-14 0,0 5-10 0,0-6-14 0,0 6-15 0,0-4-14 15,0 4-15-15,0 0-14 0,0 0-18 0,0-5-12 0,0 5-17 0,0 0-13 0,0 0-16 0,0 0-13 0,0 0-15 16,0 0-10-16,0 0-8 0,7 0-6 0,-7 5-6 0,0-1-3 0,7 2-3 0,-7-1 0 16,7 5-2-16,-7 0 4 15,5-1 0-15,-5 0 3 0,7 6 4 0,-7 0 3 0,6 0 3 0,2 4 0 0,-8-5 1 16,6 7-5-16,-6-2-4 0,7 2-9 0,-7-8-9 0,0 7-11 0,5 0-10 0,-5-2-8 16,0-3-10-16,0 6-4 0,8-6-7 0,-8-2 0 0,0 2-1 0,0 0-1 15,0-6 4-15,0 1 1 0,0 0 7 0,0-6 9 0,6 2 7 0,-6 0 13 16,0-6 14-16,0 4 11 0,0-4 15 0,0 0 14 0,0 0 11 0,0 0 13 0,0 0 13 15,0 0 7 1,0 0 2-16,0 0 6 0,0 0 2 0,0-4 3 0,-6-2 2 0,6 0 4 0,0 2 0 16,0-6 0-16,0 0-4 0,0 1-7 0,0 0-8 0,0-7-12 0,6 7-10 0,-6-6-5 15,0-3-5-15,0 2-3 0,0 1-7 0,0-3-3 0,5-3-4 0,-5 2-3 16,8-2-6-16,-8-3-4 0,5 6-3 0,-5-3-1 0,7-2-3 0,2 2-2 16,-9 1 0-16,5 2-1 0,1 2-3 0,1-3-2 0,-2 5 1 0,-5 4-1 15,9 1-2-15,-4-3 0 0,2 3-2 0,-1 4-2 0,-6 1 2 0,8 4-3 0,-3-4 2 16,3 8 1-16,-3-4-1 0,0 4 2 0,-5 1 1 0,9 4 1 0,-4 3 2 0,2-3 3 15,1 1 2-15,-3 8 0 0,2-3 4 0,-7 6 0 0,7-8 1 0,-2 14-2 16,-5-9-5-16,0 1-3 0,8 2-8 0,-8 3-8 0,0-6-11 0,0-2-9 16,0 2-11-16,8 3-10 0,-8-6-12 0,0-2-16 0,0 2-14 0,5 0-19 15,-5-4-20-15,0-1-17 0,6-1-15 0,-6 0-11 0,5 1-7 0,-5-4-15 16,7-1-16-16,2-1-38 0,-9 1-47 0,5-1-52 0,2-4-52 0,-1 6-10 16,-1-6 11-16,3 0 24 0,0-6 27 0,-3 6 32 0,1-4 30 0,7-1 32 0,-5-4 29 15,-1 3 37-15,-2-4 38 0,2 1 52 0,0 0 67 0</inkml:trace>
  <inkml:trace contextRef="#ctx0" brushRef="#br0" timeOffset="81237.33">25335 8550 8 0,'-8'-15'102'0,"8"0"63"0,0 0 45 0,0 0 43 16,0 0 40-16,0 0 38 0,-5 6 38 0,5-4 36 0,0-3 30 0,0 5 32 16,0-2 29-16,0 4-20 0,5-3-51 0,-5 9-68 0,0-9-78 0,8 9-46 15,-8 3-26-15,0-6-26 0,6 6-24 0,-6-5-20 0,0 5-19 0,5 0-16 0,-5 5-13 16,8-5-12-16,-8 6-9 0,8-3-12 0,-3 3-6 0,-5 0-7 0,7 3-6 16,-7-3-1-16,6 3-1 0,-1 0 0 0,-5 6-3 0,9-5 0 15,-9 5-4-15,7-2-6 0,-7 2-1 0,0 0-4 0,5 0-5 0,-5 0-1 0,0 0-2 0,0 0 0 16,6 4-2-16,-6-5 0 0,0 2-4 0,0-3 0 0,0 2-4 0,0-6-2 15,7 7-2-15,-7-6-2 0,0-2-3 0,0 7-3 0,6-3-4 0,-6-9-3 16,0 8-4-16,8-1-2 0,-8-7-3 0,0 3-1 0,5-2 0 0,-5 1 3 16,7 1 1-16,-1-2 2 0,-6 2 6 0,6-6 3 0,2 0 6 0,-8 0 7 0,7 0 9 15,-2 0 9-15,2 0 8 0,0-6 8 0,-2 2 7 0,3-2 4 16,-1-3 4-16,-1 3 5 0,0-3-2 0,1 0 2 0,-2 0-1 0,3-3-2 16,-2 3-1-16,1-5-1 0,-1 0-4 0,-6-2-5 0,7-4-6 0,-1 7-4 0,2-8-2 15,-8 2-7-15,0-2-2 0,5 3-3 0,-5-1-3 0,8 5-1 0,-8-2-1 16,0-4-2-16,0 11-2 0,0-7-1 0,0 7-3 0,0-1-2 0,-8 1-3 0,8 4-1 15,0 1-5-15,-5-2-6 0,5 0-7 0,0 3-9 0,-8 3-12 0,8-6-17 16,0 6-17-16,-6 0-18 0,6 0-19 0,-7 0-16 0,7 6-16 16,-6-6-19-16,6 3-19 0,-7 3-21 0,7 0-25 0,-6-2-28 0,6 5-31 0,-8-4-40 15,8-1-40-15,-5 7-52 0,5-1-52 0,0-4-8 0,0 3 11 0,5-5 25 0,-5 5 26 16,0-3 35-16,8-1 35 0,-2-1 38 0,-6-4 42 0,7 5 44 0,-1-5 47 0,1 0 52 16,-1-5 61-16</inkml:trace>
  <inkml:trace contextRef="#ctx0" brushRef="#br0" timeOffset="81948.69">25686 8490 0 0,'0'0'2'0,"0"0"109"0,0 0 64 0,0 0 42 0,0 0 30 0,7 0 28 0,-7-3 28 0,5-4 33 0,4 2 33 16,-4 1 33-16,2-1 31 0,-1-5 30 0,-6 5 32 0,5 1-67 0,-5-5-125 0,0 3-62 0,0 0-33 0,8 2-10 0,-8-7 1 0,0 7-7 0,0-1-8 0,0-4-13 15,0 5-14-15,8-2-17 0,-8-3-13 0,0 3-14 0,0 0-14 0,0 3-14 16,0 3-16-16,0 0-10 0,5-6-4 0,-5 6-6 0,0-5-7 0,0 5-8 15,0 0-6-15,0 0-8 0,0 0-9 0,0 0-6 16,0 0-4-16,6 0-6 0,-6 0-3 0,8 5-3 0,-8 1-2 0,5-3-2 0,-5 3 0 0,7 0 0 0,-7 3 1 16,8 1 3-16,-3-1 2 0,-5 6 3 0,7-6 2 0,0 7 0 0,-7-2 3 15,0 1-4-15,5 1-3 0,-5-2-7 16,0-1-7-16,8 2-11 0,-8 1-10 0,0-2-11 0,0 0-8 0,-8 0-8 0,8 2-8 0,0-1-7 16,0-1-4-16,0-4-2 0,0 0-4 0,-5 0 2 15,5-2 2-15,0 3 7 0,0-7 7 0,0 1 11 0,0 2 12 0,0-4 9 0,0-3 11 0,0 6 10 16,0-6 15-16,0 0 9 0,0 0 12 0,0 0 12 0,0 0 11 0,0 0 12 15,0 0 13-15,0 0 7 0,0 0 6 0,0 0 4 0,0 0-1 0,0 0 0 0,0 0 1 0,0 0-1 16,0-6-2-16,0 3-2 0,0-4-7 0,0 2-3 0,0 1-10 0,0-7-7 0,0 7-10 16,0-5-5-16,0 0-8 0,0-3-2 0,5 3 0 0,-5 0-3 15,0-6 0-15,0-1-4 0,8 2-3 0,-8 0-1 0,5 0-3 0,-5-2-3 16,0-4-3-16,8 7-4 0,-2-8-3 0,-6 6-2 0,5-3-2 16,2 2-3-16,-7 1-2 0,9 2-5 0,-4 4-3 0,1-6-5 0,-6 3-2 0,7 9-3 0,-2-8-2 0,-5 7-3 15,9 0 0-15,-2 4 1 0,-2 0 1 0,-5 0 1 0,6 4 3 0,1 0 2 0,-1 1 2 16,2 4 5-16,-3 3 6 0,2-3 3 0,-1 6 3 0,0-6 1 15,-6 10-1-15,7-3-6 0,1-2-9 0,-8 5-10 0,5 2-11 0,-5-8-8 0,0 7-9 16,0 1-5-16,0-8-4 16,8 2-4-16,-8 6-3 0,0-12-1 0,0 4-1 0,0-2 2 0,0 5 4 0,0-12 9 0,0 6 12 0,0-6 10 0,0 0 13 15,0 2 16-15,0-6 17 0,0 5 17 0,0-5 22 0,0 0 21 0,0 0 21 0,0 0 16 16,0 0 11-16,0 0 8 0,0 0 6 0,0 0 6 0,6 0 1 0,-6-5 5 16,0-1 2-16,0 2-1 0,0-5-6 0,0 4-9 0,-6-5-14 0,6 0-16 15,0-1-19-15,0 2-12 0,0-4-14 0,-8 1-5 0,8-2-6 0,0 0-2 0,0 0-7 16,-5-2-3-16,5 1-5 0,0 2-4 0,-8-8-4 0,8 7-7 15,0-5 0-15,0 4-4 0,0-6 0 0,0 3-3 16,0 2-2-16,0-2-1 0,8 3-4 0,-8-1 1 0,5 2-4 0,-5 4-2 0,0 1 0 0,8 0-4 0,-2-1 1 0,-6 5-4 16,5-1 1-16,-5 6-3 0,8 0 0 15,-8 0 1-15,7 0 1 0,-1 6 2 0,0-1 3 0,1 5 1 0,-2-1 6 0,3 0 2 16,-2 6 2-16,1 1 5 0,4-3 0 0,-4 7 6 0,2 1 2 0,-4-8 1 0,2 7 0 0,-1 0 2 0,0-2 0 16,2 9 1-16,-1-13 0 0,-2 5-2 0,3-1 0 15,-8 3-2-15,6-7-2 0,-6 0-6 0,5 2-9 0,-5-1-16 0,8-1-17 16,-8 2-22-16,0-2-22 0,0-6-24 0,0 3-24 0,0-2-27 0,5 1-30 0,-5-4-31 15,0 3-33-15,0 0-43 0,0-3-54 0,0-2-58 0,7 7-64 0,-7-7-22 0,0 2 3 0,7-1 18 16,-7-5 29-16,7 4 36 0,-7-4 36 0,6 0 40 0,1-4 43 0,-1 4 41 16,1-11 47-16,-1 7 49 0,-1-7 55 0</inkml:trace>
  <inkml:trace contextRef="#ctx0" brushRef="#br0" timeOffset="82201.08">26278 8524 0 0,'-6'5'17'0,"6"1"143"0,0-3 93 0,-7 4 65 0,7-7 47 0,0 0 30 0,0 0 17 0,7 5 23 0,-1-5 22 0,-6 0 28 0,8 0 28 16,-2 0 27-16,1 0 25 0,-2 0-100 0,3 4-168 0,-2-4-104 0,1 0-70 0,4 5-29 0,-4-5-12 0,7 0 7 0,-9 4 14 0,3-4 3 15,5 0-3-15,-5 6-5 16,3-6-8-16,-3 0-9 0,-3 0-4 0,8 4-7 0,-6-4-7 0,0 0-7 16,5 5-9-16,-4-5-5 0,-3 0-8 0,9 0-4 0,-9 0-5 0,2 0-2 15,2 0-4-15,-4 0-5 0,8 0-5 0,-8 0-8 0,4 0-10 0,-4 0-16 0,8 0-17 16,-8 0-18-16,3 5-22 0,0-5-22 0,-3 0-19 0,2 0-22 0,-1 0-22 0,0 0-22 15,2 0-23-15,-1 0-19 0,-2 0-25 0,1 0-29 0,-6 0-31 0,8 0-45 16,-3 0-45-16,-5 0-38 0,0 0-29 0,0 0 1 0,0 0 22 0,0 0 28 16,8 0 30-16,-8 0 37 0,0-5 36 0,0 5 35 0,0-5 39 0,0 1 44 15,0-2 48-15,-8-3 54 0,8 0 72 0</inkml:trace>
  <inkml:trace contextRef="#ctx0" brushRef="#br0" timeOffset="82850.13">27131 8241 96 0,'-5'-4'163'0,"-2"-5"46"0,-5 3 40 0,4 0 37 0,1-3 41 15,2 3 38-15,5 2 37 0,-9-1 32 0,4 5 30 0,5-9 25 16,-5 5 21-16,5-8-70 0,0 9-130 0,0-3-71 0,-8 0-39 0,8 3-26 0,0 3-18 16,0-6-24-16,0 1-23 0,8 1-23 0,-8 4-20 0,0-6-15 0,0 6-11 15,0-3-10-15,0 3-7 0,5 0-3 0,-5-6-5 0,0 6 0 0,0 0-2 16,0 0 1-16,5-4 0 0,-5 4 1 0,0 0 2 0,0 0 5 0,0 0 6 0,0 0 6 16,0 0 8-16,0 0 3 0,0 0 7 0,0 0 3 0,0 0 2 0,0 0 4 15,0-6 1-15,0 6 1 0,0-5 1 0,0 5-3 0,0-4-3 0,0-2-5 16,0 6-6-16,0-5-8 0,0 1-7 0,0-1-9 0,0 1-2 0,0-2-5 0,0 2-5 15,0-1-1-15,0-1-3 0,9 6-2 0,-9-4-4 0,0-2 0 0,0 1-1 16,0 1-1-16,0 4 1 0,0-5 0 0,5 1 1 0,-5 4 4 0,0-6 0 16,0 6 7-16,0 0 1 0,0-3 3 0,0 3 3 0,0-6-2 0,0 0 1 0,0 3-2 15,-5-3-1-15,5 6-1 0,0-6-2 0,-9 2-6 0,9-1-3 0,-5-1-6 16,5 6-3-16,-5-3-7 0,5-1-5 0,-8-2-3 0,2 6-4 0,-1 0-4 16,1-5-3-16,-1 5-1 0,2 0-2 0,-4 5-4 0,4-5-4 0,-2 6 1 15,1-2-3-15,1-1 1 0,-4 3-1 0,2-1 1 0,2 5-3 0,-3-1 0 16,2 3 0-16,1-3 1 0,-3 0 2 0,3 6 0 0,5-5 2 0,-7 5 2 15,0-6 3-15,7 0 1 0,-7 6 2 0,7-5 0 0,-6-1 0 0,6 6 1 0,0-6 3 16,0 3 3-16,0-3 3 0,0 1 3 0,0-1 2 0,0 0 1 16,0 6 2-16,0-3 4 0,6-3 1 0,-6 0 2 0,7 1 5 0,-7-1 2 0,7 2 6 15,0 3 3-15,-2-5 4 0,3 6 4 0,-3-4 3 0,9 4 5 0,-9-7 7 0,11 6 3 16,-5 1 6-16,1-3 3 0,2 1 2 0,-1 2 2 16,0 0 4-16,0 0 0 0,6-6 0 0,-4 6 0 0,-3 1-2 0,0-7-5 0,3 4-3 0,-3-2-5 15,0-2-7-15,-4 0-4 0,-2 3-4 0,1-3-5 0,-1 1-2 0,-6-6 0 0,0 6-4 16,5-6-2-16,-5 8 1 0,0-8-3 0,-5 1-5 0,5-1-8 15,-6 2-7-15,6-3-15 0,-7 3-15 0,1-1-18 0,-2-1-22 0,1-4-25 0,-4 6-24 16,5-6-29-16,-9 6-27 0,10-6-31 0,-9 0-33 0,1 0-54 0,1-6-62 0,-2 6-66 16,9-6-60-16,-9 2-13 0,1 4 12 0,1-5 24 0,-2-1 34 0,1-3 37 15,8 5 36-15,-11-5 41 0,11 3 42 0,-3-4 43 0,-3 5 46 0,11-4 58 0,-8-1 69 16</inkml:trace>
  <inkml:trace contextRef="#ctx0" brushRef="#br0" timeOffset="84477.93">27328 8261 9 0,'0'4'130'0,"6"-4"84"0,-6 0 60 0,0 0 46 0,0 0 40 0,0 0 36 0,0 0 36 0,0 0 31 0,-6-4 34 0,6-1 30 0,0 5 28 0,0 0-19 0,0-6-47 0,0 6-100 0,0 0-129 0,0 0-69 16,0 0-34-16,0 0-25 0,-7-4-17 0,7 4-20 0,0 0-19 0,0 0-19 0,0 0-18 0,0 0-17 0,0 0-9 0,0 0-12 0,0 0-8 0,-8 4-8 0,8-4-4 15,0 6-3-15,-5-1-1 0,5-1 1 0,0 2-2 0,-7-1 6 0,7-1-1 16,-7 2 6-16,7-2 2 0,0 5 1 0,-5-4 0 0,5 5 0 0,-8-5-1 15,8 1-1-15,0 4-1 0,0-5-1 0,0 3-2 0,0-3 1 0,0 1-1 16,0 3 2-16,0-3 1 0,8-3 2 0,-8 3 0 0,5 0 2 0,-5-2 0 0,7 1 3 16,0-1 3-16,-2 1 1 0,3-1 5 0,-1-4 2 0,6 6 2 15,-7-6 3-15,7 5 0 0,0-5 5 0,0 0 0 0,-8 0 8 0,9 0 1 0,-1 0 7 16,1-5 6-16,6-1 5 0,-14 6 5 0,7-4 5 0,-1-1 1 0,2-4 5 0,-1 5 0 16,-8-2 2-16,3-3 1 0,5-3 2 0,-7 9-3 0,-6-8-1 0,8-2-6 0,-3 3-3 15,-5-1-7-15,8-4-5 0,-8 6-8 0,0-5-3 0,0-1-7 0,0 4-2 16,0-2-6-16,-8 4-3 0,8-6-5 0,-5 3-5 0,-3 3-5 0,2-4-3 15,-1 7-4-15,1-3-2 0,-2 3-3 0,-5-3-1 0,8 3-4 0,-9 6-4 16,9 0 0-16,-10 0-5 0,10 0-2 16,-9 0-1-16,2 6-2 0,-2 3 2 0,8-3 1 0,-6 3 1 0,3 1 0 0,-3 4 3 0,1-4-2 0,3 5 3 15,-5 0 0-15,7-2 2 0,-1-2 1 0,1 4 2 0,-1-1 3 0,-1 0-2 16,3 1 2-16,-2-6-1 0,0 7-2 0,7-1-1 0,-5-6-2 0,5 6 1 0,-8-5-1 16,8 4-3-16,0-4 2 0,0-1-1 0,0 3 2 0,8 1 0 0,-8-4 1 15,5 2 4-15,2-2 0 0,0 1 3 16,-2 1-2-16,10-3-1 0,-9 3-3 0,7-2-2 0,0 0-5 0,0 3-4 0,0-8-6 0,1 1-5 0,4 5-6 15,-4-6-10-15,6 1-6 0,-1 0-11 0,0-1-10 0,1-4-12 0,-1 6-11 0,7-6-11 16,-8 0-12-16,3 6-9 0,6-6-10 0,-9-6-10 16,8 6-15-16,-5 0-28 0,-2-6-33 0,7 2-29 0,-5-1-29 0,-2 0-35 0,-1 1-37 0,1-2-8 0,2 2 6 15,-8-5 18-15,8-3 25 0,-10 9 25 0,1-8 25 0,2 1 32 0,-1-3 33 0,0 2 40 16,0 1 42-16,1 1 51 0,-9-6 44 0,3 6 37 0,-1 0 43 0,-2-3 51 16,2 8 50-16,0-7 44 0,-7 2 38 0,0 5 33 0,0-1 33 0,0 1 30 15,-7-2 29-15,7-3 27 16,-7 3 27-16,7 0 3 0,-5 3-15 0,-2-3-40 0,-1 1-59 0,3 1-38 0,-2 0-30 0,0-1-15 0,2-2-10 0,-3 4-11 0,1 3-10 15,7-6-10-15,-6 1-8 0,6 1-8 0,-6 4-9 0,6-6-9 0,0 6-10 0,-7 0-10 16,7 0-11-16,0 0-9 0,0-5-11 0,0 5-7 0,0 0-8 0,0 0-9 16,0-4-8-16,0 4-6 0,0 0-5 0,0 0-6 0,0 0-4 0,0 0-4 15,0-5-4-15,0 5-1 0,0 0-4 0,-5-4-7 0,5 4-1 0,0 0-5 16,0 0-4-16,0 0-2 0,0 0-4 0,0 0-4 16,0 0-1-16,0 0-4 0,0-6-3 0,0 6-6 0,0 0-4 0,0 0-8 0,0 0-6 0,0 0-7 15,0 0-9-15,-9 0-6 0,9 0-7 0,-5 0-3 0,5 0-5 0,0 0-4 0,0 0-3 16,-7 0 0-16,7 0-1 0,0 0 4 0,-6 0 3 0,6 0 5 0,0 0 6 15,-5 0 9-15,5 0 6 0,-8 0 7 0,8 0 4 0,-8 0 6 0,8 0 4 0,-5 0 3 16,5 0 6-16,-7 0 4 0,1 0 5 0,0 0 3 0,6-4 2 0,-8 4 4 16,1 0 1-16,2 0 2 0,5-5 2 0,-6 5 2 0,-2-6 3 0,8 6 1 15,-5-4 5-15,5 4 6 0,-8 0 4 0,8-5 7 16,-5 5 5-16,5-6 7 0,-8 6 8 0,8-4 6 0,0 4 5 0,-6-5 7 0,6 5 7 0,0 0 4 0,0-4 3 16,0 4 1-16,0 0-3 0,0 0-4 0,0 0-6 0,0 0-6 0,0 0-10 0,0 0-9 31,0 0-11-31,0 0-11 0,0 0-12 0,0 0-10 0,0 0-8 0,0 0-4 15,0 0-4-15,0 4 0 0,6 1 0 0,-6-1 3 0,8 7-1 0,-8-7 4 16,5 11 4-16,3-5 2 0,-3 4 3 0,3 1 9 0,-2-6 2 0,-6 11 5 16,5-6 2-16,2 1 0 0,1 1 0 0,-2 2-1 0,0-3 0 0,1 6 0 0,-7-8-2 15,5 2 0-15,3 6 0 0,0-8-3 0,-8 2 1 0,5-1-2 16,-5 2-3-16,6-1 0 0,-6-1-2 0,7-4 0 0,-7 0-1 0,0 5 0 0,5-12-1 16,-5 8-2-16,0-7 0 0,9 2-2 0,-9 0-3 0,0-6-1 0,0 4 1 15,0-4 2-15,0 0 4 0,0 0 6 0,0 0 4 0,0 0 6 0,0 0 1 0,0 0 2 16,0 0-1-16,0 0-1 0,-9 0 0 0,9-4-1 0,-5 4 1 0,5-6 1 15,-7-4 0-15,7 5-6 0,-6-4-1 0,6 3-5 0,-5-3-7 0,5-1-4 16,-8 0-1-16,8 0-2 0,-8-4-1 0,8 5 2 0,-5-6 2 0,5 4 0 16,-7-4 3-16,7 2 0 0,0-3-2 0,0 2 2 0,0-5 0 0,0 4-2 0,0 0 1 15,7-4-2-15,-7 4-1 0,5-6-1 0,-5 7 0 0,8-6-2 0,0 6-2 16,-3-5-2-16,1 4-1 0,1 0-3 0,-2 0-3 0,4 6-1 0,-4-1-4 16,2 1-2-16,-1 3-1 0,-6 3-1 0,6-3 1 0,9 0 1 0,-15 6 1 15,5 6 0-15,9-6 3 0,-9 6 2 0,3 3 0 0,4-3 4 0,-5 7 2 16,0-4 3-16,6 6 3 0,-7-4 1 0,1 3 6 0,-1 6 0 0,7-5 1 0,-5 0 1 15,-3 4-1-15,2-4 1 0,-7 0 1 0,6-2-5 0,-6 7-2 0,5-4-7 16,-5-3-8-16,9-4-8 0,-9 6-9 0,0 0-10 0,7 0-11 0,-7-6-10 0,0 6-10 16,5-6-14-16,-5 3-14 0,8 1-18 0,-3-3-16 0,-5 0-14 0,6 0-9 15,2-4-8-15,-3 3-1 0,2 1-4 0,0-7-2 0,0 8-6 0,6-7-2 16,-8 2-14-16,9 0-12 0,-1-6-11 0,0 4-7 0,0-4-2 0,1 0 2 0,-2 0 6 16,8 0 6-16,-8 0 11 0,9-4 9 0,-10-2 16 0,10 0 14 0,-3 2 23 15,-2-1 22-15,-5-1 40 0,10-3 44 0,-9 0 49 0,0 5 50 0,-5-8 41 16,6 3 35-16,1-6 33 0,-9 6 32 0,2-7 24 0,1 7 27 0,-2-6 21 0,0 2 19 15,1-1 13-15,-7-2 9 0,5 1-8 0,-5-3-14 0,0 2-22 0,0 1-22 0,8-3-16 16,-8 3-14-16,0 0-12 0,0 0-12 0,0-1-15 0,0 2-13 0,0 4-16 16,0 1-16-16,0 0-11 0,0 3-13 0,0-3-12 0,0 3-16 0,0 6-14 15,0 0-18-15,0 0-15 0,0 0-18 0,0 0-10 0,0 0-12 0,-8 0-8 16,3 0-3-16,5 6-5 0,-7-1-4 0,1-1 0 0,0 2-4 0,-2 3 3 0,-4-5 2 16,4 7 0-16,-3-2 6 0,3 0 2 0,-5 7 3 0,0-7 6 0,8 0-1 15,-9 3 1-15,7 3 2 0,-4-6-1 0,3 0-1 16,-5 6 0-16,6-5-3 0,1 0-1 0,1 4 1 0,-4-4-1 0,2-1-2 0,2 3 1 15,5-3 0-15,-6 0-2 0,-2 0-1 0,8 1-2 0,0 1 0 0,0-1-1 0,0-5 0 0,0 4 1 16,0-5-2-16,0 6 4 0,0-5 1 0,0 0 1 0,8 5 5 16,-2-4 2-16,-6-2 3 0,5 1 4 0,2-1 4 0,7-4 3 15,-8 6 4-15,6-6 5 0,-4 3 4 0,5-3 6 0,0 0 8 0,1 0 4 0,-2-3 3 0,0 3 7 16,8-6 4-16,-6 2 3 0,-2-1 5 0,8 1 1 0,-8-8 5 0,2 8 3 0,-1-6 1 16,-1 0 2-16,2-3 1 0,-1 1-5 0,-8-2 0 15,11-1-8-15,-11 2-4 0,1-8-5 0,2 6-5 0,-3-3-6 0,-5-7-6 16,8 6-7-16,-8-5-4 0,0-2-7 0,0 3-5 0,0-7-5 0,-8 0-4 0,8 2-4 15,-5-2-2-15,-3 2-2 0,2-8-1 0,1 8 0 0,-2 2-1 0,-2-2 2 0,4 3-2 0,-8 7 1 16,8-3 1-16,-4 6 0 0,2 2-1 0,2-2 0 16,5 9-6-16,-6-4-3 0,-1 5-4 0,7 0-8 0,0 5-4 0,0 0-3 15,-6 0-4-15,6 0-1 0,-8 0 0 0,8 5 0 0,-5 0-2 0,-2-1-1 0,1 8 2 16,0-3 0-16,-2 1 4 0,1 4 4 0,2-4 4 0,5 11 5 0,-8-8 5 0,2 1 2 0,1 7 3 16,5-2 3-16,-8 0 0 0,8 5 1 0,0-3 0 0,-7 3 2 0,7 0 2 0,0 1-2 15,0-6 4-15,7 5-1 0,-7 1 1 16,0-5 1-16,8 5-1 0,-8-7-2 0,5 6-5 0,1-3-11 0,2-2-11 0,-3 2-15 0,2-3-13 0,1 1-16 15,-2 2-15-15,0-3-16 0,6 3-17 0,-4-2-19 0,5-4-19 0,-7-1-21 16,6 6-20-16,2-5-21 0,-1-1-20 0,-8-4-42 16,16 5-50-16,-7-6-60 0,-1 1-60 0,-1-1-17 0,2-4 8 0,-1 2 21 0,0-4 27 15,-2-3 31-15,-3 0 33 0,5-3 36 0,0 3 35 0,-8-12 42 0,9 3 41 0,-7-1 56 16,6-4 63-16</inkml:trace>
  <inkml:trace contextRef="#ctx0" brushRef="#br0" timeOffset="84808.69">28805 8524 0 0,'0'5'3'0,"0"4"110"0,0-2 65 0,0-2 41 0,9-1 26 0,-9 1 22 0,0-1 16 0,5-4 22 0,0 0 25 0,8 0 27 0,-5 6 26 0,-8-6 29 0,6 0 26 0,-6 0-72 0,7 0-129 0,-7 0-63 0,0 4-28 0,0-4-7 16,6 0 3-16,-6 0 8 0,0 0 4 0,0 0-5 0,0 0-7 0,0 0-13 16,0 0-14-16,0 0-14 0,0 0-11 0,0 0-12 0,0 0-9 0,0 0-11 15,0 0-9-15,0 0-9 0,0 0-9 0,0 0-7 0,0 0-7 0,0 0-4 16,0 0-5-16,0 0-2 0,0-4-5 0,0 4-2 0,0 0-4 0,-6 0 0 0,6 0-5 15,0 0-1-15,0 0 0 0,0-6 2 0,0 6-1 0,0 0 1 0,0 0 1 16,0 0 1-16,0 0-2 0,0 0-3 0,0 0-3 16,0 0-4-16,0 0-6 0,0-4-9 0,0 4-7 0,6-5-10 0,-6 5-7 0,0 0-10 0,0-4-7 0,0 4-10 15,0 0-10-15,0-5-9 0,0 5-9 0,7-7-5 0,-7 7-8 0,0 0 0 16,0 0-1-16,0 0 3 0,0-3 4 0,0 3 3 0,0 0 6 0,0 0 4 0,0 0 3 16,0 0-2-16,0 0-2 0,0 0-5 0,0 0-8 0,6-6-6 0,-6 6-10 15,0 0-8-15,0 0-8 0,0 0-11 0,0 0-9 0,0 0-17 0,0 0-16 0,0 0-24 16,0 0-27-16,0 0-5 0,0 0 9 0,0 0 14 0,0 0 24 15,0 0 21-15,0 0 23 0,0 0 22 0,0-5 22 0,-6 1 22 0,6 4 22 0,0-6 28 0,0 1 47 0</inkml:trace>
  <inkml:trace contextRef="#ctx0" brushRef="#br0" timeOffset="85409.52">28761 8085 0 0,'0'0'13'0,"0"-5"125"0,0 1 72 0,0 4 44 0,0-6 36 0,0 2 28 16,5-1 31-16,-5-1 29 0,7-4 29 0,-7 1 31 0,6 4 29 0,-6 1 30 15,6-2 28-15,2 3-88 0,-1-3-152 0,-2 0-75 0,-5 6-33 0,9-3-11 16,-4-3 0-16,0 6-3 0,-5-6-7 0,8 6-6 0,-8-4-10 0,5 4-12 0,-5 0-12 16,0 0-10-16,8-5-9 0,-8 5-12 0,0 0-11 0,0 0-13 0,0 0-11 15,0 0-11-15,0 0-12 0,0 0-6 0,0 0-7 0,0 0-3 0,0 5-2 16,0 5-5-16,-8-4-3 0,8 3-3 0,0 0-3 0,0 1-3 0,0 4 0 0,-5 2 3 15,5 3 3-15,0 1 1 0,-8 5 3 0,8-7 1 0,0 6-1 0,0 1 1 16,-5-1-3-16,5 1-2 0,0-1 0 0,0 1-1 0,0 4 1 0,0-4-1 16,0-1 0-16,0 1-2 0,5-1 1 0,-5-3-1 0,0 1 1 0,8-2 0 15,-3 5 0-15,3-6 1 0,-2 2 0 0,-6-3 1 0,7-3-2 0,-1 0 0 0,1 0 2 16,6-2-1-16,-7-2 1 0,1 5 0 0,0-7 1 0,0 0 1 0,-7-5 0 16,5 2 1-16,3-1 2 0,-8-1 2 0,5 1 2 0,-5-5 2 0,0 0 6 15,6 7 3-15,-6-7 0 0,0 0 3 0,0 0-1 0,0-7 2 0,0 7 0 0,0-5 1 16,0 1 1-16,0 4-1 0,0-11 1 0,0 7-4 0,0 0-1 0,0-6-3 15,0 6-4-15,0-8-3 0,0 3-4 0,0 0 0 0,-6-6 0 0,6 5-2 16,0 0 0-16,-5-4-2 0,5-1-2 0,0-1-2 0,0 7-1 0,-8-6-2 16,8 2 1-16,0-1-4 0,0-2-1 0,0 1 0 0,0 1-1 0,0-2-1 0,0 7-2 15,0-1-1-15,8 1-2 0,-8 0-2 0,5-3 1 0,-5 3-1 16,6 0-1-16,-6 3-1 0,0 1-1 0,8 1 1 0,-8 0-2 0,5-1 0 0,2-2-1 0,-7 7 1 16,8 0-1-16,-2-3 0 0,0 3 2 0,1 3 1 0,6-3 1 0,-7 7 0 15,7-2 4-15,0-1 1 0,0 5 2 0,0-3 5 0,0 3-1 0,0 0 3 16,1 7 2-16,6-2 3 0,-8-4 2 0,0 5 0 0,2 0 2 0,-1-2 0 15,-1 2 2-15,-3 0 0 0,2-4 0 0,-4 2-1 0,-2-3 1 0,4 4 1 0,-9-2 2 16,7-3 1-16,-7 1-1 0,0-6 1 0,0 6 4 0,0-6-1 0,0 8 2 16,-7-8-2-16,-2 1 0 0,4-1-10 0,-2 2-8 0,1-3-12 0,-8 3-10 15,7-1-16-15,-4-5-17 0,-2 0-20 0,-2 4-23 0,3-4-24 0,0 0-26 16,-1 0-25-16,-1 0-26 0,1 0-22 0,6 0-18 0,-5 0-30 0,0-4-33 0,-4 4-39 16,11 0-39-16,-8-5-41 0,7 5-37 0,-2 0 1 0,3-6 20 0,-2 3 28 15,1 3 33-15,6-6 36 0,-6 2 36 0,6-1 35 0,0 1 36 0,0-2 46 16,0-4 47-16,6 5 49 0,-6-4 67 0</inkml:trace>
  <inkml:trace contextRef="#ctx0" brushRef="#br0" timeOffset="86562.77">29196 8422 0 0,'21'-11'10'0,"-9"7"110"0,2-1 66 0,-9-4 50 0,8 5 48 0,-6-8 40 0,5 3 40 0,-4 0 38 0,-1-2 37 0,-2 3 36 0,3-4 38 0,-2 9 25 0,-1-8 26 0,-5 1-67 16,8 1-120-16,-8 4-66 0,8-5-37 0,-8 6-30 0,0-1-19 0,0-5-19 16,0 5-19-16,0-1-18 0,0 2-19 0,0-1-19 0,0 1-18 0,0-2-20 15,0 3-18-15,0 3-18 0,0 0-15 0,0 0-14 0,0 0-11 0,0-6-11 16,0 6-8-16,-8 0-10 0,8 0-6 0,0 0-2 0,-8 6-4 0,3-6-3 15,-1 3-1-15,-2 3 0 0,3-2 0 0,-2 1 2 16,-1 5 1-16,3-5 0 0,-9 5 0 0,9-1 0 0,-8 1-3 0,5-1-1 0,2 6 0 0,-6-4-3 0,3 4-5 16,-3-7-3-16,6 6-5 0,1-2-5 0,-11 3-8 0,11-6-4 15,-1 4-7-15,-1-2-3 0,1 5-3 0,-2-7 0 0,8 0 1 0,-7 1 3 0,7-1 1 0,0 3 3 16,0-3 5-16,0-4 2 0,0 3 6 0,0-3 8 0,0 1 7 0,0-2 10 16,7 1 8-16,-7 1 9 0,8-3 9 0,-2 4 6 0,1-7 4 0,-1 5 6 0,-1-5 4 15,2 0 3-15,2 0 6 0,2 0 5 0,-4 0 8 0,7-5 6 16,-7 5 4-16,4-7 4 0,2 4 2 0,-5-3 5 0,4 1 1 0,0-5 2 0,-4 5 1 15,4-3-1-15,-4-3 1 0,-2 1-1 0,-1-4-3 0,11 4-4 0,-11-4-7 0,1-2-5 16,1 1-6-16,-7 2-6 0,5-2-4 0,4 0-6 16,-4 0-7-16,-5 2-4 0,7-2-5 0,-7 0-2 0,6 0-3 0,-6 6-4 0,0-1-2 0,5-1-7 15,-5 7-3-15,0-1-5 0,0 5-5 0,0 0-4 0,0 0-5 0,0 0 0 16,0 0-1-16,0 5 1 0,-5-1-1 0,5 2 3 0,0 3 0 0,-6 1 4 16,6-1 0-16,0 2 5 0,-7 4 3 0,7 0 5 0,0-2 4 0,-5 2 6 15,5 6 1-15,-9-8 3 0,9 2 1 0,0 0-2 16,0 0 1-16,0-6-1 0,0 6 0 0,0-6 1 0,9 7 1 0,-9-7-1 0,5 0 1 0,-5-3 1 0,7 3 2 15,-1 0 2-15,-6-2 1 0,5-2 6 0,4-1 4 0,3 1 3 16,-4-1 7-16,-3 2 2 0,9-6 0 0,-7 4 5 0,4-4 2 0,-3 0 2 0,5 0 3 0,0 0 4 16,0 0 3-16,-7-4 2 0,7 4 0 0,0-6-2 15,0 2-1-15,0-1 0 0,0 1-2 0,1-8 1 0,-2 9 2 0,2-8-1 0,-1 1 1 0,0 1-1 16,0 0-3-16,-7 0-2 0,6-3-2 0,-3-3-6 0,-4 2-2 0,1-2-3 16,1 0-5-16,-2 0-2 0,-5 2-6 0,9-8-3 0,-9 6-8 0,0-3-5 15,0-3-6-15,0 2-6 0,0 0-1 0,0 4-8 16,0-5-2-16,-9 7-6 0,9-8-3 0,-5 6-3 0,5 6-1 0,0-7-4 0,-7 7-3 0,7 3-2 0,0-3-6 0,-6 4-5 15,6 1-4-15,-5-2-7 0,5 6-7 0,-9 0-1 0,2 6-2 0,2-2 2 16,-1 1 2-16,6 1 1 0,-7-3 2 0,1 9 3 0,-2-3 1 0,3 1 4 16,5-1 6-16,-7 6 8 0,1-6 7 0,6 3 10 0,0 1 9 0,0-4 7 15,0 6 5-15,0-4 5 0,0 3 3 0,0-5 7 0,0 6 4 0,6-4 8 16,-6 4 6-16,7-2 8 0,-2-4 6 0,3 6 4 0,-2 1 3 0,1-7 4 16,4 6 3-16,5 0-2 0,-11 0 3 0,8-2 0 0,1 2-1 0,-2 0 0 0,0 0-3 15,-5 0-3-15,6 0-6 16,1 0-4-16,-2-6-4 0,-4 5-4 0,4 0-3 0,-5-2-4 0,-2-3-3 0,3 1-1 0,0-1-2 0,-3 0-2 0,1 3-1 0,-6-3-1 15,0-4-3-15,0-1 2 0,0 6 0 0,0-5-1 0,0-1 2 0,0 1-1 16,-6 2 2-16,1-4-1 0,5 3-4 0,-8-1-4 0,0-1-7 0,3-4-8 16,-2 0-5-16,0 6-10 0,-6-6-7 15,6 0-7-15,-5 0-11 0,5 0-10 0,-6-6-11 16,6 6-7-16,-5 0-12 0,0-4-2 0,3-1-5 0,-3-1 2 0,6 6 1 0,-8-3 6 0,7-4 3 0,2 2 5 0,-1 1 5 0,-1-1 7 0,1-1 8 16,-2 2 8-16,8 0 5 0,-5-1 8 0,5-4 6 0,0 3 5 0,-7 0 6 0,7-3 0 15,0 3 5-15,0-3 1 0,0 0 2 0,0 5-1 0,7-8 1 0,-7 3 1 16,5 0 2-16,3-1 2 0,-2 1 1 0,1-3 5 0,4-2 2 0,-4 4 4 15,7-3 5-15,-1 2 4 0,8 1 5 0,-10-4 7 0,10 4 6 16,-9-4 8-16,7 4 4 0,1 0 7 0,0-5 4 16,6 6 6-16,-7 0 3 0,7-3 4 0,-6 3 1 0,7 0 3 0,-3 3 5 0,-3-3 2 0,5 0 3 0,-7 2 1 0,7-2 3 15,-7 4 1-15,1-5-1 0,0 5 1 0,-8-4-1 0,7 5 2 0,-4-2 3 16,-1-3-1-16,-9 3 2 0,8 2 1 0,-7-7-1 0,1 7-4 0,-1-1-1 0,-6-5-5 16,7 7-4-16,-7-3-7 0,0-3-4 0,0 3-8 0,0 0-8 0,0-3-8 15,0 5-9-15,-7-1-7 0,7-5-7 0,-6 4-8 0,6 3-7 0,-7-3-7 16,1-3-7-1,-2 3-3-15,3 1-7 0,0 5 0 0,-9-4-2 0,7-2-1 16,-6 6 1-16,8 0 1 0,-9 0 2 0,1 0 1 0,-1 6 0 0,2-6 2 16,-2 4 2-16,1 1 3 0,8 1-1 0,-11 3 3 0,5-3 0 0,-2 3 1 15,0 1 2-15,6-5 1 0,-7 4-2 0,9 1 2 0,-8 5 0 0,6-6-2 0,0 1 1 16,2 5-2-16,-2-6 3 0,-1 6-1 0,3-5-1 0,5 4 3 0,-7 1 0 16,0-6 1-16,7 7 1 0,0-1 2 0,0 0 1 0,0 0 1 0,0-2 1 0,0 2 1 15,0 0 2-15,7 0 2 0,-7-2-1 0,7-2 3 0,-7 5 1 0,5-2 1 16,3-1 2-16,-1 2 2 0,-2-6 6 0,2 7 1 0,0-7 5 0,6 6 1 15,-8-6 4-15,9 3 2 0,-7-3 2 0,6 1 4 0,-7-1 2 0,7 0 3 16,-8 3 2-16,4-8 1 0,3 1 2 0,-4 0-1 0,-3-1-1 0,1 0-3 16,7 2 0-16,-6-6 0 0,-1 5-4 0,-6-5-2 0,8 0-1 0,-2 0-5 0,1 0-1 15,-7 0-2-15,5 0-6 0,-5 0-20 0,0 0 0 0,9 0 0 0,-9 0 0 16,0 0 0-16,0 0-19 0,0-5-24 0,0 5-10 0,0-6-12 0,0 2-12 16,0 0-13-16,0-1-13 0,-9 0-18 0,9 1-18 0,-5-2-13 0,5 0-16 0,-7 2-9 15,7-1-12-15,-6-1-10 0,6 3-8 0,-8 3-11 0,8-6-14 16,-6 2-17-16,6-1-19 0,-7 5-43 0,7-4-58 0,-5 4-55 0,5 0-55 15,-8-6-9-15,8 6 11 0,-6 0 24 0,6-6 28 0,-5 6 33 0,-3-4 33 0,8 4 38 0,-5-5 38 16,-2 0 43-16,7 1 44 0,-9-2 59 0,4-3 69 0</inkml:trace>
  <inkml:trace contextRef="#ctx0" brushRef="#br0" timeOffset="94963.58">31378 7987 9 0,'0'-5'53'0,"8"-1"32"0,-8 6 35 16,5-3 36-16,-5-1 37 0,5-2 34 0,-5 6 28 0,0-5 26 0,9 1 23 0,-9-2 10 0,5 0 5 0,-5 2-6 0,7-1-10 0,-7 0-12 0,0 1-12 0,6-2-20 0,-6 2-23 0,0-1-25 0,8 1-24 0,-8 4-16 0,0-5-12 0,0-1-5 15,6 2-3-15,-6-2-4 0,0 6-2 0,0-5-5 0,0 5-3 0,0 0-4 0,0 0-6 0,0 0-1 0,0 0-5 0,0-4-4 0,0 4-6 0,0 0-5 16,0 0-9-16,0 0-9 0,0 0-11 0,0 0-15 0,0 0-12 0,0 0-14 15,0 0-10-15,0 0-11 0,0 0-7 0,-6 4-8 0,6-4-9 0,-8 5-5 16,8 1-5-16,-6 4-1 0,6-1-1 0,-7-4 1 0,2 9 2 0,-4-4 4 16,4 6 5-16,0-7 3 0,-3 4 3 0,3 2 2 0,-11 0 2 0,11 0 2 0,-1 0-1 15,-7 0 3-15,5 4 0 0,-4-4 0 16,6 0 2-16,0 4 0 0,-9-4 1 0,10 0-1 16,-9 0-1-16,9 0 2 0,-2-2-1 0,-7-4-1 0,8 6 1 0,-1-3-4 15,2-3 1-15,-9-5-1 0,7 5-1 0,7-3-1 0,-6 3 1 0,1-3-2 16,-2-1-2-16,-2-1 1 0,9 2-1 0,0-2-1 0,-5-4-2 0,5 5-1 15,0-5-2-15,0 0 0 0,0 0-1 0,0 0-5 0,0 0-1 0,0 0-1 16,0 0-4-16,0 0 3 0,0 0 1 0,0 0 2 0,5 4 4 0,-5-4 6 16,9 0 8-16,-9 5 6 0,7-5 7 0,-2 6 7 0,1-2 7 0,7 1 6 15,-5 1 8-15,4-3 10 0,-6 9 8 0,15-8 8 0,-9 5 2 0,0-3 3 0,3 3-1 16,-3-3-2-16,8 3-7 0,-7 1-3 0,6-5-7 0,-6 4-2 0,5 1-6 0,-4-5-6 16,7 5-6-16,-8 0-6 0,-1-1-7 0,2 0-6 0,-1 2-7 0,1-2-4 15,-4 1-4-15,3 1-1 0,-5-3-2 0,5 3-2 0,-7-2-1 0,7 0-5 16,-6 3-6-16,-1-8-15 0,1 5-16 0,0 1-18 0,0 0-21 0,-7-6-20 0,5 2-19 15,-5 0-23-15,8 3-22 0,-8-5-26 0,0 2-24 0,0-6-31 0,5 3-31 16,-5-3-59-16,0 0-65 0,0 0-67 0,0 0-63 0,0 0-9 0,0 0 12 0,0 0 27 16,0 0 32-16,0 0 37 0,-5-3 38 0,5-3 42 0,-8-3 43 0,8 5 46 15,0-12 48-15,0 6 65 0,-5 0 71 0</inkml:trace>
  <inkml:trace contextRef="#ctx0" brushRef="#br0" timeOffset="95594.96">31718 8152 0 0,'5'-9'23'0,"-5"-6"139"0,0 6 78 0,7-6 58 0,-1 0 43 0,-6 2 39 0,6 3 35 0,1-5 31 15,6 0 29-15,-6 0 28 0,5 0 25 0,-4 6 28 0,-8-1 25 0,7-1-100 0,-7 4-177 0,6-4-85 0,-6 7-42 0,6-2-21 0,-6 0-13 0,0 2-13 0,7-1-11 0,-7 5-12 0,0 0-10 16,0 0-11-16,0 0-10 0,0 0-12 0,0 0-17 0,0 0-9 0,0 0-9 0,0 0-11 16,0 5-8-16,5-1-5 0,-5 2-2 0,0 4-5 0,0 1 1 15,0 2 2-15,0-4 1 0,0 12 2 0,0-6 1 0,0 3 2 0,0 7 6 0,0-6 1 16,0 7-4-16,0-3 0 0,0 3-2 0,0 2-5 0,-5-4-1 0,5 1-2 15,0-1-2-15,0 1 1 0,0-5-1 0,0-2-2 0,-7 2 0 0,7 0 0 0,0-5-1 16,0 0 0-16,7-2 0 0,-7 2-3 0,0 1 0 0,0-7 0 0,0 0-1 16,0 2 2-16,5-2-4 0,-5 1 0 0,0-4 0 0,0-1-2 0,8-1 2 0,-8 0-1 15,0-4 5-15,0 5 3 0,0-5 5 0,0 0 4 0,0 0 2 0,0 0 3 16,0 0 0-16,0-5 2 0,0 1 1 0,0 0 3 0,0-7 2 0,0 8 2 16,0-9-1-16,0-3 2 0,0 6-2 0,-8-4-3 0,8-3-6 0,0-4-2 15,-5 7 1-15,5-8-3 0,0 1-1 0,-7-3 0 0,7-3-1 0,-6 3 0 0,6-3 0 16,-6-2-3-16,6-2 2 0,-7 2-2 0,7-2-1 0,-8 5 0 0,8-4 1 0,0 0 2 15,-5-1-2-15,5 6-1 0,0 3 1 0,0-1-2 0,0 1-2 0,0 6 0 16,0 2-1-16,0-2-5 0,0 4-1 0,0 7-6 0,0-5-1 0,0 3-9 16,0 6-5-16,5-4-4 0,-5 4-1 0,0 0-1 0,0 0 1 0,0 4 2 15,8 2 1-15,-8-3 1 0,7 7 5 0,-7 1 3 0,6-1 1 0,0 4 7 0,1 5 2 16,-2 2 4-16,3-2 8 0,-2-1 2 0,7 9 0 0,-8 0 2 0,11-2 2 16,-11 5 0-16,8-5 1 0,-7 2 0 0,9 4 1 0,-10-1 2 0,9-6-1 0,-1 0 8 15,-8 1 7-15,9-1 4 0,-7-6 4 0,6 2 4 0,-7 0 3 0,7-5 2 16,0 0 0-16,-5-2 2 0,5 2 4 0,-3-3 3 0,-1-3 4 0,3 0 3 15,-6 1 5-15,8-5-2 0,-2 4 2 0,-4-2-1 0,3-4 2 0,-3-3-2 16,-3 6 4-16,11-6 0 0,-11-6 2 0,0 6 2 0,3-3 1 0,-3 3-39 0,3-7-29 16,-2-2 0-16,-6 4 0 0,7-5 0 0,-7 5 0 0,6-8 0 0,-6 1 0 15,0-3 0-15,0 2 0 0,0-2 0 0,0-6 0 0,0-1 0 0,0 1 0 16,-6-3 0-16,6-6 0 0,0 6 0 0,-7-4 0 0,7-2 0 0,-6 5 0 0,6-5 0 16,0 2 0-16,-8 4 0 0,8-7 0 0,-5 13 0 0,5-6 0 0,0 3 0 15,0 8 0-15,0-2 0 0,-8-1 0 0,8 6 0 0,0 0 0 0,0 6 0 16,0-1 0-16,0 1 0 0,0 4 0 0,0 0 0 0,0 0-79 0,0 0-84 15,0 0-32-15,0 0-24 0,0 0-19 0,0 0-21 0,-5 4-20 0,5 1-28 0,0-1-29 0,0 6-55 16,-5 0-71-16,5 0-56 0,0 0-48 0,0 5 0 0,0-6 24 0,0 6 38 16,-9-6 44-16,9 3 38 0,0-3 36 0,0-5 41 0,0 5 43 0,0-9 48 0,0 0 50 15,0 0 68-15,0 0 78 0</inkml:trace>
  <inkml:trace contextRef="#ctx0" brushRef="#br0" timeOffset="95882.42">32395 7807 0 0,'-8'-5'11'0,"8"-4"125"0,0-3 75 0,0 3 51 0,0 0 40 15,0-1 41-15,0 1 39 0,0-3 37 0,15 3 39 0,-10 0 32 0,-5-1 36 0,6-4 30 0,-6 7 29 0,0-2-88 0,8 0-154 0,-8 3-77 0,0-3-38 0,0 5-19 0,0-1-12 0,5-1-10 0,-5 6-17 0,0-4-17 0,0-2-15 16,0 6-18-16,8 0-18 0,-8 0-12 0,0-5-13 0,0 5-8 0,0 0-11 16,0 0-6-16,7 0-7 0,-7 0-2 15,6 0 0-15,-6 5-2 0,6-5-1 0,-1 6 1 0,2-2 1 0,1 7 4 0,-2-7 3 0,1 5 3 0,-1 6 1 16,-1-6-3-16,11 7-41 0,-5 4-9 0,-4-7 0 15,7 8 0-15,-2-2 0 0,-6 6 0 0,7-1 0 0,0 0 0 0,-6 0 0 0,5 1 0 0,-4 5 0 0,4 0 0 16,-3-8 0-16,-4 14 0 0,0-8 0 0,-5 2 0 0,0 0 0 0,0 4 0 0,0-4 0 16,0 3 0-16,-5-2 0 0,0-3 0 15,-4 6 0-15,-3-10 0 0,4 6 0 0,-4-6 0 0,0 1 0 0,-1-1-2 0,-1-3-115 0,-7-3-30 0,9 1-35 0,1 2-47 16,-10-8-54-16,8 7-97 0,-8-4-117 0,10-2-83 0,-2 0-65 0,-8-4-12 0,10 6 13 16,-10-12 28-16,8 5 35 0,-8-3 45 0,10-3 46 0,-10-3 53 0,-2 0 57 15,2 0 64-15,2-3 69 0,-8-3 88 0,7 2 93 0</inkml:trace>
  <inkml:trace contextRef="#ctx0" brushRef="#br0" timeOffset="105219.85">33176 7811 2 0,'5'-4'85'0,"-5"-1"54"0,0-4 41 0,0 3 32 0,0 0 27 0,0-3 25 0,9 5 26 0,-9-7 24 0,0 2 24 16,-9-1 27-16,9 4 24 0,0-3-18 0,-5 0-47 0,5-1-55 0,0 1-62 0,-7-3-37 0,7 9-24 0,-6-8-9 0,6 7-10 0,-5-5-8 0,5 3-8 0,-8 2-11 0,8-7-13 0,-8 7-14 0,3-2-13 0,5 1-11 15,-7 1-10 1,1-1-7-16,0 1-5 0,-1-2-5 0,-1 1-5 0,3 5-4 0,-2-4-6 0,0 4-2 0,-6-5-3 0,6 5-1 0,1 0-1 0,0 0-2 0,1 5 1 16,-2-5-4-16,-1 4-3 0,2-4-2 0,-1 5 1 0,1 1-1 0,1 3-1 0,-3-5-1 15,0 1 1-15,3 5-2 0,-1 1-2 0,6-1 1 0,-7-1 0 0,1 0 0 16,-2 0-2-16,1 3 2 0,2 1 2 0,5-2-1 0,-6-2-1 0,6 1-1 0,-8 0 1 16,8-1 1-16,0 6 0 0,0-6 2 0,0 3 2 0,0-3 2 0,0 0 1 0,0 1 7 15,0-1 5-15,8 6 5 0,-8-4 6 16,6-1 4-16,-6 3 5 0,5-2 5 0,2-1 5 0,1-1 4 0,-2 0 3 0,1 1 2 0,-1 4 2 0,-1-2-1 0,3-3-1 15,0 1-4-15,3-1-3 0,-4 0-2 0,-1 3-2 0,2-9-3 0,4 9 0 0,-6-3 0 16,0-5-2-16,9 5-2 0,-10 2 0 0,2-7-3 0,5 7-1 0,-4-7-4 0,-1 2 0 31,-1 3 2-31,0-5-5 0,1 1 1 0,-2 5-3 0,-5-5-4 0,8 1 1 0,-8 4-2 16,8-7-3-16,-8 3 0 0,0-2 0 0,0 1 3 0,0 4 1 0,0-3 1 16,0 0 0-16,-8-3 2 0,8 9-1 0,-8-8 0 0,3 1 2 0,5-1 0 0,-7 5-2 15,1-3 3-15,0 0-2 0,-9-3 0 0,10 9-5 0,-2-12-1 0,0 3-1 0,-6 3-2 16,6-2-1-16,1 1-5 0,0-5 0 0,6 4-3 0,-5 2-1 0,-2-6-3 0,7 0-4 15,-8 5 0-15,8-5-4 0,0 0 1 0,0 4 0 0,0-4 2 0,0 0 2 16,0 0 1-16,0 0 1 0,0 0 5 0,0 0 4 0,0 0 7 0,0 0 8 0,0 0 8 16,0 0 9-16,0 0 5 0,0 0 7 0,0 0 4 0,0 0 3 0,0 0 0 15,0-4-2-15,0 4-1 0,0 0-3 0,0 0-4 0,0 0 1 0,0 0-4 0,8 0-3 16,-8 0-2-16,7 4-4 0,-7-4-1 0,5 0-4 0,-5 6-2 0,6-1 1 0,0-1 1 16,1 2 3-16,1-2-4 0,-3 5 1 0,2-4-3 0,0 5-2 0,-2 1 2 15,10-1-2-15,-15-1-6 0,12 6-3 0,-5-6-3 0,-7 6-1 0,5-5-1 0,3 4 0 16,0-4-3-16,-3 5-1 0,-5-5 0 0,6 4 1 0,-6 1 1 0,7-6-2 0,-2 7-7 15,-5-7-14-15,0 0-13 0,9 6-14 0,-9-6-21 0,0 3-23 0,0-3-27 0,0 1-27 16,5-6-33-16,-5 6-30 0,0 0-52 0,0-4-56 0,0 3-81 0,0-5-88 0,0 2-39 16,7 3-7-16,-7-9 13 0,0 5 24 0,0-5 35 0,0 0 37 0,-7 4 41 0,7-4 41 0,0 0 47 15,-5-4 47-15,5 4 58 0,-9-11 63 0</inkml:trace>
  <inkml:trace contextRef="#ctx0" brushRef="#br0" timeOffset="110910.07">21884 10024 70 0,'0'0'145'0,"-9"-6"47"0,4 6 34 0,-2-4 33 0,1 4 29 0,1-5 32 0,-4 5 30 0,2 0 33 0,2 0 32 0,-2-4 31 0,0-1 29 0,2 5-50 0,-3-4-93 16,1-2-55-16,2 6-32 0,-2-6-14 0,0 6-4 0,7-4-7 0,-5 4-9 0,5 0-17 0,0-5-16 0,0 5-22 0,0 0-20 0,0 0-21 0,0 0-17 0,0 0-19 0,0 0-18 15,0 0-16-15,0 0-15 0,0-6-12 0,5 6-9 0,-5-3-5 0,7 3-3 0,-7 0-1 16,7-6 0-16,-2 6 3 0,2 0 2 0,1-4 1 0,4 4 1 0,-5 0 2 16,5-5 1-16,2 5-1 0,4-4-2 0,-4 4 0 0,4-5-6 0,3 5-11 15,-8 0-21-15,8 0-21 0,-2 0-27 0,-1 0-28 0,1 5-27 0,-4-5-31 16,4 4-33-16,2 1-43 0,-10-5-42 0,1 4-72 0,4 5-80 0,-5-3-56 0,-5-1-42 16,9 5 0-16,-10-4 18 0,2-2 33 0,-7 1 38 0,7 4 41 0,-7-5 44 0,0 2 45 15,-7-1 46-15,7 4 53 0,-7-2 52 0,2-4 65 0,-3 3 81 0</inkml:trace>
  <inkml:trace contextRef="#ctx0" brushRef="#br0" timeOffset="111067.35">21941 10194 8 0,'-13'6'110'0,"8"4"70"0,-3-5 54 16,-5 1 48-16,7-3 39 0,-1 1 38 0,7 2 34 0,-5-6 32 15,-4 0 25-15,9 5 22 0,0-5 21 0,0 0-27 0,0 0-55 0,0 0-81 0,0 0-96 16,0 0-55-16,0 0-33 0,0 0-26 0,0 0-20 0,0 0-15 0,0 0-16 0,0 0-9 16,0 0-3-16,0 0-2 0,9 4 2 0,-9-4-1 0,5 5 0 0,2-5-1 15,-1 7-6-15,-1-7-1 0,11 0-6 0,-5 0-3 0,2 0-3 0,2 0-7 16,4 0-5-16,-1 0-25 0,1 0-34 0,2-7-43 0,-3 7-49 15,3-5-72-15,-3 5-77 0,9 0-101 0,-6-4-113 0,-2 4-45 16,1-5-12-16,-1 5 4 0,0-6 13 0,1 2 23 0,-6 1 24 0,4-3 43 0,-4 1 47 0,6-5 59 0,-9 0 60 0,2-1 71 16,1 2 74-16</inkml:trace>
  <inkml:trace contextRef="#ctx0" brushRef="#br0" timeOffset="112362.63">23100 9969 96 0,'0'-3'166'0,"-6"-7"45"0,6 1 38 0,-7 4 32 0,7-5 32 0,-6-5 30 0,-1 5 31 0,7 1 30 0,-6-6 28 0,1 4 24 0,5-4 27 0,-8 2-68 0,8 4-124 0,0-7-65 0,-8 5-39 0,8 2-23 16,0 0-15-16,0-1-11 0,0 1-13 0,8 3-10 0,-8-4-15 0,0 5-10 0,8-4-13 15,-8 5-10-15,5-2-10 0,-5 1-8 0,6 1-8 0,1-2-5 0,-1 6-5 0,1-5-2 0,-1 5 0 0,1 0-3 16,0 5-4-16,5 1-1 0,-4-2-4 0,3 1-3 0,2 5-3 0,-6-1-2 15,7 6 0 1,-1 0-1-16,0 4 0 0,-7 1 0 0,7 5 0 0,-8-7-1 0,11 7-2 0,-11-1-1 0,2 0-3 0,-1 1-4 0,0-1 0 0,-6 1-6 16,7-1-4-16,-7 2-8 0,0-3-6 0,8 3-6 0,-8-7-5 0,0 6-7 15,0-7-7-15,-8 2-2 0,8 0-7 0,0-6-2 0,0 1-5 0,0 1 1 16,-7-2-1 0,7 0 3-16,0-5 9 0,-6 3 6 0,6-3 9 0,0-4 10 0,-6-1 10 0,6 2 8 15,0-3 12-15,0 3 9 0,-7-6 7 0,7 4 9 0,0-4 6 0,-5 0 7 16,5 0 6-16,-9 0 3 0,9-4 6 0,-7 4 2 0,7-6 1 0,-5 3 3 15,5-3 0-15,-6 2 1 0,6-1-3 0,-7-1 0 0,7-4-2 0,-6 1 0 16,6 0-2-16,0-1-1 0,-8-4-4 0,8 2-4 0,0-3-6 0,0 2-5 16,0-2-6-16,0 0-4 0,0-4-8 0,0 5-4 0,8-7-6 0,-8 2-5 0,6 0-5 15,-6 4-6-15,7-4-4 0,-1-2-4 0,-1 1-4 0,2 7-3 0,2-8-2 16,-4 6-2-16,2 2-2 0,-1-1 1 0,7 4-1 0,-5-1 3 0,-3 1 1 0,9 1 5 16,-9 5 4-16,10-1 7 0,-3-1 4 0,0 6 6 0,2 0 3 0,-1 0 3 15,-1 6 3-15,2-1 4 0,4-1 1 0,-2 1 2 0,-5 5 2 0,10-1-1 16,-9 7-1-16,0-7-1 0,3 6-3 0,-2-1-1 0,-2 2 0 0,4-3-2 15,-3 2-1-15,0-1-2 0,-3 2 2 0,3-3-3 0,-6 2-6 0,1 0-5 0,0 0-9 16,0 0-8-16,-2-1-7 0,-5 2-5 0,8-7-6 0,-8 4-2 0,0-2-4 16,0 5 0-16,5-7-1 0,-5 0 0 0,-5 1 4 0,5-5 4 0,0 4 5 15,0-2 12-15,-8-4 9 0,8 3 11 0,0-1 11 0,-5-5 8 0,5 4 9 0,0-4 4 16,-7 0 8-16,0 6 2 0,7-6 3 0,0 0-2 0,-7 0-1 16,1-6-3-16,-1 6-4 0,7-4-1 0,-5 4-3 0,-4-5-3 0,9-1-2 0,-5 3-3 15,-2-4-3-15,7-2-4 0,-6 4 0 0,0-5-3 0,6 1-1 0,-7 0 0 16,7-3 3-16,-8 3 1 0,8 0 0 0,0-6 1 0,-5-1-3 0,5 7 1 15,0-10-1-15,0 5 1 0,0-2 1 0,0 2-1 0,0-5-1 0,0 3-3 0,0-4-3 16,5 2-3-16,-5-2-2 0,8 0-3 0,-1 2-1 0,-1 2-2 0,-6-3 2 16,6 5 0-16,6-2 1 0,-3 1 2 0,-4 1 3 0,2 4 4 0,6 1 6 0,-6 3 4 15,5 2 6-15,-4-1 3 0,3-1 4 0,-3 6 2 0,4-4 4 0,2 8 0 16,-1-4 1-16,0 0-1 0,0 6-4 0,0 3-3 0,6-3-3 0,-6 3-6 16,0 1-3-16,0-1-3 0,1 2-5 0,-9 4 0 0,10 0-2 0,-9-2 1 15,7 2-1-15,-8 1-2 0,3 2 0 0,-2-3-2 0,-6 6-2 0,7-8-9 0,-7 7-13 16,0-1-11-16,0-4-12 0,-7 4-10 0,7-4-11 0,0 5-9 0,-6-6-12 0,-2 0-8 15,8 2-13-15,-5-7-8 0,5 6-14 0,-7 0-13 0,7-5-13 0,-6 1-10 16,0-4-4-16,6 4-11 0,0-2-10 0,-8-2-21 0,8-4-28 0,0 8-24 16,0-7-23-16,0 2-38 0,0-2-43 0,8 1-13 0,-8-5 2 0,6 0 14 0,-6 4 25 15,6-8 28-15,1 4 28 0,-2 0 32 0,9-5 33 0,-7 1 39 0,4-2 40 16,5 2 40-16,-5-7 42 0</inkml:trace>
  <inkml:trace contextRef="#ctx0" brushRef="#br0" timeOffset="112837.9">24274 9975 0 0,'5'-6'14'0,"1"3"133"0,-6-3 76 0,8 2 59 0,-8-5 48 0,0 4 43 0,0-2 39 0,-8-2 37 0,8 0 35 0,-6 3 35 0,6-3 30 0,-5 0 28 0,5-1 26 0,-8 4-98 0,3-3-168 15,5 3-91-15,-7-3-50 0,7 4-34 0,-9 1-24 0,9-2-21 0,-5 3-19 0,5-3-19 0,-6 0-14 0,6 2-16 0,-7-1-16 0,7 5-11 16,-6 0-12-16,-1-6-9 0,7 6-10 0,-6 0-6 0,-1 6-4 0,7-6-3 16,-6 5-3-16,-2-1-1 0,3 8-1 0,-3-3-1 0,3 0 1 0,-2 0 0 15,-5 6 0-15,5 1-2 0,-1-2-3 0,-4 0-3 0,5 0 0 0,2 7-2 16,-11-8-1-16,11 2-5 0,-1 1-5 0,1 2-4 0,-11-3-5 0,11 0-4 0,-2-4-6 15,1 3-4-15,6 0-2 0,-5-4 1 0,-3 5 1 0,8-6 5 16,0 1 1-16,0 0 6 0,0 1 6 0,0-2 4 0,0 0 4 0,0 0 7 0,8-3 6 0,-8 3 4 16,0-3 4-16,5 4 6 0,1-5 5 0,1 1 5 0,-2-6 6 0,4 3 4 15,-2-3 5-15,-2 0 3 0,1 0 0 0,-1 0 2 0,3 0 5 0,5 0 4 16,-6-3 8-16,-1-3 6 0,8 1 7 0,-7 1 9 0,5-2 5 0,-5-4 9 16,6-1 4-16,-8 2 3 0,9 0 2 0,-7 0 2 0,-1-2 2 0,1 1-1 0,-1-4-1 15,7 0-3-15,-8-2-4 0,4 7-5 0,-9-6-6 0,7 0-7 0,-2 0-6 16,3 0-8-16,-3-3-5 0,-5 8-7 15,0-11-3-15,6 12 0 0,-6-4-2 0,8 1-2 0,-8 3-3 0,0 4-7 0,0 1-6 0,0-2-8 0,0 6-9 0,0 0-9 16,0 0-4-16,0 0-2 0,0 0 0 0,0 6-1 0,0-2 1 0,0 1-1 16,-8 4-1-16,8 3 0 0,0 1 1 0,-6 2 1 0,6 0 8 0,0 0 5 15,-5 4 11-15,5-5 2 0,0 7 4 0,-8-7 0 0,8 0-3 0,0 7-2 16,0-8-2-16,0 2-2 0,0 1-2 0,0-7-2 0,0 6-2 0,8-6 2 0,-8 0-3 16,5 3-2-16,-5-3 2 0,6 0-4 0,2 1-6 0,-3-5-6 0,-5-1-8 15,13 1-10-15,-5 2-10 0,-2-7-13 0,1 3-16 0,7-3-19 0,-9 0-23 0,8 0-21 16,0-3-25-16,-5 3-36 0,2-7-40 0,4 2-60 0,1-4-67 0,-4 3-44 15,-3-1-35-15,5-4 0 16,0-5 15-16,-2 7 24 0,4-6 28 0,-3 2 35 0,0-3 36 0,4 2 39 0,-5-1 38 0,1-4 47 0,-3-1 49 0,3 6 61 0,-1-7 76 0</inkml:trace>
  <inkml:trace contextRef="#ctx0" brushRef="#br0" timeOffset="113012.78">24717 9814 0 0,'5'-15'74'0,"-5"2"83"0,0 1 55 0,0-3 46 0,0 2 41 0,-5-2 41 0,5 6 40 0,-9-6 38 0,9 0 38 0,-5 6 39 0,-2-1 36 0,1-1-1 0,6 1-20 0,-5 6-70 0,5-1-98 0,0 0-63 0,-8 1-38 0,8-2-35 0,0 6-29 0,0 0-29 0,0 0-31 16,0 0-24-16,0 0-21 0,0 6-16 0,0-2-17 0,0 1-15 0,0 4-11 15,0 1-9-15,-8 1-5 0,8 2-2 0,0 2 5 0,0 0 3 0,0 6 5 16,0-8 7-16,0 11 4 0,0-3 2 0,0-2-3 0,8 5-3 0,-8 0-5 16,0-3-3-16,0 3-6 0,0 1-9 15,0-6-15-15,0-1-22 0,0 9-23 0,8-9-23 0,-8 1-20 0,0-4-25 0,0 4-21 0,0-4-27 0,0 0-23 0,5 0-32 16,-5 0-30-16,0-1-54 0,0-3-61 0,0-2-63 0,6 0-54 0,-6 0-10 0,0 2 19 16,7-7 27-16,-7 2 31 0,0 0 36 0,0-6 36 0,0 4 40 0,0-4 39 0,0 0 43 31,0 0 46-31,5-4 57 0,4-2 66 0</inkml:trace>
  <inkml:trace contextRef="#ctx0" brushRef="#br0" timeOffset="113358">24880 9984 0 0,'5'-9'5'0,"-5"3"117"15,5-3 77-15,3 0 59 0,-2 0 49 0,1-1 40 0,-7-1 36 0,6 1 39 0,8 1 32 16,-7 0 34-16,5-7 34 0,-12 7 32 0,6 3 31 0,-6-3-78 0,0 4-142 16,0 1-81-16,8-2-49 0,-8 6-34 0,0 0-23 0,0 0-19 0,0 0-15 0,0 0-17 15,0 0-17-15,0 0-15 0,0 0-18 0,0 0-14 0,0 0-12 0,-8 6-11 16,2-6-10-16,6 4-7 0,-7 1-9 0,2-1-5 0,-2 1-4 0,0 1-2 15,0 3-3-15,-6-3-3 0,-1 4 1 0,9-1-7 0,-8 0-4 0,0 1-9 16,0 1-5-16,-6-1-8 0,6-1-5 0,-1 0-7 0,-6 0-4 0,8 6-5 0,0-3-5 16,-4-3-3-16,5 0-5 0,-10 1-3 0,9 4-4 0,6-4 3 0,-7-4 2 15,0 3 7-15,6 1 4 0,-5-5 2 0,5 4 5 0,-1-3 6 0,8-2 1 16,-5-4 4-16,5 6 2 0,-7-1 1 0,7-5 2 0,0 0 3 0,0 0 0 16,0 0 0-16,0 0 1 0,0 0 1 0,0 0 2 0,7 0 5 0,-7 4 1 15,0-4 3-15,5 5 6 0,-5-5 4 0,8 0 5 0,-1 4 3 0,-2-4 7 0,2 6 3 16,5-2 6-16,-4 1 3 0,5 0 3 0,0-1 1 0,1 3-1 0,-9-7-1 15,8 5 0-15,1-1-4 0,-2 1-2 0,1 5-14 0,1-7-20 0,-7 3-20 0,4-1-24 16,2-1-26-16,-5 2-31 0,-3 4-36 0,9-5-38 0,-9 1-68 0,3-3-76 16,-1 1-67-16,-1 2-57 0,2-1-18 0,-3-1 2 0,-5 1 21 0,5 2 29 0,3-7 34 15,-2 0 38-15,1 0 40 0,-7 0 43 0,6-7 48 0,1 7 49 0,0-9 64 16,0 4 78-16</inkml:trace>
  <inkml:trace contextRef="#ctx0" brushRef="#br0" timeOffset="113819.75">25203 9917 0 0,'-7'4'27'16,"2"-4"143"-16,-1 0 75 0,1 0 53 0,-3-4 39 0,0 4 32 0,3-6 27 0,-2 2 22 16,7-5 21-16,-7 4 16 0,7-5 14 0,0 10 16 0,0 0 18 0,0-6-114 15,0 6-180-15,0 0-88 0,0 0-37 0,0 0-17 0,0 0-4 0,0 0-10 16,0 0-6-16,0 0-5 0,0 0-4 0,0 0-1 0,0 0 1 0,0 0 2 16,-5 6-1-16,5-6-7 0,0 4-9 0,0 2-7 0,0-1-9 0,-8-1-7 15,8 5-5-15,0-3 0 0,0-2 2 0,-7 7 1 16,7-8 4-16,0 9-1 0,0-8-2 0,0 1-4 0,0 5-4 0,0-7 0 0,0 8-5 0,0-7 1 0,0 2 0 15,0 0-3-15,0-2 1 0,7 1-2 0,-7-1 0 0,8 1 3 0,-3-1-2 16,-5-4 4-16,7 6 1 0,5-6 3 0,-4 0 3 0,0 5 3 0,3-5 0 16,-6 0 5-16,11-5 2 0,-4 5 1 0,-1-6 1 0,5 6 2 0,-11-4 1 15,14-1 2-15,-11 1 2 0,4-1 2 0,2-5 3 0,-1 4 1 0,0-3 2 0,-7 0 2 16,7-1 4-16,-5 1 2 0,-3-3 3 0,2 3 2 0,-1-6 0 0,-1 2 2 0,-5 2-2 16,9-4-1-16,-9-4-1 0,0 4-2 0,0 0-3 0,-9 0-3 0,9-3-1 15,-5 2-4-15,5 1 0 0,-6 6-2 0,-1-4 3 0,2 2-2 0,-3 1-2 16,0 1-1-16,3 3-4 0,-9 2 1 0,9-1-4 0,-3-1-2 15,3 6-5-15,-9 0-3 0,9 0-4 0,-10 6-5 0,10-1-2 0,-9-1-6 0,9 6-6 0,-11 1-1 16,11-2 0-16,-8 6-1 0,-1-2 1 0,7 2 3 0,-4 1 0 0,-2 2 4 16,5-3 2-16,-4 6 1 0,5-3 6 0,2 3-1 0,-3-2 1 0,1-4 2 15,-7 3 1-15,9 3 0 0,5-8 0 0,-5 2 0 0,-3 1 0 0,8-2-1 16,-5 1 0-16,5-6 0 0,-8 7-2 0,8-3 1 0,0 2-1 0,0-4 2 0,0 4-3 16,8-6 1-16,-8 1 1 0,5 4 1 0,3-3 3 0,-3-2-5 0,0 0-11 15,9 6-11-15,1-10-18 0,-3 5-22 0,0 0-26 0,9-5-32 0,-10 4-30 16,10-5-62-16,-3 2-74 0,3-1-81 15,-2-1-78-15,1-4-34 0,-1 5-8 0,2-5 12 0,6 0 22 0,-9 0 31 0,-4-5 32 0,4 1 43 0,3-1 41 0,-3-1 47 0,-4-1 49 16,5-4 64-16,-7 1 69 0</inkml:trace>
  <inkml:trace contextRef="#ctx0" brushRef="#br0" timeOffset="114041.08">25680 10210 0 0,'-14'14'26'0,"7"1"149"0,2 1 92 0,-2-7 63 0,1 0 47 0,0 1 33 0,-2-5 22 0,1-1 18 0,7-4 17 0,-5 0 13 0,5 0 14 0,0 0 17 0,0 0 22 0,0 0-108 0,0 0-177 0,0 0-100 0,0 0-58 0,0 0-24 0,0 0-4 0,0 0 0 16,0 0 8-16,0 0 8 0,0 0 8 0,5 0 5 0,-5 0 4 0,0 0 0 16,0 0-7-16,7 0-10 0,-7 0-12 0,8 0-16 0,-8 0-14 15,6-4-10-15,0 4-11 0,1 0-5 0,-2 0-3 0,9 0-4 0,-7-5-1 0,6 5-10 0,1 0-9 16,-2 0-23-16,7-4-29 0,0 4-36 0,-6 0-36 0,7-6-43 0,-1 6-43 16,-6 0-93-16,6-4-117 0,2 4-70 0,-3 0-46 0,-2-5-8 0,2-1 4 0,1 6 19 15,-6-3 30-15,0-9 39 0,8 8 47 0,-10-7 51 0,4 4 53 0,-3-8 58 16,-5 3 59-16,6-3 84 0,0 2 98 0</inkml:trace>
  <inkml:trace contextRef="#ctx0" brushRef="#br0" timeOffset="114558.9">26233 9926 0 0,'0'6'38'0,"-5"-6"152"0,-3 3 78 0,8-3 54 0,-8 0 40 0,8 0 32 0,-5 0 27 0,5 0 23 16,0 0 20-16,0 0 23 0,0 0 21 0,0-3 24 0,0-3 27 0,0 1-114 0,5 5-195 15,-5-4-84-15,0 4-32 0,8-6-12 0,-8 6-1 0,0 0 2 0,0-4 4 16,0 4 0-16,0-5 1 0,0 5-1 15,0 0-4-15,0 0-10 0,0 0-11 0,0 0-16 0,0 0-19 0,0 0-18 0,0 0-18 0,0 0-13 0,0 0-11 16,0 0-9-16,0 5-4 0,0-1-4 0,0 2-3 0,-8 3 2 0,8 0-5 0,0 3 2 16,0-3-2-16,0 4 2 0,0 2 3 0,-5 1 0 0,5 2 4 0,0-3 3 15,0 6 0-15,0-2-3 0,0 5-6 0,5-4-11 0,-5-1-11 0,0 6-13 16,0-7-12-16,8 9-9 0,-8-9-7 0,8 1-6 0,-3 2-3 0,3-2-2 0,-8-5 0 16,5 7 0-16,0-8-2 0,4 2 5 0,-9 0 7 0,5-5 11 15,2-1 12 1,-7 1 11-16,6 0 12 0,-6-6 9 0,8 8 11 0,-8-12 10 0,0 3 11 0,0-3 12 15,0 0 11-15,0 0 9 0,0 0 11 0,0 0 4 0,0 0 1 0,0 0 1 16,0 0 0-16,0-3 0 0,-8-3 0 0,8 0-1 0,0-3 2 0,-6 0-7 16,6-1-7-16,-7 1-8 0,7-6-11 0,-5 0-11 0,-4 0-9 0,9-3-5 15,-5-3-2-15,0 2 0 0,-3-2 0 0,3-1-1 0,-3 1 1 0,0-3-1 0,3 0-2 16,-1-1-1-16,-1 1-1 0,1-1 0 0,-1-5-2 0,7 6-1 0,-6-4 1 16,6 1-2-16,-7 5-1 0,7-8 0 0,0 6 0 0,-7-1-2 0,7 1-2 15,0-1-3-15,0 1-1 0,0 3-2 0,7 2 3 0,-7 5-2 0,0-1 1 16,0 0-1-16,7 1-1 0,-7 3-1 0,6 2 1 0,-6 0-4 0,7 3-2 0,-1-4 1 15,1 6 0-15,-1-1 4 0,-1 0 2 0,11 1 3 0,-11 4 0 0,8 0 3 16,1 0 2-16,-2 0 0 0,2 4 3 0,-1 1 2 0,6 0 3 0,-6-1 2 16,-1 6 2-16,7 5 0 0,-6-6 2 0,3 2-1 0,-5 3 2 0,2 1 0 0,0 5 1 15,-6-7 0-15,0 2-1 0,-2 6 1 0,-5-2 1 0,7 2-1 0,-14-3 3 16,7-3-5-16,0 4-4 0,-5 1-6 0,-2-6-8 0,0 7-11 0,-6-7-9 16,8 5-13-16,-9-4-13 0,1 0-12 0,5-2-12 0,-5-2-12 0,3 5-15 0,-6-7-15 15,5 0-14-15,-2 1-12 0,0-1-12 0,0-4-14 0,5 5-12 16,-5-4-31-16,8-1-35 0,-9-1-41 0,9 1-36 0,-3-5-37 0,3 0-35 0,-11 0-3 15,11 0 13-15,-1 0 21 0,6 0 24 0,-7-5 30 0,1 1 29 0,-1-1 34 0,7-1 35 0,-6-4 45 16,6 1 49-16,0-2 48 0,0 3 66 0</inkml:trace>
  <inkml:trace contextRef="#ctx0" brushRef="#br0" timeOffset="114815.58">26474 9579 47 0,'7'0'170'0,"-2"6"80"0,-5-6 58 0,7 0 43 0,-7 0 35 0,9-6 33 0,-9 6 28 0,0-3 32 0,5-3 31 0,-5 0 28 0,6 3 33 0,-6 3-42 0,7-6-79 0,-7 3-102 0,5 3-116 0,-5-7-61 16,9 7-30-16,-4 0-17 0,-5-5-10 0,0 5-10 0,0 0-8 0,0 0-15 16,7 0-13-16,-7 0-12 0,6 5-12 0,-6-5-8 0,0 7-8 0,0-4-7 0,5 3-4 15,-5 3-4-15,0 0 0 0,0 1-2 0,-5 5 2 0,5 0-2 0,0 0 3 16,0 3 0-16,-6 3-1 0,6-2-1 0,-7 0-3 0,7 7-7 0,-5-4-13 16,-4 5-11-16,9-5-21 0,-5 8-19 0,5-6-20 0,-7 1-19 0,7-1-22 0,0 0-18 15,0-3-23-15,0-2-21 0,0 2-25 0,0-3-21 0,0 1-24 0,7-4-38 16,-7 0-47-16,5 0-66 0,4-6-70 0,-9 7-20 0,5-7 3 0,2 0 21 15,-1-3 29-15,-1 3 32 0,3-4 34 0,0-5 38 0,4 4 37 0,-12-4 40 0,12-4 40 0,-4 4 54 16,-1-5 59-16</inkml:trace>
  <inkml:trace contextRef="#ctx0" brushRef="#br0" timeOffset="115178.32">26847 9829 0 0,'5'-10'21'0,"0"5"140"0,-5-5 79 0,8 1 61 0,-8 0 47 15,5 3 41-15,-5-3 38 0,0-3 32 0,8 3 32 0,-8 0 27 0,0 5 24 16,0-7 24-16,0 11 21 0,0-4-105 0,0 4-181 0,0 0-96 0,6-6-53 0,-6 6-31 15,0 0-22-15,0 0-19 0,0 0-16 0,0 0-12 0,0 0-10 0,-6 0-6 16,-2 6-7-16,8-2-5 0,-5 1-6 0,-3 1-5 0,3-2-5 0,0 1-6 16,-9 4-9-16,7 1-3 0,-6-1-9 0,-1 3-6 0,1-3-9 0,0 0-8 15,2 6-11-15,-5-5-8 0,-2 5-9 0,5-6-7 0,-6 6-5 0,6-6-6 16,-7 7-5-16,1-7 0 0,6 0 0 0,-1 1 3 0,-6 1 5 0,8-1 6 0,0-1 5 16,-4-4 8-16,11 5 6 0,-8-7 7 0,8 3 6 0,-4-1 7 0,4-1 7 0,5 2 5 15,-7-6 3-15,7 6 2 0,0-6 3 0,0 0 1 0,0 0 4 0,0 0-2 16,0 0 3-16,0 0 5 0,0 0 8 0,0 0 8 0,0 0 9 0,7 0 9 15,-7 0 5-15,5 0 7 0,4 0 6 0,-4 0 6 0,2 0 8 0,-1 0 4 16,-1 0 7-16,11 0 5 0,-11 4 5 16,8-4 2-16,-7 5-2 0,9-5-4 0,-4 4-7 0,-3 1-4 0,5-1-4 0,0 2-6 0,0-1-4 0,-8-1-6 15,9 8-6-15,-7-9-5 0,4 3-5 0,-3 3-5 0,5-5-3 0,-5 7-3 16,-3-7-5-16,0 7-3 0,11-7-4 0,-11 7-3 16,1-2-2-16,2-5-9 0,-3 6-14 0,3-5-13 0,-3 0-16 0,2 6-18 0,0-6-20 0,-2-1-20 0,3 1-20 15,-1-1-21-15,-2 2-18 0,4-6-26 0,1 3-25 0,-2-3-48 0,-3 0-52 16,9 0-56-16,-7 0-54 0,7-3-21 0,-9 3 0 0,8-6 18 0,1 2 27 15,-2-5 28-15,1 4 35 0,1-6 31 0,-9 6 35 0,11-4 39 0,-5-1 40 0,1 1 52 0,2-2996 55 0</inkml:trace>
  <inkml:trace contextRef="#ctx0" brushRef="#br0" timeOffset="115460.05">27184 9969 0 0,'7'-9'1'0,"-7"-4"103"15,6-2 70-15,-6 0 48 0,0-4 41 0,0-2 37 0,0 1 37 0,0 1 34 16,-6-5 32-16,6 0 30 0,-7-1 31 0,7 1 31 0,-6-1 31 0,6 1-71 16,-8 5-123-16,8-2-66 0,0 3-35 0,-7-3-18 0,7 8-14 0,0-8-15 0,-5 12-14 15,5-6-13-15,0 5-11 0,0 1-13 0,0-2-11 0,0 2-14 0,0 5-15 16,0-1-13-16,0 5-14 15,0 0-15-15,0 0-12 0,0 0-12 0,0 0-10 0,0 0-5 0,0 0-2 0,0 0-3 16,0 5 2-16,0-1-1 0,0 5 2 0,0 6 0 0,0-3 3 0,0 0 0 0,0 3 5 0,0 6 4 0,0-2 6 16,-6 0-1-16,6 1 4 0,0 5-3 0,0-1-3 0,-6 0-4 0,6 0-5 0,-7 7-4 15,7-9-7-15,-8 8-1 16,8 0-3-16,-5-5-2 0,5 3-3 0,0-2-1 0,0-4-6 0,0 5-1 16,0-5-5-16,0-2-6 0,0 1-6 0,5-2-9 0,-5-4-9 0,0 4-11 0,8-4-10 0,-1-1-17 15,-1-3-15-15,-6 3-20 0,6-4-19 0,-1-1-18 0,2 0-20 0,1 3-19 0,-2-3-23 0,-6-3-24 16,7-3-22-16,-1 1-57 0,-1 2-68 0,3-6-59 0,-8 0-48 0,0 0-6 0,8 0 14 15,-8-6 28-15,5 2 31 0,-5 1 35 0,0-8 33 0,0 1 41 0,0 0 41 16,0-4 43-16,0-1 48 0,-5-1 63 0,5 2 79 0</inkml:trace>
  <inkml:trace contextRef="#ctx0" brushRef="#br0" timeOffset="115659.97">27047 9893 100 0,'-6'5'199'0,"-6"-1"66"0,12 1 48 0,-9-1 31 0,4-4 23 0,5 6 16 15,0-6 15-15,0 0 17 16,0 0 19-16,0 0 20 0,0 0 23 0,0 0-67 0,0 0-116 0,0 4-90 0,5 1-76 0,-5-5-31 0,0 0-13 0,0 0 3 0,0 6 9 15,0-6 5-15,0 0 9 0,0 0 0 0,0 0 0 0,0 0-5 16,0 0-4-16,0 0-10 16,0 0-10-16,0 0-14 0,0 0-12 0,0 0-11 0,0 0-15 0,0 0-8 0,0 0-3 15,0 0-4-15,9 0 0 0,-9 0 0 0,0 0-3 0,5 0-10 0,2 0-15 0,-7 0-18 0,6 0-26 0,1 0-27 0,-1 0-27 0,2 0-31 16,-3 0-30-16,0 0-39 0,4 0-37 0,-4 0-62 0,2 0-74 0,1 3-63 16,-3-3-61-16,2 0-13 0,0 0 11 0,-2 0 26 0,3 7 35 0,-1-7 41 15,-1 0 41-15,0 0 45 0,-6 0 47 0,0 0 47 0,5 0 51 0,2-7 59 0,-7 7 74 16</inkml:trace>
  <inkml:trace contextRef="#ctx0" brushRef="#br0" timeOffset="116327.93">26981 9984 30 0,'0'0'112'16,"0"0"45"-16,0 0 39 0,7 6 32 0,-7-6 29 0,0 0 28 0,0 0 25 0,0 0 28 0,0 0 26 0,0 0 25 0,0 0 29 0,0 0-37 0,0 0-67 0,0 0-51 0,0 0-39 0,0 0-22 0,0 0-18 0,0 0-10 0,0 0-9 0,0 0-8 16,0 0-7-16,0-6-7 0,0 6-10 0,-7 0-7 0,7-4-10 0,-5 4-6 0,5-5-11 0,0 5-8 0,-8-6-8 0,8 6-6 0,0 0-5 0,0 0-5 0,0 0-5 0,-6-3-7 0,6 3-2 15,0 0-4-15,0 0-6 0,0 0-3 0,0 0-6 0,0 0-1 0,0 0-6 0,0 0 1 16,0 0-5-16,0 0 0 0,0 0 1 0,0 0-4 0,0-6-3 0,0 6-4 16,6-4-3-16,-6 4-4 0,8 0-4 0,-8-5-4 0,12 1-4 0,-3 4-3 15,-4-5-2-15,8 5-4 0,1-7-3 0,4 4-7 0,-5 3-6 0,5-6-17 0,3 6-18 16,-1-5-23-16,7 5-25 0,-10 0-30 0,4 0-33 0,-3 0-52 15,3 5-54-15,-2-5-97 0,1 0-114 0,-1 6-44 0,-6-6-14 0,1 0 8 0,-9 0 20 0,10 0 31 16,-9 0 40-16,-6 0 43 0,0 0 44 0,0-11 49 0,0 1 53 16,-6 1 61-16,-1 0 66 0</inkml:trace>
  <inkml:trace contextRef="#ctx0" brushRef="#br0" timeOffset="116932.2">27958 9648 82 0,'0'-5'150'0,"8"-4"41"16,-8 3 30-16,0-3 28 0,7 0 27 0,-7 3 27 0,0 2 26 0,0-2 26 0,0-3 24 0,5 3 26 0,-5 3 23 0,0-9-62 0,-5 9-111 0,5-6-60 0,0 2-30 0,0 2-12 0,0-4-8 0,0 3-6 0,-7 2-9 0,7-1-6 15,-8-4-10-15,8 2-6 0,-5 4-8 0,5-3-12 0,-7 2-7 0,0-1-10 0,2 5-6 0,5-6-7 0,-8 3-4 0,1 3-4 0,1 0-3 0,0 0-3 0,-6 0-4 0,3 0-3 16,4 0-4-1,-8 0-4-15,8 3-4 0,-11-3 0 0,11 6-1 0,-8-1-1 0,7-1 0 0,-9 2-2 0,10 4 1 0,-9-5-4 0,1-1-1 0,0 5-2 16,7 2 1-16,-6-2-3 0,-2 1-2 0,7-1 0 0,-4 3 1 0,-5-3-3 0,11 6 1 16,-8-2-2-16,8-2 1 0,-9 3-3 0,7 0-2 0,1 7 0 0,-2-8-2 15,2 2 0-15,-1 6 0 0,2-2-4 16,-2-1 1-16,7 3-1 0,0-2-1 0,-7 1 0 0,7 5 0 0,7-1 1 16,-7-5-1-16,7 5 3 0,-2 0 2 0,2-3 0 0,-1 3 0 0,8-4 2 0,-2-2 0 15,2 2-5-15,-1 1-6 0,8-7-11 0,-10 6-20 0,10-5-19 0,-3-2-19 0,3 2-28 0,-2 1-23 0,7-2-35 16,-8-1-37-16,3 2-79 0,-3 1-102 0,3-2-70 0,-2-4-51 0,1 4-13 0,-8-7 7 15,8 2 24-15,-1-4 31 0,-5-1 35 0,-1-4 36 0,0-4 42 0,0-1 42 16,0-4 49-16,1-3 52 0,-7 3 74 0,-2-4 90 0</inkml:trace>
  <inkml:trace contextRef="#ctx0" brushRef="#br0" timeOffset="119238.67">28208 9799 0 0,'5'0'48'0,"-5"0"40"16,0 0 29-16,0 0 28 0,0 0 29 0,5 0 29 0,-5 0 28 0,0 0 27 0,0 5 25 0,0-5 24 0,0 0 26 0,0 0-15 0,0 0-37 0,0 0-25 0,0 0-16 0,0-5-12 0,0 5-10 0,0 0-12 16,9 0-13-16,-9 0-14 0,0-4-11 0,0 4-11 0,0-5-7 0,0 5-8 0,0-4-7 0,0-2-4 0,0 0-10 0,-9 6-3 0,9-3-5 0,0-3-3 15,0 0-4-15,0 2-5 0,-5-1-3 0,5 1-9 0,-5-1-5 16,5 1-5-16,-8-2-5 0,8 1-7 0,-6 1-3 0,6-2-9 0,-7 1-4 0,-1-5-6 16,3 6-6-16,5-1-7 0,-6-1-7 0,-2 3-6 0,3-3-6 0,-2 6-4 0,1-4-7 15,-1-1-3-15,-7 5-7 0,9 0-2 0,-3 0-7 0,-3 0-4 0,3 0-6 16,3 0-4-16,-11 5-5 0,11-1-2 0,-8-4-2 0,8 9 0 0,-3-3 0 0,-5 3 1 15,7 1 1-15,-1 1 3 0,1-2 0 0,-2 6 4 0,3-2 1 0,-2 2 1 16,0 1 2-16,2-2 3 0,5 1 1 0,-7 4 2 0,-1-4 0 0,8 4 4 0,0-4 1 16,0 0 4-16,-5 4 0 0,5-5 2 0,0 2 2 0,5-7 3 0,-5 6 0 15,0-6 4-15,8 3 1 0,-8-3 2 0,7 0 3 0,-2 1 1 0,2-1 6 16,0-4 1-16,-2 5 2 0,3-4 3 0,-2-1 4 0,7-1 5 0,-8 0 2 16,11-4 5-16,-11 6 1 0,8-6 4 0,1 0 4 0,-2 0 2 0,1-6 3 0,1 6 1 15,-2-4 1-15,2-5-3 0,-1 3 1 0,0 3-1 0,6-9-1 0,-6 3-3 16,0-1-2-16,1-4-4 0,-2 4-2 0,1-5-2 0,1 6-5 0,-1-6 0 0,0-1-3 15,-2-2 0-15,-4 3 0 0,7-4 0 0,-8 4-1 0,1-5 1 0,6 1-3 16,-13-2-2-16,8 3 1 16,-3-1-5-16,1-6-2 0,-6 5-2 0,7 1 0 0,-7-5-5 0,6 3 2 0,-6 2-4 0,0-5-1 0,8 5-2 0,-8-2 0 15,0 3-1-15,0-3-2 0,0 2-2 0,0 5 3 0,-8-2 0 0,8 1 1 0,0 6 2 16,0-6-2-16,-6 5 0 0,6 6 2 16,0-6-3-16,0 6 0 0,0-2-4 0,-7 2-2 0,7 4-7 0,0 0-3 0,0 0-9 15,0 0-9-15,0 0-6 0,0 0-3 0,0 0-2 0,-6 4 0 0,6-4 0 0,0 6-1 0,-5 3 0 16,5-4 2-16,-8 5 2 0,8 0 2 0,-8-1 4 0,8 6 5 0,-5 0 9 15,5 0 7-15,-7-2 7 0,7 2 3 0,-6 0 1 0,6 0 2 0,-5 4-2 16,5-4 1-16,0 5 0 0,-9-1 0 0,9 0 1 0,0 2-1 0,-7-3 2 0,7 7 0 0,0-5 0 16,0 5-1-16,0-6 1 0,0 5 0 0,0 0-2 0,0-5 1 0,0 7-2 15,0-7-3-15,0 0-4 0,0 7-6 0,0-13-4 0,7 7-6 0,-7 0-8 16,9-6-4-16,-9 1-6 0,5 1-3 0,-5-7-2 0,6 4 3 0,1-2-1 16,-2-2 1-16,3 1 3 0,0 1 3 0,-3-7 5 0,1 1 6 0,7-1 7 0,-5 2 7 15,-3-2 9-15,8-4 7 0,-7 5 5 0,9-5 7 0,-10 0 2 0,9-5 2 16,-2 5 1-16,2-4-1 0,-1-2 0 0,0 2 0 0,0-5 1 0,-2-2 0 15,10 7-1-15,-8-7 1 0,1-4-2 0,-2 7 2 0,2-3 0 0,-1-4 3 16,-1 0-2-16,2 6 4 0,-1-4-1 0,-8-3 4 0,9 2 1 0,-9-5 2 16,3 4 0-16,5 0 3 0,-13-4-2 0,8-2 0 0,-3 6 1 0,0-3 0 15,-5-3 4-15,0 6-1 0,9 2-1 0,-9-2 1 0,0 0-2 0,0 0 0 0,0 2 0 16,-9 2-2-16,9 1-2 0,0 1-1 16,-5 3 0-16,5-3-4 0,0 3-2 0,-5 3-6 0,5-3-5 15,-8 2-8-15,8-1-9 0,-5 5-8 0,5-6-9 0,0 6-6 0,-8 0-6 0,0 0-6 0,8 6-3 0,-5-6-1 0,-1 5-1 0,-2-1 0 16,8 2 0-16,-5 3 4 0,-3-4-1 0,3 5 3 0,-2-1 4 0,0 1 6 15,2 1 5-15,-2-2 9 0,-1 4 2 0,3-1 4 0,-3 3 1 0,8-2 0 16,-6-4 1-16,1 6-2 0,5 0-1 0,-7 0-1 0,7 0 1 0,-9 0 1 0,9 0 1 16,0-6-1-16,0 5 0 0,-5 0-2 0,5-2 1 15,0 1 0-15,0-4 1 0,5 2-2 0,-5-1 2 0,0 5 2 0,0-11-1 16,9 5 1-16,-9-3 3 0,7 3 1 0,-7-4 3 0,5 2 2 0,-5-4 2 0,6 3 7 0,2-6 4 16,-8 5 2-16,5-5 4 0,3 0 5 0,-1 0 1 0,-2 0 4 0,2-5 2 15,5 5 6-15,-4-6 1 0,-3 3 6 0,9-9 3 0,-9 8 3 0,3-7 0 0,5 7 2 16,-5-5 1-16,-3-6-3 0,0 5 3 0,4-1-2 0,-4-2 1 0,2-1 2 0,-1 4-2 15,1-5-4-15,-1-4-1 0,2 4-4 0,-8 0-6 0,5-5-4 0,-5 7-2 32,7-8-7-32,-7 2-3 0,6 4-6 0,-6-6-3 0,6 8-5 0,-6-2-6 0,0 0-7 0,0 6-5 0,8-1-4 0,-8 5-8 0,0-1-4 0,0 3-9 15,0 3-6-15,0 0-7 16,0 0-3-16,0 0 0 0,0 0 1 0,0 3 2 0,0 3 5 0,0-1 4 0,0 5 4 0,-8 5 4 0,8-6 5 0,0 6 3 16,0 4 7-16,0 2 5 0,-6-3 10 0,6 1 4 0,0 2 4 0,0-3 0 0,-6 3-2 15,6-6-3-15,0 4-3 0,0-4-5 16,0 0-1-16,0-2-1 0,0-4-4 0,6 2 0 0,-6-1 0 0,0 0-1 0,6-1 0 15,-6-4 1-15,8 5-1 16,-1-5 4-16,-2-1 3 0,-5 1 3 0,9-5 4 0,-4 7 4 0,0-7 4 0,8 0 0 16,-5 0 5-16,-2 0 3 0,7-7 1 0,0 7 2 0,-6-5-1 15,6 1 4-15,1-7-1 0,-1 7 0 0,-2-5-1 0,2 0 0 0,2 3-1 0,-3-9 1 16,0 6 0-16,2-1 0 0,-1-4 1 0,0-2 0 0,0 1 0 0,0 2 2 16,0-2 1-16,-5-6 1 0,3 7 3 0,2-5 0 0,-5 4 2 0,4-4 2 0,-5-2 2 15,-2 6 1-15,2-3 0 0,7-1 1 0,-7 4 1 0,-1 0 1 0,-6 0 2 0,5 0 1 16,2 1 0-16,-7 4 1 0,9-4-1 0,-9 3-2 0,0 8-2 15,5-3 0-15,-5-4-4 0,0 10 0 0,0 0-3 0,0 0-2 0,0-5-3 0,0 5-2 16,0-4-5-16,0 4-1 0,0 0-8 0,-5-6-4 0,5 6-6 0,0 0-6 16,-9 0-3-16,9 0-5 0,0 0-4 0,-7-3-1 0,7 3-4 0,0 0 1 15,-5 0-2-15,5 0-3 0,-6 0 1 0,6 3 1 0,-7-3 2 0,7 0 2 16,0 0 4-16,-6 0 3 0,6 0 3 0,0 0 3 0,0 0 3 0,-8 0 1 0,8 0 2 16,0 0 0-16,0 0 2 0,0 0 0 0,0 0 0 0,0 0 0 0,0 6 2 15,0-6 0-15,0 0 0 0,0 0 3 0,0 0 0 0,0 0 2 0,0 0 1 16,0 0 1-16,0 0 1 0,0 0 2 0,0 0 3 0,0 0-1 0,0 0 2 0,0 0 4 15,0 0-2-15,0 0 3 0,0 0 0 0,0 0 2 0,0 0 0 0,0 0 0 16,0 0-1-16,0 0 2 0,0 0-3 0,0 0 1 0,0 0-4 0,-7-6-2 16,7 6-3-16,0 0-5 0,0 0 1 0,0 0-5 0,0 0-2 0,0 0-2 0,0-3-3 15,-5-3-2-15,5 6-4 0,0-6-2 0,0 6 0 0,0 0-1 0,0-3 0 16,0 3 2-16,0-6-1 0,0 3 2 0,0 3-1 0,0-7 3 16,0 2-1-16,0 1 1 0,0 4 2 0,0-5 2 0,0-5-1 0,0 5 0 0,0 1 1 0,0-1 2 15,0-2-2-15,0 4 1 0,0-3 1 0,0-3 1 0,0 3-1 0,0 3 2 16,0-7 1-16,0 5 0 0,0-5 1 0,0 0-1 0,5 5 0 0,-5-4 1 15,0-1 1-15,0-1-2 0,0 8 0 0,0-7 0 0,0-1-2 0,0 7 1 16,0-2-1-16,0 1-1 0,0 1-2 0,7-1-4 0,-7 5-2 0,0 0-3 16,0 0-6-16,0 0-3 0,0 0-2 0,0 0 0 0,0 0 3 0,0 0 2 0,-7 5 3 15,7-1 3-15,0 7 1 0,0-2 2 0,0 0 5 0,0 7 0 0,0-1 4 16,-5-1 6-16,5 6 5 0,0-2 3 0,-7 3 5 0,7-2-2 0,-5 1-1 0,-2 5-3 16,7-7-2-16,-8 7-3 0,3-1-1 0,-3 0-2 0,8 1-1 0,-6-1-2 15,6 6 0-15,-5-6-2 0,-3 1-2 0,8 3-1 0,0-1-2 0,0-5 1 16,0 4 0-16,0-2-2 0,0-5 0 0,0 6 0 0,8-7 2 0,-8 3-2 0,5-2 1 15,1-4 0-15,2-1 0 0,-3 2-2 0,3-3-3 0,-1 2-7 0,-2 0-6 16,7-4-11-16,-5-2-16 0,7 1-15 0,-7-1-19 0,4 0-19 0,-4 3-22 0,7-8-28 16,-8 1-28-16,1-1-35 0,7 2-33 0,-7-3-59 0,-2-3-64 0,1 0-65 15,2 0-63-15,-3 0-13 0,3-3 9 0,-8 3 25 0,5-6 29 0,-5-3 35 16,7 5 38-16,-7-8 41 0,0 3 45 0,0 0 47 0,0-1 49 0,0 1 60 0,-7-6 68 16</inkml:trace>
  <inkml:trace contextRef="#ctx0" brushRef="#br0" timeOffset="119838.61">29137 9844 0 0,'-7'0'12'0,"-5"-6"128"0,7 3 75 0,-2-3 53 0,-1 0 43 0,8 2 31 0,-5-1 21 0,5 5 19 0,-8-6 16 0,8 2 14 0,0 4 20 0,0-5 20 0,0 5 24 0,0-4-90 15,8 4-152-15,-8 0-81 0,0 0-44 0,5-5-19 0,-5 5-10 0,8 0-2 0,-1 0 4 0,-2-4 6 0,2 4 8 0,-2 0 1 16,10-6 0-16,-9 6-6 0,7-6-12 0,-1 6-10 0,8-3-11 0,-8 3-8 0,9-6-10 16,-7 0-7-16,4 6-8 0,1-4-7 0,1 4-7 0,-1-5-15 0,2 5-21 0,-3-4-25 15,3 4-28-15,-1 0-31 0,-8-5-33 0,7 5-30 0,1-4-34 0,-6 4-50 16,4 0-57-16,-4-6-53 0,-1 6-52 0,0 0-35 0,-5-5-30 0,2 5 4 0,4 0 23 15,-7-4 34-15,6 4 36 0,-7-6 41 0,2 6 43 0,-3-5 52 16,2 5 53-16,-1 0 68 0,2-4 64 0,-2-2 56 0,1 6 58 0,-7-4 55 0,5 4 62 0,-5-5 51 16,0 5 43-16,0 0 41 0,0-6 39 0,0 6 36 0,0-3 35 0,0-3 18 15,0 2 11-15,0-1-9 0,-5 5-24 0,5-6-36 0,-7 2-41 0,7-2-34 16,-6 2-26-16,6-1-23 0,-8 5-13 0,2-5-20 0,6 1-15 0,-7-2-18 16,2 6-17-16,5-4-15 0,-8 4-15 0,8-5-16 0,0 5-16 0,-6-6-16 15,6 6-16-15,0 0-16 0,-5 0-16 0,5 0-12 0,-8 0-11 0,1 0-11 0,7 6-4 16,-6-6-7-16,-2 5-3 0,3-1-1 0,0-4-3 0,-3 10-1 0,2-5-1 0,-1 4 2 15,1-3 1-15,-7 4 0 0,5-1 3 0,3 6 0 0,-3 0 0 16,-5-6 1-16,7 6 0 0,1 0-1 0,-2 4 0 16,-1-4-3-16,-3 0 0 0,11-2-4 0,-8 2-3 0,3 6-7 0,-2-8-2 0,-2-2-6 0,9 4-3 0,0 0-3 15,-5-6-4-15,5 1 0 0,0 5 0 0,0-5-1 0,0-5 0 0,0 4 3 16,5-5 2-16,-5 5 3 0,9-3 6 0,-9-1 6 0,7-1 4 0,-7 2 7 16,5-6 4-16,3 6 6 0,-8-6 5 0,5 4 3 0,1-4 3 0,2 0 1 0,-1-4 3 15,-2 4 3-15,1 0 1 0,2-6 2 0,-3 6 4 0,3-6 1 0,-3 2 4 16,3-1 0-16,-2-4 2 0,1 3 3 0,-1 2 3 0,1-5 5 0,-1-3 0 15,2 3 2-15,-3 0 3 0,0-6-1 0,3 0 1 0,-2 0 0 0,1 0-2 16,-7 2 3-16,8-2 0 0,-3 0 3 0,1 0-2 0,-6 2 3 0,8-2-2 16,-3 3-3-16,-5 3-2 0,0 0-3 0,7-1-2 0,-7 5-3 0,0 1-5 0,0-2-2 15,0 6-9-15,0 0-5 0,0 0-11 0,0 0-7 0,0 0-4 0,0 0-4 16,0 0-1-16,6 10 1 0,-6-5 0 0,0 1 2 0,0 3 0 0,0 0 2 0,0 7 1 16,8-7 3-16,-8 6 2 0,0-2 6 0,0 8 7 0,0-6 3 0,0-2-2 15,0 7 0-15,0-4-1 16,0-2-5-16,6 5-3 0,-6-3-5 0,0-2-1 0,0-1-9 0,0-2-11 0,0 5-16 15,0-7-18-15,0 4-22 0,0-2-25 0,0-2-26 0,0 1-31 0,0 1-34 0,7-7-36 0,-7 6-48 0,0-1-48 0,0-4-96 16,0 1-115-16,0-2-38 16,0-4-2-16,0 11 18 0,0-11 31 0,0 0 35 0,0 0 41 0,0 0 45 0,0 0 46 0,0 0 49 0,0 0 53 0,0-5 59 0,5-1 63 15</inkml:trace>
  <inkml:trace contextRef="#ctx0" brushRef="#br0" timeOffset="120012.05">29901 10087 0 0,'5'21'32'0,"2"-8"148"0,0 2 80 0,-7-6 57 16,5-2 43-16,-5 2 38 0,8-4 37 0,-8-10 36 0,7-4 37 0,-7-7 30 0,0 11 29 0,5 5 27 0,-5 0 22 0,7 0-115 0,-7 0-200 0,0 0-97 0,7 5-49 0,-7-5-23 0,0 0-13 0,-7 0-12 0,7 5-16 0,0-1-25 15,-7 3-32-15,7-7-43 0,-5 5-49 0,-2-1-59 0,-6 1-61 0,6-1-140 16,0 2-168-16,-6-3-77 0,0 3-30 0,0-1-4 0,-1-1 10 0,2 2 15 0,1 0 24 16,-10-6 34-16,7 4 41 0,-6-4 54 0,8 0 60 0,-15 0 71 0,10 0 77 0</inkml:trace>
  <inkml:trace contextRef="#ctx0" brushRef="#br0" timeOffset="146373.19">30316 9594 0 0,'0'0'16'0,"0"0"28"0,0-5 19 0,0 5 21 0,0-4 20 0,0-2 26 0,-7 6 28 0,7-3 27 0,0 3 28 0,0-6 14 0,-5 6 5 0,5-6 5 0,0 6 1 0,-7-3 1 0,7-3 0 0,-6 6-3 16,6-3-9-16,-6 3-7 0,6-7-12 0,-8 7-13 0,8-5-17 0,-7 5-17 0,7-4-13 0,-5-1-12 0,5 5-12 15,0-6-8-15,-6 6-9 0,6-4-7 0,0 4-8 0,0 0-7 0,0 0-8 0,0-5-10 0,0 5-10 16,0 0-7-16,0 0-9 0,0 0-9 0,0 0-8 0,0 0-6 0,0 0-7 0,0 0-5 16,0 0-6-16,0 0-6 0,0 0-3 0,0 0-4 0,0 0-1 15,0 0 2-15,0 0 2 0,0 0 3 0,0 5 1 0,0-5 3 0,6 4 2 0,-6 2 4 16,5-1 1-16,-5-1 2 0,7 8 3 0,-7-9 4 0,8 6 2 0,-2 6 4 0,-6-5-1 16,6 5-1-16,-6 0-2 0,7 0-2 0,-7-1-2 0,5 6-4 0,-5-5-2 15,7 3 0-15,-7 7-1 0,0-5-2 0,9-1-1 0,-9 6 0 0,0-7-2 16,5 9 0-16,-5-9 0 15,0 1-2-15,6 2 2 0,-6-3 0 0,0-3 0 0,7 6 0 0,-7-8 0 0,5-4-1 0,-5 6 0 0,0-3 0 0,0-3 1 16,9 0-2-16,-9 1 2 0,0-5 1 0,5 4 0 0,-5-2 1 0,0-4-1 0,0 3 0 16,0-1 1-16,0-5 1 0,7 0 0 0,-7 0 1 0,0 4 3 0,0-4 3 15,0 0 2-15,0 0 9 0,0 0 6 0,0 0 6 0,0 0 7 0,0 0 2 16,0 0 3-16,0 0 0 16,0 0 4-16,0-4 2 0,-7-1-3 0,7 5 0 0,0-9-3 0,0 2-2 0,0-2-5 15,-5-2-6-15,5 2-7 0,0-4-8 0,0-3-6 0,0 2-4 0,0-1-3 0,0-4-1 0,0-2-4 0,0 3 0 0,0-3 0 0,0-3-2 16,0 5 0-16,0-2 1 0,0-1-2 0,0 1 0 0,0 2-1 0,5-1-1 15,-5 5 0-15,0-4-2 0,0 4 2 0,7 0 0 0,-7 5-2 0,6-4 1 16,-6 4 0-16,5 1 0 0,-5 0 0 0,8 3-2 0,0-4 2 0,-8 5-2 16,5 1 3-16,1-2 0 0,2 3 1 0,-3-3 1 15,10 6-1-15,-10-6 2 0,2 6 0 0,0 0-2 0,6 0 1 0,-8 0 2 0,9 0-1 0,-9 6 0 16,11 0 3-16,-11-3 0 0,2-3 0 0,4 10 1 0,-2-5 0 0,-2 1 2 0,4 4 3 16,-4-1 0-16,-1 0 2 0,2 1 0 0,-1 0-1 0,-2 0 3 0,-5 5 0 15,6-2 2-15,-6 2 1 0,8 0 0 0,-8 6 1 0,5-8-1 0,-5 8-1 16,0-2 0-16,0-1-4 0,0-3-1 0,0 6 0 0,0-3 0 0,0 3-3 0,0-2-3 15,-5-4-7-15,5 3-7 0,0-2-13 0,0-1-7 0,0-6-11 0,0 6-10 16,0-5-14-16,0-1-15 0,0 0-17 0,0 2-18 0,0-2-16 0,0 1-24 16,0-4-23-16,0-1-34 0,0-1-40 0,5 0-36 0,-5 2-34 0,0-1-38 0,0-1-37 31,8-4-2-31,-8 0 12 0,0 5 21 0,5-5 27 0,3 0 30 0,-8-5 29 0,6 5 35 16,-1-4 37-16,-5-1 44 0,8-5 45 0,-1 6 46 0,-7-7 61 0</inkml:trace>
  <inkml:trace contextRef="#ctx0" brushRef="#br0" timeOffset="146893.59">30864 9677 0 0,'0'0'1'0,"0"0"96"0,0 0 67 0,0 0 39 15,-7 0 32-15,7-4 21 0,-6 4 18 0,6 0 19 0,6-5 17 0,1 5 18 0,-7-6 19 0,0 6 21 0,0 0 21 0,0 0-68 0,0 0-121 0,0 0-62 0,0 0-29 0,0 0-14 0,0 0-4 0,0 0-1 0,0 0 2 0,0 0-4 0,-7-4-3 0,7 4-9 16,0 0-9-16,0 0-15 0,-6 0-11 0,-1 0-10 0,7 4-8 0,-6-4-8 15,-1 6-5-15,7-6-4 0,-6 5-5 0,-1-1-1 0,0 2-3 0,0-3-1 16,2 3 1-16,-3 3 0 0,3-3 2 0,5-2 2 0,-6 7 2 0,-2-7-2 16,3 1-1-16,5 5-1 0,-7-5-3 0,-1 4 1 0,8-5-3 0,-6 2-1 15,6 3 0-15,0-3-1 0,-6 4 0 0,6-5 0 0,-7 4 2 0,7-5-1 0,0 2 0 16,0 3 2-16,0-3 0 0,0 0 2 0,0 3 0 0,0-5 2 0,7 1 2 16,-7-1 2-16,6 1 1 0,0 5 3 0,2-10 3 0,-1 5 2 0,-2 1 5 0,3-2 3 15,-2-4 6-15,7 0 4 0,-8 0 5 0,9 0 3 0,-1 0 5 0,0-4 5 16,0-2 3-16,0 1 4 0,0-5 4 0,0 1 0 0,6 4 2 0,-4-5 3 15,-3-5-4-15,0 6 1 0,2-1-3 0,-1-4-3 0,-1-2-3 0,2 7-2 16,-1-6-5-16,-8 2-3 0,3 2-4 0,0-4-5 0,-3 5-2 0,-5-5-4 0,6 6-4 16,-6-6-3-16,0 1-4 0,0 4-4 0,-6 0-4 0,6-5-3 0,0 6 0 15,-5-1-4-15,-3 1-2 0,0 0-2 0,3-3-1 0,-8 9-4 0,8-3-3 16,-11-4 0-16,11 10 1 0,-8-5-3 0,-1 1 1 0,2 4 0 0,0 0 0 0,-3 0-1 16,1 0 0-16,4 4-2 0,-3 1-1 0,-1 2 2 0,1-4-2 15,6 6 3-15,-6 3-1 0,7-3-2 0,-8 0 1 0,7 7 0 0,2-2 0 0,-3 0-1 16,3 0-1-16,-1 2 4 0,-2 2-2 0,3-3 3 0,5 6 0 0,-7-6 0 15,7 3 3-15,-8 1 2 0,8-3-1 0,0 2 1 0,0-3 1 0,0 6 1 16,0-3 1-16,0-3 0 0,0 1 1 0,0 2-2 0,8-3 1 16,-8 1 1-16,7-2-2 0,-2-1 0 0,3-2 0 0,-2 5 1 0,-1-7-1 0,8 4-4 0,-6-2 0 15,7-2-7-15,-1 1-13 0,0 1-14 0,0-3-15 0,6-2-23 0,-6 3-21 16,6-4-21-16,-4 5-18 0,4-4-46 0,0-1-59 0,-6-1-48 0,8 1-46 0,-9-1-44 16,7 2-42-16,-6-6-5 0,1 4 11 0,6-4 25 0,-8 0 27 0,0 0 34 15,1-4 35-15,1-2 34 0,-2 2 35 0,2-1 51 0,-1-4 54 0,1-1 48 0,-7-1 63 16</inkml:trace>
  <inkml:trace contextRef="#ctx0" brushRef="#br0" timeOffset="147225.73">31262 9799 80 0,'-7'0'142'0,"-1"-4"34"0,8 4 24 0,-6-5 19 0,6 5 14 0,0-4 20 0,0-8 22 0,0 9 21 0,0-9 23 0,0 8 20 0,0-1 24 0,0 1-61 0,0 4-107 0,0-5-49 0,0 1-20 0,0-2-2 0,0 1 2 0,0 1 6 16,0 4 9-16,0-6-2 0,0 1-5 0,-6 1-5 0,6-2-4 0,0 6-6 0,0 0-5 15,0-4-7-15,0 4-6 0,0-5-4 0,0 5-6 0,0-6-7 0,0 6-6 16,0 0-8-16,0 0-8 0,0 0-10 0,0 0-9 0,0-3-10 0,0 3-13 16,0 0-7-16,0 0-7 0,0 0-6 0,0 0-5 0,0 0-2 0,6 0-2 15,-6 0-1-15,0 3-1 0,6 3 0 0,-6-6 2 0,8 5 3 0,-8 5 2 0,7-6 4 16,-7 1 5-16,5 5 1 0,-5 1 1 0,7-2-1 16,-7 0 0-16,7 7 0 0,-7-7-2 0,5 6-1 0,3-2-1 0,-8 2-4 0,7 0-5 0,-1 0-6 0,-6 0-6 15,6 0-10-15,1 0-4 0,-2-6-9 0,3 5-9 0,-2 0-12 0,1-2-13 16,4-3-14-16,-3 1-13 0,5-1-18 0,-5 0-14 0,2-3-18 0,-1 4-18 15,3-5-28-15,2-1-30 0,-8 1-24 0,6-1-23 0,-5 2-14 0,0-6-6 0,6 5-5 16,-6-5-3-16,-2 0-10 0,-5 0-7 0,9 0 7 0,-4-5 19 0,0 5 25 0,-5-6 30 16,0 2 35-16,8-1 39 0,-8 1 32 0,0-1 30 0,0-5 24 0,0 4 24 0</inkml:trace>
  <inkml:trace contextRef="#ctx0" brushRef="#br0" timeOffset="147384.69">31502 9942 25 0,'0'-16'62'0,"-5"7"34"16,-4-6 38-16,4 0 39 0,-2 0 38 0,1 0 35 0,-1-4 35 0,0 4 34 0,0-4 33 16,2 5 15-16,-2-2 4 0,-7 1-5 0,8 2-7 0,-1-2-12 0,-7 6-13 15,9-6-24-15,0 5-32 0,-3 5-28 0,3-4-28 0,-3 3-24 0,0 2-26 0,3-1-22 16,-1-1-23-16,-1 2-24 0,7 4-21 0,-6 0-16 0,6 0-20 0,-8 4-12 15,8-4-15-15,-5 6-8 0,5 3-6 0,-7-3-7 0,7 3-6 0,-6 0-1 16,0 1-3-16,-1 5 3 0,-1-4-1 16,8 2 3-16,-5 8 3 0,-2-6-3 0,0-2-6 0,2 7-9 0,-2-1-14 15,7 0-16-15,-8-4-19 0,2 6-19 0,6-3-24 0,-6 3-21 0,6-6-24 0,0 4-48 0,-7-5-53 0,7 2-72 0,0-3-74 0,7 2-35 16,-7-6-13-16,0 6 10 0,0-9 20 0,6 3 28 0,-6 1 31 0,6-5 35 16,-6-1 36-16,8-4 38 0,-8 0 41 0,0 0 52 0,0 0 57 0</inkml:trace>
  <inkml:trace contextRef="#ctx0" brushRef="#br0" timeOffset="147669.04">31647 9579 0 0,'0'6'18'0,"0"-6"130"0,0 0 70 0,0 0 49 0,-9-6 33 0,9 6 28 0,0-3 23 16,-7-9 20-16,7-7 23 0,0 5 19 0,-5 4 25 0,5 1 24 0,0 9 26 15,0 0-95-15,0 0-159 0,0 0-77 0,0 0-31 0,0 0-16 0,0 0-9 16,0 0-3-16,0 0-1 0,0 0-9 0,0 0-6 0,0 0-10 0,0 0-12 0,0 0-10 15,0 0-10-15,0 0-10 0,0 0-9 0,0 4-9 0,0 1-6 0,0-1-4 16,0 7-1-16,0-2-1 0,0 1 2 0,0-1 1 0,-6 6 5 0,6-5 1 0,0 11 2 16,0-7 0-16,0 0-1 0,0 6-4 0,0-1-5 0,0 1-6 0,0-1-8 15,0 2-8-15,0 1-11 0,0-1-9 0,0 3-14 0,0-5-13 0,0 6-17 16,6-5-20-16,-6 5-24 16,0-7-27-16,0 3-32 0,0-2-40 0,0-1-44 0,5 3-40 0,-5-6-39 0,0 4-40 0,0-5-37 0,0 2-5 0,7-3 13 0,-7 2 21 15,0-4 28-15,9-1 32 0,-9-1 36 0,5 0 41 0,-5-3 39 0,6-2 47 0,-6 1 48 0,0-5 45 16,0 0 63-16</inkml:trace>
  <inkml:trace contextRef="#ctx0" brushRef="#br0" timeOffset="147873.81">31515 9857 61 0,'-13'-9'148'0,"8"5"53"16,-9-5 40-16,1-3 36 0,6 8 37 0,0-7 31 0,-5 7 30 0,5-1 28 15,1-4 24-15,-2 5 21 0,2-2 18 0,6 0-59 0,0 6-105 0,-7-3-78 16,7 3-63-16,0 0-35 0,0 0-22 0,0 0-20 0,0 0-18 0,7-6-16 15,-7 6-11-15,0 0-10 0,0-6-7 0,6 6-5 0,-6 0-2 0,8 0 0 0,-2-4-2 16,6 4 3-16,-5 0-3 0,7 0 1 0,-1-5 0 0,6 5-1 0,-6 0 1 16,8 0-2-16,3 0-7 0,-4 0-13 0,-1-4-21 0,8 4-27 0,-1 0-32 0,-8 0-38 15,9 0-49-15,-1 0-76 0,-7 4-90 0,1-4-56 0,7 0-42 0,-14 0-13 16,5 0 2-16,3 0 11 0,-10 0 20 0,10 0 29 0,-14 0 34 0,5 0 43 0,3-4 44 16,-10-1 51-16,1 1 56 0,7-2 70 0,-5 1 81 0</inkml:trace>
  <inkml:trace contextRef="#ctx0" brushRef="#br0" timeOffset="148237.04">31991 9701 0 0,'0'6'14'0,"0"-6"127"0,0 0 70 0,0 0 46 0,0 0 34 0,-7-6 23 16,7 2 21-16,0-1 20 0,0-4 23 0,0 3 24 0,0-3 26 0,0 3 25 15,0 2 24-15,0-2-88 0,0 2-153 0,0-1-73 0,7 5-31 0,-7-5-11 16,0 1-1-16,0 4 2 0,0-6 8 0,0 2-4 0,0-1-7 0,-7-1-10 0,7 6-9 16,0-3-13-16,0 3-10 0,-6-6-13 0,-1 6-15 0,7-4-11 0,-6 4-10 15,-1 0-9-15,0 0-6 0,0 0-9 0,2 0-2 0,-3 0-4 0,3 4-4 0,-3-4-1 16,2 6-4-16,-6-3-1 0,4 3-2 0,2-1-3 0,0 5-2 0,-1-6-6 15,-7 1-3-15,7 4-2 0,7 1-5 0,-5 1-2 0,-1-7-3 0,-1 5 0 16,7 2 0-16,-6 3 1 0,6-3-1 0,-8-2 0 0,8 1 1 0,0-1 1 0,0 0 5 16,0 3 3-16,0-3 4 0,0 1 2 0,0-1 6 0,8 0 3 0,-8 2 3 15,6-1 2-15,1-1 3 0,-1 1 2 0,-1-1 3 0,2 2 4 0,2-2 4 16,3 1 6-16,0 1 6 0,-4-2 8 0,4-5 9 0,2 6 5 0,-1 1 7 0,-1-8 6 16,2 9 1-16,-1-3 6 0,-7-5 2 0,7 2 2 0,0 3 3 0,-5-4-4 15,5-1-2-15,-8 2-3 0,0 0-5 0,4-2-5 0,-4 1-8 0,-5-1-5 0,7 1-4 16,-7-1-4-16,0-4-1 0,0 0-3 0,0 6 2 0,0-1-2 0,0-1 1 15,-7 1-3-15,7 2-4 0,-5-4-12 0,-4 3-15 0,4-6-18 0,0 5-17 16,-8-1-21-16,5 0-22 0,-5-4-26 0,0 6-29 0,0-6-30 0,0 0-33 0,-1 5-40 16,1-5-45-16,0 0-52 0,7 0-47 0,-6 0-51 0,-2 0-44 0,8 0-5 0,-6 0 16 15,3 0 27-15,2 0 31 0,2-5 38 0,5 5 39 0,-6 0 39 0,6-6 44 0,0 6 46 16,-7 0 50-16,7-4 52 0,0 0 66 0</inkml:trace>
  <inkml:trace contextRef="#ctx0" brushRef="#br0" timeOffset="149072.99">32213 9829 0 0,'-8'6'8'0,"3"-6"103"0,-3 0 61 0,2-6 47 15,-1 6 37-15,1 0 36 0,-2-6 35 0,3 2 35 0,-3-1 30 0,3 5 28 0,0-6 27 16,-4 2 17-16,2 4 12 0,7-5-72 0,-5 1-117 0,-3 4-65 0,8-5-37 16,-5 5-21-16,5 0-17 0,0-4-20 0,0 4-16 0,0 0-18 0,-6 0-17 0,6 0-12 15,0 0-9-15,0-6-10 0,0 6-8 0,0 0-8 0,0 0-9 0,0 0-7 16,0 0-6-16,0 0-6 0,0 0-4 0,0 0-3 0,0 0-4 0,0 6-2 0,0-6 1 15,-8 4-4-15,8 1 2 0,8-1-3 0,-8 1 1 0,0-1 2 0,0 2-1 16,0-1 3-16,0 5 4 0,6-4-1 0,-6-3 2 0,0 7 0 0,5-5 1 0,-5 4 1 16,0-3-1-16,8 3 1 0,-3-3-2 0,-5-2-2 15,7 7 0-15,2-7-2 0,-9 1 0 0,5-1-2 0,0 2 0 0,3-2 0 0,-3-4-3 0,9 5 1 16,-7-5 1-16,-1 0-2 0,2 6 2 0,-3-6 2 0,8-6 2 0,-6 6 2 0,0 0 3 16,-2-5 4-16,10 1 2 0,-10-2 4 0,2 2 3 0,0-1 3 0,-2 1 0 0,-5-1 6 15,7-5 1-15,2-1 4 0,-4 7-1 0,-5-7 1 0,6 2 4 0,-6-1-2 16,7 1 0-16,-7-6 3 0,0 5-3 0,5-4 2 0,-5 4-1 0,0 1 0 0,0-7-2 15,-5 7 2-15,5 0-3 0,0-2 1 0,0 1 3 0,-7 1-4 0,7-1-1 16,-6 5-2-16,1-1-2 0,-4-3-4 0,2 5 0 0,2-1-6 0,5 5 0 0,-14-6-5 16,9 6 0-16,-3 0-7 0,-4 0-3 0,5 0-4 0,-5 0-3 0,4 6-3 15,-5-1 0-15,7-1-5 0,-7 2 1 0,5 3-2 0,-5 0-3 0,8 1-2 16,0-5-3-16,-4 10 0 0,-3-5-2 0,4-1-1 0,8 6-1 0,-5-6-1 16,-1 7-3-16,-2-2 1 0,8-4 1 0,0 5 0 0,-5 0 0 0,5-6 2 0,0 6 1 15,0 0 2-15,0-5 4 0,0 4-1 0,5-4 2 0,-5-1 2 0,8 0 4 0,-2 3 2 16,-1-3 5-16,3 1-1 0,-3-1 5 0,11 0 1 0,-11-3 5 0,8 4 0 15,0-5 2-15,0-1-1 0,1 1 2 0,-1-1 2 0,6 2 3 0,-7-6 0 0,1 5 0 16,1-5 0-16,-2 0 2 0,8 0 0 0,-8 0 1 0,2 0-1 0,-1-5 0 16,0-1 1-16,6 2 3 0,-6-1 2 0,2 1 2 0,-4-1 4 0,2-5 1 0,2 0 7 15,-3 5 6-15,0-4 4 0,2-1 6 16,-1-4 4-16,-8 4 3 0,3-5 4 0,0 5 1 0,-3-4 2 0,1-2-3 0,1-4 0 0,-7 7 0 0,5-2-3 16,-5-6 0-16,0 8-4 0,0-2-5 0,0-6-6 0,0 8-3 0,-5-2-6 0,5 0-4 15,0 6-4-15,-7-6-1 0,7 6-2 0,-6-1 0 0,1-1 0 0,5 7-2 0,-8-6-1 16,8 5 0-16,-8 0-5 0,8 1 0 0,-5-2-5 0,5 6-6 0,-6 0-4 15,6 0 0-15,-7 0-6 0,1 0-2 0,6 6-2 0,-8-2-3 0,1 1 0 0,2 0-2 16,-1 5-4-16,0-6 0 16,6 7-1-16,-7-1-2 0,-1-1 2 0,3 6 4 0,-3-6 2 0,8 1 5 0,-6 1 1 0,6 2 4 0,-5-4 1 0,5 3 0 0,0-3 2 15,-7 6 0-15,7-6 0 0,0 1 2 0,0-1 0 0,0 3 2 0,0-3-1 16,0 0 0-16,0 0 0 0,0 1 1 0,0-5 0 0,0 5 1 0,7-4-1 0,-7 3 3 16,0-4-2-16,0-1 1 0,5 2 0 0,-5-2 3 0,6 1 0 0,-6 1 3 15,8-3 0-15,-3 4 2 0,-5-7-1 0,8 5 3 0,-1-5 0 0,-7 4 4 16,6-4 0-16,0 5 5 0,-1-5 3 0,2 0 2 0,1 0 3 0,-2 4 6 15,1-4 0-15,-7 6 2 0,6-6 1 0,-1 3-1 0,3-3 1 0,-8 6 2 0,8-1 0 16,-3-1-1-16,-5 2-2 0,6-6-1 0,1 10-3 0,-7-5-2 0,5-1-2 0,-5 5-6 16,0-3 0-16,9 3-2 0,-9 3-4 0,0-3 2 0,0 0-2 0,0 1-4 0,0-1 0 15,0 6 0-15,0-4-3 0,-9-2 0 0,9 5-2 0,-5 0 0 0,5-2-3 16,-7 1-1-16,7 2-2 0,-6-6 1 0,6 7-3 0,-5-2-3 0,5-4-4 0,-8 4-6 16,8-4-9-16,0 1-7 0,-8-1-10 0,8-1-8 0,-5 0-10 0,5-2-8 15,0-4-11 1,0 3-10-16,-6-1-13 0,6-1-18 0,0 2-19 0,0-6-22 0,0 3-19 0,0-3-21 0,0 6-39 0,0-6-49 0,0 0-52 0,0 0-49 0,0 0-34 15,0 0-24-15,0 0 2 0,0 0 18 0,0 0 23 0,0-6 30 0,6 3 34 0,-6-3 38 16,0 2 40-16,0-1 40 0,5-4 51 0,-5 2 56 0,0-2 57 0,8-6 60 0</inkml:trace>
  <inkml:trace contextRef="#ctx0" brushRef="#br0" timeOffset="150036.43">32700 9771 25 0,'0'-6'101'0,"0"0"45"0,7-3 39 16,-7 5 32-16,0-1 29 0,0-5 31 0,0 5 29 0,6 1 26 0,-6-7 27 0,0 7 26 0,0-2 29 0,0 2-34 0,0-1-66 0,0-1-46 0,0 3-33 0,0-3-23 0,0 6-21 0,0-4-15 0,0-1-10 0,0 5-12 0,0 0-11 0,0 0-8 0,0 0-10 0,0 0-11 15,0-6-10-15,0 6-13 0,0 0-14 0,0 0-14 0,0 0-12 0,0 0-12 0,0 0-11 0,0 0-9 16,0 0-7-16,0 0-6 0,0 0-4 0,0 0-5 0,0 0 0 0,0 6-4 16,5-1-2-16,-5-1-1 0,0 5 3 0,0-3 1 0,0 3 3 0,0 1 3 15,0 1 6-15,0 4 4 0,0-6 2 0,0 4 2 0,0 2-4 0,0 1 0 0,0-2-5 16,0 5 0-16,0-4-1 0,0 4-2 0,0-4-3 0,0 6 1 0,0-7 1 0,0 0 0 15,9 7-2-15,-9-7-3 0,0-4-3 0,0 4 0 0,0-4-2 0,0 0 1 16,7-1 0-16,-7 0 0 0,0-3 2 0,5 3-1 0,-5-4-1 0,0 2 1 0,8-4 2 0,-8 3 0 16,0-6 4-16,0 5 1 0,0-5 7 0,5 0 6 0,-5 0 1 0,0 0 6 15,0 0 4-15,0 0 6 0,0 0 4 0,0-5 4 0,6 5 5 0,-6-6 1 0,0 3 2 16,0-4 4-16,8 2-1 0,-8 1-3 0,0-7 0 0,0 7-4 0,0-5-4 0,5 0-4 16,-5-3-6-16,0 3-4 0,0 0-7 0,0-6-3 0,0 6-5 0,0-7-4 15,7 1-4-15,-7 2-2 0,0-2-2 0,0 0-2 0,7 0-1 0,-7 0-1 16,0 0-2-16,7 0 1 0,-7 2-3 0,6-2 0 0,-6 6 2 0,7-7 1 0,-2 7-3 0,-5 0-2 15,9-2 1-15,-9 1-6 0,5 5-1 0,-5 1-2 0,7-2 0 0,-7 2-5 16,0 4-1-16,0 0-4 0,6-5-2 0,-6 5-1 0,0 0 2 0,7 0 2 0,-7 0 0 16,6 5 3-16,-6-5 1 0,8 4 2 0,-3 2 6 0,0-2 1 0,4 1 0 0,-9 5 5 15,5-5 3-15,2 5 6 0,1-1 5 0,-3 0-1 0,-5 3-3 0,7-3-2 16,0 1 3-16,-7-1-2 0,5 6 0 0,-5-6-1 0,0 3 0 0,0-3 1 0,8 4-1 16,-8-2 2-16,0-2 1 0,0 1-3 0,0 1-1 0,5-2 3 0,-5 1 3 0,0-1 0 15,0 0-2-15,0 3 1 0,0-8 1 0,0 5-1 0,8-3-1 0,-8 3-2 0,0-4 0 16,0-1-3-16,0 2-3 0,6 4-2 0,-6-5-1 0,0-5 0 0,5 4-6 0,-5 1 2 15,7-5 3-15,-7 4 1 0,8-4 3 0,-8 0 2 0,6 6 1 0,1-6 2 16,-1 0 3-16,-6-6 5 0,5 6 5 0,3 0 3 0,0-4 4 0,-8-1 2 0,5 1 2 16,1-1-1-16,1 1 2 0,-1-2-2 0,2-4 1 0,-1-1-1 0,-2 2 2 15,1 0 0-15,0-7 0 0,1 2-1 0,1 4-2 0,-8-3-2 0,5-2 0 0,2-6-1 16,0 7 1-16,-7-5-2 0,5 4 0 0,3-4-2 0,-8-2 0 0,0 6 1 0,7-3 0 16,-7 3 3-16,0-4 5 0,0 4 2 0,0 0 6 0,0 6 2 15,0-1 2-15,0 0 2 0,0 5 3 0,0-4 2 0,0 3 2 0,0 6-4 0,0 0-7 0,0 0-6 16,0-4-4-16,0 4-8 0,-7 4-9 0,-1-4-8 0,8 6-5 0,-5 3-6 0,-2-4-4 15,7 5-7-15,-7 0-3 0,2-1-8 0,-3 6-2 0,1 0 0 0,7 0 6 0,-6 0 3 16,0-2 4-16,6 2 5 0,0 0 3 0,0 4 2 0,-5-4-4 0,5 6 2 16,5-8-1-16,-5 1 6 0,0 1 1 0,0 1 2 0,6-2 1 0,-6 0 3 0,6 0 0 15,-6 2-2-15,7-7 1 0,1 0 1 0,-8 2 0 0,5-1 2 0,2 0 0 0,0-1 2 16,-2 0 0-16,-5-3 2 0,8-1 2 0,-1 4 2 0,-1-2 3 0,0-4 4 0,-6-3 1 16,7 6 4-16,-7-6 4 0,5 5 3 0,3-5 6 0,-8 0 4 0,8 4 4 15,-8-4 4-15,0-4 2 0,5 4 5 0,1-5 3 0,-6 5 1 0,7-6-2 0,-7 3 0 16,5-4 0-16,4 2-4 0,-9-4-2 0,5-1-4 0,-5 1-5 0,7 0-2 0,-7-3-7 15,6-3-2-15,-6 2-2 0,0-1-8 0,5-2-7 0,-5-3 1 0,0 5-1 16,9-7 0-16,-9 2-4 0,0 4-1 0,7-4 0 0,-7-1-2 0,0 1-2 0,5 4-2 16,-5-4 0-16,0 4-2 0,7 6-2 0,-7-6-1 0,0 5 3 0,7 5 0 0,-7-4-6 15,0 3-3-15,0 6-5 0,0 0-9 0,0 0-12 0,0 0-17 0,0 0-16 0,0 0-16 16,0 0-11-16,0 0-8 0,0 0-5 0,-7 6-11 0,7-3-12 0,-7 3-21 16,7-1-17-16,-5 5-21 0,5-1-23 0,0 1-37 0,-7 1-43 0,7 2-42 0,-9-4-43 15,9 6-33-15,0 1-32 0,-5-7-5 0,5 6 10 16,0-6 22-16,0 6 25 0,0-5 35 0,5-1 34 0,-5-4 40 0,0 5 43 0,9-5 52 0,-9 1 55 0,0-2 56 0,7 2 69 0</inkml:trace>
  <inkml:trace contextRef="#ctx0" brushRef="#br0" timeOffset="150621.04">33292 9853 42 0,'8'-5'126'0,"-8"1"46"0,0-2 36 0,5-3 28 0,-5 3 26 0,8-3 25 0,-2 3 23 0,-1-3 25 0,3 5 26 15,-8-5 23-15,8 3 28 0,-8-3-42 0,5 3-82 0,-5-4-56 0,8 5-45 0,-8 1-24 0,5-1-9 0,-5 1-9 0,0-2-1 0,5 1-7 0,-5 1-6 0,0-2-7 0,0 6-10 0,0 0-10 0,9-5-11 16,-9 5-7-16,0-4-11 0,0 4-7 0,0 0-5 0,0 0-9 0,0 0-4 0,0 0-5 0,0 0-8 15,0 0-6-15,0 0-11 0,0 0-4 0,0 0-6 0,0 0-9 0,0 0-5 0,0 0-2 16,0 0 3-16,0 0-1 0,0 0-1 0,0 4 2 0,0-4 0 0,0 11 2 0,0-7 2 16,0 1 2-16,0 5 3 0,0-5 1 0,0 4 3 0,0 1 2 0,0-1 5 0,0 3-4 15,-9-3-4-15,9 4-5 0,0-2-2 0,0-1-4 0,0-1-2 0,0 1-1 0,0 4-1 16,0-4 0-16,0 1-3 0,0-1 1 0,0-1-1 0,0 0-1 0,0 1-2 0,0 1-1 16,0-1 1-16,9-5 0 0,-9 4-2 0,0-5 3 0,5 2-1 0,-5-3 0 15,0 3 1-15,0-1 3 0,7-1-1 0,-7 2 2 0,0-6 2 0,0 0 4 0,0 0 2 16,0 0 4-16,0 0 4 0,0 0 3 0,8 6 5 0,-8-6 6 0,0 0 5 0,0 0 4 15,0 0 6-15,0 0 3 0,5-6 4 0,-5 6 2 0,0-6 3 0,7 2 1 0,-7-1-1 16,7-1 2-16,-7-3-3 0,0 5-3 0,5-5-4 16,-5 4-3-16,7-5-4 0,-7-1-4 0,6 1-9 0,-6-3-2 0,0 2-6 0,8-4-3 0,-8 0-4 0,6 2 0 0,-6-2-5 15,7 0-1-15,-7 0-1 0,5 2-1 0,-5-2-1 0,9-1-2 0,-9 2-1 0,0-1 1 16,5 5 2-16,-5-5 1 0,0 6-2 0,0 0 1 0,5 3-2 0,-5 2-1 0,0-1 0 16,0-1-1-16,0 6-6 0,0 0-5 0,0 0-4 0,0 0-9 0,0 0-9 0,0 0-2 15,0 0 1-15,0 0 2 0,0 6 0 0,0-1 2 0,0-1 2 0,0 5 0 0,-5-3-1 0,5 3 6 16,0 1 3-16,0 1 4 0,0 4 5 0,-5-6 9 0,5 0 10 0,0 7 1 15,0-7-4-15,0 1-2 0,-9 4-1 0,9-4 0 0,0-1 0 0,0 3-1 0,0-3-1 16,0 0-3-16,0 0 1 0,9 1 1 0,-9 1 0 0,0-1 1 0,0-5-1 0,0 4 1 16,0 1 1-16,5-6 2 0,-5 1 0 0,0 4 1 0,5-2 0 0,-5-2 2 15,0-1 2-15,8 1 0 0,-8-5 3 0,0 4 2 0,5-4 1 0,-5 0 0 0,0 6 1 0,0-6 3 16,0 0 5 0,0 0 0-16,0 0 5 0,0 0 0 0,8 0 3 0,-8-6 4 0,0 6-1 0,8-4 1 0,-8-1 1 0,0 1 1 0,0-1 1 0,5-2-1 0,-5-2-1 0,0 4-4 15,0-5-4 1,6 1-5-16,-6 0-2 0,0-1-3 0,0-1-3 0,7 1-3 0,-7 1-2 0,0 0-3 0,0 0-3 0,6-3-3 0,-6 3-1 0,0 3-3 0,0 2-1 15,0-1-2-15,0 5-2 0,7-4-4 0,-7 4-3 0,0 0-8 0,0 0-4 0,0 0-4 16,0 0-2-16,0 0-3 0,0 4 0 0,0-4-6 0,0 5-12 0,0-1-12 0,0 2-13 16,0 3-17-16,0 3-11 0,0-3-19 15,0 0-20-15,0 0-33 0,0 1-35 0,-7 5-71 0,7 0-85 0,0 0-55 0,-6-6-38 0,6 7-5 0,-7-2 12 0,7-4 25 0,-6-1 27 0,6 0 31 16,0 3 35-16,0-8 37 16,-5 1 41-16,5-1 50 0,0 1 53 0,0-1 68 0,0-4 82 0</inkml:trace>
  <inkml:trace contextRef="#ctx0" brushRef="#br0" timeOffset="150794.93">33579 10093 87 0,'8'0'163'0,"-2"0"49"0,-1 0 40 0,2-6 37 0,1 6 37 0,-2 0 36 0,0-5 32 0,1 1 35 0,-2-1 32 0,3-1 32 0,0 2 30 0,-3 0-55 0,1 4-112 0,-6-5-61 0,5 5-39 0,2-6-21 0,-7 6-13 0,9-3-16 0,-9 3-22 16,0 0-19-16,0 0-16 0,0 0-21 0,0 0-20 0,0 0-17 0,0 0-19 0,0 0-17 0,0 0-16 16,0 0-13-16,0 0-7 0,0 0-9 0,0 3-4 0,-9 3-2 0,9-6-1 0,-7 5-7 15,7-1-9-15,-5 0-13 0,-1 7-14 0,1-7-19 0,-11 1-22 0,11 5-26 0,-8-4-34 16,-1 3-40-16,2-4-48 0,-2 5-103 0,1-1-128 0,0 0-69 0,0-2-42 0,-6 2-3 15,6-4 15-15,0-1 26 0,0 5 35 0,0-3 39 0,-6-6 41 0,6 5 49 0,-1-5 50 0,-5 4 57 16,-1-4 62-16,8 0 89 0,-7 0 98 0</inkml:trace>
  <inkml:trace contextRef="#ctx0" brushRef="#br0" timeOffset="151379.91">31255 11034 0 0,'7'-3'2'0,"-2"-7"108"0,2 5 63 0,0-4 40 0,-2 2 29 0,-5-2 23 0,8 0 18 0,-8-1 20 0,7 1 21 0,-7-6 24 0,0 4 27 0,0 2 26 0,0-1 27 0,6 1-73 0,-6 0-125 0,-6-7-65 0,6 5-27 16,0 7-12-16,0-5-1 0,-7 0 1 0,7-3 1 0,-8 3-2 0,3 0-5 0,5-1-9 0,-7 5-12 0,0-4-9 0,2-1-12 0,-2-1-7 0,-1 7-10 0,2-7-5 15,-7 7-3-15,8-5-4 0,-3 3-7 0,2 2-1 0,-7-2-3 0,8 1-2 16,-2 1-2-16,-2-2-2 0,-3 1-7 0,6 5-4 0,1-4-6 0,-4 4-4 0,2 0-2 16,-4 0-7-16,3 0-1 0,3 4-2 0,-3-4-1 0,1 5-3 0,2 1-2 15,-2-2-2-15,2 7-1 0,-2-7 1 0,-6 7-3 0,5-3 1 0,2 3-1 16,1-2 1-16,-3 7-1 0,0-2 0 0,3-4 1 0,-1 4-1 0,-1 6 0 0,7-6 2 15,-5 1-2-15,5 1 0 0,-9-2 1 0,9 5-2 0,0-4-1 0,0 4 2 16,9-4-3-16,-9 3-2 0,5-2-1 0,-5-1-4 0,7 3-5 0,-1-2-3 16,-1-2-6-16,3 1-6 0,5 1-4 0,-7-2-7 0,7 0-7 0,2-5-9 0,-3 2-9 15,0 4-13-15,1-11-12 0,6 5-12 0,-3 1-9 0,2-5-18 0,3 1-13 0,-3-3-32 16,1-3-35-16,0 6-34 0,1-6-27 0,-1 0-39 0,2-6-45 16,-3 6-11-16,3-3 4 0,-2-3 16 0,2-3 21 0,-2 0 26 0,-7-1 26 0,8-1 32 0,-1 1 33 15,-5-4 41-15,-1 0 44 0,6 0 42 0,-6-2 49 0</inkml:trace>
  <inkml:trace contextRef="#ctx0" brushRef="#br0" timeOffset="152547.76">31612 10873 8 0,'0'-13'102'0,"8"-2"58"0,-8 0 47 0,0-4 39 16,0 5 36-16,0-2 35 0,0 1 32 0,0 2 31 0,0-2 32 0,0 0 27 16,0 4 26-16,0-2-26 0,-8 4-53 0,8-3-69 0,0 3-76 0,0-1-45 15,0 5-28-15,0 1-22 0,0-5-18 0,0 9-18 0,0 0-17 0,0 0-16 0,0-6-13 16,0 6-12-16,0 0-13 0,0 0-6 16,0 0-8-16,0 0-4 0,0 0-3 0,0 0-4 0,0 0 2 0,0 0-3 0,0 6-1 0,0-6 0 0,-5 9-1 15,5-5-2-15,0 1-1 0,0 5-1 0,-8-1 2 16,8 3-2-16,-5-3 2 0,5 4-1 0,-7 2-2 0,7-4-2 0,-7 4-2 0,7-2-3 0,-7 2-1 0,7 1-3 15,-6 2-2-15,6-3-1 0,-7 0 1 0,7 4-1 0,0-4-2 0,0-1-1 16,-5 7 0-16,5-7-1 0,0 0 0 0,0 7 2 0,0-8-1 0,0 2-1 0,5 1 0 16,-5-7 0-16,0 6-2 0,0-1-1 0,7-4-2 0,-7 0 0 0,6 4 2 15,-6-4-1-15,0-1 2 0,7-4 1 0,-7 5-2 0,7-4 3 0,-7-1 0 0,0-1 0 16,7 2 4-16,-7-2 1 0,0-4 3 0,0 5 3 0,0-5 3 0,5 0 4 16,-5 0 4-16,0 0 4 0,0 4 4 0,0-4 3 0,8-4 1 0,-8 4 4 0,0-5 0 15,5 5 1-15,-5-4 2 0,0-2-2 0,0 2 0 0,0-1-2 0,0-4 0 0,8 2-6 16,-8-2-3-16,0-2-5 0,0 7-5 0,0-10-4 0,6 4-3 15,-6 0-4-15,0-1-1 0,5 2-5 0,-5 0-4 0,0 0 1 0,7 2-5 16,-7-2-2-16,0 4-2 0,9 1-1 0,-9-2-3 0,0 2 0 0,5-1-1 0,-5 5 3 16,6 0-1-16,-6 0 4 0,0 0 4 0,7 0 2 0,-7 0 4 0,5 0 4 15,-5 5 0-15,9-1 4 0,-2 2 2 0,-7-2 5 0,5 1 0 0,1 1 5 0,-1 4-2 16,-5-1 2-16,8-4 0 16,0 5 0-16,-8-1-2 0,5 0 0 0,-5-3-4 0,7 4 2 0,-1 1-2 0,0-4 0 0,-6-1 0 0,7-1-2 0,1 4 1 0,-3-2-1 15,2-4 1-15,0 3-1 0,-2-1 1 0,3-1 0 0,5 2 2 0,-7-6-1 16,6 0 3-16,-4 4 1 0,5-4-1 0,-2 0 2 0,5 0 1 0,-11-4 2 15,8 4 1-15,1 0 1 0,-2-6 4 0,2 2 4 0,-1-1 5 0,-1-1 3 0,2 3 4 16,-1-9 3-16,-7 8 2 0,7-1 4 0,0-5 7 16,-5 1 3-16,5 4 5 0,-8-5 3 0,0 0 5 0,4-1-3 0,-4 2-1 0,2 0-1 0,-1 0-2 0,-6-1-2 15,8-1-6-15,-8-3-3 0,0 5-6 0,0-6-2 0,0 4-8 0,0-4-7 16,0 2-3-16,0-3-5 0,0 2-3 0,0-1-5 0,0 6-1 0,-8-7-3 16,8 7-6-16,-6 0 1 0,-1-1-1 0,7 1 0 0,-5 4-2 0,5-5 0 0,-9 4-2 0,9 6 0 15,-5-5-3-15,5 5-3 0,-5 0-4 0,5 0-1 0,-8 0-2 0,8 5 2 16,-5-5-1-16,-3 6 0 0,0-3-2 0,3 9 1 0,-1-8-1 0,-1 5 2 15,7 0 0-15,-6 2 0 0,-1-7 2 0,1 8 2 0,-1-3 1 0,0 0 2 0,7 1-1 16,-7-1 1-16,2 3 0 0,5-3 2 0,-8 0-1 0,8 6 1 0,0-6 0 0,-5 1 0 16,5 1-1-16,0-2 1 0,0 1 2 0,-8-1-2 0,8 0 0 0,0 3 0 15,0-3 0-15,0 1-3 0,0-1-3 0,8 0 0 0,-8 3-3 0,0-3 2 0,0 0-3 16,5-5 3-16,-5 7-1 0,8-2 2 0,-8-2-2 0,5 2 1 0,2-4 2 16,0-1-1-1,0 2 3-15,-1-2 0 0,1 1 4 0,6-1 3 0,-7 1 2 0,-1-5 3 0,11 6-1 16,-3-6 1-16,-3 0 0 0,4 0 0 0,-1 0 2 0,1-6 0 0,6 6 0 0,-9-5 2 0,9 1 1 0,-6-1 0 0,4 1 3 0,-4-2-3 31,7-3 2-31,-3 0 2 0,1-3 0 0,-4 3 2 0,4-1 2 0,2 1 1 0,-10-6-2 16,1 0 3-16,9 0 2 0,-10 2 1 0,5-2-2 0,-5 0 1 0,2 0 2 0,2-4 1 15,-4 4-1-15,-3-4-1 0,5-2 1 0,-6 7-4 0,-1-5 1 0,0-2 1 16,-1 3-2-16,2-6 2 0,1 3-3 0,-8 2 2 0,0 0 1 0,6-2-2 16,-6 3-3-16,0-3 0 0,0 6 0 0,-6 2 1 0,6 4 3 0,0-6-1 0,0 9 2 15,-8-4-2-15,8 5-6 0,0 0-3 0,-7 1-6 0,7 4-4 0,0 0-4 0,-5 0-2 16,-1 4 0-16,6 6-1 0,-6-6-3 0,-1 8-4 0,7-3 0 0,-8 6-4 15,3-6-3-15,-3 10 2 0,8-4 1 0,-6 0 5 0,1 4 2 0,5-4 4 16,-7 4 1-16,-1-4 2 0,8-1 0 0,0 7 3 0,-6-8 0 0,6 2 1 0,0 1 2 16,0-2-1-16,0 1 4 0,-7-6-1 0,7 7-1 0,0-3 2 0,0-2-1 15,0 4 1-15,0-5 0 0,7-1-1 0,-7 6-3 0,0-6-1 0,0 0 0 16,6 3-1-16,-6 1-4 0,0-4-1 0,8 2 0 0,-1-7 0 0,-7 8-1 0,5-3 1 16,-5 0 1-16,6-5-1 0,2 7 2 0,-3-7-1 0,3 1 4 0,-1 2 0 0,-7-7-1 15,12 3 3-15,-7-3 2 0,2 6 4 0,1-6 0 0,5 0 2 0,-7-6 1 0,7 6-1 16,-5-3 0-16,3 3-1 0,1-7 0 0,4 2 1 0,-11 1 1 0,9-7 3 15,-1 7 2-15,-1 1 2 0,0-8 2 0,-4 1 2 0,4 4-2 0,-3-3 4 16,1 0 0-16,-2-1 5 0,-3 1 3 0,9-3 4 0,-7 3 3 0,-1 0 1 0,2-6 3 0,-3 11 3 16,2-7 0-16,-1 1 1 0,-1 1 1 0,-5 4 3 0,9-5 3 0,-9 6 2 15,0-1-1-15,7 5-2 0,-7 0 0 0,0 0-3 0,0 0 1 0,0 0-6 0,0 0-8 16,0 0-5-16,-7-6-5 0,7 6-6 0,0 0-6 0,-9 6-5 0,4-6-7 16,-1 5-5-16,-6-1-6 0,4 0-4 0,-5 2-3 0,7 3-8 0,-7-4-3 0,0 5-3 15,-1-4-3-15,9 3-2 0,-10-4-1 0,3 5-1 0,5-1 1 0,-6 0 0 0,8-2-2 16,-9 2 4-16,9-4 0 0,-2 5 3 0,-2-7 4 0,4 8 0 0,-2-7 2 15,1 8 1-15,6-8 6 0,-5 1 2 0,5 1 0 0,-8 1 3 0,8-1 0 16,0-1 2-16,0-1-2 0,0 1 1 0,0 2 1 0,0-4-1 0,0 3 2 0,0-1-1 16,0-1 2-16,0 2 3 0,8-2 2 0,-8 1 1 0,0-1 2 0,5 1 2 15,1 1 2-15,-6-2 0 0,7 7 0 0,-2-11 1 0,4 10 0 0,-2-10 2 0,-2 3 3 16,1 3-2-16,2-2-2 0,-3 1-5 0,3 1-4 0,-3-6-9 0,2 3-6 0,0-3-10 16,-2 6-10-16,3-6-11 0,-8 0-13 0,7 6-13 0,-2-6-13 0,-5 0-19 15,9 0-19-15,-9 0-19 0,0 0-19 0,5 0-20 0,-5 0-22 0,5 0-37 0,-5 0-39 16,8-6-53-16,-8 6-55 0,0 0-22 0,5-6-11 0,-5 6 14 0,0-3 21 0,8-3 27 15,-8 1 30-15,6 1 32 0,-6-5 33 0,7 3 39 0,-7-3 39 0,0 3 49 0,6-4 50 0</inkml:trace>
  <inkml:trace contextRef="#ctx0" brushRef="#br0" timeOffset="153321.07">32968 10802 0 0,'0'0'5'0,"0"0"29"0,0-5 16 0,0 5 16 0,6 0 14 0,-6 0 14 0,0 0 13 0,0-7 11 0,0 7 8 0,0 0 1 0,7 0-9 0,-7 0-5 0,0 0-7 0,0 0-7 0,0 0-12 0,0 0-9 0,0 0-11 0,0 0-12 0,0 0-11 0,0 0-10 0,0 0-9 0,0 0-6 0,0 0-2 0,0 0-3 16,0 0-3-16,0 0-3 0,0 0-6 0,0 0-2 0,0 0 0 0,0 0-2 0,0 0-1 0,0 0 0 0,0 0 0 0,0 0 0 15,0 0-4-15,0 0-2 0,0 0-7 0,0 0-1 0,0 0-1 0,0 0-1 0,0 0-5 16,0 0 0-16,0 0-6 0,0 0 1 0,0 0-3 0,-7 0 0 0,7 0 0 0,0 0 3 16,0 0 4-16,0 0 5 0,-6 7 5 0,6-7 2 0,0 0 1 0,0 0 1 0,0 0 2 15,0 0 3-15,0 0 2 0,0 0 1 0,0 0-1 0,0 0 0 0,0 0 0 0,0 0-2 16,0 0-2-16,0 0-2 0,0 0-1 0,-8 0-3 0,8 0 0 0,0 0-1 0,0 0-1 15,0 0-1-15,0 0 0 0,0 0-3 0,0 0-1 0,0 0-2 0,0 0-2 0,0 5 0 16,0-5-2-16,0 0 0 0,0 0-2 0,0 0 1 0,0 0 0 0,0 0 1 0,0 0 1 16,0 0 2-16,0 0 1 0,0 4 4 0,0-4 3 0,0 0 1 0,0 0 1 0,0 0 2 15,0 0 2-15,0 5 2 0,0-5 3 0,0 0 3 0,0 0 6 0,0 0 3 0,0 0 5 16,0 4 3-16,0-4 1 0,0 0-1 0,0 0 2 0,0 0 1 0,0 0-1 0,0 0 1 16,0 0 3-16,0 0 2 0,0 0 1 0,0 0 4 0,0 0 1 0,0 0 3 0,0 0 2 0,0 0 9 15,0 6 8-15,0-6 9 0,0 0 11 0,0 0 8 16,0 0 9-16,0 0 7 0,8 0 7 0,-8 0 8 0,0 0 8 0,0 0 9 0,0 0 8 0,0 0 4 0,6 0 4 15,-6 0-1-15,0 0-7 0,0 0-3 0,0 0-7 0,0 0-5 0,0 0-4 0,7-6-5 16,-7 6-2-16,0 0-7 0,0-4-9 0,0-1-10 0,0 5-15 0,0-4-12 16,0-1-10-16,-7-2-6 0,7 7-1 0,0-3 0 0,0-3-2 0,-6 1 0 0,6 1 1 15,0-2 1-15,-8-3 2 0,8 5 6 0,-7-1 4 16,2-5 6-16,5 4 8 0,-6-3 8 0,6 3 11 0,-8-3 5 0,3 4 2 0,-3 1 8 0,8-5 3 0,-5 3 5 16,5 0 6-16,-7 2 0 0,0-1 3 0,7-1-1 0,0 2-5 0,0 4-4 0,0 0-4 15,0 0-9-15,0-5-10 0,0 5-9 0,0 0-10 0,0 0-8 0,0 0-11 0,0 0-6 16,0 0-5-16,0-4-5 0,7 4-8 0,-7 0-2 0,7 4 1 0,-2-4 2 0,-5 0-1 15,13 5 2-15,-5-1 4 0,-2 2 5 0,-1-1 6 0,2-1 5 0,7 8 4 0,-7-9 1 16,-1 12 1-16,7-6-1 0,0 1-1 0,-7 1-3 0,7 4-3 0,2-2-2 16,-10 2-3-16,7-6-2 0,-5 7-3 0,6-1-5 0,-6-1-4 0,0 2-2 15,-2-3-3-15,3 2 1 0,-1-1 0 16,-1 2-3-16,0-7-1 0,1 6-2 0,-7 0-2 0,5-5 0 0,-5 4-1 0,8-4 0 0,-8 5-3 0,0-5 2 0,0-1-1 0,8 6 0 16,-8-6-2-16,-8 0-13 0,8 3-14 0,0-3-18 0,-8 0-16 0,3 1-21 15,5-1-20-15,-7 6-26 0,-5-4-27 0,5-1-29 0,-1-6-32 0,3 5-39 0,-9 2-36 16,1-1-54-16,6-1-58 0,-5-3-61 0,0 3-55 0,4-5-11 0,-5 1 11 0,7 4 29 15,-7-3 31-15,5 0 40 0,-3-2 40 0,4 1 44 0,1-1 45 0,-2 2 48 0,1-2 48 0,2 1 56 16,-1-5 64-16</inkml:trace>
  <inkml:trace contextRef="#ctx0" brushRef="#br0" timeOffset="155652.34">21230 11640 15 0,'0'-4'47'0,"9"-1"20"0,-9 1 17 15,0-2 18-15,0 1 19 0,0 1 16 0,5-1 20 0,-5 1 19 0,0-3 18 0,0 2 2 0,0 1-10 0,0-1-6 0,0 1-3 0,7-2-4 0,-7 1-7 0,0 1-5 0,0-1-6 0,0 1-8 0,0-2-5 0,0 0-5 0,0 3-7 0,0-3-4 0,0 2-3 0,0-1-3 16,0-1-5-16,0-3 1 0,0 9 0 0,0-9 4 0,0 2 2 0,0 7 4 0,0-3 6 0,0-3 4 16,0 3 3-16,0-3 2 0,0 6 3 0,0-6 0 0,0 2 1 0,0-1-1 0,-7 1 0 15,7-1-3-15,0 5-4 0,0-6-4 0,0 2-6 0,0 4-4 0,0 0-8 16,0-6-7-16,0 6-8 0,0-3-7 0,0 3-7 0,0-6-12 16,0 6-11-16,0 0-11 0,0 0-10 0,0 0-13 0,0 0-11 0,0 0-11 0,0 0-9 15,0 0-8-15,0 0-7 0,0 0-5 0,0 0-2 0,0 0-2 0,0 6 0 0,0-3 1 16,0 7 3-16,0 1 1 0,0 2 5 0,0 2 1 0,0 1 5 0,0 2 4 15,0 3 5-15,0-2 1 16,0 1 3-16,0-2 1 0,0 7-2 0,0-6 1 0,7 2-3 0,-7-3 0 0,0-3-3 0,6 6 0 0,-6-8-2 0,5 7 1 0,3-4-2 16,-8-3 0-16,8 2-3 0,-3 0 0 0,9-6 2 0,-9 6-3 0,2-5 0 15,6-1 0-15,-6 3 2 0,5-9-2 0,3 8 1 0,-3-7 3 0,0 2 1 0,2-2 1 16,-1 1 2-16,0-5 3 0,7 0 3 0,-8 0 1 0,3 0 5 0,-4-5 3 16,2 5 5-16,0-4 6 0,1-2 5 0,-1-3 5 0,0 0 6 0,0 2 3 15,0-2 3-15,0-6 4 0,0 6 3 0,-8 0 0 16,9-7 4-16,-7 7 2 0,7-6 0 0,-8 1-2 15,1-2-4-15,-2 1-1 0,-5 2-4 0,8-2-5 0,-8 0-3 0,6-4-4 0,-6 5-4 0,0-7-5 0,0 2-4 0,0-2-5 0,-6 2-3 16,6 1-6-16,-8 3-3 16,8-6-4-16,-5 8-5 0,5-2-5 0,-7 0-6 0,7 5-11 0,-6 1-12 0,6 4-16 0,-8-1-20 0,8 2-25 0,-6 4-27 15,6 0-25-15,0 0-22 0,-7 4-27 0,7 2-22 0,0-1-26 0,-5 4-24 0,5 1-42 16,-9 5-54-16,9-5-61 0,-5 4-65 16,5 5-21-16,0-4-3 0,-7 4 25 0,7-4 32 0,-6-1 37 0,6 2 36 0,0-1 40 0,0-2 39 0,-5 2 41 0,5-4 43 15,0-1 54-15,0-1 58 0</inkml:trace>
  <inkml:trace contextRef="#ctx0" brushRef="#br0" timeOffset="156458.76">21928 11734 0 0,'13'0'2'0,"-7"0"110"0,9 0 73 0,-10-6 53 0,1 2 43 0,2-1 40 0,-8 1 37 0,5-1 37 0,-5-5 32 0,8-1 32 0,-8 7 30 0,5-5 30 0,-5-1 29 0,8-1-77 0,-8 8-129 15,6-4-73-15,-6-2-42 0,0 4-24 0,0-5-17 0,5 5-17 0,-5 1-14 0,0-5-12 16,0 2-12-16,0 2-12 0,0-4-12 0,0 5-9 0,0-2-14 0,-5 1-10 15,5 1-10-15,-6-1-11 0,6 1-10 0,-8-2-9 0,3 0-10 0,-3 3-9 16,3-3-5-16,-9 6-7 0,9-4-6 0,-10 4-4 0,9 0-3 0,-7 0-4 16,0 4-1-16,0-4-2 0,0 6-1 0,-1-3 1 0,2 3-2 0,1 4 2 0,-5-5 0 15,4 4 2-15,5-3-2 0,-6 3 1 0,6 0-1 0,2 2-2 0,-9-2 2 16,9 6-2-16,5-6 3 0,-8 3-3 0,3 2 3 0,-3-4-2 0,8-1 0 16,-6 6 2-16,6-5-3 0,-7-1 3 0,7 6-3 0,0-6 3 0,-6 0-1 0,6 3-1 15,0-3-1-15,0-5 1 0,0 7-6 0,0-2 2 0,6-5-5 0,-6 8 4 16,7-9 0-16,-1 3 0 0,-6 3 3 0,8-3 0 0,5-2 6 0,-8 1 1 15,2-1 3-15,5-4 4 0,3 5 3 0,-10-5 6 0,9 0 4 0,-2-5 3 16,8 5 2-16,-8-4 2 0,2-1 3 0,4 1 2 0,-2-2 3 0,2-3 1 16,-4 0 2-16,4-3 2 0,3 3 3 0,-8 0 0 0,5-1 1 0,-4-4 3 0,-1-2 0 15,0 7-1-15,0-6 4 0,0-1 0 0,1-2 2 0,-2 3 2 0,-6-3-1 16,0 2-1-16,1-4-1 0,1 0-4 0,-3 2-2 0,-5-2-3 0,7-5-1 0,-7 1-4 16,0 5-3-16,0-6-3 0,-7 1-1 0,7 0-6 0,-5 0-2 0,5 3-4 15,-8-3-1-15,1 5-3 0,7-6-2 0,-6 5-1 0,0 1-1 0,1-1-1 16,-2 6-1-16,-2-7 0 0,4 7 0 0,-2 1 0 0,7-2-2 0,-6-1 2 15,1 7-1-15,5 0 0 0,-8-1-1 0,0-1 3 0,8 8-1 0,0-4 0 0,-5 2-4 16,5 5-2-16,0 0-3 0,0-4-4 0,0 4-3 0,0 0-3 0,-6 4 1 0,6-4-1 16,0 12-1-16,0-9 1 0,-7 8-2 0,7 3 2 0,0-5 0 0,-6 12-1 15,6-6 4-15,0 3 2 0,0 3 4 0,-8-2 4 0,8 5 3 0,0 1 2 16,0-7 2-16,0 12 2 0,0-6-2 0,0 1 1 0,0-1 1 0,0 6-1 16,0-2 1-16,0-4 0 0,0 7 0 0,8-7 1 0,-8 6-2 0,6-5 1 15,-6-1-2-15,7 1-2 0,-1-1 1 0,-1-6-3 0,3 7-1 0,0-5 1 0,-3-7-2 16,1 8 2-16,1-6-1 0,7-2 1 0,-7 2-2 0,4 0 2 0,2 0-2 15,-5-6 1-15,4 1 3 0,0 1 1 0,3-1 1 0,-3-6 4 0,0 5 3 16,2-4 1-16,-1-5 1 0,0 6 2 0,0-6 2 0,0 0 1 0,-8 0 4 0,11-6 2 16,-3 1 1-16,-2 1 5 0,-3-1-1 0,4-5 2 0,-5 1 0 0,6 0-1 15,-6-3 0-15,6-1 0 0,-7-8-1 0,1 6-1 0,6-3-1 0,-7 3-1 16,2-10-2-16,-3 6-1 0,0-5 1 0,9 0-2 0,-7 0-1 0,-7-7 0 16,8 1 0-16,-3 2-3 0,2-2 1 0,-7 2 1 0,0-2-1 0,7-4-1 15,-7 4 0-15,0 6-1 0,-7-6-2 0,7 5-2 0,0 1-3 0,-7 0 2 0,7 5-1 16,-5-1-1-16,-3 6 2 0,8-7 1 0,-7 12-1 0,2 0 0 0,5 0-2 15,-9-1-2-15,9 5-1 0,-5-1-3 0,5 2-2 16,0 4-4-16,0 0-2 0,0 0-3 0,-5 0-3 0,5 4-1 0,-8 2-4 0,8 3 2 0,-6 0-3 16,6 1-1-16,-7 4 1 0,7 2 0 0,-6-1 1 0,-1-1 4 0,7 5 3 15,0-3 2-15,0 2 4 0,0 3 1 0,0-6 3 0,0 9-1 0,0-5 1 0,0 0 1 16,0 1 1-16,7-1 2 0,-7 5-1 0,6-3 1 0,1 3 0 0,-1-5 1 16,2 2 0-16,-3-3 2 0,0 1 0 0,4 2 1 0,-4-2-1 0,10-5-2 0,-10 7-6 15,2-8-8-15,0 2-12 0,6-6-17 0,-8 7-19 0,3-7-19 0,-2 6-24 16,-1-6-23-16,2-2-24 0,2 2-24 0,-4 0-27 0,-5-3-26 0,6-1-25 0,-6-1-40 15,0 1-46-15,7-1-46 0,-7-4-39 0,0 0-32 16,-7 6-17-16,7-6 8 0,-6 6 27 0,6-6 30 0,-5-6 34 0,-4 6 38 0,2 0 37 0,2-6 39 16,-9 2 39-16,9-1 49 0,-3 1 51 0,3-7 53 0,-2 7 65 0</inkml:trace>
  <inkml:trace contextRef="#ctx0" brushRef="#br0" timeOffset="156648.04">22318 11652 0 0,'-6'-7'11'0,"1"2"129"0,-3 5 77 0,3-4 56 0,-2 4 46 0,-2-5 39 0,9 5 38 0,-5-4 33 0,5 8 32 0,0-4 26 0,0 0 22 0,0-4 23 0,0 4 21 0,0 0-95 0,0 0-157 0,0 0-87 0,0-6-49 0,0 6-26 15,0-5-17-15,5 5-16 0,-5-4-14 0,9 4-12 0,-2-5-10 0,-7 1-7 0,5-3-2 0,8 7-7 16,-7-5-3-16,7 1-8 0,-6-1-7 0,7 1-7 0,-1 4-7 0,6-6-6 16,-6 1-4-16,8 1-17 0,-11-1-21 0,11 5-32 0,-1-4-30 0,5 4-45 0,-6-6-47 15,2 6-73-15,-3-6-90 0,3 6-88 0,-2-3-88 0,1 3-33 0,-1 0-9 16,2 0 10-16,-10 0 17 0,10-6 31 0,-8 6 41 0,-8 0 45 16,11-4 52-16,-5 4 56 0,-6-5 61 0,2-1 72 15,2 6 79-15</inkml:trace>
  <inkml:trace contextRef="#ctx0" brushRef="#br0" timeOffset="156884.76">22884 11886 0 0,'0'24'31'0,"0"-5"147"0,0-4 81 0,-5-1 53 0,5-4 43 0,0 0 28 15,0-5 23-15,0-5 19 0,-6-9 16 0,6-3 17 16,0 12 14-16,0 0 23 0,0 0 25 0,0 0-102 0,0 0-180 0,0 0-80 0,0 0-33 0,0 0-12 0,0-4 0 16,0 4 5-16,0 0 3 0,0-5 7 0,0 5 7 0,0 0 4 0,-8-5 4 15,8 5-3-15,0 0-9 0,0-4-15 0,0 4-17 0,0 0-19 0,-5-6-16 16,5 2-12-16,0 4-12 0,0 0-8 0,0 0-7 0,0-5-4 0,0 5-8 0,0-4-8 15,0-1-9-15,0-1-8 0,0 2-5 0,5-2-8 0,-5 1-5 0,8 1-9 16,-2-1-8-16,-1 1-12 0,3-2-13 0,5 2-15 0,0-7-19 0,-8 8-19 16,9-9-20-16,6 8-27 0,-6-1-34 0,4 1-33 0,-4-2-37 0,7 2-64 15,-11-7-78-15,11 11-60 0,-2-9-54 0,1 3-8 16,0 2 14-16,-8-1 27 0,7 1 35 0,-6-1 36 0,2-5 42 0,-3 5 47 0,0 1 47 0,-4-8 52 0,5 8 50 16,-7-5 66-16,-1-2 79 0</inkml:trace>
  <inkml:trace contextRef="#ctx0" brushRef="#br0" timeOffset="157248.76">23379 11621 0 0,'-5'6'29'0,"5"-6"143"0,0-6 75 0,-6 1 54 0,-1-4 36 0,7-2 34 16,-6 2 33-16,-2-11 28 0,3-8 31 0,5-6 25 0,-7 10 25 0,7 3 24 0,0 2 24 0,0 4-112 0,0 0-187 0,0 0-86 0,0 2-36 15,0-2-14-15,0 4 0 0,0 2-3 0,7-1-3 0,-7 1-4 0,0 0-5 16,0-3-5-16,0 8-5 0,-7-5-3 0,7 4-10 0,0-1-5 0,-7 2-9 16,7 4-9-16,-5-6-13 0,5 6-11 0,-7-3-11 0,-1 3-13 0,3 0-8 0,-3 0-9 31,-3 3-6-31,3-3-7 0,-5 6-2 0,0 4-5 0,-1-5-1 0,7 4-3 0,-4-5 0 0,-2 8 2 0,0-3-1 0,6 6 3 0,-5-6 1 0,4 0 2 15,1 6 1-15,2 1-2 0,-3-3 2 0,8 2-4 0,-6-1 1 0,6 2-3 16,-5-2-1-16,5 2-1 0,0 3-1 0,0-5 1 0,0 1-1 0,0-2-1 0,5 8 1 16,-5-6-1-16,6-2 0 0,2 3 1 0,-8-2 1 0,5-4 1 0,2 4 4 15,7-4 2-15,-8 5 2 0,6-6 2 0,2 6 1 0,-1-6 2 0,-1 3 2 0,2 1 2 16,-1-2 4-16,8-2 2 0,-10 2 5 0,10-2 1 0,-9 6 1 0,7-6 2 31,2 0 0-31,-10 3-1 0,5-9 1 0,-4 8 2 0,-1-1 2 0,5-6-1 16,-11 5 3-16,1-4 1 0,2 2 0 0,-3-4 2 0,3 3-1 0,-8 3 3 15,0-9 1-15,5 10 4 0,-5-5 2 0,0-1 0 0,-5 1 3 0,5 1 1 16,-8-2-1-16,3 2-2 0,5 3-2 0,-8-4-4 0,2 5-10 0,-6-6-8 0,3 1-13 16,-2 4-13-16,4-3-17 0,-7 0-20 0,7-2-21 0,-4 1-23 0,4 1-23 15,-7-2-26-15,9-1-28 0,-9 3-22 0,9-6-24 0,-2 0-17 0,-1 5-16 16,3-5-33-16,5 0-37 0,0 0-55 0,0 0-55 0,0 0-24 0,0 0-8 0,0 0 17 16,0-5 26-16,5-1 34 0,3 3 35 0,-1-1 37 0,-2-7 37 0,2 1 34 0,5 0 37 15,2 0 49-15,-1 0 51 0</inkml:trace>
  <inkml:trace contextRef="#ctx0" brushRef="#br0" timeOffset="157723.6">23687 11685 0 0,'0'4'23'0,"5"1"141"0,-5-5 79 0,0 0 55 0,-5 6 42 15,5-6 38-15,0 0 34 0,0 0 33 0,-8-11 33 0,8 7 31 0,-5-2 29 0,5 6 29 16,-5-3 27-16,5-3-104 0,0 6-182 0,0 0-93 0,-9-4-48 0,9 4-26 16,-7-5-10-16,7 5-15 0,0-6-13 0,-5 6-14 0,5-3-16 0,0 3-14 15,-8 0-11-15,8 0-15 0,0-7-11 0,0 7-12 0,-6 0-10 0,6 0-7 0,0 0-5 16,-5 7-6-16,-3-7-2 0,8 3-1 0,0-3-1 0,-5 6-1 15,-2 3-3-15,7-3 1 0,-7-3 0 0,7 3-2 0,-7 3 2 0,7 0-1 0,-6-2-2 16,6 2 1-16,0-4-4 0,0 5-2 0,0-5-3 0,0 4-1 0,0-5-3 0,0 8 1 16,0-8 1-16,6 1-1 0,-6 5 2 0,7-10 0 0,-7 5 3 0,7-1 1 15,0 1 4-15,-2-1 3 0,8 2 4 0,-7-6 6 0,2 0 3 0,4 6 4 16,-3-6 2-16,1-6 1 0,3 6 4 0,1 0 2 0,-7-6 1 0,6 2 1 0,1-1 2 16,-2 1 1-16,-6-1 1 0,7-1 5 0,0-3 1 0,-7 0 3 0,7 2 3 0,-6-2 3 15,1 0 4-15,-2-1 1 0,0 1 3 0,1-6 2 0,-2 4 3 16,-5-2 0-16,0 3 2 0,0-4 0 0,0-2-1 0,0 1-2 15,0-3-2-15,-5 2-2 0,-2 1-1 0,1 1-4 0,0-5-1 0,-2 4-2 16,-4 5-2-16,4-4-2 0,2 4-3 0,-7 1-5 0,6-3-3 0,-5 8-4 0,5-1-4 0,-6 5-4 16,7 0-2-16,-7 0-4 0,6 5-3 0,-7-1-1 0,9 8-5 0,-8-3 0 15,8 1-4-15,-4-1 1 0,2 6 2 0,2 0-1 0,-9 0 2 0,9-2 0 0,-3 7 1 16,3-4 2-16,5-3 3 0,-7 2-1 0,0-1 2 0,7 2 0 0,-7-1-2 16,7-2 1-16,0-2-1 0,0 4-1 0,0-6-3 15,0 1-1-15,0-1-1 0,0 0 2 0,7 3-1 0,-7-3 1 0,7-5 2 0,0 7-2 0,-2-2-1 0,-5-5-5 16,13 2-7-16,-7 3-9 0,7-3-13 0,3-1-16 0,-11-1-15 0,8 2-20 15,6-2-27-15,-6 1-24 0,0-5-24 0,7 4-47 0,-1-4-59 0,-6 0-76 0,6 0-78 16,2-4-29-16,-3 4-1 0,3-5 16 0,-3 1 24 0,2-6 28 0,1 5 34 16,-3-4 37-16,3-3 39 0,-2 3 40 0,-7-6 43 0,9 2 55 0,-10 1 61 0</inkml:trace>
  <inkml:trace contextRef="#ctx0" brushRef="#br0" timeOffset="158687.63">24129 11582 0 0,'0'-4'7'0,"0"-2"121"0,-6 1 77 15,6-4 55-15,-7 5 45 0,2-2 39 0,-3-3 37 0,0 3 37 0,-3-3 37 0,6 3 33 0,-2-3 31 0,-2 5 31 0,4-8 28 0,5 9-84 0,-7-6-147 0,7 3-87 0,-6 0-47 0,6 2-28 0,0-1-20 0,0 1-15 0,0-1-17 0,0 5-14 0,-5-6-17 0,5 6-13 16,0 0-13-16,0-4-12 0,0 4-9 0,0 0-8 0,0 0-9 0,0 0-7 16,0-6-7-16,0 6-5 0,0 0-9 0,0 0-7 0,0 0-11 0,0 0-8 0,0 0-8 15,0 0-5-15,0 0-7 0,0 0 0 0,5 0-1 0,-5 0 1 0,6 6 1 16,1-6 0-16,-2 4 4 0,4 7 2 0,-2-7 5 0,-2 5 5 0,6 3 7 0,-3-3 6 16,0 1 8-16,4 4 3 0,-6 1 4 0,0-2-2 15,9 3 0-15,-10-2-4 0,2 1-6 0,-7 1-6 0,7-3-10 0,-2 7-5 16,-5-4-4-16,0 2-10 0,0-3-4 0,0 0-10 0,0 0-6 0,0-2-5 0,0 2-3 0,0 1 0 15,-5-7-1-15,5 6 3 0,0-10 8 0,-7 4 7 0,7 1 10 16,-7-4 6-16,7-3 6 0,-5 3 9 0,5-1 9 0,-7-5 6 0,7 4 10 0,-8-4 6 0,8 6 2 16,-6-6 5-16,6 0 3 0,-6 4 4 0,6-4 4 0,0 0 2 0,-7 0 4 15,2 0-1-15,5 0 4 0,-8-4 0 0,8 4 2 0,-8 0 0 0,8-6 3 0,-5 6 2 16,5-4 2-16,-6-1 0 0,6-1-1 0,-5 6-1 0,5-3-3 0,-7-3-3 16,7-4-4-16,-9 5-2 0,9-4-1 0,-5 3-3 0,5-3-1 0,0 0-2 15,0-2-4-15,0 2-2 0,-7-2-1 0,7-2-4 0,0-2-4 0,7 0-1 16,-7 0 0-16,0 0-4 0,5 0-3 0,-5-4 1 0,9 1-5 0,-2 2-1 15,-2-4-4-15,1 1-2 0,7 4 1 0,-5-4-4 0,4 5 0 0,0-2-2 0,3 7 2 16,-3-1-2-16,-5 1-1 16,11 4 2-16,-4-1 3 0,-1 2-1 0,0 4 2 0,5 0 0 0,-2 4 2 0,2 2 0 0,-4-1 2 0,-2 4 0 0,2 1 1 0,-1-1 1 15,1 7 1-15,-2-2-1 0,1 5 0 0,1-4-7 0,-9 4-12 0,0 1-14 16,3 0-15-16,-2 0-17 0,-6-2-16 0,7 3-14 16,-7-8-13-16,0 8-9 0,8-2-7 0,-8-4-9 15,0-1-8-15,0 2-5 0,0-7-5 0,0 1 1 0,0-1 1 0,0 0 4 0,0-3 5 0,0 3 4 0,0-3 7 0,0-1 4 16,5-1 7-16,-5 2 1 0,6-6 4 0,2 4 3 0,-3 1 1 0,3-5-2 0,-3 0-4 15,9 0-2-15,-2 0-8 0,2-5 0 0,-1 5-2 0,8-4 1 0,-3-2 3 16,1 2 3-16,-1-1 1 0,3-1 4 0,-2 3 7 0,1-9 8 0,-1 8 8 0,2-5 15 16,-3-2 15-16,3 2 31 0,-1 5 34 0,-8-8 32 15,7 3 30-15,-4 0 31 0,-4-1 29 0,2 1 28 0,0-3 31 0,-5-2 22 16,3 4 23-16,-3-3 19 0,-1 2 19 0,-1-4 14 0,2 6 10 0,-3-6 0 0,-5 6-10 0,0-2-8 0,5 2-9 16,-5 0-11-16,0-2-15 0,0 7-15 0,8-5-17 0,-8 3-16 0,-8 0-19 15,8 3-13-15,0-3-18 0,0 2-18 0,0-1-17 0,-5-1-15 0,5 2-19 16,0-1-13-16,-5 5-16 0,5-4-13 0,-8 4-13 0,8-5-10 0,-6 5-9 15,-1 0-7-15,-1-7-7 0,8 7-6 0,-5 7-4 0,-9-7-4 0,9 5-1 0,-3-1-1 16,3 1 1-16,-9-1 0 0,9 7 2 0,-10-1 2 0,9-7 3 0,-7 9-1 16,8 1-2-16,-11-2-1 15,11-2 0-15,-8 7-2 0,8-7-2 0,-9 6-1 0,7-2-1 0,1-1-4 0,1 2-2 0,-3-1-2 0,0-3-3 0,3 4-5 16,-2 2-1-16,0-7-3 0,2 2-3 0,5 2 2 0,-7-1-1 0,7-3 2 0,0 1 0 16,0-1 1-16,0 0 3 15,0-3 2-15,0 3 2 0,7-3 3 0,-7 3 4 0,5-3 7 0,2 3 6 0,-7-5 6 0,7-4 7 0,-2 5 5 0,11 2 9 16,-11-7 5-16,1 3 6 0,6-3 3 0,2 0 3 0,-1-3 2 0,-8 3 6 15,11-7 1-15,-4 2 4 0,0 1 7 16,8-5 4-16,-6 3 5 0,-1-3 3 0,0 0 0 16,-2-3 4-16,4-1 1 0,-1 2 0 0,-4-2 1 0,4-3 1 0,-7 2 3 15,6-5-2-15,-6 4 0 0,0-6-3 0,5 3-6 0,-6-7-5 0,-6 5-5 16,8-5-5-16,-2 1-3 0,-6-1-5 0,0-3-3 0,0 4-3 0,0-6-4 0,-6 5-6 16,6-4-1-16,-8 0-4 0,2 5-2 0,-1 0-1 0,2-1 1 0,-2 1-4 15,0 3 1-15,0-3 0 0,1 5-2 0,-1 4-1 0,1 0 1 0,-7 2-1 16,13 2 0-16,-5 1 3 0,-3 1-6 0,8 4 0 0,-6 1-7 0,6-2-3 0,0 6-6 15,0 0-1-15,0 0-2 0,-7 6-2 0,7-6 0 0,-8 4-1 0,8 5-1 16,-5 2 1-16,5-1-1 0,-6-1 1 0,-2 6 0 0,8 0 4 0,-5 0 4 16,-3-2 4-16,8 7 3 0,0-4 4 0,-5 3 1 0,5-5 2 0,0 5-1 0,-8 2 3 15,8-3 3-15,0 3-2 0,8-2 3 0,-8 0 0 0,0 1-1 0,5 4 4 16,-5-5 0-16,8 6 1 0,-3-1-2 0,-5-3 3 0,8 3-1 0,-2-6 1 16,-1 2 1-16,10 4 0 0,-9-3-4 0,2-3-4 0,-3 3-12 0,8-2-17 15,-7 1-18-15,1 0-21 0,6-6-18 0,-6 5-24 0,5-4-24 0,-5 5-28 16,-1-6-28-16,8 0-34 0,-7 2-52 0,6-7-62 0,-7 6-81 0,7-6-87 0,-1 1-24 15,-3 1 9-15,2-7 23 0,1 5 30 0,-3-9 34 0,3 0 36 0,2 0 40 16,-1-4 42-16,-8-1 45 0,9 1 48 0,-2-7 58 0,1 1 65 0</inkml:trace>
  <inkml:trace contextRef="#ctx0" brushRef="#br0" timeOffset="159019.1">25535 11406 0 0,'8'-4'1'0,"-2"-2"95"0,1 3 62 0,6-3 38 0,-7-4 28 0,2 5 25 16,-3-5 25-16,3 1 30 0,-3 4 30 0,0-5 31 0,4 1 32 0,-4 3 33 0,2-3 29 0,-7 3-62 0,8-3-119 0,-8 0-57 0,0-1-23 0,0 4-7 0,0-3-1 0,0 3-5 0,0-3-7 15,-8 0-13-15,8-1-12 0,-7 5-17 0,7-5-16 0,-5 4-13 0,-4-3-15 0,9 4-11 16,-5 1-9-16,0-2-7 0,5 3-5 0,-8-3-6 0,3 2-6 0,5 4-6 16,-8 0-8-16,2 0-8 0,6 0-7 0,-7 0-9 0,1 0-5 0,6 4-5 0,-7 2-5 15,1 3-3-15,-2 0-3 0,3 0-1 0,-2 3-2 0,1-3 0 0,0 5-1 16,-1 0 5-16,-1 7 4 0,8-6 3 0,-5 4 4 0,-2-1 2 15,0 3 1-15,2-2-1 0,5 2-1 0,-7-3-1 0,-1 6-2 0,8-3-1 0,-6-2 1 0,6 6-3 16,0-7-1-16,0 3-2 0,0-2-3 0,0 1-1 0,0-2-2 0,0 2-2 16,0-5-1-16,0 6-6 0,6-7-9 0,2-1-11 0,-8 2-12 0,7 1-14 15,-2-7-10-15,2 6-17 0,0-6-15 0,-2 7-21 0,10-7-22 0,-9 0-27 0,7 2-23 16,-8-2-40-16,9 1-49 0,-1-4-44 0,0-3-42 0,0 3-34 0,0-1-31 16,1-1 2-16,-2-4 12 0,2 0 25 0,-1 0 30 0,-1-4 34 0,-5-1 37 0,6-1 38 15,-1 3 39-15,2-9 49 0,-1 8 50 0,0-10 50 0,-5 4 66 0</inkml:trace>
  <inkml:trace contextRef="#ctx0" brushRef="#br0" timeOffset="159540.31">25889 11514 0 0,'7'-14'5'0,"-14"4"115"16,7-5 72-16,0 0 53 0,0 0 44 0,0 2 42 0,-9 2 38 0,9-4 35 0,0 2 34 15,-5 3 26-15,5-1 28 0,0 1 21 0,0 1 24 0,0 4-86 0,0 1-148 16,5-2-80-16,-5 0-46 0,0 6-34 0,0 0-25 0,0 0-24 0,0 0-21 16,0 0-13-16,9 0-12 0,-9 6-7 0,7 0-3 0,-7-6-2 15,0 9-4-15,5-5 0 0,-5 7-1 0,6-2 1 0,-6 1-1 0,0 5 4 0,0-6 3 0,7 6-1 16,-7 4 1-16,0-4-3 0,0 0-5 0,0 3-2 0,0 3-7 0,0-6-4 15,0 4-6-15,0 0-2 0,0-4-4 0,0 6-3 0,0-8-3 0,0 2-3 16,0-1-1-16,0 2-2 0,0-1 1 0,0-2-2 0,6-2 0 0,-6-1-1 16,0-1 0-16,8 0 1 0,-8 2-1 0,5-2-1 0,-5-5 1 0,0 3 1 0,0 2 0 0,7-9 1 15,-7 5 1-15,0-1 2 0,0-4 5 0,0 0 4 0,0 6 5 16,0-6 5-16,0 0 7 0,0 0 7 0,0 0 5 0,0 0 4 0,0 0 1 16,0 0 1-16,0 0 1 0,0-10-1 0,0 5 0 0,0 1-4 0,0-8-1 0,-7 8-5 15,7-5-2-15,-5-2-8 0,5-2-6 0,-8 1-5 0,8-2-6 0,-6 1-3 16,-1-2 0-16,1-1 0 0,6-2-1 0,-5-2 0 0,-2 0-2 0,-2 0 2 15,9 1-1-15,-5-5-1 0,-2 5 1 0,7-2-2 0,-6-3 0 0,1 5-1 16,5-5 1-16,0 3-1 0,-9 2 2 0,9 4-3 0,0-3 1 0,0 3 0 0,9 0 0 16,-9 0 0-16,0 0-1 0,0 5 1 15,5 1 1-15,-5-1-1 0,6 5-2 0,-6-4-1 0,0 3-2 0,7 2 0 0,-7-1-5 0,5 1-1 0,4-2-1 0,-9 0-2 16,7 3-1-16,-2-3 0 0,1 6 0 0,1-5-1 16,-1 5 0-16,2-4-1 0,-3 4 3 0,8 0 0 0,-7 0 1 0,9 0 4 15,-10 0 2-15,9 0 3 0,-1 4 4 0,-6-4 2 0,5 5 3 0,0-5 3 0,-4 6-1 0,-2-3 2 16,7 3 1-16,-8 4 1 0,2-5 0 0,7 5 4 0,-7-6 1 0,-1 6 2 15,0 0-1-15,-6-1 4 0,8-3 0 0,-1 9 2 0,-7-6 0 0,0 1 4 16,0-1-1-16,0 6 4 0,0-5 1 0,0-1 2 0,-7 6-1 0,7-4-2 0,-8 2 0 16,2-3-1-16,0 1-5 0,-1-2-4 0,2 6-6 0,-11-11-11 0,11 7-6 15,-8-2-14-15,7 1-10 0,-7-1-16 16,0-3-12-16,7-3-19 0,-9 9-18 0,4-8-18 0,-2 1-19 0,-2-1-19 16,9 2-16-16,-7-6-18 0,8 5-15 0,-9-5-14 0,7 4-15 0,1-4-33 0,1 6-40 15,-2-6-51-15,-2 0-56 0,9 0-28 0,0 3-12 0,0-3 8 0,0 0 22 0,0 0 27 0,0 0 32 0,0 0 32 0,0 0 34 16,0-9 35-16,0 5 36 0,9-1 49 0,-2-5 55 0</inkml:trace>
  <inkml:trace contextRef="#ctx0" brushRef="#br0" timeOffset="159935.41">26391 11280 25 0,'5'0'95'0,"-5"0"37"0,6-6 29 0,-6 6 28 0,8-3 28 0,-8-3 26 0,0-4 23 16,5 5 24-16,-5-4 18 0,0 3 17 0,0 2 15 0,0-1-42 0,0 1-77 0,-5-8-50 0,5 9-32 0,0-3-22 0,-8 1-13 0,2 1-11 0,6-2-10 0,-5 3-8 0,5-3-1 0,-8 2 2 0,0-1 6 0,8-1 5 0,-5 6 6 0,-3-4 6 0,8-7 4 0,-5 7 7 0,0-1 14 0,5 1 9 0,-9-2 12 15,9 2 6-15,-7-1 4 0,7-1 1 0,-5 3-3 0,5 3-2 0,0-7-6 16,0 7-4-16,0-5-6 0,0 5-3 0,0 0-3 0,0 0-6 0,0-4-7 0,0 4-10 16,0 0-10-16,0-5-9 0,5 5-11 0,-5-6-9 0,0 6-9 0,7 0-8 0,-7-4-8 15,9 4-4-15,-4 0-5 0,0 4-3 0,3-4 0 0,-3 0-4 0,11 6 4 16,-11-1-1-16,9 4 2 0,-1 1-1 0,-1 1 2 0,0-1 0 0,3 3 1 0,-3 2-2 15,0 0 1-15,4 0-2 0,2 0-3 0,-13 4 0 0,9 0-6 0,-1 1 0 16,0-1-6-16,-5 1 0 0,-3-1-4 0,2 6-2 0,-1-5-2 16,0 5-2-1,2-1 0-15,-8 0 0 0,7 0 0 0,-7-5-1 0,0 6 0 0,-7-1-5 0,7-3-6 0,0-3-9 0,-8 1-12 0,2 2-9 0,0-2-10 0,-1 2-10 32,-6-7-3-32,5-1-12 0,-3 2-10 0,4 1-14 0,-7-2-19 0,2-4-17 15,1 4-23-15,-5-3-20 0,4-2-20 0,0 0-24 0,-3-3-27 0,3 3-49 16,0-4-55-16,-1-1-85 0,5 8-88 0,-3-9-28 0,-5 3 0 0,11-1 22 0,-3-1 27 15,-2-4 36-15,1 6 38 0,2-2 41 0,2-4 45 0,-1 5 49 0,6-5 52 0,-7 4 64 16,7-4 68-16</inkml:trace>
  <inkml:trace contextRef="#ctx0" brushRef="#br0" timeOffset="203676.74">21362 13005 66 0,'0'0'141'0,"6"-5"43"0,-6 5 32 0,0-6 27 0,7 2 27 0,-7-2 22 0,0-3 20 0,5-2 24 0,-5 7 25 0,0-1 26 0,0-5 29 0,0 6-51 0,0-1-96 0,0-1-52 0,8 2-31 0,-8-2-17 16,0 1-6-16,0 1-5 0,0 4-6 0,0 0-3 0,0-5-4 0,0 5-8 15,0-4-14-15,0 4-16 0,0 0-16 0,0 0-21 0,0-6-18 0,0 6-15 16,0 0-13-16,0 0-11 0,0 0-8 0,6 0-6 0,-6 6-4 0,7-2 0 15,-7 1 1-15,0 4 3 0,6 1 4 0,-1 1 3 0,-5-1 3 0,8 3 7 16,0 7 2-16,-8-4 6 0,5 2 4 0,-5 3 1 0,0 3 1 0,7 0 3 0,-7-4-3 16,0 4-3-16,6 0-4 0,-6 6-4 0,0-5-3 0,0-1-5 0,0 0-1 15,0 0-3-15,6-5-2 0,-6 6-1 0,0-1-3 0,0-3 0 0,8-6 0 0,-8 3-1 16,0-2 0-16,7-2-1 0,-7 0-1 0,0-4-4 0,5 0-4 0,-5 0-8 16,0-1-9-16,6-3-11 0,-6 3-10 0,0-4-14 15,8-1-19-15,-8 2-20 0,0 0-25 0,0-6-23 0,5 3-20 0,-5-3-28 0,0 0-29 16,0 0-43-16,0 0-47 0,8-3-57 0,-8-3-61 0,0 0-15 0,5 2 5 0,-5-1 21 15,0-4 25-15,0-1 35 0,0-1 35 0,0 1 35 0,0-4 36 0,0 0 40 16,0 0 42-16,0-2 50 0,-5 1 59 0</inkml:trace>
  <inkml:trace contextRef="#ctx0" brushRef="#br0" timeOffset="203881.75">21412 12945 0 0,'-5'-15'2'0,"5"5"111"16,-6-4 74-16,6 4 51 0,-7 1 43 0,1 0 37 0,6-7 31 0,0 11 29 15,-8-4 28-15,8-1 24 0,0 1 22 0,0 3 20 0,0-3 19 0,8-2-85 0,-8 7-139 16,0-2-83-16,6 2-51 0,-6-1-32 0,7 1-25 0,-7-1-16 0,0 5-14 15,6-6-14-15,-1 6-13 0,-5-4-17 0,8 4-20 0,0 0-21 0,-8 0-23 0,5 4-30 16,2-4-27-16,-1 6-42 0,-6-1-49 0,6-1-60 0,2 1-64 0,-8 5-50 16,7-6-44-16,-2 7-10 0,-5-2 4 0,6 0 19 0,2 7 24 0,-8-7 32 0,5 0 35 15,-5 6 39-15,0-3 42 0,0-3 48 0,8 0 53 0,-8 0 56 0,0 1 72 16</inkml:trace>
  <inkml:trace contextRef="#ctx0" brushRef="#br0" timeOffset="204276.4">21610 13097 83 0,'0'0'179'0,"5"-6"63"0,2 6 50 16,-7-4 41-16,0-1 35 0,6-1 33 0,-6 2 29 0,8-1 30 0,-8-4 27 16,6-1 23-16,1 4 23 0,-2-3-64 0,3 0-115 0,-2-2-87 0,-1 7-76 15,10 0-42-15,-10-1-25 0,4-1-18 0,-4 2-12 0,0-2-15 16,8 6-11-16,-5 0-11 0,-2 0-11 0,1 6-6 0,-1-2-5 0,2 2-6 0,-3-1-3 0,3 3-6 16,-8 3-3-16,5 4-3 0,2 0-2 0,0 3-1 0,-7 1-2 15,5 2 1-15,-5-2-1 0,7 5 3 0,-7 0-3 0,0 0 1 0,8 7-2 0,-8-1-3 16,0-8-5-16,0 5-4 0,0-5-3 0,0 5-7 0,0-3-3 0,0-6-6 0,0 1 0 15,5 2-2-15,-5-7-3 0,0 0 0 0,0 1 0 0,0-6-1 0,7 2 0 16,-7-1 3-16,0-4 3 0,0 3 2 0,0-5 5 0,7-4 5 0,-7 0 8 16,0 5 5-16,0-5 8 0,0 0 4 0,0 0 10 0,0 0 1 0,0 0 6 15,0 0 5-15,0 0 3 0,0 0 4 0,0-5 4 0,0 1 2 0,-7-5 3 0,7 3 4 16,0-4-2-16,0-1 4 0,-7-2-4 0,7-2-2 0,0 0-4 0,-5-4-3 16,5 5-2-16,-8-11-5 15,8 1-6-15,-7-1-1 0,2 1-3 0,-2-6-2 0,7 2-6 0,-7-8-2 16,2 2-6-16,-3 1-2 0,3-3-5 0,-3 2-1 0,8 1-1 0,-6 2-3 0,-1-2-2 0,7-1 0 0,-6 4-1 0,6-4-2 0,0 4 0 15,0 2-1-15,0-2 0 0,0 2-2 16,0 2-1-16,0-2-1 0,6 3 1 0,-6 7-2 0,7-9-3 0,-1 9 0 0,-6 3-2 0,8-1-1 0,-3 2 0 0,3 4-3 16,-8 1 0-16,5 5-3 0,2-1-1 15,0 5-3-15,-2-7-3 0,10 7-12 0,-10 7-14 0,9-2-14 0,-9-1-17 0,11 5-18 16,-5 6-18-16,1-6-24 0,-3 12-26 0,3-2-34 0,-1 2-35 0,-3-3-54 16,0 6-61-16,-3 1-71 0,1 5-73 0,-6-6-19 0,7 4 11 0,-7 3 22 0,-7-7 30 0,7 6 34 0,0-6 36 15,-6 1 41-15,1-1 44 0,-3 1 48 0,0-7 49 0,3 3 59 16,-1-2 64-16</inkml:trace>
  <inkml:trace contextRef="#ctx0" brushRef="#br0" timeOffset="204466.21">21785 13224 61 0,'-12'10'138'0,"4"-6"46"0,-5 6 38 0,0-6 35 0,-1 2 36 0,9 0 36 0,-8-2 37 0,-1 1 39 16,2-5 32-16,4 0 34 0,-3 0 32 0,3 0-45 0,-4-5-94 0,12 5-55 15,-6-4-37-15,-2-2-23 0,2 6-12 0,6-6-19 0,0 2-19 0,0-1-20 16,0 0-26-16,0 5-20 0,0-4-22 0,0-2-17 0,0 2-17 0,6-1-17 16,-6 1-17-1,8-1-9-15,-8-2-10 0,6 4-5 0,1-3-7 0,-2 1-4 0,9 1-5 0,-9-2 0 16,10 1-2-16,-1 1-2 0,-4 0-3 0,11 4-2 0,-8-5-8 0,6 5-13 15,-6-6-21-15,6 6-25 0,1 0-28 0,-1 0-37 0,2 0-43 16,-3 0-77-16,3 0-96 0,-2 0-88 0,0 6-84 0,9-6-31 0,-9 0-5 0,-1 0 13 16,1 0 20-16,2 0 34 0,-3-6 39 0,3 2 45 0,-3-2 48 0,-2-3 55 15,1-2 58-15,-2-2 76 0,-3-2 81 0</inkml:trace>
  <inkml:trace contextRef="#ctx0" brushRef="#br0" timeOffset="204956.27">22813 13082 2 0,'0'-6'61'0,"0"6"33"0,8-4 20 16,-8 4 16-16,0-5 10 0,0 5 8 0,0 0 7 0,7 0 5 0,-7 0 2 0,0 0 3 16,0 0 3-16,0-4-36 0,0 4-59 0,0 0-36 0,5 0-27 0,-5 0-15 15,0 0-9-15,7 4-3 0,-7-4-2 0,7 0 1 0,-7 0 2 0,0 5 4 0,0-5 8 16,0 0 4-16,5 4 5 0,-5-4 8 0,0 0 4 0,0 6 7 0,0-6 8 0,0 0 8 15,0 0 10-15,0 0 12 0,0 0 12 0,0 0 12 0,0 0 14 0,0 0 8 16,0 0 11-16,0 0 6 0,0 0 6 0,0 0 5 0,0 0 3 0,0 0 5 16,0 0 2-16,0 0 3 0,0 0-3 0,0 0 0 0,0 0-3 0,0 0-5 15,0-6-4-15,0 6-3 0,0-4-4 0,0-1 0 0,0 1-1 0,-5-1 0 16,5 1 3-16,0-2-3 0,0 0 1 0,-7-3-2 0,7 3 0 0,0-3-4 16,-7 0-2-16,7 5-4 0,-5-7-6 0,5 7-3 0,-7-7-5 0,7 7-6 15,0-7-6-15,-8 7-8 0,8-1-7 0,-5-5-9 0,5 6-7 0,-7-1-10 0,0 5-9 16,7-6-8-16,-5 6-6 0,-2-4-9 0,-2 4-4 0,4 0-6 0,-1 0-6 15,-1 0-3-15,-7 0-5 0,2 4-3 0,6 2-3 0,-7-1-3 0,0-1-1 16,-6 2-1-16,4 3 2 0,4 0 1 0,-10 1 1 0,8 1 4 0,0-1 1 0,-6 3 4 16,6 1 0-16,0 1 2 0,0 1 2 0,0-2 2 0,8 5 2 0,-11 2 2 15,5-2 2-15,3 5 0 0,3-5 1 0,-3 10 2 0,3-4-2 0,-2-1 3 0,0 1 0 16,7-1 0-16,-5 6-3 0,5-6 3 0,0 1-1 0,0-1 0 0,0 1-2 16,5-1-2-16,-5-5 2 0,7 5 0 0,0 3-2 0,-2-9-1 15,3 6 0-15,-3-5-1 0,9 2-3 0,-9-2-2 0,11 1 0 0,-5 5-9 0,1-7-14 0,4 2-17 16,-5 0-16-16,10-2-17 0,-9 3-14 0,7-8-20 0,-6 8-16 15,6-2-25-15,2-4-27 0,-8 6-41 0,8-8-44 0,-10 1-93 0,10 1-107 0,-3-6-43 16,-4 3-1-16,-2-3 16 0,7-5 25 0,-4 2 29 0,-3-6 30 0,0-6 33 16,1 2 36-16,1-1 41 0,-9-11 45 0,11 2 53 0,-11-1 60 0</inkml:trace>
  <inkml:trace contextRef="#ctx0" brushRef="#br0" timeOffset="205542.2">23197 13355 54 0,'8'-5'140'0,"-8"1"51"0,0-1 39 0,6-1 33 0,-6 2 30 16,0-5 30-16,7 0 28 0,-7-3 27 0,0 3 26 0,0-6 28 0,6 2 26 0,-6 1-48 0,0-2-90 0,0 0-62 0,0 0-52 0,0 4-26 0,5-5-13 0,-5 4-8 0,0 3-9 0,0-3-8 0,0 1-10 0,0 1-8 0,-5 4-10 0,5-5-13 0,0 5-12 15,-6 1-13-15,6-1-13 0,-7 1-8 0,1-2-12 0,-2 0-9 0,3 2-8 0,-2-1-10 16,1-1-5-16,-8 6-7 0,2-4-5 0,4 4-6 0,-3 0-4 0,-2 0 0 16,-1 0-2-16,1 0-1 0,0 4 2 0,0 2-1 0,0-1 0 0,0-1 0 15,5 8 0-15,-2-8 0 16,-4 5 0-16,7 0-1 0,-7 2 2 0,8-2-1 0,-1 1-1 0,2 1 2 0,-2-3-1 0,0 7-1 0,0-4 2 0,7-1-1 16,-6-1 1-16,-1 0 0 0,7 1-1 0,0 0 2 0,0 0 3 0,0 0 1 0,0-5 2 15,0 4 1-15,7 1 5 0,-7-1 6 16,6 3 3-16,-6-3 11 0,7 4 6 0,7-2 7 0,-9-2 5 0,2 1 6 15,7 0 5-15,-1 4 3 0,-8-4 3 0,9 1 1 0,-1-1 2 0,0-1 0 0,6 0 2 16,-6 6-5-16,0-6-6 0,1 1-3 0,-2 1-8 0,1-1-6 0,1-7-6 0,-2 8-3 0,-4-1-8 0,4-1-2 16,-12 1-4-16,7 1-1 0,-2-7-2 0,-5 5-2 0,8 3 0 0,-8-3-1 15,-8 0-1-15,8 1-1 0,-5-1-2 0,-2 2-6 0,7-2-12 0,-12 1-9 16,4-1-16-16,-4 1-15 0,4 1-17 0,-3-8-18 0,-2 7-25 0,-1-5-26 0,1 5-31 16,-7-4-26-16,9-2-29 0,-5 1-26 0,-2-5-25 0,4 0-23 15,2 5-27-15,-2-5-16 0,-4 0-13 0,11 0-11 0,-7-5-15 0,1 5-9 0,8 0-9 0,-4 0 19 16,4-5 29-16,0 5 34 0,5-4 34 0,0 4 34 0,0 0 36 0,0-6 37 0,0 2 38 15,5-7 34-15,0 7 32 0</inkml:trace>
  <inkml:trace contextRef="#ctx0" brushRef="#br0" timeOffset="205999.87">23289 13429 69 0,'19'-6'136'0,"-4"3"43"16,-3 3 37 0,-5-7 34-16,6 7 35 0,-7-3 33 0,-6 3 33 0,7-6 35 0,-1 6 34 0,-6 0 29 0,5-5 26 0,-5 5-43 0,0 0-86 0,0 0-43 0,0 0-25 15,0 0-14-15,0 0-6 0,0 0-8 0,0 0-12 0,0 0-12 16,0 0-15-16,0 0-16 15,0 0-16-15,0 0-17 0,0 0-18 0,0 0-16 0,0 0-17 0,0 0-20 0,0 0-17 0,0 0-17 0,0 0-17 0,0 0-17 0,0 0-13 16,0 0-14-16,0 0-11 0,0 0-12 0,0 0-7 0,0 0-5 0,0 0-1 16,0 0-1-16,0 5 2 0,0 1 0 15,0 4 2-15,0-7 2 0,0 8 2 0,0-7 4 0,0 6 4 0,7 0 5 0,-7-6 3 0,0 6 3 0,9 1 2 0,-9-1-2 32,5-7 0-32,2 8-2 0,-1-7-2 0,-1 8-2 0,4-9 0 0,-2 3 0 15,-2 3 0-15,9-3 2 0,-9-6 0 0,8 4 1 0,1-4 0 0,-9 5 6 16,10-5 2-16,-2-5 4 0,-2 5 3 0,4-4 3 0,-3 4 3 0,0-6 1 0,2-3 2 15,-1 3 1-15,1-3 2 0,-2-1 1 0,-4-1-1 0,3-2992 0 0,2 5988 1 16,3-3001 2-16,-11 2-1 0,8 0 3 0,-8 0 0 0,9-2-1 0,-7 1 1 16,-1-3 1-16,-6 2 1 0,7-4 0 0,-7 2 0 0,0-2 0 0,0-4-1 15,0 3 2-15,0-3-2 0,0-1 2 0,-7 7-2 0,1-6-2 0,6 3 1 0,-7 6-1 16,1-3-1-16,6 2-2 0,-8 7-3 0,3-1-3 0,5 1-4 0,-8 4-6 16,3 1-6-16,5 4-4 0,-5 0-2 0,-4 4-4 0,2 1-1 0,2-1-2 15,-3 5-1-15,2 6 0 0,-7 1-2 0,8 2 0 0,-9 2 1 0,7 5 1 0,1-1 0 16,-1-3 5-16,2 2 2 0,-4 3 3 0,4-4 2 0,-2-1 0 0,7-2 2 0,0 1 1 15,0-1-1-15,0-4-2 0,0 4 1 0,0-5-1 0,7 2 2 0,-2-1-1 16,-5-1-2-16,9-4-6 0,-4 5-3 0,8-5-11 0,-6-1-8 0,7 0-13 16,-9 3-12-16,8-3-16 0,1 0-16 0,-2-3-22 0,7 3-21 0,-6-5-26 15,8 1-27-15,-8-5-29 0,6 7-28 0,0-7-42 0,-4 0-44 0,4 0-50 16,1 0-46-16,-1-7-20 0,-6 7-5 0,6-5 15 0,-7-4 26 0,2 5 32 16,-1-7 34-16,1 7 40 0,-7-5 38 0,-2-3 42 0,1 3 44 0,2-6 48 0,-8 6 53 0</inkml:trace>
  <inkml:trace contextRef="#ctx0" brushRef="#br0" timeOffset="206506.81">23948 13448 0 0,'0'-4'1'16,"-8"-6"89"-16,2-1 69 0,6 1 51 0,-5 1 43 0,-2 0 43 0,-2 0 39 0,-3-6 41 0,6 6 40 0,1-3 36 0,-4-3 38 0,-3 6 33 0,6 0 33 0,-7-7-61 0,5 7-114 0,3-1-67 0,-2 1-40 0,-5 4-27 0,4-5-21 0,1 4-20 0,2-3-23 0,5 4-23 0,-8 1-23 0,8-2-20 0,0 2-20 0,-6-1-17 0,6 1-13 0,0-1-14 0,0 5-10 15,0-7-9-15,0 4-8 0,0-3-8 0,0 6-5 0,6-5-6 0,-6 1-4 0,0-2-6 16,0 1-2-16,0 5-4 0,8-4-3 0,-8 0-1 0,5 4-2 16,-5-5 0-16,7-1-2 0,1 6 1 0,4-4-1 0,0 4 1 0,-4 0-1 0,5-6 1 15,5 12 1-15,-4-6 2 0,-1 0 3 0,8 4 1 0,-2 2 3 0,-1 3 2 0,1-5 3 16,-4 7-1-16,4-2-2 0,2 0 0 0,-10 3 0 0,10 1 1 15,-9-3-1-15,-1 4 0 0,-3 2 0 0,5-2 0 0,-6 1-1 0,-1 1-1 0,0-3-1 16,2 2-5-16,-8 6-1 0,0-8-5 0,0 1-2 0,0 1-3 0,-8 4-2 0,8-4-5 16,-6 0-1-16,6 0-5 0,-6 0-3 0,-1-2-3 0,2-2 0 0,-3-1-1 15,0 5 4-15,3-6 0 0,-1-3 3 0,1 3 6 0,-2-5 5 0,-2 1 3 16,4 2 6-16,-2-4 3 0,7 3 6 0,-6-6 5 0,1 0 4 0,-3 3 4 0,8-3 3 16,-8 0 1-16,3 0 1 0,5 0 1 0,-6 0 3 0,-2 0 1 0,3-3 2 15,5 3 1-15,-8-6 3 0,8 6 3 0,-7-3 1 0,7-4 5 0,-5 2 1 16,-2 1 2-16,7-5 2 0,0 3 0 0,-7-3 0 0,7 0 0 0,-5-3 1 15,5-3-1-15,0 6 0 0,-8-6 1 0,8 1-4 0,0 0-1 0,0-1-3 0,0-4-4 16,8-2-5-16,-8 3-3 0,5 2-4 0,2-4 0 0,0-2-3 0,-2 1-2 16,10 2-1-16,-10-2-3 0,9 3-4 0,-1-1-2 0,0-2-5 15,0 6 0-15,1 2-2 0,-2 2-3 0,-1-4 2 0,5 11 2 0,-4-1 1 0,0-1 1 0,3 2 1 16,4 4-1-16,-6 4 1 0,0-4 1 16,0 11 2-16,0-7 1 0,0 7 0 0,-2-1 1 0,5 3 1 0,-11-2-1 0,8 4 1 0,1 0-1 0,-9 4 0 0,2-5-1 15,-1 6-1-15,2-6 0 0,-2 5 1 0,1-3 0 0,-7 2-2 16,5-3 0-16,-5 6-2 0,0-6-8 0,0-2-5 0,0 8-8 15,0-7-8-15,0 0-10 0,0 0-6 0,0-4-9 0,0 5-6 0,0-6-8 0,-5 2-7 0,5-1-6 16,0-1-8-16,0 1-4 0,0 1-7 0,0-7-1 0,0 5-1 0,0-4 2 0,5 2 0 16,-5-4-1-16,0 3-3 0,0-3-6 0,9 3-8 0,-9 0-10 15,5-6-13-15,-5 4-18 0,7-4-16 0,-1 0-40 0,-6 5-46 0,7-5-64 0,-1 0-70 0,2-5-25 16,2 5 2-16,-2-4 12 0,5-2 20 0,0 0 27 0,-7 3 27 0,7-6 33 16,0-3 34-16,1-1 37 0,-2 2 40 0,8 1 52 0,-8-5 60 0</inkml:trace>
  <inkml:trace contextRef="#ctx0" brushRef="#br0" timeOffset="206980.21">24774 13335 105 0,'14'-4'199'0,"-7"4"68"0,-2-5 60 0,1 1 50 0,-6 4 45 0,8-5 43 0,-8 1 42 0,0-2 39 15,0 0 36-15,0 2 34 0,-8-7 35 0,8 7-68 0,0-1-124 0,0 1-91 0,0-5-76 0,0 3-47 0,0 0-35 0,0 2-27 0,0-1-24 0,-6 0-22 0,6 1-24 0,0-2-21 16,-5 2-17-16,5-5-17 0,-7 4-17 0,-1-2-17 0,2 7-13 0,0-3-14 16,-1-3-11-16,2 6-10 0,-11-5-5 0,11 5-6 0,-8 0-3 0,-1 5-1 0,2 1 1 0,1-3-1 0,-5 9 1 15,4-8 2-15,0 11 0 0,-3-6 2 0,3 0 2 0,-8 7 1 0,7-2 2 16,0 1 0-16,-1 1 1 0,9 2 2 15,-8-3-1-15,-1 1 4 0,2-3 0 0,5 7 1 0,-5-5 0 0,4-2-1 0,1 2 3 0,2 0-2 0,-1 0 3 0,-2-5 0 16,8 5 3-16,-5-6-1 0,5 0 1 0,0 3 1 0,-8-3-2 0,8 0 1 16,8 1-2-16,-8-5 2 0,0 4-1 0,5-2 1 15,-5 2 2-15,8-6 0 0,-2 3 4 0,-1 0 3 0,2-6 2 0,7 4 2 0,-8-4 4 0,6 5 3 16,4-5 2-16,-5 0 2 0,1-5 3 0,9 1 3 0,-10 4-1 0,5-6 2 0,3-3 3 16,-6 3-1-16,-1-4 1 0,7 1 0 0,-3-6 1 0,-5 6-2 15,1-6 1-15,2-6 0 0,-1 8-1 0,1-8 0 0,-2 3-1 0,1-6 0 0,-7-1-4 16,9 1 1-16,-10-1 0 0,1-4-3 0,2-2 0 0,-3 3-2 0,3-2-1 15,-3 2 0-15,-5-2-4 0,8-4 3 0,-8 5-1 0,0-2-2 0,0 3 0 0,0-2 1 16,-8 2-2 0,8 2 2-16,0 3 1 0,-5-3 0 0,5 7-1 0,-8 1 3 0,8-3-1 0,-5 8 0 0,5 1-1 0,0 3-3 0,-8 0-6 0,8 3-5 15,0 1-5-15,0 5-6 0,0 0-5 0,-6 5-1 0,6-5 0 0,-5 9-2 0,5 3-2 16,-7-3-1-16,-1 4 0 0,2 2-1 0,0 6 1 0,6-2 2 0,-7 5 5 16,2 1 3-16,-2-1 11 0,7 6 3 0,-9-6 2 0,9 6 2 0,0-2 1 0,0 2 0 15,0-6 4-15,0 5-1 0,9 0 0 0,-2 2 1 16,-7-7 0-16,5 0-2 0,2 1 0 0,5-1-9 15,-4 0-8-15,-1-4-15 0,4 0-16 0,2-2-18 0,-5-2-18 0,5 3-25 0,-2-5-24 0,4 2-29 0,-9-1-28 0,7-6-33 16,0 6-30 0,-7-6-56-16,7 6-62 0,-6-5-69 0,7-1-70 0,-9 3-16 0,8-3 7 0,-5-6 25 0,-2 3 30 0,6 0 37 0,-4-2 39 0,-2 1 43 0,-1-5 42 15,3 0 46-15,-3 0 48 0,2 0 58 0,2-5 66 0</inkml:trace>
  <inkml:trace contextRef="#ctx0" brushRef="#br0" timeOffset="207169.66">25088 13547 1 0,'-8'0'122'0,"8"0"105"0,-6 0 76 0,-1 0 58 0,7 0 48 0,-5 0 42 0,5 0 35 0,0 0 35 0,0-6 27 0,0 1 28 16,0 5 25-16,0-4-15 0,0 4-31 0,0 0-114 0,0 0-158 0,5-6-86 0,-5 6-50 0,0-3-28 0,0 3-19 0,7-6-14 0,-7 6-11 0,6-6-9 0,-6 6-10 0,0 0-4 0,8-4-6 0,-3 4-5 0,3 0-7 0,-3 0-6 0,-5-5-5 15,5 5-8-15,9 0-2 0,-7 0-5 0,1 0-6 0,-3-6-7 0,2 6-13 0,5 0-13 32,-4 0-22-32,5 0-24 0,-2-3-28 0,5 3-34 0,-11 0-32 0,8-6-44 15,0 6-40-15,0-4-76 0,6-1-88 0,-4-1-81 0,-3 2-75 0,0-2-21 16,1-3 9-16,6 4 23 0,-3-5 36 0,-4 1 42 0,-1-7 45 0,10 7 49 0,-8-6 52 15,1-3 54-15,-9 2 58 0,8-4 72 0,1 2 76 0</inkml:trace>
  <inkml:trace contextRef="#ctx0" brushRef="#br0" timeOffset="207651.23">25673 13116 0 0,'0'9'49'16,"0"-9"164"-16,0 0 90 0,-7-4 63 0,7-5 45 0,-7 0 39 0,2-3 33 0,5-7 32 16,-7-11 33-16,7-3 29 0,-6 14 28 0,6-2 24 0,-6 7 21 0,6 0-137 15,0 3-226-15,0 1-117 0,0 1-53 0,0 4-24 0,6 1-9 0,-6-2-6 0,0 3-4 16,0 3-8-16,0-6-8 0,0 6-11 0,0 0-9 0,0 0-9 15,0 0-11-15,0 0-8 0,0 0-10 0,0 0-6 0,0 0-6 0,0 0-5 0,0 6-4 16,-6-3-2-16,6 3-2 0,0 3-3 0,0 0 2 0,0 7-1 16,-8-1 2-16,8-2 4 0,0 7 6 0,0 1 8 0,-7-2 4 0,7 5 3 0,0 0 3 15,0 7-1-15,-5-9 1 0,5 8-1 0,0 0 0 0,0-5-2 0,0 3 0 0,0 2-3 16,0-6-1-16,0 1-3 0,5-1-10 0,-5 0-4 0,0-3-8 0,0-3-4 16,7 1-5-16,-7-4-6 0,0 5-2 0,0-6-4 0,0 1-3 0,8 0 0 15,-8-6-1-15,0 3 1 0,0-3 2 0,0 0 5 0,6 1 6 0,-6-5 11 16,0-1 6-16,0-4 11 0,0 5 12 0,0-5 9 0,0 0 7 0,0 0 6 15,0 0 6-15,0 0 3 0,0 0 3 0,0 0 3 0,-6-5 3 0,6 1 1 0,0-1 2 16,0 1 0-16,0-7-3 0,0 7-4 0,0-5-5 0,0-3-3 0,0-3-5 16,0 6-3-16,0-6-2 0,0 1-4 0,6 0 0 0,-6-1-4 0,6-1-4 0,-6 2-2 15,7-5-3-15,-2 4-3 0,2 0-3 0,0-4 0 0,0 5-3 0,6-2 0 16,-8 1-3-16,4 2 0 0,-4 4-1 0,8-3-3 0,-8 3 1 0,11 4-3 16,-11-5 0-16,9 6 2 0,-2 4 0 0,1 0 0 0,1 0 1 0,-9 4 0 15,16 2 3-15,-10-2 0 0,5 6 1 0,-5 0 2 0,10 0 3 0,-9 4 0 16,1 1-1-16,1-5 1 0,-2 9 1 0,0-4-1 0,-5-1 2 0,6 2-2 0,-5-1 0 15,-2-2 1-15,-6 8-2 0,5-7-2 0,-5-4-2 0,0 4-1 0,-5 0-4 16,5-3-1-16,-6 2-2 0,-2-2-6 0,3-1-6 0,-3-1-9 0,1-3-6 16,-5 3-10-16,5-3-10 0,-6 3-12 0,0-5-10 0,7 1-15 0,-6 2-13 15,3-4-14-15,-3-3-14 0,6 6-13 0,1-6-10 0,-4 0-7 0,2 0-2 0,2 3-6 16,-1-3-6-16,6 0-20 0,0 0-25 0,0 0-36 0,0 0-37 0,6-3-41 16,-1-3-40-16,-5 3-8 0,16-4 14 0,-11 2 18 0,8-4 24 0,1 5 23 15,-2-7 24-15,7 1 27 0,-6 1 32 0,6-1 37 0,1-4 45 0,-1 4 49 0,2-5 65 16</inkml:trace>
  <inkml:trace contextRef="#ctx0" brushRef="#br0" timeOffset="208573.31">26078 13423 0 0,'18'-13'22'0,"3"-2"73"0,-2 0 56 0,6 0 51 0,-5 0 45 0,0-4 46 0,-9 5 43 0,10-2 41 0,-8-3 39 0,1 5 41 0,-2-2 39 0,2 2 13 0,-8 0 0 15,1 0-31-15,-2 4-51 0,3-5-43 0,-8 4-41 0,0 3-30 0,0-3-28 0,0 1-22 0,0 5-30 0,0-4-25 0,-8 3-23 0,8 2-24 0,0-5-24 0,-5 4-23 0,-2 1-23 0,7-2-22 0,-6 0-20 16,6 6-19-16,-8-4-20 0,2 4-14 0,6-5-14 0,-7 5-6 0,2 5-7 16,5-5-3-16,-9 4-2 0,4 2 0 0,0 0 2 0,-3 3 1 0,-5 0-1 15,5 6 2-15,3-6 3 0,-1 7 3 0,-7-3 5 0,6 2 2 0,1 6 3 16,-8-7 2-16,7 5 0 0,2-4 2 0,-3 4-2 0,3 1 0 0,-1-4-1 0,-2-3-2 15,8 2-1-15,-5-1-3 0,-2 2-3 0,7-1-7 0,0-6 0 0,0 0-6 16,-8 0-3-16,8 1-4 0,0 1-3 0,0-7-2 16,0 6-1-16,8-5-1 0,-8 0 0 0,0-1 1 0,0 2 2 0,7-6 5 0,-7 4 6 0,5-4 7 0,-5 0 6 15,8 6 7-15,-2-6 7 0,-1-6 8 0,3 6 2 0,-3 0 6 0,9-4 4 16,-7-2 3-16,6 2 2 0,0-1 4 0,-2 0-2 0,-3-5 4 0,5 1-2 16,0 0 2-16,1-1-2 0,-2-1-1 0,-6-2 0 0,8-2-1 0,-2-1-1 0,-4 2-1 15,5-1 2-15,-7-4-4 0,6 4 0 0,-3-4-1 16,-4 4-2-16,0 0 0 0,3 0-1 0,-3 2-1 0,3 1-1 0,-8 3-3 0,8 0-3 0,-8 3-3 15,0 1-6-15,0 5-6 0,0 0-4 0,0 0-5 0,0 0 1 0,0 5-2 16,-8 1 1-16,8 3 1 0,-8 0 1 0,8 3-2 0,-5 1-1 0,5 2 0 16,-8 6 0-16,8-8 5 0,-5 7 2 0,5 0 8 0,-5-2 1 0,5 2 4 0,0-4 1 15,0 2-1-15,0-3 0 0,0 1 1 0,0-2 0 0,5 0 1 0,0 0 2 16,-5-4 1-16,8 5 3 0,-3-6 0 0,3 2 3 0,0-7 3 0,-3 8 2 16,9-9 5-16,-9 3 4 0,8-2 5 0,-6 1 2 0,5-5 4 0,-5 6 4 0,6-6 5 15,1-6 4-15,-2 6 3 0,2-5 3 0,-1 1-1 0,-8-2 2 0,9 3-2 16,-1-9-2-16,0 8-1 0,0-7-4 0,0-2-3 0,1 2-2 0,-2-3-2 0,-6 0-7 15,7-1-4-15,2-4-4 0,-9-2-5 0,0 3-7 0,1-3-6 0,6-3-8 16,-7-1-7-16,1 1-7 0,-1-1-9 0,-1 1-4 0,3-1-3 0,0-4-4 0,-3 6-1 16,3-3 0-16,-3 8-2 0,0-7 1 0,4 10 2 0,-9-4 2 0,7 10 4 15,-7-6 7-15,5 9 3 0,-5-3 5 0,0 5-1 0,0 4 1 16,0 0-4-16,0 0-3 0,0 0-3 0,0 0-2 0,0 0 2 16,0 4-2-16,0 0 0 0,0 7-1 0,-5-2 0 0,5 0 1 0,0 7 2 0,0-7 0 0,0 11 7 15,0-4 5-15,0 2 10 0,0 1 6 0,5 2 4 0,-5-3 3 0,6 3 3 16,2-2 1-16,-3 5 2 0,3-3 1 0,-3-3 1 15,9 1-1-15,-9 2 2 0,3-2-1 0,4-5 1 0,-3 6-1 0,-4-6-1 16,0 1-3-16,3 1-3 0,-3-2 1 0,3-4-4 0,-8 4 0 0,6-4 0 16,-6 0 1-16,0 5 1 0,0-6 0 0,-6 0-2 0,6 3 0 0,-8-3-4 0,8 0-3 0,-5-3-5 0,-3 3-5 0,3 0-5 15,0-2-7-15,-9 2-5 0,7-6-3 0,-6 3-5 0,6 0-3 16,-5-6 0-16,-1 4-2 0,5-4 0 0,-3 0 1 0,4 0 4 0,-7 0 4 0,9 0 5 16,-3-4 5-16,3 4 7 0,-3-6 8 0,0 6 5 0,3-6 3 0,-1 3 2 0,6 3-1 15,0-6 1-15,-7 3-5 0,7-4 1 0,0 2-2 0,0-4-1 0,0 5-1 16,0-7-3-16,0 1 2 0,0 1-4 0,0-1-2 0,0-1-1 0,7-2-2 15,-1 2-1-15,-6-3 1 0,13 0-1 0,-5-1 3 0,-3-1-2 0,8-2 1 16,1 3 3-16,4-3-1 16,-5-3 1-16,7 2-2 0,0-6 1 0,6 5 2 0,0-5 0 0,1 7 3 0,5-6 2 0,-7 3 2 0,10 2 3 0,-3-6 2 0,-1 11 4 15,1-5 6-15,2 4 6 0,-8 0 10 0,6 0 8 0,-6 6 7 0,-7-7 8 16,9 7 8-16,-9 0 6 0,-6-2 6 0,-1 7 6 0,0-5 6 0,3-1 3 16,-9 4 4-16,1-3 1 0,-1 3-1 0,-6 1-3 0,5 1-6 0,-5-1-6 15,0 1-6-15,0-2-8 0,0 2-7 0,-5-1-9 0,5-1-11 0,-6 2-7 16,6 4-12-16,-7-6-7 0,1 6-10 0,-1-5-9 0,-1 5-4 0,-4 0-9 15,5 5-1-15,-6-5-5 0,8 6 0 0,-9-2-3 0,2 7-1 0,-2-1 4 0,1-1 1 16,0 6 2-16,0 0 1 0,0 0 4 0,-1-2 2 0,2 2 3 0,0 6 0 16,-3-3 4-16,10-3 0 0,-2 5 1 15,0-2 1-15,2 2-1 0,-3 1 0 0,1-8 2 0,2 8 0 0,5-2 1 0,-9 0 2 0,9-5 3 0,0 7 1 0,0-8 2 16,0 2 1-16,0 1 2 0,9-2 0 0,-4 1 2 0,2 1 2 0,1-3-2 16,-3 1 4-16,9 1 0 0,-1 1 2 0,0-7-4 0,-7 0-6 0,6 6-11 0,9-6-10 15,-10 1-19-15,5 1-21 0,2-7-18 0,-4 5-23 0,-2-3-23 0,2-1-25 16,-1-1-27-16,6 2-28 0,-6 0-28 0,0-6-31 0,0 3-43 0,8-3-50 15,-10 0-61-15,1-3-68 0,9 3-12 0,-10-6 12 0,10 0 25 0,-2 2 31 0,-4-7 34 16,4 2 37-16,7-6 41 0,-7 5 40 0,2-4 42 0,-2-5 43 0,1 0 52 0,-1 4 60 16</inkml:trace>
  <inkml:trace contextRef="#ctx0" brushRef="#br0" timeOffset="208778">27934 13121 0 0,'-8'15'42'0,"1"-6"157"0,1-3 91 15,-7-2 67-15,8 2 49 0,-4-6 43 0,4 0 36 0,-2-6 29 0,1-13 25 0,6 4 22 0,0 6 18 0,-5 4 21 0,5 5 18 0,0 0-130 0,0 0-213 0,5-4-110 0,-5 4-56 0,0 0-31 0,0 0-17 0,0-6-12 16,0 6-9-16,0 0-5 0,0 0-3 0,0 0 1 16,0 0 1-16,0 0-1 0,0 0-1 0,0 0-6 0,6 0-3 0,-6 0-5 0,7 0-7 15,-7 6-3-15,5-6-5 0,4 0-1 0,-4 0-6 0,2 0-14 0,-1 0-18 0,7 4-29 0,0-4-26 16,-6 0-37-16,5 0-36 0,3 0-37 0,-3 0-43 0,8 0-64 0,-7 0-72 16,-2 5-83-16,5-5-81 0,-4 0-25 0,-1 4-1 0,5-4 23 0,-3 5 33 0,-8-1 42 15,9-4 47-15,-9 6 47 0,2-6 51 0,0 5 52 0,0-1 53 0,-1-4 65 0,-6 0 69 16</inkml:trace>
  <inkml:trace contextRef="#ctx0" brushRef="#br0" timeOffset="208982.92">28077 13264 0 0,'-14'13'4'0,"1"-4"119"0,-8 6 80 0,10-3 60 0,-2 1 50 15,0-4 41-15,-1-3 38 0,-6 3 35 0,8-4 32 0,0 2 32 0,-3-4 26 16,9 3 28-16,-7-6 25 0,-1 4-78 0,9 1-140 0,-8-5-84 0,8 6-55 0,-3-6-31 16,8 3-23-16,-8-3-15 0,8 0-14 0,-5 6-8 0,5-6-6 0,0 0-5 15,0 0-7-15,0 0-7 0,0 0-9 0,0 0-8 0,0 0-12 0,0 0-9 16,0 0-14-16,0 0-9 0,0 0-9 0,0 0-5 0,0 0-7 0,5 0-5 15,-5 0-6-15,8-6-13 0,5 6-11 0,-7 0-20 0,1 0-21 0,7 0-27 16,-2 0-30-16,0-3-33 0,3 3-36 0,-3-6-41 0,8 6-44 0,-8-5-82 0,7 5-96 16,-5-4-73-16,4-2-61 0,-2 3-12 0,2-4 12 0,-4 2 27 0,6 1 35 0,-9-7 45 15,2 2 46-15,1 5 54 0,-1-11 53 0,-1 5 57 0,2-1 61 0,-1-2 73 16,0 4 87-16</inkml:trace>
  <inkml:trace contextRef="#ctx0" brushRef="#br0" timeOffset="209187.78">28395 13131 0 0,'-13'5'21'15,"0"-1"144"-15,7-4 94 0,1 5 72 0,-3-5 56 0,0 0 46 0,3-5 41 16,5 5 37-16,13-4 35 0,-5 4 34 0,-3-5 28 0,-5-1 27 0,0 2 28 0,0 4-108 16,0 0-182-16,0-5-112 0,0 1-71 0,0 4-45 0,0-5-28 15,0 1-18-15,-5 4-13 0,5-6-14 0,0 0-12 0,0 6-13 0,-8-4-10 0,8 4-9 16,0 0-9-16,0-5-6 0,0 5-8 0,0-6-5 0,0 6-5 0,0 0-6 16,0-4-6-16,0 4-7 0,0 0-8 0,0 0-9 0,0 0-10 0,0-5-18 15,0 5-16-15,8 0-18 0,-8-4-18 0,5 4-19 0,1 0-20 0,1-5-23 16,7 5-26-16,-9 0-25 0,8 0-23 0,0 0-46 0,0 5-50 0,1-5-66 0,6 4-66 15,-8-4-26-15,0 5-7 0,9-1 16 0,-10 2 27 0,5 3 32 0,2-3 38 0,-13 0 37 16,11-2 43-16,-5 1 43 0,-3-1 44 0,-3 1 56 0,3-1 60 0</inkml:trace>
  <inkml:trace contextRef="#ctx0" brushRef="#br0" timeOffset="209361.68">28579 13200 0 0,'-16'3'2'0,"11"9"113"16,-8-3 77-16,8 1 59 0,-11-6 50 0,5 6 44 0,4-6 40 0,-7 8 37 16,2-3 31-16,6 0 31 0,-8-5 28 0,7 2 28 0,-6-1 26 0,7-1-77 15,1-4-135-15,-3 6-81 0,8-6-51 0,-7 6-35 0,7-6-28 0,-6 4-20 16,6-4-21-16,-6 5-14 0,6-5-13 0,0 0-9 0,0 0-9 0,0 0-8 15,0 0-8-15,0 0-9 0,0 0-11 0,0 0-9 0,0 0-10 0,0 0-7 0,0 0-7 16,0 0-2-16,6 0 1 0,-6 4-2 0,6-4-2 0,1 0-13 16,1 0-15-16,3 0-26 0,2 0-29 0,-6 0-36 0,13 0-39 0,-8 0-50 0,9-4-53 15,-3 4-110-15,3 0-131 0,6-5-59 0,-8 1-19 0,6-2 0 0,-6 0 15 0,8 2 29 16,-6-7 31-16,-3 2 47 0,8 0 46 0,-7-1 56 0,7-5 56 0,-5 6 64 0,3-6 71 16</inkml:trace>
  <inkml:trace contextRef="#ctx0" brushRef="#br0" timeOffset="210118.84">29137 13063 27 0,'0'-5'121'0,"0"-5"59"0,-7 4 44 0,7 3 36 0,0-3 30 0,0-3 29 0,0 3 30 0,0-3 29 0,-5 0 30 0,5 3 29 0,0-4 25 0,0 1-31 0,0-2-70 0,0 7-64 0,0-5-72 0,0 3-36 0,0-3-22 0,0 3-13 0,5 2-6 0,-5-7-11 0,0 7-8 16,0-1-11-16,7 1-9 0,-7-2-11 0,8 6-9 0,-8-3-7 0,0 3-9 0,6-6-8 16,-6 6-6-16,7-6-4 0,-7 6-6 0,6 0-6 0,-6-3-3 0,5 3-5 15,2 0-7-15,2 3-4 0,-4-3-6 0,1 6-4 0,1 0-2 0,-2-3-2 16,4 3-2-16,-2 3-3 0,-2 0 2 0,1 1-1 0,2 5 2 0,-3 0-2 0,3 0 1 15,-3 4-2-15,2 0 3 0,0 1-2 0,-2 5 0 0,-5-7-1 0,8 9 0 16,-8-5-2-16,7 4-2 0,-7-3 0 16,0 3-2-16,5-2-2 0,-5-5-1 0,0 6-6 0,0-7-4 0,0 3-2 0,0-2-4 0,0-4-3 0,0-1 0 15,0 2 1-15,-5-1-2 0,5-6-1 0,0 0 2 0,0 0-1 0,0-2 3 0,0 2 3 16,0-4 3-16,0-1 6 0,0 2 9 0,0-6 6 0,0 0 7 0,0 0 4 16,0 0 7-16,-7 4 0 0,7-4 2 0,0 0 3 0,0 0-1 0,-8 0 2 15,8-4-1-15,0 4 0 0,-5-6 1 0,5 2-2 0,-7 4-2 0,7-11 0 16,-7 8-1-16,7-7-1 0,-5 4 1 0,5-3 0 15,-8-6-1-15,3 6 1 0,5 0-1 0,0-7-1 0,-8 1 1 0,8 1 0 0,0-6 1 0,0 5 1 0,0-3-2 16,0-3 0-16,0 2-6 0,0-5-2 0,8 3-5 0,-8-3-2 0,5 0-3 16,3 5-1-16,-3-6 0 0,2 5-2 0,0-5-2 0,6 7-2 0,-6-1-2 0,-2 4-2 15,9-6 0-15,-9 7-1 0,3 4 1 0,5-5 0 0,-7 11-3 0,1-7 2 16,-2 7-2-16,9-1-1 0,-7 1-3 0,-1-2-1 0,-1 6 1 0,4 0 1 16,-2 0 1-16,-2 6 0 0,3-2 1 0,3 1 1 0,-3 4-2 0,-1 1 1 0,-2 1 1 15,1 3 2-15,2 0 0 0,-3 7 1 0,8-2 2 0,-13-1 2 0,8 3 0 16,-2 3-4-16,1 1-6 0,-7-6-2 0,6 5-11 0,-6 2-6 0,7-3-10 15,-7-2-10-15,0-3-12 0,6 2-10 0,-6 0-12 0,0-2-13 0,0-3-14 16,0 1-8-16,0-2-14 0,0-4-9 0,0 4-10 0,0-4-11 0,0 0-12 0,8 1-11 16,-8-2-12-16,0 0-19 0,0-3-27 0,5 4-38 0,-5-7-41 0,5 3-48 15,-5-1-49-15,8-5-11 0,-2 4 9 0,1-4 18 0,1 0 24 0,-3-4 30 16,9 4 32-16,-9-5 32 0,2-4 36 0,7 2 42 16,-8-2 46-16,6 0 51 0,-4 0 65 0</inkml:trace>
  <inkml:trace contextRef="#ctx0" brushRef="#br0" timeOffset="210576.05">29835 13091 0 0,'-5'-4'27'0,"5"-1"144"0,-8-1 84 0,0 2 60 0,8-1 48 0,-5 5 39 0,5-4 33 0,0 4 31 0,0 0 26 0,0 0 23 0,0-5 19 0,0 5 17 0,0 0 15 0,0 0-117 0,0 0-194 0,0 0-100 0,0 0-54 0,0 0-29 0,0 0-17 0,0 0-11 0,0 0-11 0,0 0-9 0,0 0-5 16,0 0-8-16,0 0-1 0,0 0-2 0,0 0 2 0,0 0-1 0,0 0 0 16,0 0-1-16,-7 5-5 0,0-5-3 0,7 4-3 0,-5 1-3 0,5-1-2 15,-8 2 0-15,8-1 1 0,-7-1 0 0,7 8 1 0,-5-8-3 0,-2 1-2 0,7 4-3 16,0-5-6-16,0 7-2 0,-7-7-2 0,7 1-4 0,0 5 1 0,0-4 0 15,7 3 0-15,-7-5 2 0,0 1 2 0,7 5 0 0,-2-5 3 0,2 1 2 16,1-3 6-16,4 9 3 16,-5-8 2-16,6 1 5 0,-5-5 2 0,3 4 4 0,1 2 1 0,2-6 2 0,-1 0 2 0,0 0 1 0,0 0 3 0,1 0 2 0,-1-6 2 15,-1 6 2-15,2-4 2 0,-9-5 2 0,8 4 4 0,-5-5 2 0,5-1 4 16,-7 1 2-16,1 1 3 0,-1-6 3 0,1 5-1 0,-7-4 1 0,6-1-3 16,-6 2-1-16,5-8-3 0,-5 6-1 0,0-4-1 0,0 4-1 0,0-5-6 15,-5 1-3-15,5 4 1 0,-6 0-6 0,6-4-1 0,-7 4-3 0,1 5-5 0,-1-4 0 16,7 4-4-16,-6 1-3 0,-1 3-4 0,1-3-3 15,-7 3-4-15,5 6-2 0,3-4-3 0,-9 4-3 0,2 4-3 0,4-4-2 0,-4 6-2 0,0 0-1 16,-4 3 0-16,5 0-1 0,-10-3 0 0,9 7 2 0,1-2 1 0,-5-1 1 16,11 5 6-16,-9-2 0 0,1-2 1 0,6 4 3 0,2 0-1 0,-9-2 1 15,9 2 3-15,-3-6-1 0,8 12 0 0,-7-8 3 0,1 2 0 0,6 1 2 0,0-2 1 16,0 1 1 0,0 0 1-16,0 0 0 0,6-2 2 0,-6 2 1 0,7 1 4 0,1-2-1 0,-3 0 3 0,9 0 0 0,-2-2-1 0,1-3-8 0,1 4-13 0,-1-2-16 31,6-1-19-31,-7 0-22 0,9-1-24 0,-2 0-31 0,1-3-33 0,0-1-48 15,-1 4-52-15,1-2-64 0,-1-7-69 0,1 3-54 0,-1-3-41 0,2 0-6 16,-3 0 14-16,1 0 27 0,-6-3 32 0,8-4 36 0,-7 2 40 0,4 1 43 0,-5-1 44 16,0-5 55-16,-8 1 54 0,9 0 59 0,-1-3 73 0</inkml:trace>
  <inkml:trace contextRef="#ctx0" brushRef="#br0" timeOffset="210970.07">30259 13189 0 0,'0'-15'1'0,"0"2"99"0,0-3 71 0,-8 2 52 0,3-1 40 0,5 2 41 0,-8-3 40 16,3 1 41-16,-3-3 39 0,2 3 37 0,-1 0 36 0,1 0 32 0,-1 6 32 15,1-1-68-15,-2-1-127 0,8 1-67 0,-5 5-43 0,5 1-27 0,0 4-22 0,-5-5-22 16,5 5-28-16,0 0-27 0,0 0-23 0,0 0-21 0,0 0-22 0,0 0-12 15,0 0-16-15,0 0-7 0,5 0-4 0,-5 0-7 0,5 5 1 0,3-5 0 16,-2 4 2-16,1 7 1 0,-1-7 2 0,1 7-3 0,7-1 2 0,-1-1 1 16,0 6-2-16,-2-6 2 0,4 6-2 0,-3 0-3 0,0-2-7 0,4 2-1 15,-5 6-6-15,1-8-8 0,-3 2-5 0,3 0-10 0,-6 4-17 0,7-4-15 0,-5-1-16 16,3-2-17-16,-3 1-19 0,-3-3-16 0,3 4-15 0,-1-2-16 0,-2-8-16 16,2 5-17-16,0-4-17 0,-2 5-14 0,-5-5-14 0,8-1-8 0,-3-4-1 0,3 0-10 15,-8 6-9-15,6-6-15 0,-1-6-24 0,-5 6-13 0,7 0-11 0,-7-4-6 16,9-7-8-16,-9 7 14 0,5-5 18 0,-5 4 25 0,0-11 32 0,7 7 39 15,-7 0 45-15,0-6 51 0,6-1 50 0,-6 2 55 0,0-1 59 0,5 2 47 16,-5-3 47-16,0 2 45 0,9-1 45 0,-9 2 37 0,0-8 28 0,0 6 22 0,0 2 17 16,0-8 2-16,0 6-8 0,0 2-13 0,-9-2-18 0,9 0-18 0,0 4-17 15,0-2-12-15,0 3-12 0,0-1-10 0,0 7-10 0,0-7-14 0,0 7-14 16,0 4-18-16,0 0-19 0,0 0-23 0,-5-5-22 0,5 5-23 0,0 0-21 0,0 0-20 16,-6 5-18-16,-1-5-14 0,2 9-11 0,-4-3-11 0,2 4-7 15,-4-1-6-15,3 1-2 0,-5 4 0 0,1 1 3 0,0 1 5 0,-3-3 6 0,2 7-1 16,2 1 2-16,-5-3-10 0,11 1-14 0,-8 2-20 0,-1 3-23 0,2-5-25 15,6 5-22-15,-8-3-27 0,7 3-23 0,2-5-34 0,-8 2-33 0,7-3-63 16,-2 1-78-16,1-3-81 0,2-2-76 0,-1-4-23 0,-2 4 8 0,3-4 25 0,-3-4 34 0,3-2 37 16,-3 1 39-16,8 1 42 0,-6-6 42 0,6 3 48 0,0-3 50 0,-7 0 67 15,7 0 72-15</inkml:trace>
  <inkml:trace contextRef="#ctx0" brushRef="#br0" timeOffset="211632.45">30472 13018 54 0,'8'-5'130'0,"-8"1"42"0,6-5 34 0,-1 3 28 0,-5-4 26 0,7 1 25 0,-7-6 23 0,9 0 30 0,-9 0 27 0,5 5 30 0,-5 1 30 0,0 0-44 0,7 3-87 0,-7-3-47 0,6 0-31 0,-6-3-13 0,0 3-5 0,0 0-3 0,5 5 0 15,-5-8 1-15,0 9-3 0,9-9-3 0,-9 3-11 0,0 4-8 0,0 1-11 16,7-2-10-16,-7 2-11 0,0-1-13 0,0 1-12 0,0 4-16 0,0-5-13 0,0 5-15 16,0 0-15-16,0 0-11 0,0 0-11 0,0 0-9 0,5 5-6 0,-5-5-10 15,0 4-1-15,6 5-6 0,-6-3-3 16,0 9-2-16,7-6 0 0,-7 6 3 0,0-2 2 0,6 8 5 0,-6 0 6 0,0-3-1 0,0 1-2 0,0 6-2 0,8-1 0 15,-8 2-4-15,0 2-1 0,0-3-4 0,0 4 0 0,7 0-2 0,-7 0-1 16,0 0-2-16,5-3-7 0,-5 2-7 0,0-4-4 0,6 1-10 0,-6-5-14 16,8 0-11-16,-3-2-14 0,-5 2-16 0,8-4-17 0,-3-1-19 0,-5-6-20 15,8 6-23-15,-2-5-25 0,-6-1-22 0,5-4-22 0,-5 5-51 0,8-6-55 0,-1 1-69 16,-7 0-72-16,6-1-19 0,-6 2 6 0,0-6 20 0,0 0 29 0,8-6 33 16,-8 2 35-16,0-1 39 0,0 0 41 0,0-5 41 0,0 1 46 0,-8 0 59 0,8-7 65 15</inkml:trace>
  <inkml:trace contextRef="#ctx0" brushRef="#br0" timeOffset="211853.5">30459 13097 0 0,'-12'-6'19'0,"5"2"137"0,2-1 81 0,-2-1 58 16,-1 2 46-16,3-1 39 0,-3-4 34 0,8 5 30 15,-6-8 24-15,6 3 24 0,0 3 20 0,0 3 24 0,0 3 21 0,0-6-99 0,0 1-168 0,0 5-90 16,6-4-47-16,-6 4-28 0,8 0-13 0,-3-4-11 0,-5 4-8 0,8 0-4 0,4 0-4 16,-5 0-3-16,0 0-2 0,-2 0-5 0,8 0-8 0,-5 0-9 0,3 4-12 15,5-4-10-15,-4 4-7 0,-6-4-6 16,8 5-7-16,-2-5-12 0,1 6-16 0,1-6-22 0,-2 3-28 0,2-3-26 0,-1 6-30 0,0-6-35 0,-7 0-38 0,7 6-51 15,0-6-58-15,0 0-100 0,0 3-116 0,0-3-46 0,-7 0-12 0,8 0 11 16,-2-3 24-16,1 3 38 0,1-6 40 16,-7 6 44-16,6-9 44 0,-2 3 53 0,-3-3 54 0,4 0 61 0,-5-1 66 0</inkml:trace>
  <inkml:trace contextRef="#ctx0" brushRef="#br0" timeOffset="212280.4">31060 13048 58 0,'0'6'140'0,"0"-6"45"0,-8 0 36 0,8 0 26 0,0 0 24 0,0 0 25 16,-6 0 22-16,6-6 25 16,0 6 26-16,0-6 23 0,-5 3 24 0,5 3-52 0,0-6-94 0,0 6-62 0,-8-6-44 0,8 3-22 0,0 3-9 0,-8-6-5 15,8 1 1-15,0 1-6 0,0 0-1 16,-5-1-8-16,5-1-8 0,0 6-5 0,-6-4-5 0,6-7-3 0,0 7-5 0,0-2 0 0,-7 1 1 0,7 1-1 16,0-1 1-16,0-5-3 0,0 6-2 0,-5-1-4 0,5-1-1 0,0 2-6 0,0-2-2 15,-9 1-4 1,9 1-8-16,0-1-6 0,0 5-7 0,-7-4-7 0,7 4-11 0,0-6-10 0,-5 6-9 15,5 0-8-15,-6 0-5 0,6 0-3 0,-7 0-6 0,1 0-3 0,-2 6-3 0,3-6-1 0,-2 0-1 0,-5 4-2 0,4 1 1 0,1-1-2 16,2 1 4-16,-4 1 2 0,-1-6 4 0,2 4-1 0,3 7 3 0,-3-7 0 16,2 2-2-16,-1-2-1 0,1 1 2 0,-1 4-6 0,1-3 1 0,-1-2-2 15,7 7 0-15,-6-7 0 0,-1 2-3 0,7 3 1 0,-7-5-1 0,7 7 0 0,0-8 1 32,0 9 1-32,0-3 0 0,0-3 3 0,0 3 1 0,7 0 4 0,-7 1 0 15,7-1 4-15,-1 3 3 0,-6 1 3 0,13-4 3 0,-6 6 9 0,-1-4 5 16,7 4 6-16,-5-7 5 0,5 7 6 0,-3-1 4 0,4 2 7 0,1-1 5 0,4-6 2 15,-6 6 2-15,0-5 4 0,-2 4-2 0,10-4 1 0,-8-1-1 16,-8 3-2-16,11-3-3 0,-5 0-5 0,-3-5-4 0,-3 7-4 0,3-7-4 0,-1 8-3 16,-2-9-5-16,-5 3-1 0,0-2-1 0,7 1 0 0,-7 1 3 0,-7-6 1 15,7 3-1-15,-5 3 1 0,5-2-2 0,-7-4-5 0,-1 5-7 0,3-5-10 16,-3 6-14-16,-3-6-16 0,3 0-19 0,-5 3-24 0,0-3-26 0,8 0-30 0,-11 0-33 16,5-3-32-16,-2 3-35 0,0-6-48 0,-1 6-55 0,-6-5-78 0,6 5-85 0,4-4-38 15,2-2-13-15,-5 3 12 0,0-3 25 0,7 1 36 0,-1 1 36 0,1-2 43 16,-1-4 44-16,7 5 47 0,-6-4 48 0,6-1 55 0,-7 1 60 0</inkml:trace>
  <inkml:trace contextRef="#ctx0" brushRef="#br0" timeOffset="213116.26">31060 13054 41 0,'5'0'149'0,"3"0"67"0,-8-6 53 0,7 6 41 0,-7-6 32 0,5 6 30 0,-5-3 28 0,0-3 29 16,7 6 27-16,-7-6 28 0,5 3 27 0,-5 3-40 0,7-6-79 0,1 1-82 0,-8 5-91 0,5 0-46 0,-5-4-33 0,0 4-13 0,0 0-11 0,0 0-7 0,0 0-11 0,0 0-10 0,0 0-14 15,0 0-10-15,0 0-9 0,0 0-10 0,0 4-10 0,0-4-4 0,0 5-9 16,0 1-4-16,0-3-5 0,-5 3-2 0,5 3-3 0,0-3-2 0,-8 0-2 0,8 3-1 16,0-5 0-16,-7 5-3 0,7 2-3 0,0-7-2 0,-5 8-5 15,5-8-1-15,0 5-2 0,0-4-1 0,0 5-2 0,0-1 1 0,0-4-2 0,0-2995 0 16,0 5996-3-16,0-3001 2 0,5 3-1 0,2-3-1 0,1 5 3 16,-3-5 1-16,3 1 5 0,3-3 1 0,-4 4 2 0,7-2-1 0,-1-1 4 0,8 1 0 15,-10-1 4-15,10 2 2 0,-3-6 2 0,3 0 1 0,-2 4 1 0,1-4 1 16,-1-4 1-16,0 4 0 0,-1-6 0 0,11 6 0 0,-10-4 3 0,-1-5 3 0,3 4 1 15,-9-2 3-15,8-2 1 0,-8 0 1 0,2-2 4 0,-1 3 3 0,0-3 1 0,-5 1 2 16,3-4 2-16,-3 4 0 0,-3-4 1 0,2 4 1 0,-1 0 3 0,-6-5-1 16,0 6-1-16,0 0-3 0,0-6 1 0,0 3-4 0,-6 3-6 0,-1 0-2 15,-6 0-5-15,7-1-2 0,-7-5-2 0,0 9-5 0,0-3-3 0,-1 4-7 16,-4-5-5-16,4 6-3 0,-5-1-2 0,5 5-3 0,-4-6-2 0,4 6-2 16,1 6-1-16,-8-6 0 0,10 5-1 0,-2-1 0 0,5 2-1 0,-4-2-1 0,0 1 0 15,5 4 3-15,-6-3 0 0,6 3 1 0,0 1-1 0,-5-4-1 0,4 3 1 16,2 0-2-16,6 0 2 0,-6 3 0 0,-1-3-2 0,2 1 3 0,5-1-1 0,0 0 3 15,0 2-1-15,0 5 3 0,0-7-3 0,0 0 4 0,0 6 1 0,5 0 3 16,2-5 3-16,-7 3 3 0,6 2 1 0,8-1 1 0,-7-2 0 0,5 1 0 0,-5 2 1 16,6-6 0-16,0 7 2 0,0-7 0 0,0 0-1 0,6 6 0 0,-6-9-5 15,8 4-3-15,-11-1-6 0,11-4-2 0,-1-1-4 0,-8 7-3 0,9-7 0 16,-3-4-1-16,-4 5 2 0,4-5-1 0,-2 0 1 16,3 0 2-16,-1 0 3 0,-4 0 1 0,-2-5 3 0,1 5 7 0,6-4 4 0,-3-7 7 0,-5 7 4 0,-4-1 6 15,7-4 5-15,-2 5 4 0,-6-8 2 0,-1 3 6 0,11-1 1 0,-11-4 6 16,2 4 3-16,-1-5 5 0,0 0 4 0,1 2 4 0,1-2-1 0,-8 0 3 0,5 0-2 15,2-4-2-15,-7 4 1 0,7-5-2 0,-7 1-4 0,0 4 0 0,5 0-4 16,-5-4-3-16,0 4-2 0,0 0-3 0,8 6-3 0,-8-6-3 0,0 5-2 16,0 1 1-16,0 3-2 0,-8 1-2 0,8 1 3 0,0-1-6 0,0 5-3 0,0 0-8 15,-5 0-6-15,5 0-7 0,0 0-5 0,-7 0-5 0,0 5-2 0,2-5-3 0,-3 4-2 16,1 7-3-16,-5-7-3 0,5 7-1 0,2-7-5 0,-11 7 3 0,11-3 0 16,-6 3 5-16,4-2 5 0,-2 0 3 0,4 3 3 0,-2-3 0 0,1 0 2 15,1 1-2-15,-4-1-1 0,9 3 3 0,-7-3-2 0,7 0 0 0,-5 1 3 16,5-1 0-16,0 2-1 0,-6-1 0 0,6-1 2 0,0-5-1 0,0 7 1 0,0-2 3 15,6 0-2-15,-6 3 3 0,0-3 1 0,0 1 1 0,5-6 3 0,-5 6 2 16,7 0 3-16,2 0 1 0,-4-1 4 0,1 0-1 0,-6 2 4 0,7-7 1 16,-2 8 1-16,4-3 4 0,-2 0 1 0,-2 1 3 0,1-1 2 0,-1-4 2 0,3 5 2 15,0-4 0-15,-8 3 4 0,5-3 0 0,-5 3 3 0,7 0 0 0,-1-3 3 16,-6 4-1-16,6-7 1 0,-6 8-1 0,0-1-1 0,7-1-2 0,-7 0 0 16,0 1-2-16,8 1 0 0,-8-1-5 0,0-1 0 0,0 0-3 0,5 3-2 0,-5-3-3 15,0 0-5-15,0 1 0 0,0-1-3 0,0 3-2 16,-5-3 0-16,5 0-1 0,0 1-3 0,0-1-1 0,0 2-2 0,0-2-1 0,-8 1-2 0,8-1-1 15,0 1-1-15,0-5-7 0,-7 4-8 0,7-3-13 0,0-2-12 0,0 7-11 0,-6-7-17 16,6 2-13-16,-6-2-15 0,6 1-15 0,-7-5-17 0,7 5-22 0,-5-5-18 0,-3 4-26 16,8-4-23-16,-8 6-28 0,3-6-28 0,5 0-58 0,-6 0-69 0,6 0-53 15,-5 0-46-15,5-6-5 0,-7 6 14 0,-2-4 24 0,9-1 30 0,-5 0 34 16,5 1 38-16,0-6 39 0,-7-5 44 0,7 6 46 0,0-6 52 0,0-6 64 0,0 8 81 16</inkml:trace>
  <inkml:trace contextRef="#ctx0" brushRef="#br0" timeOffset="214001.87">31820 13005 0 0,'0'0'2'0,"0"-5"42"0,0 5 22 0,0-6 18 0,0 6 20 0,0-4 21 15,-5-2 28-15,5 1 27 0,0 5 31 0,0-4 28 0,0-2 24 0,0 6 0 0,0-5-15 0,0 1-10 0,0-1-8 0,0 5 1 0,0-4 4 0,0-2 0 16,5 2 1-16,-5-1-10 0,0-1-11 0,0 2-14 0,0 4-14 0,0-6-9 0,0-3-8 0,8 4-5 0,-8 1-1 0,0-2-7 0,0 3-2 15,6-3-5-15,-6-3-9 0,0 3-6 0,7 0-5 0,-7 2-9 0,6 4-8 16,-6-5-10-16,0-1-12 0,5 6-11 0,-5-3-10 0,7 3-12 0,-7 0-10 0,0 0-11 16,9 0-11-16,-9 0-8 0,5 0-8 0,2 3-6 0,-7-3-6 0,6 6-1 15,0-1-3-15,-6-1-2 0,8 2-2 0,-1 3 2 0,-2-3 1 0,-5 3 4 0,6 1 0 16,2-1 5-16,-8 6 0 0,5-4 3 0,3 3 2 16,-8 0 1-16,0 1-1 0,5 1 2 0,-5-3-4 0,0 1 2 0,7 1 2 0,-7 6-1 0,0-8 1 0,0 8-4 15,0-6 1-15,0 4-2 0,0 1-2 0,0-5 0 0,0 4-2 0,-7-4-2 31,7 0 2-31,0-2-1 0,0 2 2 0,0 0-1 0,0-5 0 0,0-1-1 16,0 6-3-16,0-6 3 0,0-3 1 0,0 4 1 0,0-5-1 0,0 4 2 0,0-5-2 16,-5 2-2-16,5-1 1 0,0-1-1 0,0-4-2 0,0 5 0 0,0-5-2 0,0 7 1 15,0-7 3-15,0 0 2 0,0 0 1 0,0 0 3 0,0 0 2 0,0 0 4 16,0 0 5-16,0 0 2 0,0 0 3 0,0 0-2 0,0 0 3 0,0 0 0 16,-8-7 0-16,8 2 1 0,0 5-3 0,0-9-1 0,0 3-2 0,0 2-1 15,0-5-6-15,0 0-2 0,0-3-4 0,0 3-3 0,0-6 0 0,0 6-2 0,0-7 1 0,0 2 1 16,0 0 0-16,0-7-1 0,0 7 1 0,0-5-3 0,8 4 0 0,-8-4-1 15,0-1-1-15,5 7 0 0,2-8-2 0,-7 6-1 0,7-4-2 0,0 4 0 16,-1 0-1-16,1-3-1 0,-1 8-2 0,1-5 0 0,-1 4-3 0,-1-2-2 16,3 3-1-16,0 5-1 0,-3-5-3 0,3 4 0 0,-3 1-1 0,0 1-1 0,4-1 2 0,-9 5-3 15,5 0-2-15,2-4-1 0,-7 4 3 0,6 0 0 0,-6 4 0 0,8-4 5 16,-8 5 2-16,6-1 3 0,1 1 1 0,-7 1 6 0,5 4 2 0,-5-1 3 0,8 1 2 16,-2 4 5-16,-6-4 1 0,5 5 3 0,-5 0 2 0,0 3-1 0,8 3 2 15,-8-6 0-15,5 4-1 0,-5 2-1 0,0 1-1 0,0-2 1 0,0 1-2 0,0-2 0 16,0-1-1-16,7 3 0 0,-7-2-2 0,0 2 0 0,0-8 0 0,0 2-1 15,0 0 0-15,0 0 0 0,0-2-1 0,0-2-5 0,9-2-12 0,-9 7-11 0,0-12-13 16,0 7-14-16,0-2-13 0,0-5-16 0,5 1-13 0,-5 1-19 0,0-3-15 16,0-3-21-16,0 7-17 0,0-7-17 0,0 3-18 0,0-3-12 0,0 0-15 0,0 0-11 15,0 0-15-15,0 0-25 0,0 0-25 0,0 0-36 0,0 0-32 0,0 0-2 16,0-3 17-16,0-4 21 0,0 4 27 0,5-8 28 0,-5 7 26 0,0-5 33 0,0 3 32 0,8-3 34 16,-8 0 35-16,5-3 41 0,-5 3 63 0</inkml:trace>
  <inkml:trace contextRef="#ctx0" brushRef="#br0" timeOffset="214351.27">32232 13179 78 0,'5'-9'152'0,"-5"-6"46"0,7 0 41 15,-7 6 34-15,8-6 35 0,-8 2 35 0,5 1 35 0,-5 3 34 0,7-1 33 0,-7 1 31 0,7 0 31 0,-7-3-54 0,0 9-106 0,0-3-55 0,0 0-36 0,5 3-18 0,-5 3-18 0,0 0-19 0,0 0-16 0,0 0-26 0,0 0-21 0,0 0-24 0,0 0-21 0,0 0-20 0,0 0-17 0,0 0-18 0,0 0-14 0,0 0-12 16,0 3-12-16,-5-3-5 0,5 6-5 0,0 0 1 0,0 3-2 0,-7-3 3 0,7 3 1 16,0 0 4-16,-7 1-1 0,7-1 4 0,0 7 2 0,0-7 1 0,-5 6-1 0,5-1 1 15,0 2-4-15,0-3-2 0,-8 2-1 0,8-1-2 0,0 2 1 0,0-1-2 16,0-1-2-16,0 2 2 0,0-7-1 0,8 4 5 0,-8 2-2 15,5-3 1-15,-5-3 0 0,7 0 2 0,0 1 2 0,-2 4 0 0,2-4 0 0,2-4 1 0,-4 3 4 16,1 0 1-16,6-3 0 0,-3 3 3 0,3-3 0 0,-1-3 2 0,-3-3-1 0,5 7 2 16,-7-7 4-16,7 3 2 0,-5-3 5 0,4 0 6 0,-6-3 7 0,2 3 2 15,-3-7 5-15,3 7 2 0,-1-9 1 0,-1 4 4 16,0 1 0-16,-1-5-1 0,2-2-3 0,1 1-2 0,-2 0-1 0,1-4-4 0,-7-1-7 0,6-4-5 0,-1 4-6 16,3-4-5-16,-8-2-4 0,8-3-3 0,-8 6-4 0,5-7-5 0,-5 1-4 15,6-1-1-15,-6 5 0 0,0-5-2 0,7 6-2 0,-7 1 2 0,0 3-2 16,0 0-2-16,0 0-8 0,5 6-8 0,-5 3-12 0,0-4-14 0,0 5-13 0,0 5-21 0,0 0-20 15,-5 0-22-15,5 0-19 0,0 0-24 0,-7 0-23 0,7 0-29 0,-6 5-26 16,1 1-43-16,-3 4-51 0,8-5-57 0,-8 3-62 0,3 3-32 0,-1-2-11 0,-7 6 16 16,5-5 28-16,8 4 32 0,-12 1 34 0,12-5 39 0,-6 0 39 0,0 4 41 0,6-4 43 15,0-1 53-15,0-4 58 0</inkml:trace>
  <inkml:trace contextRef="#ctx0" brushRef="#br0" timeOffset="-214478.06">32584 13174 0 0,'0'0'8'0,"5"0"125"0,-5-4 78 0,7 4 54 16,-7-4 43-16,7-1 37 0,-7-1 32 0,5 2 32 0,-5-7 33 0,8 7 32 15,-8-7 33-15,0 2 32 0,7 0 29 0,-7 5-81 0,0-8-149 0,5 8-82 0,-5-7-53 16,0 7-28-16,9-5-14 0,-9 4-13 0,0-5-10 0,0 4-15 0,5 3-11 16,-5-9-15-16,0 9-15 0,5-3-16 0,-5 1-16 0,0 5-11 0,0-4-8 0,0 4-9 0,0 0-4 15,0 0-6-15,0 0-5 0,0 0-4 0,0 0-1 0,0 0-9 0,0 0-8 16,0 0-7-16,0 0-6 0,0 0-1 0,0 0 0 0,-5 4-3 0,5-4-2 16,0 5-2-16,-5 1-2 0,5 3 1 0,0-3 0 0,-9 3 3 0,9 6 0 0,0-6 5 0,0 6 8 15,-5 1 5-15,5-3 3 0,0 2 1 0,0-1 4 16,0 7-1-16,0-8 3 0,0 8 0 0,5-6 1 0,-5 4 1 0,9-5 3 0,-9 2 1 0,5-3-1 0,0 2-1 15,3 0-1-15,-8 0-1 0,5-2 3 0,3-2-1 16,-2-2 2-16,1 7-1 0,-7-12 2 0,6 7 1 0,2-2-1 0,-8-5-1 0,5 1-3 0,-5 4 3 0,0-9 3 16,0 7 2-16,0-7 6 0,7 3 4 0,-7-3 1 0,0 0 6 0,0 0 7 0,0 0 4 15,0 0 7-15,0 0 5 0,0 0 4 0,0 0 2 0,0 0 4 0,0-3 1 0,0 3-2 16,0-7-1-16,0 4-4 0,6-3-5 0,-6-3 1 0,0 3-9 0,0-3-6 0,0 0-9 16,0 3-6-16,0-4-3 0,0-4-1 0,0 4-3 0,0 1-4 0,0 0-3 15,0-7-4-15,0 1 2 0,0 6 0 0,0-6-2 0,5 0-2 0,-5 0 0 0,0-3 0 16,0 2-1-16,0 1-1 0,9 2-3 0,-9-2-4 0,0 0 3 0,7 0 2 0,-7 1 1 15,0 4-1-15,5 0-2 0,-5-1 0 0,0 7-5 0,0-1 3 0,8 1-4 16,-8 4-1-16,0 0-6 0,0 0-12 0,0 0-4 0,0 0-1 0,0 0 1 0,0 0-4 0,0 4 0 16,0 1 2-16,-8 5 2 0,8-1 1 0,0 3 2 0,0-3-4 0,0 4 0 15,0 2-5-15,0 0 4 16,0 4 8-16,0-4 3 0,0-1-3 0,0 2-1 0,0-1 1 0,0-1-1 0,0 2 0 0,0-3-2 0,0-4-1 16,8 2 1-16,-8-1 5 0,0 0 5 0,5-5 6 0,-5 4 5 0,0-5 3 0,6 2 7 0,-6-1 5 0,0-1 10 15,0-4 5-15,0 0 14 0,0 0 13 0,8 5 9 0,-8-5 12 0,0 0 5 0,0 0 3 16,0 0 3-16,0-5-2 0,5 5 3 0,-5-4-1 0,0-1-1 0,7-1 1 0,-7-3-6 15,7 5-4-15,-7-5-7 0,0-3-11 0,7 8-11 0,-7-7-9 0,0-2-6 16,0 4-4-16,0-3-1 0,0 3 0 0,6-6-2 0,-6 2 0 16,0 1-3-16,0-2-3 0,0-1-3 0,0 2-3 0,0-3-3 0,7 2-2 0,-7-1 0 0,0 2 2 0,5-3-1 15,-5 1 0-15,0 1 0 0,9-2-1 16,-4 1 0-16,-5 6-1 0,7 0-3 0,-7-6-1 0,6 11 0 0,-6-7-2 0,7 7-2 0,-7-2 0 0,6 1-5 0,-6 1 1 16,0 4-5-16,0 0-5 0,0 0-5 0,0 0-2 0,0 0 1 0,0 0 4 15,0 0 5-15,8 4 3 0,-8-4 2 0,0 11 0 0,0-7 5 0,0 7 1 0,0-1 3 16,5-1 2-16,-5 6 3 0,0-6 7 0,0 6 3 0,0 0 2 0,0-2-2 0,0 2-1 15,0 6 0-15,0-8-3 0,0 2-1 0,0 6-1 0,0-8 1 0,5 2-3 0,-5-1 2 16,0 7 1-16,0-7-1 0,9-4 4 0,-9 6-2 0,0-7-2 0,0 0-9 16,5 6-14-16,-5-11-16 0,7 8-16 0,-7-3-18 0,0-5-18 0,8 5-19 0,-8-9-17 15,0 11-26-15,5-7-30 0,-5-4-32 0,0 5-35 0,7-5-49 0,-7 0-57 0,0 0-62 32,0 7-65-32,0-7-15 0,7-7 11 0,-7 7 22 0,5-5 30 0,-5 1 32 0,0-7 35 0,0 7 39 15,8-5 42-15,-8 0 45 0,5-3 45 0,-5-3 56 0,0 2 63 0</inkml:trace>
  <inkml:trace contextRef="#ctx0" brushRef="#br0" timeOffset="-214246.14">32992 12878 69 0,'0'-6'149'0,"8"0"51"0,-8 2 40 0,0-1 33 0,8-1 29 0,-3 3 29 0,1-1 28 0,1-2 31 0,-1 0 31 0,-6 6 30 0,8-3 29 0,-1 3-51 0,-7-6-98 0,5 6-62 0,-5 0-40 0,0 0-24 0,0 0-14 0,6 0-5 0,0 0-3 0,-6 0-4 0,7 0-7 0,-7 6-9 0,0-6-14 0,8 3-8 0,-8 3-12 0,5 4-6 0,2-7-6 16,-7 8-8-16,7-1-8 0,-7-1-6 0,0 6-6 0,5-5-5 0,-5 4-8 0,8 2-10 15,-8-1-10-15,7-2-10 0,-7 2-2 0,0 6-10 0,6-3-6 0,-6-3-6 16,0 6-3-16,0-3-6 0,6 7-2 0,-6-6-8 0,0 5-4 0,0-3-14 0,0 3-22 16,0-6-24-16,0 7-26 0,-6-5-32 0,6 5-32 0,-6-6-36 0,6 2-36 0,-7-3-52 15,-1-3-61-15,3 4-103 0,-2-4-123 0,0 0-47 0,-6-6-12 0,6 7 17 0,-5-7 31 16,7-4 42-16,-10-1 46 0,-4 2 50 0,6-6 50 0,-6 0 53 0,-2 0 54 0,3-6 61 16,-3 2 68-16</inkml:trace>
  <inkml:trace contextRef="#ctx0" brushRef="#br0" timeOffset="-210252.35">23621 14391 0 0,'13'0'24'0,"-7"-4"58"0,2 4 38 0,-8 0 33 0,5-6 32 0,-5 6 27 0,7-6 28 0,-7 6 22 0,9-3 24 15,-9 3 18-15,0-6 22 0,0 1-11 0,5 5-28 0,-5-4-24 0,0-2-29 0,0 3-21 0,0 3-22 0,0-6-13 0,0 2-14 0,0-1-10 0,0-1-9 0,0 6-5 0,0-4-3 16,-5-2-5-16,5 6-6 0,0-5-3 0,0 1-8 0,-9 4-9 0,9-5-7 15,-7 1-10-15,7 4-9 0,-5-6-10 0,5 6-11 0,-8-4-8 0,2 4-10 16,1-5-8-16,-3 5-6 0,3 0-8 0,-2-6-6 0,0 6-6 0,0-3-5 0,-6 3-7 16,8 0-7-16,-4 0-3 0,-3 0-6 0,6 3-1 15,-7-3-2-15,0 6 0 0,7-6-1 0,-7 5-1 0,-2 5 0 0,3-6 0 0,0 1 1 0,-1 4 2 16,-1-3 2-16,2 4-1 0,3-1 5 0,-2 0-2 0,-1 6 2 0,3-6-1 16,-3 3 1-16,6-3 0 0,-1 1 2 0,1-1 0 0,-2 0 0 0,3 3 2 0,5-3-1 15,-7-3 0-15,7 3 1 0,-7 0-1 0,7 1 1 0,0-5 2 0,0 5-1 16,0-1 5-16,0 1 6 0,0-5 3 0,7 4 4 0,-7-3 3 0,7 3 4 15,-2-3 2-15,-5 4 6 0,8-5 5 0,-2 3 9 0,7-3 6 0,-8 1 5 0,2 3 6 16,7-3 6-16,-1-3 4 0,1 9 1 0,-2-8 4 0,2 1 2 0,-1-1-1 16,6 5 3-16,-6-3 1 15,7 0-3-15,-9 3-4 0,4-3-5 0,4-2-7 0,-5 1-7 0,-2 4-5 0,1-5-8 0,1 2-6 0,-9 3-6 0,8-4-5 16,-7 2-3-16,2 2-3 0,-3-5-4 0,2 5 0 0,2-4-2 0,-9 5 2 16,5-5 2-16,-5 5 1 0,0-4 4 0,0 3 2 0,-5 0 2 0,5-3-1 0,-9 3 4 15,9 0-5-15,-7 3-3 0,-6-3-7 0,7 1-9 0,-7-1-9 0,8 0-10 16,-9-3-11-16,1 4-13 0,1-1-11 0,-9 0-13 0,2-3-11 0,6-1-14 15,-6 4-11-15,-1-2-14 0,6-4-7 0,-4 3-8 0,-1-6-4 0,-2 5 0 16,8-5-3-16,-8 4 2 0,10-4-1 0,-2 0 1 0,0 0-2 0,-1 0-1 16,9 0-6-16,-2 0-9 0,-1-4-15 0,8 4-27 0,-5-5-22 0,5-1-25 0,0 6-36 15,0-10-41-15,5 1-16 0,-5 4 0 0,8-5 8 0,-1-4 18 0,-2 4 21 0,9 0 22 16,-9-4 29-16,9-1 30 0,-1-1 38 0,-1-2 38 16,2-1 40-16,4-2 46 0</inkml:trace>
  <inkml:trace contextRef="#ctx0" brushRef="#br0" timeOffset="-209968.43">24123 14357 0 0,'0'0'24'0,"-7"4"142"0,-6-4 85 0,5 0 60 16,3 0 49-16,-1 0 40 0,-6 0 41 0,3-4 33 0,4-2 33 0,-2 3 29 0,1 3 25 0,1-6 27 0,5 2 24 0,0-1-106 0,0-1-182 0,-8 6-96 0,8 0-55 0,0-4-27 0,0 4-16 16,0-6-13-16,0 6-12 0,0 0-11 0,0-5-9 15,0 5-9-15,0 0-8 0,0 0-7 0,0 0-14 0,0 0-9 0,0 0-11 0,0 0-12 0,0 0-7 16,0 0-4-16,0 0-4 0,8 5-4 0,-8 1-1 0,0 4-3 0,0-5 0 0,0 8 1 15,5-3 2-15,-5 4 2 0,0 7 4 0,6-2 6 0,-6 2 2 0,0-2 1 16,0 5 1-16,7 0 1 0,-7 0-3 0,0-3-9 16,0 2-11-16,0 3-14 0,0 2-16 0,0-4-18 0,0 1-20 0,0-5-17 15,0 5-14-15,0-1-14 0,0 1-13 0,0-1-17 0,0 1-17 0,0-7-19 0,0 6-22 0,5-3-17 32,-5-2-11-32,0 2-19 0,9-3-19 0,-2-3-29 0,-7 0-38 0,5-5-53 0,1-1-52 0,-6 0-10 0,5-3 9 0,3-2 21 0,0 1 27 0,-3-5 33 0,-5 0 35 15,0 0 37-15,0 0 36 0,7-5 44 0,-7 1 42 0,-7-5 53 0,7-1 62 0</inkml:trace>
  <inkml:trace contextRef="#ctx0" brushRef="#br0" timeOffset="-209779.22">23784 14625 0 0,'-5'0'33'16,"-10"6"150"-16,9-3 85 0,-7-3 62 0,8 6 44 0,-3-6 35 0,2 0 32 16,-1-6 21-16,7 3 19 0,-6-3 18 0,6 2 15 0,0 4 23 0,0 0 22 0,6-5-113 15,1 1-191-15,-1 4-97 0,2 0-49 0,-3-6-26 0,8 6-8 0,0-6-8 16,6 6-5-16,-6-3 2 0,8 3 3 0,5-6 0 0,-7 6 4 0,7-5-7 15,8 5-8-15,-10-4-11 0,3-2-15 0,6 6-22 0,-6 0-25 0,5-5-34 16,-9 5-32-16,5 0-37 0,-1 0-39 0,-3 0-34 0,3 0-35 0,-7 0-49 16,4 5-56-16,-3-5-83 0,-2 6-90 0,1-6-36 0,-6 4-3 0,4 1 16 0,-4-5 31 15,-1 6 41-15,8-3 44 0,-16-3 48 0,8 6 49 0,0-6 48 0,-5 0 48 16,3 0 56-16,-3 0 61 0</inkml:trace>
  <inkml:trace contextRef="#ctx0" brushRef="#br0" timeOffset="-208782.66">24590 14597 45 0,'0'0'161'0,"0"0"73"0,0 0 55 0,0 0 45 0,0 0 36 0,-5-6 35 15,5 1 35-15,-6 1 31 0,-1-7 34 0,7 7 29 0,0-5 33 0,-5 3-37 16,5-4-81-16,0 5-88 0,5-5-100 0,-5 5-54 0,0-4-26 0,0 5-15 16,0-2-9-16,0-3-13 0,0 3-10 0,0 2-13 0,0-7-10 0,0 7-12 0,0-1-12 15,0 1-11-15,0-1-12 0,-5 1-9 0,5-2-11 0,-9 0-8 0,9 3-9 16,-5 3-8-16,-2-6-5 0,1 6-8 0,1 0-5 0,-4-6-5 0,-3 6-6 0,5 0-6 16,-5 0-3-16,4 6-5 0,-4-6-4 0,6 0-3 0,-7 6-3 0,0-3-3 15,-1 3-2-15,1 4-3 0,6-5-3 0,-7-1-5 0,4 5-4 0,-4 2-3 16,7-1-5-16,1-1-2 0,-6 1-4 0,3-1 1 0,4 2-3 0,-2-2 2 15,7 7 3-15,-6-7 2 0,6 0 4 0,-8 6 4 0,8-6 7 0,0 3 4 0,0 1 6 16,0-4 6-16,0 3 2 0,0-3 8 0,0 1 2 0,0 4 3 16,8-4 3-16,-8-1 3 0,6 3 0 0,1-3 2 0,-2-5 0 0,4 5 5 0,-4-4-1 15,2 5 1-15,-1-5 2 0,1 1 3 0,7-2 0 0,-9 2 3 0,8-6 1 0,0 5 3 16,-5-5 1-16,3 0 2 0,2 0-2 0,0 0 5 16,1 0-1-16,-2-5 1 0,-4 5 2 0,4-6 0 0,0 2 1 0,4-2 1 0,-5 1 1 0,1-5 3 15,-3 5 0-15,3-4 1 0,-6 5 3 0,7-5 0 0,-5-3 1 0,-3 3 3 16,2-1-1-16,0-4-2 0,-7 4 0 0,5-5 0 0,-5 6-2 0,8-6-2 15,-8-1-2-15,0 7-3 0,0-6 0 0,0 2-2 0,0-2-5 0,-8 4 1 16,8 1-4-16,0 1-3 0,0 0-1 0,0 0-3 0,0 3-3 0,0 6-4 0,0 0-8 16,0-6-6-16,0 6-11 0,0 0-4 0,0 0-5 0,0 0-2 0,-5 6 1 0,5-6-1 15,0 6 0-15,0 3 1 0,0 0 2 0,0 0-1 0,0 1 3 0,0 1 6 16,0 4 2-16,0-2 8 0,0 2 9 0,0 0 4 0,0 4 4 0,5-4 0 16,-5 0-1-16,8 0 2 0,-1-2-1 0,-2 2-1 0,-5-3 0 0,14 1-1 15,-9 1 3-15,-5-4-1 0,16 1 0 0,-11-1 3 16,1-1 0-16,1 0 2 0,7 1 3 0,-9 1 1 0,2-8 2 0,4 4 3 0,-2-2 2 0,-2-1 0 0,-2 1 4 15,8-1 2-15,-7-4 4 0,2 0 2 0,-1 0 3 0,-7 0 2 0,5-4 2 16,1-1 0-16,2 1 2 0,-8-1-1 0,5-2 3 0,-5-2-3 16,8 0-1-16,-8-1-2 0,0 1-2 0,5-6-2 0,-5 0-7 0,0 4-4 0,0-2-9 15,0-8-7-15,0 6-7 0,0 2-4 0,-5-8-3 0,5 6-6 0,0-3-4 0,0-1-5 16,-8-2-4-16,8 3-2 0,0-3-1 0,0 2-3 0,0 1 0 0,0-3 3 0,0 6 4 16,0-4 4-16,0 4 2 0,0 0 2 0,8 2 3 0,-8 2 1 0,0 1 3 15,5 1 0-15,-5 3 2 0,0-3 0 0,0 3 1 0,8 3-1 0,-8 3 0 16,0-6-1-16,6 6-2 0,-6 0 0 0,5 0 2 0,-5 0-2 15,8 0 3-15,-1 0 1 0,-1 0 2 0,2 6 2 0,-3-3 2 0,8 3 3 0,0-2 4 16,-7 7 6-16,8-2 2 0,-2 1 3 0,1-5 2 0,1 9 2 0,-2-4 0 0,2 0 1 16,-1 5 1-16,-1 0-1 0,2-6-2 0,-1 6 1 0,-8-5-2 0,9 5-2 15,-7-6-2-15,-1 6-2 0,2-6 0 0,-3 7-1 16,-5-7 3-16,0 0-1 0,0 1 1 0,0 4 0 0,0-2-1 0,0-3 1 0,-5 1 2 0,-3 5-1 0,8-6 0 16,-6 1 2-16,-1 4-2 0,2-4 1 0,-4-1-1 0,-3 3-2 0,12-3-3 15,-11 0-2-15,11 0-2 0,-9 6-3 0,2-9-2 0,2 4-2 16,5-1-2-16,-8 0-2 0,8-3-2 0,0-2 0 0,-5 7-2 0,5-8 0 0,0 4-2 0,0-7 2 15,5 5-1-15,-5-1 3 0,0-4 2 0,8 5 4 0,-8-5 5 0,5 0 1 16,-5 0 4-16,7 4 4 0,2-4 1 0,-4 0 3 16,1 0 2-16,6-4 2 0,-3 4 2 0,3 0-1 0,2-5 2 0,-1 1-2 0,-3 4-1 0,4-5 0 0,1-2 0 15,-10-2 4-15,9 4 3 0,-1 1 5 0,0-6 5 0,-7 5 4 0,6-4 4 16,-3-1 4-16,3-1 2 0,-6-4 0 16,-1 6 2-16,3-4-2 0,0-3 3 0,-8 1-1 0,5 1-4 0,-5-2-4 0,6-2-3 0,-6 3-4 0,0-4-6 0,0-2-4 15,0 3-6-15,0-7-6 0,0 5-4 0,0-5-1 0,-6 6-2 16,6-5-1-16,0-1-1 0,-5 7-1 0,-3-9 0 0,8 9 0 0,-8-6-1 0,8 3 4 15,0 8 3-15,-5-8 2 0,5 6 4 0,0 0 7 0,-6 8 2 0,6-4 2 16,0 1 3-16,0 4 3 0,0 2-2 0,0-1-2 0,0 5-4 0,0-5-6 0,0 5-7 16,0 0-5-16,0 0-7 0,0 0-3 0,-7 5-4 0,7 0-3 15,0-1 1-15,0 8-1 0,0-3 1 16,-5 4 3-16,5 2 1 0,0 0 3 0,0 6 6 0,0-8 5 0,0 8 6 0,0 3 2 0,0-6 3 0,5 9 0 0,-5-9-2 0,0 7-2 16,7-1-1-16,-7 1-3 0,6-1-4 0,-1 0-3 0,-5-3 0 0,8 2-3 15,0 3-7-15,-3-7-8 0,1-1-11 0,2 3-13 0,-3-2-17 0,3 2-16 16,-1-3-14-16,-2-3-14 0,2 0-16 0,5 0-20 0,-4-2-19 0,-3-3-26 15,3 1-25-15,-2 4-28 0,-6-11-27 0,5 5-42 0,3-3-45 16,-8 3-45-16,8-4-39 0,-8-1-19 0,0-4-5 0,0 0 12 0,0 0 24 0,0 0 29 0,0 0 33 16,0-4 39-16,-8-1 40 0,8-1 40 0,-8-3 45 0,3 0 51 15,-1 0 54-15</inkml:trace>
  <inkml:trace contextRef="#ctx0" brushRef="#br0" timeOffset="-208612.35">25224 14646 0 0,'-12'-6'7'0,"3"-3"122"0,2 3 79 0,2 2 59 0,5-1 50 0,-6 1 46 0,6-2 40 0,-5 0 40 0,10 3 35 0,1-3 33 0,-6 6 30 0,0 0 28 0,0-5 25 0,0 5-87 0,0-4-151 0,0-2-87 0,5 6-53 0,-5-5-38 0,0 5-26 0,7-4-23 0,2 4-22 0,-9-4-17 0,5 4-18 0,2-5-16 0,4 5-11 16,-3 0-8-16,5-6-10 0,-7 6-3 0,7 0-9 0,2-4-5 16,-3 4-10-16,0 0-17 0,1 0-25 0,1 0-29 0,-1 4-34 0,0-4-41 0,5 0-43 0,-2 0-63 31,-5 0-71-31,2 6-96 0,0-6-108 0,0 0-43 0,1 0-11 0,-2 0 9 16,-5 0 19-16,5 0 32 0,3-6 43 0,-9 6 46 0,7-4 51 0,-8-2 57 0,3 1 59 15,-2-5 67-15,1 5 71 0</inkml:trace>
  <inkml:trace contextRef="#ctx0" brushRef="#br0" timeOffset="-208386.69">25596 14817 41 0,'-8'14'143'0,"-5"-4"60"0,7-1 45 0,-1-4 34 0,1-1 29 0,-1 2 26 0,1 0 25 16,6-6 25-16,0 0 22 0,0 0 28 0,0 0 25 0,0 0-36 0,0 0-73 15,0 0-69-15,0 0-71 0,0 0-31 0,0 0-10 0,0 0-5 0,0 0 1 16,0 0-6-16,0 0-3 0,0 0-7 0,0 0-7 0,0-6-11 0,0 6-13 0,6-6-14 15,1 6-19-15,-1-4-15 0,-6-1-17 0,13-1-15 0,-5 3-14 0,5-3-10 16,-3 2-14-16,4-1-21 0,1 1-27 0,-3-8-29 0,7 9-30 0,-5-3-34 16,4-3-39-16,3 3-39 0,-2 2-41 0,0-1-71 0,1 1-82 0,0-7-66 0,0 7-55 15,-1-2-14-15,2 1 8 0,-3 1 27 0,-4-2 36 0,4 1 42 0,3-4 45 0,-9 5 46 16,0-5 51-16,8-3 51 0,-6 3 54 0,-1-1 66 0,0-4 80 0</inkml:trace>
  <inkml:trace contextRef="#ctx0" brushRef="#br0" timeOffset="-208102.28">26122 14366 0 0,'-5'-5'3'0,"5"1"104"15,-7-2 60-15,7-3 42 0,0 5 33 0,0-1 33 0,0-5 33 0,7 4 30 0,-7-3 34 16,0 0 31-16,5-1 32 0,-5 5 28 0,8-4 30 0,-8 3-68 0,6-4-119 16,-1 5-57-16,-5-5-22 0,8 7-10 0,-8-3-5 0,5 1-7 0,-5 1-12 15,0-2-13-15,7 0-14 0,-7 6-13 0,7-4-14 0,-7 4-18 0,0 0-14 0,0 0-17 16,0 0-14-16,0-5-12 0,0 5-14 0,0 0-9 0,0 0-8 0,0 5-10 15,7-1-6-15,-7 2-6 0,0 0-2 0,0 3-4 0,0 0-2 0,0 1-2 16,0-1-1-16,0 6 1 0,0 0 2 0,6 4 1 0,-6-4-1 0,0 6 2 16,0-3 1-16,0 7-6 0,0-6-8 0,0 7-7 0,0-2-13 0,0-5-12 0,0 5-15 15,0 0-10-15,7 1-9 0,-7-1-10 0,0-3-8 0,0 3-12 16,6 1-14-16,-6-1-19 0,0-5-18 0,7 5-24 0,-7-5-23 0,6 7-30 0,-1-7-29 0,-5 0-54 16,8-5-65-16,0 7-50 0,-8-8-46 0,5 2-7 0,3-3 8 15,-8-3 22-15,5 0 27 0,-5 1 33 0,5-5 35 0,-5-1 43 0,0-4 42 0,0 0 50 16,-5 5 52-16,5-5 62 0,0 0 78 0</inkml:trace>
  <inkml:trace contextRef="#ctx0" brushRef="#br0" timeOffset="-207897.05">26078 14713 0 0,'-16'-10'18'0,"5"1"134"15,-2-2 80-15,0 2 58 0,6 5 45 0,-5-5 40 0,-3-3 37 0,10 3 34 16,5 0 37-16,5-1 30 0,-10 1 27 0,5 3 27 0,0-3 20 16,-6 3-102-16,6 1-177 0,0 5-93 0,0-4-53 0,0-2-31 0,0 1-16 0,6 5-15 0,-6-4-14 15,5 0-13-15,3 4-14 0,-8-5-10 0,7-1-11 0,5 2-5 0,-5-2-5 16,-2 1-5-16,9 5-2 0,-1-4-3 0,-1-2-1 0,2 6-3 0,5-5 0 15,-4 5-11-15,4-4-10 0,-1 4-23 0,3 0-28 0,-2 0-34 0,-1-5-38 16,3 5-40-16,-3 0-45 0,3 0-69 0,-1 0-81 0,0 0-84 0,-1 0-79 0,-7 0-31 16,7 0-5-16,-6 0 16 0,3 0 25 0,-11-4 37 0,9 4 45 0,-1-6 49 15,-8 3 52-15,2-3 55 0,0-4 57 0,5 5 69 0,-4-5 73 0</inkml:trace>
  <inkml:trace contextRef="#ctx0" brushRef="#br0" timeOffset="-207676.48">26513 14460 0 0,'-20'9'34'0,"8"1"150"0,-2-5 85 0,1-1 62 0,1 2 48 0,-2-6 45 15,1 0 44-15,8 0 41 0,5-6 42 0,0-3 36 0,0 3 35 0,-8 2 31 16,8-1 31-16,-6 5-116 16,6 0-197-16,0-4-105 0,0 4-52 0,0 0-30 0,0 0-19 0,0 0-22 0,0 0-22 0,0 0-25 0,0 0-21 0,0 0-20 15,0 0-15-15,0 0-11 0,6 0-11 0,-6 4-7 0,8-4-8 0,-8 5-4 16,5 5-3-16,-5-5-3 0,8 5 2 0,-3-1 1 0,2 1 0 0,-7 4 4 16,7 1 4-16,-2 6-1 0,2-8-7 0,1 2-13 0,-8 6-18 0,5-8-22 0,2 8-24 15,-7-6-29-15,7-2-31 0,-2 2-32 0,-5 6-34 0,0-8-34 0,7-4-36 16,-7 6-44-16,0 0-50 0,9-4-73 0,-9 2-81 0,0-3-43 15,5 1-15-15,-5-1 14 0,0-5 29 0,0 4 38 0,6-9 45 0,-6 0 45 0,0 0 48 0,0 0 48 16,0 0 50-16,0 0 54 0,0-5 57 0,0-4 71 0,-6-1 80 0</inkml:trace>
  <inkml:trace contextRef="#ctx0" brushRef="#br0" timeOffset="-207487.31">26343 14402 102 0,'0'-15'191'0,"-7"3"61"0,7 3 43 0,-5 0 33 0,5 0 24 0,5-1 23 16,2-1 19-16,7 1 23 0,-9 1 20 0,3 4 18 0,-8-5 19 0,5 6-75 15,3-1-128-15,0-1-92 0,-3 3-71 0,9 3-38 16,-9-6-21-16,3 6-8 0,-3 0-2 0,9 0-4 0,-9 0-2 0,10 6-11 0,-10-3-8 0,9 3-21 16,-9-1-26-16,11-1-30 0,-11 6-30 0,8-5-43 15,-8 4-49-15,9 1-66 0,-7 1-76 0,4 2-54 0,-3-3-45 0,5 1-11 0,-6 4 0 0,-1-6 14 0,0 5 18 16,2-4 31-16,-1 0 37 0,-2-1 40 16,-5 3 41-16,6-3 51 0,2 0 52 0,-8 1 62 0,0-1 76 0</inkml:trace>
  <inkml:trace contextRef="#ctx0" brushRef="#br0" timeOffset="-206809.83">26657 14634 0 0,'-6'0'11'0,"6"6"128"0,-7-6 80 0,-1 0 58 0,3-6 46 16,-3 6 41-16,2-3 35 0,1-3 35 0,-2 2 31 0,7-5 28 0,0 3 25 16,-8 0 25-1,8-3 21-15,0 4-94 0,0-5-161 0,0 1-89 0,0 0-57 0,8-1-31 0,-8 4-20 0,0-9-17 0,0 10-16 0,7-4-14 0,-7-1-12 0,5 1-10 16,-5 3-8-16,6-3-7 0,-6 3-6 0,8-3-3 0,-8 5-5 0,5 4-5 16,-5-5-1-16,8 1-4 0,-8 4-2 0,7-6 1 0,-7 6 0 0,6 0 1 15,0 6 1-15,1-6 1 16,-2 4 0-16,3 1 1 0,-2-5-1 0,1 9-1 0,-7-5-2 0,6 7 2 0,-1-7-2 0,3 8 2 0,0 1-1 0,-3-4-4 15,3 2-7-15,-3 4-10 0,-5-5-15 0,5 3-15 0,4 2-15 0,-9-4-13 0,7 4-12 16,-7-2-13 0,5 2-8-16,-5 0-8 0,6-5-4 0,-6 4-4 0,0-4-1 0,8-1 4 0,-8 3 4 0,0-3 12 15,5 0 12-15,-5-5 15 0,0 1 15 0,0 1 15 0,0-2 17 0,0-4 19 16,0 0 20-16,0 5 20 0,0-5 19 0,0 0 15 0,0 0 16 0,0 0 9 0,0 0 4 16,0 0 5-16,0 0 1 0,0 0 3 0,0-5 2 0,-5 5 0 0,5-4 2 0,0-2-4 0,-8 1-8 0,8 1-7 15,0-1-12-15,-6 1-10 0,6-5-10 0,0 2-5 0,-5-2-3 0,5 4 0 0,0-5-1 31,0 5 1-31,-7-4-4 0,7-1-2 0,0 1-7 0,0-3-3 0,0 3-4 16,0 0-5-16,7-1-3 0,-7 1-6 0,0-6-3 0,0 4-6 0,5-2-4 16,-5 3-4-16,6-5-4 0,2 4-4 0,-8 2-4 0,5-1 0 0,3 1-2 15,-3-1-3-15,-5 5 0 0,7-1-2 0,0 2-1 0,-2-1 1 0,3 1-1 0,-1 4 2 16,-2 0 3-16,4 0 0 0,-4 4 2 0,0 1 1 0,8-1 2 0,-5 2 2 16,-2 3 1-16,7-3 1 0,-5 3 3 0,-3 6-1 0,8-6 2 0,-6 1 1 15,0 1 0-15,0 4-2 0,-2-7-2 0,3 3-3 0,-3-2 0 0,-5 0-6 16,6 3-1-16,-6-3-5 0,8 1-3 0,-8-1-3 0,0 0-4 0,0-3-3 0,0 4-3 15,0-5-2-15,0-1-1 0,0 5 0 0,0-3 1 0,0-1 2 0,0-1 2 16,0 1 7-16,-8-5 7 0,8 7 7 0,0-7 9 0,0 0 8 0,0 0 8 0,0 3 8 16,0-3 7-16,-6 0 6 0,6 0 5 0,0 0 3 0,0 0 2 0,0 0 2 15,-5 0 2-15,5-3-1 0,0-4-3 0,-8 7-4 0,8-5-5 0,-5 1-2 16,5-1-8-16,0-5-1 0,-7 5-5 0,7-4 0 0,0-1-1 0,-7 1-1 0,7-3 4 16,0 3-1-16,-7 0 1 0,7-7 2 0,0 7-2 0,0-6 2 0,0 6 2 15,0-6-2-15,0 0-2 0,0 0-1 0,7 2-1 0,-7-2-1 0,7 0-3 16,-7 0-5-16,7 6-4 0,-2-7-1 0,3 1-5 0,-3 6 1 0,9 0 0 15,-9-1 1-15,2 1 0 0,7 3 4 0,-8 0 5 0,6 3 3 0,2 3 4 0,-1-6 4 16,0 12 5-16,0-6 1 0,1 3 2 0,-2 3 2 0,1 0 2 0,1 3 2 16,-1 1-2-16,0-1-1 0,-2 6 1 0,-4 0-3 0,7 0-2 0,-7-2-2 15,-1 2-3-15,-1 6-4 0,3-8-1 0,-8 7-4 0,8-4-1 0,-8 2-5 16,0-3-6-16,5 6-12 0,-5-8-11 0,0 2-17 0,-5 6-16 0,5-8-14 0,0-4-15 16,0 6-17-16,0 0-15 0,0-5-20 0,0-1-21 0,-8 2-24 15,8-2-20-15,0 1-28 0,0-4-28 0,0 3-46 0,0-4-54 0,0-5-51 0,0 4-45 16,0-4-9-16,0 0 11 0,0 10 24 0,0-10 25 0,0 0 33 0,0 0 35 0,8-4 36 15,-8-2 38-15,5 2 43 0,-5-5 45 0,6-2 58 0,1 1 72 0</inkml:trace>
  <inkml:trace contextRef="#ctx0" brushRef="#br0" timeOffset="-206017.67">27360 14445 0 0,'-8'-6'24'0,"8"3"137"0,0-3 82 0,-5 6 62 0,5-6 51 0,-6 2 42 0,6-1 41 0,-7 5 34 0,1-5 31 0,6 5 23 0,0-4 23 0,0 4 16 0,0 0 9 0,0 0-107 0,0 0-181 0,0 0-102 16,0 0-64-16,0 0-41 0,0 0-25 0,0 0-21 0,0 0-16 0,0 0-13 0,0 4-9 15,0-4-4-15,6 5-3 0,-6 0 2 0,0-1 1 0,0 2 2 0,7 0 2 16,-7 3 6-16,0-3 1 0,0 3 2 0,6-5 1 0,-6 5 2 0,0 2-1 16,0-1-1-16,0-4 0 0,0 3 1 0,0 0-3 0,0 0 0 0,0-3-1 15,0 3-7-15,0 1-1 0,0-4-7 0,0 3-4 0,5-5-3 0,-5 1-4 16,8 1-1-16,-8-2-2 0,8 1-1 0,-3 1 0 0,1-3 2 0,1-3-2 16,-2 6-1-16,9-6 1 0,-7 0 3 0,4 0 1 0,-2 0 4 0,3 0 0 0,2 0 5 15,-1 0-2-15,-1-6 3 0,2 3 1 0,-1-3-2 0,0 6 4 0,0-5 4 16,-7-5 1-16,2 5 5 0,5 1 3 0,-8-5 2 0,-5-1 2 0,5 4 2 15,4-3 2-15,-9-2 1 0,0-2 4 0,0 4 0 0,0-3 3 0,0-3 0 0,0 6-3 16,-9-4 0-16,9 1-1 0,-5 3 3 0,5-1 1 0,-5 0 1 0,5 2 1 16,-8 2 0-16,8 1-4 0,-5 1-5 0,-3-2-7 0,8 6-8 0,0 0-5 15,-6 0-3-15,-1 0 0 0,7 6-5 0,-6-2-2 0,6 1-6 0,-8 5-3 0,3-6-3 16,-3 6-3-16,3 0 0 0,-2 5 3 0,0 0 3 0,2-6 6 16,-2 6 1-16,7 1 5 0,-8-3 4 0,3 1-1 0,5-4 1 0,-6 5 1 0,6 0-2 15,0 0 1-15,0 0 1 0,0-6-2 0,0 6 0 0,0-2 2 0,0-1 3 16,6 3 3-16,-6-6 3 0,5 0 2 0,3 1 2 0,-8-1 3 0,7 3 2 0,-2-3 3 15,9 0 4-15,-9 0 6 0,3-3 5 0,5-2 8 0,-7 1 6 0,7 1 4 16,-5-2 5-16,5-4 2 0,-3 6 3 0,4-6 5 0,-7 0 3 0,6 0 5 16,1-6 2-16,-2 6 4 0,-6-4-2 0,2-2 2 0,5 1-4 0,-8-5-5 0,4 1-4 15,-4 4-5-15,2-5-3 0,-1-5-4 0,-6 6-6 0,5-6-3 0,-5 2-9 16,0-2-9-16,0-6-6 0,8 8-10 0,-16-8-7 0,8 1-8 0,0 1-9 16,0 0-5-16,0-1-6 0,-5 1-5 15,5-6-5-15,-6 7-5 0,6-3-3 0,-7 1 1 0,7 1-1 0,-5 3 2 0,5-2 1 0,0 3 2 0,0 0 4 0,0 0 4 16,-9 6 3-16,9-5 5 0,0 9 1 0,9-4 5 0,-9 3 2 0,0-4 1 15,0 5-1-15,0-1-2 0,0 6-2 0,0-4-1 0,5 4-1 0,-5-3-2 0,7 3 0 16,-7 0-1-16,6 0-1 16,-1 0-2-16,3 0 1 0,0 0 2 0,-3 0 2 0,8 3 4 0,-7 1 7 0,9 2 3 0,-4-1 6 0,2 5 8 0,8-4 5 15,-10 3 8-15,4 6 3 0,-3-6 4 0,0 6 6 0,4 0 1 0,-5-2 3 0,1 2 2 16,-3 0-1-16,3 0 0 0,-6-1 1 0,0 0-2 0,1 1-3 0,-7 1-1 16,8-7-1-16,-8 6-6 0,0 0-1 0,-8 0 0 0,8-2-3 0,-7 2-1 15,1 0 0-15,0 0-3 0,-6 0 0 0,3 0-1 0,-3 0-2 0,1-2-3 16,-5 2 0-16,4 6-2 0,0-12-3 0,-3 4-1 0,4 2-2 15,-2 0-3-15,5 0-1 0,-5-6-2 0,7 6-2 0,-6-5 1 0,4 1-3 0,2-2-2 0,6 1 1 16,-7-6-3-16,1 1 1 0,6 1 5 0,0 4 1 0,0-5 6 0,0-5 5 16,0 0 7-16,0 0 8 0,0 4 5 0,0 1 9 0,0-1 8 0,6-4 7 15,-6 0 8-15,7 6 8 0,-1-6 8 0,2 3 4 0,-1-3 3 0,-2 0 1 16,1 0-1-16,7 6-2 16,0-6-6-16,1 0-6 0,-2-6-3 0,2 6-7 0,4 0-6 0,-2-3-6 0,2 3-6 0,-4-6-5 0,-2 6-6 0,0-4-6 0,3-1-2 15,-3 5-5-15,0-4-2 0,-4-1-1 0,4-2 0 0,-5 7-2 0,-7-3-3 16,7-3-4-16,-2 6-6 0,-5-5-13 0,0 1-13 0,8 4-18 0,-8 0-22 0,0-6-25 15,0 2-27-15,-8-1-37 0,8 1-36 0,0-1-43 0,-5-1-43 0,5 6-70 16,-7-4-85-16,0-2-73 0,2 1-67 0,5 1-13 0,-7 4 11 0,-1-6 26 16,3 6 36-16,-2-5 41 0,-5 5 45 0,4-4 50 0,1-1 53 0,1 5 53 0,0-10 57 15,-6 7 69-15,3-4 77 0</inkml:trace>
  <inkml:trace contextRef="#ctx0" brushRef="#br0" timeOffset="-191914.76">21523 15675 0 0,'0'0'14'0,"0"-3"49"0,0 3 28 0,0 0 26 0,0 0 28 0,0-7 30 0,0 7 28 0,0-5 28 0,0 5 27 0,0 0 24 0,0-4 23 0,0 4-7 0,0 0-23 0,-5-5-18 0,5 5-16 16,0 0-12 0,0-4-10-16,0 4-13 0,0 0-17 0,0 0-15 0,0 0-17 0,0 0-12 0,0 0-11 0,0 0-10 0,0-6-8 0,0 6-8 0,0 0-11 15,0 0-8-15,0 0-5 0,0 0-10 0,0 0-5 0,0 0-8 0,0 0-5 16,0 0-8-16,0 0-5 0,0 0-8 0,0 0-5 0,0 0-11 0,0 0-6 0,0 0-7 16,0 0-5-16,0 0-2 0,0 0 0 0,0 0-1 0,0 10 5 0,0-5-1 15,0 4 5-15,0 1 3 0,0 1 2 0,0 2-1 0,5 2 5 0,-5 1 2 0,0 2 3 16,0 2 2-16,8-4 2 0,-8 3-1 0,0 5-4 0,7-3-1 0,-7-3-5 15,6 1-3-15,-6 6-4 0,7-5-2 0,-7-1-4 0,6 5 0 0,-6-3-1 0,0-2 2 16,5-1-1-16,-5 9 0 0,8-9 1 0,-8 1 1 0,0 2-2 0,8-8 0 16,-8 7-2-16,0-4-1 0,0-3-1 0,0-2 0 0,0 4-1 0,5-6-1 15,-5-3 1-15,0 3 0 0,0-5 0 0,0 1 3 0,0-1 1 0,0-4 3 16,0 0 4-16,0 6 3 0,0-6 4 0,0 0 5 0,0 0 2 0,0 0 7 16,0 0 6-16,0 0 4 0,0 0 4 0,0 0 2 0,0 0 2 0,0-6 0 15,0 2-1-15,0-1 0 0,0 1-1 0,0-1-1 0,0 1-1 0,0-8-3 0,0 3-1 16,0 0-5-16,0-2-5 0,0-2-3 0,0-3-5 0,0 1-1 0,0 1-3 15,0-5 0-15,0 4-2 0,0-4-4 0,0-2-3 0,0 6 0 0,0-3-3 0,0-1-1 16,0-2-4-16,6 2-2 0,-6-1 0 0,0 5-2 0,7-4-2 0,-7 4 0 16,5-4-3-16,-5 4 0 0,9 6-2 0,-9-6 2 0,5 5-2 0,2 1-2 15,-7 0 2-15,6 3-2 0,2-3 1 0,-2 3 2 0,-6 0-3 0,7 6 2 0,-2-4 1 16,3 4 0-16,-2 0 1 0,-1 0 2 0,3 4 1 0,-1-4 0 0,7 6 2 16,-9 0 0-16,0 3 3 0,8 1-1 0,-5-5 2 0,-2 4 2 0,7 7 2 15,-5-7-1-15,-3 6 2 0,3-2 1 0,-3 2 0 0,2 0-2 0,0 0 2 0,-2 0 1 16,2 4 1-16,1-4-1 0,-3 0 0 0,-5 3 0 0,7-2-1 15,-7 2 1-15,7-3 1 0,-7 6 0 0,5-8 0 0,-5 8 0 0,0-6-1 0,0 3 3 16,0-3-3-16,0 1 0 0,0-3-2 0,7-2 0 0,-7 4-3 0,0-6 0 0,0 1-1 16,0-1-1-16,-7 0 0 0,7 2-2 0,0-7 0 0,0 2-1 0,0 0-1 15,0-2 1-15,0-4-1 0,0 5 2 0,0-5 0 0,0 0 2 0,0 0 2 16,0 0 3-16,0 0 1 0,0 0 1 0,0 0 3 0,0 0-2 0,0 0-2 16,0 0-4-16,0 0-3 0,0 0-5 0,0-5-5 0,0 1-6 0,0-2-6 0,0 0-6 15,0-3-10-15,0 3-6 0,0-3-8 0,0 0-10 0,0-1-7 0,0 4-8 16,0-3-5-16,0 0-8 0,0-2-5 0,0 3-8 15,0-4-8-15,0 9-5 0,0-8-11 0,0 7-7 0,0-2-6 0,7 1-9 0,-7-4-10 0,0 5-21 16,0 4-24-16,0 0-30 0,0-6-31 0,0 2-34 0,0 4-30 16,0 0-24-16,9 0-12 0,-9 0 8 0,0 0 15 0,0 0 24 0,0 0 22 0,5 0 29 0,-5 0 29 15,0 0 35-15,0 4 40 0,0-4 40 0,6 6 41 0</inkml:trace>
  <inkml:trace contextRef="#ctx0" brushRef="#br0" timeOffset="-191157.26">22105 15973 0 0,'0'0'53'16,"0"0"50"-16,0 0 40 0,0 0 33 0,0-5 29 0,0 5 30 0,0 0 23 0,7 0 24 0,-7 0 21 0,0 0 20 15,0 0 22-15,0 0-18 0,0 0-41 0,0 0-35 0,0 0-32 0,0-4-26 0,0 4-25 0,0-6-15 0,0 6-14 0,-7-4-9 0,7 4-7 0,0-5-6 0,0 5-5 0,0 0-5 0,0 0-6 0,0-4-5 0,0 4-5 0,0 0-9 0,0-6-5 16,0 6-5-16,0 0-8 0,0 0-2 0,-9 0-8 0,9 0-4 0,0 0-5 16,0 0-3-16,0 0-7 0,0 0-4 0,0 0-3 0,0 0-5 0,0 0-6 0,0 0-5 15,0 0-7-15,0 0-6 0,0 0-7 0,0 0-5 0,0 0-2 0,-5 6-4 16,5-6 0-16,0 4-4 0,-7 1 1 0,7-1-3 0,0 2 0 0,0 3-2 16,0-3 3-16,-6 3-1 0,6-3 4 0,0 3 4 0,0 1 4 0,6-1 0 15,-6 0 2-15,0-3 2 0,0 3 0 0,7 3 1 0,-2-3 1 0,-5 0 2 0,9-5 3 16,-2 7 2-16,-2-1 2 0,1-5 1 0,0-1-1 0,1 2 3 0,1-2-1 0,-3 1 2 15,9-1 3-15,-9-4-1 0,10 0 3 0,-10 0 2 0,9 0 0 0,-9 0 3 16,9 0 1-16,-1 0 3 0,0-4 2 0,0-1 5 0,0 1 0 0,-8-2 4 16,11 2 1-16,-3-1 1 0,-2-1 2 0,2-3 1 0,-6 3 1 0,0 2 3 0,6-5 1 15,-6 3 2-15,-2 3 3 0,3-9 0 0,-8 9 0 0,6-9 0 16,-6 8-2-16,7-5-3 0,-7 4-2 0,0-5-2 0,0 1-3 0,-7-3-3 0,7 3-3 16,0 0-2-16,-6-1-8 0,-2 1-5 0,3-6-5 0,-2 4-8 0,1 2-5 15,-1-5-2-15,0 3-3 0,-5 1-1 0,-2-4 0 0,1 4-3 0,8 7 2 0,-11-9 0 16,5 3-3-16,-1 3 1 0,-2 2 2 0,1-1-1 0,6 1 1 0,-7 4-3 15,2 0-1-15,5 0 0 0,-5 0-5 0,4 4 1 0,3 1-6 0,-9-1 2 16,9 2-4-16,-3 3 1 16,1 3-1-16,1-3 3 0,6 0 1 0,-6 7-2 0,1-7 4 0,-2 6 1 0,7-2-1 15,-9 2 4-15,9 5 2 0,-5-6 3 0,5 0 5 0,-7 7-1 0,7-6 3 0,0 4 1 16,0-4 1-16,0 4-1 0,7 1 1 0,-7-1 2 0,0-4 1 0,5 4-2 16,-5 2 3-16,9-3 1 0,-2-3 1 0,-2 6-1 0,1-8 2 0,0 7 1 0,1-4 1 0,6-3 1 0,-6 2-1 0,5-1 1 15,3 2 0-15,-10-7-2 0,9 6 0 16,-1-6-4-16,0 0-6 0,6 3-11 0,-6-3-12 0,0 1-19 0,1-6-19 0,-2 1-24 15,1 4-26-15,1-3-23 0,-2-6-25 0,2 6-40 0,-1-2-47 0,0-4-62 0,0 0-62 16,0 0-41-16,1 0-30 0,-9-4 0 0,9 4 17 0,-9-6 26 0,10 0 30 0,-10-3 37 0,2 4 35 16,0-9 38-16,-2 5 38 0,3-6 46 0,-3 0 52 0,3 0 57 0,-8-3 68 0</inkml:trace>
  <inkml:trace contextRef="#ctx0" brushRef="#br0" timeOffset="-190684">22508 16018 0 0,'0'4'11'0,"-6"1"126"0,6-1 77 0,-8-4 52 0,8 0 42 0,0 0 33 0,0 6 30 0,0-6 27 0,0 0 24 0,0-6 22 0,-5 6 23 0,5 0 21 0,0 0 22 0,0 0-90 0,0 0-155 0,0 0-83 0,0 0-48 0,0 0-23 0,0 0-11 0,0 0-12 15,0 0-5-15,0 0-8 0,0 0-4 0,0 0-4 0,0 0-5 0,0 0-8 0,0 0-6 0,0 0-8 0,0 0-7 0,0 0-5 32,0 0-4-32,0 0-3 0,0 0-2 0,0 0-3 0,5 0 1 0,-5 0-3 15,8 0 1-15,-2 6-3 0,-6-6 0 0,5 6 1 0,2-6-1 0,7 3-1 16,-8 3 1-16,6 0-2 0,-4-3-1 0,5 3-4 0,0-2-1 0,1 5-10 0,-2-3-13 15,0-1-19-15,3 5-20 0,-2-5-19 0,-2 5-21 0,4-6-21 0,-3 5-21 0,0-4-21 16,-4 5-19-16,5-5-19 0,-7 4-18 0,6-2-25 0,2 2-28 16,-7-5-21-16,-1 1-16 0,-1 1-7 0,4-6 0 0,-2 3 6 0,-2-3 10 0,2 0 14 15,0 0 11-15,-2 0 15 0,3-3 16 0,-1 3 18 0,-7-6 19 0,5 6 24 16,2-5 29-16,-7 1 29 0,7 0 28 0,-7-8 24 0,5 9 22 0,-5-8 26 0,8 1 25 16,-8 1 26-16,0 0 27 0,0-1 28 0,0-1 30 0,0-4 27 0,0 6 29 15,0-4 21-15,0 1 23 0,-8-3 18 0,8 2 21 0,-5 4 14 0,-2-6 14 16,0 0 1-16,2 0-6 0,-2 0-8 0,-1 0-11 0,3 0-13 0,-2 2-18 0,0-2-12 15,-5-1-11-15,3 2-8 0,4 1-2 0,-1-2-6 0,-1 3-5 0,2 3-6 16,-4 0-5-16,2-1-6 0,2 5-8 0,-1 1-9 0,6-2-11 0,-5 0-10 16,-3 6-15-16,8 0-15 0,-8 0-19 0,3 6-14 0,5 0-14 0,-7-2-14 0,1 7-11 15,0-2-9-15,-1 4-9 0,-1 2-6 0,8 0-5 0,-11 4-4 0,3 2 0 16,3-2 1-16,-3 1 3 0,1 4 2 0,-5-5 3 0,5 5-4 0,-6 1-7 16,7-1-11-16,-1 1-13 0,-4-1-16 0,3-3-20 0,0 3-19 0,-4 1-22 15,6-7-23-15,6 3-21 0,-5-6-26 0,-4 3-24 0,2-3-35 0,7 1-30 0,-5-7-55 16,5 0-59-16,0 1-53 0,0-1-45 0,0-4-3 0,0 2 15 0,5-4 27 0,-5 3 30 15,0-6 35-15,0 0 37 0,7-6 40 0,2 6 37 0,-4-10 45 0,-5 5 46 16,6-4 58-16,1-1 72 0</inkml:trace>
  <inkml:trace contextRef="#ctx0" brushRef="#br0" timeOffset="-190415.09">23042 15730 0 0,'5'0'23'0,"3"-7"144"0,0 4 85 0,-8-3 64 0,5-3 50 0,-5 3 43 0,0-3 39 0,0 5 34 0,0-7 34 0,0 1 30 0,0 1 31 0,0 0 26 0,0-1 28 0,0 5-106 0,6 0-184 0,-6 1-98 16,0-2-61-16,0 0-33 0,0 6-20 0,0 0-20 0,0 0-18 0,0 0-13 16,0 0-14-16,0 0-13 0,0 0-9 0,7 0-7 0,-7 6-5 0,0 4-3 15,0-5-2-15,0 4-5 0,6 6 1 0,-6 1-3 0,0-2 2 0,0 5-1 0,7-1 3 16,-7 3 1-16,0 3 1 0,0 1 2 0,6-1-1 0,-6 1-2 0,0-1-7 16,0 1-5-16,0-1-8 0,0 0-12 0,0 1-12 0,0-7-13 0,0 9-11 15,0-5-14-15,0 5-12 0,0-9-14 0,0 7-15 0,7-6-21 0,-7 5-19 16,0-3-24-16,0-3-26 0,7 3-25 0,-7-6-26 0,0 3-20 0,7-3-15 0,-7 1-32 15,5-7-36-15,-5 4-40 0,0-2-40 0,8-7-31 0,-8 8-30 0,0-9 7 16,0 3 22-16,0-6 33 0,0 0 36 0,0 0 40 0,0 0 41 0,0 0 39 0,0-6 39 16,-8 3 48-16,3-4 50 0,-2 2 50 0,7 1 66 0</inkml:trace>
  <inkml:trace contextRef="#ctx0" brushRef="#br0" timeOffset="-190240.86">23010 16129 0 0,'-7'-4'7'0,"7"-5"121"0,-6 3 82 0,-2 2 60 0,2-7 49 0,-1 7 44 15,7-1 42-15,-5-1 35 0,-2 6 39 0,7-4 31 0,-7-1 34 0,7 1 26 16,-7-2 26-16,7 6-90 0,0 0-151 0,0 0-93 0,0 0-59 0,0 0-41 15,0 0-28-15,0-3-23 0,0 3-19 0,7-6-19 0,-7 6-13 0,7 0-15 0,0-6-12 16,-7 6-5-16,12 0-9 0,-6-3-4 0,2 3-4 0,5-6-2 0,1 6-1 16,-4-6 1-16,3 6 0 0,8-4-7 0,-2-1-12 0,1 5-21 15,-1-4-30-15,0-1-36 0,9 5-40 0,-4-4-45 0,-3-2-48 0,6 0-92 0,-3 3-113 0,2-3-71 16,2 0-50-16,-9 3-13 0,7-3 3 0,-8-3 22 0,3-1 28 0,-1 5 40 16,-2-5 47-16,-5 1 50 0,7-2 55 0,-8 2 60 0,3-1 60 0,-10-5 82 0,9 5 95 15</inkml:trace>
  <inkml:trace contextRef="#ctx0" brushRef="#br0" timeOffset="-189845.61">23692 15833 0 0,'0'9'11'0,"0"-3"129"0,0-3 88 15,0-3 59-15,0 0 43 0,0 0 32 0,-5-3 24 0,5-3 25 0,0 0 21 0,0-3 24 0,0-1 24 0,0-4 27 0,0 4 27 16,0 1-86-16,0-7-149 0,5 7-88 0,-5-2-57 0,0 2-25 16,0 0-9-16,8 2-2 0,-8-2 5 0,0 5 0 0,0-1-3 0,0-1-5 0,-8 3-10 15,8 3-12-15,0-6-15 0,-5 6-17 0,5-4-17 0,-8 4-15 0,3 0-14 16,0-5-10-16,-4 5-10 0,-3 5-9 15,-2-5-7-15,9 4-8 0,-8 2-5 0,-1-3-3 0,-6 3-3 0,6 3 0 0,2 0 0 0,-7 3 2 0,6-3 2 0,-6 6 0 16,4-6 3-16,3 7 1 0,0-1 1 0,-1-2 1 0,-1-4 4 0,2 6 3 16,-2 0 2-16,8-5 2 0,-1 4 0 0,2-4 3 0,-4 1-2 0,2 3 1 15,2-9-2-15,5 4 2 0,0 1-1 0,0 1 0 0,0-7 3 0,0 5 0 16,5-3 4-16,2 3 3 0,-7-3 7 0,9-3 6 0,3 9 6 0,-6-9 8 0,8 9 8 16,-2-8 6-16,2 1 5 0,-1-1 6 0,-1 5 5 0,8-3 4 15,0 3 3-15,-9-3 2 0,10 0 3 0,-3 3 0 0,3 0-2 0,-1-5-3 0,0 7-3 16,-1-7-4-16,-7 7-3 0,7-1 0 0,-6-1-2 0,8-5-2 0,-8 7-5 0,1-2-1 15,-9 0-5-15,8 3-1 0,-7-4-3 0,1 3-2 0,1-8-2 0,-3 9-2 16,-5-3 1-16,6 1-2 0,-6-5-2 0,0 4-3 0,0-5-1 0,-6 2-4 16,6 3-6-16,-5-3-11 0,-3 0-11 0,1-2-14 0,1 5-15 0,0-4-19 15,-6-1-22-15,4 2-26 0,-5-1-30 0,7-1-38 0,-7-4-45 0,0 5-49 16,0-5-55-16,-1 7-70 16,2-7-72-16,-2 0-45 0,1 0-35 0,1 0 2 0,-2 0 20 0,8 0 29 0,-6-7 38 0,-2 7 41 0,7-5 43 0,1 5 52 0,0-4 52 0,-1-1 59 15,-1-1 58-15,3 6 64 0,5-9 78 0</inkml:trace>
  <inkml:trace contextRef="#ctx0" brushRef="#br0" timeOffset="-189039.05">24040 15954 0 0,'11'4'13'0,"-4"2"130"16,-2 3 82-16,4-3 58 0,-9-3 46 0,0-3 42 0,0 6 34 0,-9-6 34 0,9 0 32 0,-5 0 30 0,5 0 31 16,-7 0 27-16,1 0 29 0,6 0-92 0,-5 0-162 0,5 0-92 0,-8 0-58 15,0 0-34-15,8 0-23 0,-5 0-20 0,5 0-17 0,0 0-18 0,-6 6-16 16,6-6-15-16,0 3-14 0,-8-3-12 0,8 6-13 0,0 0-7 0,0-2-7 31,0 1-5-31,-5 4-3 0,5-5-1 0,0 8 2 0,0-9 2 0,0 9 3 0,0-9 3 16,5 7 2-16,-5-1 3 0,0-3 1 0,8 3 0 0,-8-3-1 0,6-1-3 15,-1 5-3-15,-5-6-4 0,8 1-7 0,0-1-1 0,-3 1-5 0,1 1-1 16,1-2-1-16,-2 1 0 0,4-5 3 0,-2 6 0 0,-2-6-3 0,1 0 4 0,7 3 0 16,-5-3 3-16,-3-3 4 0,2 3 5 0,5-6 9 0,-4 6 5 0,-1-5 5 15,5 1 4-15,-5-7 4 0,-2 7 2 0,3-5 1 0,-3-1 2 0,3-1 2 16,-2 2 3-16,1-1 2 0,-1-5 1 0,-6 6 4 0,7-6-2 0,-7 5 1 0,0-4-1 15,0-2-1-15,0 1-3 0,0 1 1 0,0 0-4 0,-7-1-2 0,7 0-2 16,-6 1-1-16,-1 0-3 0,7 0-2 0,-6 2-1 0,-2-1-4 0,3 4-4 16,-3-6-2-16,3 9-3 0,5-4-4 0,-7 5-5 0,0-4-3 0,2 9-5 15,-2-4-5-15,-1 4-2 0,2 0-4 0,-7 4-3 0,8 1-1 0,-3-1-1 0,0 5-1 16,3 3 0-16,-6-3 2 0,4 0-1 0,-2 6 3 0,4 1 3 0,-2-2 6 16,1 0 2-16,1 6 7 0,-3-5 2 0,0-2 5 0,8 8 3 0,-5-3-1 0,-1-2 3 15,6 2 0-15,0-3-1 0,-8 6 1 0,8-2 2 0,0-4 1 0,8 0-2 16,-8-2 1-16,0 2-2 0,6-1-2 0,-1 2-2 0,3-7-1 0,0 0-2 15,-3 3 2-15,8-3-3 0,-8 1 1 0,11-5 2 0,-5-1 0 0,2 5-1 16,7-9 3-16,-8 6 1 0,8-6 3 0,-1 5 2 0,2-5 2 0,-2-5 0 16,7 5 3-16,-5-6 1 0,3 2-2 0,-4-5 2 0,7 0-1 0,-1-3 0 15,-7 3-1-15,7-6 1 0,0 6-3 0,-7-7 0 0,8-2-1 0,-1 3-1 0,-8-4 0 16,9-1 0-16,-6 1 2 0,-3-2 0 0,3 2 0 0,-2-5 2 16,-6 3 2-16,-1 3 1 0,2-7 2 0,-1 1 3 0,-5 5 1 0,-3-7 4 0,1 7 1 0,1 1 5 15,-7-3 2-15,0 2 4 0,0-2 4 0,0 3 0 0,-7 3 5 0,7-1 2 16,-6 3 0-16,1 2 1 0,-3-2-1 0,0 2-2 0,-4 8-2 0,5-9-3 15,-5 8-3-15,-1 4-6 0,-1-5-7 0,1 5-6 0,0 5-5 0,0-1-6 16,-1 1-4-16,2 5-4 0,1 1-3 0,-10 2-4 0,8 2-3 0,-1 1 1 16,2-2-2-16,-2 5 1 0,9-4-1 0,-8 6 3 0,5-8-2 0,2 2 3 0,1 0 0 15,5 0 3-15,-8-6-1 0,8 7 1 0,0-7 3 0,0 0-1 0,0 1 0 16,0-1 1-16,8 2 3 0,-8-7-1 0,5 7 2 0,-5-7 1 0,6 5 3 16,-6-3 2-16,8-2 2 0,-3 1 1 0,3 1 2 0,-3-3 1 0,3 3 2 0,-2 0 0 15,6-6 3-15,-4 3 1 0,-2-3 2 0,0 0 4 0,6 6 3 0,-5-6 7 16,2 0 4-16,2 0 4 0,-4 0 3 0,-2 0 3 0,4 0 1 0,3-6 3 15,-6 6 3-15,-1 0 1 0,3 0 1 0,0 0 2 0,4-3-1 0,-5 3-3 0,-2 0 0 16,3 0-5-16,-8 0-5 0,7 0-3 0,-2 3-3 0,2-3-1 0,0 6-6 16,-7-6-1-16,5 6-1 0,-5-2-2 0,0 1-1 0,8 4 3 0,-8 1 4 0,0-1 1 15,0 3 4-15,0 1-1 0,0 2 0 0,0 0 0 0,0 4-1 16,0 1-1-16,-8-2 0 0,8 7-2 0,0-4-3 0,-5 3 2 0,5 0-4 0,-7 1-2 16,7-1-8-16,-7 1-4 0,7 3-4 0,-5-2-4 0,5-3-2 0,-7 3-2 15,7-4 1-15,-8 5-1 0,8-5 0 0,0-2-2 0,0 5-1 0,-5-6-10 16,5 2-7-16,0-3-11 0,0-3-10 0,5 0-13 15,-5 0-15-15,0-5-19 0,0 4-21 0,0-4-23 0,0-4-23 0,8 3-26 0,-8-9-26 0,0 6-22 0,0-6-24 16,0 0-31-16,0 0-39 0,0 0-83 0,0-6-101 0,7-3-35 0,-7-3 3 16,0-3 21-16,5-3 31 0,-5-2 36 0,7 0 38 0,0-8 42 0,-7-2 41 0,5 0 41 15,3-3 43-15,0-1 54 0,-3-1 60 0</inkml:trace>
  <inkml:trace contextRef="#ctx0" brushRef="#br0" timeOffset="-188516.49">24924 15861 0 0,'0'0'1'0,"-7"0"106"0,7 0 75 0,0 0 49 0,0 0 37 0,0 0 31 0,0 0 25 0,0 0 28 0,7 5 30 0,-7-5 28 0,7 0 28 0,-7-5 26 0,7 5 31 0,-7-4-69 0,0-2-125 0,5 3-69 0,-5 3-41 15,0-6-19-15,7 0-7 0,-7 3-5 0,0 3 0 0,6-6-8 0,-6 0-8 16,0 6-9-16,0-4-10 0,8 4-11 16,-8-5-13-16,0 5-15 0,6-4-11 0,-6 4-12 0,0-5-13 0,7 5-6 0,-7 0-11 0,0-4-4 0,0 4-9 0,5 0-5 15,-5 0-6-15,8 0-8 0,-8 0-2 0,0 0-5 0,6 0-2 0,-6 4-2 16,5-4-1-16,3 5 1 0,-8-1-1 0,5 1-1 0,2 5 4 0,-7-1 0 15,9 3 1-15,-4-3-2 0,-5 4-6 0,6 2-4 0,-6 0-6 0,7 0-6 0,-7 0-4 16,0 4-2-16,5 0 1 0,-5-5-1 16,0 13 0-16,0-9-1 0,0 1-1 0,0 2 1 0,0-8 0 0,0 8 4 0,0-2 5 0,0-5 6 15,9 7 7-15,-9-6 5 0,0-7 4 0,0 6-1 0,0-2 1 0,0-9 0 0,0 9-1 16,5-8 2-16,-5 5 0 0,0-4 4 0,0-5 3 0,0 0 5 0,0 0 6 0,0 0 5 16,0 0 7-16,0 0 4 0,0 0 3 0,0 0 4 0,0 0 5 0,7-5 3 15,-7 1 2-15,0-5 2 0,6 3 3 0,-6-3-3 0,0-3-1 0,8-2-5 0,-3 1-5 16,-5-3-4-16,8 1-3 0,-3-3-5 0,0 3-4 0,4-6-1 0,-4 2-4 15,2 1-3-15,1-3-2 0,-3-4-2 0,9 7-3 0,-9-3-4 0,11-3-1 16,-11 5-3-16,6-5-2 0,-4 3 0 0,7 2 0 0,-7 1-1 0,4 2 1 16,-3 2 0-16,5 4 4 0,-7 1-2 0,2-3 1 0,-3 8 1 0,-5-1-2 0,8 1-1 15,-1 4 1-15,-7 0-1 0,5 0 0 0,-5 0 0 0,7 4-1 0,-7 1 2 16,7 5 0-16,-2 0-1 0,-5 1 1 0,8 2-1 0,-8-4 0 0,5 12 2 16,-5-6-1-16,0 3 2 0,8 3 2 0,-8-2 0 0,6 0 3 0,-6 1-1 0,0-1-2 15,5 2-1-15,-5-2-1 0,0-1-4 0,8 3-4 0,-8-2-6 0,8-4-11 16,-8 5-11-16,5-1-12 15,-5-4-15-15,7 0-15 0,-1 4-16 0,-6-10-20 0,5 6-17 0,4-6-19 0,-2 3-19 0,-2-3-21 16,1 0-19-16,1 1-13 0,-1-5-24 0,2-1-25 16,-3 2-31-16,8-6-35 0,-7 6-43 0,2-6-42 0,-1-6-11 0,-2 0 10 0,2 2 20 15,0-1 28-15,-2-5 31 0,10 1 34 0,-9 0 32 0,0-6 32 0,1 3 42 0,-7-2 41 16,5-6 48-16,3 6 53 0</inkml:trace>
  <inkml:trace contextRef="#ctx0" brushRef="#br0" timeOffset="-188184.66">25549 16095 46 0,'7'-15'117'0,"-7"2"59"0,6-8 51 0,-6 6 44 0,7-3 39 0,-7 2 38 0,0 1 35 0,6-3 35 0,-6 3 35 0,0-4 34 0,0 4 35 0,0 0-26 0,0 0-64 0,0 0-59 0,0 6-56 0,0-1-37 0,0 1-31 0,0 0-20 0,0 3-21 0,0 0-19 0,0 6-22 0,0 0-19 0,0 0-23 0,0 0-25 0,0 0-23 31,0 0-28-31,0 0-21 0,0 0-19 0,0 0-13 0,0 0-7 0,0 6-11 16,0 0-2-16,-6 3-2 0,6 0-2 0,0 1 3 0,0-1 1 0,0 3 3 15,0 2 6-15,-7 0 6 0,7 0 4 0,0 1 4 0,0 0 3 0,0-1-1 0,0 0 2 16,0 1-1-16,0 1 0 0,0-2-1 0,7 5-1 0,-7-7 1 0,6 1 1 16,-6 2-1-16,8 0 0 0,-8 0 2 0,5-2 0 0,3 2 2 0,-3-1 0 15,0 2 2-15,9-7 0 0,-7 0-1 0,1 3 2 0,4-3 1 0,-5 1 0 16,5-1 1-16,-5-4-3 0,6-1 3 0,-6 2 0 0,7-1 2 0,-9-1-2 15,8-4 4-15,-8 0 1 0,3 0 1 0,5-4 6 0,-7 4 3 0,7-5 5 0,-6-1 6 16,6-3 2-16,-6 0 1 0,5-1 3 0,-4 1-1 0,5-6-1 0,-7 4-1 16,-1-9-2-16,11 6-2 0,-11-5-1 0,1 0-5 0,6-1-4 0,-3 1-5 0,-2-2-7 15,-2-3-5-15,1 5-5 0,-6-2-1 0,7-3-6 0,-1 5-5 0,2-1-1 16,-8 7-5-16,0-8-1 0,5 6-5 0,-5 2-3 0,0 4-9 0,0-3-6 16,0 3-7-16,0 3-15 0,-5 2-14 0,5-1-19 0,-8 1-19 0,2 4-21 15,6 0-20-15,-7 0-23 0,1 4-22 0,1 1-29 0,-2-1-25 0,-7 8-56 16,7-9-63-16,1 9-75 0,1-3-79 0,-11 4-21 0,11-1 8 0,-1 2 24 0,-2-4 33 15,-5 3 38-15,8-2 37 0,-2 4 41 0,0-6 43 0,7 1 47 0,-5 5 47 0,5-6 63 16,0 0 69-16</inkml:trace>
  <inkml:trace contextRef="#ctx0" brushRef="#br0" timeOffset="-187535.28">25940 16071 0 0,'6'0'1'0,"0"0"103"0,-6 0 78 0,7-4 57 0,1-2 47 0,-8 3 42 16,5-3 43-16,-5 0 37 0,8-3 36 0,-8-1 36 0,6-4 34 0,-6 4 33 0,5 1 31 15,3-3-70-15,-8 3-128 0,7 0-80 0,-1-1-51 0,-6-5-36 0,6 6-27 0,-6-6-20 16,7 6-21-16,-2-6-19 0,-5 6-16 0,8-7-18 0,-2 7-14 0,-6 0-14 15,7 3-14-15,-1-3-8 0,-6 3-7 0,5-4-7 0,-5 10-4 0,7-5-2 16,2 1-5-16,-9 4-1 0,0 0-5 0,0 0-2 0,5 0-3 0,-5 4-1 16,7-4-1-16,-7 5-3 0,0 5 1 0,6-4-2 0,-6 3 1 0,0 0-1 15,0 1 1-15,0-1 1 0,0 6 0 0,0 0 1 0,0 0-5 0,0 0-3 16,0 4-6-16,0-4-6 0,0 3-2 0,0 3-2 0,-6-2-7 0,6 2-1 16,0-3-3-16,0 7-3 0,-7-5-2 0,7-1-3 0,0 0-1 0,0 2-3 0,7-3 1 15,-7-3 4-15,0 0 3 0,6 0 5 0,-6-2 2 0,6-2 5 0,-6-1 4 16,8-4 3-16,-8 3 6 0,7-5 3 0,-2 1 5 0,3-1 4 0,-8-4 4 15,6 0 7-15,-1 0 5 0,3 0 2 0,-3 0 8 0,2-4 0 0,0-1 3 0,0 1-1 16,-7-5 1-16,6 3-1 0,1-4-3 0,-1-1-1 0,1-2-1 0,-7-2-4 16,6 0-4-16,-1 0-2 0,-5 2-6 0,8-8-2 15,0 1-5-15,-8 1-6 0,5 0-4 0,3-1-4 0,-3 1-5 0,0-2-2 0,-5 3-4 0,9-1-1 16,-4-2 1-16,2 2-2 0,-1-1 0 0,2 5-1 0,-2 2-3 0,1-2 3 16,-2 6-1-16,3-7 3 0,-2 11 2 0,1-5 2 0,-7 7 0 0,6 3-1 15,-6-6-1-15,0 6-2 0,0 0 0 0,5 0-1 0,-5 6 3 0,7-6 2 0,-7 9 0 16,0-5 4-16,0 5-1 0,0 3 1 0,0 2 0 0,9-4-2 0,-9 3 2 0,0 7 1 15,0-5 4-15,0-1 0 0,0 6 3 0,-9 1-1 0,9-8 3 0,0 8-2 16,0-3 1-16,0-3-1 0,0 4 0 0,0-4 2 0,0 0 1 0,0 4 2 0,0-8 3 16,0 4 0-16,0-7 2 0,9 6 0 0,-9-8 2 0,0 3-1 0,5 3 3 15,-5-8 2-15,5 1 2 0,-5-1 3 0,0-4 3 0,8 5 5 0,-8-5 3 0,0 0 8 16,0 0 6-16,0 0 6 0,5 0 6 0,3-5 6 0,-8 1-1 0,8-1 4 16,-8 1 1-16,5-2-2 0,-5-3-3 0,6 3 0 0,-6-3-3 0,8-6-4 15,-3 6-6-15,3-7-7 0,-3 1-6 0,2 1-8 0,0 0-5 0,-2-6-5 16,2 5-2-16,1-4-4 0,-3-2-3 0,2 3-1 0,0 2-1 0,5-2-2 15,-3-3-1-15,-4 2 1 0,8-1 0 0,-8 1 1 0,9 1-2 0,-7-3 1 0,4 8-1 16,-3-8 3-16,5 6 1 0,-6 2 3 0,-1-2 2 0,0 3 2 0,2 8 2 0,-1-5-1 16,-7 4 1-16,5 5-3 0,-5-6-1 0,0 6-3 0,6 0 2 15,2 6 0-15,-8-6 0 0,0 9 2 16,5-4-1-16,-5 5-2 0,8 0-2 0,-8 5-1 0,7-1 0 0,-7 2 0 16,0 2 3-16,0-3 0 0,0 4 4 0,6 2-1 0,-6 3 0 0,0-5 2 0,0 0-3 0,0 1 0 0,0 1-1 0,0 1-2 15,0-1 1-15,0-2-7 0,0 1-9 0,0-1-11 0,6 0-15 0,-6-4-19 16,7 6-19-16,-7-8-22 0,5 1-22 0,-5 1-27 0,8 1-26 15,-2-7-32-15,1 0-33 0,-1 2-47 0,-1-1-53 0,3-4-86 0,0 3-94 0,5-5-30 0,-8-4 4 16,9 0 20-16,-7 0 31 0,4 0 37 0,-3-4 36 0,5-5 43 0,-8-3 44 0,9 3 44 16,-9-6 49-16,10 2 58 0,-1-2 62 0</inkml:trace>
  <inkml:trace contextRef="#ctx0" brushRef="#br0" timeOffset="-187313.46">27008 15988 0 0,'0'9'26'0,"-6"-3"147"0,1 0 85 0,-4-2 63 0,2 1 49 0,7-1 39 0,-5 1 36 0,-3-5 28 0,8 0 24 0,0 0 22 0,0 0 18 0,0 0 18 0,0 0 19 0,0 0-113 0,0 0-189 0,0 0-100 0,0 0-54 0,0 0-29 16,0 0-13-16,0 0-7 16,8 0-6-16,-8-5-2 0,0 5 5 0,5 0 2 0,2 0 3 0,-7 0 2 0,14 0 1 0,-8 0-2 0,1 0-1 0,7 0-10 0,-2 0-6 15,1 0-5-15,1 0-9 0,5 0-5 0,-7 0-6 0,8 0-6 0,0-4-6 16,4 4-8-16,-3-5-13 16,-3 5-14-16,3 0-17 0,-2-4-22 0,1-2-21 0,-1 0-24 0,1 6-24 0,0-3-26 0,-7-3-28 0,0 0-28 0,8 3-29 0,-10-8-34 15,-4 7-35-15,7-2-47 0,-9-3-53 0,2 5-56 0,-7-7-51 0,0 1-5 16,0 1 14-16,0 0 31 0,-7-1 34 0,2-4 40 0,-4 2 40 0,-3-1 43 0,6-2 41 15,-7 6 46-15,0-7 47 0,-6 2 56 0,4 4 67 0</inkml:trace>
  <inkml:trace contextRef="#ctx0" brushRef="#br0" timeOffset="-187138.98">27242 15759 0 0,'-13'0'1'0,"2"0"106"0,-5-5 73 0,5 5 56 0,-2 0 44 0,-2 0 41 0,4 0 37 0,5 0 33 15,-9 0 32-15,15 0 29 0,-5-6 27 0,-2 6 26 0,7 0 27 0,0 0-72 0,0 0-129 0,0 0-74 0,0 0-46 16,0 0-27-16,0 0-17 0,0 0-12 16,0 6-8-16,7-1-9 0,-7-1-6 0,5 5-5 0,-5-3 0 0,8 4-7 0,-8 1-5 0,7 2-7 0,-1 2-6 0,0 0-10 31,-1 0-5-31,2-2-8 0,1 8-11 0,-2-2-9 0,1 1-11 0,-1-1-7 15,-1 0-7-15,3 1-13 0,-8 1-10 0,8-3-18 0,-8 1-13 0,0 2-17 16,0-2-8-16,0 5-11 0,0-5-4 0,0 1-15 0,0 1-13 0,-8-2-24 16,8-1-30-16,-8-2-31 0,8-2-33 0,-5 1-28 0,5 1-26 0,0-3-24 15,-6 2-21-15,6-6-45 0,0 3-53 0,6-3-55 0,-6-4-59 0,0 3-9 0,5 3 15 16,3-7 32-16,0 1 39 0,-8-5 43 0,5 0 44 0,8 0 44 0,-7 0 43 0,2-5 44 16,4 1 45-16,2-2 55 0,-9-3 70 0</inkml:trace>
  <inkml:trace contextRef="#ctx0" brushRef="#br0" timeOffset="-186901.76">27542 16018 0 0,'0'-9'16'0,"0"3"137"0,0-3 86 0,0 3 64 0,0 0 52 16,0 3 43-16,0 3 40 0,0 0 36 0,0-6 33 0,8 1 30 0,-8 1 26 15,0 4 22-15,0 0 20 0,0 0-108 0,0 0-176 0,0 0-107 0,0 0-70 0,5 0-41 16,-5 0-29-16,0 0-22 0,0 0-15 0,0 0-10 0,0 0-9 0,0 0-2 16,0 0 0-16,8 0 6 0,-8 0 6 0,5 4 6 0,-5-4 6 0,5 0 8 15,4 5 3-15,-4-5 4 0,2 6 5 0,6-6 2 0,-6 3 0 0,5-3-1 16,1 0-5-16,1 6-8 0,7-6-10 0,-9 0-15 0,7 0-21 0,0 0-22 15,-6 0-26-15,7 0-25 0,-1 0-26 0,-6-6-30 0,1 6-30 0,6-3-34 0,-14-3-36 16,7 1-45-16,0 1-51 0,-5-2-84 0,-3-3-102 0,8-1-45 0,-8 1-13 16,4-6 12-16,-9 0 29 0,5 0 34 0,-5 0 40 0,0 2 43 0,0-8 44 0,0 2 49 15,-5 5 49-15,5-5 55 0,-9-2 61 0</inkml:trace>
  <inkml:trace contextRef="#ctx0" brushRef="#br0" timeOffset="-186743.12">27815 15665 82 0,'-7'0'175'0,"-4"-5"67"0,-2 5 57 0,5-4 48 0,-5 4 46 0,7 0 40 0,1 0 41 0,-2-5 36 15,-1 5 30-15,8 0 31 0,-6 0 26 0,6 0-62 0,0 0-111 0,0 0-83 16,0 0-70-16,0 5-41 0,0-5-27 0,0 4-18 0,0 1-11 0,0 5-15 0,0-4-16 15,0 3-11-15,0 6-13 0,0-6-7 0,6 7-7 0,-6 2-5 0,0-3-9 16,8 6-8-16,-8-2-12 0,7-1-21 0,-2 3-50 0,1-2 0 0,-6 5 0 16,8-3 0-16,-3 3 0 0,3 0 0 0,-8 1 0 0,5-1 0 0,3 0 0 15,-2 7-29-15,-6-9-89 0,5 8-41 0,-5-6-47 0,0 0-49 0,0 7-49 16,0-7-74-16,0 0-86 0,-5-5-85 0,5 6-83 0,-6-1-23 0,-7-3 6 0,5 3 29 16,3-6 40-16,-9 3 48 0,9-2 51 0,-10-4 60 0,2 0 60 0,7-2 62 0,1-2 61 15,-3-1 72-15,0 0 76 0</inkml:trace>
  <inkml:trace contextRef="#ctx0" brushRef="#br0" timeOffset="-186315.01">28194 16174 0 0,'0'0'16'0,"0"0"137"0,6 0 83 0,-6 0 62 0,8 0 48 0,-3-4 42 0,-5-1 39 0,5-2 37 0,4-2 38 0,-4 4 34 0,2-5 33 0,-7 5 32 0,6 1 30 0,1-1-94 0,0 1-165 0,-7 4-95 0,7-6-60 0,-7 6-32 0,5 0-23 16,-5 0-18-16,0 0-18 0,0 0-21 0,0 0-20 0,0 0-16 0,0 0-16 15,0 0-11-15,8 6-11 0,-8-2-12 0,0 1-9 0,-8 4-5 0,8-3-6 16,0 3-7-16,-5 0-10 0,5 3-10 16,-7 1-11-16,7-4-15 0,-7 6-19 0,0-3-22 0,1 1-28 0,6-4-29 0,-7 6-31 0,2-3-36 0,-4-3-39 0,4 0-59 15,5 1-64-15,-5-1-85 0,5 3-81 0,-8-3-28 0,8-4 8 0,0 3 23 0,0-3 33 16,8 1 39-16,-8-2 41 0,5-4 46 0,0 0 46 0,4 0 51 0,-4-4 50 15,2-2 64-15,6 1 68 16</inkml:trace>
  <inkml:trace contextRef="#ctx0" brushRef="#br0" timeOffset="-186140.56">28408 15866 0 0,'-6'9'18'0,"-1"-2"134"15,2-4 78-15,-3 8 49 0,8-7 29 0,0-4 22 0,0 6 18 0,8-2 18 16,-8-4 21-16,5 5 22 0,-5-5 20 0,7 4 18 0,-7 1 17 0,6 1-102 15,-6-2-172-15,6 1-91 0,1 1-52 0,-7 3-16 0,8-5 1 0,-3 2 2 16,-5 3 4-16,6 0-19 16,-6-3-29-16,8 3-41 0,-8 3-49 0,5-8-95 0,-5 10-112 0,0-10-67 0,0 8-41 0,0-3-14 0,0-3 1 0,0-6 8 0,0 3 16 0,0-3 17 15,0 0 23-15,0-3 35 0,-5-3 43 0,-3-3 51 0,2-7 56 0,6 2 81 16,-5-2 90-16</inkml:trace>
  <inkml:trace contextRef="#ctx0" brushRef="#br0" timeOffset="-184694.47">19682 16852 0 0,'0'0'2'0,"0"-3"24"0,0-3 11 16,0 6 8-16,0 0 6 0,0-6 5 0,-7 3 7 0,7 3 2 0,0-6 4 0,0 6-4 0,0-5-5 0,0 5-9 0,0-4-12 0,0 0-10 0,7-1-8 0,-7-1-7 0,0 2-4 0,0-2-6 0,5 1-3 0,-5 1-7 0,0-2-12 0,7-3-18 15,0 4-22-15,-7 1-10 0,5-2-5 0,-5 2 1 0,8-1 2 0,-1-5 4 0,-7 4 4 0,6 1 6 0,-6 1 6 16,8-5 8-16,-3 3 12 0</inkml:trace>
  <inkml:trace contextRef="#ctx0" brushRef="#br0" timeOffset="-184156.6">19727 16609 0 0,'-6'-6'23'0,"6"6"23"0,-7-4 14 0,7-1 11 15,-8 5 14-15,8-4 12 0,0-1 16 0,-5 5 17 0,5-6 18 0,0 6 12 0,0 0 6 16,0-4 1-16,0 4-5 0,0 0 0 0,0 0 6 0,0 0 5 16,0 0 6-16,-7-6 5 0,7 6 2 0,0 0 1 0,0 0-1 15,0 0-3-15,0-5-2 0,0 5-7 0,0 0-7 0,-7-4-5 0,7 4-6 0,0-6-8 0,0 6-9 16,0 0-3-16,0-3-7 0,0-3-4 0,0 6-6 0,0-4-3 0,0-1-7 0,0 5-7 15,0-6-9-15,0 3-8 0,0 3-9 0,0-7-10 0,0 7-9 0,0-5-6 16,0 1-8-16,0-1-7 0,0 5-6 0,7 0-8 0,-7-6-3 0,0 2-5 16,7 4-6-16,-7-4-5 0,0 4-3 0,5-5-3 0,-5 5-5 0,8-5 1 15,-8 5-3-15,7 0-1 0,-1 0 0 0,-6 0-1 0,8 0 3 0,-3 0-1 0,0 5 3 16,9-5 0-16,-7 5 0 0,-1 3 1 0,1-2 0 0,7 3 0 0,-9-4 3 16,8 11-1-16,-8-7 0 0,4 0 3 0,3 6 0 0,-4 1 0 0,-2 2 0 15,0-3 0-15,-6 0-1 0,7 6-2 16,-2-3-5-16,-5 7-1 0,0-6-6 0,0 5 0 0,0 1-3 0,0-1-4 0,0-3 0 0,-5 3-2 0,5 0-1 0,0 0-2 15,-7-5 1-15,7 6-2 0,0-5 0 0,0-5 2 0,0 4 3 0,0-4 6 0,0 0 0 16,0 0 5-16,0-2 3 0,0-4 1 0,7 3 2 0,-7-3 1 16,0 1 2-16,5-5 5 0,-5-1 5 0,0 1 8 0,7-5 8 0,-7 4 9 0,9-4 7 15,-9 0 7-15,5 0 6 0,1-4 4 0,1-1 5 0,-7 1 1 0,5-1 1 16,4 1 1-16,-4-8 0 0,2 9-4 0,-1-9-3 0,-1 3-9 16,3 0-6-16,0 0-8 0,-3-1-5 0,1-5-8 0,2 4-1 0,-8 2-6 0,5-1 0 0,-5 0 0 15,7 1-1-15,-7 4 4 0,0-5 1 0,0 1 6 0,0 3 4 0,0-3 3 16,0 3 4-16,0 3 3 0,-7-3 0 0,7 0 2 0,0 6-1 0,-5-4-4 15,5 4-3-15,0 0-6 0,-8 0-8 0,8 0-6 0,-6 4-6 0,1-4-8 0,-3 12-4 16,8-9-4-16,-8 3-8 0,3 3-1 0,-1 1-9 0,6 5 1 0,-7-1-2 16,2-4 0-16,5 5 1 0,-9 0 4 0,9 0 5 0,0 4 2 0,-5-4 3 0,5 0 1 15,0 0 0-15,5-2 2 0,-5 2 0 0,0 0 1 0,0 0 4 0,9-2-3 16,-9 7 2-16,5-10-1 0,-5 5 5 0,7 0-1 0,-7 0 1 0,6 0 0 16,-6-2 2-16,5 2 0 0,-5-6 3 0,0 7 0 0,8-7 1 0,-8 6 3 15,0-6 0-15,8 7 4 0,-8-7 1 0,0 0 4 0,0 2 0 0,-8-2 5 16,8 1 2-16,0-1 1 0,-8 3-2 0,3-3-8 0,-1 0-10 0,-1 1-13 0,2-1-15 15,-9-3-22-15,7 3-18 0,-4 1-33 0,-5 0-32 0,4-6-52 16,-8 6-56-16,-1-4-98 0,3-1-116 0,-1-1-47 16,-1 2-12-16,1-3 8 0,-7-3 21 0,6 6 27 0,1-6 30 0,-8 0 36 0,8 0 38 0,1-6 46 0,-3 6 49 0,8-3 59 15,-8-3 64-15</inkml:trace>
  <inkml:trace contextRef="#ctx0" brushRef="#br0" timeOffset="-182370.89">20567 17430 42 0,'-14'0'117'0,"7"0"38"0,2 0 28 0,-1-6 25 0,-1 6 23 0,1-5 21 0,-7 1 21 0,6-2 19 0,0 3 20 0,2-3 21 0,5 0 20 0,-8-3-43 0,1 6-84 0,2-4-46 0,5 2-30 0,-9-4-13 0,9 3-4 0,-5 2-2 0,5-1-1 0,0 1 0 0,0-1-2 15,-5 5-3-15,5 0-1 0,0-4-5 0,0 4-4 0,0 0-8 0,0 0-10 0,0-6-7 0,0 6-9 16,0 0-9-16,0 0-9 0,0 0-9 0,0 0-12 0,0 0-11 0,0 0-10 15,0 0-10-15,0 0-11 0,0 0-7 0,0 0-8 0,0 0-6 0,0 0-2 0,0 0-1 16,0 0 0-16,0 6-1 0,5-2 3 0,-5-4 0 0,5 5 3 0,-5-1 2 16,9 1 3-16,-9 5 1 0,0-5 4 0,5-1 3 0,2 8 1 0,-7-9 0 15,8 3 3-15,-3 3 0 0,2-3-1 0,0-3 2 0,-2 3 1 0,9-2 1 0,-7-4-1 16,4 5 3-16,5-5-1 0,-5 0 3 0,1 0 1 0,4 0 0 0,-5-5 2 16,10 1 0-16,-9-2 0 0,7 3 0 0,2-9 2 0,-3 3 3 0,-4-1 2 15,4 1 6-15,3-2 4 0,-10-2 6 0,10 4 5 0,-8-7 5 16,1 2 4-16,6-1 6 0,-14-1 5 0,7 2 5 0,0 0 3 0,-7 0 2 0,1-2 2 15,-2 7-2-15,-5-10 0 0,8 5-8 0,-8-2-3 0,0 1-7 0,0 1-4 0,0-6-6 16,-8 5-6-16,3-3-6 0,5 3-8 0,-7-6-3 0,-5 8-5 0,5-2-5 16,-1 0-3-16,-3 0-2 0,3 0-4 0,-4 5 2 0,4 1-4 0,-4-2 0 15,0 7-2-15,4-1 0 0,-5 1 0 0,2-2-3 0,-5 6-1 0,11 0-3 16,-8 0 2-16,-1 6-4 0,2-2 1 0,-2 5-1 0,1-3 1 0,1 8-1 16,-2-4 0-16,1 0 1 0,8 4-2 0,-9 1-1 0,9 6 1 0,-11-8 2 0,11 8-1 15,-2-6 3-15,1 3-2 0,1 1 0 0,-4 2 1 0,2-8 1 0,7 7 1 0,-5 1-2 16,5-2 3-16,0-1 2 0,0-2 1 0,0 3 0 0,0 1 3 0,0-1 0 15,0 1 1-15,5 0 0 0,-5-2 2 0,7-3-1 0,-7 6 2 0,9-6-1 16,-4 3 2-16,1-2-1 0,1-7 0 0,-2 6 0 0,11-1 2 0,-11-4 0 16,9 0 0-16,-1-1 2 0,-1 0 2 0,0-3 2 0,3 3 1 0,-2-9-1 0,5 6 4 15,-4 0 0-15,4-6 2 0,-2 0-1 16,0-6 2-16,5 0 0 0,-8 2-1 0,8-1 3 0,-2-4-2 0,1-1-1 0,-1-1 2 0,-6 1 0 0,6-4 0 16,2 0 2-16,-8 0-2 0,6-2 3 0,-7-2 0 0,7 3 3 0,-6-6 1 15,1 2 1-15,-1 1-2 0,8-3 2 0,-16 2-2 0,8-6 1 0,0 5-2 0,0 2 1 16,-7-7-3-16,2 6 0 0,4-7-2 0,-6 7-1 0,1-5-3 0,-7-1-6 15,7 7-2-15,0-9-3 0,-2 9 0 0,-5-7-2 0,8 5 1 0,-8-3-2 16,0 3-2-16,5 1 0 0,-5 4-1 0,0-6 0 0,0 8 0 16,6-2 1-16,-6 0 1 0,0 6 2 0,0-2 4 0,0 3 6 0,0-3 5 0,0 7 7 0,0-2 4 15,0 1 5-15,0 5 2 0,0-4-1 0,0 4 3 0,0 0-4 0,0-6-4 16,0 6-1-16,0 0-8 0,0 0-4 0,0 0-7 0,-6 0-6 16,6 6-8-16,0-2-4 0,0 1-5 0,-5 1-4 15,5-2-3-15,0 7 2 0,0-7-2 0,-8 5 5 0,8 0 4 0,0 6 5 0,-5-3 2 0,5 1 7 0,0-4 3 0,-7 6 2 16,7 0 2-16,0 0-2 0,0 0 2 0,-7 4-1 0,7-4 0 0,0 4-2 0,0 2-1 15,0-7 1-15,0 5-5 0,0 2 2 0,0-3-2 0,0 1 1 0,7 2-2 16,-7-2 0-16,0 2 1 0,7-3-2 0,-7 1 0 0,5 2 0 0,3-7 1 16,-8 5 1-16,5-4-1 0,1 4 0 0,2-4-1 0,-3 0 3 0,2-5-3 15,2 4 1-15,-4-4 2 0,1-1-2 0,1 3 3 0,7-3 0 0,-9-6 1 16,2 3 1-16,-1-6 2 0,7 0 1 0,-5 0 2 0,4 0 0 0,0-6 4 16,-5 3 0-16,6-3 3 0,1 3-4 0,-1-9 4 0,0 3 0 0,0-6-2 0,0 6 2 15,0-7-2-15,6 1 0 0,-6-3 0 16,0 2-1-16,1-2 1 0,-2 3-2 0,-6-4 2 0,7-2 0 0,0 3-1 0,-6-3-2 0,5-3 0 0,-4 5-2 0,-1-2-1 15,6-1-3-15,-7 1-5 0,-6-3-1 0,5 5-3 0,-5-2 0 0,8 3-1 16,-8-3-2-16,0 2 0 0,0 4 2 0,0 0-1 0,0 0 0 0,0 2 1 0,-8 4-1 16,8 3 2-16,0-3 2 0,-5 3-2 0,5 0 0 0,-6 3-3 0,6-3-5 15,-7 6-7-15,1 0-6 0,6 0-11 0,-7 0-4 0,-1 6-5 0,8-3-1 0,-5 3-3 16,-2 0-2-16,0 3 3 0,2 1 0 0,-3-1 0 0,3 0 5 16,-3 3 1-16,2 3 6 0,1-2 8 0,-2-4 4 0,-1 6 9 0,2-4 4 0,6 3 4 15,-6 0 2-15,6 1 0 0,-7-6 4 0,7 7 1 0,0-1 4 0,0 0 3 16,0-6 2-16,0 6 2 0,7-2 4 0,-7-2 4 0,6 5 5 0,-6-7 4 15,6 4 3-15,2-2 4 0,-1-2 5 0,-2 1 3 0,1 1 2 0,7-3 2 16,-5 3 0-16,4-2 0 0,-5 0 2 0,6-2 0 0,0 2 1 0,0-4-2 0,-8-1 2 16,11 6-2-16,-5-5-2 15,-4 0-4-15,7-1-2 0,-9 2-2 0,8 0-3 0,-5-2-3 16,-2 1-2-16,1-1-2 0,-2 2-3 0,-5-3-4 0,8 3-2 0,-8-1-3 0,6-1-1 0,-6 2-2 0,0 0 0 0,0-2-2 0,0 1-5 16,0-1-5-16,-6 5-8 0,6-3-10 0,-8-1-9 0,3 4-9 0,5-2-8 0,-7 2-10 31,1-6-9-31,-8 9-9 0,7-9-12 0,2 7-9 0,-4-5-9 0,-3 1-7 15,6-2-2-15,1 2 3 0,-11-3 5 0,11 3 7 0,-1-1 5 0,-1-1 8 0,1-4 4 16,-1 6 1-16,-1-6 5 0,8 0 1 0,0 0 3 0,0 0 4 0,0 0 7 16,0 0 6-16,0 0 8 0,0 0 8 0,0 0 3 0,8 0 4 0,-1 0 4 15,-1-6 5-15,1 2 2 0,-1-1 9 0,-1-1 5 0,11-3 8 0,-5 5 6 16,-4-7 7-16,12-2 2 0,-6 1-1 0,8 0-1 0,-2-4-4 0,1 1-1 0,-1 1-1 16,-1-6-2-16,9 6-1 0,-6-5-1 0,3 3-2 0,3-4 0 0,1 2 0 15,4 2 3-15,-9-4 5 0,4 7 5 0,6-3 7 0,-6-4 5 0,-3 7 9 0,4-2 6 16,-1 0 6-16,-4 0 7 0,-2 6 7 0,-2-7 9 0,1 1 10 0,-8 6 9 15,3 0 9-15,-3-7 6 0,-5 7 0 0,-2 0 0 0,3-2-1 0,-2 2-6 16,-6-5-4-16,0 3-6 0,0 2-7 0,0-1-7 0,0 5-5 0,-6-5-12 16,-2 1-11-16,8 0-11 0,-5 3-11 0,-9-4-9 0,9 5-11 0,-2 1-9 15,-6 4-6-15,-1-5-6 0,9 5-3 0,-10 0-3 0,3 5-3 0,0-5-1 0,3 4 2 16,-3 5-3-16,1 3 2 0,-5-3 2 0,11 0-2 0,-8 1 3 0,-1 5 1 16,7 5 1-16,-4-6 2 0,3 0 2 0,3 7 0 0,-8-6 1 0,5 4 3 15,2-4 0-15,1 4 0 0,-2-1 2 0,7-3 0 0,-8 6-1 0,8-8 3 16,-6 2-2-16,6 6 0 0,0-8 2 0,0-2 0 0,0 4 3 0,6 0-1 15,-6-6 1-15,8 5 2 0,-8-4 0 0,7 6 0 0,-2-7 2 0,1 1-1 0,2-1 1 16,-3 0 1-16,8 3 0 0,-5-8 1 0,-2 5-2 0,6 0 0 0,-4-3-6 16,5 3-7-16,-7-4-11 0,7 2-11 0,0-4-13 0,-7 3-17 0,6-3-19 15,-3 3-23-15,-2 0-26 0,4-3-24 0,-5 3-39 0,1-6-43 0,1 4-64 0,-3-4-68 16,2 5-52-16,0-5-39 0,-7 0-4 0,0 0 13 0,5 0 23 0,3-5 27 0,-8 5 35 16,0-4 36-16,7-5 39 0,-7 3 41 0,0 0 46 0,0-3 53 0,0-1 59 15,0 1 77-15</inkml:trace>
  <inkml:trace contextRef="#ctx0" brushRef="#br0" timeOffset="-181010.14">22437 18020 0 0,'12'0'3'0,"-4"0"111"0,4-5 73 16,-5 5 50-16,6-6 39 0,-8 3 32 0,3-3 30 0,-2-3 30 0,-1 0 28 0,2-7 26 0,2 7 25 0,-9-1 25 0,0 1 25 0,0 4-75 0,0-5-135 0,0-1-72 0,0 2-43 0,0 5-22 0,0-6-14 0,-9-1-11 0,9 8-10 0,-7-4-13 0,2-2-11 0,5 4-10 15,-6-1-12-15,-2 2-11 0,3-1-12 0,-8 1-12 16,6 4-12-16,0-5-8 0,-6 5-11 0,6 0-6 0,-7 0-6 0,4 5-2 0,-4-1-2 0,-6 1-3 16,6-1-1-16,2 7-1 0,-8-7-2 0,8 11 1 0,-2-4-1 0,-4 3 1 0,2-5 2 15,-2 6-1-15,5 5 1 0,0-6 0 0,0 0 1 0,-1 2-1 0,2 2 0 16,5-3-1-16,-5 1 1 0,-1-2 3 0,6 1-1 0,0 4 3 0,2-4-2 0,-3 0 1 15,1 1-2-15,7-7 0 0,-6 6 0 0,6-2 0 0,-6-2-1 0,6 4 3 16,0-6-1-16,0 1 1 0,0-1 2 0,0 0-2 0,6-3 0 0,-6 3 1 16,6-3-2-16,-6 0 6 0,7-2 3 0,1-1 5 0,-3 3 3 0,2-6 5 0,0 0 5 0,6 0 6 15,-1 0 8-15,2-6 4 0,-9 6 5 0,16-7 4 0,-8-5 6 0,6 9 2 16,-6-13 5-16,8 6-1 0,-3-4 3 0,1-1-2 0,2 0 1 0,-3-3 1 16,3 3-2-16,-2-6 0 0,-1 2-2 0,3 1 2 0,-1 2-1 0,-8-4-3 15,1 1-1-15,6-5-2 0,-3 5-2 0,-5-2-4 0,1-3-1 0,4-1-3 16,-5 1-2-16,2-1-6 0,-5 1-1 0,4 0-6 0,-6-6-5 0,0 5-6 0,9-3-4 15,-10 4-2-15,3-6-3 0,-2 6-1 0,-1-1-1 0,-5-5 0 0,8 6 2 0,-8 5-1 16,0-5 1-16,7 3 1 16,-7 3 0-16,0 2 2 0,0 2 3 0,0 0 1 0,0 3 1 0,0 2-1 0,0 5-1 0,0 4-5 0,0 0-7 0,0 0-6 15,0 0-5-15,0 0-6 0,-7 0 1 0,7 4-1 0,-8 5-1 0,8 2 1 16,-5-1-5-16,5 4 1 0,-6 0-1 0,-2 1 1 0,3 5 2 0,-3 5 7 16,1-6 7-16,1 5 6 0,0 1 8 0,-1-1 5 0,2 0 4 0,-9 6 5 0,7-5 0 15,1 3 2-15,1-2-2 0,-3 2 0 16,0 2 0-16,3-6-2 0,-2 6-1 0,1-7 0 0,6 3-1 0,-5-3-4 0,5 3 0 0,0-7-4 0,0 5-5 0,0-5-2 15,0 1-4-15,5-4-3 0,-5 2 0 0,6-3-1 0,1 1-1 0,-7-2 0 16,5-1-1-16,3-3 1 0,0 4-2 0,3-8 1 0,-4 4 2 0,-1-5 1 0,2-1 0 31,4 2 2-31,0-6 2 0,-5 0 2 0,6-6 3 0,1 2 0 0,-1-1 4 16,6 1 0-16,-7-8 2 0,4 9 0 0,0-8-1 0,0-2 4 0,2 3 0 0,-4-1 0 16,5-4-1-16,-7 2 1 0,8-2 0 0,-6-1 0 0,-1 2 0 0,0-1 0 15,6 2 1-15,-6-8 2 0,0 6-2 0,1-3 1 0,-2-3 1 0,1 2-1 16,1 4 2-16,-2-4-1 0,2 0-2 0,-8-2 3 0,6 7 2 0,-3-5 0 0,1 4 7 15,-2 0 1-15,-3 0 3 0,3 6 7 0,0-1 6 0,-8 1 3 0,5 3 2 16,-5-3 2-16,6 9-1 0,-6-6-5 0,0 6-1 0,0 0-8 0,0 0-9 0,0 0-8 16,0 0-9-16,0 0-8 0,0 0-7 0,0 0-5 0,0 6-7 0,-6-2-2 15,6 1-5-15,0 4 1 0,0 3-3 0,-5-8 4 0,5 11 3 0,0-6 4 16,-8 0 6-16,8 7 6 0,0-2 4 0,0-4 2 0,-8 4 2 0,8 2-1 16,0-1 1-16,0-6-2 0,0 6 0 0,0-5 0 0,0 4-2 0,0-4 0 15,0-1 0-15,0 0-1 0,0 3-1 0,0-3 1 0,0-5-2 0,8 5-2 16,-8-3-2-16,0-1-4 0,8-1-6 0,-3 2-4 0,-5 0-8 0,6-2-7 0,1-4-3 15,-7 5-10-15,6-5-7 0,1 0-8 0,-1 0-11 0,-6-5-10 0,7 5-11 0,0-4-14 16,0-2-13-16,-2 0-15 0,-5 2-15 0,8-7-12 0,-8 2-14 0,5 0-6 16,1-7-10-16,-6 7-2 0,0-6-5 0,8 2 5 0,-8-2 1 0,5 0 11 15,2 0 9-15,-7 0 17 0,8 0 16 0,-8-4 21 0,6 5 23 0,-6-6 25 0,6 6 30 16,-6-5 31-16,7-2 29 0,-7 2 27 0,0-1 29 0,5 1 28 0,-5-1 23 16,0 1 22-16,0 0 18 0,0-1 19 0,0 4 16 0,0-3 13 0,0 1 16 0,0 3 3 15,-5-6-2-15,5 6-7 0,0 6-15 0,0-6-15 0,0 5-18 0,0 1-20 16,0 0-21-16,5-1-19 0,-5 5-19 0,0-1-22 0,8 3-19 0,-8-3-19 15,6 6-19-15,-6 0-12 0,7 0-12 0,-1 0-8 16,-1 6-9-16,2-6-10 0,2 3-12 0,3 8-17 0,-6-7-16 0,7 6-22 0,0 0-18 0,-7 0-24 16,7 0-26-16,2 5-24 0,-3-6-26 0,0 6-46 0,9 0-50 0,-10-6-61 0,5 6-60 15,2 0-30-15,-4-2-14 0,4 3 11 0,-5-2 23 0,7-4 35 0,-8 5 34 0,8-6 39 16,-6 1 41-16,6 4 41 0,-8-8 41 0,9 3 51 0,-9 1 55 0</inkml:trace>
  <inkml:trace contextRef="#ctx0" brushRef="#br0" timeOffset="-180275.94">23771 17790 0 0,'8'6'6'0,"-3"-6"124"0,1 3 83 0,2-3 60 0,-8 0 47 0,5 0 43 0,-5 0 37 0,0-3 35 0,7-7 35 0,-7 1 31 0,0 3 30 0,0-3 28 0,0-2 27 0,-7 1-87 0,7 1-147 0,0 0-92 0,0-1-62 0,0-1-32 0,0 1-21 0,0 1-16 16,0 0-15-16,-5 0-11 0,5-3-14 0,0 8-10 0,-8-5-11 0,8 3-14 0,-6 1-8 0,1 1-9 0,5-1-10 0,-8 1-5 0,1 4-8 0,-5 0-6 0,5 0-4 0,-6 4-6 0,7-4-5 0,-7 5-2 0,0-1-4 16,0 7-1-16,0-2-1 0,-1 1 0 0,-6-1-1 0,9 1 5 0,-9 4 0 0,6 1-1 15,-4 1 4-15,4-2-2 0,-5 0-2 0,4 0-1 16,4 2-4-16,-2 2-5 0,-2-3-7 0,3 1-5 0,0 2-7 0,-1-3-8 0,5 0-4 0,2 6-10 15,-6-8-6-15,3 2-8 0,4 0-6 0,-1 0-1 0,-1-1-6 0,2-3 1 16,5 3 1-16,-9-4 2 0,9-1 1 0,-7 0 5 0,7 3 6 0,0-3 4 0,0-5 6 16,0 1 5-16,0-1 9 0,7 2 6 0,-7-1 9 0,0-1 6 0,9-4 8 15,-9 5 8-15,5-5 5 0,2 0 5 0,-1 0 4 0,8 0 5 16,-7-5 3-16,4 5 1 0,2-4 4 0,0-1 2 0,1-1-1 0,6 2 2 0,-7-5-1 0,6 4 2 16,-6-5-1-16,5 0-2 0,3 5-2 0,-1-4 3 0,0-1-1 0,-9-4 3 15,9 3 6-15,-1 1 1 0,-6 0 3 0,8-3 3 0,-8 2 4 0,1-4 3 0,-2 6 2 16,0-5 3-16,-5 3 3 0,6 1 3 0,-7 1 4 0,7-2 4 0,-6 2 0 0,1 0 2 15,-8 5 0-15,6-2 0 0,-6 0 0 0,6 6-4 0,-6 0-4 0,0 0-8 16,0 0-9-16,0 0-5 0,0 0-7 0,0 0-6 0,-6 6-2 16,6 0-4-16,-6-2-4 0,6 5-4 0,-8-4-5 0,8 5-5 0,-7-1-3 0,2 6-1 15,-3-4 3-15,8 3 2 0,-6-5 3 0,1 6 3 0,-3-4 2 0,8 2-2 16,-7-3-3-16,7 0 0 0,0 1-2 0,-6-2-1 0,6 0-1 0,0-3-2 16,0 3 0-16,0-4 0 0,0 5 1 0,0-4-1 15,6-2 1-15,-6 5 2 0,7-4 2 0,-7-5 2 0,8 4 3 0,-8 2 4 16,5-1-2-16,1-5 5 0,2 4 1 0,-3-4 2 0,10 0 1 0,-9 0 3 0,7 0 1 0,-8 0 1 0,9-4 2 15,-1-1 2-15,-1 5 4 0,2-6 1 0,-1-3-1 16,8 5 5-16,-10-1-2 0,2-5 3 0,0 4 3 0,1-3 0 0,-2 3 2 0,-4-3-1 0,5 0 1 0,-7 5 0 16,7-8-3-16,-5 3-4 0,-3 0-1 0,1-1-6 0,1 5-2 0,-2-4-2 0,4-1-1 15,-2-1-2-15,-2 7 1 0,1-1 0 0,-6-5-1 0,5 6 1 16,-5-1-1-16,0 5-1 0,8-6-1 0,-8 6 2 0,0-3 0 0,0 3 0 0,0 0 0 0,0 0-4 16,0 0-3-16,0 0-10 0,0 0-10 0,0 0-8 0,0 0-12 0,-8 0-10 15,8 0-8-15,-5 3-5 0,5-3-6 0,-6 0-1 0,6 6-1 0,-5-6-2 16,5 5 1-16,-7-1 3 0,-2-4 2 0,9 6 7 0,-5-2 7 0,5-4 8 15,-7 5 7-15,1-1 6 0,6-4 8 0,0 5 5 0,-5-5 2 0,5 6 1 0,0-6 2 16,-8 4-4-16,8-4-1 0,0 0-1 0,0 0-3 0,0 0-2 0,0 0-2 0,-8 6-2 16,8-6-4-16,0 0 0 0,0 0-4 0,0 0-2 0,0 0-4 0,0 0-2 15,0 0-1-15,0 0-2 0,0 0-4 0,0 0-1 0,0 0-3 0,0 0-2 16,0 0-4-16,0 0-3 0,0 0-4 0,0 0-3 0,0 0 0 0,0 0-4 16,0 0 0-16,0 0 1 0,0 0-3 0,0 0 3 0,0 0 1 0,0 0 2 15,0 0 0-15,0 0 2 0,0 0-1 0,0 0 1 0,0 0-3 0,0 0-3 0,0 0-7 16,0 0-6-16,0 0-7 0,0 0-11 0,0 0-16 0,0 0-21 0,0 0-25 15,0 0-30-15,8 5-26 0,-8-5-24 0,0 0-22 0,0 0-22 0,0 0-22 0,0 0-9 16,0 0 2-16,0 0 10 0,0 0 19 0,0 0 23 0,0 0 27 0,0 4 32 0,0-4 35 16,0 0 34-16,0 0 32 0,0 0 31 0,0 0 41 0</inkml:trace>
  <inkml:trace contextRef="#ctx0" brushRef="#br0" timeOffset="-179670.1">23842 17826 13 0,'14'-12'93'0,"-1"3"49"0,-1 0 36 0,-3-1 31 16,2 1 28-16,-4-3 26 0,-2 3 24 0,4 0 27 0,-2-1 27 0,-2 1 26 0,-5-2 29 0,6 1-21 0,-6 1-54 0,8 0-43 0,-8-2-41 0,0 1-23 0,0 1-14 0,0 3-7 0,0-3-2 0,0 5-5 0,-8-7-6 0,8 7-6 0,-6-5-8 0,6 3-14 15,-5 0-9-15,-2 3-17 16,-2-7-13-16,4 4-13 0,-2 1-15 0,1 1-9 0,-8 4-11 0,2-5-11 0,-1 5-9 16,-1-4-11-16,2 4-7 0,0 0-6 0,-8 4-9 0,6 1-5 0,-6-5-5 0,1 4-2 0,6 7-2 0,-6-1-2 0,-2-7 1 15,3 9-1-15,4 1 1 0,-6-2 1 0,9 2 1 16,-9-1-1-16,6 1 2 0,1 1 0 0,-1 1 0 0,2 1 0 0,0 2 0 0,5-3 0 0,-6 0 0 0,7 0 0 15,-2-2 0-15,3 2-1 0,-2 1-1 0,-1-2-2 0,3-4-1 0,5 4-1 16,-7-4 1-16,7 5 0 0,-7-5-1 0,7-1 0 0,0 2-2 16,0-1 0-16,0-1-1 0,0-4 2 0,0 5-2 0,0-6 3 0,7 6 3 0,-7-6 8 15,7 3 6-15,-2-2 5 0,-5-1 9 0,8-4 5 0,-1 5 3 0,6-5 4 16,-7 0 5-16,7 4 3 0,0-4 1 0,0 0 0 16,1 0 2-16,4-4-1 0,-4 4-3 0,6 0-5 0,-1-5-5 0,2 5-7 0,-3 0-4 0,1-4-7 0,1 4 0 0,-1 0-3 15,0 0-2-15,1-5 0 0,-6 5 1 0,6 0 1 0,-8 0 1 0,0 0 2 16,2 0 0-16,-7 5 0 0,4-5 0 0,-4 0 2 0,-7 0 0 0,9 4 3 0,-9-4 2 31,0 0 3-31,0 5-1 0,0-1 0 0,-9 2 3 0,9-3-2 0,-7 8-1 16,2-7 1-16,-1 8-3 0,-7-8 1 0,5 5 0 0,-4 0-2 0,0 2 1 15,-3-2-5-15,2 1-1 0,2-4-3 0,-10 3-5 0,3 1-3 0,4-1-3 0,-6 3-7 16,1-3-6-16,1-4-6 0,2 5-8 0,-3-1-4 0,1-5-6 0,4 1-5 16,-6 4-7-16,6-3-8 0,-4 0-4 0,5-2-8 0,0 1-7 0,-1-1-7 0,2 2-8 15,4-2-4-15,3 1-3 0,-9-5-9 0,14 5-6 0,-5-5-12 0,-3 0-12 16,8 0-16-16,0 0-13 0,0 0-10 0,0 0-9 0,0 0-4 0,0 0-6 15,8-5-7-15,-3 5-4 0,2-5-18 0,5 1-23 0,-4-2-29 0,12 2-30 0,-9-5-46 16,10 3-49-16,-3-3-7 0,3-2 11 0,-1 1 22 0,5 1 21 0,1-6 26 16,1 0 25-16,-1 2 27 0,6-2 30 0,-6-1 38 0,6 2 42 0,2-5 47 0,-8 4 58 15</inkml:trace>
  <inkml:trace contextRef="#ctx0" brushRef="#br0" timeOffset="-177773.65">24214 17878 0 0,'13'-3'1'0,"5"-4"105"0,-2 2 80 0,-3 1 60 0,-8-1 53 0,9-1 49 0,-14 2 44 0,5-1 42 0,-5-4 39 0,7 5 37 0,-7-2 35 0,0-4 32 0,-7 5 28 0,7-4-69 0,0 3-135 0,-5-3-81 0,5 5-56 0,-8-2-44 0,8-3-36 0,-6 3-29 0,1 1-25 0,-3 1-23 0,3-2-23 0,-2 2-18 0,-2-1-17 0,4 1-13 16,-8-1-10-16,7-1-11 0,-1 6-6 0,-6-4-5 0,7 4-4 0,-7 0-5 16,0 0-2-16,6 0-3 0,-5 0-1 0,5 4-3 0,-7-4 0 0,8 6 0 0,-6-1-2 15,-4-1 0-15,11 5 0 0,-6-3 0 0,4 3-3 0,-7 0 0 0,1 3 1 16,8 1-1-16,-11-4-1 0,5 6-1 0,3-3-2 0,-5 1-2 0,6 2-4 16,-5-1 0-16,5-4-2 0,-6 5-3 0,8-5 1 0,-3 4-4 0,-3-4 1 0,4 1-2 15,-2-2 0-15,4 1 1 0,-2-1 0 0,7 0 4 0,-6-2 3 0,1 2 1 16,-4-4 5-16,9-1-2 0,-7 2 2 0,7-3 0 0,0 3 0 0,-5-1 0 15,5-5-2-15,0 4 4 0,0-4 1 0,5 6 4 0,-5-6 2 0,7 6 6 16,-7-6 0-16,9 0 4 0,-4 0 1 0,8 0 4 0,-8 0 3 0,11 0 2 0,-5-6 2 16,10 0 3-16,-9 6 2 0,7-4 2 0,2-1-3 0,-2-4 0 0,7 3-2 15,-5 2 0-15,-5-5-2 0,12 4 1 0,-8-6 0 0,-1 1 5 0,1 0 1 0,-1 1 7 16,1 0 3-16,-1-1 4 0,-5-1 5 0,6-2 3 0,-9 3 2 0,2-4 2 16,0 2 1-16,-5-3 0 0,5 6 0 0,-8-4 1 0,4 1 2 0,-4 3-2 15,2-6 2-15,-1 6 0 0,-6 5 0 0,0-8-2 0,7 9 0 0,-7-3-6 16,0 1-2-16,0 5-5 0,0 0-6 0,0 0-5 0,0 0-7 0,0 0-3 0,0 0-7 15,-7 0-2-15,7 5-8 0,-6 1-4 0,-1-3-4 0,7 9-2 0,-5-3-4 16,-4 1 0-16,4 4 2 0,-2-4 2 0,1 5 4 0,-2-6 4 0,2 6 3 0,-1 1 3 16,2-2 1-16,-3 0 0 0,2-5 1 0,6 6-2 0,-5-4-2 0,5-2-1 15,0 5-1-15,-8-4 0 0,8 1 0 0,0-2-2 0,0-4 0 16,0 5 1-16,8-7-2 0,-8 8 1 0,5-7 1 0,-5 2 4 0,6 0 1 0,2-2 2 0,-3 1 5 16,2-1 0-16,-1-4 2 0,2 5 1 0,5-5 0 0,-8 0 2 0,9 0 3 15,-1-5 2-15,0 5 3 0,0 0 2 0,0-4 3 0,8-1 5 0,-10 1 7 0,10-8 2 16,-8 8 4-16,5-1 5 0,-4-4 3 0,4-1 5 0,-2 1 6 0,2-7 1 15,-4 6 3-15,-2-4-1 0,7 0 0 0,-6-2-2 0,1 2-6 0,-1-5-3 16,-6-2-4-16,5 2-6 0,-5 1-6 0,6-9-6 0,-5 5-3 0,-3 1-8 16,1-3-3-16,1-1-4 0,-7-4-5 0,5 4 0 0,-5 1-1 0,9-1-2 15,-9 1 0-15,0-4-1 0,5 7-1 0,-5-3-2 0,0-1 0 0,0 11 1 16,0-5-3-16,0 4 0 0,0 0 0 0,0 2-2 0,0 7 1 0,0-3-6 16,0 3-3-16,0 6-10 0,0 0-8 0,0 0-3 0,0 0-4 0,0 0-1 15,0 6-2-15,-5-3 2 0,5 3 0 0,-9 3 1 0,9 6 0 0,-5-5 2 0,-2 10 2 16,7-6 4-16,-6 6 7 0,1-1 7 0,-3 5 7 0,0-3 7 0,3-2 1 0,-2 5 3 15,0-3 2-15,-5 3 0 0,4 1 1 0,3-7-2 16,-2 6 1-16,0 1 1 0,2-6-2 0,-3 7 1 0,0-7-1 16,3 5-1-16,-1-5-3 0,-1 1-2 0,2-1-2 0,5-4-6 0,-9 4-2 0,9-4-3 0,0-4-2 0,0 2-3 15,0-3-2-15,0 0-2 0,0 1-1 0,0-2 2 0,9-4-2 0,-4-1 5 16,-5 2 3-16,7-3 6 0,-1 3 6 0,7-6 3 0,-5 5 3 16,-3-5 6-16,9 0 2 0,-1-5 6 0,-1 5 0 0,2-6 8 0,-1 3 4 0,0-3 7 0,5 2 4 0,-4-5 5 15,-1-3 3-15,8 3 6 0,-9 0 1 0,0-6 2 0,8 6 1 16,-6-12 2-16,-1 8-2 0,6-2 2 0,-6-6-1 0,0 2-5 0,0 1-3 0,0-3-5 15,0-3-5-15,-7-1-2 0,8 6-8 0,-2-5-4 0,-5 0-4 16,7-6-3-16,-1 5-3 0,-8 1 0 0,3-6-2 0,-2 2-2 0,-1 3 0 0,3-4 1 16,-3-1 0-16,-5 5 1 0,7 1-2 0,-7-1 2 0,0 6-1 0,9-1 2 15,-9 7-4-15,0-2 1 0,0 5-1 0,0-1-3 0,0 8-4 0,0-3-4 16,0 6-5-16,-9-4-4 0,9 4-9 0,0 0-3 0,0 0-4 0,-7 4-4 16,7 2-2-16,-5-3 0 0,-3 8-2 0,3-1 2 0,-1 5 1 0,-2-2 3 15,3 2 4-15,-8 6 6 0,5-3 3 0,2 3 5 0,-6-2 9 0,5 5 1 0,-7 1 5 16,8-7 1-16,-1 9 3 0,-7-3 0 0,9-6 0 0,0 7 1 0,-3-1-2 0,2 1 1 15,-1-6-2-15,-1 5-1 0,3 2 1 0,5-7-2 0,-6 5 0 0,-2 1-4 16,3-7 0-16,5 3-3 0,-8-2-8 0,8 2-7 0,0-3-3 0,0-3-7 16,0 0-8-16,0 0-5 0,0-2-7 0,0 2-5 0,0-6-3 0,8 3-6 15,-3-3-3-15,-5 1-1 16,8-1-2-16,-2-4 1 0,-1 5 5 0,3-4 2 0,5-2 4 0,-5 1 5 0,2-5 3 0,4 4 3 16,-1-4 5-16,1 0 3 0,5 0 4 0,-5 0 6 0,-1-4 3 0,6-1 5 0,-1 5 3 0,-2-10 3 0,2 4 3 15,1 2 3-15,2-7 7 0,-3 2 2 0,1 0 10 0,-4 0 8 0,4-2 7 0,2-3 7 16,-10-1 7-16,10 0 4 0,-3 0 4 0,-5 2 4 0,0-2 2 0,6-1 4 15,-4-4 1-15,-3 7 3 0,0-8-1 0,-4 3 2 0,5 3-2 0,-7-4 0 0,7 4-2 16,-5 0 2-16,-3 0-2 0,2 0 2 0,-7 2-1 0,6 2 1 16,-6 1-3-16,0 1 0 0,0-1-3 0,0 5-4 0,0 1-5 0,0 4-9 0,0 0-9 15,0-6-9-15,0 6-12 0,-6 0-9 0,6 0-9 0,-7 6-5 16,7-2-7-16,-5 1-3 0,-3-1-3 0,0 8-5 0,3-3 2 0,-1 6 1 0,-2-6 2 16,-5 6 3-16,8 0 7 0,-2-2 3 0,0 8 8 0,-5-6 1 0,4-2 2 15,3 7 1-15,-3-4 0 0,2-3 0 0,1 2 0 0,-3 6-3 0,0-7 0 16,3 0-2-16,5 0-1 0,-6 2-3 0,6-7-3 0,0 6-2 0,0-6-5 0,0 7-2 15,0-7-2-15,0 0-4 16,6 0-1-16,-6-3 2 0,5 3-2 0,-5 3 1 0,8-8 2 0,0 5-1 0,-3-4 5 0,1-1 4 0,2 2 3 0,-3-6 7 0,3 5 5 16,4-5 6-16,-5 0 2 0,0 0 8 0,6 0 3 0,-8 0 4 0,9-5 2 15,-9 5 2-15,3-6 3 16,5 2-1-16,-6-5 5 0,-1 4-2 0,-1-5 2 0,4 0 1 0,3-1 0 0,-6 2 1 0,1-4 1 0,-1-3 0 0,2 2-2 0,-8-1 0 16,5 0 1-16,2-4-2 0,-1 4-3 0,-6-3 2 0,6-3-4 0,-6 2-2 15,8-2-3-15,-8 3-2 0,7-1-2 0,-7 4-1 16,0-6-1-16,0 8 1 0,0-2-3 0,0 0 0 0,0 0-2 0,0 6-1 0,0 0-3 0,-7-3-4 0,7 8-5 15,0-1-6-15,-8 1-7 0,8 4-12 0,-6-6-10 0,6 6-10 0,-6 6-12 16,-1-6-10-16,2 4-9 0,-3 1-11 0,2-1-12 0,-1 8-7 0,1-3-9 16,-6 0-4-16,3 6-2 0,-2 0-1 0,4-5 2 0,2 4 6 0,-11 0 2 0,11 0 4 15,5 2 3-15,-6-1 5 0,-2-6 2 0,8 6 7 0,-5-5 5 0,5-1 8 16,0 0 6-16,5 2 8 0,-5-2 3 0,0 1 8 0,8 1 3 0,-2-7 6 16,-1 6 6-1,3-5 6-15,0-1 7 0,4 1 8 0,-6 1 4 0,8-2 9 16,-2-4 5-16,1 6 6 0,1-6 5 0,4-6 7 0,-4 6 10 0,-2 0 12 0,7-4 10 15,-4-2 16-15,-3 1 11 0,8 1 9 0,-7-5 10 0,0 3 8 0,1-3 10 0,-1 0 10 16,-3-3 8-16,4 3 7 0,1-1 7 0,-3 1 3 0,-5-6-3 0,5 5-3 16,-5-4-3-16,6-1-9 0,-6 5-5 0,-2-5-8 0,9 0-6 0,-7 2-9 15,-1-2-8-15,-1-6-11 0,3 7-9 0,0 1-7 0,-3-3-10 0,1 1-4 16,-6 1-5-16,8 4-6 0,-3 1-4 0,-5-1-7 0,7 4-3 0,-7-3-9 0,0 9-6 16,0 0-7-16,0-5-9 0,0 5-6 0,0 0-7 0,0 0-2 0,0 0-2 15,0 5-3-15,0-1-2 0,0 1-3 0,-7 5 2 0,7 5-1 0,0-5 1 16,-5 4 4-16,5 5 5 0,-8 2 6 0,2-6 7 0,6 9 6 0,-5-5 5 15,-3 0 1-15,0 7 3 0,3-7-1 0,-1-1-1 0,-1 3-1 0,2-2-1 16,-4 2-2-16,9-7-1 0,-5 5-1 0,-2-4-3 0,7 0-1 0,-6-2-6 0,6-3 0 16,0 4-7-16,-7-2-1 0,7-3-5 0,0 1 0 0,0-1-3 0,0-4 1 15,0 5 0-15,7-4-1 0,-7-2 3 0,0 1 3 0,6-1-1 0,-6 1 7 16,7-5 3-16,-7 0 6 0,5 4 6 0,4-4 5 0,-4 0 5 0,2-4 3 0,-1 4 5 16,-1 0-1-16,3-5 5 0,5 1-1 0,-7-1 2 0,7-5-2 0,-6 0 0 0,6 5 0 15,1-4-1-15,-9-6-2 0,8 6 0 0,1-7-3 0,-9 7 1 0,11-6-2 16,-5-4-2-16,-4 4-1 0,7 0 0 0,-2-3-5 0,-6 2 2 0,7-4-3 15,-5 1 0-15,-3 4-3 0,2-4 0 0,5 4-2 0,-12 0 0 16,7 0-2-16,1 2 1 0,-3 2-1 0,-5 7 0 0,8-7-2 0,-8 7 1 0,6-2-5 0,-6 3-3 16,0 3-7-16,0 0-4 0,0 0-2 0,0 0-2 0,-6 3 1 0,6 3-2 15,0-2 3-15,-8 7 1 0,8-1-1 0,-5-1 1 0,-3 6-1 0,1 0 4 16,7 0 1-16,-6 4 6 0,0-5 4 0,-1 6 4 0,2-6 4 0,-3 5 0 0,8-4 1 16,-6 6-1-16,-1-8-1 0,7 8 0 0,-6-7-2 0,6 0 1 0,0 0 0 15,0 2 0-15,0-1-1 0,0-6 1 0,0 0-1 0,6 7 1 0,-6-7 2 0,7-4 1 16,-1 5 1-16,-6-1 2 0,8 3 3 0,-3-9 2 0,2 3 3 0,-1-1 4 15,0-1 5-15,1 2 8 0,6-6 5 0,-5 0 8 0,3 4 4 0,-3-4 5 16,5-4 4-16,0 4 2 0,0-6 3 0,0 2 2 0,-2-1 4 0,5-1 0 16,-4-4-1-16,0 1-1 0,8-2-2 0,-6 2-7 0,-1 0-3 0,-1-1-7 0,2-5-21 15,-1 0-23-15,0 2 0 0,-2-3 0 0,5-4 0 0,-3 7 0 16,-8-8 0-16,9 3 0 0,-9-3 0 0,8 2 0 0,-5-1 0 0,-2-5 0 0,1 7 0 16,-2-1 0-16,3-2 0 0,-2 2 0 0,1-1 0 0,-7 5 0 15,0 2 0-15,6-2 0 0,-6 6 0 0,0-3 0 0,0 3 0 0,0 5 0 0,0-7 0 16,0 11 0-16,0 0-10 0,0-4-50 0,0 4-14 0,0 0-16 0,-6 0-14 15,6 0-13-15,-7 4-14 0,7 1-11 0,-6 1-15 0,-2-2-16 0,3 5-18 16,-2 3-19-16,-7-3-22 0,8 0-18 0,-6 6-20 0,3 0-16 0,4-5-37 0,0 4-43 16,-8-4-63-16,5 5-65 0,0 0-19 0,3-2 7 0,5-4 24 0,-6 2 28 0,-1 5 35 15,7-7 39-15,0-5 42 0,0 1 43 0,-6 5 44 0,6-10 46 0,6 0 56 16,-6 0 64-16</inkml:trace>
  <inkml:trace contextRef="#ctx0" brushRef="#br0" timeOffset="-175429.29">19134 11816 0 0,'0'11'18'0,"0"-7"133"0,0-4 78 16,0 6 53-16,0-6 35 0,0 0 31 0,0 0 20 0,0 0 18 0,-5-6 15 0,5 2 9 0,0-1 10 0,0 5 4 0,-8-6 6 0,8 6-116 0,0 0-180 0,0 0-96 0,0 0-56 0,0 0-26 0,0 0-13 0,0 0-3 0,0 0 2 16,0 0 4-16,0 0 10 0,0 6 11 0,0-1 18 0,0-1 13 0,0 2 18 0,0-2 12 0,0 5 14 0,0-4 12 0,0 5 10 15,0 1 11-15,-7-1 9 0,7 3 5 0,0 2 4 0,0 5 0 0,0-6-5 16,-6 6-6-16,6 1-9 0,-8 1-9 0,8 5-9 0,-5-5-8 0,5 4-8 0,-5-3-7 16,-3 7-7-16,2 0-8 0,-7 4-4 0,6-1-7 0,-7 1-3 0,1 2-2 15,8 3-2-15,-9-1 1 0,2 1 1 0,-7 1 0 0,6-2 3 16,-8 2 0-16,8-1 1 0,-6 1 5 0,1-3 3 0,-3 3 1 0,-5-1 5 0,6 6 1 0,-8-8 4 15,5 3 0-15,-4-1 0 0,1 6 1 0,-1-2-3 0,-4 0 3 0,4 2 0 16,-7-1-2-16,3 6-1 0,-1-6-3 0,-2 4-2 0,-3-5-3 0,3 6-1 0,-6-4 2 16,-4-2-1-16,4 2 3 0,-5-2 2 0,6-4 6 0,-7 1 2 0,2-1 4 15,-4 4 1-15,4-9 3 0,-3 6 3 0,2-1 0 0,0-5 1 0,5 0 0 16,-4 1 0-16,-4-1-2 0,4 0-2 0,-2-5-3 0,-5 5-1 0,3-3-4 16,4-3-3-16,-2-4-2 0,-7 6-5 0,9-5-1 0,-9-1-6 0,8-6 0 15,-2 3 0-15,-3-2 0 0,-3 2-3 0,9-7-1 0,-9 5 2 0,0-4-2 0,-5-5 0 16,6 5-1-16,-1-6-1 0,1-5-1 0,-7 7-2 0,8-8 1 0,0 3 1 15,-9 0 1-15,1-2 0 0,7-4-2 0,-7 0 1 0,2 0 1 0,-1-4-2 0,-2 4 2 16,-6-6-3-16,8 0 1 0,0 3 1 0,0-8 2 0,-3 7 3 0,3-5 5 16,5-1 3-16,-4-1 3 0,-1-4 0 0,5 6 6 0,0-5 0 0,3 0 1 15,3-7 0-15,-6 8-1 0,14-8 3 0,-5 1-3 0,4 1-2 0,0-6 0 16,3 1-4-16,-2-1-2 0,-1 1-6 0,1-6-1 0,0 6-2 0,1-5-3 16,-2 0-3-16,1-1 0 0,0 2-1 0,-1-3-1 0,3 4 1 0,3-9-2 0,-5 8 0 15,7-6-3-15,-1-2 0 0,1 2-1 0,0 1 0 0,-8-1-1 0,6-5 1 16,2 5 0-16,-7-6-3 0,0 1-2 0,7 0-2 0,-8-1-4 0,3-3-3 0,-2-2-1 15,0 8-3-15,-9-8 2 0,9 0 0 0,-1 2-3 0,3-1 1 0,-2 5-2 16,0-4 0-16,-1 2 0 0,-5-3 0 0,6 5 3 0,-1 2 2 0,3-4 5 16,-3 7 4-16,1-4 3 0,-1 3 1 0,1 1 5 0,7-5 1 0,-7 5 3 15,7-6 6-15,4 7 4 0,-4-7 4 0,8 6 0 0,-4-5 2 0,8 5-1 16,-5-5 0-16,6-1-1 0,-2 7-1 0,3-7 1 0,4 1-2 16,-6 6 0-16,1-7-2 0,6 6-4 0,0-5-5 0,-6 3-1 0,6-2-6 0,0 0 0 0,-1 4 0 15,2-6 2-15,4 1-3 0,-3 5 1 0,3-5 2 0,3-1-2 0,-9 1 0 16,7-4 1-16,7 3 0 0,-6 1 1 0,6-1-1 0,-7 3-1 0,7 2 2 0,7-3-1 15,-7-1 0-15,6-1-2 0,1 1-3 0,0 5-2 0,0-5 0 0,6-1 0 16,-2 7-1-16,4-7 0 0,-1 1 0 0,-4-1 0 0,3 7 1 0,1-6 0 16,6-1 3-16,-6 3-1 0,-4-3 1 0,4 5 2 0,6-3 2 0,-6 3 2 15,-2 1 0-15,2 6 2 0,-1-8 0 0,-8 8 1 0,9 2-1 0,-1 3 0 16,-8-3 0-16,11 3-1 0,-11 3-1 0,8 1-1 0,-8-2-2 0,11 2-1 0,-11 5 0 16,9-5-2-16,-1 7-2 0,-8-2-1 0,9 1-1 0,-2-2 1 0,-4 6-2 15,5-3-1-15,-2 3 1 0,5-1 0 0,-5 1 0 0,10 0 0 0,-9 2 3 16,-1-2-1-16,10 4 1 0,-7-1 2 0,6-1-3 0,-8 1 1 0,8 6 1 0,-7-5 0 15,0 1 2-15,0-2-1 0,6 6 2 0,-5-6-1 0,-2 6-1 0,1 0-1 16,1-4 0-16,-9 4-1 0,8 0-1 0,1 0 0 0,-7 0 4 0,5 0-1 16,-5 0 0-16,-2 0 2 0,3 0-1 0,-1-5 1 0,-1 5 2 0,-6 0 1 0,8 0 1 15,-8 0 2-15,0 0 3 0,0 0-1 0,0 0 3 0,0 0 2 16,0 0-1-16,0 0-1 0,0 0 0 0,0 0-5 0,0 0-3 0,0 0-9 0,0 0-9 16,0 0-8-16,0 0-11 0,0 0-12 0,0 0-17 0,0 0-18 0,0 0-23 15,0 0-22-15,0 0-26 0,0 0-22 0,0 0-20 0,5 5-23 0,-5-5-21 0,0 0-29 16,0 4-28-16,5-4-35 0,-5 6-38 0,0 0-23 0,8-2-18 15,-8 1 11-15,0 1 23 0,6-3 30 0,-6 1 34 0,0 2 33 0,0-6 31 0,0 9 36 16,-6-4 36-16,6 2 40 0,-8-7 41 0</inkml:trace>
  <inkml:trace contextRef="#ctx0" brushRef="#br0" timeOffset="-175003.72">13220 10093 0 0,'-5'4'9'0,"-2"-4"124"16,7 6 70-16,-8-6 48 0,2 0 34 0,-7 5 26 0,8-5 20 0,-2-5 19 0,-7 5 16 0,8 0 16 0,-1-6 17 0,-7 6 15 0,9-4 16 0,5 4-91 0,-7-6-148 0,1 6-79 0,6 0-42 0,0 0-21 0,0 0-9 0,0 0-2 0,0 0-1 0,0 0 3 15,0-5 5-15,6 5 3 0,-6 0 6 0,7 0 2 0,-2-4 4 0,4 4-2 16,-4 0-2-16,8 0 2 0,-6 0 0 0,7-5 5 0,-1 5 4 0,-2 0 1 0,9-6 4 15,-6 6-2-15,4 0 0 0,3-4-2 0,-2 4-3 0,-1-4-1 0,11-1-7 16,-10-1-4-16,7 6-5 0,0-3-8 0,-2-4-3 0,3 2-5 0,1 1-5 0,-4-1-2 16,3-1-2-16,6 2-5 0,-1-1-2 0,2 1-6 0,-2-1-3 15,0-5-4-15,-1 10-2 0,3-6-2 0,-2-3-1 0,2 3 4 0,-3 3-1 0,1-3 1 16,2 2 2-16,-10-1-2 0,10 1 1 0,-2-1-3 0,-6-2-1 0,1 4-2 16,5-3 1-16,-6 6-1 0,-8-5 0 0,10 5-2 0,-8 0-1 0,6 5-1 15,-13-5 0-15,6 6 0 0,-7 4 1 0,2-5 4 0,-7 4 9 0,-1-5 7 0,-1 11 9 16,4-6 12-16,-9 7 10 0,-9-2 7 0,9 5 5 0,-5-4 5 0,-1 4 3 15,-1 7 1-15,-7-7 2 0,7 5-1 0,-4 1 0 0,-2 4-6 0,-7-4-5 0,8 3-8 16,-3-2-13-16,3 2-21 0,0 3-27 0,-4-4-36 0,5 4-40 16,-1-1-52-16,-9-2-58 0,15 7-121 0,-8-1-143 0,2-6-77 0,-1 8-39 0,-1-8-12 15,7 2 8-15,-4-2 16 0,-2 2 23 0,0-6 35 0,-1-9 41 0,-6 1 51 16,6-7 57-16,-4-5 68 0,-3-8 71 0,-3-5 101 0,3-1 107 0</inkml:trace>
  <inkml:trace contextRef="#ctx0" brushRef="#br0" timeOffset="-164276.05">15825 919 4 0,'-5'0'64'0,"5"0"34"0,-9 0 28 0,4-4 27 0,5 4 31 0,-5 0 27 0,5-6 27 0,-8 6 24 0,8 0 23 0,-5-5 22 0,5 5 18 0,0 0-25 0,0 0-55 0,-8-4-31 0,8-2-19 0,0 3-13 0,0 3-8 0,-8-6-13 16,8 6-16-16,0-4-13 0,0 4-9 0,0 0-5 0,-5-5-6 0,5-1-2 0,0 6-5 0,0 0-4 0,0 0-3 15,0 0-5-15,0 0-2 0,0-3-6 0,0 3-9 0,0 0-8 0,0 0-9 16,0 0-7-16,0-7-12 0,0 7-5 0,5 0-10 0,-5-5-5 0,8 5-5 0,0 0-3 16,-8-4-2-16,5 4-1 0,8 0-2 0,-8 0 0 0,9 4 0 0,-7-4 2 15,7 5 1-15,-1 2 2 0,0-4-1 0,-2 3 1 0,4 3 1 0,4 0-3 16,-6 1 1-16,0 1-1 0,6 4-3 0,-6-6-1 0,0 5 0 0,1 0 0 0,-2 7 1 16,1-8 0-16,-6 8 1 0,5-6 2 0,-5 4-1 0,7-5 0 0,-8 7-1 15,1-2-1-15,-2-4 0 0,-5 4 1 0,9-4-1 0,-4 0-1 0,-5 0-3 16,0 0 1-16,0-6-3 0,0 0-1 0,0 1-1 0,0-1 2 0,0 3 0 15,-5-9 3-15,5 7 2 0,0-5 1 0,-9-1 4 0,4 2 2 0,5-1 3 0,-7-5 3 16,1 4 4-16,1-4-1 0,-4 5 4 0,2-5-1 0,7 0-1 0,-5 0 0 16,-2-5 3-16,0 5-1 0,2-4 3 0,-3-1 4 0,1-1 5 0,2 2 2 15,-2-1 2-15,0-5 5 0,2 7 1 0,-3-9 5 0,3 3 6 0,-3-1 2 0,8 1 1 16,-6 0 1-16,6-6-4 0,0 0-2 0,-7 0-7 0,7-4-8 0,0 4-5 16,0-5-6-16,0 1-8 0,7-6-6 0,-7 7-9 0,6-3-7 0,-6-3-7 15,8 5-8-15,-8-2-3 0,5 2-3 0,3 5-4 0,-3-2 0 0,9 1 1 0,-9 2-2 16,2 2 0-16,6 1-1 0,-6 1 0 0,5-2-1 0,-5 7-2 0,7 0-12 15,-1-1-19-15,1 0-19 0,-2 5-25 0,-1 0-24 0,10 0-26 0,-8 0-31 16,1 5-31-16,4 0-57 0,-5-1-68 0,2 0-73 0,2 2-74 0,-2 3-26 0,-2-4 1 16,-2 5 19-16,5 1 34 0,-5-7 35 0,-4 5 41 0,7 1 43 15,-7-5 43-15,-2 5 45 0,1-4 48 0,-6 3 59 0,8-4 68 0</inkml:trace>
  <inkml:trace contextRef="#ctx0" brushRef="#br0" timeOffset="-163485.33">16638 998 52 0,'9'-4'133'0,"-4"-2"46"0,2-3 36 0,-7 3 32 0,8 0 31 0,-8-3 32 16,5 4 34-16,-5-5 33 0,0 6 32 0,0-1 32 0,0 1 30 0,0-1-46 0,0-1-91 0,0 2-61 0,-5-2-43 0,5 1-28 0,0 1-16 0,-8 4-15 0,8-6-17 0,-7 3-20 16,7 3-23-16,-5-6-22 0,-4 2-25 0,4 4-18 0,0-5-19 0,-9 5-13 0,7 0-10 0,-6 0-9 0,8 0-7 15,-9 0-3-15,1 0-1 0,-1 5-4 0,2-5 1 0,-2 4-1 0,9 2-1 0,-8-3 3 16,-1 3 0-16,1-2 1 0,6 1 1 0,-6 5-1 0,7-4 1 15,-7 3-2-15,6-4 2 0,1 5-2 0,-2-1 2 0,3 0 0 0,0 3 1 0,-4-3-1 16,4 1-4-16,-2-1-1 0,-1 0 4 0,8 6 0 0,-5-3 0 16,-2-3 4-16,7 4 1 0,-7-2 1 0,7 4 0 0,-5-1-2 0,5-5 0 0,0 2 0 15,0 4-2-15,0-5 3 0,0-1 2 0,0 0 1 0,5 0 0 0,-5 3 0 0,7-3 1 16,-7-3 0-16,7 3 1 0,-2-5 1 0,3 1 2 0,-1-1 4 0,-2 2 2 16,9-1 2-16,-9-5 6 0,9 4 3 0,-7-4 2 0,6 0 5 0,1 0 2 0,-2 0 4 15,1-4 5-15,1 4 5 0,-1-5 5 0,-2-1 9 0,2 2 7 16,8-5 6-16,-8 4 7 0,1-5 5 0,-2 1 4 0,7-6 5 0,-6 4 6 0,1-2 4 15,-2-3 0-15,1 1 2 0,1 1-2 0,-1 0-2 0,0-7-5 0,-2 7-7 16,-4-5-5-16,7-2-5 0,-7 3-9 0,-1-1-6 0,-1-2-6 0,3 2-8 16,0-5-7-16,-3 3-6 0,1-3-5 0,-6 5-4 0,0-5-4 0,0-1-3 0,0 1-3 15,0-1-1-15,0 1-4 0,0 0-2 0,-6-2 1 0,6 7-1 0,-5-5 1 16,5 5-2-16,-8-2 0 0,0 2-2 0,8 5 0 0,-5-2 0 0,-1 1-2 16,-1 6 0-16,7 0 0 0,-5 5-4 0,5-8-3 0,-9 9-6 0,9-3-8 15,-7 6-6-15,7 0-8 0,0 0-4 0,0 0-2 0,0 6 1 0,-5 4-1 0,5-1 0 16,-6 6 0-16,6 0 2 0,-8 4-2 15,8-1 2-15,-5 9 1 0,5-5 7 0,-8 5 3 0,8-5 8 0,0 7 7 0,-5-4 5 0,5-1 0 0,0 1 1 16,0-1 2-16,0 2-1 0,5-7 1 0,-5 6 4 0,0-7 0 0,0 3 4 16,8-2 2-16,-8 0 2 0,0 1 1 0,5 1 0 0,-5-8 0 0,8 8 1 0,-8-6-2 15,6 3 2-15,-1-3 0 0,-5 0 0 16,7-1-1-16,2 0-1 0,-4-4 0 0,2 1-2 0,-1 2-1 0,-1-3 3 0,3 1 1 0,0-8 0 16,3 9 2-16,-4-9 3 0,7 3 1 0,-2 0 4 0,-6-6 0 0,7 0 2 0,0 0 3 0,1 0 1 15,-1 0 3-15,6-6 1 0,-7-3-2 0,4 3 2 0,-5-3-1 0,10-2 0 16,-9 1-1-16,-1 1 0 0,5-6 1 0,-4 0-3 0,0 2 1 0,3-2 2 0,-3-6-1 15,0 8 0-15,-4-8 3 0,-3 2-3 0,9 1 3 0,-7-3-4 0,-1-3 3 0,2 5-2 16,-8-7-3-16,5 3 1 0,-5 2-4 0,8-3 1 0,-8 0-3 16,0-6-5-16,0 11 0 0,0-11-3 0,0 12-5 0,0-7 1 0,-8 1-1 0,8 3-1 15,0 2 1-15,0 5 0 0,0-2 2 0,0 7 1 0,-5-1-1 0,5 5-5 16,0 1-6-16,0 4-7 16,0 0-8-16,0 0-5 0,0 0-2 0,0 0-1 0,-8 4-1 0,8 5 3 0,0 2-1 0,-6-1-3 0,6 9 0 0,-7-4-2 15,7 6 2-15,-6 1 6 0,6 4 5 0,-8-2 8 0,8 0 8 0,-5 1 4 0,5-1 2 16,-8-4 2-16,8 4-2 0,0 0 0 0,0-3-1 0,-5-3 0 0,5 3-1 15,0-2 0-15,0-1 0 16,5 3-1-16,-5-8 1 0,0 8 0 0,8-6 1 0,-8 0 1 0,5-6 0 0,-5 6-7 0,8 0-11 0,-2-5-15 0,-6-1-15 16,7 0-18-16,-1 1-22 0,2 1-20 0,-3-1-22 0,3-1-29 15,-3-5-29-15,0 1-25 0,4 4-24 0,-4-3-38 0,2-6-39 0,1 6-45 0,-3-6-42 0,2 0-39 16,0 0-34-16,-2 0 3 0,2 0 19 0,-1-6 29 0,-6 0 33 0,8 3 37 16,-8-3 40-16,0-3 38 0,0 3 38 0,0-3 45 0,0-1 46 0,-8 1 52 0,8-2 66 15</inkml:trace>
  <inkml:trace contextRef="#ctx0" brushRef="#br0" timeOffset="-163295.72">17057 1001 67 0,'-19'-3'145'0,"4"3"46"0,-4 0 41 0,-2-4 39 0,10 4 36 0,-1 0 36 0,-9 0 36 0,10-6 34 0,3 6 31 0,-5 0 25 0,6-5 23 0,1 5-61 0,6 0-108 0,0 0-63 0,-6 0-42 0,6 0-25 0,0 0-18 0,0 0-17 0,0 0-22 0,0 0-18 0,6-4-25 0,-6 4-12 0,0-6-8 0,6 6-4 16,1 0-1-16,-2-6-5 0,3 6-3 0,5-4-5 0,-7 4-6 0,15-5-7 0,-9 0-5 0,-1 1-5 16,10 4-5-16,-2-6-11 0,-4 2-16 0,4 4-27 0,-1-5-31 0,-4 5-36 0,7 0-35 15,-8-4-41-15,-3 4-39 0,11 0-71 0,-8 0-81 0,1 4-77 0,-2-4-69 31,2 0-24-31,-1 5-1 0,-8-5 20 0,9 0 28 0,-9 4 37 0,8-4 42 0,-5 6 46 16,0-6 47-16,-8 4 50 0,0-4 54 0,5 0 67 0,-5 0 77 0</inkml:trace>
  <inkml:trace contextRef="#ctx0" brushRef="#br0" timeOffset="-163037.3">17402 1335 81 0,'0'0'146'0,"5"-6"38"0,3 1 30 0,-8 1 29 0,0-1 29 0,8 1 35 0,-8-2 33 16,0 2 35-16,0-2 36 0,0 1 34 0,0 5 32 0,0-4-56 0,0 4-107 16,0-5-50-16,0 5-20 0,0 0-5 0,0-6-1 0,0 6-6 0,0-4-8 15,0 4-11-15,0 0-21 0,0 0-19 0,0 0-19 0,0 0-19 0,0 0-16 16,0 0-13-16,0 0-14 0,0 0-13 0,0 0-14 0,0 0-10 0,0 0-14 16,0 0-9-16,0 0-12 0,0 0-11 0,0 0-7 0,0 0-9 0,0 0-7 0,0 0-8 15,0-5-5-15,0 5 0 0,0-4 1 0,5 4 5 0,1 0 1 0,1-6 0 16,-2 6 2-16,4-3-6 0,3-3-9 0,7 0-20 0,-6 2-19 0,6-1-25 15,1-1-28-15,-1 2-30 0,2-1-30 0,-3 1-41 0,3-1-44 0,-1 1-75 0,-2-2-85 16,3 0-60-16,-2 3-47 0,1-3-5 0,-1-3 16 0,-6 3 32 0,8 1 38 16,-11-5 42-16,4 1 46 0,-7-1 46 0,6 1 49 0,-6-6 51 0,0 6 51 0,-2-6 67 15,3-1 82-15</inkml:trace>
  <inkml:trace contextRef="#ctx0" brushRef="#br0" timeOffset="-162585.95">17839 894 0 0,'-8'0'71'0,"-4"0"106"0,5 0 59 0,0 0 46 0,1-3 32 0,-1 3 33 16,7-6 27-16,-5 2 29 0,5-1 27 0,-9 5 28 0,9-6 27 0,0 6-1 16,0-3-15-16,0 3-96 0,-5 0-136 0,5-7-71 0,0 7-30 0,0-5-15 15,-5 1-4-15,5-1-6 0,0-1-4 0,-8 6-4 0,8-4-9 0,0 0-4 16,0-1-9-16,-6 5-2 0,6-5 0 0,0 5-4 0,0-4-1 0,0 4-1 0,0 0-5 16,0 0-7-16,0 0-5 0,0 0-10 0,0 0-8 0,0 0-12 0,0 0-11 15,0 0-9-15,0 0-8 0,0 0-8 0,6 0-8 0,-6 0-3 0,8 0-6 16,-3 0-5-16,0 0-1 0,4 4 0 0,-4 1 2 0,8 0 4 0,1-1 6 15,-2 6 3-15,1-5 10 0,6 4 3 0,-3 7 3 0,2-7 4 0,-5 6 1 0,6-6 2 16,-6 12 2-16,0-8 1 0,0 2 2 0,0 6 0 0,0-2-1 0,1-1 0 16,-2 3-2-16,-4-2-3 0,-2-5-6 0,7 7-2 0,-8-2-5 0,-5 0-1 0,8-4-3 15,-8 0 0-15,0 0 0 0,6 0 0 0,-6-6 0 0,0 1 3 0,0-1 2 16,-6-4 0-16,6-1 5 0,0 2 5 0,0-1 8 0,-8-5 5 0,8 4 8 16,-5-4 5-16,5 6 0 0,-7-6 3 0,1 0 0 0,0 0 1 0,6-6-1 15,-15 6 0-15,10 0 2 0,-3-4-1 0,2-1 3 0,1 5 0 0,-3-6 2 0,1-3 3 16,1 5 3-16,0-1 1 0,-1 1 0 0,7-8-1 0,-5 3 0 0,-3 0-1 15,2-2-2-15,6-2-1 0,-7 3-4 0,7-5-4 0,-6-5-6 0,6 6-6 16,0-7-5-16,0 3-6 0,0-3-10 0,0 2-5 0,0 1-3 0,0-9 0 16,6 9-2-16,-6-6-1 0,7 3-2 0,-1 2 0 0,-6 1-2 0,8-3 0 15,-3 7-6-15,2 0-10 0,5-2-16 0,-5 5-16 0,1 2-21 0,3 0-21 0,-3 5-21 16,4-2-24-16,2 0-21 0,-1 2-31 0,0 4-27 0,0 0-41 16,-2 0-42-16,5 4-79 0,2 2-85 0,-4 0-45 0,-2-2-15 0,7 1 11 0,-4 5 25 0,2-7 35 15,-2 8 36-15,-2-7 38 0,-2 2 41 0,5 4 44 0,-5-5 47 0,-4 0 51 16,-2-1 57-16,4 0 73 0,-2 2 78 0</inkml:trace>
  <inkml:trace contextRef="#ctx0" brushRef="#br0" timeOffset="-161796.39">18450 963 0 0,'0'0'12'0,"0"0"126"0,0 0 69 0,7-5 49 16,-7 0 36-16,-7 1 33 0,7-2 32 0,0-3 28 0,0 5 31 0,0-7 28 0,0 7 27 0,0-7 28 0,0 7 28 0,0-5-88 0,0 3-151 0,0-3-72 0,0 3-30 0,0-4-12 0,0 5-5 0,0-4-8 0,-6 3-10 0,6-2-6 0,0 3-12 0,0 0-10 0,-7 1-11 0,7-2-13 0,0 0-10 0,0 2-13 15,-6-1-11-15,6 5-14 0,0-6-12 0,-7 6-11 0,7 0-9 0,0 0-8 0,0 0-6 16,0 0-9-16,-6 0-5 0,6 0-7 16,0 0-4-16,0 0-5 0,-7 0-3 0,7 6-2 0,-6-6-4 0,6 5-1 0,-8-1 0 0,8 2-1 0,-5 0 1 0,5-2 3 15,-8 1 2-15,8 4 4 0,-5-5 2 0,5 7 5 0,-5-2 1 0,5-2 3 16,-9 2 0-16,9 0 2 0,0-3-1 0,0 3 1 0,-5 0 1 0,5-3 3 16,0 4 0-16,0-5 0 0,5 4 1 0,-5-5-1 0,0 6-2 0,0-5 1 15,9 4 0-15,-9-3 3 0,5 0 2 0,0 3 2 0,3-3 5 0,-3-2-1 16,3-1 1-16,-2 3 3 0,7-6 1 15,-6 5 4-15,6-5 4 0,0 0 1 0,1 0 3 0,-1 0 2 0,-2 0 5 0,2 0 1 0,2-5 2 0,-3-1 4 0,0 3 3 16,2-1 2-16,-1-2 2 0,0-3 1 0,0 3 1 16,0-4 0-16,0 0 6 0,-5 6 4 0,-3-6 3 0,1 1 1 0,2 4 3 0,-3-5-1 15,3-1 0-15,-8 1-3 0,0 7 0 0,0-7-3 0,0-1-3 0,0 1-3 0,-8 1-5 0,8-6-6 16,-5 6-8-16,-3-6-9 0,2 5-8 0,1-4-6 0,-3 4-6 16,-5-5-6-16,0 5-2 0,0 0-7 0,0-4-4 0,0 9-5 0,-6-4 0 0,6 2-2 0,-8-2-2 15,2 9 0-15,6-5 1 0,-6 5 1 0,-1 5 0 0,7-5-2 0,-6 6 2 16,6 4-1-16,0-5-2 0,-1 4-4 0,2 5-6 0,-2-4-5 15,8 6-3-15,-6-3-1 0,4 7-3 0,-5-4-3 0,7-2 1 0,1 5-1 0,-2-3-1 0,-2 2 1 16,9-3 3-16,-5 4-3 0,5-4 1 0,-7 0 6 0,7-1 7 0,0 2 7 16,0-1 8-16,7-2 2 0,-7-4 5 0,5 6 3 0,4 0 4 0,-2-5 5 0,-2 4 1 15,1 2 5-15,1-7 0 0,7 1 4 0,-2 4 4 0,0-4-1 16,-4 1-6-16,13-1-7 0,-11-1-8 16,3 0-6-16,8-3-10 0,-8-3-6 0,6 9-10 0,2-12-13 0,-8 3-12 0,6 3-14 0,1 0-16 0,-1-6-12 0,0 0-13 15,-6 0-6-15,8 0-6 0,-3-6-1 0,3 6 1 0,-2-6 2 0,-1 3 0 16,-4-3 5-16,6 0 3 0,-1-3 9 0,2 4 9 0,-3-5 11 0,3 7 13 15,-5-7 14-15,5-1 12 0,-2 1 12 0,-4 5 9 0,4-4 10 0,-6-5 9 0,0 3 7 16,0 1 8-16,1-4 9 0,-2 4 8 0,-6-5 12 0,8 0 14 0,-7 6 18 16,-2-4 17-16,3-2 16 0,-8 3 18 0,5-2 16 0,-5 0 13 0,6 5 13 15,-6-2 14-15,0 1 13 0,0-5 11 0,0 6 10 0,0 0 8 0,0 0 3 0,0 2-4 16,0-2-8-16,-6-2-12 0,6 7-13 0,-5-5-14 0,5 4-15 0,-8-5-11 16,8 4-11-16,-5 2-13 0,5-7-10 0,-7 8-13 0,7-3-8 0,-9 2-14 0,4-1-8 15,5 1-12-15,-6 4-8 0,-1-6-11 0,7 6-5 16,-5 0-7-16,-4 0-6 0,4 0-5 0,-2 0-8 0,1 0-4 0,1 0-6 0,-3 6-2 0,0-2-5 15,3 1 0-15,-9-1 0 0,9 2 2 0,-10 3-1 0,10 0 3 0,-2 3 3 16,-5-3 2 0,4 0 2-16,-5 6 3 0,7 1 2 0,-6-7 0 0,3 9 4 0,4-3 0 0,-2 1 1 0,1-2 0 0,1 5 2 0,-4-4-1 0,2 6-2 0,2-8 1 15,5 8-6-15,-6-6-5 0,6 3-6 0,-7-3-6 0,7 0-8 0,0-1-6 16,7 0-6-16,-7 1-6 0,6 1-6 0,-6-7-5 0,5 6-5 0,2-6-6 0,2 0-2 16,2 3-3-16,-4-3 0 0,7-5 1 0,-2 5-4 0,-1-3-5 0,5-1-7 15,-4-1-7-15,8-4-13 0,-1 6-13 0,-7-6-14 0,9 0-12 0,-3 0-19 16,-4-6-23-1,4 6-43-15,3-4-51 0,-8-1-64 0,8-1-67 0,-2-3-17 0,-6 5 3 16,6-1 20-16,-6-5 26 0,0 1 28 0,0-3 33 0,6 3 33 0,-12 0 33 16,6-6 39-16,1 5 41 0,-9 1 53 0,2-6 61 0</inkml:trace>
  <inkml:trace contextRef="#ctx0" brushRef="#br0" timeOffset="-161385.36">19153 934 86 0,'-5'0'161'0,"-9"-4"48"0,1 4 38 0,6-5 37 0,-7 5 34 0,9-6 33 0,0 2 31 0,-9-2 29 0,7 6 26 0,7-5 25 0,-6 1 21 0,6-2-64 0,0 3-115 0,-7 3-67 0,7 0-42 0,0-6-20 0,0 2-11 0,0 4-12 0,0-5-15 0,0-1-12 0,0 6-14 0,0-3-10 0,0-4-7 0,0 2-4 0,0 1-4 0,7-1-6 16,-7-1-5-16,0 6-4 0,0-4-6 0,6 0-5 0,-6 4-7 0,0-5-5 0,0 5-6 15,7 0-3-15,-7 0-3 0,6 0-4 0,-6 0-3 0,0 0-1 0,8 0-2 0,-3 0-4 16,0 5-2-16,3-1-5 0,-2 0-2 0,1 2-2 0,1-1-3 0,-3 4-1 16,1 1 1-16,-6 1 0 0,8-1 2 0,-3-1-1 0,2 6 0 0,-1-5-1 15,2 4-2-15,-8 0 0 0,6 6-1 0,-6-5 1 0,7 4 2 0,-7-4 1 16,0 6-2-16,5-8 0 0,-5 7-4 0,8-5 1 0,-8 4-4 0,0-4-1 15,6 0-2-15,-6 4 0 0,5-10-1 0,-5 6-2 0,8-6-1 0,-8 3 0 0,5-3-1 16,-5 0 2-16,7 1 0 0,-7-5 2 0,9-1 3 0,-9 2 2 0,5-6 4 16,-5 6 4-16,6-6 5 0,-6 0 6 0,7 0 6 0,-7 0 7 0,5 0 7 0,4-6 8 15,-4 0 5-15,2 2 9 0,-1-7 6 0,-6 7 4 0,8-5 5 0,5 0 0 16,-13-6 1-16,5 3 0 0,2-2-3 0,0 1-4 0,-2-3-8 0,2 1-5 16,1 1-7-16,-8-5-7 0,5-2-34 0,2 2-10 0,-7 4 0 0,7-4 0 15,-7 1 0-15,5-3 0 0,-5 1 0 0,8 1 0 0,-8 0 0 0,0 4 0 16,0 0 0-16,0 0 0 0,0 0 0 0,0 6 0 0,0-1 0 0,0 6 0 15,0-1 0-15,0 0 0 0,0 5-28 0,0 0-53 0,0 0-19 0,0 0-29 16,0 0-33-16,0 0-26 0,0 0-19 0,0 0-26 0,0 0-25 0,0 5-23 16,0 4-27-16,0-5-42 0,0 7-48 0,0 5-72 0,0-7-78 0,0 6-17 0,0 3 12 15,0-2 32-15,8-2 41 0,-8 5 39 0,0-4 38 0,0 0 41 0,0-5 40 0,0 4 45 16,0-4 47-16,5-1 58 0,-5-3 64 0</inkml:trace>
  <inkml:trace contextRef="#ctx0" brushRef="#br0" timeOffset="-160910.91">19857 915 0 0,'7'-6'18'0,"-2"1"55"0,-5 1 42 0,7-2 36 0,-7 3 35 0,9-7 33 0,-9-1 30 0,0 8 26 0,0-9 27 0,0 3 24 0,5-1 29 0,-5 1-3 0,0 0-17 0,0-3-18 0,0 3-15 0,0 0-23 0,0-1-28 0,0 1-21 0,-5 3-24 0,5-4-12 16,0 0-10-16,-9 0-6 0,9 6-6 0,-7-1-5 0,7-4-9 0,-5 2-9 0,5 4-11 0,-7-3-13 15,7 1-14-15,-6 1-9 0,6-2-9 0,-6 1-9 0,6 5-8 0,-8-4-11 16,8 4-10-16,-7-4-12 0,7 4-13 0,0 0-11 16,-5 0-11-16,5 0-11 0,-9 4-5 0,9-4-8 0,-5 4-4 0,0 1-5 0,-3 1-2 0,8-2 0 0,-5 1-3 15,-3 4 3-15,2 3 2 0,-1 1 2 0,1-3 3 0,-1 4 3 16,-7 2 3-16,9-1 2 0,0 3 0 0,-3-2 3 0,2 2-1 0,-1 2 4 16,-1 1 0-16,3-2 2 0,-2 0 3 0,0 1-1 0,7 4 1 0,-5-4-4 0,5-2-6 0,0 3-13 15,0 0-9-15,0-3-14 0,0 1-17 0,5 2-16 0,-5-3-19 0,7-3-26 16,0 1-26-16,-2-3-27 0,10 1-28 0,-9 7-38 0,7-11-42 0,-8 4-47 0,16 1-46 15,-8-5-40-15,1-1-31 0,-1 1 0 0,-3-1 16 0,11 2 27 0,-7-7 30 16,-1 1 36-16,8-5 39 0,-10 0 37 0,1 0 40 16,9 0 44-16,-10-5 49 0,10-4 49 0,-7 3 67 0</inkml:trace>
  <inkml:trace contextRef="#ctx0" brushRef="#br0" timeOffset="-160500.39">20058 943 73 0,'-12'-4'153'0,"6"-1"47"0,-2 1 36 0,3-1 34 0,-8-5 32 15,6 4 31-15,0 1 30 0,2 1 26 0,-3-5 27 0,8 3 22 0,0 2 24 0,-7-1-57 16,7 5-105-16,0-6-64 0,0 6-46 0,0-3-20 0,0 3-6 0,0-7-11 16,0 2-10-16,0 5-12 0,0-4-9 0,0-1-10 15,0-1-7-15,7 6-8 0,-7-4-4 0,0 4-6 0,8-4-8 0,-3 4-6 16,2-5-6-16,-7 5-5 0,7-5-4 0,6 5-8 0,-8 0-2 0,9 0-3 0,-9 0-3 0,11 5-2 0,-4-5-4 16,-1 5-4-16,5-1-3 0,-5 0-3 0,10 2-7 0,-9 3-2 0,0 3-2 15,8-3-1-15,-6 6-3 0,-1-6-1 0,0 6-5 0,0 0 1 16,0-2-2-16,0 2-3 0,-7 0-1 0,1 6 0 0,7-8 3 0,-9 8 1 15,2-3 1-15,-1-3-3 0,0 4-4 0,-6 2-11 0,8-8-8 0,-8 7-7 0,0-4-3 0,0-3-1 16,0 1-3-16,0 1 0 0,0-3 3 0,0-3-1 0,0 0 1 0,0-5 5 16,0 7 3-16,0-11 11 0,0 0 10 0,0 4 14 0,0-4 13 0,0 0 7 15,-8 0 6-15,8 0 5 0,0 0 3 0,-6 0 1 0,0-4 3 0,-1-1 1 0,7-1 5 0,-5 2 1 16,-2-1-2-16,0 1-2 16,0-5-6-16,1-3-1 0,-1 3 0 0,1 0 1 0,6-2-2 0,-8 1 1 0,3-3-2 0,5-2-1 0,-7 0-4 0,7 0-5 15,0 0-6-15,-6 0-7 0,6-4-7 0,0 4-1 0,0-4-3 0,0 1-6 16,0-3-6-16,0 6-5 0,0-4-2 0,0-1-2 0,6 5-3 0,-6-4-2 15,0 4 1-15,7 0-6 16,-2 0-4-16,3 7-7 0,-8-2-11 0,6 0-13 0,1 0-18 0,6 5-15 16,-6-4-21-16,0 3-21 0,-2 2-20 0,8-1-26 0,-7 5-24 0,9-4-29 15,-2 4-29-15,-2 0-51 0,-3 0-60 0,4 4-71 0,2-4-76 0,-1 5-18 0,0-5 8 0,0 4 23 16,-7 2 31-16,2-3 37 0,5-3 38 0,-8 6 42 0,-5-1 42 0,5-1 44 0,-5 2 49 0,0-6 60 0,0 6 65 0</inkml:trace>
  <inkml:trace contextRef="#ctx0" brushRef="#br0" timeOffset="-160088.95">20411 963 0 0,'0'0'1'0,"0"0"105"0,0-5 69 0,0 0 47 0,6 1 33 0,-6-2 34 0,0 2 33 0,7-5 33 0,-1 4 37 0,-6-5 32 0,8-1 34 0,-3 1 31 0,-5 7 30 0,8-7-69 0,-3-1-123 0,-5 1-63 0,5 1-30 0,4-2-14 0,-4 3-1 0,-5-2-8 0,7 0-10 15,1 4-16-15,-3-3-16 0,2 0-20 0,0 3-17 0,-7 2-16 0,5-1-16 16,3 1-16-16,-8-2-18 0,6 6-14 0,-6 0-14 0,0 0-13 0,7 0-7 0,-7 0-8 15,6 6-4-15,-6-2-4 0,5 1-5 0,-5-1-1 0,7 5 2 0,-7 2 0 16,9-1 5-16,-4 5-1 0,-5-6 4 0,6 6 1 0,-6 1 3 0,7 2-1 16,-7-3 0-16,5 4 0 0,-5 1 0 0,8-6-2 0,-8 6-3 0,8 1 1 15,-8-8 0-15,5 8-2 0,-5-6-3 0,6 3 1 0,2-3-1 0,-8 0-1 16,5-5-3-16,3 3 0 0,-8-2-1 0,5-2 1 0,2-3-1 0,0 4-1 0,-2-7 1 16,2 7 1-16,-7-5 4 0,8-5 4 0,-3 6 5 0,3-6 3 0,-8 0 5 15,6 0 4-15,-1 0 10 0,2 0 5 0,2-6 8 0,-4 1 5 0,1 1 5 16,1-2 8-16,-2-3 4 0,4 5 5 0,-2-7 0 0,-2 1 0 0,1-4-1 15,-1 4-4-15,-5-5-4 0,8 0-12 0,0 2-50 0,-8-2 0 0,5-6 0 16,-5 3 0-16,0-1 0 0,0-2 0 0,0 2 0 0,0-5 0 0,0 3 0 0,0 3 0 16,0-3 0-16,0 2 0 0,-5 1 0 0,5-3 0 0,0 6 0 0,0 2 0 15,-8-3 0-15,8 6 0 0,0 0 0 0,0 6 0 0,0-1 0 0,0 1 0 16,0 4-97-16,0 0-36 0,0 0-31 0,0 0-22 0,0 0-19 0,0 0-16 16,-8 4-17-16,8 5-22 0,0-3-25 0,0 3-33 0,0 0-34 0,0 7-66 0,0-1-75 15,0-1-36-15,0 6-17 0,0-6 18 0,0 5 33 0,0-4 32 0,0 0 34 16,0 0 32-16,0 0 37 0,8 0 42 0,-8-6 46 0,0-5 53 0,0 6 55 0,0-5 71 15,0-5 85-15</inkml:trace>
  <inkml:trace contextRef="#ctx0" brushRef="#br0" timeOffset="-159788.75">20835 939 21 0,'6'-9'93'0,"-1"4"39"0,3-5 37 0,-1-1 31 0,-1 1 35 0,0 1 32 0,1 0 34 0,-2 0 32 0,3-3 35 0,-2-3 34 0,1 7 31 0,-1-6-26 0,-1 2-60 0,-5 3-34 0,8 0-21 0,0-1-12 0,-3 1-8 0,-5-3-13 0,8 8-11 16,-8-6-10-16,5 6-14 0,-5-2-15 0,5 2-14 0,-5-1-17 0,0 1-16 0,9-1-15 15,-9 5-12-15,0-7-16 0,0 7-15 0,0 0-15 0,0 0-17 0,0 0-15 16,5-3-18-16,-5 3-11 0,0 0-9 0,0 3-5 0,7-3-5 0,-1 7-4 0,-6-2-5 16,8-1-2-16,-3 1-2 0,3 5 0 0,-3-1 0 0,2 0 3 0,0 7 2 15,0-1 4-15,-1-1 7 0,1 6 0 0,-2-6 2 0,4 5 0 0,-9 2-1 0,5 3-7 16,-5-5-11-16,5 5-18 0,-5 0-25 0,0 3-29 0,0 1-32 0,0-4-40 15,0 6-43-15,0-5-52 0,-5 3-55 0,5-4-110 16,-5 6-131-16,-4-5-56 0,4-1-17 0,5 0 10 0,-7-5 24 0,1 1 34 0,-8 0 43 0,7-6 47 16,2 1 50-16,-3-6 55 0,-5-2 59 0,0-4 62 0,8 3 69 0</inkml:trace>
  <inkml:trace contextRef="#ctx0" brushRef="#br0" timeOffset="-158867.89">21668 1001 10 0,'0'6'66'0,"5"-1"23"0,-5-1 15 0,8-4 20 0,-8 6 24 0,0-6 19 0,7 0 19 15,-7 0 21-15,0 0 24 0,0 0 24 0,5 6 23 0,-5-3-28 0,0-3-61 0,9 6-25 0,-9 0-2 0,5-3 3 0,-5 3 6 0,0 3-8 0,5-5-8 0,-5 1-9 0,8 5-4 0,-8-4-7 0,5 3-11 0,-5-3-8 0,0 3-11 0,8 0-5 16,-8 1-6-16,0-5-4 0,6 5-8 0,-6-1-5 0,7 1-2 0,-7-5-3 0,0 4 2 0,0 3-2 0,6-9-1 0,-6 9-6 0,0-8-7 0,0 5-4 15,0-4-5-15,8-1 0 0,-8 2 2 0,0-6 6 0,0 5 10 0,0-5 9 0,0 0 12 16,0 0 3-16,0 0 6 0,0 0 8 0,0 0 9 0,0 0 10 0,0 0 11 0,0 0 0 16,0 0 0-16,-8-5-4 0,8 5-4 0,-6-6-8 0,-1 2-11 15,7-1-11-15,-6 1-12 0,-2-5-10 0,-5-3-12 0,8 3-11 0,-9 0-12 0,9-6-4 16,-10 0-6-16,4 5 0 0,-2-10 9 0,6 7 0 0,-7-2 0 0,1-6 0 16,-1 8 0-16,2-8-3 0,6 2-1 0,-7 5-2 0,5-5-1 0,3-2-5 15,-8 2-5-15,7 5-5 0,6-7-7 0,-7 2-8 0,-1 1-8 0,8-3-3 0,0 2-1 16,0 4-1-16,0-6 0 0,0 3-2 0,0 2-1 0,0-2-3 0,0 3 1 15,8-1-1-15,-8 2-2 0,0-1 1 0,7 7-1 0,-7-6-1 0,6 2-1 16,-6 3-1-16,7 3-4 0,-7-3 0 0,6 5-4 0,-6-1 0 0,5 1-2 0,-5-2-1 16,8 6-1-16,-8 0 1 0,8 0 0 0,-3 6 0 0,1-2 3 15,-6 1 1-15,7 4 5 0,-2 1 3 0,4-1 5 0,-4 6 4 0,2 0 3 0,-7 0 4 16,6 3 3-16,2-2 2 0,-2 3 3 0,1 1 1 0,-7 5 2 0,5-7 0 0,3 3 2 16,-2-2-2-16,-6 5-2 0,5-3-3 0,3-3-1 0,-8 3-1 0,7-8-2 15,-2 7 1-15,4 0-1 0,-9-5 1 0,5-1-1 0,0 5 0 0,3-4-2 16,-3 0 1-16,3 0 1 0,-2 0 2 0,1-1-2 0,7 0 1 0,-9 1-1 15,3 1 1-15,4-7-2 0,-5 6-5 0,5-6-6 0,-4 6-6 0,4-5-9 0,0-1-9 16,-5 0-10-16,7 2-11 0,-1-1-11 0,1-1-14 0,-2 1-10 16,-1-5-16-16,5-1-17 0,-5 7-19 0,2-7-21 0,2 1-20 0,-4 1-20 0,2-2-28 15,0-4-26-15,1 6-50 0,-2-6-55 0,-4 0-52 0,5 4-47 0,-2-4-10 16,-3 0 13-16,0 0 23 0,3-4 28 0,-4 4 36 0,-2-6 35 0,4 2 39 0,-9-2 39 16,7 1 44-16,-7 1 49 0,5-1 56 0,-5-5 72 0</inkml:trace>
  <inkml:trace contextRef="#ctx0" brushRef="#br0" timeOffset="-158456.6">22144 1105 0 0,'0'-10'15'0,"0"6"120"0,0-1 74 0,0-1 57 0,-8 2 50 0,8-2 45 0,0 1 42 0,0-4 39 0,-7 5 34 0,7-2 31 0,0 3 29 0,0-3 22 0,0 0 16 0,0 6-82 0,0-3-145 0,0-3-80 0,7 6-48 0,-7-6-35 0,0 2-24 0,0 4-22 0,0 0-20 0,0-5-14 0,8 5-12 0,-8 0-10 16,0 0-5-16,0-6-7 0,0 6-7 0,0 0-6 0,0 0-5 0,0 0-4 16,0 0-3-16,0 0-3 0,0 0-3 0,-8 0-5 0,8 0-6 0,0 0-6 0,-7 0-7 15,1 0-3-15,0 0-3 0,-6 0-1 0,3 0-3 16,-3 0 0-16,1 0-3 0,-5 0 0 0,5 0-4 0,-2-3-1 0,-7 3-4 0,6-4 1 0,-4 4-2 0,-1-6 2 15,4 1 1-15,-4-5-1 0,6 4 1 0,0 2-1 0,0-1-3 16,-1-4-2-16,2-1-3 0,1 5 2 0,-5-4-1 0,11-1 1 0,-2-1 0 0,0 1 1 16,2 1-2-16,-3 0 1 0,8-7 0 0,0 7-2 0,-7-2 1 0,7 3-2 15,7-2 0-15,-7-6-1 0,0 7 0 0,8 0-1 0,-8-1-2 0,5 1-1 0,-5-3-1 16,7 8 0-16,0-6 0 0,-2 0 2 0,2 6 1 0,2-5 1 16,2 4 3-16,-4-2 0 0,7-2 2 0,-9 4 1 0,8 5 1 0,0-4 2 0,0-2 5 15,6 6 0-15,-4-5 4 0,4 5 3 0,-1 0 3 0,1 5-1 0,2-5 1 16,-3 6 2-16,3-2-1 0,-3 1 1 0,-2 4-2 0,1 3 2 0,-2-3-1 0,4 1 0 15,-6 4 0-15,-1 2 0 0,2-3 2 0,-9 2-2 0,9 6 4 0,-7-3 2 16,-7 6 1-16,6-3 1 0,1 2 1 0,-7 3-1 16,0-3 3-16,0 3-1 0,0-4 1 0,-7 5-2 0,7-9-1 15,-6 6-7-15,6-3-10 0,0-2-13 0,-7 0-15 0,7 2-18 16,-6-3-17-16,6-3-19 0,-8 0-18 0,8 0-19 0,0-2-21 0,0 2-23 0,-5 0-25 0,5-5-28 16,5 5-29-16,-5-6-37 0,0 2-38 0,8 3-60 0,-8 0-65 0,6-4-39 0,1 1-23 0,-1-1 5 15,1-1 21-15,-1 0 30 0,2-3 34 0,-3-2 37 0,2 1 39 0,-1 1 43 0,-1-6 44 0,4-6 52 16,-2 1 53-16,6 1 64 0,-8-2 78 0</inkml:trace>
  <inkml:trace contextRef="#ctx0" brushRef="#br0" timeOffset="-156985.53">22592 885 85 0,'8'-4'154'0,"-3"-1"41"0,2 5 32 0,-1-6 25 0,0 3 19 0,1-4 21 0,-7-2 20 0,8 4 18 0,-8-1 19 0,5-2 19 0,-5 3 18 0,0 5-64 16,0-5-112-16,8 1-60 0,-8 4-28 0,0 0-15 0,0 0-5 0,0 0 0 0,0 0-1 16,0 0-5-16,0 0-5 0,0 0-6 0,0 0-11 0,0 0-12 0,0 0-10 15,0 0-14-15,0 0-15 0,0 0-13 0,0 0-16 0,0 0-14 0,0 0-11 16,0 0-6-16,0 0-1 0,0 0 0 0,0 0 5 0,0 4 4 0,0 1 5 0,0-5 5 15,0 9 6-15,0-5 7 0,0 2 10 0,6 3 7 0,-6-4 13 16,0 5 8-16,5 1 9 0,-5-1 1 0,8-1-2 0,-8 6 0 0,7-5-6 0,-7 4-1 16,6-4-1-16,-6 4-3 0,6 2 0 0,-6-1-2 0,7-2-4 0,-7 2-4 15,5 0-3-15,-5 0-3 0,8-6-2 0,-8 6-2 0,0 0-1 0,0-5 0 16,8 3 3-16,-8-2 0 0,0-2-1 0,0-3 1 0,0 4-2 0,0-7 2 0,0 7-1 16,0-5 3-16,0 1 0 0,0-6 7 0,-8 0 6 0,8 0 9 0,0 3 13 15,0-3 5-15,0 0 1 0,0 0 3 0,0 0 1 0,-8 0 1 0,8-3 5 0,-5 3 2 16,-2-6 4-16,7 6 3 0,-6-5 5 0,6 1-2 0,-6-5-1 0,-1 3-9 15,7 2-9-15,-8-7-5 0,8 1-2 0,0 1-2 0,0 0-1 0,-5-6-4 16,5 5-1-16,0-5-4 0,0 0-3 0,0-3-4 0,0 2-7 0,5-2-6 16,-5-3-1-16,0 1-5 0,8 1-2 0,-8 0-1 0,7-5-2 15,-1 3-1-15,0 2 2 0,-6 0-1 0,12 5 0 0,-4-7 1 0,0 6 1 0,-3 2 0 16,1 1-2-16,-1-2 1 0,2 4 1 0,7 6 1 0,-7-5 1 0,4 4 0 0,-2-2 3 16,3 4 0-16,2 3-2 0,-1 0-1 0,-6 0-2 0,5 0-1 0,0 3-6 15,1 4 2-15,1 2 0 0,-1-4-1 0,0 9 0 0,0-4-2 0,1 6 0 16,-9-3 1-16,8 7-1 0,-6-4 1 0,7 2 2 0,-9 1 0 0,8 2 0 0,-5 3 0 15,-2 1 1-15,1-7-5 0,-2 6-8 0,4 3-12 0,-4-5-11 0,-5-1-13 0,5 3-12 16,3-5-9-16,-8 2-11 0,5-3-10 0,3 3-7 0,-8-8-10 0,8 2-8 16,-8-6-10-16,5 6-14 0,-5-3-3 0,6-8 0 0,-6 5 0 0,0-4 6 15,0-1 4-15,7-4 7 0,-7 0 8 0,0 0 7 0,0 6 8 0,0-6 8 16,0 0 8-16,0 0 7 0,6-6 13 0,1 2 8 0,-7-1 11 0,6 1 11 0,1-1 7 16,0 1 11-16,0-8 7 0,-7 3 9 0,5 0 3 0,3 3 4 0,-3-9 4 15,1 6 6-15,2-1 7 0,-8-5 10 0,5 6 7 0,2-6 8 0,1 0 9 16,-8 5 5-16,6-8 8 0,0 3 7 0,1 0 7 0,-2 0 4 0,-5-4 7 15,8 4 7-15,-2 0 5 0,1-4 5 0,-7 5 0 0,6-2 3 0,-1 1-1 0,-5 2 1 16,7 2 1-16,2-4 1 0,-9 6-3 0,5-1-1 0,-5 1-1 0,7 0-3 16,-7 3-5-16,0-4-5 0,6 5-5 0,-6-1-8 0,0 6-9 0,0 0-11 15,0 0-11-15,0 0-11 0,0 0-12 0,0 0-11 16,0 0-11-16,0 0-8 0,0 0-8 0,0 0-5 0,-6 0-3 0,-1 6-7 0,7-1-1 0,-5-1-2 0,-4 8 0 16,2-8 2-16,2 6 3 0,-1-2 2 0,-1 7 1 0,1-3 4 0,-7 2 0 15,6-4 1-15,1 3 0 0,0 2-2 0,-2 0 1 0,8 0-4 0,-7-1-1 16,7 2 2-16,-5-1-3 0,5-2 1 0,0 2 0 0,0 0 0 0,0 0 1 0,0-2 3 15,5 2-1-15,-5 6 2 0,0-8 0 0,7-2 2 0,-7 4-1 0,8-2 2 16,-2-3 1-16,0 4 0 0,1-2-1 0,-2-3 1 0,3 1 1 0,-2-5 1 16,1 4 3-16,4-5 3 0,-4 2 2 0,7-1 1 0,-1-1 4 0,0-4 3 0,-5 0 2 15,3 0 3-15,2 0 2 0,7 0 2 0,-6-4 2 0,-1-1 4 0,0-1 1 16,-2 2 4-16,5-1 4 0,-4-4 2 0,-1 5 6 0,-2-8 3 0,3 3 0 16,2 0 4-16,-9-2 2 0,3 1-1 0,-3 1-1 0,-5-1 1 0,7-5-4 15,-7 1-3-15,0 4-2 0,0-9-7 0,0 4-6 0,0 0-8 0,0-3-6 16,-7 2-10-16,7-2-6 0,-5-3-4 0,-3 6-8 0,3-4-13 0,-9 5-5 15,9-2-10-15,-11 1-7 0,11 6-6 0,-8 0-7 0,8 0-5 0,-11-3-9 0,11 8-6 16,-1-1-9-16,-7-1-14 0,5 6-13 0,3 0-16 0,5 0-15 0,-7 0-7 16,0 0-10-16,2 6-6 0,5-1-13 15,-7 4-11-15,7-2-10 0,-8 2-10 0,8 0-11 0,0 6-9 0,-5-6-12 0,5 7-10 0,5-7-6 0,-5 6-6 0,8-1 0 16,-8-4 0-16,7 0 5 0,5 5 3 0,-5-6 8 0,6 0 8 0,-7-3 9 16,7 3 10-16,-1-3 12 0,2 0 14 0,-1-3 22 0,1 3 23 0,4-2 23 0,-5-4 23 15,0 0 19-15,6 0 16 0,-4 0 14 0,-2 0 13 16,6-4 14-16,-6-2 16 0,5 3 19 0,-4-3 21 0,-1-3 28 0,8 3 36 0,-8-4 31 0,-2-1 29 0,2 4 23 15,3-4 22-15,-11 1 23 0,8 0 27 0,-8 0 21 0,3-4 23 0,-2 0 17 16,1 4 16-16,-1-5 7 0,-6 0-1 0,7-3-12 0,-7 2-19 0,0-3-20 0,0-1-26 16,0 5-17-16,0-4-12 0,-7-2-12 0,7 3-13 0,0-1-8 15,-6-2-6-15,6 1-7 0,0 7-6 0,-7-8-5 0,7 12-2 0,0-6-8 0,-6 6-12 16,6-1-14-16,0 4-8 0,0 2-14 0,0-1-18 0,0 5-18 0,0 0-25 16,0 0-19-16,0 0-16 0,0 0-15 0,0 0-13 0,0 5-7 0,0 5-9 0,6 0-6 15,-6-1-5-15,0 0 1 0,7 11 2 0,-7-4 6 0,6 2 9 0,-6 6 8 16,0-3 11-16,7 3 8 0,-7 5 7 0,6-5 2 0,-6 6 2 0,8 1-1 15,-8-7 2-15,0 10-2 0,5-10 0 0,-5 6-2 0,7-2-3 0,-7 2-7 16,6-6-9-16,-6 1-10 16,6-6-14-16,1 5-16 0,1-3-18 0,-8-3-22 0,5-3-24 0,1 0-22 0,2 0-28 0,-8-2-26 0,5 2-27 0,2-3-27 0,-7-3-26 15,0 0-25 1,8 1-25-16,-8-5-25 0,0-1-22 0,0-4-22 0,0 5-18 0,0-5-27 0,0 6-23 0,0-6 6 0,-8 0 26 0,1 0 34 0,2-6 34 0,5 1 41 16,-8 1 38-16,2-1 41 0,1-5 40 0,-3 5 41 0,1-5 39 0,-5 1 41 15,5-6 59-15</inkml:trace>
  <inkml:trace contextRef="#ctx0" brushRef="#br0" timeOffset="-156811.68">23700 1168 14 0,'-13'-15'91'0,"5"2"50"0,-2-8 45 0,-6 7 40 0,3 0 38 0,2-1 36 0,-2 0 35 0,-1-3 37 0,7 6 39 0,-6-3 37 0,-1 0 41 0,2 8-20 0,6-4-51 0,-7 1-43 0,5 0-39 0,3 5-29 0,-1-4-26 0,6 3-24 0,-8 2-21 0,8 4-24 0,-5-5-20 0,5 5-26 0,0 0-27 0,0 0-26 0,5-4-25 0,-5 4-20 15,0 0-17-15,8-5-14 0,-8 5-13 0,6-6-9 0,-1 6-11 0,10-4-5 0,-9 4-2 16,7-6 0-16,1 6 0 0,4 0 2 0,-4-5 1 0,6 5-13 0,-1 0-14 16,2 0-25-16,-3 0-28 0,1 0-32 0,1 0-36 0,-1 0-40 0,0 0-47 15,7 5-96-15,-6-5-120 0,7 6-69 0,-8-6-43 0,6 0-11 0,-5 4 8 0,1-4 25 31,-3 6 35-31,3-6 42 0,-2 0 48 0,-7 0 48 0,1-6 53 0,1 6 56 16,-9-4 63-16,11 4 83 0,-11-6 97 0</inkml:trace>
  <inkml:trace contextRef="#ctx0" brushRef="#br0" timeOffset="-156466.04">24150 994 0 0,'0'4'15'0,"0"-4"129"16,0 0 68-16,5-4 40 0,-5 4 25 0,7-6 16 0,0 1 13 0,-2-5 12 0,3 4 10 15,-3-3 16-15,3 0 16 0,5-1 23 0,0 1 25 0,-7 4-85 0,7-5-146 16,1-1-62-16,-7 1-21 0,6 1 8 0,-8 5 20 0,1-7 21 0,2 8 20 0,-3-9 16 16,2 8 13-16,-1-7 3 0,2 7 5 0,-8 0-6 0,6-6-7 0,-6 6-12 15,0-2-14-15,7 0-13 0,-7 2-13 0,0-1-15 0,5-1-10 0,-5 3-15 16,0-3-10-16,0 6-7 0,0-4-7 0,0-1-7 0,0 1-4 0,-5-2-10 16,5 6-8-16,0-6-9 0,-7 2-10 0,7 4-6 0,-6-5-8 0,-2 5-8 15,8-5-1-15,-6 5-5 0,-1 0-4 0,2-4-5 0,-9 4-3 0,9 0-4 16,-3 0-3-16,3 0-3 0,-2 4 0 0,-7-4 1 0,8 5 0 0,-1 0 2 15,-6 5 3-15,7-4-2 0,-7 3 0 0,5 1 1 0,-5-1-1 0,8 0 0 16,-2 3 1-16,-5 2 1 0,5-6 3 0,-1 7 2 0,-4 0 3 0,5 0 1 0,2 0 1 16,-3 0 2-16,8 4-1 0,-8-4 0 0,3 3-2 0,5-2-5 0,-6 2-5 15,6-3-6-15,0 0-9 0,0 6-9 0,0-8-7 0,6 2-11 0,-6 0-11 0,5 0-10 16,3 0-15-16,0 0-14 0,-3-2-16 0,2 2-17 0,5 0-20 0,3-6-16 16,-10 3-18-16,9 1-15 0,-1-4-15 0,0 2-34 0,6-1-41 0,-6-4-51 15,5 3-52-15,-2-5-25 0,2 1-7 0,1-5 12 0,2 4 21 0,-8-4 30 0,6-4 32 16,1 4 35-16,-6-5 37 0,4 1 36 0,3-5 38 0,-10 3 49 0,2-4 51 15</inkml:trace>
  <inkml:trace contextRef="#ctx0" brushRef="#br0" timeOffset="-156118.25">24572 1056 97 0,'0'-10'163'0,"0"-5"46"0,0 6 37 0,0-6 35 15,-5 2 34-15,5-2 33 0,-9-1 33 0,9-4 30 0,0 7 33 0,-5 2 27 16,5-4 28-16,-7 5-64 0,7 1-122 0,-6 0-59 0,6-7-27 0,-5 11-15 16,5-4-7-16,-9-1-14 0,9 6-7 0,0-6-12 0,-7 6-11 0,7-2-11 15,0 6-14-15,0 0-14 0,0-6-11 0,0 6-15 0,0 0-16 0,0 0-17 0,0 0-15 16,0 0-15-16,0 0-15 0,-5 0-9 0,5 0-10 0,-7 6-9 0,7 0-5 15,-6-2-6-15,0 1-3 0,-2 4-1 0,1 1-3 0,2-1 6 0,-1 6 0 16,-2 0 7-16,-5 0 4 0,8 0 4 0,-3 0 2 0,2-2 1 0,1 7 1 16,-3 0 0-16,1-5 0 0,1 3 1 0,-2 3-2 0,3-2 0 15,0-5-1-15,5 7-4 0,0-2-3 0,0 0-8 0,0-4-4 0,0 4-2 0,0-5-1 0,5 1 1 16,0-3 1-16,3 1-1 0,-2-4 2 0,1 2 1 0,6-1 3 0,-7-4 1 16,7-3 6-16,0 3 4 0,1-6 6 0,-2 4 6 0,2-4 7 0,4-4 5 15,-2 4 4-15,2-6 0 0,-4 3 4 0,4-3-1 0,3-4 4 0,-9-1 1 0,0 2 7 16,8 0 4-16,-6-1 3 0,-9 1 4 0,11-3 0 0,-11-2 0 0,1 4 3 15,1-3-3-15,-2-2-2 0,4 0-3 0,-9 0-2 0,0-4-5 0,0 4-6 0,-9-3-10 16,9-3-16-16,-5 6-16 0,-2-4-13 0,1-2-15 0,1 7-15 16,-11-5-22-16,11 4-25 0,-9 5-20 0,9-5-23 0,-10 6-19 0,3 0-19 0,0 3-23 15,4 3-17-15,-5-4-23 0,7 7-24 0,-6 0-44 0,3 0-51 0,-3 0-57 16,6 7-57-16,1-4-6 0,-4 8 15 0,-3-7 27 0,12 5 32 0,-7 1 31 0,1-5 37 16,0 5 36-16,-2 1 37 0,8-2 43 0,-7 1 44 0,7-1 56 0,-5-4 64 0</inkml:trace>
  <inkml:trace contextRef="#ctx0" brushRef="#br0" timeOffset="-155707.93">24606 1046 0 0,'0'0'1'0,"5"0"97"0,-5-3 69 0,0 3 49 16,0-6 40-16,0 0 43 0,7 3 40 0,-7-3 43 0,-7-4 37 0,7-1 37 0,0 4 34 15,0 1 30-15,0-3 31 0,0-3-71 0,0 3-126 16,7-6-69-16,-7 6-38 0,0 0-24 0,0-7-22 0,7 1-23 0,-7 6-27 0,5 0-19 0,-5-7-23 16,8 7-15-16,-1-6-13 0,-2 6-13 0,2 0-10 15,0-3-8-15,-2 8-5 0,-5-7-5 0,16 2-1 0,-11 5-4 0,1-1-1 0,1 1-3 0,-2-2-2 16,9 6 0-16,-7 0-5 0,4 0-4 0,-2 0 1 0,3 0-5 0,1 6-1 15,1-2 0-15,-2 1-3 0,2 5 1 0,-1-7-2 0,6 12-2 0,-6-3-2 16,0-3 0-16,0 4-2 0,0 2-1 0,0 0-2 0,0 0-1 0,1 0 1 0,-2 0-1 16,-6 4 2-16,8 0-1 0,-7 1 1 0,-2 1-1 0,3-3-1 0,-2 1 1 0,-1 6-4 15,3-5 0-15,-8-1-4 0,5 0-3 0,-5 7-3 0,0-13 0 0,0 8-5 16,0-3-1-16,0-2-2 0,0-2 0 0,0-4-2 0,0 5 2 0,-5-9 1 0,5 3 4 16,0 0 6-16,-8-5 4 0,8 2 6 0,-5-1 6 0,5-1 4 15,-6-4 6-15,6 5 4 0,-8-5 4 0,3 0 2 0,5 6 2 0,-7-12 3 16,1 6 1-16,-2 0-2 0,2-5 0 0,-1 1-2 0,2-1-1 0,5-1-1 0,-7 2-2 15,0-1 0-15,0-5-5 0,1 7 0 16,6-9-3-16,-7 3 0 0,1-1-3 0,6 1 0 0,-8-6-1 0,8 6 0 0,0-6 1 0,-5 4 0 0,5-2-5 16,0-3-2-16,0 1 0 0,5 1-3 0,-5 0-2 0,0-1 0 0,8-5-1 0,-2 7-2 15,1-8-2-15,-7 0-5 0,6 3-5 0,8-2-12 0,-7 0-7 0,-2 7-10 16,2-8-10-16,7 3-9 0,-1 3-15 0,-8-1-18 0,9 2-23 0,-1 4-23 16,-1 1-28-16,8 0-27 0,-8-3-30 0,2 12-29 0,-1-4-37 0,8 4-42 0,-11 0-71 15,11 4-84-15,-1-4-40 0,-8 6-18 0,9 4 13 0,-10-5 24 16,5 4 36-16,2-5 38 0,-13 7 41 0,11-2 46 0,-11 1 44 0,1-4 49 0,2 3 52 0,-8 0 59 15</inkml:trace>
  <inkml:trace contextRef="#ctx0" brushRef="#br0" timeOffset="-155266.47">25224 1056 0 0,'-7'5'4'0,"2"-5"114"0,-4 0 71 0,-3 0 48 0,12 0 40 0,-6-5 38 0,1 1 41 0,-3-2 37 0,0 3 37 0,8-3 33 0,-5-3 28 0,5 3 26 0,0-4 25 0,-7 5-80 0,7-4-143 0,0 5-74 0,-7-7-40 0,7 1-23 0,0 4-12 0,0-3-24 15,-5 0-22-15,5 3-22 16,0-3-22-16,-8 0-12 0,8 3-11 0,0-4-8 0,-7 5-3 0,7 1-6 0,0-5-4 0,0 3-3 0,0 2-6 0,0-1-4 0,0-1 0 15,0 6-1-15,0-3-2 0,0-4 0 0,0 2-4 0,0 1-1 0,7-1-3 16,-7 5-6-16,8-6-2 0,-3 2-3 0,2 4-5 0,0-4 0 0,-2-1-1 16,11 5 2-16,-5 0 0 0,1-5 4 0,2 5 4 0,4 5 2 0,-2-5 5 15,3 0 3-15,1 5 3 0,-1 3 3 16,7-2-1-16,-7-1 4 0,1 4-2 0,0 1 1 0,-2 1 1 0,3-1-4 0,-9 3-3 0,8-2-3 0,-8-1-3 0,2 4-2 16,-1 0-4-16,-6-4-1 0,5 6-1 0,-5-7-2 0,-2 4-1 0,3 2-1 15,-8-3-1-15,6 3 2 16,-6-2 3-16,0 1-2 0,0 2 2 0,0-7-1 0,0 6 1 0,0 0 2 0,-6 0-1 0,6-5 1 0,-8 3 0 0,3-2 1 15,5-2 0-15,-7-3 1 0,1 3 3 16,0-3 0-16,-1 3 0 0,7-9 0 0,-8 4 5 0,3 1 0 16,-2-5 2-16,0 4 2 0,2-4 0 0,-2 0 2 0,-1 0-1 0,2-4 3 0,0 4-2 0,-1-5 1 0,2 5 1 0,-3-4 0 15,2-1 1-15,-1 1 1 0,1-2-1 0,1-3-1 0,-2 3 2 0,7 0 2 0,-9-3-1 16,9 4-1-16,-5-5 4 0,5 1-3 0,-6-1 0 0,6 1-1 0,0-2-6 16,-7 2-2-16,7-1-6 0,0-5-4 15,0 5-2-15,7-4-5 0,-7 1-4 0,0-2-3 0,6-1-2 0,-1 2-3 16,-5-5-5-16,9 3-9 0,-2 2-14 0,-2-1-11 0,1 0-12 0,1 0-11 0,7 2-15 0,-9 3-15 0,8-4-17 0,1 7-23 15,-7-2-24-15,5-2-26 16,0 11-31-16,3-4-31 0,-3 4-33 0,0 0-49 0,2 4-56 0,6-4-63 0,-6 6-66 0,-1 3-15 0,-3-4 10 0,4 5 25 0,-7 1 32 0,7-1 36 16,-1-7 41-16,-8 7 43 0,2 1 45 0,0-7 47 0,-7 2 49 0,7 3 63 15,-7-4 65-15</inkml:trace>
  <inkml:trace contextRef="#ctx0" brushRef="#br0" timeOffset="-154887.72">25730 1012 0 0,'-5'0'22'0,"-1"0"136"0,-1-5 73 0,2-1 52 0,5-1 40 0,-9 1 38 0,4-3 39 0,5 3 33 0,0-9 33 0,-7 6 29 0,7-1 25 0,0 5 25 0,0 1 25 0,0-1-102 0,0-5-177 0,0 4-82 0,0 6-35 0,-6-5-18 0,6 1-9 0,0-2-13 16,0 3-14-16,0 3-13 0,0-6-15 0,0 6-11 0,0 0-10 0,0-4-11 31,0 4-10-31,0 0-12 0,0 0-12 0,0 0-14 0,0 0-14 0,0 0-12 0,0 0-13 16,0 0-8-16,0 0-5 0,0 0-1 0,0 4 1 0,0 2 2 0,0-3 1 15,-7 3 3-15,7 3 3 0,0-3 4 0,0 4 2 0,0-1 5 0,0 0 7 16,0 6 4-16,0-6 8 0,0 7 5 0,7-5 2 0,-7 2 0 0,0 2 1 15,6 0 2-15,-6-6 0 0,7 6 2 0,-2-6 1 0,4 7 1 0,-9-1 2 16,5-6-1-16,2 0 3 0,4 6 0 0,-3-5 0 0,0-1 5 0,3-3-3 0,-3 3 4 16,4-3-2-16,1-3 2 0,-6 3-1 0,5 0 2 0,1-6 1 0,1 3 1 15,-2-3 3-15,2-3 5 0,-1 3 7 0,1 0 6 0,-2-6 7 0,1 0 3 16,-7 3 6-16,7-8 2 0,-6 7 2 0,5-5 3 0,-5-1-1 0,1-1-2 16,-3-4 0-16,3 6-3 0,-2-5-2 0,-6-1-7 0,5-5-7 0,-5 7-9 15,0-8-11-15,8 6-11 0,-16-4-16 0,8-2-14 0,0 3-11 0,0-1-14 0,-5-2-8 16,-1 3-11-16,6 3-7 0,-8-1-8 0,3 2-6 0,5 4-5 0,-8 1-10 15,8 0-12-15,-7 3-14 0,7-4-16 0,-6 5-13 0,0 5-17 0,6 0-15 16,-7 0-17-16,7 0-16 0,-5 0-17 0,-3 5-18 0,8 5-34 0,-6-4-46 16,-1 3-60-16,7 0-66 0,-6 1-31 0,1 4-12 0,5 2 14 0,-7-1 27 15,7-2 34-15,0 2 36 0,0 0 38 0,0-6 37 0,0 6 40 0,0-6 40 0,7 3 51 16,-2-3 53-16</inkml:trace>
  <inkml:trace contextRef="#ctx0" brushRef="#br0" timeOffset="-154412.98">26102 1076 99 0,'8'-6'183'0,"-1"6"60"0,-7-5 48 0,5 1 42 0,-5-5 39 0,8 0 39 0,-8-3 36 15,0 3 35-15,0-6 35 0,6 6 31 0,-6-6 33 0,0 5-66 16,0 0-120-16,5-4-77 0,-5 4-60 0,0 1-32 0,0-2-24 0,8 1-15 0,-8 5-21 0,0-5-20 16,0 7-21-16,0-3-22 0,0 2-25 0,0 4-22 0,0 0-24 0,0 0-16 15,0 0-12-15,0 0-13 0,0 4-9 0,0 2-6 0,5-3-4 0,-5 3-2 16,0 3-3-16,0 7 4 0,0-7 2 0,0 6 4 0,0 3 9 0,0 3 8 16,0-2 11-16,-5 2 4 0,5 3-1 0,0 0 5 0,0 1-2 0,0-1-1 15,-8 4-1-15,8-4 0 0,0 3-3 0,0-5-1 0,0 5 0 0,0-9-1 0,0 6-1 16,0-4-1-16,0 0 0 0,8-2-2 0,-8 3-3 0,5-7 1 0,-5 6 0 15,7-5 0-15,0-2 0 0,-7 2 2 0,7 1-1 0,-1-7 2 0,-6 0-1 0,7 2 3 16,-7-7 2-16,6 5 5 0,-6-9 5 0,7 6 8 0,-7 0 7 0,0-6 7 16,0 0-1-16,0 0 0 0,0-6 2 0,0 0-1 0,0 2 1 0,0-1-1 15,0-4 0-15,0-1 0 0,0-4-2 0,0-2-4 0,0 1-6 0,-7-3-8 0,7-1-6 16,-6-2-3-16,6-4-1 0,-7 1-2 0,1 0-3 0,-1 0 1 0,0-1-1 16,0-5 0-16,2 8-1 0,-3-8-1 0,3 0-4 0,-1 0-1 0,-2 2 1 0,3-2-2 15,-2 2-2-15,-1-2-1 0,2 5 0 0,6-5 1 0,-6 6-2 16,6-4 1-16,0 7-1 0,0-3 1 0,0 5-1 0,0-2 0 0,0 3-1 0,0 3 1 15,6-1-4-15,-6 2-1 0,6 0-2 0,-6 5-3 0,0-3-5 0,8 3-3 16,-1 4-2-16,-2-5-2 0,3 5-1 0,-2 5-1 0,-1 0-2 0,3 0-1 16,4 0 1-16,2 5 0 0,-1 1 1 0,0-2 4 0,-2 1 2 0,5 4 2 0,-3 7 4 15,-3-7 6-15,4 6 2 0,-1-6 1 0,1 7 5 0,-2-1 2 16,2-1 0-16,-1 2 4 0,-8 2-1 0,2-3 1 0,7 1 2 0,-9-2 2 0,-5-1 2 16,8 2 1-16,-8 1-1 0,0-2 2 0,0-4 0 0,0 4-5 0,-8 2-6 0,8-1-10 15,-5-8-13-15,0 8-13 0,-4-3-17 0,-3-3-17 16,6 0-19-16,-7 1-22 0,5-1-25 0,-4 2-31 0,-2-1-29 0,1-5-38 15,-1-1-39-15,4 6-59 0,-3-5-71 0,-3-1-52 0,-2-4-45 0,5 5-4 0,0-5 16 16,-1 0 24-16,1 0 33 0,2 0 34 0,-2 0 41 0,-2-5 42 0,3-4 44 0,5 5 48 0,2-2 51 16,-11-3 61-16,16-1 77 0</inkml:trace>
  <inkml:trace contextRef="#ctx0" brushRef="#br0" timeOffset="-153999.45">26565 782 86 0,'8'-4'158'0,"-8"-5"47"0,5 3 42 0,2 0 38 0,-7-3 37 0,6 0 36 0,-6-1 35 0,6 1 36 0,2-3 32 0,-8 9 35 0,0-8 30 0,7 7-56 0,-7-7-112 0,0 7-59 0,0 0-28 0,5-1-23 0,-5 5-15 0,0 0-18 0,0-6-20 15,0 6-24-15,0 0-23 0,0 0-21 0,0 0-26 0,0 0-14 0,0 0-19 16,0 6-13-16,0-1-11 0,6-1-13 0,-6 0-14 0,0 7-8 0,0-2-7 16,0 7-4-16,0-7-1 0,8 6 3 0,-8-1 2 0,0 2 3 0,0 3 5 0,5-5 1 15,-5 6-1-15,0-2-4 0,8 2 2 0,-8 1-2 0,7-2 3 0,-7 6 0 16,6-7 0-16,-6 6 1 0,6 3 0 0,1-9-6 0,-7 7-7 0,5-1-12 15,3 1-10-15,-2-6-17 0,1 5-14 0,-1-3-20 0,-1-3-19 0,3 3-23 16,-8-6-25-16,8-2-30 16,-3 2-31-16,3 0-32 0,-8 0-37 0,5-6-53 0,-5 1-59 0,0-5-61 0,0 4-63 0,0-3-15 0,0-6 12 0,0 10 23 0,0-10 32 15,0 0 36-15,-5 0 38 0,5 0 41 16,-8-6 46-16,3 2 46 0,-3-2 48 0,0-3 60 0,8-2 67 16</inkml:trace>
  <inkml:trace contextRef="#ctx0" brushRef="#br0" timeOffset="-153833.02">26539 1070 81 0,'-14'-9'160'0,"2"0"50"0,1 0 45 0,-5-3 40 0,4 3 38 0,5-1 36 0,-6 5 38 0,6-4 35 15,2-1 35-15,-2 1 30 0,7 3 28 0,-7 0-61 0,7 2-116 0,0-1-69 16,0 0-47-16,0 1-32 0,0-2-25 0,7 2-19 0,-7 4-22 0,7-5-20 16,-2 1-20-16,2 4-18 0,1-5-18 0,4 5-14 0,-5-6-10 0,5 6-8 0,2-4-8 15,4 4-4-15,3 0-6 0,-10 0 0 0,10 0-3 0,-2 0-10 0,7 0-9 16,-5 0-25-16,-2 4-28 0,7-4-39 0,-8 6-44 0,11-6-62 0,-10 5-70 16,7-5-106-16,-8 4-118 0,9 1-49 0,-1-5-17 0,0 4 4 0,-7-4 14 15,7 0 24-15,-5 0 31 0,-3-4 41 0,1 4 49 0,2-5 55 0,-8 1 60 0,1-1 68 16,-2-5 74-16</inkml:trace>
  <inkml:trace contextRef="#ctx0" brushRef="#br0" timeOffset="-153370.49">27360 769 0 0,'0'-12'39'0,"8"3"64"0,-8 4 43 0,5-5 38 0,1 1 35 0,-6 0 32 0,7-1 30 15,-7-1 28-15,0-4 27 0,5 7 29 0,-5-3 28 0,0 1-4 0,0-4-25 16,9 4-31-16,-9 1-41 0,0 0-29 0,0-3-24 0,0 3-19 0,0 3-11 0,0-3-8 16,5 5-5-16,-5-5-8 0,0 3-6 0,0 0-8 0,0 3-9 0,0-3-11 15,0 6-10-15,0-6-16 0,0 6-13 0,-5-3-15 0,5 3-13 0,0 0-15 16,0 0-12-16,0 0-15 0,0 0-12 0,-9 0-12 0,4 0-10 0,5 3-7 16,-7-3-10-16,1 6-6 0,1 0-1 0,-3-3-5 0,-5 9 3 0,7-3 0 15,-7-5 0-15,6 5 3 0,-6 6 2 0,6-3 1 0,-5 1 1 0,-1 2 3 0,5-1 3 16,-3 7-2-16,-4-8 2 0,9 2-1 0,-7 6 1 0,0-2 0 0,5-5 0 15,3 6-1-15,-8-2 1 0,7 3-1 0,-2-1 3 0,1-1 0 0,7 6 2 16,-5-7 0-16,5 3 2 0,0 3 1 0,5 0 4 0,2-4-1 0,-7 4 2 0,14 0 2 16,-7 1 0-16,4-1-1 0,5 1-2 0,2-1-13 0,3 0-16 0,-2 0-25 15,-1 3-25-15,9-9-38 0,-7 7-41 0,7-6-58 0,-9 1-66 0,8-1-107 16,1 0-126-16,-8 1-52 0,6-4-17 0,-6-2 5 0,2 0 16 0,-2-3 29 0,2-8 36 16,-2 3 42-16,-7-6 47 0,1-6 53 0,1 3 58 0,-2-8 67 0,-6-3 71 0</inkml:trace>
  <inkml:trace contextRef="#ctx0" brushRef="#br0" timeOffset="-151000.47">27594 827 0 0,'8'0'15'0,"-8"0"47"0,0 0 24 0,0-5 22 0,0 5 19 0,0 0 23 16,0 0 22-16,0 0 25 0,0 0 26 0,0 0 26 0,0-4 22 0,0 4-5 0,0 0-26 0,0-6-20 0,0 6-22 15,0 0-11-15,0-6-9 0,0 6-4 0,0 0-5 0,0 0-9 0,0-4-13 0,0 4-8 0,0-5-12 0,0-1-6 0,0 6-7 0,0-3-1 0,-8 3-6 0,8-6-1 0,0 6-3 0,0-4 0 0,0-1-1 0,0 5-1 16,0 0-3-16,-7-4-2 0,7-2-4 0,0 6-2 0,0-6-7 0,0 2-6 0,0 4-8 16,0-5-7-16,0 0-5 0,0 1-2 0,0-2-4 0,0 2-2 0,0-1-2 15,7 1-4-15,-7-1-3 0,0-2-5 0,0 4-3 0,8-3-2 0,-8 1-3 0,5 5 0 16,-5-4-4-16,7-2 0 0,-7 1-2 0,7 5 0 0,-2-4 0 15,2 4-3-15,-1-4-1 0,2 4-1 0,-2 0 0 0,6 4 1 0,-3-4-3 16,3 4 1-16,-1 1-3 0,-3 1 0 0,5-2-1 0,0 1-1 0,1 4-3 0,-2 3 1 16,2-3-2-16,-1 1 0 0,-8-1 0 0,9 0-1 0,-2 7-3 0,-4-7 1 15,4 6-2-15,-5-6-2 0,-2 7-2 0,11-2 2 0,-11-4 0 0,1 4 1 0,-6 2 1 16,7-1 0-16,-2-6 1 0,4 6 0 0,-9-5 1 0,0 4-1 0,0-4 0 16,5-1 1-16,-5 6 1 0,0-5-1 0,0 1 1 0,0-7 0 0,0 5-2 15,0-4-3-15,-5 5-2 0,5-4 1 0,0-3 1 0,0 3-1 0,0 0 5 16,-9-6-1-16,9 3 3 15,-5-3 0-15,5 0 0 0,-7 6 1 0,1-6 2 0,6 4-1 0,-5-4 4 0,-11 5-1 0,11-5 3 0,-2 0 1 16,1 0-3-16,-8 4 1 0,7-4-1 0,-4-4-3 0,3 4 0 0,-5 0 1 0,8-5-1 0,-9 5 2 16,9-4-2-16,-2-2 0 0,-1 3 1 0,-5-3 0 0,7 0 0 0,1 3 1 0,-3-9 0 15,0 8 3-15,3-7 0 0,5 4 2 0,-6-4-1 0,6 1-3 0,-7-5 1 16,7 0 2-16,0 6-2 0,0-6 2 0,7 0-1 0,-7-4-1 0,6 4-1 0,-6 0 0 16,5-4-2-16,3 5-1 0,0-2-4 15,-3 1 0-15,1 2-1 0,7-2 0 0,-5 0-2 0,4 0-2 0,-6 6-2 16,7-7 0-16,0 7-1 0,-5-6-2 0,3 6 0 0,10 0-1 0,-8 3 0 0,0-4-2 0,0 5 2 0,5-4-2 15,-4 3 3-15,-1 6-13 0,8 0-14 0,-9 0-19 0,0 0-22 0,3 0-26 16,-3 6-30-16,0 3-32 0,-4-4-36 0,5 5-63 0,-7 1-74 0,-1-3-82 16,-5 3-84-16,8 4-31 0,-8 0-3 0,0-6 17 0,0 5 28 0,0 0 37 0,-8-2 37 0,8-3 45 15,-5 4 45-15,-1-2 50 0,-1-1 50 0,1 0 65 0,-2-5 71 0</inkml:trace>
  <inkml:trace contextRef="#ctx0" brushRef="#br0" timeOffset="-150480.59">28194 818 0 0,'0'-12'37'0,"0"3"57"0,6-6 35 15,-6 6 33-15,0-1 33 0,0-5 30 0,0 6 27 0,0-1 30 0,0-4 25 0,0 4 29 0,0-1 26 0,-6 1-4 0,6 1-29 0,0 0-28 0,0 3-34 0,0-4-22 0,0 1-16 0,0-2-12 0,0 7-14 0,0-5-7 0,-7 4-6 0,7 1-7 0,0-8-6 0,0 12-9 0,0-4-9 16,0-1-11-16,0 5-11 0,0-6-11 0,0 6-12 0,0 0-12 0,0 0-10 16,0 0-16-16,0 0-14 0,0 0-16 0,0 0-14 0,0 0-11 0,0 0-10 15,0 0-6-15,0 6-8 0,0-1-5 0,0-1-3 0,7 8-1 0,-7-3 0 0,0 0-1 16,6 6 3-16,-6-6 3 0,8 7 3 0,-8-3 3 0,5 2 2 0,0-1 2 16,-5 2 0-16,9-1 1 0,-4-1 0 0,2 2 1 0,-1-3 0 0,1 2 0 15,0 0 0-15,0 0-1 0,-2-2 3 0,3 2-1 0,-3 0-1 0,-5-4 1 16,8 2-1-16,-2 2 1 0,-1-5-2 0,2 1-1 0,-7-2 0 0,9 1-1 15,-4-1 0-15,-5 0-1 0,6-3 0 0,-6 0 0 0,0-2 2 0,7 1 1 0,-7 1 2 16,0-2 2-16,5-4 2 0,-5 0 5 0,0 0 5 0,0 0 7 0,0 0 10 0,0 0 9 16,0 0 10-16,0 0 8 0,0 0 7 0,8 0 4 0,-8-4 2 0,0 4 1 15,0-6 1-15,8-3-1 0,-8 3-1 0,0 0-2 0,0-3-4 0,5 0-8 16,-5-1-6-16,0-4-11 0,6 4-9 0,-6-5-9 0,0 0-4 0,0 0-6 16,7 0-2-16,-7 0-4 0,0-3-2 0,0 2-2 0,0-2-2 0,0-1-2 15,6-7 0-15,-6 7-3 0,0 0-2 0,0-2-2 0,0 3 3 0,0-3-1 16,0 6-1-16,0-3-2 0,0 2-1 0,0 7-2 0,0-1-1 0,0 1 1 15,0 4-6-15,0 1-4 0,0 4-2 0,0 0-7 0,0 0-5 0,0 0-11 0,0 0-14 16,0 0-8-16,0 0-5 0,0 0-6 0,0 0-8 0,-6 9-9 0,6-5-9 16,6 5-11-16,-6-3-14 0,0 3-12 0,0 7-16 0,0-7-14 0,8 6-14 0,-8-1-15 15,0 2-12-15,5-3-24 0,-5-2-26 0,0 4-42 0,7 0-48 0,-7-6-62 16,6 5-64-16,-6-4-14 0,0 0 9 0,6 0 23 0,-6-1 28 0,0 0 34 16,0-3 36-16,0-1 39 0,-6-1 39 0,6-4 44 0,0 6 45 0,0-6 55 0,-6 0 58 15</inkml:trace>
  <inkml:trace contextRef="#ctx0" brushRef="#br0" timeOffset="-150054.89">28663 694 0 0,'0'-4'42'0,"0"-7"35"0,6 7 21 0,-6 0 18 0,0-1 19 16,0-1 22-16,0 3 26 0,0-4 26 0,0 2 25 0,0-4 24 0,0 3 20 0,0 6-18 0,0-4-42 0,-6-1-23 0,6 1-15 0,0-1-3 0,0 1 4 0,-8-2 0 0,8 0 3 0,0 2-5 0,0-7-11 0,-5 7-8 0,5-1-6 0,0 1-5 16,-8-1-2-16,8 1 1 0,-5-2 0 0,5 0 7 0,-7 3 4 0,7-3 1 15,0 0 1-15,0 6-4 0,-7-3-5 0,7 3-7 0,0-6-9 0,0 6-8 0,0 0-10 16,0 0-9-16,0 0-6 0,0 0-10 0,0 0-8 0,0 0-11 15,0 0-14-15,0 0-10 0,0 0-14 0,0-4-10 0,0 4-6 0,0 0-5 0,7 0-5 0,-7 0 0 16,0 0-4-16,7 0-1 0,-7 4-3 0,5 2 2 0,3-6 0 0,-3 3 2 16,3 3 3-16,-2 3 3 0,-1 3 2 0,3-3 2 0,5 0 3 0,-5 1-3 15,2 5 3-15,-1 0-2 0,3-2 3 0,-6 2 0 0,1 0 2 0,-1 4-5 16,2-4 1-16,4 6-4 0,-12-7-2 0,6 5-1 0,0-4-1 0,-6 4 0 16,0-4 1-16,0 6-1 0,0-7-2 0,0 5-4 0,0-3-8 0,-6-2-8 0,6-1-15 15,-6 2-13-15,6 1-19 0,-7-7-22 0,2 6-27 0,-3-6-32 0,2 6-31 16,-1-5-39-16,-6 1-39 0,8 2-66 0,-4-4-79 0,-1 3-72 0,2-3-64 0,3 0-17 15,-11-3 9-15,11 3 21 0,-9 0 32 0,9-3 36 0,-8-2 44 0,6 7 44 16,-5-7 47-16,5 2 50 0,-1-6 53 0,-5 4 67 0,7-4 71 0</inkml:trace>
  <inkml:trace contextRef="#ctx0" brushRef="#br0" timeOffset="-146949.65">15898 1866 0 0,'-7'0'24'0,"-1"5"43"0,3-5 22 15,-1 0 21-15,6 0 21 0,-8 0 25 0,3 0 28 0,-2 0 29 0,7 0 28 0,-6 0 26 0,6 0 25 0,-8-5-8 0,2 5-26 0,6 0-18 0,-7 0-10 0,7-4-2 0,0 4 3 0,-5 0-2 0,5-6-3 0,0 6-11 0,0 0-13 0,-9 0-15 16,9-3-11-16,0 3-10 0,-5 0-12 0,5 0-6 0,0-6-11 15,0 6-11-15,0 0-11 0,0 0-12 0,0 0-14 0,0 0-11 0,0 0-10 0,0 0-14 0,0 0-11 16,0 0-11-16,0 0-9 0,0-4-8 0,0 4-12 0,0 0-6 0,0 0-11 16,5 0-4-16,-5 0-7 0,0 0-4 0,0-5 1 0,0 5 0 0,0 0 1 15,9 0 0-15,-9 0 6 0,5 0 1 0,2 0 4 0,-7 0 4 0,6 5 4 0,2-5 6 16,-2 0 5-16,6 4 7 0,-4-4 4 0,3 6 3 0,-3-6 3 0,4 0 0 16,-3 3 3-16,1-3-2 0,3 0 1 0,1 6 1 0,-1-6 1 0,0 4 0 15,0-4 0-15,1 0-2 0,6 5 1 0,-8-5-1 0,7 6 0 0,1-6 2 0,1 0-1 16,2 4 1-16,-2-4 0 0,6 5 1 0,-1-5 1 0,6 0-2 0,-6 6-1 15,8-6 1-15,-11 0-1 0,12 3 1 0,-3-3 1 0,2 0 1 0,-3 0-1 16,8 0 1-16,-7 0-2 0,0 0 0 0,7 0-2 0,1 0-3 0,-1 0 1 16,1-3-3-16,0 3 2 0,4 0-4 0,1-6-1 0,0 6 0 0,2 0-2 0,-2 0 0 15,8-5-1-15,-9 5-1 0,9 0-3 0,-1-4 2 0,-6 4-2 0,6 0 0 16,0 0 0-16,6-6-1 0,-5 6 3 16,5 0 2-16,-6 0 3 0,6 0 0 0,1 0 5 0,1 0-3 0,-2 0 3 0,0 0-2 0,0 0 5 0,3 0 3 0,2 0 1 15,-3 0 6-15,6 0 2 0,-3 0 1 0,3-5 2 0,-1 5-2 0,-1 0-2 16,3-4-3-16,-2 4-1 0,6-6-1 0,-5 6 1 0,4-3 3 0,2-3-1 0,-6 2-1 15,5-1-3-15,0-1-4 0,3 2-2 16,-4-2-3-16,1-3-4 0,1 4 1 0,7 1 0 0,-8-6 0 0,0 5-2 0,9-1-2 16,-2-3-1-16,-7 3-2 0,6 2-2 0,1-5 2 0,1 4-2 0,-8 1 3 0,9-2 0 15,-2 0 1-15,-1 3-1 0,1-3 1 0,2 0 3 0,-3 6-1 0,1 0 2 0,1-4 3 0,-2 4 0 16,-4 0-1-16,9 0-2 0,-3 0-1 0,0 0 0 0,0 4-1 0,-3-4 0 16,11 6 2-16,-10-6-1 0,1 6-6 0,7-3 0 0,-6 3-2 0,5-6-3 15,-7 6 1-15,10-2-1 0,-9 1 0 0,6-1 0 0,-1 1 0 0,-5-1 0 16,9 2-1-16,-3 0 2 0,0-3 1 0,-6 3 0 0,6-6-2 0,2 5 3 0,-2-1 0 15,1-4-1-15,-7 6-1 16,7-6 1-16,-1 4 1 0,1-4 2 0,-1 0-1 16,0 5-3-16,-5-5 1 0,7 0-2 0,-1 4-1 0,-8-4-1 0,7 5 1 0,-5-5 2 0,0 0 2 0,-8 0-1 0,5 6-1 0,3-6 1 0,1 4 0 15,-9-4 0-15,-1 6 1 0,10-6 5 0,-9 0 3 0,1 5 0 0,0-5 1 0,-6 4-1 16,5-4-1-16,0 6-2 0,-5-3 3 0,5-3 1 0,-5 0 0 0,-3 6 1 16,3-2-2-16,-1-4-2 0,2 5-1 0,4-5-2 0,-8 6-1 0,3-2-3 15,-1-4 3-15,1 5 0 0,-2 1 2 0,1-6 0 0,2 3-2 0,3-3-5 16,-4 6 1-16,-1-6-2 15,-1 6 2-15,10-6 0 0,-10 4 0 0,1-4 1 16,1 0 0-16,-3 0-1 0,3 5-1 0,-1-5-3 0,1 0-2 0,-8 0 1 16,7 0 1-16,-6 0-1 0,6 0 4 0,2 0-4 0,-10 0 4 0,1 0-2 0,8 0 0 15,-8 0-3-15,0-5 0 0,0 5 0 0,2 0-1 0,-1 0 2 0,-7-4 2 16,7 4 0-16,-8 0 2 0,2 0-2 0,-8-6 0 0,8 6 1 0,-8 0 0 16,0-6-2-16,-6 6 0 0,6 0 1 0,-11-3 0 0,3 3 0 0,-3 0 0 15,0-6 0-15,-3 6 0 0,1 0-2 0,-5 0 2 0,4 0-1 0,-4 0 1 16,-1 0 0-16,1 0 0 0,-1 0 0 0,0 0 1 0,-7 0 2 0,7 0 0 15,-7 0-2-15,1 0 1 0,-1 0 1 0,2 0 0 0,-3 0 0 0,-4 0 0 16,-1 0 1-16,8 0 0 0,-16 0 0 0,8 0-2 0,1 0 0 0,-7 0 0 16,-2 0-1-16,1 0 1 0,2 0-1 0,-3 0 0 0,-5 0-1 0,0 0-1 15,0 0-2-15,0 0 0 0,0 0-3 0,0 0-3 0,0 0-5 0,0 0-4 16,0 0-8-16,0 0-10 0,0 0-14 0,-5 0-16 0,-3 0-18 0,2 0-22 0,1 0-24 16,-2 0-26-16,-2-5-30 0,-2 5-32 0,-1-4-35 0,-4-2-44 0,-2 6-50 15,4-5-93-15,-4 1-109 0,-3-2-38 0,-3 3 1 0,3-3 19 0,-5 2 29 0,2-7 38 16,3 7 41-16,-6-7 45 0,1 2 45 0,1-1 52 0,5-5 51 0,-6 6 60 15,7-6 64-15</inkml:trace>
  <inkml:trace contextRef="#ctx0" brushRef="#br0" timeOffset="-139179.72">17747 2409 32 0,'0'-5'111'0,"7"-1"42"0,-7 2 35 0,0 4 29 0,0-9 24 0,6 4 25 0,-6 1 23 15,0-2 20-15,0 0 23 0,0 2 20 0,0-1 21 0,8-1-40 0,-8 3-75 0,0-3-50 0,0 2-38 0,0-1-17 0,0 1-15 0,0-1-6 0,0-2-3 0,0 4-2 16,0 3-6-16,0-6 0 0,0 1-2 0,5 1-4 0,-5-2-2 0,0 2-4 16,0-1-2-16,0 1-5 0,0-1-2 0,0-1-3 0,0 2-4 0,0-2-3 15,0 1-3-15,-5 1-9 0,5-1-3 0,0-1-8 0,0 2-6 0,-8 0-8 16,8-1-6-16,-6-1-8 0,6 3-6 0,-7-4-10 0,7 2-6 0,-8 1-8 0,3 4-7 15,-1-5-4-15,-2 5-5 0,3 0-3 0,-8 0-4 0,6 0-2 0,-7 5-1 16,1-5-1-16,0 4 1 0,7 1-2 0,-6 2 2 0,-2 2 0 0,1-4 4 0,-1-1-2 16,2 6 2-16,-1-1 1 0,-1 2-1 0,9-7 0 0,-9 7 2 0,2-2-1 15,4 1 0-15,3-1 0 0,-2-3-2 0,0 4 1 0,7-1 1 0,-5 0-2 16,5-3 3-16,0 3 2 0,0-4-1 0,0 5 3 0,0 0 1 0,5 1 2 16,2-8 3-16,-7 7 2 0,7-1 2 0,6 3 0 0,-6-3 3 0,5-4 2 0,-5 5 0 15,6-1-1-15,0 0 3 0,-2 1-2 0,5-4 1 0,-4 3-3 0,8-3 0 0,-8 3-4 16,2-5-4-16,-1 1 0 0,6 4-3 0,-6-3 1 0,-1 0-1 15,-4-2 0-15,3 1-1 0,4-1-1 0,-9 2-1 0,2-2 2 0,-3 1-2 0,0 0 1 16,4-1 1-16,-9-4 1 0,0 6 5 0,5 0 1 0,-5-3 2 0,0 3 0 16,0-6 5-16,0 6 0 0,0-2 4 0,-5 1 4 0,5 4 2 0,-9-5 5 15,4 2 0-15,0 0 3 0,-3-3 1 0,2 8 0 0,-9-7 1 0,10 2 0 0,-9-2-1 16,2 1-3-16,-1-1-1 0,-1 1-3 0,1 1-4 0,0-6-9 0,2 4-8 16,4-4-11-16,-7 5-13 0,1-5-13 0,-1 6-16 0,2-6-11 15,6 0-15-15,-7 4-13 0,5-4-11 0,3 0-16 0,-2 0-14 0,0 0-18 0,2 0-16 0,-2 0-15 16,7 0-15-16,0 0-23 0,-8 0-25 0,8 0-43 0,0 0-50 0,0 0-39 15,0 0-32-15,8-4-2 0,-8-2 13 0,7 1 20 0,-2 1 28 0,2-7 27 0,5 7 31 16,2-5 32-16,-1-1 35 0,-1-1 43 0,9 2 44 0,-1-6 53 0,-2 6 72 0</inkml:trace>
  <inkml:trace contextRef="#ctx0" brushRef="#br0" timeOffset="-138278.58">18223 2467 88 0,'0'0'153'0,"0"0"38"0,0-5 28 0,-8 5 27 0,8 0 26 0,-5-4 27 0,-3-5 23 0,8 3 22 0,-7 2 19 0,2-7 18 0,-2 11 19 0,7-3-68 0,-12-4-119 0,4 2-55 0,3 1-25 0,-3-1-13 0,2-1-1 0,1 2-6 0,-2 4-5 0,-2-3-9 0,4-3-6 0,-1 6-6 0,-1 0-5 0,7-5-8 0,-5 5-4 0,5 0-9 15,0 0-9-15,0 0-6 0,0 0-9 0,0 0-9 16,-9 0-5-16,9 0-9 0,0 0-4 0,-7 0-7 0,7 5-4 0,-5-5-2 16,5 6-1-16,-6-3-2 0,6-3 1 0,-7 4 2 0,7 2-2 0,-6-1 1 0,6-1 0 0,-8 8 2 15,8-9-1-15,-5 3 1 0,5-1 0 0,0-1-1 0,-7 2 1 0,7-2 0 0,0 1-2 16,-6-1 0-16,6 1 0 0,0 5 0 0,0-4 1 0,0-1 0 0,0-1 1 15,0 2 2-15,0-3 2 0,6 3 3 0,-6-2 1 0,7 1 2 0,-2 1 4 0,3-3 2 16,-2 3 1-16,1-6 3 0,-1 6 0 0,6-6 3 0,2 4 0 0,-1-4 4 16,1 0-1-16,-2 0-1 0,7 0 4 0,-4 0-1 0,2 0 0 0,-2-4 2 0,4-2 5 15,2 6 1-15,-3-6 2 0,-4 3 1 0,-2-3 3 0,7-3 0 0,-6 3 5 16,0 3 3-16,1-3 5 0,-7-3 3 0,7 3 4 0,-9-4 7 0,0 5 0 16,3 1 2-16,-8-5-3 0,5 3-1 0,-5-3-5 0,0 3-2 0,0-4-2 15,0 1-4-15,0-2-7 0,-5 4-4 0,-3-4-7 0,8-5-10 0,-5 1-8 16,0 6-10-16,-9-4-6 0,7-2-6 0,-7 4-8 0,1-3-2 0,0 5 0 0,-6-6-4 15,7 9 0-15,-9-3-4 0,2-2 1 0,0 7-1 0,-9 0 1 0,11 4 2 16,-3-5-2-16,1 5 1 16,-2 5 0-16,3-5 1 0,-3 4 1 0,8 6-1 0,-1-5 3 0,2 4-2 0,0 7 3 0,4-7-1 15,-4 6 2-15,4 0 2 0,2 0-1 0,1-2 3 0,-3 7-1 0,1-4 0 16,7-1 2-16,-6-2 2 0,6 1 0 0,0 2-1 0,-6-1 2 0,6-2-2 0,0 2-2 0,6 0-2 0,-6-6 3 16,6 6 0-16,-6-6 2 0,7 3-1 0,1-3 4 15,-3 5-2-15,9-4 1 0,-9 0 0 0,10-1 0 0,-3 3 3 0,0-8-1 0,9 5 3 16,-10 0 0-16,10-3-2 0,-3 0-6 0,3-3-4 15,-2 3-6-15,8-1-6 0,-7-1-5 0,4-4-6 0,3 0-6 0,-6 0-7 0,4 0-6 0,1-4-9 0,-6 4-4 0,6-5-7 16,-8-1-2-16,9 3-1 0,-1-3 4 0,-5 0 1 0,-3-3 6 0,8 5 5 16,-6-5 6-16,1 3 4 0,-3-3 8 0,3-3 9 0,-3 3 7 0,-5 4 8 15,0-9 6-15,6 5 7 0,-6-3 5 0,1 3 6 0,-9-6 4 0,10 6 3 0,-9-6 5 0,7 0 5 16,-8 6 7-16,2-5 7 0,2 0 10 0,-9-2 7 0,0 1 7 0,5 1 9 16,-5 4 10-16,0-5 5 0,0 0 5 0,0 6 3 0,-5-7 2 0,5 2-1 15,-9 4 0-15,2-3-6 0,2 2-7 0,5 1-7 0,-13 1-8 0,7-2-10 0,-2 3-9 16,-4-3-10-1,5 8-11-15,-5-4-8 0,4-2-5 0,-5 9-7 0,7-5-3 0,-7 5-5 0,6 0-2 0,-7 0-2 0,9 0 1 0,-8 5-3 0,5-1-3 16,3 1 3-16,-1 5-2 0,-6 1-1 0,3-3 1 0,9 3 0 0,-5 4 0 0,-2 0 2 16,1-2 0-16,0 2 2 0,6 1 1 0,-8-2 2 0,8-1 0 0,0 2 1 15,-7 1 2-15,7-2-1 0,0-4 0 0,0 4 2 0,0-4-1 0,0 1 1 16,0-1 1-16,0-1 1 0,7 0 1 0,-7 1-1 0,8-4 1 0,-2 3 0 16,-6-3 2-16,6 3-1 0,1-5 3 0,-2 1 0 15,4 1 1-15,-4-3 1 0,8 3 1 0,-8-6-1 0,3 6 2 0,5-6-1 0,-8 4 1 0,9-4 2 0,1 0 2 16,-10 0 3-16,9 0 6 0,-9 0 4 15,8 0 2-15,-6-4 5 0,0 4 3 0,5 0 0 0,-4-6 3 0,-2 6 0 16,1 0 4-16,-1 0-2 0,-1-6 0 0,-5 6-1 16,7 0-4-16,2 0-4 0,-9 0-8 0,0 0-6 0,0 0-4 0,5 0-4 15,-5 0-3-15,6 6-3 0,-6-6-1 0,0 6-3 0,7-2 0 0,-7-4-2 16,0 5 1-16,0 5 0 0,5-6 0 0,-5 1 1 0,0 4 2 0,0-3 1 16,0 3 3-16,0 3 0 0,0-3 2 0,0 0-1 0,0 1 1 0,0-1-3 15,0 2 0-15,0-1-2 0,0-1 2 0,0 0 2 0,-5 1-1 0,5 1 0 0,0-1-1 16,0-7-2-16,0 7-2 0,0 1-9 0,0-2-12 0,0-3-13 0,0 3-17 15,0 1-16-15,0-6-20 0,0 6-19 0,5-6-24 0,-5 2-25 0,0 3-26 16,0-3-25-16,0 0-26 0,0-2-29 0,0 5-29 0,0-4-42 0,9-1-42 0,-9 2-48 16,0 3-46-16,7-3-4 0,-7 3 15 0,5-3 26 0,1-2 32 0,-1 5 36 0,3-4 38 15,0 1 37-15,-3-2 38 0,2 1 41 0,5-5 44 0,-4 0 50 0,-1 0 65 0</inkml:trace>
  <inkml:trace contextRef="#ctx0" brushRef="#br0" timeOffset="-137645.92">19140 2546 0 0,'-6'-5'42'0,"6"5"35"0,-5 0 25 0,-3-4 25 0,8-2 24 0,-7 0 26 0,7 3 27 0,-6-3 28 0,6 1 29 0,-8 1 22 0,8-2 23 0,-5 3-20 0,5-3-48 0,0 6-24 0,0-9-13 0,-5 3-9 0,5 2-9 0,0-2-6 16,0 1-9-16,-8 1-7 0,8-5-11 0,0 3-9 0,0-3-12 0,-6 3-5 0,6-4-4 15,0 5 9-15,0-4 13 0,0 3 1 0,-7 2 1 0,7-5-7 0,0 4-7 16,0-5-5-16,-6 4-4 0,6 2-6 0,0-7-3 0,0 8-4 0,0-3-4 16,0-3-8-16,-7 5-9 0,7-1-10 0,0-2-10 0,0 4-5 0,0 3 2 0,0-6-2 15,0 1 0-15,0 5-2 0,0-4-7 0,0 4-10 0,0 0-8 0,0-6-8 16,7 2-7-16,-7-1-6 0,0 5-4 0,6-4-5 0,-6 4-6 0,7 0-5 15,-7 0-4-15,6 0-3 0,2 0-1 0,-3 0-2 0,8 4-1 0,-7 1 3 16,1-1-1-16,6 6 3 0,-7-5 1 0,7 4 2 0,0 7 2 0,-5-7 0 16,5 6 5-16,-8-6 2 0,3 7-3 0,-2-2 2 0,-1 1 0 0,3 1 0 15,-3-2 0-15,2 5-1 0,-7-4 2 0,9 0 0 0,-9-2 3 0,0 2-1 0,0 0-1 16,0 0 2-16,5-1-3 0,-5 0 1 16,-5-2 0-16,5-3 1 0,0 1-1 0,0-1 0 0,0 0 0 0,0-3 1 0,0 3-1 0,-9-3 0 0,9-1 2 15,0-5-1-15,0 0 2 0,0 4 2 0,0-4 3 0,0 0-2 0,-7 6 4 0,7-6 2 16,0 0-1-16,-5 0 4 0,5 0 0 0,-8 0-1 0,8-6 3 0,-5 6-3 15,5-4 2-15,-6 4 1 0,6-5-1 0,-8-1-1 0,8 3-1 0,0-3-1 16,-5-4-1-16,5 5-2 0,0-4-1 0,-7 5 0 0,7-8-1 0,0-3-2 0,0 6 1 16,0 0-2-16,0-6-2 0,0 5-2 0,0-5-2 0,0-3-1 15,7 3-3-15,-7-1-1 0,5-2-1 0,3 3-3 0,-8-6 0 0,6 6-3 0,-1-3-2 0,3 2-1 16,-3 7-2-16,2-6-1 0,2 6-2 0,-4 0 1 0,1 2-1 0,6 4 1 16,-3-3-3-16,-4 6 4 0,2-5-2 0,-1 10 2 0,7-5 1 0,-5 6 2 15,4-3 2-15,0 9 0 0,-5-8 2 0,6 5 4 0,-6 6-2 0,5-6 3 0,-4 7 1 16,5-2 1-16,-7 1 2 0,6 4-3 0,-3-4-9 0,-4 4-11 15,2-4-15-15,-1 6-18 0,-1-8-20 0,3 7-16 0,0-5-20 0,-8-1-23 0,5 0-23 16,-5-2-26-16,7 3-26 0,-7-6-35 0,7 4-41 0,-7-1-42 0,5-9-38 0,-5 8-44 16,8-1-43-16,-1-6-2 0,-2 5 15 0,-5-4 25 0,7 1 27 0,0-2 36 15,-2-4 37-15,3 5 36 0,-3-5 39 0,3 0 45 0,-2 0 46 0,-1 0 49 0,3-5 62 16</inkml:trace>
  <inkml:trace contextRef="#ctx0" brushRef="#br0" timeOffset="-137299.4">19643 2565 75 0,'0'-9'147'0,"0"-6"46"0,0 5 39 0,0-5 38 0,0 0 37 0,0 6 38 0,0-6 35 0,0 0 33 0,-8 2 33 0,8-2 31 0,0-1 30 0,0 2-55 0,-6 4-104 0,6-4-55 0,0 4-32 0,0 0-22 16,0-1-15-16,0 2-18 0,0 0-20 0,0 5-20 0,0-1-23 0,0-2-19 0,0 7-20 0,0 0-16 0,0 0-21 0,0 0-15 0,0 0-14 0,0 0-14 0,0 0-7 0,0 0-10 0,0 7-8 0,0-2-5 0,0-1-4 0,6 5-3 0,-6 0 2 0,0 2-1 0,0-1 2 0,8 0 2 16,-8 4 3-16,0 1 1 0,5 1 3 0,-5-7 1 0,0 6 1 0,7-2 1 15,-7 2-1-15,0 6 1 0,6-8 1 0,-6 1-1 0,8 2 0 0,-2-1 0 0,-6-1 1 16,7 2-1-16,-2-7 1 0,2 6-2 0,0-6 1 0,-2 7 1 15,3-13-2-15,-1 8 2 0,-1-1 0 0,7-6 1 0,-8 1 3 0,3-5 0 0,5 4 3 0,-7-4 1 16,1 0 0-16,7-4 0 0,-9 4 2 0,8-5-1 0,-8 1 1 0,9-6 2 16,-7 5 1-16,1-4-1 0,-2-3 1 0,0 3-1 0,1 0-2 15,-2-1-2-15,2 1-2 0,-7-7-2 0,9 2 2 0,-9 4-3 0,0-5 1 0,0-5-2 16,0 7-1-16,0-2-4 16,0-6-3-16,0 2-8 0,0 4-9 0,-9-4-7 0,9 4-6 0,0-3-11 0,0 2-10 0,-7 5-11 0,7-2-9 0,0 4-15 0,-5-3-19 15,5 9-20-15,0-8-22 0,-7 7-30 0,7 4-26 0,0 0-31 0,0 0-31 16,0 0-43-16,0 0-48 0,-6 4-54 0,6 7-59 0,0-8-16 0,0 9 9 0,-6-3 20 15,6 1 31-15,0 4 34 0,0-4 39 0,0 0 40 0,0 4 43 0,-8-4 47 16,8 4 47 0,0-4 53-16,0 1 62 0</inkml:trace>
  <inkml:trace contextRef="#ctx0" brushRef="#br0" timeOffset="-136651.12">19948 2541 0 0,'0'0'4'0,"0"0"114"0,0-4 70 16,0-2 50-16,8 0 40 0,-8 3 40 0,0-8 38 0,0 7 37 0,0-5 35 15,0-6 33-15,0 5 32 0,0-1 27 16,0-2 28-16,0 3-81 0,0-4-139 0,0 2-74 0,0-3-38 0,0 8-25 0,0-8-18 0,5 3-19 0,-5 3-22 0,0 0-19 15,6-1-21-15,-6 5-14 0,0-4-14 0,8 2-14 0,-8 4-9 0,5-3-12 16,-5 1-6-16,7 5-10 0,-7 0-6 0,8-4-5 0,-3 8-3 0,2-4-2 16,-7 5 0-16,7 1-1 0,-2-3-1 0,3 4 0 0,-3 2-1 0,3 0 1 15,3 0 0-15,-11 2 0 0,16 5 2 0,-11-7 1 0,2 4 2 0,-1 2 0 16,-6 0 0-16,5 0 1 0,4 0 3 0,-9 0-2 0,7 0 2 0,-7-2 0 16,0 2 0-16,5 0-1 15,-5 0 0-15,0-1 0 0,0-4 0 0,0 6-2 0,6-7-2 0,-6 1-2 0,0-1 0 0,0 0-3 0,0-3-3 0,0 3 0 0,7-3 0 16,-7-1 1-16,0-1 0 0,0-4 3 15,0 0 4-15,0 0 4 0,0 0 3 0,0 0 2 0,0 0 5 0,0 0 1 0,0 0 0 0,0 0 3 0,0 0-1 0,-7 0 0 16,7-4 3 0,0-1-2-16,-6-1-3 0,6 3 0 0,-5-9-4 0,5 8-4 0,-7-1-2 15,7-4-3-15,-9-1-2 0,9 4-1 0,-5-3 2 0,5-1-1 0,-6-4 1 16,6 4 0-16,0 1-1 0,-7-6 0 0,7 0-1 0,0 6 1 0,0-6-3 0,0-1-1 16,0 2 0-16,7 0-1 0,-7 0 0 0,0-2-3 0,6 1 2 0,-6 1-5 15,5 4-1-15,-5 0-2 0,9-1-3 0,-2 2 1 0,-7 5-5 0,5-1-1 16,1 5 0-16,-6-4-2 0,7 4 0 0,-1 0-1 0,2 4 3 0,4-4-1 15,-6 5 2-15,0-1 3 0,9 5 2 0,-10 2 1 0,9-1 5 0,-1 0 0 0,0 1 5 16,-7 2 1-16,6-4 2 0,2 6 3 0,-7 0 0 0,6-5 2 0,-6 4 0 16,5-4-1-16,-5 5 2 0,-1-6-2 0,0 6 0 0,2-6 0 0,-1 3 1 15,-2-3-1-15,3 1 0 0,-8-1 0 0,6 0-1 0,-1-3 2 0,-5 3-1 0,0-3-1 16,0 0 1-16,8-2-1 0,-8-4 1 0,0 0 2 0,0 0 3 0,0 0 2 16,0 0 6-16,0 5 2 0,0-5-1 0,0 0 3 0,-8 4 2 0,8-4 2 15,0-4 1-15,-5 4 1 0,-1 0 5 0,6-5-2 0,-8 1 2 0,3 4-2 16,-2-6-3-16,7 0-3 0,-8-3-1 0,2 3-4 0,6 2 0 0,-6-6-1 15,-1 6-2-15,7-6 1 0,-5 1-3 0,5-3-2 0,-7 3-1 0,7 0 0 0,0-6-2 16,-7 6-1-16,7-7-1 0,0 2 0 0,0 0-3 0,0 0 1 0,7-7 1 16,-7 8-2-16,7-2-2 0,-7-6 0 0,5 6-3 0,2-3 1 0,-1 2-4 15,0 1-2-15,2 2 0 0,-1 2-2 0,-2 1 1 0,3 1-2 0,-2-2 0 0,7 7 2 16,-8 4 0-16,2-4 2 0,7 4 0 0,-1 4 2 0,-7 0 2 0,7 2 2 16,0 3 2-16,0 2 2 0,-5-1 1 0,2 4 0 0,4 0 2 0,1 0 2 15,-10 2-2-15,2 2 1 0,5-3 0 0,-4 6 0 0,-2-2-1 0,1 2 2 16,-7-7 1-16,6 5 1 0,-6 0 0 0,0 5 0 0,0-3-1 0,0-2-5 15,0 0-12-15,-6 1-12 0,6-5-17 0,0 4-19 0,0-4-21 0,0 5-29 0,-7-6-33 16,7-5-38-16,0 6-36 0,0 0-50 0,0-6-51 0,-6 1-72 0,6 5-75 16,0-4-41-16,0-2-25 0,0 1 6 0,0-6 21 0,6 1 29 0,-6 0 37 0,0-5 43 15,0 4 45-15,0-4 48 0,7 0 49 0,-7-4 54 0,6-1 55 0,-6 0 65 0,5-3 73 16</inkml:trace>
  <inkml:trace contextRef="#ctx0" brushRef="#br0" timeOffset="-136335.28">21278 2443 0 0,'-8'0'1'0,"8"0"102"0,0 0 65 0,0 0 42 0,-8 0 30 0,8-4 27 0,-5-1 23 0,5-1 29 15,0 6 29-15,5-3 27 0,-10-4 26 0,5 2 24 0,-6 1 23 0,-1-1-71 0,2-1-122 0,-4 2-62 0,4 1-26 0,-8 3-11 0,8-6 1 0,-4 1 0 0,-3 5 4 16,4-4-7-16,2 4-8 0,1-6-9 0,-3 6-14 0,3-6-10 0,-2 6-9 15,7 0-14-15,-7 0-9 0,7 0-14 0,0 0-9 0,-7 0-9 0,7 0-8 0,0 0-10 16,0 0-14-16,0 0-9 0,-6 0-8 0,6 0-3 0,0 0-3 0,0 0-2 16,0 0 2-16,0 0-3 0,0 0-2 0,0 0 2 0,0 0 1 0,0 0 0 15,6 0-1-15,-6 0 0 0,7 0 0 0,0 0 0 0,5 0-1 0,-4 0-1 0,11 0 1 16,-7 0-12-16,8 0-14 0,1 0-22 0,-3 0-23 16,3 0-31-16,3 6-31 0,-4-6-39 0,7 6-38 0,-8-6-52 0,1 4-59 0,4 1-70 0,-8 1-72 15,2 1-25-15,3-1-2 0,-10-1 20 0,2 4 29 0,-5-2 35 0,-3-4 42 0,2 8 42 16,-7-7 47-16,7 2 46 0,-7-6 49 0,-7 9 57 0,7-5 61 0</inkml:trace>
  <inkml:trace contextRef="#ctx0" brushRef="#br0" timeOffset="-136177.15">21278 2574 0 0,'-16'6'3'0,"5"3"116"0,-1-3 74 0,-2 0 56 15,7-6 45-15,1 4 42 0,1-4 42 0,-4 0 38 0,2 0 33 0,7 0 25 0,-5-4 24 16,5 4 19-16,0 0 19 0,0 0-87 0,0 0-146 0,0 0-87 0,0 0-52 16,0 0-35-16,0 0-26 0,0 0-23 0,0 0-23 0,0 0-14 0,5 0-14 0,2 0-10 15,2 0-2-15,-4 0-5 0,1 0-1 0,6 0-5 0,2 0-7 0,-1 0-17 16,0 0-24-16,7 4-28 0,-1-4-33 0,-6 0-38 0,6 5-39 0,2-5-66 15,-3 0-74-15,9 4-77 0,-6-4-71 0,-3 0-28 0,8 0-4 16,-7 5 12-16,1-5 21 0,0 0 31 0,6-5 38 0,-5 5 46 0,-3 0 48 0,8-4 49 0,-6-1 50 16,0 1 64-16,-1-2 69 0</inkml:trace>
  <inkml:trace contextRef="#ctx0" brushRef="#br0" timeOffset="-135434.62">22449 2443 15 0,'0'-4'38'0,"0"4"13"0,8-5 14 0,-8 5 16 0,0 0 22 0,5 0 24 0,-5-6 29 0,0 6 32 0,7 0 34 0,-7-3 8 0,0 3-7 0,0-7 2 0,7 2 9 0,-7 5 10 16,0-4 12-16,0 4 7 0,0-5 6 0,5-1-4 0,-5 6-4 0,0-4-13 0,0 1-20 0,0 3-18 0,8-6-23 0,-8 6-17 15,0-5-11-15,0 5-13 0,0-4-11 0,0 4-13 0,0 0-14 0,0 0-14 0,0 0-16 16,0 0-13-16,0 0-13 0,0 0-12 0,0 4-8 0,5-4-7 0,-5 5-6 0,8 1-3 16,-8-3-5-16,6 1-2 0,-6 7 2 0,5-2 2 0,-5 1 3 0,0 1 4 15,0-1 0-15,7-1 4 0,-7 6-2 0,-7-5 1 0,7 5 1 0,0-6-4 16,-5 0 2-16,5 0-3 0,-6 7 2 0,-2-7-3 0,3-3 1 0,-3 3-1 0,3 0 3 15,-2-3-3-15,-5 3 1 0,4-3-2 0,-4 0 1 0,3-2-3 0,-1 1 1 16,2-1-4 0,-5-4 1-16,0 0-1 0,-1 0-2 0,2 0-1 0,-1 0-2 0,-1-4-2 0,1-1-2 0,2 5 1 0,-2-4-1 0,-8-8 0 0,8 9 0 0,0-3-1 15,0-4 2-15,0 5-1 0,-1-4 1 0,2-1 3 0,5 5 6 0,-5-5 0 16,4 1 5-16,3-2 1 0,-2 7-1 0,7-5-2 0,-7-1 0 0,7-1-2 16,0 1 0-16,0 1 2 0,0 0-3 0,7-1 3 0,-7-4-1 0,7 2-3 0,-7-3-3 31,5 2-4-31,3-2-4 0,-1 0 2 0,-2 0-1 0,2 6 3 0,5-7 0 15,-4 2 0-15,5 4 3 0,-7 1 2 0,7-6 0 0,0 11 0 0,0-2 2 16,1-3 1-16,-2 9-1 0,1-5 3 0,6 5 1 0,-5 5-3 0,6-5 1 16,-1 9 0-16,1-3-3 0,-1 4 0 0,0 4-2 0,1-4-2 0,-1 8-2 0,-6-2-3 15,6 8 2-15,2-3-1 0,-3 1-2 0,-2 5 1 0,-5-3 1 0,2 4-1 16,0-4 2-16,-6 6 1 0,-1 4 0 0,0-4-1 0,1 4-1 0,-7-4-9 0,0 3-12 16,0-4-13-16,0 6-15 0,-7-7-16 0,7 3-19 0,-6-7-21 0,0 0-22 15,6 0-20-15,-7-3-23 0,2-2-20 0,-3 0-22 0,2-5-28 0,6 2-30 0,-7-7-50 16,1 6-54-16,1-10-46 0,-3 5-40 0,0-4-4 0,3 3 16 0,-2-5 27 15,1 1 30-15,1-5 33 0,-4 0 33 0,2 4 36 0,7-8 34 0,-5 4 43 16,5-5 46-16,-6 1 55 0,6-5 74 0</inkml:trace>
  <inkml:trace contextRef="#ctx0" brushRef="#br0" timeOffset="-134784.99">22762 2610 0 0,'6'-5'22'0,"-6"-5"138"0,0 1 76 0,0 3 56 0,0-4 44 0,0 0 41 0,0 0 36 0,0-3 32 0,-6-8 26 0,6 6 23 0,0 2 20 0,0 2 20 0,0 7 17 0,0-2-107 0,0 6-180 0,6-5-88 0,-6 5-44 0,0 0-25 0,0 0-19 0,0 0-16 0,0 0-17 0,0 0-13 0,0 0-9 0,0 0-7 0,0 0-4 16,0 0-6-16,0 0-5 0,0 0-7 0,0 0-6 0,0 0-4 0,0 0-1 0,0 5 0 15,0 1-3-15,0-2 3 0,5 2 0 0,-5-1 3 0,0-1 1 0,0 5 3 16,9-3 4-16,-9 3 3 0,7 0 4 0,-7-3 3 0,5 4 0 0,-5-1-3 16,0 1-2-16,7-5-2 0,-7 4-2 0,7-3 1 0,-2 3-1 0,-5-3-2 15,8 0 2-15,-1 3-2 0,-7-5 3 0,5 1 1 0,2-1-1 0,5-4 0 16,-4 6 1-16,-3-6 2 0,3 6-1 0,3-6 1 0,-3 0 0 0,5 0 0 0,0 0 1 15,-8-6 3-15,9 0-2 0,-7 6 1 0,6-4-1 0,-6-5 0 0,5 4 2 16,-5 1-1-16,-1-8-1 0,2 9 1 0,-2-9 2 0,-6 3 1 16,7 0 2-16,-7-1 2 0,5 1-2 0,-5-3 0 0,0-2 0 0,0 1 0 0,-5 3-1 0,5-5 0 15,-7 0-1-15,1 0-5 0,6 0-2 0,-8 5-2 0,2-4-4 0,-1 4-4 16,-5-4-3-16,5 4-3 0,0 4-2 0,1-3-2 0,-6 3-5 0,3 3-1 16,4 3-4-16,-8-6 0 0,8 12-2 0,-3-6 2 0,0 3 1 0,-3 3 0 0,3 3 2 15,3 3-1-15,-8-3 4 0,6 0-1 0,0 6 2 0,2 1 3 0,-2-2 1 16,7 0 2-16,-8 0 1 0,3 2 1 0,5-1 3 0,0-2-1 0,0 1 1 0,0 2 0 15,0-1 1-15,0-1 0 0,5 2 1 0,-5-1 0 0,8-6 1 0,-1 4 1 16,-2 2 1-16,2-4 2 0,0-1 2 0,6-1 2 0,-8 6 2 0,9-6 1 16,-1 1 2-16,0-4 3 0,0 3-1 0,1-5 4 0,4 1 0 0,-4 1 2 15,5-2-2-15,1 1 5 0,1-5-2 0,-11 0 4 16,19 0 1-16,-11-5 2 0,1 5 2 0,2-4 2 0,3-2 2 0,-4-3 2 16,0 3 1-16,6-3 3 0,-8-1 2 0,10 1 3 0,-9-2 0 0,0 2 2 0,2-5 4 0,-2 0-2 0,-7 2-1 15,9-6 0-15,-10 2 0 0,5 1-4 0,-4-3-2 0,-6-1-4 0,-1-2-3 16,4 3-3-16,-2-3-6 0,-2-3 0 0,-5-1-6 0,0 1-2 0,0 0-2 15,-5-1-6-15,5 1-4 0,-7-1-3 0,-2 1-2 0,4-1-2 0,-1 5 0 0,-1 1-1 16,2 4-2-16,-4 0 2 0,2 2-3 0,2 4 0 0,-1 3-4 0,-1-4-3 16,7 10-3-16,-6-5 0 0,-2 5-2 0,3 5 2 0,-2-5-5 0,0 10 1 15,-5 0-1-15,4-1 0 0,3 6-1 0,-9-1 1 0,9 7-2 0,-3-2 5 16,1 6-1-16,1-7 3 0,0 6 4 0,6 1 1 0,-7-5 1 0,7 5 3 16,0-1 1-16,0-5 1 0,7 2 0 0,-7-3 1 0,6 3-1 0,0-2 0 0,1-1 2 15,1-2-1-15,-3-1 2 0,1 3-6 0,7-3-6 0,-5 1-13 0,4-2-10 0,-5 2-16 16,5-7-17-16,2 6-20 15,-7-6-25-15,4 6-26 0,-4-6-26 0,7 1-29 0,-7-1-30 0,4-3-32 0,-2 3-31 0,-2-3-37 16,-2 3-38-16,1-3-31 0,2-3-24 0,-3-3-16 0,-5 6-12 0,0-6 2 0,0 0 9 0,0 0 24 0,0 0 34 16,0 0 38-16,0 0 41 0,0 0 39 0,-5-6 40 0,-3 3 46 0,8-3 46 15,-6 1 38-15,1 1 38 0</inkml:trace>
  <inkml:trace contextRef="#ctx0" brushRef="#br0" timeOffset="-134629.15">23407 2711 0 0,'-7'-9'12'0,"-7"5"74"0,7-7 50 0,-4 7 42 0,4-7 36 0,-7 7 36 0,2-5 37 0,0 3 35 0,-3-3 42 0,2 3 37 0,2-3 37 0,3 3 23 0,-5-3 12 0,0 5-39 0,8-1-70 0,-4-5-43 0,2 4-29 0,7 6-23 0,-5-3-18 0,5-3-23 0,0 0-22 0,0 6-27 0,0 0-30 0,0-4-25 0,0-1-27 0,0 0-23 0,5 5-22 15,2-4-20-15,2-2-16 0,-4 2-11 0,2-1-10 0,5 1-7 0,-5-2-3 16,6 0-10-16,6 3-7 0,-4-3-19 16,-3 1-20-16,8 1-31 0,-1 4-35 0,2-6-47 0,-3 3-46 0,8 3-83 0,-7 0-94 0,8 0-67 0,-2-6-45 0,-6 6-13 15,8 0 2-15,-1-4 21 0,-6 4 26 0,-1-5 37 0,8 5 39 16,-6-6 50-16,-3-4 52 0,1 5 58 0,1 1 61 0,-1-5 74 0,-6 3 88 0</inkml:trace>
  <inkml:trace contextRef="#ctx0" brushRef="#br0" timeOffset="-134265.28">23985 2391 0 0,'-5'0'17'0,"-2"0"143"0,0 0 97 0,2-6 69 0,-3 1 50 0,-5 1 43 0,7-8 39 0,1 3 36 16,-2 0 34-16,-2-6 32 0,4 6 29 0,-2-1 24 0,7-5 24 0,0 9-107 16,0-3-174-16,0 0-117 0,0 3-80 0,0 2-41 0,0-2-19 0,7-3-15 15,-7 4-14-15,0-1-11 0,0 2-12 0,0 0-8 0,5-1-5 0,-5 5-5 0,0 0-5 16,0 0-2-16,0 0-6 0,0 0-3 0,0 0-7 0,-5-6-2 0,5 6-4 16,-7 6-1-16,1-6-3 0,1 5-1 0,-4-1-4 0,2 6-2 0,-4-5-2 0,-2 10-2 15,0-5 0-15,0-1 1 0,-1 6-2 0,2 0 4 0,-2 0 3 16,1-6-1-16,0 4-1 0,7 2-2 0,-6 1-5 0,4-2-1 0,2 1-3 0,-1 1-5 15,1-7-4-15,6 6-5 0,-7-2-1 0,7-2-3 0,0 4-5 0,0-5 0 16,7-1 0-16,-7 6 2 0,6-6 3 0,1 1 6 0,-1-1 2 0,2 6 5 16,4-6 5-16,-6 3 4 0,7-3 5 0,0 1 3 0,1 4 4 0,6-4 5 15,-8-1 3-15,8 2 3 0,-1-1 0 0,-7-1 1 0,8 0-1 0,1 1 0 0,-3-5 0 16,-5 5-3-16,7-4 2 0,-8-3 0 16,-5 3-2-16,6-2 0 0,-5 1-2 0,-2 1 1 0,-1-6 0 0,3 4 3 0,-8-4 1 0,0 0 1 0,0 0 3 0,0 0 2 15,0 0 1-15,0 0 2 0,0 0 2 0,-8 5 3 0,8-5-1 0,-5 0 5 16,-1 0-1-16,-2 6-2 0,3-6-4 0,-10 0-16 0,3 0-21 0,5 0-26 15,-6 3-25-15,0-3-32 0,2 0-30 0,4 0-39 0,-7 0-39 0,1 0-63 16,-1 0-69-16,7 0-87 0,-4 0-89 0,4 0-30 0,1 0-4 0,-2 0 21 0,3 0 32 16,-2 0 39-16,7 0 38 0,-6 0 45 0,6 0 47 0,6-3 48 15,-6-3 54-15,7 1 64 0,6 1 67 0</inkml:trace>
  <inkml:trace contextRef="#ctx0" brushRef="#br0" timeOffset="-133474.72">24285 2605 0 0,'0'9'21'0,"8"-4"137"0,-8-5 71 0,0 0 52 0,0 0 40 16,-8-5 40-16,8 1 39 0,-6-11 36 0,6-10 36 0,0 1 32 0,-5 9 28 0,5 0 26 16,0 10 26-16,0 1-105 0,0-2-175 0,0 3-86 0,0 3-37 0,0-6-20 15,0 6-12-15,0-4-18 0,0 4-19 0,0 0-20 0,0-5-17 0,0 5-15 16,0 0-14-16,0 0-11 0,0 0-11 0,0 0-11 0,0 0-8 0,0 0-10 16,0 0-7-16,0 0-4 0,0 0-6 0,-8 5 1 0,8-5 0 0,0 4 2 15,0 2-1-15,0-3 3 0,-5 3-1 0,5-2 6 0,0 7 1 0,0-8 2 0,0 3 5 16,0 4 2-16,0-5 3 0,0-1-1 0,0 6 1 0,0-5-2 0,0 0 0 15,5-1-2-15,-5 2 0 0,0 0-1 0,8-3 3 0,-8 3-3 0,5 0 1 16,1-6 1-16,2 4-1 0,-3-4 2 0,2 5 1 0,-1-5 0 0,2 0 1 0,5 0 1 16,-8 0 1-16,9 0 2 0,-1-5 0 0,-6 5 4 0,7-4 1 0,-4 4 0 15,4-6 0-15,-7 0 1 0,6 3 3 0,-7-9-2 0,2 8 3 0,-3-6 0 16,3 6-2-16,-3-6 2 0,-5 1 0 0,8-3-3 0,-8-2 1 0,0 4-2 0,0-3-4 16,0-2 2-16,-8 0-1 0,8 0-2 0,-5 0-4 0,-3 0-3 0,3-4-1 15,-3 5-3-15,-3-2-3 0,3 1-2 0,-5 6-1 0,5-4-3 0,-2 1 0 16,-4 3-2-16,7 4-1 0,-6 1-1 0,-1-2-1 0,2 6 1 0,-2 0-2 15,1 6 2-15,0-2 0 0,7 1 3 0,-7 4-1 0,1 3 0 0,-2-3 2 0,1 4-2 16,7-2 0-16,-7 5-3 0,6-1 3 0,1-2-1 0,-2 1-1 0,3 2 2 16,-3-1-2-16,3-2 2 0,5 2-4 0,-7 0 2 0,7-6-2 0,0 6 3 15,0 0-2-15,0 0 5 0,0-5 0 0,7-1 2 0,-7 6 2 0,5-6-1 16,3 3 1-16,-3-3 4 0,9 0 2 0,-7 1 3 0,6-1 2 0,-7 2 2 16,7-1 0-16,1-6 1 0,-2 1 1 0,7 4 0 0,-6-3 2 0,8-2 1 0,-8 1 1 15,6-5 0-15,1 6 1 0,4-6-2 0,-3 0-1 0,-2 0-1 0,7 0 0 0,0 0 0 16,1-6 1-16,-1 1 0 0,-8 1-1 0,9-2 1 0,-1 1 2 0,1 1 1 15,-1-5 1-15,0-1 2 0,-8-1 2 0,9 2-1 0,-6-1 0 0,-3-4 1 16,3 4 1-16,-10-5 4 0,2 5 5 0,0-4 3 0,1-1 5 0,-1-1-1 16,-6 2 1-16,7 1-1 0,-14-8-1 0,5 6-1 0,-5 2 0 0,5-8 2 15,-5 6 4-15,0 0-1 0,-5 2-1 0,5-2-6 0,-5 0-7 0,-9 0-7 0,7 2-3 16,-6 1-3-16,7 3-4 0,-7 0-3 0,0-1-2 0,-6 1-4 0,4 4-2 16,3-1-4-16,0 6-4 0,-4 0-3 0,5 0 1 15,-1 6-1-15,-2-1 1 0,1 4 0 0,8 1 0 0,-11-1 2 0,11 0-1 0,-2 3 2 0,0 1 0 0,2-4 0 16,-2 2 4-16,-1 5-1 0,3-7 2 0,5 0 1 0,-7 6 1 0,7-6 2 15,0 1 0-15,0 1 2 0,0-1 0 0,7-1 1 0,-7 0 0 0,0 1 2 16,5 1 0-16,3-7 2 0,-8 5-1 0,7-3 0 0,-2 3 2 16,9-3 0-16,-9 3 1 0,3-3 0 0,5-2 2 0,-7 5 0 0,6-3 2 0,2 3-1 15,-1-4 1-15,1 5-3 0,-7-4 1 0,5 3 2 0,0-3 2 0,3-2 2 0,-4 5 1 0,-3 0 0 16,5-3 1-16,-8 0 0 0,9 3-2 0,-9 0 0 0,3-3 0 0,-1 3-1 16,-1 0 1-16,2 1-1 0,-3-5 2 0,0 5-2 0,-5-1-4 0,8 6 1 15,-2-5-2-15,-6 1-1 0,7 4-1 0,-7-7 1 0,6 6-1 0,-6 1 1 16,0-3-3-16,0 1 3 0,7-4 0 0,-7 6 2 0,0 0-2 0,0-5 1 15,0 4-1-15,0 1 0 0,0-5-1 0,0 1 1 0,0 2-1 0,-7-3-2 16,7 1 0-16,0-1 0 0,0-5 1 0,0 4-1 0,0-5 1 0,0 5-2 0,0-3 0 16,0-1-7-16,0 5-7 0,0-4-12 0,-6-2-14 0,6 1-17 0,0-5-18 15,0 4-21-15,0-4-25 0,0 5-25 0,0-5-31 0,0 0-31 0,0 0-35 0,0 4-66 16,0-4-78-16,0 0-74 0,-7 0-67 0,7 0-17 0,-6-4 11 0,-2 4 23 16,8-5 31-16,-5 1 38 0,0-5 38 0,5 3 44 0,-8-4 44 0,2-4 47 15,-1-1 52-15,7-1 65 0,-8 2 73 0</inkml:trace>
  <inkml:trace contextRef="#ctx0" brushRef="#br0" timeOffset="-132566.87">25125 2501 0 0,'7'0'30'0,"1"-3"50"0,-3 3 30 0,-5-6 32 0,7 6 36 0,0-4 31 0,-7 4 29 0,0-5 28 0,5 5 26 0,-5-6 25 0,0 2 26 0,0 4-10 0,0-6-28 0,8 1-21 0,-8 5-18 0,0 0-12 0,0-4-12 0,0-1-15 0,0 1-21 0,0-2-16 16,-8 2-13-16,8-1-9 0,0-1-12 0,0 3-8 0,0-4-10 0,-5 2-8 16,5 1-13-16,0-7-10 0,-7 7-7 0,7 1-6 0,-7-8-3 0,7 7-2 15,-5-2 0-15,5 0-1 0,-8 2-3 0,8-1-4 0,-7-1-5 0,7 6-5 16,0 0-4-16,0 0-4 0,0-3-1 0,0 3-7 0,0 0-4 0,0 0-9 16,0 0-10-16,0 0-10 0,0 0-11 0,0 0-6 0,0 0-7 0,0 0-4 0,0 0-3 15,0 0-6-15,0 0-4 0,0 0-3 0,0 0-2 0,7 0-1 0,-7 0 4 16,8 3 0-16,-8 3 1 0,5-1 0 0,2-1 0 0,0 8 1 0,-2-3 1 15,3 4 2-15,5-2 3 0,-7 8 6 0,-1-4 4 0,11 0 3 0,-11 0 3 16,2 0-1-16,-1 4-2 0,-1-4 2 0,3 0 0 16,0-2 1-16,-3 2-1 0,-5 0 2 0,6 0-2 0,-6 0 2 0,0-6 0 0,8 7 1 0,-8-7 0 0,0 6 0 15,0-6-1-15,0 0 1 0,0-3 0 0,0 3-2 0,0 1 2 0,0-4 0 16,0-3-1-16,0 3 0 0,0-2 1 0,0-4 2 0,-8 5-1 0,8-5 4 0,0 0 2 16,0 0 4-16,0 0 2 0,0 0 7 0,0 0 10 0,0 0 0 0,0 0 0 15,0 0 0-15,0 0-2 0,0-5 1 0,0 1 0 0,-6-2-3 0,6 3 1 16,0-3-4-16,0-4-2 0,-5 1-1 0,5 3-1 0,0-3-6 0,-8 0-8 15,8-6-2-15,0 6-2 0,0-7 0 0,0 2 1 0,0-2-2 0,0 1 0 0,0 1 0 16,0-5-1-16,8 3-2 0,-8-2 1 0,5-1-3 0,-5-2-4 0,6 3 0 16,2-3-1-16,-3 2-1 15,3 4-2-15,-1-3-2 0,-2 2-3 0,9 2 1 0,-9-1-3 0,3 6-3 0,5-1 0 0,-7 4-2 0,7 1 1 0,-5 1-4 16,-3 4 2-16,8 0-2 16,-8 4 1-16,11 1 2 0,-11 1 1 0,8 9 3 0,-7-6 2 0,7 1 1 0,-6 4 5 0,5 6 1 0,-4-6 1 0,4 5 2 0,-5-4 1 15,0 6-4-15,-2-3-5 16,3 3-8-16,-1-8-13 0,-1 8-12 0,0-6-13 0,1 4-15 0,-7-5-14 15,5 2-21-15,3-7-14 0,-8 6-23 0,6-2-15 0,1-1-21 0,-7-3-19 0,6 0-12 0,-6 1-9 0,7-5-12 0,-7 4-10 0,6-3-21 16,2-2-20-16,-8 1-19 0,5 1-10 0,3-2-11 0,-8-4-9 0,5 6-4 16,0-6 0-16,-5 0 12 0,9 0 20 0,-9-6 34 0,5 6 41 0,-5 0 42 0,7-4 43 15,-7-2 44-15,0 1 44 0,0 5 46 0,0-10 49 0,0 5 42 16,0 1 43-16,0-1 39 0,0-5 44 0,0 1 32 0,0 3 30 16,0-3 12-16,0-6-1 0,0 6 0 0,0-1-5 0,0-5-3 0,0 5-1 0,0-4-16 15,0-1-22-15,0-1-11 0,0 2-10 0,0 1-3 0,0 3-6 0,0-5-7 0,0 4-4 0,0-2-7 0,0 3-8 31,0-1-10-31,0 8-14 0,0-9-17 0,0 8-17 0,0-1-21 0,0 5-17 16,0 0-15-16,8-6-15 0,-8 6-13 0,0 0-15 0,0 0-11 0,6 6-6 16,-6-1-7-16,0-5-4 0,6 9-1 0,-6-2 0 0,0 2 1 0,0 0 1 0,7 1 3 15,-7-1 0-15,0 6 2 0,0 0 3 0,5-6-1 0,-5 6 3 0,0 0 0 16,7 0 0-16,-7-1-3 0,0 0 3 0,7 1-1 0,-7 1 0 0,0-2-1 16,7 2 1-16,-7-2 0 0,6-4 0 0,-6 3-1 0,7-2 1 0,-7-2 0 0,5 1-3 15,4-1 3-15,-4 1-2 0,2 1 3 0,-1-7 2 0,-1 7 1 16,3-8 0-16,0 3 0 0,3 0 3 0,-3-2 1 0,4-4 0 0,-4 4 6 0,-3-4 0 15,9 0 5-15,-1-4 5 0,-8 4 7 0,9-4 7 0,-9-2 3 0,11 0-1 16,-11 3 5-16,8-8 2 0,-8 7 3 0,4-7 0 0,-2-2-3 0,-2 3-1 16,1-5-1-16,1 0-3 0,-7 0-6 0,6 0-4 0,-6 0-9 0,0-3-6 0,0-1-5 15,0-2-2-15,0 2-8 0,0-2-2 0,-6-3-4 0,6 6-2 0,-7-3-1 16,7 8-1-16,0-8-1 0,-6 6-2 0,6 0-5 0,0 8-5 0,-5-4-14 16,5 7-11-16,0-8-16 0,0 8-20 0,0 4-23 0,0 0-26 0,0 0-32 15,0 0-34-15,0 0-27 0,0 0-23 0,-7 4-38 0,7 2-47 0,0 0-56 0,-9 3-59 16,9 0-44-16,0-5-31 0,0 11 3 0,0-3 23 0,0-3 32 0,0 0 38 15,0 1 44-15,9-1 45 0,-9 6 41 0,7-9 38 0,-2 3 52 0,1-3 51 0,1 3 58 16,7-5 74-16</inkml:trace>
  <inkml:trace contextRef="#ctx0" brushRef="#br0" timeOffset="-131881.42">26141 2546 0 0,'0'-5'1'0,"0"5"107"0,0 0 77 0,0-4 52 0,0-2 37 0,0 0 36 0,-5 3 34 0,5-3 35 0,-6-3 34 0,6 3 32 0,0-3 34 0,-8 5 28 0,3-7 27 0,-2 1-74 0,7 1-130 0,-8 4-79 0,2-5-53 0,0 1-25 0,-1 0-10 0,2-3-15 0,-4 3-15 0,2-1-19 0,7 7-18 0,-5-8-19 0,-1 7-17 15,6-2-11-15,-7 0-11 0,7 2-8 0,-6 4-7 0,6-5-5 0,0 5-5 0,0 0-3 16,0 0-5-16,0 0-2 0,0 0-3 0,0 0-5 0,0 0-4 0,0 0-2 16,0 0-3-16,0 0-2 0,0 0 0 0,0 0 0 0,0 5-2 0,0-1-1 0,6 8-2 15,-6-3 3-15,7 0-1 0,-7 1 3 0,6-1 3 0,-1 6 2 0,-5 0 5 16,7 0 4-16,2 0 2 0,-4 0 2 0,2-2 1 0,-1 8 1 0,0-6 1 16,2-2 0-16,-1 2 1 0,-2 0 0 0,3 0 0 0,-2 0-1 0,-1-2 0 0,-5 2 0 15,8-4 0-15,-8 3-1 0,0-5-1 0,5 2 0 0,-5-7-1 0,0 7-1 16,0-7 2-16,0 2 1 0,0-6 1 0,0 3 3 0,0-3 4 0,0 0 3 15,0 0 6-15,0 0 1 0,0 0 4 0,0 0 2 0,0 0-1 0,0 0 0 16,0 0 3-16,0 0-3 0,0-3 2 0,0-7-2 0,0 4-5 0,0 1-1 0,-5-5-2 16,5 1-4-16,0 4-5 0,0-5-1 15,0 1-2-15,-8 0 0 0,8-7 0 0,0 7-1 0,0 0 2 0,0-3 1 16,-5-3-2-16,5 6 2 0,0 0-3 0,5-6 0 0,-5-1-1 0,0 7 0 0,0-6 0 0,8 2-2 0,-8-2-2 0,0 0-1 16,5 0-4-16,2 0-1 0,-7 0-3 0,7 6-4 0,0-4 0 0,-7 2-4 15,6 1-2-15,1 4-2 0,-7 2-2 0,6-1-3 0,1-1 1 0,-7 6-2 16,6 0-1-16,-1 0 1 0,3 6 1 0,0-1-1 0,-3-1 3 0,3 8 2 0,-3-3 3 15,0 0 2-15,4 6 3 0,3 1 2 0,-6-2 3 0,-6 0 1 0,8 0 5 16,-2 2-2-16,1-1 2 0,-2-2-1 0,-5 1 1 16,8-2 1-16,-8 1-2 0,0 2 2 0,0-6 0 0,6 3 1 0,-6-3-2 0,0 1 1 0,0-1 0 0,0-4 0 15,0-1-2-15,0 8 2 0,0-12 0 0,0 0 1 0,0 3 2 0,0-3 3 16,0 0 5-16,0 0 4 0,0 0 7 0,0 0 3 0,0 0 9 0,0 0 2 16,0 0 4-16,0 0-1 0,0 0 2 0,0 0 0 0,0 0 0 0,0-3 0 15,0-3 0-15,0-4-3 0,-6 5-4 0,6-4-3 0,0 5-7 0,0-8-7 0,-8 3-7 16,8-1-2-16,0 0-2 0,0 0 0 0,-5 1 0 0,5-1-1 0,0 1 0 15,-7-6 0-15,7 6-1 0,0-6 4 0,0-1-2 0,0 7 1 0,0-6-1 0,0 0 0 16,7-4 0-16,-7 4-1 0,0 1-2 0,5-6-2 0,3 6 2 0,-8-1-1 16,6-1-1-16,1 2-1 15,-1 0-3-15,-1 0-4 0,2 4-2 0,2-1-1 0,-4 7 0 0,0-7-3 0,8 7 0 0,-5 4 1 0,0 0 0 0,3 0-1 16,-3 4 1-16,5 2 1 0,-8 3 0 0,9 2 4 0,-2-1 4 0,-4 4 1 16,4 0 2-16,-5 7 4 0,5-3 0 0,-3 2 2 0,-4-4 2 0,1 2 0 0,1 1 2 15,-2 2 0-15,-5-2 1 0,9 1 1 16,-9-1 2-16,0-4-3 0,0 3 0 0,0-2 0 0,0 3-1 15,0-5-1-15,-9 1 1 0,9 1-4 0,0-2-7 0,-5-4-15 0,5 5-19 0,-7-6-24 16,7 1-27-16,0-1-29 0,-6 2-35 0,6-7-40 0,0 7-39 0,0-7-67 0,0 5-80 0,0-3-80 0,0-2-84 0,0-4-25 16,0 5 0-16,6-5 25 0,-6 0 30 0,7 0 40 0,-2-5 42 0,4 1 46 15,-4-5 50-15,-5 3 52 0,7-9 53 0,-1 0 69 0,7 2 70 0</inkml:trace>
  <inkml:trace contextRef="#ctx0" brushRef="#br0" timeOffset="-131531.58">26976 2282 90 0,'12'0'154'0,"2"0"38"0,-1 0 30 0,1 0 27 0,-2 0 29 0,1-4 28 0,-7 4 30 0,7-5 29 0,-8-1 29 0,4 6 28 0,-4-4 29 0,-5 4-58 0,7 0-112 0,-7 0-52 0,0 0-20 0,0 0-11 0,8-6 0 0,-8 6-11 0,-8-5-7 15,8 1-13-15,0-1-15 0,0-1-14 0,-7 2-14 0,7 0-18 0,-5-1-14 0,-4-4-15 0,9 2-13 0,-5 2-13 0,0-4-6 16,-3 3-6-16,2 2-3 0,-1-5-4 15,1 4-2-15,-1 1-5 0,2-2-2 0,-4 6-1 0,4-6-1 0,-2 6-1 0,1-4-4 0,1 4-1 0,-4 0-3 16,2 0-3-16,2 0-2 0,5 4-3 0,-14 2-3 16,9-6-1-16,-3 6-1 0,3 3-2 0,-2-5 2 0,-7 5-1 0,8 2-2 0,-1-2 0 0,-6 1 3 0,7 5 1 15,-7 0 0-15,0 0 0 0,5 4-1 0,-2-4-1 0,1 3 1 0,4 3 0 16,-10-2 0-16,10 2 0 0,-2-3-2 0,0 1 2 0,2 2-2 0,-3-2 2 0,3 1-1 16,5-1-1-16,0 0-1 0,0 1-1 0,0-1 2 0,0-4-1 0,5 6-1 15,3-2-4-15,-3-5-5 0,2 5-9 0,0-4-10 0,6 4-16 0,-1-4-19 16,-3 0-21-16,9 0-25 0,-5 0-25 0,0 0-29 0,1 0-30 15,4-7-36-15,3 6-51 0,-8-2-57 0,6-3-69 0,2 1-70 0,-3-5-19 0,1 4 7 0,1-5 21 16,-1 2 31-16,0-1 34 0,1-5 38 0,-1 0 42 0,2 0 40 0,-10 0 46 0,10 0 46 16,-8-5 56-16,8-1 63 0</inkml:trace>
  <inkml:trace contextRef="#ctx0" brushRef="#br0" timeOffset="-131024.85">27170 2458 40 0,'0'-5'89'0,"0"5"35"15,0-4 35-15,0-2 33 0,-7 2 34 0,7 4 29 0,0-5 28 0,0 5 26 16,0-6 27-16,0 6 11 0,0 0 4 0,0 0-20 0,-5-3-33 0,5 3-23 0,0-7-20 16,0 7-16-16,0 0-18 0,0-5-18 0,0 5-17 0,0 0-15 0,0-4-11 15,0-1-11-15,0 5-10 0,5-6-10 0,-5 2-13 0,0 4-11 0,7-3-10 16,-7-3-9-16,0 1-8 0,8 1-7 0,-2 4-8 0,1-6-5 0,-1 0-7 0,-1 2-2 15,11 4-3-15,-11-5-2 0,8 5-2 0,-7 0-3 0,9 0-2 0,-4 0-1 16,2 0-2-16,0 0-1 0,6 5-5 0,-4-5-1 0,-2 4-5 0,6 2-3 16,-6 4 0-16,0-5-2 0,6 4-3 0,-6 1-2 0,1-1-1 0,6 3-2 15,-9 2 0-15,4 0-4 0,-3-5-3 0,0 6-2 0,1 0-1 0,1 0 0 16,-7 0 1-16,7 0-2 0,-9-2 1 0,3 2 0 0,-3 6-2 0,0-6 1 16,-5-2 1-16,9 2-1 0,-9 0 1 0,0 0 1 0,0-6 1 0,0 6 2 0,0 0 1 15,-9-5-1-15,9-1 1 0,-5 0 0 0,5 1 2 0,-5-5-1 0,-3 1 0 0,8 3 1 16,-5-9 2-16,-3 6-2 0,2-2 1 0,6-4 1 0,-7 4-2 0,1-4 0 15,-2 0 0-15,3 0 1 0,-3-4-1 0,3 4-1 0,-2-4 0 0,-5 4 1 16,5-6 0-16,-1 0 2 0,3 3-1 0,-1-3 3 0,-2-3 0 0,3 3 4 16,-2 1 1-16,-2-5 4 0,4 1 1 0,-1-1 5 0,-1 1 1 0,7-2 4 0,-5-2 5 15,5 3 2-15,-9-4-1 0,9 2 1 0,0-1 1 0,-5-2-2 0,5-6 0 0,5 7-4 16,-5 0-5-16,0-7 1 0,9 3-5 0,-4 3-1 0,2-4-6 0,-1-1-2 16,-1 1-5-16,4-2-5 0,3 2-1 0,2 5-2 0,-9-6-4 0,10 6 1 15,-10-1-1-15,9-1-1 0,-1 7-1 0,0 0 0 0,0-1-2 0,-7 1-2 16,15 4-2-16,-11-1-2 0,4 6-3 0,1 0 1 0,-3 0-1 0,7 6-11 15,-5-1-17-15,-1-1-23 0,1 5-29 0,-2 1-35 0,7 1-35 0,-6-1-48 16,0 4-44-16,-7-1-90 0,9 2-103 0,-4 1-69 0,-3-2-51 0,-3 1-13 0,3 1 5 16,-3-7 26-16,-5 0 33 0,8 1 45 0,-8-1 44 0,0-4 54 0,0-5 53 0,0 0 60 15,0 0 59-15,0 0 81 0,0 0 92 0</inkml:trace>
  <inkml:trace contextRef="#ctx0" brushRef="#br0" timeOffset="-130186.05">27953 2443 48 0,'0'0'121'0,"0"-4"40"0,0-1 35 0,0-1 32 0,0 6 29 0,0-3 28 0,0-4 29 0,0 2 27 0,0 1 26 0,-7-7 29 0,7 7 27 0,0 1-45 15,0-3-89-15,-7 1-47 0,7-5-26 0,0 4-16 0,0 2-10 0,-5-7-6 0,5 8-5 0,0-7-5 0,0 5-7 16,0 1-6-16,0-1-8 0,-8-2-8 0,8 4-8 0,0-3-11 0,0 6-8 0,0-5-10 0,0 5-11 0,0 0-13 0,0 0-12 0,0 0-13 0,0 0-12 0,0 0-12 0,0 0-9 0,0 0-8 0,0 0-10 0,8 0-5 0,-8 5-6 0,0 4-3 15,5-2 0 1,-5 2-2-16,7 0 3 0,0 0 4 0,-7 2 2 0,5 5 3 0,3 2 1 0,-1-3 0 0,-2 1 0 0,2 2 1 0,5 1 0 0,-4 2-1 16,-2-3 2-16,1 3-1 0,-1-2 0 0,-1 0 0 0,3 7-1 0,0-7 0 0,-3-1-1 15,-5 3-3-15,7-2 3 0,-1-5 0 0,-6 7-1 0,5-8 2 0,-5 2-2 16,9 0-1-16,-9 0 0 0,7-5 0 0,-7-1-1 0,0 0 2 16,5-3 1-16,-5 0 2 0,0-3 6 0,0 3 11 0,0-6 9 0,0 0 12 0,0 0 10 0,0 0 10 15,0 0 6-15,8 0 9 0,-8 0 5 0,5-6 4 0,-5 3 5 16,6-3 2-16,-6-4 4 0,8 0 2 0,-8 6-3 0,5-12-5 0,-5 7-11 0,7 0-9 15,-7-6-11-15,7 0-57 0,-7 0-5 0,7-4 0 0,-1 4 0 0,-6 0 0 16,7-4 0-16,-7 1 0 0,0-3 0 0,5 1 0 0,3-3 0 0,-8 2 0 16,6-3 0-16,-6 5 0 0,5-5 0 0,-5 3 0 0,8-3 0 0,-8 5 0 15,7-6 0 1,-7 11 0-16,6-5 0 0,-6 4 0 0,0 0 0 0,8 5 0 0,-8 1 0 0,0-2 0 0,0 7 0 0,5 4-71 0,-5 0-43 0,0 0-20 31,0 0-20-31,0 0-24 0,0 4-27 0,0 2-31 0,0 3-37 0,0 0-43 0,0 1-48 16,0 4-71-16,0 2-79 0,0-1-39 0,0-1-24 0,0 6 11 0,0-6 21 0,-5 1 32 15,5 1 36-15,0-7 43 0,-8 6 43 0,8-6 51 0,-6-5 51 0,6 7 58 16,0-7 60-16,-7 2 74 0,7-1 84 0</inkml:trace>
  <inkml:trace contextRef="#ctx0" brushRef="#br0" timeOffset="-129965.79">28303 2473 0 0,'0'-11'3'0,"0"7"114"0,0-1 77 15,7-5 55-15,-7 1 45 0,0 0 42 0,9-7 43 0,-4 1 42 0,8 1 42 16,0-2 42-16,-5 1 39 0,-3-3 37 0,1 2 33 0,-6-2-71 0,7 3-130 15,-7 0-78-15,6 5-47 0,-6-4-27 0,8 4-20 0,-8 1-21 0,0 3-21 16,5-4-27-16,-5 5-30 0,0 1-23 0,0 4-24 0,7 0-19 0,-7 0-16 16,6 0-11-16,0 4-13 0,-6 8-7 0,7-9-9 0,1 8-3 0,-3 3-7 15,-5 0 0-15,6 2-1 0,2 2 0 0,-3 3 0 0,2-2 4 0,1 5 0 16,-2 1 0-16,0-7-2 0,-6 9-2 0,7-3-3 0,-7 4-6 0,0-4-4 16,0 6-17-16,0-5-21 0,0 5-29 0,-7-2-33 0,1 7-45 0,0-7-47 0,-9 3-72 15,2 2-79-15,2-4-118 0,-10 0-129 0,3 1-53 0,-9 1-15 0,1-9 9 16,-1 4 18-16,-4-7 35 0,-3-4 45 0,2-6 51 0,-2-3 55 0,-3-3 62 15,3-3 67-15,-6-9 78 0,1 0 81 0</inkml:trace>
  <inkml:trace contextRef="#ctx0" brushRef="#br0" timeOffset="-77974.01">17863 3454 16 0,'0'0'90'0,"7"-4"45"0,-7 4 37 0,0-6 32 0,9 6 30 0,-9-3 29 0,0 3 24 0,0-6 26 0,0 6 27 0,0 0 26 0,0-6 26 0,0 6-28 0,0-4-57 0,0 4-41 0,0 0-26 0,0-5-23 0,0 5-16 0,0 0-10 15,0 0-7-15,0-5-4 0,0 5-3 0,0 0-7 0,0 0-6 16,0 0-10-16,0 0-9 0,0 0-13 0,0 0-12 0,0 0-14 0,0 0-11 0,0 0-15 16,0 0-10-16,0 0-15 0,0 0-14 0,0 0-13 0,0 0-11 0,0 0-6 0,0 0-6 15,0 0-1-15,0 5 1 0,5 0-1 0,-5 5-1 0,0-4 2 0,0 3 0 16,0 1 1-16,0-1 0 0,0 6 4 0,0-6 6 0,0 6 2 15,0 0 2-15,0 0-4 0,0-2-1 0,0 3-6 0,0-2-4 0,0 1-3 0,0 0-4 0,0-5-1 16,0 4-2-16,0 0 0 0,0-3-1 0,0-1-3 0,5-1 0 0,-5 0-8 16,0-3-10-16,0 3-14 0,0-3-15 0,0 3-16 0,8-3-20 0,-8-2-22 15,0 1-27-15,0-1-22 0,0 1-26 0,5 1-36 0,-5-2-40 0,0 1-55 16,0-1-62-16,8-4-53 0,-8 5-47 0,0 2-4 0,8-3 14 0,-8-4 26 16,0 0 31-16,0 0 37 0,0 0 38 0,0 0 39 0,0 0 41 0,0-4 47 0,0-3 48 0,0-2 57 15,0 0 71-15</inkml:trace>
  <inkml:trace contextRef="#ctx0" brushRef="#br0" timeOffset="-77712.13">17884 3304 0 0,'0'-15'1'0,"5"6"105"0,-5-7 72 0,0 5 50 15,0 2 41-15,0 0 36 0,0-1 29 0,0-5 28 0,8 6 27 0,-8-1 23 16,0 5 21-16,0-4 20 0,0-1 14 0,5 4-79 0,-5-3-139 0,0 3-80 16,8 2-51-16,-8 4-33 0,0-5-24 0,0 5-20 0,0-4-12 0,0 4-14 15,0 0-10-15,0 0-9 0,8 4-5 0,-8-4-7 0,5 0-10 16,-5 5-13-16,0-1-17 0,6-4-16 0,-6 6-14 0,0 3-26 0,7-3-31 0,-7-3-52 15,6 9-61-15,-6-8-66 0,0 5-59 0,8 1-24 0,-8-5-4 0,5 4 11 0,-5 3 18 16,0-3 25-16,7 0 29 0,-7 1 33 0,0-1 34 0,0-4 41 0,6 5 44 0,-6 0 58 16,0-5 69-16</inkml:trace>
  <inkml:trace contextRef="#ctx0" brushRef="#br0" timeOffset="-77374.43">18163 3493 0 0,'8'0'4'0,"-1"-4"113"0,-2 4 67 0,2-5 45 15,-2-1 32-15,2 2 33 0,1-1 31 0,-3 1 32 0,3-7 32 0,3 7 29 0,-3-2 28 0,0-3 21 0,-3 3 25 16,1 2-83-16,1-1-140 0,-2 0-75 0,4 1-41 0,-9-2-18 0,7 6-13 16,-7 0-14-16,0 0-13 0,5 0-17 0,-5 0-15 0,0 6-10 0,6-6-11 15,-6 4-7-15,0 6-7 0,7-6-6 16,-7 8-3-16,0-3-2 0,6 6-1 0,-6-6 0 0,0 6 3 0,0 4-2 0,8-4 1 0,-8 4-3 0,0 2-6 0,0-3 1 16,0 1-5-16,5 2-3 0,-5-3-3 0,0 3-4 0,0 3-3 0,0-5-4 15,7 2-5-15,-7-3-4 0,0 1-5 0,6-3-2 0,-6 4-1 0,6-7-1 0,-6 2-2 16,8 0 2-16,-8-6-1 0,7 1 1 0,-7 1 4 0,5-1 3 0,-5-5 5 15,0-1 7 1,9 1 7-16,-9-1 13 0,0-4 12 0,0 0 12 0,0 0 10 0,0 0 10 0,0 0 5 0,0 0 6 0,0 0 2 0,0 0 4 16,0-9 2-16,0 5 4 0,-9-1 6 0,9-2 0 0,0-2-3 0,-5 0-5 0,5 0-6 0,-7-1-8 15,-1-4-5-15,8-2-8 0,-6 1-5 0,0 1-2 0,-1-2-3 0,2-3 1 16,-3 1 0-16,8-3-5 0,-6 2-6 0,-1-5-3 0,1-1-4 0,1 5-4 16,-2-8 1-16,7 4-6 0,-9-7-3 0,9 7-6 0,-5-6 1 0,5 2-5 15,0 3-1-15,-7-4-1 0,7 4-6 0,0 1-2 0,7-1-1 0,-7 1-2 16,0 6-2-16,0-3 2 0,5 6-1 0,-5-4 1 0,9 4 0 0,-2 0-1 15,-2 2 1-15,1 1-1 16,1 3 1-16,7-6-2 0,-9 6 2 0,8 0 2 0,1 3-2 0,-2-4-1 0,2 10 2 0,-1-5-5 0,0 5-4 0,6 0-17 0,-6 5-23 0,0 1-29 31,1-2-29-31,-2 7-37 0,1 2-40 0,1-3-62 0,-2 11-71 0,2-7-83 16,-8 5-87-16,6 2-35 0,-12-3-3 0,9 6 11 0,-9 1 19 0,0-6 37 16,-9 5 40-16,4 1 47 0,-2 1 48 0,-5-7 51 0,-3-1 54 0,2 3 66 15,2-2 68-15</inkml:trace>
  <inkml:trace contextRef="#ctx0" brushRef="#br0" timeOffset="-77137.7">18132 3718 0 0,'0'-6'4'0,"7"3"113"0,-7-3 67 0,5 1 44 0,1-5 35 0,2 6 35 0,-8-5 36 0,5-3 34 0,3 3 37 0,-1 0 31 0,-2-1 30 0,-5 1 30 0,7 4 27 0,-2-5-78 0,2-1-137 0,-7 7-68 0,8-1-33 0,-8-5-22 0,5 5-12 0,3 1-18 15,-8-1-22-15,6 1-23 0,-1-2-21 0,-5 0-18 0,8 6-16 0,0-4-14 16,3-1-11-16,-4 5-12 0,-2-4-11 0,11 4-5 0,-5-6-6 0,2 6-1 15,0 0 0-15,6 0 2 0,-4 0-1 0,4 0 3 0,-1 0-1 0,-4 6-1 16,6-6-6-16,-1 4-15 0,-5 1-24 0,6-5-27 0,-9 4-31 0,9 2-35 16,-6 0-40-16,-1-2-63 0,6 1-81 0,-6 4-80 0,-8-3-78 0,11-2-31 0,-11 5-4 15,8-4 11-15,-7 1 21 0,1 4 34 0,-7-5 36 0,8-1 46 0,-8-4 46 0,0 0 51 16,0 0 51-16,0 0 67 0,0 0 72 0</inkml:trace>
  <inkml:trace contextRef="#ctx0" brushRef="#br0" timeOffset="-76522.31">19277 3547 4 0,'0'-5'67'0,"7"1"35"0,-7-2 27 0,0 1 28 0,0 1 30 15,0-1 27-15,0 1 24 0,0 4 25 0,0-6 21 0,0 6 21 0,0-9 21 0,0 3-23 0,0 2-49 0,0-1-27 0,0-1-16 0,0 2-6 0,0-1-3 0,0 1-8 0,0-1-12 0,0-1-9 0,0 2-5 0,0-2-5 0,0 3-1 0,0-9-6 0,0 8-2 16,-7-1-4-16,7 0-6 0,0 1-7 0,0-2-7 0,0 6-9 0,0-4-7 15,-5-1-5-15,5 1-6 0,0-2-3 0,0 0-9 0,0 3-5 0,-9 3-5 16,9 0-10-16,0-6-7 0,0 6-13 0,-5 0-13 16,5-5-12-16,0 5-12 0,-7 0-12 0,1 0-12 0,6 0-7 0,-5 5-9 0,-11-5-4 0,11 6-4 0,-3-3-3 15,3 3-3-15,-9 4 1 0,9-1 1 0,-8 1 3 0,5 0 6 0,-5 6 4 16,0-3 6-16,7 2 3 0,-7 0 6 0,6 3 0 16,-7-2 3-16,9 4 0 0,-8-7-1 0,7 8 0 0,-1-2-1 0,1 1 0 0,-1-1-1 0,1 0-1 0,-2-5-1 15,8 7-3-15,-5-2 1 0,5-4-2 0,0 4 2 0,0-4-4 0,0 6-2 16,0-8-11-16,5 7-6 0,-5-4-8 0,8-2-6 0,-2-1-7 0,1 8-11 15,-1-6-11-15,7-2-16 0,0 2-14 0,-8 1-13 0,9-7-20 0,6 6-17 0,-6-6-34 16,4 6-41-16,-4-6-58 0,6 2-62 0,4-7-43 0,-3 6-31 0,-3-5 0 16,9-1 13-16,-6-4 24 0,3 0 26 0,3 0 29 0,1 0 32 0,-5-4 33 0,4-1 35 15,-1-5 47-15,-7 1 52 0,8 0 62 0,-2-7 72 0</inkml:trace>
  <inkml:trace contextRef="#ctx0" brushRef="#br0" timeOffset="-76159.88">19837 3576 0 0,'0'-4'15'0,"-7"-5"128"0,7-3 68 0,-5 3 48 15,-4-1 34-15,4 1 35 0,0 0 33 0,-3-6 29 16,8 5 30-16,-5-1 26 0,-3 2 25 0,8 0 24 0,-6 3 26 0,6-4-94 0,0 7-162 0,-7-3-73 16,7 0-31-16,0 6-15 0,0-4-6 0,0-1-9 0,-6 0-9 0,6 5-11 15,0-4-9-15,0-2-8 0,-7 6-7 0,7-4-10 0,0 4-8 0,0 0-11 0,0-5-10 16,0 5-14-16,-6 0-11 0,6 0-13 0,0 0-13 0,0 0-5 0,-8 0-11 0,8 5-2 16,-5-5-6-16,0 4-3 0,5 2-2 0,-8-2-2 0,2 1-2 15,-1 0-1-15,-1 5 3 0,8-1 0 16,-5-3 5-16,-2 4 3 0,0-1 6 0,2 0-1 0,5-3 4 0,-7 3-1 0,7 0 3 0,-6 3-1 0,6-3 1 0,0 0 2 15,0 1 1-15,0-1 0 0,6 3 3 0,-6-3 1 0,7 0 0 0,-7 1 5 16,5-1 0-16,2 6 2 0,0-4 4 0,-2-2-1 0,3 1 0 0,5-1 1 16,-5 0 0-16,-3 3 1 0,8-3 0 0,-7-5-1 0,7 6 1 0,-6 1-1 15,-1-8-2-15,2 3 0 0,5 0-1 16,-8 3 0-16,-5-5 0 0,5 1-1 0,4-5 0 0,-9 6 1 0,0-2 1 0,0-4 2 0,5 0 5 0,-5 0 5 0,-5 5 5 16,5-1 8-16,0 1 3 0,-9 2 4 15,9-3 3-15,-5 1 1 0,0-5 3 0,-3 4-6 0,3 1-7 0,-3 1-10 0,2-2-13 0,-7 1-16 0,6-1-17 0,-7 1-21 16,4-5-22-16,2 7-23 0,-5-7-22 0,0 3-26 15,-1-3-28-15,9 0-24 0,-8 0-22 0,-1 6-25 0,7-6-27 0,2 0-28 0,-9 0-34 0,7 0-40 0,1 0-42 16,1 0-14-16,-2 0 1 0,7 0 18 0,0 0 24 0,0 0 33 0,0 0 36 16,0 0 33-16,0-6 34 0,0-4 40 0,7 5 42 0,-2-4 44 0,1-1 46 0</inkml:trace>
  <inkml:trace contextRef="#ctx0" brushRef="#br0" timeOffset="-75290.72">20248 3572 0 0,'-13'4'5'0,"6"-4"119"16,-5 5 77-16,-3-5 46 0,10-5 24 0,-9 5 20 0,9-4 17 0,-3-1 15 0,8 1 14 0,-7-2 14 16,7 0 12-16,0 6 9 0,-6-4 12 0,6 4-88 0,0-5-140 0,-6 1-78 15,1 4-43-15,5 0-10 0,-7-6 14 0,-1 1 12 0,2 5 10 0,-1-4 6 0,1-1 5 16,1 5 5-16,-2-4 5 0,-2 4 4 0,9 0 6 0,-5-6 0 0,-1 6-3 16,6 0-3-16,-7 0-5 0,7 0-6 0,0 0-5 0,0 0-6 0,-5 0-7 15,-4 0-8-15,9 0-4 0,0 0-6 0,-7 6-4 0,7-6-7 0,0 4-2 0,0 1-6 16,0-5-6-1,-5 4-4-15,5 1-4 0,0 1-5 0,0 3-4 0,0-5 0 0,0 2-3 0,0 4 2 0,0-1-2 16,0 2 2-16,0-7 0 0,0 5-1 0,0 2 2 0,0-1-2 0,5-5-1 0,-5 4 2 0,7 1 1 0,-7-1-2 16,9-3-1-16,-4 4 1 0,-5-1-1 0,7-4 3 0,-1-1 0 15,-1 6 2-15,11-5 0 0,-11 1 3 0,1-3 2 0,7 3 3 0,2 0 1 0,-4-6 2 0,-5 4-1 16,14-4 5-16,-6 0 1 0,-1 0 2 0,0-4 2 0,5 4-1 16,-4-6 1-16,6 0-1 0,-6 3 4 0,-2-8-1 0,0 7 2 0,3-6 6 0,-2 1 2 0,-2-3 5 15,2 3 5-15,-6 0 5 0,0-1 8 0,0 1 1 16,-1-2-1-16,1 1 1 0,-7 1-3 0,0-6 1 0,0 6-4 0,0-6-2 0,0 5-2 0,0-5-4 15,-7 6-4-15,1-6-8 0,-1 6-5 0,0-6-12 0,0 5-9 0,2 1-8 0,-8-2-1 32,-1 1-5-32,9 7-2 0,-10-9 1 0,-4 8-4 0,7-1-4 0,-2 0-2 15,1 1-5-15,-1 4-5 0,-4 0-2 0,5 0-2 0,0 0 0 0,-1 0 1 0,1 4 0 16,0 6 1-16,2-6 2 0,-4 8 1 0,9-9 0 0,-7 7 2 0,1 5 2 16,3-6 4-16,-2 6 0 0,4 0 5 0,-7 0 0 0,7-6 3 0,2 6 1 15,-1 1-1-15,-2-3 3 0,8 2-1 0,0-6-1 0,-5 6-2 0,5 0 0 16,0-6 2-16,0 6-2 0,0-6-1 0,5 3 0 0,-5-3 3 0,8 5 3 15,-2-3 0-15,-1-2 2 0,2 1 2 0,7-1 3 0,-7 2 3 0,4-2 2 16,5 0 3-16,-5 2 0 0,10-2 2 0,-9-4 2 0,7 5 0 0,2-1 0 16,-2-4-2-16,0 2 2 0,1-4-2 0,-1 3 1 0,7-1 0 0,-7-5-1 0,1 4 0 15,-1-4-2-15,8 0-3 0,-7 0-5 0,-1-4-2 0,2 4-1 0,-3-5-1 16,8-1-1-16,-6-4 2 0,-8 5 0 0,9 1 2 0,-3-5 0 0,2-2 2 0,-8 2 1 16,4-2 4-16,3 2 2 0,-14-6 5 0,8 6 3 0,1-6 5 0,-2 0 2 15,-4 0 4-15,-3 2-3 0,3-2 2 0,3-6 2 0,-4 8 0 0,2-2 3 16,-9 0 2-16,5 0 2 0,1 1 6 0,-6-2 4 0,0 3 3 0,7 2 4 0,-7 2 3 15,-7-1 5-15,7 1 2 0,0-1 0 0,-6 5-3 0,1-5-3 0,5 5-4 16,-9 1-6-16,2-1-6 0,2-1-6 0,-1 2-13 0,-7-2-6 0,5 3-8 16,1 3-10-16,-5-6-11 0,5 6-7 0,2 0-6 0,-8 0-1 0,5 6 1 0,-3-6 0 15,3 3 2-15,-5 3 0 0,6-2 2 0,1 7 0 0,-8-7 1 16,7 5 0-16,2 2 3 0,-1-1 3 0,-1-1 4 0,7 1 5 0,-6-1 2 0,-2 2 0 16,3-2 0-16,5 1 1 0,0 0 1 0,-7 4-3 0,7-4 0 0,0-1 1 0,-7 6 1 15,7-4-1-15,0-2 2 0,7 1-2 0,-7-1 2 0,0 0 0 0,7 3-2 16,-7-3 2-16,5-5 1 0,3 6 2 0,-2 1 3 0,1-2 2 0,4-3 3 15,-4-2 2-15,2 5 1 0,2-4 3 0,1 1 1 0,4-2 6 0,-11 1 4 16,9-1 5-16,-1 1 2 0,-1 2 2 0,0-3 2 0,3-4 4 0,-2 5 2 16,-7-1 1-16,6-4 3 0,-3 5 0 0,2 1 0 0,-4-2-1 0,-2-4 0 0,4 5-2 15,-2-1-7-15,-2 1-1 0,-5 2-2 0,6 2-2 0,-6-4-2 0,0-1-2 16,0 5-4-16,0 1-2 0,0-5-3 0,0 11 0 0,0-7-2 0,0 0-2 16,0 6 3-16,-6 1-3 0,6-7-1 0,-5 6-2 0,5-1-2 0,-7 2-2 15,7-7-5-15,-9 4-6 0,9-2-11 0,-5-2-14 0,5 7-13 0,-7-7-15 0,7 1-16 16,0-5-15-16,0 4-19 0,-6 1-22 0,6-4-20 0,0 3-23 0,0-4-26 15,0 5-25-15,-5-6-25 0,5 1-42 0,0 4-46 0,0-3-64 0,0 4-68 0,0-5-19 16,0 1 8-16,0-2 22 0,0-4 28 0,5 3 31 0,-5-3 37 0,0 6 37 0,0-1 40 16,0-5 41-16,6 0 43 0,1 0 55 0,-7 0 60 0</inkml:trace>
  <inkml:trace contextRef="#ctx0" brushRef="#br0" timeOffset="-74707.79">21101 3605 2 0,'0'-5'83'0,"-5"-4"52"0,5 5 33 0,0-2 31 0,-8 1 27 0,0-4 26 0,8 5 28 0,-5-8 24 0,-3 8 29 0,3-1 26 0,0 1 25 0,5-7-15 0,-9 7-43 15,4-1-52-15,-2 1-52 0,1-2-24 0,-1 0-10 0,0 3-4 0,7-3-8 0,-7 2-8 0,2-1-6 0,5 5-11 0,-8-6-10 16,8 6-11-16,0-4-12 0,0 4-10 0,0 0-10 0,0 0-9 0,0 0-7 15,0 0-8-15,0 0-9 0,0-5-6 0,0 5-9 0,0-4-6 0,0-1-6 16,8 5-6-16,-8-6-4 0,5 6-5 0,-5 0-2 0,7-4-2 0,0 4-1 0,0-6-2 16,-1 6-3-16,1 0-2 0,7 0 0 0,-9 0 0 0,8 0 2 0,0 0-4 15,0 6 1-15,-7-2 0 0,7 2 0 0,0 3 0 0,1-4-2 0,-2 5 0 16,-4-1-4-16,3 0-2 0,-3 7 1 0,4-2-1 16,-3 1-2-16,-4 1 1 0,1-3-1 0,1 2 1 0,-2 5 2 0,-5-1 1 15,0 0-1-15,0 2 1 0,0-3-3 0,0 6-4 0,0-3-9 0,0-2-4 16,-5 2-8-16,5-8-3 0,-7 7-4 0,7-4-1 0,-6-2-1 0,6-1 0 0,0 2-2 0,-5-6 4 0,5 3 1 15,0-3 6-15,-9-5 3 0,9 2 13 0,-7 3 9 0,7-9 7 16,-5 5 12-16,5-1 6 0,-8-4 4 0,2 7 3 0,6-7 4 0,-5 0 1 0,-3 0 4 0,8 0-2 16,-5-7 1-16,-2 7-7 0,7-4-4 0,-7 4-6 15,7-5-5-15,-7 0-1 0,1 1-5 0,6-6-4 0,-7 5-2 0,7-4 0 0,0-1-4 0,0 4 0 16,-5-9-3-16,5 6-1 0,0 0-1 0,0-7 5 0,0 2 4 0,0-1 2 0,0 2 1 16,0-8 1-16,5 6 0 0,-5-4 0 0,7 4 2 0,-7-4 2 0,6-2 0 15,1 7 1-15,0-5-1 0,0 4 0 0,-2 0-4 0,3 2-2 0,-3-2-6 16,1 0-1-16,2 5-2 0,4 5-2 0,-3-5 0 0,-4 5-1 0,8 1-2 15,1-1-1-15,-9 5-4 0,8-4-1 0,0 8 0 0,0-4-3 0,1 5 2 0,-2-1 0 16,-4 7 0-16,4-2 2 0,0 1 0 0,3 0 4 0,-3 4 0 0,0 1-2 16,-4 0 2-16,5 4-10 0,-7-4-15 0,-1 3-16 0,3 3-21 0,0-7-20 15,-8 6-20-15,5-1-20 0,-5 1-19 0,7 0-18 0,-7 0-14 0,0-7-10 16,6 8-11-16,-6-6-11 0,0-2-9 0,6 1-19 0,-6-2-19 0,0 1-39 0,8-3-42 16,-1 0-35-16,-7 1-25 0,5-2 2 15,-5-4 18-15,6 5 22 0,-6-7 24 0,8 8 23 0,-8-7 25 0,5 2 26 0,-5 0 28 0,0-6 42 0,0 0 43 0,8 0 55 16,-3-6 73-16</inkml:trace>
  <inkml:trace contextRef="#ctx0" brushRef="#br0" timeOffset="-74319.69">21636 3694 76 0,'-8'-10'178'0,"8"1"63"16,0-3 46-16,-6 3 39 0,6 0 33 0,0-1 27 0,0 5 26 0,0-4 23 0,0-1 21 0,0 4 20 0,0 1 20 0,0 1-57 0,0-1-104 0,0 1-83 0,0 4-74 0,6 0-34 0,-6 0-13 0,0 0-9 0,0-6-11 0,0 6-7 0,0 0-9 0,0 0-4 0,0 0-5 0,0 0-11 0,0 0-8 0,0 0-15 0,0 0-14 15,0 0-15-15,0 0-12 0,0 0-9 0,0 6-7 0,0-2-2 16,0 1-1-16,0-1 2 0,0 7 1 0,0-7 2 0,0 7 0 0,0-2 4 16,0 1 4-16,0-1 3 0,0 0 3 0,0 7 2 0,0-7-2 0,0 6-1 0,0 0-4 15,8 0-3-15,-8 0-4 0,0-6-1 0,0 7-1 0,0-3-3 0,6 2-3 16,-6-1-2-16,7 2-3 0,-7-1 0 0,5-6-1 0,3 6-2 0,-2 0 1 16,-1-6-2-16,3 1 4 0,-1-1-2 0,-2 0 2 0,4 3 2 0,-4-8 2 0,8 5 4 15,-8-9 5-15,3 6 6 0,-2-6 5 16,7 0 3-16,-5 0 5 0,-3 0 5 0,3-6 2 0,4-3 4 0,-5 5 1 0,-2-8 6 0,10 3 4 0,-10 0 4 15,2-1 2-15,0-4 1 0,-2 4-1 0,2-5 2 16,2 0-2-16,-9 0-1 0,5 0-5 0,1-4-2 0,-6 5-4 0,0-6-6 0,0 5-2 0,7-3-8 0,-7-3-3 16,-7 2-7-16,7 5-3 0,0-7-8 0,0 7-7 0,0 0-8 0,-6-2-9 0,6 7-10 15,-5 0-16-15,5-2-13 0,-9 2-15 0,9 5-17 0,-7-2-18 16,7 0-20-16,0 6-27 0,-5-4-25 0,5 4-23 0,0 0-28 0,-7 4-23 0,0 2-38 16,7 0-47-16,-5 3-61 0,5-5-65 0,-8 7-15 0,1-2 10 0,7 6 22 15,-5-5 28-15,-2 4 36 0,0 0 36 0,2-3 41 0,-3-1 39 0,8 4 40 16,-5-4 44-16,-3-1 51 0,8 0 59 0</inkml:trace>
  <inkml:trace contextRef="#ctx0" brushRef="#br0" timeOffset="-73568.69">21981 3815 0 0,'5'0'2'0,"-5"-9"107"0,8 4 64 16,-8 1 40-16,0-7 28 0,0 7 30 0,0-5 31 0,0 2 31 0,0-2 33 16,0 0 30-16,-8-2 28 15,8 7 26-15,-5-5 25 0,5-3-72 0,-8 3-131 0,8 4-62 0,-6-5-25 0,6 1-9 0,-5 5 4 0,-2-8-3 0,7 9-5 0,-8-8-10 16,8 7-13-1,-6-2-10-15,6 2-8 0,0-1-10 0,0 1-8 0,-7 4-6 16,7 0-7-16,0 0-10 0,0-5-9 0,0 5-10 0,0 0-9 0,0 0-12 0,0 0-12 16,0 0-12-16,0 0-9 0,0 0-12 0,0 0-10 0,0 0-6 0,7 0-4 15,-7 0-1-15,0 0-2 0,6 0 1 0,2 0-2 0,-1 5 3 0,-2-5 0 0,9 4 1 16,-1 1 3-16,-8-1 2 0,9 2 3 0,6-2 3 0,-7 7 5 0,-2-1 1 16,5-5-1-16,-5 4-1 0,1 5-3 0,4-3 0 0,-11-2-2 15,1 6 1-15,7-6-2 0,-5 6-2 0,-8-6 0 0,5 7-1 0,2-1 3 0,-7-2 3 16,0 2 2-16,7 0 0 0,-7 0 1 0,0 0 0 0,0 0 0 0,0-6 0 0,0 5-2 15,0 0 2-15,0-2-1 0,0-3 0 0,0 1 1 0,0-1 0 0,0-4-1 16,-7-1-2-16,7 2 1 0,0 0-1 0,0-6 4 0,0 3 4 0,0-3 4 0,0 0 5 16,0 0 7-16,0 6 3 0,0-6 1 0,0 0 2 15,-7 0 1-15,7-6-1 0,-5 6 2 0,5 0 1 0,-8-3-1 0,8-3-3 0,-7 0-1 0,1 2-7 16,0-7-4-16,6 8-7 0,-5-7-6 0,-2 1-3 0,-2-3-2 0,4 3 0 16,5-6-2-16,-7 6-2 0,1 0 0 0,6-7-2 0,0 1-3 0,-5 6-1 0,5-6 3 15,0 0-2-15,0 2 2 0,0-2 1 0,0-1-4 0,5-2 1 16,-5 3 0-16,6 0-1 0,1 0-2 0,-7-4 1 0,5 10-2 0,4-6-1 0,-2 0-4 15,-2 5-1-15,1-4-2 0,0 8 3 0,9-4-2 0,-10 1 1 0,2 4 1 16,0 1 0-16,6-2 1 0,-1 6 0 0,-5-5-1 0,5 5 2 0,2 0 1 0,-1 5 4 16,0 1 3-16,0-6 2 0,0 9 0 0,1 0 3 0,-2 1 1 0,1 1 1 15,1-2-1-15,-9 1 1 0,9 5 1 0,-1 0-1 0,-6-2 1 0,-2 2 1 16,9 0-2-16,-14 0 1 0,7 0 2 0,-1 3-1 0,-6-2 3 0,7 3-1 16,-7-5-1-16,0 2-2 0,0 2 1 0,0-3 0 0,0 1 0 0,0-2 0 0,0-4 1 15,-7-1 2-15,7 0 2 0,0 3 0 0,0-8 2 0,0 5 3 0,0-9 4 16,0 6 4-16,-6-3 7 0,6-3 4 0,0 6 5 0,0-6 5 0,-7 0 3 0,1 0 5 15,6 0 1-15,-8 0-1 0,3-6 2 0,-2 6-2 0,7-3-4 0,-6-3-4 16,-1 2-4-16,0-5-5 0,7 4-4 0,-7-6-4 0,2 6-4 0,-3-4-7 16,8-1 0-16,-6 1-3 0,6-3-2 0,-5-2-2 0,-3 4-1 0,8 1 0 0,0-6-1 15,-5 5-1-15,5-4-1 0,0-1-1 0,0 2 0 0,0-3 0 0,0 1 0 16,0 1 3-16,0-2 0 0,0 2 3 0,5 4 6 0,-5-3 1 0,8 1-3 16,-8 3-1-16,5 0-2 0,1-1 0 0,-6 1 0 0,8-2-1 15,-3 1-2-15,2 5 0 0,0-4-1 0,0 5 0 0,6-2-2 0,-8 1-3 0,9 1-6 0,-1 4 0 16,-6-5 3-16,7 5 2 0,-4 0 4 0,11 5 1 0,-8-5 2 0,1 4 0 15,-1 1 1-15,6 1 2 0,-7 3 0 0,2-5 2 0,-1 7 0 16,0-1-1-16,0-1 2 0,0 0-2 0,1 1 0 0,-2 1 0 0,-6-1-2 0,0 4 1 16,9-4-1-16,-10-1 2 0,-5 0 1 0,8 3-2 15,-2-3-2-15,-6 0 1 0,5 6 2 0,-5-6 0 0,0 2 2 0,0 3 1 0,-5-4 1 0,5 4 1 16,0-4 0-16,-6 5-10 0,6-6-12 0,-8 6-20 0,3 1-19 0,5-7-31 0,-8 6-28 16,1-6-36-16,7 0-39 0,-6 7-37 0,0-7-34 0,6 0-68 0,-7 2-82 0,7-1-74 15,-5-1-67-15,5 2-15 0,0-7 13 0,0 0 25 0,0 7 36 0,0-11 43 16,0 0 46-16,0 0 46 0,0 0 50 0,0 0 49 0,0 0 50 0,0 0 65 0,0-11 76 15</inkml:trace>
  <inkml:trace contextRef="#ctx0" brushRef="#br0" timeOffset="-71878.63">23379 3635 0 0,'0'-5'5'0,"0"5"51"0,7-4 35 0,-7-1 32 0,0 5 36 0,0-6 31 16,0 6 31-16,0-4 27 0,0-2 22 0,0 6 18 0,0-5 19 0,0 1-2 0,0-1-12 0,0 1-18 0,-7 4-22 0,7-6-18 0,0 1-19 0,-5 1-19 0,-1-1-21 0,6-5-16 0,-7 4-12 0,1 2-7 0,-2-5-3 15,3 3-6-15,5-3-3 0,-7 4-6 0,0-5-2 0,2 4-4 0,-2-3-6 0,-1 5-5 0,3-7-3 0,5 7-7 0,-8-5-7 16,2 4-6-16,6-1-4 0,-5 2-4 0,5-2-1 0,-8 3-4 0,8-3 2 15,0 6-4-15,-7-6-1 0,7 6-4 0,0-4-1 0,0 4-3 0,0 0 2 16,0 0-4-16,0 0 0 0,0 0-2 0,0 0-3 0,0 0-5 0,0 0-4 0,0-5-4 16,0 5-5-16,0 0-4 0,0 0-9 0,0 0-4 0,0 0-8 0,0 0-6 15,0 0-7-15,0 0-9 0,0 0-5 0,0 0-5 0,0 0-6 0,0 0-4 16,0 0-5-16,0 0-1 0,0 0-4 0,0 0 0 0,0 0 1 0,0 0 2 16,0 0 2-16,0 5 5 0,0-1 3 0,7 2 6 0,-7 0 4 0,8-3 4 0,-3 3 5 15,1-2 7-15,2 7 3 0,-3-2 5 0,10 1 6 0,-3-5 3 0,0 8 3 16,2-1 4-16,4-3-2 0,-2 0 3 0,2 1 0 0,-4-1 0 0,4 3-2 0,3-3 0 15,-2 0-1-15,1 1 0 0,-7-1-2 0,6 2 0 0,-6-7 0 0,5 7-3 16,-4-2-2-16,-1-5-2 0,1 6-1 0,-2-5 0 0,-4 1-1 0,3-3-1 16,-3 4-1-16,-8-7 0 0,5 5-2 15,2-5 1-15,-7 4-3 0,0-4 4 0,0 0 1 0,0 0 2 16,0 0 0-16,0 0 3 0,0 0 1 0,0 0 3 0,0 0 1 0,0 0 6 0,0 5 3 0,0-5 6 0,0 0 6 0,0 0 3 0,-7 4 5 16,7-4 0-16,-5 0 0 0,-3 6-1 0,2-6 0 0,1 0-2 0,-3 4 0 15,-4 1-4-15,-2-5-3 0,1 6-5 0,-1-3-4 0,2 3-6 0,0 0-6 16,-8-2-4-16,6 1-6 0,-6-5-3 0,8 4-2 15,0 1-1-15,-9 1-4 0,10-2 0 0,-5 1-2 0,5-1-2 0,-1 1-4 0,-4 2-5 0,5-3-9 16,4 1-10-16,-7-1-11 0,9-4-18 0,-2 5-17 0,0 1-22 0,2-2-20 0,5 1-26 16,-7-5-24-16,7 4-28 0,0 1-24 0,0 2-37 0,-8-4-40 0,8 3-76 15,0-1-86-15,0 5-43 0,0-7-21 0,8 3 11 0,-8 3 23 0,7-3 33 0,-7 4 35 16,5-5 42-16,2-1 39 0,-7-4 43 0,7 5 43 0,-2-5 52 0,3 4 55 0,-8-4 73 16,6 6 80-16</inkml:trace>
  <inkml:trace contextRef="#ctx0" brushRef="#br0" timeOffset="-71594.58">23342 4230 0 0,'0'0'14'0,"0"0"105"0,0-4 59 0,0-1 44 0,5 5 38 0,-5-4 38 0,0-5 40 0,0 3 39 0,8 0 35 0,-8 3 33 0,0-9 32 0,0 8 21 0,0-1 17 16,0-4-72-16,0 5-120 0,0-2-57 15,0 1-26-15,0 1-15 0,0-8-14 0,0 9-18 16,0-3-20-16,0 6-17 0,0 0-14 0,0-5-14 0,0 5-11 0,0-4-10 0,0 4-12 0,0 0-11 0,0-6-11 0,0 6-13 0,0 0-11 0,0 0-13 15,0 0-9 1,0 0-12-16,0 0-8 0,0 0-11 0,0 0-9 0,0 0-8 0,0-4-5 16,0 4-2-16,6 0-1 0,1 4 2 0,-1-4 1 0,-1 0 3 0,2 0 4 0,7 6 4 0,-1-6 3 15,8 4 5-15,-2-4 4 0,-1 5-2 0,1-5-4 0,9 0-18 0,-2 0-27 16,-2 6-27-16,3-6-32 0,-1 0-38 0,1 0-47 0,4 3-87 0,-4-3-107 0,7 0-86 0,-10 0-73 0,10 0-25 0,-8 0 0 16,6-3 14-16,-7 3 26 0,2-6 40 0,-1-3 43 0,1 3 48 15,-8-3 50-15,1-6 55 16,-1 5 62-16,-6-4 80 0,0 0 87 0</inkml:trace>
  <inkml:trace contextRef="#ctx0" brushRef="#br0" timeOffset="-70929.19">24390 3801 31 0,'-5'-10'69'0,"5"1"32"0,-8 0 33 0,2 2 34 16,6-2 32-16,-7 0 28 0,7-2 27 0,-6 7 20 0,6-1 20 15,-7-5-5-15,7 4-20 0,-5 3-17 0,5-3-17 0,0 1-18 0,0 1-21 0,-9 4-28 16,9 0-30-16,0-6-25 0,0 6-23 0,0 0-15 0,0 0-13 0,0 0-3 16,0 0 2-16,0 0 7 0,0 0 7 0,0 0 7 0,0 0 2 0,0 0 6 15,0 0 4-15,0 0 5 0,0 0 7 0,0 0 4 0,0 0 2 0,0 0 2 0,0-4-1 16,0 4-3-16,0-5-3 0,0 5-3 0,0-4-6 0,0 4-5 0,0-5-2 16,0-2-5-16,0 7-9 0,0-3-3 0,0-3-5 0,0 6-5 0,0-5-3 0,0 1-1 15,0 4-4-15,0-6-2 0,0 6-3 0,0-4-4 0,0-1-4 0,0 1-4 16,0-1-8-16,9 5-5 0,-9-6-5 0,0 6-4 0,5-4-6 0,-5-2-3 15,7 6-4-15,-7-5-5 0,6 5-3 0,1 0-3 0,-1 0-3 0,2 0-3 16,2 0 0-16,-2 5-5 0,5 1 1 0,0-2 0 0,1 7 1 0,-1-2 2 0,6 1-2 16,-7-1 3-16,2 7 1 0,4-2 1 0,-2 0 1 0,2 6 0 0,-4-5 3 15,-2 4-1-15,-1 2 0 0,-3-3-2 0,5-3 2 0,-6 4 0 0,0 2 1 0,-7-8 1 16,5 8 0-16,-5-7-1 0,0 0-4 0,0 0-1 0,0 2 0 0,0-1 0 16,0-6 1-16,0 0 3 0,-5 3 2 0,5-3 1 0,0-4 1 0,-7 3 2 15,7-2 2-15,0-1 4 0,-7-1 6 0,7 1 7 0,-5 2 8 0,5-7 6 16,-8 3 1-16,0-3 3 0,3 0 1 0,-1 6 0 0,-1-6 0 0,2 0 2 15,-4-6 0-15,-3 6 0 0,6 0-2 0,-8-3-3 0,7-4-2 0,-5 2-3 0,6 1 1 16,0-1-4-16,-2-1-2 0,-4-2 0 0,6 3-3 0,-2-4 0 0,8-3-2 16,-5-3 2-16,-3 6 0 0,3-4 1 0,5 1 1 0,-8-2-2 15,8 0 1-15,0 0-7 0,0-7-1 0,-6 8-3 0,12-8 0 0,-6 2 1 0,0-1 0 0,0 7 1 16,8-8-5-16,-3 6-2 0,3-4-4 0,-3 4-3 0,3 0-4 0,-2 2-1 16,6-2 0-16,2 4-2 0,-1-3-1 0,-1 9 0 0,2-4-2 0,4 3-2 0,-4 2-3 15,-1-2 1-15,8 1-3 0,-2 5-11 16,1 0-19-16,-8 5-22 0,8 1-28 0,-7-2-29 0,5 2-36 0,-4-1-35 0,-1 4-41 0,1 5-81 0,-2-3-101 0,-5 4-73 15,5-6-58-15,-4 5-18 0,-1 0 7 0,-2-2 24 16,-5 1 35-16,0-2 41 0,0-2 45 0,0-5 49 0,0-4 49 0,0 5 54 0,0-5 55 0,-5 0 77 16,5 0 88-16</inkml:trace>
  <inkml:trace contextRef="#ctx0" brushRef="#br0" timeOffset="-68728.01">24717 3801 0 0,'0'0'33'0,"0"-4"51"0,0-2 34 0,5 1 35 0,-5 1 34 0,0 4 31 0,0 0 30 0,0 0 26 0,0-5 24 0,0 1 21 0,7-3 26 0,-7 7-13 0,0-5-32 0,0 1-23 0,6-1-22 0,-6 5-19 0,0-4-20 0,0-2-15 0,0 6-23 0,5-5-12 16,-5 1-12-16,0-1-5 0,9 1-4 0,-9-2-5 0,0 6-3 0,0-6-3 0,7 3-8 0,-7-3-4 0,0 1-4 0,0 1-4 0,0-2-4 0,5 2-1 15,-5 4-3-15,0-5 0 0,0 5-3 0,0-4-1 0,0-1-5 0,0 5-3 16,-5 0-9-16,5-7-4 0,0 7-5 0,0-3-7 15,-7 3-10-15,7-6-12 16,-9 6-12-16,4 0-12 0,5-5-10 0,-13 5-11 0,8 0-9 0,-4 0-7 16,-3 0-5-16,1 0-4 0,-5 0-3 0,4 0 0 0,0 0-3 0,-8 5-2 0,6 1 2 15,-7-6 4-15,3 3 1 0,4 4 4 0,-4-2 0 0,4-1 2 0,2 1-4 16,-1-1 1-16,-1 2-2 0,2-2-5 0,6 1 2 0,-2 4-2 0,3-3-1 16,-3 0 0-16,8-2 0 0,-5 1 1 0,5-1 0 0,0 1-1 0,-8 1 5 15,8-2 0-15,0 1 2 0,0-5 4 0,0 4-1 0,0 1 5 0,0 2 1 0,8-3 2 16,-8 1 3-16,0-1 0 0,5 1 1 0,-5 5 1 0,8-5 2 0,-3-1 2 15,3 1 4-15,-2 5 4 0,6-4 5 0,-4 3 4 0,4 0 8 0,-5-3 4 16,14-2 3-16,-10 7 2 0,1-8 3 0,2 9 4 0,-1-8 3 0,0 5 1 16,7-3 0-16,-8-2-1 0,3 6-1 0,-10-6-5 0,9 3-3 0,-1-2-7 0,-5 4-3 15,-3-5-5-15,1 2-3 0,1-3-3 0,-7 3-2 0,5-1-1 0,-5 5-1 0,9-4-1 16,-9-3 1-16,0 3 2 0,0-1 0 0,0 3 2 0,0-2-1 0,-9-1 4 16,9 4 2-16,-5-2 1 0,-2 2 3 0,1 0 0 0,1-3 0 0,-3 3 1 15,0-5-2-15,-4 7 0 0,0-1-3 0,-3-5 1 0,3 4-1 0,-8-5-1 16,7 2 2-16,-5 3-4 0,4-9-2 0,-4 6-2 0,2-3-2 0,-2 3-3 15,4 0-1-15,2-2-2 0,-2-4 1 0,1 5-1 0,0-5 0 0,2 0-2 0,3 6-2 16,1-6 1-16,1 0-3 0,-2 0-2 0,3 0 0 0,0 0-5 0,5 0 0 16,-8 0-2-16,8 0-2 0,0 0-4 0,-6-6-6 0,6 6-6 0,0 0-8 15,0-5-10-15,0 1-10 0,0-2-11 0,6 0-15 0,-6 3-17 0,0-3-21 0,8 1-29 16,-3-5-30-16,-5 6-29 0,13-5-29 0,-7-2-46 0,1 1-56 0,6-4-73 16,1 4-83-16,-1 1-24 0,6-7 1 0,1 7 20 0,-1-2 25 0,2 3 35 15,-3-3 40-15,1 2 42 0,-1 3 49 0,10-3 44 0,-8 3 46 0,-1 3 58 0,1-3 64 16</inkml:trace>
  <inkml:trace contextRef="#ctx0" brushRef="#br0" timeOffset="-68224.79">25048 3947 0 0,'0'6'1'0,"5"-6"109"0,-5 0 80 0,9 0 51 0,-9-6 37 0,0 2 34 0,0-1 26 0,0-4 29 0,5-2 25 0,2 1 29 0,-7 0 27 0,0 1 31 0,0 5 29 0,6-8-70 0,-6 3-125 0,0 0-77 0,0 3-53 0,0-3-23 0,0 0-4 0,0 0-2 0,0 2 0 0,0-2-2 0,0 4-5 15,-6-5-7-15,6 5-8 0,0 1-13 0,0-5-10 0,0 2-12 0,-7 7-7 16,7-5-9-16,0 1-5 0,0-1-8 0,0 5-9 0,-5-4-7 0,5 4-9 15,0 0-11-15,-9-6-8 0,9 6-12 0,0 0-7 0,-5 0-10 0,-2 0-7 0,7 0-10 16,-6 0-6-16,1 0-3 0,-4 0-3 0,2 6-4 0,7-6-1 0,-5 4-1 16,-3 1-3-16,3-1 0 0,-1 1 3 0,-2 2 3 0,3-3 3 0,5 5 2 15,-7-4 3-15,7 5 4 0,0-1 1 0,-6-4 2 0,6 5 0 0,0 1-3 16,0-1 3-16,0-1-1 0,0 0 3 0,6 0 1 0,-6 3 1 0,7-8 0 0,-7 5 2 16,5 1 1-16,3 0 5 0,-2 1 1 0,7-6 3 0,-8 4 2 0,11-5 4 15,-5 2 5-15,1-3 3 0,2 3-1 0,-1-6 3 0,8 0 1 0,-2 0 2 0,-7 0 0 16,8-6 3-16,-8 3 0 0,9-3 3 0,-10 2 1 0,5-1 3 0,2-4 2 15,-5-2 2-15,0 6 7 0,-7-4 3 0,7-1 4 0,-5 1 3 0,-1-3 5 16,-2 3 1-16,2 0 1 0,-7-6-1 0,7 6 3 16,-7-7 2-16,0 7-4 0,0-6 0 0,0 6-4 0,0-7-5 0,-7 7-8 15,0 0-10-15,7-6-7 0,-12 6-9 0,4-3-8 0,3 3-3 0,-9 4-6 0,1-5-5 16,0 6-4-16,0-1-6 0,-1 1-4 0,2-1-5 0,1-2-3 0,-5 7 0 0,4 0 0 16,0 0 2-16,-3 7 5 0,10-2 2 0,-9-1 1 0,9 1 1 0,-8 5 4 15,5-6 0-15,-5 7 2 0,8-2 1 0,-9 6 3 0,7-6 0 0,1 1 1 0,-8 4 4 16,7 2-1-16,2-7 0 0,-3 6-2 0,8 1 1 0,-5-2-1 0,5-1 1 0,-6 2-1 15,6 1 0-15,0-2-1 0,0 0-1 0,0 0 0 0,6 2 1 0,-6-1 1 16,5-1-1-16,3 5 4 0,-3-4-3 0,2 0 2 0,2 1-1 0,2-2-7 16,-4 0-9-16,7-5-13 0,-2 6-11 0,2-4-12 0,-1-2-11 0,6 1-15 0,-7-1-14 15,1-3-22-15,6 3-24 0,-3-3-22 0,0 3-24 0,0-3-24 0,2-2-25 16,-5-1-44-16,0 3-50 0,6-6-56 0,-4 0-56 0,4 0-14 0,-6 0 9 16,6 0 19-16,-6-6 26 0,0 3 32 15,0-1 38-15,1-7 37 0,-2 7 37 0,1-8 41 0,-7 3 41 0,2 0 55 0,-3-6 64 0</inkml:trace>
  <inkml:trace contextRef="#ctx0" brushRef="#br0" timeOffset="-67292.45">25451 3947 80 0,'0'-13'161'0,"0"-8"47"0,0 6 40 0,-6 2 33 0,6-2 34 0,-7-6 33 0,7 12 32 0,0-6 31 0,-5 5 28 0,5 1 22 0,0 0 24 0,0-2-65 0,0 7-111 0,0-5-69 0,0 2-50 0,0 2-20 0,0 1-12 0,0-1-13 0,0 1-15 0,0-2-13 0,0 1-16 0,5 1-12 0,-5-1-12 0,0 1-3 0,7-2-7 0,-1 0-4 0,-6 3-2 0,6-3-2 16,2 1-3-16,-1 1-5 0,-2-2-4 0,9 2-4 0,-9-1-1 0,3 5-2 0,5-4-5 0,0 4-1 0,0 0-3 0,0 0-4 15,0 0-1-15,1 0-5 0,-1 4-3 0,-3 1-6 0,11-5-3 0,-7 10-4 16,-1-6-4-16,-1 7-1 0,2-2-2 0,-1-3-1 15,1 7-1-15,-2-2 1 0,-6-2-1 0,-1 7 0 0,3-7 0 0,0 10 2 0,-3-5-2 16,-5 2 2-16,0 2-2 0,0-3 3 0,0 6-2 0,0-2 2 0,-5-1 0 0,-3 3-2 16,8-2 0-16,-8 2-1 0,3-7 0 0,-1 5 2 0,-1-3-1 0,7-7 3 15,-5 0 1-15,-4 1 2 0,4-1 1 0,-2-4 1 0,1 1 0 0,-1-2 2 0,0 2 2 16,0-1-1-16,-5-5 5 0,6 0 1 0,0 0-1 0,-2 0 1 0,1 0 1 16,-7 0-1-16,9-5-1 0,0 5 2 0,-3-6-2 0,3 2 1 0,-3-2-2 15,2 1-1-15,-1 1 1 0,7-1-1 0,-6-5-2 0,6 6 1 0,-7-7 1 0,7 1 0 16,-6 1 2-16,6-2 0 0,0 3 1 0,-8-6-1 0,8 2-2 0,0-3 2 15,0-3-3-15,0 2 2 16,8 2 1-16,-8-5-3 0,0 0-1 0,6-2-2 0,1 3-2 0,-1 2-5 16,1-2-3-16,-1-2-4 0,2 0 1 0,-3 5-2 0,8 1 5 0,-8-2-2 0,9 2 0 0,1 4 1 15,-3 1 0-15,-5 5 0 0,5-1 2 0,8-2 0 0,-8 4 4 16,2 3 0-16,4 0 2 0,3 0 1 0,-2 3-1 0,-4 4-2 0,4-2 0 0,-1-1-2 0,-4 5-3 0,7 1 2 0,-10 1-2 0,1-2 1 16,4 6 1-16,-11 0-1 15,1-2 1-15,1 3-1 0,-7-2-1 0,6 5-5 0,-6 2-4 0,0 3-16 0,-6 1-13 0,6-7-19 0,-7 6-19 0,1 1-16 16,6-1-15-16,-5-3-10 0,-2-2-10 0,7 2-9 15,0-7-10-15,-9 0-9 0,9-5-13 0,0 2-4 0,0-1-5 0,0-1 6 16,0-4 5-16,9-1 13 0,-9 2 10 0,7-2 11 0,-2-4 5 0,1 5 4 0,1-5-1 0,7 0 5 0,-9 0 0 16,14-5 5-16,-4 5 9 0,-2-4 7 0,6-2 10 0,-6 2 6 0,5-5 10 15,-4 4 8-15,4-1 7 0,3-4 6 0,-2 1 10 0,-4 0 11 0,4-1 13 16,-6-1 20-16,-1 1 21 0,8-4 19 0,-7 4 22 0,-6-5 19 0,4 6 22 0,5-6 18 16,-11 0 19-1,3 2 17-15,-3-3 18 0,0-4 17 0,4 7 12 0,-4-2 12 0,-5 0 6 0,7 0 3 0,-7 0-1 0,0 0-6 0,0 6-6 0,0-6-9 16,0 6-14-16,0-2-12 15,-7 2-14-15,7 0-13 0,0-2-15 0,-5 7-15 0,5-5-12 0,0 3-18 0,-9 0-13 0,9 6-14 0,0-3-17 0,0 3-17 0,-5-6-14 16,5 6-11-16,-5 0-8 0,5 0-10 0,-8 6-6 0,3-6-4 0,5 3-4 16,-8 3-2-16,0 4 0 0,3-5 1 0,-8 4 0 0,7 1 2 0,-1-1 7 0,1 7 1 15,-1-7 7 1,-7 6 0-16,9-1 4 0,-3-4 0 0,3 5 3 0,-1 0-1 0,-2 0-1 0,3 0 1 16,-2 4 0-16,-1-5-2 0,2 2 3 0,6-3-2 15,-6 2-1-15,6-6 0 0,-7 6-2 0,7 0 0 0,0-5-3 0,0 4-1 16,0-4 2-16,0 5-3 0,0-5 0 0,7-1 4 0,-7 2-2 0,6-1 3 15,0-1 3-15,-6 0 0 0,8 1 4 0,4-5 1 0,-4 1 5 0,-2 3 1 0,7-3 2 16,-8-6 4-16,9 4 2 0,-7-4 5 0,6 0 4 0,0 0 5 0,-7 0 4 16,7-4 8-16,0-2 3 0,-5 0 5 0,2-3 6 0,4 4 4 0,-7-5 3 0,7-3 2 15,-1 2 2-15,-8-4 0 0,9 2 4 0,-7-8-4 0,-1 6 0 0,-1-8-3 16,2 3-6-16,2-4-3 0,-4 0-6 0,0-1-5 0,3 1-4 0,-8-7-6 16,5 7-7-16,-5-4-6 0,0-3-4 0,0 2-5 0,0 1-7 0,0-2-3 15,0 0-5-15,0 2-1 0,-5 3-1 0,5-4-1 0,0 4-3 0,0 1-4 16,-8-1-1-16,8 6-1 0,0 5 3 0,-5-2 2 0,5 1 1 0,0 6 2 15,0 0 0-15,0 3-1 0,0 2-3 0,-5-1-5 0,5 5-5 0,0 0-4 16,0 0-7-16,0 0-1 0,0 0-2 0,0 0 0 0,0 0-1 0,-9 5 1 0,9-1-1 16,0 6 1-16,0-5 2 0,-7 10 3 0,7-6 3 0,0 7 7 0,-5-2 3 15,5 1 7-15,0 4 8 0,0-4 2 0,0 4 1 0,0 2 3 0,0-3 0 0,0 1 1 16,0 2-1-16,0-3 2 0,5 3 0 0,-5-2 0 0,0 0 0 0,0 1-1 16,7-1 1-16,-7 1-1 0,0 5 0 0,0-6 2 0,0 2-1 0,9 3-3 15,-9-6-4-15,0 3-15 0,0 2-17 0,0-2-24 0,5-3-22 0,-5 2-26 16,0-1-22-16,0 0-28 0,0 1-24 0,5-4-24 0,-5-1-22 0,0-2-26 0,0 2-27 15,8-4-61-15,-8 2-73 0,0-3-54 0,5-5-41 0,3 4 2 0,-8-3 22 16,8 0 30-16,-3-6 35 0,1 0 37 0,2-6 37 0,-3 0 39 0,3 3 38 0,-3-8 40 16,9 1 45-16,-9-3 64 0,10-2 78 0</inkml:trace>
  <inkml:trace contextRef="#ctx0" brushRef="#br0" timeOffset="-66933.79">26663 4099 0 0,'0'5'14'0,"-6"-5"133"0,6 0 77 0,-6 0 58 0,6 0 44 0,0 0 40 0,-7 0 37 0,7 0 36 0,0 0 31 15,-8-5 31-15,8 5 32 0,0 0 28 0,0 0 30 0,0 0-95 0,8-4-160 0,-8 4-86 0,0 0-45 0,0 0-27 0,0 0-13 0,0 0-12 0,0-5-9 0,7 5-9 0,-7-6-9 16,0 6-14-16,6-4-12 0,-6-2-15 0,6 6-13 0,1-5-12 0,-2 1-11 0,3-1-9 0,-2 1-11 0,7-6-6 0,-8 5-9 16,11-1-7-16,-3 3-10 0,6-4-15 0,-7-2-20 0,2 4-21 0,4-1-20 15,-4 2-22-15,-1 0-27 0,8-1-33 0,-11-1-34 0,11 3-46 0,-8-3-46 16,1 0-112-16,4 2-137 0,-4-1-59 0,-2-1-15 0,1 6 13 15,1-3 26-15,-2-3 37 0,2 2 38 0,-8-1 44 0,6 1 46 0,-3-1 52 0,-4-6 56 0,2 6 58 16,-7-4 67-16</inkml:trace>
  <inkml:trace contextRef="#ctx0" brushRef="#br0" timeOffset="-66455.11">27054 3698 0 0,'0'-14'17'0,"6"0"129"0,2-7 70 0,-8 7 45 0,5-6 36 0,0 1 36 0,9-5 37 16,-7 3 33-16,1 2 26 0,-3 1 31 15,9-3 26-15,-9 2 24 0,10 5 28 0,-9-2-94 0,0 1-160 0,6 1-69 0,-12 0-21 0,14 5-6 0,-14-3 2 0,7 3-9 16,-1 4-14-16,-6-5-11 0,0 7-10 0,5-3-13 0,-5 6-16 0,0 0-12 16,0 0-16-16,0 0-15 0,0 0-13 0,-5 6-17 0,5-3-19 0,0 3-12 15,-6 3-13-15,6 0-10 0,-7 3-5 0,7 1-2 0,-6 2 0 0,6 6 2 16,-8-2 2-16,1 5 4 0,7 0 4 0,-5 0 4 0,-1 1 1 0,0 5 1 0,-1-2-1 16,-1-4 1-16,8 7 2 0,-5-3-2 0,-2 7-1 0,0-7-1 0,2 2-3 15,5-6-1-15,0 7-6 0,-8-4-3 16,8-2-1-16,0-1-3 0,8 1 0 0,-8-1-3 0,0-3 2 0,5-2-2 15,-5-5 1-15,7 2-2 0,0-7 2 0,-7 1-1 0,5-1 5 0,-5 2 1 0,0-7 5 0,8 2 5 0,-8-1 5 0,0-5 6 16,0 0 7-16,0 0 5 0,0 0 7 0,0 0 2 0,0 0 0 0,0 0 5 16,0 0 0-16,7-5 1 0,-7-1 1 0,0 2 0 0,0-7 0 0,0 2-1 15,0 5-3-15,0-6-4 0,0-4-6 0,-7-2-7 16,7 1-4-16,0 0-4 0,0 0-3 0,0-3 0 0,0 3-2 0,7-5-3 0,-7 0 0 16,0 7 1-16,0-8-3 0,0 6-2 0,0-3-3 0,6 2 0 0,-6 7-5 0,0-6 0 0,6 6-5 15,-6 4-3-15,5-6-6 0,-5 6-2 0,7 1-3 0,-7-1-1 0,8 1-1 16,-8 4-1-16,6 0-1 0,1-6 2 0,-1 6 1 0,7 6 1 0,-5-6 4 0,-3 4 3 15,8 1 4-15,1-1 3 0,-2 1 4 0,2 6 6 0,-1-2 0 0,-1 6 4 16,0-6 1-16,3 6 3 0,-2 0-1 0,-2 0 2 0,5 0 1 0,-11 0 1 16,8-2 2-16,-8 2-1 0,4 6 1 0,-9-8 0 0,5 2 2 0,-5 0-1 15,0 0 0-15,0-2-3 0,-5 2 0 0,5-3-4 16,-9 2-5-16,4-4-8 0,-2-1-10 0,1 0-16 0,1-3-18 0,-11-2-19 0,11 7-18 0,-8-11-23 0,0 4-25 16,0 1-25-16,-1-1-30 0,1-4-60 0,0 0-70 0,2 0-84 0,-4 0-81 0,9 0-27 15,-12-4 4-15,10 4 20 0,-5-5 28 0,0 1 31 0,-1-1 36 0,7-5 38 16,2 4 41-16,-1-3 44 0,0 0 47 0,6-1 65 0,0-1 71 0</inkml:trace>
  <inkml:trace contextRef="#ctx0" brushRef="#br0" timeOffset="-65366">27776 3786 0 0,'0'0'54'0,"0"0"118"0,-5-4 63 0,5-1 47 0,-8 1 37 0,2-8 34 0,6 8 36 0,-5-5 32 0,5 3 29 0,-7-3 27 0,7 4 24 0,-8 1 8 0,8-2-5 0,0 0-93 0,0 3-150 0,0-3-72 0,0 1-34 0,-6 1-18 0,6-2-10 0,0 6-13 0,0-4-16 0,-7-1-12 0,7 1-13 0,0-1-10 0,0 5-9 16,-6-7-9-16,6 7-12 0,0-3-9 0,-5 3-10 0,5-6-11 0,-8 6-10 0,8 0-7 0,-8 0-6 0,8 0-4 0,-5 0-6 0,-1 0 0 15,-6 6-2-15,3-3 1 0,4 4 0 0,-8-2-1 0,-1-1 4 0,7 1 1 16,-5 5 3-16,0-6 2 0,-3 7 4 0,10-2 1 0,-9 1 2 0,9-1 4 0,-8 2-2 16,5-2 1-16,2 7 2 0,-7-7-2 0,13 0 0 0,-8 1 1 0,3-1-4 31,5 3 1-31,-8-3 0 0,8 6 0 0,0-12 0 0,-5 7 1 0,5 1 1 0,5-1 2 0,-5-1 3 0,0-4 0 0,8 5 2 0,-8-6 1 0,5 6 2 0,3-6 1 15,-8 3 4-15,6-2 2 0,7 4 1 0,-5-5 3 0,5-4-1 0,-8 6 3 32,9-6 1-32,-2 0-1 0,1 3 2 0,1-6 7 0,-2 3 5 0,2 0 10 15,4-6 10-15,-4 2 4 0,-1-1 6 0,0 1 4 0,0-8 3 0,0 8 4 16,1-6 6-16,-2 0 2 0,-6 1 3 0,7 0 1 0,-5-7 3 0,-3 7-4 16,3-6-7-16,-2 6-7 0,-1-7-13 0,2 2-6 0,1-1-4 0,-8 6-6 0,6-7-1 15,-6 3-8-15,6 2-4 0,-6-2-5 0,0 7-3 0,0-3-7 0,0-2-6 16,0 7-5-16,0 4-11 0,0-6-6 0,0 6-7 0,0 0-4 0,0 0-6 15,0 0-4-15,0 0-1 0,0 0 0 0,-6 6-1 0,6-2-1 0,-6 1 1 0,-2 1 2 16,8 3 2-16,-7 1 6 0,2-1 7 0,-1 6 4 0,6-6 8 0,-8 7 2 16,3-2 6-16,5 1 3 0,-8 1-2 0,8-2 1 0,-5-1 0 0,5 2 0 15,0 1 0-15,0-2 2 0,0-4-1 0,0 4 0 0,0-3 1 0,5 3 1 16,-5-4-1-16,8-1 3 0,-3-4 1 0,3 5 1 0,-2-1 3 0,-1-3-1 0,10-1 4 16,-3-1 0-16,-5-4 5 0,6 4 3 0,0-4 3 0,5 0 6 0,-4 0 5 15,-1-4 6-15,8 0 3 0,-9-1 7 0,0-1 4 0,8 3 2 16,-6-9 7-16,-1 3 2 0,6 0 7 0,-14-1-1 0,11-4 0 0,-4 3 0 0,-1-3 0 15,5-1-6-15,-11-1-3 0,3 2-6 0,3 1-6 0,-3-2-4 0,-3-1-5 16,2 2-4-16,0-5-5 0,0 3-5 0,-7-2-7 0,6 3-7 0,1-6-5 0,-7 3-5 16,5 3-3-16,-5-4-4 0,0 4-2 0,0 0-6 0,0 0-6 0,0 0-3 15,0 6-3-15,0-1-6 0,0 1-3 0,0 4-4 0,0 1-6 0,-5-2-3 16,5 0-2-16,0 6-7 0,0 0-1 0,-7 0-2 0,7 0 3 0,-6 6 0 0,-1 0 4 16,7-2 1-16,-7 1 3 0,7-1 2 0,-7 1 2 0,2 5 3 0,5-1 5 0,-8-4 6 15,8 5 8-15,0 1 5 0,0-2 5 0,0 1 2 0,0-1 3 0,0 0 4 16,8 3-1-16,-8-3 5 0,5 5 3 0,2-3 2 0,-7-2 3 0,7 6 2 15,6 0 2-15,-6-6 4 0,-2 7 0 0,9-3 3 0,-9 2 3 16,10-6 0-16,-1 6 2 0,-9 0-1 0,9 0 1 0,-9 0-3 0,8 0 0 0,-6-2-2 16,0 2-1-16,0 1-1 0,-2-2-3 0,-5-4 0 0,8 4-1 0,-8 2-1 15,0-7-3-15,0 4-1 0,0-2 0 0,-8-2 0 0,8 1-1 0,-5 5 1 16,-2-5 1-16,7-5-1 0,-7 4 2 0,0 1 0 0,1-4 1 0,-6-1-3 0,3-1-4 16,4 1-6-16,-8-5-5 0,7 0-5 0,-9 0-6 0,4 0-3 0,3 0-5 15,-4 0-2-15,6-5-8 0,-8 5-3 0,7-4-5 0,2 4-4 16,-3-5-3-16,2-1 1 0,1 2 1 0,-3-2 4 0,8 1 4 0,-5 1 2 0,-2-1 6 0,7 1 0 15,0-2 3-15,0 2 4 0,-9-7 3 0,9 8 3 0,0-9 3 0,9 8 2 16,-9-7 4-16,0 3-2 0,7-3 1 0,-2-4-1 0,3 6 1 0,-3 0 0 0,1-6-2 16,7-1 0-16,1 7 0 0,-1-6 1 0,-1 2 0 0,7 1 0 0,2-2 1 15,-3 4 1-15,9 1 1 0,-6 0-2 0,5 0 2 0,1-3 1 0,4 3 1 16,-5 5 1-16,0-2 4 0,1-3 3 0,-3 4 1 0,3 1 11 0,-1-3 13 0,-1 7 14 16,-4-5 14-16,-1 1 17 0,-2-1 12 0,-5 1 11 0,2-2 10 0,-3 1 10 15,0-4 6-15,1 5 9 0,-5-2 6 0,-2-3 2 0,-1-2 9 0,3 7-8 16,0-6-8-16,-8 1-14 0,5-3-12 0,-5-2-17 0,0 4-15 0,0 1-13 15,0-6-12-15,0 5-10 0,0-4-14 0,-5 4-10 0,5-4-10 0,-8 4-10 0,0 0-4 16,3-5-8-16,-1 6-6 0,-2 4-1 0,-5-5-6 0,8 4-3 0,-2 3 0 16,-5 3 2-16,5-6 0 0,-1 6 3 0,-5 6 5 0,2-6 1 0,4 3 3 15,-7 9 2-15,1-8 1 0,8 5 3 16,-11 2 1-16,5-2 4 0,-2 1 3 0,5 5 2 0,-4-6 2 0,6 6 0 0,-8 0-2 0,7-5 2 0,2 4-2 0,-3 0 0 16,2 0 3-16,1 2-2 0,5-1 1 0,-8-6-2 0,8 6 1 0,0 0 3 15,0 0 0-15,0-6 0 0,0 7 3 0,0-3 2 0,8 2 2 0,-3-1 3 16,-5-4 1-16,6 5 2 0,2 0 2 0,-3 0 1 0,2 0 2 0,1-6 2 15,-2 5 2-15,0 0-1 0,6 2 2 0,-4-7-2 0,5 0 2 0,-7 6-1 16,6-3 0-16,-3-9 2 0,3 8-2 0,-6-7 2 0,-1 6-2 0,11-10 2 16,-11 5-3-16,1-1 2 0,2-4-3 0,-3 0 1 0,3 0-3 0,-8 0-11 0,7 0-13 15,-2 0-17-15,-5-4-23 0,7-1-28 0,-7-1-30 0,0 2-38 0,0 0-40 0,0-1-49 16,0-4-52-16,0-3-107 0,0 3-129 0,0 0-61 0,0-1-28 0,0-4 8 16,0 3 21-16,0-3 35 0,0-1 37 0,0-1 46 0,0-2 49 0,7-1 53 0,-7-2 56 15,5 3 62-15,3-2 64 0</inkml:trace>
  <inkml:trace contextRef="#ctx0" brushRef="#br0" timeOffset="-64972.33">29047 3460 98 0,'0'-10'165'0,"0"1"47"0,-7-3 39 0,7 8 37 0,0-6 37 0,0 6 33 0,0-6 32 0,0 5 30 0,0 1 25 0,0-2 28 0,0 6 25 0,0-6-66 0,0 6-123 0,0-3-61 16,0 3-27-16,7 0-18 0,-7 0-12 0,0-6-14 0,0 6-14 0,0 0-14 0,0-5-10 0,0 5-10 0,6 0-9 0,-6 0-10 0,0 0-9 0,6-4-11 15,-6 4-9-15,7 0-11 0,-7 0-10 0,8 0-9 0,-3 4-4 0,-5-4-3 16,6 5-2-16,2 1 1 0,-3-3 0 0,10 9-3 0,-10-3 1 0,2 1-1 15,5 4 2-15,-4 2 0 0,5 3 0 0,-7-1 1 0,6 6-1 0,-3-3-1 16,2 3-5-16,-4 5-6 0,-2-5-4 0,4 6-5 0,-2 0-5 0,-2-2-3 0,-5 2 1 16,0 4-2-16,0-4-2 0,-5-2-4 0,5 2 1 0,-7 0-2 0,-7-2-4 15,7-4-7-15,-4 7-7 0,-5-7-23 0,5 0-23 0,-2 0-39 0,-7-3-45 16,1-2-54-16,-2 0-61 0,2 1-131 0,-7-6-159 0,5-3-69 0,-3-2-22 0,4 1 1 16,-7 1 13-16,3-11 28 0,4 4 30 0,-7-4 45 0,8 0 49 0,-7 0 59 15,8-4 66-15,-11-7 69 0,10 1 76 0</inkml:trace>
  <inkml:trace contextRef="#ctx0" brushRef="#br0" timeOffset="-55356.8">29901 3280 15 0,'0'-12'85'0,"0"8"39"0,0-1 34 0,0-5 29 0,0 5 27 0,0 1 28 0,0-5 24 0,0 3 22 0,0-4 20 0,0 0 19 0,0 6 17 0,-8-6-36 0,8 5-69 0,0 1-42 0,0-1-30 0,0-5-27 0,-8 4-22 0,8 1-20 15,-5 5-20-15,-1-4-15 0,-1-2-16 0,2 6-9 0,-4 0-10 0,4 0-5 0,-2 0-5 16,-4 0-4-16,3 6-4 0,-5-2 1 0,6-4 1 16,-5 5 3-16,-3 1-2 0,10-3-2 0,-9 4 1 0,9 2 0 0,-3-4-5 0,1-1 1 0,1 2-2 0,0 3-3 15,1-4-2-15,5 5-2 0,-7-4-2 0,-2 3-3 0,9-5-6 0,-5 5 1 16,5 2-2-16,-7-2 5 0,7-2 2 0,0 2 4 15,0 0 2-15,-6 1 2 0,6-1 0 0,0 2 2 0,0-1 1 0,0-1 2 0,0 0 1 0,0 1 1 0,0 1-2 16,0 4 3-16,0-6-1 0,6 1 1 0,-6 4-2 0,0-4 2 0,0 5 1 16,7-5 0-16,-7 4 0 0,5-4 1 0,-5 5 0 0,9-6 2 0,-9 6 1 15,7-6-2-15,-7 1 2 0,5-1-1 0,-5 7 3 0,6-7 0 0,0 2 0 16,-6-2-1-16,7 0 0 0,-7 1 0 0,8-4-1 0,-8 3 3 0,5-4-4 16,-5 5 2-16,0-6 1 0,0-4 1 0,7 5 0 0,-7 1 1 0,0-6-1 0,0 3 3 15,0-3-1-15,-7 7 3 0,7-2 4 0,0-5-1 0,-5 4 0 0,5-4 2 16,-8 5 1-16,8-5-4 0,-7 4 1 0,1-4-3 15,0 0-1-15,1 6-3 0,-2-6 0 0,-2 0-5 0,4 4-1 0,-2-4-4 0,1 0 0 0,1 0-3 16,-4 0 1-16,2 0 1 0,2 0 1 0,5 0 1 0,0 0 4 0,-6 0 2 0,6 0 3 16,0 0 4-16,0 0 4 0,0 0 2 0,0 0 0 0,0 0 2 0,0 0 1 15,0-4-1-15,0-2 2 0,0 2-1 16,6 4-1-16,-6-5 0 0,5 1-2 0,-5-1 0 0,7 5-1 0,2-7 1 0,-9 7 1 0,5-3 3 0,1 3 4 0,1-6 5 16,-2 6 5-16,11 0 2 0,-11 0 6 15,1 0 2-15,7 0 3 0,-5 6-1 0,4-6 2 0,-5 3-1 0,5 4-1 16,1-2-2-16,1-1-6 0,-9 1-4 0,11-1-7 0,-11 6-3 15,8-5-5-15,-8 4-4 0,4 3-5 0,-4-3-2 0,2 6-4 0,-1-6-1 0,-1 0-1 0,-5 7-2 0,8-1 1 0,-8-2-3 0,0 2 3 16,0 0 1-16,0 0-3 0,0 3 2 16,0-2-1-16,0-1-1 0,0-1-1 0,0 2-5 0,0-7-6 0,-8 4-14 15,8-2-14-15,0-1-21 0,0 5-20 0,0-10-22 0,0 3-24 0,0 3-27 0,0-7-25 0,0 1-35 0,0 5-32 0,0-4-60 16,8-1-73-16,-8-1-68 16,8 2-68-16,-8-6-12 0,5 4 9 0,-5-4 24 0,0 0 33 0,0 0 35 0,7 0 37 0,0 0 40 0,-7 0 43 0,0 0 46 0,0-10 46 15,0 6 62 1,-7-1 70-16</inkml:trace>
  <inkml:trace contextRef="#ctx0" brushRef="#br0" timeOffset="-54001.04">17884 5569 0 0,'0'0'45'16,"0"0"36"-16,-5-4 24 0,5 4 30 0,0 0 34 0,0 0 30 0,0-6 31 0,-9 6 24 0,9-3 24 0,0-3 22 0,0 1 22 0,-7 5-17 0,7-4-43 0,0 4-19 0,0-6-11 0,-5 6-6 0,5 0-8 0,0-6-21 0,0 2-27 0,0 4-21 0,0-5-18 16,0 5-14-16,0 0-9 0,-8-4-10 0,8 4-11 0,0-5-11 0,0 5-11 0,0 0-15 15,0 0-15-15,0 0-16 0,0-6-13 0,0 6-9 0,8 0-6 0,-8 0-8 16,0 0-2-16,5 0-5 0,-5 0-5 16,7 0-2-16,2 0-4 0,-4 6 1 0,0-1 1 0,3 4 4 0,5-5 4 0,-5 12 7 0,-3-5 7 0,8 7 5 0,-7-2 4 15,2 2 4-15,-3 2 2 0,2 5 4 0,-1-6 3 0,0 5 0 0,1-3 2 16,1 1-3-16,-8-1-4 0,5-2-5 0,-5 1-2 0,6-5-4 15,-6 4-2-15,8-4-3 0,-8-6-4 0,0 1-2 0,0 1-2 0,5-3 0 0,-5-3-2 16,0 5-2-16,0-5 3 0,7-5 1 0,-7 6 5 0,0-6 3 0,0 0 2 0,0 0 5 16,0 0 2-16,0 3 4 0,0-3 5 0,0 0 5 15,0 0 7-15,0 0 5 0,0 0 5 0,8 0 5 0,-8-3 3 0,6 3 2 0,-6-6 1 0,6 6 0 16,-6-5 1-16,7 1-2 0,-7-2-1 0,5 1-3 0,-5 1 1 0,8 0-1 16,-2-7-1-16,-6 7 3 0,7-2-1 15,-1 1 0-15,-6 1 1 0,5-2 0 0,-5 1 1 0,0 1 1 0,7-1 1 0,-7 1 4 0,0-2 1 0,0 6 2 0,0 0 1 16,0 0-3-16,0 0-6 0,0 0-4 0,0 0-5 0,0 0-3 0,0 0-3 15,0 0-1-15,0 0-6 0,0 0-3 0,0 0-4 0,0 0-4 0,0 0-3 0,0 0-3 16,-7 0-2-16,7 6-2 0,0-2 1 0,-5 1-3 0,-1-1 2 0,6 1-3 16,-7 5 0-16,1-5 0 0,6 5 2 15,-8-4 3-15,3 3 2 0,5 0 1 0,-7 1 2 0,1 1-2 0,6-2 1 0,-6 1-1 0,6-1-1 0,-8 0-1 16,8 3-1-16,0-3-1 0,0 1-1 0,-7-1 1 16,7-4-2-16,0 5 0 0,0-1-1 0,7 3 1 0,-7-9-1 0,0 7 2 0,0-1-1 0,8-4-1 0,-8 5 2 15,0-5 0-15,6 5 2 0,-6-4 1 0,0 3 3 0,6-4 1 0,-6-1 2 16,7 2 2-1,-7-2 1-15,0 1 2 0,5 1 3 0,-5-3 0 0,0 4 4 0,0-7-2 0,0 5 6 0,0-1 0 0,0 1 1 0,0-1-1 0,-5 2-2 0,5-3-14 16,-7 3-19-16,1-1-26 0,6-1-30 0,-6 2-28 0,-2 0-32 0,1 3-41 16,-6-5-45-16,7 1-68 0,-7 5-82 0,6-5-60 0,-5-1-49 0,0 1-13 0,-2 2 5 15,1 2 23-15,8-4 32 0,-11-5 37 0,3 4 40 0,3 0 44 0,-6-4 43 16,3 6 49-16,2-6 52 0,-2 5 63 0,-1-5 79 0</inkml:trace>
  <inkml:trace contextRef="#ctx0" brushRef="#br0" timeOffset="-52537.91">19694 4328 10 0,'0'0'80'0,"0"-4"42"0,7 4 32 0,-7-4 29 0,0 4 29 0,0-5 28 0,5-5 26 0,-5 4 25 0,0 1 25 0,0 1 24 0,0-7 26 0,0 7-24 0,0-1-52 0,0 1-38 0,0-2-26 0,8 2-16 0,-8-7-12 0,0 7-7 16,0-2-9-16,0 1-7 0,0 1-7 0,0-1-7 0,-8 5-7 0,8-4-10 0,0-2-11 0,0 6-13 16,0-3-14-16,-5 3-12 0,5-6-10 0,-7 6-9 0,0 0-11 0,2-6-10 15,5 6-8-15,-7 0-12 0,1 0-8 0,-8 0-11 0,7 0-5 0,2 6-6 16,-9 0-4-16,7-6-3 0,-4 3 0 0,4 3-1 0,-7-2-1 0,1 5-1 0,7-4 0 15,-9 5-4-15,10 1-2 0,-9-1-1 0,9-1 3 0,-8 0-2 0,6 1 1 16,0 1 1-16,-5 4-2 0,4-7-1 0,3 6 2 0,-2-2-2 0,0 3-2 16,2-6 3-16,-3 0-2 0,8 6 2 0,-8-5 1 0,8 5-1 0,-5-6 1 0,5 1 0 15,0 4 0-15,0-4 0 0,0 1 2 0,0-3 1 0,0 3 0 0,5 4 1 16,-5-5 0-16,8-1 5 0,0 0 8 0,-3-3 8 0,2 3 2 0,0 0 9 16,-2 3 1-16,10-3 3 0,-3-5 4 0,0 5 2 0,-4 2 1 0,11-7 3 0,-6 8 2 15,0-8 3-15,0 6 1 0,8-2-3 0,-10-2-7 0,2 3-4 0,0 3-7 16,0-9-3-16,8 8-4 0,-16-7-1 0,9 5-1 0,-1 1-3 0,-6 1-1 15,7-8-1-15,-9 9-1 0,0-3-2 0,-5 1 3 0,8-6 1 0,-2 6 0 0,-6 0 3 16,0 0 2-16,0-5 1 0,0 5 4 0,0-1 0 16,0-4 2-16,-6 5 0 0,-2-4-1 0,3 3 3 0,0-3 0 0,-3 3-3 0,-5-5-3 0,5 1-2 15,-4-1-3-15,0 1-2 0,-9 2-4 0,8-4-7 0,0 3-7 0,-6-1-7 16,7-5-3-16,-8 4-5 0,7-4-5 0,-7 0-5 0,6 6-7 0,1-6-2 0,1 0-7 16,0 0-8-16,-3-6-4 0,10 6-8 0,-9 0-7 0,9-4-6 0,-3 4-6 15,0 0-5-15,8-5-7 0,-5 5-5 0,5-6-10 0,-6 3-9 0,6-4-7 16,0 2-12-16,0 5-8 0,-7-4-10 0,7-1-12 0,0-5-27 0,7 7-33 15,-7-3-35-15,6-3-37 0,-6-3-46 0,5 3-44 0,11 3-11 0,-11-3 10 0,9 0 19 16,-1-7 22-16,6 7 28 0,1 0 26 0,-7-1 33 0,6 1 31 0,1-3 44 16,0 3 46-16,5-6 48 0,-6 6 62 0</inkml:trace>
  <inkml:trace contextRef="#ctx0" brushRef="#br0" timeOffset="-52081.29">20124 4646 45 0,'0'0'139'0,"-7"0"52"0,7 0 39 0,-11-4 34 0,4-6 32 0,-2 6 31 0,-2-2 32 0,4-4 29 0,2 5 27 0,-4-5 26 0,2 5 19 0,2-4-46 0,-1 5-88 0,-2-2-73 0,3 0-66 0,5 2-32 0,-8-1-13 0,3 0-13 0,5 5-11 0,0-4-11 0,-7-2-13 0,7 6-12 0,0-4-11 15,-7-1-5-15,7 5-10 0,0 0-4 0,-5-4-8 0,5 4-4 0,0 0-5 16,-8 0-5-16,8 0-8 0,0 0-8 0,0 0-7 0,0 0-9 16,-7 0-8-16,7 0-4 0,-5 0-4 0,5 4-4 0,0-4-1 0,0 5 0 15,-8-1-2-15,8 2 1 0,0-2 0 0,0 6 2 0,-6-6 3 0,6 8 0 0,0-8 4 0,0 5 3 16,0 0 3-16,0 2 3 0,0-1 0 0,6 0 2 0,-6-5 0 0,8 4-1 15,-8 1 1-15,5-1 2 0,2 3 1 0,1-3 1 0,4-4 2 0,-5-1 0 0,-2 5 1 16,8-3 2-16,1-2-1 0,-2 1 4 0,2-5 0 0,-1 6 3 0,1-6 1 16,4 0 1-16,-5 0 4 0,2-6-1 0,2 1 5 0,-2 1 5 0,-2-2 8 0,-2 3 9 15,4-7 9-15,-3 5 7 16,0-4 7-16,-4-3 7 0,-2 8 6 0,7-7 4 0,-6 3 4 0,-7-2 1 0,7 6 1 0,-7-8-2 0,0 8-1 0,7-7-7 16,-14 2-8-16,7 0-10 0,0-1-8 0,-7 0-11 0,7 0-8 0,-7 0-11 15,-6 1-9-15,7 0-8 0,-7-1-6 0,6-1-5 0,-5 7-4 0,-3-2-5 16,-4-3-2-16,6 5-3 0,0 4-1 15,-5-5-4-15,-3 5 0 0,10 0-2 0,-10 0-4 0,8 5 1 0,-8-1 2 0,10-4-2 0,-2 9-1 0,0-3 4 0,6 3 0 16,-5 0 2-16,4 3 4 0,-4-3-1 16,4 1-1-16,2 4-3 0,1-4-5 0,5 5-3 0,-8-6-4 0,0 6-5 0,8 1-3 0,-5-7-4 0,5 4-3 0,0 2-2 15,0-3-4-15,0-3-5 0,0 0-4 0,5 6-3 0,-5-6-3 0,8 0 0 16,0 3-2-16,-8-3-1 0,11 5-3 0,-3-9-8 0,-3 4-6 0,10 3-10 16,-3-3-13-16,0-5-16 0,9 5-13 0,-10-3-22 0,10 3-23 0,-3-3-36 15,3 0-40-15,-2-3-44 0,1-3-44 0,-1 6-29 0,2-6-16 0,-2 0 2 0,0 0 17 16,1 0 24-16,-1 0 29 0,2 0 30 0,-3-6 32 0,-4 6 37 15,6-3 37-15,-9 3 45 0,2-6 47 0</inkml:trace>
  <inkml:trace contextRef="#ctx0" brushRef="#br0" timeOffset="-51608.03">20424 4773 25 0,'0'-10'105'0,"0"0"46"0,-7 1 35 0,7 0 37 0,-6-1 35 0,-1-1 34 15,7-2 32-15,-6 3 30 0,-1-1 30 0,7 1 28 0,-6 1 27 0,-1-2-35 16,0 7-67-16,7-5-49 0,-7 4-41 0,2-5-24 0,5 4-16 0,-8-3-18 16,8 3-15-16,-5-3-16 0,5 5-10 0,0-1-11 0,-6-5-16 15,6 4-10-15,0 2-11 0,0-1-12 16,0 0-8-16,6 1-11 0,-6 4-5 0,0-6-9 0,5 2-4 0,-5-1-5 0,8 5-7 0,-8 0-4 0,5-4-5 0,2 4-1 0,0 0-2 0,0 0-1 15,-1 4-2-15,7-4 0 0,-6 5-1 0,6-5-2 0,-7 4-1 0,7 6-3 16,0-5 1-16,1 4-4 16,-9-3-1-16,10 4-3 0,-3-1-3 0,0 0-3 0,2 2-1 0,-7-1-2 0,4 5 0 0,-4-6-1 15,2 6 1-15,-4 1-1 0,1-7 2 0,1 6-4 0,-7-2-3 0,5 1-2 0,-5 2-4 0,0-1-6 16,0-1-4-16,0 2-4 0,0-3-7 16,0-4-5-16,0 6-8 0,-5-3-3 0,5-3-4 0,-7-3-1 0,1 3-3 0,1 0-2 0,5-5-1 0,-9 1 4 0,2 2 1 15,-4-4 6-15,4-3 5 0,1 6 5 0,-2-6 8 0,3 0 7 0,-2 0 7 16,-5 0 7-16,12 0 3 0,-15-6 4 0,10 3 6 0,5 3 4 0,-9-7 2 15,4 2 5-15,0-4 0 0,-3 5 4 0,8-5 1 0,-5 3 3 0,5-3 4 0,-8-7 2 16,8 5 3-16,-6-2 3 0,6 4 3 0,0-7 2 0,-7 2 3 0,7-5 4 16,0 4 1-16,0-6 2 0,0 8 1 0,7-8 0 0,-7 7-3 15,0-5-2-15,6-2-2 0,2 6-1 0,-3-3-5 0,3 2-3 0,-3 2-4 0,0 0-6 0,9 5-5 16,1-3-2-16,-10 3-3 0,9 0 0 0,-1 3-1 0,0 1-2 0,5 1 2 31,-4 0-3-31,-1 4-1 0,8 0-2 0,-2 4-2 0,-6 0-1 0,-1 1 1 16,7 1-1-16,2 3 3 0,-10-3-3 0,5 4 1 0,-5-1-1 0,1 6-1 0,4-6-1 15,-5 6-1-15,-6-5 1 0,11 4-1 0,-11 1-3 0,2 1-5 16,-1-2-10-16,0 5-9 0,2-3-15 0,-1-2-15 0,-2-1-11 0,3 2-15 0,-8 1-13 16,6-7-16-16,-1 6-16 0,-5-6-14 0,8 0-17 0,-8 7-19 0,7-11-16 15,-7 5-15-15,6-7-11 0,-6 8-10 0,0-7-20 0,6 2-26 0,1 0-30 16,-7-3-34-16,5 3-39 0,-5 0-44 0,8-6-3 0,-2 3 9 0,1-3 24 0,4 0 27 16,-3 0 31-16,0 0 33 0,5 0 33 0,-3 0 34 0,4 0 43 0,-1 0 44 0,0-3 47 15,0 3 62-15</inkml:trace>
  <inkml:trace contextRef="#ctx0" brushRef="#br0" timeOffset="-50959.02">21191 4777 1 0,'16'-9'76'0,"-5"4"54"0,-4-5 47 0,-2 1 43 0,9 5 40 16,-14-8 39-16,7 9 43 0,-7-8 39 0,6 1 37 0,-6 1 36 0,0 5 37 0,0-7-11 0,5 8-36 0,-5-9-38 0,0 8-43 0,0-7-29 0,0 3-28 0,0 3-21 0,0 0-18 0,0-5-23 0,-5 4-23 0,5 2-23 0,0-7-20 0,0 7-19 0,0-1-21 0,0 1-18 0,-6-1-15 0,6 1-19 0,0-2-12 0,0 0-16 16,-7 2-13-16,7-6-13 0,-5 6-10 0,-4-2-9 0,9 2-8 0,-5-1-5 0,-2 1-5 15,1-1-4-15,1 5-3 0,-11-7-3 0,11 4-3 0,-3 3-3 16,-3-6 1-16,3 6-5 0,-4 0 1 0,5 0 0 0,-6 0-3 0,6 6 0 0,-6-6-1 0,7 3-3 15,-7 4-1-15,5-2-2 0,3-1-4 0,-8 1-4 0,8-1-4 0,-4 6-2 16,4-5 1-16,-2 4-2 0,1-3 1 0,-1 4 1 0,0-1 3 0,7-4 0 16,-7 5 2-16,7-1 1 0,-5 3 3 0,5-3 4 0,-8 0 6 0,8 6 6 15,0-6 4-15,-5 1 2 0,5 5 1 0,0-6 0 0,0 1-1 0,0 4-1 0,0-2 1 16,0 1 1-16,0-3 2 0,0 0-1 0,0 0 0 0,5 0 3 0,-5-1 0 16,0-3 0-16,8 3 0 0,-8-4 2 0,5 5 2 0,-5-4 3 0,7-3 2 0,-7 3 2 15,7-6 2-15,-7 6 2 0,7-6 2 0,-1 3 1 0,-6-3 3 0,7 0 1 16,-2 0 2-16,4 0-2 0,-9 0 1 0,5 0 2 0,0 0-3 0,3-3 2 15,-3 3-2-15,3-6-1 0,0 6-3 0,-3-6 1 0,1 6-3 0,2-3-3 16,-3 3 0-16,2-6-2 0,-7 6-1 0,6-6-1 0,1 6-2 0,-7 0-1 16,7 0 0-16,-7 0 0 0,7-4 3 0,-7 4-2 0,0 0 1 0,5 0 0 0,3 0 0 15,-8 0 2-15,5 0 0 0,-5 0 2 0,6 0 1 0,-6 0 3 0,8-5 3 16,-3 5 2-16,-5 0 2 0,7-6 4 0,2 6 8 0,-9-3 2 0,5-3 4 16,1 2 6-16,-6-1 4 0,7 1 5 0,-2-2 4 0,-5 0 3 15,9-3-2-15,-4 0 3 0,-5 3-1 0,7-3-2 0,-1-7 2 0,-6 7-3 0,5 0-3 0,-5-6-4 16,8 6-5-16,-8-7-3 0,8 2-6 0,-8 0-2 0,5 0-6 0,-5-2-2 15,0-4-1-15,0 7-3 0,7-8-1 0,-7 6-3 0,0-3-4 0,0-3 1 0,0 6-3 16,0-4 0-16,0 0 1 0,0 4-1 0,0 1 1 0,0-6-1 16,0 5 1-16,0 6 0 0,0-6 2 0,0 6 4 0,0-3-1 0,0 3 3 0,0 4 4 15,0 1-2-15,0 0 2 0,0-1-3 0,0 5 0 0,0 0-2 0,-7-6-5 16,7 6 1-16,0 0-2 0,0 0-4 0,0 0-6 0,0 0-6 0,0 0-6 16,0 0-6-16,0 0-3 0,0 0-4 0,0 0-3 0,0 0-4 0,0 0 2 0,0 0-2 15,0 0 0-15,0 0 3 0,0 6 1 0,0-6 3 0,0 0 2 0,-5 5 4 16,5-1 1-16,0 0 6 0,0 1 2 0,0 1 1 0,-8-3 4 0,8 9 3 15,0-9 1-15,0 9 2 0,-8-3 1 0,8 0-1 0,0 6 1 0,0-5-1 16,-5 5 2-16,5-2 0 0,0 7-1 0,-6-4 1 0,6 2 2 0,0 3 1 0,0-2 0 16,0 5-1-16,-7-3 2 0,7-3 0 0,0 7 0 0,0-1 1 0,0-5 0 15,0 7 0-15,0-7-3 0,7-1-5 0,-7 3-10 0,6-2-10 0,-6 2-14 16,5-8-17-16,3 7-19 0,0-4-19 0,-3-1-20 0,2-6-24 0,0 4-30 0,-2-1-29 16,10-3-34-16,-10 0-39 0,9-3-38 0,-1 3-72 0,0 0-80 0,-7 1-47 15,14-4-26-15,-7-1 5 0,-2-5 21 0,5 4 30 16,-4-4 34-16,0 0 41 0,3-4 41 0,-4 4 46 0,2-11 46 0,0 7 51 0,1-7 53 0,-1 7 70 0,-6-5 83 0</inkml:trace>
  <inkml:trace contextRef="#ctx0" brushRef="#br0" timeOffset="-50691.08">21583 4808 89 0,'0'0'160'0,"-5"-6"42"0,5 6 30 0,0-4 23 0,0 4 17 0,0-5 23 0,0 1 26 0,0 4 28 0,0-6 33 0,0 6 30 0,0 0 32 0,0-6-60 0,0 6-108 0,-8 0-59 0,8-4-35 0,0 4-10 0,0-5-3 0,0 5 4 0,-8-5 5 0,8 5-4 0,0 0-12 0,0 0-18 16,0 0-22-16,0-4-21 0,0 4-21 0,0 0-18 0,0 0-17 0,0 0-15 16,0 0-12-16,0 0-11 0,0 0-12 0,0 0-6 0,0 0-6 0,0 0-1 0,0 0-2 15,8 4 6-15,-8-4 4 0,8 0 5 0,-3 5 4 0,1-5 3 0,6 0 6 16,2 0 1-16,-1 5 5 0,1-5 0 0,6 0 0 0,-9 0-17 0,9 0-20 16,-1 0-28-16,2 0-33 0,-2-5-38 0,2 5-38 0,-2 0-58 0,-7 0-64 15,8 0-86-15,-8 0-90 0,9 0-39 0,-8 0-9 0,1 0 10 0,-2 0 18 0,-1 0 31 16,-3 0 38-16,0-5 42 0,-3 1 46 0,1-2 47 0,-6 2 48 0,0-5 61 15,7-3 63-15</inkml:trace>
  <inkml:trace contextRef="#ctx0" brushRef="#br0" timeOffset="-50200.83">21889 4583 45 0,'0'-10'153'0,"0"4"68"0,0 2 51 16,0-6 47-16,-5 6 41 0,5-6 39 0,0 1 37 0,-9-3 36 0,9 9 30 16,0-8 31-16,-5 1 26 0,5 1-40 0,0 5-84 0,0-7-88 0,5 7-88 0,-5-7-48 15,0 2-25-15,0-1-18 0,9 5-21 0,-9-4-13 0,0 5-15 0,5-8-13 16,-5 8-9-16,0-1-9 0,7-1-10 0,-7 2-8 15,0 4-7-15,0 0-11 0,0 0-7 0,0 0-12 0,0 0-9 0,0 0-10 0,0 0-9 0,0 0-6 16,0 0-6-16,0 0 0 0,6 4-6 0,-6 2-2 0,0 3 1 0,0-3-3 16,0 9 3-16,5-6 2 0,-5 6 5 0,0 0 5 0,0 4 6 0,0-4 3 0,0 3 3 15,0 7 1-15,0-5-1 0,0 5 0 0,-5-6-3 0,5 6-3 0,0-1-5 16,0 0-5-16,0 0-11 0,0-3-7 0,0 3-8 0,0-5-8 0,0 6-6 0,0-7-7 16,0-3-6-16,0 6-5 0,5-6-4 0,-5-2-3 0,8 2-4 0,-8-4 1 15,8-1 2 1,-8-1 6-16,0 0 9 0,5-3 5 0,-5-2 7 0,0 2 8 0,0-1 8 0,0-5 13 0,0 0 15 0,0 0 12 0,0 0 11 0,0 0 10 0,0 0 9 15,0 0 2-15,0 0 1 0,0 0-1 0,0 0 0 0,0-5 1 0,0-1-2 16,0-4-3-16,0 5-4 0,-5-4-7 0,5-1-5 0,0 1-11 0,0-7-4 0,0 7-4 16,0-6-4-1,0 0 1-15,0 0 1 0,0 0 3 0,0 2 0 0,0-2 0 0,0 0-2 0,5 0 1 0,-5-3-2 0,6 8 1 0,1-5-1 0,-7 0 1 16,6 6-2-16,2 0-2 0,-1-3-4 16,-7 3-2-16,5 3 0 0,1-2-2 15,2 3 0-15,5 5-1 0,-8-5 3 0,3 5-2 0,3 0 3 0,-4 0 0 16,7 0-2-16,-1 5 2 0,0 0 0 0,0-1-1 0,-7 0 2 0,6 7 0 0,4-2 2 15,-5 1 0-15,2 1 2 0,-5-1 0 0,4 3-2 0,-5-2 2 0,6 4 0 16,-6-2 1-16,-2 2 1 0,2 0 0 0,0 0 2 0,-7-2 0 0,5 2 4 16,-5 0 0-16,0 0 4 0,0 0 2 0,0-6 3 0,0 7 2 0,0-7 2 0,0 1 0 15,-5-1 3-15,5 2 0 0,-7-7 0 0,0 7-1 0,2-7-4 0,-2 1-6 16,-1 5-8-16,-4-6-17 0,5-4-13 0,-6 5-18 0,6 1-16 0,-5-6-21 16,0 3-20-16,3-3-20 0,-3 6-22 0,1-6-18 0,3 0-18 0,-5 0-18 15,7 0-12-15,-7-6-9 0,5 6-6 0,1 0-8 0,2 0-8 0,5-3-33 0,-6 3-41 16,6 0-52-16,0 0-58 0,6-6-8 0,-6 1 10 0,5 1 21 0,2-2 27 15,7 2 27-15,-7-1 30 0,4-4 29 0,5 3 28 0,-5-4 35 0,10 5 37 0,-9-8 53 16,7 3 62-16</inkml:trace>
  <inkml:trace contextRef="#ctx0" brushRef="#br0" timeOffset="-49426.08">22418 4759 0 0,'5'0'1'0,"9"-6"102"0,-14 6 72 0,5-4 51 0,-5 4 44 0,0 0 43 0,0 0 40 0,0-5 40 0,0-4 37 0,0 2 37 0,0 7 32 0,0-3 34 0,-5-3 30 0,5 1-68 0,0 1-127 0,-9-2-65 0,9 3-38 0,0-3-23 0,-5 6-14 0,5-4-21 0,0-1-20 16,0-1-17-16,-5 3-17 0,5-4-17 0,0 2-10 0,0 1-13 0,-8-1-12 15,8-1-10-15,0 6-11 0,0-4-10 0,0 0-12 0,0 4-8 0,0-5-8 0,-6 5-7 16,6 0-4-16,0-5-6 0,0 5-4 0,0 0-5 0,0 0-8 0,0 0-7 16,0 0-8-16,0 0-5 0,0 0-10 0,-7 0-3 0,7 0-3 0,-6 5-6 15,6 0 1-15,-7-1-3 0,1 0-1 0,-2 7 1 0,3-7-1 0,-2 11-2 16,1-4-1-16,-8 2-5 0,7 2-1 0,2 1-2 0,-3 2-4 0,2-3-5 16,1 6-4-16,-3-8-5 0,3 7-4 0,-2-4-6 0,-2-1-5 0,9-2-5 0,-5 1-5 15,5 2 0-15,0-7 5 0,0 1 2 0,0-1 7 0,0-4 8 16,0 5 9-16,0-4 9 0,0-1 10 0,5-1 8 0,4 1 13 0,-9-1 6 0,7-4 9 15,-2 6 8-15,3-6 5 0,-3 0 6 0,1 0 2 0,7 0 7 0,-6 0 4 16,7 0 7-16,-8-6 9 0,6 2 6 0,-4-1 2 0,5 1 7 0,0-1 0 0,-7-1 6 16,7-4 2-16,-8 1 3 0,9 0 3 0,1-1 2 0,-10-1 1 15,2 1 2-15,5-4 0 0,-4 4-5 0,-3-5-6 0,3 6-7 0,-2-6-2 0,-1 0-5 16,-5 2-6-16,7 1-5 0,2-2-4 0,-9 0-5 0,5 5-7 0,-5-3 0 16,0 3-7-16,6 4-4 0,-6 1-7 0,0-2-8 0,0 6-7 0,0 0-10 0,0 0-6 15,0 0-10-15,0 0-8 0,0 0-6 0,0 6 1 0,-6-2 0 0,6 1 2 16,0 1 3-16,-5 4-1 0,5 4 4 0,-9-4 1 0,2 4 4 0,7 2 3 0,0 3 5 15,-5-5 1-15,5 2 4 0,0-1 4 0,0-2 0 0,0 1-3 0,0 2-3 16,0-7 1-16,0 1-3 0,5-1 1 0,-5 2 0 0,7-1-1 0,-7-5 4 16,9-1 1-16,-4 1 7 0,1-1 9 0,1 2 6 15,-2-6 4-15,3 4 7 0,0-4 3 0,3 0 0 0,-4-4 5 0,7 4 2 0,-2-6 3 0,0 2 2 0,3-1 4 16,4 1 4-16,-6-1 5 0,0-5 1 0,0 4 2 0,0-3 2 0,6 0 0 16,-7-1 4-16,2-4 3 0,-1 2 1 0,1-1 4 0,-2-2-1 0,7 0 3 15,-11 0-1-15,4-4-1 0,2 4 1 0,-9 0-3 16,8 0-1-16,-5-3-3 0,-2 2-2 0,-1 1-5 0,-5 2-5 0,8-8-4 15,-8 7-4-15,0 0-1 0,0 0-7 0,0-2-3 0,0 1-11 0,0 6-10 0,-8-6 0 0,8 5-3 0,-5 0-16 16,-1 0-8-16,-2 1-4 0,3 5-7 0,-3-8-3 16,3 9-6-16,-9 3-3 0,9-6-8 0,-2 6-4 0,-6 0-7 0,6 6-2 0,0-3-2 15,-5 4-1-15,3 2 2 0,4-4 1 0,-1 5 2 0,-1 4 3 0,2-4 5 0,-4 5-1 16,2-6 3-16,2 1 2 0,5 5 6 0,-6-5 6 0,6 4 6 0,0-4 4 16,0-1 8-16,0 6 4 0,6-4 5 0,-6-1 6 0,5 3 9 0,2-2 6 0,-7-1 9 15,14 4 11-15,-7-4 10 0,-1 4 7 0,8-4 3 0,-7 5 4 0,5-5 4 16,0 4 3-16,3-4 2 0,-3-1 6 0,0 6 0 0,-4-5 0 0,5-1-5 15,-2 3-5-15,5-3-6 0,-11 0-9 16,8-3-8-16,-8 3-3 0,4 0-3 0,3-3-4 0,-6 4-3 0,-6-5-2 0,7-1 2 0,-7 5-2 0,7-3 0 0,-7-2 3 16,0 1-1-16,7 1 5 0,-7 3 2 0,0-3 4 0,-7-3 1 0,7 3 3 15,0 0 2-15,-7-2 2 0,0-1 1 0,7 3-6 0,-6-6-8 0,-1 5-9 16,2-1-13-16,-4-4-16 0,4 6-15 0,0-6-16 0,-3 0-16 0,-5 0-20 16,5 0-19-16,3 0-23 0,-1 0-23 0,-2 0-17 0,3 0-22 0,-3 0-15 15,8-6-14-15,-5 6-13 0,-2-4-12 0,7 4-14 16,0-5-9-16,0 5-24 0,0-6-23 0,7 3-30 0,-7-1-30 0,5-2-41 0,8-3-43 0,-5 3-4 15,3-3 13-15,5-2 27 0,2 1 28 0,-4 1 34 0,4 0 36 0,-4-1 36 0,5-5 37 0,1 6 44 0,1-6 45 16,-3-1 48-16,-5 2 62 0</inkml:trace>
  <inkml:trace contextRef="#ctx0" brushRef="#br0" timeOffset="-49013.69">23284 4740 46 0,'11'0'137'0,"-3"-5"56"0,-3-2 48 16,3 7 44-16,-1 0 37 0,-7-3 40 0,0 3 36 0,0-6 36 0,0 1 35 0,0 5 32 0,-7 0 29 0,7-4-42 0,0 4-81 0,0-6-67 0,0 6-59 0,0 0-39 0,0 0-27 0,-8-3-23 0,8 3-19 0,0 0-24 0,0 0-23 0,0 0-17 0,0 0-22 0,0 0-14 0,-5 0-16 0,5 0-12 0,0 0-12 0,-8 3-11 0,8-3-5 15,0 6-9-15,-6-2-5 0,6-4-2 0,-5 5-3 0,5 1-1 16,-8-3-1-16,8 4 2 0,0 2-1 0,-7-4 2 0,7-1-1 0,-6 6 0 0,6-5 2 0,0 4-1 16,-6-3 0-16,6 4 0 0,0-5-2 0,0 5 1 0,-7-7-1 0,7 8 1 15,0-7-3 1,0 8 0-16,0-9 0 0,7 3 0 0,-7 0 0 0,0-3 0 0,6 3 1 0,-6-6 0 0,6 4 4 0,1 1 1 0,1-5 2 0,-3 0 1 0,9 0 2 16,-9 0 3-16,10 0-1 0,-10 0 2 0,9-5 4 0,-9 5 1 0,9-4 3 15,-7-2 2-15,4 3 2 0,-4-3 3 0,2-3 1 0,-4 3 0 0,2-4 2 16,-7-1 3-16,6 2 2 0,-1 0 1 0,-5-1-1 0,0-5 0 0,0 6-3 15,0-6 1-15,0-1-6 0,0 7-2 0,0-6-4 0,-5 6-5 0,-1-6-4 0,6 5-3 16,-7 1-6-16,-7-2-4 0,7 3-3 16,-4 3-4-16,4 0-4 0,-7 1-3 0,2-2 1 0,0 0-3 0,-3 6-3 0,2 0-2 0,2 0-1 0,-4 6-1 15,3 0 0-15,0-2 1 0,-4 6 1 0,11-2 1 0,-8 3 3 0,7-2 1 16,-7 7 1-16,6-1 2 0,1-2 1 0,0 1 1 0,-2 2 2 0,8 3 2 16,-7-5 3-16,2 2-2 0,5 2 2 0,0-3-2 15,0 0 0-15,0 0-1 0,0-5 1 0,0 4 0 0,0-4 3 0,5 5 4 0,2-5-2 0,-7-1 3 0,8 2-1 16,4-7 5-16,-5 7 1 0,-2-2 2 0,9-5 1 0,-1 6-8 15,-8-5-11-15,11 1-20 0,2-3-19 0,-5 3-25 0,0-6-27 0,1 6-28 0,6-6-33 0,-8 0-37 16,8 3-40-16,-1-3-80 0,-7 0-91 0,9 0-74 0,-1 0-58 0,-2 0-11 16,3-3 13-16,-2-3 27 0,-6 0 35 0,7 3 40 0,-1-8 39 0,-6 1 47 0,0 1 45 15,6-6 53-15,-6 0 54 0,1 2 71 0,-2-2 84 0</inkml:trace>
  <inkml:trace contextRef="#ctx0" brushRef="#br0" timeOffset="-48810.73">23818 4777 0 0,'-8'12'1'0,"1"-8"120"0,2 1 100 0,5-5 73 15,-8 0 59-15,2 0 46 0,6 0 39 0,0-5 32 0,-5 5 32 0,5-4 28 16,0 4 29 0,0 0 26-16,0 0 25 0,0 0-78 0,0 0-138 0,0-6-104 15,0 6-93-15,0-6-50 0,0 6-31 0,0 0-20 0,5-4-10 0,-5 4-10 0,6-5-8 16,2 5-7-16,-3 0-11 0,2-5-8 0,1 5-8 0,4 0-6 0,-5 0-11 16,6 0-4-16,-7 0-4 0,7 0-5 0,-1 0-7 0,-3 0-13 0,2 0-20 0,1 5-28 15,4-5-32-15,-11 5-37 0,9-5-37 0,-9 4-42 0,3 2-45 16,4 0-68-16,-5-2-79 0,-2 5-80 0,2-3-73 0,-7 3-25 0,8-4 2 0,-8 5 24 15,0-1 31-15,0-3 44 0,0 3 48 0,-8 1 52 0,8-1 53 0,-7-4 54 0,-5 5 57 16,5-4 67-16,-6 3 72 0</inkml:trace>
  <inkml:trace contextRef="#ctx0" brushRef="#br0" timeOffset="-48636.45">23771 5048 0 0,'-7'9'4'0,"7"-9"123"0,0 6 95 0,0-6 72 0,0 0 62 0,0 0 54 16,0 0 47-16,0 0 47 0,0 0 46 0,0 0 44 0,0 0 41 0,0 0 33 15,0 0 30-15,0 0-84 0,0 0-148 0,0-6-106 0,7 6-82 0,-7-6-55 16,8 6-43-16,-8-3-32 0,5 3-24 0,1 0-26 0,2-6-27 0,4 6-22 15,-4 0-20-15,4-6-11 0,-5 6-10 0,6 0-8 0,0 0-6 0,-2 0-22 16,5 0-22-16,-5 0-28 0,1 0-32 0,9 0-42 0,-7 6-49 0,-1-6-64 16,-1 6-75-16,7-3-117 0,-6 3-136 0,1 0-54 0,7-3-18 0,-10 3 9 0,-4-2 19 15,7 1 37-15,-2-1 43 0,-6-4 51 0,-1 0 54 0,3 0 63 0,0-4 66 0,-8-5 76 16,0 3 79-16</inkml:trace>
  <inkml:trace contextRef="#ctx0" brushRef="#br0" timeOffset="-28538.86">24859 4744 0 0,'0'0'12'0,"7"0"86"0,-7-4 53 0,6 4 38 0,-6-5 32 0,0-2 28 0,0 7 28 0,8-3 25 0,-8-8 26 0,0 7 28 0,0-2 26 0,0 3 13 0,0-3 0 0,0 2-50 0,0-7-82 0,-8 8-47 0,8-4-31 0,0 2-19 16,0-4-9-16,0 3-11 0,0-2-5 0,-6 3-8 0,6 0-9 0,0-5-9 0,0 4-11 0,0 2-9 0,0-7-9 0,0 7-7 16,-7-1-5-16,7-4-5 0,0 5-1 0,0-2-3 0,0 0 1 0,-8 2-3 15,8-1-1-15,0 0-5 0,0 1-3 0,0 4-4 0,-5-6-5 0,5 2-4 0,0 4-7 16,-6-5-3-16,6 5-9 0,-8 0-3 0,8 0-7 0,-5-4-6 0,-3 4-4 15,3 0-9-15,-3 0-5 0,2 4-7 0,1-4 0 0,-2 0-6 0,-7 5 1 16,8-1-2-16,-6 2 1 0,-4-2-1 0,11 1-1 0,-8 4 2 0,-1-3-2 16,2 4 1-16,6-1 0 0,1 0 2 0,-11 2 0 0,11-1-1 0,-2 0 3 0,0 0-1 15,7-6 1-15,-5 6 2 0,5-1-2 0,-7 3 3 0,7-3-1 0,0-4 3 16,0 5 0-16,0-7 2 0,0 7 3 0,0-5-1 0,0 1 4 0,0 4 3 16,0-5-1-16,0-1 0 0,7 5 3 0,-7-3 0 0,5-2 2 0,2 6 2 15,0 0 2-15,-2-4 3 0,3 3 1 0,5 1 2 0,-7-1 2 0,6 0 1 0,2 3 1 16,-1-3 0-16,1-3 1 0,-2 3 3 0,1 0-1 0,8 0 2 0,-10 1-2 15,2 1 1-15,0-1 0 0,6-1-3 0,-4 0 0 0,-9 1-2 0,7-4-1 16,-8 3 0-16,9 0-2 0,-7-3 0 0,-1-2-1 0,-6 7 2 0,7-8 0 0,-7 3 3 16,7 3 2-16,-7-3 4 0,0 0 0 0,0-2 6 0,0-1-1 0,-7 3 4 15,7 3 3-15,-7-3 5 0,1 0 0 0,-1-3 1 0,1 3 0 0,-7 0-1 16,8-3-1-16,-9 3-6 0,-1-6-2 0,10 4-9 0,-14 1-7 0,11-5-8 0,-11 0-14 16,14 0-9-16,-10 0-13 0,3 0-12 0,0 0-12 0,-4 0-11 0,11-5-10 15,-8 5-9-15,8-4-9 0,-9-2-8 0,7 6-9 0,1-3-10 0,1-3-8 16,-3 0-10-16,0 3-8 0,8-3-9 0,-5 6-4 0,5-6-13 0,0 2-15 0,0-7-29 15,0 8-37-15,0-1-62 0,0-2-73 0,5-3-25 0,-5 3 2 0,16-3 17 16,-11-2 19-16,1-3 29 0,6 5 27 0,2-2 31 0,-1-4 29 0,8 2 36 0,-9 3 38 16,8-4 47-16,-2-2 56 0</inkml:trace>
  <inkml:trace contextRef="#ctx0" brushRef="#br0" timeOffset="-27622.43">25262 4802 0 0,'-6'-4'1'0,"6"4"106"0,-5-5 70 0,-3 1 47 0,0-2 42 0,8 0 39 0,-5 2 38 0,-1-1 35 0,6-4 34 0,-7 3 31 0,7 2 28 0,-5-5 29 0,5 4 28 0,0-2-75 0,0 7-131 0,0-3-69 0,0 3-38 0,-9-6-23 0,9 6-19 0,0 0-17 0,0 0-23 0,0 0-20 0,0-5-18 0,0 5-17 15,0 0-18-15,0 0-14 0,0 0-18 0,0 0-12 0,0 0-16 0,0 0-12 16,0 0-13-16,0 0-8 0,-7 5-3 0,7-5-1 0,-5 6-2 0,5-3 1 16,0 9 0-16,-6-8 3 0,6 5 3 0,-5 1 3 0,-3 0 5 0,8 0 3 15,0 0 8-15,-8-1 4 0,8 0 7 0,0 6-1 0,0-3 0 0,-5-3-3 16,5 0-3-16,5-3 2 0,-5 3-3 0,0 0 1 0,8 1-1 0,-8-4 1 0,8 3 2 15,-3-3-1-15,1 3 2 0,-1-5 0 0,2 7 1 0,7-7 2 0,-7 2 3 16,4-1 3-16,5-1 2 0,3-4 3 0,-6 0 2 0,-1 5 1 0,7-10 2 0,-6 5 3 16,1-4 1-16,7 4 6 0,-9-5 6 0,-1-1 9 0,10-4 7 0,-8 5 6 15,1-4 5-15,-9 5 4 0,8-6 5 0,-7-1 1 0,2 1 2 0,-1-4 3 16,-2 4 1-16,2-5 1 0,-7 0 2 0,7 0-5 0,-7 2-7 0,0-8-5 0,0 7-13 16,0-5-6-16,0 3-5 0,-7-2-6 0,0 3-7 0,7 0-3 0,-12 0-5 15,4 0-6-15,2 2-2 0,-7-2-3 0,0 5-5 0,0-5-3 0,2 10-3 16,-5-4-2-16,5-1-3 0,-1 4 1 15,-4 2-3-15,-3-1-2 0,6 0 0 0,1 5-2 0,0 0 3 0,-3 0-4 0,-4 5 3 0,6-5-5 0,0 5 2 0,0-1-1 16,-1 8 0-16,2-8 2 0,1 5 0 0,-5 0 2 0,11 6 2 0,-9-3 0 16,9-3 1-16,-10 4 0 0,10 2 0 0,-4 0 0 0,4 0 1 0,0 0 2 15,-3 0-1-15,3 0 1 0,5-2-3 0,-8 2-4 16,8 6-1-16,0-8-4 0,0 2-1 0,0 0-2 0,0 0-1 0,0 0 1 0,8-2 0 0,-3 2-1 0,3 0-3 16,-3 0 2-16,0 0 2 0,9-5 0 0,-7 4 3 0,6-4 3 0,1-1 2 15,-1 6 5-15,6-6 0 0,2 3 0 0,-9-8 0 0,7 5-4 0,0-4-3 0,9 5-5 16,-9-10-3-16,-1 6-6 0,1-3-9 0,9-3-6 0,-8 0-9 0,5 0-7 15,-6 0-7-15,0 0-5 0,8-3-6 0,-7-3-1 0,-1 0 2 0,1 2 1 16,-1-1 5-16,2-1 5 0,-8-1 7 0,6 1 5 0,-7-3 8 0,2-3 9 16,-1-2 9-16,-1 4 9 0,2 1 7 0,-1-6 9 0,-8 0 7 0,9 2 5 15,-7-2 9-15,-1-6 9 0,-6 8 10 0,5-8 12 0,3 6 10 0,-8-3 8 0,0 3 9 16,0-5 9-16,0 6 9 0,0-5 3 0,0 7 7 0,-8-2 2 0,8 1 3 16,-5-2 2-16,5 6-2 0,-6-3-6 0,-1-3-5 0,2 7-8 0,5-2-7 0,-9 6-10 15,4-8-9-15,-2 8-10 0,7-1-10 0,-6-1-8 0,-1 2-6 0,0 4-9 16,7 0-6-16,-7 0-5 0,2 0-5 0,-2 0-4 0,1 4-5 0,0 2-2 15,-2-1-4-15,1-1-2 16,2 2 2-16,-4 4 0 0,-1-5 1 0,2 4-1 0,3 6 1 0,-3-6 2 0,2 1 0 0,-1 5 3 0,1-6 2 0,6 6 0 0,-7-6 1 16,1 7 0-16,6-1-1 0,-8-1 1 0,8 2-2 0,-5-7-1 0,5 4-1 15,0-2 1-15,0 5 1 16,0-7-2-16,0 0-2 0,0 1 0 0,0-5-1 0,5 4 1 0,-5 1-1 0,8-4 1 0,-2 3-2 0,-6-3 2 0,13-2 2 0,-6 1 4 16,-1-1 4-16,2 1 2 0,5-5 3 0,-8 6 0 0,9-6 6 0,-2 0 4 15,2-6 4-15,-1 6 5 16,-1-5 8-16,2 5 9 0,-1-9 10 0,1 5 7 0,-9-2 3 0,8-3 5 0,0 3 4 0,-5-9 1 0,3 6 3 0,-3-1 4 15,-3-5 4-15,2 6 1 0,1-6 0 0,-3 0-3 0,2 2-3 0,-7 1-1 16,7-2-4-16,-7 4-1 0,0 1-3 0,0 0 0 0,0 2-5 0,0 4 0 0,0 3-9 16,0 0-6-16,0-6-11 0,0 6-11 0,0 0-13 0,0 0-6 0,0 0-8 31,0 0-6-31,0 6-8 0,0-3-4 0,0 4-8 0,0 2 1 0,-7 0-2 16,7 1 1-16,0 10 2 0,-7-5 6 0,7-2 5 0,0 8 10 0,0 0 7 0,-5-3 1 15,5 1 5-15,0 2 1 0,0-3 0 0,0 3 2 0,0-2 0 0,0-1-2 16,0-3-1-16,0 1 1 0,0-2-3 0,0 2-2 0,0-1 1 0,0-2-2 15,0 1 2-15,5 2-5 0,-5-7-2 0,0 6-5 0,7-6-7 0,-7 1-10 16,7 1-10-16,-7-1-11 0,0-1-11 0,5 0-13 0,-5 0-16 0,8-3-18 0,-8 3-19 16,0-3-23-16,5 0-23 0,-5-2-32 0,0 1-34 0,0-1-27 0,0-4-24 15,0 5-43-15,0-5-49 0,0 0-68 0,0 0-71 0,0 0-15 0,0 0 7 0,0 0 24 16,0-5 31-16,-5 1 37 0,5-1 41 0,-8-5 45 0,8 1 50 0,0-3 44 16,0-2 48-16,0 1 56 0,0-3 62 0</inkml:trace>
  <inkml:trace contextRef="#ctx0" brushRef="#br0" timeOffset="-26788.37">26096 4740 3 0,'0'-5'66'0,"0"5"40"0,0-7 35 0,0 4 32 0,0-3 34 0,-6 6 29 0,6-5 28 15,0 1 25-15,0-2 23 0,-7 3 23 0,7-3 21 0,0 6-22 0,0-4-48 0,0-1-29 0,-5-1-22 0,5-4-18 0,0 5-21 0,-9 1-17 0,9-1-17 0,0-1-12 0,-7-2-10 0,7 3-7 0,0 0-6 0,0 1-2 16,0-2-5-16,0 0-5 0,-5 2-7 0,5-1-4 0,0 5-6 0,0-6-4 0,0 6-2 16,0-4-7-16,0 4-7 0,0 0-9 0,0 0-7 0,0 0-7 0,0-5-8 15,0 5-8-15,0 0-7 0,0 0-10 0,0 0-6 0,0 0-9 0,0 0-6 16,5 0-3-16,-5 0-4 0,0 0-3 0,0 0-1 0,7 0 0 0,-7 5 2 0,9-5 4 16,-4 0 2-16,-5 4 3 0,7 2 3 0,-1-1 1 0,-6-1 2 0,6 8 1 15,2-8 2-15,-1 6-1 0,-7-2 2 0,5 3 0 0,3 5 1 0,-2-2 0 16,-6-1 3-16,5 2-2 0,3 1-2 0,-8 2 0 0,5 2 1 0,-5 0-4 0,0-2 3 15,7 3 0-15,-7-6-2 0,0 4-2 0,0 2 1 0,0-7-1 0,0 0-1 16,0 0-1-16,0 2 0 0,0-7-1 0,0 0-3 0,-7 1 3 0,7 1-2 0,0-2 0 16,0-3 0-16,-5 3 0 0,5-3 2 0,0-2 1 0,0-4 2 0,0 3 2 15,0-3 2-15,-8 6 1 0,8-6 2 0,0 0-2 0,0 0 2 0,-5 0-1 16,5 0 2-16,0 0 2 0,-6 0-1 0,-2 0 3 0,8-6-2 0,-5 6 1 16,-2-3-3-16,7-1-2 0,-8-2-2 0,2 0-1 0,6 3-3 0,-6-9 0 15,-1 9-1-15,2-8-1 0,-4 1 0 0,2-3-1 0,7 2-3 0,-5-4-1 16,-1 2-2-16,6-2-1 0,-7-6 1 0,7 2-1 0,-6 1 2 0,6-3 1 0,0 2 0 15,0-2 0-15,0 3-1 0,0-1 0 0,6-2-2 16,-6 6 1-16,7-3-1 0,-7 2-1 0,6 7 1 0,-1-6-1 0,-5 6-2 0,7 0-2 0,2-3 0 0,-4 8-1 16,2-1 1-16,-1-1 0 0,0 2-1 0,2 4 2 0,-1-5-1 0,6 5 3 15,-2 0 1-15,2 5 1 0,1-1 0 0,-1 2 2 0,0-1 2 0,0 5 2 16,8 0 2-16,-8 4-2 0,6 1 2 0,-7 1 3 0,2 2-1 0,4-3 2 16,-4 10-2-16,-1-7 2 0,-1 6-1 0,-3-3 0 0,1 3 0 0,-2-5-5 0,-3 2-3 15,3-3-8-15,0 3-10 0,-8-2-8 0,0-4-12 16,5 0-17-16,-5-2-12 0,0-3-23 0,0 4-22 0,-5-2-25 0,5-3-26 0,0 1-29 0,-8-1-27 15,0-4-44-15,8 5-53 0,-5-4-59 0,5 3-62 0,-8-3-32 0,8-3-16 0,-5 3 8 16,5-2 21-16,0-4 31 0,-5 0 36 0,5 0 37 0,0 0 41 0,0 0 41 16,0 0 42-16,5 0 55 0,0-4 54 0</inkml:trace>
  <inkml:trace contextRef="#ctx0" brushRef="#br0" timeOffset="-26405.22">26557 4789 82 0,'0'-12'174'0,"0"3"58"0,0 0 41 0,0-1 38 0,-5 1 36 0,5-3 36 0,5 3 38 0,-5 0 33 0,0 0 32 0,0-1 29 0,0-1 25 0,0 8-62 0,0-4-115 0,0 2-83 0,0 5-68 0,0 0-33 0,0 0-15 0,0-4-13 0,0 4-13 16,0 0-19-16,0 0-20 0,0 0-17 15,0 0-18-15,0 0-12 0,0 0-12 0,0 0-9 0,0 0-7 0,0 0-5 0,0 4-5 0,-5-4-6 0,5 5-4 16,0 5-5-16,0-4-5 0,0 3-3 0,0-3 0 0,0 7-1 16,-6-2 2-16,6 4 1 0,0-2 2 0,0 2 4 0,0 0 1 0,0 4 0 15,0-4 1-15,6 6 2 0,-6-6-1 0,0 3 1 0,5-2 1 0,-5 2-1 0,8-3 1 0,-8 0-2 0,8-5 2 0,-3 4 0 16,2 0 1-16,-1-3-1 0,8-2-1 15,-7 6 1-15,-2-9-1 0,9 1 0 0,-9 4 2 0,10-7 3 0,-3 2 0 0,-5 0 5 16,6-3 3-16,-7 3 6 0,7-6 10 0,-8 0 6 0,11 0 6 0,-11-6 7 16,3 3 4-16,-3-3 6 0,9 0 3 0,-7 2 4 0,-7-7 2 0,11 4-2 0,-11-5 2 0,8-3-1 15,-3 6-3-15,3-6-7 0,-8 2-8 0,5-8-8 0,-5 3-5 0,7 3-9 16,-7-10-4-16,0 7-7 0,0-9-4 0,0 3-4 0,0 5-5 0,0-5-2 0,0 5-3 0,0-2-3 16,-7 3-3-16,7-3-3 0,0 6-3 0,0 6-3 0,0-1-8 0,0 1-7 15,-5 4-7-15,5 1-14 0,0-2-20 0,0 6-22 0,0-6-25 0,0 6-28 16,0 0-25-1,-8 6-25-15,8-6-28 0,0 6-26 0,-5-2-29 0,5 6-52 16,-8-2-61-16,8 7-76 0,-6 0-76 0,6 0-17 0,-5 4 12 0,5-5 29 0,-7 7 38 16,-2-7 39-16,9 6 41 0,0-5 43 0,0 4 42 0,0-4 46 0,0-6 48 0,9 6 62 15,-9-5 67-15</inkml:trace>
  <inkml:trace contextRef="#ctx0" brushRef="#br0" timeOffset="-25704.21">26910 4911 0 0,'0'-6'4'0,"0"-3"114"0,-5 3 71 0,5-4 53 0,0 5 45 0,-8-4 41 0,8-1 42 15,-6-5 36-15,6 6 36 0,0-6 34 0,-7 0 33 0,7 2 30 0,0-3 27 16,-6 2-81-16,6-1-143 0,0-1-77 0,0 2-44 0,0 4-31 0,0 1-20 0,0-6-20 16,6 5-20-16,-6 5-16 0,0-4-11 0,0-1-16 0,0 6-13 0,7-6-7 15,-7 6-11-15,0-2-7 0,0 0-6 0,0 6-5 0,0 0-4 0,6-4-6 16,-6 4-3-16,0 0-7 0,0 0-6 0,8 0-3 0,-8 0-5 0,5 4-2 16,-5 2-4-16,7 0-1 0,-1-2-1 0,1 6 1 0,0-2 0 0,0 3 2 15,6-2 3-15,-8 7 2 0,1-1 1 0,2 3 0 0,4-2 0 0,-3 2 2 0,-4 2-2 16,1 0 0-16,1-2-1 0,-2 3-1 0,4 0 1 0,-9-3-3 0,5-2 1 15,2 2-5-15,-7 1-1 0,0-4-3 0,6 5-5 0,-6-6-1 0,0-3-3 16,0 4-3-16,7-6 1 0,-7 4-5 0,0-2 0 0,0-1-1 0,0-4-2 0,0-3 0 16,0 9 1-16,0-9 2 0,0-3 6 0,0 6 4 0,0-6 9 15,0 0 8-15,0 0 4 0,0 0 3 0,0 0 5 0,0 0 4 0,0 0 1 0,-7 0 3 16,7 0 3-16,-6-6-1 0,6 3 2 0,-7-3-1 0,7 6-1 0,-5-9-5 16,5 3-3-16,-9 0-4 0,9-3-4 0,-5 0-3 0,5-1 0 0,-7 4-4 0,7-9 1 15,-6 6-3-15,6 0-1 0,0-6-1 0,0 0 0 0,-5 0-2 0,5 2 1 16,0-2-2-16,0-6-1 0,0 8 0 0,0-8 0 0,5 2 1 0,-5-1-2 15,0 7 1-15,6-8-3 0,-6 6 1 0,7 2-2 0,-7-2 0 0,5 4-2 0,-5-2-3 16,9 7-1-16,-9-3-3 0,5 3-1 0,2-4-2 0,-1 5-1 0,1 5-1 16,-1 0 0-16,2-4-1 0,-3 4-1 0,9 4 3 0,-9-4 0 0,10 5 4 15,-3 2-1-15,0 2 3 0,3 0 2 0,-3 0 4 0,8 1 4 0,-7 4 1 16,-2 2 3-16,5 3 2 0,2-5 3 0,-12 7-1 0,9-8 1 0,-4 8 1 16,-3-6-2-16,5 4 1 0,-8-5 0 0,2 2 0 0,0-1-2 0,-7-2 0 0,5-2-2 15,-5-1 0-15,0-1 0 0,8 0-1 0,-8 1 0 0,0-5-1 0,0 1 1 16,0 3 2-16,-8-3 1 0,8-3 2 0,0-3 3 0,0 6 3 0,-5-6 2 0,5 6 1 15,-7-6 5-15,7 0-1 0,-7 0 1 0,7 0 2 16,-5 0 1-16,-3 0 0 0,8 0 4 0,-5-6-1 0,-3 6 3 0,2-6-2 0,1 3-2 0,-2-3 1 16,-1 0-3-16,8 3-1 0,-6-3-4 0,-1-3 2 0,1-1-3 0,6 5-2 0,-5-4 1 15,-3-7-3-15,8 7-1 0,-8-6-3 0,8 6-1 0,-5-12-2 16,5 8-3-16,0-2 1 0,-6-6 2 0,6 3 0 0,0-1 0 0,6-2 1 16,-6 2-2-16,0-2-1 0,5 7 1 0,-5-5-2 0,8 1-2 0,0 2 2 0,-8 1 0 15,5 1 0-15,1 4 0 0,1 0-1 0,-1-1-1 0,2 7-3 0,-1-1 0 16,-2 1-2-16,1-1 3 0,7 1 1 0,-5 4-1 0,4 0 4 0,-5 0 0 0,6 0 2 15,0 4 8-15,0 1 3 0,8-1 1 0,-3 1 4 0,-4 5 0 0,4-1-1 16,3 7 2-16,-8-6-1 0,6 4 1 0,-7 0 0 0,2 2 0 0,4-1 0 16,-10 3 0-16,5-2-5 0,-7 2-2 0,7 2-3 0,-5-4-3 0,-8 3-1 15,5-1 0-15,-5 3 3 0,5-6-2 0,-5 3-4 0,0 3-10 0,-5-7-8 0,5 0-15 16,0 2-12-16,-5-2-16 0,5-4-17 0,-8 5-21 0,3-6-26 0,5 0-26 16,-8 3-32-16,2-8-37 0,-1 5-41 0,1 0-43 0,6-3-66 15,-8 0-75-15,3-3-56 0,-3 3-47 0,3-6-5 0,-2 6 15 0,0-6 25 0,7-6 36 0,-5 6 40 16,5-6 43-16,0 3 46 0,0-3 49 0,0-4 54 0,0-1 53 0,5-2 68 15,2-2 80-15</inkml:trace>
  <inkml:trace contextRef="#ctx0" brushRef="#br0" timeOffset="-25190.56">28029 4817 0 0,'0'0'7'0,"0"5"119"0,0-5 71 0,0 4 49 0,0-4 37 0,0 0 30 0,0 0 28 0,8 0 30 0,0 0 29 0,-3-4 26 0,-5 4 28 0,0 0 24 0,0 0 23 0,0 0-89 0,0-5-148 0,0 5-82 0,-5-6-44 0,5 6-21 0,-8-3-11 0,0 3-10 16,8-6-5-16,-5 6-12 0,-1-4-11 0,-1 4-11 0,1-5-12 0,-2 5-9 0,3-4-6 0,-2 4-3 0,0 0-3 0,2-6-2 16,-2 6 1-16,-1 0-3 0,8 0 1 0,-5 0-2 0,-2 6-1 0,0-6 2 15,2 0-2-15,5 0-2 0,-8 4 1 0,8-4-3 0,0 0 1 0,-7 0-2 16,7 0 3-16,0 0 1 0,0 0 1 0,0 0 4 0,0 0 3 0,0 0 4 16,0 0 9-16,0 0 6 0,7 0 9 0,1 0 2 0,-3-4 4 0,2 4-2 0,5-6 2 15,3 6-3-15,-3-6 0 0,8 2-4 0,-1-1-2 0,2 0-5 0,-3 5-5 0,3-4-8 16,-3 4-10-16,1-6-13 0,2 6-18 0,-3-4-20 0,-4 4-19 0,6 0-24 15,-6 0-20-15,-9 0-27 16,0 0-27-16,4 0-32 0,-4 0-28 0,2 4-37 0,-7-4-36 0,0 0-50 0,0 0-60 0,0 0-59 0,0 0-61 0,-7 0-10 16,2 6 16-16,5-6 26 0,-9 0 35 0,4 0 39 15,0 0 40-15,-3 0 43 0,2-6 44 0,-9 6 46 0,10-4 47 0,-1 4 54 0,-2-5 65 0,3 1 64 0,-8 4 4 16,6-5 69-16,0-2 62 0,0 4 51 0,2-8 46 0,-3 7 43 0,2-2 40 16,1-3 40-16,5 5 38 0,-8-7 36 0,3 1 35 0,5 5 35 0,-7-4 35 0,7-1-47 15,-9-4-96-15,9 10-58 0,-5-8-39 0,5-3-28 0,0 11-20 0,0-5-22 16,0 0-19-16,0 3-16 0,0 0-21 0,0 2-15 0,0-1-16 0,0 5-19 15,0 0-21-15,0-5-14 0,0 5-16 0,0 0-14 0,0 0-15 0,0 0-11 0,0 0-7 16,0 0-5-16,0 0-1 0,0 5-2 0,0 4-3 0,0-3-4 0,0 4-2 0,0-1-1 16,0 6 2-16,0 0 1 0,0 0 3 0,0 4 3 0,0 2 6 15,0 3 2-15,0-6 0 0,5 7-7 0,-5-1-15 0,0 1-15 0,0-1-15 0,0-3-19 16,0 3-24-16,9-6-16 0,-9 3-24 0,0-2-25 0,7 0-26 0,-7-4-34 16,0 0-35-16,5 0-46 15,-5-6-48-15,8 6-66 0,-8-5-70 0,5-7-50 0,-5 8-35 0,6-1 3 0,-6-10 22 0,8 6 30 0,-8-3 36 0,5-3 39 0,-5 0 44 16,7 0 47-16,-7-3 48 0,7 3 56 0,0-6 54 0,-1-4 67 0,-6 5 79 0</inkml:trace>
  <inkml:trace contextRef="#ctx0" brushRef="#br0" timeOffset="-24890.51">28563 4601 0 0,'16'-4'25'0,"-16"-5"144"0,5 0 82 0,1-3 62 0,2 3 50 16,-3 0 48-16,3-1 41 0,-8-4 43 0,7 4 41 0,-7-5 38 0,5 9 35 0,-5-3 36 0,7 5 31 0,-7-7-103 0,0 7-181 0,7 4-95 0,-7-6-48 0,0 6-32 0,0-5-22 0,0 5-22 0,0 0-19 0,0 0-23 0,0 0-18 0,0 0-23 0,0 0-17 0,0 0-58 0,0 0-15 16,0 0 0-16,0 0 0 0,0 0 0 0,0 11 0 0,0-7 0 0,0 2 0 0,5 3 0 15,-5 0 0-15,0 1 0 0,0 4 0 16,0 2 0-16,0-1 0 0,0 3 0 0,0 3 0 0,0 3 0 0,0-4 0 0,0 4 0 0,-5 0 0 0,5 0 0 16,0 0 0-16,0 7 0 0,0-7 0 0,0 1 0 0,0-1 0 0,0 0 0 15,0-5 0-15,5 2 0 0,-5-2 0 0,0-5 0 0,8 7 0 0,-8-8 0 0,5 2-71 16,-5 0-25-16,0-6-11 0,8 7-18 0,-8-7-19 0,6 0-24 0,-6-3-22 0,0 3-29 15,0-3-26-15,0 0-28 16,0-6-26-16,0 3-82 0,0-3-102 0,0 0-58 0,0 0-33 0,0 0 0 0,-6 0 16 0,-2-3 30 0,3-3 35 0,5-3 42 16,-8-3 44-16,3-3 48 15,-2 8 52-15,-5-8 51 0,5-6 56 0,-1-3 81 0,-5-1 96 0</inkml:trace>
  <inkml:trace contextRef="#ctx0" brushRef="#br0" timeOffset="-6508.96">19935 5179 5 0,'0'0'69'0,"5"0"37"0,-5 0 28 0,8 0 26 0,0 0 26 0,-8-4 26 0,5 4 25 0,-5 0 24 0,0-5 22 0,6 5 21 0,-6 0 21 0,0 0-28 0,0-6-51 0,8 6-34 0,-8 0-20 0,0-4-15 0,0 4-8 0,0 0-11 15,0 0-9-15,0 0-11 0,0 0-11 0,5-6-9 0,-5 6-8 0,0 0-5 16,0 0-4-16,0 0-2 0,0 0-4 0,0 0-4 0,0 0-3 0,0 0-3 16,0 0-4-16,0 0 1 0,0 0-2 0,0 0-2 0,0 0 0 0,0 0-2 15,0 0 0-15,0 0-4 0,0 0-4 0,0 0-6 0,0 0-5 0,0 0-10 0,-5 0-6 16,5 0-8-16,-8 0-5 0,8 6-8 0,-6-6-5 0,1 4-5 0,-3-4-5 15,-5 6-3-15,7-1-3 0,-6-1-3 0,3 0 1 0,-3 7-1 0,1-8 1 16,-5 3-1-16,4 3 2 0,0-3-1 0,-3 4-2 0,1-5-2 0,4 4-3 0,-3-5-2 16,-8 7-4-16,8-7 0 0,-1 8-6 0,9-8-1 0,-8 5-4 15,0-4-2-15,5-1-2 0,-4 7-1 0,5-7-2 0,2 1-1 0,-2 1 1 0,1-2 0 16,-2 2 2-16,2-2 0 0,6 1 1 0,0-1 0 0,-7 1 0 0,7 1 2 16,0-6 0-16,0 0 1 0,0 9 4 0,0-9 2 0,0 6 3 0,0-3 2 15,0 4 6-15,7-7 2 0,-7 4 6 0,6 1 4 0,2 0 6 0,-8-5 7 16,13 4 9-16,-8 2 7 0,2-2 8 0,5 1 7 0,3 0 4 0,-1-5 4 0,-4 4 3 15,11 2 1-15,-8-2 1 0,1 2 2 0,4-1 0 0,1-1 0 0,-4-4-3 16,-3 5-4-16,0-1-8 0,9 2-6 0,-8-1-6 0,-8-5-8 0,9 4-5 0,-7 2-4 16,4-3-5-16,-3 4-3 0,0-2 1 0,-3-1-3 0,-5-4 0 0,6 5 0 15,-6-1 1-15,0 2 1 0,8-6 3 0,-8 0 3 0,0 5 1 0,0-5 5 16,0 4 3-16,-8 1 3 0,8-1 2 0,-6-4 1 0,1 6 1 0,-3 0-1 16,0-2 0-16,-3-4-3 0,4 5-2 0,-7-5 0 0,2 6-3 0,-8-6-1 0,8 3-5 15,-7-3-8-15,4 0-11 0,-4 0-6 0,6 0-3 0,0 0-9 0,0 0-11 16,-6 0-11-16,6 0-9 0,8 0-14 0,-9 0-9 0,7 6-10 0,-1-6-16 15,3 0-9-15,-2 0-14 0,0 0-11 0,7 0-6 0,0 0-11 0,0 0-10 0,0 0-7 16,0 0-6-16,0 0-8 0,0 0-12 0,0 0-18 0,0 0-18 0,0 0-14 16,0 0-9-16,7 4-25 0,0-4-29 0,-2 0-23 0,3-4-18 0,5 4 5 15,-5 0 15-15,2-6 20 0,4 3 23 0,-1-3 28 0,8 1 33 0,-8-5 33 0,6 4 35 16,1-3 33-16,-1-6 30 0</inkml:trace>
  <inkml:trace contextRef="#ctx0" brushRef="#br0" timeOffset="-6241.21">20364 5237 0 0,'7'-4'8'0,"-7"4"121"0,0-5 75 0,7 1 53 0,-7-2 46 0,0 0 41 0,0-3 41 0,0 3 36 0,0 3 35 0,0-3 30 0,0-3 25 0,0 5 25 16,0-1 21-16,7-1-89 0,-7 2-154 0,0 4-83 0,0 0-48 0,0-6-31 0,0 6-22 0,0-5-22 16,0 5-23-16,0 0-15 0,6 0-19 0,-6 0-11 0,0 0-11 0,0 0-9 0,0 0-8 15,0 0-9-15,0 0-7 0,0 0-3 0,0 0 1 0,0 0 1 0,0 5 0 16,0 1 0-16,7-2-1 0,-7 2 2 0,0 3-1 0,0 0 1 15,0 0 4-15,0 3 2 0,0 3 2 0,0-2 4 0,0 2 4 0,0 0-6 0,0 0-12 16,0-2-11-16,0 7-15 0,0-4-11 0,0-3-15 0,0 2-14 0,-7-1-17 16,7 2-23-16,0-1-24 0,0-1-25 0,0-4-25 0,0 5-34 0,0-6-37 15,0 6-44-15,7-5-46 0,-7 0-55 0,0 4-50 0,6-4-13 0,-6-1 8 0,0 0 23 16,0 7 28-16,7-5 34 0,-7-2 36 0,0-5 38 0,0 7 38 0,-7-8 45 16,7 4 46-16,0-4 51 0,-6 3 65 0</inkml:trace>
  <inkml:trace contextRef="#ctx0" brushRef="#br0" timeOffset="-6068.08">20145 5496 0 0,'-15'-4'10'0,"2"-1"126"0,2-2 76 0,4 4 59 0,-2-3 50 0,-2 2 47 16,4-1 42-16,7-1 36 0,-5 2 32 0,5-1 29 0,-9 5 21 0,9 0 25 15,9-4 22-15,-9-1-92 0,0-1-159 0,5 2-87 0,-5 4-48 0,7-6-36 16,-1 2-27-16,-1-1-23 0,4 0-22 0,-2 1-14 0,4-2-11 16,2 2-8-16,2-1-5 0,2 0-5 0,-2 1-5 0,4-3-5 0,1 4-8 0,-1-3-3 0,0 1-6 15,1 1-6-15,6-2-5 0,-6 6-25 0,6-5-28 0,-8 5-43 0,3-4-44 16,-2 4-53-16,1-5-55 0,-1 5-100 0,-6 0-123 0,6 0-60 15,-4 0-29-15,-3 0-4 0,0 5 10 0,2-5 18 0,-1 0 26 0,-8 0 43 0,2 4 49 0,2-4 55 16,-4 0 60-16,-5 0 63 0,0 0 67 0</inkml:trace>
  <inkml:trace contextRef="#ctx0" brushRef="#br0" timeOffset="-5640.57">20601 5477 0 0,'0'0'9'0,"5"-6"125"16,1 2 73-16,2-1 53 0,-8-1 42 0,5 2 38 0,-5-1 40 0,8-4 36 0,-8-1 35 0,5 0 31 15,-5 5 30-15,0-4 28 0,0 3 28 0,7 2-86 0,-7-6-150 0,0 6-80 0,0-3-43 0,7 4-24 16,-7-3-13-16,0 1-17 16,0 1-16-16,0 4-16 0,0-6-13 0,0 6-13 0,0 0-9 0,0-5-12 0,0 5-10 0,0 0-12 0,0 0-12 0,0 0-9 0,0 0-10 15,0 0-7-15,0 0-8 0,0 0-9 0,0 0-7 0,0 0-6 0,0 0-3 16,-7 0-5-16,7 5-3 0,-7 1-4 16,2-2-5-16,-3 1-5 0,3 1-2 0,-3-3-7 0,2 8-1 0,1-6-2 0,-3 4 0 0,0 1-4 0,3 0-1 0,-2-6-2 15,7 6-2-15,-6 1-3 0,1-2 0 0,5 1 0 16,-9-1 1-16,9 0 2 0,0 3 2 0,0-8 6 0,0 5 2 0,0 2 4 15,0-2 2-15,0 1 6 0,9 0 4 0,-4 1 3 0,-5-2 4 0,6 0 1 16,1 0 5-16,-2 1 1 0,11 1 5 0,-11-1 2 0,9-6 3 0,-9 6 2 0,8-6 2 16,1 2 2-16,-2-2 3 0,1 2 2 0,1-1 1 0,-2-5 4 0,2 0 3 0,-1 0 6 15,1 0 9-15,-2-5 9 0,-1 5 9 0,5-6 9 0,-4 2 8 0,-6-2 7 16,0 2 5-16,9-1 5 0,-10-4 5 0,3 3 1 0,-2-3 3 0,-1 3-1 0,3-4 1 0,-8 1-5 16,7-6-8-16,-7 6-9 0,6-6-9 0,-6 5-8 0,0-4-9 0,0-1-11 15,-6 6-8-15,6-7-16 0,-7 1-17 0,-1 6-16 0,3-6-19 0,-1 5-17 0,-2 1-18 16,-4 0-13-16,-2-1-16 0,8 0-15 0,-6-1-18 0,-4 8-19 0,5-8-19 15,6 7-15-15,-11-2-10 0,11 6-29 0,-2-5-38 0,-4 5-50 0,2 0-57 16,9 0-41 0,-7 5-33-16,7 1-3 0,-5-2 14 0,5 1 24 0,0 4 29 0,0 2 32 0,0-6 35 0,0 4 34 0,0 1 31 0,5 0 51 0,2 0 54 0,2 0 61 0,-4-5 76 15</inkml:trace>
  <inkml:trace contextRef="#ctx0" brushRef="#br0" timeOffset="-5088.38">21186 5501 0 0,'-8'-5'1'0,"8"-4"99"0,-6 2 66 0,6 4 41 0,-5-3 32 0,5 2 33 0,0-7 32 0,0 7 32 0,-8-1 33 0,8-4 29 0,0 3 27 0,0 2 27 0,0-2 27 0,0 6-69 16,0-4-125-16,0-1-58 0,0 5-29 0,0-5-9 0,0 5-6 0,0-4-7 0,0-2-10 15,0 6-10-15,-5-4-12 0,5 4-7 0,0-5-7 0,0 5-12 0,0 0-7 16,0 0-11-16,0 0-9 0,0 0-9 0,0 0-11 0,0 0-13 0,0 0-11 15,0 0-12-15,0 0-12 0,0 0-9 0,0 0-9 0,0 5-8 0,-7-1-7 16,7 2-4-16,0-2-2 0,0 6-3 0,0-6 1 0,-7 6-2 0,7 5 2 16,0 0 2-16,0-6 6 0,0 7 3 0,0 2 3 0,0-3 1 0,0 6 3 0,0-3-1 15,0 3 1-15,0-8-1 0,0 8 1 0,0-3-1 0,0 3-4 0,7-2-1 16,-7-1-3-16,0-2-2 0,7 4-5 0,-7-7-4 0,5 2-8 0,3 1-4 16,-8-7-7-16,0 6-6 0,5-6 0 0,1 2-2 0,-6-1 0 0,8-6 1 15,-8 5 1-15,0-4 4 0,0 1 1 0,5-2 2 0,-5-4 5 0,0 5 5 16,0-5 8-16,0 0 10 0,0 0 13 0,0 0 8 0,0 0 7 0,0 0 4 0,0 0-1 15,0 0 2-15,0 0 1 0,-5-5 2 0,5 5 0 0,0-4 1 0,0-7-2 0,-8 7 1 16,8-5 1-16,-6 3-1 0,6-3-2 0,-5-6 2 0,-3 5-4 0,8-4 2 16,-5-5-1-16,-2 3 3 0,0-2 2 0,0-3 2 0,7 2 1 0,-6-5 1 15,-1-1 1-15,2 5-2 0,5-5-2 0,-8 1-5 0,2 0-4 0,6 0-4 16,-5 5-2-16,-3-6-4 0,8 5 0 0,0 1-1 0,-8 4-3 0,8-4-1 16,0 5 0-16,0-2-3 0,0 1 1 0,0 6-1 0,0 0 0 0,0-7 0 15,0 11 1-15,0-4-2 0,0 3 0 0,0 2-2 0,8-1-3 0,-8 1-2 0,0-1-3 16,8 1-3-16,-3 4-3 0,-5-6 0 0,6 6-2 0,2 0 1 0,-3 0-2 15,2 0-1-15,6 0-1 0,-6 0 1 0,5 6 1 0,-4-2 0 0,11 1 4 0,-14-1 0 16,16 1 4-16,-8 5 1 0,1-1 1 0,-2-4 0 16,7 11 2-16,-6-7 0 0,1 0 2 0,-2 1 0 0,-4 1-1 0,4-1 2 0,-5-1-3 0,-2 0-2 15,3 6-2-15,-8-6-2 0,7 1-4 0,-7 1-3 0,0-2-3 0,-7 1-6 16,7-1-10-16,-8 0-14 0,3-2-14 0,5 2-21 0,-14 0-20 0,9 2-25 0,-10-7-26 16,10 5-29-16,-9-3-27 0,1 4-50 0,0-5-60 0,0 1-72 0,-1-3-72 15,2 3-24-15,1-6 4 0,-5 4 18 0,11 1 28 0,-9-5 32 0,1 0 38 0,8 6 40 16,-9-6 40-16,7 0 45 0,1-6 43 0,-1 6 59 0,2 0 63 0</inkml:trace>
  <inkml:trace contextRef="#ctx0" brushRef="#br0" timeOffset="-4583.49">21538 5687 79 0,'-7'0'149'0,"7"-6"43"0,-8 6 32 0,8 0 31 0,-5 0 29 0,5-4 26 0,0 4 26 0,-7-5 23 0,7 5 20 0,0-6 22 0,0 6 20 0,0 0-64 0,0 0-112 16,0 0-59-16,0 0-32 0,0 0-17 0,0 0-12 0,0 0-7 0,0 0-11 0,0 0-9 0,0 0-9 0,0 0-5 0,0 0-5 0,0 0-3 0,0 0-3 0,0 0-2 0,0 0-4 16,0 0-2-16,0 0-2 0,0 0-5 0,0 0 0 0,0 0-4 0,0 0-2 15,0 0-1-15,0-3-2 0,0 3-3 0,0 0-6 0,7 0-6 0,-7-6-5 16,5 6-6-16,-5-4-5 0,8 4-4 0,-1-5-6 0,-1 5-3 16,1-6-1-16,-1 2-9 0,7-2-9 0,-5 6-21 0,3-4-25 15,1-1-32-15,2 5-36 0,-1-5-43 0,1 5-48 0,6-4-91 0,-9 4-103 0,4 0-55 0,-1-6-27 0,4 6-5 16,-5-4 8-16,0 4 21 0,1-5 22 0,-1 5 40 0,-8-6 39 0,9 3 50 0,-9-4 51 15,2 4 56-15,1-8 59 0</inkml:trace>
  <inkml:trace contextRef="#ctx0" brushRef="#br0" timeOffset="-4237.43">21947 5443 41 0,'8'-5'133'0,"-8"-5"52"0,7 4 37 0,-7 2 33 16,0-6 31-16,0 6 36 0,0-2 36 0,0-3 36 0,0 4 33 0,0 1 35 0,0-3 30 0,0 7-36 0,0-3-74 15,0-3-63-15,0 6-57 0,0 0-28 16,0 0-7-16,0 0-13 0,0 0-10 0,0 0-21 0,0 0-23 0,0 0-22 0,0 0-21 0,0 0-21 0,0 0-17 0,0 0-15 16,0 0-18-16,0 0-14 0,0 0-13 0,0 0-12 0,0 0-11 0,0 0-8 15,0 0-7-15,0 0-3 0,0 0-3 0,0 0 3 16,0 0 1-16,0 0 2 0,0 0 3 0,0 6 2 0,5-3 1 0,-5 4 3 15,0-3 1-15,6 1 7 0,-6 4 3 0,8 1 5 0,-8-5 4 0,5 4 2 0,-5 7-1 0,0-7-1 0,8 0-1 16,-8 6 0-16,0-6-2 0,5 7-4 0,-5-1-5 0,8-6-10 16,-8 6-17-16,0 0-18 0,6 0-19 0,-6 0-25 0,0-2-24 0,5 2-30 0,-5 0-33 15,7-6-43-15,-7 7-41 0,0-1-73 0,8-6-77 0,-8 0-58 0,0 6-41 0,6-5-4 16,1-5 17-16,-7 5 26 0,0-5 32 0,6-1 38 0,-6 1 40 0,0-5 44 16,0 0 47-16,0 0 52 0,0 0 53 0,0 0 63 0,0 0 79 0</inkml:trace>
  <inkml:trace contextRef="#ctx0" brushRef="#br0" timeOffset="-4048.14">21831 5614 0 0,'-14'0'11'0,"9"-6"128"16,-3 6 82-16,1-4 56 0,7-1 44 0,-5-1 38 0,-2 6 34 0,7-3 26 15,0 3 26-15,0-7 21 0,0 4 22 0,7 3 21 0,-7-6 24 0,0 1-93 16,5 5-155-16,-5-4-86 0,7-2-54 0,1 3-28 16,-3-3-16-16,9 1-13 0,-9 5-11 0,11-4-6 0,-11-2-7 0,8 0-4 15,1 2-5-15,4-1-7 0,-5 5-8 0,6-4-9 0,2 4-9 0,-3 0-7 0,3-5-9 0,-2 5-22 0,1 0-26 0,-1 0-32 16,2 0-37-16,-10 5-43 0,10-5-45 0,-3 0-84 0,-5 4-95 0,0 1-73 15,1-5-55-15,-1 4-20 0,-1-4 3 0,2 6 11 0,-9-6 21 0,3 6 33 16,-2-6 42-16,1-6 50 0,-1 6 50 0,1-6 57 0,-7 2 59 0,6-5 74 16,-6 4 88-16</inkml:trace>
  <inkml:trace contextRef="#ctx0" brushRef="#br0" timeOffset="-3794.27">22299 5529 0 0,'0'12'19'0,"0"-12"135"0,0 0 76 0,0 0 53 16,0 0 42-16,0-12 38 0,0 8 38 0,0-10 36 0,0-17 34 0,8 7 34 31,-8 6 27-31,0 8 31 0,0 0 25 0,0 5-97 0,0 5-173 0,0 0-89 0,5-5-45 0,-5 5-27 16,0 0-16-16,0 0-20 0,0-4-20 0,0 4-25 0,0 0-20 0,0 0-17 0,0 0-17 0,0 0-9 0,0 0-10 0,0 4-8 0,0 1-7 15,6 0-4-15,-6-1-3 0,0 6 0 0,8-4 1 0,-8 3 4 0,5 6 3 16,-5-6 5-16,7 7 5 0,-7-2 2 0,0 1 2 0,7 4-6 0,-7-4-12 16,0 0-7-16,0 3-12 0,0-2-13 0,0-1-11 0,7 3-17 0,-7-2-16 0,0-1-20 15,0-6-22-15,0 6-25 0,0-6-27 0,0 1-33 0,0 1-35 0,0-2-46 16,0 0-52-16,0-5-59 0,0 8-58 0,0-9-13 15,0 3 8-15,0-6 21 0,6 6 27 0,-6-6 34 0,0 0 34 0,0 0 41 0,0 0 42 0,0-6 43 0,0 6 48 16,7-6 55-16,-7-3 65 0</inkml:trace>
  <inkml:trace contextRef="#ctx0" brushRef="#br0" timeOffset="-3633.1">22326 5373 0 0,'0'-3'4'0,"0"-3"116"16,0 1 73-16,0-5 50 0,0 10 36 0,5-5 33 0,-5 1 31 0,0-1 27 0,0-5 26 15,0 6 20-15,0-2 16 0,7 1 13 0,-7 5 13 0,0 0-90 0,0 0-149 16,0 0-84-16,0 0-51 0,0 0-28 0,7 0-13 0,-7 0-13 0,7 5-14 0,-7-5-22 16,6 6-27-16,-6-2-26 0,7 6-29 0,-2-5-44 0,-5 4-57 15,8 1-74-15,-2 1-86 0,1-1-40 0,-1 4-20 0,1 0-1 0,-7-4 8 0,6 4 14 16,-6 1 15-16,8-6 28 0,-8 6 35 0,5-6 41 0,-5 3 40 0,0-3 56 0,0 1 58 16</inkml:trace>
  <inkml:trace contextRef="#ctx0" brushRef="#br0" timeOffset="-2942.5">22449 5672 11 0,'0'-6'127'0,"0"3"77"0,0-7 56 0,0 5 44 0,0-5 38 0,0 0 40 0,0-4 39 15,0 4 36-15,0-1 33 0,0-2 28 0,0-2 26 0,0 6-25 0,0-6-55 16,8 3-97-16,-8-1-115 0,0 2-62 0,0 2-26 0,5-7-19 0,-5 7-13 0,0 0-22 16,7-1-23-16,-7 1-19 0,0-2-15 0,7 7-11 0,-7-6-9 15,5 5-7-15,3 0-8 0,-8 1-3 0,5-2-6 0,-5 6-8 0,8 0-6 0,-2-4-6 16,-1 4-4-16,2 4-1 0,2-4-1 0,-4 6 0 0,1-2 0 0,1 1 1 15,6 0 0-15,-5 5 1 0,3-6 1 0,-4 11 1 0,7-6-1 0,-9 2 4 16,8 2 2-16,-7-1 0 0,1 1 2 0,6 2 1 0,-5 0 0 0,-2 0-2 0,-1 0-3 16,3 3-6-16,-8-2-6 0,7-1-10 0,-1 3-7 0,-6-2-11 0,0-1-3 15,0-1-10-15,0-1-1 0,0-1-5 0,0 3-1 0,0-6 1 0,0-5-1 16,0 5 5-16,0-3 5 0,-6 0 9 0,6-3 11 0,-7 3 12 0,7-6 9 0,-8 6 11 16,8-6 12-16,-5 0 5 0,5 4 8 0,-6-4 3 0,-2-4 3 0,3 4 0 15,-3 0-2-15,8-6 2 0,-7 6-2 0,1-6-1 0,0 6-4 0,-1-3-1 16,2-3 0-16,5 0-3 0,-8 2 0 0,2-1-3 0,6 1-3 0,-7-1 3 0,7-5-1 15,-6 5 3-15,6-5 1 0,-5 4 3 0,-3-3 0 0,8 0 2 0,0 0 5 16,-8-1 3-16,8-1 3 0,0 1 4 0,0-4 1 0,0 4 3 0,0-5 4 16,0 5 2-16,0-4-2 0,8 4 0 0,-8-4 3 0,8 4 0 0,-8-5-1 15,5 6-3-15,1-6-5 0,1 6-5 0,7-1-4 0,-9 0-6 0,2-1-3 16,5 2-6-16,-5 5-6 0,6-1-1 0,1-1-3 0,-9 2-4 0,10 4-4 16,-3-6-5-16,0 6-2 0,4 6 1 0,-5-6-2 0,1 4-1 0,2 7 4 0,-1-7-1 15,1 5 2-15,-2 2 2 0,2 2-1 0,-1-1 2 16,-6 1 2-16,5 2 2 0,-5 6 1 0,-2-6 3 0,3-2 0 0,-3 8 1 0,3-7-1 0,-2 0-2 15,-6 6-2-15,5-5-1 0,-5-2-2 0,0 2-2 0,0 0-5 0,0 0-2 0,0-5-3 16,0 4-2-16,0-4-2 0,0-4-1 0,0 3 0 0,0 1-1 0,0-5 0 16,-5-1 2-16,5 1 1 0,0-1 2 0,0-4 2 0,-6 6 5 0,6-6 3 0,-8 0 5 15,8 5 4-15,-5-5 3 0,5 0 3 0,-8 0 0 0,8 0 1 0,-5 0 1 16,-2-5 5-16,7 5 3 0,-7-6-1 0,2 6 1 0,5-4 1 16,-7-1 0-16,-1 1 2 0,3-5 1 0,5 3 3 0,-7-3 1 0,0-3 3 15,7 8 4-15,-5-5 4 0,5-6 5 0,0 6 3 0,-7-3 0 0,7-1 1 0,0-1 2 16,0-1-1-16,7-1 3 0,-7 2 0 0,0 0-2 0,5 0-1 0,-5-2-5 15,7 1-3-15,0 1-6 0,-2-2-5 0,3 3-8 0,-1-2-5 0,5 6-5 0,-5-3-3 16,-2 3-4-16,3 0-6 0,-3 3-4 0,9 2-4 0,-9-1-4 0,11 1-1 0,-11 4 0 16,8 0 0-16,-8 4-1 0,9-4 2 0,-1 5 0 0,-6 5 2 0,7-1 0 15,-2 0 2-15,2 3 3 0,-1 1-1 0,-8-2 5 0,9 2 1 0,-9 3 1 16,3 4-5-16,5-5-9 0,-5 4-11 0,-3-4-13 0,-5-1-16 0,6 6-17 0,1-5-19 16,-7-1-23-16,6-1-25 0,-6-1-26 0,0 3-27 0,0-6-34 0,0 4-35 15,0-1-50-15,0-9-54 0,0 9-52 0,0-8-51 0,0 1-8 0,-6 4 13 16,6-9 24-16,0 4 30 0,0-4 37 0,-7 0 37 0,7 0 39 0,-6 0 41 0,6-4 44 15,-5 4 47-15,5-5 53 0,0 1 66 0</inkml:trace>
  <inkml:trace contextRef="#ctx0" brushRef="#br0" timeOffset="-2182.36">23153 5608 0 0,'0'-9'2'0,"5"3"119"0,2 3 90 0,-7-4 65 0,8 4 47 0,-8-3 39 0,6-3 32 0,-6 3 29 0,0 3 26 0,6-8 28 0,-6 7 24 0,7-8 24 0,-7 8 24 0,5-1-83 0,3 1-139 0,-2-1-98 0,1-1-74 0,-1 2-41 0,-1 4-22 0,2-5-15 0,2 5-11 0,-4 0-10 0,2 0-7 0,-7 0-11 0,6 0-10 0,-6 0-6 0,6 0-9 16,-6 5-3-16,7-5-6 0,-7 4-4 0,0 2-3 0,0-1 1 0,8-1 1 0,-8 1 2 0,0-1 0 16,0 8 3-16,0-3 2 0,0-3 1 0,0 3 3 0,0 6 0 15,-8-12 1-15,8 7-2 0,0 5-2 0,0-9-1 0,0 3-1 0,-7 0-1 0,7 1-2 0,0-4-1 16,0 3-2-16,0-3 0 0,0-3-3 0,0 3-2 0,0-1-3 16,0-1 1-16,0 2-2 0,7-6 0 0,-7 3 2 0,8-3 2 0,-3 6-1 0,1-6 2 15,7 6 2-15,-5-6-1 16,4 0 2-16,2 0 3 0,-1 0 1 0,0 0 4 0,-2 0 4 0,5-6 0 0,-4 0 2 0,8 6 6 0,-8-3 5 0,-6-3 3 0,7 2 6 15,0-7-1-15,-6 8 1 0,0-7 0 0,-2-1 0 0,3-3 0 0,-8 4 0 16,7-4-2 0,-7 3-4-16,0-2-1 0,0-2-2 0,0 0-10 0,0 0-8 0,0 0-6 0,-7 6-7 0,7-6-5 0,-8 6-6 0,3 2-3 0,-2-2-6 0,0 0-4 15,2 3-4-15,-3 2-3 0,-5 4-2 0,7-5-5 0,-6 5-1 0,3 5-2 16,4-5 2-16,-8 4 0 16,8 7-1-16,-11-7 0 0,11 5 2 0,-8 3 3 0,7-3-1 0,-2 6 4 0,-4-6 3 0,5 7 3 0,2-1 4 0,-2-2 2 0,-1 1 4 15,3 2 1-15,5-1 3 0,-8-1 1 0,8-4 3 0,-6 5 1 0,6-5 7 16,0 4 1-16,0-4 2 0,6-1 4 15,-6 1 2-15,8 1 2 0,-3-2 3 0,3 4 3 0,-1-1 3 0,-2-3 3 0,9 1 2 0,-9-1 3 0,9 0 0 0,-1 2 3 16,-1-1 1-16,2-5 3 0,-1 5 3 0,1-6 6 0,-2 1 2 0,7-1 3 16,-6 1 4-16,1-5 3 0,-1 6 2 0,-1-6 5 0,-4 4 6 0,3-4 4 15,-3 0 5 1,-1-4 4-16,-1 4 6 0,0 0-3 0,1-6-3 0,-2 1-3 16,4 1-3-16,-9-5-4 0,0 3-7 0,5-3-2 0,-5-1-8 0,0-5-5 0,0 6-10 15,0-6-7-15,0-6-7 0,0 8-8 0,-5-7-9 0,5 1-5 0,-9-2-5 16,9 3-5-16,-5-7-3 0,5 6-6 0,-7-2 0 0,7 3-2 0,0-2 0 15,-6 4 1-15,6 3-1 0,0-2 3 0,0 6-2 0,-6-3 4 0,6 3 2 0,0 0 0 16,0-1 2-16,0 5 3 0,0 1 1 0,0-1 0 0,6-1 2 0,-6 2-3 16,0-2-2-16,6 2-2 0,-6 4-3 0,7-5-1 0,-2 0-3 0,4 5 1 15,-4-4-2-15,2 4-1 0,6 0 2 0,-6 0 0 0,5 0 0 0,1 4 2 0,1-4 1 16,7 5 4-16,-11 4 1 0,11-3 2 0,-8 4 3 0,6-1 0 0,1 0 1 16,-8 2 2-16,8 2 0 0,-6 3 1 0,-2-1-1 0,2-1 2 0,-1 2 0 15,0-1 2-15,0-2 1 0,-7 1 0 0,-1 7 1 0,2-7-1 0,-7 0 2 0,9 2 2 16,-9-1 2-16,0-1 2 0,0-1 0 0,-9 3 2 0,9-1 5 0,-7-1 3 15,2-4 1-15,-1-1 3 0,-1 3 2 0,-7-3 1 0,9 0 0 0,-8-5 2 16,-1 2 2-16,2 3-1 0,-2-3 1 0,1-6 0 0,0 5 0 0,0-1-1 16,0-4 1-16,7 6-3 0,-7-6 1 0,0 4-3 0,5 1 0 0,3-5 2 0,-3 4-1 15,3-4 1-15,0 5-1 0,-4-5 0 0,9 0-2 0,-7 6 1 0,7-6-2 16,0 0 0-16,-5 4-1 0,5-4 0 0,0 0-1 0,0 0 1 0,0 0-2 16,0 0 2-16,0 0-3 0,0 0 5 0,0 0 7 0,5 0 6 0,-5 5 6 0,7-5 3 15,2 0 1-15,-9 6 0 0,5-6 1 0,8 4-2 0,-8-4-2 16,9 6-3-16,-1-6-5 0,0 5-13 0,0-5-20 0,0 4-31 0,0-4-36 0,0 4-43 15,1-4-50-15,-9 0-61 0,10 0-70 0,-9 0-121 0,7 0-149 0,-8 0-62 0,3-4-19 16,5 0 4-16,-7-7 18 0,-1 1 32 0,2 1 39 0,2-6 46 0,-4 0 52 0,-5-4 56 16,6-5 64-16,1 0 71 0,-7-1 77 0</inkml:trace>
  <inkml:trace contextRef="#ctx0" brushRef="#br0" timeOffset="20320.55">24690 5809 0 0,'0'0'39'0,"0"0"43"0,0 5 29 0,0-5 25 0,0 0 24 0,-5 0 24 0,5 0 23 0,0 0 23 16,0 0 22-16,0 0 18 0,0 0 19 0,0 0-19 0,0 0-42 0,0 0-30 0,0 0-23 0,0 4-19 0,0-4-13 0,-8 0-10 0,8 0-8 0,0 6-8 0,0-6-8 16,-8 0-6-16,8 0-6 0,0 0-7 0,0 4-3 0,0-4-4 0,0 0-3 0,0 0-2 0,0 0-2 0,0 0 0 0,0 0 0 0,0 0-3 15,0 0-1-15,0 0-4 0,0 0-1 0,0 5-3 0,0-5-1 0,0 4 2 16,0-4 1-16,0 5 2 0,0 1 2 0,0-6 3 0,0 0 1 15,0 4 1-15,8-4-1 0,-8 5 2 0,8-5 0 0,-8 6 2 0,5-6 1 0,-5 4 1 0,6-4-1 16,1 6 2-16,7-6-1 0,-9 0 0 0,8 5-2 0,-8-5-1 0,11 0-2 16,2 0-2-16,-4 0-5 0,-2 0-3 0,7-5-5 0,2 5-8 0,-2-6-7 0,2 6-8 15,-3-4-6-15,8-2-6 0,-7 1-8 0,2 5-5 0,-3-4-3 0,9-2-5 16,-6 1-2-16,-3 1-4 0,1-1-5 0,2 5-6 0,-3-4-12 0,1 4-15 16,1-6-15-16,-6 6-17 0,-1 0-18 0,0-4-21 0,-2 4-18 0,5 0-24 0,-11 0-20 15,2 0-23-15,-1 0-18 0,-1 0-22 0,-5 4-26 0,0-4-32 0,0 0-35 16,0 0-38-16,0 0-36 0,0 0-21 0,0 0-12 0,-5 6 13 0,5-6 24 0,-6 0 29 15,-1 0 35-15,2 0 31 0,-4 0 34 0,2 0 35 0,2 0 36 0,-6-6 47 16,3 6 48-16</inkml:trace>
  <inkml:trace contextRef="#ctx0" brushRef="#br0" timeOffset="20636.46">24964 5638 0 0,'0'0'1'0,"0"0"107"0,0-6 68 0,0 6 47 16,0 0 40-16,0-4 37 0,0 4 37 0,0 0 37 15,0-5 32-15,0 5 32 0,0 0 30 0,6-5 28 0,-6 5 29 0,0-4-70 0,0 4-130 0,0 0-67 16,0-6-34-16,0 6-20 0,0 0-16 0,0 0-17 0,0 0-21 0,0 0-18 16,0 0-21-16,0 0-15 0,0 0-16 0,0 0-17 0,0 0-16 0,0 0-13 15,0 0-9-15,0-4-10 0,0 4-4 0,7 4-3 0,-2-4-5 0,-5 6 0 0,8-6-2 16,-2 4 2-16,-1 1-2 0,3 0 5 0,-3-1 2 0,2 2 4 16,7-2 2-16,-8 7 3 0,6-7 0 0,2 2-2 0,-1 3-1 0,0-4-3 0,0 5-2 15,1-7 0-15,-2 9 0 0,1-8-2 0,1 7 1 0,-1-7-1 0,6 1-1 0,-7 4-2 16,2-5 0-16,-1 2-2 0,0 3 0 0,0-3-1 0,-7 0-2 0,7-2-1 15,-5 1 1-15,-1-1-1 0,-2 1-1 0,2-1-2 0,0 2 1 0,-7-1 1 16,5-1 0-16,-5 2 2 0,0-6 2 0,0 5 0 0,0-1 3 0,-5 2 1 16,-2-2 1-16,7 1-6 0,-7-1-8 0,2 7-12 0,-10-7-14 0,10 1-20 15,-9 5-17-15,1-4-25 0,0 3-25 0,0-5-35 0,-1 1-36 0,2 5-68 0,-7-5-85 16,6 1-88-16,-1-3-90 16,1 3-26-16,1 0 1 0,-2-6 20 0,-4 4 25 0,4 1 36 0,2-5 36 0,-2 4 41 0,1 2 44 0,8-3 50 0,-11-3 52 0,11 6 70 15,-8-6 75-15</inkml:trace>
  <inkml:trace contextRef="#ctx0" brushRef="#br0" timeOffset="25909.23">27257 5496 93 0,'5'0'167'0,"-5"-4"51"0,0 4 41 0,0 0 37 0,0-5 35 0,0 5 35 0,6-7 31 0,-6 7 31 0,0 0 29 0,0 0 28 0,0 0 28 0,0-3-67 0,0 3-118 0,0-6-68 0,0 6-42 0,0 0-23 0,0-4-17 0,0 4-12 0,0 0-18 0,0 0-18 0,0 0-16 0,0 0-19 0,0 0-18 0,0 0-17 15,0 0-16-15,0 0-14 0,0 0-17 0,0 0-9 16,0 0-10-16,0 0-8 0,0 4-4 0,0 5-5 0,0-2-3 0,8 2 1 0,-8-4 1 15,0 10 4-15,0-6 2 0,5 1 4 0,-5 5 4 0,0 0 5 0,8 0 7 16,-8-2-1-16,5 8-2 0,-5-7 1 0,0 0-2 0,7 7 2 0,-7-7 0 0,0-1-1 16,0 8 0-16,0-6-11 0,7-2-20 0,-7 2-13 0,0-3-16 0,0 1-16 0,0-4-16 15,0 6-20-15,0-4-22 0,0-1-20 0,0-1-28 0,5-5-44 0,-5 7-53 16,0-7-54-16,0 1-52 0,0-5-38 0,0 6-29 0,0-6 0 0,0 0 15 0,0 0 25 16,0 0 29-16,0 0 34 0,0 0 33 0,0-6 39 0,0 1 38 0,0-5 51 15,0 1 52-15,0 0 53 0,0-6 66 0</inkml:trace>
  <inkml:trace contextRef="#ctx0" brushRef="#br0" timeOffset="26063.94">27289 5335 0 0,'5'-4'1'0,"-5"-6"103"0,0 4 75 0,7-3 48 16,-7 4 39-16,0-1 33 0,7 2 27 0,-7-5 26 0,5 4 24 0,-5 1 21 0,0-2 17 16,0 0 19-16,8 2 14 0,-8 4-83 0,0-5-136 0,0 5-79 0,0 0-53 15,0 0-30-15,0 0-23 0,0 0-14 0,0 0-11 0,0 0-9 0,0 0-9 0,7 0-6 16,-7 0-7-16,6 0-15 0,-6 5-21 0,7-1-26 0,-1 2-30 0,-6 0-47 15,5-2-56-15,3 1-71 0,0 4-78 0,-8 1-31 0,5-5-6 0,1 4 2 16,1 1 11-16,-7 0 14 0,5-5 17 0,-5 4 31 0,0 1 35 0,9-5 40 0,-9 4 44 16,0-2 55-16,0 2 62 0</inkml:trace>
  <inkml:trace contextRef="#ctx0" brushRef="#br0" timeOffset="26491.37">27523 5550 56 0,'6'-5'146'16,"1"5"54"-16,-7-4 44 0,6 4 38 0,2-6 34 0,-8 0 31 0,5 2 30 15,-5-1 27-15,8 1 27 0,-8 4 25 0,5-5 25 0,0-1-52 0,-5 2-92 0,9 4-74 16,-9-5-58-16,5 5-36 0,2 0-21 0,-7 0-20 0,8 0-13 0,-8 0-12 16,5 0-13-16,2 5-10 0,-7-1-13 0,7 2-8 0,-7-1-9 0,5-1-8 15,-5 5-8-15,7 3-8 0,-7-3-5 0,6 0-5 0,-6 1-1 16,8 4-5-16,-8 2-3 0,0-1-1 0,0-1-3 0,6 0-1 0,-6 1-1 0,0 0-1 16,0 3-3-16,0-2 0 0,0-1-1 0,0-1 2 0,0 2 0 0,7-7 1 0,-7 6-3 15,0-6 0-15,0 6-1 0,0-5-1 0,0-1 0 0,5-3-5 0,-5 3-8 16,0-5-4-16,0 7-7 0,0-7-1 0,0 1-2 0,0 1 0 0,9-2 1 0,-9-4 2 15,0 6 1-15,0-6 6 0,0 5 4 0,0-5 4 0,0 0 9 0,0 0 12 16,0 0 12-16,0 0 10 0,0 0 7 0,0 0 5 0,0 0 3 0,0 0 1 16,0-5 4-16,0-5 4 0,0 4 4 0,-9 1 5 0,9-5 0 0,0 1-1 15,0-6-2-15,-5 6-2 0,5-12 1 0,-7 8-2 0,7-8 4 0,0 2-2 16,-6-5 0-16,6 0-3 0,-8 0-2 0,8-7-4 0,-6 3-3 0,6 4-6 0,0-6-5 16,-7 0-4-16,7 2-4 0,-5 3-3 0,5 1-5 0,0 3-4 15,-7 3-3-15,7-2-4 0,0 9-2 0,0-3-1 0,0 4-6 0,0 1-6 0,0 4-8 0,0 1-7 16,0 4-10-16,0-6-4 0,0 6-5 0,0 0-3 0,0 0-2 15,7-4-3-15,-2 4-3 0,2 4-10 0,-1-4-15 0,2 6-14 0,-2-6-16 0,6 4-17 16,2 1-22-16,-1-1-28 0,0 7-26 0,0-2-60 0,-7 0-69 0,7 2-81 16,2-1-80-16,-10 0-29 0,9 4-1 0,-14 0 18 0,5-3 26 0,-5 2 34 0,0 2 35 15,0-6 41-15,-5 7 44 0,-3-1 48 0,2-6 50 0,1 0 66 0,-10 7 70 0</inkml:trace>
  <inkml:trace contextRef="#ctx0" brushRef="#br0" timeOffset="26664.88">27502 5663 0 0,'0'0'90'0,"0"0"98"15,0 0 61-15,0 0 47 0,-5 0 36 0,5 0 31 0,0-6 25 0,-7 6 24 16,7 0 23-16,0 0 19 0,0-4 18 0,7-1-15 0,-7 5-31 0,0-6-97 16,0 6-131-16,5-4-68 0,-5-2-38 0,8 6-18 15,-3-4-11-15,3-1-6 0,-2 0-5 0,7 1-5 0,-5-2-5 0,5 2-4 0,-3-7-3 0,4 8-3 0,1-4-3 16,4 4-2-16,-7-8-8 0,8 7-7 0,1-2-13 0,-3 3-21 0,3-3-24 16,-3 1-34-16,-4 1-38 0,4 4-64 0,3-6-78 0,-2 6-88 0,1 0-92 0,-8 0-35 15,0 0-10-15,4 0 4 0,-5 0 12 0,1 6 20 0,-3-6 26 0,3 0 37 16,-6 0 40-16,0 0 51 0,1 0 51 0,1-6 70 0,-3 0 71 0</inkml:trace>
  <inkml:trace contextRef="#ctx0" brushRef="#br0" timeOffset="27122.05">28531 5529 59 0,'-7'-4'126'0,"7"-1"36"15,-5 1 26-15,5 4 27 0,-6-5 27 0,6-1 25 0,-7 2 24 0,7-1 23 16,-6 1 21-16,6 4 22 0,0-5 20 0,-8-2-53 0,8 7-97 0,0-3-48 16,0 3-21-16,0 0-7 0,-5-6-1 0,5 2-6 0,0 4-6 0,0-5-4 0,0 5-6 15,-7-6 0-15,7 2-3 0,0-1-1 0,0 5-3 0,0-4 0 0,0-1-2 0,-6-1-2 16,6 6 1-16,0-4-2 0,0-2-1 15,-6 2-2-15,6-1-4 0,0 0-5 0,-8 1 0 0,8-2-7 0,0 6-4 0,-7-4-6 0,7-1-4 0,-5 0-5 16,5 1-7-16,-8 4-8 0,8-7-9 0,-6 4-8 0,6 3-9 0,-5-6-8 16,-3 6-8-16,1-5-9 0,1 5-8 0,0 0-5 0,-1 0-7 0,-6 0-7 15,7 0-3-15,-1 5-5 0,-4-5-2 0,-5 6-4 0,4-3 2 0,6 4-1 0,-8 2 1 16,2-4-1-16,-2 5 3 0,9-1 0 0,-8 6 2 0,-1-5 0 0,7 4 1 16,-6-4 1-16,8 5-2 0,-4 0 1 0,4 4 2 0,0-5-1 15,-3 2 1-15,8 2-1 0,-6-3 3 0,6 4-4 0,0 2-1 0,0-7-1 0,0 6-5 0,0-2-1 16,6-3-7-16,-6 6-2 0,8-6-2 0,-8-2-3 0,10 8-5 0,-10-6-7 15,14-6-6-15,-7 4-7 0,6 2-10 0,1 0-10 0,-1-5-8 0,0-1-12 16,5 6-9-16,-4-4-12 0,4-1-12 0,3-1-19 0,6-5-24 0,-9 7-44 16,3-7-52-16,3 1-67 0,-3 1-67 0,-3-3-22 0,9 3 1 0,-6-6 16 0,-3 0 23 15,3 0 26-15,-2 0 27 0,-6-6 32 0,6 3 34 0,1-3 41 0,-7-3 40 0,-2-2 55 16,10-2 61 0</inkml:trace>
  <inkml:trace contextRef="#ctx0" brushRef="#br0" timeOffset="27501.12">29118 5413 74 0,'0'-5'164'0,"7"1"52"0,-7-2 39 0,0 6 34 0,0-4 29 0,0-6 30 16,0 6 30-16,0-3 28 0,-7 4 26 0,7 3 24 15,0-6 21-15,0 1-65 0,0 5-113 0,-5-4-83 0,5-2-68 0,-7 6-36 0,-1-5-18 0,3 1-15 16,-3-1-14-16,-3 5-13 0,3-4-18 0,-5 4-14 16,0-6-11-16,0 6-10 0,0 0-7 0,0 0-3 0,-1 0-3 0,2 0 1 0,-8 0 0 0,8 6 0 0,-2-6 2 15,1 4 0-15,1 1-1 0,-2-1 1 0,8 1-1 0,-7 1-2 0,6-2 1 16,-6 1 0-16,7 4 0 15,-7-2-1-15,5-3 1 0,3 6-2 0,0-6 1 0,-4 6-1 0,9-5-2 0,-5 4 1 16,-2-3-1-16,-1 4 1 0,8-5-2 0,0-1 2 0,-6 5-1 0,6-3 0 0,0-1 2 0,0-1 1 0,0 5 5 0,0-2 5 16,6-2 7-16,-6 4 7 0,0-5 8 0,8 2 5 0,-1 3 8 0,-2-4 5 15,-5 5 10-15,9 0 5 0,1-5 6 0,-2 4 7 0,-3 1 4 0,3 1 3 0,5-8 1 16,-7 7-2-16,7 1-5 0,-6-1-4 0,6-1-4 0,1-4-5 0,-9 5-4 16,3-6-6-1,3 7-7-15,-3-7-5 0,-3 5-6 0,2-3-6 0,1-1-3 0,-2-1-7 0,0 2-4 0,-6-3-2 0,0 3 0 0,7 0 1 0,-7-2 4 0,0-4 6 16,0 5 0-16,-7 1 7 15,7-2 3-15,0 1 5 0,-6 4 2 0,0-5-4 0,-2 2-5 0,8 0-7 0,-7-3-14 0,-6 3-14 0,7 4-13 0,-7-5-16 32,8-5-22-32,-9 4-20 0,7 1-19 0,-6-1-25 0,7-4-25 0,-7 6-30 15,6-1-28-15,-7-5-52 0,9 0-61 0,-3 0-62 0,-2 4-63 0,1-4-13 0,4-4 6 16,-2 4 19-16,-1 0 25 0,8-5 29 0,-6 5 31 0,6-6 35 0,-6 6 37 0,6 0 39 16,0-4 43-16,0 4 60 0,0-5 66 0</inkml:trace>
  <inkml:trace contextRef="#ctx0" brushRef="#br0" timeOffset="28883.66">29685 5583 52 0,'0'-3'143'0,"-5"-3"52"0,5 1 37 0,-9 1 34 0,9-2 28 15,-7 3 29-15,7-8 29 0,-5 7 26 0,5-2 26 0,-6 0 23 0,6-3 24 0,0 5-50 0,-7-1-92 0,7-5-70 0,-6 5-59 0,6 1-30 0,0-1-12 0,-8-2-8 0,8 4-6 0,0-7-10 16,0 10-8-16,-5-5-11 0,5-1-7 0,0 6-8 0,0-4-7 0,0 4-4 16,0 0-10-16,0 0-8 0,0-5-8 0,0 5-8 0,0 0-9 0,0-4-12 15,0 4-12-15,0 0-8 0,5 0-7 16,-5 0-5-16,8 0-4 0,-8 0-1 0,6 0-4 0,1 0 1 0,-1 0-1 0,-1 4 1 0,2-4 3 0,7 5 5 0,-8-5 1 15,6 4 7-15,-3 7 6 0,3-7 2 0,-6 5 4 0,7-2 1 0,-5 7 2 0,4-4 0 16,-5-1 0-16,-2 6-1 0,2 0 0 0,1 0-2 0,-3 0 1 16,2 4-1-16,-7-4 3 0,7 3 1 0,-7-2-1 0,0 2 2 0,0 3 1 0,0-6 1 15,0 4 1-15,0-5-2 0,0 2 2 0,-7-1-3 0,7-2 2 0,-7 2 0 16,7-6-2-16,0 2 0 16,-5-1-2-16,5-1 2 0,-8-5-1 0,8 1-1 0,-7 1-1 0,7-2-4 0,-5 1-1 0,5-5-1 0,-7 6 2 0,7-6 2 15,-7 0 0-15,2 0 1 0,5 0-1 0,-8 0 0 0,8-6-2 0,-7 6 0 0,1-5 0 16,6 5 4-16,-6-4 0 0,6-2 2 15,-5 1 0-15,5-4 1 0,0 5 1 0,0-2 2 0,-7-3 3 0,7-1 4 16,0-1 0-16,0 2 5 0,0 0 1 0,0-7 3 0,0 7 3 0,0-6 1 0,0 2 0 0,0-8 3 0,7 6 2 0,-7-3 3 16,5 3-1-16,-5-5-4 0,6 6-3 0,0-7-2 15,1 2-5-15,1 4-5 0,-3 1-5 0,2-2-6 0,0 3-7 0,-2 2-5 0,2 2-2 0,1 0-6 0,4 2-5 16,-5 4-2-16,-2 3-2 0,3-6 0 0,5 6 0 0,-7 6 0 16,6-6 1-16,-3 3 1 0,3 4 7 0,-6 2 0 0,7 0 2 0,-5 2 2 0,4 2 4 15,-5-1 0-15,-2 3 2 0,10 3 0 0,-15-2 1 0,5 2-1 16,2 2 0-16,0 0-2 0,-7-5-1 0,5 3-5 0,-5 3-10 0,0-2-5 0,8-1-8 0,-8-3-6 31,0 1-6-31,0-2-5 0,0 1-1 0,0-5-7 0,0-1-4 0,0 1-4 0,0-1-5 0,5-4-6 0,-5 5-7 0,0-5-4 0,0-5-7 0,0 6-7 0,0-6-7 31,0 4-11-31,0-4-12 0,0 6-28 0,0-6-37 0,-5 5-52 0,5-5-63 16,0 0-51-16,0 0-40 0,0 0-9 0,0 0 8 0,-8-5 19 0,8 5 24 0,-5-6 25 16,5 2 32-16,-7-2 30 0,7 1 34 0,-7 1 43 0,7-7 48 0,-5 2 56 15,5-1 75-15</inkml:trace>
  <inkml:trace contextRef="#ctx0" brushRef="#br0" timeOffset="29806.87">29346 5632 1 0,'-6'0'54'0,"6"-4"35"0,-5 4 22 16,5 0 25-16,0-5 27 0,-8 5 26 0,8-5 29 0,0 1 24 0,0 4 25 0,-8-6 23 0,8 6 19 0,0-4-23 0,-5 4-51 0,5-5-29 0,0 5-20 0,-6 0-12 0,6-6-9 0,0 6-14 0,-8-3-17 0,8 3-17 0,0 0-17 0,-5-7-12 0,5 7-13 0,-7 0-11 0,7 0-7 0,0 0-5 0,0-3-6 16,0 3-4-16,-8 0-4 0,8 0-5 0,-5 0-5 0,5 3-3 0,0-3-7 15,-7 0-5-15,7 0-4 0,-7 7-2 0,7-4-5 0,0-3-3 0,-5 6-2 16,5-1-4-16,0-1-1 0,-8 2-3 0,8-2-2 16,0 6 1-16,0-6-3 0,-5 6 1 0,5-4-1 0,0 3-2 0,0-3 0 0,0 3-4 0,5-4 2 15,-5 5 3-15,8-7 0 0,-8 9 2 0,5-3 3 0,-5-3 8 0,7-2 9 0,0 5 8 16,-2-4 11-16,3-1 7 0,4 2 5 0,-4 0 3 0,-2-6 8 0,7 3 2 15,-5-3 4-15,3 0-1 0,1 0 2 0,-3 0 1 0,3-3 1 0,-1 3-2 16,-2-6-2-16,3 0-3 0,-4 2-1 0,-3-5 2 0,9 4 2 0,-7 1 1 16,-2-2 1-16,1-3 2 0,-6 3 3 0,8-3 1 0,-8-1 2 0,5 5 2 15,-5-4 0-15,0-1-2 0,0-1-3 0,0 1-7 0,0-4-7 0,-5 4-6 0,5-5-6 16,-8 2-8-16,2 2-2 0,1-2-8 16,-2 2-4-16,-7-5-6 0,9 7-7 0,-8 0-5 0,-3-1-6 0,5 5-3 0,-1-4-2 0,-2 2-2 0,-4 7-1 0,2-3-3 15,5 3-2-15,-2 0-1 0,-2 0-1 0,3 3-2 0,0 4-2 0,-1-2 1 16,5-1 2-16,-3 5-2 0,4 2 1 0,-7-2-1 15,7 7 3-15,1-7-1 0,1 6 2 0,-4 0 0 0,2-2 4 0,2 2-2 0,-1 0 3 0,-1 4 0 0,7-4 1 16,-6 0 1-16,-2-6-1 0,8 6 2 0,0 0-3 0,0 0 1 0,0-6-1 0,0 7-3 16,0-7 3-16,0 1-2 0,8-1 3 0,-8 0 0 0,6 2 4 15,1-1 0-15,-1-1 4 0,-1 1 2 0,2-1 3 0,7 2 3 0,-8-2 3 0,6-3 5 16,4 4 4-16,3-1 0 0,-6-5-1 0,6 7-6 0,-6-7-11 16,7 1-16-16,-1 1-20 0,0 3-24 0,2-9-27 0,-3 6-50 0,3-2-63 0,-3-4-79 15,8 0-87-15,-7 5-35 0,-6-5-11 16,8-5 4-16,-2 5 12 0,-1-4 21 0,-4-2 25 0,6 0 34 0,-6 3 33 0,-2-8 41 0,2 1 41 0,-1 5 57 0,-8-8 63 15</inkml:trace>
  <inkml:trace contextRef="#ctx0" brushRef="#br0" timeOffset="30370.94">30146 5590 2 0,'8'3'14'0,"-8"-3"5"0,0 0 4 0,7 0 2 0,-7 0 4 0,0 0 5 0,0 0 6 0,0 0 10 0,6 0 13 0,-6 0 14 0,0 0 17 0,0 0 19 0,0 0 24 0,0 0 21 0,0 0 23 0,0 0 17 15,0 0 16-15,0 0 10 0,0 0 7 0,0 0 2 0,0 0-6 0,0 0-11 0,8-3-16 0,-8 3-22 0,0-7-24 0,0 7-28 32,0 0-30-32,5-3-27 0,-5 3-24 0,0 0-20 0,0-6-13 0,0 6-12 15,0 0-8-15,5-5-6 0,-5 5-7 0,8 0 1 0,-8 0-3 0,0 0 0 16,6 0 0-16,-6 0-1 0,7 0-3 0,-7 0-1 0,6 0-5 0,-6 5-6 0,0-5-9 15,7 0-10-15,-7 0-12 0,0 6-9 0,0-6-9 0,0 0-7 0,6 0-5 16,-6 0-2-16,0 3-3 0,0-3 1 0,0 0 1 0,0 0 5 0,0 0 4 0,0 0 6 16,0 0 7-16,0 0 3 0,0 0 2 0,0 0 1 0,0 0 0 0,0 0-4 15,0 0-5-15,0 0-13 0,0 0-15 0,0 0-14 0,0 0-16 0,8 7-1 0,-8-7 2 16,5 0 8-16,-5 0 9 0,0 0 15 0,8 0 13 0,-8 0 14 0,5 0 15 0,-5 0 17 16,0 0 28-16</inkml:trace>
  <inkml:trace contextRef="#ctx0" brushRef="#br0" timeOffset="30980.17">30277 5593 4 0,'0'0'41'0,"0"0"24"0,0 0 23 0,0 0 25 16,0 0 29-16,-7-3 27 0,7 3 29 0,0-7 24 0,0 7 26 0,0-3 8 0,0 3-3 0,0 0-4 15,0 0-7-15,0-6-3 0,0 6-7 0,0-5-9 0,0 5-10 0,-5 0-14 16,5 0-17-16,0-4-18 0,0 4-16 0,0 0-12 0,0-6-9 0,0 6-11 16,0-3-6-16,0 3-8 0,0-6-4 0,0 6-7 0,0-5-6 0,0 5-9 0,0 0-3 15,0 0-5-15,0-4-6 0,0 4-5 16,0-6-5-16,0 6-5 0,0-6-4 0,-6 6-4 0,6 0-5 0,0-4-6 0,-8 4-3 0,8 0-8 16,-5-5-3-16,5 5-6 0,-8 0-4 0,3 0-4 0,-3 0-5 15,2 0-2-15,-7 0-5 0,6 0 0 0,1 5-3 0,-7-5-2 0,8 4 1 0,-9 2-2 0,7 0 3 0,-1-2-3 16,-2 1 3-16,1 4-2 0,-3-3-1 0,6 3-2 0,-2 0 1 0,2 1 0 15,-1 5-1-15,2-5-1 0,-3 0 0 0,2 4-1 0,6-3-2 0,-5 2 3 16,5-2 0-16,-8-1 2 0,8 5-1 0,0-6 0 0,0 1 3 0,0 4 0 0,0-4-1 16,0-1 0-16,0 3 2 0,0-3 1 0,8 0 2 0,-8-5 6 0,0 7 0 15,5-1 3-15,1-5 3 0,-6-1 5 0,8 6 5 0,-3-5 10 0,2-1 6 16,-1-4 6-16,2 5 10 0,-2 1 4 0,1-6 5 0,7 4 2 0,-9-4 5 0,0-4 3 16,10 4 2-16,-9 0 2 0,7-6 4 0,0 1-2 0,-7 1 1 0,7-1-2 15,0 1 0-15,0-6-1 0,-5-1 0 0,5 2 0 0,-2-1 2 0,-4 1-2 16,7-6 0-16,-8 0-4 0,6 5 1 0,-5-4-6 0,2-1-1 0,-9-4-5 0,5 4-5 15,-5-4-6-15,6-2-5 0,-6 3-4 0,0-3-6 0,0 2-5 0,0 1-5 16,0-9-6-16,0 9-2 0,0-1-1 16,0-6-3-16,-6 5-1 0,6 5-1 0,-5-4 1 0,5 0 0 0,-9 5-1 0,9-2-3 0,-7 1-1 0,7 1-1 0,-5 4 0 15,5 0-2-15,-7 5 0 0,7-4-2 0,0 3-3 0,-6 2-5 0,6 4-9 16,0 0-10-16,0 0-10 16,0 0-7-16,0 0-3 0,0 0 0 0,0 4-7 0,-6 2 0 0,6-1 0 0,0 4 2 0,0 1 3 0,0 5 1 0,-8 0 6 15,8 0 4-15,0 4 8 0,0 0 13 0,8 1 5 0,-8 4 9 0,0-5 4 16,6 6 3-16,-6-1 3 0,6 1 7 0,1-5-2 0,-2 5 1 0,-5-1-3 15,7 0 0-15,2-5-4 0,-4 5-3 0,1-3-3 0,1-2-6 0,-2-5-8 16,4 5-10-16,3-3-14 0,-6-2-12 0,-1 1-20 0,11 0-20 0,-11-1-25 0,9-5-25 0,-9 6-46 16,10-4-58-16,-3-1-74 0,0-1-79 0,-4 0-30 0,5-3-3 0,-2-2 11 15,5 1 20-15,-11 1 26 0,8-6 28 0,-8 3 34 0,11-6 35 0,-11 3 38 0,1-6 42 16,1 6 53-16,-1-5 63 0</inkml:trace>
  <inkml:trace contextRef="#ctx0" brushRef="#br0" timeOffset="31202.2">30546 5882 0 0,'-7'4'13'16,"-2"7"129"-16,4-2 76 0,5-3 51 0,-6-6 37 0,6 3 29 0,0-3 24 0,0 0 21 0,6 0 23 0,-1-3 20 0,4 3 21 0,-9-6 22 0,7 6 23 0,-7 0-90 0,0 0-156 0,0-5-81 0,0 5-38 15,0 0-20-15,0 0-6 0,5 0-2 0,-5 0-3 0,0-4-1 0,0-2-6 0,6 6-5 16,-6-5-8-16,0 5-9 16,7-4-12-16,-7 0-11 0,6 4-13 0,-6-5-9 15,8-1-9-15,-1 2-9 0,-2-2-3 0,1 1-9 0,7-5-10 0,-5 5-13 0,5-4-19 0,-7 5-24 0,7-6-25 0,0 5-29 0,0-5-26 0,0-1-45 16,0 7-55-16,0-5-72 0,1 4-80 0,-2-5-46 0,-6 1-28 0,8-3 1 0,-7 3 15 15,-2 0 27-15,9-1 34 16,-14 1 38-16,5-6 41 0,3 5 42 0,-8-4 44 0,5-1 54 0,-5-1 58 0</inkml:trace>
  <inkml:trace contextRef="#ctx0" brushRef="#br0" timeOffset="31628.53">30780 5443 0 0,'-8'-5'1'0,"8"-5"104"16,-5 4 67-16,5-3 49 0,-7 4 38 0,7-5 40 0,-8 6 38 0,2-6 34 0,6 6 33 16,0-3 30-16,-6-2 26 0,6 4 25 0,0 1 24 0,0-2-75 0,0 1-131 15,0 5-67-15,0-4-36 0,0-1-22 0,0 5-20 0,0-4-17 16,0 4-21-16,0-6-18 0,0 6-16 0,0 0-13 0,0 0-11 0,0 0-16 0,0 0-10 0,0 0-12 15,0 0-12-15,0 0-8 0,0 0-11 0,0 0-7 0,0 0-5 0,0 0-3 16,0 0-3 0,6 6 0-16,-6-2-1 0,0 5 2 0,0-4 1 0,0 5 3 0,6 4 6 0,-6-3 2 0,0 3 6 0,0 1 1 0,0 4 4 0,8 1 2 31,-8-1 2-31,0 2 1 0,0 3-2 0,0-5 2 0,0 5 0 0,0 0-2 16,0 1-1-16,0-5-3 0,0 5-4 0,0-6-5 0,0-1-5 0,0 3-2 15,0-6-5-15,0-2-1 0,7 2-3 0,-7 1-5 0,0-7-2 0,0 0-3 0,0 2-3 16,0-1-1-16,0-1-2 0,0-3 3 0,0-2 3 0,5 1 2 0,-5-1 6 15,0-4 4-15,0 5 6 0,0-5 6 0,0 0 8 0,0 0 8 0,0 6 8 0,0-6 3 16,0 0 6-16,0 0 1 0,0 0 1 0,0 0 1 0,0-6 1 0,0 1 1 16,0 1-1-16,0-1 0 0,0-5-3 0,0 1-3 0,0-1-5 0,8-1-3 15,-8 2-4-15,0-4-3 0,0-2 0 0,6-1 2 0,-6 2-1 0,0-1 1 0,5-4 1 16,3 4 1-16,-8-4 1 0,5 4-2 0,2 0 1 0,-7 0-1 0,7 0-3 16,0 5-1-16,-1 1-5 0,-6 0-2 0,7 3-4 0,-1-3-1 0,1 4-4 0,-1 5-3 15,1 0-1-15,-1 0-1 0,7 0 1 0,-5 0-2 0,-3 5 2 0,9 1 0 16,-9-3 3-16,10 7 1 0,-3 1 3 0,-5-1 3 0,6 4 2 0,-7-4 2 15,1 4 3-15,-1 0 4 0,-1 1 1 0,2 0 2 0,2 0 0 0,-9 0 1 16,0 0 5-16,0-2 3 0,0 2 0 0,0-6 4 0,-9 7-1 0,9-2-1 16,-7-4-6-16,2 5-5 0,5-6-5 0,-6 1-8 0,-7-1-5 0,5 2-11 15,3-7-12-15,-2 1-16 0,-5 5-20 0,4-4-25 0,1-1-25 0,2-1-30 0,-9 0-30 16,9-4-49-16,-3 0-58 0,3 5-66 0,-9-5-67 0,7 0-26 0,1 0 2 0,-1-5 13 16,1 5 22-16,-1 0 28 0,7-4 31 0,-6 0 34 0,-1-1 38 0,7-1 41 15,0 2 44-15,0-2 56 0,0-3 64 0</inkml:trace>
  <inkml:trace contextRef="#ctx0" brushRef="#br0" timeOffset="32594.99">31065 5638 0 0,'8'-6'1'0,"-1"2"100"0,-2-6 69 0,2 6 44 0,-2-6 37 0,-5-1 31 0,7 1 33 0,1 1 30 0,-8-6 30 0,0 1 29 0,5-2 28 0,-5 7 25 0,0 5 23 0,8-7-70 0,-8 7-124 0,0-1-64 16,6 1-31-16,-6-1-16 0,0-2-9 0,0 4-9 0,0 3-12 0,0-6-11 0,0 6-13 16,0 0-14-16,0 0-11 0,0 0-15 0,0 0-10 0,0 0-11 0,0 0-13 15,0 0-11-15,-6 0-13 0,6 0-8 0,-8 6-10 0,8-6-8 0,-5 3-5 16,-3 4-7-16,8-2-2 0,-7-1-3 0,2 1 1 0,-2 5 0 0,2-5 3 15,-2 4 1-15,-1 1 0 0,-5 0 4 0,7 1 1 0,1-2 2 0,-3 6-1 0,0-5 1 16,3-1-3-16,-1 6-5 0,-1-1-1 0,2-4-5 16,-4 5-1-16,2-5-3 0,2 4-4 0,5-4-4 0,-6 5-1 0,6-6-2 0,0 1-3 0,0-1 0 15,0 0-1-15,0 3 2 0,0-3 1 0,0-3 7 0,6 3 3 0,-6-5 6 0,5 1 2 16,-5-1 6-16,7 2 3 0,2-1 4 0,-4-1 4 16,2 2 6-16,-1-6 3 0,-1 0 3 0,3 5 4 0,0-5 2 0,-3-5 1 15,9 5 3-15,-9 0 3 0,3-6-1 0,-1 2 3 0,5-1 4 0,-7-5 0 0,2 5 0 0,1-4 4 16,-3-1-1-16,3 1 3 0,-2-3-2 0,-1 3 1 0,2 0-2 15,2-6 0-15,-9-1-2 0,5 7-1 0,-5-6-5 0,6 2-1 0,-6 2-2 0,0 1-4 0,7 1-2 16,-7 0-3-16,0 3-4 0,0 2-5 0,0-1-8 0,0 5-8 0,0 0-9 16,0 0-8-16,0 0-7 0,0 0 1 0,0 0-2 0,-7 5-2 0,7-1-1 15,0 2-1-15,0 3 2 0,-6 0-1 0,6 1 3 0,0 1 0 0,0 2 6 0,-5-2 6 16,5 2 7-16,0-1 8 0,0-3 3 0,5 1 3 0,-5-1 1 0,0 0 1 16,0 3 1-16,6-9 0 0,-6 3 3 0,7 4 0 0,-7-5 2 0,5-1 2 0,4-4 5 15,-2 5 3-15,-2-5 1 0,1 4 5 0,1-4 2 0,-1 0 5 0,2 0 3 16,4-4 5-16,-6 4 6 0,8-5 5 0,-7 1 3 0,5-1 3 0,-5 1 0 15,6-2 3-15,-6-3-2 0,5-3 1 0,-5 3-1 0,-2 0 0 0,9-1 1 0,-7 1-4 16,-1-6-3-16,-1 0-2 0,3 6-5 0,0-6-6 0,-8-5-2 0,5 6-5 16,-5-1-3-16,8-4-2 0,-8 4-4 0,0 0-2 0,5-6-2 0,-5 8-5 0,0-2-2 15,0-6-1-15,0 12-3 0,-5-6-2 0,5 6 0 0,0 0 0 0,0-1-3 16,0 0-1-16,-8 5-4 0,8 0-6 0,0 5-6 16,0 0-8-16,0 0-9 0,0 0-2 0,0 0-7 0,-5 0-1 0,-3 5-2 0,8 0-1 0,-8-1-3 0,8 2 1 15,0-2-3-15,-5 7 0 0,5-2 5 0,-6 1 2 0,6-1 7 0,0 0 9 16,0 3 8-16,0 1 6 0,0-2 5 15,0 2 2-15,0 3 5 0,6-5 2 0,-6 2 4 0,5 1 3 0,3 2 5 0,0-1 3 0,-3-6 4 16,3 6 2-16,-3 0 4 0,0-2 1 0,4 2 2 0,3 0 2 0,-6 0-1 0,2 0 0 0,-2-2 2 16,6-1-3-16,-5 3 0 0,0-6-1 0,0 4-3 15,-1-2 0-15,-6 4-1 0,7-5-3 0,-7-1-1 0,0 0-4 0,0 1 1 0,0 1 0 0,0-1 0 0,0-1 1 16,0 0 0-16,-7 1 1 16,7 1 0-16,-6-2 0 0,6-3-4 0,-7-2-6 0,7 5-4 0,-7-3-7 0,0-3-7 0,7 3-6 0,-5-6-9 0,-2 6-7 0,7-6-7 15,-6 0-8-15,-2 0-5 0,2 0-6 0,6 0-2 0,-7 0-1 0,2-6 1 16,-4 6 4-16,9-6 4 15,-5 3 2-15,5-3 3 0,0 2 10 0,-5-1 2 0,5 1 6 0,0-2 4 0,0-3 7 0,0-2 3 0,0 7 2 0,0-7 3 0,5 3-1 16,-5-3 3 0,5 1 2-16,-5 1 0 0,9-6 0 0,-9 6 3 0,5-6 1 0,2 0 1 0,-1 0 0 0,8 2 2 15,-7-2-1-15,5-1 3 0,-5 2 2 0,6-1 2 0,-1-4 4 0,2 4 2 16,-1 0 4-16,0 0 2 0,6 1 5 0,-6 0 0 0,0 4 3 16,1-4 5-16,-2 4 4 0,1-5 4 0,1 6 6 0,-9-2 4 0,11 1 4 0,-11 4 3 0,1-3 3 0,1 5 5 0,-2-7 1 0,4 7 5 0,-2-5 4 15,-7 4 4-15,5-2 1 0,-5-2 1 0,0 5-2 0,6-1-2 0,-6-1-3 16,0 2-3-16,0-1-4 0,0 1-6 0,0-1-4 0,-6-1-9 15,6 2-8-15,0-2-9 0,-5 2-9 0,5 4-11 0,-7-5-7 0,7 5-8 0,-9 0-10 0,4-5-8 16,5 5-7-16,-7 0-7 0,1 0-4 0,1 5-3 16,-4 0-1-16,2-1 0 0,2 2 1 0,-1-2 2 0,-2 7 1 0,3-2 5 0,-3 1 0 0,3-1 5 0,-2 0 6 15,0 3 5-15,0 1 2 0,1-2 6 16,-1 2 4-16,7 3 1 0,-5-5 4 0,-3 2-2 0,8-2 1 0,0 2 1 0,-6 2 3 0,6 0 1 0,0 0 3 16,0 0 0-1,0-2 1-15,6 2 2 0,-6-6 0 0,8 7 2 0,-3-1 1 0,2-1 3 0,-1 2 1 0,8-7-2 0,-7 6 3 0,6-2 0 0,-8-2-3 0,9 4 3 16,-2-5-1-1,-3-1 0-15,2 6-3 0,1-6 0 0,-3-3-4 0,3 4-13 0,-6-1-14 16,7 0-20-16,-5-3-20 0,4 3-28 0,-6-3-31 0,7-3-40 0,-5 3-40 16,-3 4-85-16,9-5-104 0,-9-1-64 0,3-4-37 0,-1 6-9 0,5-6 9 0,-5 0 22 15,-2 0 28-15,9 0 35 0,-7-6 36 0,-1 2 44 0,-1-5 46 0,11-3 54 0,-11 3 53 16,2-6 77-16,-1 2 89 0</inkml:trace>
  <inkml:trace contextRef="#ctx0" brushRef="#br0" timeOffset="32880.25">32186 5511 54 0,'6'0'131'0,"2"-6"47"0,-3 6 41 0,3 0 39 0,4-4 37 0,-12 4 38 0,7-5 36 0,-2 1 30 0,2-1 32 0,1-2 29 0,-8 4 28 0,5-3-47 0,-5 2-93 0,7 4-55 0,-7-5-35 0,0-1-25 15,0 2-22-15,0-1-19 0,0 1-20 0,0 4-18 0,0-5-19 0,0-1-16 0,0 2-13 16,0 4-17-16,0 0-18 0,0 0-16 0,-7-6-20 0,7 6-12 0,-5 6-11 0,-3-6-10 15,8 4-7-15,-7 2-6 0,2-1-7 0,-2-1-6 0,0 5-2 0,2 2-3 16,-3-1-4-16,3 0 3 0,-3 4 4 0,-5 1 6 0,13-2 5 0,-14 8-3 16,9-2-7-16,-3-5-12 0,8 11-16 0,-5-5-19 0,0 0-20 0,5 4-23 15,-9 0-23-15,9-3-25 0,0 1-26 0,0 5-47 0,0-9-57 0,0 1-80 0,9 2-87 0,-9-3-29 16,5-3 0-16,0 6 18 0,3-8 27 0,-3 2 34 0,9-6 33 0,-14 7 40 0,13-7 37 16,-5 0 40-16,-3-3 44 0,-5 3 55 0,8-3 63 0</inkml:trace>
  <inkml:trace contextRef="#ctx0" brushRef="#br0" timeOffset="33070.15">32121 6062 3 0,'0'5'106'0,"0"-5"79"15,0 0 60-15,0 0 49 0,5 0 40 0,-5 0 37 0,0 0 34 0,0 0 33 16,7 0 32-16,-7 0 30 0,0 0 26 0,0 0-18 0,0 0-42 0,0 0-85 0,0 0-104 16,0 0-66-16,0 0-43 0,0 0-27 0,0 0-21 0,0 0-20 0,0 0-16 15,0 0-16-15,0 0-16 0,0 0-13 0,0 0-15 16,9-5-19-16,-9 5-22 0,0 0-26 0,0 0-29 0,0-4-34 0,0 4-37 0,0 0-39 0,0 0-38 0,0-6-73 15,0 6-81-15,0 0-72 0,5-5-60 0,-5 1-18 0,5-1 3 0,-5 5 21 0,8-4 29 16,-3-2 35-16,-5 3 40 0,8-4 48 0,-2 2 47 0,-6-4 52 0,7-1 53 0,-7 5 66 16,0-8 83-16</inkml:trace>
  <inkml:trace contextRef="#ctx0" brushRef="#br0" timeOffset="33323.84">32315 5648 0 0,'0'0'9'0,"0"0"122"0,0 0 74 16,0 0 51-16,9 0 40 0,-9 0 35 0,5 0 32 0,-5-6 29 0,0 6 31 0,7-4 25 16,-7 4 27-16,0-6 24 0,0 6 23 0,0 0-88 0,6-4-152 0,-6 4-78 0,0-5-40 15,5 5-24-15,-5-5-12 0,8 5-13 0,-8-4-10 0,8 4-14 0,-3-6-15 16,1 2-11-16,1 4-11 0,-1-5-10 0,2-1-9 0,-1 6-10 0,-2-3-6 0,1 3-15 16,2-7-15-16,5 7-18 0,-6-3-23 0,-1 3-24 0,0 0-21 0,-1 0-28 15,2 0-27-15,1 3-35 0,-2-3-40 0,1 7-73 0,-1-4-91 0,-1 3-60 16,3 3-40-16,-8-3-10 0,8-2 12 0,-8 6 23 15,0-6 33-15,0 2 36 0,0 4 39 0,0-5 41 0,0-1 44 0,0 2 50 0,-8-3 52 0,8 8 70 0,-8-7 84 0</inkml:trace>
  <inkml:trace contextRef="#ctx0" brushRef="#br0" timeOffset="33481.49">32324 5886 102 0,'-9'5'182'0,"4"1"56"0,5-2 47 0,0 1 38 16,0-5 36-16,0 0 32 0,0 6 33 0,5-6 30 0,4 0 29 0,-9 0 29 15,0 0 25-15,0-6-70 0,0 6-127 0,5 0-79 0,-5 0-54 0,0 0-33 16,0 0-22-16,7 0-13 0,-7-5-12 0,6 5-11 0,-1 0-15 0,3-4-15 0,0-2-13 15,-3 6-10-15,1-5-13 0,7 1-9 0,2 0-8 0,-4-1-10 0,2 5-6 0,2-6-21 16,2 2-24-16,-2-2-27 0,-2 6-29 0,-2-5-33 0,5 5-35 0,-5 0-46 16,1 0-50-16,-3 0-107 0,-2 0-128 0,-2 0-56 0,1 0-15 0,2 5 2 0,-8-5 16 15,0 0 30-15,0 0 35 0,0 6 42 0,-8-2 43 0,2-4 48 0,1 6 53 0,-2-6 59 16,-2 0 66-16</inkml:trace>
  <inkml:trace contextRef="#ctx0" brushRef="#br0" timeOffset="34117.64">31391 6424 14 0,'0'-10'122'0,"-5"1"70"0,5 0 52 0,0-3 45 0,-8 3 38 16,8 0 32-1,0-1 31-15,0 1 29 0,-5 4 27 0,5-5 24 0,0 4 22 0,0-3-30 0,0 3-61 0,0 3-85 0,0-3-96 0,5 6-52 0,-5-4-31 0,0-1-20 16,0 5-14-16,0-6-11 0,8 6-8 0,-8-4-8 0,5 4-7 0,-5-6-5 15,0 6-5-15,5-5-6 0,-5 5-4 0,9-4-4 0,-9 4-6 0,5 0-3 32,2 0-7-32,-1-5-2 0,2 5-6 0,-8 5-4 0,6-5-5 0,1 0-5 0,-2 4-3 0,2 1-3 0,0 1-2 0,0-6-2 0,-7 10 1 0,6-5-3 0,1-1 1 31,-7 5 0-31,5 1-2 0,-5 1 0 0,0-1-1 0,0 4-1 0,9-4 1 0,-9 4 2 16,0 2 0-16,0-1 0 0,0 3 2 0,0-2-2 0,0-2 1 0,0 5-5 15,0-4-3-15,0 4-9 0,0-4-7 0,-9 3-5 0,9-2-4 0,0-1-3 16,0-1-1-16,0-4-4 0,0 5-2 0,0-5 1 0,0-1-1 0,0-4-1 0,0 5 2 15,0-5 5-15,0-1 5 0,0 2 12 0,0-6 10 0,0 0 10 0,0 6 9 16,0-6 8-16,0 0 7 0,0 0 4 0,0 0 5 0,0 0 1 0,0 0 2 16,0 0-3-16,0 0 0 0,0 0 0 0,0-6-1 0,0 0 0 0,0 2-3 0,0-1-1 15,0-5-1-15,0 5-3 0,9-4-1 0,-9-1-2 0,0 1-1 0,0-3 1 16,5-2 3-16,-5 0 1 0,0-1 1 0,5 0 0 0,-5-3 0 0,8-3-1 16,-3 6-2-16,3-4-3 0,0 1-2 0,-3-3-3 0,1 2-3 0,2-2-2 0,-3 7-1 15,2 0-3-15,-1 0-5 0,1-2-3 0,0 7-4 0,0 0-2 0,-2 3-4 16,3 2-2-16,-3-1-2 0,3-1-1 0,-2 6-3 0,-1 0 0 0,2 0 1 15,2 6-3-15,-4-1 1 0,1-1 2 0,1 2 0 0,-2 3 2 0,4 0 3 0,-2 7 3 16,-2-2 0-16,1 5-5 0,-1-4-15 0,-5 6-14 0,8-3-20 0,0 7-25 16,-3-6-25-16,-5 1-32 0,7 5-30 0,-7-7-50 0,6 3-61 0,0-2-64 0,-6-5-60 15,7 5-38-15,1-3-21 0,-8-2 5 0,5-4 23 0,2-1 28 0,0 3 35 0,-2-9 39 16,3 3 40-16,-1-2 44 0,-1-4 44 0,0 5 55 0,1-5 56 0</inkml:trace>
  <inkml:trace contextRef="#ctx0" brushRef="#br0" timeOffset="34878.82">31820 6448 0 0,'-5'-3'3'0,"-2"-3"113"0,1 6 71 0,0-6 50 0,-1 2 35 0,7-1 28 0,0 5 22 0,0-6 19 0,7 2 18 0,-1 1 14 0,-6-3 16 0,6 6 16 0,-6 0 17 0,0-5-85 16,0 5-137-16,0 0-79 0,0 0-44 0,0 0-22 0,0 0-8 0,0 0-5 0,0 5 0 0,7-5-2 0,-7 0 2 0,0 6 0 0,5-6-2 0,-5 3-2 0,0 1-5 0,8 2-3 0,-8-1-3 0,6-1-2 15,-6 2-4-15,7 0-2 0,-7-3-5 0,6 8 0 0,-6-7-2 0,5 6-1 16,2-5-1-16,-7 4 1 0,9-3-3 0,-4 4 1 0,2-1-1 0,-1-3 1 15,8 3-1-15,-7-5 0 0,-2 1 0 0,1 1 0 0,2-3 0 0,5 3-2 16,-8 0 1-16,2-2 0 0,7-4-2 0,-8 0 1 0,7 0-2 0,-6 0 1 0,-1 0 1 16,7 0 1-16,-5-4 0 0,-3-2 1 0,3 0 2 0,2 3 1 0,-1-3 6 15,-9 1-1-15,5-5 3 0,2 7 0 0,-1-7 3 0,-6-1-1 0,0 1 3 0,8 1 1 16,-8 0-3-16,0-6 2 0,0 6-1 0,-8-7 1 0,8 5-1 0,0-2-3 16,-6 4-3-16,6-7-2 0,-7 6-2 0,2 0-1 0,5-3 0 0,-9 8-3 0,4-5-3 15,0 4-3-15,-3-3-4 0,3 3-4 0,-3 6-5 0,8-3-3 0,-8 3-4 16,3 0-4-16,-1 0 0 0,-1 3-2 0,1 3-1 0,-1-2 0 0,1 1-2 0,-1 1-2 15,0 4 4-15,7-5 1 0,-7 4 0 0,2 1 3 0,-3-1-2 0,3 0 5 16,-3 3-2-16,8 3 3 0,-6-8-1 0,6 4 1 0,0-1-3 0,-5-1 1 16,5 2-1-16,0 3 1 0,0-5-1 0,0 2 3 0,5 4 1 0,-5-5 3 15,6-1 3-15,-6 6 3 0,8-6 3 0,-3 1-1 0,-5 5-1 0,8-6-3 0,-3 0-8 16,9 3-9-16,-7-3-11 0,-1 1-15 0,1-5-14 0,6-1-17 0,-7 5-16 0,-1-3-25 16,11-1-26-16,-3-1-38 0,-8-4-40 0,9 6-32 0,-2-6-27 0,-6 0-31 15,8 0-33-15,-2 0-11 0,2 0 5 0,-1 0 14 0,-1-6 23 0,2 6 24 16,-1-4 28-16,-8-1 33 0,9 5 36 0,-1-6 39 0,0 2 40 0,-5-5 43 0,4 4 37 0,-5 1 32 15,-2-2 22-15,2 0 34 0,-7-3 45 0,8 3 44 0,-3 2 41 0,-5-6 37 16,0 2 33-16,7 2 32 0,-7-3 32 0,0-6 32 0,0 4 34 16,0 1 15-16,0 1 1 0,0 0-16 0,0-1-24 0,0-1-31 0,0 2-33 15,0-1-28-15,-7 1-22 0,7 3-15 0,0 3-14 0,-5-9-12 0,5 8-14 0,0-1-19 0,0 5-20 0,0-6-19 16,0 6-19-16,0 0-18 0,0 0-16 0,0 0-17 0,0 0-16 16,0 0-16-16,0 0-16 0,0 0-14 0,0 0-11 0,0 0-9 0,0 0-6 0,0 0-3 0,0 0-3 15,5 6 1-15,-5-1 0 0,7-5 4 0,-7 4 3 0,7 8 5 0,-2-9 5 16,2 8 6-16,2-1 4 0,-4-1 3 0,1 0 7 0,1 1-1 0,-2 1 0 0,9 2-2 15,-7-3-3-15,-1 1-11 0,-1-2-16 0,3 1-13 0,0-5-14 0,-3 5-15 16,1-1-17-16,1-4-17 0,-1-1-19 0,2 2-23 0,-8 3-21 0,7-9-25 0,-7 6-27 16,5 0-34-16,-5-6-36 0,6 4-10 0,-6-4 2 0,0 0-4 0,0 0-6 0,0 0-3 15,0 0-6-15,0-4 4 0,0 4 2 0,0-6 18 0,-6 0 20 0,6 3 32 0,0-9 36 16,-5 8 49-16,5-6 54 0,-7 6 41 0,7-6 38 0,-8 1 40 0,8-3 42 16,-6-2 44-16,-1 4 43 0,7-3 41 0,-6 2 43 0,1-4 36 0,5 2 34 0,-8 3 28 15,0-4 25-15,3 2 9 0,-1 3-1 0,6-4-15 0,-7 2-19 0,2 7-24 16,5-8-30-16,-9 8-28 0,9-6-26 0,-5 6-25 0,5 4-26 0,0 0-28 15,0 0-27-15,0 0-26 0,0 0-22 0,0 0-19 0,0 0-15 0,-7 4-13 0,7 6-11 16,-6-6-11-16,6 8-9 0,-5-3-6 16,5 0-2-16,-9 6 4 0,2 1 6 0,7-2 1 0,-5 0-2 0,-2 0-15 0,7 2-21 0,-7-1-25 0,2 3-28 0,5-3-32 15,-8 0-35-15,8-1-66 0,-7 0-81 0,7 1-69 16,0-3-58-16,-5-3-20 0,5 0-3 0,0 1 17 0,0-1 24 0,-7-3 32 0,7 0 36 16,0-6 40-16,0 3 41 0,0 3 44 0,0-6 48 0,0 0 63 0,0 0 80 0</inkml:trace>
  <inkml:trace contextRef="#ctx0" brushRef="#br0" timeOffset="35390.81">32552 6321 18 0,'0'-4'104'0,"0"-2"50"0,-7 3 38 0,7-3 33 0,0 2 29 0,0-1 32 0,0-5 33 0,-9 4 33 0,9 1 34 0,0 1 33 0,-5-1 31 0,5-1-27 0,0-2-59 0,0 8-51 0,0-5-51 0,0-1-25 0,0 6-19 0,0-3-10 0,0 3-12 16,0-7-18-16,0 7-20 0,0 0-25 0,0 0-27 0,0 0-26 0,0 0-25 0,0 0-21 15,0 0-17-15,0 0-14 0,0 0-13 0,0 0-8 0,0 0-5 0,0 0-4 16,0 7-2-16,0-4-1 0,0 3 2 0,0 3 4 0,0 1 4 0,5-1 7 0,-5 2 6 15,0 4 6-15,0-2 6 0,0 2 2 0,9 6 1 0,-9-8 2 0,0 7-3 0,0 0-4 32,0-2-8-32,0 3-15 0,0 3-16 0,7-5-19 0,-7 2-24 0,0-3-22 0,0 3-19 0,0-2-21 0,5 0-20 0,-5 1-23 0,6-5-23 0,-6 0-37 15,8-2-41-15,-3 2-40 0,3-3-35 0,-3-3-31 0,2 0-24 0,0 0 7 0,-2-3 22 16,3 3 28-16,-1-3 29 0,-7-2 30 0,5-4 31 0,-5 0 34 0,0 0 35 0,0 0 42 0,0 0 45 16,0 0 44-16,0 0 61 0</inkml:trace>
  <inkml:trace contextRef="#ctx0" brushRef="#br0" timeOffset="35548.65">32518 6557 78 0,'-5'-12'150'0,"-3"9"44"0,0-8 37 16,3 1 30-16,5 1 28 0,-6 5 28 0,-1-1 29 0,7-5 22 0,-6 10 23 0,6-6 21 15,-8 1 19-15,8 1-67 0,0 4-113 0,0 0-68 0,0-5-40 16,0 5-23-16,8-4-17 0,-8-2-14 0,0 6-13 0,0-4-12 0,6 4-13 0,-6-5-10 16,7-1-11-16,-7 3-6 0,6 3-10 0,-1-6-3 0,3 0-4 0,-8 2-3 0,13-1-3 15,-7-1-4-15,6 2-9 0,4 4-16 0,-11-3-19 0,9-3-27 0,4 6-32 0,-4-5-49 16,-1 5-57-16,8-4-78 0,-11 4-83 0,3 0-36 0,1-6-9 0,-1 6 3 0,0 0 12 15,0 0 16-15,1-6 24 0,-7 6 31 0,6-4 35 0,-8 4 42 0,1-5 45 0,-6 5 56 16,8-5 61-16</inkml:trace>
  <inkml:trace contextRef="#ctx0" brushRef="#br0" timeOffset="35880.28">32805 6370 0 0,'0'0'18'0,"0"0"129"0,0 0 70 0,0 0 47 15,0 0 34-15,0-4 28 0,0-2 19 0,0 2 25 0,0-1 26 0,5-4 26 16,-5 2 25-16,0 4 23 0,0-3 23 0,0 1-94 0,0 1-166 0,0-2-77 0,0 6-35 0,0-3-13 15,0-3-5-15,0 6 4 0,0-4 5 0,0 4-1 0,0-5-7 0,0-1-8 16,0 6-7-16,0 0-6 0,0 0-11 0,0 0-7 0,0-4-10 0,0 4-9 0,0 0-7 16,0 0-11-16,0 0-7 0,-5 0-12 0,-2 0-13 0,7 0-7 0,-6 4-6 0,6-4-8 15,-7 6-4-15,7-6-5 0,-7 5-5 0,0-1-4 0,7 2 1 0,-5-3-1 16,-3 3 1-16,8-2 3 0,-6 1 4 0,6 1 3 0,0 4 2 0,-5-5 1 0,5-1 4 16,0 5 2-16,0-3 4 0,0-2 1 0,0 6 2 0,0-6 3 0,0 8 2 0,0-3 3 15,0-3 4-15,0 1 4 0,0 4 0 0,5-1 0 0,-5-1 4 0,0 2 0 16,6 3 3-16,-6-5 0 0,8 2 0 0,-3 4 0 0,-5-5-2 0,7-1 1 0,0 6 0 15,-7-6 0-15,7 1 0 0,-1 5-1 0,1-6-3 0,-7 0 0 0,5 3-1 0,-5-3 1 16,9 1-1-16,-9-1-1 0,5-4-3 0,-5 5 3 0,0-1 0 0,7-3 3 16,-7 0 2-16,0 3-2 0,0-5-5 0,0 1-4 0,0-1-3 0,0 1-10 0,-7 1-9 15,7-6-13-15,0 4-14 0,-5-4-14 0,5 5-14 0,-9-5-22 0,4 0-21 0,5 0-31 16,-7 0-29-16,1 0-47 0,-1 0-53 0,0-5-61 0,0 5-64 0,2-4-22 16,-3-2-4-16,2 1 14 0,1 1 22 0,5-1 27 0,-8-5 30 0,3 7 33 0,5-3 36 0,-7-4 39 15,7 5 42-15,-9-5 53 0,9 1 57 0</inkml:trace>
  <inkml:trace contextRef="#ctx0" brushRef="#br0" timeOffset="36720.25">32953 6454 93 0,'7'0'161'0,"-7"0"44"0,8 0 36 0,-8 0 33 0,0 0 32 0,-8-6 31 0,8 3 30 0,-7 3 27 16,7-6 27-16,0 6 23 0,0-6 23 0,0 6-69 0,0 0-121 0,-5-4-64 16,5 4-35-16,0 0-19 0,0 0-15 0,0 0-14 0,-6-5-15 0,6 5-14 15,0 0-14-15,0 0-14 0,0 0-8 0,0 0-11 0,0 0-9 0,0 0-8 16,0 0-9-16,0 0-8 0,0 0-7 0,0 0-5 0,-8 0-6 0,8 0-4 0,-5 5-4 0,5-5-8 15,0 0-5-15,-8 4-4 0,8-4-3 0,0 6-2 0,-5 0-1 0,5-6 1 0,0 3 2 16,0 3-2-16,0-1-1 0,0-1 0 0,0 2 4 0,0-2 1 0,0 1 2 16,0-1 4-16,0 1 3 0,5 1 4 0,-5-2 4 0,0 7 2 0,8-7 0 0,-3 2 1 15,-5-3-2-15,8 3 1 0,-2-6-1 0,-6 4 1 0,5 1 1 0,2 1-2 0,1-6-1 16,-2 0 2-16,1 3 1 0,-1-3 1 0,-1 0-4 0,3 0 2 0,-8 0 3 16,8 0 0-16,-3-3 5 0,1 3 3 0,1-6 6 0,-7 1 2 0,6 1 1 0,-6-2 3 15,8 3 1-15,-8-3 3 0,7-3 0 0,-7-1 1 0,0 4 2 0,5-3-1 16,-5 0-1-16,0-1-2 0,0-1-3 0,6 2-1 15,-6-1-2-15,0-1-2 0,0-2 3 0,0 4-1 0,0-3 3 0,0 8-1 0,0-6 0 0,-6 0 1 0,6 6 5 0,0-1-3 16,0 1 0-16,0-1-3 0,-5-2-2 0,5 4-4 0,0 3-8 0,0 0-5 16,0 0-8-16,-7 0-4 0,7 0-4 0,-8 3-4 0,2-3-4 0,6 7-3 0,-7-2-2 0,1-1-2 15,1 1 0-15,-3-1 2 0,0 6 1 16,3-5 4-16,-1 4 2 0,-1 3 6 0,1-3 5 0,-2 0 1 0,1 1-2 0,2-1 0 0,-1 3 3 0,-2-3-2 0,8 0-2 16,-5 1-1-16,-3 4 0 0,8-4 1 0,-5 1-2 0,5-1 3 0,0-1 1 0,-7 0 0 15,7 0 1-15,0 3 0 0,7-3 3 0,-7 1 2 0,0-1 1 0,5-4 1 16,-5 5 5-16,8-1 4 0,-3 3-2 0,-5-8 4 0,8 5 3 0,-2-4 3 0,-1-1 1 15,2 7 3-15,1-7-1 0,-2 2 1 0,7-6 2 0,-8 6-1 0,3-3 2 0,5-3-1 16,-7 6 4-16,1-6-3 0,7 0 0 0,-7 0 1 0,-2 0 0 16,7 0 1-16,-5-6-1 0,1 6 2 0,4-3 0 0,-5-3 0 0,-2 0 1 0,3 6-1 0,-1-9 3 0,-1 3-3 15,0 2 0-15,1-5 1 0,-7 4-2 16,5-5 2-16,3 1-1 0,-8-3-2 0,8-2 0 0,-8 6-2 0,0-7-3 0,5 0 1 0,-5 0-1 0,0 6-3 0,0-6 0 16,0-1-4-16,0 2 3 0,0 0-1 0,0 3 0 0,0-4-2 0,0 6 1 15,0-1-3-15,0 1-2 0,0 4 0 0,0 1 1 0,-5-8 0 16,5 8-4-16,0 4 1 0,0-5 1 0,0 5-2 0,-8-5-5 0,8 5-3 0,0-4-4 0,0 4-5 0,-8 0-2 15,8 0-3-15,0 0-1 0,0 0-2 0,-5 0-4 0,5 0 0 0,-7 4 0 0,7-4 1 16,0 0-3-16,-6 5 0 0,6-5 1 0,0 5 0 0,-6-5 0 16,6 4 3-16,0-4 2 0,0 6 2 0,-7 0 1 0,7-6 1 0,0 4 0 0,0-4 2 0,0 5-2 15,-8 1 1-15,8-3-1 0,0 1 2 0,0 2 1 0,0-1 4 0,0-5 1 0,0 4 2 16,0 8 0-16,0-9 3 0,0 3 0 0,0-1 2 0,0 5 3 0,0-6 3 16,0 5 2-16,8-4 3 0,-8 1 1 0,0 4 3 0,0-5 4 0,0 5 1 15,0-7 2-15,7 3 5 0,-7-2 5 0,0 1 3 16,0 1 3-16,0-3 3 0,6 3 2 0,-6 0 4 0,0-6 2 0,6 4 1 0,-6 1 5 0,0-5 0 0,0 6 1 0,7-2 1 0,-7 0-1 15,0 1-4-15,0-5-2 0,5 5-1 0,-5-1-1 0,0 2-1 0,8 3-4 0,-8-3-3 16,0 0-3-16,8-2-4 0,-8 5-2 0,5-4-4 0,-5 5-1 0,0-5-1 16,0 5-2-16,0-1 1 0,6-3-2 0,-6 3-1 0,0 0 0 0,0 1-3 0,0 1 2 15,0 4-3 1,0-7-3-16,0 3 2 0,0 4 0 0,0-6 0 0,0 1-4 0,0 5-2 0,0-6-2 0,7 0-3 0,-7 7-3 0,0-7 3 0,0 0 4 16,0 2-3-16,0-7-2 0,0 8 0 0,5-3 0 0,-5-4-1 0,0 3-3 0,0-3 2 0,0 1-1 15,9-2 1-15,-9 1 1 0,0 1-5 0,0-2-11 0,5 2-14 0,-5-1-17 0,0-1-14 16,0-4-10-1,0 5-15-15,0-5-17 0,0 0-22 0,0 4-19 0,0-4-25 0,0 0-22 0,0 0-39 0,0 0-41 0,0 0-69 0,0 6-78 0,0-6-36 0,0 0-19 16,0 0 6-16,-5 0 16 0,-4-6 26 0,9 2 31 0,0-1 36 0,-5 1 36 0,5-1 40 0,-7-1 39 16,7-4 48-16,0 1 54 0,-6-2 71 15,6 3 71-15</inkml:trace>
  <inkml:trace contextRef="#ctx0" brushRef="#br0" timeOffset="37569.99">33287 6390 45 0,'0'0'118'0,"0"0"41"0,5-6 33 0,-5 6 29 0,0-4 27 15,0-1 24-15,0 0 27 0,0 5 23 0,0-4 27 0,0 4 21 0,0-6 25 0,8 6-47 0,-8-4-85 0,0 4-49 0,0-5-31 0,0 5-18 0,0-4-9 0,0-1-9 0,0 5-5 0,0-7-7 0,0 7-6 0,0 0-8 0,0-3-7 0,5-3-6 0,-5 1-7 0,0 5-7 0,0-4-6 0,0-2-5 0,0 6-3 0,0-3-4 16,0-3-4-16,0 6-3 0,0-4-6 0,0-1-3 0,0 5-7 0,0 0-5 0,0-6-6 15,0 6-7-15,0 0-6 0,0 0-7 0,0 0-2 0,0 0-7 0,0 0-7 0,0 0-4 16,0 0-7-16,0 0-7 0,0 0-9 0,0 0-6 0,0 0-4 0,0 0-4 0,0 0-5 16,0 0-1-16,0 0-2 0,0 0 1 0,0 0 0 0,0 0 3 0,0 0 3 0,0 0 2 15,0 0 3-15,0 6 4 0,0-6 3 0,0 5 6 0,0-1 2 0,0 5 7 0,0-3 3 16,0-2 4-16,0 1 5 0,0 1 0 0,0 4 1 0,0-5-2 0,-5 4-2 0,5 1 0 16,0-1 0-16,0 0 0 0,0 3 0 0,0 3 0 0,-8-8 2 0,8 8 0 0,0 0-1 15,0 0 0-15,0 0-2 0,0 0 1 0,0 0 1 0,0 4 2 0,0-4-2 0,0 0 1 16,0 0 1-16,0-2-2 0,0-4 0 0,0 6 0 0,0 1-1 0,0-7-1 0,8 0 0 15,-8 6-1-15,0-9 2 0,5 3 0 0,-5 1 0 0,8-5 0 0,-8 4 0 0,0-3 1 16,0-2 0-16,6 1 1 0,-6-5 1 0,0 0 1 0,0 6 1 0,0-6 4 0,0 0 5 16,0 4 4-16,0-4 2 0,0 0 6 0,0 0 4 0,0 0 1 0,0 0 3 15,0 0-1-15,5-4 4 0,-5 4-1 0,0-6 2 0,8 1 0 0,-8 5 0 0,0-4-3 16,0-2-3-16,0-3-4 0,0 4-6 0,0-5-6 0,0 1-3 0,0 3-4 0,0-3-4 16,0-6-4-16,0 6-2 0,-8-1-4 0,8-5-4 0,0 5-3 0,0-4-1 0,-5-1-4 15,5-1-2-15,0 2-1 0,-6 1-2 0,6-2-3 0,0-6 1 0,0 8 0 0,-8-2-2 16,8 0 2-16,0 0 1 0,0 2-1 0,0 2 2 0,8 1 0 0,-8 0 3 0,0 0 0 15,0 0-2-15,0 6 3 0,0-1-2 0,0 5 1 0,0-4-1 0,0 4 0 0,0 0-6 16,0 0-2-16,0 0-7 0,0 0-2 0,0 0 0 0,0 0-1 0,0 0 1 0,0 0 0 16,0 4 1-16,6 1 4 0,-6-1 0 0,0 2 3 0,0-2-1 0,5 6 6 0,-5-6 2 15,8 8 5-15,-8-3 7 0,0 0 6 0,8 1 0 0,-8-1 2 0,5 6-1 0,-5-4 1 16,8 3 0-16,-8-5 1 0,5 6-1 0,-5-4 4 0,5 2 1 0,4-3 1 0,-9 1 0 16,5 4 1-16,2-6 0 0,-7 1 1 0,8-1-2 0,-3 0 2 0,-5-3 1 0,0 3 0 15,7-3 0-15,-7 4 2 0,7-5-2 0,-2-1 1 0,-5 1-1 0,0-1 2 0,7-4 2 16,-7 6 2-16,0-6 2 0,6 5 4 0,-6-5 5 0,0 0 6 0,0 0 6 15,0 0 8-15,0 0 6 0,8 0 6 0,-8-5 5 0,6 5 7 0,-6-6 3 0,0 6 3 16,0-4 4-16,7-1-1 0,-7 1-1 0,0-5-2 0,5 3 0 0,-5 0-8 0,0-3-7 0,0-1-6 16,9 0-9-16,-9 2-7 0,0-3-5 0,0-5-6 0,5 2-4 0,-5 4-8 0,0-3-4 15,0-2-2-15,0 0-2 0,5 0-4 0,-5 0-4 0,0 0-1 0,0 0 1 16,0 8 0-16,0-8-2 0,0-1 0 0,0 6-1 0,0 0 1 0,0 1-3 0,0 0-4 16,0 2-9-16,0 4-9 0,0-3-14 0,0 6-12 0,0 0-18 0,0 0-22 0,0 0-23 15,0 0-19-15,0 0-12 0,0 0-13 0,-5 6-16 0,5-3-17 0,-5 4-15 16,5 2-25-16,-9 0-29 0,9 1-42 0,-5 0-49 0,-2 6-41 0,7-7-37 0,-6 4 4 0,6 2 21 0,-8 0 23 15,8-4 24-15,0 3 27 0,0 0 29 0,0-4 32 0,0 1 34 0,0-1 41 0,0-1 44 16,0-5 55-16,8 7 71 0</inkml:trace>
  <inkml:trace contextRef="#ctx0" brushRef="#br0" timeOffset="38248.49">33482 6585 43 0,'5'0'122'0,"-5"-5"45"0,0 5 39 0,8 0 32 0,0-4 33 0,-8 0 31 0,5 4 32 0,-5-6 29 0,0 1 30 0,6 1 26 0,-6-2 26 16,0 0-41-16,7 3-82 0,-7-3-52 0,0 1-40 0,0 1-24 0,6-5-13 0,-6 3-13 0,0 2-12 0,0-1-14 0,0-1-14 0,0 2-11 0,0-2-13 0,0 6-8 0,0 0-10 0,0 0-9 0,0-5-10 0,0 5-10 0,0 0-10 0,0 0-10 0,0 0-12 0,0 0-14 0,0 0-12 0,0 0-12 0,0 0-12 0,0 0-9 0,0 0-13 0,0 0-5 0,0 0-4 0,0 0-4 16,0 0 0-16,0 0 1 0,0 5 1 0,0 1 5 0,0-6 3 0,0 10 5 0,0-5 9 0,0-1 6 0,0 2 7 0,0 3 8 0,0-5 3 0,0 1 1 0,7 4 0 0,-7-3 3 15,0 4-1-15,6-5 2 0,-6 1 0 0,7 2-2 16,-7-3 0-16,6 4-1 0,-6-3-2 0,8 3 2 0,-3-3-1 0,3 0 0 0,-8-2 0 0,5 1 2 0,-5-1 0 0,8 1 1 16,-2-1 1-16,-6 2-1 0,5-6 5 0,-5 5 3 0,0-5 5 0,0 0 7 0,0 0 3 15,0 0 2-15,0 0 1 0,0 0 2 0,7 0 1 0,-7-5-1 0,8 5-1 0,-8-6 1 16,0 2 1-16,0 4-1 0,6-5-3 0,-6 1-3 0,0-1-5 0,6 1-2 0,-6-8-6 15,0 9-2-15,0-9-1 0,7 8 0 0,-7-6-2 0,0 2 0 0,0-3-2 0,5 1-4 16,-5 1-3-16,0-2 0 0,0 1 0 0,8-3-2 0,-8 2 0 0,8 1-1 16,-8 1 0-16,0-6 2 0,5 6-3 0,-5 3-1 0,0-3-2 0,6-1 1 0,-6 5 0 0,0-1-2 15,0 2-3-15,0 4-4 0,0 0-4 16,0 0-7-16,0 0-11 0,0 0-12 0,0 0-13 0,0 0-8 0,0 0-2 0,0 0-2 0,0 0 0 0,0 4 1 0,0 2 2 0,0-1 3 16,0-1 2-16,0 8 2 0,0-9 1 0,0 8 8 0,0-1 6 0,0-1 11 0,0-5 11 15,0 7 8-15,0-1 3 0,0-5 3 0,0 5-2 0,0-7 1 0,0 3 0 16,0 3 1-16,5-3 1 0,-5-3 0 0,0-3 1 0,7 6 3 15,-7 0 4-15,0-2 1 0,0-4 1 0,0 0 2 0,9 0 1 0,-9 0 1 0,0 5 2 0,0-5 1 0,0 0 1 16,0 0 1-16,0 0 2 0,0 0 4 0,0 0 1 0,5 0 4 16,2 0 2-16,-7 0 2 0,0 0-1 0,0-5 4 0,6 5 0 0,-6-4 1 0,0 4 2 0,6-6-1 0,-6 0 3 15,0 3-2-15,7-3-1 0,-7 1-1 0,0 1-1 0,0 4-1 0,8-9-1 16,-8 3-3-16,0 2-2 0,0-1-2 0,0-1-3 0,0 2 1 0,0-2-3 0,5 1-2 16,-5 1-3-16,0 4 0 0,0-5-2 0,0 5-1 0,0-4-5 0,0 4-3 0,0 0-2 0,0 0-7 15,0 0-4-15,0 0-9 0,0 0-7 16,0 0-5-16,0 0-4 0,0 0 1 0,0 0 0 0,0 0 3 0,0 0 0 0,0 4 2 0,0-4 2 0,0 5 3 0,0-1 3 0,0 7 4 15,0-11 5-15,0 4 9 0,0 2 9 0,0-1 5 0,6-1 5 0,-6 2 1 0,0-6 2 16,0 3-1-16,8-3 3 0,-8 6 2 0,0-6 2 0,0 0 6 0,0 0 4 0,5 4 5 16,-5-4 1-16,0 0 4 0,0 0 3 0,0 0 4 0,0 0 3 0,0 0 3 0,0 0-2 15,0 0 2-15,8-4-1 0,-8 4-2 0,0 0-1 0,0 0-2 0,7 0-2 16,-7 0-3-16,0-6-1 0,0 6-5 0,0 0-3 0,0-3-2 0,0 3-5 16,5-6-2-16,-5 6-1 0,0 0-4 15,0 0 1-15,0 0-2 0,0-4-5 0,0 4-1 0,0 0-3 0,0 0-1 0,0-5 0 0,0 5 0 0,0 0-2 0,0 0-2 0,0 0-4 0,0 0 0 16,0 0-4-16,0 0-4 0,0 0-5 0,0 0-5 0,0 0-6 0,0 0-6 0,0 0-6 15,0 0-9-15,0 0-12 0,0 0-11 16,0 0-14-16,0 0-13 0,0 0-18 0,0 0-13 0,0 0-16 0,0 0-13 0,0 0-11 0,0 0-29 0,0-6-35 0,0 6-43 16,0 0-44-16,0 0-45 0,0-4-40 0,0 4-8 0,-5-6 14 0,5 1 21 0,0 1 25 0,0-1 28 15,-7 1 31-15,7-2 31 16,0 2 31-16,-8-1 44 0,8-1 45 0,-5 3 51 0,5-9 66 0</inkml:trace>
  <inkml:trace contextRef="#ctx0" brushRef="#br0" timeOffset="38437.68">33685 6238 30 0,'5'-3'125'0,"-5"-4"62"0,7 2 52 0,-7 1 40 0,0-1 29 0,6-5 34 0,0 5 30 0,-6 1 32 0,7-1 33 0,-7 1 27 0,8-2 18 0,-8 0-44 0,0 6-82 0,0 0-83 0,0 0-83 0,0 0-54 0,0 0-41 0,0 0-12 0,0 0 1 0,0 0-6 0,0 0-11 0,5 6-10 0,-5 0-11 0,0-2-4 0,0 1 0 0,6-1 3 0,-6 5 8 0,8 2 9 0,-3-2 13 0,-5 1 7 0,8 1 6 16,-8-3-3-16,7 7-8 0,-2-4-9 0,-5 4-6 0,7-2-7 0,0 2-7 0,-2 1-4 16,-5-2-7-16,8 5-5 0,-8-4-6 0,6 6-7 0,1-3-3 0,-7 1-7 0,6-4-6 15,-6 9-16 1,0-8-24-16,0 2-26 0,0 3-30 0,0-2-34 0,0 0-38 0,0-5-51 0,-6 7-47 0,6-6-100 0,-13-2-116 0,5 2-49 0,3 0-13 0,-9-5 3 0,2-1 14 15,-1 2 31-15,-1-2 37 0,-6-3 43 0,1-2 47 0,-2 2 49 0,-3-6 53 0,4 5 60 0,-7-5 64 16</inkml:trace>
  <inkml:trace contextRef="#ctx0" brushRef="#br0" timeOffset="39561.51">28630 6473 35 0,'0'-4'67'0,"0"4"27"0,0-6 31 0,0 2 30 0,7-1 34 0,-7-1 31 0,0 3 30 0,0-9 26 0,0 8 25 0,0-1 2 0,0-5-16 0,0 7-11 0,0-8-10 0,0 1-7 0,0 0-7 16,0 0-15-16,0 0-21 0,0 1-21 0,0 0-21 0,0-7-19 0,-7 7-15 0,7-6-14 0,0 6-10 0,0-7-7 15,-7 7-6-15,7-6-7 0,-5 6-5 0,5-7-9 0,-7 7-7 0,7-2-7 0,0-2-5 16,-8 4-8-16,8-3-4 0,-5 3-7 0,5 3-4 0,-8-3-4 0,8 5-6 15,-6-1-5-15,1 1-5 0,5-1-5 0,-7-2-6 0,-2 4-6 0,9 3-8 16,-5-6-5-16,-1 6-3 0,-1 0-5 0,2 0-2 0,-4 0-4 16,2 0-1-16,-4 0-1 0,4 6-4 0,-7-3 2 0,9 4-1 0,-2 2 1 0,-5-4-1 0,4 5 3 15,1-1 0-15,-6 0 1 0,7 3 0 0,1 1 1 0,5-4 0 0,-8 6-1 16,1-3 1-16,7 2 2 0,0-6 0 0,0 3-1 0,0 4-1 0,0-5 1 16,0-1 2-16,0 6 1 0,0-6 3 0,7 0 2 0,1 3 4 0,-3-3 5 15,1 1 6-15,2-1 6 0,-3 0 6 0,2 3 7 0,7-3 4 0,-8 0 7 16,6 1 3-16,-4-5 6 0,5 5 3 0,-2-1 3 0,5 2 1 0,-4-1 2 0,-1-1 0 15,5-5 0-15,-5 7-4 0,-3-1-3 0,5-1-2 0,-1-3-2 0,-5 3-4 16,0-5-3-16,-2 1-2 0,3 4-4 0,-3-3-2 0,-5 0 1 0,8-2-2 16,-8 7 4-16,0-7 2 0,0 0 1 0,0 1 1 15,-8 0 2-15,8 5-1 0,0-4 2 0,-5-3-1 0,-3 3-2 0,3 4-3 0,-2-5-12 0,-5-1-12 0,5 1-16 16,-6-1-17-16,-1 2-20 0,-7-1-22 0,10-1-26 0,-1 2-26 0,-9 0-26 16,2-6-28-16,6 3-29 0,-6-3-30 0,-1 6-27 0,1-6-25 0,4 0-16 0,-4 4-8 15,6-4-16-15,-6 0-19 0,6 0-14 16,5-4-20-16,-4 4 14 0,6 0 23 0,1-6 29 0,-4 6 32 0,2-3 34 0,7-3 35 0,-5 0 37 0,5 2 34 0,0-1 29 15,5-5 30-15</inkml:trace>
  <inkml:trace contextRef="#ctx0" brushRef="#br0" timeOffset="39821.9">28884 6190 0 0,'6'5'25'0,"1"-1"140"0,-7 1 73 0,7-1 50 31,-7-4 37-31,0 0 29 0,0 0 27 0,0 0 24 0,7-4 22 0,-7 4 23 15,0 0 18-15,5-5 25 0,-5 5 18 0,0 0-106 0,0 0-179 0,0 0-83 16,0 0-35-16,0-4-12 0,0 4-5 0,0 0-4 0,0 0-2 0,0 0-6 16,0 0-4-16,0 0-7 0,0 0-3 0,0 0-3 0,0 0-3 0,0 0-2 15,0 4-2-15,0 1-6 0,-5-1-8 0,5 7-4 0,0-7-4 0,0 8-5 0,0-3-1 16,-7 0-1-16,7 1 1 0,0 4-1 0,0 2-2 0,0-1-4 0,0-2-7 16,-7 1-9-16,7 7-11 0,0-2-19 0,0 2-18 0,0-3-19 0,0 1-19 0,0 7-18 15,7-7-17-15,-7 0-20 0,0 2-23 0,7-3-19 0,-7 3-22 16,5-2-32-16,-5-5-38 0,8 2-52 0,-3-1-54 0,1-6-46 0,-6 4-37 0,8-2-2 15,-3-1 17-15,2-1 27 0,-7-3 27 0,8 3 33 0,-8-5 34 0,0 1 36 0,0-5 36 16,0 6 44-16,0-2 48 0,-8 1 56 0,1-5 71 0</inkml:trace>
  <inkml:trace contextRef="#ctx0" brushRef="#br0" timeOffset="39991.28">28753 6576 0 0,'-6'-4'1'0,"-1"-2"101"0,1 1 76 0,-1 1 51 0,7-8 40 0,-5 9 33 15,5-3 29-15,0-3 25 0,0 3 22 0,5 3 20 0,2-3 20 0,-7-3 16 16,6 3 20-16,-6 2-78 0,7-2-128 0,-7-3-76 0,6 4-51 0,2 1-27 15,-3-6-17-15,8 5-12 0,-7-1-11 0,9 3-6 0,-1-9-7 0,-4 8-5 16,3-1-6-16,8-5-4 0,-8 7-4 0,6-8-7 0,2 7-7 0,-3-2-19 0,1 0-21 0,2 2-25 16,-3 4-29-16,3-5-41 0,-2 0-46 0,1 5-69 0,-1-4-80 0,0 4-56 15,2 0-42-15,-2 0-15 0,1 0 3 0,-7 0 11 0,-2 4 18 0,5-4 29 16,-5 0 33-16,-4 0 40 0,7 5 43 0,-7-5 48 0,-2 0 55 0,1 0 63 0,-6 0 79 16</inkml:trace>
  <inkml:trace contextRef="#ctx0" brushRef="#br0" timeOffset="40722.68">29327 6429 0 0,'0'4'14'0,"0"-4"127"0,0 0 70 0,0 0 48 0,0-4 35 0,0-1 35 16,0-1 34-16,0-1 31 0,0-4 32 0,0 7 26 0,-8-8 27 0,8 3 26 16,0 4 26-16,0-5-95 0,0 6-159 0,-5-1-81 0,5 1-32 0,0-8-19 15,0 9-6-15,0-3-13 0,-6 1-12 0,6-5-16 0,0 7-11 0,-8-3-12 16,8 2-10-16,-5-1-11 0,5 5-12 0,-7-6-8 0,7 2-10 0,-8 4-9 16,8-6-11-16,-5 6-8 0,-2 0-9 0,7 0-7 0,-7 0-6 0,2 6-3 0,5-6-5 15,-8 4 0-15,3 2 0 0,-3-1-2 0,2 5 0 0,1-7-1 0,-2 7 3 16,-2 1 4-16,4-1 2 0,-2-1 5 0,7 6 1 0,-6-6 0 0,1 6-5 0,-4 0-1 15,9-6-3-15,-7 6-5 0,7 1-4 0,-5-7-3 0,5 6-2 0,0-2 0 16,0-2-4-16,0-1-3 0,0 5 1 0,0-6-1 0,0 0 1 0,0-3 7 16,5 3 5-16,-5 1 8 0,7-5 6 0,-7 1 6 0,9 2 5 0,-4-3 3 15,1 0 6-15,-6-5 4 0,7 4 5 0,-2-4-1 0,4 6 5 16,-2-6 1-16,-2 0 1 0,1 0 1 0,2 0 1 0,-8 0 1 0,13-6-2 0,-8 6 4 0,-5-4 0 16,7-1-1-16,0 0 4 0,-2 1 0 0,3-6 3 0,-1 5 0 0,-2 1 4 15,-5-8 4-15,8 3-1 0,-8 0 3 0,6 0-1 0,-6-1 1 0,5-5 0 16,-5 4-2-16,8 2-2 0,-8-5-2 0,0 3-2 0,0 2-4 0,0-1-1 0,0-1-7 15,0 7-4-15,0 1-8 0,0-3-8 0,0 6-12 0,0 0-9 0,0 0-7 16,0 0-4-16,0 0-1 0,0 0-1 0,0 0 2 0,0 6 2 0,0 1-1 16,0-1 1-16,0 3 3 0,0 6 1 0,0-4 3 0,8 3 8 0,-8 0 6 15,0 2 9-15,0-1 4 0,5-2 2 0,-5 1 2 0,6 2-2 0,-6 3-2 16,7-5-1-16,-2 1 0 0,4 1-1 0,-4-7 1 0,2 6 2 0,-1-6 0 0,-1 6 3 16,11-5 1-16,-11-5 2 0,8 4 1 0,-7 1 1 0,9-5 3 0,-10 1 3 15,9-2 3-15,-1 2 6 0,-8-6 3 0,9 5 6 0,-7-5 4 0,6 0 6 0,-7 0 6 16,2-5 8-16,-3 5 7 0,0-6 11 0,3 6 5 0,-8-4 5 0,6-2 5 15,-6 1-1-15,0 1-1 0,7-7 1 16,-7 7-6-16,0-5-5 0,0 0-4 0,0 3-7 0,-7-9-8 0,7 5-9 0,0 1-12 0,-6-6-8 0,6 6-10 16,0-7-8-16,-8 2-4 0,8-1-7 0,-5-1-2 0,5 2-5 0,0-5-1 0,-5 4-4 15,5 0 0-15,0 2-5 0,0-8 2 0,0 6-5 0,0 0 1 0,0 2-2 16,0 4-1-16,0-7 1 0,0 6-1 0,5 0-2 0,-5 1-1 0,0 5 1 16,0-1 0-16,5-2-2 0,-5 4 0 0,8-3 0 0,-8 6-2 0,0-5 1 0,6 5-3 15,1 0-4-15,-7 0 0 0,8 0 1 0,-3 0 1 0,9 5 2 16,-9-5 5-16,2 6 1 0,7 4 4 0,-1-1 3 0,0 0 3 0,0 1 1 0,-2 0 4 15,5 6 4-15,-11-1 5 0,8-2 5 0,1 2 1 0,-7 0 1 0,4 0 1 0,-5-2 0 16,1 2 1-16,-7 0 1 0,8 0 2 0,-8 0 2 0,0 0-1 0,0 0 5 16,0-7 1-16,0 6 1 0,-8 1 3 0,8-3-1 0,-7-3 4 0,7 0-2 15,-6 1 1-15,0-1 0 0,6 3-1 0,-5-3-2 0,-2-5-2 0,7 5-2 0,-9-4-3 16,9 1-4-16,-5-2-3 0,5 7-5 0,-7-7-4 0,7-4-5 16,0 6-3-16,0-1 0 0,-6-1-4 0,6-4 1 0,0 4-5 0,0-4 1 0,0 5-3 15,0-5 1-15,6 0 1 0,-6 6 1 16,0-6 2-16,0 0 5 0,7 0-2 0,-2 0-3 0,-5 0-8 0,9 0-7 0,-2 0-12 0,4 0-16 0,-5-6-19 15,9 6-19-15,-3-5-29 0,0 1-26 0,3 4-67 0,-3-4-82 0,8-1-73 0,-7-1-65 16,5-4-22-16,3 5 2 0,-10-5 16 0,10 5 21 16,-7-4 28-16,-1-1 31 0,-1 1 38 0,2-6 39 0,-1 5 42 0,0-4 47 0,-7-2 65 0,1 1 78 0</inkml:trace>
  <inkml:trace contextRef="#ctx0" brushRef="#br0" timeOffset="41087.42">30011 6733 0 0,'-7'4'4'0,"7"0"115"0,0-4 71 0,-6 5 51 0,6-5 43 0,0 0 39 0,0 0 34 16,0 0 32-16,0 0 30 0,0 0 27 0,0 0 23 0,0 0 23 0,0 0 20 0,0 0-81 0,0 0-145 0,0 0-74 0,0 0-43 0,0 0-24 0,0 0-15 0,0 0-17 0,0-5-13 0,0 5-11 0,0 0-8 0,6-4-9 16,-6 4-2-16,7 0-8 0,-7-4-5 0,6 4-7 0,1-5-6 0,-1-1-7 0,8 2-7 15,-2-2-6-15,1 1-8 0,-7 1-3 0,14-2-5 16,-6 1-13-16,-1 1-17 0,1-5-17 0,4 3-20 0,-5 3-23 0,0-3-23 0,6 0-31 0,-6 2-36 0,0-1-61 15,0-1-79-15,0 2-86 0,1-5-86 0,-9 4-34 0,10 1-9 0,-9-2 18 16,0 0 24-16,1-3 31 0,-2-1 34 0,-5 5 40 0,0-4 42 0,0-1 48 0,-5 1 52 16,5-6 67-1,-7 4 73-15</inkml:trace>
  <inkml:trace contextRef="#ctx0" brushRef="#br0" timeOffset="41423.36">30297 6411 0 0,'0'0'10'0,"0"-6"122"0,7-3 67 16,-7 3 45-16,5-4 32 0,-5 5 31 0,0-4 31 0,7-1 31 0,7 1 35 15,-8 4 30 1,1-5 31-16,-2-1 30 0,4 1 27 0,-9-3-85 0,5 2-146 0,-5 1-71 16,0 1-29-16,0-2-7 0,7 7 0 0,-7-5-1 0,0 0-9 0,0 2-10 0,6-2-13 0,-6 4-15 0,0-1-10 0,0 2-12 0,0-1-9 15,0 5-10 1,0-4-12-16,0 4-14 0,0 0-14 0,0 0-13 0,0 0-15 0,0 0-13 0,0 0-10 0,0 0-8 0,0 0-5 0,0 0-3 0,0 4-6 0,0 5-2 16,-6-3-5-16,6 3 0 0,0 6 1 0,0 0 0 0,0 0 4 0,-7 0 2 15,7 4 7-15,0 5 4 0,0-3 2 0,0 2-2 0,0 3-4 0,0 2-8 0,0-4-11 31,0 6-10-31,0-5-13 0,0 3-10 0,0-2-13 0,0 2-10 0,0-4-9 16,0-3-6-16,7 3-6 0,-7 1-2 0,6-7-4 0,-6 3 2 0,5-6-2 16,-5 4 9-16,8-4 4 0,0-6 7 0,-8 6 11 0,5-5 5 0,1-1 8 0,2 0 3 15,-8-3 5-15,5 4 2 0,-5-5 0 0,8-5 2 0,-8 4 0 0,0-4-1 16,0 0-2-16,7 5-3 0,-7-5-4 0,0 0-8 0,0-5-5 0,5 5-6 16,-5-4-4-16,0-1-12 0,7 5-12 0,-7-4-29 0,0-8-37 0,7 8-50 15,-7-1-48-15,0-1-39 0,0-3-35 0,0 0-5 0,0 5 8 0,0-8 17 0,-7 3 19 16,7 0 22-16,0-2 24 0,-7 3 29 0,7-3 32 0,-5-4 42 0,5 5 45 0,-7 1 51 0,-1 0 63 15</inkml:trace>
  <inkml:trace contextRef="#ctx0" brushRef="#br0" timeOffset="41708.08">30265 6518 58 0,'5'0'121'0,"-5"0"30"0,0-6 22 16,0 6 17-16,0-4 16 0,0 4 16 0,0 0 16 0,-5 0 15 0,5-5 11 15,-6 5 16-15,6-6 12 0,-8 2-57 0,3 4-94 0,-3-6-42 16,3 1-17-16,-3 5 1 0,2-4 3 0,-1-1 7 0,1 5 8 0,-1-4 5 0,7 4 5 16,-6-6 6-16,-2 6 8 0,8-4 5 0,-5 4 6 0,5 0 1 0,-5-5 0 0,5 5-1 15,0 0-2-15,0 0-6 0,0 0-4 0,0 0-9 0,0 0-12 0,0 0-11 16,0-6-12-16,0 6-10 0,5-3-13 0,-5 3-7 0,0 0-6 0,5-6-5 16,-5 6-4-16,8 0-3 0,-2 0-4 0,1 0 0 0,-1-6-4 0,7 6 0 15,-5 0-1-15,10-4 1 0,-4 4 0 0,-2 0 0 0,8-5-2 0,-1 5-2 0,1 0-4 16,1-6-7-16,-3 6-12 0,3 0-20 0,-2 0-25 0,1 0-32 0,-1 0-37 15,-6 0-53-15,6 6-64 0,2-6-92 0,-3 5-104 0,-4-5-46 0,-2 4-12 0,7 2 5 16,-4-6 10-16,-10 6 20 0,9-6 25 0,-9 3 35 0,3-3 41 0,-3 0 49 16,3 0 51-16,-2-3 61 0,-6 3 68 0</inkml:trace>
  <inkml:trace contextRef="#ctx0" brushRef="#br0" timeOffset="41972.93">30707 6572 85 0,'0'-6'160'0,"0"1"48"16,0 1 39-16,0-2 35 0,0 0 37 0,7 3 35 0,0-3 35 0,-7-3 31 16,0 3 31-16,7 3 28 0,-7-7 29 0,0 5-61 0,-7-5-110 0,7 4-65 15,0 1-36-15,0-4-22 0,0 5-13 0,0-2-13 0,0 2-16 0,0 4-17 16,0-5-14-16,0 5-20 0,0-6-14 0,0 6-18 0,0 0-16 0,0 0-15 0,0 0-20 16,0 0-15-16,0 0-17 0,0 0-12 0,0 0-10 0,0 0-9 0,0 0-5 15,0 6-3-15,0-1-3 0,-7-1 0 0,7 6 0 0,0-5 4 0,0 10 1 16,-7-5 4-16,7 5 3 0,0-2-8 0,-6 1-13 0,6 2-19 0,0-1-16 0,0 3-29 15,-7-3-23-15,7 1-26 0,0-2-23 0,0 1-31 16,0 1-39-16,0-3-60 0,0-4-67 0,0 2-59 0,0-2-47 0,0 1-5 0,7 1 18 0,-7-7 29 0,0 0 33 16,0-4 40-16,0 0 38 0,0 0 37 0,0 0 38 0,0 0 45 0,0 0 46 15,0 0 59-15,0 0 75 0</inkml:trace>
  <inkml:trace contextRef="#ctx0" brushRef="#br0" timeOffset="42149.24">30670 6482 0 0,'0'-9'1'0,"0"-5"103"0,0 0 64 0,0-2 42 0,5-2 30 0,-5 3 28 15,0-1 29-15,5 2 22 0,-5-1 22 0,0-1 15 0,8 7 15 0,-2-6 16 16,-6 12 14-16,7-7-76 0,-7 5-132 0,6-1-68 0,-6 2-36 0,7-2-20 16,-7 6-13-16,7-5-12 0,-7 5-14 0,7 0-11 0,-7 0-4 0,5 5-10 0,2 1-12 15,-1-2-19-15,-6 2-25 0,6-1-33 0,2 5-41 0,-1-1-52 0,-2 0-60 16,-5 0-58-16,8 7-51 0,-8-1-21 0,6-1-1 0,-6 2 6 0,0-7 13 16,0 4 20-16,0 2 24 0,0 0 29 0,-6 0 35 0,6-5 41 15,-8 4 45-15,8-4 54 0,0 5 69 0</inkml:trace>
  <inkml:trace contextRef="#ctx0" brushRef="#br0" timeOffset="43096.5">30791 6634 93 0,'0'0'162'0,"0"-4"46"0,8 4 37 16,-8-5 36-16,0 5 32 0,5-4 32 0,-5-8 27 0,0 9 27 0,0-9 25 15,0 8 23-15,7-6 18 0,-7 2-73 0,0-3-122 0,0 1-69 16,7 1-34-16,-7-6-23 0,7 6-15 0,-7-6-16 0,6 5-16 0,-6-1-11 0,0 2-11 16,7-1-11-16,-7 6-9 0,0-1-7 0,6-1-6 0,-6 3-9 15,0-3-5-15,0 6-10 0,0 0-9 0,7 0-4 0,-7 0-4 0,6 0-2 0,1 6-4 0,-7-3-1 16,6 3-1-16,2 3-3 0,-8 1 2 0,5-1 0 0,3 2 2 0,-3-1 2 15,-5 5 4-15,5-6 2 0,-5 6 4 0,9 0 3 0,-9-6-1 0,5 5-1 16,-5-4 1-16,0 6-6 0,0-7-4 0,0 1-8 0,0-1-6 0,0 0-7 0,0 2-7 16,0-1-5-16,0-1-4 0,0-3-4 0,0-2-2 0,0 1-6 0,0 4-3 15,0-9-4-15,0 0-2 0,0 10 2 0,0-10 4 0,0 0 4 0,0 0 5 16,0 5 9-16,0-5 7 0,0 0 9 0,0 0 3 0,0 0 8 0,0 0 5 0,0 0 5 16,0 0 3-16,0 0 2 0,0 0 5 0,0-5 2 0,7 5 2 15,-7-4 5-15,0-2 1 0,0 1 3 0,8 1 2 0,-8-1 0 0,0 1 1 0,0-5-1 16,5 3 1-16,-5 0 0 0,0-3 0 0,7 3 1 0,-7-3-1 0,0 0-1 15,7 5-2-15,-7-8-1 0,5 9-5 16,-5-9-3-16,8 8-2 0,-8-6-6 0,6 6-2 0,-6 0-4 0,7-2-4 0,-7 1-4 16,0 1-3-16,6 4-2 0,-6 0-3 0,0 0 1 0,0 0-4 0,0 0 1 0,5 0-2 0,-5 4 1 0,0-4-1 15,7 5 3-15,-7 5-1 0,0-6 5 0,9 1-1 0,-9 4 3 0,0 3 4 16,5-9 4-16,-5 9 2 0,0-3 2 0,0 0 2 0,0 1-1 0,7-1 2 0,-7-3-1 16,0 3-1-16,6 1 0 0,-6-5-1 0,0 4-1 0,5-3-1 0,-5-2 0 15,8 7 0-15,-8-7-1 0,8 2 0 0,-3-1 1 0,-5-5 0 16,6 4 2-16,2-4 0 0,-8 4 2 0,5-4 1 0,3 5 2 0,-1-5 2 0,-2 0 5 0,2 0 3 15,-7 0 6-15,5-5 10 0,2 5 5 0,1 0 5 0,-8-4 8 0,5 0 3 16,3 4 3-16,-2-5 4 0,-1-1 5 0,-5 2 2 0,7-7 4 0,2 7 2 16,-4-7 2-16,-5 7-1 0,6-5-1 0,1 0-2 0,-7-3-6 0,5 3-4 0,-5-1-5 15,9 1-4-15,-9-6-7 0,7 0 0 0,-7 5-5 0,0-4-5 0,0-1-4 16,5-1-2-16,-5 2-8 0,0 1-2 0,0-2-5 0,0-1-4 0,-5 7-4 16,5 0-2-16,0-1-5 15,0-1-2-15,0 8-8 0,0 3-9 0,0 0-4 0,0 0-10 0,0 0-1 0,-7 0-3 0,7 0-3 0,-9 3 1 0,9 8-2 0,-5-7-2 16,5 6 0-16,-7-1 0 0,1 2 2 0,6 4 5 0,-5-5 4 15,-4 3 8-15,2-2 5 0,7 4 7 0,-5-6 6 0,5 1 0 0,-6-1 2 0,6 0-1 16,-8 3 2-16,8-3-1 0,-5 1 2 16,5-1-2-16,0 0 2 0,0-3-1 0,0 3 2 0,-8 3-2 0,8-9 2 0,0 7-1 0,0-5-1 0,8 4 0 15,-8-3 0-15,0-2 2 0,0 7 0 16,5-7 0-16,-5 2 1 0,8-1 2 0,-8-1 2 0,6 5-1 0,-6-3 3 0,5-6 1 0,2 4 1 16,-7 1 3-16,9-5 4 0,-4 6 1 0,1-6 5 0,-6 0 3 0,7 0 4 0,-2 0 4 15,-5 0 3-15,9 0 3 0,-9 0 1 0,7-6 2 0,-7 6 2 0,5-5-1 0,-5 5 0 16,0-4-1-16,6-2-4 0,-6 1-1 0,0 1-5 0,7 0-4 0,-7-1-2 0,0-1-6 15,0-4-2-15,6 5-3 0,-6-5-5 0,0 5 0 0,0-4-4 0,0-1-3 16,0 1-2-16,0-1 0 0,8-1-2 0,-8 2-1 0,0 0 1 16,0-7-3-16,0 7-2 0,0-1 0 0,0 0-3 0,0-4-4 0,0 5 0 0,0-3-2 15,0 3 0-15,0 4 1 0,0-5-1 0,0 7 0 0,0-7-1 0,0 5-1 0,0 5 1 16,0-6-1-16,0 6 2 16,0-4-1-16,0 4 1 0,0 0-1 0,0 0 1 0,0 0-4 0,0 0 0 0,0 0-2 0,0 0-2 0,0 0-4 0,0 0-4 0,0 0 0 31,5 0-2-31,-5 0-2 0,7 0 1 0,-7 0 2 0,6 0 1 0,-6 4 3 15,6 2 5-15,2-1 3 0,-8-1 3 0,7 2 4 0,-2 3 6 0,2-5 6 0,-7 7 7 16,7-2 4-16,-2 1 7 0,-5-5 2 0,0 5 1 0,8-1 2 0,-8 0 3 16,0 3 0-16,0-3 1 0,0 1-1 0,0-1-2 0,0 0 1 0,-8 6-4 15,8-3 2-15,-5-3-2 0,5 0-2 0,-7 0-2 0,0 1-1 0,2 5 1 16,-2-4-3-16,-1-3 1 0,2 3-2 0,6-2-5 0,-6 0 0 0,-1-3-2 16,2 4 0-16,5-5-2 0,-8-1-3 0,8 5-2 0,0-9-2 0,-6 6 0 0,6-6-1 15,0 5-1-15,0-5 1 0,0 0 0 0,6 4 1 0,-6 2 1 0,0-6 3 16,0 0 2-16,8 6 1 0,-8-6 3 0,0 0 3 0,5 0 0 0,-5 0 0 15,7 4-2-15,-7-4-2 0,6 0-13 0,-6 0-13 0,6 0-18 0,-6 0-15 16,0 0-26-16,8-4-26 0,-8 4-38 0,0 0-40 0,0 0-78 0,0 0-94 0,0 0-79 16,0-6-69-16,-8 0-23 0,2 2 3 0,6-1 19 0,-13-1 25 0,8 6 36 15,-3-3 33-15,-5-3 42 0,2-3 43 0,-10 5 53 0,8-2 54 0,-8 0 74 0,2 3 82 0</inkml:trace>
  <inkml:trace contextRef="#ctx0" brushRef="#br0" timeOffset="43664.98">29959 6414 20 0,'5'-3'115'0,"3"-3"58"0,-3-3 44 0,3-3 36 0,-8 8 33 0,6-6 32 0,-6 0 33 15,7 6 32-15,-7-5 30 0,0-3 26 0,0 9 30 0,6-8-29 0,-6 7-61 0,0-2-62 0,0 3-65 0,0-3-35 0,0 2-16 0,0 4-12 0,0-5-8 0,0 5-13 0,0-6-12 0,0 6-16 0,0-4-13 0,0 4-16 0,0 0-16 0,0 0-13 0,0 0-18 16,0 0-16-16,0 0-16 0,0 0-15 0,0 0-10 0,0 0-11 0,0 0-6 0,0 4-6 15,0 2-5-15,0-6-1 0,0 9-3 0,0-3 1 0,0 3 6 0,0 0 1 16,0 0 4-16,0 7 5 0,0-1 4 0,0-1 3 0,0 2 3 0,0 2 1 16,7-3-1-16,-7 4-1 0,0 2 2 0,0-3 1 0,6 3-3 0,-6-2-1 0,0-1-3 15,0-2-11-15,7 3-15 0,-7 1-11 0,0-5-16 0,0 0-10 0,6 4-12 16,-6-4-12-16,0-6-12 0,5 6-17 16,-5-6-21-16,9 6-19 0,-9-5-19 0,0 1-22 0,7-7-21 0,-7 5-32 15,5 1-37-15,-5-5-52 0,8 1-58 0,-8-3-26 0,0 3-8 0,0-6 12 0,5 0 19 0,-5 0 28 16,0 0 31-16,0 0 33 0,0 0 34 0,0 0 37 0,0-6 38 0,0 3 48 0,-5-8 54 0</inkml:trace>
  <inkml:trace contextRef="#ctx0" brushRef="#br0" timeOffset="43853.2">29893 6551 0 0,'0'-6'6'0,"0"3"122"0,-8 3 77 0,8 0 56 0,0 0 48 0,0-6 35 16,0 6 31-16,8-5 27 0,-8 1 28 0,8-2 24 0,-3 6 22 0,-5-3 22 0,0 3 20 16,0 0-91-16,0 0-147 0,7-6-87 0,-7 6-54 0,0 0-32 0,7 0-27 0,-7 0-13 15,0 0-12-15,5 0-7 0,-5 0-10 0,0 0-8 0,0 0-6 0,8 0-3 16,-8 0-8-16,0 0-2 0,0 0-6 0,0 0-6 15,0 0-4-15,0 0-2 0,0 0-1 0,0 0 2 0,7 6 3 0,-7-6-1 0,0 0-1 0,5 3-10 16,2-3-16-16,0 6-18 0,-2-6-24 0,3 0-27 0,5 4-26 0,0-4-47 16,0 5-52-16,0-5-94 0,-2 6-104 0,10-6-48 0,-2 0-15 0,-6 3 4 15,8-3 12-15,-3 0 26 0,-4 0 31 0,-1-3 36 0,8 3 40 0,-11-6 41 0,-2 1 48 16,-2-5 57-16,1 1 64 0</inkml:trace>
  <inkml:trace contextRef="#ctx0" brushRef="#br0" timeOffset="77918.05">28766 14542 0 0,'0'0'27'0,"0"0"36"0,0 0 20 0,0 0 14 0,0 0 15 0,0 0 15 0,0-9 15 0,0 9 13 0,0 0 17 0,0-6 16 0,0 6 16 0,0 0-17 15,0 0-33-15,0 0-19 0,0 0-7 0,0 0-3 0,0 0 1 0,0 0-2 0,0 0 0 0,0 0-3 0,0 0-2 0,0 0-4 0,0 0-8 0,0 0-4 0,0 0-7 0,0 0-7 0,0 0-8 0,0 0-6 16,0 0-6-16,0 0-6 0,0 0-4 0,0 0-4 0,0 0-2 0,0 0-4 0,0 0-3 0,0 0 0 0,0 0-2 0,0 0 2 0,0 0 1 0,0 0 1 0,0 0 3 16,0 0 1-16,0 0 4 0,0 0-1 0,0 0 5 0,0 0-1 0,0 0 4 15,0 0-1-15,0 0 0 0,0 0 0 0,0 0-1 0,0 0-3 0,0 0-3 16,0 0-3-16,0 0-5 0,0 0-5 0,0 0-5 0,0 0-6 0,0 0-7 0,0 0-6 16,0 0-4-16,0 0-4 0,0 0-2 0,0 0-6 0,0 0 1 0,0 0-4 15,-5 0-2-15,5 6 1 0,0-2-3 0,0 1 1 0,0 1 0 0,0-2 0 16,0 2 1-16,0-1 1 0,0-1 0 0,0 5-1 0,0-3 1 0,0-2-2 15,0 1 2-15,0 1-1 0,0-3-3 16,0 3 1-16,0 0 1 0,0-6 1 0,0 4 1 0,5 1 3 0,-5-5 4 0,7 4 4 0,-7-4 6 0,6 0 10 0,-6 0 5 16,6 6 8-16,-6-6 8 0,8-6 6 0,-1 6 5 0,-2 0 5 0,9-4 0 0,-9-1 2 15,8 1 0-15,1-8-4 0,-1 9-2 0,7-8-6 0,0-4-6 16,0 7-20-16,4-7-27 0,3 0-43 0,-1 0-54 0,0 0-107 0,6 0-132 0,2 0-81 16,-9 2-53-16,8 4-20 0,-8-6 1 15,7 3 10-15,-5 3 16 0,-6-4 21 0,-2 2 22 0,1-5 36 0,-7-2 42 0,-2-1 58 0,-3-2 64 0,0-7 90 16,-3-7 103-16</inkml:trace>
  <inkml:trace contextRef="#ctx0" brushRef="#br0" timeOffset="136860.81">8531 739 90 0,'0'-10'154'0,"7"1"40"0,-1-3 31 0,-6 3 28 0,6-6 26 0,-6 6 28 0,8-6 26 0,-1 0 28 0,-2 0 25 0,-5 6 28 0,0 0 22 0,6-7-63 0,-6 7-115 0,8-1-55 0,-8 1-26 0,0 0-7 0,5-3-3 0,-5 9-4 15,0-9-1-15,0 9-7 0,8-3-7 0,-8 2-6 0,0-1-9 0,0 5-5 0,0-4-6 0,0 4-7 16,0 0-8-16,0-5-8 0,0 5-11 0,0 0-9 0,0 0-7 16,0 0-9-16,0 0-8 0,-8 5-5 0,8-1-6 0,0 1-6 0,-5 5-6 0,5-1-5 15,0 0-3-15,-8 7-4 0,8 2-1 0,0 3-3 0,-6-2 0 0,6 1 1 16,-5 5-2 0,5-1-2-16,-7 1 0 0,7 3-4 0,-8-2-1 0,8 2-1 0,-6 2-4 0,6-2 1 0,-6-2-4 0,6 2 0 0,0 2 0 0,-7-2-1 15,7-1 1-15,0 1-1 0,7-4-2 0,-7 6-2 0,0-5 0 0,6-1-11 31,0 1-18-31,2-1-15 0,-8 0-18 0,7-5-15 0,-2 1-20 0,9-1-23 16,-9 0-26-16,3 1-25 0,-3-4-23 0,3-3-24 0,-2 2-26 0,-1-4-43 0,3 2-48 16,-1-2-45-16,-1-1-41 0,2-6-26 0,-3 1-19 0,0 1 12 0,-5-3 19 0,8 3 34 15,-8-6 35-15,0 0 38 0,0 0 36 0,0 0 39 0,-8-6 39 0,8 3 50 0,-5-8 52 16,0 7 55-16,-3-2 61 0</inkml:trace>
  <inkml:trace contextRef="#ctx0" brushRef="#br0" timeOffset="137223.57">8360 1204 46 0,'-16'-6'141'0,"0"0"61"0,4 3 47 15,-8-3 44-15,8 6 36 0,-1-6 39 0,-1 3 39 0,2-3 36 0,-2 1 34 0,1 1 28 16,8-2 28-16,-3 6-41 0,2-3-87 0,1-3-72 0,5 6-69 0,-8-4-40 16,8 4-26-16,0-6-20 0,0 6-19 0,0-5-22 0,0 5-24 0,0-4-19 15,0-2-21-15,8 1-13 0,-8 5-14 0,5-4-11 0,1-1-9 0,2 1-11 16,-3-2-6-16,8 2-8 0,1-1-6 0,-2-1-4 0,2 2-2 0,-1-2-8 16,8 1-6-16,-3 1-18 0,3 4-24 0,-5-5-31 0,5 1-32 0,6 4-40 0,-8-6-39 15,9 6-74-15,-5-3-82 0,4 3-82 0,-1 0-72 0,1-6-26 0,4 0-3 0,-4 6 18 16,-1-3 22-16,0-3 37 0,0 0 44 0,0 2 47 0,1-1 51 0,-8-1 54 15,-1-1 56-15,3 1 69 0,-2-3 77 0</inkml:trace>
  <inkml:trace contextRef="#ctx0" brushRef="#br0" timeOffset="137459.76">8961 1183 0 0,'-6'103'31'0,"1"47"147"0,-3 57 81 0,8 27 57 0,-8 15 45 0,3 10 42 0,-2 0 36 15,7-6 36-15,0-22 33 0,-7-31 33 0,7-39 32 0,0-45 30 0,7-51 32 0,-7-37-110 16,0-14-189-16,7-8-96 0,-7-12-47 0,0 6-21 0,5-3-16 15,-5-3-13-15,0 1-11 0,8 1-13 0,-8 4-11 0,0 0-14 0,0-6-12 16,0 6-18-16,8-4-14 0,-8 4-14 0,0 0-11 0,0 0-7 0,0 0-9 0,0 0-4 16,0 0-2-16,5 0-4 0,1 4-3 0,-6 2-1 0,0-2 0 0,5 7-2 15,-5-2 3-15,0 10 2 0,7 1 3 0,-7 9 0 0,0 7-1 0,0 1 2 16,0 2-4-16,0 6-4 0,0-2-8 0,0 6-11 0,0-4-12 0,-7-2-13 0,7-7-14 16,0-2-23-16,0-6-23 0,0-4-24 0,7 1-19 0,-7-5-23 15,0-1-28-15,0-4-26 0,0 0-29 0,9 0-35 0,-9 0-36 0,0-6-52 0,0 0-61 0,0 1-46 16,5-5-38-16,-5 5 4 0,0-4 24 0,0-2 30 0,0-4 32 0,0 5 39 15,0-5 40-15,7 4 44 0,-7-4 44 0,0 0 50 0,0 0 53 0,0 0 61 0,6-4 75 16</inkml:trace>
  <inkml:trace contextRef="#ctx0" brushRef="#br0" timeOffset="137934.73">8147 4290 2 0,'0'-15'66'0,"8"6"37"0,-8-1 27 0,5-5 28 0,-5 4 28 0,0 2 29 0,0-4 30 0,0 1 26 0,0 3 22 0,0 3 22 15,5-3 22-15,-5 0-23 0,0 5-49 0,0-7-35 0,0 7-22 0,0-2-11 0,0-3-5 0,0 3-8 0,0-3-13 0,0 3-15 0,0 2-14 0,0-5-11 0,0 4-9 0,0-1-7 0,0 2-8 0,0-2-9 16,0 1-8-16,0 1-11 0,0 4-9 0,0-5-12 0,0 5-16 0,0-4-14 16,0 4-10-16,0 0-10 0,0-6-7 0,0 6-4 0,0 0-5 0,0-4 1 15,8 4 0-15,-2 0 3 0,-6-5 6 0,7 5 7 0,1-6 2 0,-3 3 8 16,9-4 5-16,-9 2 7 0,8-4 5 0,1-1 6 0,-2 1 3 15,2 0 2-15,-1-3-1 0,-1 3-1 0,8 0-2 0,-8-1-6 0,9 1-8 0,-2-3-3 16,1 8-5-16,0-6-5 0,-1 6-4 0,1-2-2 0,-1-3-4 0,2 5-2 0,-3 4-4 0,-4-5-1 16,5 5-2-16,1 0 1 15,-8-7-3-15,2 7-1 0,-9 0 1 0,8 0-1 0,-5 0 0 0,-2 0-2 0,-1 0-2 0,-5 7-3 0,0-7-3 0,8 0-5 16,-8 0-5-16,0 0-5 0,0 0-3 0,0 5-9 0,0-5-7 0,-8 4-13 16,8 1-19-16,0 5-16 0,-5-1-20 0,5-4-21 0,-6 11-22 0,6-3-38 0,-8-4-43 15,8 6-48-15,-5 0-53 0,-3 4-38 0,8 1-35 0,-5 1-6 0,5-2 11 0,-8 0 24 16,8-4 28-16,0 4 31 0,0 1 34 0,-6-5 36 0,6-2 37 0,0 2 46 15,6 0 49-15,-6-3 53 0,8-3 66 0</inkml:trace>
  <inkml:trace contextRef="#ctx0" brushRef="#br0" timeOffset="138359.91">8890 4108 72 0,'0'-28'146'0,"0"4"45"0,0 0 34 0,0-3 30 0,-7 5 30 0,7-5 30 0,-7 14 30 0,7-8 28 0,-5 7 29 0,5 4 26 0,0 1 25 0,-8 0-55 0,8-1-107 0,0-1-58 0,0 7-33 0,0-2-18 0,0 3-7 0,0-3-8 0,0 2-5 0,0 4-11 0,0-5-7 0,0 5-11 16,0-6-9-16,0 6-11 0,0 0-11 0,0-3-11 0,0 3-12 0,0 0-12 0,0 0-11 16,0 0-12-16,0 0-10 0,0 0-4 0,0 0-3 0,0 0-3 0,0 0-3 15,0 0-2-15,0 3-6 0,0 8 1 0,0-1-2 0,0 3 1 0,0 8 2 16,0 3 1 0,0 1 2-16,-5 8 3 0,5 6 1 0,0 1-4 0,0-1-4 0,0 4-4 0,0-3-7 0,-8-1-1 0,8 0-2 0,0-5-2 0,0-4 1 0,0-2 0 15,0-4 0-15,0 1 1 0,0-5-1 0,0-4 1 0,8-3-2 0,-8 2-1 16,0-1-6-16,0-4-10 0,5 5-13 0,-5-6-15 0,0 1-13 0,8 1-15 15,-8-1-15-15,5-1-21 0,-5-4-25 0,0 5-23 0,7-6-26 0,-7 6-23 16,0-6-27-16,7 2-31 0,-7 0-36 0,0-6-31 16,5 4-32-16,-5-4-37 0,0 0-43 15,7 0-4-15,-7 0 16 0,0 0 25 0,8-4 33 0,-8-2 36 0,0 6 37 0,5-6 36 16,-5 2 37-16,0-1 44 0,0 0 43 0,7 1 47 0,-7-6 60 0</inkml:trace>
  <inkml:trace contextRef="#ctx0" brushRef="#br0" timeOffset="138628.7">8929 3825 30 0,'0'-19'125'0,"5"4"57"0,-5 1 38 0,0 3 35 0,0 2 30 0,0 4 32 0,0 1 31 16,0 4 31-16,-5 13 27 0,5 3 25 0,0-11 27 0,0-1-37 0,0-4-69 16,0 0-67-16,0 0-68 0,0 0-32 0,0 0-12 0,0 0-11 0,0 0-7 15,0 0-13-15,0 0-13 0,0 0-12 0,0 0-9 0,0 0-10 0,0 0-8 0,0 0-11 16,0 0-10-16,0 0-10 0,0 0-8 0,0 0-10 0,0 5-9 0,0-5-9 15,0 0-6-15,0 0-10 0,0 0-5 0,0 0-10 0,0 0-5 0,0 0-3 16,0 0-4-16,0 0 1 0,0 0-2 0,0 0-8 0,0 0-11 0,0 0-15 0,0 0-14 16,0 0-21-16,0 0-20 0,5 6-25 0,-5-2-22 0,8 1-32 0,-8-1-40 15,8 1-63-15,-8 2-73 0,0-4-62 0,5 3-52 0,-5-1-10 0,6-1 12 16,-6 5 26-16,5-9 28 0,-5 10 36 0,0 1 39 0,0 4 37 0,0 4 42 0,-5 6 48 16,5-1 51-16,-6 9 61 0,1 1 77 0</inkml:trace>
  <inkml:trace contextRef="#ctx0" brushRef="#br0" timeOffset="139931.79">8950 1232 35 0,'0'-6'70'0,"0"2"16"0,0-1 11 0,0 5 8 0,0 0 6 16,0-4 2-16,0-1 5 0,0 1 3 0,0 4 3 0,5-6-9 0,1 0-14 0,-6 6-27 0,5-3-33 0,2 3-12 0,2-6-6 0,-9 0 7 0,5 6 11 0,2-3 16 0,-1 3 18 0,-1-6 20 0,3 6 19 0,-8 0 17 0,8-5 15 0,-8 5 14 0,5-4 11 15,-5 4 8-15,6-6 10 0,-6 6 4 0,0-3 5 0,0-3-1 16,0 2-1-16,0 4-10 0,0-6-8 0,0-3-13 0,0 3-12 0,0 1-11 0,0-4-7 16,0 5-12-16,-6-6-6 0,6 5-10 0,0-5-8 0,-5-1-6 0,5 7-8 15,0-5-7-15,-8 3-8 0,8-3-3 0,0 3-3 0,0 3-4 0,-8-3 0 16,8 0-6-16,0 2-1 0,0-1-6 0,0 5-1 0,0-6-7 0,0 6-5 15,0 0-10-15,0 0-7 0,0-3-11 0,0 3-11 0,0 0-11 0,0 0-8 0,0 0-6 16,0 0-3-16,0 0-4 0,0 0 0 0,0 3-2 0,0 3 2 0,8-6 4 16,-8 9 2-16,0-3 4 0,8 9 7 0,-8-6 5 0,0 1 6 0,5 4 5 15,1 2 6-15,-6 3 0 0,0-5 3 0,8 7 0 0,-8-8-2 0,5 2 0 0,-5 6-2 16,0-6 0-16,0 3-1 0,8-3-1 0,-8 1 0 0,0-3-1 0,0 2 1 16,0-1 1-16,0 2 0 0,0-3-1 0,0-2 1 0,0 4-1 0,0-5-1 15,0-1-1-15,0 0 1 0,0 1-2 0,0 1 1 0,0-8-2 0,0 7 0 0,0-4 2 16,0 3-2-16,0-4 3 0,0-1-1 0,0 2 2 0,0-1 1 0,0-5 1 15,7 4 4-15,-7-4 2 0,0 0 5 0,0 0 6 0,0 0 7 0,0 0 8 16,0 0 11-16,0 0 3 0,0 0 5 0,0 0-3 0,0-4 1 0,0-7-1 16,0 2-1-16,0 0 3 0,-7-1-1 0,7-5-2 0,0 0-4 0,0 0-2 0,-8-4-8 15,8-1-9-15,0 1-9 0,-5 0-5 0,5-1-4 0,0 1-3 16,-8-6 1-16,8 7-2 0,0-9 0 0,0 9-6 0,0-7 0 0,0 5-3 16,0-3-3-16,0 2-1 0,0 3-2 0,0-3 0 0,0 6-4 0,0 0 0 0,0 2 1 15,8 4-2-15,-8-3-2 0,0 8-4 0,0-1-1 0,0 0-7 0,0 5-6 16,0 0 0-16,0 0 3 0,0 0 4 0,5 5 1 0,-5 0 5 0,0-1 5 0,8 2 1 15,-8 4 3-15,7 5 4 0,-7-6 2 0,0 12 4 0,5-6 5 0,-5 3 5 0,7 7 9 16,-7-6-2-16,0 5 0 0,0-3-4 0,7 3-2 0,-7-6-2 0,0 7-3 16,0-5-2-16,0-1-2 0,5 0-2 0,-5 1-2 0,0 0-1 0,0-6-1 15,0 7 0-15,8-8-3 0,-8 2-6 0,0 0-5 0,0-6-9 0,5 7-9 0,-5-7-10 16,0 0-12-16,8 2-12 0,-8-2-16 0,0 2-16 0,6-6-17 0,-6 4-20 16,0-5-22-16,0 2-34 0,0-1-35 0,0-5-34 0,0 0-28 0,0 0-45 15,0 0-47-15,0 0-13 0,0 0 10 0,0 0 19 0,0-5 24 0,-6-1 28 0,-2 2 32 16,8-1 32-16,-5-4 35 0,-3-2 42 0,3-3 43 0,-2-1 41 0,0 0 57 0</inkml:trace>
  <inkml:trace contextRef="#ctx0" brushRef="#br0" timeOffset="140181.04">9189 699 96 0,'0'-5'162'0,"-7"1"45"0,7-2 39 0,0 1 33 0,-6 1 36 16,6 0 29-16,-5-1 33 0,5-1 27 0,0 3 25 0,0-4 24 0,-7 7 23 0,7 0-71 0,0-5-125 0,0 5-66 0,0 0-36 0,0 0-24 0,0 0-19 0,0 0-20 0,0 0-21 0,0 0-23 0,0 0-20 0,0 0-18 0,0 0-14 0,0 0-16 0,0 0-12 0,0 0-9 0,0 0-6 0,0 0-7 0,0 5-9 0,0-5-15 16,0 7-22-16,0 2-20 0,0-4-23 0,0-1-29 0,0 5-31 0,0 1-45 0,0-5-47 15,0 4-60-15,0 7-64 0,7-7-26 0,-7 1-6 0,0 0 11 0,5 0 17 0,-5 0 29 16,6-1 34-16,-6 0 36 0,0 6 38 0,0-9 44 0,7 4 45 0,-7 0 52 15,0-2 61-15</inkml:trace>
  <inkml:trace contextRef="#ctx0" brushRef="#br0" timeOffset="140924.31">9358 1198 16 0,'0'-6'114'0,"-5"6"52"0,-3-3 32 0,8-9 20 16,-6 9 12-16,6-3 20 0,-7-3 20 0,1 3 22 0,6-3 22 0,-7 5 23 15,7-2 22-15,0 1-27 0,0-5-55 0,-6 5-64 16,6-4-68-16,0 5-21 0,-8-2 0 0,8-3 12 0,-5-1 14 0,5 4 5 0,-5-3 1 0,5 4-3 16,-8-5-3-16,8 7-6 0,0-3-4 0,-6 0-5 0,6 3-3 0,0-3-6 15,0 0-5-15,-7 2-5 0,7 4-5 0,0 0-7 0,0 0-6 0,0 0-10 16,0 0-11-16,0 0-11 0,0 0-14 0,0 0-13 0,0-5-15 0,0 5-15 0,0 0-12 16,7 0-5-16,-7 0-8 0,6 0-4 0,-6 0-6 0,8 0-1 0,-3 0-3 15,0 5-2-15,9-1 0 0,-7 2 4 0,6 0 2 0,1 3 7 0,-1-3 9 0,-3 3 3 16,-1 4 3-16,3-2-1 0,2 4-3 0,-8-1-2 0,6 0-3 0,-5 1-3 15,0 1-3-15,0-3-4 0,-1 1-1 0,1 7-4 0,-7-6-2 0,5-2-9 16,-5 8-10-16,9-6-8 16,-9-2-2-16,0 2 1 0,5 0 0 0,-5 0 3 0,0-6 3 0,0 6 3 0,0-6 9 0,0-2 3 0,0 2 9 0,0-4 5 15,0-1 6-15,0 2 12 0,0-6 16 0,0 4 11 0,0-4 9 0,0 0 9 0,0 0 6 16,0 0 4-16,0 0 3 0,-5 0-3 0,5 0 1 0,0 0 1 16,0 0 3-16,-9-4 1 0,9 4 6 0,0-6 0 0,-5 2-1 0,5-1-2 0,-7-1-6 15,7 3-6-15,-6-4-7 0,6-2-3 0,-7 4-2 0,7-5-1 0,-7 1-4 16,7 0-4-16,0-1-7 0,-7-1-8 0,7-4-7 0,0 6-6 15,-5-4-7-15,5-3-1 0,0 5-2 0,0-2-3 0,0-2-1 0,0 0-2 16,5 6-3-16,-5-6-4 0,0 6 0 0,7-7-3 0,0 7-2 0,-7-2-2 0,7 2 1 16,-1 5-1-16,1-6 2 0,-2 5-1 0,4-1 3 0,-4 2 2 0,8 4 4 0,-8-6 3 0,11 6 3 15,-11 0 4-15,9 6 2 0,-2-6 4 0,1 4 2 0,1 2 3 0,-1-1 0 16,0 5 2-16,-2-6-1 0,5 5 0 0,-11 2-2 0,8 4-1 0,-8-5-3 0,11-1-1 16,-11 6-4-16,1 0-2 0,1-6-6 0,-1 6-3 0,2-2-6 0,-1 2-4 15,-7-3-4-15,5 1-3 0,-5 2-2 0,6-6-4 0,-6 6 0 0,0-5 0 16,0-1 1-16,0 2 5 0,0-7 4 0,0 7 9 0,0-8 9 0,0 4 7 15,-6-4 10-15,6 3 9 0,0-1 6 0,-5-1 6 0,-2-4 6 0,7 6 4 0,-8-6 5 16,2 0 1-16,-1 0 2 0,1 0-1 0,1 0-2 0,-2 0-4 0,-2 0-2 16,4 0-2-16,-2-6-6 0,1 2-1 0,1 4-1 0,-4-5-1 0,2-1 1 0,2-4 0 31,-1 7 2-31,-2-3 1 0,3-3 0 0,-3-2 0 0,8 7 2 0,-5-5 1 0,-2-1-1 0,7-5 0 16,-7 4 2-16,7-2-1 0,0-2-2 0,0 5 0 15,0-10-4-15,7 7-1 0,-7-2-4 0,7-6 2 0,-7 6-1 0,5-4 1 16,3 4 0-16,-3-3 3 0,3 3 1 0,-2-1 3 0,6 2 3 0,-3 1 3 15,2-2 2-15,-4 3 1 0,-2 3 5 0,11 0 2 0,-5 5 3 0,2-7 0 0,2 7 0 16,-4-2-5-16,2 6-2 0,0 0-2 0,6 0-4 0,-4 0-5 0,4 0-7 16,2 0 0-16,-10 6-4 0,10-2-4 0,-9 7-3 0,0-4-2 0,3-1-4 0,-2 9-3 15,-2-6-2-15,-3 6-1 0,-3-5-2 0,9 4 0 0,-7 7-1 0,-7-7-7 16,6 0-7-16,-6 7-9 0,0-2-11 0,0-4-14 0,0 3-11 0,0 3-15 16,0-8-14-16,0 8-14 0,-6-6-13 0,6 4-21 0,-7-10-16 0,7 6-21 15,-7 0-20-15,0 0-16 0,7-6-12 0,-5 7-29 0,5-7-36 0,-8 6-47 0,8-6-45 16,-5 0-32-16,5 1-17 0,0 1 4 0,-6-2 21 0,6 1 26 0,-8-5 31 0,8 4 33 15,0-5 35-15,-5 3 34 0,5-2 36 0,0-1 47 0,0-4 50 0,0 5 58 16,0-5 59-16</inkml:trace>
  <inkml:trace contextRef="#ctx0" brushRef="#br0" timeOffset="141446.41">10153 1163 0 0,'0'0'40'0,"0"0"153"0,0 0 82 0,0 0 59 0,0-4 42 0,0-2 34 0,0 3 29 0,-8-7 24 0,8 4 20 0,0 1 20 0,0-5 15 0,-5 10 21 0,5 0 20 0,0 0-121 0,0-5-201 0,0 5-97 0,0 0-39 0,0 0-20 0,0 0-6 0,0 0-7 0,0 0-1 15,0 0-3-15,0 0-4 0,0 0-2 0,0 0-6 0,0 0-6 0,0 0-13 0,0 0-14 0,0 0-19 0,0 0-16 0,0 0-14 0,0 0-10 0,-8 5-7 0,8 1 1 16,0-6-5-16,-5 4 2 0,5 7 2 0,0-7 4 0,-5 2 4 0,5 3 3 0,0 0 3 16,-9 0 4-16,9 3 3 0,0-3 4 0,0 1 5 0,-7-5-1 0,7 4 1 15,0 1-3-15,0-1 0 0,7-3-4 0,-7 3-1 0,0-3 0 0,0-2 0 16,9 5-1-16,-9-3 4 0,5-1 0 0,-5-5 6 0,5 4 3 0,3 1 3 15,-3-5 6-15,3 0 1 0,5 6 6 0,-7-6 3 0,7-6 6 0,0 6 2 16,1-5 3-16,-9 1 3 0,10-1 2 0,4-1 2 0,-7 2 2 0,2-5 0 0,-1 0 4 16,1-3 8-16,-2 3 3 0,-1-1 4 0,5 1 5 0,-4-6 2 0,-6 6 6 15,8-6 2-15,-2 0 2 0,-6 6 4 0,2-7-1 0,-3 1 3 0,3 1-1 0,-1 0-3 16,-1-1-5-16,-6 0-5 0,0 0-8 0,0 0-7 0,0 0-12 0,0 0-11 16,0 2-8-16,-6-2-6 0,6 5-5 0,-15-4-2 0,10 4-4 15,-3 1-2-15,2-2-2 0,-6 7-1 0,-2-2-3 0,1 1-2 0,0 1-2 0,0 4 0 16,2 0 1-16,-5 0 5 0,4 4-2 0,1 1 4 0,-5 1-5 0,5-2 0 0,-2 7-2 15,-2-2-1-15,3 5-2 0,0 0 3 0,-1 2-1 0,-1-1 3 0,1-1-1 16,5 2 3-16,-5 2-2 0,8-3-1 0,-9 0-4 0,7 0-1 0,2-1 1 16,-1 0 1-16,6-4 1 0,-7 5-2 0,7-6 4 0,-6 6-2 0,6-6-1 15,0 3 0-15,0 3 0 0,0-2 0 0,0-4 2 0,0 6 2 0,6-3 4 0,-6 1 1 16,7 2-1-16,-1-6-3 0,-6 2-7 0,5 3-9 0,11-5-9 0,-11 2-8 16,0 4-8-16,8-5-12 0,3-1-8 0,-5 0-8 0,2-3-13 0,0 3-14 15,6 0-14-15,-4-3-16 0,4 4-23 0,2-5-25 0,-10 4-35 0,10-5-41 0,-3 2-33 16,3-1-30-16,-3-1-36 0,3 1-38 0,-2-1-6 0,1 3 11 0,-1-7 19 15,-6 5 24-15,6-5 32 0,2-5 29 0,-8 5 37 0,6-7 40 0,-7 3 46 0,7-1 50 0,-6 1 41 16,1-7 61-16</inkml:trace>
  <inkml:trace contextRef="#ctx0" brushRef="#br0" timeOffset="141904.23">10896 1065 0 0,'0'0'9'0,"5"-4"124"0,-5-1 75 0,8 1 49 0,-8-2 38 0,7 3 28 0,-7-3 27 0,12-3 27 0,-7 3 25 0,11-4 23 0,-11-1 23 0,2 8 22 0,-1-7 26 0,-1 5-86 0,-5 1-146 0,0-2-73 0,8-4-38 16,-8 5-12-16,0 0 1 0,8 1 3 0,-8-2 6 0,0 2-1 0,0-1-3 0,0 5-1 15,0-4-2-15,0 4-4 0,0-5-7 0,0 5-8 0,0 0-10 0,0 0-11 0,0 0-18 16,0 0-10-16,-8-6-14 0,8 6-13 0,0 0-14 0,0 0-9 0,0 0-11 16,0 0-13-16,-8 0-8 0,8 6-9 0,-5-6-7 0,5 0-4 0,-6 5-5 15,-1-1 0-15,2 1-3 0,-4-5 1 0,2 10 0 0,-4-6 2 0,5 6 2 16,-9 0 1-16,3 0 3 0,0 1 4 0,4 2 3 0,-4-4 6 0,-2 6-2 0,1-3 0 15,0 6 1-15,0-3-5 0,8 0-2 0,-9-1-4 0,7 0-2 0,-4 7-6 16,2-8-4-16,-3 2-5 0,4 0-8 0,2 0-3 0,1 0-3 0,5-2-6 16,-8 2-3-16,3-3-2 0,5 1-4 15,0-4-1-15,0 6-2 0,0-4 5 0,0-1 3 0,0-1 5 0,0 0 4 0,5 1 5 0,3 1 7 0,-3-8 3 0,-5 7 5 16,14-4 6-16,-9 3 5 0,2-3 7 0,7-2 7 16,-1 1 6-16,1-5 4 0,-2 6 5 0,1-6 3 0,1 0 4 0,-2 0-1 0,7-6 5 0,-6 6 0 0,6-5 4 15,-4-5 2-15,2 6 3 0,4-7 2 0,-8 1 7 0,8 1 5 0,-3-6 9 16,-4 6 7-16,4-6 8 0,-5 0 2 0,0 0 3 0,1 2 3 0,-1-2 2 15,0 0 0-15,-6 0 1 0,4 2-2 0,-3-8-1 0,0 6-3 0,-3 0-5 16,-5-4-8-16,0 4-12 0,6 1-16 0,-12-5-17 0,6 3-15 0,0 2-17 16,-5 1-12-16,-3 1-9 0,0-3-10 0,-3 6-12 0,4 0-6 15,-6-1-10-15,5 1-4 0,-4 3-9 0,0-4-10 0,4 5-6 0,-5 0-6 0,2 1-7 16,4 4-3-16,-7 0-12 0,1 0-9 0,8 4-12 0,-3 1-16 0,-5 0-26 0,7 5-25 0,-1 0-44 16,-7 1-47-16,7 2-50 0,2 2-48 0,-1 0-11 0,0 0 10 0,-1-2 20 15,-1 8 26-15,8-6 31 0,-5-2 30 0,5 2 35 0,0 0 35 0,0 0 41 16,0-6 45-16,5-3 49 0,-5 3 67 0</inkml:trace>
  <inkml:trace contextRef="#ctx0" brushRef="#br0" timeOffset="142314.53">11372 1140 0 0,'5'0'33'0,"-5"-6"145"0,0 1 74 0,0-5 54 0,-5 5 37 0,5 1 31 0,0-5 28 0,0 3 28 0,0-3 26 0,0 3 26 0,0 2 22 0,0-7 26 0,0 2 22 0,0 5-115 0,0-5-190 0,0-3-86 0,0 9-35 0,0-9-13 0,-8 8-2 0,8-7 2 0,0 8 0 0,0-1-1 0,0-7-5 0,0 7-9 0,-7 4-6 0,7 0-11 0,0-6-13 0,0 6-13 0,0 0-16 0,0 0-15 0,0 0-18 0,0 0-11 16,0 0-10-16,0 0-8 0,-5 6-5 0,5-2-7 0,-9 1-4 0,9 5 0 16,0-1 1-16,-5 0-1 0,5 3 1 0,-5 3 3 0,5-2 8 0,-8 1 2 15,8 2 3-15,0-1-4 0,-5 3-11 0,5-3-8 16,0 4-8-16,0-4-10 0,0 0-3 0,0 6-6 0,0-8-4 0,5 2-2 0,-5 0 3 0,8 0-2 0,-3-6 0 16,0 6-1-16,4-6 2 0,-4 1 4 0,2 0 8 0,1-1 9 15,4 2 11-15,-5-2 11 16,5-3 10-16,-6-3 12 0,8 4 12 0,-7-7 14 0,7 0 16 0,-2 0 16 15,-6-7 16-15,7 4 14 0,0-3 17 0,-7 1 14 0,7-5 13 0,2-4 10 16,-10 4 2-16,9 0 4 0,-1-4-2 0,-8-1-2 0,9 2-6 0,-9-3-10 16,2-4-11-16,1 7-14 0,4-8-16 0,-12 1-12 0,7 1-16 0,-2-6-12 15,3 7-16-15,0-3-11 0,-8 2-12 0,5 1-7 0,-5-3-6 0,0 0-3 0,6 8-4 16,-6-2-5-16,0 0-6 0,0 0-7 0,-6 6-9 0,6 0-8 0,0 3-10 16,0-4-8-16,0 5-11 0,-5 1-12 0,5-2-14 0,0 6-18 0,0 0-24 15,0 0-25-15,0 0-29 0,-8 0-20 0,8 6-19 0,-8-2-31 0,8 1-38 16,-5 1-51-16,-2 4-55 0,7-1-28 0,-6 6-15 0,0-6 10 0,6 6 21 0,-8-5 33 15,8 5 35-15,-7-6 40 0,7 6 37 0,0-9 40 0,0 3 37 0,0-3 47 0,7-3 49 16</inkml:trace>
  <inkml:trace contextRef="#ctx0" brushRef="#br0" timeOffset="142566.74">11905 988 24 0,'7'-5'145'0,"-1"-5"77"0,1 4 55 0,-2-3 44 16,-5-6 36-16,0 6 33 0,0 0 33 0,0-7 31 0,-5 1 32 0,5 2 33 15,0-1 27-15,5-2-23 0,-5 1-57 0,0 1-89 0,0-2-110 0,8 7-51 16,-8-6-19-16,0 6-10 0,0-1-5 0,0 4-5 0,0-3-7 0,0 4-12 15,0-5-14-15,0 10-18 0,0 0-17 0,0-4-23 0,0 4-19 0,0 0-22 16,0 0-17-16,0 0-19 0,0 0-19 0,0 0-12 0,0 0-7 0,-8 4-7 0,8 2-5 16,0-2-1-16,0 6-1 0,-5 0 3 0,5 0 7 0,0 5 6 0,-7-1 4 15,7 6 7-15,0-6 5 0,-6 5 5 0,6 2 7 0,0 3 0 16,-7-5 1-16,7 1-8 0,0 4-7 0,-7 1-13 0,7-6-8 0,0 5-9 0,0-3-10 0,0-3-11 16,0 7-10-16,0-10-12 0,7 4-11 0,-7 2-13 0,0-8-17 0,7 1-15 15,-7 7-16-15,6-6-9 0,-6-2-2 0,7 2-11 0,-7-3-10 0,5 1-16 16,3 2-18-16,-8-6-35 0,6 6-43 0,-6-5-58 0,5-1-65 0,-5 6-22 15,8-4 1-15,-8-8 15 0,7 7 24 0,-7-4 24 0,0-1 28 0,0-5 32 0,0 0 35 16,0 0 40-16,0 0 41 0,0 0 52 0,0-11 56 0</inkml:trace>
  <inkml:trace contextRef="#ctx0" brushRef="#br0" timeOffset="142752.51">11788 1198 0 0,'-13'-6'25'0,"5"3"143"16,-4-3 77-16,5 0 57 0,2 3 47 0,5-8 41 0,-7 7 33 0,7-2 29 15,-8-3 24-15,8-1 20 0,0 5 19 0,8-5 19 0,-8 5 21 16,0 1-112-16,7-1-181 0,-7 1-93 0,5-2-47 0,2 2-29 0,-7-1-23 0,7-1-15 15,-2 2-14-15,3-2-8 0,-2 1-6 0,1 1-3 0,6-1 0 0,-7 1-8 0,2-2-8 16,4 3-8-16,-1 3-10 0,-2-6-15 0,3 6-21 0,2-6-24 0,-1 6-29 16,-1 0-29-16,8 0-33 0,-8-3-42 0,2 3-50 0,6 3-92 0,-6-3-108 0,5 0-45 15,-7 0-8-15,8 6 2 0,-8-6 16 0,1 6 24 0,1-6 36 0,-2 0 39 16,-3 3 45-16,2-3 47 0,-4 6 48 0,-7-6 56 0,0 0 62 0</inkml:trace>
  <inkml:trace contextRef="#ctx0" brushRef="#br0" timeOffset="143529.09">7320 2014 0 0,'-21'0'12'0,"10"0"55"0,-9 0 32 0,0 0 26 0,8 0 21 0,-1 0 30 0,-6 0 36 0,3-6 29 0,5 6 28 0,-1-3 27 0,-4 3 25 0,11-6-1 0,-8 0-20 0,-1 2-22 0,9-1-27 0,-9-1-16 0,9 2-14 0,-10-1-5 0,10 5-4 16,-3-4-14-16,2-1-23 0,1 1-14 0,-3 4-7 0,1-6-10 0,1 0-2 0,6 6-5 15,-6-3-3-15,6 3-4 0,0 0 1 0,0-6-4 0,0 6-6 16,0 0-5-16,0-6-9 0,0 6-8 0,0 0-11 0,0 0-11 0,0 0-13 0,0 0-12 16,0-4-17-16,0 4-12 0,0 0-19 0,0 0-5 0,6-5-5 0,-6 5-2 15,6 0 0-15,1 0 1 0,1 0 1 16,-3 0 0-16,1 0 1 0,7 0 0 0,2 0 3 0,4 0 5 0,-6 0 4 0,6 5 6 0,7-5 5 0,1 4-1 15,-1-4 0-15,-1 6-6 0,7-6-4 0,3 6-5 0,-3-3 1 0,0 3 0 0,7-6 1 16,0 6 2-16,0-6 3 0,-1 4-1 0,1 1 1 0,8-5 2 0,-7 4 3 16,4-4 0-16,7 5 6 0,4-5 0 0,-5 0 5 0,3 4-2 0,5-4 1 15,2-4-1-15,4 4 0 0,1 0-1 16,1-5-3-16,4 5 0 0,-6-4 1 0,15-1 1 0,-8 1-1 0,8-2-1 0,0 0-6 0,0 3-3 0,5-3-2 16,-5-4 1-16,5 5-3 0,1 1 4 0,0-1 3 0,5 1-2 0,-5-2 0 0,5 0 1 15,-3 3-2-15,3-3 0 0,2 1 1 0,-2 1 1 16,9-2 2-16,-9 1 2 0,2 5-3 0,5-4-2 0,0-2 1 0,1 6-1 0,0-3-1 0,-1-3-1 0,3 6 0 15,-5-4-2-15,11 4 1 0,-9-5-2 0,0-1-1 0,1 2-1 0,1 4-7 16,-4-6 3-16,6 1 3 0,-4 1 0 0,-5-1 3 0,3 1 0 0,-3-2 0 16,0 2 3-16,-2-1 2 0,2-1 4 0,-8 3 2 0,8-3 2 15,-8-4 0-15,-5 5 1 0,5 1 3 0,-7-1-2 0,3 1-1 0,-2-8-1 0,-1 9-1 0,-6-3 0 16,2 0-2-16,-8 2-2 0,2-1-1 0,-10-4-4 0,1 3-4 0,1 2-1 16,-7-1-2-16,1 5 1 0,-14-4 1 0,6-2 1 0,-13 0 2 0,8 3 1 15,-15 3-2-15,10-6 2 0,-17 6 1 0,8-4 0 0,-15 4 0 0,10 0 4 0,-14-5 4 16,5 5 5-16,-4 0 7 0,-8 0 2 0,0 0 2 0,0 0 1 0,0 0-1 15,0 0-2-15,0 0-3 0,-8 0-5 0,3 0-1 0,-2 5-5 0,0-5-2 16,-6 0-6-16,0 4-8 0,2-4-10 16,-10 0-9-16,3 6-9 0,-3-6-6 0,2 3-7 0,-1-3-7 15,1 6-6-15,-2-6-4 0,3 0-10 0,-3 6-9 0,-6-6-13 0,9 0-17 16,-1 4-18-16,-2-4-17 0,3 0-27 0,-1 0-24 0,-2 0-31 0,3 0-34 0,-3 0-64 0,2 0-82 0,-2 0-70 0,2 0-67 0,7 0-14 16,-7 0 7-16,6-4 26 0,-1 4 30 0,1 0 36 0,1-6 41 0,-2 6 44 0,1-6 47 15,8 3 50-15,-3-3 54 16,-5 2 68-16,7-7 78 0</inkml:trace>
  <inkml:trace contextRef="#ctx0" brushRef="#br0" timeOffset="186391.39">19466 10063 24 0,'0'-4'52'0,"7"4"18"0,-7-5 17 0,0 5 17 0,7-6 16 0,-7 6 15 0,0-3 14 0,5 3 6 0,-5-7 3 0,0 7-2 0,0-5-7 0,0 1-8 0,0 4-11 0,8-5-12 0,-8-1-13 0,0 6-10 16,0 0-11-16,0 0-7 0,0-9-6 0,0 9-5 0,0-4-3 0,0-1-4 0,0 5-2 0,0-4 0 0,0 4-1 0,0 0 3 0,-8-6 2 15,8 6 3-15,0-6 5 0,0 6 2 0,0-4 3 0,0 4 1 0,0-5 2 16,0-1-1-16,0 6 1 0,0 0 1 0,0-3-1 0,0 3 0 0,-5-6-1 16,5 2-2-16,0 4-1 0,0-5 1 0,0 1 1 15,0 4 1-15,0 0 1 0,0-12 2 0,0 9 2 0,0-3 3 16,-7 1 2-16,7 1 3 0,0-2 5 0,0 2 0 0,0-5 2 0,-7 4 0 0,7-5 1 0,0 4-4 0,0-3 0 0,-5-2-3 15,5 7 2-15,0-5-4 0,0 3-2 16,-8-3-4-16,8 3-7 0,0 2-4 0,-8-1-5 0,8-1-5 0,0 2-5 0,-5-1-5 16,5 1-4-16,0-1-3 0,-6 1-4 0,6 4-8 0,-7-6-6 0,7 6-4 0,-5-6-7 0,5 6-1 0,-9 0-5 15,4-3-2-15,5 3-3 0,-7 0-2 0,1 0-5 16,1 0 0-16,-3 0-2 0,0 3-3 0,3-3-3 0,-2 6 1 0,-5 0-3 0,4-2 0 16,1 1-2-16,2 4 1 0,-2 1-2 0,0-1 3 0,2 3-2 0,-3-3 2 15,3 4 1-15,-3-2-1 0,2 4-2 0,6-5 2 0,-7 4-1 0,7 0 4 0,0-3 4 0,0 4 1 16,-5-6 5-16,5 4 2 0,5-2 4 0,-5 5 3 0,0-7 0 0,7 4 5 15,-7-2-1-15,6-2 5 0,-6 1 1 0,8 5 3 0,-3-5 2 0,3-1 1 0,-3 2 3 16,2 4 1-16,5-6 2 0,-5 1 2 0,6-1 3 0,-6 7 2 0,5-7-1 0,-4 0 3 16,5 0 1-16,0 2 2 15,1-1 0-15,-2 0-1 0,-6 1-1 0,7-8-4 0,0 7-2 0,-6-5-3 0,0 4-5 0,-2-2-2 0,3-4-4 0,-1 3 0 16,-2 3-3-16,2-3-1 0,-7-2-2 0,7 1 0 0,-7-1-1 0,0 1 2 16,0-5 0-16,0 7 1 15,0-4 0-15,0 3-1 0,0-1-1 0,0-1 0 0,-7 2-2 0,7-3-2 0,-7 3 0 0,7-2-2 0,-5 1 1 0,-2 1-2 0,-1-3-1 16,3 3-3-1,-2-6-2-15,0 6-5 0,-6-2-11 0,5-4-10 0,3 5-10 0,-1-1-13 0,-6-4-14 0,3 0-12 0,4 6-14 16,-2-6-17-16,1 0-18 0,1 0-20 0,-3 0-22 0,0 0-21 16,3 0-21-16,-2 0-15 0,0-6-12 0,7 6-12 0,-5 0-17 0,5-4-19 0,0-1-23 0,-8 1-29 0,8-2-29 0,0 6-26 15,0-6-19-15,0-3 8 0,8 0 22 0,-8 0 27 0,5-1 32 0,-5-1 30 32,7 1 31-32,0 1 34 0,-2-6 36 0,11 6 39 0,-11-7 39 0,8 7 44 0,1-6 61 15</inkml:trace>
  <inkml:trace contextRef="#ctx0" brushRef="#br0" timeOffset="186928.95">19611 10117 3 0,'5'0'73'0,"-5"0"42"0,6 0 33 0,-6 0 30 0,7 0 29 0,-7 0 25 0,6-5 24 0,2 5 18 0,-8-4 19 0,5 4 12 0,-5 0 14 0,0-5-34 0,7 5-57 0,-7-6-50 0,6 6-44 0,-6 0-27 0,8-4-20 0,-8 4-17 0,0-6-15 0,6 6-15 0,-6 0-6 0,0 0-6 0,0 0-5 0,0-5-3 0,0 5 0 0,0 0-3 0,0 0 1 0,0-4 1 0,0-1 0 0,0 5 0 0,0-6 0 0,0 6 1 0,-6-4 0 0,6 0-1 0,-8-1 0 15,8 5 3-15,-6-6 2 0,6 6 4 0,-7-3 6 0,7-4 4 0,-5 7 4 16,-3-5 7-16,2 5 7 0,-1-4 7 0,1 4 8 0,1-5 5 0,-2 5 6 0,-2-6 4 15,4 6 2-15,-1 0 2 0,-1-4-2 0,7 4-1 0,-6 0-4 0,-1 0-4 16,7 0-4-16,-8 0-9 0,8 0-10 0,0 0-9 0,0 0-12 0,0 0-8 16,-5 0-8-16,5 0-6 0,0 4-4 0,0-4-7 0,0 6-3 0,0-1-3 0,0-1 0 15,0 1-1-15,0 2 1 0,0-4 2 0,5 3 1 0,-5-1 2 0,0 3 0 16,0-2 3-16,8 3 0 0,-8-4 3 0,7 1 3 0,-7 4-1 0,0-5 4 16,6 4 0-16,-6-5 0 0,7 6 3 0,-7-5-3 0,6 4 2 0,-1-2 2 0,4-2-2 15,-9 4 3-15,7-5-1 0,-2 2 0 0,1 3-3 0,1-4-1 0,-1-1 0 16,7 2-1-16,-6-6 2 0,-1 6 2 0,8-2 1 0,-7-4 2 0,-2 0 1 15,9 5 2-15,-9-5 2 0,10-5 0 0,-9 5 3 0,2-4 5 0,2 4 2 16,-2-6 3-16,-2 0 5 0,1 2 2 0,-1-1 4 0,1-4 3 0,-1 3 2 0,2 2 2 16,-8-5 1-16,5 4 3 0,-5-6 0 0,8 1 0 0,-8 0-5 15,0 1-1-15,0 0-5 0,0-1-3 0,0-1-5 0,0-4-6 0,-8 7-4 0,8-6-6 16,-5-2-4-16,-3 5-5 0,8-2-4 0,-6-2-2 0,-1 5-3 0,1-1-3 16,-1-2-1-16,-7 4-1 0,9-3-1 0,0 3-2 0,-3 4-3 0,2-5-1 0,-9 6-1 15,10-1 0-15,-2 1-2 0,0-1-3 0,2 5-5 0,-2 0 0 0,1 0-4 16,-2 0 1-16,2 5-4 0,-6-1 2 0,12 5-2 0,-14-3 2 0,7 3 0 15,1 0-2-15,1 7 1 0,-2-7-1 0,-2 6 1 0,9 0 2 0,-5-5 2 16,-1 4 3-16,6 1 2 0,-7 1-1 0,7-2 1 0,0 0 1 0,0 0 0 0,0 2 2 16,0-7 0-16,0 6 0 0,0-1 1 0,0-3 1 0,7 3 1 0,-7-1 3 15,6-2 2-15,-1 5 0 0,4-7-2 0,-2 0-6 0,-2 1-10 0,1 4-5 0,1-7-12 16,7 2-14-16,-9 0-10 0,8 1-14 0,1-5-20 0,-7 4-21 0,5-2-23 16,0-4-23-16,3 3-27 0,-1-6-22 0,-4 0-32 0,4 5-32 0,-1-5-32 15,0-5-29-15,0 5-42 0,0 0-45 0,1-6-5 0,-2 3 9 0,-4-4 28 16,4 2 28-16,0-4 35 0,-5 5 32 0,7-6 36 15,-8-1 36-15,1 1 42 0,7 1 43 0,-9-2 44 0,2 4 59 0</inkml:trace>
  <inkml:trace contextRef="#ctx0" brushRef="#br0" timeOffset="187830.44">19956 10063 0 0,'0'-9'14'0,"-8"3"99"0,8-4 56 0,-8 1 40 0,3-2 35 0,-1 7 32 0,-1-5 37 0,2 0 32 0,-4-3 35 0,4 3 27 0,-2 0 28 0,1-1 15 0,1 5 9 0,5-4-68 0,-9 2-107 0,9-2-54 0,-7 4-28 0,7 1-13 0,0-2-12 0,-5 2-14 0,5 4-16 0,0 0-15 0,0-5-17 0,0 5-15 0,0 0-13 0,0 0-13 0,0 0-16 0,0 0-14 0,0 0-13 0,0 0-11 16,0 0-7-16,0 0-2 0,0 0 3 0,0 0 1 0,0 5 3 0,5-5 2 0,-5 4 5 15,7 2 2-15,2 3 3 0,-9-3 7 0,5 4 5 0,1-1 6 0,1 0 4 16,-7 0 3-16,5 2-1 0,4 5-7 0,-4-7-6 0,-5 4-8 16,0-2-6-16,7 5-8 0,-7-7-4 0,0 4-5 0,0 2-5 0,6 0 0 0,-6-4-1 15,0 2-2-15,-6 2 1 0,6 1-2 0,0-2 0 0,0-4-1 0,0 4-1 0,0-4 0 16,0 0 0-16,-7 1-2 0,7-4 1 0,0 4-3 0,0-7 0 0,0 8-3 16,0-9 1-16,0 3-2 0,0-1-1 0,0-5 4 0,0 0 2 0,-5 4 3 15,5-4 3-15,0 6 3 0,0-6 1 0,0 0 3 0,0 0 2 0,0 0 2 0,0 0-1 16,0 0 2-16,-9-6 1 0,9 6 0 0,-5-4 1 0,5-1-3 0,0 5-2 15,-7-6-3-15,7-4-6 0,0 5-2 0,-6-4-2 0,6 3-3 0,0-1 0 0,-5-4 0 16,5 1 1-16,0-5-1 0,0 6 1 0,0-1-2 0,0-4 0 0,0-2-1 16,0 1 2-16,0 2-1 0,0-2 0 0,5 0 0 15,-5 0-3-15,0 6-1 0,6-7-1 0,-6 2-1 0,7 4-3 0,-7 1-1 0,5 0-3 0,-5-3 1 16,9 8-6-16,-9-1-1 0,5-1-4 16,-5 6 0-16,7 0-1 0,-7 0 1 0,6 0 2 0,-6 0 0 0,5 6 4 15,-5-1 1-15,8 5 5 0,0-4 1 0,-8 3 4 0,5 0 3 0,-5 1 3 0,6 4 4 16,-6-4 5-16,8 5 2 0,-8 0 2 0,5-6-1 0,2 7 3 0,-7-2-1 15,0 0-1-15,8-4-2 0,-8 6-3 0,5-3 0 0,-5-4-4 0,7 2-1 0,-7-1-5 0,0 5-4 0,7-9-9 0,-7 1-6 16,5 4-6-16,-5-7-4 0,8 8-6 0,-8-9-4 0,0 3-7 16,5-1-4-16,-5-1-8 0,0 2-5 0,8-2-5 0,-8-4-5 0,6 5-3 0,-6-5-2 15,5 0 3-15,-5 4 0 0,0-4 5 0,7 0 0 0,-7-4 2 0,9 4 2 0,-4 0 1 16,-5-5 3-16,7 5 3 0,-1-4 3 0,-6-2 5 0,5-3 5 0,4 3 8 16,-2 3 6-16,-2-9 8 0,1 3 4 0,-6-1 3 0,7 1 4 0,-1-6 4 0,2 5 6 15,-8-4 4-15,7-1 5 0,-2-1 6 0,-5 2 9 0,6 0 7 0,-6 0 11 16,0-2 12-1,6 2 6-15,-6 4 11 0,0-5 6 0,0 5 9 0,0-4 7 0,0 4 4 0,0 5 7 0,-6-4 4 0,6 5 2 0,0-2 1 0,0 0-9 16,0 6-8-16,0 0-13 0,0 0-13 0,0 0-13 0,0 0-10 0,-6 0-9 0,6 6-9 16,-5 0-7-16,5-2-5 0,-7 5-5 0,7 0-6 0,-8 2-4 0,8-2 1 15,-6 1-1-15,-1 1 4 0,7 3 3 0,-6-5 2 0,6 6 2 0,-5-4 0 16,5-2 1 0,-7 1-1-16,7 4-1 0,-9-3-2 0,9-2 0 0,0 0-3 0,-5 0 0 15,5 2 0-15,0-1 0 0,0 0 0 0,0-5 1 0,0 4 0 0,0 1-1 0,5-1 1 0,-5 3 1 0,0-9 0 0,9 8 1 0,-9-1 1 0,7-6 2 16,-7 1 1-16,5 4 0 0,1-2 3 0,-6-4-1 0,7 3 2 0,-1 3 1 15,2-9 3-15,-1 6-2 16,-2-3 4-16,1-3 1 0,0 6-1 0,1-6 2 0,1 4 2 0,-3-4-1 0,3 0 4 0,-2-4 4 0,-1 4 7 0,3-6 8 0,-1 6 6 16,-1-3 5-16,0-3 2 0,-6-3 3 0,7 3 2 0,-2-4 0 0,-5 1 3 0,8 0-2 31,-8-6 3-31,0-1-5 0,0 2-1 0,0 1-4 0,0-8-9 0,0 6-9 16,-8-4-9-16,8-2-3 0,-5 3-7 0,-2-1-4 0,1-2-3 0,0-3-3 15,-1-1-2-15,-1 1-1 0,-3 0-3 0,-2 0 1 0,5 0 0 0,-5-7-1 16,2 7 1-16,4-1 0 0,-7 7 1 0,7-7-1 0,-4 5 2 0,4 1 0 0,-7 4-1 15,8 0 2-15,-1 2 0 0,7 2-1 0,-5 7 1 0,5-7-6 0,-9 7-5 16,9 4-7-16,0 0-3 0,0 0-4 0,0 0 1 0,0 0 0 0,0 4 0 16,0 1 2-16,0 5-2 0,9 1 7 0,-9-2 4 0,5 4 6 0,-5 2 8 15,7 6 10-15,-1-2 9 0,-6 2 10 0,5-3 5 0,4 1 3 0,-2 7 2 0,-2-7 0 16,1 6 0-16,1-7-1 0,-1 6-1 0,2-3-4 0,-1-2-5 0,-2 2-5 16,1-3-5-16,0 1-6 0,-6 2-3 0,7-3-2 0,1-3-2 0,-8 6-2 15,5-8-1-15,-5 2-8 0,0 6-11 0,8-6-15 0,-8-2-20 0,0 1-22 0,0 2-23 16,0-1-30-16,0-2-30 0,6-1-32 0,-6 2-34 0,0-1-36 0,0-3-39 15,0 4-62-15,0-2-73 0,0-3-53 0,5 1-41 0,-5-1 1 0,0 0 20 16,0 3 32-16,8-9 35 0,-8 3 41 0,0 0 43 0,0-6 45 0,7 0 47 0,-7 0 46 16,6 0 49-16,-6-6 61 0,6 0 77 0</inkml:trace>
  <inkml:trace contextRef="#ctx0" brushRef="#br0" timeOffset="188289.58">20391 10386 75 0,'0'0'153'0,"0"-6"48"0,0 6 40 0,0-4 39 0,0 4 36 0,0-5 34 16,0 1 34-16,0 4 32 0,0-6 29 0,0 0 28 0,0 6 25 0,0-3-60 0,0 3-111 0,0 0-67 0,0 0-45 0,-6-6-28 0,6 6-19 0,0-5-19 0,0 5-21 0,0 0-18 0,0 0-20 0,0 0-13 0,0 0-13 0,0-4-10 0,0 4-10 15,0 0-9-15,0 0-5 0,0 0-5 0,0 0-4 0,-7 0-7 0,7 0-2 16,0 0-3-16,0 0-3 0,0 0-3 0,0 0-3 0,0 0-4 0,0 0-5 15,0 0-2-15,0 0-2 0,0 0-4 0,0 0-2 0,0 0-2 0,0 0 0 16,0 0-4-16,0 0 4 0,0 0-3 0,0 0 6 0,0 0 2 0,0 0 7 0,7-6 5 16,-7 6 8-16,6 0 2 0,-6 0 6 0,7-3 4 0,-1 3 1 15,1-6 2-15,-1 6 2 0,1 0 1 0,-1-4-1 0,7-1-11 0,-5 5-16 0,-3-6-23 16,9 6-27-16,-9-3-31 0,10 3-39 0,-10 0-39 0,2-7-39 0,0 7-68 16,-2-5-79-16,3 5-70 0,-2 0-63 0,1-4-22 15,-7 4 0-15,6 0 20 0,-6 0 27 0,0-5 37 0,0 5 38 0,0-4 46 0,0-6 44 0,0 5 50 0,0-1 51 0,-6 3 65 16,-1-4 75-16</inkml:trace>
  <inkml:trace contextRef="#ctx0" brushRef="#br0" timeOffset="189492.63">20633 10014 0 0,'0'0'40'0,"0"-5"38"0,0 1 30 15,0-1 32-15,0 1 35 0,0 4 31 0,0-6 32 0,0 0 26 0,5 2 27 0,-5-1 19 0,0-1 18 0,0 3-10 0,0-3-24 0,7 2-16 0,-7 4-12 0,0-9-15 0,0 4-17 0,7-2-23 0,-7 4-22 0,0-3-18 0,0 1-16 0,0 1-13 0,5-6-10 16,-5 5-10-16,0 1-6 0,0-1-10 0,0-5-7 0,0 4-6 0,0 1-7 15,0-5-6-15,0 5-2 0,0 1-7 0,0-1-4 0,0-5-7 0,0 7-5 0,-5-3-4 16,5 0-5-16,0 2-5 0,-7-1-6 0,0-1-5 0,7 2-4 0,-5-1-5 16,5 5-6-16,-8-4-4 0,3-1-5 0,-3 1-2 0,2 4-5 0,1-6-4 15,5 6-3-15,-8 0-1 0,0-6-2 0,3 12-3 0,-2-6 0 0,1 0-1 0,1 6-3 16,-4-2 1-16,2 1-2 0,2 4-1 0,-1 1 1 0,-1-1 0 16,1 3 1-16,-2-3 1 0,3 0 0 0,5 6 2 0,-7-6 2 0,0 7 0 0,7-7 2 0,-5 6 0 15,5-6 0-15,0 7 2 0,-8-7-1 0,8 0 1 0,0 6-1 0,0-6 2 16,0 3 0-16,0-3 0 0,0 0 1 0,0 1 1 0,0-1 0 0,8 3 1 15,-8-9-1-15,0 8 2 0,5-3 1 0,-5-2 2 0,7 3-1 0,0-4 4 16,-7 1-1-16,5-2 0 0,3 2 3 0,-2-1-2 0,1-1 3 0,-1-4-2 16,-1 5 3-16,2-5 0 0,2 0 2 0,-4 0 0 0,1 0 0 0,6-5 1 0,-4 5 2 15,0-4 2-15,3-1 0 0,-3-1 5 0,-3-4 2 0,3 5 7 16,-3-4 1-16,2 3 2 0,0-2 1 0,-2-3 3 0,2 1 1 16,-7 1 0-16,8-2 3 0,-8-2-1 0,5 4 0 0,-5-7-1 0,0 2-2 0,8-1-4 15,-8-1-4-15,0 2-3 0,0 0-3 0,-8 0-2 0,8-2 1 0,0-4 0 0,0 7 0 16,0 4 1-16,0-7 1 0,0 5-2 0,0 2 2 0,0 0-2 0,0 5-2 15,0-2-3-15,0 6-7 0,0-6-6 0,0 6-7 0,0 0-6 0,0 0-3 0,0 0 0 16,0 0-2-16,0 6 0 0,0 0-3 0,0 3 3 0,0 0-1 0,8 1 5 0,-8 5 4 16,0 0 7-16,0-2 5 0,0 7 15 0,0-4 11 0,6 2 9 0,-6 3 6 15,0-2 1-15,0-4 4 0,0 3-2 0,0 3 2 0,0-8-1 0,0 7-4 16,0-4-1-16,0-3-3 0,0 7-3 0,0-4-4 0,0-2-6 0,0 0-5 0,0 0-8 16,5 2-3-16,-5-1-4 0,0-6-2 0,0 6-1 15,0 0-3-15,0-2-1 0,0 2 0 0,0-3 0 0,0 2 0 0,0 0 0 0,0-5 0 0,0 3 0 16,0-3 0-16,0 0 0 0,0 0-1 0,0 1 1 0,7 1-1 0,-7-8-2 15,0 3 2-15,0 0 0 0,0-2-2 0,0 1 1 0,0-5 1 0,0 0-1 0,0 0 4 16,0 0 0-16,0 0 2 0,0 4 3 0,0-4 2 0,0 0 5 0,0 0 2 16,9 0 7-16,-9-4 1 0,5 4 5 0,-5 0-1 0,6-5 1 0,-6 1 1 15,7 4 1-15,-2-6-2 0,4 0-1 0,-9 6-3 0,7-3 0 0,-2-3-4 0,1 1-2 16,-6 1-7-16,5-2-1 0,3 3-4 0,0-3 0 0,-8 2-4 0,5-1 3 16,2 5-3-16,-7-6 0 0,6 3 1 0,-6-4 0 0,6 2-1 0,-6 1 0 15,8-1-1-15,-8 1 1 0,7-2 0 0,-7-3-2 0,5 3-2 0,-5 3-1 16,8-4 1-16,-8 2-2 0,6 1-2 0,-6-1-6 0,5-1-4 0,-5-1-11 15,8 1-8-15,-8 6-9 0,7-5-11 0,-7 1-10 0,0-2-14 0,6 0-13 0,-6 2-13 16,0-1-14-16,0 5-18 0,6-6-19 0,-6 6-17 0,0 0-24 0,0-3-24 0,0 3-35 16,0 0-40-16,0 0-80 0,0 0-98 0,0 0-38 0,0 0-9 0,0 0 13 15,0-6 21-15,-6 6 30 0,6 0 32 0,0 0 37 0,-6-4 39 0,-1 4 43 16,7-5 46-16,0 5 56 0,-8-4 61 0</inkml:trace>
  <inkml:trace contextRef="#ctx0" brushRef="#br0" timeOffset="190013.29">20956 9716 35 0,'0'-5'107'0,"-5"1"41"0,5-6 40 0,0 5 34 0,0-1 36 0,-5 3 30 0,5-3 32 16,0 2 32-16,0-1 28 0,0-1 30 0,0 2 28 0,0-2-36 0,-8 2-77 0,8 4-40 0,0-5-24 0,0 0-20 0,0 1-20 0,0-2-16 0,0 6-15 0,0-4-13 0,0-1-11 0,8-1-11 0,-8 3-12 0,0 3-10 0,0-6-9 0,0 2-11 0,0 4-11 0,0-6-7 16,0 6-10-16,0 0-8 0,0 0-9 0,0 0-7 0,0 0-7 0,0 0-7 15,5-5-7-15,-5 5-5 0,0 5-6 0,5-5-4 0,-5 6-1 0,9-2-3 16,-9 2 0-16,0-3 2 0,5 3-2 0,-5 3 5 0,0 1-1 0,7 0 3 0,-7 4 2 15,0 1-1-15,0 0-1 0,0 4 0 0,0 1-2 0,0-1-2 0,0 5-2 16,0-3-6-16,0 3-2 0,0 1-4 0,0-1-3 0,0 1-3 0,-7-1-2 0,7 1-2 16,0-1-1-16,0 0 0 0,-5 0 1 0,5 0-2 0,0-3 2 0,0 2-1 15,-9-2 0-15,9-3 1 0,0 2-1 0,0 0-1 0,0-2 1 0,0-3 1 16,-5 1-1-16,5-2-2 0,0 1 1 0,0 1-1 0,0-2-1 0,0-4 2 16,0 3-2-16,0-1 1 0,5-3 2 0,-5 6-1 0,0-6 0 0,0 0 0 15,0 0 1-15,0 3-1 0,0-8 0 0,0 5-1 0,0 1 1 0,0-5-1 0,0 0-3 16,9-1 1-16,-9 2 0 0,0 0 0 15,5-3-1-15,-5-3 4 0,7 6 1 0,-7 0 2 0,6-6 0 0,2 0 2 0,-3 4-1 0,3-4 3 0,-3 0 0 0,9 0 3 16,-7 0 0-16,6-4-5 0,1 4-1 0,-9 0-12 0,8-6-16 0,-8 0-19 16,11 3-25-16,-5-3-30 0,2 0-33 0,-6 2-38 0,6-1-45 0,-6-4-77 0,0 3-95 15,6-3-90-15,-8-1-86 0,1 1-29 0,2-6 2 0,-8 0 17 0,5 0 29 16,-5 0 39-16,7-4 41 0,-7 1 49 0,0-9 50 0,-7 9 55 0,7-7 60 16,0-3 75-16,-5-2 81 0</inkml:trace>
  <inkml:trace contextRef="#ctx0" brushRef="#br0" timeOffset="190250.07">21048 9628 92 0,'0'0'159'0,"9"-4"47"15,-9-7 39-15,5 8 41 0,-5-3 40 0,5 2 39 0,-5-7 37 0,0 7 34 16,0-2 28 0,0 6 26-16,0-3 22 0,0 3-70 0,0-6-126 0,0 0-65 0,0 6-37 0,0 0-24 0,-5-3-23 0,5-3-26 0,0 6-26 0,0-3-24 15,0 3-22-15,-5 0-15 0,5 0-12 0,0 0-11 0,-9-7-8 0,9 7-3 0,0 0-7 16,-5 0-2-16,5 0-2 0,0 0-2 0,0 0-5 0,0 0 2 15,-7 0-2-15,7 0 0 0,0 0-2 0,0 0-3 0,0 0-2 0,0 0-2 0,0 0-4 16,0 0-2-16,0 0-2 0,7-5-6 0,-7 5-4 0,5-4-14 16,-5 4-14-16,9 0-23 0,-4-5-27 0,0 5-32 15,3 0-36-15,-3 0-61 0,11 0-76 0,-5 0-77 0,2 0-74 0,0 0-27 0,-6 0-4 0,12 0 11 0,-11 5 21 0,11-5 26 16,-7 0 34-16,-3 0 39 0,9-5 43 0,-13 5 47 0,9-6 52 0,-1 6 66 0,0-4 70 16</inkml:trace>
  <inkml:trace contextRef="#ctx0" brushRef="#br0" timeOffset="196285.46">20965 9893 0 0,'0'-6'33'15,"0"2"29"-15,0-2 15 0,0 1 14 0,-9 5 12 0,9-4 15 0,0-2 17 0,0 1 15 0,-5 1 15 0,5 4 16 0,0 0 15 0,0-5-19 0,0 5-40 0,0 0-14 0,0 0-5 0,-5-4 2 0,5 4 3 0,0 0 1 0,0 0-2 0,0 0-6 0,0 0-7 0,0 0-8 0,0 0-9 16,0 0-12-16,0 0-11 0,0 0-13 0,0 0-11 0,0 0-14 0,0 0-13 0,0 0-6 15,0 0-9-15,0 0-5 0,0 0-2 0,0 0 0 0,0 0 4 0,0 0 4 16,0 0 5-16,0 0 5 0,0 0 7 0,0 0 5 0,0 0 6 0,0 0 2 16,0 0 5-16,0 0 0 0,0 0 2 0,0 0-2 0,0 0-5 0,0 0-6 15,0 0-9-15,0 0-6 0,0 0-9 0,0 0-7 0,0 0-7 0,0 0-5 16,0 0-5-16,0 0 0 0,0 0-1 0,0 0-6 0,0 0-8 0,0 0-13 0,0 0-19 16,-8 4-23-16,8 1-28 0,0-5-30 0,0 4-32 0,0-4-39 15,-5 5-37-15,5 5-15 0,0-5 0 0,-8 1 6 0,8-2 9 0,0 2 15 0,-8-1 20 0,8-5 26 16,-5 4 27-16,-1 1 33 0,-1-5 34 0,1 0 37 0,-7-5 56 0</inkml:trace>
  <inkml:trace contextRef="#ctx0" brushRef="#br0" timeOffset="-203767.81">21302 9418 0 0,'-5'-4'17'0,"5"4"49"0,-7 0 27 0,0 0 28 0,7-5 27 0,-5 5 30 0,-3 0 29 0,0-6 26 0,8 6 26 0,-5 0 23 0,-1-3 22 0,6 3-6 0,-7 0-24 0,2-7-20 0,5 7-19 16,0 0-11-16,-9 0-7 0,9 0-10 0,0-3-16 0,0 3-11 0,0 0-13 16,0 0-9-16,0 0-7 0,-5-6-7 0,5 6-3 0,0 0-8 0,0 0-7 0,0 0-8 0,0 0-9 0,0 0-12 0,0 0-12 0,0 0-12 15,0 0-12 1,0 0-15-16,0 0-12 0,0-5-12 0,0 5-11 0,0 0-10 16,0 0-5-16,0 0-8 0,5 0-4 0,-5 0-1 0,0 5 0 0,9 1 1 15,-9-3 1-15,5 7 4 0,-5 1 4 0,7-1 2 0,-7-1 6 0,0 6 3 16,6 0 2-16,-6-2 2 0,5 2 0 0,-5 6 1 0,0-8 0 0,0 7-2 0,0-1 0 15,0-4 1-15,0 6-2 0,0-8-2 0,-5 8 0 0,5-7-2 0,0 0 1 16,0 1-3-16,-6 0-3 0,6-6 1 0,0 6-2 0,0-5 0 0,0 1-2 16,0-2-2-16,0-5 1 0,0 5-1 0,0-3-2 0,0 0-1 0,0-3-1 0,0 3 1 15,0-6 2-15,0 6 1 0,0-6 5 0,0 0 4 0,0 0 5 0,0 0 7 16,0 0 8-16,0 0 7 0,0 0 6 0,0 0 6 0,0 0 5 0,0 0 8 16,0-6 3-16,0 0 8 0,0 3 4 0,0-3 0 0,0 0 4 0,0-3-3 15,0 0-3-15,0 5-4 0,0-7-9 0,0-4-4 0,0 5-5 0,0 1-4 0,0-6-6 16,0 6-5-16,0-7-5 0,0 2-5 0,0 0-7 0,0 0-3 0,0-7-7 15,6 8 0-15,-6-2-4 0,0-1-1 0,5 2-1 0,-5-1-1 0,8-1-1 0,-8 3 0 16,8 2-2-16,-3 2 2 0,-5 0-3 0,7-1 0 0,0 4-3 0,-7-3 3 16,5 4-4-16,2 1 0 0,1-2-2 0,-3 6-1 0,2-4-1 0,0 4-2 15,-2-5 1-15,3 5-1 0,-1 5 0 0,-1-5 1 0,7 4 1 0,-8-4 3 16,3 10-1-16,5-5 1 0,-7 0 6 0,7 5 1 0,-5-6 0 0,-3 7 3 0,8-1 1 16,-7-1 1-16,2 0 0 0,-1 0 4 0,-2 3-1 0,1 1 0 0,-6-2 2 15,8-2-1-15,-3 1 0 0,-5-1 0 0,0 6 0 0,8-5-2 0,-8 1-2 16,0-1-7-16,0-1-8 0,0 0-12 0,0 1-14 0,0 0-13 0,0 0-16 15,0 0-21-15,0-5-23 0,0 5-25 0,0-7-25 0,0 8-35 0,0-7-38 0,0 2-51 16,0-2-57-16,0-4-56 0,0 11-51 0,0-7-13 0,0-4 10 0,0 5 21 16,5 1 26-16,-5-6 33 0,0 0 37 0,7 0 38 0,0-6 40 0,-2 1 44 15,3 1 47-15,-1-2 54 0,-1-3 68 0</inkml:trace>
  <inkml:trace contextRef="#ctx0" brushRef="#br0" timeOffset="-203345.68">21654 9438 0 0,'-5'0'7'0,"5"0"118"0,-7-5 69 0,1 5 47 0,6 0 33 0,-8 0 32 0,2 0 33 0,6-5 33 0,0 5 31 0,0-4 30 0,0-2 29 0,0 6 24 0,-7-4 24 0,7 4-86 0,0 0-147 0,0-5-76 0,0 5-39 0,0 0-20 0,0 0-8 0,-5-6-14 0,5 6-19 16,0 0-16-16,0 0-20 0,0 0-17 0,-9-3-14 0,9 3-12 0,0 3-10 15,-5-3-8-15,5 6-7 0,0-6-5 0,0 5-2 0,-7 5-3 0,7-6-3 0,-6 6 3 16,6-6-1-16,-5 6 1 0,5 5 4 0,-8-6-1 0,8 2 3 0,-8-1-1 16,8 5 1-16,0-6 1 0,-5 6-2 0,5-6-3 0,0 1-1 0,0-1-4 15,0 3-5-15,0-3-3 0,0 0-5 0,0-3-4 0,0 4-3 0,0-7-2 16,5 3-2-16,-5-1 1 0,8-1 0 0,0 2 2 0,-8-6 3 0,5 4 2 0,8-4 4 15,-8 0 3-15,4 0 7 0,-4 0 4 0,8-4 6 0,-5-2 4 0,5 2 7 16,-8-1 3-16,9-1 4 0,-1-3 4 0,-6-1 2 16,7 1 6-16,-9 0 4 0,0-3 5 0,3 3 4 0,5-1 5 0,-13-4 6 0,6-1 0 0,1 6 4 0,-7-7 3 15,6 7-1-15,-6-6 3 0,0 0-1 0,0 5 1 0,0-4-3 0,0 0 0 16,-6 3-5-16,6-2-2 0,-7-2-4 0,1 4-3 0,6 2-3 0,-8-1-5 16,3 0-6-16,-8 1-2 0,8 4-6 0,-4-1-4 15,4 2-3-15,-2-1-6 0,-1 5-4 0,-3-4-4 0,3 4-6 0,3 4-5 0,-2-4-2 0,1 5-5 0,-8-1 1 16,14 7-1-16,-7-2-3 0,2-2 3 0,-4 2 1 0,4 4 0 15,-2-2 4-15,7 4-2 0,-6-2 5 0,6 2-1 0,-5-5 1 0,5 4 2 0,0 2 0 16,0-7-1-16,0 6 2 0,0-6-2 0,0 7 0 0,0-7 2 0,0 0-1 0,5 2 0 16,-5-2-1-16,6 1 1 0,1-1 2 0,-7 3-2 0,5-3-1 0,9 0-6 15,-7 1-7-15,-1-1-14 0,8-3-13 0,-7-1-15 0,6 5-17 0,-2-6-21 16,4 1-20-16,-1 0-26 0,-4-1-26 0,3 2-45 0,1-6-53 0,-1 4-53 0,8-4-49 16,-16 0-33-16,9 0-20 0,-2 0 7 0,1 0 16 0,1 0 27 15,-9-4 29-15,11 4 32 0,-11-6 37 0,1 2 37 0,1-1 39 0,-2 0 50 0,4 1 51 0</inkml:trace>
  <inkml:trace contextRef="#ctx0" brushRef="#br0" timeOffset="-202966.41">21902 9585 0 0,'0'-6'45'0,"0"-3"64"0,0 0 42 0,0 3 38 0,-6-4 34 0,6 1 31 0,-7-6 32 16,2 6 31-16,5-3 32 0,-9 3 29 0,4 0 30 0,5 0-4 0,-7-1-24 16,1-1-39-16,6 1-50 0,-5 6-35 0,-4-1-22 0,9-4-20 15,-7 3-20-15,7 6-18 0,0-4-20 0,0 4-23 0,0-5-20 0,0 5-20 0,0 0-21 0,0 0-19 16,0 0-16-16,0 0-13 0,0 0-13 0,0 0-6 0,0 0-7 0,0 5 1 16,0-1-1-16,7-4 2 0,-7 6 2 0,9-2 4 0,-4 1 5 0,-5 0 4 0,6-1 3 15,1 6 3-15,-2-4 5 0,4 3-1 0,-4-3-1 0,2 3-1 0,-1 0-4 16,-1-3-4-16,3 4-1 0,5-1-7 0,-7-4-1 0,1 5-9 0,-1-5-13 15,9 4-13-15,-10-2-16 0,1-4-17 0,2 6-18 16,5-9-18-16,-8 6-20 0,3 0-17 0,-2-3-19 0,-6-3-18 0,5 6-18 0,2-6-18 0,1 0-18 0,-8 4-8 16,6-4-3-16,1 0 6 0,-7-4 7 0,6 4 17 0,-6 0 17 0,0-6 22 15,5 6 20-15,-5-3 23 0,0-3 21 0,0 0 31 0,0 3 28 0,0-6 33 16,0 2 31-16,0-2 26 0,0-2 25 0,0 2 19 0,0 0 17 0,-5-1 13 16,5-5 14-16,0 6 13 0,-6-1 14 0,6-5 13 0,-7 0 9 0,7 6 7 15,-6-6 0-15,6 6 2 0,-8-1-2 0,8-1 1 16,0 1 0-16,-7 5-3 0,7-4-3 0,-5 5-6 0,5-2-9 0,0 3-13 0,0 3-18 0,0 0-15 15,0 0-21-15,0 0-18 0,0 0-19 0,0 0-15 0,0 0-14 0,-6 0-11 0,6 3-9 0,0 3-6 16,-8-2-9-16,3 5-1 0,5 2-3 0,-8-2 0 0,3 0-1 0,-3 1 1 16,2 5 6-16,1 0 1 0,-2-6 1 0,-1 7-1 0,2-1 0 0,-1-6-11 15,7 6-15-15,-6 0-20 0,1-6-17 0,-3 6-27 0,8-6-26 0,-8 1-34 16,8-1-35-16,-5 3-57 0,5-3-65 0,0 0-86 0,0 7-95 0,-6-13-34 0,6 8-7 16,0-1 15-1,0-1 26-15,6-4 31 0,-6 5 37 0,0-6 40 0,5-4 43 0,-5 6 47 0,8-6 52 0,0 0 60 0,-3-6 67 0</inkml:trace>
  <inkml:trace contextRef="#ctx0" brushRef="#br0" timeOffset="-202682.47">22331 9272 49 0,'0'0'150'0,"0"0"61"0,0 0 43 0,0 0 35 0,-5 0 27 0,5-6 27 0,-8 2 26 0,8-1 24 0,-6 1 21 0,6-1 23 0,0-5 24 0,-5 10-51 0,5-6-85 0,0 3-76 0,0-3-75 0,0 6-34 0,0 0-13 16,-8-6-9-16,8 3-2 0,0 3-5 0,0 0-8 0,-5-6-4 0,5 6-7 31,0 0-5-31,0 0-7 0,0 0-7 0,0 0-9 0,0 0-9 0,-7 0-13 16,7 0-10-16,0 0-9 0,-9 0-7 0,9 6-9 0,-5-6-4 0,5 3-6 15,0-3-1-15,-6 6-4 0,6 0-2 0,-7 3 2 0,7-3 2 0,-5 3 3 16,5 0 3-16,-8 1 3 0,8 5 1 0,-6-5 1 0,6 4 4 0,0 1 3 0,-7 1 0 16,7-3 4-16,0 1 0 0,-6 7 2 0,6-8-1 0,0 8 2 0,0-3-6 15,0 3-5-15,0-2-12 0,-7 6-17 0,7-7-22 0,0 2-23 0,0-1-26 16,0 2-23-16,7-2-23 0,-7 1-20 0,0-1-23 0,6-4-25 0,-6 0-57 0,7-2-71 15,-1 2-74-15,2 0-68 0,-3 0-17 0,2 0 11 0,-1-6 26 0,-6 7 33 16,5-7 36-16,4 1 37 0,-2-1 35 0,-2-4 36 0,-5-1 38 0,8 2 41 0,-8-6 60 16,0 0 69-16</inkml:trace>
  <inkml:trace contextRef="#ctx0" brushRef="#br0" timeOffset="-202457.4">22241 9610 20 0,'-7'-10'119'0,"-6"-1"62"0,7 1 47 0,-2 1 45 0,3 0 43 0,-9-7 38 0,14 11 38 16,-5-4 32-16,-2-1 28 0,-1 5 25 0,3 1 23 0,5-1-34 0,0-2-69 15,-7 4-72-15,7 3-79 0,0 0-44 0,0 0-27 0,0 0-23 0,0-6-26 16,0 6-20-16,7-4-19 0,-7 4-16 0,0 0-9 0,0 0-9 0,0-5-6 0,0 5-4 16,0 0-5-16,5 0-6 0,-5-6-8 0,0 6-4 0,8 0-7 0,-1 0-2 15,-2-3-3-15,-5 3-3 0,14-6-2 0,-9 6 1 0,3 0-1 0,5-4-1 16,0 4 1-16,1-5-15 0,-2 5-21 0,8-6-28 0,-8 2-31 0,7 4-42 0,-6-6-42 16,8 6-94-16,-8 0-114 0,6-4-74 0,-6 4-55 0,0-5-19 0,0 0 3 15,1 1 11-15,-2-2 19 0,1 2 32 0,-6-1 41 0,5-4 47 0,-4-1 51 0,-3-1 56 16,3 1 59-16,-2 1 83 0,-6-6 96 0</inkml:trace>
  <inkml:trace contextRef="#ctx0" brushRef="#br0" timeOffset="-201776.62">22750 9409 20 0,'5'-9'91'0,"-5"2"39"0,7-2 32 0,-7 0 33 0,6 3 30 0,-6-3 30 0,5 0 26 0,-5 0 28 0,0-3 26 0,0 3 27 0,9-1 26 16,-9 1-30-16,0 0-65 0,0-3-37 0,0 3-23 0,0 3-13 0,0-3-15 0,0 5-12 0,0-5-16 0,0 3-7 15,0-3-12-15,-9 3-7 0,9 0-12 16,0-3-10-16,0 5-13 0,-5-1-10 0,5 1-12 0,-6-1-7 0,6 5-9 0,0-7-8 0,-7 4-6 0,7 3-5 0,0-6-11 16,-5 6-4-16,5-5-6 0,0 5-5 0,0 0-5 0,-9 0-5 0,9 0-3 0,0-4-3 15,0 4-3-15,-7 0-6 0,7 0-3 0,-5 0-4 0,5 0-3 0,0 0-4 16,-6 0-2-16,6 4-2 0,-5-4-2 16,5 0-1-16,-8 5-2 0,8-5-1 0,-8 6 1 0,8-3 0 0,-5 4 0 0,-2-2-2 15,7-1 1-15,-6 1 1 0,6 5 1 0,-6-7 1 0,-1 9 2 16,7-3 3-16,-8-3-1 0,3 3 2 0,5 4 0 0,-6-2 0 0,-2-1 0 0,8 0 1 0,-5-1 0 0,5 6 1 0,-8-6-1 0,8 3 0 15,0 1 0-15,0-4-2 16,-7 2-2-16,7 4 0 0,0-5-2 0,0-1 0 0,7 0 0 0,-7 1-1 0,0 0-1 0,0 0 3 0,8 0 1 0,-8-1-1 16,5-3 1-16,-5 3 0 0,8 0 2 0,-8-3-1 0,6 4 3 0,-1-1 3 15,-5-4 2-15,8 5 1 0,-1-5 1 0,-7 4 0 0,6-2 4 0,-6-4 0 16,6 3 3-16,-6-3 2 0,0 3-1 0,7 0 6 0,-7-3 1 0,0 3 2 16,0-2 2-16,0-4 1 0,0 5 1 0,0 1 1 0,0-2 0 0,0 2 0 0,-7-6-3 15,7 3-3-15,-6 3-8 0,6-6-10 0,-6 5-14 0,-1-1-16 16,7 2-18-16,-8-6-19 0,3 4-20 0,-1-4-20 0,-2 5-24 0,3-5-23 0,-3 0-22 15,1 0-29-15,1 5-31 0,0-5-35 0,6 0-41 0,-7 0-32 0,2-5-29 16,5 5-26-16,0 0-20 0,0 0 8 0,-8 0 18 0,8-5 29 0,0 5 31 0,0-10 32 16,0 6 34-16,0-7 39 15,0 8 39-15,8-13 44 0,-8 7 43 0,5-6 47 0,2 0 55 0</inkml:trace>
  <inkml:trace contextRef="#ctx0" brushRef="#br0" timeOffset="-200881.59">22873 9342 0 0,'0'3'11'0,"0"3"124"0,-8-2 69 0,8 1 48 15,0-1 34-15,-5 1 34 0,5-5 34 0,0 0 31 16,5 0 31-16,-5 0 28 0,0 0 27 0,0 0 23 0,0 0 24 0,0 0-90 0,0 0-153 0,0 0-76 0,0 0-35 16,0-5-17-16,0 5-5 0,0 0-10 0,0-4-18 0,0 4-14 0,0 0-18 15,-5 0-12-15,5 0-14 0,0 0-10 0,0 0-11 0,-8 4-8 0,3-4-8 0,5 5-10 16,-7 1-6-16,7-2-8 0,-7 1-4 0,7 1-3 0,-5-3 0 0,-2 4-4 16,7-4-1-16,-8 3-3 0,8 3-2 0,-5-3-4 0,5-2-6 0,0 1-7 15,0 0-6-15,-7-1-6 0,7 2-7 0,0-2-4 0,0-4-3 0,0 6-3 16,7-1 0-16,-7-1 1 0,0 2 1 0,5-6 6 0,-5 3 4 0,8-3 8 15,-8 0 7-15,7 0 8 0,-2 0 9 0,2 0 6 16,0 0 9-16,6 0 4 0,-8-3 6 16,3-3 3-16,3 6 4 0,-3-4 1 0,5-7 5 0,-5 7 3 0,2-2 5 0,-1-3 4 15,3 0 6-15,-6 3 5 0,1-3 2 0,0 0 4 0,0-1 3 0,-7-1 2 0,5 1 3 0,-5 1 3 0,7 0 1 0,-7 0 2 0,0 2 2 16,0-2-1-16,0-2-1 16,0 7-3-16,0-5-5 0,-7 4 0 0,7 1-4 0,-5-2-5 0,5 0-3 0,-7 2-6 15,0 4-6-15,0-5-2 0,1 5-9 0,-1 0-3 0,2 0-7 0,-9 0-5 0,9 0-5 0,-3 0-7 0,3 5-3 0,-11-1-4 16,11 2-4-16,-1 0 0 0,-2-2-3 0,3 1 0 0,-3 4-4 0,3 1-1 15,-2-1-5-15,0 3-2 0,2-3-3 0,-2 0-2 16,-1 0-1-16,3 1 1 0,5 1-1 0,-7-1-3 0,7-1-1 0,-7 6-2 0,7-6 0 0,0 0-2 0,0 1 2 16,0 1 0-16,0-1 2 0,0-1 4 0,0 0 3 0,0 0 1 0,7 3 2 15,-7-3 1-15,7 1 4 0,-2-5 4 0,3 4 3 16,-8-2 2-16,12-4 6 0,-5 6 4 0,0-9 5 0,6 6 5 0,-8 0 4 0,9-3 4 0,-9-3 2 0,11 0 4 31,-3 0 4-31,-3 0 2 0,4 0 5 0,-1-3 4 0,1-3 3 0,5 0 3 16,-5 3 3-16,-1-3 0 0,1-4 2 0,-4 1 1 0,11 4 0 0,-8-5 1 15,0 1 2-15,0-3 0 0,0-1 3 0,-6 2-2 0,5 2 4 0,1 0 2 0,-7-1-2 16,2 0 3-16,-3 0 2 0,2-4 3 0,-7 3 2 0,8 1 2 0,-8 1 0 16,6-6-3-16,-6 6 1 0,0 0-3 0,0 0-1 0,0-7-2 0,0 5-5 15,0 2-4-15,-6 0-1 0,6 5-5 0,0-8-4 0,-8 8-3 0,8-1-3 0,-7-1-4 16,7 2-1-16,-5-1-4 0,5 1-3 0,-8 4-5 0,8 0-6 0,-6 0-4 16,6 0-3-16,-5 0-3 0,-3 4-1 0,3-4-5 0,5 5-1 0,-7-1-4 15,0 2 1-15,0 3-2 0,7-3 1 0,-6 4 0 0,-1-1 2 0,1-4 3 0,-1 5 4 16,7-1 0-16,-6 3 1 0,1-9-2 0,5 7 2 0,-8-1-3 0,8-4 0 15,0 5-3-15,0-5 0 0,-8 4 0 0,8-2-2 0,0-4 2 0,0 8-1 16,0-7 1-16,0 2-1 0,8 3 2 0,-8-4-1 0,0-1 2 0,8 2 4 16,-8-6 1-16,5 4 4 0,-5 2 2 0,6-1 2 0,-6-5 5 0,7 4 0 15,-1-4 3-15,-6 6 3 0,7-6 2 0,-1 0 1 0,-6 0 6 0,7-6 3 0,0 6 5 16,0 0 3-16,-7-4 3 0,5-1 4 0,3-1 4 0,-3 2 1 0,-5-2 5 16,6-3 2-16,2 4 4 0,-3-5 1 0,-5 6 0 0,7-7 2 0,1 1-2 15,-8 1-2-15,6 4-2 0,0-5-5 0,-6 1-4 0,0 0-5 0,7 0-3 16,-7 2 0-16,5-2-5 0,-5 4-2 0,0-1-3 0,8 2-1 0,-8-1-4 0,0 5-4 15,0 0-4-15,0 0-6 0,0 0-6 0,0 0-4 0,0 0-5 0,0 0 0 16,0 0-1-16,0 5-3 0,-8-1-1 0,8 2-3 0,0-1 1 0,0-1-2 0,0 8 1 16,-5-9 0-16,5 7 5 0,0-1 1 0,0 2 7 0,0-2 5 0,0 0 4 15,-7 1 0-15,7 5 1 0,0-5 0 0,0 0 0 0,0 0-1 16,0 0 0-16,0-1-1 0,0 0-1 0,0 2 0 0,0-7 0 0,0 5-1 0,0 3-1 16,0-8 1-16,0 5 2 0,7 2 1 0,-7-7-1 0,0 1 0 0,0 5 0 0,0-4 1 15,0-3-1-15,0 3-1 0,0 0-1 0,0-3-4 0,0 3-5 0,0-2-4 16,0 1-6-16,0-5-8 0,0 6-7 0,0-2-7 0,0-4-7 15,0 6-8-15,0-6-5 0,-7 3-5 0,7-3-7 0,0 0-5 0,0 6-4 0,0-6-5 0,0 0-3 16,0 0-6-16,0 0-5 0,0 0-8 0,0 0-11 0,0 0-14 0,0 0-15 16,0 0-17-16,0 0-23 0,0 0-26 0,0 0-42 0,0 0-45 0,0 0-58 15,0 0-59-15,0 0-16 0,0-6 0 0,0 6 15 0,7-9 25 0,-7 5 28 0,0-2 34 16,0 1 35-16,5-5 36 0,-5 7 42 0,0-9 42 0,8 3 51 0,-8 6 56 16</inkml:trace>
  <inkml:trace contextRef="#ctx0" brushRef="#br0" timeOffset="-200291.04">23395 9364 0 0,'0'0'7'0,"0"-4"59"0,0-1 39 0,0 1 34 0,0-2 34 0,-9 3 33 0,9-4 30 0,0 7 30 0,0-5 25 0,-7 1 28 0,7 4 27 0,-5-5 0 0,5 5-10 0,-6-6-24 0,-1 6-28 0,7-4-20 0,0 4-16 0,-6 0-17 0,6-5-15 0,-8 5-15 0,8-4-12 0,0 4-12 16,0 0-8-16,0 0-9 0,-5 0-9 0,5 0-8 0,0 0-12 0,0 0-10 15,0 0-11-15,0 0-11 0,0 0-9 0,0-5-12 0,0 5-11 0,0 0-7 16,5-4-11-16,-5 4-6 0,0-6-8 0,0 6-6 0,0 0-7 0,0-6-6 16,8 6-5-16,-8-4-5 0,0 4-4 0,6-5-6 0,-6 5-5 0,7 0-1 0,-7 0-3 15,6-6-1-15,-1 6 1 0,-5 0-2 0,7 0 1 0,2 6 1 0,-4-6-1 16,2 0 3-16,-7 5 3 0,6-1 1 0,-1 2 4 0,4 4 2 0,-9-5 2 0,7 4 2 15,-2 1 2-15,-5-1 1 0,6 6 2 0,-6-5 2 16,0 4 1-16,8 1-1 0,-8 1 1 0,0-2 0 0,0 0-3 0,0 0 0 0,0-4-5 0,0 5-1 16,0 0-4-16,0-6-1 0,0 0-2 0,0 3-4 0,0-3 1 0,5 1-2 15,-5-5 1-15,0 4-1 0,0-9 2 0,0 7 0 0,0-7 5 0,0 3 4 16,0-3 4-16,0 0 6 0,0 0 4 0,0 0 4 0,0 0 3 0,0 0 7 0,0 0-1 16,0 0 3-16,0 0 2 0,0 0 2 0,0 0 2 15,0 0 2-15,0 0-1 0,0 0 0 0,-5 0-2 0,5-3-2 0,0 3-6 0,-8-7-1 0,8 2-2 16,0-4-7-16,0 3 0 0,0-3-6 0,0 5-2 0,0-11-2 0,0 5-6 15,0-1-3-15,0-2-1 0,0-2-3 0,0 5-2 0,0-10 0 0,0 5 1 0,8 2-4 16,-8-2 0-16,0 0-3 16,5 0 1-16,-5 5-3 0,8-4-2 0,-3 4 1 0,-5 1-3 0,0 0-1 0,7-3-2 0,-7 8-1 0,7-1-1 0,-7-1-3 0,5 6 1 15,-5-4-1-15,8 4-2 0,-8 0 2 0,7 0 5 0,-7 4 0 0,5-4 3 16,3 6 2-16,-8-1 4 0,6 5 2 0,-1-4 3 0,-5 3 0 0,8-5 4 16,-1 5 2-16,-7 6 4 0,6-3 1 0,-6-3-2 0,6 0-7 0,-6 6-16 0,0-6-16 15,7 7-18-15,-7-7-20 0,0 0-23 0,5 6-23 0,-5-6-26 0,0 1-24 16,0 1-26-16,0 2-35 0,0-7-37 0,0 3-44 15,0 0-44-15,0 3-52 0,0-8-52 0,0 1-7 0,0 5 11 0,0-10 27 0,0 5 29 0,0-5 37 0,0 4 35 16,0-4 38-16,0 0 38 0,0 0 44 0,0 0 44 0,0 0 48 0,0 0 60 16</inkml:trace>
  <inkml:trace contextRef="#ctx0" brushRef="#br0" timeOffset="-199917.65">23653 9400 36 0,'7'-10'115'0,"-7"-1"45"0,9 7 39 0,-9-7 34 0,0 2 32 0,0-1 32 0,5 0 36 0,-5 5 31 15,0-4 36-15,0-1 31 0,0 5 30 0,0 1-35 0,0-1-74 0,0 1-50 0,0-2-36 0,0 6-24 0,0-6-16 0,0 6-15 0,5-4-16 0,-5 4-19 0,0 0-21 0,0-5-21 0,0 5-21 0,0 0-19 0,0 0-19 0,0 0-20 0,0 0-16 0,0 0-12 0,0 0-8 0,0 0-7 0,0 0-6 0,0 0 1 0,0 5 2 0,0-1 0 0,8 2 0 0,-8 0 1 0,0-2 3 0,0 5 0 0,5-4 3 0,-5 5 4 16,0-5 2-16,0 4 0 0,8 1 1 0,-8-4-5 0,6 3-2 0,-6 0-3 16,0 1-6-16,7 1-2 0,-7-1-3 0,6-1 0 0,-6-4-2 0,7 5-2 15,-7-1 0-15,6-4-1 0,-6 5 1 0,8-6 1 0,-3 2-2 0,-5 3 1 0,7-3-1 16,-7-3 2-16,6 3-1 0,0-6-1 0,-6 5 2 0,7-1 0 0,-7-4 2 15,8 6 1-15,-8-6 3 0,0 0 1 0,5 0-1 0,1-6 4 0,-6 6 0 16,8-4 1-16,-8-1 0 0,5-1 2 0,2 3 2 0,-7-7-1 0,8-1 4 0,-8 7-3 31,6-6-1-31,0-4-1 0,-6 4 1 0,7-4-5 0,-2-2 1 0,-5 7-1 16,0-6-1-16,8 0-2 0,-8-4 0 0,0 4-2 0,0 1-1 0,0-6-2 16,6 5-1-16,-6 1 0 0,0-2-2 0,0 1-4 0,0 2-5 0,-6-1-5 0,6 4-5 15,0-1-10-15,0 7-7 0,0-7-13 0,0 7-13 0,0 4-14 0,0 0-17 16,0 0-19-16,0 0-19 0,-8 0-22 0,8 4-22 0,-5 1-26 0,-2 1-22 15,7 3-45-15,-6 0-49 0,0 3-64 0,6 1-69 0,-8-4-25 0,8 6 2 0,-7 1 16 16,2-2 27-16,5 1 30 0,-8-5 34 0,8 5 36 0,0-6 39 0,0 6 43 16,0-11 41-16,0 8 56 0,0-9 56 0</inkml:trace>
  <inkml:trace contextRef="#ctx0" brushRef="#br0" timeOffset="-199254.47">23922 9375 0 0,'0'0'4'15,"7"0"116"-15,-7 0 72 0,0-6 51 0,0 1 44 0,0 1 38 0,0-1 38 16,0-5 36-16,0 7 36 0,-7-9 32 0,7 3 32 0,0-1 28 0,0 1 24 15,-9 4-78-15,9-5-144 0,0 4-77 0,0-3-44 0,-5 3-25 0,5 2-18 16,0-1-16-16,0 1-19 0,0-1-17 0,0 1-17 0,0 4-12 0,-7 0-16 0,7 0-10 16,0 0-10-16,0 0-10 0,0 0-8 0,0 0-14 0,0 0-8 0,0 0-12 15,0 0-6-15,0 0-4 0,0 0-3 0,0 0-3 0,0 4-5 0,0 1-1 0,0-1-4 16,0 1-1-16,0-1-1 0,0 2 3 0,0 3 2 0,0 3 5 0,0-3 6 16,0-5 4-16,0 5 2 0,0 2 2 0,7-2 0 0,-7 1-1 0,0 0 2 15,5-1 0-15,-5 2 4 0,9-2 2 0,-2 0-2 0,-7-2-4 0,5 2-6 0,-5-4-3 16,6 5-7-16,-6-6-3 0,0 1-3 0,8 0-3 0,-8-1 0 0,0 2 0 15,0-6-1-15,0 0 1 0,5 4 3 0,-5-4 1 0,0 0 6 0,0 0 8 16,0 0 10-16,0 0 10 0,0 0 6 0,0 0 7 0,0 0 6 0,0 0 4 16,0 0 7-16,0-4 4 0,0 4 4 0,0-6 3 0,0 2 2 0,0-1 1 0,0 0 1 15,0 1-4-15,8-6-2 0,-8 5-1 0,0-1-3 0,0-4-3 0,0 1-2 16,0 4-2-16,0-5-4 0,0 1-3 0,0 0-7 0,0 0-2 0,0-3-7 16,5 3-5-16,-5-1-3 0,0 1-4 0,0-6-2 0,0 5-1 0,0-1 1 15,7 2-4-15,-7 0 0 0,0-1-2 0,0 1-2 0,0-3-2 0,7 9-3 0,-7-3-1 16,0 2-7-16,0-1 0 0,5 5-3 0,-5 0-4 15,0-4 1-15,0 4 0 0,7 0-1 0,-7 0 0 0,0 4-1 0,8 1 3 0,-3-1 3 0,-5 2 1 16,8-3 4-16,-2 9 4 0,-6-3 5 0,5 1 0 0,-5-1 6 0,8 0 0 16,-8 2 1-16,8-1-3 0,-8 5-5 0,0-6-1 0,0 1-4 0,0 4-2 15,5-4-4-15,-5 0-1 0,0-1-3 0,0 2-4 0,0-2 0 0,0 0-1 0,0-2 0 16,6 2 2-16,-6-4 2 0,0-1 1 0,0 6 6 0,0-5 3 16,0-5 4-16,0 0 4 0,7 5 3 0,-7-5 5 0,0 4 4 0,0-4 7 0,0 0 3 0,0 0 6 15,0 0 6-15,0 0 7 0,0 0 9 0,0 0 7 0,0 0 5 0,0 0 6 16,0-4 4-16,0 4 4 0,0-5 2 0,0 5 0 0,0-5 3 0,0-5-2 15,0 6-1-15,5-1-5 0,-5-4-4 0,0-1-10 0,0-1-8 0,0 1-6 16,0 1-6-16,0 0-5 0,0-7 0 0,0 7-6 0,9-6-2 0,-9 6-5 0,0-6-2 16,7 0-3-16,-7 0-4 0,5 6-2 0,-5-7 0 0,6 1-1 0,-1 6 1 15,-5 0-2-15,8 0 1 0,-8-1-4 0,8 4-3 0,-8 1-4 0,5 1-2 16,-5 4 1-16,0 0 1 0,7 0 0 0,-7 0 4 0,0 0 1 0,6 4 1 16,-6 1 2-16,6 4 2 0,-6-2 0 0,8 2 1 0,-8 0 2 0,7 0 2 0,-7 6 3 15,0-3 3-15,0 1-1 0,0 2 2 0,5 0-2 0,-5 0 1 0,0-6-3 16,-5 6-1-16,5 1-7 0,0-7-3 0,0 4-7 0,0-2-9 0,0-2-12 15,0 0-12-15,-7 1-13 0,7 1-14 0,0-7-15 0,0 2-16 0,0 3-17 16,0-4-18-16,0-1-16 0,0 2-17 0,0-6-17 0,0 4-17 0,0-4-13 0,0 0-14 16,0 0-23-16,0 0-25 0,0 6-34 0,0-6-32 0,0 0-38 15,7 0-37-15,-7-6-3 0,0 6 15 0,5-4 24 0,-5-2 29 0,7-3 30 0,-7 4 34 0,7 1 33 16,-7-6 35-16,0-1 42 0,5 8 43 0,-5-7 48 0,0-1 64 0</inkml:trace>
  <inkml:trace contextRef="#ctx0" brushRef="#br0" timeOffset="-198844.28">24174 9257 93 0,'8'-4'166'0,"-8"-1"48"0,0-5 40 0,0 4 39 0,0 3 36 0,0-3 38 0,0 0 35 0,0 3 34 0,0-3 30 0,0 2 30 0,0-1 24 0,0-4-66 0,0 2-121 0,0 4-69 0,0-3-37 0,0 1-23 0,0 1-20 0,5-2-14 0,-5 1-18 0,0 1-16 0,0-1-17 0,0 1-11 0,0-2-8 0,0 2-9 0,8-2-6 0,-8 1-4 0,0 1-6 0,0-1-5 0,0-1-4 0,6 6-5 0,-6-4-3 0,0-1-3 0,0 1-4 0,0 4-5 16,0-6-5-16,7 3-3 0,-7 3-8 0,0-6-4 0,0 6-5 0,0-6-3 16,6 6-3-16,-6 0-3 0,0-3-2 0,7 3-1 0,-7-6-2 0,6 6 1 15,1 0 0-15,-7-6 2 0,6 6 1 0,-1 0 3 0,4 0 3 0,-2-4 3 16,-2 4 1-16,3 0 0 0,-3 0 4 0,1-5-1 15,2 5 4-15,-3 0-2 0,2 0-3 0,-1 0 1 0,2 0-5 0,-2 0-1 0,1 0-6 0,-7 0-2 0,5 0-3 16,-5 0-4-16,0 5-1 0,0-5-4 0,9 0 2 0,-9 0 2 0,0 4-1 16,0 2 2-16,0-6 0 0,0 6 4 0,0-3 1 0,0 3 1 0,0 3 3 15,0-3 1-15,0 3-1 0,-9-5 1 0,9 7 1 0,0-2-4 0,-5 1 2 16,5-4-2-16,0 3-2 0,-7 0-3 0,7 1 0 0,0 1-1 0,-6-1-1 16,6-1-1-16,0 0 0 0,-8 6 0 0,8-6 1 0,0 3-2 15,0-3 2-15,-6 0-2 0,6 1 1 0,0 5 1 0,0-5-2 16,0-1 1-16,0 0-1 0,0 2-1 0,0-2-1 0,0 1-1 0,0 0 1 0,0-1 1 0,0 2-1 0,0-2 2 15,0 0 0-15,0 1 2 0,0 1-2 0,0-7 4 0,0 6 3 16,6-5 4-16,-6 4 1 0,-6-3 4 0,6-2 3 0,0 7 4 0,0-7 0 0,-7 2 2 16,7-3-1-16,-5 3 0 0,-3-1-13 0,2-1-12 0,-7 2 0 15,1 4 0-15,3-5 0 0,-2-1 0 0,-9-4 0 0,7 5 0 0,-6-1 0 0,6 2 0 16,-6-1-55-16,-2-1-40 0,3 1-35 0,2 2-47 0,0-7-54 0,-5 3-105 16,3 3-132-16,-3-3-96 0,2 3-78 0,-1 0-24 0,-7-6 2 0,8 3 21 0,-7-3 31 15,-1 0 39-15,9 0 42 0,-8-3 53 0,7-9 58 16,-9 3 67-16,9-6 72 0,0 0 97 0,-1 2 97 0</inkml:trace>
  <inkml:trace contextRef="#ctx0" brushRef="#br0" timeOffset="-176940.07">26122 11332 9 0,'0'-3'33'0,"0"-3"11"0,0 3 13 0,8-3 12 0,-8 0 15 0,0 2 14 0,0-5 14 0,0 9 17 0,0-5 21 0,6-1 1 0,-6 2-7 0,0-2 2 0,0 6 5 0,0-3 10 0,0 3 9 0,0-6 3 0,-6 0 2 0,6 2-3 16,0 4-5-16,0-5-5 0,-8 0-6 0,8 1-9 0,-5 4-9 0,5-6-14 0,-7 2-13 16,7 4-14-16,-8-5-14 0,8 5-9 0,-6-4-9 0,6 4-8 0,-6-6-7 15,-1 6-7-15,7 0-7 0,-5 0-7 0,5 0-6 0,-9-6-4 0,9 6-6 0,-7 0-2 16,2 0-2-16,5 0-1 0,-6 0-2 0,-1 0 1 0,1 0 2 0,6 0 0 15,-8 6 1-15,3-6 6 16,-2 0 0-16,1 0 6 0,0 6 4 0,-1-6 4 0,-6 0 2 0,7 4 3 0,-2-4 2 0,3 5 0 0,-10-5 0 0,9 4 1 16,0 2-1-16,-1-2-2 0,2 1-2 0,-3 0-2 0,2-1-4 0,-1 8-1 15,7-3-6-15,-6 1-3 0,6-1-3 0,-5 0-3 0,5 3-3 0,0 0-4 16,0 0-1-16,0 1-1 0,0 2 0 0,0 0-1 0,5-6 0 0,-5 6-1 0,6 0 1 16,-6-6-1-16,7 7 0 0,-1-7 1 0,2 6 2 0,-3-6 1 0,2 0 3 15,-1 7 1-15,0-11 3 0,9 5 1 0,-10-1-2 0,9-3 3 16,-9-3 2-16,10 3 0 0,-9 0 3 0,7-6 0 0,0 4 3 0,-7-4-2 0,7-4 1 0,-1 4-2 15,2-6 1-15,5 0-3 0,-4 3 2 0,-2-7-2 0,-2-1 1 0,2 2-2 16,8 0 0-16,-8-1 0 0,6 1 0 0,-6-7 0 16,0 7-1-16,0-6 1 0,1 6 1 0,4-6 1 0,-4 4 2 0,-7-2 1 0,6 3 4 0,0-5 1 0,-7 4 5 15,6 2 4-15,-3-7 1 0,-4 7 2 0,0 0 1 0,-5-6 0 0,8 6 2 16,-8-1 1-16,0 1 1 0,0-3-2 0,0 3 0 16,0 0-3-16,0-1-3 0,0 1-6 15,-8 3-3-15,3-3-8 0,0 3-4 0,-4 1-5 0,2 1-4 0,2-2-4 0,-1 6-4 0,-1-3-4 0,-7 3-6 0,9 0-3 0,-8 3-3 16,5-3-3-1,-5 6-4-15,-1 3 1 0,9-3 0 0,-8 3 0 0,0 1-2 0,5-1 2 0,-3 6-1 0,4 0 1 0,-6 0 1 0,7 4 3 0,-1 2 2 0,-7-3 2 16,9 1 2-16,-3 1 3 0,3 5 1 0,-1-1 3 0,-2-5 0 0,3 5 2 0,5-3 0 31,-7 3 1-31,7-5 1 0,-8 2-1 0,8-3 1 0,0-3-1 0,0 1-2 16,0-3-2-16,0 2 2 0,0-6-1 0,0 3-2 0,8-3 1 0,-8 0-1 16,7 0 3-16,-2-3 0 0,3-2 1 0,-8 7 2 0,6-8 5 0,7-3 4 0,-8 7 4 15,2-7 4-15,7 0 2 0,-1-7 2 0,0 7 3 0,-2-9 4 0,5 4 0 16,-3-5 3-16,6 1 1 0,-1-6-3 0,3 0 2 0,-2 2-1 0,-1-7 1 15,3 0-3-15,-3-4-1 0,3 3 1 0,-2-3-1 0,1 6 2 0,-8-7-2 16,8 1 1-16,-6 5 0 0,-2-7 1 0,2 7 0 0,-8-6 1 0,1 7 1 16,-2-3 0-16,4 2 2 0,-4-1-3 0,-5 1 0 0,0-1 2 0,0 6-3 0,-5-7-2 15,-4 7-1-15,4 1-2 0,-2 3 1 0,1-1-5 0,-8-4 1 0,2 11-5 16,-2-5-5-16,-6 3-2 0,8 6-1 0,-8-4-4 0,-4 4-2 0,3 4-2 0,3-4 1 16,-9 6-2-16,6 3-3 0,-5-5 0 0,-1 11-2 0,4-4-2 0,2 8 1 15,-5-4 2-15,-1 4 3 0,9-4 1 0,-1 9-1 0,-8-5 1 0,6 1-2 16,3 5 2-16,-3-6-2 0,9 5-2 0,-7 0 1 0,6-3-1 0,-1 3 1 0,9-5-1 15,-10 2-2-15,9-2-2 0,0-1-3 0,-1-3 1 0,7 6-4 16,-5-8 3-16,5 2-2 0,0-1 1 0,0 2 0 0,5-7 3 0,-5 6 0 16,7-6 2-16,-1 1 4 0,0-4 0 0,9 3 6 0,-10-3 2 0,9-3 4 0,-1 3 6 15,0-6 0-15,0 4 4 0,6-4 3 0,-6-4 0 0,8-2 4 0,-3 3 1 0,3-3 0 16,-2-3 2-16,-1 0-3 0,3-7 0 0,5 1-1 0,-7 1-1 0,2-2-1 16,-2 3-2-16,-1-7 1 0,3 4 2 0,-8-2 1 0,0 3 4 0,-2-4 5 15,5 4 4-15,-6 0 7 0,-2-4 3 0,-3 4 1 0,3 0 3 0,-8 0 0 16,0 2 2-16,0 2-1 0,0-4 0 0,-8 2-5 0,3-2-3 0,-3 0-2 0,3 0-7 15,-9 6-8-15,2-7-9 0,-1 7-7 0,-1-1-7 0,-4 0-4 0,4 6-5 16,-7-6-2-16,3 5-1 0,-3 5-6 0,3-4 0 0,-1 4-3 0,-7 4 0 16,7 1 0-16,-1-1-4 0,0 2 1 0,-1-2-1 0,3 10-4 0,-3-2 1 0,9-3 0 15,-7 6-1-15,6-2-2 0,-1 8 2 0,9-6 2 0,-10 3 4 16,9 7 0-16,0-6 0 0,-1 7 2 0,7-2-1 0,0 1 4 0,0-1 1 0,0-5 3 16,0 5 3-16,7 0 3 0,-1 0 2 0,0-4 1 0,1 0 3 0,1-1 1 15,5 2-1-15,-2-8 3 0,-3 1 2 0,11 2 2 0,-7-1 1 0,2-6 5 16,4 0 4-16,3 3 3 0,-2-8 6 0,9 1 1 0,-9-1 4 0,7-4 3 0,0-4 4 15,6 4 1-15,-5-5 3 0,-1-4 0 0,6 2-2 0,2-6 4 0,-3 2-2 16,1-2-2-16,-5-2 0 0,5 0-2 0,-4 0 1 0,4-3 0 0,-9 2-1 16,-2-4 2-16,6 0 2 0,-9 2 3 0,-5 3 1 0,8-6 6 15,-8 3 3-15,-8 3 0 0,9-4 3 0,-7 4-2 0,-7-4-3 0,6 4-1 0,-6-5-2 0,0 5-4 16,0 2-4-16,-6-3-6 0,-1 1-7 0,1 1-6 0,-7 4-9 16,6-5-4-16,-5 6-9 0,-3 3-3 0,-4 2-5 0,7-1-1 0,-8 1-2 0,-8 4 0 15,10 0-4-15,-1 4 1 0,-8 1-4 0,8-1 1 0,-8 8-2 0,8-3-1 0,1 6-1 16,-1-6-1-16,3 6 0 0,-2 4-1 0,4 0 1 0,7 1-1 0,-4-1 0 15,4 5-3-15,1 0-7 0,-2 7-6 0,3-7-6 0,5 0-3 0,0 7 0 16,-7-7-2-16,14 1 0 0,-7-7 4 0,0 1-1 0,5 2 2 0,3-7 3 0,-2 1 2 16,1-6 1-16,-1 2 6 0,-1-6 9 0,11-1 9 15,-6 1 9-15,3-5 7 0,3 0 6 0,-5 0 2 0,2-5 4 0,7 5 1 0,-1-9 1 0,-6 2 4 16,1-2 0-16,7 5-1 0,-10-7 4 0,1-2-3 0,2 1 0 0,-1 3-2 16,0 0-2-16,0 0-8 0,-6-6-11 0,-1 6-12 15,0-7-17-15,2 7-16 0,-8-2-23 0,7-2-28 0,-7 1-28 0,0-1-33 0,0 2-35 0,0-2-61 0,0 1-68 16,-7 3-76-16,7 0-74 0,-8-1-21 0,2 1 1 0,0-3 20 0,6 9 26 0,-7-3 32 15,-6 3 37-15,5-3 41 0,3 6 42 0,-1-6 46 0,-6 6 48 0,3-4 60 16,4 4 67-16</inkml:trace>
  <inkml:trace contextRef="#ctx0" brushRef="#br0" timeOffset="-176340.3">27119 11308 38 0,'0'-9'107'0,"7"5"39"0,-7-7 32 0,0 7 29 0,5-5 28 0,-5 3 25 0,0 0 23 0,0-3 24 0,0 4 18 0,0 1 21 0,0-2 15 0,0 2-37 0,0-1-71 0,0 1-41 0,0-2-26 0,0 0-17 0,0 6-11 0,0-3-7 0,0-3-7 0,0 1-5 0,0 1-4 16,0 4-1-16,0-6 1 0,0 3-2 0,0-3-1 0,0 6 0 0,0-4-2 0,0-1-1 0,0 5-2 0,-5-6-2 16,5 6-3-16,0 0-3 0,0-4-7 0,0 4-6 15,0-6-10-15,-7 6-8 0,7-5-9 0,-7 5-12 0,7 0-13 0,-5-4-10 0,5 4-12 0,-8 0-13 0,1 0-12 16,2 4-8-16,-4-4-8 0,4 5-6 0,0 1-2 0,-9-2-4 0,7 2-3 15,1 3-1-15,-6-3-1 0,3 7 2 0,-3-2 1 0,6-2 0 0,1 6 2 16,-11-5 0-16,11 4 1 0,-3 2 0 0,2-7 3 0,1 6-1 0,5-2 1 0,-8 2-1 16,3 0 2-16,5-5 0 15,-7 4 0-15,7 1 2 0,0 1-2 0,0-3 1 0,0-2-1 0,0 4 3 0,0-2 2 0,0 2-2 0,7 0 4 0,-7-6 1 16,5 7 1-16,3-2 2 0,-3-4 1 0,1 5 4 0,2 0 4 0,4-2 5 16,-3-2 3-16,2 2 6 0,1-1 5 0,2-3 4 0,-1 0 5 0,0 1 0 15,0-1 3-15,1 3 0 0,-2-3 2 0,1 0 0 0,-6-3 0 0,5-3-2 0,3 7-3 16,-9-5-3-16,0 1-7 0,-1-3-2 0,2 4-5 0,-7-2-2 0,8-1 0 0,-8 1 1 15,0-1 1-15,0 2-1 0,0-6 3 0,0 5 0 16,0-1 4-16,0 1 1 0,-8-1 1 0,8 3 2 0,-7 2 0 0,2-4-1 0,-1-1-6 0,0 2-8 16,-1-1-14-16,-1-1-14 0,3 1-17 0,-9-1-17 0,9 2-18 0,-10 0-18 15,10-3-18-15,-4-3-18 0,-1 6-16 0,2-6-20 0,2 5-16 0,-1-5-19 16,1 4-14-16,-1-4-12 0,2 0-8 0,-4 0-21 0,9 6-28 0,-5-6-37 0,5-6-44 16,0 6-37-16,-7 0-32 0,7 0 0 0,0-4 15 0,-6 4 24 0,6-5 27 15,0 5 32-15,0-9 31 0,0-3 34 0,0 8 34 0,6-5 42 0,-6-2 48 0,7 2 51 16,-2-7 71-16</inkml:trace>
  <inkml:trace contextRef="#ctx0" brushRef="#br0" timeOffset="-175537.25">27463 11357 56 0,'0'0'128'0,"0"-4"40"0,-5-1 32 0,5 1 27 0,0 4 28 0,0-6 27 0,0 0 23 0,-6 3 27 0,6-3 26 0,0 3 23 0,0-3 26 0,-8 0-50 0,8 6-93 0,0-4-52 0,0-1-29 0,-5 5-15 0,5-4-7 15,0-1-6-15,0 5-9 0,-7-6-9 0,7 2-8 0,0 4-9 0,0-6-13 0,-9 6-9 0,9 0-10 0,0 0-12 0,0 0-10 0,0-3-11 0,0 3-12 0,0 0-11 0,-5 0-10 0,5 0-8 0,0 3-9 16,-6-3-6-16,6 6-6 0,0-6-5 0,-7 4-4 0,7 7-3 0,0-7-2 15,0 5-3-15,0-3 1 0,-5 3 0 0,5 0 4 0,0 3 3 0,0-8 3 0,0 5 0 16,5 6 2-16,-5-10 3 0,0 5-2 0,0-1 2 0,7 1 0 0,-7 1 3 16,6-7-1-16,-6 7 2 0,5-8 3 0,4 3 3 0,-2 4 2 0,-2-5 2 15,3-5 0-15,3 4 2 0,-3-4 2 0,4 0 2 0,2 0-1 0,-9 0 4 0,8-4-1 16,1-1 3-16,-1-1 0 0,0 2 0 0,-5-2 3 0,2 3 1 0,4-8 1 0,1 7 6 16,-10-7 2-16,9 1 6 0,-9 1 6 0,2-1 4 0,-1 5 6 0,2-5 1 15,-2 1 2-15,-6 0 2 0,7-3-3 0,-7 3 2 0,0 0-3 0,0-1-2 16,0 1-4-16,-7-6-6 0,7 6-4 0,-6-3-7 0,6 3-7 0,-8 0-5 15,2-1-5-15,-1-5-3 0,2 6-3 0,-9 3-2 0,9-3-1 0,-3 3-3 0,1 3-2 16,2-3-4-16,-9 2-3 0,9 4-2 0,-3 0-2 0,3 0-5 0,-3 0-3 16,-5 4-3-16,7 2 2 0,-2 3-2 0,-5 0-1 0,8 0 1 0,-2 3-1 15,0 1 2-15,2 2 0 0,-2 0 1 0,-1 0 4 0,3 0 1 16,-1 4 2-16,-2-1 2 0,3-2 0 0,-2 4 0 0,7-1 0 0,-9 0-2 0,9 1-1 16,-5-1 0-16,5 1-1 0,0-1 0 0,0 2-2 0,0-2 0 0,0-4-5 0,0 4-2 15,0-5-6-15,5 1-4 0,4 1-4 0,-9-3-10 0,7 2-8 0,-2-6-9 16,3 3-11-16,-2-3-9 0,7 0-16 0,-6 0-11 0,5-3-12 0,-5 3-19 15,6-3-18-15,0-3-45 0,0 4-55 0,1-2-30 0,-1-5-17 0,-3 0-20 0,11 0-24 16,-8 0-17-16,1 0-12 0,4-5 8 0,-4-2 19 0,-2 4 22 0,9-3 28 0,-10-3 31 16,5 0 34-16,2-1 51 0,-4-4 53 0,-2-2 35 0,2 1 31 15</inkml:trace>
  <inkml:trace contextRef="#ctx0" brushRef="#br0" timeOffset="-174618.19">27863 11432 76 0,'0'-15'144'0,"0"4"44"16,0-2 37-16,-8-3 33 0,0 1 28 0,8 6 27 0,-5 0 28 0,-2-6 26 15,1 6 27-15,0-3 28 0,-9 3 27 0,10 0-57 0,-1-1-108 0,-2 1-55 16,-5 3-30-16,8 0-19 0,-3 2-19 0,2-1-11 0,1 0-10 0,-2 5-11 15,-1-4-11-15,8 4-13 0,-6 0-20 0,6 0-15 0,0 0-15 0,0 0-13 16,-7 0-12-16,7 0-10 0,0 4-4 0,0 1-5 0,0 0-6 0,0-1-5 0,0 2-5 16,0 0 0-16,0-3 0 0,7 7 4 0,-7-4 6 0,6 3 4 0,-6 0 3 15,8 3 4-15,-1-3 1 0,-2 0 3 0,1 1 2 0,2 4 1 0,-3-4 0 16,3 5 1-16,-3-6 2 0,3 6-2 0,-2 0 0 0,-6 0-4 0,5 0-2 0,2-2-2 16,-7 2-1-16,8 1-3 0,-8-2 0 0,0 1-1 0,0-2-3 0,0 3-4 15,0-7-1-15,0 6-6 0,0-1-5 0,0-3-6 0,-8-2-4 0,8 6-3 16,-7-6-1-16,7-4-3 0,-5 5-1 0,5 1 0 15,-6-7-2-15,6 2 2 0,0-3 2 0,-8 3 2 0,8-6 5 0,0 0 8 0,0 0 6 0,0 0 7 0,0 0 4 16,0 0 3-16,0 0 2 0,-5 0 3 0,5 0 0 0,0-6 2 0,-8 6 0 16,8-3 4-16,0-3 0 0,-5-3 3 0,5 3 0 0,0-4-1 0,0 1 3 15,-8 0 0-15,8-2 2 0,0-2 0 0,0 1-1 0,0-1 2 0,0-2-2 0,0-6-1 16,0 8 0-16,0-2-5 0,0-6-3 0,0 3-2 0,0 3-4 0,8-4-3 16,-8 4-1-16,0-5-3 0,5 7 0 0,-5 3 0 0,8-5 2 15,-3 4-1-15,-5 2 2 0,8 5 1 0,-2-8 2 0,-1 9 0 0,2 3 7 0,1-6 1 16,-2 6 4-16,0 0 3 0,1 0 0 0,-2 6 1 0,3-3 0 0,0 3-2 15,-3 0-1-15,8 3 0 0,-8 0-3 0,4 1 1 0,-4 1-5 0,2 2 0 0,-1 2-6 16,-6 0 0-16,6 0-4 0,1 0-3 0,-7-2-2 0,8 2-3 0,-8 1 0 16,5-2-1-16,-5 1-2 0,0-2-2 0,7 3 0 0,-7-2-6 0,0-4-4 0,7 4-9 15,-7-3-6-15,0-2-9 0,5 2-5 0,-5-2-9 0,8-5-9 0,-8 1-7 16,7 5-5-16,-7-4-6 0,5-1-2 0,2-5-4 16,0 4-2-16,-2-4-3 0,3 6-1 0,-2-6-5 0,1-6-1 0,-1 6-2 0,7 0-2 0,-5-4-1 15,4-1 3-15,-1-4 0 0,5 2-2 0,-11-2 1 0,8 0-1 0,1-2 2 16,-2 2 4-16,2-2 6 0,-1-3 9 0,0-1 10 0,-2 2 11 0,4-2 8 0,-1 0 10 15,-4 0 7-15,4-4 8 0,-1 4 9 0,1-4 7 0,-2 4 6 0,1-5 10 16,-5 5 10-16,3-4 11 0,5 4 15 0,-11-4 12 0,1 4 15 0,1 0 17 0,-2 6 13 16,3-6 14-16,-8 6 14 15,8-1 11-15,-8 1 11 0,0 3 11 0,0-4 9 0,0 5 4 0,-8 0-1 0,8 1-6 0,-8 4-10 0,3 0-14 0,-2-6-16 16,1 6-18-16,1 6-15 0,-11-6-16 0,11 0-17 0,-1 4-12 0,-7 1-12 0,5 0-13 16,3-1-9-16,-9 8-8 0,7-9-9 0,1 7-5 0,-1 1-2 0,2-2-2 15,-4 1 1-15,-1-1 2 0,2 0 0 0,2 7 0 0,6-7 2 0,-7 6 2 16,-1-4-1-16,3 2-1 0,-1 2 2 0,-2 0 1 0,8 0 0 0,-5 0 1 0,-2-2 2 15,7 2-2-15,-6 6-1 0,-1-8-2 0,7 2-3 0,0-6-5 16,-7 7-5-16,7-2-3 0,0-4-3 0,0-1-3 0,0 7-2 0,0-11-3 0,7 4 0 16,-7 1-1-16,0-5 2 15,7 4-3-15,-7-2 4 0,6-4 4 0,1-3 3 0,-7 6 4 0,5-6 9 0,3 5 4 0,-2-5 4 0,-1 0 4 0,3-5 5 16,-1-1 3-16,7 6 6 0,-9-3 6 0,9-9 3 0,-9 8 5 0,2-11 5 16,6 6 5-16,1 0 4 0,-9-7 5 15,8-4 0-15,-5 7 2 0,3-8-3 0,-4 2 0 0,7-5 0 0,-8 3-4 0,1-3-3 0,-2 5-4 0,3-5-5 0,0 5-3 16,-8-7-5-1,5 7-6-15,-5-5-6 0,6 0-2 0,-6 5-3 0,0-7-3 0,-6 3 1 0,6-3-2 0,0 3-1 0,-5-3 1 16,-3 7-2-16,8-6 0 0,-8 5-1 0,3-2 0 0,-2 1 1 0,7 6-2 0,-6 2 2 0,6-2 0 0,-5 4 2 16,-4 1 3-16,9 1-2 0,0 9-3 0,-7-4-3 0,7 4-1 0,0 0-1 15,0 0 0-15,0 4-2 0,0 1 2 0,-5-1-2 0,5 6 1 0,0 4-2 0,0 2-1 16,-6-1-3-16,6-1-3 0,0 6 4 0,0-2-1 0,-8 2 4 0,8 5 3 16,0-6 1-16,0 2-1 0,0 3 1 15,0-6 0-15,0 3 0 0,8-2 0 0,-8 2 1 0,0-2 0 0,6-1-2 0,-6 3-9 0,5-2-11 0,-5 1-13 16,7-1-14-16,2 0-14 0,-4-4-19 0,-5 5-16 0,6-5-25 0,1-2-23 0,-2 8-26 15,3-6-28-15,0-2-39 0,-3 2-46 0,1-6-57 0,1 7-63 0,-1-7-46 0,7 2-35 32,-6-2 0-32,-1 0 17 0,0-2 25 0,1-3 32 0,1 1 37 0,-3-5 37 15,9 0 42-15,-9 0 41 0,2 0 50 0,7-5 50 0,-8 1 62 0,6-8 75 0</inkml:trace>
  <inkml:trace contextRef="#ctx0" brushRef="#br0" timeOffset="-174257.2">28630 11621 0 0,'0'0'83'0,"-7"0"68"0,7 0 48 0,0 6 40 0,0-6 35 0,-5-6 36 0,5 6 34 0,-7 0 35 0,7-5 33 0,-8 5 33 0,3-4 31 0,5 4-7 0,-8-5-31 0,8 5-59 0,0-4-76 0,-6 4-42 0,6-7-20 0,0 7-17 0,0 0-14 0,0 0-17 15,-5-5-18-15,5 5-19 0,0 0-18 0,0 0-20 0,0 0-15 0,0 0-18 0,0-4-16 0,5 4-17 16,-5-5-12-16,0 5-12 0,6-4-10 0,-6 4-6 15,8-6-9-15,-8 6-3 0,5-5-3 0,3 5-1 0,-1-4-1 0,5-1 0 0,-5 5-1 0,-2-4-11 16,8-2-15-16,1 6-23 0,-9-6-23 0,11 6-27 0,-3-3-35 0,-3-3-38 16,4 6-39-16,-1-4-75 0,0 4-85 0,-5-5-82 0,4-1-74 0,0 6-27 15,3-4 1-15,-1-1 18 0,-4 1 33 0,-2-1 36 0,-3-2 43 0,9 4 46 0,-7-6 50 16,-1-3 52-16,1 3 57 0,-1 0 70 0,1-7 78 0</inkml:trace>
  <inkml:trace contextRef="#ctx0" brushRef="#br0" timeOffset="-173736.11">29085 11231 0 0,'0'0'73'0,"0"-5"119"0,-6 5 64 16,1-4 50-16,5-2 42 0,-8 0 38 0,1 3 35 0,1-3 34 0,0 1 28 0,-1 1 27 0,7-2 27 16,-5 3 3-16,-3-3-11 0,8 6-107 0,-8-4-156 0,8-1-81 0,0-1-41 15,-5 6-23-15,-1-4-16 0,6-2-17 0,-7 6-18 0,1-5-14 16,-2 5-12-16,3-4-11 0,-2 4-8 0,1-5-10 0,0 5-8 0,-2 0-7 0,1 5-7 0,2-5-3 16,-3 4-3-16,-3-4-4 0,3 5 0 0,3 5-1 15,-9-4 0-15,7-1-1 0,1 5 1 0,-1-1 1 0,-6 0 1 0,7 0-1 0,-1 3 2 0,1 1-2 16,-7-3-3-16,5 4-4 0,3-2-6 0,0 1-3 0,-4 2-6 0,9-6-1 0,-5 6-4 15,-2 0-2-15,7 0-3 0,-8-6-5 0,8 6-2 0,-6-5-5 0,6 5-2 16,0-6 1-16,0 1 2 0,0 1 4 0,0-2 4 0,0 1 6 0,0-5 4 0,0 4 4 16,6-5 4-16,-6 2 6 0,8 0 4 0,-8-3 5 15,7 3 8-15,-2-6 8 0,4 0 9 0,-4 0 8 0,0 0 10 0,3 0 8 0,-3-6 9 0,9 3 6 16,-7-3 12-16,6 0 5 0,-7-3 8 0,7 0 7 0,-6 3 7 0,7-4 4 16,-1 1 5-16,-8-6 1 0,9 6 0 0,-9-6-3 0,10 5-4 0,-9-5-5 15,7 1-4-15,-8-2-4 0,3 7-5 0,-2-6-7 0,1 2-2 0,-1 2-6 16,-1-2-4-16,3 1-4 0,-8 3-4 0,8 0-4 0,-8 3-2 0,5 2-5 0,-5-5-2 15,0 3-5-15,7 6-2 0,-7 0-5 0,0 0-7 0,0 0-3 0,0 0-5 16,0 0-5-16,0 0-3 0,0 0-5 0,0 6 0 0,-7-2-3 0,7 1 0 16,0 5 1-16,0-1-2 0,0 0 1 0,0 6 1 0,0 1 3 0,-5-2 1 0,5 5 3 15,0 2 3-15,0-8 1 0,0 13 1 0,0-7 1 16,0 5-2-16,0-5 1 0,0 5 0 0,0 0 2 0,0 1-2 0,0-1 2 0,0-3-2 0,0 3-1 16,0 1 1-16,0-6-1 0,0 2 1 0,0-3-1 0,0 1 0 0,0 2 2 0,5-7 0 15,-5 5-1-15,0-3 1 0,0-2-2 0,0 1 1 16,0-2 0-16,7 2 2 0,-7 0-1 0,0-5-2 0,0-1 0 15,0 6-2-15,0-4-3 0,0-7-5 0,0 6-7 0,0-5-4 0,0 4-5 0,0-3-1 0,0-6-3 0,0 0-3 0,0 4-5 16,0-4-6-16,0 0-11 0,0 0-12 0,0 0-13 0,0 0-14 16,0 0-10-16,0-4-11 0,-7 4-12 0,7-6-13 0,-5 1-19 0,5 1-21 0,-8-1-19 15,8 1-22-15,-8-2-32 0,8-3-41 0,-5 3-51 0,-1-4-54 0,6 5-35 16,-7-4-25-16,7-1 4 0,0-5 17 0,0 6 27 0,-6-1 30 0,6-4 35 0,0-1 37 0,0-1 36 16,0 3 38-16,6-2 47 0,-6 1 51 0,0-7 59 15,7 8 72-15</inkml:trace>
  <inkml:trace contextRef="#ctx0" brushRef="#br0" timeOffset="-173105.36">29379 11138 8 0,'0'-4'74'0,"-7"-2"40"16,7 2 35-16,0-1 33 0,0-1 31 0,0-4 28 0,0 5 28 15,0 1 30-15,0-1 28 0,-5-1 28 0,5 2 28 0,0 1-27 0,0-3-52 0,0 1-32 0,0 1-21 0,0-2-19 0,0 0-19 0,0 6-14 0,0-4-10 0,0-1-7 0,0-1-9 0,0 6-9 0,0-3-11 0,0-3-10 0,0 6-7 0,0 0-12 0,0-4-8 0,0 4-10 0,0 0-7 0,0 0-12 0,0 0-7 0,0 0-11 0,0 0-11 0,0 0-11 16,0 0-9-16,0 0-8 0,0 0-8 0,0 0-2 0,0 0-4 0,0 4-3 16,0 2 0-16,0-3-2 0,5 8 0 0,-5-7 2 0,0 12 2 15,0-5 1-15,0-4 3 0,7 8-2 0,-7 0 3 0,0 0-4 0,0 4-1 0,0-4-3 16,0 6-2-16,0-8-2 0,0 7-2 0,0-1-1 0,0 1-3 0,0-1 0 0,0 2-2 0,0 4-3 16,0-7 1-16,6 6-2 0,-6-3 0 15,0 2 1-15,0-3-1 0,0 5 1 0,0-1 1 0,0-6-1 0,5 3 1 0,-5-2-1 0,0 2-2 0,0-3-2 16,9-3-3-16,-9 5-5 0,0-6-3 0,0 1-7 0,0-6-7 0,7 7-4 15,-7-7-6-15,0 0-4 0,5-3-8 0,-5 3-5 0,0 0-5 0,8-2-5 16,-8-2-3-16,0-1-2 0,5 1 1 0,-5-5-2 0,6 4-1 0,2-4-5 16,-8 6-7-16,7-6-9 0,-2 0-6 0,1 0-9 0,2-6-11 0,-3 6-15 0,3-4-17 15,5-1-38 1,-7 1-45-16,7-8-54 0,-6 3-57 0,7 0-39 0,-9-6-31 0,8 0-1 16,-7 0 15-16,9-4 23 0,-10 1 24 0,1-3 30 0,2-3 29 0,-3 5 35 15,2-11 39-15,-7 5 48 0,6-3 52 0,-6 4 56 0,0-6 65 0</inkml:trace>
  <inkml:trace contextRef="#ctx0" brushRef="#br0" timeOffset="-172915.93">29346 10982 0 0,'-11'0'26'0,"3"4"117"15,-5-4 61-15,-1 0 43 0,9 0 32 0,-2 0 23 0,-1 0 16 0,3 0 16 16,-2 0 16-16,0 0 19 0,7 0 26 0,0 0 17 0,0 0 16 0,0 0-78 16,0 0-128-16,7-4-63 0,-7 4-27 0,0 0-11 0,7 0-1 0,-2 0 6 15,3 0 6-15,-8-6 5 0,12 6 5 0,-4 0-8 0,-2-4-14 0,7 4-14 0,0-5-20 16,0 5-16-16,1-4-14 0,4-1-14 0,-4-1-10 0,6 6-11 0,-1-4-10 15,-1-2-24-15,8 6-25 0,-5-5-39 0,-2 5-39 0,7-4-41 0,-5 4-46 16,-2 0-73-16,-1 0-89 0,3 0-66 0,-2 0-53 0,-1 4-17 0,-2-4 3 0,-5 0 14 16,1 5 20-16,4-5 33 0,-11 0 42 0,1 0 47 0,0 0 51 0,1-5 53 0,-7 5 55 15,0 0 68-15,0 0 85 0</inkml:trace>
  <inkml:trace contextRef="#ctx0" brushRef="#br0" timeOffset="-172237.22">29743 11226 26 0,'-7'-10'102'0,"7"4"40"16,-6-3 32-16,6 0 30 0,-6 3 29 0,6-3 30 0,-5 0 30 0,5 3 29 16,-7-4 27-16,7 1 30 0,-9 4 26 0,9-5-32 0,-5 6-68 0,5-1-45 15,0-1-30-15,-7 3-16 0,7-4-5 0,0 2-6 0,0 5-14 0,0 0-12 16,0 0-11-16,0 0-17 0,0 0-16 0,0 0-17 0,0 0-16 0,0 0-14 0,0 0-14 16,0 0-13-16,0 0-11 0,0 0-8 0,0 0-7 0,0 0-6 0,0 0-6 15,0 0-2-15,0 0 0 0,7 5-2 0,-7 2 3 0,5-4-1 0,-5 3 2 0,9 3 1 16,-9 1 2-16,7-1 0 0,-7 2 1 0,0 4 0 0,5-5-4 0,-5 3-3 15,0 1-3-15,0 7-4 0,0-7-4 0,0 6-2 0,0-1-3 0,0 1-3 16,0-1-4-16,-5 6-7 0,5-5-8 0,0 5-9 0,0-7-8 0,0 3-7 16,-7 3-5-16,7-5-7 0,0-1-2 0,0-2-4 0,0 4-1 0,0-7-1 15,0 3-1-15,0-7 4 0,0 2 3 0,0-2 6 0,0 0 7 0,7 2 10 0,-7-6 7 16,0-1 9-16,0 1 6 0,0-5 10 0,0 6 9 0,0-6 9 0,0 0 12 16,0 0 9-16,0 0 5 0,0 0 3 0,0 0 1 0,0 0 5 0,0 0 0 15,0-6 4-15,0-3 3 0,0 4 1 0,0-6 0 0,0 6 1 0,0-4-7 0,-7-1-8 16,7-4-8-16,0-2-6 0,0 7-7 0,0-6-2 0,0 2-2 0,0-8-1 15,0 6-2-15,0-3-4 0,7 2-4 0,-7-2-3 0,0-3-1 0,0 2-4 16,0 4-1-16,5-3 0 0,-5-3-2 0,6 6-1 0,-6-3 3 0,6 2-4 0,-6 1-1 16,7 1 0-16,-7 4-1 0,8 1-2 0,-3-1 2 0,-5 1-2 0,7 3-1 15,-7 1-1-15,7 1 1 0,-7 4-2 0,5-6 1 0,2 6 1 0,-7-3-1 16,8 3 2-16,-3 3-2 0,-5-3 1 0,7 6-1 0,0-2 0 0,-2 1 1 16,3 1 2-16,0-3 0 0,-3 9 3 0,1-3 1 0,1 1-1 15,-2 4 1-15,4-4 0 0,-4 5 2 0,2 0 1 0,-1-2-1 0,-6-1 4 0,5 0-1 0,3 4 1 16,-8 4 2-16,0-5-2 0,8-2 2 0,-8 2 0 15,0 0-1-15,0 0-1 0,0 0-6 0,0-2-6 0,0 2-7 0,0 1-11 0,0-2-11 0,0-4-13 16,0 5-12-16,0-6-15 0,0 1-16 0,0-1-17 0,0 2-21 0,0-7-19 0,0 5-17 16,0-4-23-16,0 2-20 0,0-3-26 0,0 1-32 0,5-1-26 0,-5 1-22 15,0-5-38-15,0 0-42 0,7 0-6 0,-7 0 13 0,7 0 22 0,-2-5 28 0,3 1 31 16,-1-1 29-16,-7 1 34 0,5-8 35 0,9 3 41 0,-14-1 41 0,13 1 42 16,-8-6 56-16</inkml:trace>
  <inkml:trace contextRef="#ctx0" brushRef="#br0" timeOffset="-171811">30051 11226 0 0,'0'-4'7'0,"-7"4"119"0,7-6 66 0,-9 0 49 0,4 6 38 0,-1-3 37 0,6-3 34 0,-7 1 35 0,1 5 29 0,6-4 24 0,-7-2 24 0,7 3 17 0,0 3 17 0,0 0-93 0,0-6-151 0,0 6-78 0,0 0-35 0,0 0-25 0,0 0-12 0,0 0-18 0,0 0-15 0,0 0-12 0,-6 6-10 0,6-3-9 0,0-3-6 0,0 6-1 0,0-2-1 0,0 7-2 0,0-8-2 0,0 3-3 0,0 4-5 0,0-5-1 0,0 5-4 0,0-6-3 15,0 6-4-15,0 0-2 0,0-1-2 0,0-3-2 0,6 4-1 0,-6-1 0 0,0 0-1 16,0 3 1-16,0-3 0 0,7 0-1 0,-7 1-1 0,0-1 0 0,6 2-3 0,-6-2-4 15,7 1-6-15,-7-4-2 0,6 3-5 0,-1-5-3 0,-5 7-4 0,9-7-2 16,-2 1-3-16,-2 1 0 0,-5-3-2 0,8 3 3 0,-3-6-1 0,1 4 2 16,-6-4 6-16,8 0 3 0,-3 0 5 0,2-4 7 0,-1 4 5 15,2-6 4-15,-8 3 6 0,6-8 4 0,1 7 3 0,-2-7 4 0,-5 1 5 0,9 1 0 0,-4-1 1 16,-5 1 1-16,5-2 1 0,3-2 0 0,-8-2-1 0,0 6 0 0,7-7-2 0,-7 2 0 16,0-2-1-16,0 1-1 0,0 6-1 0,0-6 0 0,0 2 1 0,0-2 7 15,0 4 4-15,0-2 4 0,0 3 5 0,-7-1 5 0,7 1 4 0,0 1 2 16,0 4 2-16,0 1 0 0,0-2-4 0,0 6-3 0,-8 0-6 0,8 0-6 15,0 0-7-15,0 0-9 0,-5 0-7 0,5 6-7 0,-5-2-7 0,5 5-4 16,-9-4-7-16,4 5-3 0,-2 1-4 0,7-1 1 0,-6 3 1 0,-2 1 1 16,2 2 4-16,6-7 5 0,-7 6 1 0,2 6 3 0,-3-8-1 0,8 2 0 0,-6 0 1 15,6 0-2-15,-5 4 2 16,5-5-2-16,0 7 2 0,0-8-1 0,0 8 2 0,0-6 1 0,0 4-3 0,0-5-2 0,0 2-3 0,0-4-4 0,5 4-8 0,1-1-6 16,-6 0-9-16,8 0-11 0,-3-6-8 0,2 0-13 0,-1 6-13 0,2-6-19 15,-2-2-21-15,6 2-24 0,-3 0-22 0,1-3-44 0,-2-2-49 0,5 1-64 16,0-1-66-16,0-4-31 0,0 0-10 15,0 0 4-15,-7-4 20 0,15 4 23 0,-16-9 27 0,9 3 32 0,-2-3 36 0,2 0 39 0,-1-7 39 0,-8 1 52 0,11 1 57 0</inkml:trace>
  <inkml:trace contextRef="#ctx0" brushRef="#br0" timeOffset="-171384.68">30486 11304 81 0,'0'0'175'0,"0"-5"60"0,0 1 47 0,-6-1 42 0,6-5 36 0,0 4 35 0,-8 3 35 0,8-3 28 0,0 0 27 15,0 2 28-15,-5 4 22 0,5-5-60 16,0 5-115-16,0 0-83 0,0-5-69 0,0 5-36 0,0 0-22 0,0 0-20 0,0 0-14 0,0 0-19 0,0 0-15 0,0 0-15 15,0 0-16-15,0 0-8 0,0 0-7 0,0 0-6 16,0 0-8-16,0 0-6 0,0 5-7 0,0 0-6 0,0-1-4 0,0 8-2 0,0-3-2 0,0-5 1 0,5 7 1 0,-5 2 2 16,0-1 2-16,0 0 2 0,8 4-1 0,-8-2 0 0,0 1-4 0,6 1 1 15,-6-3-1 1,5 7-3-16,-5-5-4 0,7 4-11 0,2-4-9 0,-4 0-13 16,-5 4-11-16,7-10-16 0,-1 6-17 0,-1-6-18 0,-5 3-20 0,9-3-21 15,-2 0-24-15,-7-3-23 0,5 3-21 0,-5-5-22 0,6-4-22 0,-6 5-18 0,0-5-12 16,0 7-15-16,0-7-15 0,0 0-10 0,0 0-10 0,0 0 5 0,0 0 10 0,0-12 23 15,0 8 29-15,0-1 30 0,0 1 36 0,0-2 39 0,-6-3 45 0,6 4 41 16,0-5 40-16,0 1 43 0,0-1 46 0,-5-1 47 0,5 2 47 0,0-7 35 0,0 7 32 16,0-6 22-16,-7 6 20 0,7-6 14 0,0 2 9 0,-9-2 1 0,9 0-6 15,-5 0-5-15,5 0-10 0,0-4-13 0,-6 10-20 0,6-6-14 0,0 0-13 16,0 5-6-16,-7 1-7 0,7-2-5 0,0 1-8 0,0 7-8 0,0-3-14 16,0 6-13-16,0-6-13 0,0 6-15 0,0 0-14 0,0 0-11 0,0 0-14 0,0 0-8 15,0 0-10-15,0 0-8 0,0 6-7 0,0 0-4 0,0 3-7 0,-5-5-3 16,5 7-3-16,0-2 1 0,-9 7-1 0,9-4 3 0,-7 0-1 0,2 1 0 15,-1 7-3-15,-2-4-2 0,3-3-9 0,-3 7-6 0,3-1-12 0,-2 1-14 0,0-4-15 16,2 3-16-16,-10-1-16 0,10-3-20 0,-3 6-21 0,2-8-24 0,6 2-29 16,-5-1-29-16,5-3-30 0,-8 3-49 0,8-4-59 0,-8-1-69 0,8 3-66 0,0-3-22 15,0-4 3-15,0-1 20 0,0 5 26 0,0-9 30 0,8 0 37 0,-8 6 39 16,0-6 41-16,8 0 43 0,-3-6 44 0,-5 3 55 0,6-3 61 0</inkml:trace>
  <inkml:trace contextRef="#ctx0" brushRef="#br0" timeOffset="-171100.56">30670 11196 70 0,'5'-4'180'0,"-5"4"70"0,0-6 51 0,5 3 42 0,-5-3 39 0,0 2 32 0,0-1 33 0,0-5 28 0,0 4 30 0,0 1 27 0,0-4 26 0,0 5-51 0,0 4-100 0,8-6-96 0,-8 6-93 0,0-4-45 0,0 4-22 0,0 0-15 16,0 0-13-16,0 0-13 0,0 0-12 0,0 0-10 0,0 0-12 0,0 0-7 15,0 0-7-15,0 0-8 0,0 4-6 0,-8 2-7 0,8 3-5 0,0-5-7 16,0 7-5-16,0-1-5 0,0 5-3 0,0-6-2 0,-5 6 1 0,5 0 0 15,0-2-3-15,0 2-1 0,0 6-2 0,-5-8-4 0,5 7-4 0,0-1-6 16,0 2-5-16,0-3-12 0,0 3-17 0,0-2-19 0,0 5-21 0,0-5-22 16,0 5-23-16,0 0-18 0,0-3-19 0,0 4-18 0,0-6-20 0,5 1-21 0,-5-2-25 15,5 2-29-15,-5-5-35 0,8-1-40 0,-8 2-43 0,6-7-42 0,1 0-37 16,-7 1 0-16,6 1 20 0,-6-8 26 0,7 4 29 0,-7-2 31 16,0-5 33-16,0 0 36 0,0 0 39 0,0 0 45 0,0 0 47 0,0 0 55 0,0-5 68 0</inkml:trace>
  <inkml:trace contextRef="#ctx0" brushRef="#br0" timeOffset="-170909.38">30604 11567 0 0,'-8'11'20'0,"2"-2"133"0,6-5 70 0,-5-4 48 0,-2 5 40 0,-1-5 33 15,2 0 27-15,6-9 26 0,-7-6 23 0,7 1 20 0,0 4 24 0,0 1 24 16,0 3 26-16,0 2-99 0,0-1-163 0,7 5-76 0,-7-6-30 0,6 2-17 0,-6-1-7 16,8 5-9-16,-8-4-6 0,7 4-4 0,-2-5-3 0,1-2-5 0,2 7-8 15,-3-3-10-15,3 3-11 0,-3-6-13 0,9 6-14 0,-1-3-9 16,-6 3-11-16,7 0-6 0,-4-6-5 0,11 6-13 0,-8 0-14 0,1-6-23 0,4 6-26 0,-4-4-35 15,-2 4-37-15,7-5-53 0,-6 5-58 0,1 0-96 0,-1-4-115 0,0 4-53 16,0 0-20-16,0-5-1 0,-5 5 11 0,-3 0 23 0,8-6 33 0,-13 6 40 0,5-4 43 16,4-2 52-16,-4 3 55 0,-5-3 62 0,0 1 64 0</inkml:trace>
  <inkml:trace contextRef="#ctx0" brushRef="#br0" timeOffset="-170327.53">31163 11445 0 0,'0'-4'35'0,"0"-2"32"0,0 3 15 0,0-3 14 0,0 1 14 0,0 1 18 16,0-2 24-16,0 1 21 0,0 5 27 0,0-4 23 0,0-2 22 0,0 6-16 0,0-3-40 16,0-3-19-16,0 6-11 0,-6-4 0 0,6 4 3 0,0 0 2 0,0-6-4 15,0 1-6-15,0 5-16 0,-5 0-12 0,5-4-18 0,0 4-11 0,0 0-9 16,0-6-6-16,-9 6 0 0,9-5-1 0,0 5 4 16,0 0 2-16,-7-4 6 0,7 4 1 0,0 0 4 0,0-5 1 0,0 5 1 0,0 0 2 0,-5-4 3 0,5 4 1 15,0-6 1-15,0 6 0 0,0-6-2 0,-6 6-3 0,6 0-4 0,0-3-1 16,0-3-7-16,0 3-3 0,0 3-6 0,0-6-6 0,-8 6-7 0,8-6-7 15,0 6-6-15,0-4-10 0,-5 4-9 0,5-5-7 0,-8 5-11 0,8-4-6 0,-7 4-6 16,2 0-7-16,5 0-6 0,-7 0-4 0,2 0-5 0,-2 0-3 0,-1 0-2 16,3 0-2-16,-9 0 1 0,14 4 1 0,-5-4 0 0,-11 5 2 15,16-1-1-15,-5-4 2 0,-1 6 2 0,-1 0-3 0,2-3 1 0,5 3-1 0,-9 3 2 0,2-3-2 16,7-2 2-16,-5 5-1 0,5-4 2 0,-6 1-1 0,6 3 1 0,0-3 0 16,0 4 1-16,-7-7 2 0,7 7 1 0,0-5 0 0,0 5 0 0,7 1-1 15,-7-2 1-15,0-5 3 0,0 7 1 0,6-2 2 0,-6 1 2 0,5-1 2 16,2 0 3-16,2 3 2 0,-4-3 2 0,2 1 1 0,-1-1 4 0,-1 0 2 0,3 3 5 15,5-3 4-15,-7 0 7 0,2 1 3 0,5-1 5 0,-6 7 4 0,5-11 2 16,-7 4 1-16,10 1 3 0,-10-1 0 0,3 3 0 0,3-3-2 0,-4-4 4 16,2 5-3-16,-4-7-2 0,-5 7-1 0,6-5-4 0,-6 4-4 0,7-2-3 0,-7-2-3 15,0-1-1-15,0 5-1 0,0-3-2 0,0-1-1 0,-7-1-2 0,7 1-5 16,-6-1-8-16,1 3-12 0,5-2-14 0,-16-1-17 0,16-4-16 0,-11 5-18 16,3-1-18-16,3-4-22 0,-10 6-25 0,10-6-25 0,-7 0-24 0,5 0-27 15,-6 0-32-15,5 0-39 0,2 0-44 0,-7 0-52 0,5 0-49 0,-3 0-22 0,4 0-4 16,2 0 14-16,-4 0 23 0,2-6 32 0,2 6 32 15,-1-4 38-15,-1-1 34 0,7 1 41 0,0-1 41 0,-6-2 50 0,6 3 50 0</inkml:trace>
  <inkml:trace contextRef="#ctx0" brushRef="#br0" timeOffset="-169412.75">31352 11607 0 0,'0'5'5'0,"-6"-1"113"0,6 1 61 0,-7 1 37 0,7-6 24 0,0 0 18 0,0 0 14 0,0 0 14 0,0 0 14 0,0 0 18 0,0 0 21 0,0 0 23 0,0 0 25 0,0 0-76 0,0 0-131 0,0 0-60 0,0-6-21 0,0 6-5 0,-6-5 6 0,6 5 9 0,0-4 9 0,0 4 10 15,0 0 4-15,0-5-1 0,0 5-6 0,0 0-8 0,0 0-8 0,0 0-11 0,0 0-10 0,0 0-6 0,0 0-8 0,0 0-7 0,0 0-5 0,0 0-11 0,0 0-6 0,0 0-9 0,0 0-7 0,0 0-9 0,0 0-9 0,0 0-6 16,0 0-6-16,0 0-5 0,0 0-3 0,0 0-3 0,-8 0-2 0,8 0 2 0,0 5-2 15,0-5 0-15,0 4 4 0,0 1-1 0,0 1 1 0,8 3 4 0,-8-5 3 0,0 1 0 16,0 2 1-16,0-4 0 0,0 3 0 0,6-1 1 0,-6-1 0 0,7 2 0 16,-7-3 0-16,6 3-2 0,-1-2 1 0,-5 1-1 15,8 1 1-15,0-6 1 0,-3 3 1 0,3-3 1 0,-3 7-1 0,0-7 1 0,4 0 0 0,-4 0 2 0,8 0 0 16,-5-7 1-16,5 7 2 0,-8 0 1 0,9-3 0 0,-7-3 5 0,6 1 3 0,1 1 4 31,-4-2 4-31,-2-3 5 0,5 5 5 0,0-7 4 0,-7 1 4 0,7 1 1 16,-6 0 1-16,-1-2 1 0,1 2 1 0,0-2 0 0,0-3 0 0,-7 4-2 15,0-4-3-15,0 4-5 0,0-5-7 0,0 0-5 0,0 2-3 0,0-2-7 0,-7 0-1 16,7 5-3-16,-7-4-4 0,0 4-1 0,1-5-2 0,-1 6-2 0,2-2 0 16,-3 7-2-16,2-5-2 0,1 3-2 0,-3 2-4 0,0-2-1 0,3 6-4 0,-3 0-2 15,3 0-3-15,0 0-3 0,-9 6-1 0,7-2-4 0,1 2-7 0,-1 3-4 16,-7 0-3-16,9 1-6 0,-8 1-3 0,5-2 1 0,2 6-5 0,-6-2 3 16,3 2-1-16,4 1 1 0,0-2 2 0,-3 1 3 0,3-2 1 0,-3 3 6 15,0-2 4-15,3 1 4 0,5 1 5 0,-6-3 3 0,6 2 3 0,0-6 4 16,0 6 3-16,-7-4 2 0,14-1 3 0,-7-1 0 0,0 0 2 0,6 0 1 0,-6 3 2 15,5-8-1-15,3 5 1 0,0-3 0 0,-3 3 1 0,3-4 2 0,-3-1 1 16,9 3 3-16,-9-2-1 0,8-5 1 0,1 4 1 0,-7-4 2 0,5 5 1 0,8-5 1 16,-8 0-1-16,2-5 2 0,4 5-1 0,-2 0 3 0,3-4 0 0,-1-1 0 15,3-2 3-15,-3 3 0 0,-4-1 2 0,7 1 3 0,-3-7 0 0,3 2 5 0,-5 5 2 16,0-8 3-16,2 3 6 0,-5 0 3 0,0 0 5 0,1-1 4 0,-1-4 2 16,-6 2 4-16,5 3 1 0,-5-6 3 0,6 6-1 0,-7-7 1 0,-6 3-4 0,7-2 0 15,-1 0-4-15,-6 0-3 0,0 0-3 0,5 6-3 0,-5-7-4 0,-5 4-4 16,5 0-6-16,0 3-7 0,-6 0-5 0,6-1-3 0,-7 4-5 0,1 3-2 15,6-3-5-15,-8 1-5 0,3 5-3 0,-2-4-6 0,1 4-3 0,0 4-6 0,-1-4 2 16,-1 5-1-16,3-5-3 0,-2 6 3 0,0 3 1 0,2-5 1 0,-3 7 0 16,1-7 1-16,1 5 2 0,0 3 2 0,-1-9 0 0,2 6 4 0,5 3-1 0,-8-8 1 15,0 5 1-15,8-3-2 0,0 3 2 0,0-3 2 0,-5-3-2 0,5 9 1 16,0-8-1-16,0 1 1 0,0-1-1 0,0 1 2 0,0 1 0 0,0-2 3 16,0 1 1-16,0-1 2 0,0 1 0 0,5 2 2 0,-5-3 2 0,0 1 3 0,8-5 1 15,-8 4 1-15,8 1 5 0,-3 1 3 0,-5-6 3 0,7 4 9 0,-1 1 4 16,0-5 7-16,1 4 8 0,1-4 3 0,-3 0 4 0,2 5 4 0,0-5-2 0,-2 0 4 15,3 7 1-15,-1-7 3 0,-1 3 1 0,-6-3 0 0,6 0 0 0,1 6-5 16,-7-1-1-16,5-5-7 0,3 4-3 0,-8 2-4 0,6-3-3 0,-6 3-2 16,7-2-3-16,-7 7-3 0,6-8-3 0,-6 9-5 0,0-8-2 0,0 5-2 15,5 2-4-15,-5-2 0 0,0-5-5 0,0 12-2 0,0-7-5 0,-5 2 1 0,5-2-1 16,0 1-1-16,0-1 0 0,0 6-1 0,-6-5 1 0,6-1-3 0,0 3 0 16,-7-3-3-16,7 0 1 0,0 1-2 0,0-1-1 0,-6 2-1 0,6-1-2 15,0-1-8-15,-8 0-7 0,8 1-10 0,0-5-8 0,-5 4-9 0,5-3-12 0,-7 0-14 16,7 3-13-16,0-3-18 0,-6-2-15 0,6-1-20 0,0 3-16 0,-6-1-21 15,6-1-19-15,-7 2-20 0,7-6-15 0,0 6-35 0,-8-3-45 0,8 3-74 0,-5 0-87 16,5-3-26-16,0-3 4 0,-7 6 19 0,7-2 27 16,-7 1 31-16,7-5 34 0,-5 4 38 0,5-4 37 0,0 0 40 0,-8 5 42 0,8-5 54 0,0 0 62 0</inkml:trace>
  <inkml:trace contextRef="#ctx0" brushRef="#br0" timeOffset="-169192.07">32031 11670 8 0,'0'0'43'0,"5"0"17"0,-5 0 15 0,5 0 14 0,-5-4 14 0,9 4 14 0,-9-5 13 0,0 5 11 16,5-6 10-16,-5 6-2 0,0 0-10 0,7 0-15 0,-7 0-16 0,0-3-13 0,0 3-14 0,0 0-18 0,0 0-18 0,0 0-25 0,0 0-28 0,0 0-25 0,-7-7-27 0,7 7-21 0,-5 0-19 0,5 0-15 0,-9-5-15 0,4 5-15 0,5 0-14 0,-5 0-1 15,5 0 8-15,-8 0 13 0,8 0 14 0,0 0 20 0,-5 0 19 0,5 0 19 0,-8 0 19 0,8 0 21 0,-8 0 26 0</inkml:trace>
  <inkml:trace contextRef="#ctx0" brushRef="#br0" timeOffset="-168355.03">31997 11636 0 0,'0'0'8'0,"-6"-5"32"0,6 5 23 16,0-4 19-16,-7 4 19 0,7-6 22 0,0 6 22 0,0-5 20 0,-6 5 22 0,6-4 12 16,0 4 7-16,0-5 1 0,0 5-2 0,0 0-5 0,0-4-8 0,0-3-5 15,0 7-10-15,0-5-10 0,0 1-9 0,0 4-12 0,0-5-14 0,0 5-12 16,0-4-10-16,0 4-9 0,0-6-5 0,0 1-5 0,0 1-3 16,0 4-2-16,0-5-4 0,0 1 1 0,0-2-1 0,6 0 5 0,-6 3 6 0,0-3 6 0,0 2 5 0,0-1 5 15,7-1 2-15,-7-3 2 0,0 5 0 0,6-1 1 0,-6-5-1 0,5 4 0 16,-5 3 1-16,8-9-2 0,-8 8 0 0,8-1-8 0,-8-4-5 0,5 3-9 15,-5 2-3-15,0-2-5 0,8 3-5 0,-8 3-6 0,0-6-4 0,0 6-6 0,0 0-7 16,0-5-7-16,0 5-8 0,0 0-8 0,0 0-7 0,0 0-1 0,5 0-5 0,-5 0-1 16,0 0-4-16,0 0-1 0,0 0-1 0,0 5-1 0,5 1 1 0,-5 3-1 15,0-5 1-15,0 7 0 0,9-2 3 0,-9 7 1 0,0-4 0 0,0 4-1 16,0-1-2-16,0 0-1 0,0 4-1 0,0 1-2 0,0-2 0 0,0 2-4 0,0 0-1 16,0-4-1-16,0 2 0 0,-9 1-2 0,9 2 0 0,0-3-2 0,0-3-2 15,-5 6-1-15,5-8-4 0,0 2-1 0,0 0-2 0,0 0-1 0,0 0-3 0,-5-6 1 16,5 0 2-16,0 1-1 0,0 1-1 0,0-7-1 0,0 6 0 0,0-5 0 15,0-1-1-15,0 1 1 0,0-5 2 0,0 6 3 0,0-6 3 0,0 4-1 16,0-4 3-16,0 0 2 0,0 0 3 16,0 0 6-16,0 0 3 0,0 0 1 0,0 0 3 0,0 0 2 0,0 0-1 0,0 0 2 15,0 0-1-15,0-4-2 0,0-2-1 0,0 1 0 0,0-4 1 0,0 5-4 0,0-2-2 0,0-3-2 0,0 0-5 0,0-3-2 16,5 3 2-16,-5-1 0 0,5-5 1 0,-5 6 1 0,9-6 2 0,-9 0-1 16,5 2 2-16,2-3-2 0,-7-4 1 0,6 7-1 0,2-8 0 0,-2 6-2 0,1-3-2 15,-2-3 1-15,3 2 0 0,-2 5-3 0,-1-6 0 0,3 0-2 0,-3 7 0 0,2-2 0 16,2 0 1-16,-4 5-3 0,0 1-1 0,3-3-4 15,-8 3 1-15,5 6-3 0,-5-3-1 0,8 6 1 0,-8 0-2 0,0 0 1 0,6 0-1 0,-6 6 2 0,7-3 0 16,-7 3 0-16,6 4 2 0,-6-5 1 0,8 4 2 0,-3 6 2 0,-5-5 4 16,8 5 0-16,-8-2 3 0,5 2 2 0,-5-6-1 0,7 7 0 0,-7-2 0 15,7 1 0-15,-7 1 0 0,5-7 1 0,-5 6 0 0,0-6 1 0,0 6-1 0,7-5-1 16,-7-1 0-16,0 0-1 0,0-3-1 0,8 3 0 0,-8 0 2 0,0-2-1 16,0 2 1-16,5-4-2 0,-5-1 4 0,0 2-1 0,7-1-1 0,-7-1 0 0,7-4 2 15,-7 5 2-15,0-5 0 0,5 4 4 0,-5-4 2 0,0 0 2 0,7 0 1 16,2 0 1-16,-9 0 4 0,0 0 1 0,5-4 0 0,1 4 3 0,-6-5-1 0,7 1 1 15,-7-1 2-15,5-1 2 0,-5-3 3 0,9 5 2 0,-9-8 3 0,5 8-2 16,-5-5 0-16,7-2-1 0,-7 2-2 0,6-7-3 0,-1 7-1 0,-5-6-1 16,8 6 0-16,-8-9-2 0,8 2-3 0,-3 1-3 0,-5-3-7 0,6 2-4 0,1-4-2 15,-7 1-5-15,6 4 1 16,2 0-1-16,-1 2-1 0,-7-2-1 0,0 0 2 0,5 5-1 0,-5 1 1 0,6 4-1 16,-6-1 1-16,0 2-1 0,0 4-2 0,0 0-3 0,0 0-5 0,0 0 1 0,0 0-1 0,0 0 4 0,0 4 2 0,0 2-1 15,0-1 0-15,-6 4-1 0,6 1 0 0,0 5-1 16,0 0 1-16,-5-2 1 0,5 2 3 0,0 0 1 0,0 0 4 0,0 0 1 0,0 3 0 0,0-2-2 0,-7-1 0 0,7-2-2 15,0-1 1-15,0 2-1 0,7-1 2 0,-7-3-1 0,0 4 0 0,0-2 1 16,0-3 2-16,5 1-1 0,-5-1 2 0,6 0-2 0,-6-2-2 0,8 2 4 0,-8 0-2 16,0-3 1-16,5-1 0 0,3 4 2 0,-8-5 0 0,7 2 4 15,-1 0 0-15,-6-3 4 0,6-3 2 0,-1 6 3 0,2-6 5 0,-7 5 6 0,8-5 8 0,-2 0 5 16,1 0 5-16,-7 0 4 0,6-5 2 0,-1 5 6 0,3-6 1 0,-8 6 6 16,8-3-2-16,-3-3 3 0,1 0-4 0,-6-3-3 0,7 5-5 0,-7-7-6 0,5 2-5 15,4 0-6-15,-9-2-9 0,0 2-5 0,7-6-5 0,-7 6-3 0,0-6-5 0,5 0-5 16,-5 0-3-16,0 0-5 0,0 0-2 0,0-4-2 0,6 5-1 0,-6-6-1 15,0 5-4-15,0 1-2 0,8-2 1 0,-8 3-2 0,0 2-1 0,0 2-6 0,0 0-4 16,0-1-8 0,0 4-9-16,0 3-12 0,0-3-17 0,0 6-16 0,0 0-23 0,0 0-21 15,0 0-25-15,0 0-22 0,0 0-23 0,0 0-23 0,0 0-24 0,0 6-35 0,0-3-37 16,5 3-58-16,-5 4-61 0,0-1-44 0,0 0-33 0,8-3 5 0,-8 3 24 0,5 0 32 16,-5 3 37-16,7-8 38 0,-7 5 39 0,7-4 40 0,-7 1 43 0,5-2 47 0,-5-4 53 15,8 5 61-15,-1-5 76 0</inkml:trace>
  <inkml:trace contextRef="#ctx0" brushRef="#br0" timeOffset="-167723.63">32766 11627 0 0,'0'0'21'0,"0"0"122"0,0 0 69 0,0 0 50 0,0 0 44 0,0 0 38 0,0 0 32 0,-8-6 32 0,8 1 32 0,0 1 27 0,0 4 29 0,0-5 18 0,0 1 12 0,0-8-88 0,0 8-147 0,8-5-78 0,-8 3-43 0,0-3-24 0,0 4-15 0,0-5-13 0,0 1-12 0,0-1-10 16,0 5-9-16,0-5-7 0,0 5-8 0,0 1-4 0,0-1-4 0,0 5-4 0,0-7-5 0,0 7-4 0,0 0-3 0,0 0-8 0,0 0-10 0,0 0-5 0,0 0-2 0,0 0-3 0,0 0-7 0,0 7-6 0,0-2-4 0,0-1-4 0,0 1-4 0,0 5-3 0,-8-1-2 0,8 0-2 0,0 7-2 15,0-7 6-15,0 6 3 0,0-1 2 0,0-3-1 0,-6 3 1 0,6 1 2 16,0-6-1-16,0 7-1 0,0-7-1 0,0 6-1 0,0-6 0 0,0 0 3 0,0 3-3 16,0-3-4-16,0 1-2 0,0-1-3 0,0-4-2 0,0-1-2 0,0 8 1 0,0-8-5 15,0 1 1-15,0-5 2 0,0 4-2 0,0 2 0 0,0-6-4 0,0 0 1 16,0 5 0-16,0-5 3 0,0 0 2 0,0 0 4 0,0 0 2 0,0 0 0 0,0 0 5 16,0 0 3-16,0 0 1 0,0 0 3 0,0 0 1 0,0 0 2 0,0 0 2 0,0-5 0 15,0 5 3-15,0-6 2 0,0 2 1 0,0-1 1 0,0 1-4 0,0-1-2 0,0-6-1 16,0 6 1-16,6-4 1 0,-6 3 3 0,0-3-1 0,0 0 2 0,0-1 1 15,0-1 3-15,0 1-3 0,0 1-5 0,8-6-1 0,-8 5 0 0,0-4 1 0,0-1 3 16,5 6-2-16,-5-7-4 0,7 3-1 0,-7 2-2 0,7-2-1 0,0 1 0 16,-7 3-2-16,6 0 1 0,-6-1-3 0,7 1 0 0,-7 4-1 0,5-2-4 0,-5 4 0 0,0-3-4 15,9 6-1-15,-9 0 3 0,0 0-1 0,0 0-2 0,5 0 1 0,-5 6-2 0,7-3 1 16,-7 4 2-16,6 2 0 0,-6-4 3 0,7 5 4 0,-1-1 1 0,-6 6 4 16,8-5 1-16,-8 4 0 0,5-4-2 0,-5 4 0 0,5-3 2 0,4 3 2 0,-9-4 3 15,5 4-2-15,-5-4-1 0,7 1-1 0,-7-1 1 0,8-1 1 0,-8 0-5 16,5 0 1-16,-5 3 0 0,7-8 1 0,-7 1 1 0,7 5 2 0,-7-5-2 0,0-1-2 15,0-4-3-15,5 5 3 0,-5-5 4 0,0 4 4 0,0-4-2 0,0 0 3 16,0 0 7-16,0 0 6 0,0 0 9 0,0 0 5 0,0 0 10 0,0 0 3 16,0 0 3-16,0 0-1 0,0 0 0 0,0 0-1 0,0-4-4 0,0 4-4 0,0-5 1 0,0 1-5 15,0-1-2-15,0-1-8 0,8-3-10 0,-8 5-5 0,0-1-10 0,0-5-3 0,0 4-4 16,0-3 0-16,5 0 4 0,-5 3-1 0,0-3 2 0,0 0 2 0,8-3-1 0,-8-1-2 16,6 2-2-16,-6 2-1 0,5-2 1 0,-5-3-4 0,7 4 2 0,1-4 2 15,-8 4 3-15,6 1-2 0,-6-1 1 0,7-1-3 0,-1 7-2 0,-6-5-2 0,0 4-3 16,5-2 0-16,-5 7-1 0,8-3 4 0,-8 3-5 0,0 0 3 0,0 0 5 0,8 3-1 15,-8 4-3-15,0-2-1 0,0-1 1 0,5 5 3 0,-5 2 0 0,0-1 4 16,0 5 2-16,0-2 2 0,6-2-4 0,-6 2 2 0,0 3 2 0,0-2-6 0,0 1-12 16,0 1-9-16,0-2-8 0,0-1-11 0,0 2-11 0,0-6-11 0,0 3-9 0,0 1-19 15,0-2-17-15,0-2-20 0,0-5-16 0,0 8-21 0,0-8-24 0,7 5-14 16,-7-3-13-16,0-1-25 0,0-5-24 0,6 4-35 0,-6 1-30 0,0-5-53 0,0 0-56 16,0 0-8-16,0 0 12 0,8-5 24 0,-8 5 29 0,7-9 35 0,-7 3 33 0,5 2 34 15,-5-5 35-15,6-3 41 0,-6 3 44 0,6 0 46 0,-6-6 57 0</inkml:trace>
  <inkml:trace contextRef="#ctx0" brushRef="#br0" timeOffset="-167375.72">33103 11460 1 0,'0'-9'100'0,"-5"3"74"0,5-4 54 0,0 7 43 0,-7-8 39 0,7 7 34 0,0-7 32 0,-7 7 29 0,7-5 26 0,0 3 23 0,0-4 23 0,0 5-17 0,0 1-43 0,0-2-76 0,0 1-98 0,7 5-52 0,-7-4-31 0,0-1-18 0,7 1-12 0,-7 4-13 0,0 0-10 0,5-6-7 0,-5 6-2 0,0-6-4 0,8 6-7 0,-8 0-5 0,0-3 1 0,7 3-7 0,-7 0-6 15,0 0-3-15,6 0-6 0,-6 3-3 0,6-3-1 0,1 0-3 0,-7 6-5 0,5-6-5 16,-5 6-2-16,8-6-2 0,-8 4 0 0,8 1-4 0,-3-1-4 15,-5 1 0-15,0 1 0 0,6-6-2 0,-6 4-1 0,7 1-1 0,-7 1-3 0,0-2 0 16,5 2 1-16,-5-3-2 0,0 3 0 0,9-2 0 0,-9 1 2 0,0 1 2 0,0 3-2 0,5-3-1 16,-5-3-4-16,0 7-3 0,0-4-1 0,0 3-4 0,0 0-1 0,-5 3-1 15,5-3 0-15,0 1-2 0,-9-1 3 0,9 6-5 0,0-6-7 0,-5 6-4 0,5 0-1 16,-7-6 3-16,7 6 3 0,0 1 2 0,-6-3-2 0,6 2-1 0,0-1-4 0,-5 2 0 16,5-1 6-16,0-2-4 0,-8 1-4 0,8 2 2 0,0-1 0 0,0-1 2 0,0-3 0 15,0 3 1-15,0 1-4 0,0-6 0 0,0 7 1 0,0-7 3 0,0 6-1 16,8-6 2-16,-8 7-2 0,0-7-1 0,0 0 5 0,5 1-2 0,-5 4 0 0,0-4 1 15,0 1 5-15,6-2-1 0,-6-5-1 0,0 6 0 0,0-5 2 0,0 4 3 0,-6-3 3 16,6 0-6-16,-5-2-11 16,-3 1-13-16,-5 1-15 0,6-2-16 0,-5-4-16 0,-3 3-25 0,-4-3-30 0,6 0-43 15,-6 0-46-15,-7 0-86 0,0-3-109 0,0-1-97 0,-6-2-90 0,-1 1-28 0,1 1 5 16,-8-2 21-16,1-4 30 0,-1 5 37 0,0-4 37 0,3-1 47 0,-2 1 49 0,5 4 60 16,2-5 61-16,8 4 85 0,-10 1 86 0</inkml:trace>
  <inkml:trace contextRef="#ctx0" brushRef="#br0" timeOffset="-160207.96">7651 2687 26 0,'0'-4'99'0,"9"-2"41"0,-9 1 33 0,0 1 32 0,0-5 30 0,0 3 27 0,0-3 27 0,0 3 24 16,0-3 27-16,0 3 26 0,0 2 25 0,0-5-36 0,0 4-66 0,0 1-44 0,0-2-26 0,0 0-17 0,0 3-13 0,0-3-11 0,0 0-8 0,0 6-7 0,0-4-5 0,-9-1-6 0,9 0-5 16,0 5-6-16,0 0-6 0,0-4-9 0,0 4-6 0,0-6-7 0,0 6-7 15,0 0-8-15,-7 0-10 0,7 0-9 0,0 0-10 0,0 0-10 0,0 0-12 16,0 0-13-16,0 0-12 0,0 0-8 0,0 0-10 0,0 0-8 0,0 6-5 0,-5-6-4 15,5 4-1-15,0 1-3 0,0 0 0 0,0 5-1 0,0-1 4 0,-6 3 0 16,6-3 2-16,0 4 2 0,0-1 5 0,0 2 1 0,0 0 2 0,0 0-1 0,0 7 1 16,0-8-2-16,0 2 2 0,0 0-3 0,6 6 0 0,-6-8-1 15,5 2 0-15,-5 0-3 0,7 0-1 0,2-2-1 0,-4-2 0 0,1 5 0 0,1-7-1 16,-2 0 2-16,4 0 0 0,-2 1 2 0,4-5 1 0,-3 5 2 0,5-4 3 16,-1-1 4-16,-5-1 4 0,5-4 6 0,1 4 8 0,1-4 8 0,-1 0 5 0,0-4 6 15,5 0 7-15,-2-1 5 0,-5-1 7 0,2-4 5 0,7 5 7 0,-8-10 2 16,3 6 5-16,-1-1 2 0,-4-5 1 0,11 0-2 0,-15 2-4 0,7-2-3 0,0-6-4 15,-6 7-7-15,-1 0-4 0,-1-6-5 0,4 1-9 0,-9 4-4 0,7-4-6 16,-7-1-5-16,0 1-4 0,-7-2-2 0,7 3-5 0,-9 2-5 0,9-3-4 0,-5 5-7 16,-1-1-7-16,-1-1-6 0,1 2-8 0,-1 1-6 0,1 3-10 15,-7-1-9-15,5 1-10 0,3 1-12 0,-3 4-17 0,3 1-16 0,0-2-19 0,-4 2-21 16,4 4-19-16,-2 0-21 0,7 0-19 0,-8 4-16 0,8 2-20 0,0-2-17 16,0 1-18-16,0 4-42 0,0 1-48 0,0 5-59 0,0-6-64 0,0 6-12 15,8 0 12-15,-1 0 25 0,-7 4 33 0,5-4 34 0,4 0 38 0,1 0 39 0,-2-2 37 16,-3-1 40-16,9-3 42 0,-1 6 54 0,-6-6 62 0</inkml:trace>
  <inkml:trace contextRef="#ctx0" brushRef="#br0" timeOffset="-159477.92">8381 2702 96 0,'7'-4'166'0,"-7"4"43"0,0-6 34 16,7 1 31-16,-7-5 31 0,0 5 34 0,5 1 34 0,-5-1 31 0,8-5 31 15,-8 6 27-15,0-1 26 0,0-4-67 0,0 3-124 0,0 0-62 0,-8 2-36 0,8-1-16 16,0 1-3-16,0-1-10 0,-5 1-15 0,5-2-14 0,-7 6-19 0,7-6-17 15,-7 6-17-15,7-3-13 0,-5 3-13 0,5-6-12 16,-8 6-9-16,0 0-9 0,8-6-8 0,-5 6-10 0,-1 0-6 0,1 6-8 0,-2-6-5 0,-2 0-4 16,-3 6-2-16,6-3-2 0,1 3-2 0,-4 0 3 0,-3-2-2 0,6 5-1 0,-1 0 3 15,-7 3-1-15,7-3 1 0,2 0 1 0,-9 6-2 0,9 0 2 0,-3-6 2 16,3 7-2-16,-3-3 0 0,2 2-2 0,6-1-1 0,-5 2-1 0,5-7 1 0,-8 6-1 16,8 0 0-16,0-5 1 0,0-1-2 0,0 0 2 0,8 2-5 0,-8-1 1 15,5-1 0-15,-5-3-1 0,6-2-1 16,2 5 2-16,-3-4-1 0,3 1 3 0,-3-2-1 0,3-4 3 0,-2 5 4 0,-1-5 2 0,10 0 3 0,-9 0 3 15,7 0 4-15,-1 0 2 0,-3-5 2 0,2 5 3 0,1-4 2 0,4-7 7 16,-5 7 5-16,2-5 7 0,0 3 9 0,1-3 6 0,-1-6 4 0,-1 5 6 0,2 1 6 16,-9-6 5-16,11 0 4 0,-5 0 4 15,-4 2 2-15,7-2 3 0,-9-6 1 0,2 6-1 0,-1-4-6 0,-1-1-4 16,4 7-7-16,-9-8-8 0,7 2-5 0,-7 1-8 0,5-9-7 0,-5 9-6 0,0-1-5 16,-5-7-7-16,5 7-2 0,-7-6-3 0,-2 1-2 0,9 6-3 0,-5-3 5 15,-1 2-3-15,-1-2-1 0,2 3-2 0,-4 3-3 0,4 6 0 0,5-7-4 0,-7 11 0 0,7-5-3 0,-6 6-5 16,6 4-4-16,-5-5-5 0,5 5-6 0,0 0-7 15,0 5 1-15,-8-1-3 0,8 2 1 0,-8 3 1 0,8 0 0 0,-5 7 2 0,-2-1 1 0,7 3 0 0,-7 3 1 16,7-2 5-16,-5 5 3 0,5-3 5 0,-7-3 6 0,7 7 2 0,0-6 2 16,-8 1 0-16,8-1-2 0,0 1-1 0,8-1-1 0,-8-3-1 0,0 2 2 0,0-3-2 15,7 6 0-15,-7-8 0 0,5-2 1 0,2 4-1 0,0-2-1 0,-2-3 0 16,3 5-1-16,0-4-3 0,-3-2 1 0,8 1 0 0,-8-1 2 0,9 0 3 16,-1-3 2-16,-8 3 0 0,11-3 0 0,-4 0 4 0,0-6 1 0,3 4 2 15,4-4 3-15,-6 0 3 0,0-4 3 0,-2 4 3 0,4-6 5 0,4 0 2 0,-6-3 3 16,0-1 4-16,7 0 7 0,-8 2 5 0,1-4 4 0,1-2 7 0,-2-1 2 15,2 2 4-15,-9-3 5 0,8-4 2 0,-6 7 2 0,7-8-1 0,-8 6-2 16,1-3 0-16,-7-1-4 0,6-7-3 0,1 7-5 16,-7-6-3-16,0 7-4 0,0-7-5 0,0 1-8 0,0 0-6 0,0-3-2 0,-7 5-3 0,1-5 0 0,6 9-3 15,-7-7 3-15,1 6 1 0,1-1-2 0,5 5 2 0,-9 0 2 16,2 7-3-16,7-3-8 0,-5 8-3 0,5-4-7 0,-8 7-9 0,8 0-9 0,0 0-7 16,0 0-6-16,-5 7-2 0,5-4-2 15,-6 8-1-15,-2 3-2 0,8 0-2 0,-5 7-3 0,5-2-2 0,-7-1 3 0,7 13 4 0,-6-7 9 0,6 0 6 0,0 7 10 16,-8-7 3-16,8 0 2 0,0 1 2 0,0-1 1 0,8 0-1 15,-8-5-1-15,0 5 0 0,6-3 0 0,-6-2 0 16,7 1 1-16,-2-6-6 0,-5 6-4 0,8-5-7 0,-2-2-9 0,-1 2-12 0,3 0-16 16,-3 0-16-16,11-1-14 0,-11-4-19 0,1 0-16 0,1 5-23 0,-1-5-22 0,7-5-21 0,-6 4-20 15,-1-5-20-15,2 7-21 0,-3-7-32 0,3 2-36 0,-3 0-35 16,2-3-32-16,0-3-35 0,-2 6-35 0,2-6-1 0,1 0 19 0,-8 0 28 0,0 0 32 0,5-6 34 0,-5 6 35 16,0-3 38-16,0 3 39 0,0-12 47 0,-5 8 47 0,5-7 48 0,-8 7 65 0</inkml:trace>
  <inkml:trace contextRef="#ctx0" brushRef="#br0" timeOffset="-159306.97">8883 2784 58 0,'-12'-4'133'0,"4"-6"48"0,3 6 40 0,-9-6 39 0,1 4 40 0,0-3 37 0,0 4 40 0,-1 1 37 0,2-2 34 0,-1 1 34 0,-1 1 34 0,2-2-44 0,-2 3-85 0,1-3-55 0,8 6-36 0,-2-4-25 0,0-2-17 0,0 6-20 0,1-5-22 0,6 5-22 0,0-4-24 0,0 4-19 0,0 0-18 0,0-6-17 0,0 1-19 0,0 5-16 0,0 0-19 0,6 0-14 0,-6-4-15 0,0 4-6 0,7-5-9 0,0 5-7 0,0-4-4 0,-2 4-4 0,8-6-6 0,-5 2-4 0,10-1-9 0,-4 5-17 0,-1-6-23 0,8 6-30 15,-10-3-27-15,9 3-34 0,-7-6-38 0,6 6-44 0,-6 0-50 0,6 0-94 16,-4 6-116-16,4-6-58 0,-6 0-23 0,6 0 0 0,2 3 15 0,-9-3 33 0,7 6 39 15,-6-6 46-15,6 0 48 0,-4 5 52 0,-3-5 54 0,0 0 58 0,1 4 62 0</inkml:trace>
  <inkml:trace contextRef="#ctx0" brushRef="#br0" timeOffset="-158738.25">9326 3009 17 0,'-7'6'149'0,"1"0"84"0,-2-6 54 0,3 4 39 16,0-4 26-16,-3-4 26 0,2 4 24 0,-1-6 24 0,-1 6 23 0,3-6 20 15,5 2 21-15,-7 4-27 0,7 0-56 0,-7-5-102 0,2 5-128 0,5-6-56 16,-7 3-12-16,1 3 1 0,-2-6 7 0,8 2 5 0,-6 4 1 0,-1-5 0 0,2 1 0 16,-3 4 0-16,8-5 0 0,-6 5-5 0,6-7-6 0,-7 7-9 0,7 0-9 15,0 0-12-15,-6-3-13 0,6 3-11 0,0 0-8 0,0 0-8 16,0 0-8-16,0 0-11 0,0 0-8 0,0 0-10 0,0 0-11 0,0-6-10 0,6 6-8 0,-6 0-5 16,7-5-2-16,-7 5-3 0,6-4 1 0,2 4-3 0,-3 0-1 0,8-6-7 15,1 1-4-15,-2 5-8 0,7-4-8 0,-4 0-11 0,4-1-13 0,0-1-15 16,1 2-18-16,7-2-23 0,-8 1-25 0,1-5-27 0,-1 5-25 0,0 1-25 0,1-1-25 15,-1 1-30-15,-6-2-31 0,8 3-26 0,-10-3-18 0,2 0-22 0,2 2-23 16,-3-7 1-16,0 7 12 0,-4-5 23 0,-3 4 34 0,9-5 33 0,-9 1 37 0,2-3 45 16,2 3 48-16,-9 0 61 0,5-7 59 0,-5 7 51 0,0 0 47 0,6-6 52 15,-6 6 58-15,0-7 51 0,0 7 47 0,0-6 40 0,0 0 36 0,-6 6 33 16,6-6 32-16,0 0 17 0,-5 2 8 0,5 1-13 0,-9-3-29 0,9 1-32 16,-7 0-35-16,2 5-29 0,-1-6-25 0,-2 4-16 0,3-2-15 0,-3 3-11 0,3-1-13 15,-2 1-11-15,0 1-10 0,2 0-11 0,5-1-11 0,-8 5-9 16,1-4-13-16,2 2-9 0,-3 2-12 0,8 1-11 0,-6-1-11 0,1-1-7 0,5 6-11 0,0-4-7 15,-8 4-9-15,8 0-8 0,0 0-11 0,-8 0-6 0,8 0-9 0,-5 0-6 16,5 0-6-16,-6 4-3 0,-1 2-7 0,7-1-2 0,-5-1-1 0,-4 1-5 16,9 5-2-16,-5-4-3 0,-2 3 1 0,7 1-1 0,-6-1-2 0,6 6 3 15,-7-4 2-15,7 2 2 0,0-3-1 0,0 4 5 0,7 2-1 0,-7-7 1 0,6 6 1 16,-6 0 2-16,7-6-2 0,-2 7 0 0,4-2 5 0,3 2-2 0,-6-2 4 16,7 0-1-16,-5-5 0 0,3 6 3 0,2 0 1 0,2 0 0 0,-10-6 0 15,9 6 1-15,-1 0-1 0,0-1 3 0,-2-4 2 0,-4 0 1 0,7 5 1 0,-8-5 1 16,1-1-1-16,-2 0 3 0,4-3 3 0,-9 3-1 0,7-3-2 0,-7 0 4 15,0-3 1-15,0-3 4 0,0 6 3 0,0-6 6 0,0 4 1 0,0 1 1 16,-7-5 2-16,7 4-1 0,-9 1-3 0,4-5-1 0,5 6-7 0,-7-2-7 16,1-4-14-16,1 5-15 0,-4-5-18 0,2 6-24 0,2-6-26 0,-1 4-31 0,-2-4-30 15,3 0-38-15,-3 0-35 0,8 0-58 16,-5 0-62-16,5 0-86 0,-7 0-94 0,7 0-34 0,0 0 3 0,0 0 15 0,0-10 31 0,0 5 31 0,0 1 41 0,7-7 43 16,-2 2 46-16,3-1 49 0,-3-5 51 0,3 0 62 0,-2 2 66 0</inkml:trace>
  <inkml:trace contextRef="#ctx0" brushRef="#br0" timeOffset="-157507.5">9887 2629 0 0,'5'6'24'0,"-5"-3"140"0,0-3 77 0,0 0 55 0,0 0 42 0,0-3 42 0,-5 3 42 0,-2-6 39 0,-1-4 38 0,2 1 30 0,0 0 27 0,-1 3 25 0,2 0 26 0,-4 3-111 0,4-3-184 0,-2 6-91 0,1-6-47 0,1 6-24 0,-3-4-18 0,0 4-18 0,3 0-23 0,5-5-20 0,-7 5-19 0,1 0-13 0,0 0-9 0,6 5-8 0,-7-5-7 0,7 4-6 0,-8-4-6 0,8 6-7 15,0 0-4-15,-5-3-2 0,5 3-2 0,0 0-2 0,-6-2-1 0,6 5-1 0,0 0-2 0,0-3 1 0,0 3-3 16,0-3 1-16,0 3-1 0,0 1 1 0,6-5-1 0,-6 4 2 0,5-3-2 15,-5 3 1-15,8-3 2 0,-1-2 2 0,-1 5 2 0,7-3 5 0,-8-2 2 16,3 1 2-16,5-5 1 0,0 6 5 0,1-6-1 0,-2 4 3 16,0-4 2-16,8 0 2 0,-6-4 1 0,4 4 2 0,-4-6 2 0,6 1-1 0,-7 5 1 15,6-4 2-15,-6-5-1 0,0 3 5 0,1 2 4 0,-9-7 3 0,8 7 3 16,-5-7 2-16,5 2 3 0,-8-1 1 0,-5 1 0 0,8 0 1 0,-8-3-1 0,0-1-1 16,6 4 0-16,-12-3-2 0,6-3-2 0,0 6-3 0,-8-6-8 0,3 6-3 15,-2-7-6-15,1 7-3 0,-2 0-5 0,2 0-3 16,-6 3-3-16,-2 2-1 0,9-7-4 0,-8 11-2 0,-3-4-6 0,5 4 0 0,-2 0-5 0,6 0 1 0,-6 4-2 15,-1 2-1-15,1-1 3 0,2 5-1 0,3-1 2 0,-4 0-1 0,4 0 2 16,-4 3-1-16,5 1 2 0,-7 2-1 0,9-6 4 0,-2 6-1 0,1 1 2 16,6-2 1-16,-5 2-1 0,5-2 0 0,-8 0-2 0,8 0-5 0,0 1-8 0,0 1-7 15,0-7-8-15,8 6-6 0,-8-6-10 0,5 6-7 0,1-1-5 0,1-4-5 16,-2 0-5-16,4-1-3 0,3 3-4 0,-6-3-7 0,8 0-3 0,-2-5-2 16,2 7 2-16,-1-7 1 0,-1 2-3 0,8 0 1 0,-7-3 4 0,0-3 0 15,8 6 0-15,-8-6 2 0,-3 0-3 0,4-6 6 0,7 6 3 0,-8-3 10 0,0-3 7 16,0 6 8-16,-7-6 13 0,6-3 16 15,-3 3 19-15,-4 2 21 0,0-5 21 0,-5 4 18 0,8-5 14 0,-8 1 14 16,0-3 13-16,0 3 8 0,0-4 7 0,0 1 9 0,0-2 8 0,0-1 5 0,-8 2 4 0,8-8 0 16,-5 6-7-16,5-4-6 0,-5 1-8 0,5 2-6 0,-9-2-1 0,9 3-1 15,0-1-2-15,-7 2-3 0,7-1-5 0,0-1-8 16,0 7-7-16,0 0-7 0,0 0-8 0,0 3-5 0,0 2-8 0,0-1-8 0,0-1-9 0,0 2-9 0,7-2-9 0,-7 6-9 16,9-5-7-16,-4 5-3 0,-5 0-4 0,5 0 0 0,3 0-1 0,-3 0-2 15,3 5-1-15,5 1 4 0,-7-2-1 0,7 2 1 0,0 3 6 0,-6-3-1 16,5 3 3-16,3 0 3 0,-10 0 2 0,9 3 4 0,-9 1 1 0,2-3 1 0,2 4 1 15,-4-2 3-15,1 3 2 0,-6-2 0 0,7-4 1 0,-7 6 0 0,0 0 2 0,5-5-1 16,-5 4 4-16,0-4-3 0,0 1 0 0,0-1-2 16,-5-1-2-16,5 0-1 0,0-3-3 15,0 3-2-15,-7-3-1 0,7-3-2 0,0 3 1 0,0 0-2 0,-6-2 0 16,6 0-1-16,0-4 2 0,0 0-1 0,0 0 3 0,-5 5-1 0,5-5 4 0,0 0-1 0,-9 0 2 0,9 0 0 0,-7 0 1 0,7 0 4 0,-5 0-2 16,5-5 0-16,-6 5 2 0,6 0-2 0,-8-4 1 0,8 0-1 0,-5 4 1 15,5-6-2-15,-8 0-3 0,8 3 1 16,0-3-2-16,0 1-6 0,-7 1-5 0,7-7-4 15,0 7-3-15,0-5-6 0,0 3 0 0,7-4-4 0,-7-5-1 0,0 6-2 0,8 0-2 0,-8-6-2 16,5 6-1-16,-5-7-4 0,8 7-2 0,-2-6 0 0,-1 6 1 0,2-3 1 0,2 3 3 16,-4 0-1-16,8 3-1 0,-8 2 1 0,11-1-2 0,-11 1 3 0,1 4-1 0,7 0 2 15,0 0 3-15,-6 4 0 0,5 1 4 0,-4-1 2 0,4 2 3 0,-6 3 4 16,7 0 3-16,-5 3 4 0,-1-3 9 16,-1 6 3-16,0-2 2 0,-6 2 4 0,7 0 0 0,-7 0-2 0,5 0-8 0,-5 4-5 15,0-4-8-15,8 0-8 0,-8 0-9 0,0 0-8 0,6-2-7 0,-6-4-8 16,7 6-8-16,-1-3-4 0,-6-3-3 0,5-5 0 0,3 5-1 0,0-3 7 15,-3-1 4-15,3-1 12 0,-3 2 9 0,0-6 8 0,4 6 11 0,3-6 9 16,-6 0 8-16,2 0 6 0,-3-6 7 0,8 6 3 0,-6-6 5 0,0 2 3 0,6-1 4 16,-6-1 8-16,-2 2 11 0,9-1 7 0,-9-4 10 0,3-1 8 15,-2 4 7-15,1-3 3 0,1-1 1 0,-8 0 2 0,5-4 1 0,-5 5-1 16,6-2-1-16,-6-4-2 0,8 2 0 0,-8-3-7 0,0 1-7 0,0 6-9 0,0-6-5 0,0 0-5 16,0 6 1-16,0-6 2 0,0 6 1 0,0 5 3 0,0-8 1 0,0 9-2 15,-8-3-2-15,8 0-2 0,0 6-6 0,0 0-4 0,0 0-5 0,-6 0-10 16,6 0-10-16,-5 0-12 0,5 0-12 0,-8 6-11 0,1 0-8 0,7-3-5 15,-6 3-5-15,-2 4-1 0,3-1-3 0,-9 0 1 0,9 3 0 0,-2 2 3 16,-1 0 1-16,3 0 6 0,-2 1 4 0,0 1 5 0,2-3 4 0,-3 2 1 0,8-4 2 16,-5 4 1-16,5-2 0 0,-8-4-1 0,8 6 2 0,0-3-2 0,0-3 1 15,0 0-3-15,0 1 0 0,0-1-3 0,8-3-4 0,-8 3 2 0,5-3 0 16,-5-2 2-16,8 1 3 0,-8-5 3 0,5 4 3 0,2-4 4 0,0 0 2 0,-2 0 6 16,3 0 6-16,4 0 8 0,-3-4 9 0,-4-1 9 0,8 1 12 0,0-2 9 15,-5 3 11-15,3-9 7 0,2 3 10 0,-6-1 4 0,6 1 3 0,-6-6 0 16,5 0 0-16,-4 0-2 0,3-4-5 0,-3 4-1 0,-3-5-4 0,2 1-6 15,2-6-54-15,-4 7-18 0,1-6 0 0,-6-1 0 0,7 1 0 0,-7-2 0 16,5-3 0-16,-5 5 0 0,0-6 0 0,0 2 0 0,0-3 0 0,0 7 0 16,0-6 0-16,-5 6 0 0,5-4 0 0,0 7 0 0,-7 3 0 0,7-3 0 15,0 12 0-15,-6-5 0 0,6 9 0 0,-5-4 0 0,5 2 0 0,-9 7 0 0,9 0 0 16,0 0 0-16,-7 7 0 0,2 2 0 0,-3 0 0 0,2 1 0 0,1 4-15 16,-3 2-24-16,3 2-3 0,5 3 1 0,-7 3 0 0,0 0 4 0,0-4 4 15,1 4 7-15,6 0 7 0,0-3 2 0,-7 3 0 0,7 1 4 0,0-7-1 16,0 3 1-16,0 2 2 0,0-3 2 0,7 5 1 0,-7-7-2 0,0 3-4 0,6-2-12 15,-6 1-11-15,7 5-17 0,0-7-20 0,-7 3-22 0,7-2-21 0,-2-5-25 16,-5 5-28-16,8 2-31 0,-3-8-38 0,1 8-44 0,-6-6-51 0,8 3-97 16,-3-3-114-16,2 1-37 0,2 2-4 0,-4-8 20 0,1 4 29 0,1-2 37 15,-2-3 38-15,4 1 44 0,-4-7 46 0,2-3 49 0,-1 0 51 0,1-3 60 0,-1-3 64 16</inkml:trace>
  <inkml:trace contextRef="#ctx0" brushRef="#br0" timeOffset="-157113.03">11494 2488 0 0,'0'-5'1'0,"7"5"98"0,-1-6 67 0,-6 2 45 0,7-7 35 0,-7 7 36 0,0-1 38 0,0-5 38 0,0 1 38 0,0 0 35 0,0-7 33 0,0 5 34 0,0 4 30 16,0-4-63-16,0-5-119 0,-7 7-57 0,7 0-25 0,0-1-13 0,0 1-5 0,-6-3-14 16,6 3-16-16,0 0-20 0,0-1-18 0,0 1-17 0,-7-2-14 0,7 1-15 15,0 5-12-15,0-4-15 0,0 3-11 0,-6-2-13 0,6 3-12 16,0-1-10-16,-5 3-9 0,5 3-9 0,0-7-6 0,0 7-11 0,0 0-7 0,-8-5-11 16,8 5-7-16,-8 0-5 0,3 5-7 0,-1 2-5 0,-1-4-3 0,2 3-2 0,-9 3-1 15,7 6-2-15,-7 0-3 0,1 0 0 0,-6-2 3 0,6 8 0 0,1-2 4 16,-2-1 4-16,1 9 3 0,0-9 2 0,0 6 2 0,-1-3 1 0,1 2-3 15,3 3 2-15,1-3-1 0,4 3 1 0,-10-3-2 0,15 3 0 0,-5-2-3 0,-2 1-3 16,7-1-8-16,-7-6-5 0,7 7-9 0,7-1-10 0,-7-3-10 0,7-2-12 16,-2-1-11-16,3 3-15 0,-1-2-14 0,7 1-15 0,-9-4-16 0,8-3-12 15,6 1-20-15,-6 1-16 0,0 1-17 0,5-3-19 16,3-2-18-16,-1-2-34 0,-1 0-38 0,1 3-61 0,1-8-68 0,-3 5-22 0,3-3 4 0,3-6 17 0,-4 0 22 16,-1 0 31-16,2-6 33 0,-3 2 36 0,2-5 38 15,0-3 40-15,-1 3 42 0,2-6 52 0,-3 2 55 0</inkml:trace>
  <inkml:trace contextRef="#ctx0" brushRef="#br0" timeOffset="-156749.38">11938 2418 0 0,'-8'-9'22'0,"8"-2"136"0,-5 4 74 0,-2-4 50 0,1-5 38 15,6 7 35-15,-7-6 36 0,0 6 33 0,0-7 36 0,7 2 28 16,-5 0 33-16,5 5 25 0,-8-6 30 0,8 4-101 0,0 2-172 0,-5-1-82 0,5 1-34 0,0 0-15 16,0 2-3-16,0-2-8 0,-6 4-10 0,6 5-12 0,0-6-15 0,0 2-9 15,0 4-13-15,0 0-13 0,0 0-13 0,-8-5-15 0,8 5-14 16,0 0-14-16,-5 5-12 0,5-5-12 0,-7 0-7 0,7 4-9 0,0 2-3 0,-9 3-6 15,4-4-2-15,-1 5-5 0,-1 5 0 0,7-5-1 0,-5 4 3 0,-3 2-1 0,2 2 2 16,-1-3 2-16,7 1 4 0,-6-2 2 0,6 5-1 0,-7-4 2 0,7 0-3 16,0-2-1-16,0 2-2 0,7 0 1 0,-7 0 1 0,6 0-1 0,1-6 0 15,-1 7 5-15,2-1 0 0,-3-6 1 0,8 6 2 0,1 0 1 0,-7-6-1 16,6 5 1-16,-2-4 0 0,2 6 4 0,1-7-1 0,-1 1 3 0,-1 4 1 0,-4-4 0 16,3-1 3-16,-3 2 1 0,-1-1 4 0,-1-1 0 0,2 0 5 0,-8-3-2 15,5 3 6-15,-5-3-1 0,0-2 4 0,0 2 0 16,-5-3 5-16,5 3 1 0,0-2-1 0,-8 1 3 0,2 1-3 0,-1-2-1 0,-1-4 1 0,3 5-5 0,-1-5-2 15,-7 6-8-15,6-6-10 0,-6 0-11 0,-1 3-12 0,9-3-12 0,-8 0-16 16,-1 0-20-16,9-3-23 0,-11 3-25 0,5 0-26 0,-1-6-22 0,4 6-23 16,-5 0-17-16,7-5-19 0,-1 5-14 0,-7 0-15 0,9-4-36 0,-2 4-44 0,7-6-67 15,-7 6-74-15,7-5-19 16,0 5 10-16,-5 0 23 0,5 0 35 0,0-10 31 0,5 7 35 0,-5-3 33 0,7-4 35 0,-7 5 37 0,12-5 40 0,-4 1 52 16,5-6 61-16</inkml:trace>
  <inkml:trace contextRef="#ctx0" brushRef="#br0" timeOffset="-155371.12">12165 2483 0 0,'0'5'11'0,"-5"-1"130"0,-3-4 84 0,2 0 57 0,6 0 43 0,-7 0 40 15,1-4 43-15,1-1 40 0,5-1 40 0,-8 6 35 0,8-4 29 0,-8-2 28 0,8 1 27 0,0 5-92 0,0 0-158 16,0-4-92-16,0 4-59 0,-5 0-30 16,5 0-10-16,0-5-21 0,0 5-19 0,0 0-25 0,0 0-23 15,0 0-17-15,-7 0-12 0,7 0-12 0,0 0-11 0,0 0-12 0,0 0-10 0,0 0-9 0,0 0-4 0,0 0-5 0,0 5-4 0,-6-1-2 16,6-4-3-16,0 5 1 0,0 1-1 0,0-2 0 0,0 7 2 0,0-7-1 15,6 2 5 1,-6 3 1-16,7-5 2 0,-7 1 2 0,5 4 0 0,-5-3-1 0,8 0 5 0,0-2-2 0,-3 5 1 0,1-3 3 0,1-2 1 0,7 1 2 0,-9 0 4 16,2-5 2-16,5 4 1 0,-5-4 2 0,6 6 1 0,1-6 1 0,-2 0 1 15,-4 0 1-15,4-6 0 0,0 6 1 0,4 0 2 0,-5-4 2 0,1-1 1 16,-3 0 0-16,3 1 3 0,-1-2-1 0,-2-3 4 0,-2 5 1 0,-2-8 2 0,1 3 3 16,2 0 1-16,-8 0 3 0,5-1 1 0,-5-5 0 15,0 4 1-15,0-2-2 16,0-2-3-16,-5-1-2 0,-3 2-2 0,8-5-5 0,-6 4-2 0,-6-6-6 15,3 8-5-15,-2-1-2 0,4-7-6 0,-7 7-3 0,2 0-5 0,1 4-5 16,-5-1-1-16,4 2-3 0,0-1-3 0,4 6-1 0,-4 4-2 0,-2-5 0 0,1 5 0 16,0 5-3-16,0-1 3 0,8 0-1 0,-9 7-1 0,1 4 1 0,8-5 0 0,-11 4-1 15,11 0 0-15,-8 0-1 0,8 7-4 0,-4-2 0 0,2-4-5 0,2 6-3 16,-1-3-2-16,-2-2-3 0,8 2-2 0,-5-3 1 0,5 4-1 0,0-4 1 16,0 0 2-16,0 0 2 0,0 0 2 0,5-2 2 0,-5-3 4 0,8 4 2 15,-2 1 5-15,6-3 5 0,-3-3 5 0,2 4 5 0,-4-1 4 0,6-9 2 16,0 8 2-16,0-1 0 0,6-6 0 0,-6 1 0 0,0-1 0 0,8-4 2 0,-3 5 1 15,-4-5 1-15,4 0 2 0,3 0-2 0,-3 0 1 0,3-5 0 0,-1 1-2 16,-2 4 0-16,10-5 1 0,-9-5 0 0,-1 6 1 0,1-7 5 0,2 8 1 0,-3-9 5 16,3 3 1-16,-8 0 7 0,1-1 11 0,-2 1 4 0,0-3 5 0,3-2 5 15,-10 4 7-15,9-3 4 0,-9 1 4 0,3-2 3 0,-3 1 2 0,-5-2-2 16,8-1-4-16,-8 2 1 0,8 0-3 0,-8 0-4 0,0-2-7 0,0 1-3 16,0 1-2-16,0-2-4 0,0 7-6 0,0 0-4 0,0-6-4 0,-8 6-6 0,8-1 0 15,-8 4-6-15,8-3 0 0,-5 3-4 0,-3 2-6 0,8-1-6 0,-5 5-7 16,0-4-5-16,-4 4-5 0,9 4-5 0,-5-4-3 0,-2 5 0 0,7-1-3 0,-8 2 0 15,8 3-1-15,-6-3-1 0,0 4 1 0,6-1 2 0,0 0 2 0,-7 0 3 16,7 2 4-16,0-1 1 0,0 0 4 0,0 1 0 0,0-4 5 0,0 4 1 16,0-2 0-16,0 1 4 0,0 1 1 0,0-1 2 0,7 3 0 0,-7-2 3 15,0-1-2-15,6-1 2 0,-6 0 1 0,6 6 0 0,2-6 0 0,-8 3 1 16,7-3 1-16,-7 5-2 0,5-4 0 0,4 0 0 0,-9-1 0 0,5 3 0 16,0-3 0-16,3 0 0 0,-8 1 0 0,5-1-2 0,-5-3 0 0,8 3-2 15,-8-3 2-15,8-2-2 0,-8 1 0 0,0-1 2 0,5-4-4 0,-5 0 1 0,0 0 2 16,0 0 0-16,0 0 4 0,0 5 4 0,0-5 7 0,0 0 7 0,0 0 6 0,0 0 10 15,0 0 9-15,6-5 5 0,-6 5 2 0,0 0-1 16,0-4 4-16,0-1-1 0,0 1-1 0,0-2 0 0,0 2-5 0,0-7-4 16,0 8-6-16,0-9-7 0,0 3-5 0,0 0-12 0,0-7-8 0,7 7-7 0,-7-6-1 0,0 0-3 0,0 2 0 15,0-2-3-15,6-6-1 0,-6 8 0 0,7-8-1 0,-7 7 1 0,6-5-3 16,-6-2-1-16,7 6-1 0,0-3-2 0,0 2 2 0,-7 1-3 0,5 6 1 0,3 0-2 16,-8 0-1-16,5-1-2 0,1 4-1 0,-6 1-2 0,8 1 1 0,-8 4 0 15,5 0 1-15,-5 0 4 0,7 0-1 0,1 4 3 0,-2 7 1 0,-6-8 0 16,6 9 5-16,1-8 0 0,-2 11 3 0,-5-6 3 0,9 0 3 0,-4 7 2 15,2-2 3-15,-7-4 1 0,6 4 1 16,-6 2 0-16,5-7 0 0,3 6-1 0,-8 0 0 0,8-5-2 0,-8 5 2 0,5-6 0 0,-5 0-3 0,7 0 0 0,-7 3-2 16,6-3-1-16,-6 1-2 0,6-6-1 0,1 1-3 0,-7 4-2 0,8-3-2 15,-3 0-2-15,1-3-5 0,2 3-3 16,-3 0-3-16,3-6-1 0,4 4-2 0,-5-4-4 0,-2 5 0 0,10-5-5 0,-9 0 0 0,7 0-2 0,-8 0-2 0,11 0 2 16,-11 0 4-16,8-5 3 0,-8 5 4 0,11-4 5 0,-5 4 5 0,-3-6 4 15,5 0 4-15,-8 3 6 0,9-9 4 0,-9 8 5 0,10-6 6 0,-10 6 5 16,3-6 3-16,-2 1 6 0,-1-3 2 0,-5 3 3 0,8-6 6 0,0 6 2 15,-3-6 0-15,-5 5 5 0,0-4 3 0,6 0 2 0,-6 3 0 0,7-4 2 0,-7 0 2 16,0 2 1-16,5 4 1 0,-5-7 3 0,0 5-1 0,0 2-1 16,0 0-3-16,0 0-2 0,0-1 4 0,0-1-1 0,-5 7 0 0,5-6 1 0,0 5-1 15,0 1-3-15,0-1-1 0,0 5-6 0,-7 0-6 0,7 0-4 16,0 0-6-16,0 0-5 0,0 0-5 0,-6 0-11 0,6 0-8 0,-5 0-11 0,5 5-9 16,-8-1-6-16,0-4-3 0,3 5-1 0,-1 5-3 0,-2-6-1 0,3 1-2 0,-10 4 1 15,10 3-2-15,-2-3 1 0,-5 1 2 0,4-1 5 0,3 0 7 0,-3 3 3 16,2 3 3-16,6-8 3 15,-5 8-2-15,-2-3 2 0,-2 2 0 0,9-4-1 0,-5 3 4 0,5-2 0 0,-7 4 3 0,7-5 1 0,-6-1 2 0,6 0 0 0,0 6-3 16,0-5-3-16,-5-1 0 0,5-3-4 0,0 3-2 0,0 0 1 0,0 3-5 16,5-9 0-16,-5 9-2 0,0-8-1 0,6 1 1 0,-6 4 1 0,7-5 0 0,-2-4 4 15,-5 6 0-15,9 0 4 0,-2-6 5 0,-2 3 4 0,1-3 3 0,2 0 7 16,5 0 4-16,-8-3 4 0,2 3 7 16,5-6 3-16,-4 0 4 0,4 2 6 0,-4-1 7 0,-2-4 6 0,7 5 6 0,-5-8 6 0,-3 3 0 0,8-6 5 15,-8 6 0-15,4-6 3 0,-4-1-1 0,2 2 0 0,-1 1-1 0,8-8-3 0,-14 2-2 16,7-5-6-16,-2-1-8 0,3 1-30 0,-8-6-14 0,5 6 0 0,-5-10 0 15,0 4 0 1,0 0 0-16,6 1 0 0,-6 0 0 0,-6 0 0 0,6 0 0 0,0 4 0 0,0 1 0 0,0-1 0 0,0 5 0 0,0 7 0 0,-5-2 0 16,5 5 0-16,0-1 0 0,0 7 0 0,0-1 0 0,-8 1 0 0,8 4 0 15,0 0 0-15,0 0 0 0,-5 0 0 0,5 4 0 0,-7 1-14 0,0-1-26 0,0 2-3 16,1 3 0-16,-1 3 1 0,2 1-2 0,-4 1 1 16,4 1 2-16,-2 1 5 0,1 2 4 0,1 3 6 0,-3-2 11 0,0-1 2 0,8 9 1 0,-5-9 4 15,5 6-1-15,0 1 0 0,0-6 1 0,0 7 0 16,0-3 1-16,0-2 0 0,0 3 2 0,0-6-2 0,0 3 0 0,5-2-2 0,3 2 1 0,-8-3-2 15,8-3 1-15,-3 4-4 0,1-4-5 0,1 0-6 0,-2 3-11 0,9-2-9 16,-7-1-14-16,6-6-17 0,-6 6-21 0,5 0-21 0,-4-5-22 0,3-1-27 0,-3 6-32 16,-1-6-32-16,7 2-38 0,-9-1-56 0,0-6-65 0,8 5-76 0,-5-4-71 0,-2 1-20 15,1-2 6-15,-1-4 24 0,1 5 35 0,-1-5 36 0,2-5 40 0,-3 5 45 0,0-4 46 32,-5-2 50-32,8-3 50 0,-8 0 65 0,6-1 68 0</inkml:trace>
  <inkml:trace contextRef="#ctx0" brushRef="#br0" timeOffset="-154690.05">13611 2449 76 0,'12'-6'150'0,"4"6"45"0,-5-4 33 0,2 4 34 15,0-5 30-15,-6-1 35 0,5 3 33 0,3-4 34 0,-10 2 31 0,2 1 33 0,0-1 29 0,-2-1-52 0,-5 2-106 0,0 4-58 0,8-3-32 0,-8-3-18 0,0 1-11 0,-8 1-10 0,8-8-11 0,0 8-15 16,-5-1-19-16,5-4-16 0,-7 3-16 0,0-3-16 0,2 0-15 0,5-1-10 16,-15-1-14-16,15 1-7 0,-5 1-11 0,-9 0-7 0,14-1-3 0,-13-1-6 15,5 7-4-15,3-7-6 0,5 7-4 0,-6 0-5 0,1-1-1 0,-2-1-6 16,-2 6-2-16,4-3-5 0,-2 3-2 0,1 0-2 0,1 0-3 0,-3 3-3 0,0-3-1 16,3 6-1-16,-1-1 1 0,-2-1-2 0,3 6 1 0,-10-5 1 0,10 4-2 15,-2 1 0-15,-5 5 2 0,4-6 2 0,3 1-1 0,-9 1 0 0,9 4 2 16,-2-6 0-16,-2 1 0 0,4-1-2 0,-2 0-1 0,1 3-1 0,6-3 0 0,-5 0-2 15,5-5-1-15,-9 7 3 0,9-7-4 0,0 1 0 0,0 2 0 0,0-4-1 16,0-3-1-16,0 6-2 0,0-1 2 0,0-5-4 0,0 0 1 0,0 4-2 16,9-4 0-16,-9 0-1 0,0 0 2 0,5 6 4 0,-5-6 5 0,6 0 4 0,-6-6 7 15,7 6 7-15,-2 0 9 0,-5 0 6 0,9-4 9 0,-2 4 7 0,-2-5 7 16,1 5 10-16,2-6 5 0,-3 3 9 0,3-4 4 0,-3 2 3 0,2 1 2 0,0-7-1 16,-2 7 0-16,2-5-3 0,1 4-2 0,-3-5-2 0,3 0-4 0,-2 5-5 15,-1-4-2-15,3-1-5 0,-8 5-4 0,8 1-4 0,-8-8-8 0,5 9-6 16,-5 3-4-16,0-6-8 0,0 6-5 0,6-5-9 0,-6 5-7 0,0 0-10 15,0 0-8-15,0 0-1 0,0 0 0 0,0 5 2 0,0 1 0 0,7-3 1 16,-7 4 1-16,5 2 3 0,-5 0 1 0,9 0 4 0,-9 2 8 0,7 5 4 0,-7 2 3 16,5-3 7-16,-5 1 6 0,6 2 2 0,-6 1-7 0,5 2 0 0,-5-3-1 15,0 3-4-15,8-2 2 0,-8 5 0 0,0-3-1 16,0-2-4-16,8 5-2 0,-8-4-1 0,0-1-1 0,0 0 0 0,0 2-4 0,5-3 4 0,-5-3-1 16,0 6 0-16,0-8 2 0,0 2-1 0,0 0 1 15,0 0-1-15,7-6 0 0,-7 6-1 0,0-5 0 0,0-1 2 0,0 1-1 0,0-5 1 0,0 4 0 0,0-3-1 16,0-2 2-16,0 1 0 0,0-5 2 0,0 0 3 0,0 0 0 0,0 6 3 15,0-6 2-15,0 0 3 0,0 0 0 0,0 0 4 0,0 0-2 0,0 0 3 16,0 0 0-16,0 0 1 0,7-6-3 0,-7 6-1 0,0 0-4 0,5 0-4 16,-5 0-6-16,0 0-6 0,0-5-4 0,0 5-9 0,0 0-7 0,8-4-10 15,-8 4-8-15,0-6-6 0,7 1-7 0,-7 5-5 0,0-4-5 0,0-1-3 16,0 5-8-16,0-4-3 0,0 4-3 0,5-6-9 0,-5 6-12 0,0 0-11 0,0-3-11 16,0 3-17-16,0 0-21 0,0 0-27 0,0 0-32 0,0 0-39 0,0 0-46 15,0 0-94-15,0 0-115 0,0 0-43 0,0 0-9 0,0 0 14 0,0 0 23 0,0 0 33 16,0 0 35-16,0 0 43 0,0 0 44 0,0 0 49 0,0-6 53 0,0-4 58 15,-5 5 64-15</inkml:trace>
  <inkml:trace contextRef="#ctx0" brushRef="#br0" timeOffset="-154152.31">14047 2224 6 0,'8'-16'76'0,"-8"7"39"0,0-6 32 0,0 6 35 0,0-6 35 0,-8 5 37 0,8-4 37 0,0 4 36 0,-7 1 36 0,7-3 34 0,-5 3 33 0,-1 0-16 0,6-2-47 0,-8 3-30 0,3 3-20 0,5-1-11 0,-8-4-3 0,8 5-13 16,-5 1-18-16,5-2-18 0,0 1-20 0,-8 5-21 0,8 0-23 0,0-4-23 16,0 4-21-1,0 0-21-15,0 0-21 0,0 0-21 0,0 0-19 0,0 0-19 0,0 0-13 0,0 0-11 0,0 4-6 0,0 1-6 0,-6 1-4 0,6-2-1 0,0 7 1 16,-7-1 2-16,7-1 6 0,0 6 3 0,-6 0 8 0,6 0 5 0,0-2 4 15,-7 7 3-15,7 5-1 0,-6-6-5 0,6 5-5 0,0 1-8 0,-8-1-1 16,8 6-5-16,0-5-3 0,0 2-3 0,0 0-4 0,0-5-4 0,0 5-2 0,0-9-1 16,8 6-3-16,-8-3-1 0,6-2 0 0,-6-1 1 0,7-2-1 0,-7 3 2 15,6-5 2-15,-6 1 1 0,7 1 0 16,-7-7 2-16,6 6 1 0,-6-6-1 0,0 2-1 0,8-1-2 0,-8-6-4 0,0 1-5 0,0-1-7 0,5 1-2 16,-5-5-6-16,0 6-1 0,0-6-3 0,0 0-2 0,0 0-4 0,0 0-4 0,0 0-4 15,8 0-2-15,-8 0-8 0,5-6-3 0,-5 1-5 0,8 5-10 16,-8-4-7-1,6-5-15-15,-1 3-16 0,2 2-17 0,-7-7-21 0,8 2-25 0,-2 3-20 16,0-3-35-16,1 0-38 0,-2-1-54 0,2-5-58 0,-7 5-51 0,9-4-47 16,-4-1-4-16,-5 5 15 0,0-5 26 0,6-3 30 0,-6 3 34 0,0-6 38 0,0 2 39 15,-6 4 41-15,1-9 47 0,-4 5 50 0,2-6 57 0,2 5 73 0</inkml:trace>
  <inkml:trace contextRef="#ctx0" brushRef="#br0" timeOffset="-153993.9">13945 2166 0 0,'-14'-6'22'0,"-1"0"140"0,3 2 79 0,0-10 60 15,5 4 50-15,-7 1 50 0,8-3 49 0,-1-6 44 0,2-12 40 0,-3-4 30 16,2 16 28-16,6 2 23 0,0 11 24 0,-5-1-108 0,5 6-179 0,5-4-96 0,-5 4-47 15,0-5-34-15,0 5-24 0,0 0-29 0,6 0-32 0,-6-4-21 0,8 4-13 16,-3 0-8-16,2 0 1 0,-1 0-4 0,2 0-4 0,5 0-6 0,-1 4-8 0,8-4-9 16,1 0-11-16,-3 5-22 0,1-5-29 0,7 4-42 0,1 2-57 0,-1 3-80 15,-1 3-98-15,2 1-120 0,-1-4-130 0,1 2-54 0,5-7-13 0,-6 1 6 16,-5-5 15-16,2-5 25 0,4 1 31 0,-6-11 45 0,-3-9 54 0,-4-6 66 0,-2 2 70 16,2-6 85-16,-1-7 89 0</inkml:trace>
  <inkml:trace contextRef="#ctx0" brushRef="#br0" timeOffset="-141772.72">14484 2346 13 0,'7'-6'98'0,"0"-3"52"0,-7 5 38 0,5-1 33 0,-5-2 29 0,0-2 26 0,7 4 27 0,-7-5 25 0,0 6 24 0,0-1 26 0,0-4 26 0,0 3-27 0,0 2-54 0,0-2-54 0,0 1-53 0,-7 1-27 0,7-1-16 16,0-1-8-16,0 2-5 0,0 0-9 0,0-1-8 0,0 5-8 0,-5-6-8 15,5 3-10-15,0-4-11 0,0 2-11 0,0 1-9 0,-7 4-7 0,7-5-11 16,0-1-7-16,-7 2-12 0,7 4-4 0,0-5-7 0,-7 1-4 0,7-1-5 16,-6 5-3-16,6-4-5 0,-7-2-4 0,7 6-6 0,-6-6-4 0,6 6-3 15,-8-4-7-15,3 4-4 0,0 0-4 0,-3-5-3 0,2 5-3 0,-9 0 0 0,10 0-3 16,-9 0-1-16,1 0-1 0,0 5-2 0,2-5 2 0,4 4-1 0,-14 2 1 16,15 0 1-16,-6-2-1 0,-2 1 4 0,1-1-2 0,8 1-1 0,-4 5-2 15,2-5-1-15,2-1-2 0,-1 8-3 0,6-3-1 0,0-4 0 0,-5 3-2 0,5 3 0 16,0-2 0-16,0 1 0 0,5 1 2 0,-5-2 1 0,0 1 3 0,6 5 2 15,-1-5 4-15,-5-1 2 0,7 0 5 0,2 0 2 0,-4 2 3 0,2-1 2 0,4 0 3 16,-2 1 1-16,-2-4 4 0,4 4 0 0,-4-2 3 0,7 1 3 16,-7-4 1-16,4 3 2 0,-3 1-1 0,5-5 2 0,-8 4-1 0,9 1 0 0,-9-4 2 15,3 3 4-15,-1-3-1 0,-1 3 5 0,-6-5-1 0,8 7 3 0,-8-8 2 16,0 3 1-16,5 4 2 0,-5-5 2 0,0-1 2 0,-5 6 3 0,5-5 2 16,0 0 2-16,-8 5 1 0,8-4-2 0,-6-3 0 0,-1 3-1 0,-1 0-1 0,3-2-2 15,-1 1-3-15,-2-1-3 0,3 1-2 0,-8-1-2 0,5-4-5 0,2 6-5 16,-6-6-9-16,-2 6-11 0,7-6-13 0,-4 3-14 0,4-3-16 0,-7 0-19 0,8 0-17 15,-6 0-20-15,3 0-23 0,2 0-22 0,2 0-23 0,-1 0-25 0,1-3-33 16,-3 3-33-16,8 0-44 0,-8 0-45 0,8 0-44 0,0 0-40 0,0-12-6 16,8 8 14-16,-8-1 25 0,0 1 27 0,8-5 35 0,-3-3 33 0,1 9 35 0,-1-9 39 15,11-2 42-15,-11 4 44 0,8-3 50 0,1-2 67 0</inkml:trace>
  <inkml:trace contextRef="#ctx0" brushRef="#br0" timeOffset="-141331.69">14653 2360 84 0,'0'0'151'0,"-5"4"42"0,5-4 33 0,-8 0 31 0,8 0 30 0,-6 0 33 0,6-4 31 0,-7 4 27 0,1-5 25 0,6-1 21 0,-7 6 22 0,1-3-68 0,6 3-116 0,-7-6-60 0,7 6-33 0,-6-4-15 0,6 4-11 0,-5 0-14 0,5-5-16 0,0 5-17 0,-9 0-20 0,9 0-14 0,0 0-13 0,-7 0-10 0,7 0-9 0,-5 0-8 0,5 5-8 0,-8-5-6 0,8 4-7 0,0-4-6 16,-5 6-3-16,5-3-5 0,-6 3-5 0,6-1-1 0,-8-1-5 0,8 2 2 15,0 0-2-15,0-2 0 0,0 1 0 0,0 1 0 0,0-3 0 0,0 1 0 16,0 2-1-16,0-1 0 0,8-1 2 0,-8 8 0 0,0-9 4 0,6 3 2 0,-1-1 3 15,-5-1 3-15,8-4 5 0,-3 6 4 0,2-2 4 0,2 1 4 0,2-1 6 16,-4-4 1-16,6 5 4 0,-7-5 1 0,7 0-2 0,0 0 4 0,-5 0 4 16,2 0 5-16,-1-5 9 0,3 5 3 0,-4-4 4 0,4 4 3 0,-5-5 5 0,-2 1 3 15,3-2 4-15,-2 6 5 0,1-9 3 0,-7 3 3 0,6 3 5 0,-1-4-1 16,-5-2-3-16,0 4-4 0,0-5-5 0,0 1-6 0,0 0-3 0,0-3-7 16,-5 3-6-16,5-6-5 0,-6 6-5 0,-1-7-8 0,7 7-5 0,-14 0-9 15,9-1-1-15,-2 1-5 0,0-2-1 0,-6 1-6 0,6 1-5 0,-7 4 0 0,9-1-7 16,-8 2-3-16,8 4-4 0,-3 0-3 0,-5 0-6 0,7 0-1 0,-1 0-3 15,1 4-1-15,-7 7-1 0,8-7 1 0,-4 7-1 0,2-1 2 0,2 4 1 0,-3-4 2 16,3 5 3-16,-1 0 1 0,-2-2 3 0,3 7 1 0,-2-4 5 0,1-1-2 16,6 3 4-16,-8-2-1 0,8-2 1 0,0 0 0 0,-6 0 0 0,6 2-1 15,0-1 0-15,6-2-3 0,-6 1 2 0,8-2-3 0,-8 1-1 16,6-3-2-16,1 4-6 0,-2-2-6 0,3 3-9 0,-2-6-9 0,7 0-14 0,-8 7-11 16,11-7-18-16,-5 0-16 0,2 1-22 0,0-5-29 0,0 4-36 0,0-3-45 0,0 3-50 15,6-3-54-15,-4-2-50 0,4-4-12 0,-6 6 6 0,6-6 18 16,-7 0 22-16,9 0 27 0,-10 0 32 0,5-6 33 0,3 6 34 0,-6-4 42 0,-1-7 45 0,0 7 49 15,-5-7 65-15</inkml:trace>
  <inkml:trace contextRef="#ctx0" brushRef="#br0" timeOffset="-140808.99">14811 2425 79 0,'-8'0'148'16,"0"0"41"-16,-3 0 30 0,4 0 29 0,2 0 27 0,5 0 25 0,-9-7 26 0,9 2 23 15,-7 1 19-15,7 4 22 0,0 0 21 0,0 0-60 0,0 0-107 0,0-5-55 16,0 5-27-16,0 0-10 0,0 0-5 0,0 0-5 0,0 0-5 0,0 0-10 15,0-6-5-15,0 6-8 0,0 0-6 0,0-4-7 16,0 4-7-16,7 0-9 0,-7-3-9 0,9 3-8 0,-9-6-10 0,5 1-6 0,2 5-9 0,-1-4-7 0,-1 4-5 16,3-6-3-16,5 6-2 0,-7 0-3 0,7 0 0 0,-5 0-2 0,4 0-1 15,-5 6-3-15,-2-2-3 0,10-4-1 0,-10 11-2 0,3-8-2 0,-2 1-1 0,-1 7 0 16,2-7 1-16,2 8-1 0,-4-3-1 0,1 0 0 0,-6 6-1 0,7-6 1 16,-7 1-1-16,5 5 1 0,-5 0 1 0,0-6-2 0,0 6 0 0,0 0 0 15,0-1-2-15,0-4-6 0,0 6-6 0,0-1-4 0,0-6-7 0,-5 4-3 16,5-1-4-16,0-3-2 0,-7 0 0 0,7-3 0 0,0 3 1 0,0-5 3 0,-6-4 2 15,6 5 5-15,0-5 3 0,0 6 6 0,0-6 8 0,-5 0 6 0,5 4 7 0,-9-4 2 16,9 0 5-16,-7 0 0 0,7 0 4 0,-5 0 1 16,-1 0 0-16,6-4 0 0,-8 4-4 0,3 0 0 0,5-6-4 0,-8 1-1 0,8 5-3 0,-7-4-2 15,7-1-2-15,-5 1-4 0,5-6-1 0,-7 5-6 0,7-4-3 16,0 3-2-16,-5-4-1 0,5-4-1 0,0 4-2 0,0 1 5 0,0-7 5 0,0 2 2 16,5-1-2-16,-5-1 0 15,0-2-1-15,7 3 1 0,-7 0 2 0,5-4 2 0,2 4 3 0,-7 0 2 0,8-4 1 0,-3 4 2 0,3 6 1 0,-2-6-5 16,-6 5-4-16,5-4-3 0,2 8 0 0,2-3 2 0,-4 0 0 0,1 2 2 0,6 4 1 15,-3-3-1-15,-2 6-2 0,4-5 0 0,-4 5-4 0,7 0 0 0,-2 5-2 16,-6 1 1-16,8-3-1 0,-2 4 2 0,2 2 0 0,-1 0 1 0,-6 0 0 0,5 2 1 16,-5 5 1-16,6-7 0 0,-7 4 1 0,1 2 1 0,-1 0 1 0,1 0 2 15,-1 0-1 1,2 4-1-16,-8-4-6 0,5 0-6 0,-5 0-8 0,0 0-11 0,8-2-10 16,-8 2-9-16,0-6-11 0,0 6-12 0,0-3-13 0,-8-3-14 0,8 0-15 0,0 1-17 15,0-1-18-15,-5-3-17 0,5 3-17 0,0 1-26 0,-8-5-29 0,8-1-44 0,0 1-51 0,-6 5-45 0,6-5-43 0,-7 1-9 0,7-6 11 0,-6 4 18 16,6 2 26-16,0-6 29 0,0 0 31 0,0 0 32 0,0 0 38 0,0 0 41 15,0 0 48-15,0 0 52 0,0 0 70 0</inkml:trace>
  <inkml:trace contextRef="#ctx0" brushRef="#br0" timeOffset="-140240.18">15417 2570 74 0,'5'-5'152'0,"-5"0"44"0,6 1 37 0,-6-2 30 0,0 2 32 0,0-1 33 0,0 1 34 0,0-2 30 0,0 0 28 0,-6-3 27 0,6 4 25 0,0 1-61 0,0-2-108 0,-5 3-65 0,5-3-48 0,0 2-20 16,-9-1-10-16,9-1-10 0,-7 2-11 0,7-2-16 0,-5 1-17 0,5 1-14 15,-6-1-13-15,6 1-10 0,-8 4-8 0,8-6-11 0,-5 6-5 0,5-4-6 16,0 4-5-16,-8-5-6 0,8 5-5 0,0 0-9 0,0-6-5 0,-5 6-8 16,5 0-4-16,-7 0-6 0,7 0-2 0,-7 0-5 0,0 0 0 0,1 6-1 15,-1-6-2-15,7 5 0 0,-13-1-3 0,7 2-2 0,1-2 2 0,-3 1-1 16,-5-1 1-16,5 1 3 0,3 5-1 0,-9 1 2 0,9-1 3 0,-8-7-1 15,6 7 3-15,0 1-2 0,-5-2 1 0,4 1 1 0,3-1 2 0,-1 1 0 0,-2 0 2 0,1 0-1 16,2-1-1-16,5-3 0 0,-9 4-1 0,9-1-2 0,-5 0 0 0,5-3-4 16,0 3-1-16,0-3-3 0,0 3 3 0,0-3 0 0,0-2 1 0,0 1 0 0,5-1 4 15,-5 1-1-15,0 5 2 0,9-10 4 0,-4 5 2 0,-5 1 5 0,7-2 4 16,1 2 8-16,-2-3 5 0,7-3 7 0,-8 6 8 0,2-6 6 16,7 4 7-16,-8-4 3 0,6 0 5 0,2 0 7 0,-1-4 7 0,0-2 7 15,-5 6 5-15,3-3 5 0,2-3 4 0,0-4 2 0,-6 5-1 0,7-5-1 0,-1 1-2 16,-8 0-3-16,9-1-4 0,-9-4-3 0,2 2-5 0,2-1-5 0,-4-2-8 0,1 0-4 15,1 0-7-15,-7 0-6 0,0 2-6 0,5-8-7 0,-5 3-5 0,-5 3-4 16,5-10-4-16,0 6-5 0,0-7-1 0,-7 7-1 0,1-5-2 0,6 0-2 16,-5-7-2-16,-4 7-1 0,2 0-1 0,2 5-2 0,-1-5 0 0,-2-1 3 15,3 5-2-15,-3 7 1 0,3-3-1 0,-2 2 1 0,7-1-1 0,-7 6-1 0,7 2-2 16,-7-2-4-16,7 4-7 0,0 5-8 0,0 0-9 0,0 0-5 0,0 0-3 16,0 0-2-16,-6 5 0 0,6 1-2 0,0-3-6 0,0 9 1 0,0-3 3 0,0 4 0 15,0 8 5-15,0-2 5 0,0 1 6 0,0 5 8 0,0-1 9 0,0-5 7 16,0 11 1-16,6-5 2 0,-6-1 3 0,7-6 2 0,-7 9 4 0,7-9 1 15,0 7 0-15,-7-6 0 0,5 1-2 0,-5-1 2 0,8-4 0 0,-3 3 1 0,3-2 2 16,-8 3 0-16,6-5 1 0,-1 1-13 0,2 1-14 0,2-2-19 0,-9 2-20 16,5-2-24-16,1 0-28 0,1-5-28 0,-2 6-29 0,4-4-35 0,-2-1-36 15,-2 3-64-15,1-2-75 0,-1-7-69 0,3 7-60 0,-8-2-12 0,8-3 14 0,-3-2 26 16,2 0 33-16,-7 1 37 0,7-5 40 0,-7 0 43 0,5 0 41 0,-5 0 48 16,7-5 48-16,1 1 62 0,-8-6 74 0</inkml:trace>
  <inkml:trace contextRef="#ctx0" brushRef="#br0" timeOffset="-139956.52">15617 2702 0 0,'0'0'1'0,"-6"0"94"0,1 0 58 0,-3 0 41 0,8 0 32 0,-8 0 30 0,8-4 30 0,-5 4 28 0,5 0 31 0,-7 0 26 0,7-6 26 0,0 6 22 0,-6 0 15 0,6 0-56 0,0 0-100 0,-6 0-51 16,6 0-25-16,0-5-14 0,0 5-7 0,0 0-11 0,-7 0-10 0,7 0-16 0,0 0-14 0,0 0-15 0,0 0-10 0,0 0-12 0,0 0-12 0,0 0-14 0,0 0-12 0,0 0-14 0,0 0-12 0,0 0-9 0,0 0-8 0,0 0-4 15,7 0-3-15,-7 0 0 0,0-4 1 0,6 4 2 0,0 0-2 0,1 0-1 16,-2-6-2-16,3 6-9 0,5-5-12 0,-2 5-20 0,-4 0-19 0,7-4-23 16,-1 4-22-16,1-5-26 0,-2 5-28 0,2-4-41 15,4 4-49-15,-4 0-87 0,-1-6-100 0,0 2-49 0,0 4-19 0,0-5 5 0,0-1 23 0,-5 3 31 0,2-3 35 16,-1 0 37-16,3-3 39 0,-6 5 43 0,8-5 41 0,-14 3 53 0,12-3 56 15</inkml:trace>
  <inkml:trace contextRef="#ctx0" brushRef="#br0" timeOffset="-139388.3">15898 2233 14 0,'0'-9'100'0,"5"0"51"0,-5-3 33 0,0 3 32 16,0-1 28-16,0 5 30 0,-5-4 30 0,5-1 33 0,0 0 31 0,0 5 31 16,-7-1 32-16,7 3-22 0,0-3-50 0,0 2-52 15,0-1-52-15,0 5-26 0,-8-4-8 0,8 4-11 0,0 0-7 0,0-5-17 0,0 5-22 0,0 0-21 0,0 0-22 16,0 0-23-16,0 0-24 0,0 0-25 0,0 0-23 0,0 0-20 0,0 0-17 16,0 0-15-16,0 0-9 0,0 0 1 0,0 0 4 0,0 5 7 0,0 4 6 15,0-5 7-15,0 5 2 0,0 2 6 0,0-1 6 0,0 0 6 0,0 4 10 0,0 1 5 16,8 1 6-16,-8 2 6 0,0-3 2 0,0 4-6 0,0 1-7 0,7-1-9 15,-7 2-5-15,0-2-2 0,0-1-3 16,0 3 2-16,5-2-3 0,-5 2 0 0,0-3 1 0,0 1-2 0,9-4 1 0,-9 6 0 0,0-8 0 0,5 1 0 16,-5 2-1-16,0-1 1 0,0-6-3 0,5 6 1 0,-5-6-2 0,0 3 0 15,8-3 1-15,-8-5-1 0,0 5 0 0,0-3-1 0,5 0 0 0,-5-3 1 16,0 3 3-16,0-6 3 0,0 0 3 0,0 0 5 0,0 0 3 0,0 0 7 0,0 0 3 16,0 0 3-16,0 0 1 0,0 0 1 0,0 0-1 0,0 0 0 0,0 0-2 15,-5-6-1-15,5 6-6 0,0-3-1 0,-8-3-6 0,8-4-5 0,0 5-2 16,-5-4-7-16,5 5-9 0,0-8-4 0,0 3-4 0,-5-1-2 0,5 0 0 0,0-4-2 15,0 5-3-15,0-3 3 0,0-2-2 0,0 4 2 0,0-3-3 0,0 2 2 16,0 1-3-16,0 1 4 0,0 0 0 0,5 3 4 0,-5-3-4 0,0 3 1 16,0 3-6-16,0-4 1 0,5 2-3 0,-5 5 0 0,8-4-2 0,-8 4-1 0,5 0-1 15,-5 0 1-15,8 0-2 0,-2 0 0 0,1 4 1 0,-1-4-2 0,2 5 6 16,-3 2 2-16,3-4 4 0,-3 8 3 0,9-7 3 0,-9 6 3 0,2-1 3 16,6 2 1-16,-6-1 3 15,0-1 1-15,-2 0 2 0,11 1 2 0,-11 4 1 0,-5-2 2 0,6-3 1 0,1 5 0 0,-7-4-2 0,0 6-4 0,0-7-7 0,0 1-8 16,-7 4-11-16,7-4-9 0,-6-1-12 0,1 2-15 0,5-1-21 0,-16-1-23 15,16 0-24-15,-12 1-31 0,5-5-34 0,2 1-51 0,-3 4-63 0,-4-7-63 0,5 3-65 16,0-2-21-16,2-4 6 0,-3 5 15 0,-5-5 23 0,13 6 29 0,-6-6 33 16,-1 0 36-16,1 4 39 0,-2-4 42 0,8 0 45 0,-5 0 57 0,5 0 66 0</inkml:trace>
  <inkml:trace contextRef="#ctx0" brushRef="#br0" timeOffset="-138364.84">16217 2560 0 0,'0'-4'8'0,"6"4"121"0,-6-6 70 0,5 2 52 0,-5-1 43 16,7 1 42-16,-7-8 38 0,0 9 36 0,0-8 37 0,8 1 31 0,-8 1 33 0,0 5 29 0,0-7 30 0,0 7-84 0,0-7-148 0,0 7-78 0,0-1-36 0,0 1-26 0,6-2-21 0,-6 2-18 0,0-1-17 0,0 5-20 0,0-6-15 0,0 6-17 0,0-3-16 0,-6-4-13 0,6 7-15 0,0-5-13 0,0 5-13 0,0-4-9 0,-8 4-8 16,8 0-11-16,-7 0-6 0,2 0-3 0,5 4-7 0,-6-4-2 0,0 5-2 15,-9 2-3-15,10-4-4 0,-3 8-3 0,2-7 1 0,1 6-2 0,-10-1 1 16,9 2-3-16,0-1-5 0,-6-1-4 0,4 0-3 0,0 1-3 15,3 1-5-15,-1-2-2 0,-1 1-4 0,2-1-2 16,-4 1-3-16,9 0-1 0,-5 0-3 0,5-4 1 0,0 3-1 0,-7-3 5 0,7 3 5 0,0-5 7 0,0 1 5 0,7-1 7 16,-7 2 4-16,0 0 5 0,5-3 7 0,-5 3 5 0,9-6 8 0,-4 5 5 15,2-5 9-15,-1 0 5 0,-1 4 8 0,3-4 10 0,5 0 11 0,-6 0 10 0,5-4 12 16,-4 4 10-16,4-5 12 0,2 5 7 0,-9-6 6 0,10 3 6 0,-3-3-1 31,0 0 4-31,-4-3-2 0,5 5 1 0,-7-5 1 0,7 3-5 0,-5-3-8 16,3-3-7-16,-4 3-9 0,-2 0-11 0,4-1-10 0,-2 1-6 0,-7-3-8 15,5 3-4-15,1-6-1 0,-6 6-3 0,8 0 1 0,-8-1-5 0,0-1-2 16,0 7-4-16,0-1-4 0,0 1-4 0,0 4-5 0,0-6-6 0,0 6-6 0,0-4-7 16,0 4-8-16,0 0-5 0,0 0-6 0,-8 4-3 0,2 2-5 0,6-2-2 15,-5 1 0-15,-2-1-6 0,-2 7 0 0,9-1 0 0,-5-1-4 0,-2 0 2 16,1 1-1-16,1 4 2 0,5-2 1 0,-8-3 1 0,0 1 3 0,8-1-1 16,0 0 0-16,-5 3 3 0,5-3-3 0,0-3 4 0,0 3 3 0,5-5 4 15,-5 1 4-15,0-1 7 0,8 2 7 0,0 0 5 0,-8-3 8 0,5-3 5 0,1 6 8 16,1-6 9-16,-2 5 8 0,4-5 9 0,3 0 10 0,-6 0 5 0,7-5 5 15,-5 5 5-15,4-6 6 0,0 3 4 0,-4 3 3 0,4-6 4 0,2-4 0 0,-9 5 2 16,9 1-1-16,-7-5-1 0,6-3-3 0,-7 9-7 0,2-9-5 0,-3 3-5 16,2 0-3-16,-1-6-3 0,1 5-8 0,0 1-4 0,-7-6-5 0,7 0-4 15,-7 0-2-15,0 0-5 0,0 2-3 0,0-2-4 0,0-1-5 0,0-4-3 16,0 2-5-16,-7 2-2 0,7-2 0 0,-7 3-2 0,0-4-2 0,7 4 0 0,-6 5-3 16,-1-4-2-16,2 4-2 0,-3-1-2 0,8 7-4 0,-6-7-7 0,-1 7-4 15,7 4-8-15,-6 0-6 0,-1 0-4 0,1 4-3 0,-2 2-3 0,8-1-1 16,-5 4-1-16,0 1 1 0,-4 1-1 0,4-2 2 0,-2 5 0 0,-1 0 1 15,3 2 8-15,5-7 4 0,0 6 8 0,0 0 4 0,0 0 8 0,0-6 3 0,0 6 2 16,0-6 1-16,0 7 5 0,5-7 1 0,-5 1 5 0,8 4 4 0,-1-4 5 16,-2 1 4-16,4-1 4 0,-4-1 7 0,0 6-1 0,3-6 5 0,5 1 0 15,-7 5 3-15,7-6 0 0,-5 0-2 0,-3 3 2 0,8 3-3 0,-6-6-3 16,0 0 0-16,0 1-4 0,-2-1-2 0,-5 2 0 0,8-1-4 0,-3-1 0 16,-5 0-1-16,0 1-1 0,0 1-1 0,0-1-4 0,0-1-6 0,0 0-4 0,0 1-4 15,-5-5-4-15,5 4-2 0,-8-3-3 0,8 4-2 0,-5-6-3 0,-2-4-3 16,7 5-3-16,-7 0-2 0,0-5-2 0,1 0-1 0,-1 0 5 0,7 0 3 0,-5 0 5 15,-3 0 5-15,8 0 4 0,-6-5 3 0,-1 5 2 0,7-5 1 0,-6 5 1 16,6-4-1-16,0 0 2 0,0-2 0 0,-7 0 1 0,7 3-1 0,0-3-2 16,0 1-2-16,0-5-2 0,0 5-3 0,0-5-3 0,0 7-1 0,0-7-3 15,0-1-1-15,7 1 0 0,-7 1 0 0,0 0 3 0,6-1-3 0,1-1 3 0,-1-4-1 16,2 6 1-16,-3-4 2 0,8-2 1 0,-6-1 3 0,7 2 2 16,-1-1 0-16,-2-1 2 0,2 2 3 0,3 4-1 0,-5-3 0 0,1-2 2 0,2 0 3 0,-1 6 6 15,0-1 11-15,0-1 8 0,-8-4 12 0,9 6 9 0,-7-1 11 0,1 7 7 16,-3-8 9-16,2 7 10 0,0-8 9 0,-2 8 7 0,-5-1 7 0,8-1 6 15,-8 3 2-15,0-3-3 0,0 2-7 0,0 4-9 0,0-5-11 0,0 5-10 16,0-4-10-16,-8 4-11 0,8-5-11 0,0-2-11 0,0 7-12 0,-5 0-9 16,5-3-14-16,-7 3-9 0,7 0-7 0,-7 0-5 0,2 0-3 0,-3 3-2 0,1-3-1 15,2 7 2-15,-4-2-1 0,4 4 1 0,0-5 0 0,-3 5 4 0,2 2 3 16,-1-1 0-16,1 0 5 0,-6 1 2 0,3-4 6 0,4 8-1 0,-2-3 3 0,7 2 2 16,-6-4-2-16,1-1-1 0,5 6-1 0,-9-5 1 15,9-1 0-15,0 6-1 0,-7-6 2 0,7 0-1 0,0 7 1 0,0-7 1 0,0 1 3 0,7 0 0 16,-7 0 1-16,0 5 1 0,9-5 1 0,-4-1 2 0,-5 0 2 0,6 3 2 15,1-3 1-15,-7 0 1 0,5 1 1 0,4-5-1 0,-4 4 1 0,2-3-6 16,-1 3-6-16,1-3-9 0,-1-2-12 0,2 2-12 0,-3-3-15 0,-5-3-14 0,5 6-17 16,4-6-19-16,-4 0-22 0,2 0-26 0,-7 0-27 0,8 0-33 15,-3 0-35-15,2-6-51 0,0 6-58 0,-2-3-59 0,3-3-57 0,-3 2-12 0,-5-7 8 0,8 7 22 16,-2-7 27-16,-6 2 32 0,5-1 37 0,-5 1 39 0,0 0 41 0,7-7 44 16,-7 2 48-16,0-2 57 0,0 1 68 0</inkml:trace>
  <inkml:trace contextRef="#ctx0" brushRef="#br0" timeOffset="-137939.01">16672 2199 41 0,'-5'-15'119'0,"5"1"42"0,-8 4 30 0,8-5 31 0,0 6 33 0,0-6 33 0,-7 6 37 0,7 2 33 16,0-2 31-16,-5 4 32 0,5-5 29 0,0 5-36 0,0 1-79 0,0 0-44 0,0 4-30 0,0 0-11 0,0 0-1 0,0-5-7 0,0 5-16 0,0-6-16 0,0 6-22 0,0 0-19 0,0 0-17 0,0 0-17 0,0 0-16 0,0 0-14 0,0 0-19 0,0 0-15 0,0-4-18 0,0 4-15 0,0 0-16 15,0 0-14-15,0 0-8 0,0 0-5 0,0 0 2 0,5 0-1 0,2 0 2 16,-7 0-1-16,8 4 1 0,-3-4-1 0,2 6 2 0,5-1 5 0,-4-5 3 15,-3 4 6-15,9 5 8 0,-2-3 4 0,2-2 5 0,-7 1 1 16,4 4-2-16,5-2-1 0,-11-2-2 0,8 4 2 0,1-5-1 0,-7 5 1 0,4-3 1 0,-5-1-4 16,1-1-3-16,1 2-2 15,-3 0-6-15,3-2-2 0,-2 1-3 0,-6-1-1 0,5 1-2 0,-5-1-2 0,0 2 0 0,8-1 1 0,-8-1-2 0,0 1 3 16,0 5-1-16,0 1 0 0,-8-7 1 0,8 11 0 0,0-6 3 0,-5 1 1 16,5 5 2-16,-6 0-2 0,-2-6-1 0,8 7 0 0,-5-2-3 0,-3-1 0 0,1 2-2 15,7 1-1-15,-6-2-2 0,0 1 0 0,1 1-1 0,-2-2 0 0,7 0-1 16,-8 0 0-16,2 2-2 0,6-1 1 0,-7 3 0 0,7-3 0 0,-6 0 1 15,6-1-1-15,-5 0 1 0,5 1 1 0,0 6-1 0,-8-8-1 0,8 2 1 0,0 0 0 16,0 0 0-16,-8 0-1 0,8 4 2 0,0-4 0 0,0 0 0 0,0 0 0 16,0-6-2-16,8 5 1 0,-8 0 1 0,0 1 0 0,0-3 0 0,0-3 1 15,0 0 0-15,0 1 3 0,0-1 0 0,0 3 1 0,0-9-3 0,-8 3-2 16,8-2-2-16,-5 5-3 0,-1-9-2 0,-1 5-4 0,2 1-4 0,-4-2-9 16,2 1-8-16,-4-5-7 0,3 6-10 0,-5-6-23 15,1 4-34-15,0-4-31 0,4 0-32 0,-4 0-45 0,-2 0-49 0,1 6-97 0,0-6-115 0,0 0-60 0,-1 0-36 16,9 0-1-16,-8 0 15 0,-1 0 21 0,2 0 28 0,4-6 43 0,2 6 50 0,1-4 48 15,-3-2 52-15,3 6 61 0,5-5 65 0,0 5 85 0,0-10 94 0</inkml:trace>
  <inkml:trace contextRef="#ctx0" brushRef="#br0" timeOffset="-137448.88">16965 2053 8 0,'-5'-6'93'0,"5"6"50"0,-9-5 37 0,9 5 34 0,-5-4 35 0,5 4 30 0,-7-6 35 0,7 6 27 0,0 0 29 0,0 0 25 0,0 0 24 0,0 0-23 0,0 0-53 0,0 0-54 0,0 0-55 0,0 0-27 0,0 0-19 15,0 0-16-15,0 0-16 0,0 0-15 0,0 0-13 0,0 0-7 16,7-5-2-16,-7 5-5 0,5 0-6 0,4 0-6 0,-9 0-6 0,5 5-9 0,2-5-3 15,-1 6-2-15,-1-6-2 16,4 4 1-16,-2 1 0 0,-2 1-5 0,2 4-4 0,0-5-8 0,-2 3-7 0,3 3-8 0,-1 4-5 0,-2-5-3 0,2 4-1 0,0 5-5 16,-2-4-3-16,3 4-4 0,-8 1-4 0,5-1-4 0,3 6-1 0,-8-1-3 31,0 0-3-31,0 7-2 0,0-7-1 0,-8 6-2 0,8-2 0 0,-5-4 1 0,-3 10 0 0,-4-4-10 0,0 0-10 0,-3-2-20 16,-4 2-25-16,7 4-30 15,-8-4-37-15,-6-2-41 0,8 2-42 0,-10 0-83 0,1 4-102 0,3-10-85 0,-8 6-75 16,4-6-26-16,-4 1 0 0,-2-1 16 0,2-5 28 0,0 0 37 0,1-4 44 15,-8-4 49-15,-2-8 52 0,2 4 57 0,-5-7 57 0,-4-7 79 0,4-2 83 0</inkml:trace>
  <inkml:trace contextRef="#ctx0" brushRef="#br0" timeOffset="-134564.85">7957 3654 0 0,'-5'0'46'0,"-3"0"44"0,3-5 29 0,-9 5 27 0,14-4 29 0,-12-2 25 0,4 2 29 0,8-1 23 0,-5-4 26 0,-2 3 23 0,0 2 23 0,2-2-15 0,5 1-36 0,-8 1-33 0,8-5-24 0,-6 9-13 0,6-11-11 0,0 7-7 0,0-1-10 0,-7 1-9 0,7-2-10 0,0 0-6 16,0 2-8-16,0-1-4 0,0-5-3 0,-6 5-3 0,6 1 2 0,0-1-2 16,0 1 0-16,0-2-3 0,0 0-2 0,-5 3-6 0,5 3-7 0,0 0-7 31,0-6-5-31,0 6-10 0,0 0-8 0,0-4-12 0,0 4-12 0,0 0-13 0,0 0-16 0,0 0-13 0,0 0-13 0,0 0-12 0,0 0-10 0,0 0-13 31,0 0-8-31,0 0-5 0,0 0-3 0,0 4-3 0,-7 2 2 0,7-3 3 0,0 3 3 16,0 0 5-16,0 3 4 0,-9 0 3 0,9 6 5 0,0-5 1 0,-5 5 4 15,5 0 3-15,0-2 5 0,0 8 4 0,0-7-1 0,0 0 0 0,0 0-2 16,0 2 1-16,5-1-1 0,-5 0-1 0,9 0 0 0,-9-2 3 0,7 2-2 16,-2 6 3-16,-5-8 4 0,6 2-1 0,1-1 0 0,-1-4 3 0,7 5 1 0,-6-6 1 15,0 6 2-15,6-6 0 0,-1-2 2 0,-3 2 1 0,1 0 1 0,3-3 2 16,1-2-2-16,-1 1 3 0,0-5 2 0,0 0 0 0,1 0 6 0,-2 0 2 15,1 0 6-15,6-5 5 0,-6 1 7 0,1-6 5 0,-2 5 5 0,2-4 5 0,6-1 4 16,-6-1 3-16,-4 1 3 0,4-3 2 0,-7-1 1 0,6 2 2 0,-7-1 0 16,2 2 0-16,5-2-5 0,-8-3-4 0,-5 7-5 0,8-6-7 0,-8 0-7 0,6 0-6 15,-6 0-5-15,0 2-8 0,0-8-10 0,0 6-13 0,0 2-15 0,0-8-11 16,-6 7-12-16,-2-1-13 0,8 2-13 0,-5-3-11 0,5 1-13 0,-8 6-11 16,3 0-11-16,-3 3-16 0,8-3-13 0,-6 3-16 0,1 6-22 0,5-4-12 15,0 4-11-15,0 0-11 0,-8 4-16 0,8 2-27 0,0-3-34 0,0 9-35 0,0-3-31 16,0 0-35-16,8 1-31 0,-8 5 0 0,5 0 15 0,-5-6 29 0,6 6 34 0,2 0 33 15,-3-5 32-15,3 4 34 0,-3-4 34 0,3 5 45 0,-2-5 44 0,-1-1 46 16,2-4 62-16</inkml:trace>
  <inkml:trace contextRef="#ctx0" brushRef="#br0" timeOffset="-133797.34">8499 3724 44 0,'11'-6'128'0,"-11"0"49"0,9 3 35 16,-2-8 31-16,-2 7 29 0,-5-2 32 0,7 2 30 0,-1-5 32 0,-6-3 29 0,0 9 31 15,0-8 27-15,0 1-42 0,0 6-81 0,0-5-58 0,-6-2-49 16,6 7-19-16,0-7-9 0,-7 2-8 0,7 5-10 0,-5-2-13 15,5-3-17-15,-7 4-16 0,7 1-16 0,-9-8-17 0,9 8-14 0,-5 4-16 0,-1-5-15 0,-1 1-14 16,7 4-13-16,-5-6-11 0,-4 6-14 0,4 0-10 0,-2 0-7 0,-4 6-4 16,3-6-6-16,0 4-3 0,3 1-2 0,-9-1 0 15,9 8-2-15,-2-8 1 0,-1 5 0 0,3 2 0 0,-2-2 3 0,0 0 1 0,2 7 2 0,-3-7-1 0,0 6 4 16,8-6 0-16,-5 7 1 0,5-2 0 0,-6-4-1 0,1 5 0 0,5 0 2 16,0-2-3-16,0 2 2 0,-7-6-3 0,7 7-3 0,0-2-3 0,0-4-6 0,7 4 0 15,-7-4 0-15,0 5 0 0,5-6 2 0,-5 1 1 16,6 1 0-16,-1-1 1 0,3-1 1 0,0 0 4 0,-3 1 3 0,2-5 5 15,0 4 4-15,-2-2 5 0,10-2 10 0,-10-5 2 0,2 4 5 0,5-4 1 16,-4 0 4-16,5 0 1 0,0-4 8 0,-8 4 6 0,9-5 8 0,-7-2 9 16,4-2 7-16,5 4 8 0,-11-5 10 0,8 1 7 0,1 0 6 0,-7-1 7 0,4-5 7 0,-3 0 5 0,5 6 8 15,-8-7-1-15,3-2-2 0,3 3-3 0,-3-1-6 0,-1-2-8 0,-1-2-3 16,-6 4-10-16,8-2-6 0,-3-6-11 0,-5 3-6 0,5 2-10 0,-5-6-7 16,0 1-10-16,0 0-6 0,0-1-8 0,0 1-3 0,-5 0-2 0,5 0-3 15,0-1-2-15,-5 1-4 0,5 5-2 0,-8-7 0 0,8 7-1 0,0 4 0 0,-6-4-1 16,6 4-1-16,0 0 0 0,-7 5 1 0,7-4-1 0,0 8 2 0,0-3-4 15,-8 5-4-15,8-1-3 0,0 1-11 0,0 4-6 16,0 0-8-16,0 0-6 0,0 0-5 0,0 0-3 0,0 0 0 0,0 4 1 0,0 1 2 0,0-1 0 16,0 5 1-16,0-3 3 0,0 3 3 0,0 6 6 0,0-5 8 0,0 5 8 0,0-1 9 15,0 2 6-15,0-1 4 0,0-2 1 0,0 1 0 0,0 7 2 0,0-7-1 16,0 6 1-16,8-5 0 0,-8 4-1 0,0 1 1 0,0-7-1 0,0 8 1 16,7-2-1-16,-7 2 1 0,0-3 1 0,6 1 0 0,-6 2-1 0,8-7 1 0,-3 0-1 15,-5 7-1-15,5-7 1 0,3 0 1 0,-2 0-2 0,1 2 3 0,-1-2 0 16,1-4-1-16,0 4 0 0,0-3 2 0,-2-6 0 0,8 4 0 0,-5 1 3 0,5-5 2 15,-8-1 1-15,9 1 3 0,-1 2 1 0,-1-7 1 0,-3 3 2 16,9-3-1-16,-5 0 3 0,0-3 2 0,1-4 1 0,-1 7 1 16,-1-9 5-16,7 4 1 0,-6-5 2 0,1 1 5 0,7 0 1 0,-10-3 2 0,1 3 2 0,2-6 4 15,-1 2 0-15,0-2 2 0,0 0 0 0,1-4 1 0,-1 4-1 0,-6-6-2 0,5 3-2 16,-5-7-1-16,6 5-3 0,-8-5-2 0,3 6-4 0,-8-5-4 0,6 0-3 16,-6-6-3-16,5 5-3 0,-10 1-3 0,5-1-1 0,0 1-2 0,-6 0-1 15,6 5-1-15,-8-1 0 0,3 0 0 0,-3 6 1 0,8-1 0 0,-5 2-3 16,-2 1 1-16,7 3-6 0,-7 4-7 0,7 1-6 0,0 4-10 0,0 0-8 15,0 0-10-15,0 0-4 0,-5 0 0 0,5 4-1 0,0 1-1 0,-7 4-1 0,-1 7-4 16,8-7 2-16,-5 11-2 0,-3-4 5 0,8 8 4 0,-6-6 8 0,1 7 9 16,5-1 8-16,-8 1 9 0,8-1 3 0,0 0 0 0,-8 6 1 0,8-5-2 15,0-1 1-15,0 0-1 0,8 1 0 0,-8-6 4 0,0 5-4 0,0-4-4 0,8-1-4 16,-8 2-9-16,5-2-8 0,-5-1-9 0,6-2-9 16,-6-2-10-16,8-4-10 0,-3 4-11 0,3 2-14 0,-8-7-12 0,7 1-14 15,-2-1-14-15,2-4-14 0,-7 5-12 0,7-4-13 0,-2 3-10 16,3-3-13-16,-8-3-18 0,5 3-21 0,3-2-24 0,-8 1-28 0,6-5-29 0,-1 0-28 0,-5 0-24 0,0 0-5 0,0 0 4 15,0 0 19-15,0 0 23 0,0 0 27 0,0 0 30 0,0-9 32 0,-5 3 34 16,5 3 37-16,-6-3 39 0,-2-3 41 0,3 3 49 0</inkml:trace>
  <inkml:trace contextRef="#ctx0" brushRef="#br0" timeOffset="-133639.22">9053 3782 11 0,'-13'-9'87'0,"-1"2"53"0,1-2 46 0,0 4 45 0,7-5 43 0,-15 5 41 0,9 1 42 0,1-1 37 0,-5 1 37 0,11-2 33 0,-9 0 34 0,1 3-19 0,6-3-47 0,2 1-51 0,5 1-52 0,-7-2-39 0,7 2-36 0,0 4-33 0,0-5-32 0,0 5-28 0,0 0-24 0,0-4-26 0,7-1-20 0,-7 5-21 0,0-7-19 0,5 7-18 0,2-3-14 0,1-3-10 0,-3 1-11 0,2 5-2 0,5-4-4 0,4-2-6 0,-5 2-3 0,1-1-15 0,2 5-19 0,-1-4-20 0,8 4-25 15,-10-5-29-15,10 5-35 0,-9 5-47 0,7-5-49 0,-6 0-80 0,6 4-87 16,-3 1-56-16,2-1-36 0,-4 2-9 0,4-6 13 0,-5 4 24 0,7 1 34 0,-6-5 37 16,-1 6 42-16,-1-6 46 0,-5 0 52 0,6 0 56 0,-6 0 59 0,-7 0 70 15,6 0 83-15</inkml:trace>
  <inkml:trace contextRef="#ctx0" brushRef="#br0" timeOffset="-133434.62">9339 3967 0 0,'0'10'30'0,"-7"-4"144"0,1-3 79 15,-1-3 55-15,7 0 39 0,-6 0 34 0,6 0 28 0,-8-3 29 0,3-3 27 0,5 6 27 32,0-6 29-32,0 6 25 0,0 0 25 0,0-4-110 0,0 4-190 0,0 0-92 0,-5 0-40 0,5 0-20 0,0 0-10 0,0 0-6 0,0-5-7 0,0 5-12 15,0 0-11-15,0 0-16 0,0-6-11 0,0 6-15 0,5-3-12 0,-5 3-11 16,0 0-6-16,5-6-9 0,-5 6-5 0,8-4-5 0,-2-1-3 0,7 1-3 0,-6-1 2 16,7-2 0-16,-1 3 3 0,6-1-13 0,-7 0-17 0,8-5-19 0,-8 6-20 15,9-1-26-15,-8 1-27 0,6-1-30 0,-6-2-29 0,8 4-47 0,-10-3-55 16,9 6-75-16,-7-5-83 0,1 1-41 0,-1 4-14 0,0-6 12 15,-2 3 29-15,5-3 34 0,-5 2 37 0,-4-1 40 0,-2-4 41 0,4 2 47 0,-2-2 41 0,-2-6 56 16,1 6 57-16</inkml:trace>
  <inkml:trace contextRef="#ctx0" brushRef="#br0" timeOffset="-133088.09">9729 3567 0 0,'0'-10'13'0,"-7"4"125"0,7-3 72 0,-6 5 51 0,6-7 44 0,-6 2 41 0,6-1 42 16,-5 4 36-16,5-3 35 0,-7 0 31 0,7-1 27 0,-8 1 26 0,8 4 26 31,0-5-90-31,-6 4-157 0,6 3-78 0,0-3-31 0,0 0-24 0,-7 2-17 0,7-1-19 0,0 5-19 0,0 0-16 0,0 0-14 0,0-5-13 0,0 5-8 15,0 0-12 1,0 0-9-16,-6 0-13 0,6 0-13 0,0 0-13 0,0 0-11 0,0 0-14 16,-5 0-9-16,5 5-7 0,0-5-6 0,-7 5-3 0,7-1-2 0,-9 2-4 15,4 3 2-15,-2-3-1 0,1 4 1 0,1 4 1 0,-4-4-1 0,2-1 3 16,2 6 4-16,5 0 2 0,-6 0 3 0,-2-6 2 0,8 7 2 0,-5-3-1 16,5 2-1-16,0-1-1 0,0 2-1 0,0-2 2 0,0 0-3 0,5-3 4 0,3 4 0 15,-8-2 3-15,6 2 1 0,-1 0 1 0,2-5 1 0,2 4 2 0,2-4 2 16,-4 4 3-16,7-3 0 0,-2 3 2 0,-6-4 1 0,7-1 1 0,2 6 2 15,-10-4-2-15,7-1 1 0,-5-1-1 0,6 0-1 0,-5-3 0 0,-2 4 0 0,-6-5 0 16,5 4 0-16,-5-5 2 0,8 2 1 0,-8 3 4 0,0-4 1 0,0-1 6 16,-8 3 2-16,8-2 1 0,-5-1 1 0,5 1-7 0,-6 5-5 0,-2-7-10 15,3 3-9-15,-3-1-13 0,1-1-12 0,1 2-11 0,0 0-14 0,-6-3-14 16,4 3-17-16,2-1-17 0,-1-5-17 0,-4 4-16 0,4-4-20 0,-2 4-13 0,9-4-12 16,-5 0-16-16,5 0-17 0,0 0-34 0,0 0-43 0,0 0-62 0,0 0-66 15,0 0-21-15,0 0 7 0,0-4 17 0,0 0 24 0,0-7 28 0,5 8 34 0,-5-9 31 16,9 3 35-16,-2 0 39 0,-2-1 40 0,1-4 53 0,1 3 59 0</inkml:trace>
  <inkml:trace contextRef="#ctx0" brushRef="#br0" timeOffset="-131856.09">9795 3728 5 0,'0'0'106'15,"5"0"67"-15,3-4 46 0,0 4 42 0,-8-6 35 0,5 6 38 0,-5 0 36 16,-5-6 38-16,5 3 36 0,0-3 34 0,0 6 32 0,0-5-15 0,0 1-39 16,0 4-73-16,0-6-92 0,5 2-45 0,-5 4-22 0,0 0-20 0,0 0-19 0,0-5-19 15,0 5-23-15,0 0-21 0,0-4-21 0,0 4-18 0,0 0-17 0,0 0-14 16,0 0-14-16,0 0-13 0,0 0-10 0,0 0-9 0,0 0-10 0,0 0-7 15,0 0-4-15,0 0-5 0,0 0 0 0,0 0-3 0,0 0 1 0,0 4-2 16,0 1 2-16,0-5-2 0,6 4 1 0,-6 2 2 0,0-2 1 0,7 7 1 0,-2-8-1 16,-5 3 4-16,9 0-1 0,-4 3 1 0,-5-5-4 0,7 1-2 0,-1 5-3 15,0-5 0-15,2-1-1 0,-1 1-3 0,6 2 4 0,-7-7 0 0,-1 4-1 0,8-4 5 16,-6 5 4-16,7-5 8 0,-1 0 1 0,-7 0 7 0,7-5 3 0,0 5 5 16,0-4 2-16,0-3 5 0,1 2 3 0,-9-4 1 0,8 5 4 0,1-7 8 15,-7 2 3-15,6-1 5 0,-7 4 3 0,7-8 3 0,-8 4 2 16,2 1 2-16,-7 0 4 0,9-1-1 0,-4-5 3 0,-5 5 0 0,0-4-3 0,0 4-1 15,0-5-4-15,0 6-6 0,0-6-8 0,-5 0-7 0,5 5-5 0,-9 1-5 0,2-6-6 16,2 6-5-16,-1-3-5 0,-1 3-7 0,1 0-3 0,-2 3-7 0,3 2-3 16,-2-1-8-16,-7 5-5 0,8 0-5 0,-1 0-6 0,2 0-3 0,-9 5-3 15,9-1-3-15,-3 2 3 0,-5 3-2 0,5 0 2 0,3 3 3 0,-1 1 0 16,-1 2 2-16,1-6 1 0,-1 12 1 0,1-6 5 0,-1-2 1 0,7 2 4 0,-7 0 5 16,7 0 0-16,-7 0 1 0,7 0-2 0,0-2 1 0,0 2-2 0,0 0 2 15,0-5 1-15,0-1 0 0,7 6 3 0,-7-6 3 0,7 3 4 0,0-3 2 16,-1 0 0-16,1 1 2 0,-1-1 1 0,1 3 1 0,-1-3 0 0,7-4 2 0,-5 5-1 15,5-7 0-15,-8 3 2 0,9 3 1 0,-2-9 2 0,2 6-1 0,-1-3 1 16,0-3-1-16,6 0 1 0,-14 0 2 0,16 0 0 0,-16 0 2 0,8-3 4 16,3-3 4-16,-11 1 3 0,9 1 6 0,-9-2 0 0,8 3 7 0,-6-7 3 0,0 5 3 15,-2-4 3-15,2-3 2 0,-7 3 2 0,8-1 4 0,-8 1 1 0,5 0 2 16,-5-7 0-16,8 1-1 0,-8 6-2 0,0-6-1 16,0 0-5-16,0 0 1 0,0-3-6 0,0 2-2 0,0 1-2 0,0-3-2 15,0 2-2-15,0 2 0 0,0-1-3 0,0 2-3 0,0 1-2 0,0 3 0 0,0-1-2 0,0 1 0 0,0 4-4 16,0 1-8-16,0 4-9 0,0 0-12 0,0-6-10 0,0 6-6 0,0 0-6 15,0 0 1-15,0 6 2 0,6-6 3 0,-6 4 0 0,5 5 1 16,-5-4 0-16,7 5 2 0,2-1 2 0,-4 7 7 0,-5-2 6 0,6 1 13 16,1 0 9-16,-2 0 6 0,4-2 5 0,-2 2-1 0,-7 6-2 0,5-8-2 0,1 2-2 15,-6 0-1-15,0 0-2 0,5-6-1 0,-5 6 1 0,8-6-4 0,-8 2 1 16,0-6-1-16,0 4-1 0,8 1 1 0,-8-5-1 0,0-1 2 0,0 1-1 0,0 2 1 16,0-7-1-16,0 0 2 0,0 0 3 0,0 0 3 0,0 0 4 0,0 0 4 0,0 0 8 15,0 0 4-15,0 0 5 0,0 0 5 0,0 0 7 0,0 0 3 0,0 0 7 16,0 0-1-16,0 0-3 0,5 0-4 0,-5-7-1 0,0 7-6 0,0-5-3 15,0 1-5-15,0-1-8 0,0 1-5 0,0-7-8 0,7 7-9 0,-7-5-7 16,0 2-7-16,0-2-6 0,0 4-2 0,6-5 1 0,-6 1-3 0,6 0-3 16,-6-3-3-16,8-2-4 0,-1 4-4 0,-2 1-2 0,1 0-1 15,2-1-1-15,-3 4 0 0,3-3-3 0,-1 3 1 0,-1 2-2 0,-6-1-1 0,6 1-1 0,1 4 3 16,-2-5 2-16,-5 10 3 0,8-5 2 0,-8 4 6 0,6 1 1 0,1-1 6 0,-7 2 5 16,6 3 0-16,-1 0 5 0,-5 3 2 0,8-3 2 0,0 1 4 0,-3 5 2 15,-5-6 0-15,8 6 1 0,-3-6 2 16,0 6 1-16,4-6 1 0,-2 2-1 0,4 3 1 0,-3-4 1 0,-3-1 0 0,3 3 0 0,4-9 0 0,-5 8 2 0,6-1 0 15,-6-7 3-15,7 3 0 0,-4-2 3 0,4 1 2 0,-7 1-1 0,6-6 1 16,1 3 2-16,-2-3 2 0,-6 0-1 0,8 0 4 0,-2 0 0 0,1 0 4 16,-7-3 1-16,7-3 4 0,-6 1 5 0,7 1 8 0,-8-2 8 0,1 3 7 0,7-3 6 15,-9-3 7-15,2 0 4 0,-1 2 1 0,-6-2 1 0,7 0 0 16,-1-2 2-16,-6 2-4 0,0-2-1 0,8 2-5 0,-8-6-6 0,0 6-9 16,0-6-6-16,0 6-10 0,0-6-7 0,-8 5-8 0,8-4-8 0,-6 4-5 0,6-1-2 15,-7 1-7-15,1 1-1 0,-1 5-5 0,7-1-3 0,-5-1-6 0,-4 2-1 16,4-2-6-16,-2 6-3 0,7 0-1 0,-6 0-4 0,1 6 0 0,-4-6-1 0,2 10 1 15,2-5-1-15,-9 4 1 0,9 1 1 0,-3-1 0 0,3 0 0 0,-2 7 2 16,0-7 5-16,0 6 0 0,1 0 3 0,6-5 2 0,-7 4 3 0,2 1 0 16,5-6 0-16,0 7 0 0,0-1-1 0,-8-6 3 0,8 0 0 0,0 1 3 15,0 1-2-15,0-1 1 0,8-1 1 0,-8 0 1 16,0-3 0-16,5 4-1 0,-5-5 1 0,7-1 4 0,-7 1 1 0,6-1 3 16,-6 2 6-16,7-6 1 0,0 4 2 0,0-4 5 0,-2 0 3 0,3 0 3 0,-3 0 8 0,9-4 5 0,-9 4 6 15,11-6 6-15,-11 2 8 0,8-1 6 0,-8-4 4 0,9 2 3 0,-7-2 1 0,6 0 4 16,-7 0 1-16,7-1 4 0,-6-4 1 0,0 2 2 0,5-1-3 0,-4-2-5 15,-3-1-1-15,2 2-6 0,0-1-6 0,-2-4-6 0,-5 4-5 0,8-4-6 16,-8-2-5-16,0 3-5 0,0-1-3 16,0-7-5-16,0 7-5 0,0-5-4 0,0-1-2 0,-8 1-1 0,3 0-2 0,5 5-2 0,-7-5-3 0,0 3 2 0,2 2 0 15,-3-2 0-15,8 7 1 0,-7 1-1 0,2 1-2 0,5 3-2 0,-7-1-2 16,7 5-8-16,-7 1-6 0,7-1-8 0,0 5-10 0,0 0-3 0,0 0-2 0,-5 5-2 16,5-1-1-16,-8 1 0 0,2 5-1 0,6-1-1 0,-7 6 1 0,1 0 1 15,-1 0 4-15,7 4 4 0,-5 1 7 0,-4 5 7 0,9-1 6 0,-5 1 5 16,5-1 1-16,0 0 1 0,-7 1 1 0,7-1-2 0,7 1 0 15,-7-1 1-15,0-6 0 0,0 7 4 0,5-4-2 0,-5 3-3 0,9-5-3 0,-9 2-8 16,5-3-14-16,-5 1-14 0,7-4-18 16,-7 6-18-16,6-8-15 0,-6 8-22 0,0-7-20 0,7 0-27 0,-7 0-27 0,0 2-29 0,6-1-29 0,-6-1-51 0,0-4-65 15,0 5-69-15,0-6-66 0,0 1-18 0,-6 4 12 0,6-7 22 0,0 2 30 0,-7-4 34 16,7-1 36-16,-6 2 41 16,-1-6 44-16,2 0 42 0,5-6 46 0,-14 2 60 0,7-1 67 0</inkml:trace>
  <inkml:trace contextRef="#ctx0" brushRef="#br0" timeOffset="-124381.81">11403 3591 6 0,'6'-4'70'0,"-6"-2"39"0,0 1 31 0,8-4 33 0,-8 5 29 0,6-2 28 0,-6-4 27 0,0 5 24 0,7 1 25 0,-7-7 25 0,0 7 25 0,5-5-23 0,-5 3-49 0,0-3-29 0,9 3-18 16,-9-3-16-16,0 3-13 0,5 2-12 0,-5-5-15 0,0-2-7 0,0 7-7 0,7-5-6 0,-7 3-6 0,0-4-4 0,0 5-5 0,0 0-5 15,0-5-2-15,0 6-5 0,0-1-6 0,-7 1-7 0,7-8-3 0,0 9-5 16,-5-3-4-16,5 1-7 0,-9 1-6 0,9-5-3 0,-5 3-8 0,-2 0-4 16,7 3-9-16,-6-7-8 0,-2 4-9 0,2 1-7 0,-1 1-6 0,2-1-5 15,-2 5-8-15,0-4-5 0,2-2-5 0,-3 6-8 0,1 0-3 0,2 0-6 16,-9 0-4-16,1 6-6 0,8-2-3 0,-9 1-4 0,1 4-2 0,0 1-3 16,0 5-1-16,-1-6-3 0,2 12 1 0,-1-6-1 0,-1 4 3 0,9 5 0 0,-8-5 3 15,5 5 1-15,-5 0 2 0,8 1 0 0,5 5 2 0,-9-6-2 0,4 6 1 0,5-2 3 16,0-4-1-16,0 7 2 0,5-1 0 0,-5-2 1 0,9 2-2 0,-4 3-7 15,2-2-5-15,-1-4-11 0,8 4-8 0,-7 3-14 0,5-5-13 0,0 1-14 16,3-2-9-16,-1-3-10 0,-4-1-8 0,11 1-15 0,-8-1-20 0,6-3-23 16,-1-6-21-16,3 3-22 0,-1-2-22 0,-1-1-32 0,1-2-37 0,1-4-38 15,-3 2-40-15,8-1-29 0,-7-5-21 0,1 5 0 0,-1-10 14 0,2 4 25 0,-3-8 31 0,-4 4 36 16,4-6 38-16,-2 2 38 0,2-7 40 0,-4-4 47 16,4 6 48-16,-5-4 53 0,7-2 59 0</inkml:trace>
  <inkml:trace contextRef="#ctx0" brushRef="#br0" timeOffset="-124034.65">12054 3567 59 0,'0'-16'158'16,"0"3"60"-16,-5-2 43 0,5 6 37 0,-8-3 34 0,8 3 35 0,-5 0 32 0,-2-1 31 15,7 1 29-15,-7-2 25 0,0 7 25 0,1-5-52 0,6 3-92 0,-7 0-79 16,2 2-74-16,5-1-37 0,-9 0-18 0,4 1-14 0,0-2-13 0,5 2-13 16,-8 4-15-16,2-5-12 0,-1 1-11 0,-1 4-10 0,8-6-6 0,-5 6-10 0,-1-6-10 15,-2 6-10-15,8 0-8 0,-5 0-5 0,-2 0-5 0,1 0-9 0,6 0-4 16,-7 6-5-16,0-6-5 0,7 6-4 0,-7-2-2 0,2 5 1 0,-3-3-5 15,3 3 1-15,-1 0-3 0,6 3 1 0,-8-3-2 0,3 6 2 0,5-6-1 16,-7 1 4-16,7 5 3 0,0 0 1 0,0-6 2 0,0 6 1 0,0-2-1 0,0 3 1 16,7-2-1-16,-7 1 2 0,5 4 1 0,3-4 2 0,-2 0 0 0,-1 0 3 15,3 0-1-15,-3-6 2 0,9 5 0 0,-7 0 0 0,6-2-2 0,-8 1 2 16,9-2-1-16,-9-2 0 0,10 0 2 0,-9 7 0 0,2-12-1 0,-3 7 1 0,0-7-1 16,4 5 1-16,-4-4-1 0,-5 2 1 0,7-4-1 0,-7 3 2 15,0-1 0-15,0-5 3 0,0 4 3 0,0 2 5 0,0-3 3 0,0-3 0 0,-7 6 3 16,2-2-7-16,5 1-7 0,-9 1-14 0,-1-3-16 0,2 4-15 15,-5-2-16-15,5-1-17 0,-3-4-21 0,-2 5-25 0,0-1-28 0,-1 2-30 0,2-6-34 0,-1 4-52 16,-1 1-61-16,2-5-69 0,3 0-70 0,-2 5-21 0,4-5 6 0,-6 0 19 16,7 0 24-16,6-5 32 0,-7 5 32 0,1 0 38 0,6 0 39 0,0-5 43 0,0 5 43 15,0-10 57-15,0 6 61 0</inkml:trace>
  <inkml:trace contextRef="#ctx0" brushRef="#br0" timeOffset="-122659.58">12204 3626 1 0,'14'0'98'0,"-9"0"79"15,2 0 59-15,-7 0 48 0,8 0 44 0,-8 0 39 0,6 0 39 0,-6 0 36 0,0 0 34 16,0 0 34-16,0 0 34 0,0 0-10 0,0 0-36 0,0 0-82 0,0 0-105 16,0 0-64-16,0-5-45 0,0 5-29 0,-6 0-27 0,6 0-21 0,0-6-22 15,-8 6-19-15,8 0-19 0,-7 0-17 0,7-4-18 0,-5 4-14 0,-1 0-12 16,6 0-9-16,-8 0-5 0,3 4-5 16,5-4 1-16,-8 6-3 0,8-6 0 0,-7 5-3 0,1-5 2 0,6 4-3 0,-6 1 0 0,6-1-3 0,0 2 2 0,-7-2-3 15,7 7-1-15,0-8 0 0,0 4-1 0,0-2-3 0,0 4 1 0,0-5-2 0,0 2 0 16,0-2 1-16,7 1-2 15,-7 1 2-15,6-3 3 0,-6 3 3 0,6 0-1 0,1-2 7 0,1-4 1 0,-3 5 5 0,3-5 6 0,3 0 1 0,-4 0 3 16,7 0 5-16,-1 0 3 0,0-5 0 0,0 1 4 0,-2-2 2 0,5 0 0 16,-4-3 1-16,8 4 1 0,-8-5 0 0,2 1 3 0,-1 0 2 15,-1-1 3-15,2-1 9 0,-1 1 10 0,-8 1 7 0,3 0 1 0,-2-1 3 0,-1-5 1 0,3 6-2 16,-8-6 1-16,8 6-1 0,-8-7 0 0,-8 1-2 0,8 1-2 0,-8-2-5 16,3 3-7-16,-1-2-11 0,-2 1-11 0,3-2-9 0,-8 7-6 15,-1-6-3-15,2 6-4 0,-1-1-1 0,-1 1-4 0,-7 3-2 16,10 0-3-16,-10 3-4 0,3 3 2 0,-3 0 0 0,9 3-4 0,-8 3 1 0,8 0-3 0,-7 3-1 0,4-5 2 15,3 11-1-15,0-6 1 0,-2 6 1 0,7 1 0 0,-4 2 0 0,3 3 0 16,-5-6-3-16,13 9-4 0,-7-11-2 0,1 12-3 0,1-5 0 0,5-1 1 16,-9 1-1-16,9-6 1 0,0 7 2 0,0-3-2 0,9-3 1 0,-9 0-1 15,5 4 0-15,1-4-1 0,-6-1 5 0,7 2 0 0,6-1 5 0,-5-6 4 16,-3 7 2-16,8-7 1 0,1 6-2 0,-2-6-2 0,0 0-6 0,3 0-8 0,4 3-11 16,-7-8-8-16,8 1-14 0,-8-1-12 0,9 2-17 0,-3-2-17 0,3-4-19 0,-1 5-19 15,6-5-28-15,-6-5-29 0,-1 5-37 0,-1-4-37 0,1-2-27 0,2 2-23 16,-3-1-19-16,3 1-21 0,-2-8-2 15,1 3 5-15,-8 4 19 0,3-5 26 0,-1 1 30 0,-4 0 30 0,3 0 37 0,3-3 38 0,-11 3 42 0,1-6 40 0,1 6 41 16,-1-2 38-16,-6-3 26 16,7 4 14-16,-7-4 24 0,0 4 27 0,0-5 30 0,0 6 29 0,-7-6 30 0,7 6 27 0,-6-7 25 0,6 7 24 0,-7-1 22 0,1 1 25 15,6-2 3-15,-5 7-11 0,-3-7-17 0,0 7-24 0,3-5-18 0,-3 9-13 16,3-6-17-16,0 1-19 0,5 1-14 0,-9-1-13 0,4 5-7 0,-2-4-5 0,-1 4-4 16,8-6-5-16,-6 6 1 0,6-6 3 15,-6 6 6-15,6 0 7 0,0 0 6 0,0-4 4 0,0 4 2 0,-7 0-1 0,7 0-1 0,0-5-4 0,0 5-6 16,0 0-8-16,0 0-8 0,0 0-7 0,0 0-9 0,0-4-11 0,0 4-11 15,0 0-11-15,0-6-15 0,0 6-10 0,0 0-9 0,0-5-9 0,0 5-7 0,7 0-3 16,-7-4-4-16,6 4-5 0,-6 0-2 0,6 4-2 0,2-4 0 16,-8 0-4-16,7 5 0 0,-2 1 0 0,4-2 4 0,-4 1-2 0,0-1 2 15,3 2 3-15,-3 4 0 0,3-5 3 0,-8 10 0 0,8-6 2 0,-3 0 0 0,-5 7 3 0,6-7 1 32,-6 6 2-32,7 0 1 0,-7 0 0 0,0-6 3 0,0 5 0 0,0 6 1 15,0-10-1-15,-7 4 0 0,7 1-1 0,0 1-2 0,-6-3 1 0,6 2-3 16,0-6-1-16,-5 3-3 0,5-3-2 0,0 0-2 0,-8 0-2 0,8-3-1 0,0 3 0 15,-8-3 1-15,8-3-1 0,0 4-1 0,0-7 1 0,-5 5 0 0,5-5 2 16,0 0 5-16,0 0 4 0,0 4 3 0,0-4 4 0,0 0 1 0,0 0 0 0,0 0 3 16,-8-4 1-16,8 4 2 0,0-5 2 0,-5 5 2 0,5-7-2 15,0 4 2-15,0-8-5 0,-5 7 0 0,5-2-6 0,0-3-2 0,0 0-1 16,0 0-1-16,0-3-2 0,0 3 0 0,0-1-2 0,0 1-1 0,0-7 0 0,5 2-1 16,-5 4 1-16,5-4 0 0,3-2-1 0,-3 2 0 0,-5 0-1 0,16-7-2 15,-11 7 0-15,1 0-2 0,1 0-2 0,-1-2-1 0,7 2-1 0,-6 4-4 16,0 1-1-16,0 0-1 0,6-3-4 0,-8 8-3 0,1 4 2 0,2-5-1 0,-8 5 2 15,5 0-1-15,2 0 2 0,1 5 2 0,-2-1 2 0,0 2 2 0,1 0 0 16,-2 3 3-16,-5 0 0 0,9 1 1 0,-4-1 2 0,-5 6 1 0,7-4 0 16,-7 2-2-16,0 2-5 0,0 6-9 0,6-8-7 0,-6 2-9 0,0 0-8 0,0 0-6 15,0 0-7-15,0-6-7 0,0 7-4 0,0-7-6 0,0 0-6 0,0 1-6 16,0-1-4-16,0-4-4 0,5 5 1 0,-5-4-1 0,0 3 4 0,8-3 2 16,-8-3 3-16,8 3 5 0,-8-2 4 0,5-4 5 0,2 5 7 0,-7-5 6 0,6 0 5 15,0 0 7-15,1 0 6 0,1-5 6 0,3 5 7 0,-3-4 8 16,-3-2 6-16,3 6 6 0,4-3 7 0,-5-7 7 0,5 5 7 0,-4-1 9 15,-2-4 7-15,7 5 7 0,-8-4 5 0,11-1 10 0,-11 1 6 0,8-7 11 16,-8 7 9-16,4 0 11 0,3-6 11 0,-6 0 7 0,2 0 3 0,5 0 5 0,-8 2 6 16,2-2 3-16,0 0 2 0,-2 0 5 0,3 0 0 0,-1 0 0 0,-2 2-6 0,-5 2-4 15,8 2-6-15,-8-1-9 0,0 0-10 0,0 5-8 0,-8-5-6 0,8 5-12 16,-5 1-10-16,5-1-14 0,-7 1-12 0,-1 4-9 0,3-6-13 0,-9 6-5 0,9 0-7 16,-3 6-6-16,3-6-6 0,-9 4-1 0,9 1-3 0,-11-1-1 0,11 7 1 0,-8-7-1 15,8 5 2-15,-4 3-1 0,2 1 2 0,2-2 0 0,-1 2 0 0,-1-2 1 16,1 4-1-16,-2-2 3 0,1-3 1 0,7 4 0 0,-5 2 1 0,-2-7 0 15,7 6 2-15,0-6-2 0,0 7-2 0,-5-7-1 0,5 2 0 0,0-2 0 16,0 0-3-16,0 2 2 0,0-2 1 0,0 2-1 0,0-2-2 0,0-5 1 16,0 8-2-16,5-9-1 0,-5 3 0 0,0 3-1 0,0-3 2 0,7-3 3 0,-2-3 2 15,-5 6 2-15,7-6 4 0,1 4 2 0,-8-4 2 0,6 0 3 0,1 0 2 16,-1-4 3-16,6 4 1 0,-3-6 5 0,2 3 2 0,-4-3 3 16,7-3 4-16,-7 3 5 0,4-4 3 0,-3 1 3 0,-3 0 2 0,8-6 2 0,-6 6 2 15,0-7 2-15,-2 7 4 0,3-6-2 0,-1 0-2 0,-7 0-1 0,5-4-1 0,-5 5-4 16,8-7-4-16,-8 2-5 0,0 0-7 0,0-5-3 0,0 4-5 0,0 0-5 15,-8-4-3-15,8 0-3 0,-5-1-4 0,5 5-1 0,-7-5 1 0,-1 7 2 16,3-1 2-16,5-2 2 0,-7 3 1 0,7 3 1 0,-7-1 2 0,2 7 1 0,5 0 1 16,0 3-1-16,-8 1-1 0,8 1-7 0,0-2-6 0,0 6-8 0,0 0-6 15,0 0-6-15,-5 6-2 0,5-2-1 0,-8 1-2 0,8 5 1 0,-6-1-3 16,6 6 1-16,-5 6-1 0,-2-3-1 0,-2 3 4 0,9 2 5 0,-5 3 6 16,-2-2 9-16,7 0 7 0,-6 5 1 0,6-5-1 0,0 1 2 0,-5-1-1 0,5 6 0 15,0-12 1-15,0 6-5 0,5-3-4 0,-5 4-7 0,0-6-10 0,0 1-10 16,6-7-13-16,-6 8-13 0,7-6-17 0,-7 3-18 0,5-2-18 0,-5-1-23 0,9-2-29 15,-2 1-26-15,-7-2-33 0,5 1-59 0,-5 2-71 0,6-6-76 0,-6 3-79 16,8 1-22-16,-3-4 2 0,3 2 20 0,-8-1 27 0,5-4 34 0,2-3 37 0,0 3 39 16,-2-6 45-16,10 0 46 0,-10 0 49 0,3-6 65 0,3-3 72 0</inkml:trace>
  <inkml:trace contextRef="#ctx0" brushRef="#br0" timeOffset="-122012.76">13579 3761 0 0,'13'-4'39'0,"-5"-1"60"0,-3-5 36 0,1 5 31 0,1 1 30 0,-2-5 31 0,4 3 27 0,-9-3 27 0,7-2 25 0,-7 7 26 0,5-6 28 0,-5 1-8 16,0 4-23-16,6-5-32 0,-6-1-41 0,0 1-21 0,0 6-13 0,0-5-13 0,5-2-10 0,-5 1-8 0,-5 1-10 0,5 0-3 16,0 3-5-16,0-3-6 0,-6 0-7 0,6-3-11 0,-5 8-14 0,5-5-9 0,-7-2-14 0,-2 7-10 15,4-5-9-15,5 3-5 0,-7-3-1 0,1 3-7 0,1 2-9 0,-3-1-12 16,0-1-9-16,3 2-12 0,-1 4-8 16,-2-5-5-16,8 1-5 0,-5 4-2 0,-3-5-4 0,1 5-1 15,2-6-3-15,-2 6-8 0,0 0-8 0,2 0-5 0,-3 0-3 0,3 0-2 0,-3 0-1 0,2 0 3 0,6 6-4 0,-5-6 2 0,-2 5-1 16,-2-1 0-16,4 1 0 0,-2-1-2 0,7 2 1 0,-6 3-1 0,1-3 2 15,-4 3 0-15,9 1 2 0,-7-1 1 0,2 6 0 0,5-6 2 0,-6 3-1 16,6 1-2-16,-7-2-4 0,7 2 1 0,0 2-3 0,0-4-3 0,0-2-1 16,0 5-1-16,0-3-1 0,7-1-3 0,-7-1 0 0,6-4 0 15,-1 5 1-15,-5-1 2 0,7-3 3 0,2 3 6 0,-4-3 2 0,1-2 6 0,6 1 5 0,-3-5 5 16,-2 4 10-16,4-4 6 0,-3 5 4 0,5-10 11 0,-1 5 10 0,-5 0 8 16,5-4 8-16,-4-1 5 0,5 1 7 0,-7-2 7 0,-1 0 4 0,11-3 4 0,-11 0 6 15,1-1 1-15,1 1 6 0,-2-3-1 0,4 3 5 0,-2 0-5 0,-2-6 0 16,1 6-6-16,-1-7-7 0,3 7-5 0,-8-6-4 0,8 1-7 0,-8-2-4 15,5 7-6-15,-5-6-6 0,0 6-7 0,0-1-5 0,7 1-8 0,-7-1-7 16,0-1-9 0,0 7-6-16,0 4-6 0,0 0-10 0,0 0-7 0,0 0-9 0,0 0-14 0,0 0-7 0,0 0-5 0,0 0-1 0,0 0 0 0,0 4 1 0,0 7 0 15,0-1 4-15,-7-1 1 0,7 6 4 0,0 0 2 0,0 4 7 0,0 0 4 16,0 5 10-16,-5 2 8 0,5-3 10 0,0 3 5 0,0-3 0 0,0 3-1 16,0-2 0-16,0 1-2 0,0-1-3 0,0 1 1 0,0-1 0 0,0-6 1 15,0 3-1-15,0 2 0 0,0-9 0 0,0 7-1 0,5-2 0 0,-5-4-1 16,0 0-3-16,0-2-6 0,0-2-10 0,0-2-10 15,7 7-12-15,-7-7-20 0,0-3-27 0,0 3-21 0,0 0-18 0,0-3-26 0,0-2-25 0,0 7-38 0,0-7-37 16,-7 1-71-16,7-5-83 0,-5 4-74 0,-3-4-68 0,0 6-16 0,3-6 6 0,-1 0 30 16,1 0 37-16,-11 0 36 0,11-6 37 0,-8 6 42 0,0-4 45 0,5-1 51 15,-3 1 54-15,-2-1 72 0,-7-1 74 0</inkml:trace>
  <inkml:trace contextRef="#ctx0" brushRef="#br0" timeOffset="-121775.61">13279 4074 0 0,'0'0'2'0,"0"0"115"0,0 0 83 0,0 0 61 0,0 0 48 0,0 0 46 0,0 0 43 0,0 0 43 0,0 0 44 15,0 0 41-15,0 0 35 0,0-5 36 0,0 5 31 0,0 0-72 0,0 0-135 0,0 0-83 0,0 0-59 0,0 0-34 0,0 0-25 0,0 0-25 0,0 0-23 0,0 0-23 0,0 0-28 0,0 0-22 0,0 0-18 0,0 0-17 0,0 0-13 0,0 0-15 16,0 0-14-16,0 0-12 0,0 0-11 0,0 0-10 0,0 0-4 0,0 0-5 0,0 0-4 0,0 0-4 0,0 0-3 0,0 0-4 0,0 0-3 0,0 0 0 0,0 0 5 0,0 0 4 0,7 0 4 0,-7 0-4 15,6 0-8-15,2 0-13 0,-3 5-17 0,0-5-23 0,9 0-29 0,1 0-35 16,-10 0-39-16,9-5-50 0,-2 5-59 0,8 0-109 0,-8 0-130 0,2-4-53 16,-1 4-19-16,-1-5 12 0,2 5 24 0,-1-4 32 0,1-2 40 0,-2 2 48 0,2-7 50 15,-9 1 56-15,8 5 58 0,-6-10 67 0,0 7 70 0</inkml:trace>
  <inkml:trace contextRef="#ctx0" brushRef="#br0" timeOffset="-120858.71">14261 3502 0 0,'-5'-3'17'0,"-1"-7"86"0,6 5 49 0,-5-5 35 0,-3 5 31 0,8-4 26 0,-8 3 26 0,8-4 24 0,-5 7 28 0,-2-9 28 0,7 8 24 0,-7-1 14 0,7 0-2 0,0 1-52 0,-5-2-84 0,5 2-45 0,0-1-20 0,-7 1-11 0,7-2-6 0,0 0-1 0,-8 3-2 0,8-8-3 16,0 7-5-16,-5-2-4 0,5-3-7 0,-7 3-7 0,7-3-6 0,0 5-6 15,-7-7 2-15,7 2-4 0,0 5-5 0,0-2-2 0,-5-3-7 0,5 3-5 0,0 3-6 16,0-4-9-16,0 2-11 0,0 5-9 0,0 0-11 0,0-4-7 0,0 4-11 16,0 0-11-16,0 0-10 0,0 0-10 0,0 0-10 0,0 0-10 0,0 0-9 15,0 0-6-15,0 0-8 0,0 0 1 0,0 4-1 0,5 1 2 0,-5 5 1 0,0 0 5 16,0 1 3-16,0-2 1 0,7 6 5 0,-7-2 4 0,0 8 7 0,7-6 6 16,-7 4 6-16,0 0 3 0,0 1 2 0,5-1 0 0,-5 5 0 0,0 0-1 0,0-3 0 15,0 3-2-15,0 1 1 0,-5-1 0 0,5 1 1 0,0-1-2 0,0 1 0 16,-7 3 0-16,7-2-1 0,0-2-3 0,0 1 1 0,-7-1-1 0,7 1-6 15,0 2-6-15,0-6-4 0,0 3-6 0,0-5-8 0,0 6-10 0,0-10-7 0,7 3-9 16,-7 3-11-16,0-8-8 0,7 2-9 0,-2-3-13 0,-5-3-10 0,8 0-14 16,-1 1-10-16,-2-5-12 0,2-1-10 0,0 1-15 0,-2 1-11 0,3-6-24 0,0 0-23 15,-3 0-29-15,1 0-31 0,-1-6-44 0,11 1-49 0,-11 1-38 16,8-1-30-16,-8-5-1 0,11 1 16 0,-11-7 25 16,1 7 26-16,7-10 33 0,-5 5 34 0,-1-7 42 0,-2 6 42 0,1-10 44 0,2 7 47 0,-8-6 51 0,5-7 70 0</inkml:trace>
  <inkml:trace contextRef="#ctx0" brushRef="#br0" timeOffset="-120681.74">14250 3332 0 0,'-13'-4'8'0,"5"-7"121"0,3 2 71 0,-9-1 53 0,9 5 45 0,-2-5 42 0,-1 7 37 0,8-9 32 0,-5 3 25 0,5-1 20 15,-7 5 18-15,7 1 16 0,0-1 16 0,0 5-93 0,0 0-152 0,0 0-79 0,0 0-41 0,0 0-32 16,0 0-25-16,0 0-19 0,0 0-14 0,7-4-9 0,-7 4-1 16,5 0-2-16,3 0 0 0,-1 0-1 0,5 0-1 0,0 0-4 0,4 0-5 0,-5 0-9 15,10 0-14-15,-3 4-23 0,3-4-29 0,-3 5-37 0,-4-1-45 0,12 1-65 16,-13-1-77-16,6 2-88 0,1-1-92 0,-6 4-37 0,-4-2-8 0,4-4 4 15,-1 7 17-15,1-5 20 16,-2 1 29-16,-5-2 40 0,-1 1 46 0,2-1 51 0,-2 1 53 0,1 1 66 16,-7-2 70-16</inkml:trace>
  <inkml:trace contextRef="#ctx0" brushRef="#br0" timeOffset="-120309.86">14601 3489 0 0,'0'4'44'0,"0"-4"153"0,0 0 77 0,0 0 54 0,0 0 39 15,0-4 33-15,7-1 27 0,-7-1 28 0,0-3 27 0,0 0 30 0,6-1 25 16,-6 1 28-16,0-3 29 0,0 3-123 15,0 0-205-15,0 3-97 0,0-3-34 16,0 5-18-16,0-8-2 0,0 9-6 0,0-3-1 0,-6 1-5 0,6-5-8 16,0 10-10-16,-7-3-11 0,7-3-14 0,-6 0-13 0,6 6-15 0,-5 0-11 0,-4 0-10 15,9 0-7-15,-7 0-6 0,2 6-3 0,-3 0-2 0,-3-3-5 0,3 7 0 16,3 1-3-16,-8-2 1 0,5 1-1 0,-5-1 1 0,8 1 1 0,-9 4 1 16,7 1 2-16,1-5 1 0,-1 5 0 0,1 0-1 0,-2 0 1 0,3-6 2 0,5 6-3 15,-5 0 0-15,5-6 0 0,0 7-2 0,0-3-1 0,0-2-2 0,0 2 1 16,5-2-2-16,-5 4 2 0,5-6-1 0,3 5 1 0,-2-3 3 0,1-1-2 15,-1 4 3-15,8-4 0 0,-7-1 3 0,5 6 1 0,-6-5 1 0,8-1 2 16,-2 2 2-16,-4-2 2 0,3 0 0 0,-3-2 1 0,4 2-2 0,-3-5 0 0,-4 7-2 16,1-7 1-16,1 1 0 0,-7-1-2 0,6 1 2 0,-6 2 1 0,7-4 3 15,-7 3 3-15,0-6 3 0,0 5 3 0,-7-1 3 0,7 2 1 0,-6-3 4 16,6 3 2-16,-7-2 0 0,1 1 2 0,1 4-2 0,-4-2-2 0,-3-2-8 0,4-1-15 16,-3 1-19-16,3-1-23 0,-4-4-28 0,-2 6-28 0,8-2-29 15,-6-4-32-15,5 5-33 0,-7-5-33 0,8 0-48 0,-7 5-53 0,5-5-77 16,3 0-82-16,0 4-38 0,-3-4-10 0,8 0 14 0,0 0 29 0,0 0 35 0,-6 0 38 0,6 0 43 15,0 0 44-15,0-4 45 0,0-6 46 0,6 6 55 0,2-6 58 0</inkml:trace>
  <inkml:trace contextRef="#ctx0" brushRef="#br0" timeOffset="-119876.77">14816 3567 0 0,'6'0'18'0,"2"0"132"0,-8 0 73 0,0-4 50 15,0 4 40-15,5 0 35 0,-5 0 35 0,0-6 32 0,8 0 31 0,-1 6 25 0,-7-4 23 16,0 4 18-16,0 0 17 0,0 0-105 0,0-5-174 0,-7 5-89 0,-1 0-41 15,8 0-23-15,-5 0-16 0,-3 0-12 0,2 5-14 0,1-5-15 0,-3 0-14 16,0 4-8-16,-3 2-6 0,4-6-2 0,2 6-3 0,-4-2-1 0,2 1-1 16,2-1-4-16,-1 1-2 0,-1 5-1 0,7-5-3 0,-6-1-1 0,-2 7-2 0,8-1 1 15,-5-5-1-15,5 4-2 0,-7-5 0 0,7 6 0 0,0-5 0 0,0 4-2 16,0 3 0-16,7-8 0 0,-7 1-3 0,0 5 1 0,5-6 0 0,-5 7-3 16,8-8 2-16,-2 3 1 0,1 4 2 0,-1-5 2 0,-1-1 0 0,11 1 1 15,-11-5 2-15,8 6 2 0,-8-6 2 0,11 0 0 0,-5 0 3 0,2-6 4 16,2 6 1-16,-3-5 2 0,0 1 4 0,1-1 4 0,1 1 6 0,-2-2 6 0,2 0 8 15,-1-3 7-15,1 0 9 0,-7 3 4 0,4-3 9 0,-4 0 3 0,-1-1 2 16,2-1 5-16,-8-3-1 0,5 5 2 0,-5-6-3 0,0 4-4 0,0-2-5 16,0-2-6-16,-5 6-5 0,5-7-5 0,-8 1-8 0,2 1-6 0,-1 4-4 0,1 1-4 15,1-6-5-15,-2 9-2 0,-2-3-5 0,4 5 0 0,-2-7-1 0,-4 7-3 16,2 4-4-16,2-6-4 0,-4 6-3 0,3 6-4 0,3-6-2 0,-3 4-3 16,-4 7-3-16,5-7 0 0,2 5-2 0,-2 2 0 0,-1 2 1 0,3-1-1 15,-3 1 2-15,2 2-4 0,6 6 0 0,-5-8-10 0,-3 2-9 16,8 5-10-16,0-1-10 0,-8-4-11 0,8 3-11 0,0 3-10 0,0-7-10 0,0 0-10 15,0 7-8-15,8-6-13 0,-8-6-7 0,8 7-9 0,-3-3-4 0,1-2-3 0,2-2 2 16,-3 0-2-16,10 1 0 0,-10 1-7 0,7-1-5 0,3-7-17 0,-2 3-20 16,-2-2-24-16,5 1-21 0,-5 1-30 0,1-6-28 0,4 0-23 0,2 0-25 0,-4 0 3 15,-2-6 11-15,0 6 21 0,3-5 23 0,-2 1 27 0,-2-2 28 0,4 3 37 16,-3-3 35-16,-5-3 39 0,6 3 36 0</inkml:trace>
  <inkml:trace contextRef="#ctx0" brushRef="#br0" timeOffset="-119041.5">15135 3712 84 0,'-6'-9'153'0,"6"-6"46"0,-7 2 40 0,7-2 38 0,-6 4 38 0,-1-3 35 16,7 0 32-16,-6-7 32 0,-2 8 30 0,3 2 28 0,5-2 25 0,-7-3-63 15,1 7-115-15,6-2-64 0,0 2-32 0,-6-1-24 0,6 4-19 0,0-3-21 0,0 5-18 16,0-1-19-16,0-1-13 0,6 2-17 0,-6-1-16 0,0 5-14 0,0-4-10 16,6 4-12-16,-6-5-9 0,7 5-8 0,-7 5-6 0,5-5-3 0,3 0-7 0,-8 4-2 15,6 1-6-15,1-1-4 0,-1 7 0 0,7-7-1 0,-5 5 1 0,-3 3 2 16,3-3 2-16,-3 0 2 0,0 6 2 0,4-5 2 16,-4 5 0-16,2 0 1 0,1-6 1 0,-2 6 0 0,-6 0 2 0,0-2-2 15,5 2 1-15,-5 1-1 0,0-2-1 0,0 0-1 0,-5 0-4 0,5-2-1 16,0 1-3-16,0 2-6 0,-6-6-2 0,6 3-5 0,-8-3-4 0,8-5 2 0,-7 7-2 0,7-7 1 15,0 5 0-15,-5-4 2 0,5-5 1 0,0 7 7 0,-9-7 0 0,9 3 3 16,0-3 5-16,-5 0 4 0,5 0 7 0,0 0 2 0,-5-3 6 16,5 3 1-16,-8-7 3 0,8 7 3 0,-5-5 3 0,5 1 3 0,-8-1-1 0,8 1 0 0,0-7-2 15,-6 7 1-15,6-1-2 0,-7-6-3 0,7 2 2 0,0 4-2 0,0-10-3 0,-6 6 0 16,6-1-2-16,0 1-3 0,6-2-5 0,-6-3-5 0,0 5-1 0,7-6-1 16,-7 0 0-16,6 0-3 0,-6 6-2 0,8-12-2 0,-3 8 1 0,3-2-3 0,-3 0-2 15,9 0-1-15,-9 0-3 0,2 6-3 0,1-7 0 0,3 7-2 0,-3 0 0 16,-3 3 0-16,2 2-1 0,7-1 2 0,-8 1-1 0,1 4 1 0,-2 0 1 15,4 0 1-15,1 4 2 0,-2-4 1 0,-3 9 2 0,3-3 3 0,0 3 3 16,-3 0 2-16,1 3 1 0,-6-3 0 0,8 6 2 0,-3-2 1 0,-5 3 0 16,0-2 1-16,0 1 0 0,0 0 0 0,0 0-2 0,0-2-6 0,0 8-5 0,0-6-7 15,0-2-6-15,-5 2-7 16,5 0-6-16,0-5-5 0,0 4-5 0,0-4-11 0,0-1-7 0,0 7-8 16,0-11-8-16,0 4-6 0,5 1-5 0,-5-5 0 0,0 4-1 0,7-2 2 0,-7-4 2 15,6 3 2-15,1-6 0 0,0 5 4 0,0-1 4 0,-2-4 1 0,8 0 3 0,-5 0 5 0,-2 0 8 0,6 0 7 0,-3 0 5 16,2-4 8-16,1 4 6 0,4-5 6 0,-11-1 4 0,6 3 6 0,5-4 5 15,-11 2 8-15,9 1 11 0,-2-1 16 0,-4-5 16 0,5 5 14 0,-7-4 9 16,7-2 8-16,-6 2 9 0,-1 0 9 0,7-2 10 0,-8-2 10 0,3 1 11 0,0-2 9 16,-3 0 12-16,1 0 3 0,-1-2 5 0,-5 7-4 0,7-6-4 0,-7 0-2 15,0 5-5-15,0-4-5 0,0 4-6 0,0 1-9 0,-7 4-12 0,2-5-11 16,5 4-11-16,-6-3-14 0,-7 5-13 0,5 4-11 16,3-6-11-16,-8 6-12 0,7 0-11 0,-9 0-8 0,4 6-5 0,3-2-4 0,-5 1-4 0,1-1-3 15,5 8-1-15,-5-3 1 0,4 0 0 0,-5 1 0 0,7 4 0 0,1-4 4 0,-2 5 1 16,-2 0 2-16,4 0 1 0,-2-5-1 0,1 4 1 0,1 0 1 0,5 0 3 15,-9-2 2-15,9 1 0 0,-7-2-1 0,7 2 0 0,0-1-1 0,-5-3-2 0,5 0-5 16,0 1-4-16,0-1-7 0,0 3-4 0,0-3-3 0,5-4-1 0,-5-1-1 16,0 5 2-1,0-3 0-15,7-2 1 0,2-4 0 0,-9 5 6 0,5-5 1 0,1 6 4 0,1-6 4 16,-2 0 8-16,4 0 5 0,3-6 8 0,-6 1 3 0,7 1 5 0,0-2 0 16,1 3 4-16,-2-7 2 0,-4 5 6 0,11-4 5 0,-14-3 1 0,10 3 4 0,-3-6 0 0,0 6 4 0,-4-7 0 0,5 3 3 0,-7-2-1 0,6 0 1 15,-3 0-1-15,-4-4 0 0,2 5-2 0,-1-7-3 0,-6 2-4 0,6 0-6 31,-6-5-3-31,0 4-2 0,0 0-6 0,0-4-1 0,0 0-4 0,-6-1-1 16,6 5 1-16,0-5 0 0,-6 7-3 0,-1-1 1 0,7-2 2 0,-5 3 2 16,-4 6 0-16,9-1 2 0,-7 2-1 0,7 2-3 0,0 5-3 0,0-2-6 0,0 6-8 15,-5 0-4-15,5 0-3 0,0 6 1 0,-6-2-3 0,6 1-2 0,-5 4-3 16,-3 1-1-16,0-1-5 0,8 6 1 0,-5 6-1 0,-2-6 3 0,1 4 4 16,0-1 8-16,-1 3 5 0,7 3 2 0,-8-5 2 0,8 6 1 0,-5-5 0 15,5-1-3-15,0 5-3 0,0-5-11 0,0 7-9 0,0-7-16 0,0-1-15 0,0 3-18 16,5-2-21-16,-5 2-17 0,8-3-20 0,-8-3-22 0,7 5-21 0,-7-6-26 15,6 1-25-15,-6 1-22 0,6 2-20 0,1-3-36 0,-2 0-40 0,-5-5-58 16,8 4-60-16,0 0-25 0,3 0-1 0,-6-2 17 0,2-3 24 0,7 1 35 0,-7-7 35 16,-1 3 37-16,8-6 41 0,-2 5 39 0,2-10 41 0,-1 5 51 0,-1-6 56 0</inkml:trace>
  <inkml:trace contextRef="#ctx0" brushRef="#br0" timeOffset="-118805.03">15912 3904 25 0,'-9'0'154'0,"4"0"85"0,5-6 61 0,-7 6 49 0,-1-4 44 0,3-1 39 0,5 5 38 0,-6-4 33 0,6-1 30 0,0-2 26 0,0 7 21 0,0-3-35 0,0 3-64 0,-8-6-109 0,8 1-130 0,0 5-68 0,0 0-32 0,0-4-22 0,0-2-18 0,0 3-15 0,0 3-14 0,-5 0-11 0,5 0-7 0,0-6-3 0,0 6-2 0,0 0-3 0,0 0-3 0,0 0-5 0,0-4-5 0,0 4-6 16,0-5-8-16,5 5-3 0,-5-6-5 0,0 6-3 0,8-3-5 0,-2-4-2 16,-1 7-3-16,3-5-4 0,-1 1-8 0,-2-1-11 0,9 1-16 0,-1-2-21 0,0 1-25 15,0 1-25-15,1 4-29 0,-1-5-32 0,-1 1-33 0,0-3-38 16,3 2-38-16,-3 5-59 0,0-4-70 0,4-1-67 0,-5 1-66 0,1-2-12 0,-3 1 12 15,3 1 29-15,-6-5 35 0,7-3 44 0,-5 3 43 0,-3 0 48 0,2-1 48 0,-1-4 50 16,0-2 51-16,2 1 61 0,-8 2 69 0</inkml:trace>
  <inkml:trace contextRef="#ctx0" brushRef="#br0" timeOffset="-118378.4">16172 3420 0 0,'-7'-5'12'0,"7"-5"126"16,-8 6 73-16,8-1 49 0,-6-5 41 0,6 4 42 0,-6 3 40 0,6-3 41 16,0-3 39-16,0 3 37 0,-7 3 34 0,7-3 30 0,0 0 27 0,-5 6-91 15,5-3-160-15,0 3-82 0,0 0-42 0,0 0-27 0,0 0-19 0,0-6-24 0,0 6-26 16,0 0-25-16,0 0-28 0,0 0-18 0,-8 6-18 0,8-6-14 0,0 3-8 15,0 3-8-15,-8 3-7 0,8 1-4 0,0 1 0 0,0-2-1 0,0 6 2 0,0-1 2 16,-5 0 3-16,5 7 3 0,0-2 2 0,0 1 1 0,0-1 1 0,0 0 3 16,0 5-1-16,0-3 0 0,0 3 0 0,0 1-1 0,5-7 1 0,-5 6-1 15,0-3-2-15,0 4 2 0,8-6-2 0,-8 1 0 0,8-2-2 0,-8-2-3 16,0 3-2-16,5-5-5 0,2 2-7 0,-7-1-6 0,6-6-7 0,-6 0-6 0,6 0-9 16,-6 3-6-16,0-8-6 0,0 5-2 0,8-3-3 0,-8-6-1 0,0 0 3 15,0 4 4-15,0-4 7 0,0 0 7 0,0 0 13 0,0 0 6 0,0 0 8 16,0 0 8-16,0-4 5 0,0 4 8 0,-8-6 5 0,8-3 5 0,0 5 1 15,0-1 0-15,-6-5-1 0,6-1-3 0,0 1-5 0,-6 1-2 0,6-6-5 0,-7 5 1 16,7-4-1-16,0 4 0 0,-5-4 3 0,5-2-1 0,0 3 1 0,0-2 3 16,0 0 1-16,0 0 2 0,0 0 1 0,0 2 1 0,5-2-1 0,-5 0 0 15,7 0-4-15,-1 6 1 0,0-7-2 0,2 7-1 0,-1 0-3 0,-2-2 1 16,1 2-1-16,2-1-2 0,-3 4-1 0,10 2-2 0,-9-1 0 0,0 5-2 16,6 0 1-16,-4 0 2 0,5 0 0 0,-7 0 2 0,7 5 2 0,0-1 0 0,0 2 1 15,1 4-1-15,-7-1-1 0,4 2-1 0,2-2 3 16,0 6-2-16,-6-5 1 0,5 4 0 0,-4 0 0 0,-1-3 1 0,-2 4 0 0,4-2 1 0,-4 2 2 0,-5 0 1 15,0 0 1-15,0 0-1 0,0-2 1 0,-5-1-6 0,5 1-6 0,-9 2-9 16,4-6-12-16,-2 6-15 0,-1-4-19 0,3-1-23 0,-9-7-24 0,9 7-31 16,-3-5-32-16,-5 4-41 0,7-2-49 0,-6-2-71 0,-2-1-78 0,7 1-53 0,-4-1-37 15,3-4 2-15,-5 0 11 0,7 6 27 0,-1-6 30 0,1 0 39 0,-2 0 38 16,8-6 42-16,-7 6 46 0,7 0 51 0,0-4 54 0,0-5 65 0,0 4 79 0</inkml:trace>
  <inkml:trace contextRef="#ctx0" brushRef="#br0" timeOffset="-117378.34">16517 3645 0 0,'5'-10'14'0,"1"1"133"0,7 4 75 0,-6-5 58 0,2-1 46 0,-4 2 40 0,1 5 40 0,6-7 38 0,2 2 37 0,-1-1 36 0,-6 0 36 0,-1 1 32 0,-6 3 32 0,8-3-92 0,-8 0-159 0,5 3-89 0,-5-3-48 0,0 3-28 0,0 2-23 0,0-1-17 0,-5-1-20 0,5 2-19 0,-8 4-19 0,8-5-20 0,-6 5-18 16,-1-4-16-16,1 8-14 0,-1-4-15 0,2 0-8 0,-4 5-10 0,-3-1-4 0,6 2-4 0,-8-1-1 0,2 5-1 0,4-1 2 15,-3 1-3-15,3-1-1 0,-4 2 0 0,5-2 3 0,0 7-2 0,1-7 2 16,-6 6 0-16,4-6 0 0,2 6-2 0,-1 0-5 0,1-6-7 0,-1 5-3 15,1-3-6-15,-2 4-4 0,3-6-8 0,0 1-5 0,5 5-4 0,-9-6-5 0,9-3-5 16,0 3-5-16,0 0 0 0,-5 1-4 16,5-5 3-16,5-1 5 0,-5 1 5 0,0 2 6 0,9-3 6 0,-9 1 6 0,5-5 7 0,0 4 7 0,-5-4 7 15,8 5 5-15,5-5 6 0,-7 0 5 0,1-5 3 0,-1 5 4 0,7 0 2 0,-6-4 3 16,6-1 0-16,1 1 3 0,-9-3 1 0,8 2-2 0,-7 1 4 0,2-5 0 16,4 3 0-16,-3-3 2 0,-4 0-1 0,1 3 1 0,1-3 0 0,-2-2 0 15,4 1 1-15,-4 1 0 0,2-7-3 0,-7 7 0 0,6 0-1 0,-6-6-4 16,7 6 0-16,-7-1-2 15,0-1-2-15,6 7-2 0,-6-5-2 0,0 3-2 0,0 6-2 0,0 0-2 0,0 0-7 0,0 0-6 0,0 0-3 0,0 0-2 0,0 0 1 16,-6 0-2-16,6 6 2 0,0-2-2 0,-7 1 2 0,7 4-1 0,-6 1 2 16,-1-4 0-16,7 8 3 0,-5-4 0 15,-4-1 5-15,9 0 5 0,-5 7 1 0,5-7 1 0,-7 1 0 0,7 1 1 0,0-2-2 0,-6 1 0 0,6-5 1 0,0 4-2 16,0 1 1-16,0-5-1 0,6-1 1 0,-6 1 0 0,0 2 3 0,7-3 0 16,-7 1 5-16,5-5-1 0,4 4 4 0,-4-4 2 15,-5 0-1-15,7 0 1 0,-1 0 1 0,1 0 4 16,-1-4 2-16,7 4 1 0,-8-5 2 0,4 1 1 0,-4-3 3 0,2 2 1 0,6-4 4 0,-6 5 3 0,0-7 6 0,6 2 3 0,-8 5 3 15,3-8 6-15,-2 3 4 0,-1 0 0 0,2-1 1 0,2 1-1 0,-9-3-2 16,5-2 1 0,-5 4-2-16,7-3-5 0,-7-2-5 0,6 0-6 0,-6 0-6 0,0 1-6 0,0-6-6 0,0 5-4 0,0-3-5 15,0 3-4-15,0 0-2 0,0 0-1 0,0 0-1 0,-6 2-2 0,6 1-1 16,0 3-3-16,-7 0 1 0,7 3-4 0,0-3 0 0,0 5-3 0,-5 4-1 0,5 0-5 16,0 0-2-16,-9 0 1 0,9 0-5 0,-7 0 2 0,7 4-2 0,-5 1 1 0,5-1 0 15,-6 6-2-15,-2 0 5 0,8 0 2 0,-5-1-1 0,5 1 3 0,-8 1 3 0,8 2 3 0,0-2 2 16,0 2 3-16,0-1-2 0,0 1 0 0,0-2 2 0,0 2-2 0,0 3 3 15,8-7 1-15,-8 6-1 0,5-1 1 0,3 2 0 0,-2-7 1 0,-1 6 1 16,2 0 1-16,2 0-1 0,-4-2 3 0,2 2 0 0,-1 0 0 0,-1-5 0 0,-5 4 0 16,8 1 0-16,0-6 2 0,-8 7-2 0,5-1 1 0,-5-6 0 0,0 7 2 15,6-7-2-15,-12 6 1 0,6-2 1 0,0-2-1 0,0 4 2 0,-5-6 0 0,5 5 0 32,-8-4-2-32,0 6 1 0,8-7-2 0,-5 1 0 0,-1-7-2 0,-1 8-2 15,7-7-3-15,-5 2-5 0,-4 0-4 0,9-3-8 0,-7 3-4 0,7-6-4 16,-5 0-4-16,-1 0-2 0,6 0-6 0,0 0-4 0,-8 0-3 0,8 0-6 15,0 0-7-15,0-6-2 0,0 3-1 0,-5-3-1 0,5 6 2 0,0-10 2 0,0 5 1 16,0-1-3-16,0-3 1 0,0 0-1 0,0 5-2 0,0-8 0 0,0 3-2 16,0-6 3-16,0 6 1 0,5 0-1 0,-5-7 2 0,8 7-3 0,-2-6-5 15,-1 6-2-15,2-7-3 0,2 2-1 0,3-1 0 0,-6 6 3 0,7-11 2 0,0 5 7 16,6 1 2-16,-4-2 7 0,2 2 4 0,3 0 8 0,-6 0 4 0,6-7 16 16,-1 11 19-16,2-3 23 0,-10-2 25 0,10 4 23 0,-9-2 22 0,-1 2 20 15,5 2 19-15,-11-1 16 0,9 4 18 0,-9-3 12 0,3 5 12 0,-1-2 10 16,-2 1 7-16,-5 1 2 0,7-1-7 0,-7 1-8 0,0-2-15 0,0 0-14 0,0 6-15 15,0 0-19-15,0-3-18 0,0-3-18 0,0 2-15 0,-7-1-14 0,7-1-13 16,-5 6-11-16,5-4-12 0,-7-1-7 0,-1 1-11 0,3 4-6 0,-2-5-9 0,0 5-3 16,2 0-5-16,-2 0-2 0,-2 5 1 0,4-1-1 0,-8 1 2 0,8-1-2 15,-9 2 3-15,7 3 0 0,-4 0 2 0,3 3 2 0,-5-3-1 0,6 0 2 16,1 1 0-16,-7 5 3 0,5-5 0 0,3 4 0 0,-1 1 1 0,-2-6 2 16,8 7 0-16,-5-2 1 0,5 0-1 0,-8 0 1 0,8 2 0 0,0-1 2 15,-7 3-1-15,7-2 2 0,0-2 0 0,7 1 2 0,-7 1 0 0,0-7 0 16,8 6 1-16,-8-2-1 0,5 2 0 0,3-4 0 0,-8 2-2 0,6-3 1 0,-1 1 0 15,10-1 0-15,-9-1 0 0,0 0 0 0,1 1-1 0,-2-5-5 0,3 4-10 16,0-2-13-16,3-2-18 0,-4 4-21 0,-2-5-24 0,4 2-29 0,-4-3-38 0,2 3-38 16,-1-6-44-16,-1 5-70 0,4-1-79 0,-2-4-84 0,-2 6-79 0,2-6-24 15,5 0 6-15,-4 0 21 0,-1 0 31 0,-2-6 39 0,2 6 41 0,5-4 50 0,-4-1 50 16,-3-4 56-16,9 3 54 0,-7-3 70 0,7-7 73 0</inkml:trace>
  <inkml:trace contextRef="#ctx0" brushRef="#br0" timeOffset="-117128.96">17257 3724 39 0,'-5'-6'134'0,"-3"6"52"0,8 0 37 0,-5 0 31 0,5-6 27 0,-5 6 28 0,-4-3 25 0,9 3 22 0,-5 0 23 0,5 0 20 0,0 0 22 0,-7 0-42 0,7 0-75 0,0 0-64 0,-6-6-58 0,6 6-23 16,0 0-11-16,-8 0-4 0,8 0-6 0,0 0-2 0,0 0-10 0,0 0-1 16,0 0-3-16,0 0-2 0,0 0-4 0,0 0-11 0,0 0-8 0,0 0-14 15,0 0-9-15,0 0-7 0,0-5-3 0,8 5-6 0,-8 0-1 0,6 0-6 16,1 0-4-16,-2 0-6 0,4 0-7 0,-4 0-4 0,0 0-7 0,8 0-2 0,-5 0-3 15,5 0-2-15,0 0-5 0,0 0-11 0,-7 0-19 0,8 0-21 16,-2 0-26-16,1 0-28 0,-5 5-26 0,3-5-32 0,-4 0-32 0,1 0-38 16,-2 0-44-16,0 0-55 0,-6 0-63 0,0 0-61 0,7 0-59 0,-7 0-10 0,0 0 12 15,0 0 28-15,0 0 32 0,0-9 41 0,0 3 40 0,-7 2 45 0,7-5 45 0,-6 4 50 16,6-2 49-16,-6-2 57 0,6 4 70 0</inkml:trace>
  <inkml:trace contextRef="#ctx0" brushRef="#br0" timeOffset="-116940.18">17331 3581 0 0,'0'-5'18'0,"-7"1"116"0,0 4 69 0,0-5 57 0,7 1 52 0,-6-2 49 16,-1 6 45-16,7-6 42 0,0 2 41 0,-6 4 35 0,6-5 31 0,0 5 20 15,0 0 13-15,-7-4-81 0,7 4-137 0,0 0-78 0,0 0-50 0,0 0-41 16,0 0-38-16,0 0-30 0,0 0-30 0,0 0-26 0,0 0-19 0,0 0-14 16,0 0-9-16,0 4-7 0,0 1-5 0,0-1-5 15,0 2-2-15,0 0-3 0,0 3 0 0,0 0-2 0,0 1 0 0,0-1 5 0,0 2 0 0,0 4-1 0,0-6 3 16,0 5-5-16,0 0-6 0,0 2-13 0,0-1-17 0,0 0-27 0,0 0-29 0,0-2-36 16,0 2-41-16,0-1-44 0,0 2-47 0,0-1-71 0,0-6-79 0,0 7-82 15,0-7-79-15,0 6-26 0,0-6 0 0,0 0 20 16,0-3 30-16,0 4 41 0,0-5 46 0,0-5 53 0,0 4 54 0,0-4 57 0,0 0 59 0,0 0 69 0,0 0 71 15</inkml:trace>
  <inkml:trace contextRef="#ctx0" brushRef="#br0" timeOffset="-116703.84">17441 3600 0 0,'5'-9'30'0,"4"-1"148"0,-4 1 82 0,2 0 63 0,-1 3 49 15,0-4 45-15,1 1 43 0,1-2 33 0,-8 7 34 0,5-5 26 0,2 3 24 16,-7 0 23-16,0 3 19 0,7 3-117 15,-7-6-196-15,0 6-100 0,0 0-49 0,5 0-25 0,-5 6-20 0,0-3-16 0,8-3-14 0,-8 12-10 0,0-8-5 0,0 1-7 16,0 4 1-16,0 1-6 0,0-1 1 0,0 7-5 0,-8-7-5 0,8 6-5 16,0-1-7-16,-5 2-6 0,5-2-10 0,-7 0-3 0,7 7-2 0,-7-7-10 15,7 5-12-15,-5-4-16 0,5 4-15 16,-8 1-18-16,8-4-18 0,0 2-18 0,0-3-17 0,-7 4-18 0,7-4-15 0,0 0-22 0,0 0-25 0,0 0-30 0,7-2-33 16,-7-3-36-16,0 0-34 0,0 1-49 0,0-6-59 0,0 4-42 0,0-5-33 15,0-4 2-15,0 6 19 0,0-6 26 0,0 0 28 0,0 0 39 0,0 0 39 0,0 0 44 16,0-10 47-16,0 1 50 0,0 4 51 0,0-6 61 0,0-3 76 0</inkml:trace>
  <inkml:trace contextRef="#ctx0" brushRef="#br0" timeOffset="-116230.95">17331 3386 0 0,'-7'-6'2'0,"7"6"107"0,-7-3 64 0,7 3 42 0,0 0 35 15,0 0 30-15,0-6 34 0,0 6 31 0,0-5 32 0,0 1 29 0,0 4 29 16,0 0 28-16,0 0 23 0,0 0-72 0,0 0-132 0,0 0-64 0,0 0-29 15,0 0-18-15,0-6-9 0,0 6-15 16,0 0-14-16,0 0-15 0,0 0-16 0,0 0-12 0,0 0-9 0,7-3-10 0,-7 3-9 0,7 0-7 0,-7 0-11 0,5 0-3 16,3 0-4-1,-3 0 0-15,3 0-1 0,-2 0 2 0,6 0 0 0,-4 0 1 0,4 0-3 0,-5 0-1 0,6 0-3 0,0 3-2 0,0-3 1 0,1 0 0 16,-2 6 3-16,0-6 1 0,3 0 2 0,-3 4-1 0,0-4 1 0,3 5-2 16,-3-5 1-16,0 6 1 0,2-6 2 0,-1 0 0 0,-8 3 1 0,11-3-1 0,-11 6-2 15,8-6-3 1,-8 6-5-16,4-6-3 0,-2 4-4 0,-2-4-3 0,1 5-6 0,-6-5-1 0,8 4-5 0,-8 2-1 0,5-6-4 0,-5 4 1 0,0 1-1 15,8 0 2-15,-8-1 2 0,0 8 3 0,0-9 3 0,0 3-1 0,0 4 5 16,0-5 1-16,0 4 5 0,-8 1 0 0,8-1 4 0,0 0-1 0,0 3-1 0,-5-3 2 16,5 0-3-16,-8 1 0 0,8 5-4 0,-6-5 0 0,6 4-2 0,-5-4-1 15,-2 4-3 1,7 2-1-16,-9-2-1 0,4 0-3 0,-1 0-2 0,6 2-3 0,-7-1 1 0,2 3-2 0,-4-2 0 0,2-2-2 0,7 5-2 16,-5-3 0-16,5 4-1 0,-6-7 1 0,6 2-3 0,-7 6-3 0,7-8 0 0,0 1-1 0,0 2 0 15,0-1-2-15,0-1-6 0,0-3-3 0,0 3-7 0,0-1-1 0,0-2-2 16,0-1 0-16,0-1-2 0,0 2 1 0,0-7 1 0,0 0 0 0,0 2-1 0,0-6-1 15,0 5 5-15,0-5 1 0,0 0 5 0,0 0 6 0,0 0 5 0,0 0-8 16,0 0-11-16,0 0-18 0,0 0-19 0,-6 0-21 0,-2 0-15 0,8-5-24 16,-5 5-24-16,-2-6-33 0,0 2-36 0,2 0-68 0,-2-1-79 0,-1-1-85 15,3-3-85 1,-2 3-24-16,0-3 5 0,-6 3 27 0,6-3 32 0,1 0 36 0,-7 0 36 0,8-2 41 0,-4 1 42 0,4 0 51 0,-2-3 53 0,1 1 69 0,1 3 72 0</inkml:trace>
  <inkml:trace contextRef="#ctx0" brushRef="#br0" timeOffset="-115930.93">17708 3454 0 0,'0'0'10'0,"0"0"120"0,-6-4 67 0,6 4 47 0,0 0 39 0,0-6 36 0,-7 6 37 0,7 0 38 0,7-3 37 0,-7-3 32 15,6 6 30-15,-6 0 27 0,0-6 26 0,0 6-86 0,0 0-151 0,0-4-74 0,0 4-34 0,0 0-20 0,0 0-19 0,0 0-19 0,0 0-25 0,0 0-23 0,0 0-23 0,0 0-14 0,0 0-9 0,7 4-8 0,-2-4-9 0,-5 6-6 0,8-6-10 0,-8 6-4 0,6-3-3 0,-1 3-3 0,3 4 3 16,-1-1 3-16,-1 0 4 0,2 2 4 0,-3-1 1 0,0 5-1 0,4-2-5 0,-9 2-1 0,5 0-2 0,2 0-1 0,-1 0 1 0,-6 3-1 0,7-2 1 16,-7 2-1-16,0-3 2 0,0 6-3 0,0-2-3 0,0-4-12 0,-7 4-16 15,7 1-22-15,-6-2-24 0,-1 2-31 0,-7 0-37 0,9-1-39 0,-8 5-42 0,0-3-71 16,5 3-83-16,-11-5-81 0,7 2-76 0,-1 1-25 0,-6-1 0 0,-2-1 20 15,10-1 29-15,-10 0 39 0,3-4 41 0,-3 0 48 0,2 0 49 0,-1-5 53 0,1-1 55 16,-1 0 68-16,8 1 76 0</inkml:trace>
  <inkml:trace contextRef="#ctx0" brushRef="#br0" timeOffset="-115158.25">9463 4661 0 0,'0'4'34'0,"0"1"149"0,0 2 85 0,0-7 59 15,0 0 44-15,-7 0 33 0,7 0 29 0,0 0 25 0,-6-7 20 0,6 7 19 0,0 0 15 0,0 0 18 0,0 0 16 0,0 0-123 0,0 0-198 0,0 0-103 0,0 0-51 0,0 0-27 0,0 0-16 0,0 0-9 16,0 0-5-16,0 0-4 0,0 0-3 0,0 0-2 0,0 0-5 0,0 0-2 0,0 0-2 0,6-5-9 0,-6 5-15 0,7 0-18 0,-7 0-19 0,5 0-19 15,4 0-24-15,-4 5-25 0,8-5-23 0,-8 0-47 0,11 7-52 0,-5-7-70 16,9 3-77-16,-7-3-42 0,6 6-24 0,-6-6 2 0,6 5 17 0,2-5 26 16,-8 0 30-16,13 0 37 0,-7 0 37 0,1 0 41 0,7-5 42 0,-8-1 54 0,13-4 58 15</inkml:trace>
  <inkml:trace contextRef="#ctx0" brushRef="#br0" timeOffset="-114937.82">10525 4686 0 0,'18'15'51'0,"3"-6"166"0,-9-5 96 0,0 1 67 16,-4 1 54-16,-1-6 45 0,-7 0 40 0,5-11 42 0,-5-8 41 0,0 4 39 15,0 5 35-15,0 1 30 0,9 4 28 0,-9-5-137 0,0 6-233 0,0-1-121 16,5 0-64-16,-5 1-38 0,0-2-17 0,0 0-17 0,0 2-13 0,0-1-65 0,0-1-29 16,0 2 0-16,0 4 0 0,0 0 0 0,0-9 0 0,0 9 0 0,0-5 0 15,0 5 0-15,0 0 0 0,0 0 0 0,0-4-40 0,0 4-57 0,5-6-21 16,-5 6-19-16,8-6-19 0,-8 6-18 0,6 0-19 0,1 0-20 0,1 0-23 16,-3 0-22-16,1 0-20 0,7 0-15 0,0 0-13 0,1 6-26 0,-2-6-32 0,1 6-34 15,6-6-32-15,-3 4-25 0,2 1-23 0,-4-1 8 16,4 1 21-16,3-1 32 0,-9 2 35 0,7 3 38 15,1-3 41-15,-8 0 40 0,9-2 39 0,-3-4 49 0,3 5 50 0,-2-5 51 0,0 5 65 0</inkml:trace>
  <inkml:trace contextRef="#ctx0" brushRef="#br0" timeOffset="-114796.13">11098 4670 0 0,'13'7'4'0,"-2"-4"115"0,5 3 76 0,-5-6 60 0,-4 5 59 0,-2-5 52 16,4 0 52-16,-9-5 48 0,5-1 43 0,-5-4 40 0,7 5 40 0,-7 5 37 15,0 0 40-15,0 0-73 0,0 0-130 0,0 0-76 0,0 0-46 0,0 0-43 16,0-4-38-16,0-1-40 0,0-1-34 0,-7 2-28 0,7 0-28 0,0-1-51 16,0 5-79-16,-5-5 0 0,5 1 0 0,0-2 0 0,0 0 0 0,-9 6 0 15,9-4 0-15,-5 4-29 0,5-5-105 0,-7 5-32 0,7-6-35 0,-6 6-42 16,6 0-42-16,-5 0-52 0,-3 0-55 0,0 0-95 0,3 6-111 0,-8-6-36 0,7 5 0 0,-1-1 20 15,-6 2 32-15,6 4 43 0,-5-5 45 0,-1 0 53 0,-1 3 53 0,2-2 57 16,-9-1 58-16,2-1 64 0,0 1 68 0</inkml:trace>
  <inkml:trace contextRef="#ctx0" brushRef="#br0" timeOffset="-114174.7">8584 5237 0 0,'0'-4'11'0,"5"-1"123"0,-5 1 69 0,0-2 46 0,8-3 35 0,-8 3 32 0,0-3 31 0,0 3 35 0,5-3 38 0,3 0 37 0,-2 3 41 0,-6-4 35 0,0 5 33 0,0-5-86 0,-6 10-154 0,6-5-76 0,0 5-35 16,0-4-14-16,0 4-6 0,0 0-8 0,0 0-12 0,0 0-17 0,0 0-22 0,0 0-22 0,0 0-27 0,0 0-20 0,0 0-18 0,0 0-10 0,0 0-9 0,0 0-10 0,0 0-10 15,0 0-7-15,0 0-8 0,-8 4-3 0,8-4-3 0,0 5-2 0,-5 5 0 16,5-5-4-16,0 5 2 0,-8 1-1 0,8 2 2 0,0 2 0 0,-5 0 2 16,5 4 2-16,0-4 6 0,5 6 0 0,-5-3 3 0,0 1-2 0,8 2 0 0,-8-3-5 15,5 3-4-15,3-2-3 0,-2 0-7 0,-1-5 0 0,3 7-3 0,5-8-3 16,-5 2 0-16,-3 1 0 0,8-7-2 0,0 6 3 0,-7-10 1 0,8 4 1 15,-7-5 3-15,5 8 6 0,2-12 5 0,-1 4 7 0,0-4 6 0,-2 0 6 16,2 0 0-16,3-4 6 0,2-2 2 0,-5 0 4 0,0 2 4 0,1-5 5 16,-1-2 11-16,-1 2 4 0,0 0 2 0,-5-1 3 0,6 0 1 0,1-5 3 0,-9 6 1 15,3-6 5-15,0 5 2 0,-3-4 3 0,1-1 1 0,-1 6-1 0,-5-7-2 0,0 1-8 16,7 1-12-16,-7 0-5 0,0-6-5 0,0 5-4 0,0 2-6 0,-7-8-7 16,7 6-6-16,0-4-9 0,0 4-8 0,-5 6-8 0,5-6-7 0,-6 6-11 15,6-1-9-15,0-1-18 0,-5 7-20 0,5-2-26 0,0 1-31 0,0 5-38 16,0 0-43-16,0 0-44 0,0 0-41 0,0 0-61 0,0 0-67 0,0 5-67 15,0 5-63-15,0-5-16 0,0 5 10 0,0 1 28 0,0-3 37 0,0 3 42 0,0-2 46 0,0 6 55 16,0-5 55-16,5-1 56 0,-5 0 54 0,0 2 62 0,6-1 70 0</inkml:trace>
  <inkml:trace contextRef="#ctx0" brushRef="#br0" timeOffset="-113455.49">9171 5389 0 0,'11'5'1'0,"-4"-5"114"0,-1-5 94 0,7 5 68 0,-6-5 49 15,-1 1 39-15,2-6 31 0,-2-1 33 0,1 1 35 0,-2 5 33 0,2-4 33 16,0-5 29-16,-2 3 29 0,-5 2-77 0,8-1-129 0,-1 1-99 15,-7 0-76-15,0-3-40 0,6 3-18 0,-6-1-11 0,0 5-6 0,0-4-8 16,-6 5-14-16,6-2-14 0,0 0-13 0,-7 3-14 0,7-3-9 0,-8 6-11 0,3-6-11 0,-2 6-7 16,0 0-14-16,-5 6-3 0,6 0-6 0,-8-3-5 0,2 3-2 0,-2 4-5 15,1-1-1-15,1 0-5 0,-8 6-3 0,8-3-1 0,-4 1-1 0,5 2-2 16,-2-1 3-16,0 6-7 0,6-6-6 0,-5 1-6 0,5 1-6 0,-6 2-6 16,5-3-8-16,2 0-5 0,1 4-5 0,5-4 0 0,-8 0-5 0,8 0-2 15,-8 4-3-15,8-5 0 0,0-4-2 0,0 5 5 0,0 0 7 0,8-6 4 16,-8 0 7-16,0 1 4 0,8 1 8 0,-8-7 7 0,5 2 6 0,1 3 6 0,-6-4 8 15,8-5 5-15,-3 4 6 0,3-4 4 0,4 0 4 0,-5-4 4 0,0 4 5 16,6-5 2-16,0 0 2 0,-2-5 3 0,5 6 4 0,-4-7 0 0,-1-2 2 0,5 2 4 16,2-2 4-16,-4 2 6 0,-2-5 5 0,2 3 8 0,-1-2 10 0,-1 1 4 15,0-2 3-15,3 1 4 0,-1 2 0 0,-4-2 3 0,-2-5 2 0,5 6 1 16,-7 0 1-16,1-7-5 0,-1 6-4 0,2-4-7 0,-3 4-6 0,-5-4-9 16,8 1-10-16,-8-3-5 0,0 2-3 0,0-2-5 0,0 3-3 0,0-1-1 0,-8-2-4 15,8 6-2-15,-5-3-3 0,5 3-2 0,-8-1-4 0,2 2-1 0,6 4-2 16,-7 1 0-16,7 0-2 0,-6-3-1 0,-1 8 0 0,7-1-4 0,0-1-2 15,-6 3-7-15,6 3-7 0,0 0-7 0,0 0-8 0,0 0-2 0,0 0-3 0,-8 0 0 16,8 3 0-16,-5 3 0 0,5-1-1 0,-5 5-1 0,5-4-1 16,-8 3 0-16,8 6 3 0,-6-6 3 0,-1 6 6 0,7 0 4 0,-8-1 9 0,8 6 4 15,0-5 1-15,-5 4 2 0,5-4-1 0,0 3 3 0,0 3-3 16,0-8 2-16,0 8 2 0,0-2 1 0,0-4-1 0,0 5 1 0,0-6 1 0,0 6-2 16,5-5 1-16,-5 4-2 0,8-4 0 0,-8-1-1 0,7 0-2 0,-1 1 1 0,-6 0 1 15,13 0-3-15,-13 0 1 0,13-6 1 0,-7 1 2 0,1-1-1 0,6 0 3 16,-7 3 0-16,2-8 1 0,5 1 2 0,-3 1 1 0,-1-6 1 0,3 3 3 15,-4-3 3-15,4 0 2 0,0-3 3 0,2-3-1 0,-7 1 2 0,6 1 1 0,1-2-1 16,-2-4 4-16,-1 5 0 0,5-4 2 0,-11-6 3 0,9 6 3 0,-2-1 6 16,-4 0 6-16,-3-5 4 0,9 6 5 0,-9-6 2 0,3 5-2 0,-8-4 1 15,5-1 2-15,3-1-1 0,-8 2 0 0,6-1 0 0,-6 2 0 0,5-8-5 16,-5 2-6-16,7 1-7 0,-7-3-6 0,0 2-6 0,0-5-6 0,0 3 2 16,0 3 4-16,0-3 0 0,0 6 0 0,0-4-2 0,-7 4-3 0,7 0-1 0,0 6-4 15,-5-1-7-15,5 1-2 0,0 3 0 0,0 3 0 0,-6-3 0 0,6 0 0 16,0 6 0-16,0 0 0 0,0 0-5 0,0 0-31 0,0 0-2 0,-8 6 3 15,8 0 2-15,-5 3-1 0,5 0-1 16,-8 1 0-16,8 4-1 0,-5 2 1 0,-2 3 4 0,7 1 6 0,-7-1 5 0,7 5 9 0,-5-3 4 0,5 3 4 0,0-5-1 16,0 6-1-16,0-7-1 0,-8 8-1 0,8-7-2 0,8 0-7 0,-8 6-7 15,0-11-5-15,0 6-9 0,5 0-12 0,-5-6-9 0,7 1-11 0,-7-2-15 16,7 3-16-16,-2-1-14 0,3-1-15 0,-8-4-19 0,5 0-16 0,3 1-25 16,-2-2-18-16,-1-5-24 0,-5 7-21 0,7-8-32 0,2 4-31 0,-9-4-39 0,5-3-39 15,1 0-44-15,-6 0-43 0,0 0-5 0,7 0 16 0,-7 0 25 16,5-3 32-16,-5-4 37 0,0 4 39 0,0-3 41 0,0-3 42 0,0 3 47 0,0 3 49 0,-5-8 51 15,5 7 64-15</inkml:trace>
  <inkml:trace contextRef="#ctx0" brushRef="#br0" timeOffset="-113274.24">9611 5456 0 0,'0'-9'29'0,"-5"-6"100"0,-1 5 60 0,-7 1 54 16,5 0 48-16,3-1 46 0,-9 0 41 0,9 6 41 0,-3-6 39 0,-4-1 38 0,4 7 35 0,2-7 13 0,1 7 0 0,-3-1-67 0,0 5-106 0,8-4-68 0,-5-2-43 0,5 6-36 0,0 0-32 0,0 0-27 0,0 0-23 0,0 0-25 0,0 0-24 0,0 0-21 0,0 0-22 0,0 0-16 0,0-4-13 0,0 4-11 0,5-6-6 0,-5 6-5 0,8 0-4 0,0 0-4 0,-3-5-6 0,9 5-15 0,-9 0-21 0,10 0-22 0,-3 0-27 0,0 0-36 0,1 0-36 0,1 5-48 0,7-5-48 15,-10 0-104-15,1 6-126 0,9-6-58 0,-8 4-15 0,1 2 2 0,-2-6 16 16,7 4 28-16,-6-4 39 0,1 0 43 0,-9 0 46 0,10 0 54 0,-3-4 55 0,-5 4 63 16,-2-6 65-16</inkml:trace>
  <inkml:trace contextRef="#ctx0" brushRef="#br0" timeOffset="-113073.89">9834 5706 0 0,'0'20'49'0,"-7"-1"161"0,7-10 79 0,-6 3 55 0,6-3 38 0,0-5 27 15,0-4 19-15,-5 0 19 0,5-13 17 0,0-2 15 0,0 3 16 0,0 8 17 16,0 4 20-16,0 0-128 16,0 0-207-16,0 0-89 0,0 0-30 0,0 0-9 0,0 0 3 0,0 0 4 0,0-5 6 0,5 1 3 0,-5-1 2 0,0 1-2 15,6 4 3-15,-6-11-6 0,7 7-4 0,-2-8-15 0,4 9-19 0,-4-7-18 0,2-1-15 16,5 8-11-16,3-7-7 0,-2-1-2 0,-2 1-1 0,2 1-11 0,1 0-13 16,6-1-23-16,-7 5-28 0,6-4-36 0,-6-1-36 15,0 4-46-15,6 1-53 0,-6 1-89 0,8-2-109 0,-8 3-56 0,0-3-30 0,5 1-4 0,-4 5 11 0,-1-4 25 16,0-2 33-16,0-4 43 15,1 5 45-15,-1-4 51 0,-8-1 53 0,9 1 59 0,-9-3 61 0,2 3 83 16,1-6 79-16</inkml:trace>
  <inkml:trace contextRef="#ctx0" brushRef="#br0" timeOffset="-112746.35">10421 5237 0 0,'6'-4'37'0,"-6"-5"155"0,6-3 84 0,-6 3 64 0,7 0 49 16,-7-6 41-16,0 6 40 0,0-7 34 0,-7 1 34 0,7 6 31 0,0-6 29 0,0 6 28 16,0-1 25-16,0 4-121 0,-6-3-208 0,6 4-108 0,0 1-55 0,0 4-32 15,-6-6-19-15,6 3-17 0,-7 3-17 0,-1-6-13 16,3 6-17-16,-3 0-8 0,2 0-11 0,-6 6-11 0,-2-6-7 0,8 3-9 0,-6 3-4 0,-4-2-5 15,11 5-3-15,-6 2 0 0,-5-7-3 0,4 7 2 0,6-1 0 0,1 3 1 16,-11-2 0-16,11-2 2 0,-1 7 1 0,-2-7 0 0,8 0 1 0,-5 6-1 0,-3-6 1 16,8 7 0-16,0-7 1 0,-7 6 1 0,7-6 0 0,0 3 2 0,0-3-1 15,7 4 1-15,-7-2 2 0,8-2-2 0,-8 1 1 0,5 5 1 16,3-6 0-16,-2 1 1 0,-1 1-1 0,2-1 0 0,2 4 1 0,-4-4 1 0,8-1-1 16,-8 0 2-16,4 1-1 0,3 1-2 0,-6-2 1 0,-1 6 0 0,3-5-2 0,0 0 0 15,4-1-1-15,-12 0 0 0,6 2 2 0,0-7-1 0,2 5 0 0,-8 3 0 16,0-8 2-16,7 7-1 0,-7-2 3 0,0 0-2 0,0-3-1 0,0 4-5 15,0-1-3-15,-7-4-9 0,7 5-7 0,0-6-12 0,-8 6-14 0,8-6-13 16,-6 2-17-16,0-2-16 0,6 2-22 0,-7-1-27 0,2-1-31 0,-3 2-35 16,0-6-37-16,3 3-57 0,5-3-65 0,-6 0-66 0,1 0-64 0,-2 0-15 0,-2 0 9 15,4-3 21-15,5 3 27 16,-7-6 35-16,7 2 36 0,0-1 42 0,0-1 46 0,0-4 49 0,0 1 51 0,7 0 62 0,-2-1 70 0</inkml:trace>
  <inkml:trace contextRef="#ctx0" brushRef="#br0" timeOffset="-111471.92">10588 5286 0 0,'8'-4'25'0,"-1"4"144"0,-7 0 82 16,0-5 63-16,0 5 47 0,0 0 42 0,0 0 40 0,5 0 38 0,4-4 37 0,-4 4 29 16,0-6 28-16,-5 6 22 0,-5 0 17 0,5-6-114 0,-5 6-192 0,-4-4-103 15,4 4-59-15,-2 0-33 0,-1 0-17 0,-4 0-18 0,5 0-18 0,-6 4-15 16,0-4-17-16,2 6-10 0,4-6-7 0,-7 6-3 0,1-2-3 0,8 1 0 16,-11-1-2-16,11 1 0 0,-1 5-2 0,-1-5-3 0,1-1-2 0,-2 7-1 15,3-7 0-15,-2 2-3 0,1 3 1 0,6-5-2 0,-6 7-1 0,6-7 1 0,0 7-1 16,0-1 0-16,0-6-1 0,0 6 0 0,0-6-4 0,0 6-1 0,0-5-3 0,6 4-2 15,-6-3-3-15,6 4 1 0,1-5-5 0,-2-1 2 0,9 1 0 16,-7-1 0-16,4 2-1 0,5-1 1 0,-3-5 0 0,-3 0-1 0,6 0 4 16,3 0 1-16,-6 0 1 0,6-5 2 0,1-1 3 0,-1 2 2 0,-6-1 3 15,8 1 1-15,-2-7 0 0,-7 7 4 0,8-6 1 0,-8 0 4 0,1 0 2 0,1 6 9 16,-2-6 8-16,2-1 13 0,-8 2 13 0,1 4 11 0,-2-5 13 0,4 1 4 16,-9 4-1-16,5-5 0 0,-5 0-3 0,0-4 1 0,0 4 0 0,0-4-3 15,-5 4-3-15,5-5-4 0,-9 0-8 0,9 2-11 0,-5-2-11 0,-2 3-12 16,1-2-11-16,1 6-3 0,-4-3-1 0,-3 1-1 0,4 1 1 0,-3 3-2 15,-2 1-3-15,6 1-1 0,-7 4-1 0,1 0-2 0,0 0-1 0,2 4-2 0,-4 1-2 16,1 5 0-16,9 1-2 0,-9-1-1 0,2 3 2 0,-1 1-2 0,-1 1 2 0,9 6 2 16,-8-8 0-16,5 8-3 0,2-2-1 0,-6 1-7 0,3-1-5 0,9 0-10 15,-5 1-9-15,0-4-7 0,5 2-7 0,0-3-5 0,0 4-5 0,0-4 0 16,0 0-5-16,5 0 1 0,0 0 1 0,4-2-2 0,-2-2 0 0,-2 2-2 16,9-1-1-16,-1-3 1 0,-1 0 0 0,0 1 1 0,3 1 0 0,4-8-2 15,-6 4-5-15,8-4-6 0,-10 3-12 0,9-1-14 0,0-5-13 0,-8 0-10 16,7 0-9-16,1 0-8 0,0 0-4 0,-8-5-13 0,9-1-15 0,-2 3-17 0,1-4-19 15,-8 4-14-15,8-8-7 0,-6 7 7 0,-1-5 14 0,6-2 28 0,-14 1 33 16,11 0 36-16,-4 1 40 0,-6-2 36 0,-1 2 40 0,3 0 37 0,-8-1 37 0,8 0 38 16,-8-1 40-16,0 2 34 0,0 0 32 0,0-1 23 0,0 0 22 0,0 0 1 15,-8 0-4-15,8 1-12 0,-8 0-17 0,8-7-13 0,-5 7-15 0,-1-2-11 16,-1 2-9-16,7-1-6 0,-5 0-5 0,-4 1-7 0,2-2-6 0,2 2-11 0,5 5-13 16,-6-1-8-16,6-5-6 0,0 10-8 0,-6-6-9 0,6 2-11 0,0 4-9 15,0 0-12-15,0 0-8 0,0 0-13 0,0 0-10 0,0 0-9 0,0 0-11 16,0-5-5-16,0 5-5 0,6 0-4 0,-6 0-6 0,6 0-2 0,-6 0-3 0,5 0-2 15,2 0-2-15,2 0-1 0,-4 5 2 0,8-5 1 0,-8 4 1 0,3-4 4 16,5 6 3-16,-7 0 3 0,1-2 0 0,7 1 1 0,-7-1 2 0,-2 1 1 16,9 5-1-16,-9-5 1 0,3 4-1 0,4-3 0 0,-5 4 1 0,-2-6 0 15,3 5 1-15,5 2 1 0,-13-2 0 0,7-3-1 0,-1 4-1 0,-6-1-1 0,0 0-2 16,0 6-2-16,0-10 0 0,0 5-3 0,0 0-1 0,0-1 0 0,-6 0-2 16,6 2-2-16,-7-7 0 0,7 5-2 0,-6-2 0 0,-1-2-1 0,-1-1 1 0,8 1 2 15,-5-1 0-15,-2 2 3 0,0-1 4 0,7-5 1 0,-5 0 3 0,-3 4 4 16,3-4 3-16,5 0 1 0,-8 0 1 0,2 0 0 0,1-4 4 0,5 4 0 0,-7 0 1 15,-1-5 2-15,2 5 0 0,6-6 2 16,-7 2 3-16,1-1 0 0,6 1 0 0,-5-1 1 0,5-2 0 0,-8 4 1 0,8-7-1 0,0 5-1 16,0-5-2-16,0 5 1 0,0-4-4 0,0-1 1 0,0 0 0 0,8 0-4 0,-3 0 0 15,-5 1-3-15,6 0-2 0,7-7-2 0,-5 7-2 0,-1-6-2 0,-2 6 0 16,9-7-1-16,-9 7 0 0,8-2 1 0,-6 7 1 0,5-5-2 0,-4 4 0 16,5 1-2-16,0-2 0 0,-8 0 1 0,11 6-2 0,-5 0 2 0,1 6-1 0,-3-6 2 15,3 6-2-15,2 3 0 0,-1-5 1 0,-8 1 0 0,9 5 2 0,-9-1-2 16,3 2 2-16,4-1 0 0,-12-1 0 0,9 6-1 0,-4-6 4 0,0 0-4 15,-5 7-1-15,8-1-6 0,-8-6-10 0,5 6-9 0,-5 0-12 0,8-6-9 16,-8 6-7-16,6-2-8 0,-6-1-4 0,0-3-2 0,7 1 0 0,-1-1-1 0,2-4-1 16,-8-1 2-16,5 2 2 0,3 0 9 0,-3-6 9 0,0 0 13 0,4 0 10 15,-4-6 9-15,2 0 10 0,1 6 5 0,4-9 7 0,-5 5 2 0,-2-1 4 0,2-5 1 16,7 5 1-16,-8-4 4 0,1-1 4 0,-2 0 8 0,4-1 8 0,-4 2 10 16,2 0 11-16,-1-1 8 0,-1 0 8 0,3 0 5 0,-8 0 7 0,8-4 5 15,-8 3 7-15,0 2 5 0,5-6 4 0,-5 6-1 0,0-6-6 0,0 5-6 16,0-4-11-16,0-1-9 0,0 6-7 0,0-7-5 0,0 1-5 0,-5 6-4 15,5-4-5-15,0 1-7 0,-8 9-8 0,8-9-8 0,-8 9-7 0,8-3-3 0,-5 1-3 16,5 1 0-16,-6 4-5 0,6 0-4 0,-7 0-7 0,2 4-4 0,-4 1-3 0,4 1-5 16,5-3-1-16,-13 9-1 0,5-3 0 0,2 1 1 0,-1-1-1 0,2 6 1 15,-2 0 1-15,0 0 3 0,2-2 1 0,-3 2 2 16,1 0 2-16,7 0-1 0,-5 0 1 0,5-6 0 0,-9 7 0 0,9-2 1 0,0-4-1 0,0 4 1 16,-5-4-1-16,5 0 1 0,0-5-3 0,0 4-1 0,0-5-1 0,0 2 2 15,5-1-3-15,-5-5 1 0,0 0 5 0,0 4 0 0,0-4 4 0,0 0 3 0,9 0 1 16,-4 0 2-16,2 0 3 0,-7-4 4 0,8-1 0 0,-3-1 4 0,2 2 2 15,5-1 2-15,-5-4 3 0,-1-1 2 0,8 0 0 0,-7 0 0 0,7 0 0 16,-9-4 3-16,8 3 3 16,-8-3 2-16,11-1 0 0,-11-4-3 0,8 4-1 0,-7-4 1 0,9 1-3 0,-10-3 0 15,9 2 1-15,-9-5-3 0,3 3 0 0,-3-3-4 0,3-1 0 0,-2 1-6 0,-1-1-1 0,-5 7-2 0,0-12 2 0,7 9 1 16,-7-7 3-16,0 4 5 0,0 0 6 0,-7 3 2 0,7-2 6 0,0 2 2 16,0 7 2-16,0 1-2 0,-5-2-1 0,5 9-20 0,0-4-15 0,0 5 0 15,0 5 0-15,0 0 0 0,-6 5 0 0,-2-1 0 0,8 8 0 0,-5-3 0 16,-3 6-9-16,3-2-18 0,-3 8-1 0,2 3-1 15,1 1 2-15,-10-1 6 0,9 6 6 0,-1-8 4 16,1 8 7-16,1 0 3 0,-3 0-3 0,8-2-6 0,-8-3-11 0,8 5-5 0,-5-6-9 0,5 0-6 0,0 1-6 16,0-1-14-16,0 0-15 0,0 1-14 0,5-6-16 0,-5 2-18 0,8-3-17 0,-8 2-20 15,8 0-18-15,-3-2-21 0,1 3-20 0,1-6-21 0,-1-2-20 0,9 2-31 0,-10 0-36 16,1 0-51-16,2-6-51 0,5 6-41 0,-8-9-30 0,9 4 1 0,-2-7 20 0,2 3 29 16,-8-1 35-16,6-5 38 0,4-5 43 0,-5-1 42 0,1 3 41 0,4-7 49 15,1-5 51-15,-2 0 58 0,4 0 74 0</inkml:trace>
  <inkml:trace contextRef="#ctx0" brushRef="#br0" timeOffset="-111103.31">12160 5018 0 0,'0'-4'47'0,"-8"-2"159"0,8 6 86 0,0-6 58 0,0 3 40 0,0-3 27 0,0 0 16 0,0 3 15 0,8-8 16 0,-3 7 15 0,2-6 16 0,-1 5 13 0,-6-4 13 0,6 3-130 0,1 2-216 0,-7-7-92 0,8 7-38 0,-8-1-6 0,5 1 3 0,-5-2 14 0,8 2 19 0,-8-1 11 0,0-1 12 0,0 3 6 0,0-4 6 0,0 2 4 0,0 1 5 0,0 4-5 15,-8-5-6-15,8 1-11 0,0-2-14 0,0 6-13 0,-5-3-11 0,5-3-7 0,0 6-9 32,-8 0-7-32,8-6-8 0,0 6-5 0,0 0-7 0,-7 0-4 0,1 6-5 15,0-6-4-15,6 6-5 0,-7-3-3 0,-6 7-2 0,7-5-3 0,-1 4-2 0,-4 7 0 16,-5-7-2-16,11 6 2 0,-8 4 0 0,-1-4 0 0,7 0 1 0,-4 3 0 16,-2-3-3-16,5 4-1 0,-4-4-3 0,5 6-4 0,0-6-1 0,1 3-6 15,-1 3-7-15,2-2-4 0,-4 0-7 0,4 2-3 0,5-8-4 0,-5 7-2 16,5-5-3-16,0 4-2 0,0-4 1 0,0 6-2 0,0-8 4 0,5 2 1 15,0-1 4-15,4 2 4 0,-9-3 5 0,12-2 7 0,-6 4 7 0,1-5 2 16,7-1 2-16,-1 0 2 0,0 1 2 0,-7 0 0 0,6 0 6 0,2-6 0 0,-1 7 3 16,8-7-4-16,-10 1-8 0,2 5-9 0,0-5-5 0,0-1-4 0,0 5-2 15,0-2-4-15,1-2-4 0,-2-1-12 0,-4 1-10 0,4 5-12 0,-5-5-14 0,6-5-14 16,-5 4-19-16,-3 1-16 0,6-5-13 0,-4 4-38 0,2-4-50 0,-4 6-66 16,2 0-75-16,-1-6-29 0,-1 4-8 0,4-4 9 0,-2 0 21 0,-7 0 26 15,5 0 27-15,1 0 30 0,-6 0 31 0,8-4 37 0,-8-2 39 0,0 0 53 16,0-3 57-16</inkml:trace>
  <inkml:trace contextRef="#ctx0" brushRef="#br0" timeOffset="-110644.86">12555 5036 0 0,'15'-4'7'0,"-10"-1"120"16,9 5 70-16,-9-6 53 0,3 3 42 0,-3-1 39 0,3-2 37 15,-8-3 36-15,8 3 34 0,-8 0 37 0,0 3 36 0,5-3 34 0,-5-3 31 0,0 3-81 16,0 2-145-16,0-5-81 0,0 4-40 0,0-1-28 0,0 2-21 0,0-7-16 16,-5 7-19-16,5-1-15 0,0 1-18 0,-8-2-19 15,8 2-21-15,-8-1-16 0,8-1-17 0,-5 3-12 0,5-4-11 0,0 7-5 0,-8 0-7 0,3-5-1 0,5 5-6 16,-5 0-1-16,-4 5-3 0,4-5-3 0,5 0-3 0,-7 7-2 0,-1-4-4 16,2 3-1-16,0-1 0 0,-1-1 1 0,2 6-1 15,-3-1 4-15,2-4 0 0,-1 5 0 0,1 1 2 0,-1-2 0 0,2 5 0 0,-4-3 2 0,4-2-1 0,0 0 2 16,-3 3 2-16,3-5-1 0,5 8 2 0,-8-3-2 0,8-3 1 0,-8 0-3 15,8 1-1-15,0-1 2 0,0 2-2 0,0-1 1 0,0-1 0 0,0 1-2 16,8 4 0-16,-8-4 3 0,8 1 0 0,-3-1 2 0,3-1 1 0,-3 0 0 16,9 0 6-16,-9 3 0 0,8-3 2 0,-6 1 2 0,7-1-1 0,-2 0-1 0,0 2 4 15,-4-1 1-15,4 0 0 0,2-5 0 0,-1 4-2 0,0-5 1 16,-5 7 0-16,-3-7-2 0,8 1-2 0,-7 1 0 0,-6-2 0 0,7-4-1 0,-1 6 2 16,-6-6 3-16,0 0 1 0,0 4 5 0,0-4 5 0,0 0 2 0,0 0 7 15,0 0 1-15,0 5 2 0,-6-5 3 0,-1 4-1 0,1-4-1 0,-1 5 1 0,1-5-3 16,1 6-7-16,-11-6-14 0,11 4-21 0,-8 1-23 0,-1-5-28 0,2 6-24 15,-2-6-26-15,1 3-26 0,0 4-22 0,0-7-23 0,0 4-22 0,-1-4-31 16,4 0-39-16,-3 5-65 0,-3-5-79 0,11 5-48 0,-1-5-33 0,-2 4 6 16,3-4 20-16,5 0 30 0,0 0 34 0,0 0 35 0,0 0 36 0,0 0 37 0,0 0 37 15,0-4 48-15,0-1 50 0,5 0 65 0,3 1 83 0</inkml:trace>
  <inkml:trace contextRef="#ctx0" brushRef="#br0" timeOffset="-108100.41">12771 5139 0 0,'7'6'33'15,"-7"-6"147"-15,6 4 80 0,-6-4 57 0,0 0 45 16,0 0 42-16,0 0 42 0,0-10 39 0,0 5 37 0,0-4 35 0,0 5 30 0,0-2 25 16,0 2 25-16,0 4-120 0,-6 0-202 0,6-5-97 0,0 5-50 0,0 0-27 0,0-6-20 0,-7 6-17 15,7 0-22-15,-5-4-19 0,5 4-21 0,0 0-13 0,-9 0-11 0,9 0-9 16,-5 4-7-16,-2-4-5 0,7 6-4 0,-6-6-4 0,6 0-2 0,-6 5 1 0,6-1-3 16,0 2-1-16,0-2 4 0,-8 1-2 0,8-1 1 0,0 1 2 0,0 1-3 15,0 3 2-15,0-3-1 0,8 4-1 0,-8-5 1 0,0 3 0 16,6-3 2-16,-6 4-1 0,6-3 4 0,1 0-2 0,-2 3 1 0,4-3 1 0,-4-2 1 15,2 1 2-15,4-1 0 0,-3-4 1 0,5 5 3 0,0-5 2 16,-7 0 0-16,9 0 2 0,-4 0 1 0,2 0-3 0,2 0 3 0,-3-5-2 0,8 1 2 0,-7-1 1 16,-2 1 0-16,5-2 0 0,-5 0 2 0,1 3 2 0,4-3 2 0,-11-3 4 15,9 3 3-15,-9-3 6 0,3 5 5 0,-3-7 4 0,2 1 2 0,0 1 1 16,-2 3 0-16,-5-8-2 0,8 4 3 0,-8 1-5 0,0-7 0 0,0 7-1 16,0-6-5-16,-8 0 1 0,8 6-5 15,-5-6-5-15,5 2-5 0,-7 1-6 0,0-3-2 0,2 6-1 0,-8 4-2 0,5-5-2 0,2 6-3 0,-6-1-4 0,3 1 1 16,4-1-6-16,-8 5-2 0,8 0-1 0,-11 0-2 0,5 5 1 0,4-1-2 15,-7 5 1-15,7-3-2 0,-5 3 1 16,0 0-2-16,4 3 5 0,3 3-3 0,-9-8 2 0,9 8 2 0,-3-3-1 0,1 3 2 0,1-2-3 0,6 1 0 0,-6 2-2 16,-1-1-1-16,7 3-2 0,-5-3-2 0,5 1-5 0,0-3-3 15,-8 1-3-15,8 1-3 0,0 1 1 0,8-2-1 0,-8 1 2 16,5-5 2-16,-5 5 2 0,7-6-1 0,-1 1 4 0,7-1 0 0,-5 2 3 0,3-1 2 0,-3-6 7 0,5 5 3 16,-1-4 6-16,0 1 4 0,9-2 2 0,-8-4 3 0,8 5 1 0,-10-5 2 15,10 0 1-15,-3-5 0 0,3 5 1 0,-2-4 0 0,1 4 2 0,-1-6-1 16,2 1 4-16,-3 1 0 0,1-5 1 0,1 3 3 0,-1-4 7 0,-6 5 13 0,8-4 4 15,-7-1 6-15,-4 1 7 0,3 0 4 0,1-3 5 0,-1 3 6 0,-6-6 4 16,-1 6 5-16,2-1 3 0,-3-5 0 0,0 0 0 0,3 6-1 0,-8-6-9 16,6 0-12-16,-6 0-5 0,0 2-5 0,0-2-3 0,0-1-6 0,-6-2-3 15,6 3-3-15,-8 0-5 16,8 0-1-16,-5 6-2 0,5-7-2 0,-5 7-3 0,-3 0-4 0,2-2-2 0,6 7-1 0,-7-2-5 0,1 2-5 0,-1-1-4 16,7 5-7-16,-6 0-4 0,-2 0-7 0,3 0-2 0,-3 0-5 0,-2 5-1 0,1 5-2 15,4-6-1-15,-2 7-1 0,-7-2 2 0,9 0 2 0,-3 3 0 0,3-5 2 16,5 4 4-16,-7-1 2 0,0-1 5 0,7 3 3 0,-7-3 1 0,7 0 1 15,-6 0 1-15,6 1-1 16,0 1 1-16,0-7 1 0,0 6 1 0,0-5 1 0,0-1 0 0,0 1 1 0,0 1-1 0,0-2-1 0,0 1 0 0,6 1-1 0,-6-6 0 16,0 4-1-16,0 2 3 0,7-6 0 0,-7 5 0 0,7-5 4 0,-7 4-1 15,7-4 2-15,-7 4 2 0,5-4 1 0,3 5 1 0,-8-5 3 0,5 0 1 16,-5 0 1-16,6 0 1 0,2 6 0 0,-8-6-2 0,0 0 2 0,7 0-1 0,-7 0 1 16,0 0-1-16,0 0 1 0,5 0 1 0,-5 0-1 0,0 0 1 0,0 0-2 31,0 0-1-31,0 0 2 0,0-6-1 0,0 6 1 0,0 0-4 0,0 0 2 15,0 0-2-15,0 0-2 0,0 0 0 0,0 0-2 0,0 0-2 0,0 0-3 0,0 0 0 16,0 0-2-16,0 0-2 0,0 0 2 0,0 0-4 0,0 0-2 0,0 0-1 16,0 0 2-16,0 0-5 0,0 0 1 0,0 0-4 0,0 0 1 0,0 0-2 15,0 0-1-15,0 0-1 0,0 0 3 0,0 0 3 0,0 6 1 0,0-6 3 0,9 3 2 16,-9-3 1-16,0 6 3 0,0 0 2 0,0-6 3 0,0 3 1 0,0 3 2 16,0 0 2-16,0-6 1 0,0 4 1 0,5 1-1 0,-5-1 1 0,0-4-5 15,0 5 0-15,0-5-2 0,0 0 1 0,0 4-1 0,0-4-1 0,0 6 0 0,0-6 0 16,0 0 2-16,0 0 0 0,0 0 0 0,0 5 2 0,0-5-2 0,0 0 2 15,0 0 1-15,0 0 1 0,0 0 1 0,0 0 2 0,0 0 4 0,0 0-1 16,0 0 0-16,0 0-1 0,0 0 0 0,0 0 0 0,0 0-2 0,0 0 0 16,0 4-1-16,0-4 2 0,0 0-2 0,0 0-1 0,0 0 0 0,-5 6-1 15,5-6-1-15,0 0-1 0,0 6 2 0,0-6 0 0,0 0 1 0,-9 4 1 0,9-4 0 16,0 0 0-16,0 5-1 0,0-5 0 0,0 0 2 0,0 0-2 0,0 0-1 16,0 0-1-16,0 0-1 0,0 0-1 0,0 0 0 0,0 0-1 0,0 0-1 15,0 0 1-15,0 0-1 0,0 0 1 0,0 0-2 0,0 0 0 0,0 0 1 0,0 0-1 16,0 0-2-16,0 0 1 0,0 0-1 0,0 0 0 0,0 0 1 0,0 0-1 15,0 0-1-15,0 0 0 0,0 0 0 0,0 0 0 0,0 0 1 0,0 0-1 16,0 0 0-16,0 0 1 0,0 0-1 0,0 0 0 0,0 0 0 0,0 0 0 0,0 0 0 16,0 0 0-16,0 0-1 0,0 0 1 0,0 0-2 0,0 0-2 0,0 0 0 15,0 0-1-15,0 0-4 0,0 0 0 0,0 0 0 0,0 0-4 0,0 0 0 0,0 0-2 16,0 0 1-16,0 0 0 0,0 0-2 0,0 0 5 16,0 4 1-16,9-4 1 0,-9 5 1 0,0-5 2 0,5 4 2 0,-5-4 1 15,0 6 3-15,5-6 1 0,-5 0 3 0,0 5 1 0,0-5 0 0,0 0 0 0,0 0 0 0,8 4 0 16,-8-4 0-16,0 0 0 0,0 0 1 0,0 0 1 0,0 0-1 0,0 0 0 15,0 0 2-15,0 0 1 0,0 0 1 0,0 0 0 0,0 0 3 0,0 0 1 0,0 0 3 16,0 0-3-16,0 0-1 0,0 0-1 0,0 0-6 0,0 0-11 0,0 0-14 16,0 0-17-16,0 0-20 0,0 0-21 0,-8-4-25 0,8-1-23 0,-5 5-28 15,0-6-25-15,5 2-26 0,-9-1-22 0,4 5-20 0,-2-4-18 0,-1-1-16 0,2 1-3 16,1-2 3-16,-3 6 15 0,3-6 19 0,-2 2 24 0,7-1 22 0,-7 5 29 16,0-6 26-16,7 2 33 0,-6-1 29 0,6 5 31 0,-7-4 30 0,7-1 31 15,0 1 31-15,0-2 26 0,-5 0 28 0,5 3 19 0,0-3 16 0,0 0 15 16,-9 3 12-16,9-8 10 0,0 7 11 0,0 0 6 0,0-7 3 0,0 7 3 0,0-7 6 15,0 7 3-15,0-7 1 0,0 7-2 0,0-5-7 0,0 3-6 16,0 2-10-16,0-1-8 0,0-5-7 0,9 4-8 0,-9 1-5 0,0 5-11 0,0-4-7 16,0-1-10-16,0 1-11 0,0 4-14 0,5 0-11 0,-5-6-9 0,0 6-9 15,0-3-10-15,0 3-7 0,0 0-8 0,7-6-7 0,-7 6-6 0,0 0-7 0,6 0-8 16,-6 0-2-16,0 0-3 0,7 0-3 0,0 0-3 0,-7 6-1 0,7-6 0 16,-2 3 0-16,3 3 1 0,-3-6 2 0,1 4 0 0,2 5 3 15,-1-4 3-15,-2 5 1 0,4-4 0 0,-4 3 2 0,0 1 0 0,3-1 0 0,-3 2 2 16,3-2 3-16,-8 7-1 0,6-7 0 0,1 6 2 0,-1 0-1 0,-6 0 1 0,7-2-5 15,-7 2 2-15,0 0-1 0,6 4 0 0,-6-4-2 0,0-1-2 0,0 6 0 16,-6-6 0-16,6 7-2 0,0-7 0 0,0 0-5 0,-7 1 0 0,7 0 0 0,0 0-1 16,0-6-1-16,0 1-1 0,0-1 0 0,-6-3 0 0,6-3-1 0,0 4 3 15,0-2 1-15,0-5 1 0,0 0 0 0,0 4 3 0,0-4 3 0,0 0 5 16,0 0 5-16,0 0 3 0,0 0 4 0,0 0 5 0,0 0 4 0,0 0 4 16,0 0 0-16,0 0 0 0,0 0-1 0,0 0-2 0,0 0-2 0,-7 0-3 15,7-4-5-15,0-1-3 0,-6-2-4 0,6 4-7 0,0-3-5 0,0-3-4 16,-8 3-5-16,8-3-3 0,0 5-3 0,0-7 1 0,-5 1 1 0,5 1-1 15,5-6 0-15,-5 6 3 0,0-7-2 0,0 7 0 0,8-6 0 0,-8 1 2 16,6 0-3-16,-6-1-1 0,7-5 0 0,-1 7-1 0,1-8 0 0,-1 6 0 16,2-4-3-16,-3-2 0 0,8 3-2 0,-7-1-1 0,1 4-2 0,6-5-1 0,-7 6-3 15,7-1 2-15,-6 4-1 0,7-2 0 0,-8 7 2 0,1-3-3 0,6 3 1 0,-7 3-2 16,1 3 0-16,-1 0 2 0,-1 0 2 0,2 0 0 0,7 0 2 0,-14 3 4 16,13 3 1-16,-8 0 2 0,4 3 3 0,-2-5 1 0,-2 5 2 0,1 2 2 15,2-1 3-15,-3-1 2 0,3 6 4 0,-3 0 2 0,-5-6 1 0,7 7 2 16,-7-3 2-16,0 7 0 0,0-5 1 0,0 0-2 0,0-2 3 15,0 2-2-15,0 1 0 0,-7-2 1 0,7 1 1 0,-5 0-3 0,5-1-2 16,-8 0-4-16,3-4-4 0,5 4-3 0,-8-3-8 0,8 3-7 0,-6-4-5 0,6 0-7 0,0-6-10 16,0 6-8-16,0 1-8 0,0-7-5 0,0 1-5 0,0-1-7 0,0 2-5 15,0-1-5-15,0-1-2 0,6 2-1 0,-6-3 4 0,0-3 1 0,8 0 4 0,-8 7 8 16,5-7 5-16,-5 0 11 0,8 0 7 0,-8 0 6 0,5 0 9 0,2 0 5 16,0-7 6-16,-7 7 8 0,12-3 6 0,-4-3 4 0,-3 2 7 0,9-1 2 15,-1-1 2-15,-5 2 4 0,3-5 1 0,1-2-1 0,4 1 1 0,-5 1 4 0,10 0 1 16,-9-1 7-16,0-4 8 0,3 4 2 0,-3-5 5 0,0 0 9 0,1 0 9 15,1 0 7-15,-1 6 11 0,-6-6 8 0,6 2 5 0,-7 1 7 0,-1 3 2 16,4-1 5-16,-2 1 0 0,-2 0 0 16,-5-3-5-16,0 3-2 0,8 3-5 0,-8 3-7 0,0-8-7 0,0 7-10 0,0 0-10 0,0-1-8 0,0-1-8 0,0 2-5 15,0 4-7-15,0-6-8 0,-8 6-5 0,8-5-6 0,0 5-4 0,0-4-5 16,0 4-4-16,0 0-2 0,-5-6-5 0,5 6-1 0,0 0-3 0,-7 0-1 16,7 0-1-16,0 0-1 15,-9 0 1-15,9 0-2 0,0 0 0 0,0 0 2 0,-5 0-1 0,5 0 3 0,0 0 1 16,0 0 2-16,-6 0 3 0,6 0 3 0,0 0 0 0,0 0 0 0,0 0 2 0,0 0 2 0,0 0 0 0,0 0 2 0,0 0-1 15,0 0 1-15,0 0 0 0,0 0 1 0,0 0-2 0,0 0-2 0,0 0-1 16,0 0-3-16,0 0-3 0,0 0-1 16,0 0-4-16,0 0-4 0,0 0-2 0,0 0-5 0,0 0-3 0,0 0-1 0,0 0-3 0,0 0-3 0,0 0-2 0,0 0-1 15,0 0 0-15,0 0-1 0,0 0-1 0,0 0 1 16,0 0 0-16,0 0 1 0,0 0 3 0,0 0 1 0,0 0 2 0,0 0 3 0,0 0 1 0,0 0 5 16,0 0 1-16,0 0 2 0,0 0 5 0,0 0 3 0,0 0 2 0,0 0 3 15,0 0 6-15,0 0 4 0,0 0 3 0,0 0 4 0,0 0 1 0,0 0 3 0,0 0 1 16,0 0 1-16,0 0 3 0,0 0 1 0,0 0 2 0,0 0-1 0,0 0 3 15,0 0-1-15,0 0 1 0,0 0-3 0,0 0-1 0,0 0-1 0,0 0-1 0,0 0-2 16,0 0-2-16,0 0-2 0,0 0-1 0,0 0-1 0,0 0-2 0,0 0-2 31,0 0-3-31,0 0 0 0,0 0-1 0,0 0-2 0,0 0-2 0,0 0 0 16,0 0-2-16,0 0-2 0,0 0-4 0,0 0-2 0,0 0-2 0,0 0-2 0,0 0-3 16,0 0 0-16,0 0-1 0,0 0 1 0,0 0-1 0,0 0 1 0,0 0 1 15,0 0 3-15,0 0 0 0,0 0 3 0,0 0 1 0,0 0 2 0,0 0 3 16,0 0 2-16,0 0 2 0,-7 0 0 0,7 0 2 0,0-5-1 0,0 5 1 0,0 0-2 15,0 0-1-15,0 0-3 0,0-4 0 0,0 4-3 0,0-5 1 0,0 1 0 16,0-2 0-16,7 2-1 0,-7-1 0 0,0 5 2 0,0-6 1 0,6 2-2 16,-6-2 1-16,5 1 0 0,-5-4 4 0,0 5 0 0,0 4 2 0,9-6 5 15,-9 3 3-15,0-3 6 0,0 6 2 0,0-6 6 0,0 6 3 0,0 0 1 16,0 0 1-16,0 0 1 0,0 0-2 0,0 0 0 0,0 0-3 0,-9 0 0 16,9 0-3-16,-5 0 0 0,-1 6-5 0,6 0-2 0,-7-3-6 0,1 3-4 0,-1-2-4 15,1 1-2-15,-1-1-2 0,-7 7-1 0,9-7 2 0,-3 2 2 0,3 3 0 16,-2-3 1-16,0 3-1 0,2-5 2 0,-10 7-2 0,10-2 1 0,-2-3 0 0,0 4-1 15,2-1-1-15,-3 0-1 0,0 0 0 0,3-3 0 0,-1 3 1 0,6 3-1 16,-5-3 0-16,-2 0-2 0,7 1 0 0,-9-1-1 0,9-3 1 0,0 4-2 16,-5-1-1-16,5 0 1 0,0 2 0 0,0-7 0 0,0 7 1 0,5-7-1 15,-5 6 0-15,0-5 1 0,9-1-2 0,-9 1 2 0,0 1-1 0,7-2 2 0,-7 1 2 16,5 1 0-16,1-3 4 0,-1-3 1 0,-5 7 4 0,8-7 0 0,0 4 1 16,-3-4 2-16,9 0 2 0,-9 0 1 0,10-4 3 0,-10 4 4 0,9-7 6 15,-9 7 6-15,8-3 4 0,1-3 5 0,-7 1 2 0,6-5 4 0,0 5 5 0,-7 1 5 16,8-5 5-16,-7-1 2 0,6-1 5 0,-8 7 6 0,1-11 4 0,2 6-3 15,-3 0-5-15,2-3-2 0,-1-3-8 0,2 2-2 0,-2-2-8 0,1 0-2 16,-7 0-43-16,0-3-3 0,5-3 0 0,-5 2 0 0,0 0 0 0,7-7 0 16,-7 7 0-16,-7-5 0 0,7 0 0 0,0-1 0 0,-5-5 0 0,5 6 0 15,0-4 0-15,-7 4 0 0,7-7 0 0,-6 7 0 0,6 0 0 0,-8-1 0 16,8 5 0-16,0 1 0 0,0 3 0 0,0 2 0 0,-6 4 0 0,6 1 0 16,0 5 0-16,0-1 0 0,0 5 0 0,0 0-2 0,0 0-41 0,0 0-2 0,0 0 1 15,0 5-2-15,0-1 2 0,-7 5 0 0,7 6 1 0,0 1 1 0,-5-2 3 16,5 5 4-16,-8 6 5 0,8-1 6 0,0 0 9 0,-6 1 6 0,6-1 5 15,0 1 4-15,-5-1 0 0,5 0 1 0,0 0-1 0,0 3 0 0,0-5 1 16,0-1 1-16,0-2-1 0,0 5 0 0,0-3 0 0,0-3-1 0,0 3 0 0,5-6-2 16,-5 4-5-16,0-4-8 0,6 4-8 0,-6-5-11 0,0 1-15 15,8 1-15-15,-8-3-18 0,5-4-24 0,-5 6-21 0,7-4-29 0,-7-1-29 0,6-1-37 16,-6 0-36-16,8-3-58 0,-2 3-65 0,-6 0-82 0,7-2-82 0,-2-3-24 0,2 6 4 16,0-6 22-16,-2 2 32 0,3-6 36 0,-8 4 41 0,7-4 45 15,-1 0 46-15,2 0 51 0,-8-4 53 0,5-2 64 0,-5 2 70 0</inkml:trace>
  <inkml:trace contextRef="#ctx0" brushRef="#br0" timeOffset="-107846.65">14145 5325 0 0,'0'6'1'0,"0"-6"110"0,-6 0 90 0,6 0 60 0,0 4 49 0,0-4 40 0,0 0 37 0,0 0 39 0,0 0 36 0,0 0 35 0,0 0 36 0,0 0 28 0,-7-4 27 0,7 4-77 0,0 0-133 0,0 0-92 0,0 0-70 0,-5-6-35 0,5 6-21 0,0 0-14 0,-9 0-18 0,9 0-13 0,0 0-18 0,-5-4-14 0,5 4-18 15,0 0-9-15,0 0-1 0,0 0-7 0,0 0-4 0,0 0-5 0,0 0-5 0,0 0-2 16,0 0-4-16,0 0-2 0,0 0-3 0,0 0-1 0,0 0-6 0,0 0-3 16,0 0-3-16,0-6-3 0,5 6-3 0,-5 0-2 0,9 0-1 0,-4-5-2 15,-5 5-5-15,7 0-10 0,4 0-14 0,-3-4-23 0,5 4-25 0,1 0-29 0,-1-5-32 16,-6 5-35-16,5 0-39 0,0 0-43 16,4-6-42-16,-11 6-74 0,6 0-85 0,-4-4-62 0,7 4-53 0,-7-5-5 0,-1 5 15 15,-1-4 31-15,11-1 41 0,-11 1 45 0,1-2 47 0,1-4 52 0,-1-1 53 0,2 2 53 16,-1 0 54-16,4-1 68 0,-3-5 81 0</inkml:trace>
  <inkml:trace contextRef="#ctx0" brushRef="#br0" timeOffset="-107293.28">14537 4973 0 0,'0'-4'27'0,"0"-2"142"0,5 2 79 0,-5-1 57 15,0 1 50-15,0-1 41 0,0-1 38 0,0-4 36 0,0 5 33 0,0-4 31 0,-5 5 27 16,5-2 27-16,0-3 24 0,0 3-112 0,0 3-184 0,0-4-98 0,0-2-45 16,-7 4-30-16,7 1-22 0,0-5-19 0,-6 3-16 0,-2 0-15 0,8 3-13 0,-6-9-13 15,-1 8-9-15,2-1-5 0,-2-1-11 0,-7 6-5 0,8-3-9 0,-7 3-3 16,5 0-7-16,-2 0-1 0,2 3-3 0,-5-3-2 0,0 6 1 0,7 3-2 15,-7 3 1-15,0-9 0 0,5 12 0 0,-3-5-1 0,-4-1 1 0,9 6 1 16,-7 0 1-16,8-5-1 0,-11 4 3 0,11 2 0 0,-8 2 0 0,8-3-2 0,-4 0 2 16,2 0-5-16,2-2-3 15,-1 2-4-15,6 0-3 0,-5-3-4 0,5 1-4 0,0-4-4 0,-8 6-1 0,8-4-3 0,8-1-1 0,-8-1 0 0,0 0 2 0,0-3 1 16,5 3 2-16,-5-3 4 0,6-2 3 0,-6 2 7 0,5-1 5 0,2-5 7 16,-7 4 6-16,9-4 2 15,-4 0 5-15,2 0 4 0,-1 0 2 0,-1 0 3 0,11-4 6 0,-11 4 5 0,8-5 6 0,1-1 9 0,-7 2 7 0,4-7 7 16,2 7 6-16,0-2 5 15,-5-3 7-15,3 0 3 0,-3-1 7 0,5 5 5 0,-5-5 6 0,2-1 1 0,-2 2 3 0,-2-1-5 0,7 1-1 16,-6-6-6-16,0 5-6 0,0-1-8 0,-2 4-6 0,2-8-7 16,-1 3-7-16,2 3-7 0,-2 0-7 0,1 3-23 0,-2-3-15 0,-5 5 0 0,8-1 0 0,-8-1 0 0,0 2 0 15,0 4 0-15,6 0 0 0,-6 0 0 0,0 4-7 16,5 2-8-16,-5-1 0 0,0 4 1 0,8-5 1 0,-8 11 0 0,0-6 4 0,0 6 2 0,0 4 4 16,0-4 5-16,0 6 2 0,0-2 3 0,-8 5 2 15,8-3 3-15,-5 3 0 0,-1 1 0 0,-2 2-1 0,8 0 1 0,-5-5-3 0,-2 9-3 0,1-7-6 16,-2 6 0-16,2-6 0 0,-1 1 0 0,7-1 0 0,-5-6 0 15,-2 7 0-15,7-5 0 0,0 0 0 0,-7-2 0 0,7-3 0 0,0 0 0 0,0 0 0 0,0-6 0 16,0 6-3-16,0-6-1 0,0-2 1 0,7 2 2 0,-7-4-2 16,0-1 1-16,0 2 0 0,0-6 4 0,0 0 2 0,7 0-1 0,-7 4 4 15,5-4-5-15,-5 0-2 0,7 0 0 0,-7 0 0 0,6-4 0 0,2 4 0 0,-8 0 0 16,6-6 0-16,1 2 0 0,-2-1 0 0,-5-1 0 0,8 6-7 0,-2-10-36 16,-6 7-13-16,5-3-13 15,3-3-13-15,-3 3-19 0,-5-3-18 0,7 0-21 0,2-3-21 0,-9 3-24 0,5 0-21 0,1-1-25 0,-6-4-28 0,7 4-23 0,-7 0-25 16,0-1-36-16,6 2-40 0,-6 5-67 0,0-7-73 0,0 1-18 0,0 6 11 15,0-1 26-15,-6-4 33 0,6 3 37 0,-7 2 43 0,1-6 44 0,1 6 47 0,-4-6 46 16,2 4 45-16,2-3 53 0,-8-2 60 0</inkml:trace>
  <inkml:trace contextRef="#ctx0" brushRef="#br0" timeOffset="-106692.16">14906 4853 44 0,'0'-12'112'0,"7"3"38"0,-7-1 33 0,0-1 31 16,0 2 30-16,9 0 29 0,-9-7 29 0,0 7 29 0,0 0 32 0,0-1 31 0,0 5 32 0,0-4-36 0,0-1-76 0,0 4-35 0,0-3-13 0,0 3-6 0,0-3-7 0,0 5-4 0,0-1-6 0,0-1-7 0,0 3-6 0,0-4-10 15,0 2-8-15,0 1-17 0,0 4-10 0,0-5-16 0,0 5-17 0,0 0-17 16,0-6-17-16,0 6-18 0,0 0-16 0,0 0-16 0,0 0-18 0,0 0-14 16,0 0-14-16,0 0-16 0,0 0-11 0,0 0-7 0,0 0-8 0,0 11-2 0,0-7-3 15,0 8-2-15,0-3 2 0,0 6 0 0,5-2 2 0,-5 8 5 0,0-3 3 16,6 6 6-16,-6 1 5 0,7-1 5 0,-7 3 5 0,5-5 0 0,-5 8 0 15,9-6-1-15,-9 6-1 0,7-5 1 0,-7 5 0 0,0-8 2 0,5 8-1 16,-5-6 0-16,6 7-1 0,-6-7-1 0,7 1-1 0,-7 2 0 0,6 0 0 0,-6-5-2 16,8 5 0-16,-8-9-1 0,5 6-1 0,-5-4-1 0,7 0-2 0,-1-2-4 0,-6 3-4 15,6-7-6-15,2 0-5 0,-8 2-7 0,7-7-6 0,-7 0-8 0,5 2-7 16,3-1-7-16,-8 0-11 0,6-5-9 0,-6-1-12 0,5 1-13 16,3-1-14-16,-8-4-10 0,7 0-15 0,-7 0-15 0,6 0-16 0,-6 0-20 0,6-4-20 15,1-1-36-15,-7 1-40 0,0-1-54 0,5-2-57 0,-5-2-40 0,8 0-32 0,-8-1 1 16,6 1 19-16,-6-6 24 0,0 0 29 0,0 0 35 0,0 1 37 0,0-6 39 15,0 0 42-15,0 1 50 0,0-5 52 0,0 0 59 0,-6 4 72 0</inkml:trace>
  <inkml:trace contextRef="#ctx0" brushRef="#br0" timeOffset="-106502.99">14993 4753 0 0,'-8'-13'16'16,"-5"1"130"-16,7-2 71 0,1 1 53 0,-2 3 46 0,-2-1 45 0,4 1 44 0,5 1 41 16,0-6 41-16,0 6 34 0,0 0 26 0,0 3 25 0,0 0 24 0,0 2-106 15,0 4-170-15,0 0-86 0,0 0-40 0,0 0-30 0,0 0-21 16,0 0-27-16,0 0-30 0,0-5-21 0,5 5-24 0,-5-6-14 0,9 6-7 0,-2 0-8 15,4 0-2-15,-4 0-2 0,12 0-4 0,-6 0-13 0,1 0-16 0,6 0-25 0,-1 6-28 16,0-6-35-16,1 5-34 0,-1-1-47 0,2 2-48 0,-8 0-94 0,6 3-115 16,1-4-61-16,-9 3-37 0,9 3-4 0,-6-7 7 0,-1 1 24 15,1 5 33-15,-9-10 41 0,8 6 46 0,-8-6 52 0,3 0 53 0,0-6 57 0,-3 6 60 0,1-3 84 16,-6-4 91-16</inkml:trace>
  <inkml:trace contextRef="#ctx0" brushRef="#br0" timeOffset="-105964.63">15390 4973 104 0,'0'5'199'0,"0"-5"59"0,0 0 38 0,0 0 27 0,0 0 19 0,0 0 20 16,0 0 16-16,-8 0 22 0,8-5 22 0,0 5 15 0,0-4 14 0,-5-2-78 15,5 6-132-15,0-4-99 0,-8-1-79 0,8 1-33 0,-5-1-3 0,-2-1 1 16,0 2 11-16,0-2 3 0,1 1 5 0,-1 1-3 0,7-1-1 0,-5 1 2 16,-3-2 6-16,2 2 6 0,1-1 8 0,-3-1 8 0,8 6 8 0,-8-3 7 15,3-4 4-15,5 7 3 0,0-5 4 0,-8 5-1 0,8 0 2 0,0 0-6 0,0 0-4 16,0 0-5-16,0 0-7 0,0 0-5 15,0 0-9-15,0 0-11 0,0 0-10 0,0 0-11 0,0 0-13 0,0 0-12 0,0 0-12 0,0 0-7 0,0 0-3 0,8 0-1 16,-8 0 1-16,5 5 4 0,-5 2 0 0,8-4 3 0,0 8 2 0,-3-1 2 16,1-1 4-16,7 0 4 0,-6 7 4 0,6-7 3 0,-6 6 2 0,0 0 3 15,6 0 2-15,-8 0-2 0,3-2 0 0,-2 8-4 0,-1-6 0 0,2-2-4 0,2 7-2 16,-9-5-2-16,5 4-4 0,-5-4-1 0,0 4-4 16,6-4-2-16,-6 0-5 0,0 0 0 0,0-6-3 0,0 6-1 0,-6-6-3 0,6 1 0 0,0-1 1 15,0 3 0-15,0-8 3 0,-5 5 0 0,5-4 4 0,0-1 2 16,0-4 6-16,-9 6 5 0,9-6 4 0,0 0 3 0,0 0 3 0,-7 0 3 0,2 0 1 15,5 0 4-15,-6 0 0 0,6-6 1 0,-8 6 0 0,8-4-1 0,-5-1-3 16,-3 1 0-16,8-1-2 0,-5 1-1 0,5-2 0 0,-7-4-2 0,0 5 4 0,7-5-1 16,-7 1 3-16,7 0 0 0,-6-3 0 15,6 3 4-15,-7 0 6 0,7-2 1 0,-5 3 3 0,5-7 1 0,0 0 1 0,-8 4-2 0,8-2 1 0,0-2-4 0,0-1-2 16,0 2-1-16,0 1-6 0,8-8-1 0,-8 6-4 0,5-4-5 0,-5 4-7 16,7 0-5-16,-1-4-3 0,1 5-2 0,0-2-1 0,0 2-3 0,-2 0-3 0,3 3 1 15,5-4-3-15,-7 6-2 16,6 5 1-16,-3-5-1 0,2 3 3 0,1 0-1 0,4 3 0 0,-5-3 1 0,2 6 2 0,0 0 0 0,1 0 0 0,6 6 3 15,-7-3 3-15,6 3 1 0,-6 0 2 0,5 3 0 0,-2 0 0 16,-5 0 3-16,1 1-1 0,2 5 0 0,-7 0 2 0,-1 0 3 0,0-5-1 0,2 8 2 16,-1-3 1-16,-7 0 0 0,0 0 0 15,-7-2-4-15,7 2-4 0,-8 0-10 0,2 0-16 0,0 0-12 0,-1 0-21 0,2 0-21 0,-4-1-25 0,2-5-30 0,2 6-36 16,-1-4-33-16,1 4-39 0,-3-7-57 0,8 3-67 0,-8-2-75 0,3 0-74 0,5 3-20 16,-7 1 10-16,7-8 23 0,0 5 30 0,0-5 36 0,0-1 40 0,0 2 45 15,7 0 47-15,-7-6 47 0,5 0 51 0,-5 0 59 0,0-6 68 0</inkml:trace>
  <inkml:trace contextRef="#ctx0" brushRef="#br0" timeOffset="-105476.63">15761 5008 0 0,'0'0'25'0,"-7"-6"142"0,7 3 79 0,-6-3 59 0,6 6 48 0,-7-6 42 0,7 3 40 0,0-8 33 0,-6 7 30 0,6-2 29 0,0 2 23 0,0-5 25 0,0 4 22 0,0-1-110 16,0 2-181-16,0-2-91 0,6 1-47 0,-6 5-27 0,0-4-17 0,0 4-19 15,0-5-12-15,0 5-12 0,0 0-11 0,0 0-7 0,0 0-9 0,0 0-7 16,0 0-8-16,0 0-8 0,0 0-13 0,0 0-7 0,0 0-9 0,0 0-6 16,0 0-3-16,0 5-3 0,-6-1-3 0,6 1 0 0,0 1 1 0,0-2-1 15,0 7 2-15,0-7 2 0,-7 1 2 0,7 5 0 0,0-1 5 0,0-3-1 0,0 3-1 16,0 0-3-16,7-3-3 0,-7 4-5 0,0-7-4 0,0 8-4 0,6-1-2 16,-6-4-2-16,7-3-2 0,-1 9 0 0,1-9 2 0,-1 3-1 0,-1-2 2 0,3-4 1 15,0 5 2-15,5-5 4 0,-8 0 2 0,9 0 7 0,-9 0 2 16,8 0 6-16,1 0 3 0,-7-5 4 0,6 1 0 0,-2 4 2 0,-3-6 2 0,4 3 1 15,2-3 2-15,-1 0 2 0,-8-3 7 0,9 3 4 0,-7-3 6 0,7 3 6 16,-9-1 4-16,3 1 4 0,-3-3 4 0,2-3 0 0,0 3 2 0,-2 0 3 16,-5-1 1-16,7-4 2 0,-7 4-2 0,0-1-1 0,0-2-5 0,0-2-4 15,0-1-6-15,-7 7-6 0,7-6-3 0,0 0-5 0,-5 0-4 0,5 0-3 0,-7 2-4 16,0 4-1-16,7-3-3 0,-5 3-5 0,-3 0-5 0,3 3-4 0,-3-3-2 16,2 9-3-16,-1 0-1 0,-7 0-1 0,9 0-2 0,-8 5-2 0,8 5 1 15,-9-6-3-15,7 6 0 0,-6 6 0 0,-1-3-1 0,9-4 2 0,-8 12 0 0,5-6 1 16,-5 0 2-16,8-2 0 0,-4 8 1 0,4-6 2 0,0 3-2 0,-3-2 3 15,3-2 0-15,5 0 2 0,-8 6-3 0,8-5-2 0,0-2-1 0,-8 2-4 16,8-3-4-16,0 3-1 0,8-2-6 0,-8 1-8 0,0 2-8 0,8-7-13 16,-3 6-12-16,3 0-15 0,-3-6-16 0,0 7-15 0,4-7-14 0,-4 6-21 0,2-6-21 15,7 0-23-15,-8 3-24 0,6-3-23 0,-4 0-24 0,3-5-40 0,4 7-43 0,-10-7-46 16,9 2-44-16,-1 0-22 0,-8-2-9 0,9-4 13 0,-1 5 22 0,-5-5 33 16,5 0 36-16,-8 0 39 0,9-5 40 0,-9 5 40 0,10-4 43 0,-10-2 49 0,9 0 53 15</inkml:trace>
  <inkml:trace contextRef="#ctx0" brushRef="#br0" timeOffset="-105208.6">16112 5134 0 0,'0'-9'59'0,"0"-1"85"0,0 6 51 0,0-7 42 0,0 1 41 0,0 1 37 0,0 0 37 0,-6 0 37 0,6-3 37 0,-7 3 29 0,7-6 31 0,0 6-1 0,-5-1-17 0,-4 1-64 0,9-6-90 0,-5 4-48 0,-2 1-21 0,1 1-20 0,6 0-14 0,-5-1-15 0,-4-1-17 0,2 7-14 0,7-5-13 0,-5 3-9 0,-2-3-8 0,7 3-11 0,0 3-11 0,-7-4-12 16,7 7-15-16,0 0-11 0,0 0-15 0,0 0-11 0,0 0-10 0,0 0-11 15,0 0-12-15,0 0-9 0,0 0-9 0,0 0-7 0,0 0-6 0,0 7-2 16,7-7-2-16,-7 9 1 0,0-4 4 0,7-1 2 0,-2 6 1 0,-5-1 6 0,7 2 2 15,2-1 3-15,-4 4 5 0,8-4 0 0,-8 5 5 0,4-6 1 0,3 6 2 16,-6-2-4-16,7-2 0 0,0 5-1 0,-6-7-2 0,5 6-2 0,3-6-3 16,-10 0-8-16,9 7-14 0,-1-7-12 0,-6 1-15 0,5 4-17 0,-7-4-20 0,2 1-20 15,1-1-20-15,-2-1-23 0,1 0-25 0,-1-3-26 0,-6 3-28 0,5-3-22 16,-5 3-19-16,0-3-14 0,0-2-12 0,0 1-19 0,0-5-19 0,0 4-19 16,0-4-13-16,0 0-33 0,0 0-35 0,0 5-1 0,0-5 23 0,0 0 31 15,-5 0 32-15,5-5 34 0,-6 5 34 0,6-4 32 0,0-1 35 0,0 1 38 0,0-8 40 16,-7 9 40-16,7-9 56 0</inkml:trace>
  <inkml:trace contextRef="#ctx0" brushRef="#br0" timeOffset="-105004.18">16262 5090 0 0,'0'-9'1'0,"0"0"99"0,0 0 72 0,0-6 52 0,0 3 44 16,0 3 42-16,0-4 41 0,0 1 36 0,0-3 34 0,0 1 35 15,-6 0 33-15,6 0 33 0,0-2 33 0,0 2-63 0,-7 0-123 0,7 0-61 16,0-2-31-16,0 7-22 0,-6-6-19 0,6 6-15 0,0-3-15 0,0-3-14 16,0 12-10-16,-8-7-19 0,8 5-15 0,0 1-20 0,0 4-19 0,0-6-19 0,0 6-18 0,0 0-16 15,0 0-16-15,0 0-13 0,0 6-8 0,-7-2-9 0,7 1-7 0,-5 5-8 16,5-1-4-16,-6 0 1 0,6 6 0 0,-6 0 5 0,-1 4 1 0,-1-4 4 0,3 6 3 15,-9-3 2-15,9-2 4 0,-2 2-2 0,-7 3-3 0,8-3-5 16,-6-2-11-16,4 2-14 0,-5 3-15 0,7-6-19 0,-1 3-22 0,2 3-28 16,-9-7-28-16,7 6-36 0,1-1-39 0,1-4-40 0,-4 3-38 0,2-3-63 15,7 1-69-15,-5-2-75 0,-2-4-76 0,0 5-19 0,7-5 9 0,0-1 27 0,-5 0 34 0,5-3 40 16,-8-1 47-16,8-1 50 0,0-4 53 0,0 0 52 0,0 0 54 0,0 0 63 16,0 0 68-16</inkml:trace>
  <inkml:trace contextRef="#ctx0" brushRef="#br0" timeOffset="-104640.99">16557 4826 0 0,'0'6'7'0,"0"-6"113"0,0 0 55 16,0-6 28-16,0 2 12 0,-9-1 10 0,9-1 11 0,0-3 15 0,0-10 21 0,0-1 18 16,0 10 19-16,0 1 15 0,0 5 17 0,0-1-85 15,0-2-138-15,0 7-57 0,-7-3-18 0,7-3 7 0,0 6 19 0,-5-5 15 0,5 5 12 0,-8-4 4 16,8-2 1-16,-6 6 4 0,6 0 6 0,0-3 6 0,0 3 10 0,-5 0 6 0,5-6 9 15,0 6 10-15,0 0 11 0,-8-4 9 0,8 4 9 0,0 0 6 0,0 0 4 16,0-5 2-16,0 5-1 0,0 0-5 0,0 0-7 0,0 0-8 0,0 0-8 0,0 0-13 16,0 0-13-16,0 0-18 0,0 0-20 0,0 0-18 0,0 0-19 0,0 0-18 15,0 0-13-15,0 0-10 0,0 0-9 0,0 5-12 0,0-1-4 0,0 5-5 16,0-3-3-16,8 9 0 0,-8-5 3 0,0 4 2 0,0 0 3 0,0 6 6 16,5-5 4-16,-5 4 5 0,0 2 2 0,0 3 0 0,0-6 1 0,0 7-2 15,0-6-1-15,0 7-2 0,0-3-4 16,-5-3-1-16,5 5-2 0,0-1-6 0,0 0-4 0,0 0-11 0,0 7-14 0,0-7-10 0,0 1-12 0,0-7-12 15,0 6-13-15,0 1-19 0,5-5-21 0,-5 0-24 0,0-6-27 0,0 5-29 16,6-8-30-16,-6 3-31 0,8-5-29 0,-8 2-48 0,0-2-53 0,5-3-64 0,-5-3-64 16,0 4-13-16,0-3 7 0,0-4 25 0,0 0 33 15,7 0 40-15,-7 0 39 0,0-4 46 0,9 4 45 0,-9-7 47 0,0 4 47 0,0-8 61 0,0 7 65 0</inkml:trace>
  <inkml:trace contextRef="#ctx0" brushRef="#br0" timeOffset="-104435.27">16346 5134 0 0,'-13'-4'1'0,"-5"-1"108"0,4 1 79 0,1 4 57 0,8-6 48 0,-11 2 41 0,11-1 38 0,-8 5 32 0,13-6 26 16,-6 2 21-16,6 4 16 0,0-6 19 0,0 6 16 0,0-5-79 16,0 1-134-16,6-1-78 0,1 5-51 0,-1-4-31 0,-1 4-22 0,3-6-18 0,5 3-14 0,-7 3-12 0,6-6-5 15,4 0-3-15,-5 6 0 16,10-3-3-16,-9-3-1 0,8 6-6 0,1-6-6 0,-3 2-10 0,-5 4-9 0,6-5-25 0,1 5-33 0,0-6-38 0,0 6-38 16,-1 0-47-16,-7-3-49 0,2 3-80 15,-1 0-94-15,6 0-64 0,-12 0-48 0,6-4-15 0,1 4 4 0,-9-6 13 0,9 6 20 0,-9-6 36 0,2 3 43 0,1-3 48 16,-3-3 53-1,-5 3 55-15,7-3 59 0,-7-1 71 0,7 5 87 0</inkml:trace>
  <inkml:trace contextRef="#ctx0" brushRef="#br0" timeOffset="-104054.91">16762 4954 0 0,'0'0'24'0,"0"0"143"0,0 5 81 0,0-5 59 0,0-5 43 0,8 5 39 16,-8-4 38-16,8-7 35 0,3 7 34 0,-4-7 31 15,-1 7 32-15,2-5 25 0,-8-1 25 0,0 5-108 0,0-4-185 0,0-3-96 0,0 3-53 0,-8 5-27 0,8-5-12 31,0-3-12-31,-6 3-16 0,6 3-16 0,-7-3-14 0,7 3-15 0,-6-3-12 16,6 5-8-16,-5-1-10 0,-3 1-3 0,8-2-8 0,-8 0-7 0,8 6-4 0,-5 0-7 16,5 0-1-16,-6 0-4 0,-1 0-2 0,7 0-1 0,-5 6 2 0,-4 0-2 15,9-2 0-15,-7 5 2 0,2-3-1 0,5 3 1 0,-6 0 0 0,-2 3 2 16,8-3 0-16,-5 0 1 0,5 6 1 0,-8-6 1 0,8 1 1 0,0 1 1 16,0-1-1-16,-5-1 3 0,5 6-2 0,0-5 0 0,0-1 2 0,5 0 0 15,-5 1 0-15,0 1-1 0,8-2 4 0,-8 0-1 0,5 3 0 0,3-5 2 16,-8 8-1-16,6-3 2 0,-1-3 1 0,2 0 3 0,7 1-1 0,-7-1 1 0,4 6 0 15,-3-4 1-15,5-1 3 0,-7-1 0 0,7 0 1 0,2 6 2 0,-10-5 1 16,7 1-1-16,3-3 3 0,-2 3-4 0,-7-2 1 0,7-3-1 0,-6 3-1 0,5-3-2 16,-5 3 0-16,-2-5-2 0,3 1 0 0,-8-1 0 0,8 2 1 0,-8-1 0 15,0-1 3-15,0 2 1 0,0 0 0 0,-8-2 2 0,8-4 1 0,-8 5-2 16,3-1 3-16,-8-4-2 0,7 5-1 0,-9-5-3 0,4 4-11 0,3 2-14 16,-5-6-15-16,0 0-25 0,2 5-24 0,4-5-29 0,-7 0-28 0,1 0-30 15,8 0-29-15,-11 0-28 0,11 0-26 0,-1 0-29 0,-1 0-28 0,2 0-43 0,-4 0-52 16,2-5-59-16,2 5-57 0,-1 0-9 0,6-6 20 0,-8 6 29 0,8-4 38 0,-5-1 38 15,5 5 42-15,0-4 41 0,0 4 41 0,0-9 41 0,0 3 42 0,0-4 56 16,0 5 64-16</inkml:trace>
  <inkml:trace contextRef="#ctx0" brushRef="#br0" timeOffset="-103202.72">17038 4987 0 0,'5'-3'18'0,"2"3"138"0,0 0 82 0,-2-6 59 0,-5 6 49 0,8-5 43 15,-8 1 41-15,5-2 38 0,-5 2 38 0,8 4 35 0,-2-9 34 0,-6 4 27 16,0 5 28-16,0-6-103 0,0 2-175 0,-6-2-100 0,6 1-55 15,0 5-37-15,-8-4-19 0,8 4-21 0,-5-5-21 0,-3 5-19 0,8 0-18 0,-12 0-19 0,12 0-13 16,-12 0-11-16,5 0-7 0,-1 5-6 0,3-5-5 0,-9 4-3 0,9 1-3 16,-2 1-3-16,-7-2 0 0,8 7 1 0,-6-7 2 0,3 5-3 0,4 1 3 0,-2-5-1 15,1 4 1-15,1 3-2 0,-3-9 4 0,0 9-5 0,8-5 1 16,-5 4-2-16,-2-7-3 0,7 8 1 0,0-3-3 0,0-3-2 0,0 3-2 0,0-5-2 16,7 5-3-16,-7-4-1 0,5 5-1 0,3-4 1 0,0 3 1 0,-3-3 0 15,1-2 3-15,6 1 0 0,-3-1 4 0,3 1 1 0,-1-5 4 0,5 0 2 16,-4 6 5-16,8-6 2 0,-8 0 4 0,2 0 2 0,4-6 2 0,-4 6 2 15,7 0 0-15,-8-5 1 0,-3 1 0 0,11-1 2 0,-8 1 0 0,1-2 2 16,-2 2-1-16,2-1 3 0,-1-5 3 0,1 4 6 0,-4-3 5 0,-2 0 3 0,5 3 3 16,-5-3 5-16,-3 0 1 0,1-3 1 0,1 3 1 0,-1 0 0 15,-6-1 0-15,0-5-2 0,7 0-1 0,-7 6-3 0,0-6-4 0,0 0-6 0,-7-4-4 0,7 4-8 16,-6 0-2-16,6 0-4 0,-7 2-3 0,1-2 0 0,1 0-5 0,-3 5 0 16,0-4-3-16,3 8-1 0,-3-3-2 0,-2 5-3 0,1-2-2 0,-3 0 0 15,6 6-2-15,-8 6-2 0,7 0 0 0,-5-2 2 0,0 1-5 0,4 5 3 0,-4-1-3 16,-2 6 2-16,1-6 4 0,8 6-2 0,-9 0 3 0,7 1 0 0,-7-2 1 15,9 0 0-15,-3 0 0 0,-4 2 0 0,12-2 1 0,-7 0-2 0,2 0-1 16,-2 1 1-16,7-3 0 0,-8 1-2 0,8 2-1 0,0-6 2 0,0 6-4 16,0-5-2-16,0-1 1 0,0 6-2 0,8-4 2 0,-8-1-2 0,7-1 1 15,-2 0-1-15,2 1-4 0,0-5-3 0,-2 5 3 0,8 1-4 0,1-7 1 0,-7 5-1 16,7-3-2-16,-1-3 1 0,-3 3-3 0,4-6-1 0,6 6-2 0,-6-6 1 16,4 3 0-16,-4-3 4 0,7 0 3 0,-11 0 1 0,11-3 4 0,-2 3 2 0,-6-6 4 15,7 6 3-15,-1-6 2 0,2 3 7 16,-10-3 6-16,10 1 3 0,-8-3 4 0,8 3 3 0,-10-5 4 0,1 4 6 0,2-3 10 0,-1-2 8 0,0-2 9 15,0 3 5-15,1-1 6 0,-9-4 4 0,3 2 7 16,4 4 3-16,-5-6 1 0,0-1 0 0,-2 2 2 0,-5-5 0 0,8 4-4 0,-2-6-4 0,-6 8-9 0,0-8-7 16,0 7-9-16,0-5-6 0,0 3-5 0,0 2-8 15,-6 1-6-15,6 1-4 0,-8-3-5 0,3 6-4 0,5 3-8 0,-7-3-4 0,0 9-3 0,2-4-5 16,-2 4-4-16,-1 0-2 0,-4 0-2 16,5 4-1-16,-6 2-3 0,6 3-2 0,-5 0 0 0,5 3 1 0,-7 3 0 0,2-2 3 0,6 1 2 0,-7 2 4 15,5-1 1-15,3-2 4 0,-2 2 0 0,1 0 4 0,0 0-2 0,-2-6 1 16,1 6 0-16,7-6 1 0,-5 7 0 0,5-7 0 15,0 0-1-15,0 3-2 0,-6-3-1 0,6-3-1 0,6 3-2 0,-6-5 1 0,0 1-1 0,0 4 2 0,5-3 2 0,-5-2 5 16,7 2 0-16,1-6 1 0,-2 5 2 0,0-1 0 0,1 2 4 0,-2-6 3 16,3 4 2-16,5-4 4 0,-7 0 1 0,6 0 2 0,2 5 0 0,-7-5 0 15,5 0 0-15,3-5-1 0,-10 5 4 0,9 0-1 0,-9 0 5 0,3 0-2 16,4-4 3-16,-5 4-3 0,0 0 0 0,-2 0-1 0,3 0-1 0,-8 0-2 16,6 0-2-16,-6 0 0 15,0 0-4-15,0 0-1 0,7 0-6 0,-7 0 1 0,0 4-4 0,0 1 1 0,0-5-2 16,6 4 2-16,-6 1 3 0,0-5 1 0,0 10 2 0,0-5 3 0,0 5 4 15,0 1 1-15,0-7 4 0,0 11 2 0,-6-6-1 0,6 6 0 0,0 0 1 0,-7-2-3 0,7 2-2 0,-6 1-1 0,6 2-2 16,-8 2-3-16,3 0 0 0,-2 0-4 0,7-2 0 0,-7-2-3 0,2 3-2 16,5 1-2-16,-7-5 0 0,7 4-1 0,0-4-2 0,-8 0-4 0,8-6-4 15,0 6-8-15,-5-6-6 0,5-5-9 0,0 8-9 0,0-8-9 0,0 1-12 0,0 1-11 16,0-6-15 0,0 9-14-16,0-9-14 0,0 0-18 0,0 0-16 0,0 0-14 0,0 0-19 0,0 0-24 0,0 0-30 0,0 0-55 0,0 0-66 0,0 0-82 15,-7 0-84-15,7 0-25 0,-7-6 3 0,2 3 21 0,-3-3 28 0,1 1 33 16,1-5 33-16,0 0 40 0,-1-4 41 0,7-1 50 0,-5-4 55 0,-4-2 67 0,4 3 72 15</inkml:trace>
  <inkml:trace contextRef="#ctx0" brushRef="#br0" timeOffset="-102455.58">17787 4875 82 0,'0'-4'150'0,"0"-1"43"0,-9 1 36 0,9 4 32 0,0-6 33 0,-5 3 32 0,5-3 30 0,-5 0 31 0,5 3 27 0,0 3 28 0,0-6 24 0,0 0-58 0,-8 2-110 0,8-1-53 0,0-1-23 0,0 3-15 0,0-3-4 0,0 2-11 0,0-1-11 0,0 5-10 0,-6-4-11 0,6-2-11 0,0 0-11 0,0 2-7 16,0 4-6-1,0-5-8-15,0 5-9 0,0-5-10 0,0 5-12 0,0 0-9 0,0 0-13 0,0 0-10 0,0 0-12 0,0 0-9 0,0 0-11 0,0 0-9 16,0 0-9-16,0 0-6 0,0 0-6 0,0 0-4 0,0 10-4 0,0-6-2 31,0 8-3-31,6-3 0 0,-6 1 1 0,0 4 1 0,0 2 3 0,8-1 6 16,-8 3 4-16,0-2 3 0,0 2 4 0,5 1 3 0,-5 2 0 0,5-3 1 0,-5-3-1 16,0 6-1-16,0-2 2 0,9-1-1 0,-9 3 1 0,0-2-2 0,5 1-1 15,-5-5-1-15,0 4-1 0,0-4-2 0,7 4-4 0,-7-4-3 0,0 0-2 0,0-6-3 16,6 0-2-16,-6 3 1 0,0-3 0 0,0-5 1 0,0 1-1 0,0-1 4 15,0-4 3-15,0 0 6 0,0 0 4 0,0 0 8 0,0 0 5 0,0 0 4 16,0 0 5-16,0 0-2 0,0 0 3 0,0 0 3 0,0-4 2 0,0-1 3 16,0 1 2-16,0-1 0 0,0-5 2 0,0 4-3 0,0-3 0 0,0 0-4 0,0-2-2 15,0 3 0-15,0-3 2 0,0 1 0 0,0-5 0 0,7 6 1 0,-7-6-2 16,0 6-5-16,0-7-4 0,0 2-2 0,0 1-2 0,7-2-6 0,-7-1-1 16,7 2-3-16,-7-5-1 0,5 4-2 0,3-6-3 0,-8 3-3 0,5 2-1 15,1-2-1-15,2 3 0 0,-3-1-1 0,2 2 1 0,2 1-4 0,-4 1-1 0,-5 3-3 16,5-1-1-16,3-1-4 0,-8 8-1 0,5 3-5 0,-5-6-4 0,0 6-3 15,0 0-3-15,8 0 0 0,-8 0 1 0,8 6 1 0,-8-3 2 0,0 8 2 16,0-1 3-16,5 5 4 0,-5-6 4 0,6 10 3 0,-6-4 4 0,0 6 4 16,7-3 7-16,-7 3 5 0,0-2 2 0,0-1-3 0,0 3-4 0,0-8-6 0,-7 8-10 15,7 0-13-15,0-8-13 0,0 1-17 0,-6 2-13 0,6-1-19 0,0-2-16 16,0 2-18-16,0-4-19 0,0-1-23 0,0-1-22 0,0 0-20 0,0 0-21 16,0-3-19-16,0 0-17 0,0-3-29 0,0 3-33 0,0 0-32 0,0-6-29 0,0 4-24 15,0-4-25-15,0 0 9 0,6 0 17 0,-6 0 30 0,7 0 32 0,-7-4 35 16,6 4 36-16,-6-6 37 0,0 0 37 0,0 3 45 0,0-3 47 0,8 0 45 15,-8-3 61-15</inkml:trace>
  <inkml:trace contextRef="#ctx0" brushRef="#br0" timeOffset="-102084.45">17974 5063 0 0,'0'-12'1'0,"0"3"98"0,7-1 72 0,-7-4 51 0,8 4 42 0,-8-5 41 0,0 6 38 0,5-6 39 0,-5 5 36 0,6 1 33 0,-6-6 35 0,8 4 27 0,-8 2 30 0,0-1-69 0,0 1-126 0,5 0-69 0,-5-3-37 0,0 8-26 0,0-5-16 0,7 3-20 0,-7 3-21 0,0-3-20 0,0 6-18 0,0 0-20 0,0 0-14 0,0-6-16 0,0 6-11 0,0 0-15 0,0 0-10 0,0 0-6 0,0 0-7 0,0 0-1 0,0 6-4 0,8 0 0 0,-8 3 0 0,0-5 2 0,0 5-2 0,0 3 2 0,0-3-1 0,6 6 1 0,-6-6 0 0,0 6 2 0,0 0 3 16,6-6 0-16,-6 5-4 0,0 0-3 0,0-2-6 0,0 3-2 0,7-2-4 16,-7-4-2-16,0 6-2 0,0-3-1 0,0 1 2 0,5-4 0 0,-5 2-1 15,0-1 0-15,0-1 0 0,8 1 1 0,-8-1-4 0,0-4 2 0,0 5-1 16,6-5 0-16,-6 1 0 0,0-2-1 0,7 2 1 0,-7-1 0 16,6-5 1-16,-6 4 0 0,5-4 2 0,2 0 2 0,-7 4 1 0,9-4 0 0,-4 0 0 0,2-4 4 15,-1 4 1-15,-1-4 1 0,4 4 0 0,3-5 0 0,-6-1 2 0,2 2 0 16,5-2-1-16,-6 1 4 0,-2-5-4 0,2 5 4 0,5-4-4 0,-4-1 0 15,-3 1-1-15,3-1 0 0,-2-5-5 0,-6 0 0 0,5 0-1 0,3 0 2 16,-8 0-1-16,8 2-2 0,-8-8-3 0,0 3-5 0,0-6-3 0,0 3-5 16,0 2-6-16,-8-6-3 0,8 7-5 0,0-3-3 0,0 6-4 0,-8-3-8 0,8 8-8 15,0-5-13-15,0 5-16 0,-5 5-17 0,5 0-15 0,0 5-16 0,0 0-14 16,0 0-17-16,-6 5-17 0,-2 0-21 0,3 5-24 0,5 0-20 0,-8-1-23 16,1 6-42-16,-5 0-50 0,7 0-61 0,-2 4-65 0,-1-5-13 0,3 2 11 0,-3-1 21 15,2 3 30-15,1-8 32 0,-11 5 36 0,11 0 40 0,-1-6 40 0,6 0 40 16,-7 3 43-16,2-3 55 0,5 1 61 0</inkml:trace>
  <inkml:trace contextRef="#ctx0" brushRef="#br0" timeOffset="-101356.85">18158 5076 0 0,'5'0'2'16,"3"-4"110"-16,-1 4 70 0,-2 0 48 0,7-6 41 0,-5 3 37 0,1-3 34 15,5-3 31-15,-7 3 34 0,7-4 29 0,-5-1 28 0,3 4 28 0,-4-5 23 0,-2 3-73 16,11 3-131-16,-11-3-69 0,1 0-32 0,1-1-18 0,-1 1-10 0,2-2-8 16,-3 7-9-16,2-7-9 0,-1 2-9 0,0 5-7 0,-6-6-5 0,8 5-7 15,-8-1-9-15,0 3-6 0,7 3-14 0,-7 0-12 0,0-7-13 0,0 7-13 16,0 0-14-16,0 0-14 0,0 0-11 0,0 0-14 0,0 0-8 0,0 0-6 15,0 7-5-15,0-7-3 0,5 3 0 0,-5 8-1 0,0-7-1 0,0 6 4 0,0-1 0 16,9 2 5-16,-9-1 2 0,0 4 6 0,0 0 5 0,0-3 3 0,0 4 1 16,5 0 0-16,-5-2-1 0,0 2-1 0,0 0-2 0,0 0-2 0,0-6-1 15,0 6-2-15,0 0 1 0,0-1-2 0,5 0 0 0,-5 1-1 0,0 1 0 0,8-7-3 16,-8 6 1-16,5 0-2 0,-5-6 0 0,0 1 0 0,8-1-1 0,-8 0 2 16,6-3-1-16,-6 3 0 0,7-3 1 0,-7 0 2 0,0-6 0 0,0 0 6 15,0 4 2-15,0-4 5 0,0 0 5 0,0 0 6 0,0 0 3 0,0 0 2 16,0 0-1-16,0 0 1 0,0 0-4 0,0-4 3 0,0-2-3 0,0 0 0 15,0 2 0-15,0-1-3 0,0-5-1 0,0 5-5 0,0-4-2 0,0-1-3 0,0 4-5 16,0-3 1-16,-7 0 0 0,7-2 0 0,0 3 4 0,0-3-1 0,0 1-3 16,-6-5 0-16,6 6-1 0,0-6 0 0,0 6 1 0,0-7-1 0,0 7-1 0,0-6-1 15,0 6-4-15,0-6 0 0,0 0-2 0,0 6 1 0,6-7-3 0,-6 7 0 16,0-6-2-16,7 6-1 0,-7-1 0 16,0 1-6-16,0-2-5 0,6 7-3 0,-6-7-5 0,0 11-4 0,0-4-2 0,0 4-2 0,0 0-2 0,0 0 1 15,7 0 0-15,-7 0 2 0,6 4 0 0,-6 1 2 0,7 1 2 0,-1 4 1 0,-6-1 2 16,7 0 4-16,0 1 4 0,-7 1 4 0,7-2 6 0,-2 6 3 15,3-5 2-15,-8 4 2 0,5-4-1 0,-5-1 2 0,0 6 1 0,6-5-1 16,-6-1 1-16,0 2 2 0,8-1 2 0,-8-1-1 0,0 1 1 0,0-1 1 0,0 2-2 16,0-2 0-16,0-3-1 0,0 4 0 0,0-5 2 0,0 3-2 0,0-3 0 15,0 1 0-15,0-3 1 0,0 3-1 0,0-6 0 0,0 0 2 0,0 0 2 0,0 0 2 16,0 0 2-16,0 0 5 0,0 0 1 0,0 0 5 0,0 0 2 0,0 0 7 0,0 0 10 16,0 0 3-16,0 0 5 0,0 0 1 0,0 0 0 0,0 0-2 0,0 0-1 15,0-6-5-15,0 3-1 0,0-3-2 0,0 1-5 0,-8 1-2 0,8-5-3 16,0 3-4-16,0-4-9 0,0 1-3 0,0 3-5 0,0-3 2 0,0 0-1 15,8-6 2-15,-8 5 6 0,0-1 3 0,0-2 4 0,0 4 2 0,5-6 3 16,-5 3-1-16,7-3-3 0,-7 2-3 0,8 4-1 0,-8-6-2 0,6 0 0 16,0 5-4-16,-6-4-3 0,7 4-3 0,-2-1-9 0,-5 2-4 0,0 5-8 15,9-2-5-15,-9 2-4 0,5-1-4 16,-5 5 2-16,0 0 1 0,0 5-1 0,7-5 3 0,-7 4 3 0,0 2 2 0,6-2 7 0,-6 5 6 16,0 2 8-16,5-1 6 0,-5-1 10 0,0 6 4 0,0 0 8 0,0 0 3 0,8 0 4 0,-8-2 0 15,0 8 1-15,0-6 0 0,0-2-18 0,0 7-22 0,0-5 0 0,0-1 0 16,0 0 0-16,0 1 0 0,0 1 0 0,0-7 0 15,0 6 0-15,0-6 0 0,0 0 0 0,-8 7 0 0,8-7 0 0,0 0 0 0,0 2 0 0,0-1 0 16,0 0 0-16,0-1 0 0,0 0-14 0,0-3-61 0,0 3-14 0,0 2-26 0,0-1-26 16,0-6-34-16,-5 5-36 0,5-4-51 0,0 5-52 0,-6 1-101 0,6-8-115 15,-7 8-63-15,7-6-34 0,-5 4 4 0,-4-3 20 0,4 3 30 0,-2-4 35 0,1-5 45 16,0 4 45-16,-2 2 56 0,1-6 54 0,2 0 65 0,-9-6 66 0,9 6 87 16,-8-4 98-16</inkml:trace>
  <inkml:trace contextRef="#ctx0" brushRef="#br0" timeOffset="-98689.2">18365 5690 17 0,'0'0'95'0,"0"0"41"0,0 0 31 0,0 0 25 0,0 0 27 0,0 0 24 0,-5 0 24 0,5 0 18 0,0-3 19 16,0 3 12-16,0 0 14 0,-7 0-42 0,7-6-72 0,0 6-53 0,-8 0-43 0,8 0-19 0,-6 0-9 0,0 0-8 0,-1 0-5 0,7 0-7 0,-5 6-5 0,-3-6-2 0,2 0-1 0,-1 3 4 0,1-3 4 16,1 0 3-16,-2 6 4 0,7-6 6 0,-9 6-2 0,4-6-1 15,-2 4-2-15,7-4-5 0,-6 5-5 0,6-5-2 0,-5 6-4 0,5-6-1 0,-8 0-2 16,8 4-5-16,0-4-4 0,0 0-6 15,0 0-5-15,0 5-5 0,0-5-3 0,0 0-5 0,0 0-2 0,0 0-4 0,0 0 1 16,0 0-2-16,0 0 3 0,0 0 5 0,0 0 9 0,0 4 13 0,0-4 12 0,0 0 13 0,8 0 14 0,-8 5 9 16,5-5 9-16,1 0 7 0,1 0 6 0,-2 0 1 15,11 0 2-15,-11-5-6 0,8 5-3 0,1 0-9 0,-2-4-14 0,0 4-12 0,8 0-15 0,-6-5-16 0,4 5-12 16,-4-4-9-16,-1 4-11 0,7 0-5 0,-7 0-6 0,1 0-2 0,-1 0-3 16,6 0-1-16,-14 0-3 0,10 4-7 0,-3-4-9 0,-5 5-18 15,7-5-19-15,-9 0-23 0,2 4-21 0,-1 1-29 0,-1-5-32 16,3 4-37-16,-8 2-35 0,8 0-56 0,-8-6-64 0,5 3-83 0,-5-3-92 0,0 6-28 0,0-6 4 0,0 6 19 15,0-2 33-15,0-4 37 0,-5 5 38 0,5-5 45 0,0 0 47 0,-8 0 50 0,0 0 51 16,3-5 60-16,-1 5 67 0</inkml:trace>
  <inkml:trace contextRef="#ctx0" brushRef="#br0" timeOffset="-98358.4">18763 5614 77 0,'0'0'154'0,"5"-6"46"0,-5 6 36 0,0-4 32 0,0 4 33 0,0-5 31 16,0 5 33-16,0-6 29 0,0 6 27 0,-5-3 26 15,5-4 23-15,0 7-59 0,-7 0-110 0,7-3-62 0,0 3-43 0,0 0-17 0,-6-6-6 0,6 6-8 0,0 0-11 16,-5 0-10-16,5 0-15 0,0-5-12 0,0 5-12 0,0 0-11 0,0 0-11 0,0 0-11 16,0 0-9-16,0 0-11 0,-9 0-9 0,9 0-10 0,0 5-7 0,0 1-10 15,-7-3-7-15,7 4-2 0,0-4-5 0,0 3-2 0,0 3 1 0,-5 1 0 16,5 0 3-16,0 0 2 0,0 5 2 0,0-5 3 0,0 4 0 0,0-1 0 15,0 3 3-15,0-5-2 0,0 2 0 0,0 8 1 16,5-6-2-16,-5-2-1 0,0 2-4 0,0 0-4 0,7 0-5 0,-7-2-15 0,0 2-19 0,9-4-21 0,-9 4-22 16,0-7-33-16,5 7-32 0,-5-4-44 0,6 4-46 15,-6-6-64-15,0 1-73 0,0 5-69 0,0-6-65 0,0 1-20 0,0-1 4 0,0 0 23 0,0-3 31 0,0 3 36 16,-6-4 40-16,6-5 45 0,0 0 47 0,-5 0 53 0,5 0 55 0,-9-5 61 16,2 1 72-16</inkml:trace>
  <inkml:trace contextRef="#ctx0" brushRef="#br0" timeOffset="-97869.19">18906 5505 17 0,'7'-9'112'0,"-7"0"58"0,5 2 41 0,-5-2 35 16,9 5 31-16,-9-7 30 0,0 7 32 0,0-5 30 0,0 4 27 0,0-1 24 15,0 2 21-15,0-2-31 0,0 2-65 0,-9-1-70 0,9 0-73 0,-5 1-38 0,5-2-20 0,-7 2-13 16,1-1-10-16,1 0-14 0,-3 5-13 0,0-4-13 0,8-3-7 0,-12 7-6 15,5-3 0-15,2 3-1 0,-2-6 0 0,-1 6 0 0,3 0-1 0,-2-5 3 16,0 5-2-16,2 0 1 0,-3 0 1 0,8 0-2 0,-8 0 0 0,8 0-6 0,0 0-3 16,0 0-5-16,0 0-6 0,0 0-5 0,0 0-4 0,0 0-4 0,0 0-1 15,0 0-2-15,0 0-2 0,0 0 1 0,0 0-3 0,0 0 3 0,0 0 1 16,0-4 7-16,8 4 4 0,0 0 3 0,-8-6 3 0,12 6-1 0,-5-5 1 16,-2 5-1-16,10-4-3 0,-3 4-3 0,0-5-1 0,4 5-4 0,-5-4-3 0,1 4-2 15,2 0-5-15,-1-6-5 0,1 6-6 0,-7 0-3 0,-2 0-1 0,8 0-1 16,-7 6-3-16,-6-6 0 0,8 0-2 0,-1 4-1 0,-7-4 1 0,0 5 0 31,5-5 1-31,-5 4 2 0,0 1 0 0,0 1-1 0,0-2 3 0,0 1 2 0,0 1 1 16,6 4 1-16,-6-6 2 0,0 6 1 0,0 0 3 0,0-1-1 0,-6 0 2 15,6 7-4-15,0-7-1 0,0 6 2 0,0-6-1 0,0 7 2 0,0-2-1 16,0 1-1-16,0-2-3 0,-5 3 1 0,5 4 2 0,0-5-3 0,0 4 0 0,0 0 0 16,0 1 1-16,0-5 0 0,0 4 1 0,0-1-1 0,5 3-2 0,-5-6 0 15,0 4 4-15,0 2 1 0,0-3-2 0,0 1 4 0,6 2-5 16,-6-3 2-16,0-3-3 0,8 6 2 0,-8-2 1 0,0-1-3 0,0-2 3 0,5 2-1 15,-5-3-1-15,0 6-1 0,0-8-2 0,0 2-2 0,0 0-10 0,0 0 0 16,-5-6 0-16,5 6 0 0,-8 1 0 0,2-7 0 0,1 0 0 0,-2 6 0 16,-7-6 0-16,1 3 0 0,1 1 0 0,-2-4 0 0,-4 2-15 0,-9-1-41 15,6 0-15-15,-3-1-25 0,4-4-26 0,-7 5-40 0,-4-5-44 0,4 4-62 16,1-2-67-16,-1-4-116 0,-4 3-137 0,4-1-49 0,1-1-11 0,0 0 12 0,0-4 23 0,0 0 33 16,-1-4 36-16,3 0 45 0,-3-1 49 0,1-4 59 0,0-7 63 0,0 1 74 15,0-3 78-15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4:12:06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7783 6083 0 0,'6'-6'33'0,"-6"2"34"0,0 4 16 0,0 0 13 0,0-6 12 0,0 6 14 0,0 0 15 0,0-5 20 0,0 5 21 0,0-4 21 0,0-2 23 0,0 6-12 15,0-5-37-15,0 1-19 0,0 4-11 0,0-5 1 0,0 1 2 0,0 4 4 0,0-6 2 0,0 6-2 0,0-3-5 0,0 3-9 0,0-7-11 0,0 7-12 0,0-5-10 0,0 5-8 0,0-4-4 16,0 4-4-16,0 0-3 0,0-5-1 0,0 5-3 0,0 0-1 0,0 0-1 0,0-6-4 16,0 6 0-16,0-4-1 0,0 4-1 0,0 0-3 0,0 0-4 0,0 0 0 15,0 0-4-15,0 0-3 0,-6-5-2 0,6 5-3 0,0 0-3 0,0 0-3 16,0 0-1-16,0 0-2 0,0 0-2 0,0 0-3 16,-8 0-3-16,8 0-3 0,0 0-4 0,0 0-1 0,0 0-3 0,-5 0-1 0,5 0-3 0,0 0 1 0,0 0-5 15,0 0 0-15,-8 0-4 0,8 0 0 0,0 0-3 0,0 0 0 0,-7 0-2 16,7 0 0-16,-5 0-1 0,5 0-2 0,0 0 0 0,0 0-3 0,0 0-1 15,-7 0 2-15,0 0-2 0,7 0-1 0,-5 0 0 0,5 5 1 0,0-5 0 0,-8 0 1 16,3 4 0-16,5-4 1 0,-8 6 1 0,2-6 1 0,6 5 1 0,-5-5-2 16,-2 4 1-16,-2 1 2 0,9-5 0 0,-5 7 2 0,-2-4-2 15,1-3-1-15,1 6 1 0,-4-2-1 0,2 1-1 0,2-1-2 0,-1 1-1 0,6-5 0 16,-7 6-1-16,1-2-1 0,-2 1-1 0,3 1-1 16,5-2 0-16,-7 2 0 0,7-6-1 0,-6 5 0 0,0-1 0 0,6 1 0 0,-8-1-1 0,8 2 2 0,-7-2 1 15,7 1-3-15,0 1 2 0,-5-6-1 0,5 3 1 0,-8 4 1 0,8-2-2 16,0-1 2-16,-6 1 0 0,6-1 0 0,0 2 0 0,-5-3 0 0,5 3-1 0,-8 3 2 15,8-3-1-15,-7 0 0 0,7-2 1 0,0 1 0 0,-6-1 1 0,6 1 0 16,0 5 3-16,-6-5-1 0,6-1 2 0,0 1 1 0,-7 2-1 0,7 2 1 16,-5-4 2-16,5-1 3 0,-8 0 0 0,8 7 3 0,-6-7 2 0,6 1 0 15,-7 5 2-15,7-4-3 0,-6-1 1 0,6-1-3 0,-7 5-1 0,7-3 1 0,-6-2-2 16,6 1-2-16,0 1 0 0,-8 4-3 0,8-5-3 0,-5-1 0 0,5 1-5 16,-8-1-1-16,8 6-1 0,0-5 0 0,-5 0-1 0,5-1 0 0,0 8 1 0,-5-8-2 15,5 1 2-15,0 1 0 0,-9 1 0 0,9-1 1 0,0-1 0 0,0 5 2 16,-5-1 1-16,5-3 1 0,0 3 4 0,-7 1 4 15,7-5 4-15,0 4 7 0,-8 1 4 0,8 1 5 0,-6-1 4 0,6-1 2 0,-5-5 1 0,5 7 2 16,-8 4 0-16,3-11 0 0,5 11 1 0,-7-6-3 0,0 0-2 0,7 3-5 16,-7-3-5-16,1 1-3 0,-1-1-7 0,7 0-5 0,-5 2-1 0,-4-7-4 0,4 8-1 15,0-3-3-15,-3 0-1 0,8-5-1 0,-5 7 0 0,-3-2 0 0,0-3-1 16,8 4 0-16,-5-1-1 0,5-5-1 0,-6 7 0 0,6-7 1 0,-8 7 0 0,8-8-1 16,-5 9 0-16,5-8 1 0,-7 5 1 15,7-3-1-15,0-3 0 0,-6 8 1 0,6-7 0 0,0 8 1 0,0-8-1 0,-7 1 1 0,7 4-1 0,0-5 1 16,0 2 0-16,0 3-1 0,-7-4 1 0,7 2-2 0,0-4 0 0,0 8 0 15,0-7-1-15,0 0 1 0,0 1-1 0,0 5 0 16,0-5 0-16,0 1 1 0,0 4-1 0,0-5-1 0,0-1 1 0,0 5-1 0,7-3 1 0,-7-2 0 0,0 7 0 16,0-8 2-16,0 4-1 0,0 2 0 0,0-4 1 0,7-1 0 0,-7 5 1 0,0-3-1 15,0 3 1-15,0-3 0 0,0 0-1 0,0 3 2 0,0-5-2 0,6 5 2 16,-6-3 1 0,0-1 1-16,0 4 1 0,0-2 0 0,0 2 1 0,7-4-2 0,-7-1 1 0,0 6-1 0,0-5 1 0,0 4 1 0,0 1 1 0,5-4 1 0,-5 3 1 15,0-3-1-15,0 3-2 0,0 0 1 0,8-3-3 0,-8 4 2 0,0-1-2 16,0-4 0-16,0 5 0 0,0-6 2 0,6 6-2 0,-6 0 2 0,0-4 0 15,0 3-1-15,0 0-1 0,0 1 1 0,0-5-1 0,0 5 0 0,0-1 2 16,5-3-1-16,-5 3 2 0,0 1-1 0,0-1 2 0,0-4-1 0,0 5-2 0,0 1-1 16,0-7-1-16,0 5 0 0,0-3 0 15,8 3 0-15,-8-3-1 0,0 3-1 0,0-3-2 0,0-2 0 0,0 5 0 0,8-3-1 0,-8-2-1 0,0 1-2 16,0 0 2 0,0-1 0-16,0 2 1 0,5 0 1 0,-5-3 0 0,0 3 0 0,0-2 1 0,0 2 0 0,8-1 2 0,-8-1-1 0,0 1 0 0,0-1 1 0,5 2 1 15,-5-1 0-15,0 5 1 0,0-7 1 0,0 3-1 0,5 0-1 0,-5-2 1 16,0 1 0-16,0 4 2 15,0-3 0-15,9-2 1 0,-9 5 0 0,0-3 0 0,0 0 1 0,5-2-1 0,-5 5-2 0,0-4 1 0,0 1-3 0,7-2 0 16,-7 1 0-16,0 4-1 0,0-3-3 0,0-2 0 0,6 2-1 0,-6-1-1 0,0-1 0 31,7 2 1-31,-7 3-1 0,0-5 2 0,0-4-1 0,7 5 1 0,-7 1-1 16,0-3 2-16,0 4 0 0,0-2 2 0,7-1 0 0,-7-4 1 0,0 5 1 0,0-1 0 16,5-4 0-16,-5 6 1 0,0-1-1 0,0-5 1 0,0 4 2 0,8 1 0 15,-8-1 0-15,0 2 1 0,0-6 0 0,5 6 1 0,-5-2-1 0,0 1 0 16,0-1 0-16,6 2 0 0,-6-1-1 0,0-1 1 0,0 5 0 0,8-3 0 0,-8 0-1 15,7 3-1-15,-7-4 0 0,0 5-2 0,5-6 0 0,-5 5-2 0,9 3 1 16,-9-3 0-16,5-4-1 0,-5 5-1 0,5-1 1 0,-5 0-1 0,8 1-1 16,-8-4 1-16,5 3-1 0,-5 0 0 0,8 1 0 0,-8-5 1 0,6 4 1 0,1 3 1 15,-7-8-3-15,6 7 2 0,-6-7-1 0,7-1 2 0,-7 8 1 0,6-7 0 16,-6 8 2-16,8-9-2 0,-8 3 0 0,5 3 0 0,-5-3 0 0,7 3-1 16,-1-5 0-16,-6 7-1 0,6-7 0 0,-6 2 1 0,7 3-1 0,-7-3 1 0,8 3-3 15,-8-5 0-15,5 7-1 0,-5-7 0 0,6 7 0 0,2-7 0 0,-8 5 0 16,5-3 2-16,-5 3-1 0,7-3 2 0,-7-3 1 0,8 9 1 0,-8-9-2 15,6 3 1-15,-6 4-1 0,6-5 1 0,-6-1-1 0,7 5 2 0,-7-3-1 16,5 0 1-16,3 3-1 0,-8-3 1 0,6-3 2 0,1 7-2 0,-7-5 2 16,6 5-2-16,-1-5 0 0,-5-1 0 0,7 7 2 0,2-7 0 0,-4 2 0 15,-5-2-2-15,6 5 1 0,1-4 1 0,-2 1-2 0,-5-2 0 0,9 7 0 0,-2-8-1 16,-2 4-1-16,-5-2 1 0,6-1 0 0,2 5 0 0,-3-3-1 16,3-3 1-16,-3 9-1 0,2-9 0 0,0 3-2 0,-2 4 1 0,2-5 0 0,1-1 0 0,-3 5 1 15,3-3 0-15,3 3-1 0,-3-3 2 0,0 0-1 0,-3 3 0 0,1-5 1 16,6 5 0-16,-3-3 1 0,3-1 0 0,-6 4 1 0,7-2 0 0,-5 2 0 15,4-4 2-15,-5 3 0 0,6-3-1 0,-1 5 1 0,2-5 2 0,-1 1 0 0,0 4 0 16,0-5 0-16,0-1 2 0,6 5-2 0,-5-3 1 0,-2-2 1 0,7 1 2 16,-6 0 0-16,8-1 0 0,-8 2-1 0,6-6 2 0,-6 6-2 0,8-2 1 0,-11-4-2 15,11 5 2-15,-8-5 0 0,1 0-3 0,4 4 0 16,-4-4 1-16,6 0-1 0,-7 6-2 0,-2-6-3 0,10 0 0 0,-8 0-1 0,1 0 1 0,-2 0 1 16,7 0-1-16,-6 3 1 0,1-3 0 0,-1 0 1 0,6 0-2 0,-7 0 1 15,4 0-1-15,-5 0-1 0,1 6 2 0,9-6 1 0,-10 0-2 0,5 0 0 16,-4 0 2-16,0 0 0 0,3 0-2 0,-4 0 2 0,2 0-2 0,0 0 1 15,1-6 0-15,-9 6 1 0,10 0 0 0,-1-3-1 0,-4 3 2 0,-2-6-1 0,5 2 0 16,-7-1 1-16,8 1 0 0,-2 4-1 0,1-6 1 0,-5 0-1 0,5 2 0 16,0-6-1-16,-2 6 0 0,-3-2 1 0,4 2-1 0,2-5 0 0,-1 4 0 0,-7-2 2 15,7-2-1-15,0 4 1 0,-5 1-3 0,5-7 1 0,-8 7-1 0,9-5-1 16,-2 3-1-16,-4 3 2 0,4-9 0 0,-5 8-1 0,6-7-1 0,-5 7 0 16,-3-5 0-16,6 4 0 0,-4-5-1 0,2 4 1 0,3-3-1 0,-6-1 0 15,7 5-1-15,-5-4 1 0,3-1-1 0,-3 4-1 0,-3-3 0 0,10 0-1 0,-10-2 2 16,9 3-2-16,-1 3 1 0,-8-5 0 0,9-1-1 0,-2 1 0 15,-3 1 1-15,3 0 0 0,-1-1 0 0,5-5 0 0,-5 4 1 0,2 2 0 0,0-1 1 0,0 1 0 16,1-6 1-16,-7 5 0 0,5 1 0 0,0-6 1 0,3 0 0 0,-1 6 1 16,-4-6-1-16,4 6 0 0,-7-7 2 0,6 7 0 0,1-6-2 0,-1 6 1 15,-8-6-1-15,9-1 0 0,-2 7 0 16,-4-6 1-16,4 6-1 0,0 0 1 0,-5-7-1 0,7 5 2 0,-8 4 1 0,6-4 1 0,-3 1-2 0,-4-5 3 16,8 6 0-16,-8-1 3 0,3 1 1 0,0-2 0 15,-3-4 0-15,1 5 1 0,2 1 1 0,-8 0 0 0,5 0-1 0,2-7 2 0,1 7-3 16,-3-1-3-16,2-4 2 0,-7 2-3 0,7 3 0 0,-2-6-1 0,-5 6 0 0,8-7-1 0,-3 7-1 15,-5 0 0-15,8-6-1 0,-8-1 2 0,6 7 0 0,-1-6 2 16,-5 6 1-16,7-6 2 0,2 5 0 0,-9-4 2 0,5 4 2 0,1-4-2 0,-6 4 3 0,7-5 0 16,-2 5-1-16,-5 1 2 0,9-6 0 0,-2 6-2 0,-7-6 0 0,5 0-2 15,-5 6-2-15,6-7 0 0,1 7-2 0,-7-6 1 0,6 0-3 0,-6 6 0 16,8-7-2-16,-1 2 1 0,-7 1 0 0,5-2 0 16,-5-1-1-16,6 7 1 0,-6-6 0 0,6 0 1 0,1 0 1 0,-7 0 0 0,8 2 6 0,-8-2-1 0,5 5 1 15,-5-4 3-15,8 4 3 0,-8-4-3 0,6 4 2 0,-6-1 1 0,0-2-1 0,5 3 1 16,-5-1 3-16,0-4-1 0,8 6 2 0,-8-1-4 0,0 1 1 0,0-7-2 15,7 7-1-15,-7-2 0 0,0-2-2 0,0 4 1 0,0-3 1 0,0-3-3 16,0 6 3-16,0 0-4 0,0-7 0 0,0 7-2 0,0-6-1 0,0 6-2 16,0 0-1-16,0-7 2 0,0 7 0 0,-7-2 0 0,7-2 0 0,0 4-3 15,0-3 0-15,-8-3 0 0,8 6-2 0,0-4 1 0,-5 1-1 0,5-3 1 16,-6 6 0-16,6 0 0 0,-8-7-2 0,8 7 0 0,-5-6-1 0,5 2-2 0,-8 2 1 16,1-4 0-16,7 5 0 0,-6-4 1 0,0 4-1 0,6-5 1 0,-5 0-1 0,-2 6-1 15,-1-4 1-15,8-2-1 0,-6-1 2 0,-1 6 0 0,1-4 0 0,6-1 1 16,-5 0-1-16,-2 0 0 0,-2 2 0 15,4-2 1-15,5-5 0 0,-7 6 0 0,1 0 0 0,1-2 2 0,-4 1 0 0,2 1 0 16,2 4-1-16,-1-5 2 0,-2 0-2 0,3 6 1 0,-3-7 0 0,3 7 1 0,-2 0 0 0,0 0 1 0,2-1-2 16,-3-1-2-16,1 1 0 0,2 1 0 0,-3 4 1 0,2-5-2 15,1 6 0-15,-3-7 1 0,0 1-1 0,3 5 0 0,-1-4 2 0,-1 3-2 16,2-3 0-16,-4 5 3 0,4-5 2 0,-2 3 2 0,1-4 1 0,-1 5-3 0,-7-4 2 16,9 3 0-16,-2-3 0 0,1 5 1 0,0-8 0 0,-2 3 1 0,-4 4 1 0,3-5-1 15,4 1-2-15,0 5-1 0,-8-7 0 0,5 1-2 0,2 5 0 0,-7-5 0 16,6 5 0-16,1-4-1 0,-7-1-2 0,8 7 1 15,-9-9 1-15,7 3-3 0,-6 3 2 0,6-3-2 0,-5 5-1 0,5-5 0 0,-7-3-1 0,1 3 3 0,8 3 6 16,-9-3-2 0,7 5-3-16,-4-5-1 0,-5 3-2 0,11-3-1 0,-8-2-2 0,-1 7 1 0,7-7-1 0,-4 7 1 0,-2-5 1 0,5 3-2 0,-4-4 2 0,5 5-4 31,-5 1-3-31,4-7-1 0,-5 7 5 0,7-5 0 0,1 3 6 0,-11 2-1 0,11-1 0 0,-1-5 0 16,-1 5-1-16,-7-5 0 0,7 5-1 0,2 1 1 0,-6-5 0 0,3 3-1 15,0-3-2-15,-4 3 0 0,5-4-3 0,-6 5 1 0,1-4-1 0,-2 5-2 16,1-2 2-16,8-3-3 0,-16 3 1 0,8-3-1 0,0 3 2 0,-7 2 0 0,0-1 0 0,9-1-1 0,-9 3 0 0,-7-3 2 0,8 6-2 15,-1 0 3-15,-4-4-2 0,-5 4-1 16,5 4 3-16,-3-4-1 0,1 6 1 0,1-6 1 0,-2 3-3 0,-5 3 2 16,6-1-2-16,0-1-2 0,-1 2-1 0,6 3-6 0,-2-3 0 0,2-2-4 0,1 1-6 0,-5 1-2 0,11 3-1 15,-4-5-3-15,5 1-3 0,0-1-1 0,-1 2-3 16,1 0-1-16,6-3-1 0,-7-3 3 0,9 6 1 16,-8 0 2-16,7-2 7 0,-7-4 1 0,6 5 5 0,2-5 2 0,-4 4 2 0,4-4 2 0,-8 5 0 0,5-5-1 15,2 4-6-15,-1-4-4 0,2 0-6 0,-3 6-5 0,2-1-5 0,-7-5-5 0,8 4-6 16,-2-4-8-16,-7 6-7 15,8-1-5-15,-7-1-6 0,6-4-6 0,-6 6-6 0,-1-2-6 0,9 1-5 16,-8-1-4-16,-1 1-8 0,2 1-6 0,4 3-13 0,-4-3-7 0,0-2-7 0,4 7-6 16,-5-7-7-16,7 5-14 0,-6 1-18 0,3 1-25 0,-3-2-30 0,6 1-31 15,1 5-29-15,-3-6-30 0,0 6-25 0,3 0-1 0,-1-2 15 0,-2 2 21 16,3-3 22-16,-3 1 26 0,8 1 26 0,-7 1 31 0,2-5 35 0,5 1 39 0,-7 2 41 16,7-7 43-16,0 3 59 0</inkml:trace>
  <inkml:trace contextRef="#ctx0" brushRef="#br0" timeOffset="1352.66">5622 5545 0 0,'0'-4'5'0,"0"-2"41"0,-9 0 23 0,9 2 21 0,-7-1 21 0,7 1 27 0,0-1 33 0,-5-1 32 0,5 2 29 0,-7-1 28 0,7 1 25 0,-7-1-3 0,2-2-20 0,5 7-7 0,-8-3 1 0,1-3 4 0,7 6 3 0,-5-4 1 0,-2 4-3 15,7-5-14-15,-7 5-17 0,7-6-14 0,-5 6-15 0,5 0-5 0,0 0-5 0,0-4-2 16,0 4-3-16,0 0-8 0,-8-5-7 0,8 5-9 0,0 0-11 0,0 0-10 15,0 0-8-15,0 0-8 0,0 0-9 0,0 0-11 0,0 0-10 0,0 0-10 16,8 0-11-16,-8 0-10 0,0 0-11 0,0 0-7 0,0 0-10 0,0 0-9 16,0 0-9-16,0 0-9 0,0 0-6 0,0 0-8 0,0 0-5 0,0 0-7 0,0 0-4 15,0 0-6-15,0 0-3 0,0 0-4 0,0 0-2 0,0 0-1 0,0 0 2 16,0 0 2-16,5 0 3 0,2 0 6 0,-7 5 4 0,12-1 4 0,-5 2 4 16,1-1 3-16,4-1 5 0,-5 2 4 0,5-3 5 0,2 4 4 0,-1-2 5 0,1 4-2 15,-2-5 3-15,-1 7-6 0,5-7-9 0,-11 1-19 16,8 5-23-16,1-4-23 0,-2 3-23 0,-6 0-24 0,7-3-26 15,-5 3-24-15,5 0-27 0,-7 1-24 0,-1 1-26 0,10-1-53 0,-9-6-64 0,1 6-72 0,4 0-69 0,-3 0-15 16,0-5 14-16,3 5 27 0,-4-1 33 0,-2-4 36 0,4 5 37 0,-2-7 39 0,-2 9 38 16,1-8 41-16,2 1 42 0,-3 1 58 0,3-2 64 0</inkml:trace>
  <inkml:trace contextRef="#ctx0" brushRef="#br0" timeOffset="1604.22">6115 5784 0 0,'7'-5'5'0,"-7"1"120"0,0-1 77 0,0 1 59 0,0 4 51 0,0-6 46 16,0 0 43-16,0 3 40 0,0-3 42 0,-7 0 34 0,7 6 35 0,0-4 31 16,0 4 26-16,0-5-83 0,0 5-146 0,0 0-83 0,0 0-53 0,0 0-37 15,0 0-29-15,0 0-25 0,0 0-23 0,0 0-23 0,0 0-24 0,0 0-17 0,0 0-18 16,0 0-14-16,0 0-12 0,0 0-13 0,0 0-12 0,0 0-8 0,0 0-10 16,0 0-6-16,0 0-9 0,0 0-3 0,0 0-5 0,0 0 0 0,0 0 0 15,0 0 1-15,0 0 3 0,0 5 5 16,7-1 5-16,-7 2 3 0,6 0 7 0,1-3 3 0,-2 3 5 0,-5 0 1 0,8 3-3 0,5-5-10 0,-13 1-16 0,13 5-22 15,-7-1-21-15,2-3-30 0,-3 3-30 0,0-3-27 16,9 3-30-16,-7 0-35 0,1-3-36 0,-3 3-60 0,2-3-65 16,0 4-61-16,6-5-51 0,-8 3-5 0,3-3 16 0,-2 5 31 0,-1-5 34 0,2 1 41 0,-7 3 43 15,9-3 38-15,-4-2 43 0,-5 1 45 0,7-1 48 0,-1 2 57 0,-6-6 72 0</inkml:trace>
  <inkml:trace contextRef="#ctx0" brushRef="#br0" timeOffset="1841.84">6362 5961 84 0,'0'0'161'0,"0"0"49"0,0 0 42 0,0 0 42 16,0 0 39-16,0-6 39 0,0 6 37 0,0-6 34 0,0 6 31 15,-6-3 32-15,6 3 31 0,0 0-59 0,0 0-111 0,0-6-62 0,0 6-43 0,0 0-24 0,0 0-19 16,0 0-22-16,0 0-25 0,0 0-18 0,0 0-18 0,0 0-20 0,0 0-15 16,0 0-15-16,0 0-16 0,0 0-15 0,0 0-15 0,0 0-14 0,0 0-14 15,0 0-11-15,0 0-4 0,0 0-7 0,0-4-4 0,0 4-3 0,0 0-1 16,6 4-1-16,2-4-1 0,-8 0 2 0,7 6 1 0,-7-6 0 0,5 3 6 0,1 3 2 16,0 0 6-16,1-6 1 0,1 3 4 0,-3 3-2 0,3 0-4 0,-2 3-11 15,-1-5-16-15,2 1-17 16,1-1-23-16,-2 7-18 0,0-7-23 0,1 1-23 0,-2 5-25 0,3-4-24 0,0 3-26 0,-3 0-37 0,1-3-39 0,6 3-53 15,-12-3-59-15,9 4-50 0,-4-1-43 0,2 0-1 16,-1-3 17-16,-1 3 29 0,4-3 30 0,-2 4 35 0,-2-5 37 0,2 4 40 0,0-5 39 0,-2 2 47 0,3 3 48 0,-8-4 57 16,7-1 71-16</inkml:trace>
  <inkml:trace contextRef="#ctx0" brushRef="#br0" timeOffset="2080.53">6654 6208 0 0,'0'0'4'0,"0"0"115"0,0 0 77 0,0 0 56 0,0 0 51 0,0 0 46 15,0 0 45-15,8-4 39 0,-8-1 42 0,0 1 35 0,0 4 36 0,0 0 31 0,0 0 29 0,0-5-78 0,0 5-143 0,0-4-81 16,0 4-49-16,8-6-35 0,-8 6-26 0,0 0-25 0,0 0-24 0,0 0-21 15,0 0-22-15,0 0-18 0,0 0-15 0,0 0-17 0,0 0-13 0,0 0-11 16,0-6-10-16,0 6-8 0,0 0-6 0,0 0-5 0,5 0-6 0,-5 0-3 0,8 0-1 16,-8 6-3-16,5-6-2 0,0 6 1 0,-5-6-1 0,9 0 0 15,-4 4 5-15,2 1-4 0,-7-5-4 0,6 4-10 0,1 1-9 0,-1-1-13 0,2 2-16 0,-3-1-16 32,-5-1-15-32,7 1-18 0,-1 2-16 0,2-4-18 0,-8 3-16 0,6-1-20 15,-6-1-20-15,7 0-13 0,-2-4-15 0,4 6-17 0,-9-1-22 0,5-1-37 16,0 1-45-16,-5 1-47 0,8-2-49 0,-3 2-6 0,3-1 13 0,-8-1 23 0,8 2 28 15,-3-3 31-15,-5-3 34 0,0 6 33 0,6-2 36 0,-6-4 41 0,0 5 43 16,0-5 54-16,7 0 68 0</inkml:trace>
  <inkml:trace contextRef="#ctx0" brushRef="#br0" timeOffset="2489.54">6812 6083 0 0,'0'-6'6'0,"0"2"118"0,-8-2 69 0,8-3 51 0,0 3 40 0,0 1 40 16,0 1 37-16,0-1 35 0,8-5 38 0,-3 7 34 0,-5-4 32 0,0 7 31 15,0 0 30-15,0-5-82 0,0 5-141 0,0 0-74 0,0 0-36 0,0 0-24 16,0-4-14-16,0 4-17 0,0 0-19 0,0 0-20 0,0 0-21 0,0 0-21 0,0 0-20 15,0 0-17-15,0 0-17 0,0 0-14 0,0 0-17 0,0 0-13 0,0 0-12 0,0 0-5 16,8 0-7-16,-8 4-3 0,0-4 2 0,8 5 0 0,-3 2 1 0,-5-4 2 16,6 3 6-16,1-2 5 0,-1 5 3 0,1 2 7 0,6-2 5 0,-6 1 5 15,5 1 4-15,-4-2 2 0,5 5 0 0,-7-3 1 0,-1 4-2 0,10-6 1 16,-9 4-2-16,7-2 1 0,-8 5-1 0,3-7 0 0,0 4-2 0,-3-2-2 0,1-2 0 16,-1 1 0-16,3 1 0 0,0-3-1 0,-8 3 2 0,0-2 1 0,0-3 1 15,5 4 2-15,-5-5 3 0,0-1 2 0,0 5 5 0,-5-3 5 0,5-2 6 16,-8 1 4-16,8 1 2 0,-8-3 4 0,3 9 1 0,-6-8 2 0,3 1-1 0,-5-1 0 15,0 6-1-15,7-5-3 0,-9 0-2 0,4-1-6 0,-2 2-3 0,0 0-14 16,-1-2-15-16,1-4-25 0,0 5-28 0,0 1-30 0,-8-3-30 0,8-3-38 16,3 4-40-16,-4 2-59 0,1-1-64 0,-8-5-104 0,8 4-118 0,0 2-48 0,0 0-13 15,-1-3 11-15,4 3 26 0,-3-1 36 0,-3-5 41 0,5 4 47 16,3 2 48-16,-5-2 52 0,1 1 59 0,5-1 64 0,-5 1 72 0</inkml:trace>
  <inkml:trace contextRef="#ctx0" brushRef="#br0" timeOffset="3232.98">10603 6097 0 0,'0'0'24'0,"-7"4"22"0,-1-4 15 0,8 0 13 0,-5 0 10 0,5 0 9 0,0 0 5 0,-7 0 3 0,7 0 0 0,0 0-4 0,-7 0-9 0,7 0-9 0,0 0-15 0,0 0-16 16,0 0-17-16,0 0-25 0,0 0-25 0,0 0-28 0,0 0-24 0,0 0-19 0,0 0-11 0,0 0-4 0,0 0 1 0,0 0 2 0,0 0 5 0,0 0 5 0,0 0 6 0,0 0 11 16,0 0 13-1,0 0 21-15,0 0 38 0</inkml:trace>
  <inkml:trace contextRef="#ctx0" brushRef="#br0" timeOffset="4023.59">10511 6170 76 0,'0'4'146'0,"-5"-4"41"0,5 6 37 0,-8-6 27 0,8 0 26 0,0 0 24 0,0-10 26 0,0 5 23 15,0-1 22-15,0 6 18 0,0-3 15 0,0 3-65 16,0 0-113-16,0 0-60 0,0 0-30 0,0 0-19 0,0 0-10 0,0 0-7 16,0 0-6-16,0 0-6 0,0 0-6 0,0 0-8 0,0 0-3 0,0 0-3 0,0 0-1 15,0 0-3-15,0 0-2 0,-5-6-4 0,5 6-7 0,0 0-6 0,0 0-3 16,0 0-7-16,0 0-2 0,0 0-5 0,0 0-2 0,0 0-2 0,0 0-2 16,0 0 2-16,0 0-3 0,0 0 2 0,0 0-1 0,0 0 0 0,0 0-1 15,0 0-1-15,0 0-1 0,0 0-2 0,0 0-1 0,0 0-4 0,5 0-1 0,-5 0-4 16,0 0-4-16,0 0-3 0,0 0-6 0,0 0-2 0,0 0-5 0,0 0 0 15,0-4-1-15,0 4 1 0,8 0 5 0,-3 0 4 0,-5 0 3 0,5 0 6 16,-5 0 2-16,9 0 2 0,-2 0 4 0,-2 0 0 0,9 0 4 0,-9 0 1 0,3 0 4 16,4-5 1-16,-5 5 1 0,6 0 1 0,-1 0-3 0,-3 0-2 0,1 0 1 15,4 0 0-15,1 0 1 0,-10-4 1 0,9 4 3 0,-2 0 1 0,1 0 2 16,1 0 1-16,4 0-1 0,-4 0 1 0,7-5 2 0,-10 5-2 0,10 0 1 0,-3 0-2 16,3-7-3-16,-2 7-3 0,1 0-3 0,-1 0-2 0,1-3-2 0,4 3 0 15,-3 0-2-15,6-6 1 0,-3 6-1 0,2 0 1 0,-5-5 0 0,3 5-1 16,10 0 2-16,-8-4 0 0,1 4 1 0,-1 0 0 0,6-6 2 0,-7 6-1 15,2 0 2-15,5 0 0 0,-6-4 1 0,8 4 1 0,-3 0-1 0,-4 0-2 16,5 0 0-16,0-5 0 0,1 5-3 0,-1 0 1 0,2 0-1 0,6 0-3 16,-8-4 1-16,7 4-2 0,0 0-2 0,-7 0-1 0,8 0-4 0,-1 0 0 0,-2 0-1 15,2-5-1-15,1 5 1 0,-8 0-2 0,7 0-1 0,0 0 1 0,-7 0-2 16,8-6 1-16,-1 6 0 0,-7 0-2 0,7 0 1 0,0 0-1 0,9 0 0 0,-9 0 0 16,-2 0 0-16,3 0 1 0,-1-4 2 0,6 4-1 0,-5 0 2 0,-1 0 0 15,0 0-2-15,7 0 1 0,-7 0 1 0,-2-6-1 0,3 6 1 0,-1 0 1 16,0-5 1-16,9 5-1 0,-9-4 2 0,5 4-2 0,-4-6 0 0,5 1 1 15,1 1 0-15,-7 4 2 0,5-5-2 0,4 1 0 0,-9-2-1 0,6 3 0 0,0-4 1 16,-6 2-3-16,6 1 0 0,2-1-2 0,-2-1 0 0,0 2-1 0,-5-1-1 0,4 1 0 16,3-1-2-16,-2 1 1 0,-6-2 1 0,0 6 1 15,7-6-3-15,-7 3 2 0,1-3-1 0,-2 6 1 0,1-6-1 0,0 3 0 0,-6 3 1 0,13-6 0 16,-9 2 0-16,2 4 3 0,1 0 1 0,-1-5 2 0,1 5 1 0,-1 0 3 0,1-4 1 16,-1 4 1-16,-2 0 1 0,-3-6 0 0,6 6 0 0,-3 0 0 0,2 0 2 15,0 0-3-15,1-6 2 0,0 6-2 0,-1-3-2 0,1 3-2 16,-1-6-4-16,-7 6 1 0,7-5-1 0,0 5-1 0,-1-4 1 0,-4-2-1 15,-2 6 1-15,-1-5-1 0,3 1 0 0,-2 4-2 0,-6-4 0 0,6-1-2 0,-5-1 2 0,-2 2-1 16,1-2 1-16,1 1-1 0,-1 1 0 0,1-2-1 0,-3 1-1 0,4 5 0 16,-2-4-1-16,-2-1 2 0,3 1-1 0,6-2 2 0,-6 2-2 0,-3-1 2 15,3-1 0-15,-1 2 1 0,0-1-1 0,-5-1 1 0,3 2 1 0,3-1-1 16,-7 5 0-16,-1-4 1 0,7-1-2 0,-8 1 1 0,-4 4 0 0,7-6 0 16,-3 6-1-16,-4-6 1 0,-2 6-2 0,1-3 1 0,6 3 0 0,-3-6-2 0,-11 6 1 15,8-6-2-15,1 6 1 0,-9 0-2 0,8-4 2 0,-8 4-5 0,11 0 0 16,-11-5-4-16,2 5-3 0,-1 0-3 0,0 0-6 0,2 0-2 0,-1 0-6 15,-7 0-4-15,5 0-7 0,-5 0-6 0,0 0-6 0,0 0-9 0,6 0-4 0,-6 0-7 16,0 0-5-16,0 0-4 0,0 0-4 0,0 0-3 0,0 0-4 0,0 0-7 16,0 0-5-16,0 0-9 0,0 0-9 0,-6 0-9 0,6 0-12 0,-5 0-11 15,-2 0-12-15,-1 0-19 0,-4 0-20 0,5 0-45 16,-6 0-53-16,0-4-60 0,7 4-54 0,-15-5-17 0,9 1 8 0,1-2 18 0,-10 1 25 0,2-5 29 0,-1 4 30 0,1-3 34 16,-8 0 35-16,1 0 39 0,-1-6 41 0,-4-1 55 0,5 2 67 0</inkml:trace>
  <inkml:trace contextRef="#ctx0" brushRef="#br0" timeOffset="5017.91">11253 5394 0 0,'0'-5'23'0,"0"0"56"0,0 1 34 0,0-3 29 0,0 7 26 0,-5-3 27 0,5-3 27 0,0 6 27 0,0-5 23 0,0 5 24 0,-7-4 21 0,7 4-10 0,0 0-24 0,0-6-31 0,0 6-34 0,0 0-23 0,0 0-16 0,0 0-13 0,0 0-13 16,-8-5-11-16,8 5-13 0,0 0-8 0,0 0-10 0,0 0-7 0,0 0-6 0,0-4-5 0,0 4-3 0,0 0-5 16,0 0-2-16,0-5-5 0,0 5-2 0,0 0-4 0,0 0-5 0,0 0-5 15,0 0-4-15,0-4-7 0,0 4-5 0,0 0-6 0,0 0-6 0,8-6-5 0,-8 6-7 16,0-4-4-16,7 4-7 0,-7 0-7 0,5 0-4 0,4 0-3 15,-9 0-2 1,5 0-2-16,0 0-1 0,3 0-2 0,-3 4 1 0,9-4-3 0,-7 6 2 16,-1-2 2-16,7 1 1 0,-5-1 2 0,2 1 0 0,-1 1 3 0,-4 3 0 0,10-3 0 15,-10 4 1-15,9-1 1 0,-9 0 1 0,2 1 2 0,-1 0 2 0,2 4 0 16,-2 1 1-16,1-6 0 0,-2 6 0 0,4 1 1 0,-4-2 2 0,-5 5 0 16,7-4 1-16,-7 0 0 0,6 4 1 0,-6-5-1 0,0 7 0 0,0-7 0 15,0 0-2-15,5 2 0 0,-5-7 0 0,0 6 0 0,-5-6 3 0,5 0-2 16,0 3-1-16,0-3 2 0,0-3-2 0,-6 3 0 0,6-5-2 0,0 1 1 15,0-1 1-15,-7 2 0 0,7 0 2 0,-5-6-3 0,5 3 3 0,-9 3-3 16,9-6 1-16,-5 6-1 0,5-6 1 0,-7 0 1 0,7 4 2 0,-6-4-1 0,6 0 2 16,0 0 0-16,-8 0 0 0,8 0-3 0,-6-4 2 0,6 4-1 0,-7-6-2 0,2 6 0 15,5-6 0-15,-7 3-2 0,7-3 0 0,-7 0-1 0,7 2-1 0,-5-5-1 16,5 0 0-16,-8-2 3 0,8 1 4 0,-7-5 5 0,7 6 5 0,-5-6 7 16,5 0 8-16,0 1 5 0,0 0 3 0,-9-1 5 0,9-1-2 0,9 2 2 15,-9 1 0-15,0-2 5 0,0 3 0 0,5-1-2 0,-5 2-5 0,7 2-7 0,-7-7-8 16,8 7-9-16,-3 0-7 0,2-1-6 0,0 1-7 0,-2-2-3 0,2 1-3 15,-1 1-2-15,2 0-4 0,-2 3-2 0,6-3-5 0,-3 4-2 0,-4 1 2 16,8-3-3-16,-8 4 1 0,3-3-9 0,0 1-10 0,-3 5-12 0,8-4-14 16,-7 4-15-16,1-6-17 0,1 6-15 0,-3 0-15 0,1 0-17 0,-6 0-15 15,8 0-15-15,-3 0-12 0,-5 0-20 0,8 6-18 0,-8-6-29 0,5 4-37 16,-5-4-40-16,8 5-41 0,-8 1-22 0,0-3-15 0,6 4 10 0,-6-3 21 0,0-4 24 16,0 5 27-16,-6 4 28 0,6-3 29 0,0-2 32 0,-8 1 37 0,8 0 45 0,-5-1 47 15</inkml:trace>
  <inkml:trace contextRef="#ctx0" brushRef="#br0" timeOffset="5949.59">11983 5520 11 0,'0'-4'82'0,"0"-1"43"0,0-1 36 0,0 2 31 0,0-1 32 0,0 1 27 0,0-1 27 0,0-2 27 0,0 4 26 0,0-3 25 0,0 2 25 0,0-1-24 0,0 5-58 0,-5-6-40 0,5 2-32 0,0-1-24 0,0 5-20 0,0-4-18 0,-8-1-17 0,8-1-16 0,0 6-15 0,-6-4-16 0,6-2-14 0,-7 6-15 0,7-4-14 0,-8-1-14 16,3 5-12-16,-1-5-11 0,-2 5-8 0,3-4-7 0,-2 4-5 0,1-6-5 16,-1 6-3-16,-7 0-2 0,9 0-2 0,-3 0 1 15,-3 0-2-15,3 0-2 0,3 0 2 0,-11 6-2 0,11-6 0 0,-8 4-1 0,8-4-1 0,-3 5-2 16,2 0-4-16,-1-1 1 0,1 2 1 0,-1 4-4 0,1-5 3 0,-2 4 1 0,3 1 0 15,-2-1 0-15,0 0 0 0,2 3 1 0,5-3 1 0,-7 6 2 0,-1-6-1 16,8 1 5-16,-5 5 2 0,5-6-2 0,-7 6-1 0,7-6 0 0,0 7-2 16,0-7 1-16,-7 6 1 0,7-6 3 0,0 7 1 0,0-7 0 0,0 0-3 0,7 6 1 15,-7-6 1-15,0 3-1 0,0-3 0 0,7 1 3 0,-7-1 1 0,5 0 3 16,-5-3 1-16,8 3 5 0,-1-3 2 0,-7 0 5 0,5-2 5 0,2 1 11 16,0-5 12-16,-2 4 11 0,9-4 9 0,-7 0 9 0,-1 0 6 0,1 0 7 15,7-4 8-15,-2-1 7 0,-6 1 9 0,8-2 4 0,-2 0 6 0,-4-3-1 16,3-1 2-16,2-4-2 0,1 4-5 0,-7-5-1 0,6 0-8 0,0-3 0 0,-2 3-3 15,4-5 0-15,-9 0-2 0,7 2-2 0,-8-3-7 0,9 2-7 0,-7-2-3 0,-1 8-11 16,1-7-6-16,0 1-6 0,0-2-4 0,-2 3-6 0,-5-2-4 0,8 0-6 16,-8 2-4-16,5-3-6 0,-5 2-7 0,0 0-6 15,0-1-3-15,0 5-3 0,0-4-1 0,0 4 1 0,0 0 2 0,0 2-3 16,-5-2-2-16,5 0-1 0,0 4 0 0,0-2-1 0,-8 7 1 0,8-4-1 0,0 1 2 0,0 3 0 16,0 1-1-16,-5 5-3 0,5 0-5 0,0 0-6 0,0-4-8 0,0 4-7 15,0 0-8-15,0 0-3 0,0 0-6 0,0 0-1 0,-7 4-1 0,7 1 1 0,0 1-1 16,-7 3-1-16,7-3 2 0,-7 4 2 0,7 3 4 0,-6 1 6 0,-1-2 6 15,7 3 6-15,-5 3 9 0,5-3 5 0,-9 1 3 0,9 2 2 0,-5-3 0 0,5 4-1 16,-5-4-1-16,5 4 1 0,0 2 1 0,-8-7 1 0,8 5 0 0,0 0 0 16,0-4 0-16,0 5 0 0,0 0-1 0,0-6-1 0,0 5-1 0,0 2 0 15,0-6 0-15,0 3 0 0,8-2 0 0,-8 2 1 0,0-3-3 0,5 0 0 0,-5 0-1 16,5-5 1-16,4 4-2 0,-9-4-1 0,5-1 0 0,2 1 1 0,-7-5 0 16,6 5 3-16,1-5 2 0,0-1 2 0,0 1 3 0,-2-1 2 0,3-4 3 0,5 0 3 15,-7 6 2-15,6-12 3 0,-3 6 2 0,2 0 2 0,-4-4 3 16,6-1 3-16,-5 1 2 0,3-5 1 0,2 3 2 0,0-3 2 0,-6-3 3 15,5-1 2-15,3 2 3 0,-10-2 3 0,9-2 4 0,-9-5 1 0,10 6 3 0,-9 0-1 16,0-7 2-16,1 2-2 0,6-2 0 0,-5 8-3 0,-3-11-2 0,1 3-3 16,-1 2-3-16,-5-1-2 0,7 1-3 0,2 0-3 0,-9-2-7 0,5-3-3 15,-5 6-5-15,0-3-1 0,0 2-1 0,0 5-1 0,0-6-1 0,0 5 1 16,0-3-1-16,0 3 0 0,-5 3-3 0,5-2-1 0,-9 6-3 0,9-3 0 0,0 1 2 16,-7 5 2-16,7-5 0 0,0 5-1 0,-5 1 0 0,5-1-4 0,0 5-3 0,0 0-3 15,0 0-6-15,-6-4-3 0,6 4-6 16,0 0-7-16,0 0-5 0,0 0-7 0,0 0-8 0,0 0-4 15,0 4 1-15,0-4-2 0,-5 5-1 0,5-1 3 0,0 1 0 0,-8 5 0 0,8-5 5 16,-8 5 1-16,8 1 6 0,-5 2 4 0,5-4 5 0,0 3 11 0,0 3 4 0,-7-2 5 0,7 2 0 0,0 0 1 16,0 0 1-16,0 4 3 0,0-5 2 0,0 6 2 0,0-6 4 0,7 7-1 15,-7-2 3-15,0-4 1 0,0 3-1 0,0 3 1 0,5-2-1 0,-5-1 1 0,0 3-1 16,8-6 1-16,-8 4 2 0,0 2-3 0,8-3-4 0,-8 1-8 0,5 2-12 16,-5-3-14-16,6 3-16 0,-6-8-15 0,5 8-11 0,-5-6-13 0,7 0-17 0,-7-2-16 15,0 2-19-15,9-6-18 0,-9 3-16 0,0-3-13 0,5-5-13 16,-5 1-12-16,0-1-11 0,7 2-22 0,-7-6-28 0,0 0-54 0,0 0-68 0,0 0-20 15,0 0 2-15,6-6 17 0,-6 2 26 0,0-1 26 0,0 1 28 0,0-5 29 0,-6-3 28 0,6-3 34 16,-7 6 37-16,7-4 45 0,-5-2 53 0</inkml:trace>
  <inkml:trace contextRef="#ctx0" brushRef="#br0" timeOffset="6218.5">12218 5511 0 0,'-6'0'4'0,"6"-6"113"0,-8 6 67 0,3 0 48 0,5-4 38 0,0 4 35 16,-8 0 32-16,8 0 31 0,0-5 30 0,0 5 25 0,0-4 25 0,0 4 22 0,0 0 28 0,0 0-76 0,0 0-137 0,0 0-62 0,0 0-30 0,0 0-15 0,0 0-11 0,0 0-7 0,0 0-11 0,0 0-11 15,0 0-6-15,0 0-6 0,0 0-8 0,0 0-5 0,0 0-5 0,0 0-14 0,0 0-11 16,0 0-12-16,0 0-11 0,0 0-12 16,0 0-6-16,0-5-7 0,0 5-5 0,0 0-8 0,0-7-4 0,0 7-2 0,0 0 3 0,8 0 3 0,-8 0 4 0,5 0 4 15,3-3-1-15,-2 3 2 0,6 0-4 0,2-6 2 0,-1 6-2 16,0 0 0-16,0-4-1 0,5 4 1 0,-4-5 1 0,-1 5-4 0,8-6-6 0,-10 6-8 16,10-4-7-16,-9 4-10 0,2 0-7 0,-1 0-10 15,-8 0-15-15,9 0-20 0,-9 0-19 0,3 0-19 0,0 4-23 0,-3-4-19 0,-5 0-18 0,8 6-17 16,-8-6-10-16,0 5-18 0,0-5-18 0,-8 4-23 0,8 5-26 0,-5-9-48 15,5 12-60 1,-8-8-54-16,0 1-51 0,-3 5-4 0,3-1 13 0,-5-4 25 0,1 5 29 0,0 0 29 16,-3-5 28-16,2 1 34 0,2 3 37 0,-5-5 42 0,-2 1 48 0,4 1 61 15,2-3 72-15</inkml:trace>
  <inkml:trace contextRef="#ctx0" brushRef="#br0" timeOffset="8148.54">12694 5775 14 0,'0'0'30'15,"0"0"14"-15,0 0 16 0,0 0 17 0,0 0 15 0,0-5 13 0,0 5 7 0,0 0 8 0,0 0 8 0,-8-4 9 0,8 4 11 0,0 0 12 0,0-6 9 0,0 6 7 0,-5 0 5 0,5-6-2 0,-7 6-4 0,7 0-4 0,0 0-8 0,0-3-3 0,-7 3-5 16,7 0-4-16,0 0-2 0,-7 0-8 0,7 0-5 0,0 0-8 0,0 0-8 0,0 0-12 16,-6 0-11-16,6 0-8 0,0 0-8 0,0 0-5 0,-7 0-4 0,7 0-3 15,0 0-1-15,0 0-1 0,0 0 0 0,0 0 2 0,0 0 0 0,0 0 1 16,0 0 3-16,0 0 3 0,0 0 0 0,0 0 4 0,0 0 1 0,0 0 0 0,0 0 3 16,0 0-1-16,0 0-1 0,0 0-2 0,0 0-2 0,0 0-2 0,0 0-5 15,0 0-1-15,0 0-5 0,0 0-1 0,0 0-5 0,0 0-2 0,0 0-8 16,0 0-2-16,0 0-3 0,0 0-5 0,0 0-5 0,0 0-4 0,0 0-3 0,0 0-5 15,0 0-3-15,0 0-3 0,7 0-4 0,-7 0 3 0,0-6 8 0,0 6 8 16,6 0 9-16,1 0 9 0,-7 0 4 0,7 0 4 0,0 0 1 0,6 0 3 16,-8 0-1-16,9 0 3 0,-2 0-1 0,-4 0 0 0,4 0 1 0,0 0-8 15,2 0-10-15,-1 0-11 0,-8 0-11 0,11 0-9 0,-11 0-7 16,2 0-3-16,-1 0-4 0,0 0-1 0,1 0-3 0,1 0 0 0,-8 0-1 0,5 6 0 0,-5-6-1 16,0 0 2-16,0 0 0 0,0 0 2 0,0 0-2 0,6 0 1 0,-6 0 2 0,0 0 0 15,0 0 1-15,0 0-1 0,0 0 1 0,0 0 0 0,0 0 1 0,0 0-1 16,0 0 0-16,0 0-1 0,0 0-1 0,0 0-3 15,0 0-2-15,-6 3-7 0,6-3-7 0,0 0-11 0,0 0-9 0,0 0-13 0,0 0-11 0,-5 6-12 16,5-6-13-16,0 6-11 0,-8-6-14 0,8 0-16 0,-7 4-20 0,7-4-17 16,-6 5-18-16,6-5-18 0,-6 0-19 0,6 4-37 0,0-4-48 0,-7 5-58 0,2-5-66 15,5 4-28-15,0-4-8 0,-8 0 10 0,0 6 24 0,8-6 28 0,-5 0 31 16,-1 5 35-16,6-5 38 0,-7 0 38 0,2 0 43 0,-4 0 53 0,4-5 57 0</inkml:trace>
  <inkml:trace contextRef="#ctx0" brushRef="#br0" timeOffset="10795.97">13247 5344 0 0,'0'0'5'0,"0"-4"46"0,0-1 29 0,0 5 32 0,0-4 33 0,0 4 31 0,0-6 28 15,0 6 25-15,0-4 20 0,0 4 19 0,0-6 17 0,0 6-9 0,0 0-27 0,0 0-19 0,0-5-14 0,0 1-20 0,0 4-16 0,0-5-22 0,0-1-22 0,0 6-14 0,0-4-9 0,0 4-4 0,0-5 0 0,0 5 0 0,0-4 1 0,0 4 1 16,0-5 1-16,0 5 2 0,0 0-1 0,0-4-2 0,0 4-6 0,0-6-8 15,-8 6-10-15,8-6-12 0,0 6-11 0,0-4-11 0,-5 4-9 0,5-5-10 0,-5 5-9 16,5-6-9-16,-9 2-9 0,4 4-7 0,-2 0-6 0,7-5-4 0,-14 5-3 16,14-4-3-16,-13 4 1 0,8 0 0 0,-2 0-4 0,0 0 2 0,-6 0-3 0,6 0 1 15,2 4 1-15,-4-4-2 0,-3 0 0 0,6 5-1 0,1-1 2 16,-3-4-2-16,-5 6 1 0,13-1-4 16,-6-1 0-16,-2 2-3 0,3 0-3 0,5-2-1 0,-7 1 0 0,7-1 0 0,-8 1 1 0,8-1 2 0,0 2 0 0,0-1 1 15,0-1-2-15,0 1 3 0,0 1 0 0,0-2 3 0,0 2 1 0,8-2 7 16,-8 1 0-16,0-1 2 0,7 1 1 0,-7 1-2 0,5-2 3 0,3 1 1 15,-8 1 0-15,6-3 1 0,-1 4 1 0,3 2 2 0,0-4 1 0,-3-1 2 0,1 2 0 16,1 3 2-16,-2-4-1 0,9-1 1 0,-7 6 1 0,-1-4 0 0,1 3 0 16,0-4 1-16,0-1 2 0,-2 7-1 0,3-7 1 0,-3 5 2 0,1-2-2 15,2 2 1-15,-1-4 0 0,-2-1 1 0,4 7-1 0,-4-7 2 0,0 1-2 0,-5 5 1 16,8-4-3-16,-3-2 0 0,-5 7 0 0,8-8 0 0,-8 3 0 0,6 3 1 16,-6-3 1-16,7-3-1 0,-7 4 2 0,0-4 0 0,0 8 3 0,0-7 3 15,0 2 6-15,0-2 3 0,0 6 6 0,0-6 5 0,0 2 2 0,0-2 2 16,-7 2 3-16,7 3 1 0,-6-3-1 0,6-6 2 0,-8 3 0 0,8 3 0 0,-5-1-4 15,-3-5-3-15,8 4-4 0,-5-4-1 16,0 0-6-16,-4 6-3 0,4-6-3 0,-2 0-5 0,-1 0-9 0,2 3-8 0,1-3-9 0,-3 0-7 0,-4 0-10 0,5 0-11 16,0 0-9-16,1 0-9 0,-1 0-10 0,-7 0-9 0,9-3-5 0,-2 3-9 15,1 0-3-15,1 0-2 0,-3 0-2 0,0-6 1 0,3 6 0 0,5 0-2 16,-6-4-4-16,6 4-9 16,0 0-11-16,-8 0-24 0,8 0-25 0,0 0-41 0,0 0-45 0,0 0-27 0,8-5-19 0,-8-1 1 0,0 3 9 0,6 3 14 0,-6-6 15 15,5 6 22-15,3-4 23 0,0-1 29 0,-3-1 33 0,1 6 36 0,1-4 41 0</inkml:trace>
  <inkml:trace contextRef="#ctx0" brushRef="#br0" timeOffset="11362.69">13655 5373 51 0,'0'-3'90'0,"-5"-3"33"0,5 1 33 0,-6 1 32 0,6-2 31 0,-5 6 27 0,-2-5 25 0,-2 1 20 0,9-1 20 0,-5 5 1 0,-2-4-9 15,1-2-29-15,6 6-42 0,-5-4-25 0,5 4-22 0,-8-6-22 0,0 6-25 0,8 0-20 0,0-5-20 0,-5 5-13 0,5 0-11 0,0 0-8 0,-6 0-8 0,6 0-9 0,0 0-5 0,-8 0-7 0,3 0-5 16,5 0-5-16,-8 0-3 0,8 0-7 0,-7 0-3 0,2 5-8 0,5-5-4 0,-7 0-6 16,7 6-4-16,-7-2-2 0,7-4-2 0,-5 6-1 0,5-2-1 0,-8 1-1 15,3-1-3-15,5 1 1 0,0 1-2 0,-8-2 1 0,8 1 0 0,0 1 2 16,0-3 2-16,-6 4 0 0,6-3 4 0,0 6 1 0,0-6 2 0,0 2 2 0,0-2 0 15,0 6 2-15,6-6 1 0,-6 2 1 0,0-2-1 0,0 2 4 0,8-1 0 16,-8-1 2-16,5 1 1 0,-5-1 4 0,8 2 1 0,-8-1 1 0,5-1 2 16,2 2 4-16,0-6 1 0,-2 3 5 0,2-3 0 0,1 0 3 0,-3 7 4 0,3-7 1 15,-2 0 1-15,7 0 2 0,-5-7 5 0,-3 7 2 0,8 0 3 0,1-3 4 16,-7-3 1-16,4 2 5 0,-6 4 3 0,11-11 3 0,-4 7 5 0,-5-1 2 16,6 1 4-16,-6-1 5 0,-2-5 4 0,2 4 4 0,0 2 1 0,-2-6 1 15,3 6 1-15,-3-2 0 0,-5-3-1 0,0 4-7 0,0 1-4 0,8-6-5 16,-16 4-9-16,8-3-8 0,0 3-4 0,0-3-9 0,-5 4-7 0,5-5-6 0,-8 0-7 15,3 5-9-15,-2-4-9 0,0 3-6 0,2 2-5 0,-10-5-2 0,10 4 1 16,-9 1-1-16,9-2-3 0,-11 6 1 0,11-6-5 0,-6 6-1 0,4-4-4 16,-7 4-3-16,1 0-3 0,8 0-4 0,-3 4-3 0,0-4-2 0,3 6 0 0,-9 0 0 15,9-2 0-15,-3 5 0 0,1 0 2 0,2 2 0 0,-2-2 5 0,0 1 2 16,2 5 1-16,-8 0 3 0,5-6 3 0,8 7 1 0,-6-2 2 0,1 0 1 0,5 0 0 16,-7-4 2-16,7 5-4 0,0 0 1 0,0 0-4 0,0 0 2 0,0-2-3 15,7 2-2-15,-7 0 0 0,5 0 1 0,1 0 1 0,-6-6 1 0,8 7-1 16,5-2-4-16,-8-4-5 0,2 4-7 0,0-4-9 0,5 0-8 0,1-1-6 0,-5-3-8 15,3 3-8-15,5 0-8 0,-5-3-11 0,1-3-10 0,4 3-13 0,-5 0-24 16,2-2-30-16,0-4-32 0,6 0-32 0,-4 5-41 0,-3-5-46 0,8 0-21 16,-7 0-13-16,0-5 6 0,0 5 16 0,0-4 18 0,7-2 25 0,-8 0 24 15,1-3 27-15,-7 5 37 0,7-1 39 0,0-4 43 0,-5-1 44 0</inkml:trace>
  <inkml:trace contextRef="#ctx0" brushRef="#br0" timeOffset="11868.23">13845 5389 73 0,'-6'-5'141'16,"1"-6"41"-16,-3 8 30 0,8-3 26 0,-5-3 26 0,5 3 23 0,-7 1 25 0,7 5 24 0,0-4 21 0,0-1 18 0,0 5 15 0,0-4-62 0,0 4-106 0,0-6-58 0,0 2-27 0,0-2-13 0,7 1-4 0,-7 1-7 0,0 4-5 0,5-5-7 0,-5-1-7 0,0 2-7 0,8-1-4 0,-3 1-1 15,-5-1 2-15,6 5 3 0,2-4 1 0,-3-2-2 0,2 0-4 0,7 2-3 16,-8 4-3-16,6-5-4 0,-5 5 0 0,5-6-4 16,-4 6-5-16,5 0 0 0,0 0-7 0,0 0-2 0,0 0-7 0,-7 0-5 0,7 6-7 0,0-6-4 15,0 5-7-15,-5-1-5 0,3 2 0 0,-4 0-7 0,7-2 0 0,-8 1-3 0,1 4-3 16,-2 1-3-16,2-1 0 0,2 2-2 0,-4-1-3 0,-5 3-2 0,6-2 0 15,-6 4-1-15,0-1 1 0,7-4-1 0,-7 4 0 0,0 0-3 0,-7 2-5 16,7-2-5-16,0 1-2 0,0-2-3 0,-6 3-2 0,6-1-3 0,-5-6-2 16,-4 6-2-16,9-5-2 0,0 1-2 0,-7-2 0 15,2-5 0-15,5 7-2 0,-7-8 5 0,7 4 5 0,-6-4 8 0,6 3 4 0,-6-6 6 0,-2 5 5 0,8-1 6 16,-7-4 5-16,7 0 5 0,-5 6 3 0,-1-6 4 0,6 0 5 0,-8 0 3 16,8 0 3-16,-5-6 2 0,5 6 2 0,-8-4-1 0,3-1 2 0,5-1-2 0,-8 6-3 15,2-10-4-15,-1 7-1 0,7-3-4 0,-6-3-1 0,-1 3-5 0,7-3-2 16,-6 0-3-16,-2-3-4 0,8 3 1 0,-5-6 2 0,0 6-2 0,5-7-3 15,0 7 0-15,-8-6-2 0,8 2-1 0,0-2-1 0,0 5 0 0,0-4-2 0,0-1-2 16,0-1-1-16,8 2-1 0,-8-1 1 0,5 6 0 0,-5-5-1 0,5 3 3 16,3-4 3-16,-2 6 7 0,1 0 6 0,-1-1 4 0,1 4 6 0,-1-3 3 15,2 3 6-15,-3 2 3 0,8-1 3 0,-5 5-1 0,3 0 1 0,-4-4-1 16,7 4-4-16,-1 0-3 0,-1 4-4 0,-3-4-5 0,2 5-5 0,1-1-4 16,2 2-3-16,-1-1-4 0,-8 5-4 0,11 0-4 0,-11-5 1 0,9 4-2 15,-9 6 0-15,3-6 1 0,-1 1 0 0,-2 5 2 0,2-6-1 0,0 6-2 0,-7 1-1 16,5-7-10-16,-5 6-8 0,0-1-10 0,0-4-7 0,0 5-7 15,0-6-5-15,0 6-6 0,-5-2-9 0,5-1-12 0,0-3-16 0,-7 6-15 0,0-6-18 16,7 1-17-16,-5 0-16 0,-2 1-11 0,7-2-8 0,-8 0-20 0,8 0-23 0,-5 1-33 16,-2-4-37-16,7 3-31 0,0-3-32 0,-7-2-25 0,7 1-18 0,0 0 7 0,0-5 19 15,0 0 27-15,0 10 29 0,0-10 29 0,0 4 31 0,7-4 38 0,-7 0 39 0,7 6 42 16,-2-6 43-16</inkml:trace>
  <inkml:trace contextRef="#ctx0" brushRef="#br0" timeOffset="12389.05">14471 5516 94 0,'6'-5'166'0,"1"-5"51"0,0 1 45 16,0-3 41-16,-2 9 40 0,-5-7 36 0,7-5 38 0,-7 6 32 0,0-2 34 0,6 7 30 0,-6-6 30 0,0 5-64 0,0-4-119 0,0 3-66 0,8-3-36 0,-8 4-25 0,0 1-23 0,0-3-19 0,0 4-18 0,0-3-16 0,0 1-19 0,0 1-15 0,-8 4-14 15,8-6-17-15,0 6-14 0,0-5-15 0,-6 5-15 0,6 0-13 0,-7-4-14 16,7 4-9-16,-5 0-10 0,5 0-8 0,-7 0-8 0,0 0-9 0,0 0-3 0,1 0-4 16,-1 4-4-16,1-4 0 0,-2 5 0 0,3 1 1 0,0-2 3 0,-9 7 1 15,7-8-1-15,-1 8 4 0,-3-1 1 0,3 0 1 0,3-1 4 0,-3 0-2 16,-5 7 1-16,7-7-4 0,1 6-5 0,-2 0 0 0,-1-5-2 0,2 4-3 0,-1 1-2 15,1-6 0-15,6 7 0 0,-5-7-2 0,5 0-3 0,0 6-2 0,-7-6-2 16,7 1 0-16,0 1 0 0,0-1 2 0,0-1 4 16,0-4 1-16,7 5 4 0,-7 0 2 0,5-5 1 0,-5-1 1 15,6 2 5-15,-6-3 3 0,7 3 5 0,-1-1 7 0,2-1 5 0,-1-4 8 0,-2 0 4 0,1 0 7 0,2 0 6 0,5 0 5 16,-8-4 8-16,9-1 11 0,-9-1 9 0,10-3 6 0,-1 0 9 0,-9-1 6 16,8 0 4-16,0-4 3 0,0-1 2 0,-6-1 2 0,5 2 3 0,1-5-1 0,1-2 1 15,-7 3-2-15,6-1-7 0,-7-6-6 0,-1 5-9 0,3-5-6 0,4 1-8 16,-3 6-7-16,-9-7-9 0,5 1-7 0,1-6-3 0,1 6-8 0,-7-1-4 15,0 1-5-15,6-7-2 0,-6 9-4 0,0-8-4 16,0 6 0-16,7-7-1 0,-7 7 0 0,0 0 0 0,-7 3 1 0,7-1 2 0,0 1 0 0,0 6 4 0,0 2-2 16,-6-2-2-16,6 4 1 0,0 2 1 0,0 5-4 0,0-2-3 0,0 2-5 15,0 4-4-15,0 0-7 16,0 0-3-16,-7 4-3 0,7-4 0 0,-6 6-1 0,1-2-3 0,5 5 0 0,-9 2 0 0,2-1-1 0,2 4 0 0,-3 0 3 0,3 6 3 16,-1-5 5-16,6 4 6 0,-8 2 4 0,3-3 3 0,-2 6 2 0,7-3 2 15,-6-2 0-15,6 5 1 0,0-3 1 0,-8 1 0 0,8 5 2 0,0-9 0 16,0 7 2-16,0-6 2 15,0 5-2-15,0 1 1 0,0-5-1 0,0-2-1 0,8 3-1 0,-8-2 1 0,0 0-10 0,6 1-17 0,-6-1-12 0,7-3-12 16,-2 2-18-16,-5-3-15 0,0 6-20 0,8-6-24 0,-2-2-26 0,-6 1-26 0,5 2-29 16,-5-1-26-16,8-1-51 0,-8-4-60 15,5 0-68-15,-5-1-70 0,7 0-19 0,-7-3 6 0,9 3 20 0,-9-3 28 0,5-6 33 0,-5 3 37 0,0-3 39 0,6-3 44 16,1-3 41-16,-1 2 45 0,1-7 56 0,-1 2 64 0</inkml:trace>
  <inkml:trace contextRef="#ctx0" brushRef="#br0" timeOffset="12830.96">15417 5072 88 0,'5'-6'153'0,"-5"-3"42"0,0 3 36 0,6-3 33 0,-6 3 34 0,0-3 34 0,0 3 33 0,0-1 29 0,-6 1 32 0,6 0 26 0,0-3 24 0,0 3-63 0,0 3-114 0,-5-3-57 0,5 1-32 0,-9 1-21 0,9-2-19 0,-7 2-17 0,7 4-17 16,-5-5-19-16,-1 1-18 0,-2-1-15 0,3 5-15 0,-3 0-14 0,3-6-10 0,-2 6-10 15,0 0-10-15,-6 0-4 0,6 0-9 0,-6 6-1 0,7-6-4 0,-7 5-2 0,5-1-3 16,-5 1-2-16,8 5-2 0,-9-6-3 0,9 7-2 0,-8-2-2 0,-1 0 0 16,7 3-2-16,-6 1 0 0,8-4-1 0,-9 6 2 0,2 0-1 0,3 0 1 0,4 0 2 15,0 0 1-15,-8 4 0 0,5 0-1 0,2-4 1 0,-1 4 0 16,1 1 1-16,-1 1-1 0,7-3-1 0,-6 1 1 0,-2 2 1 0,8-2-2 0,0-5-4 16,-5 6-9-16,5-6-7 0,0 7-10 0,0-7-10 0,5 0-11 0,-5 1-11 15,8 0-12-15,-2 0-12 0,1-2-12 0,-1-2-16 0,7 2-15 0,0-1-17 0,-5-3-15 16,11 6-27-16,-7-6-29 0,2-5-47 0,-1 8-53 0,6-3-39 0,-6-3-32 15,8 3-2-15,-3-5 13 0,-5 1 19 0,6-5 25 0,-6 6 27 0,7-6 29 0,-6 0 31 16,4 0 32-16,-4 0 42 0,-2-6 44 0,8 1 55 0,-8-5 71 0</inkml:trace>
  <inkml:trace contextRef="#ctx0" brushRef="#br0" timeOffset="14520.55">15688 5370 0 0,'8'-11'1'0,"-8"7"98"0,5-7 64 0,-5 2 42 0,8 5 34 0,-8-6 35 15,0-1 33-15,0 7 31 0,5-1 32 0,-5-5 30 0,0 5 27 0,0-4 27 0,0 5 26 16,0-2-70-16,0-4-125 0,0 5-58 0,0-1-27 0,-5 2-13 0,5-1-7 0,0 1-15 15,0-1-17-15,-8 5-18 0,8-4-20 0,-5-2-18 0,5 6-20 0,-8 0-14 16,8 0-15-16,-6 0-14 0,1 0-11 0,-10 0-12 0,9 6-10 0,0-6-8 16,-6 4-11-16,-4 5-3 0,11-4-4 0,-6 5 0 0,-5-5 1 0,11 5 3 15,-8 0 4-15,7 4 3 0,-9-4 3 0,10-1 2 0,-9 6 1 0,9-5 3 0,-3 4-1 16,1-4-1-16,2 4 2 0,-2-3-1 0,7-1 1 0,-7 0-1 0,2-1 2 16,5 6 0-16,-8-5-2 0,8-1 1 0,0 0 1 0,0 2-1 0,0-7 0 15,0 5 1-15,0 3-2 0,8-3 1 0,-8-5-1 0,5 7 3 0,2-7 0 0,-7 5 2 16,7-3 3-16,-2 0 3 0,2-6 2 0,1 4 4 0,-3-4 3 0,3 5 0 15,3-5 4-15,-3 0 5 0,-1-5 2 0,5 5 4 0,0-4 8 0,4-2 4 16,-5 0 6-16,1-3 6 0,2 5 5 0,-1-11 5 0,1 6 4 0,-2-3 5 0,2-1 2 16,4-2 3-16,-4 1 0 0,-1-6 1 0,0 6 1 15,0-6-2-15,0 0 0 0,0 0-5 0,0 1-8 0,-8 0-8 0,9-5-6 0,-7 3-7 0,-1-3-6 0,8-1-7 16,-7 1-7-16,-7 0-4 0,5-1 0 0,3 1-4 0,-8-1-5 0,6 1-1 16,-6 0-3-16,0 3-1 0,5-1 3 0,-5-4-3 0,0 7-3 0,-5 0-1 15,5-5 0-15,0 3 1 0,-6 2-1 0,6 4 0 0,0 0-2 0,-8 0-2 16,8 0 1-16,-5 2-6 0,-2 4-5 0,7-3-4 0,0 8-6 0,-6-1-4 0,-2 5 0 15,2 0-2-15,6 0-1 0,-7 5-1 0,2 5 0 0,-4-4-2 16,-1 3-1-16,2 4 0 0,3-2 2 0,-3 5 1 0,0-1 5 0,3 3 3 0,-1-2 7 16,-1 2 2-16,1 1 6 0,-1 2 1 0,1-3 1 0,-1 3 2 0,0-3-1 15,7 1 3-15,-7 8 2 0,7-9 1 16,0 6 2-16,0-3 1 0,-5 2 2 0,5-3-1 0,5 1 1 0,-5 1-2 0,0-1 0 0,7 3-1 0,-7-5 1 0,0 2-1 16,7-2-3-16,0-5-1 0,-7 6-2 0,6-6-6 0,1 7-7 0,-1-7-8 15,1 0-7-15,-7 1-5 0,6 0-6 0,7-5-2 0,-5 4-2 0,-3-4-3 16,3-1 4-16,2 0 0 0,-1-2 6 0,3 2 1 0,2-9 3 0,-1 5 7 15,0-1 10-15,-2-4 7 0,4 0 9 0,4 0 8 0,-6-4 8 0,6-1 4 0,2 1 2 16,-8-1 3-16,6-5 1 0,1 0 2 0,-1-1-3 0,2 2 1 0,-3 0-1 16,1-7 1-16,-1 7 0 0,3-6 3 0,-2 1-3 0,1-6 3 15,-1 5 0-15,2 1-2 0,-10-6 3 0,10 0-3 0,-8 2 0 0,8 2 1 0,-16-3 1 16,8 1 0-16,1-3 1 0,-7 6 3 0,-2-3 1 0,1 2 2 0,-6 1 3 0,0 1 0 16,8 0-2-16,-16 3 1 0,8 1 0 0,-6 1-2 15,6 0-3-15,-5 3-6 0,-2-3-7 0,-2 3-4 0,4 3-7 0,-8-3-8 0,8 0-10 0,-11 2-6 16,11 4-8-16,-8 0-4 0,-1 0-1 0,2 4-5 0,6 2 0 0,-7 0 0 0,0 3 2 15,5-3 4-15,-3 3 4 16,-4 4 3-16,9-2 4 0,-7 4 4 0,8-1 4 0,-3 0 7 0,-5 1 0 0,7 1 2 0,-1-7 0 0,2 6 1 0,-4 0 2 16,4 0 0-16,-2-2 2 0,1 2-2 15,6-6-2-15,-5 7-3 0,5-7 1 0,-9 6-2 0,9-6 0 0,0 6-3 0,-7-5-1 0,7-1 0 0,0 2-2 0,0-2 1 16,0 7 0-16,7-12 0 0,-7 6 0 0,9 0 0 0,-9-1 0 0,5-4 4 16,-5 5 1-16,6-6 2 0,1 2 2 0,-2-1 2 0,4-1 7 0,-4 1 2 15,2-1 4-15,-1-4 2 0,-1 0 2 0,11 6 3 0,-11-6 3 0,8 0 2 0,-7-6 3 16,9 6 2-16,-10-4 2 0,9 4 2 0,-9-5 3 0,10 1 5 0,-3-7 3 15,-7 7 5-15,10-2 5 0,-2-3-1 0,-7 0 1 0,7-1 1 0,-5 0 0 16,3-1 0-16,-4 2-2 0,-2-6 1 0,11 6-1 0,-11 0-3 0,-5-7-3 16,6 7-7-16,2-6-8 0,-3 6-8 15,-5 0-6-15,8-3-4 0,-8 8-2 0,0-7-5 0,5 7-3 0,-5-1-6 0,0 5-6 0,0-4-9 0,0 4-13 0,0 0-7 16,0 0-12-16,0 0-1 0,0 0 2 0,-5 4 1 0,5 1 0 0,0-5-1 16,-8 10 4-16,8-5-1 0,0 5 3 0,-5 0 3 0,5-1 5 0,-8 0 8 15,8 2 9-15,0 4 6 0,-6-5 9 0,6-1 0 0,0 0 0 0,0 6 1 16,0-6-2-16,0 2-1 0,0-6 0 0,6 4 0 0,-6-3-2 0,8 3 2 0,-3-4 1 15,-5-1 2-15,8 2-1 0,-3-2 3 0,9 2 2 0,-9-1 4 16,10-5 1-16,-10 4 4 0,9-4 2 0,-1 0 5 0,0 0 1 0,0-4 6 0,1 4 6 0,-2-5 4 16,1-1 5-16,6 2 6 0,-6-2 6 0,6 2 3 0,-3-6 5 0,-5 0 1 15,10 1 3-15,-9 0 1 0,1-1 1 0,6-1 1 0,-5-4 3 0,-2 2-4 16,1-3-4-16,1 2-3 0,-1-1-6 0,-8 2-5 0,9-8-4 0,-9 6-5 0,2-4-5 16,7-2-3-16,-14-1-3 0,7 1-3 0,-1 1-3 0,-6-3-6 15,5-3-1-15,-5 7-3 0,0-5-4 0,0 0-3 0,0-1 1 0,0 5-1 0,-5-3 1 16,5 2-1-16,-6 3 1 15,6-3 0-15,-7 6 4 0,7 2-1 0,-5-2 0 0,5 6 0 0,-9-3-2 0,2 3-3 16,7 3-6-16,0 3-3 0,-5 3-3 0,-1 0-2 0,-2 0-2 0,8 3-2 0,-5 8-2 0,-3-1-2 0,3-1-4 0,-2 6-2 16,0 0-2-16,2 1 3 0,-3 2 0 15,1 1 5-15,2-4 4 0,-4 5 4 0,9-1 3 0,-5 2 1 0,5-6 2 0,0 3-1 0,-5 1 0 0,5 2 1 16,0-8 1-16,0 8 1 0,5-6 0 0,-5 3-1 0,0 3 2 0,5-6 0 0,-5 4 1 16,9-4-1-16,-4 0 0 0,2 3-4 15,1-3-5-15,-3 1-8 0,2-3-10 0,0 2-14 0,-2-6-13 0,3 6-16 0,-8 0-18 0,5-6-12 0,3 1-13 16,-2 1-12-16,-1-1-14 0,-5-6-10 0,7 6-12 0,2-6-6 0,-9 2-5 0,0-2 3 15,5 1 7-15,-5 0 12 0,0-5 18 0,0 0 20 0,0 0 16 0,0 0 6 16,0 0-2-16,0 0 0 0,0 0 5 0,0-5 5 0,0 0 9 0,-5 1 10 16,-4-2 7-16,9 2 5 0,-7-1 7 0,7-4-3 0,-5-1-3 0,-1 4-2 0,-2-9 1 15,3 6 13-15,-3 0 19 0,3-1 23 0,-9-1 21 16,9 2 20-16,-3-6 15 16,1 6 17-16,-7-1 14 0,9-5 13 0,0 5 14 0,-3 1 8 0,2 0 11 15,-1 3 6-15,1-3 7 0,6 3 0 0,-7 0 0 0,7 3-8 0,-5-3-10 0,5 1-14 16,0 5-11-16,0 0-15 0,0-4-13 0,0 4-14 0,5 0-17 15,-5-4-15-15,0 4-10 0,7-5-13 0,-7 5-10 0,6 0-7 0,1-6-6 0,-1 6-2 16,2-4-6-16,2 4 0 0,-1 0-1 0,3-6 1 0,1 6 2 0,6 0 2 16,-6 0 6-16,6 0 3 0,-3 0 5 0,2 0 4 0,8 0 6 0,-7 0 1 15,1 0 0-15,7 0-1 0,-8 0-1 0,7 0 1 0,0-5 0 0,0 5 0 0,-7 0-1 16,8 0-1-16,-1-4 3 0,-6 4 0 0,4-6 1 0,-3 6 8 0,-2 0 7 16,-6-5 13-16,5 5 13 0,-4-4 13 0,1-1 10 0,-3 1 10 0,-5-2 10 0,5 2 6 15,-6-1 3-15,-6-1 4 0,8 2 1 0,-8-2 3 0,0 1 0 0,6 1-5 16,-12-5-7-16,6 3-11 0,0 3-14 0,0-3-13 0,-8 0-12 0,8 3-15 15,-6-3-9-15,-1 0-11 0,2 2-9 0,-2 4-5 0,0-5-6 0,2 5-3 16,-3 0-5-16,1 0-1 0,-7 0-3 0,9 0-2 0,0 5-1 0,-8-1 1 16,5 2 1-16,-5 0 1 0,7-3 4 0,-7 3 1 0,0 3 5 0,6-3-1 0,-5 3 2 15,5 0 1-15,-6 7 1 0,6-7 0 0,0 1-1 0,-5-1 0 0,3 2 0 0,4-2 2 16,-1 1-2-16,-1 1 0 0,2 2 2 0,-4-4-1 0,9 3 2 0,-5-3-4 16,5 1 0-16,-7-1-4 0,7 0-2 0,0 2-6 0,0-1 0 0,0 0-6 15,0-5-3-15,0 4 0 0,0 1-3 0,0-5-1 0,7-1 1 0,-7 7 2 16,5-7-1-16,4 2 4 0,-9-2 4 0,5 1 7 0,2-1 5 0,4 1 7 0,-2 1 3 15,-2-6 7-15,-2 4 2 0,9-4 6 0,-9 0 3 0,10 0 8 0,-10 0 5 16,2-4 6-16,5 4 4 0,-4-6 4 0,-3 6 0 0,3-5 4 0,-2 1 1 16,7-1 4-16,-5 1 3 0,-3-2 0 0,3 2 4 0,-3-7-2 0,0 7-2 0,-5-1-5 15,9-5-8-15,-4 5-2 0,2-4-6 0,1 5-3 0,-8-2-4 16,5-4-3-16,2 5-8 0,0-1-4 0,-7 2-4 0,5-1-3 0,-5 1-6 0,7 4-1 16,-7-5-4-16,6 5-3 0,-6 0-4 0,0 0-6 0,0 0-5 0,0 0-4 15,0 0-3-15,0 0 0 0,0 0 7 0,0 5 3 0,0-1 2 0,8-4 2 16,-8 5 3-16,0 5 1 0,0-5 4 0,0 5 2 0,0 0 5 0,0-5 3 15,0 4 3-15,0 1 5 0,0-1 1 0,0-4 1 0,0 5-5 0,0 0-4 0,0-5-2 16,0-1-5-16,0 1-4 0,0 5-8 0,0-5-9 0,0 1-9 0,0-6-11 16,0 3-15-16,0-3-12 0,0 7-15 0,0-7-17 0,0 0-16 0,0 0-16 15,0 0-16-15,0 0-16 0,0 0-12 0,0 0-8 0,0 0-14 0,0 0-17 0,0 0-36 16,0 0-44-16,0 0-62 0,0 0-64 0,0-7-30 0,6 4-10 0,-6-3 12 16,0 1 22-16,0-5 25 0,7 5 32 0,-7-4 29 0,0-5 31 0,0 3 40 0,5-4 40 15,-5 6 53-15,9-4 59 0</inkml:trace>
  <inkml:trace contextRef="#ctx0" brushRef="#br0" timeOffset="14757.06">17297 5048 19 0,'7'-16'111'0,"-7"2"55"0,6-2 41 0,-6 1 36 0,7-3 33 15,-7 3 37-15,7 0 38 0,-7-4 38 0,7 4 36 0,-7 0 36 0,5 0 33 0,-5 2-24 0,8-2-55 0,-8 6-59 0,0-3-59 0,5 8-31 0,-5-7-17 0,0 8-16 0,0-3-13 0,8 6-24 0,-8-4-20 0,0 4-22 16,6 0-19-16,-6 0-14 0,5 0-15 0,2 0-13 0,-7 0-9 0,8 4-10 16,-2 2-8-16,0-3-4 0,1 8-5 0,-2-7-3 0,3 8-1 0,0-3 1 15,-3 6 0-15,8-6-4 0,-13 7-4 0,14-7-4 0,-9 6-5 0,-5-2-6 16,7 2-3-16,-1 0-6 0,0 4-4 0,-6-5-4 0,7 1-1 0,-7 4-1 0,0 2-5 15,0-6-4-15,0 4-6 0,-7 1-7 0,7-1-14 0,-6 5-15 0,0-3-17 16,-6-2-24-16,3 5-24 0,-3-3-32 0,1 1-36 0,-5-1-41 0,4-2-44 16,0 5-64-16,-3-9-78 0,-4 4-88 0,6 1-92 0,-6-4-26 0,6-2 3 0,-7 0 25 15,1 0 28-15,6-4 41 0,-5 1 44 0,-3-7 49 16,1 1 54-16,8-5 54 0,-15 0 57 0,6 0 69 0,3 0 72 0</inkml:trace>
  <inkml:trace contextRef="#ctx0" brushRef="#br0" timeOffset="18813.68">11475 6801 0 0,'0'-6'3'0,"0"6"24"0,0 0 12 0,0 0 10 0,0 0 8 0,0 0 7 0,0-4 8 0,0 4 9 0,0 0 7 0,0-5 0 0,0 5-6 16,0 0-5-16,0-4-3 0,0 4-1 0,0 0-2 0,0 0 0 0,0-6-2 0,0 6 1 0,0 0 2 0,0 0 3 0,0-6 5 0,0 6 7 0,0 0 9 0,0 0 9 0,0 0 8 0,0-3 9 0,0 3 11 0,0-6 7 16,0 6 7-1,0-5 8-15,0 5 9 0,0 0 6 0,0 0 7 0,0-4 1 0,0-2 4 0,0 6-3 0,0-5-4 0,-8 1-4 0,8 4-4 0,0-4-7 16,0 4-6-16,0-5-6 0,0 5-5 0,0 0-3 0,0 0-7 0,0 0-4 15,0-6-5-15,0 6-6 16,0 0-5-16,0 0-6 0,0-4-5 0,0 4-6 0,0 0-8 0,0 0-6 0,0 0-7 16,0 0-8-16,0 0-8 0,0 0-8 0,0 0-9 0,0 0-10 0,0 0-9 0,0 0-8 15,0 0-10-15,0 0-10 0,0 0-6 0,0 0-8 0,0 0-6 0,0 0-7 16,0 0-5-16,0 0-4 0,0 0 0 0,0 0 1 0,0 0 5 0,0 4 4 0,0 2 9 16,0-1 5-16,0-1 10 0,0 5 3 0,0 1 7 0,0 1 3 0,0 4 5 0,0-6 4 15,0 4 5-15,-5 2 4 16,5 6 0-16,0-8 0 0,0 2-1 0,0 6-3 0,0-8-5 0,-6 7-4 15,6-4-2-15,0 2-3 0,0-3 0 0,0 1-3 0,0 2 0 0,0-3-3 0,0 0 0 16,0 0-3-16,0-6 1 0,0 6-3 0,0-6 0 0,0 1-1 0,6 1 1 16,-6-3 2-16,0 3-1 0,0-2-1 0,5-3-1 0,-5 4 0 0,0-5 1 15,8-1-1-15,-8 2 0 0,0-3-1 0,0 3-2 0,8-2-5 0,-8 1-8 16,0-5-8-16,0 6-10 0,0-6-13 0,5 0-9 0,-5 0-18 0,0 0-15 0,0 3-19 16,0-3-22-16,0 0-21 0,0 0-23 0,0 0-28 0,0 0-26 0,0 0-56 15,0 0-68-15,0 0-42 0,0 0-28 0,0 0-1 0,0-9 16 0,0 4 22 0,0 1 29 16,0-5 31-16,0-6 35 0,0 5 34 0,-5-5 38 0,5 4 39 0,0-2 43 0,-8-3 62 15,8-4 74-15</inkml:trace>
  <inkml:trace contextRef="#ctx0" brushRef="#br0" timeOffset="19144.29">11430 6756 70 0,'0'-4'137'0,"0"-2"38"0,-7 1 28 16,7 1 26-16,0 0 24 0,-6 4 26 0,6-5 25 0,-8-1 28 0,8 2 25 15,0-2 24-15,0 1 26 0,0 1-54 0,0-2-103 0,0 1-50 0,0 5-24 0,0-4-9 16,0-1 1-16,0 5-8 0,0-4-6 0,0-2-12 0,0 6-11 0,0-3-14 15,0-3-17-15,0 6-12 0,0-6-13 0,8 2-14 0,-8 4-11 16,0-5-10-16,6-1-9 0,1 6-11 0,-7-4-6 0,5 4-8 0,4-5-2 0,-4 5-1 0,2-4-2 16,-1 4 1-16,-1 0 1 0,11 0 1 0,-11 0 1 0,8 0 2 0,0 0-1 15,-5 4 3-15,3-4-1 0,2 5 0 0,0-5 0 0,1 4-2 0,-2 2 0 16,2-1-2-16,-1-1 0 0,0 2-2 0,0 0-1 0,0 3-1 0,-8-5-2 0,11 1-1 16,-11 4-3-16,1-3-2 0,0-2 2 0,1 7-1 0,-7-7 1 15,8 2 4-15,-8 3 1 0,5-5 4 0,-5 1 6 0,0 5 1 0,0-5 5 16,-5 4 4-16,5-3 4 0,-8 4 3 0,1-1 4 0,7-3 4 0,-6 3 1 0,-5 0-2 15,4 3 1-15,-2-8-2 0,-3 5-7 0,1 0-6 0,3-3-11 0,-5 3-14 16,0-4-16-16,-1 2-16 0,2 2-14 0,-2-4-16 0,1-1-18 0,8 0-16 16,-9 1-20-16,1 1-19 0,0-2-20 0,6 1-18 0,-4 1-18 0,3-2-25 0,-5-4-29 15,7 6-33-15,-1-1-31 0,-7-5-42 0,9 4-40 0,5-4-8 0,-7 5 11 16,1-5 22-16,6 0 27 0,0 0 29 0,-8 4 31 0,8-4 32 0,0 0 33 0,0 0 40 16,0 0 41-16,0 0 45 0,0 0 62 0</inkml:trace>
  <inkml:trace contextRef="#ctx0" brushRef="#br0" timeOffset="19776.25">12146 6718 0 0,'0'-6'18'0,"-7"1"17"0,1 5 11 0,1-4 13 0,-3 4 14 0,0-6 12 16,3 6 14-16,-2-5 3 0,1 5-2 0,1 0 2 0,-4-4 1 0,2 4 6 0,2 0 2 0,5 0-2 0,-6-5-10 0,-2 5-8 0,8 0-9 0,-5 0-12 0,5 0-13 0,-8 0-6 0,8 0-5 0,-5-4 5 0,5 4 10 0,0 0 11 15,-7 0 15-15,7 0 10 0,0 0 6 0,0 0 10 0,-7 0 11 0,7 0 11 0,0 0 12 16,0 0 12-16,0 0 13 0,0 0 8 0,0 0 4 0,-7 0-1 0,7 0-9 0,0 0-9 16,0 0-15-16,0-6-11 0,0 6-15 0,0 0-8 0,0 0-6 0,0 0-8 15,0 0-7-15,0 0-3 0,0 0-6 0,0 0-2 0,0 0-6 0,0 0-3 16,0 0-4-16,0 0-1 0,0 0 0 0,0 0-2 0,0 0 2 0,0 0 0 15,0 0-1-15,0 0 1 0,0 0-1 0,0 0 0 0,0 0-2 0,0 0-2 16,0 0-1-16,0 0-3 0,0 0-6 0,0 0-1 0,0 0-5 0,0 0-5 0,0 0-6 16,0 0-7-16,0 0-4 0,0 0-5 0,0 0-6 0,-6 0-6 0,6 0-6 15,0 6-7-15,-7-6-4 0,7 0-4 0,-5 4-4 0,5-4-3 0,-9 5-2 0,9-1-2 16,-5-4 3-16,0 5-2 0,-3 1 3 0,2 3-1 0,-1-3 3 16,-1 4 1-16,3-5 0 0,-1 3 3 15,-2 3 0-15,3-2 1 0,-2 0 1 0,1 3 0 0,6-3 3 0,-7 1-2 0,0-1 3 0,0 6-1 0,2-5-2 0,5-1 2 16,-8 6-1-16,8-6 0 0,-5 6 1 0,5-4 0 15,0-3 0-15,-6 3-1 0,6 4 2 0,0-5-1 0,0-1-2 0,0 0 2 0,6 1-1 0,-6 1 0 0,0-8 1 16,5 9 0-16,-5-3 1 0,8-5 0 0,-8 5 1 0,5-3 1 0,2 3 3 16,0-3 0-16,0 0 2 0,-1 3-1 0,1-5 1 0,-2 1 3 0,3-1 0 0,-2-4 0 15,7 6 0-15,-6-1 1 0,7-1-1 0,-9-4 2 0,0 5 0 0,9-5 0 16,-7 0 2-16,6 0 2 0,-6 0 0 0,0 0 2 0,6 0 3 0,-8 0 4 16,3-5 5-16,3 1 6 0,-4-1 9 0,2-1 8 0,-4 2 6 0,1-5 8 15,1 4 6-15,-2-5 4 0,3 4 3 0,0-3 3 0,-8-6 0 0,5 6 0 0,-5 0-1 16,6-7-4-16,-6 7-3 0,0-6-6 0,0 0-11 0,0 0-6 0,0-4-7 15,0 4-8-15,0 0-8 0,-6-4-5 0,6 5-9 0,-5-2-4 0,-3 1-3 16,8-3-6-16,-8 2-3 0,3 7-10 0,-2-6-10 0,1 6-15 0,1 0-16 16,-4-1-14-16,-3-1-14 0,6 7-17 0,-2-7-20 0,-5 7-20 0,8-1-22 15,-9 1-24-15,1 4-22 0,6 0-21 0,-7 0-17 0,4 0-35 0,2 4-35 0,-5 1-50 16,5-1-49-16,3 1-32 0,-1 5-24 0,-2 1 8 0,3-1 22 0,-2-1 31 16,7 0 33-16,-6 1 38 0,6 4 37 0,-7-2 36 0,7-3 38 0,0 1 48 0,0-1 52 15,0-4 58-15,0 5 69 0</inkml:trace>
  <inkml:trace contextRef="#ctx0" brushRef="#br0" timeOffset="20155.59">12510 6883 0 0,'0'0'1'0,"0"0"100"0,0 0 70 0,-6 0 49 0,6 0 38 0,0 0 32 0,-7-3 28 0,7 3 28 0,0-7 28 0,0 2 25 0,0 5 25 0,0-4 23 0,0 4 20 0,0-5-72 0,0 5-129 0,7 0-67 0,-7 0-40 0,0 0-22 0,0-6-11 0,0 6-12 0,0 0-6 0,0 0-10 0,0-4-8 0,0 4-8 0,0 0-7 0,0 0-8 16,0 0-6-16,0 0-7 0,0 0-8 0,0 0-6 0,0 0-7 0,6-5-8 15,-6 5-6-15,0 0-4 0,7 0-4 0,-7-4-4 0,0 4-2 0,6 0-3 0,2 0-2 16,-3-5-1-16,2 5-3 0,5 0 1 0,-4-4 0 0,4 4 2 0,2 0 1 16,-1 0-2-16,0 0-3 0,6 0-13 0,-6 0-20 0,0 0-22 0,1 0-29 15,6 0-35-15,-9 0-35 0,2 4-65 0,2-4-74 0,-3 5-79 16,0-5-82-16,2 4-31 0,-7 1-4 0,4-1 8 0,-3-4 19 0,0 6 29 0,-8-1 36 0,0-5 40 16,0 0 44-16,0 4 49 0,0-4 51 0,-8 5 64 0,0-5 70 0</inkml:trace>
  <inkml:trace contextRef="#ctx0" brushRef="#br0" timeOffset="20345.06">12570 7063 0 0,'0'6'7'0,"-7"-1"115"0,7-1 66 0,-8-4 39 15,8 0 24-15,0 5 19 0,0-5 15 0,0 0 18 0,0 0 20 0,0 0 22 16,0 0 26-16,0 0 24 0,0 0 24 0,0 0-78 0,0 0-133 0,8 0-65 0,-8 0-22 16,0 0-3-16,7 0 6 0,-7 0 7 0,5 0 6 0,4-5-2 0,-4 5-8 15,0-4-12-15,8 4-14 0,-5-5-11 0,5 5-16 0,0-6-13 0,0 2-14 16,0 4-23-16,1-5-26 0,-1 1-36 0,6 4-38 0,-7 0-53 0,2-5-62 0,-1 5-101 15,1 0-114-15,-2-4-51 0,7 4-16 0,-11 0 0 0,4 0 11 0,0-6 16 16,-5 6 18-16,1-6 29 0,3 2 36 0,-3-1 46 0,-8-1 48 0,5-3 63 0,3 5 67 16</inkml:trace>
  <inkml:trace contextRef="#ctx0" brushRef="#br0" timeOffset="21356.02">13584 6795 62 0,'-5'0'138'0,"-1"0"42"0,-2-4 30 0,8 4 27 0,-5 0 22 16,-3-5 23-16,8 5 23 0,8-4 20 0,-8 4 23 0,0-6 18 0,-8 0 19 0,8 6-53 0,0 0-96 0,0-3-56 0,0-3-35 0,0 1-15 0,0 5-3 0,-7-4-2 0,7-2 0 0,0 1-6 0,0 1-3 0,0 0-5 0,-5-1-4 0,5-1-3 0,0 6-4 16,0-4-4-16,0 4-9 0,0-6-6 0,0 6-7 15,0-5-8-15,0 5-6 0,0-4-7 0,0-2-5 0,0 1-6 0,0 5-4 0,0-4-8 0,0 4-6 0,5-5-7 16,-5 5-8-16,0-4-9 0,0 4-10 0,7-6-6 0,-7 6-3 0,8 0-2 16,-8 0-7-16,5 0 0 0,-5 0 0 0,8 0-2 0,-2 6 0 0,-1-6 2 15,3 9 3-15,0-5 0 0,-3 1 5 0,1 5 4 0,6 1 2 0,-3-1 7 16,-2 3 4-16,-2 2-1 0,1-4 2 0,7 4-1 0,-5 4 2 0,-3-5 1 0,-5 2 0 15,7 2 4-15,0 1 2 0,-2-4 3 0,-5 4 1 0,0 1-3 0,0-4-4 16,0 2-1-16,0 3-6 0,0-6 1 0,0-2-1 0,0 2-2 0,0 0-2 16,-5-5-2-16,5-1 1 0,0 0-3 0,-7 2-2 0,7-7 1 0,0 1-2 15,-7 2 6-15,7-4 7 0,0 3 5 0,0-6 8 0,0 0 5 0,0 0 10 0,0 0 6 16,0 0 9-16,0 0 5 0,0 0 10 0,0 0 4 0,0 0 5 0,0 0 0 16,-5 0 1-16,5 0 2 0,-8-6 0 0,8 6-3 0,-8-3-1 0,8-4-4 15,-5 7-5-15,5-5-4 0,0 1-6 0,-6-1-6 0,6-1-6 0,-5-3-7 16,5 5-3-16,-7-5-3 0,7-3-7 0,-9 8-1 0,9-10-5 0,0 4-2 15,-5 1-4-15,5-6-3 0,0 0-2 0,0 0-3 0,0 0-3 0,0 0-3 0,0 0-1 16,5-4-1-16,-5 4-1 0,0 0-2 0,9-3 2 0,-2 8-3 0,-7-5-1 0,5 0-3 16,1 6-1-16,-1-1-1 0,-5 1-4 0,16-2-1 0,-11 7-1 15,2-7 1-15,0 7-1 0,-2 0 1 0,10-1-4 0,-10-1 3 0,9 2 1 0,-1 4 2 16,0-6 1-16,-7 6 4 0,7 0 1 0,0 0 4 16,5 0 4-16,-2 6 0 0,-3-2 2 0,-2-4 3 0,2 11 2 0,0-7-2 0,1 5 2 15,-7 1 0-15,5 1 1 0,0-2 1 0,3 1 0 0,-9 5-1 16,2-1 1-16,2 2 0 0,-2-3 0 0,-2 2-1 0,-6 6 0 0,7-7-1 15,-1-1 0-15,-6 2-4 0,7 1-2 0,-7-2-6 0,0 0-4 0,6 0-5 0,-6-2 1 0,0 1-2 0,0-4 2 16,0 2-2-16,0-7 1 0,0 8 0 0,0-8 2 0,-6 1 1 0,6-1 5 16,0 1 6-16,0-1 9 0,0-4 7 0,0 0 10 0,-7 6 6 15,7-6 5-15,-6 5 1 0,6-5 4 0,0 0-1 0,-7 0 2 0,7 0-1 0,-6-5 2 0,6 5-2 0,-8 0-3 16,3-6-2-16,5 6-5 0,-5-4-3 0,5-1-5 0,-8 1-2 0,8-1-2 16,-6 1-2-16,-1-2 1 0,7-4 0 0,0 5-1 0,-8-4 6 15,8-1 3-15,-5 5 1 0,5-4-2 0,0-1 0 0,0-1 0 0,0 1-1 0,-7-3-1 16,7 2 0-16,0-4-1 0,0 0-3 0,0 7-3 0,7-6-2 0,-7-2-2 0,0-4-4 15,5 11-2-15,-5-7-4 0,8 1 0 0,-1 2-1 0,-1-2 0 0,-6 6-3 16,8-2 0-16,-3 1 1 0,0 1 0 0,9 0 5 0,-7 3 0 0,-1 2 2 16,1-7 1-16,7 11 1 15,-9-4 2-15,8-2 0 0,-5 6 2 0,3-5 1 0,-4 5 3 0,7 5-1 16,-8-5 3-16,6 6-2 0,-5-6 1 0,7 4 0 0,-8 7-1 0,6-7-2 0,-3 7-3 16,-4-7 0-16,8 5-1 0,-8 1 1 0,3 1-3 0,-8 4 1 0,8-6 1 0,-3 4 0 15,-5 2 1-15,7 1 2 0,-7-2 1 0,0 1-1 0,0 1-2 0,0 2-5 16,0-3-10-16,0 0-8 0,0 0-11 0,0-6-13 0,0 5-12 0,0-3-17 0,0 4-16 0,-7-6-19 0,7-5-18 15,0 5-24-15,0-3-26 0,0 3-39 0,0-3-46 0,-5 0-44 16,5-2-43-16,0-4-33 0,5 5-25 0,-5-1 1 0,0 1 16 0,7-1 22 0,0-4 28 16,-7 0 31-16,5 0 30 0,3 0 36 0,-1 0 36 0,-2 0 48 0,2-4 47 0,0-1 51 0,6 1 62 0</inkml:trace>
  <inkml:trace contextRef="#ctx0" brushRef="#br0" timeOffset="21845.73">14374 6889 0 0,'0'-6'1'0,"5"-4"97"0,-5 1 70 0,0-2 45 0,8 7 37 0,-8-5 34 0,0 0 30 0,5-3 30 0,9 3 29 0,-1 0 28 0,-6-1 30 0,-7 1 27 0,6-3 26 0,-6 9-68 15,8-8-119-15,-8 1-63 0,0 1-28 0,0 5-16 0,5-1-5 0,-5-5-6 0,0 4-5 16,0 1-8-16,0 1-10 0,0 4-9 0,0-6-11 0,0 1-12 16,0 5-11-16,0 0-12 0,0 0-12 0,0 0-15 0,-5 0-11 0,5 0-16 0,0 0-16 15,-8 0-13 1,8 0-14-16,-6 0-13 0,6 5-10 0,-7-5-7 0,-1 6-7 0,8-2-3 0,-5 1-4 0,-1 1 0 0,-2-2 1 0,3 7-1 0,-3-3 1 0,-5 3 2 16,7-2 1-16,1 0 4 15,-2 3 5-15,-1 1 4 0,2-4 6 0,-1 2 1 0,1 5 2 0,1-7 2 16,-2 4 2-16,-2-2 1 0,4-2-1 0,-1 7-1 0,6-7 0 0,-7 0-2 0,7 1-4 15,0 1-4-15,0-1-7 0,-5-5-3 0,5 4-6 0,0-5-4 0,0 6-3 0,0-5-5 16,0 1-3-16,5-6-1 0,-5 3-3 0,0-3 3 0,0 7 0 0,7-7 5 16,-7 5 6-16,6-5 9 0,-6 0 8 0,5 0 7 0,4 0 8 0,-2 0 7 15,-2-5 5-15,1 5 5 0,1-7 8 0,-1 4 3 16,2-3 2-16,4 1 3 0,-6 1 4 0,2-2 2 0,5 2 2 0,-8-5 4 16,3-2 4-16,-2 7 2 0,-1-7 2 0,3 1 3 0,-1 1 3 0,-1 0 3 15,2 0 3-15,-8-3 1 0,5-3 2 0,0 2 1 0,3 4-2 0,-8-7-2 16,6 5-3-16,-6-2-7 0,0 4 0 0,7-3-4 0,-7 3-3 0,0 4-4 15,6-5-3-15,-6 5-6 0,0 1-9 0,0 4-7 0,0 0-9 0,0 0-9 0,0 0-7 16,0 0-7-16,0 0-9 0,0 0-3 0,0 0-1 0,0 0-2 0,0 4 0 16,0 7-1-16,0-7 1 0,0 7 1 0,0-8 1 0,0 13 6 0,0-7 6 0,0 6 6 15,7 0 6-15,-7-5 6 0,0 8 6 0,7-3 2 0,-7 0 1 0,0 0-1 16,7 0-2-16,-7 0-2 0,0-5-2 0,5 4 0 0,-5 0 0 0,7-3-3 16,-7-1-5-16,6-1-6 0,-6 0-9 0,8 0-6 0,-2 2-9 0,-6-7-7 15,7 2-9-15,-7 4-7 0,5-5-9 0,3-1-9 0,-8 1-10 0,6-5-11 16,-1 4-11-16,-5-4-17 0,8 0-13 0,-3 0-14 0,2-4-12 0,2 4-22 0,-4-5-30 15,1 1-37-15,1-1-41 0,-1-5-49 0,7 4-50 0,-6-3-13 0,7 0 6 0,-9-1 19 16,8 1 23-16,-8-6 29 0,9 0 32 0,1 0 32 0,-3 0 33 0,0-4 42 16,-4 0 44-16,5-2 48 0,-2 1 63 0</inkml:trace>
  <inkml:trace contextRef="#ctx0" brushRef="#br0" timeOffset="22035.85">14830 6670 84 0,'5'-16'155'0,"-5"-4"50"0,8 1 46 0,-8-2 43 0,0 7 39 0,0-5 40 0,0 3 39 0,0-2 35 0,0 9 34 0,0-6 33 0,-8-1 29 0,8 7-63 0,0 0-118 0,0 3-71 15,-5 2-42-15,5-1-41 0,0 5-37 0,0 0-32 0,0 0-33 0,0 0-30 0,0 0-28 16,0 0-24-16,0 0-19 0,0 0-16 0,0 0-11 0,0 5-7 15,5 5-3-15,-5-6 2 0,0 5 4 0,0 2 8 0,0-1 11 0,0-1 7 0,8 6 7 16,-8 0 9-16,0 0 6 0,7 0 7 0,-7-2 0 0,0 8 2 0,0-2-3 0,0-5 0 16,0 5-1-16,5 6-4 0,-5-5 0 0,0-1-6 0,0 0-1 0,0 1-12 15,0 5-20-15,0-7-22 0,0 3-28 0,0-6-34 0,0 4-32 16,0 2-41-16,0-7-37 0,-5 5-59 0,5-4-68 0,0 0-76 0,0-2-74 16,0-3-26-16,-7 4-4 0,7-2 20 0,-8-3 26 0,8-5 38 0,0 2 41 0,0-6 45 15,0 0 48-15,0 0 48 0,0 0 50 0,0 0 61 0,0-6 67 0</inkml:trace>
  <inkml:trace contextRef="#ctx0" brushRef="#br0" timeOffset="22352.25">14954 6815 0 0,'7'-11'5'0,"-7"2"115"0,5 0 69 0,-5-1 51 16,6 4 43-16,-6-3 38 0,0 0 34 0,7-2 35 0,-1 3 31 0,7-3 32 15,-13 7 27-15,7-7 27 0,-7 7 27 0,0-2-77 0,6-3-140 0,-6 4-65 0,0 1-33 16,0-2-21-16,0 6-13 0,0 0-16 0,0 0-9 0,0-3-16 0,0-3-13 16,0 6-15-16,0-6-13 0,0 6-13 0,-6 0-15 0,6 0-19 0,-7 0-20 0,7 6-17 15,-5-6-19-15,-3 0-14 0,2 6-11 0,-1-3-6 0,1-3-7 0,1 6-2 16,-11 3-2-16,11-5 0 0,-8 7-2 0,-1-7 2 0,7 7 2 0,-4-1 2 15,3-1 4-15,-5 0 2 0,6 1-1 16,2 1-2-16,-2-2-2 0,2 1-2 0,-2-1-2 0,-1 0-2 0,8-3-1 0,-5-1 0 16,5 5 1-16,0-4 0 0,-8-2 3 0,8 1 3 0,0-1 3 0,0-4 5 0,0 0 4 15,-6 5 2-15,6-5 5 0,0 0 1 0,0 4 1 0,0-4 0 0,0 0 0 0,0 0 0 0,0 6 0 16,0-6 1-16,6 0-3 0,-6 0 1 0,0 5-1 0,8-5 1 0,-8 4 0 16,0-4 2-16,5 0 3 0,-5 5 1 0,8-5 3 0,-8 7 2 0,7-4 3 0,-2 3 1 15,2-6-1-15,-2 5 3 0,-5-1 0 0,7 0 2 0,6 1-1 0,-5 5 0 16,-2-5 1-16,-1 1-2 0,2-2-3 0,2 7-12 0,2-7-13 0,-4 1-20 15,-2 5-20-15,4-6-27 0,-2 1-27 0,-2 4-52 0,1-2-57 16,-6-2-88-16,7 4-98 0,-7-5-44 0,6 2-8 0,2-3 2 0,-8 3 16 0,0-6 25 0,0 0 30 16,0 0 36-16,0 0 35 0,0 0 44 0,0-6 46 0,0 3 57 0,5-3 65 0</inkml:trace>
  <inkml:trace contextRef="#ctx0" brushRef="#br0" timeOffset="22863.91">15306 6795 91 0,'0'0'151'0,"0"0"25"0,0 0 9 0,0 0 8 0,0-4 10 0,0-1 14 0,5 5 19 16,1-4 21-16,2-2 24 0,-8 6 21 0,0 0 22 0,0 0-65 0,0-6-110 0,0 6-49 15,-8-3-16-15,8 3 8 0,0-6 23 0,-6 6 12 0,6-5 8 0,-5 5-3 16,5 0-9-16,-8-4-13 16,8 4-15-16,-8 0-11 0,8-6-12 0,-5 6-11 0,5 0-11 0,-8 0-9 0,8 0-10 0,-5 0-5 15,5 6-9-15,-5-6-4 0,5 4-5 0,-9-4-4 0,9 5-4 0,-5 1-2 0,5-6-1 0,0 3 0 0,-7 3-2 16,7 0-2-16,0-2-1 0,0 1-1 15,0-1-2-15,0 2 0 0,0-3 2 0,0 3 2 0,0 3 2 0,0-3 3 0,0 0 5 16,0-2 3-16,7 1 2 0,-7-1 3 0,0 5 3 0,5-3 3 0,4-1 3 0,-9-1 4 0,5 1 3 0,0 2 4 16,-5-4 3-16,8-3 5 0,-3 6 3 0,3-1 4 0,0-5 0 0,-3 0 2 15,9 0-1-15,-9 0-2 0,2 0-3 0,6 0-2 0,1-5 1 0,-9 5-3 16,8-6-1-16,1 3-3 0,-2-9-1 0,-3 8-2 0,2-1 2 0,-4-1 2 16,7-3 2-16,-7 0 6 0,-2 5 7 0,1-2 6 0,-1-4 7 0,-5 5 0 15,8-4 2-15,-8-1 1 0,0 5 2 0,0-5-1 0,0 1 2 0,0-2-5 0,-8 1-4 16,8 1-8-16,-5 0-5 0,5-7-12 0,-6 7-13 0,1-2-10 0,-2 2-7 15,-2-1-5-15,-3 1-2 0,6 3-5 0,1-3-2 0,-11-1-8 0,11 5-5 0,-9 1-5 16,9 4-4-16,-8-5-3 0,6 5-5 0,-7 0-1 0,8 5 2 0,-6-5 1 16,4 4 2-16,-3 5 0 15,3-3 0-15,-5 3 0 0,5 3 2 0,-2-3 2 0,1 0-1 0,4 0 5 0,-8 1 4 0,6 5 1 0,0-4 1 0,0-3 2 16,7 7-2-16,-5-4-1 0,-3-2 0 0,8 1 0 0,-5 5 0 0,5-6 3 0,0 0 1 16,0 7 1-1,0-7 0-15,0 0 4 0,0 6 0 0,5-3 3 0,-5-3 4 0,8 4 2 0,-8-2 1 16,5-2 2-16,2 1 2 0,0 5-3 0,0-6-6 0,-1 1-16 15,6 1-21-15,-3-1-24 0,1-1-28 0,-2 0-41 0,5 0-47 0,0 2-86 16,1-1-101-16,-2-4-50 0,8-2-22 0,-8 1-4 0,1-1 10 0,6 1 16 16,-3-1 22-16,-5-4 31 0,1-4 38 0,9 4 41 0,-10-5 45 0,5 1 51 0,-4-5 57 15</inkml:trace>
  <inkml:trace contextRef="#ctx0" brushRef="#br0" timeOffset="23113.15">15898 7005 0 0,'0'9'26'0,"-7"-3"142"0,-1-1 76 0,8-1 52 0,-5 2 37 0,-1-6 30 0,6 0 23 0,0 0 21 0,-8 0 18 0,8 0 21 0,0 0 21 0,-5 0 18 0,5 0 17 0,0-6-111 15,-7 6-181-15,7 0-92 0,-6 0-38 0,6-4-19 0,-8 4-7 0,2 0-2 0,6-5-1 0,-7 5 2 0,2-6-3 0,-4 6-4 0,9 0-5 0,-5-3-5 16,0 3-4-16,5-6-3 0,-8 6-2 0,8 0-4 0,-5 0-2 16,5 0-1-16,0-4 1 0,0 4 1 0,0 0-1 0,-8 0-3 0,8 0-5 0,0 0-6 15,0 0-4-15,0 0-6 0,0 0-4 0,0 0-6 0,0 0-9 0,0 0-3 0,8 0-6 16,-8 0-1-16,0 0-2 0,5 0 2 0,3 0 0 0,-3 0-1 0,0 0-7 15,9 0-10-15,-1 0-17 0,1 0-23 0,-2 0-26 0,2 0-39 0,-1 0-42 16,8 4-84-16,-11-4-101 0,11 0-53 0,-8 0-29 0,1 0-7 0,-1 0 7 0,-1-4 19 16,0 4 25-16,3-5 35 0,-10 1 36 0,9-1 45 0,-9-2 46 0,2-2 55 15,2 4 58-15</inkml:trace>
  <inkml:trace contextRef="#ctx0" brushRef="#br0" timeOffset="23634.85">16133 6756 0 0,'0'0'9'0,"0"0"119"16,0 0 69-16,0 0 49 0,0 0 41 0,0-4 38 0,0-2 37 0,0 1 35 16,0 5 34-16,0-4 33 0,0 0 33 0,0 4 33 0,0-5 30 15,0 5-83-15,0-6-145 0,0 6-71 0,0-4-29 0,0 4-26 0,0-6-17 0,0 6-19 0,0 0-22 0,0-5-21 16,0 5-20-16,0 0-23 0,0 0-20 0,0 0-19 0,0 0-20 0,0 0-14 0,0 0-12 16,0 0-10-16,0 5-9 0,0 1-2 0,5-2-3 0,-5 7 0 0,7-7 3 15,-1 5 0-15,-6 6 4 0,6-6 3 0,2 7 5 0,-8-1 3 0,7-1 1 16,-2 6 2-16,-5-6 0 0,6 5 1 0,2 2-1 0,-8-3-4 0,5 3-4 15,-5-2-7-15,8 0-7 0,-1-5-8 0,-7 7-7 0,6-2-5 0,0-4-5 16,-6 4-3-16,5-4-5 0,2-1-3 0,1-4-4 0,-2 1-3 0,-6-3-5 0,7 3 0 16,-1-2 2-16,-6 1 3 0,5-4 6 0,-5-1 6 0,8-1 2 0,-8 2 6 15,0-6 7-15,0 0 8 0,0 0 10 0,0 0 11 0,0 0 12 0,0 0 8 16,0 0 13-16,0 0 1 0,0 0 0 0,0 0 0 0,0-6 2 0,0 2 5 0,0-1 5 16,-8-5 0-16,8 4 2 0,-5-3-4 0,5-2-5 0,-6-2-4 15,-1 4-9-15,1-7-4 0,-2 1-7 0,1 1 2 0,2-2 4 0,5-2 2 0,-12 3-1 16,5-4 1-16,-1-2-2 0,3-3-1 0,-3 5-3 15,2 0-1-15,-6-7-3 0,4 7-3 0,2-5-1 0,0 0-1 0,-1-1 0 0,2 5-2 0,-3-3-1 0,0-3 0 16,3 2-2-16,5-1 1 0,-6 6-1 0,6-5 2 0,-7 3-1 0,7 3 1 16,0 3-1-16,0-4 2 0,0 8-1 15,0-2-3-15,0 3-3 0,7-1-2 0,-7 7-2 0,6-2 0 0,-6-3-1 0,5 4-1 0,3 1-5 0,0 4 1 0,-3-6-3 16,8 2 0-16,-7 4-3 0,9 0 1 0,-4 0-1 0,2 4 1 0,2-4 2 16,-3 6 2-16,8-2 5 0,-7 5 0 0,-2-4 4 0,10 5 0 0,-8 1 3 15,1 2 4-15,-2-3-2 0,2 1 4 0,-1 4 4 0,-8 0 1 0,9-7 3 16,-9 6 1-16,3-2 2 0,-1 3-1 0,-2-6 1 0,-5 4 2 15,9-2 3-15,-9 5 3 0,0-7 4 0,0 0 3 0,0 6 2 0,-9-6-5 16,4 1-8-16,5 1-13 0,-7 2-12 0,-6-3-18 0,6 1-14 0,0-2-18 0,-6 1-20 0,0-1-20 16,7 0-23-16,-6-3-37 0,-2 3-39 0,1-3-50 0,0 4-53 0,0-10-54 15,0 5-47-15,-1-1-10 0,2 1 12 0,0-5 19 0,-3 4 26 0,2-4 28 0,7 0 32 0,-6 0 32 16,4-4 34-16,2 4 41 0,-7-5 43 0,8 5 50 0,5-4 66 0</inkml:trace>
  <inkml:trace contextRef="#ctx0" brushRef="#br0" timeOffset="25596.14">16594 6536 14 0,'0'0'47'0,"0"-5"19"0,0 5 19 0,0 0 19 0,0-4 21 0,0 4 19 0,0 0 20 0,0-6 18 0,0 6 17 16,0-3 7-16,0-3-1 0,0 6 0 0,-5-4-5 0,5-1-5 0,0 5-5 0,0-6-6 0,0 6-9 0,0-4-9 0,0 4-12 0,0 0-9 0,0 0-8 0,0 0-8 0,0 0-10 15,0-6-6-15,0 1-8 0,0 5-6 0,5-4-3 0,-5-1-7 0,0 1-3 0,0 4-1 16,0-6 2-16,0 2 1 0,0-1 1 0,0-1 1 0,0 6-1 0,0 0-2 15,7-3-4-15,-7 3-4 0,0-6-1 0,0 6-5 0,0 0-5 0,0 0-5 16,0-6-10-16,0 6-6 0,0 0-10 0,0 0-12 0,0 0-12 0,0 0-16 16,0 0-13-16,0 0-11 0,0 0-9 0,0 0-1 0,0 0-1 0,0 6 0 0,0 0 0 15,0-3 3-15,6 3 4 0,-6 3 3 0,0 1 5 0,7-1 8 0,-7 6 7 16,6 0 8-16,-6 0 8 0,8 0 6 0,-8 4 4 0,5-4 1 0,-5 3-2 16,5 3 0-16,-5-2 0 0,9 1-2 0,-9-1-3 0,5 0-2 0,-5 7 0 0,7-7-2 15,-7 0 2-15,8 1 2 0,-8-1 1 0,5 1 1 0,-5 0 2 16,7-2-5-16,-7-3-8 0,7 6-15 0,-7-8-25 0,5 7-25 0,-5-4-27 0,0-2-40 15,8 5-40-15,-8-3-68 0,0-2-77 0,0-1-60 0,0 2-45 0,0-3-14 16,0 1 0-16,0-4 12 0,-8 2 21 0,8-2 33 0,-5-2 35 0,-2-7 40 0,7 3 42 0,-7-6 47 16,2 3 50-16,-3-7 61 0,1-2 77 0</inkml:trace>
  <inkml:trace contextRef="#ctx0" brushRef="#br0" timeOffset="26211.02">17133 6414 6 0,'0'-3'35'0,"0"-3"16"0,0 6 16 0,-5-5 13 0,5 1 14 0,0 4 11 0,-5 0 11 0,5-6 9 15,-8 6 8-15,8-6-4 0,0 6-9 0,0 0-2 0,-5 0 8 0,5-4 3 0,0 4 3 0,-8 0 4 0,8 0-3 0,0 0 0 0,-6 0 4 0,6 0 2 0,0 0 4 0,0-5 2 0,0 5 6 0,0 0 0 0,0 0 0 16,0 0-2-16,0 0-4 0,0 0-3 0,0 0-3 0,0 0-3 0,0 0-3 16,0 0-5-16,0 0-2 0,0 0-6 0,0 0-4 0,0 0-4 0,0 0-4 15,0 0-5-15,0 0-7 0,0 0-6 0,0 0-10 0,0 0-10 0,0 0-9 16,0 0-10-16,0 0-9 0,0 0-8 0,0 0-10 0,0 0-9 0,0 0-9 16,0 0-12-16,0 0-10 0,0 0-9 0,0 0-3 0,0 0-3 0,0 0-3 0,0 0 2 15,0 5-1-15,0-1 1 0,0 2 1 0,0 0 4 16,6-2 2-16,-6 7 5 0,0-8 6 0,0 7 8 0,8-1 10 0,-8 3 4 15,0-3 2-15,5 0 2 0,-5 1-2 0,0-1-4 0,0 2 1 0,8 4 0 0,-8-5 2 0,0-1 3 16,5 6 8-16,-5-6 2 0,0 6 4 0,0-5-2 0,5 4-1 0,-5 2 2 0,0-7-2 16,9 6 0-16,-9-2 4 0,0 2-2 0,5-3-1 0,-5 1 1 15,7 1-4-15,-7 1-3 0,8-5-5 0,-8 5-4 0,5 0-3 0,-5 0 0 0,0-6-3 0,7 6 2 16,-7-2 1-16,7-2 0 0,-7-1 1 0,0 5 1 16,5-6 1-16,-5 1 2 0,0-1 2 0,0 6-2 0,7-4-1 0,-7-3-7 0,0-3-14 0,0 5-14 15,6-5-18-15,-6 5-18 0,0-4-20 0,0-1-17 0,8-1-17 0,-8 1-18 16,0-1-17-16,6 2-25 0,-6-6-30 0,0 4-35 0,7-4-39 0,-7 0-46 0,0 5-52 15,0-5-10-15,0 6 7 0,0-6 18 16,0 0 26-16,0 0 25 0,0 0 27 0,0 0 27 0,0 0 30 0,0 0 34 0,0-11 38 0,0 11 41 0,0-4 51 0</inkml:trace>
  <inkml:trace contextRef="#ctx0" brushRef="#br0" timeOffset="26680.54">17110 6697 69 0,'0'0'130'0,"0"0"41"0,0 0 35 0,0-5 32 0,0 5 27 0,0 0 25 0,0 0 22 0,0 0 23 0,0-4 21 0,0 4 9 0,0 0 0 0,0 0-50 0,-8-5-86 0,8 5-57 0,-6 0-43 0,6 0-30 0,0 0-25 0,-7 0-18 0,7-4-13 0,-6 4-12 0,6 0-10 15,-8 0-9-15,8 0-6 0,-5 0-6 0,5 4-4 0,-8-4 1 0,8 0 1 0,0 0 1 0,-5 0 2 16,5 0 4-16,0 0 2 0,0 0 2 0,-7 5 3 0,7-5 4 0,0 0 1 15,0 0 3-15,0 0 3 0,0 0 1 16,0 0 4-16,0 0 0 0,0 0 2 0,0 0 3 0,0 0 1 0,0 0 0 0,0 0 3 0,0 0-2 0,0 0 2 0,0 0 1 16,0 0-1-16,0 0 1 0,7 0-3 15,-7 0-1-15,5-5 1 0,3 5-1 0,-3 0-2 0,3 0-3 0,-2 0 0 0,1-4-2 16,7 4-3-16,-1 0-3 0,-3 0-1 0,11-6-5 0,-8 6-3 16,6 0-17-16,-6 0-18 0,8 0-27 0,-2 0-27 0,-6 0-40 0,0 0-47 0,6 0-88 0,-6 0-102 15,-6 0-53-15,6 0-21 0,-6 0-5 0,0 6 9 0,-7-6 10 0,0 0 20 0,0 0 28 16,0 0 36-16,0-6 38 0,-7 6 43 0,-7 0 51 0,8-3 57 0</inkml:trace>
  <inkml:trace contextRef="#ctx0" brushRef="#br0" timeOffset="27284.72">16862 6670 8 0,'0'-6'74'0,"0"6"41"0,6-6 34 0,-6 2 32 0,0 4 29 0,5-5 25 0,-5-1 26 0,0 2 22 0,0-1 22 0,0 5 22 0,8-4 20 0,-8 4-28 0,0-5-56 0,0 5-33 16,0-4-20-16,0 4-20 0,7-6-16 0,-7 0-12 0,0 6-10 0,0 0-9 0,0 0-5 0,0-3-5 0,0 3-4 0,0 0-4 0,0-6-6 0,0 6-8 0,0 0-8 0,0 0-9 0,0 0-13 16,0 0-8-16,0 0-11 0,0 0-13 0,0-6-10 0,0 6-9 0,0 0-14 15,0 0-9-15,-7 0-10 0,7 0-8 0,0 0-4 0,-8 6-6 0,8-6-1 0,-5 6-1 16,5-6-3-16,-6 3 1 0,6 3 0 0,-8 0 0 0,3-2 4 0,5 1 1 15,-8 4 3-15,1-5 2 0,1 7 4 0,6-7 1 0,-6 8 0 0,1-3 2 16,-2 0 0-16,7-5 0 0,-8 7-1 0,8-2 2 0,-6 1 2 0,6-4 0 16,-7 3 0-16,7 0 2 0,-6 1-1 0,6-5 2 0,-5 4-3 0,5-3 0 15,0 4 1-15,-8-5-2 0,8 5 0 0,-8-7-5 0,8 3-3 0,-5-1-1 16,5-1-4-16,0 2 1 0,-6-6-2 0,6 6 1 0,-7-2-1 0,7-4 4 0,0 0 0 0,0 5 4 16,0-5 0-16,-5 0 3 0,5 0 4 0,0 0 5 0,0 0 4 0,0 0 3 15,-9 4 2-15,9-4 2 0,0 0 0 0,0 0 3 0,0 0-1 0,0 0 2 16,0 0 0-16,0 0-2 0,0 0 1 0,0 0-2 0,0 0-3 0,0 0-1 15,0 0-2-15,0 0-3 0,0 0-7 0,0 0-4 0,0 0-6 0,0 0-11 16,0 0-8-16,9-4-8 0,-9 4-5 0,0 0-4 0,5 0-1 0,-5 4 3 0,7-4 2 16,-7 0 4-16,6 5 4 0,-1-5 5 0,3 4 6 0,0-4 5 0,-3 6 7 0,8-1 8 15,-7-1 10-15,9 1 6 0,-4 2 3 0,2-4 4 0,0 3 1 0,6-1 2 16,-4-1-4-16,-3 5-15 0,8-3-22 0,-7-2-31 0,0 7-37 0,1-7-84 16,-2 7-108-16,-1-2-65 0,5-5-41 0,-4 6-14 0,-5-5 0 0,6 1 10 15,-6-3 11-15,-2 4 15 0,2-2 21 0,0-5 29 0,-7 0 39 0,0 0 46 0,0 0 53 16,0-12 78-16,0 9 90 0</inkml:trace>
  <inkml:trace contextRef="#ctx0" brushRef="#br0" timeOffset="27869.1">17728 6439 19 0,'0'-10'54'0,"0"-1"22"0,0 4 21 0,0 1 25 0,0-3 28 0,0 3 29 0,0-4 30 0,0 5 25 0,0 0 25 0,0 1 1 0,0-2-8 0,0 6-9 0,0-4-9 0,0-1-10 0,0 1-11 0,0-1-9 15,0 5-9-15,0-7-13 0,-8 4-16 0,8 3-16 0,0-6-15 0,0 6-11 0,-5-5-11 0,5 1-4 0,0 4-4 16,0-6-3-16,-7 6-1 0,7 0-6 0,0-3-3 0,0 3-4 0,-6 0-9 15,6-6-6-15,0 6-10 0,0 0-10 0,0 0-8 0,-7-4-6 0,7 4-8 16,0 0-5-16,0 0-6 0,0 0-6 0,0 0-6 0,0 0-6 0,0 0-5 16,0 0-8-16,-7 0-3 0,7 0-5 0,0 0-2 0,-7 0-2 0,7 4-3 0,-5-4 0 15,-3 9-2-15,3-3-1 0,-3-2-2 0,2 7 3 0,-6-1 1 16,3 4 1-16,-2-4 3 0,4 4 4 0,-7 2 1 0,7-1 3 0,2 3 0 0,-8 1 1 16,7 2 2-16,-7-3-1 0,6 3 2 0,0-2-2 0,2-1 3 0,-2 3-1 15,7 3 1-15,-8-5 1 0,3 2 2 0,5-2 0 0,0 2-1 0,0-3 1 0,0 1 3 16,0 2-1-16,0-3 1 0,5 3 0 0,-5-2 2 0,8-1-2 0,-1 3 1 15,-2-2 2-15,2 1 2 0,0-4 2 0,6 2 1 0,-7-3-3 0,7 4-2 16,-1-4-11-16,2 0-10 0,-1 0-16 0,8 0-15 16,-10-6-19-16,10 4-20 0,-9 2-38 0,8-3-41 0,-8-3-67 0,7 0-72 0,-4 1-46 15,4-5-27-15,-5 4-1 0,-2-2 8 0,1-4 20 0,6-3 21 0,-11 0 30 0,3 0 28 0,-3-3 33 0,4-4 34 16,-3 2 47-16,-4 1 48 0</inkml:trace>
  <inkml:trace contextRef="#ctx0" brushRef="#br0" timeOffset="29354.43">18345 6746 7 0,'-6'-5'73'0,"6"5"40"0,0 0 33 0,0 0 29 0,-6-4 29 0,6 4 25 0,0 0 24 0,0 0 22 0,-7-4 18 0,7 4 19 0,-5-5 18 0,5 5-28 0,-8 0-58 0,8-6-38 0,-6 6-26 0,6-4-19 0,-7 4-17 0,1-6-17 0,6 6-11 0,-5-5-12 0,-2 5-7 0,-2-4-12 15,9 4-6-15,-5-6-9 0,-2 6-10 0,7 0-7 0,-6 0-10 0,1 0-8 16,5 0-7-16,-8 0-11 0,0 0-7 0,3 0-8 0,-1 6-7 0,6-6-4 15,-8 4-2-15,3 1-1 0,-3 1-3 0,1-2 1 0,2 2 2 0,-2-1 2 0,2 3 1 16,-2-3 1-16,-1 5 0 0,3 1 2 0,-3-2 3 0,8 1 0 0,-6-5 2 16,1 8 1-16,-2-7 0 0,7 3 1 0,-9 3 1 0,4-3-1 0,5 0 0 15,0 1-1-15,-6-1-1 0,6 3 0 0,-7-9-3 0,7 8-1 0,0-7-5 0,0 5-2 16,0-3-3-16,0-2-3 0,0 1-1 0,0 1-2 0,0-6-2 0,0 4 1 16,0-4 0-16,0 0 0 0,0 6 2 0,0-6 6 0,7 0 3 0,-7 0 7 15,0 0 10-15,6 0 6 0,-6 0 6 0,5 0 7 0,4 0 5 0,-2-6 3 16,-7 6 5-16,11 0 0 0,-3-4 2 0,-3-2 6 0,10 1 5 0,-3 1 4 0,0-2 6 15,-4 1 3-15,5-3 2 0,-2-3 2 0,5 8 3 0,-5-9 4 0,1-3 5 16,4 6 6-16,-11 0 5 0,8-7 4 0,-7 1 4 0,7 2 0 0,-6-2-8 16,-1 0-2-16,0 0-10 0,2-3-5 0,-1 2-6 0,-2-4-9 0,-5 1-4 15,9 4-10-15,-9-9-8 0,5 5-5 0,-5-2-8 0,0-1-5 0,0 1-6 0,0-3-3 16,0 0-2-16,0 3-1 0,0-2-3 0,-5 3 1 0,5-5 0 0,-9 7-1 16,9 2 0-16,0 2-1 0,-5-1 0 0,5-1-1 0,-7 7-2 0,7 4-1 15,0-5-2-15,0 7-1 0,-8-3-5 0,8 6-4 0,0 0-11 0,0-4-6 16,0 4-13-16,0 0-4 0,-6 4-3 0,0-4-2 0,6 6-1 0,-7-3 2 0,7 3-1 15,-5 3 2-15,-3 0-2 0,2 3 2 0,-1 1 3 0,1-3 4 0,1 4 7 0,-2 2 9 16,7 2 9-16,-9-3 5 0,4 0 4 0,-2 0 0 0,7 0-1 0,-6 4 0 16,6-4 2-16,-5 0-2 0,5 0 1 0,-8 0 1 0,8 0-1 0,0-2 1 15,0 2-2-15,0 0-1 0,0 0 1 0,0-2 0 0,0 8 2 0,0-6-1 16,8-2 2-16,-8 2 0 0,5 0-3 0,-5 0-1 0,6 4 0 0,1-5-3 0,-2 7-1 16,11-8 0-16,-11 2-3 0,1 1-1 0,7-2-1 0,0 1-1 0,-6 1-1 15,5-2-4-15,3-6 1 0,-1 3-1 0,-4-2 1 0,3 1 3 0,1-4 1 16,-1 3 3-16,0-4 3 0,7-5 5 0,-6 4 2 0,-1-4 2 15,-2 0 5-15,2 0 2 0,2 0 3 0,-3-4 1 0,0-1 2 0,2 1 1 0,-1-1 1 0,-8-1 3 16,11-4 0-16,-6 5 0 0,-2-5 3 0,5 1-1 0,-5 0 4 0,3 0-2 16,-3-3 4-16,-3 3-2 0,3-1 3 0,-3-4-1 0,2 4 1 0,-7-5 0 15,7 6 1-15,-7-6 0 0,5-1-3 0,-5 2 0 0,0-1-3 0,0 2 1 16,0-3-3-16,7-4-3 0,-7 7 1 0,0-2-1 0,-7 0-4 0,7-4 1 0,0 4 1 16,0 0-2-16,0 5 1 0,0-4 0 0,0 4 3 0,0 1-1 0,-5-3 1 15,5 3 1-15,0 4-1 0,0 1-3 0,-7-2-3 0,7 6-4 0,0-3-5 0,0 3-8 16,0 0-8-16,0 0-3 0,-7 0-6 0,2 0-4 0,-3 3-1 0,8 3-3 15,-5-2 0-15,-3 1-1 0,2 4 1 0,1 3-1 16,-10-3 2-16,9 1 5 0,-2 4 1 0,3-4 8 0,0 5 8 0,-11-5 3 0,11 4 3 16,-1 1 2-16,-1-5 0 0,2 5 1 0,-4-2 1 0,9-2-2 0,-5 4 0 15,-2 0 0-15,7-7-1 0,-6 7 0 0,6-1 2 0,-6-2-5 0,6-3 0 0,0 4-2 0,0-2-3 16,0-1-2-16,0 0-1 0,0-5-3 0,0 4-2 0,6 1 0 0,-6-5 1 16,0-1 2-16,6 8 2 0,-6-9 3 0,7 3 1 0,-7-1 5 0,5-5 3 0,4 4 5 15,-9-4 6-15,5 4 4 0,2-4 8 0,-1 0 6 0,-1 0 6 0,11-4 4 16,-11 4 8-16,0-4 1 0,9-1 4 0,-7-1 3 0,6 3 1 0,-7-9 3 15,7 8-1-15,0-7 4 0,-6 2-1 0,5 0 3 0,-5-1-4 0,1 0 1 16,-2-1-5-16,7 2-2 0,-13 0-4 0,5-7-5 0,2 7-3 0,2-6-1 16,-9 6-4-16,5-6-1 0,-5 5-4 0,6 1-1 0,-6-6-4 0,0 6-1 15,0 0-3-15,0-3 1 0,0 3-1 0,0 3-2 0,0 2-1 0,0-1-5 0,-6 1-6 16,6-1-12-16,0 5-8 0,0 0-7 0,-5 0-5 0,5 5-2 0,-9-1-2 16,2 1-3-16,7-1-3 0,-5 7-1 0,-1-1-3 0,-1-1-1 0,1 1 0 0,6 4 1 15,-8 1 5-15,1 1 5 16,2-3 6-16,5 2 3 0,0-1 3 0,-7 2 0 0,7-1 2 0,0-6-1 0,0 6 2 15,7-5 2-15,-7 4 0 0,5-4 2 0,-5-1 0 0,7 3 5 0,1-9 2 16,-8 8 4-16,6-7 6 0,1 0 4 0,-1 7 3 0,6-7 8 0,-3-4 1 0,2 5 5 0,1-5 3 0,4 6 4 0,-5-6 4 16,2 0 6-16,0 0 4 0,1-6 4 0,6 6 2 0,-1-5 4 0,-6 1 0 15,0-2 0-15,5 1-2 0,-4-3 0 0,-1 3 0 0,1-4 0 0,-2-3 0 16,1 8-2-16,-7-7 1 0,9 2-2 0,-10 0-5 0,1-7-1 16,2 1-2-16,-3 6-2 0,3-4-2 0,-3-2-2 0,-5-6-1 0,8 8-3 0,-8-8-1 0,0 1-7 15,0 1-2-15,0 0-3 0,0-5-7 0,0 3-2 0,0-8-5 0,0 6-1 16,-8-7-3-16,8 0-2 0,-5 2 0 0,5-2-2 0,-8 2-1 0,8 1 2 15,-5-1-2-15,5 4 2 0,-8 3-1 0,8 3 1 0,-6-3 1 0,6 6-2 0,0 7 1 16,-5-3-7-16,5 8-10 0,0-9-8 0,-7 12-10 0,7 0-7 0,0 0-3 16,0 0-3-16,-8 5-2 0,2 2 0 0,6-4 1 0,-5 8 0 0,-3-3 2 15,8 7 1-15,-5 0 3 0,-2 0 5 0,-2 4 10 0,9 2 8 0,-5 3 14 0,5 0 4 16,-6 0 4-16,6 1 3 0,0-1 0 0,0 0 2 0,0 1-2 0,0-1 1 16,6 1 0-16,-6-1-2 0,5 0 1 0,-5-3-1 0,9-2 1 0,-2 2-1 15,-2-3 2-15,3 1-2 0,-3 2 2 0,1-8-2 0,9 2-1 0,-10-1-2 16,1 2-2-16,2 2-7 0,5-7-7 0,-8 5-13 0,3-7-17 0,-2 0-19 15,1 1-20-15,6-1-26 0,-7 3-27 0,2-9-30 0,-3 8-35 0,0-7-49 0,-5 0-52 16,8-4-63-16,-2 5-71 0,-6-5-21 16,0 0 2-16,0 0 19 0,0 0 27 0,0 0 33 0,0-5 34 0,0 1 37 0,-6-5 40 0,6 0 42 0,-8 2 45 0,3-2 52 15,0-2 60-15</inkml:trace>
  <inkml:trace contextRef="#ctx0" brushRef="#br0" timeOffset="29923.1">18906 6692 61 0,'-11'-4'148'0,"-5"-5"52"0,11 3 40 0,-9 3 33 0,9-3 30 0,-2 0 23 0,7 2 20 0,-8-1 14 0,8-1 18 0,0 2 13 0,0-1 12 0,0 5-58 0,0-4-100 0,8 4-72 0,-8-5-56 0,7 5-27 0,-2-4-19 0,2-2-12 0,-7 0-12 0,12 6-6 0,-4-3-2 0,0-3-1 16,-3 0-3-16,8 2 1 0,1 4-3 0,-2-5-4 0,-6 5-7 0,15-5-6 0,-8 1-1 16,-2 4-2-16,9 0-4 0,-1-4-1 0,-6 4-1 0,8 0 0 0,-2-6 1 15,-1 6-5-15,-4 0-5 0,6 0-13 0,-1 0-18 0,2 0-19 0,-3 0-17 0,-4 0-23 16,4 0-25-16,-2 0-26 0,2 0-24 0,-4 0-16 0,-2 0-13 0,2 0-5 16,-1-5 0-16,-1 5 6 0,0 0 5 0,-5 0 18 0,6 0 25 0,-6-4 35 15,0 4 41-15,-2 0 40 16,3 0 39-16,-8 0 39 0,8 0 40 0,-8 0 38 0,0-6 33 0,0 6 26 0,0 0 20 0,0 0 20 0,0 0 14 0,0 0 8 15,0 0 8-15,0 0-10 0,0 0-19 0,0-6-18 0,0 3-16 0,-8 3-20 0,8-6-17 16,-8 1-21 0,8 5-17-16,0-4-17 0,-5-2-15 0,5 3-13 0,-7-3-11 0,7 6-9 0,-7-4-9 15,7-1-4-15,0-1-4 0,-5 2-6 0,5 4-2 0,0 0-9 0,-8-6-5 0,8 6-8 0,0 0-9 16,0 0-8-16,-7 0-4 0,7 0-8 0,-5 0 0 0,5 6-5 16,-7-6-1-16,0 4-2 0,2 2-3 0,5 3 0 0,-8-3 1 0,-5 3 0 0,13 0 2 15,-13 0 6-15,8 3 6 0,-4-3 5 0,4 1 3 0,-2 4 2 0,1-4 1 0,1 5 2 0,-4 0-2 0,9-6 1 16,-7 6-5-16,2-5-1 0,-3-1-2 0,8 6-5 0,-5-6 0 0,5 1-6 0,0 1-7 15,0-1-3-15,-6-5-2 0,6 3-4 0,0-3-2 0,0 5 0 0,0-5 0 0,0 1 0 16,0-3 1-16,6-3 3 0,-6 6 4 0,0-6 4 0,0 0 6 0,0 6 7 16,5-6 7-16,-5 4 7 0,8-4 7 0,-8 0 5 0,5 0 5 0,2 0 3 31,2-4 2-31,-4 4 5 0,1-6 0 0,6 0 2 0,-3 6 4 0,3-3-1 0,-6-8 1 16,7 7 2-16,0-7 0 0,-6 7 1 0,5-5 0 0,-5 3 3 15,6-4 3-15,-6 1 1 0,0-2 5 0,-2 2 3 0,11-4 3 0,-11 1 2 0,1 3 3 16,1-1 1-16,-2 1-2 0,4 0-1 0,-9-3-4 0,5 3-4 0,2 3-7 15,-7 2-9-15,6-6-6 0,-6 6-8 0,0 4-10 0,0 0-9 0,5-4-10 0,-5 4-10 16,0 0-8-16,0 0-3 0,0 0-4 0,0 0 3 0,0 4-4 0,0 0 2 16,0 6 2-16,0-6 2 0,0 8 3 0,0-3 5 0,0 1 7 0,0 4 6 0,-5-4 7 15,5 5 5-15,0 0 5 0,0-2 4 0,0 2 0 0,0 0-2 16,0 0-3-16,0 0-4 0,0-6-12 0,0 6-14 0,-6-5-16 0,6-1-22 16,0 0-22-16,0 2-23 0,0-1-25 0,0 0-55 0,-7-5-70 0,7 4-80 0,0-5-84 15,0 2-30-15,-5-1-5 0,5-1 12 0,0-4 22 0,0 5 24 0,0-5 34 0,0 0 34 16,0 0 37-16,0 0 41 0,0-5 40 0,5 5 61 0,2-4 67 0</inkml:trace>
  <inkml:trace contextRef="#ctx0" brushRef="#br0" timeOffset="30112.6">19721 6849 0 0,'6'4'44'0,"-6"7"156"0,8-7 85 0,-3 1 59 0,0 2 44 0,-5-4 34 0,0-3 23 0,8 6 20 0,-8-1 16 0,0-5 15 0,0 0 13 0,0 0 15 0,0 0 15 0,6 0-126 16,-6 0-205-16,0 0-93 0,0 0-37 0,0 0-18 0,0 0-4 0,0 0-4 0,0 0 3 0,0 0 0 0,0 0 1 0,0 4-1 0,-6 0-1 0,6-4-1 0,-8 0-2 0,8 5-8 15,-5 1-14-15,5-2-16 0,-5 1-23 0,-3 5-25 0,-5-4-24 0,5 3-29 0,-4 0-30 16,5 1-32-16,-5 1-34 0,-2-1-66 0,1-1-78 0,0 0-84 0,0 0-80 16,2 2-33-16,4-1-5 0,-7 0 10 0,1-1 23 0,7-4 31 0,-9-1 36 0,10 2 45 15,-1-1 47-15,-2-5 51 0,3 0 56 0,-3-5 69 0,-4 5 75 0</inkml:trace>
  <inkml:trace contextRef="#ctx0" brushRef="#br0" timeOffset="30729.84">20267 6527 0 0,'0'-6'41'16,"7"3"82"-16,-7-7 47 0,0 5 39 0,7-5 35 0,-7 4 31 0,0-3 27 0,0 4 28 0,0-5 27 0,0 6 28 0,0-7 21 0,0 8-2 0,0-3-22 0,0 0-61 0,0 2-87 0,-7-1-50 0,7-1-30 0,0 2-23 0,0 1-18 0,-7-3-15 0,7 1-14 15,-6 1-13-15,6-2-14 0,-7 0-14 0,1 2-9 0,6 4-12 0,-8-5-7 0,3 5-8 16,-2-5-5-16,7 5-5 0,-6 0-3 0,0 0-5 0,-1 5-4 0,-1-5-2 0,3 5-4 0,-1-1-1 15,-2 2-1-15,-5 0-1 0,6-2 0 0,1 7 0 0,0-4 1 0,1 4 3 0,-2-1 1 16,-1-1 1-16,-5 2 0 0,7 3 4 0,1-5 0 0,-2 6 2 0,-2-4 1 16,4 2-2-16,-1-3 0 0,-1 4 2 0,2 2 0 0,-4-5 2 0,2 2 2 15,7-4 2-15,-5 6-2 0,5-3-1 0,0 1 0 16,-6-4 0-16,6 6 0 0,0-3-1 0,0 1 3 0,6-4 2 0,-6 2 2 0,5 4 4 16,2-5-1-16,2-1-1 0,-4 0-3 0,2 6-3 0,4-6-7 0,-2 3-11 15,3-3-10-15,1 1-13 0,1-7-15 0,4 8-22 0,-5-7-20 0,8 8-35 0,-10-8-41 16,10 1-47-16,-3-1-50 0,-4-4-48 0,6 5-43 0,-1-5-10 0,0 0 8 0,1 0 17 15,-6 0 24-15,4-5 26 0,-4 1 30 0,6-1 30 0,-7-5 34 0,0 4 40 16,1-3 45-16,-9 0 47 0,8-6 65 0</inkml:trace>
  <inkml:trace contextRef="#ctx0" brushRef="#br0" timeOffset="31646.29">20411 6332 80 0,'-7'-11'157'0,"7"1"45"0,0-3 34 0,-6 2 21 0,6 7 17 0,0-7 14 15,0 2 16-15,0-1 16 0,0 6 13 0,6-1 15 0,-6-1 13 0,0 3-67 16,0 3-110-16,7-7-65 0,-7 7-36 0,6 0-15 0,-6 7-2 0,7-7 7 15,-7 3 12-15,6 3 6 0,-6-1 1 0,8-1 1 0,-3 0 3 0,-5 7-1 16,8-2-1-16,-3 1-1 16,0 5-7-16,4-6-5 0,-4 6-12 0,-5 6-11 0,7-8-12 0,1 2-11 0,-3 6-7 0,-5-3-5 0,7 1-5 0,-7 2-3 0,7 3-3 15,-7-5-5-15,0 2 0 0,5-3 0 0,-5 7-2 0,0-6-2 0,0 1-2 16,0 1-2-16,0-3-2 0,8-3-5 0,-8 1-8 0,0-3-6 0,0 1-4 0,6 1-1 16,-6-5-3-16,0 1 1 0,0-3-3 0,0-3-2 0,7 5 1 0,-7-10 0 15,0 5 3-15,0-5 3 16,0 6 7-16,0-6 7 0,0 0 10 0,0 0 6 0,0 0 7 0,0 0 5 0,0 0 5 0,0 0 6 0,0 0 8 0,0 0 2 15,0 0 0-15,0 0 2 0,0 0-3 0,0 0 0 0,0-6-4 0,0 1 0 0,0 1-3 16,0-2-2-16,0-3-1 0,0 5-5 0,0-1-4 0,0-5-6 0,0-1-6 16,0 1-5-16,0 1-2 0,0 0-1 0,0 0 2 0,0-3 0 15,0 3 5-15,0-6-2 0,0 6-2 0,6-7-2 0,-6 7-1 0,0-6-3 0,5 6-2 0,-5-1-1 16,7 1-1-16,-7-3-1 0,9 3 1 0,-4 0-2 0,-5 3-2 16,6 3-3-16,1-3-4 0,-7 6-1 0,5-4 2 0,3 4 3 0,0 0-2 15,-3 4 3-15,1-4 5 16,2 6 2-16,-3-3 1 0,8 3 2 0,-6-2 2 0,0 7 3 0,-2-2 4 0,2 1 3 0,6 1 0 0,-5-3-1 0,-2 6 3 0,-1-2-1 0,2 3 3 31,2-6 1-31,-4 4-2 0,1 2-2 0,1-3 2 0,-7-3-1 0,5 0 1 0,-5 6-2 16,9-6-1-16,-9 1-2 0,7-4 2 0,-7 3-2 0,0 0 1 0,5-3-7 15,-5 3-6-15,0-3-6 0,6-3-10 0,-6 3-7 0,0 0-6 0,5-2-2 16,-5 1-2-16,8-5-1 0,-8 4 0 0,8-4 1 0,-8 6 1 0,5-6 1 16,2 0 3-16,-1-6 6 0,0 6 8 0,2-4 11 0,-1-1 7 0,-2 5 10 15,3-10 6-15,-2 4 5 0,-1 3 1 0,3-8 4 0,-1 7-1 0,-1-7-1 16,0 3 1-16,1-3-1 0,-7-4-2 0,5 5 2 0,3-4-1 0,-2 1 1 0,-6 1-1 15,7-7 0-15,-1 5 0 0,-6-2 2 0,5-3 2 0,-5 5 1 0,0-5 1 16,8-2 4-16,-8 3 0 0,0-7 3 0,0 5 0 0,8-5 0 0,-8 6-3 16,0-5 1-16,0 3 3 0,0 3 3 0,5-1 0 0,-5-2 2 0,0 6-3 0,0 2 2 15,0-2 0-15,0 4 4 0,0 2-1 0,0 3 0 0,0-2-4 16,0 8-6-16,0 0-5 0,0 0-13 0,0 0-19 0,0 0-10 0,0 0-11 0,0 0-5 16,0 0-7-16,0 0-4 0,-5 4-6 0,5 0-4 0,0 7-5 0,0-2 0 0,-8 1 0 15,8 1 5-15,0 2 10 0,0 2 10 0,0 6 9 0,-8-8 10 0,8 7 6 16,0 0 6-16,0-2 5 0,0 3 3 0,0-1 1 0,0-1 2 0,0 0 1 15,0 2 2-15,8-8 1 0,-8 7 0 0,0-5-1 0,0-1 1 0,8 0 0 0,-3 1 0 16,-5 1 1-16,8-2-5 0,-8 1-6 0,5-5-13 0,-5 5-14 0,5-6-18 16,-5 0-19-16,9 1-18 0,-4 1-19 0,-5-1-23 0,7-5-21 0,-1-1-26 15,2 0-29-15,-8 1-21 0,5 1-18 0,3-2-2 0,-3-4 2 0,2 0 12 16,0 0 16-16,0 0 22 0,-1-4 23 0,1-2 26 0,-2 1 30 0,4 1 37 0,1 0 40 16,-2-7 46-16,-3 7 46 0,3-7 35 0,0 1 29 0,-3 1 20 0,-5-6 21 15,6 6 13-15,2-1 14 0,-3-5 9 0,2 1 6 0,-1 4 0 0,-6-11-4 0,7 7-12 16,-7 0-20-16,7-1-19 0,0 0-18 0,-7 6-12 0,5-6-4 0,-5 0-6 15,0 5-4-15,8 1-5 0,-8 4-4 0,0-5-5 0,0 6-1 0,0-1-4 16,0 5-5-16,0 0-4 0,0 0-7 0,0 0-9 0,0 0-10 0,0-6-13 16,0 6-16-16,0 0-10 0,-8 6-12 0,3-6-11 0,5 5-10 0,-7-5-9 15,0 4-7-15,7 6-5 0,-7-5-6 0,1-1 1 0,-1 7 3 0,7-1 2 0,-5-1 5 16,-3 0 6-16,2 1 7 0,1 1 6 0,-3-2 6 0,0 1-1 0,3 1 3 16,-3-3 2-16,3 2 3 0,0 0 1 0,-4-4-3 0,4 3-1 0,5 1 1 0,-7-1-4 15,1-4 2-15,6 5-2 0,-7-1-1 0,7-3-2 0,-7 3-2 0,7-3-1 16,0 3 2-16,0-5-2 0,0 7 0 0,0-7-1 0,0 1 2 0,0 5 2 15,0-4 1-15,0-1 2 0,0-1 1 0,7 5 2 0,-7-3 2 0,7-2 3 0,-7 7 3 16,6-8 0-16,1 3-3 0,-7 4-6 0,5-5-5 0,4-1-9 0,-4 2-7 16,0-3-12-16,3 3-9 0,-3-1-14 0,3-1-16 0,0-4-15 0,-3 6-16 15,1-6-26-15,2 6-26 0,-3-6-43 0,2 0-49 0,6 0-63 0,-6 0-68 0,0 0-20 16,-2-6 1-16,3 0 12 0,-3 6 20 0,9-9 25 0,-9 3 27 0,2 3 28 16,2-7 32-16,-4 1 37 0,1-6 39 0,6 4 50 0,-3-4 60 0</inkml:trace>
  <inkml:trace contextRef="#ctx0" brushRef="#br0" timeOffset="32088.98">21601 6448 0 0,'-5'0'25'0,"-2"-3"138"0,-4 3 68 0,3-6 45 0,0 0 34 0,3 2 25 0,-8-1 22 0,7-1 18 0,6-1 14 0,-7 1 13 0,7 1 10 16,0 1 9-16,-8 4 11 0,8-6-116 0,0 6-184 0,0 0-85 0,-5 0-34 0,-2 0-17 0,7-6-5 0,-7 6-2 0,2 0-3 0,-3 0 2 0,8 0 1 0,-5 0 4 0,-3-4 4 15,2 4 2-15,6 0 4 0,0 0 3 0,-5 0 2 0,5 0 7 0,0 0 6 16,0 0 9-16,0 0 5 0,0 0 4 0,0 0 4 0,0 0 1 0,-7 0 3 15,7 0-1-15,0-5-1 0,-8 5 0 0,8 0-2 0,0 0-5 0,-6 0-4 0,6 0-7 16,0 0-10-16,-6-5-10 0,6 5-9 0,0 0-5 0,-7 0-6 16,2 0-2-16,5 0-1 0,-8 5-2 0,0-5 1 0,3 5 0 0,5-5 2 0,-6 0 1 15,-1 4 0-15,1 2 4 0,-2 0-2 0,3-6 2 0,-2 4 2 0,1-4-1 0,0 5-2 16,-1 1 0-16,-1-3 0 0,3 1-3 0,-2 2 2 0,7-1-3 0,-7-5-3 16,2 4 0-16,5 2-2 0,-8 0 1 0,8 3-2 0,-7-4-1 0,7-1 2 0,0 2-3 15,-5 3 0-15,5-5-1 0,0 1-1 0,0 5 1 0,0-4 1 0,0 3 3 16,5-3 2-16,-5 3 3 0,7-5 1 0,-7 7 1 0,8-2 3 0,-3 1 2 15,2 1 3-15,0-3 4 0,-2 2 5 0,3 0 4 0,5-1 6 0,-7 3 0 16,6-3 2-16,-4 0 0 0,5 1 0 0,-7-1 0 0,7-3 0 0,0 3 2 16,0 1 0-16,-7-1 4 0,9-4-1 0,-10 5 0 0,1-5 1 0,7 5-1 0,-5-4 0 15,-3-1-3-15,2-1 1 0,-7 5-1 0,7-3 0 0,-2-2-3 0,-5 1 0 16,8 1-2-16,-8-3 0 0,7 3-3 0,-7 0 0 0,0-2 0 0,0 1 2 0,0-1 3 16,0 2 3-16,0-3 0 0,-7 3 6 0,7-1-4 0,-8-1-1 0,8 2-10 15,-5 0-9-15,-2-2-15 0,0-4-15 0,2 5-20 16,-3-1-18-16,3-4-23 0,-9 5-25 0,9-5-40 0,-2 0-46 0,-1 4-65 0,2-4-69 0,0 0-45 15,-6 0-28-15,12-4-2 0,-8 4 15 0,-5 0 22 0,13-5 26 0,-6 5 32 0,-1-4 30 16,1-1 34-16,6 1 35 0,0-2 45 0,-8 0 48 0,8 2 62 16,8-7 61-16</inkml:trace>
  <inkml:trace contextRef="#ctx0" brushRef="#br0" timeOffset="32436">21570 6580 0 0,'8'-8'7'0,"-3"-3"107"0,1 7 62 0,1-8 45 0,-2 9 35 0,-5-8 34 0,9 7 28 0,-4-2 30 0,-5-3 23 0,7 5 24 0,-7-1 20 0,0 5 17 0,6-6 10 0,-6 6-78 0,0 0-128 0,0 0-67 0,0-4-38 0,0 4-27 16,0 0-18-16,0 0-19 0,0 0-18 0,0 0-18 0,0 0-13 0,0 0-11 16,0 0-5-16,0 0-3 0,0 4-3 0,0 7 1 0,0-7-3 0,0 2-1 15,0 3-1-15,0-5 1 16,0 7 3-16,0 4 6 0,0-6 5 0,0 1 4 0,0 4 4 0,0 2 3 0,0-7-3 0,0 6-2 0,0-2-2 0,0-2-1 0,8 5-3 16,-8-7 0-16,0 4-1 0,0-2-2 0,6-2 1 0,-6 1 0 0,7 1-1 15,-7-3 0-15,5 3 2 0,-5-7 1 0,8 7 0 0,-2-8 1 0,-6 3 1 0,5 0 4 16,3-2 3-1,-1 1 4-15,-2-5 7 0,4 4 6 0,-4-4 6 0,0 0 7 0,3-4 5 0,-3 4 6 0,9-5 4 0,-7 1 5 0,-1-2 3 0,2 0 3 16,-3 3 1-16,3-3 0 0,4-3 0 0,-5 3-4 16,-2-3-5-16,-5 0-7 0,7-1-5 0,1-1-8 0,-3 1-7 0,2 1-5 0,-7 0-6 0,7-6-8 0,-7 5-8 15,5-5-12-15,-5 1-17 0,0-2-15 0,0 1-17 0,0 1-14 0,0 0-17 16,0-1-14-16,0 0-12 0,0 0-16 0,0 2-18 0,0-2-16 0,-5 4-18 16,5-2-19-16,-7 3-16 0,7 5-28 0,0-4-32 0,-7 3-50 0,7 0-61 15,0 6-30-15,-5 0-9 0,5 0 8 0,-8 0 20 0,1 6 24 0,7 0 29 0,-5-6 29 16,-2 3 31-16,7 3 36 0,-7-1 36 0,7 5 44 0,-5-6 50 0</inkml:trace>
  <inkml:trace contextRef="#ctx0" brushRef="#br0" timeOffset="33083.86">21817 6545 84 0,'7'6'158'0,"-7"-6"51"0,7 0 40 0,-7 0 36 15,5 0 35-15,-5 0 34 0,7 0 34 0,-7-6 32 16,9 6 31-16,-9-3 24 0,0-3 23 16,5 1-64-16,-5 1-119 0,0 4-68 0,6-6-45 0,-6 3-27 0,0-3-18 15,0 2-21-15,7 4-17 0,-7-5-17 0,0-1-19 0,0 6-16 0,0-4-14 0,0 4-10 16,5 0-11-16,-5 0-10 0,0 0-11 0,0 0-12 0,0 0-10 0,0 0-7 15,0 0-5-15,0 0-5 0,0 0 1 0,0 4 0 0,0 2-4 0,0-1-1 16,0-1 0-16,0 5 1 0,0 1 1 0,0 1 5 0,0-2 5 0,0 6 5 16,0-1 6-16,0-4 3 0,0 6 2 0,0-1 3 0,0-2 0 0,0-4 0 0,0 6 2 15,0 0-1-15,0-5 1 0,0-1-1 0,9 2 0 0,-9 4 1 0,0-11-1 16,0 7 0-16,0-3 0 0,5-3-1 0,-5 1 0 0,0-2-2 0,0 1 0 0,7 1-1 16,-7-3 1-16,0-3 1 0,0 0 6 0,0 0 3 0,0 6 7 0,0-6 4 15,0 0 6-15,0 0 4 0,0 0 6 0,0 0 3 0,0 0 5 0,0 0 0 16,0 0 1-16,6-6-1 0,-6 6-2 0,0-3 0 0,0-3-2 0,5 1-4 15,-5 1-4-15,0-2-5 0,0 1-4 0,8-3-7 0,-8 3-2 0,0-5-4 16,0 4-5-16,0-3 0 0,0-2 2 0,8 7-2 0,-8-5 0 0,0 0-3 0,0 3-3 16,5-4 0-16,-5-1-3 0,0 2 1 0,6 0-3 0,-6-1 0 0,0 1-1 15,7-3 0-15,-7-2 0 0,6 6-2 0,-6-3-1 0,8 1 1 0,-8 1-1 16,7-2-2-16,-7 7 3 0,5-5-3 0,-5 3-2 0,0 2 0 0,6-1-3 16,-6-1-5-16,0 6-2 0,0 0-9 0,0 0-9 0,0 0-7 0,0 0-2 0,0 0-1 15,0 0 0-15,0 11 2 0,0-7 2 0,0 2 3 0,8 3 2 0,-8 0 3 16,0 0 1-16,0 7 7 0,5-1 6 0,-5-6 6 0,8 6 12 0,-8 0 4 15,0 0 6-15,5-6 1 0,-5 6 1 0,8-5 1 0,-8-1-2 0,6 6 1 16,-6-6 2-16,0 1-2 0,0-5 2 0,5 5-2 0,-5 1 0 0,0-7 1 0,0 0-1 16,7 1 2-16,-7 1 0 0,0-2 1 0,0-4 1 0,0 5 5 0,0-5 3 15,0 0 5-15,0 0 6 0,0 0 6 0,0 0 3 0,0 6 7 0,0-6 3 0,0 0 9 16,0 0 10-16,0 0 4 0,0 0 8 0,8 0 0 0,-8-6-1 0,0 6-5 16,6-5-6-16,-6 1-5 0,0-2-7 0,7 1-6 0,-1-3-4 0,-6 3-8 15,5-5-6-15,-5 4-7 0,8-3-13 0,0-2-7 0,-8 2-6 0,5 5-4 16,1-5-2-16,1-3 2 0,-7 3-1 0,5-1-1 0,4 5-3 0,-2-4-4 15,-2-1-1-15,1 1-5 0,0-3-1 0,1 3-1 0,1 0-2 0,-3 5-2 0,2-7 2 16,0 1-3-16,6 4 1 0,-6 3-3 0,-2-8-3 0,-5 7 0 0,7 4-1 16,0-6 0-16,-7 3-5 0,5 3 0 0,-5 0-2 0,0 0 2 0,0 0 1 0,0 3 3 15,8 3 2-15,-8-2 2 0,0 1 1 0,0 4 3 0,0 3 2 0,0-3 4 16,0 1 1-16,0 4 8 0,0-4 3 0,0 5 5 0,0 0 4 0,0-6 2 16,0 6-1-16,0 1 3 0,-8-7-2 0,8 4 0 0,0-2 0 0,0-2-1 15,0 1-5-15,-5 1-9 0,5-3-10 0,0 3-14 0,0-7-15 0,-7 7-19 16,7-8-19-16,0 3-25 0,0 4-26 0,0-5-55 0,0-1-68 0,0 2-72 0,0-6-70 15,0 3-27-15,-7 8 1 0,7-11 14 0,0 4 21 0,0-4 27 0,0 0 29 0,0 0 35 16,0 0 35-16,0 0 38 0,0 0 43 0,0 0 58 0,0 0 68 0</inkml:trace>
  <inkml:trace contextRef="#ctx0" brushRef="#br0" timeOffset="33304.11">22384 6966 0 0,'7'0'2'0,"6"5"112"0,-13 1 67 0,6-6 49 0,2 3 39 0,-3-3 29 0,-5 0 29 0,0 0 25 0,5 0 27 0,-5 0 23 0,0 0 23 0,0 0 21 0,0 0 18 0,0 0-84 0,0 0-141 0,0 0-79 0,0 0-46 15,-5 7-25-15,5-7-17 0,0 5-8 0,0-5-9 0,0 4-7 0,0-4-10 0,-5 5-8 0,5-5-7 0,0 4-5 16,-8 2-4-16,8-3-1 0,-6 3-1 0,6 3-11 0,-7-3-15 0,1 0-27 0,-1 3-31 0,1-5-53 16,-2 5-64-16,-4 2-93 0,6-2-104 0,-8-2-44 0,7 2-14 0,-6 0 0 15,2-5 8-15,3 7 15 0,-4-7 18 0,3 1 31 0,-2 1 36 0,-1-6 42 0,4 0 49 16,-5-6 61-16,0 6 66 0</inkml:trace>
  <inkml:trace contextRef="#ctx0" brushRef="#br0" timeOffset="34700.43">22612 6600 5 0,'0'-10'44'0,"0"5"24"0,-7-4 21 0,7-1 27 0,0 5 30 0,0-5 31 0,0 1 28 0,-5-2 28 0,5 1 24 16,0 1 5-16,0 0-2 0,0-1-9 0,0-1-9 0,0 2-10 0,5-1-11 0,-5 1-10 0,0 0-8 0,0 3-19 0,0-4-24 0,0 5-18 0,0-5-13 0,0 7-11 0,0-3-9 0,0-3-4 0,7 9-1 16,-7-6-3-16,0 0-1 0,0 6-2 0,0-4-4 0,0-2992-1 0,0 5987-3 0,0-2991-4 15,0-5-6-15,0 5-3 0,0 0-7 0,0 0-6 0,0 0-5 0,0 0-6 16,0 0-3-16,0-4-6 0,0 4-2 0,0 0-3 0,0 0-3 0,0 0-4 15,0 0-4-15,0 0-3 0,-7 0-3 16,7 0-6-16,0 0-1 0,0 0-7 0,0 0-4 0,-5 0-9 0,5 0-7 0,0 4-5 0,0-4-8 0,-8 5-3 0,8 0-6 16,-6-1-3-16,-1 2-2 0,7 0-2 0,-6 9-1 0,1-8 1 0,-3 4 0 15,8 5 2-15,-8-2 0 0,3 5 5 0,-2-4 5 0,1 4 4 0,6-4 6 0,-5 3 2 16,5-2 3-16,-9 3 3 16,9-5 0-16,0 7 2 0,-7-6-1 0,7-2 0 0,0 8 1 0,0-6-1 0,0-2 3 0,7-2-2 0,-7 4 1 0,0-5-1 15,9-1-1-15,-9 0-1 0,5 1-1 0,-5 1 1 0,6-8 0 16,-6 9 2-16,7-8 2 0,-2 1 1 0,3 5 4 0,-8-7 4 0,8-3 6 0,3 6 3 0,-4-6 1 15,-1 0 2-15,7 0 5 0,-6 0 1 16,5 0 4-16,3-6 5 0,-2 3 6 0,-2-3 5 0,4-3 5 0,-3-1 8 16,8 1 2-16,-7-2 4 0,5-4 1 0,-4 7 3 0,-1-7 4 0,1 0 4 0,-2 0 3 0,2 0 3 15,-1 6 1-15,-6-6 0 0,-2 0-1 0,2 2-4 0,0-2-5 0,-7-1-3 0,0-2-8 0,0 3-4 16,0-6-7-16,0 6-8 0,-7-3-6 0,0-3-11 0,2 2-8 0,-2 1-17 16,-1 2-16-16,3-2-18 0,-2 3-20 0,-5-1-13 0,5 2-14 0,-2 4-21 0,-2 1-27 15,4 4-19-15,2-2-14 0,-4 4-27 0,2-3-29 0,2 6-51 0,-1 0-61 16,1 0-52-16,-3 6-45 0,8-6-18 0,-8 3-3 0,3 9 13 0,5-3 19 0,-7-5 30 15,7 11 37-15,-6-6 34 0,6 3 31 0,0 3 42 0,-6-8 46 0,6 8 55 16,0-3 59-16</inkml:trace>
  <inkml:trace contextRef="#ctx0" brushRef="#br0" timeOffset="35253.96">22976 6214 4 0,'-5'-6'72'0,"5"-3"43"0,0 5 40 0,-7-1 36 0,7 1 34 0,-7-2 30 0,7 0 28 0,0 2 28 15,-7-1 26-15,7-1 25 0,0 3 20 0,0-3-24 0,0 2-53 0,0-1-34 0,0 1-27 0,0-1-21 0,-6-5-26 0,6 10-17 0,0-6-20 0,0 1-10 0,0 5-12 0,0-10-11 0,0 6-9 0,0 4-11 0,6-5-7 0,-6 5-15 0,0 0-13 16,0 0-14-16,0 0-17 0,0-4-12 0,0 4-13 0,0 0-5 0,7 0-6 16,-7 0-5-16,7 0-5 0,0 4-3 0,-2-4-1 0,8 5 2 0,-5-1 0 0,5 2 3 15,-8-2 8-15,9 7 3 0,-1-8 4 0,0 9 3 0,0-3 1 0,0 1-2 16,0 4 1-16,0 2 0 0,1-7-2 0,-1 10 0 0,-8-5-1 0,9 7-5 15,-2-2-1-15,-4 0-1 0,-2 5-1 0,0 0 0 0,1 1 0 0,-2-1 2 0,-5 6 1 16,0 1-7-16,0-3-11 0,-5 2-19 0,5-2-27 0,-7 7-28 0,-5-7-35 16,4 3-61-16,-4-7-75 0,-2 6-88 0,1-6-90 0,-6 1-37 0,6-1-11 0,-7-6 6 15,1 3 10-15,-2-2 24 0,2-4 27 0,1 0 37 0,4-2 44 0,-5-2 47 16,-1-2 49-16,-1 1 68 0,3-4 70 0</inkml:trace>
  <inkml:trace contextRef="#ctx0" brushRef="#br0" timeOffset="37170.43">11541 8076 62 0,'0'-6'134'0,"0"2"41"0,0-1 33 0,-8 5 30 0,8-6 27 0,0 2 28 15,0-2 26-15,0 1 30 0,0-4 26 0,-6 5 28 0,6-2 27 0,0 3-55 0,-5-3-94 0,5 0-56 0,0 3-31 0,0-3-17 0,-8 0-11 0,8 6-10 0,0-4-10 0,0 4-13 16,0-5-15-16,0 5-16 0,0 0-17 0,0-6-17 0,0 6-18 0,0 0-17 0,0 0-15 0,0 0-15 0,0 0-15 16,0 0-12-16,0 0-12 0,0 0-5 0,-7 6-2 0,7-1-2 0,0-5 1 0,0 10 0 15,0-4 0-15,0 3 2 0,-6 0 4 0,6 1 5 16,0-1 4-16,0 6 5 0,0 0 8 0,0 0 5 0,0 0 6 0,0 0 2 0,0-2-1 0,0 8-2 15,6-6 1-15,-6 4-4 0,0-1 1 0,0-3 1 16,7 6-3-16,-7-2 1 0,8-4 2 0,-8 4 1 0,5-5 2 0,-5 7 1 0,6-6 1 0,2 4-1 16,-3-4 1-16,3 4 1 0,-3-5 0 0,3 1 1 0,3 1 1 0,-4-3 1 15,7 2 2-15,-8-6 0 0,6 6-1 0,-4-4 0 0,5-3-1 0,0 3 2 0,-8-7-1 16,11 1 3 0,-5 1 6-16,-5-6 4 0,9 0 11 0,-3 0 10 0,-5 0 11 0,6 0 11 0,-1-6 12 0,-5 1 7 0,5 1 12 0,2-7 6 0,-7 3 9 15,6 3 5-15,-7-4 6 0,7-7 5 0,-6 5 3 0,-1 2 1 0,-1-4-7 16,4 1-5-16,-2 3-9 0,-7-6-13 15,5 6-10-15,-5-7-11 0,8 1-8 0,-8 6-9 0,0-4-7 0,0-2-7 0,0 0-8 0,0 0-8 0,0 0-12 0,0-4-9 16,0 4-8-16,0 0-8 0,-8 0-6 16,8 0-9-16,0 6-7 0,-5-4-9 0,5 1-9 0,0 3-12 0,0 0-10 15,-7 3-10-15,7 1-15 0,0 1-12 0,0-2-14 0,0 6-22 0,-9 0-24 0,9 0-23 0,0 0-24 0,0 0-35 0,0 0-41 16,0 0-37-16,0 6-36 0,0-6-45 0,-5 4-43 0,5 1-8 0,0 4 12 0,0-3 23 16,0 0 29-1,0 3 36-15,0 1 41 0,0-5 40 0,0 4 41 0,0-5 48 0,0 2 50 0,0-6 49 0,0 9 61 0</inkml:trace>
  <inkml:trace contextRef="#ctx0" brushRef="#br0" timeOffset="38024.17">12139 8344 80 0,'7'0'141'0,"-1"0"32"0,2-4 21 0,4-1 16 0,-12-2 16 0,6 4 21 0,0-12 23 0,1 4 28 0,1 2 25 0,-3-5 28 0,3 3 28 0,-2 2-51 0,-6-1-96 15,5 1-42-15,-5 0-10 0,0-3 7 0,0 9 11 0,0-9 11 0,0 3 7 0,0 5-2 0,-5-5-9 0,5 3-11 0,-6-3-16 0,-2 3-16 16,8 0-18-16,-5-3-22 0,-3 4-23 0,8 1-19 0,-7-2-22 0,1 3-14 16,0-3-15-16,-1 6-11 0,2-4-13 0,5 4-10 0,-8-6-11 0,2 6-4 0,-1 0-7 15,1 6-2-15,1-6-4 0,-3 4-1 0,0-4-2 0,3 6 1 0,-2-3-2 0,1 7 4 16,1-5 1-16,-4 4 1 0,-3-3 4 0,6 3 1 0,-2 3 2 0,3 1 3 16,-3-4 1-16,3 3-1 0,-2-3 3 0,0 0 2 0,0 1 1 0,7 5 0 15,-6-6 2-15,-1 2 0 0,2 3-3 0,5-5 0 0,-9 2-2 0,9 4-1 16,-5-5 2-16,5-1 1 0,0 6 0 0,-5-6 0 0,5 0 1 0,0 7-1 15,0-7 0-15,0 0-2 0,0 2-1 0,5-1-1 0,-5 0 1 0,0-1 0 16,5 0 4-16,-5 2-2 0,9-7 0 0,-9 8 0 0,5-9 0 0,2 3 3 0,-1-1-1 16,-6-1 6-16,7-4 6 0,0 4 4 0,0-4 2 0,-2 0 7 0,8 0 4 15,-5 0 3-15,-2-4 6 0,6 0 4 0,-3-1 9 0,2-4 10 0,1 2 7 16,4-2 9-16,-11-2 6 0,8-2 7 0,1-2 5 0,-2 5 7 0,0-5 3 16,-5 1 5-16,6-2 7 0,-5 1 2 0,-2 1 1 0,6-6-3 0,-4 6-5 0,-8-5-8 15,6 4-6-15,0-4-9 0,1-1-8 0,-7 1-8 0,0-6-8 0,5 7-8 16,-5-3-8-16,0-3-8 0,0 5-7 0,0-7-6 0,0 7-5 0,0-6-3 0,0 7-1 15,0-3-1-15,0-3-2 0,0 5 0 0,0-2-1 0,-5 7-1 0,5-5 1 16,0 0 0-16,0 4-3 0,-7 0 1 0,7 6-2 0,0-7-1 0,0 7 1 0,-6 0-1 16,6-1 2-16,0 5-5 0,0 0-5 0,0 1-5 0,0 4-14 0,0 0-9 15,0 0-11-15,0 0-11 0,0 0-6 0,0 0-6 0,0 0-3 0,0 4-3 16,-6 1-2-16,6 0 1 0,0-1 0 0,0 2 4 0,0 3 6 0,0 0 9 16,0 7 11-16,0-7 10 0,6 6 13 0,-6 0 8 0,0 0 9 15,0-2 5-15,0 2 5 0,0 0 2 0,0 0 3 0,0 4 1 0,6-4-1 0,-6 0 0 16,0 0-2-16,0-2-1 0,0 8 0 0,0-6 0 0,0 3 0 0,7 3 0 0,-7-2 0 15,0-1 0-15,0 3 1 0,5-2-1 0,-5 2 1 0,8-3-1 0,-8 1 0 16,8 2-1-16,-8-2 1 0,5 1-2 0,-5-5-1 0,6 0-3 0,-1 4-3 16,2-4-6-16,-7-6 0 0,9 6-6 0,-4-6-2 0,2 1 1 0,-1-1-2 15,-1 3 0-15,4-8 1 0,-2 1 1 0,-7-1 3 0,5 1 1 0,9-5 5 16,-14 4 6-16,13-4 5 0,-6-4 7 0,-2 4 8 0,2-5 7 0,5 1 4 0,-4-1 8 16,5 1 6-16,-7-8 7 0,7 3 4 0,-5-1 6 0,5 1 7 0,-8 0 5 15,9-6 3-15,-9 3 2 0,8-2 1 0,-6 1-1 0,-1-3-1 0,2 1-1 0,-3 1-2 16,2 0-3-16,-7-1-6 0,6 0-6 0,-6-3-5 0,6-3-7 15,-6 6-6-15,8-4-8 0,-8-2-7 0,0 3-4 0,0-1-4 0,0-2-3 0,0 3-4 0,0-3-2 16,0 2-2-16,0 1-2 0,0-3-3 0,0 0 0 0,0 3-1 0,0-2-1 16,0 6 0-16,0-5 1 0,0 4 0 15,0 4 0-15,0-2 1 0,0 3 1 0,0-1 1 0,0 8-1 0,-8-9 1 0,8 8-4 0,0 4-6 0,0 0-6 16,0 0-12-16,0 0-8 0,0 0-9 0,0 0-7 0,0 0-6 0,-6 0-3 0,6 4 0 16,0 1-2-16,0 2 0 0,0-4 0 0,-6 3 0 0,6 3 2 0,0 0 6 0,0 1 8 15,0 5 11-15,0 0 10 0,6 0 10 0,-6 3 7 0,0-2 5 0,0 2 1 16,0 3 4-16,0 3 1 0,0-5 1 0,0 7 0 0,0-3 0 0,0-3 0 15,0 5 1-15,6-1 0 0,-6-3 3 0,0 1-1 0,0-1-1 0,8-2 0 16,-8 1-5-16,0-1-4 0,7-4-8 0,-7 4-9 0,5-5-11 0,-5 2-12 16,9-7-10-16,-9 6-10 0,5-6-10 0,0 3-12 0,-5-3-16 0,8 0-13 15,-8 1-18-15,5-5-15 0,-5-1-18 0,8 2-31 0,-8 0-38 0,8-2-42 0,-8 1-43 16,0-5-41-16,0 0-36 0,0 0-7 0,0 0 11 0,0 0 17 0,5 0 24 0,-5-5 28 16,0 1 28-16,0-8 33 0,0 8 35 0,0-7 44 0,0 2 48 0,0-4 51 15,0 1 68-15</inkml:trace>
  <inkml:trace contextRef="#ctx0" brushRef="#br0" timeOffset="38261.21">12660 8094 0 0,'-6'0'22'0,"6"-5"137"0,-7 5 76 0,1-4 53 0,-1 4 41 0,7-5 34 0,-6 1 30 0,1-2 26 0,-3 2 22 0,8-1 16 0,-8 5 16 0,8-6 13 0,0 6 14 0,0 0-111 0,0 0-179 0,0 0-88 0,0 0-41 0,0 0-24 16,0 0-12-16,0 0-14 0,-5 0-12 0,5 0-6 0,0 0-5 0,0 0-2 16,-8 0 0-16,8 0-2 0,0 6-1 0,0-6-5 15,-5 0-5-15,5 0-11 0,0 0-9 0,0 0-5 0,0 0-3 0,0 0-1 0,0 0 0 0,0 0 1 16,0 0 2-16,5 0 4 0,-5 5 4 0,8-5 6 0,-8 0 3 0,5 0 6 0,3 0 6 15,0 4 4-15,-3-4 3 0,1 0-6 0,7 6-8 0,-6-6-12 0,6 0-11 16,1 0-24-16,-1 0-33 0,-2 0-68 0,9 0-86 0,-6 0-82 0,-1 0-74 0,1 4-32 16,-2-4-9-16,-1 0 6 0,-3 5 15 0,5-5 22 0,-6 0 28 0,-1 0 30 15,-6-5 34-15,6 5 43 0,-6-4 50 0,7-2 67 0,-7 2 76 0</inkml:trace>
  <inkml:trace contextRef="#ctx0" brushRef="#br0" timeOffset="38782.85">12934 8426 0 0,'0'0'1'0,"0"0"97"0,0 0 69 0,0 0 44 0,0 0 36 0,0 0 33 0,0 0 31 0,0 0 29 0,0 0 29 0,0 0 25 0,0 0 25 0,0 0 20 0,0 0 20 0,0 0-75 0,0 0-128 0,-6 6-69 16,6-6-40-16,0 0-25 0,0 0-13 0,0 0-16 0,0 0-19 0,0 0-17 0,0 0-13 0,0 0-14 0,0 0-9 0,0 0-9 0,0 0-6 15,0 0-7-15,0 0-6 0,0 0-5 0,0 0-8 0,0 0-5 0,0 0-5 16,0 0-4-16,0 0-1 0,6 0 2 0,-6 0 2 0,0 0 7 0,5 0 5 0,2 0 5 16,-7 0 5-16,9 0 5 0,-4 0 5 0,8 0 6 0,-8 0 6 0,11 0 5 15,-5 0 6-15,2 0 4 0,7 0 2 0,-8 0-12 0,8-6-22 0,-6 6-30 16,7 0-37-16,-3 0-52 0,-4 0-65 0,4 0-90 0,-4 0-101 0,-2 0-43 0,1 0-15 16,8-4 1-16,-7 4 9 0,-9-5 16 0,8 5 18 0,0-6 30 0,-7-3 38 15,1 5 43-15,-1-1 46 0,1 1 58 0,-1-8 66 0</inkml:trace>
  <inkml:trace contextRef="#ctx0" brushRef="#br0" timeOffset="39209.44">13455 8080 0 0,'6'-10'79'0,"1"1"66"0,-2-1 40 16,-5-1 31-16,9 2 29 0,-2-1 27 0,-7 1 29 0,0 0 30 15,5-3 31-15,-5 3 28 0,0 0 29 0,0 5-7 0,0-7-30 0,0 1-61 0,0 4-77 16,0 2-34-16,0-6-15 0,-5 6-11 0,5-6-11 0,-7 5-13 0,-2 1-15 15,9-1-20-15,-5-1-18 0,-2-4-18 0,1 5-20 0,6 5-16 0,-5-4-17 0,-4-2-16 16,2 6-11-16,2-3-12 0,-1 3-7 0,-1 0-6 0,1 0-6 0,-2 0-1 16,3 0-2-16,-2 3 0 0,-7 3-3 0,8-2 0 0,-1-4-4 0,2 11 2 15,-3-7-1-15,2 7 1 0,1-7-1 0,-3 5 3 0,1 1-3 0,1 0 3 16,-2 0 1-16,3 0 0 0,5 1-1 0,-5-4 3 0,5 4 0 0,-8 5-1 0,8-7 2 16,0 6-2-16,0-6-1 0,0 6-1 0,0-5 2 0,0 5 2 0,0-2 0 15,8-2 4-15,-8 4 3 0,5-2 3 0,-5-3 0 0,5 4 2 0,3 1 1 16,-8-3 0-16,6 1 4 0,1 2 5 0,1-6 3 0,-3 6 1 15,1-5 4-15,7-1 0 0,-6 6 2 0,7-4 0 0,-8-1-2 0,6-1 1 0,2 0 1 16,-1 1 2-16,-1 1-2 0,2-1 1 0,-1-5 0 0,1 3 0 0,-2 3-2 0,2-8-2 16,-1 3 0-16,-8 0 0 0,9 3-3 0,-9-3-1 0,2-6-1 0,1 4-1 15,-3 1 0-15,3-1 0 0,-8-4 2 0,0 0 2 0,0 0 3 0,0 0 5 0,0 0 7 16,0 0 6-16,0 5 5 0,0-5 4 0,0 4 3 0,-8-4 5 0,8 6 3 16,-5-6 3-16,5 5 2 0,-8-5-5 0,1 0-5 0,2 4-9 15,-2-4-14-15,-5 6-17 0,4-6-18 0,-5 6-26 0,2-2-26 0,4-4-27 0,-7 5-29 16,1-5-32-16,-1 4-33 0,7-4-42 0,-4 0-44 0,-2 0-50 0,0 0-50 0,6 0-32 15,1 0-16-15,-8 0 5 0,7 0 18 0,2 0 29 0,-3-4 32 0,2 4 35 16,6-5 37-16,-5 5 36 0,-3-4 41 0,8-2 45 0,0 0 46 0</inkml:trace>
  <inkml:trace contextRef="#ctx0" brushRef="#br0" timeOffset="39745.94">13605 8128 0 0,'6'0'1'0,"1"-3"106"15,-2 3 70-15,4-6 47 0,-2 6 37 0,-2-4 32 0,1-2 32 0,-6 6 28 0,13-5 26 0,-5 1 29 0,-3-2 23 0,-5 6 23 0,0 0 24 0,0 0-71 0,0 0-130 0,0 0-66 0,0 0-40 0,0 0-16 0,0 0-14 0,0 0-12 0,0 0-15 0,0 0-14 0,0 0-15 16,0 0-15-16,0 0-14 0,0 0-17 0,0 0-12 0,0 0-15 0,0 0-15 0,0 0-13 16,0 0-13-16,0 0-12 0,0 0-10 0,0 0-4 0,0 0-4 0,0 0 0 15,0 0 4-15,0 0 1 0,0 0 6 0,0 0 4 0,0 6 6 0,0-2 3 16,7 1 4-16,-7 1 7 0,7-2 5 0,-7 2 4 0,5-3 5 0,-5 7 7 15,8-5 2-15,-1 4 4 0,-2 3 2 0,-5-9 1 0,14 9 1 0,-9-3 1 16,3-5 0-16,-3 1 3 0,3 5-2 0,5-4 1 0,-7-3-1 0,7 3 0 0,-6 0 1 16,4-3-2-16,-2-3 3 0,3 6-2 0,1-6 0 0,-7 0 0 0,7 0-1 0,-6 0 0 15,7-6 0-15,-1 6 1 16,-8-3-1-16,9-3 3 0,-9 0 0 0,3-3 4 0,5 3 3 0,-5-3 6 0,-3 0 7 0,0 5 8 0,3-8 7 0,-2 3 9 16,1 0 6-16,-1-2 6 0,-6-2 5 0,7 3 3 0,-7-1 3 15,0 1 2-15,0 1 0 0,0 0-1 0,0-6 0 0,0 5-7 0,0-1-6 0,-7 2-7 16,7-1-9-16,-6-5-10 0,-1 6-9 0,1-1-8 15,-2 5-11-15,8-4-6 0,-10-1-7 0,2 5-7 0,2 1-4 0,-9-2-7 0,10 0-4 0,-9 2-7 16,9 4-3-16,-8 0-5 0,-1 0 0 0,2 0-3 0,-2 0 2 0,1 4-1 0,8 2 1 16,-11 0 1-16,5-2 2 0,-2 7 2 0,0-4-2 0,0-1 4 0,0 3 1 15,5 3 2-15,3 3 1 0,-9-6 2 0,9 0 0 0,-2 6 2 16,-1-5-1-16,3 5-1 0,5-2 0 0,-7 2-2 0,7 0 3 0,-7 0 0 0,7 0 1 0,0 0 1 16,0 0 1-16,7-2 0 0,-7 2 0 0,7 6-1 15,-7-12 2-15,5 4-1 0,3 2-1 0,-1-4 2 0,-2 3 2 0,9-5-1 0,-9 6-1 0,3-4-5 16,5-1-5-16,0-1-7 0,0 0-7 0,0 0-9 0,-2 3-13 0,5-9-14 0,-3 3-15 15,6 4-15-15,-7-5-17 0,8-1-24 0,-1-4-28 0,-7 5-53 0,9-5-57 0,-3 0-58 16,3 0-49-16,6-5-12 0,-9 5 5 0,1-4 18 0,2-1 21 0,-3 1 29 16,3-8 29-16,-3 9 31 0,3-9 32 0,-2 3 38 0,-6 0 44 0,6-7 53 15,-4 7 72-15</inkml:trace>
  <inkml:trace contextRef="#ctx0" brushRef="#br0" timeOffset="40297.75">14300 8085 0 0,'-11'0'12'0,"-1"-5"123"0,-4 1 65 0,5 4 40 0,-2-10 25 16,5 5 20-16,3-1 15 0,-2-4 14 0,0 1 11 0,7 0 10 0,0 3 13 0,-5 3 10 0,5 3 12 0,0-6-99 0,0 6-156 0,0 0-74 0,-7-6-29 0,7 6-4 0,0-3 8 0,-8 3 8 0,8-6 10 0,0 6 8 16,-5-6 6-16,-2 6 9 15,7-4 3-15,0 4 6 0,-7-5 6 0,7 5 5 0,-5-6 7 0,5 6 3 0,0 0 0 0,-8-3-1 0,8 3-1 0,-8-4-2 16,8 4 1-16,0-6 0 0,0 6 0 0,0 0 0 0,0 0-2 0,-5-5-2 0,5 5-5 16,0 0-6-16,0 0-6 0,0 0-6 0,0 0-7 0,5 0-6 0,-5 0-8 15,0-4-9-15,0 4-10 0,0 0-9 0,0 0-12 0,0 0-6 16,0-6-10-16,0 6-3 0,8 0-5 0,0 0-4 0,-8 0-1 0,5 0-3 0,2 6-1 0,0-6 0 15,-2 0 1-15,3 4 2 0,4 1 4 0,2 1 4 16,-1-2 3-16,0-1 3 0,-2 8 4 0,5-1 2 0,-4-4 1 0,-1 9 3 0,5-6 3 0,-5 0 1 16,2 6 1-16,-5-5 2 0,4 5-1 0,-6-2 1 0,7-2 0 0,-5 4 1 0,-3-2 1 15,-5 2-2-15,8-6 2 0,-2 6 0 0,-6-3 0 0,5 1-1 0,-5-4-2 0,0 3 2 16,0-3-1-16,8 0 2 0,-8-3 2 0,0 3 1 0,0-5-1 0,0 2 0 16,0-1 1-16,0-5 2 0,0 4 2 0,0-4 0 0,-8 0 3 0,8 0 5 15,0 0 3-15,0 6 3 0,0-6 1 0,0 0 3 0,0 0-3 0,-5 0 0 16,5 0 2-16,-6 0-4 0,-2 0-1 0,8 0-4 0,-5 0-1 0,-3 0-1 15,3 0-3-15,-3-6-4 16,-3 6 0-16,4-4-4 0,-1-1-2 0,-5 5-1 0,7-6-1 0,1 2 5 16,-11-1 0-16,11 1 3 0,-1-5 3 0,-1 3 3 15,2 0 2-15,-4-3 4 0,2 3 1 0,2-3 4 0,5 0 1 0,-6-1 5 0,1 1 4 16,5-3 3-16,0 3 0 0,-8 0-1 0,8 0-2 0,0-7-1 0,0 7-5 16,0-2-3-16,0-2-6 0,0 3-2 0,8-5-7 0,-8 4-5 0,5 2-6 15,1-1-5-15,-1-5-9 0,2 6-3 0,2-1-6 0,-4 5-1 0,8-4-3 0,1-1 0 16,-2 5-2-16,1 1 1 0,1-2 0 0,-2 0 2 0,2 6 3 0,4-4-1 15,-4 4 1-15,-1 0 1 0,8 0 1 0,-11 0 1 0,4 4 3 0,-1 2 2 16,8-6 3-16,-16 6 0 0,8 3 2 0,1-3 4 0,-7 1-1 0,6 4 1 16,-7-1 0-16,-1 5 2 0,3-6 0 0,-8 6-2 0,5 0-3 0,-5 4-7 0,7-4-9 15,-7 4-14-15,0 2-16 0,0-8-11 0,0 7-14 0,9 1-15 0,-9-8-13 16,0 8-13-16,0-6-18 0,0-2-24 0,0-4-26 0,0 6-26 0,5-4-22 0,-5-1-14 16,6-6-8-16,-6 5-3 0,7-4-2 0,-1 1 1 0,1 3 0 0,-1-3-11 15,1-6-17-15,7 3 6 0,-9-3 17 0,8 7 26 0,-8-7 34 0,9-7 30 0,1 7 30 16,-3 0 24-16,-5-3 25 0,6-3 20 0,0 1 22 0</inkml:trace>
  <inkml:trace contextRef="#ctx0" brushRef="#br0" timeOffset="40820.6">14945 8237 0 0,'9'0'1'0,"-2"0"98"0,-2-6 67 0,1 3 44 0,-6-9 40 0,7 9 38 0,-7-9 37 0,0-1 34 0,0-8 32 16,0 6 29-16,-7-3 26 0,7 9 21 0,-6-7 23 0,6 7-75 0,-5-2-128 0,5 2-67 0,-7-1-32 0,-2 1-22 0,4 3-20 0,5-4-17 0,-7 1-22 0,1 4-15 15,1 1-16-15,5-5-9 0,-9 3-9 0,9 0-4 0,-7 3-4 0,7-3-5 16,-5 0-4-16,5 2-6 0,0 4-5 0,0 0-3 0,-6 0-7 0,6 0-6 15,0-5-4-15,0 5-6 0,0 0-8 0,-8 0-5 0,8 0-9 0,-5 0-5 0,5 5-6 16,-8-5-5-16,8 4-1 0,-7-4-2 0,2 6 1 0,-2 3 1 0,2-3 0 0,-2 3 4 16,-6-3 1-16,5 3 2 0,2 0 4 0,1 7 4 0,-3-7 0 0,-5 1 6 15,7 4 1-15,-1 1 2 0,2 1 3 0,-4-7-3 0,2 6 0 16,2 0-1-16,-1-6-1 0,-1 6-4 0,7-2 0 0,-6-1-5 0,6 3 0 0,-8-6-2 16,8 0-4-16,0 1-1 0,0-1-3 0,0 2-5 0,0-1-3 15,0-6-4-15,0 5 0 0,0-4-3 0,0 5 0 0,0-5 1 0,8 1 2 0,-8-6 2 0,0 3 1 16,6-3 5-16,-6 7 6 0,0-7 3 0,0 0 10 0,7 0 6 15,-7 0 7-15,6-7 10 0,-1 7 8 0,2-3 8 0,2 3 10 0,-4-11 11 0,8 7 7 0,-8-2 8 16,3-3 10-16,5 0 8 0,1-1 7 0,-9-5 5 0,10 4 12 0,-3-2 1 16,-7-2-3-16,10 0 0 0,-2-4-5 0,-7 4-3 0,6-6-8 0,-3 3-6 15,-4-1-6-15,8-2-7 0,-8 3-9 0,4-7-7 0,-2 5-7 0,-7 1-8 0,5-2-14 16,-5 3-2-16,6-1-1 0,-6-7-1 0,0 7 1 0,0 0-4 0,0-2 1 16,0 3-2-16,-6-7-1 0,6 6-4 0,-5-1 2 0,5 5-1 0,-7-4 0 0,7 4 1 15,-9 0-3-15,9 0 0 0,-5 6 0 0,5 0-2 0,0 2-2 0,-7 4-5 16,7-3-2-16,0 1-12 0,0 5-7 0,0 0-11 0,0 0-11 0,0 0-10 15,-6 5-8-15,6-5-1 0,0 6 1 0,-5-3 1 0,5 9 2 0,-9-3 1 16,9 1 0-16,-7 4 4 0,7 2 2 0,-5 3 8 0,-1-1 9 0,6 3 10 16,-8 3 11-16,8 1 8 0,0-7 9 0,0 7 1 0,-5-5-4 0,5 4 0 0,5-4-4 15,-5 4 0-15,0-3-1 0,0-3 0 0,8 6 1 16,-8-3-1-16,6-2 1 0,-1 0-1 0,-5 2-1 0,7-3-3 0,2-3-3 0,-4 6-8 0,1-8-6 16,1 8-13-16,-2-6-11 0,4-2-14 0,-2-4-15 15,-2 6-19-15,1-4-21 0,1 3-30 0,7-5-35 0,-9 2-48 0,2-7-56 0,-1 7-63 16,8-8-60-16,-7 4-16 0,-2-2 4 0,3-1 18 0,-2 0 21 0,-1-4 29 0,3 0 28 15,-1 0 35-15,5 0 37 0,-5 0 41 0,-2-4 47 0,3 0 52 0,-2-1 65 0</inkml:trace>
  <inkml:trace contextRef="#ctx0" brushRef="#br0" timeOffset="41151.82">15456 7869 0 0,'0'0'20'0,"0"0"136"0,0 0 70 16,0 0 48-16,0-3 31 0,0 3 23 0,0-10 17 0,0 5 15 0,5-11 16 0,-5 7 16 0,0 0 19 0,6-1 18 0,-6 0 18 0,5 0-99 0,3 4-169 0,-8 2-80 0,0-5-34 0,8 4-8 0,-8-5 0 0,5 5 9 0,-5 1 10 0,0-2 7 15,0 0 7-15,0 6 0 0,0 0-2 0,0 0-4 0,0 0-3 0,0-4-9 16,0 4-8-16,0 0-12 0,-5 0-11 0,5 0-11 0,0 0-11 0,-8 0-12 16,8 0-5-16,-8 4-8 0,8-4-9 0,-5 6-4 0,-1 0-4 0,6 3-2 15,-5-5-4-15,-2 2 2 0,-2 3 1 0,4 0 1 0,-8 3 1 0,8-3 5 0,-4 6 0 16,2-6 3-16,2 7 1 15,5-7 2-15,-6 6 1 0,-2-2 0 0,3 2-1 0,5 0-6 0,-8 0-2 0,8-1-5 16,0 6-3-16,0-5-1 0,-5 3-6 0,5 3-1 0,0-2-7 0,0 1-5 0,5-1-6 0,-5 0-11 0,0 1-11 0,8-1-10 16,-8 2-6-16,5-3-8 0,3-2-6 15,-2 2-10-15,-6-3-11 0,5 0-17 0,2 0-23 0,7-5-28 0,-8 5-34 0,1-6-47 16,7 1-50-16,-7-1-21 0,4 2-3 0,-6-2 10 0,11-3 14 0,-11-3 21 0,9 4 22 0,-2-2 24 0,-4-5 28 16,5 4 33-16,-7-4 37 0,7-4 40 0,-6 4 46 0</inkml:trace>
  <inkml:trace contextRef="#ctx0" brushRef="#br0" timeOffset="41688.41">15793 7997 0 0,'-5'-10'11'0,"-3"-1"123"0,0-2 66 15,3 4 43-15,5-3 29 0,-6-2 19 16,6 4 17-16,0 1 14 0,6 0 12 0,-1-1 14 0,3 4 15 0,0 1 16 0,-8 1 16 0,0-2-86 0,0 6-149 16,0 0-65-16,0-3-27 0,0 3-8 0,0 0-2 0,0 0 1 0,0 0 2 0,0 0-5 15,0 0-1 1,0 0-11-16,0 0-7 0,0 0-12 0,0 0-15 0,0 0-12 0,0 0-8 0,0 0-11 15,0 0-5-15,5 3-4 0,-5 3 1 0,0 3 3 0,0-3 7 0,0 4 6 16,0-1 6-16,0 0 7 0,8 6 8 0,-8-6 7 0,0 7 7 0,5-1 5 0,-5-1 3 0,0 2-1 16,0-1-3-16,5 3-3 0,-5-3-1 0,0 4-4 0,9-4 0 0,-9 0-1 15,0 4 3-15,5-4-3 0,-5 0 2 0,7 0-3 0,-7 0-1 0,0-2-5 0,6-4-3 0,-6 3-4 0,8 3 0 16,-8-12-2-16,0 7-2 0,6-5-2 0,-6 5-2 0,0-5-2 16,0-1-4-16,7-4 1 0,-7 6 0 0,0-6 3 0,0 0 4 0,0 5 8 0,0-5 5 0,0 0 11 15,0 0 6-15,0 0 7 0,0 0 7 0,0 0 3 16,0 0-1-16,0-5 2 0,0-1 2 0,-7 2 1 0,7-1 0 0,0-1 0 0,0-3-3 0,-6 5-5 0,6-5-6 15,-8-6-8-15,8-1-7 0,-6 7-6 0,6-6-4 0,-7 0-2 16,7-5 1-16,-5 7-1 0,5-8-1 0,-9 2-2 0,4 0-1 0,5-2-3 16,-5 3-2-16,5 3 0 0,-8-6 0 0,3 3-2 0,5-1-1 0,-8-2 1 0,0 2-1 0,8-5 1 15,-5 3 1-15,-1 3-2 0,6-3 0 0,0 2 1 0,-7 1-1 0,1-3 3 16,6 2 0-16,0 4 4 0,-7 0-2 0,7 0 0 0,0 2-3 0,0 1 0 31,0 3 0-31,0 0-3 0,0 0-4 0,0-1-3 0,7-1 0 0,-7 7-4 0,0-2-1 16,6 1-4-16,-6 1-4 0,7-1-2 0,-7 1-3 0,6 4 0 0,-1-6-1 15,3 6-1-15,0 0-2 0,-3 0 0 0,3 6 4 0,-3-6 1 0,9 4 1 16,-9 1 0-16,8-1 3 0,1 1 3 0,-2 5 1 0,-4 1 1 0,3-1 2 16,4-1 0-16,-1 6 4 0,-9-5 5 0,8 4 2 0,-8-4 3 0,3 4 3 15,5 2 3-15,-13-7 6 0,6 6 3 0,-6-2 4 0,8-1 5 0,-8 2 0 0,0-4 7 16,0 3 4-16,0-1 1 0,0-3 0 0,0 0-2 0,0 0-4 0,-8 1-10 16,8 1-14-16,-6-1-19 0,-1-5-20 0,7 4-24 0,-6-5-25 0,-2 6-31 15,3 0-36-15,-3-6-47 0,3 2-54 0,-9 4-66 0,9-5-70 0,-2 1-27 0,-1-2 0 16,-3-1 13-16,3-3 22 0,3 6 29 0,-2-6 31 0,7 0 34 0,-6 0 34 0,6-6 41 15,-8 6 41-15,8-3 50 0,0-1 60 0</inkml:trace>
  <inkml:trace contextRef="#ctx0" brushRef="#br0" timeOffset="42114.53">16204 7909 42 0,'0'9'166'0,"7"-3"75"0,-7-2 55 0,0-4 34 16,0 0 21-16,6 0 14 0,0 0 10 0,-6 0 12 0,5 0 8 0,-5 0 13 0,0 0 13 0,0-4-45 0,0 4-76 0,0 0-95 0,0 0-103 0,0 0-45 0,0 0-21 0,0 0 1 0,0 0 9 0,0 0 10 0,0 0 11 16,0 0 7-16,-5 4 3 0,5-4 2 0,0 0-4 0,0 0-11 0,0 0-13 0,-6 0-18 15,0 0-18-15,6 0-14 0,-7 0-11 0,-1 0-10 0,8 5-7 0,-5-5-3 16,-3 0-5-16,2 5 0 0,1-1-2 0,-2-4 1 0,-1 6 1 0,2 0 1 16,0-2 0-16,-1 1 2 0,2 5 3 0,-3-7 2 0,8 8 2 0,-8-1 2 15,3-4 5-15,5 3-1 0,-6 0 3 0,6 1-1 0,0 4 0 0,-7-4 0 16,7 1-2-16,0-1 0 0,0 3-1 0,0-2-4 0,0 4-3 0,0-2-5 15,0-3-8-15,0 4-7 0,7-2-9 0,-7 3-6 0,0-2-3 0,6-4-3 16,-6 3-2-16,5-3 2 0,3-3 3 0,0 3 3 0,-3-5 3 0,2 5 4 0,-1-3 9 16,0-6 11-16,2 5 17 0,4-5 21 0,-6 0 21 0,7-5 20 0,2 5 19 0,-3-6 16 15,0 2 13-15,-4-1 16 0,11-5 13 0,-14 7 11 0,16-9 12 0,-15-3 12 16,6 6 11-16,4-4 5 0,-5-2 2 0,2 3-1 0,-5-6-7 0,4 3-4 16,-5 0-11-16,-2-4-8 0,3 4-10 0,-1-4-11 0,-7 4-10 0,5-3-13 15,-5-3-11-15,0 0-12 0,0 3-16 0,-5-2-13 0,5 0-13 0,-7 7-13 0,-1-8-14 16,3 3-8-16,-9 3-11 0,9-6-13 0,-8 8-14 0,-1-2-14 15,2 6-13-15,-2-3-18 0,1 3-15 0,0 0-19 0,0 3-20 0,0 2-25 0,-1-1-27 16,2 5-27-16,0 0-29 0,-3 0-44 0,10 5-55 0,-9-5-62 0,2 10-71 0,4-5-18 16,2 4 0-16,-7 1 17 0,8 0 27 0,-3 0 32 0,-5 0 37 0,7-1 41 15,-1 0 41-15,2 1 46 0,-4 1 45 0,9-7 54 0,-5 5 60 0</inkml:trace>
  <inkml:trace contextRef="#ctx0" brushRef="#br0" timeOffset="42477.78">16483 7683 75 0,'0'-3'149'0,"7"-8"47"0,0 7 40 0,-7-5 42 15,7 3 40-15,-7 2 41 0,5-1 39 0,-5-1 37 0,0-4 36 0,8 5 35 0,-8 1 30 0,0 4-52 0,0 0-103 0,0-9-53 0,0 9-30 0,0 0-19 0,0-11-15 0,0 11-19 0,0-4-19 0,0 4-21 0,0-5-21 0,0 5-18 0,0-4-21 0,0 4-16 0,0 0-19 0,0 0-16 16,0 0-20-16,5-6-18 0,-5 6-16 0,0 0-13 0,0 0-13 0,0 0-9 0,6 0-10 16,2 0-5-16,-3 0-7 0,2 6-1 0,2-6-2 0,-4 4-1 15,8 1 0-15,1 4 1 0,-2-3 1 0,1 3 1 0,-7 0 3 0,7 1 1 16,1 5 4-16,-2 0 5 0,1 0 0 0,1 4 0 0,-9 1 1 0,8-7-1 0,1 12 0 0,-9-5 0 16,11 5-1-16,-11-1 1 0,2 1 2 0,-1 3-3 0,-1-2 3 0,-5 2-5 15,0 2-5-15,0-2-6 0,0 2-9 0,-5 4-11 0,-1-4-10 0,-1 0-13 0,2-2-13 16,-11 2-15-16,11-6-18 0,-9 7-26 0,1-13-27 0,1 7-36 15,0-6-38-15,-3 5-66 0,-4-10-77 0,6 6-81 0,-6-6-74 0,-2 1-22 0,9 1 6 16,-8-7 18-16,0 6 27 0,9-6 35 0,-9-3 37 0,0 0 43 0,0-2 47 0,1 1 53 16,-2-5 54-16,2 0 70 15,-6-5 73-15</inkml:trace>
  <inkml:trace contextRef="#ctx0" brushRef="#br0" timeOffset="53751.75">23179 5456 22 0,'0'0'96'0,"0"0"42"0,-6-4 36 16,6 4 31-16,0 0 26 0,0-5 24 0,0 5 20 0,0 0 19 0,0 0 16 0,-8 0 17 0,8 0 14 0,0 0-41 0,0 0-74 0,0 0-47 0,0 0-34 0,0 0-25 0,0 0-16 0,0 0-14 0,0 0-9 16,0 0-5-16,0 0-5 0,8 0-5 0,-8 0-2 0,0 0-4 0,0 0-4 0,0 0-6 0,0-4-5 0,0 4-5 0,0 0-9 0,0 0-6 0,0 0-5 15,0 0-3-15,6-5-3 0,-6 5 1 0,6 0 1 0,1 0 1 0,-2 0 3 16,3-6 3-16,-2 6 2 0,7 0 3 0,-1 0 1 0,9 0 2 0,-9 0 3 15,8-4 1-15,-1 4 1 0,1 0-3 0,7 0 0 0,-8 0-4 0,7 0-2 0,1 0-1 16,-1 0-4-16,6 4-2 0,-7-4-2 0,9 0 0 0,-1 0 0 0,-1 0 0 16,-1 0-1-16,3 0-1 0,5 0-5 0,-7 0 1 0,7 0-2 0,1 0-4 15,-1 0-1 1,6 0-2-16,-5 0 2 0,4 0 0 0,4 0-2 0,-4 0 1 0,1 0-3 0,0 0 0 0,8 0 0 0,-1-4 4 0,1 4 1 0,0-6 3 16,-3 6 3-16,10-4 3 0,-2-1 8 0,0 0-2 0,0 1 0 0,8-2-2 0,-6-3 0 31,-4 4-2-31,10-6 3 0,-1 8-1 0,-6-8 0 0,6 1 0 0,1 5-2 15,-8-4-2-15,7-1 1 0,-6 0-7 0,-1 5-5 0,2-4-3 0,-2 3-4 0,-5-3 1 16,-1 5 1-16,-1-5 0 0,-7 3 0 0,3 0-1 0,-7 2-1 0,0-1-1 16,-1-1-1-16,-7 2 0 0,-8 4-3 0,4-5 3 0,-2 5 1 0,-7 0 4 15,-6-4 1-15,0 4 6 0,-2 0 6 0,-4-5 10 0,-7 5 9 0,9 0 11 16,-9 0 10-16,0 0 6 0,0 0 6 0,0 0-1 0,0 0 3 0,0 0-2 16,0 0-2-16,0 0-5 0,0 0-2 0,0 0-9 0,0 0-5 0,0 0-13 0,0 0-8 15,0 0-11-15,0 0-10 0,0 0-8 0,0 0-3 0,0 5-3 0,0-5 0 16,0 0 0-16,-9 0 1 0,9 0 1 0,-7 0 4 0,7 0-1 0,0 0 2 15,-5 0 1-15,5 0-3 0,0 0-3 0,-6 4-1 0,6-4-9 0,0 0-7 0,0 0-13 16,-7 0-10-16,7 0-12 0,0 0-14 0,0 0-15 0,-6 0-17 0,6 0-18 16,0 5-19-16,0-5-19 0,0 0-20 0,-8 0-34 0,8 0-37 0,0 4-39 15,0 2-39-15,0-6-40 0,-5 0-42 0,5 0-2 0,0 5 11 0,0-5 23 0,0 0 26 0,-7 0 31 16,7 0 30-16,0 0 35 0,-6-5 34 0,6 5 45 0,-6-6 44 0,6 2 49 16,-7-5 63-16</inkml:trace>
  <inkml:trace contextRef="#ctx0" brushRef="#br0" timeOffset="54225.59">25712 5051 9 0,'-5'0'78'0,"-4"-3"36"0,4-3 22 0,5 6 15 0,-7-6 14 0,7 2 12 0,-6-1 13 0,6-1 21 0,0 3 23 0,0 3 24 0,-7-4 24 0,7 4-25 0,0 0-53 0,0 0-38 0,0 0-27 0,0 0-9 0,0 0 2 0,0-6 8 0,0 6 9 0,0 0 7 0,0 0 4 0,0 0-7 0,0 0-11 15,-7 0-12-15,7 0-13 0,0 0-10 0,0 0-10 0,0 0-5 0,0 0-9 16,0 0-4-16,0 0-8 0,0 0-8 0,0 0-7 0,0 0-10 0,0 0-5 16,0 0-8-16,0 0-6 0,0 0-8 0,0 0-6 0,0 0-8 0,0 0-9 15,0 0-8-15,0 0-12 0,0 0-5 0,0 0-1 0,0 0 4 0,0 0 4 16,7 0 6-16,0 0 1 0,-1 6 6 0,1-2 3 0,-2-1 4 0,4 3 5 0,3-1 6 16,-6 5 6-16,7-4 9 0,6 3 9 0,-6-3 2 0,2 3 0 0,4-5-7 15,-6 1-7-15,0 4-5 0,5-3-5 0,-4 4-4 0,-1-5-4 0,1-1-2 0,4 2-1 16,-5-2-2-16,-5 5-2 0,4-4 1 0,0-5-1 0,-5 10 3 0,6-5 0 15,1-5 0-15,-9 10-1 0,3-4 1 0,5-1-2 0,-7-1 2 16,1 0 1-16,-2 1 0 0,3 1 2 0,-8-3 1 0,6 3-1 0,1 0 0 0,-7-3 2 0,6 3-1 16,-6 0 1-16,0-2 0 0,0 1 3 0,0-1 2 0,5 1-1 15,-5-1 2-15,0 2 2 0,-5-1 0 0,5-1-1 0,0 2 3 0,0 4 0 0,0-5 1 16,-6-1 3-16,6 5-2 0,-7-3 4 0,1 3 0 0,6 2 1 0,-8-7 2 0,3 6-2 16,-2-1 1-16,1 2-1 0,0-7-2 0,-1 7 1 0,-1-1-3 0,3-1-1 15,-9 0 1-15,9 1-4 0,-10 0 1 0,9-6-2 0,-7 6-1 0,8 1-3 16,-9-2-5-16,1-5-4 0,8 7-9 0,-11-1-12 0,4-7-14 0,6 9-19 0,-8-8-21 15,2 5-28-15,-2 2-36 0,1-7-44 0,8 5-70 0,-9 3-82 0,1-8-58 16,-7 7-42-16,9-2-12 0,-5 0 6 0,5-3 18 0,-1-3 24 0,-2 7 30 16,1-10 32-16,-1 6 39 0,-5-6 40 0,7 0 49 0,-3 0 52 0,-4 0 65 0,6 0 79 15</inkml:trace>
  <inkml:trace contextRef="#ctx0" brushRef="#br0" timeOffset="56244.44">17831 5632 56 0,'-5'6'118'0,"5"-6"35"0,0 4 28 16,-7-4 27-16,7 0 22 0,-7 0 25 0,7-4 21 0,-7 4 22 0,7 0 23 0,-6-6 20 0,6 2 21 0,-7 4-51 0,2 0-92 0,5-5-42 0,0 5-15 0,0 0-9 0,-9 0-9 0,9 0-7 0,0 0-8 0,0-5-12 0,0 5-8 0,0 0-10 15,0 0-11-15,0 0-11 0,0 0-11 0,0 0-15 0,0 0-13 0,0 0-13 16,0 0-14-16,0 0-11 0,0 0-11 0,0 0-10 0,0 0-8 0,0 0-8 0,0 0-6 16,0 0-7-16,0-4-8 0,0 4-2 0,0 0-5 0,0 0 3 15,9 0 10-15,-9 0 11 0,0 0 15 0,5 4 10 0,2-4 11 0,-7 5 9 0,6-5 8 16,1 5 7-16,7-1 8 0,-9 2 10 0,3-2 8 0,3 2 9 0,2-1 5 0,3-1 0 16,-6 2-2-16,11-3-7 0,-8 8-7 0,6-11-5 0,1 4-4 0,-1 2-2 15,8-3 2-15,-7 3 0 0,4-6 1 0,3 6 1 0,6-6 1 0,-6 0-1 16,12 4 0-16,-7-4 0 0,8 0-1 0,-1 0-1 0,-2-4-1 0,11 4-3 15,-11 0-2-15,16-6-3 0,-9 0-3 0,4 6-5 0,1-3-4 0,4-3-3 0,7 2-3 16,-10-1-1-16,10-1 0 0,-1 3-2 0,-1-3-1 0,2 2-2 0,4-1-3 16,-4-1 1-16,3-4 1 0,3 6 1 0,-1-6 0 0,2 6 2 0,-4-2 1 0,8-3 1 15,-5 3-1-15,5-4-2 0,-5 1-2 0,5 4 0 16,0-5 0-16,0 1 1 0,-4 4 3 0,5-5 0 0,-1 0 1 0,-5 5 0 0,6-4-3 0,-9 3-1 16,10-3-3-16,-7 5 0 0,6-8-1 0,-9 9 2 0,8-3 1 0,-5 2-1 15,-1-1 1-15,1-5-2 0,-3 5-2 0,4 5 1 0,-2-4-2 0,1-1 0 0,-8-1 1 16,8 6 2-16,-8-4 1 0,7-2 1 15,-6 2 2-15,4 4-2 0,-3-5 0 0,-7 5-1 0,4 0 1 0,-4-5 1 0,-2 5-1 16,4-4 1-16,-5 4-2 0,-5 0 1 0,2 0-1 0,-2-6 0 0,-6 6-3 0,0 0 1 0,0 0-2 16,-7 0 0-16,1 0 1 0,1 0 0 0,-11 6 1 0,-2-6-2 15,6 0-1-15,-8 0 0 0,1 0 0 0,-1 4-1 0,-6-4-1 0,8 0-2 16,-16 0 2-16,9 0 0 0,-2 5 3 0,-4-5-1 0,-3 0 0 0,2 0 2 0,0 0-1 0,-2 0 2 16,-5 0 5-16,0 0 1 0,0 0 5 0,0 0 3 0,0 0 6 0,0 0 3 0,0 0-1 15,0 0-1-15,0 0 5 0,0 0-3 0,0 0 3 0,0 0-4 0,0 0-2 16,0 0-7-16,0 5-9 0,0-5-13 0,0 0-15 0,0 0-18 0,-5 0-20 15,5 0-24-15,-7 0-27 0,0 4-32 16,7-4-38-16,-5 0-57 0,-3 0-66 0,-4 0-62 0,3 0-56 0,4 0-17 0,-8 0 5 0,0-4 18 0,0 4 22 0,7-5 31 16,-14 0 31-16,7-5 36 0,-1 1 38 0,-5 0 45 0,6-7 47 0,-8 1 56 0,10 1 71 15</inkml:trace>
  <inkml:trace contextRef="#ctx0" brushRef="#br0" timeOffset="57669.49">27515 4553 5 0,'0'-10'68'0,"-5"1"33"0,5-7 24 0,-8 7 23 0,3 0 25 0,5-2 25 0,-7 3 23 0,0-3 23 0,2 1 22 0,5 1 15 0,-7-2 17 15,7 2-31-15,-8 0-58 0,3-1-34 0,5 0-22 0,-6-1-11 0,6 2-1 0,-8 5-7 0,3-5-9 0,5-3-8 0,-7 3-9 0,-2 0-5 16,9-2-5-16,-5 7 2 0,-1-5 2 0,6-1 3 0,-7 4 4 0,2-3 0 15,5 3-2-15,-9-3-3 0,4 4-6 0,5-5-6 0,-7 6-9 0,7 4-7 16,-6-5-9-16,1-1-7 0,5 2-12 0,-8 4-9 0,8-6-9 0,-8 6-9 16,3 0-9-16,5-5-9 0,-6 5-5 0,-1 0-4 0,7 0-5 0,-6 0-4 15,-1 0 0-15,-1 0-4 0,-4 0 2 0,5 5-1 0,-6-5 3 0,8 6-1 16,-9-6 2-16,9 4 0 0,-10 2 1 0,2-1 2 0,2-1-2 0,-10 6 3 0,8-5-1 16,-1 4 3-16,-4 1 0 0,5 1 1 0,-7 4 0 0,0-7 0 0,8 3 3 0,-7 4-1 15,-2 0 0-15,3-2 2 0,-3 2-1 0,1 0 1 0,0 0 1 0,1-2-1 16,0 7 2-16,-1-4 0 0,1 2 1 0,-2-3 2 0,3 6 5 0,-1-2 1 15,-1-1 3-15,1-2-1 0,6 8 3 0,-6-3 1 16,-2-3-2-16,3 6 2 0,-3 1-2 0,8-1 1 0,-6 1 0 0,6-1-2 0,0 6-4 0,0-6-2 16,-1 7-3-16,2-9-4 0,4 8 0 0,-4 0-1 0,5-6-3 0,-6 4 1 0,5-1-1 15,3 1 0-15,-1 2-1 0,-1-2-1 0,-7 2 2 0,9 0 1 16,5-2-2-16,-7 2 1 0,1-2-1 0,1 8 0 0,5-8 0 0,-9 6 0 0,9-5 0 0,0 6 0 16,-7 0-1-16,7-1 2 0,0 0-2 0,0 0 1 0,0 4 0 0,0-3 3 15,7 4 2-15,-7-6 4 0,0 7 4 0,9-4 0 0,-9 1 2 0,5-3 0 16,-5 2-1-16,6-3 1 0,1 1 3 0,-2 2-1 0,4-3 4 0,-4 1 1 0,8 0 1 15,-8 0 1-15,11-4 1 0,-4 3 3 16,0 1 3-16,3 2 3 0,4-3 2 0,-6 7 2 0,6-6 2 0,1 5 0 0,-1 0 1 0,2-5 1 0,-3 6 1 16,3-1-2-16,3-1-2 0,3 3-1 0,-2-8-2 0,2 5-5 0,-1-2-5 15,0-3-1-15,6 7-2 0,-5-6-2 0,5-5-3 0,1 5-2 0,4 0-2 0,-3-4-1 16,6 4 0-16,-1-5 0 0,-1-4 3 0,1 3-3 0,1 2 1 0,4-6-1 16,-5 7 1-16,9-7-1 0,-4 0 0 0,2-5 0 0,-2 5 1 0,4 1 1 15,5-4 2-15,-9 3 0 0,9-6-2 0,-1-2 3 0,-1 2 1 0,1-3 0 16,0 0 1-16,-1 4 0 0,4-9-1 0,3 4 0 0,-6-2 2 0,-1-3-2 0,7 1 3 15,2-5 0-15,-9 4 3 0,9-5-1 0,-3 2-2 0,-4-6 0 0,5 5-4 16,3-5 1-16,-11 0 0 0,11-5 0 0,-4 5-1 0,-4-6 4 0,-2-3-2 16,9 5 3-16,-10-7 3 0,2 7 1 0,1-11 0 0,0 5 6 0,-1-4 2 0,-1-1 4 15,-7-1 3-15,11 2 4 0,-4-5 3 0,-7-6 2 0,9 7 3 0,-6-3 0 16,-2-3-2-16,6-4 2 0,-5 2 0 0,2 3-2 0,-4-7-3 0,-5 0-1 16,7 0-1-16,-7 1 0 0,-2 0-2 0,3 0 1 0,0-4-3 15,-9 3 1-15,3-4 0 0,-2 0 2 0,2-1 1 0,-10-5 1 0,10 7-5 16,-8-12 2-16,1 7-1 0,-9-7 1 0,8 2-2 0,-7-6 1 0,1 1-3 0,-6-1-1 0,4-6 1 15,-10 1-5-15,3 2-5 0,5-3-4 0,-11 1-3 0,-5 1-3 0,7-1-1 0,-14 0 0 16,7-4-3-16,-5-1-3 0,-4 1-1 0,-3 4-1 0,-2-10-4 0,1 6 0 16,-6-1 1-16,-1 0-1 0,1 1 0 0,-7-1 0 0,-1 1 1 0,4-1 0 15,-11 6 2-15,8-5 0 0,-6 4 2 0,-2-5-1 16,-4-1-1-16,4 2 0 0,-5 0 0 0,2-2 0 0,-3 2-2 0,1 0 1 0,-8 3 2 0,2-3-1 0,6 4 0 16,-12 5-4-16,4 0-2 0,-5 1-1 0,7 4-3 0,-13-1 0 0,5 3-3 15,0 2 3-15,-5 6-2 0,1-5 0 0,-2 3 1 0,-1 2-1 0,2 6 0 16,-7-2-1-16,-1 2 3 0,2-2 1 0,-2 6-3 0,1-1 2 0,1 1-1 15,-2-1 2-15,1 5 3 16,-1 2-1-16,3-3 1 0,-3 8-2 0,0-2 1 0,0-1-2 0,8 7-1 0,1 0-1 0,-2-2-1 0,-1 7 0 0,9-1 0 16,-1 1 1-16,5-3-1 0,-4 2-1 15,7 5-1-15,-4 0-5 0,4 0-3 0,4 0-8 0,1 0-2 0,0 5-8 0,7 2-8 0,-7-3-10 0,7 1-19 0,5 4-18 16,-6 1-23-16,6-1-27 0,3 3-29 0,-3 2-36 0,6 5-37 0,-2-1-59 16,2 7-69-16,2-1-80 0,4 1-80 0,-4 5-27 0,6 4 2 0,0-4 22 0,2 3 27 15,-4 1 38-15,9-4 40 0,-7 4 45 0,8-4 46 0,-3-2 51 0,0 2 54 0,3 0 65 16,-1-5 70-16</inkml:trace>
  <inkml:trace contextRef="#ctx0" brushRef="#br0" timeOffset="63190.5">11898 9281 18 0,'0'6'51'0,"0"-6"14"0,0 0 11 0,0 0 7 0,0 0 6 0,0 0 3 0,0 0 3 0,0 0 2 0,0 0-2 0,0 0-15 0,0 0-23 0,0 0-26 0,0 0-27 0,0 0-17 0,0 0-11 0,0 0-5 0,0 0-1 31,0 0 1-31,0 0-1 0,0 0 2 0,0 0 3 0,0 0 6 0,0 0 11 0,0 0 10 0,0 0 12 0,0 6 14 0,0-6 15 0,0 0 19 0,0 0 21 16,0 0 19-16,0 0 20 0,0 0 17 0,0 0 20 0,7 0 13 0,-7 0 16 15,0 0 7-15,0 0 6 0,0 0 2 0,0 0 2 0,0 0-3 0,0 0-4 16,0 0-6-16,0 0-11 0,0 0-8 0,0 0-10 0,0 0-4 0,0 0-8 0,0 0-2 0,0 0-7 0,0 0-5 0,0 0-7 0,0-6-4 0,0 6-7 0,0-6-4 15,0-3-7-15,0 9-8 0,0-6-8 0,0-3-11 0,0 5-12 0,0-1-12 16,0 1-11-16,0-2-7 0,0 6-7 0,0-6-1 0,0 6 0 0,0-9 0 31,0 3 0-31,0 6-2 0,-7 0-2 0,7-3-1 0,0 3-4 0,0-6-4 16,-7 6-2-16,7 0-4 0,0 0-7 0,-5-4-3 0,5 4-4 0,-8 0-3 0,3 0-6 0,-1 0-3 0,-2 0-5 16,3 4-5-16,-2-4-3 0,-7 6-4 0,1-6-2 15,8 3-3-15,-9 3 0 0,7 0 0 0,-6-3 2 0,-1 3-1 0,9 0 2 16,-9-2 0-16,9 1 1 0,-2 4-1 0,-1-5 0 0,-4 7-1 0,12-7-1 0,-7 8 1 15,2-8 3-15,5 5 2 0,-8-4 0 0,8 5 2 0,0-5 2 0,-7 4 1 16,7-2 2-16,0-4 0 0,0 3-2 0,0 3 3 0,0-5 1 0,0 1 2 16,0 1 2-16,7-2 2 0,-7 1 0 0,0 1 3 0,0-3-2 0,8 4 1 0,-8-4 1 15,5 3-1-15,-5-1 3 0,7-1 1 0,-7 2 3 0,7-2 3 0,-2 1 2 16,3 4 0-16,-1-3 0 0,-2-2 1 0,9 2 3 0,-9-1 2 0,9-1-1 16,-7 2 3-16,6-3 3 0,1 3-3 0,-2 3 2 0,-1-3 1 0,-2-3-1 0,3 4 2 15,2-2-1-15,-1-1-1 0,-1 5 0 0,2-3-2 0,-8-1-2 0,6-1-2 16,-4 1 1-16,3 2-2 0,-3-4 1 0,-8 6 0 0,7-3 2 0,-1 0 2 15,-6-3 3-15,8 3-1 0,-8-2 5 0,0 7 4 0,0-7 5 0,-8 2 3 0,8 3 5 16,-6-4 2-16,6 5 2 0,-7-6 0 0,-6 6 3 0,7-6-2 0,-2 6 1 16,-4 1-1-16,6-7-4 0,-8 2-4 0,2 3-1 0,-1-4-9 0,-1-1-5 15,2 6-8-15,-2-10-5 0,8 5-6 0,-6 1-7 0,-2-2-4 16,1-4-7-16,6 5-4 0,-7-5-4 0,9 0-4 0,-9 6-2 0,9-6-6 0,-2 0-8 0,-1-6-7 16,8 6-11-16,-5 0-13 0,-2-5-13 0,7 5-18 0,-7-4-20 0,7 4-40 15,0-6-49-15,0 6-74 0,-5-5-82 0,5 5-31 0,0-4-8 0,0-6 9 16,5 5 17-16,-5-4 23 0,7-1 27 0,0-1 30 0,-2 1 32 0,3-4 36 0,4 0 39 15,2 0 53-15,-1-7 60 0</inkml:trace>
  <inkml:trace contextRef="#ctx0" brushRef="#br0" timeOffset="63537.42">12400 9120 73 0,'7'-4'132'0,"-7"-1"30"0,5-1 20 0,-5 6 20 0,8-9 20 0,-8 5 23 0,5-2 24 0,3 3 24 0,-8-9 23 0,6 12 25 0,-6-3 24 0,0-3-55 0,0 0-102 0,5 2-45 16,-5 4-18-16,0 0-2 0,0-5 1 0,-5 1-5 0,5 4-9 0,0-5-13 0,-6 5-12 0,6-4-15 0,-8 4-12 0,3 0-14 16,5-6-16-16,-8 6-13 0,3 0-9 0,-2 0-5 0,-5 0 0 0,5 0 1 15,-1 6 3-15,3-6 4 0,-9 0 7 0,9 4 1 0,-2-4 2 0,-7 0 3 16,8 5 0-16,-1-5 1 0,2 0 1 0,5 4-2 16,-9-4-3-16,9-2995-9 0,0 5990-12 0,-7-2990-9 0,7-5-8 0,0 0-5 15,0 0-2-15,0 4 1 0,0 2 3 0,0 0 2 0,0-3 3 0,0 9 3 0,0-3 2 0,0 0 5 16,0 1 9-16,7-1 5 0,-7 12 7 0,0-8 7 0,0 2 4 0,0 6 1 15,9-7-1-15,-9 11-3 0,5-6-4 0,-5 5-6 0,0-3-2 0,7 1-7 0,-7 5-4 16,0-5-2-16,6-2-6 0,-6 5-4 0,0-1 0 0,5 1-2 0,-5-7-3 16,9 6-12-16,-9-3-14 0,0-2-17 0,7 2-15 0,-7-3-18 0,0 3-16 0,5-8-16 15,-5 2-14-15,6 5-11 0,-6-6-13 0,0 1-17 0,8-6-17 0,-8 6-28 16,0-5-38-16,5 5-40 0,-5-4-44 0,8-2-32 0,-8 0-27 0,0-5 3 16,7 8 15-16,-7-9 20 0,0-3 24 0,0 6 24 0,0 0 27 0,-7-2 29 0,7-4 32 15,0 0 40-15,-8 0 44 0,3-4 52 0,-3 4 67 0</inkml:trace>
  <inkml:trace contextRef="#ctx0" brushRef="#br0" timeOffset="63758.6">12152 9512 93 0,'-6'-5'162'15,"-1"-2"46"-15,1 4 33 0,1-3 36 0,-3 2 34 0,0-1 30 0,8-1 33 0,-5 3 24 16,5-3 24-16,-7 2 17 0,7-1 18 0,0 5-75 0,0 0-129 0,0 0-67 16,0 0-41-16,0 0-20 0,0 0-14 0,0 0-20 0,0-6-18 0,0 6-19 15,7-4-15-15,-7 4-12 0,0 0-8 0,5 0-3 0,-5-6-2 0,8 6-1 16,0 0 0-16,-3-4-3 0,8 4-4 0,-7-5-1 0,7 5-3 15,0-5 2-15,0 5 1 0,8-4 1 0,-3-2 1 0,-4 6-2 0,4-4-3 0,3 4-15 0,-3-5-25 16,3 5-24-16,-1 0-29 0,-2-6-37 0,3 6-45 0,-2 0-70 0,1 0-85 0,-1-3-58 16,2 3-42-16,-3 0-13 0,-4 0 2 0,4-7 12 0,3 7 20 0,-9-3 30 15,8-3 38-15,-8 6 40 0,2-5 43 0,-1 1 48 0,0-2 53 0,0 1 66 16,-7 1 80-16</inkml:trace>
  <inkml:trace contextRef="#ctx0" brushRef="#br0" timeOffset="64801.12">12855 9458 0 0,'0'5'20'0,"0"-1"132"0,0-4 64 0,0 6 42 0,0-6 30 0,0 0 22 16,-6-6 22-16,6 6 18 0,-5-9 17 0,5 3 17 0,0 2 14 0,-8-2 16 16,8 2 16-16,0-1-106 0,0 0-168 0,-7 1-75 0,7-2-24 0,0 2-8 0,0-1 3 15,-6-1 4-15,6 6 6 0,-6-3 1 0,6-4 1 0,-7 4 0 0,7-3 1 16,-5 1 0-16,5 1-2 0,0 4-1 16,-8-6-2-16,8 6-2 0,-8-5-3 0,8 5-3 0,-5-4-5 0,5 4-4 0,-6-5-8 0,6 5-3 0,0 0-4 0,-7-4-6 15,7 4-1-15,-5 0-6 0,5 0-3 0,-9 0-5 0,9 0-4 0,0-6-8 16,-5 6-4-16,-2 0-4 0,7 0-2 0,-6 0-4 0,6 0 0 0,-6 6-2 15,-2-6 0-15,8 0 1 0,-7 0-3 0,2 4 3 0,5-4-4 0,-8 5 2 16,2-5-2-16,1 4-2 0,5 1 0 0,-8 1 1 0,8-6-1 0,-5 4 1 16,5 1 0-16,-7 4 1 0,7-2 1 0,-7-4 1 0,7 8-2 0,-7-7 4 15,7 6 3-15,0 0 3 0,-6 0 1 0,6-6 3 0,0 7 3 0,-7-1-4 0,7-1-2 16,0 0-2-16,0 0-6 0,-6 3-2 0,6-8-5 0,0 5-3 0,0 2-5 0,0-2-3 16,0-2-5-16,6 2-3 15,-6-6-2-15,0 9-2 0,0-9 1 0,7 3 2 0,-7 3 3 0,6-3 6 0,1-2 6 0,0 2 7 0,-7-6 6 0,7 3 7 16,-2-3 4-16,3 0 5 15,3 0 5-15,-3 0 3 0,-3 0 5 0,2 0 5 0,7-3 7 0,-8 3 5 0,6-6 7 0,-3 2 6 0,3-7 5 0,-1 7 5 0,-3-2 7 16,5-3 6-16,-6 0 10 0,5 0 8 0,-5-3 4 0,1 3 6 0,3-1 2 16,-3 1 2-16,-3-6-4 0,3 5-4 15,-1-1-6-15,-7-2-3 0,5 2-9 0,-5-3-9 0,7 4-5 0,-7-4-10 0,5 3-11 0,-5-2-6 0,0 2-4 0,0 1-6 16,0 1-3-16,0 0-3 0,0 3 0 0,0 3-1 0,0-4-2 0,0 7-3 16,0 0-1-16,0 0-7 0,0 0-5 0,0 0-12 0,0 0-6 0,0 0-8 15,0 0-6-15,-5 0-2 0,5 7-1 0,0-4-2 0,0 3 1 0,-7 3-2 16,7 0-1-16,0-3-1 0,0 9 3 15,0-5 3-15,0 4 5 0,0 0 6 0,0-4 9 0,0 4 5 0,0 1 2 0,7-6 1 0,-7 6-1 0,5 1-2 0,2-7-1 16,-7 6 1-16,8-6 2 0,-2 3 0 0,1-3 3 0,-1 0 1 0,6 0 2 0,-3 1 0 31,-4-5 4-31,8 5 0 0,-8-4 4 0,4-3 2 0,3 3 1 0,2-1 4 0,-9-1 2 0,8 2 3 0,-6-6-1 0,5 0 4 0,-4 4 4 0,4-4 3 16,-4-4 4-16,-2 4 5 0,-1 0 7 0,3-6 3 0,0 2 6 0,-3-1 3 16,1-1 2-16,-6 3 0 0,7-3 2 0,-7-4-3 0,0 1 0 15,5 3-1-15,-5-9-2 0,0 6-2 0,0-1-6 0,0 1-4 0,0-6-7 0,-5 1-5 0,5 4-8 16,-7-5-3-16,7 0-5 0,-6 0-3 0,6 1-2 0,-5-6-3 0,-3 5-1 0,0 2-3 15,3-2 0-15,-1 0-1 0,6 0-1 0,-8 0 1 0,3 0-3 16,5 6-1-16,-7 0 0 0,7-1 0 0,-8 0-2 0,8 5-2 0,0-1 1 0,0 2-5 31,0-1-1-31,0 5-8 0,0 0-5 0,0-4-6 0,0 4-4 0,0-5-2 16,0 5-1-16,8 0-3 0,-8 0 0 0,7 0 3 0,-2 0-3 0,3 0 3 16,-2 0 3-16,7 0 2 0,0 0 6 0,0 0 4 0,1 5 9 0,4-5 3 15,-4 0 7-15,6 4-1 0,-1 1 1 0,-7-1 3 0,7 2 1 0,2-1 1 0,-2 5 0 16,-6-4 0-16,5-2 2 0,-4 5 0 0,1-4 0 0,-4 5 0 0,-3-1 3 15,4 3 0-15,-6-3 2 0,2 0 6 0,-2 0 5 0,-6 1 5 0,0 1 3 16,7-1 5-16,-7 4 4 0,0-4 4 0,-7 4 2 0,7 0 2 0,0 1 1 0,-6 0-1 16,-2 0-3-16,2 0-2 0,-1-2-5 0,2 2-4 0,-3 0-5 0,2-6-9 15,1 6-9-15,-3 0-8 0,1-5-9 0,7-1-5 0,-6 2-8 0,-2-1-7 16,8-1-3-16,-5-4-3 0,5 5-2 0,0-6 1 0,0 2-2 0,0-1-1 16,0-1 0-16,0-4 1 0,0 6 2 0,0-6 4 0,0 3 4 0,0-3 5 0,0 0 4 15,5 6 8-15,-5-6 5 0,0 0 7 0,8 0 5 0,-2 0 5 0,-6 0 4 16,7 0 7-16,1-6 4 0,3 6 2 0,-3-3 3 0,-3 3 4 0,8-6 0 15,1 2 1-15,-7-7 3 0,6 7 0 0,0-6-1 0,-2 5 2 0,5-4-2 16,-5-1 1-16,1-4-3 0,9 4 1 0,-7-5 1 0,-1 0-1 0,-1 0 2 0,0 0 1 16,8 0-1-16,-6 2-2 0,-1-8 0 0,0 3-2 0,0 3-1 0,1-5 1 15,-7 0 1-15,4 2 0 0,-6-3-1 0,3 2 3 0,0 1 4 0,-8-3 2 16,5-3 1-16,-5 4 4 0,0 0 3 0,-5 1 6 0,5-2 2 0,-8 3 5 0,0-1 6 16,3-2 4-16,-1 7 2 0,-6-6 2 0,3 6 4 0,4 4-2 0,-8-5-1 15,8 6-4-15,-3 0-6 0,0 3-11 0,8 0-10 0,-5 2-12 0,-1-1-14 16,6 5-10-16,-8 0-13 0,8 5-7 0,-5-1-6 0,5 2-5 0,-8 3-5 0,8 6-4 15,-7-5 0-15,7 5-2 0,-5 5 4 0,5-1 3 0,0 0 8 0,-7 2 6 16,7-3 7-16,0 3 5 0,0 3 7 0,0-5-1 0,7 6 3 0,-7-1-1 16,0-3 0-16,5 1-2 0,-5 4 1 0,7-2-1 0,1-5 1 0,-3 6-1 15,3-1 2-15,-2-6-2 0,-1 3-2 0,3 3 0 0,0-5-3 0,-3-4-10 0,8 6-9 16,-8-8-14-16,4 2-12 0,-2 0-14 0,4 0-12 0,-6 0-13 16,3-5-17-16,0 4-19 0,-3-4-23 0,2-1-19 0,0-3-22 0,-2 3-20 0,-5-3-21 15,8 3-26-15,-1-5-33 0,-2-4-35 0,2 5-35 0,-7-5-35 0,7 4-32 0,-2-4 0 16,3 0 16-16,-8-4 27 0,5 4 29 0,3-5 33 0,-8 1 35 0,6-5 34 0,-6 3 34 15,7-3 43-15,-7-2 46 0,0-3 47 0,6 3 66 0</inkml:trace>
  <inkml:trace contextRef="#ctx0" brushRef="#br0" timeOffset="65022.37">13676 9418 0 0,'-21'0'2'0,"10"0"112"0,-1 0 75 0,3-4 53 0,-3 4 41 0,1 0 39 0,3-5 37 0,0 5 31 0,3-6 27 0,-1 3 25 0,6 3 18 0,-8-7 15 0,8 7 16 0,0 0-85 0,0 0-138 0,0 0-78 0,0 0-46 0,0 0-25 0,0 0-14 0,0 0-15 0,0 0-17 16,0 0-13-16,0-3-9 0,0 3-8 0,0 0-4 0,0 0-2 0,0 0-2 15,0 0-3-15,0-6-8 0,0 6-4 0,8 0-7 0,-8 0-3 0,6 0-5 0,-1 0-1 16,3 0-3-16,5 0 1 0,-7 0-1 0,6 0 3 0,4 0 0 0,0-5 2 16,0 5 2-16,3 0-9 0,1 0-16 0,-1 0-29 0,-6 0-36 0,6-4-42 15,1 4-47-15,-7 4-82 0,-2-4-95 0,5 0-70 0,-3 0-58 0,-2 0-17 16,2 0-1-16,-6 0 10 0,7 0 18 0,-8 0 31 0,1-4 33 0,-2 4 47 0,2-6 48 16,0 1 54-16,-2 1 58 0,3-1 72 0,-1 1 86 0</inkml:trace>
  <inkml:trace contextRef="#ctx0" brushRef="#br0" timeOffset="65277.32">14106 9692 24 0,'0'5'108'0,"7"-5"48"0,-2 0 30 0,-5 0 29 0,0 0 26 0,0 0 27 0,0 0 29 16,0 0 25-16,0 0 27 0,0 0 23 0,0 0 24 0,0 0-39 0,0 0-68 15,0 0-62-15,0 0-56 0,-5 0-26 0,5 0-12 0,-7 4-9 0,7-4-11 0,0 0-10 16,-6 0-7-16,6 0-8 0,-5 0-8 0,5 0-5 15,0 0-3-15,-9 0-4 0,9 0-7 0,0 0-2 0,0 0-3 0,0 0-4 0,0 0-4 0,0 0-6 16,0 0-6-16,0 0-12 0,0 0-14 0,0 0-11 0,0 0-8 0,0 0-7 16,9 0-4-16,-9 0 0 0,5-4 0 0,1 4 3 0,1 0 2 0,-2 0 4 15,9-5 6-15,-7 5-8 0,4-6-10 0,5 6-21 0,-4-3-31 0,8 3-47 16,-8-6-52-16,2 6-95 0,7-4-109 0,-10-1-51 0,10 5-18 0,-9-6 0 0,-1 2 7 16,10 4 14-16,-8-6 16 0,-7-3 29 0,9 4 33 0,-4 1 46 0,-3-6 50 0,-3-1 61 15,3 2 63-15</inkml:trace>
  <inkml:trace contextRef="#ctx0" brushRef="#br0" timeOffset="65577.5">14491 9335 0 0,'-7'-5'63'0,"7"1"122"16,-7-1 68-16,1-1 49 0,-1 2 39 0,7-5 32 0,-6 0 27 0,6-3 25 0,0 3 21 0,0-6 23 16,0 6 19-16,0-1 2 0,0 1-4 0,6-3-106 0,-6-1-156 0,7 4-76 0,-1-3-33 0,1 3-16 0,-7 4-6 15,7-5 1-15,-7 5 0 0,7-4 3 0,-7 5 1 0,0-2 1 0,5 2-1 16,-5 4-3-16,0-6-5 0,0 6-8 0,0 0-8 0,0 0-12 0,0 0-13 15,0 0-11-15,0 0-11 0,0 0-10 0,0 0-14 0,0 0-8 0,0 6-6 0,-5-6-4 16,5 4-4-16,0 2 1 0,0 3-2 0,0 0 2 0,0 1 1 0,0 1 2 16,0 4 2-16,0-2 5 0,0 8 2 0,0-2 4 0,0-1 6 0,0 3 1 15,5 3 0-15,-5-5 1 0,0 6-1 0,0-1-6 0,7 0-7 0,-7 1-11 0,6-1-12 16,2 0-14-16,-8 0-13 0,6 1-14 0,1-5-14 0,-2-1-16 0,9 2-19 16,-9-6-20-16,3 4-22 0,-3-4-24 0,11-6-22 0,-11 6-31 0,8 0-28 15,-7-5-54-15,1-1-57 0,6-4-42 0,-7 5-38 0,2-6 0 0,-3 1 12 16,-5 1 25-16,8-2 29 0,-8-4 33 0,0 0 36 0,5-4 37 0,-5 4 38 0,0 0 45 15,-5-6 47-15,5-3 59 0,0-1 75 0</inkml:trace>
  <inkml:trace contextRef="#ctx0" brushRef="#br0" timeOffset="65780.32">14327 9452 97 0,'-11'-10'175'0,"-5"6"53"0,5-1 43 0,4 0 38 16,-7-5 37-16,14 6 30 15,0-1 28-15,0-1 25 0,0 3 21 0,0-4 18 0,0 4 19 0,9-3-75 0,-9 1-129 0,0 5-78 16,0-4-53-16,5-2-32 0,-5 6-23 0,7-5-20 0,-1 1-19 15,-1-1-14-15,4 1-11 0,-2-2-5 0,4 3-7 0,-4 3-1 0,7-7-6 0,-2 2-2 0,7 1-2 0,-6 4-4 0,6-5-3 16,2 5 0-16,-3 0-1 0,9-6-3 0,-6 6-7 0,-3 0-23 0,3 0-32 16,-2 6-38-16,-1-6-42 0,3 0-65 0,-8 5-74 0,6-5-78 0,-6 4-72 0,8-4-29 15,-11 5-5-15,-1-5 4 0,3 7 16 0,-4-7 20 0,4 0 26 0,-5 0 42 0,-2-7 46 32,-5 7 54-32,8-5 50 0,-2 1 66 0,-6-1 70 0</inkml:trace>
  <inkml:trace contextRef="#ctx0" brushRef="#br0" timeOffset="66001.98">14867 9345 0 0,'0'6'32'0,"0"-2"148"16,0-4 80-16,0 0 54 0,0 0 40 0,-5 0 31 0,5-4 24 0,0-2 26 0,0 3 24 15,0-4 24-15,0-2 22 0,0 4 24 0,0-1 24 0,0 2-113 16,0-1-185-16,5 5-89 0,-5 0-41 0,0-4-17 0,0-1-2 0,0 5-3 0,0-4 1 16,0 4-4-16,0 0-6 0,0 0-8 0,0 0-8 0,0 0-11 0,0 0-9 15,0 0-17-15,0 0-18 0,0 0-13 0,0 0-16 0,0 0-9 0,0 0-7 0,0 0-3 16,0 4-3-16,-5-4 4 0,5 5 0 0,0-1 2 0,0 5 3 0,0 2 2 15,0-2 4-15,0 1 5 0,0 5 3 0,0 0 2 0,0 0 6 0,0-2-2 16,5 2-4-16,-5 5-16 0,0-6-22 0,0 7-23 0,7-7-26 0,-7-1-28 16,0 3-31-16,8-1-28 0,-3-1-28 0,-5 2-49 0,8-1-57 0,-8-6-85 0,0 0-92 15,6 1-35-15,-6-1-2 0,0 2 20 0,5-7 32 0,-5 2 37 0,0-6 38 0,0 4 41 16,0-4 43-16,0 0 44 0,0 0 44 0,0 0 56 0,0-10 63 0</inkml:trace>
  <inkml:trace contextRef="#ctx0" brushRef="#br0" timeOffset="66177.55">14777 9190 10 0,'0'-10'115'0,"-5"-1"65"0,5 1 45 0,5 5 33 0,-5-4 22 0,0-1 28 0,0 0 28 15,0 5 24-15,0-4 21 0,7 3 18 0,-7-3 13 0,6 5-34 0,-6-2-62 16,5 3-88-16,3-3-102 0,-8 0-50 0,8 6-26 0,-3-3-12 0,1 3-11 0,2 0-24 16,-3 0-35-16,3 0-47 0,-1 3-54 0,-2 3-78 0,2 0-87 15,-2 3-49-15,2-5-29 0,1 5-8 0,-3 2 6 0,3-2 11 0,-8 1 15 0,6 0 21 16,-1-1 21-16,-5-4 32 0,0 5 37 0,0-5 50 0,0 4 55 0</inkml:trace>
  <inkml:trace contextRef="#ctx0" brushRef="#br0" timeOffset="66885.6">15083 9463 0 0,'0'4'37'0,"0"2"152"16,0-6 84-16,0 0 58 0,0 0 44 0,-6-6 38 0,0 2 33 0,6-7 32 0,-7 1 29 15,7 1 26-15,0 0 21 0,-8-1 23 0,8 5 17 0,0-4-124 16,0-1-209-16,0-1-105 0,0 1-52 0,0 5-28 0,0-4-14 0,0-1-10 0,-5 0-13 15,5 5-8-15,0-4-11 0,-6-1-5 0,6 5-7 0,0 1-4 0,-8-5-4 0,8 3-2 16,-5 6-3-16,5-6-4 0,0 2-3 0,-7 4-3 0,7-5-9 0,0 5-4 16,0 0-8-16,0 0-9 0,0 0-10 0,0 0-7 0,0 0-1 0,0 0-3 15,0 0-2-15,0 5 2 0,0-1 1 0,0 2 2 0,7 0 0 0,-7-2 6 0,5 5 4 16,3 0 7-16,-2-3 9 0,-1 8 11 0,3-4 9 0,5 0 8 16,-7-1 6-16,6 2 3 0,2 4 2 0,-7-2 1 0,6-2 1 0,1 3-2 0,-9-4 1 15,8 4-1-15,-8 1 0 0,4-6 1 0,-4 2-1 0,2 2-1 0,1-1-1 0,-8-3-1 16,6 1-4-16,-6-1-4 0,5 3-6 0,-5-9-1 0,0 6-4 15,0-3 1-15,0 0 0 0,0-3 1 0,0-3 0 0,0 6 4 0,0-6 2 16,0 0 5-16,0 0 4 0,0 4 8 0,0-4 9 0,0 0 8 0,0 0 7 0,0 0 7 16,0 0 4-16,0 0 2 0,0 0 1 0,0 0 0 0,0 0 0 0,-5-4-3 15,5 4 0-15,-6-6-3 0,6 6-3 0,-8-3-6 0,8-3-7 0,-7 0-1 16,2-3-6-16,5 6-2 0,-9-4-1 0,9-2-1 0,-5-2 2 0,0 2-1 0,5 5 0 16,-8-8-4-16,8-1 0 0,-5 2-1 0,5 2-3 0,-8 0-3 0,8-7-1 15,0 2-4-15,0 4-1 0,0-5-2 0,0 2 0 0,0-2-4 0,8 0-2 16,-8 0-1-16,5 0-3 0,3 0-1 0,-8 2-2 0,5-2-1 0,0 0-2 0,4 5 1 15,-4-4-1-15,10 4-3 0,-9 4 2 0,-1-3 1 0,8 3-2 16,-6 3 2-16,0-3 0 0,6 6 1 0,-1-4 3 0,-3 8 2 16,1-4 3-16,3 6 3 0,-5-3 3 0,5 3 3 0,1 3 1 0,-2 3 3 0,-6-3 2 0,8 0 2 0,-7 6 1 15,-2-5 1-15,8 5 5 0,-5 4 1 0,-8-5 4 0,6 2-3 0,-1-3 3 16,-5 7-2-16,0-4 0 0,7-2-1 0,-7 5-1 0,0-4-2 0,0 0 0 16,0-2-4-16,0 2 0 0,9-6-3 0,-9 3-2 0,0-3-4 0,0 1-2 0,0-1 0 15,0-4-2-15,0 2 1 0,0-4 1 0,0-3 3 0,0 0 6 0,0 6 5 16,0-6 8-16,0 0 7 0,0 3 9 0,0-3 10 0,0 0 8 0,0 0 4 15,0 0 6-15,0 0 1 0,-9 0-1 0,9 0 0 0,0-3-3 0,-7 3-4 16,7-6-3-16,-5 3-6 0,5-4-6 0,-6 2-8 0,-2-4-5 0,3 3-10 0,-3-3-7 16,8 0-7-16,-5-1-7 0,-2 0 0 0,0-1 0 0,7 2-2 0,-7-6-1 15,7 5 0-15,-6-4 0 0,6 4 1 0,0-5-2 0,-7 2-3 0,7 2-1 16,0-4-2-16,7 2 0 0,-7 4-3 0,0-7 2 0,6 1-4 0,1 6-1 0,-7-6-2 16,7 5-3-16,0-1 0 0,-2 2-1 0,3 5 1 0,-3-1 0 0,3 1 4 15,-2-2 0-15,6 6 1 0,-3 0 2 16,-4 0 3-16,8 0 4 0,-8 6 3 0,11-2 5 0,-5 1 4 0,-6 4 5 0,11 1 2 0,-4-1 3 0,0 3-1 15,3 1 2-15,-10 2 1 0,9-1-1 0,-9 2 0 16,10-3 2-16,-9 2-2 0,0 6 0 0,1-7-1 0,-7 5-2 0,5-4-3 0,-5 0-8 16,0-2-15-16,0 2-17 0,0 1-26 0,0-2-26 0,0-4-30 0,0-1-30 0,0 3-52 0,-5-3-66 15,5 0-86-15,-7 0-96 0,7-3-38 0,0-2-10 0,0-4 8 0,0 5 18 16,0-5 30-16,0 0 34 0,7 6 39 0,-7-12 44 0,5 1 43 16,3 1 48-16,5-5 59 0,-7-3 67 0</inkml:trace>
  <inkml:trace contextRef="#ctx0" brushRef="#br0" timeOffset="67753.78">15709 9293 0 0,'-8'9'39'0,"3"-9"151"0,-3 4 76 0,-3-8 50 0,11 4 36 0,-7 0 26 0,7-5 18 0,0-5 17 0,0-11 14 0,0 3 12 0,0 2 13 0,7 7 16 0,-7 3 13 0,5 6-122 0,1-3-203 16,2 3-94-16,-8 0-38 0,5 0-17 0,3 0-4 0,-3 0 2 0,-5 0 6 0,7 0 5 0,0 0 6 0,-7 3 2 0,7-3 4 0,-1 6 2 0,-6-6-4 0,7 6-2 15,-1-3-3-15,1 3-5 0,-1 0 1 0,-6-2-2 0,5 1 1 0,3-1-1 16,0 5-2-16,-3-3 1 0,-5-1 0 0,8 5-5 0,-3-4 2 0,-5-2-2 15,5 5-2-15,-5 0 1 0,9-3-1 0,-9 3-1 0,5 3 0 0,-5-3 0 0,7 0-2 16,-7 0 1 0,6 1 0-16,-6 1 0 0,8-1-1 0,-8-1 2 0,6 0-1 0,-6-3-1 0,7 3-1 0,-2 0-1 15,3-3-1-15,-8-2 0 0,6 7 1 0,-1-7 2 0,3 2-1 0,-1-6 3 0,-2 3 0 0,-5-3 3 0,9 6-1 16,-4-6 4-16,0 0 2 0,3 0 2 0,-3-6 2 0,3 6 1 0,-2-3 3 0,7-3 1 16,-13 6-1-16,8-9 4 0,-3 3 0 0,3 2 3 0,-3-6 4 0,2 5 2 15,0-4 4-15,-7-1 1 0,5-1 0 0,-5 1 0 0,7 1-1 0,-7 0-1 16,0-6-2-16,0 6 0 0,0 0-2 0,0-7-1 15,0 5-5-15,0-2-2 0,-7 4-4 0,7-3-6 0,-5-3-3 0,5 6-6 0,-7 0-3 0,0-1-5 0,2 4-4 16,5-3-4-16,-8 3-6 0,3-3-4 0,-3 5-9 0,2 4-2 0,-1-5-7 0,1 5-2 16,-2 0-4-16,3 0-1 0,-8 5-4 0,8-5 1 0,-4 4-2 0,4 2 3 15,-10 3 2-15,10-3 1 0,-9 3 5 0,9-3 3 0,-2 3 5 0,1 4 1 16,-8-2 6-16,7-1 1 0,2 5 2 0,-4-6 3 0,4 6 1 0,5 1 0 0,-5-7 0 31,5 4 0-31,-8 2 0 0,8-1-1 0,0-4 3 0,0 5 0 0,0 0 0 16,0-6 0-16,0 7 0 0,0-7 4 0,8 6-2 0,-8-6 1 0,5 0 3 15,0 3 2-15,4-3 3 0,-4 1 2 0,2-1 4 0,-1-4 0 0,2 5 4 16,5-4 3-16,-8-3 2 0,9 3 1 0,-1 0 3 0,-6-6 1 0,12 3 2 0,-6-3 0 16,0 0 1-16,0 0 1 0,1-3 0 0,4 3 1 0,-4-6 2 0,-2 0 1 15,8 3 1-15,-8-3 2 0,4 3 3 0,2-4 4 0,-4-2 5 0,-2-2 3 16,-1 2 8-16,5 0 2 0,-11-1 2 0,8 0 1 0,1-1-1 0,-7 2 1 16,-2-6-4-16,1 5 0 0,2-4-1 0,-3 0-6 0,3 0-2 0,-8-2-6 15,7 1-7-15,-7 1-9 0,0-6-7 0,-7 6-9 0,7-1-8 0,-8-4-7 0,8 4-6 16,-5-4-5-16,-3 4-5 0,2 0-6 0,1 0-1 0,-10 2-3 0,9-2-1 15,0 4-2-15,-1 1-2 0,2 1-4 0,5 4-4 0,-8-5-4 0,0 6-6 0,3-2-3 16,5 6 0-16,-6-5-2 0,6 5-1 0,-7 0 0 0,7 0-1 0,0 0-1 16,-5 0-1-16,5 0-2 0,0 0-1 0,0 0 0 0,0 0 2 0,0 0 4 15,0 0 7-15,0 0 5 0,0 0 8 0,0 5 5 0,5 1 6 0,-5-6 5 16,7 4 2-16,-1 2 5 0,-1-6 3 0,3 4 5 0,5 5 6 0,-6-4 4 16,5 1 9-16,3 3 2 0,-4 0 3 0,10-2 4 0,-8 7-1 0,5-4 2 15,-4-1 0-15,-1 0-1 0,8 7 3 0,-10-7 2 0,1 6 3 0,4 0 0 16,-11 0 2-16,9-6 5 0,-9 6 2 0,-5 1 6 0,8 2 2 0,-8-3 1 0,0 0 4 15,0 4 0-15,-8-4-2 0,3 3 1 0,5-2-3 0,-8 2-2 0,2-3-2 0,-6 6-4 16,3-8-1-16,4 7-5 0,-2-4-6 0,1-1-5 0,-7-2-3 16,5 2-5-16,3-6-2 0,-1 2-1 0,-1 3 7 0,1-9 5 0,-2 4 2 0,1 1 6 15,7 1 2-15,-5-7 3 0,5 2 5 0,-6-3 2 0,6 8 3 0,0-7 2 16,-6 2 4-16,6-6 1 0,0 4 1 0,0-4 1 0,0 5-3 0,0-5-4 0,0 0-3 16,0 6-5-16,0-6-2 0,0 4-2 0,0-4-4 0,0 0 0 0,6 5-1 15,-6-5 2-15,6 0 1 0,-6 0 4 0,5 0 3 0,2 0 3 0,1 0-1 16,-2 0-2-16,7 0 1 0,-8 0 0 0,11 0-1 0,-5 0-2 0,1-5-1 15,4 5 1-15,-11 0-6 0,9-4-4 0,-1 4-3 0,-8-6-6 0,9 6-5 16,-9-5-3-16,10 1-5 0,-10 4-5 0,4-6-7 0,-4 2-19 0,0 4-19 0,3-5-28 16,-2-1-28-16,1 6-39 0,-7-3-46 0,0 3-85 0,6-6-101 0,-6 6-89 15,0 0-75-15,0 0-25 0,0-9-3 0,0 3 14 0,0-4 25 0,-6 6 34 0,-1-6 40 16,7 0 47-16,-6-5 48 0,-2 2 58 0,-2-2 60 0,1-6 80 0,-3 2 86 0</inkml:trace>
  <inkml:trace contextRef="#ctx0" brushRef="#br0" timeOffset="81685.7">25145 925 0 0,'-5'0'24'0,"5"-6"29"0,0 2 24 0,0-2 26 0,0 6 28 0,0-5 29 0,-8 1 30 0,8-2 28 0,0 3 24 0,0 3 12 0,-7-6-2 0,7 2-1 0,0-1-5 0,0 5-8 0,-5-6-11 0,5 3-13 0,-9 3-19 0,9-7-19 0,0 2-23 0,-5 5-20 16,5-4-18-16,-5 4-15 0,5-5-11 15,-8-1-9-15,8 6-9 0,-5-4-1 0,5 4-4 0,-8-4 3 0,8-1-1 0,-6 5 3 0,-1-5 3 0,7 1 2 16,-5 4 2-16,5-6 0 0,-9 0 0 0,9 6-1 0,-5-4-1 0,-2 4 1 0,7-5 2 15,0-1 0-15,-6 6 1 0,6-3-4 0,0 3-2 0,0 0-4 0,0-6-7 16,0 6-7-16,0 0-6 0,0 0-7 0,0 0-8 0,0 0-7 0,0-4-5 16,0 4-5-16,0 0-4 0,0 0-5 0,0 0-6 0,0-5-5 0,0 5-5 15,6 0-2-15,-6-4-4 0,0 4-2 0,7-6-2 0,-2 0-1 0,4 6 2 0,-9-4-2 16,5-1 3-16,8 5-3 0,-5-5 1 0,-3 5 0 16,8-4 0-16,1 4 0 0,-9 0 4 0,10 0 4 0,-3 4-1 0,0-4 3 0,-4 5 0 0,5 0 1 15,-2 5 0-15,5-4-1 0,-11 3 2 0,8 1 1 0,0-1 1 0,-5 6 1 0,-3-5 2 16,9 4 0-16,-9 1 0 0,3 1 1 0,-1-2 0 0,-2-1 3 0,2 2 1 15,0 1 3-15,-2 2 3 0,-5-3 3 0,8 0 0 0,-8 6-1 0,5-8 2 16,-5 2 0-16,8 6 0 0,-8-12 2 0,0 4-4 0,0 2 2 0,0-4-1 0,0 3 1 16,0-5-1-16,-8 2-1 0,8-2 2 0,0-3-1 0,-5 4 1 0,5-1 1 15,-8-5 1-15,8 1 2 0,-5 1 0 16,5-3 3-16,-7 3 2 0,7 0 0 0,-7-6 4 0,2 3-1 0,5-3 1 0,-7 6 1 0,7-6 1 0,-8 0 1 16,3 0-2-16,5 0-1 0,-8 0 0 0,8-6-2 0,-6 6-1 0,6 0-1 15,-5-3 2-15,5 3-3 0,-8-6 3 0,8 0-4 0,-8 3-2 0,8-8 0 16,-5 7-5-16,5-5-1 0,-6-1-3 0,6-1-2 0,-7 1-4 0,7-4-1 0,0 4-3 15,0-5-4-15,0 0-2 0,0-4-2 0,0 4-5 0,0-4 0 0,7 5-2 16,-7-5-2-16,0 3 1 0,6-4 2 0,-1 7-2 0,-5-2 2 16,8 0 1-16,-8 0-1 0,8 6 2 0,-3-7-1 0,-5 7 0 0,6-2 1 0,2 3 0 0,-3 3-2 15,3-4-1-15,-1-3 1 0,-2 8-3 0,2-1-1 0,0-1-2 0,-2 3-1 16,8-3 0-16,-5 6-1 0,-2 0-4 0,7-4-12 0,-5 8-17 0,4-4-24 0,-6 6-24 16,8-3-25-16,-7 3-23 0,4-1-32 0,-4-1-32 0,-1 8-48 0,2-8-56 15,-3 6-63-15,2-2-64 0,-1 3-22 0,-6-2 0 0,6-2 23 0,-6 2 29 16,8-4 36-16,-8-1 39 0,0 5 38 0,0-9 38 0,0 6 45 0,-8-2 44 0,8 1 54 15,-6-5 63-15</inkml:trace>
  <inkml:trace contextRef="#ctx0" brushRef="#br0" timeOffset="82519.48">25641 909 0 0,'0'-5'37'0,"0"5"40"0,0-4 24 0,0 4 26 0,0-6 28 0,0 3 28 15,-6-3 28-15,6 6 23 0,0-4 25 0,0 4 22 0,0 0 17 0,0 0-17 0,0-5-43 0,0 5-23 0,0 0-15 0,0-6-11 0,0 6-12 0,0 0-12 0,-8 0-17 0,8 0-18 0,0 0-15 0,0 0-13 0,0 0-10 0,0 0-8 16,0 0-6-16,0-3-5 0,0 3-8 0,0 0-6 0,0 0-7 0,0 0-7 0,0 0-9 0,0 0-7 0,0 0-9 0,0 0-8 0,0 0-8 16,0 0-9-16,0 0-8 0,0 0-8 0,0 0-6 0,0 0-3 0,0 0-2 15,0 3 1-15,0 3 4 0,-7-6 3 0,7 5 1 0,0-1 3 0,0 5 2 0,-5-3 2 16,5 3 2-16,0-3 4 0,0 4 2 0,-9-1 5 0,9 0 1 0,0-3 4 15,0 3 0-15,0 0-2 0,0-3-4 0,0 4 0 0,0 1-4 0,0-7 0 16,0 5-1-16,9-4 1 0,-9-1 0 0,0 2 2 0,5 0 6 0,-5-3 0 16,7 3 5-16,-7 0 0 0,8-3 2 0,-8-3 3 0,6 6 2 0,0-2 6 0,-6-4 4 15,7 0 8-15,-2 0 4 0,2 0 7 0,0 0 5 0,0 0 3 0,6 0 4 16,-8-4 1-16,4 4 4 0,3-6 2 0,-6 3 2 0,7-3 2 0,0-3-1 0,-7 3 1 16,7 0 0-16,2-3-2 0,-10 3 1 0,9-1-3 0,-9-4-1 15,3 7-3-15,-3-8-3 0,3 3-2 0,-2 0-3 0,-1 3-1 0,-5-3-6 0,7 0 1 16,-7-1-4-16,0-1-2 0,0 1-3 0,0 1-2 0,0 0-3 0,0 3-4 15,0-4 0-15,-7 1-4 0,7-2-2 0,-5 3-2 0,-1 3-5 0,-7-4-3 0,5 3-3 16,3 0-4-16,-9-3-2 0,1 3-3 0,1 3-2 0,-2 3-4 0,1-6-4 16,0 2 0-16,0 4-7 0,-1 0-1 0,2 0-5 0,-1 0-2 0,6 4 1 15,-5 2-1-15,-1-3-1 0,7 3 0 0,-9-1-1 0,10-1 2 0,-4 8 1 16,4-8 1-16,0 6 0 0,-8-2 2 0,13 3 2 0,-8-2 1 0,2 1 2 0,-1 1 1 16,1-1 2-16,6 3 1 0,-7-2 1 0,7-1-1 0,-6 4 1 15,6-4 1-15,0-1-4 0,-8 6 2 0,8-5-2 0,0 1 1 0,0 2-2 0,0-4 0 16,8 3 2-16,-8 3-1 0,0-6 1 0,6 0 3 0,-6 0-1 0,7 1 2 15,-1 1 2-15,1-1 3 0,-1-1 5 0,2-5 0 0,-3 7 4 0,8-2 4 0,-8-3 2 16,9-2 2-16,-7 2 4 0,7-3-2 0,-1 3-2 0,-1-2-9 0,2-4-13 16,-1 5-14-16,1-5-19 0,-2 0-21 0,7 0-21 0,-6 0-28 0,1-5-34 15,-2 5-39-15,1-4-42 0,6-2-43 0,-6 6-41 0,1-3-41 0,7-7-38 0,-10 4-4 16,1 1 12-16,9-5 23 0,-8 5 27 0,1-4 30 0,-2-1 32 0,0 1 38 16,3-1 37-16,-10-1 44 0,9 2 42 0,-9-1 42 0,3-5 61 0</inkml:trace>
  <inkml:trace contextRef="#ctx0" brushRef="#br0" timeOffset="83088.28">26083 876 0 0,'0'-6'9'0,"0"6"85"0,0-3 47 0,0 3 34 0,0-7 30 16,0 7 25-16,0-5 26 0,0 1 22 0,0 4 22 0,7-5 21 0,-7-1 20 0,0 6 8 0,0-4 1 0,0 0-50 0,0 4-83 0,0-5-39 0,6 0-19 0,-6 1-10 0,0-2-11 0,0 0-6 0,6 2-6 0,-6-1-4 0,0-1-5 16,0 6-2-16,0-3-4 0,0-3-4 0,8 2-6 0,-8-1-6 0,0 1-7 15,0 4-4-15,0 0-4 0,0 0-4 0,0-6-1 0,0 6-4 0,0 0-2 16,0-6-6-16,0 6-1 0,0-4-8 0,0 4-3 0,0-5-5 0,-8 5-5 0,8 0-4 15,0-5-6-15,0 5-8 0,-6 0-6 0,6 0-8 16,-6 0-6-16,-1-4-6 0,7 4-4 0,-5 0-5 0,-4 0-4 0,2 0 1 0,2 0-6 0,-1 0 0 16,-1 0-3-16,1 4 0 0,-2-4 0 0,3 0-2 0,-2 5 3 0,1-5 1 15,0 5 1-15,6-5 1 0,-7 4 1 0,-1-4 2 0,8 0 0 0,-5 6 2 0,5-6-2 16,0 0-1-16,0 0 2 0,0 6-1 0,0-6 2 0,0 0-3 0,0 0 0 16,0 0-1-16,-6 0 0 0,6 0-2 0,0 0 0 0,0 0-1 0,0 0 0 15,0 0-1-15,0 0 2 0,0 0 0 0,0 0 1 0,0 0 2 0,0 0 3 0,0 0 2 16,0 4 1-16,0-4 3 0,0 0 3 0,0 0 2 0,0 5 3 0,0-5 2 15,0 0 0-15,0 0 3 0,0 0 0 0,0 0-1 0,0 4-1 0,0-4 1 16,0 6-1-16,0-6-1 0,0 3 1 0,0-3-2 0,0 6 0 0,0-6-2 0,0 5 1 16,0-5-1-16,0 0-1 0,0 4 1 0,0-4 0 0,0 6-2 0,0-6 2 15,0 6-2-15,0-6 3 0,0 0-1 0,0 4 1 0,0-4 1 0,0 0 1 16,0 0 0-16,0 5 1 0,0-5 2 0,0 0 2 0,0 0 1 16,0 0 1-16,0 0 2 0,0 0 0 0,0 0 4 0,0 0 2 0,0 0 1 0,0 0 2 0,0 0 0 15,0 0 2-15,0 0 2 0,0 0-2 0,0 0 3 0,0 0-4 0,0 0 1 16,0 0 0-16,0 0-3 0,0 0-1 0,0 0-2 0,0 0-3 0,0 0 0 15,0 0-3-15,0 0-3 0,0 0 0 0,0 0-4 0,0 0 1 0,0 0-3 16,0 0 0-16,0 0-2 0,0 0 1 0,0 0 0 0,0 0-1 0,0 0 0 0,0 0 0 16,0 0 1-16,0 0 1 0,0 0-3 0,0 0 2 0,0 0-1 0,0 0-1 15,0 0 1-15,0 0-2 0,0 0 2 0,0 0-2 16,0 0 2-16,0 0-2 0,0 0 1 0,0 0-2 0,0 0-1 0,0 0-5 0,0 0-6 0,0 0-3 16,0 0-9-16,0 0-6 0,0 0-10 0,0 0-8 0,0 0-9 0,0 0-11 15,0 0-11-15,0 0-9 0,0 0-11 0,0 0-10 0,0 0-7 0,0 0-5 0,0 0-7 16,0 5-5-16,0-5-11 0,0 0-16 0,0 4-25 0,0-4-29 0,0 0-30 15,0 0-29-15,0 4-31 0,0-4-34 0,0 6-5 0,-8-1 11 0,8-5 14 0,0 4 20 16,0 1 22-16,0-5 24 0,-5 7 32 0,5-7 32 0,0 3 40 0,0-3 41 0,-8 0 42 16,8 0 59-16</inkml:trace>
  <inkml:trace contextRef="#ctx0" brushRef="#br0" timeOffset="84176.06">25809 538 31 0,'0'0'66'0,"0"-6"32"0,0 6 34 0,0 0 34 0,0 0 33 0,0-3 30 15,0 3 27-15,0-6 23 0,0 6 23 0,0-4 1 0,0 4-11 0,0-5-11 0,0 5-9 0,0-4-9 0,0 4-11 0,0-5-22 0,0 5-27 0,0-7-23 0,0 7-19 0,0 0-16 0,0 0-8 0,0 0-9 0,0-3-9 0,0 3-7 16,0 0-10-16,0 0-11 0,0 0-13 0,0 0-15 0,0 0-14 0,0 0-15 0,0 0-14 0,0 0-11 16,0 0-15-16,0 0-8 0,0 0-5 0,0 0 0 0,0 0 0 0,0 10 5 0,0-5 7 15,0 4 5-15,0 1 4 0,0-1 4 0,0 0 8 0,0 7 7 0,8-2 7 16,-8 5 9-16,0 2 6 0,0-2 2 0,0 2 1 0,5-3-2 0,-5 6-5 0,0-3-6 15,0 2-5-15,0-3-5 0,0 5-2 0,0-1-3 0,0-4-3 0,0 3-1 16,0-2-4-16,0-3-1 0,0 7-3 0,0-5-1 0,0-1 0 0,0 2-3 16,0-2 1-16,0-5-3 0,0 5-1 0,0 2-3 0,0-8-2 0,0 8-6 15,0-6-7-15,8-2-13 0,-8 2-12 0,6-4-15 0,-6 2-12 0,5 2-15 16,-5-6-16-16,7 3-15 0,-7-3-16 0,9 1-23 0,-4-1-30 0,-5-4-46 16,6 5-55-16,1-5-61 0,-2 5-58 0,4-4-15 0,-2-3 6 0,-2 3 19 0,1-2 23 15,1-4 28-15,-1 0 26 0,7 0 30 0,-6-4 32 0,-1 4 37 0,0-6 42 0,1-3 54 16,1 3 63-16</inkml:trace>
  <inkml:trace contextRef="#ctx0" brushRef="#br0" timeOffset="84539.49">26181 733 0 0,'0'-4'27'0,"-6"-1"57"0,6 5 34 16,0-4 31-16,0-1 32 0,-7-2 32 0,7 7 29 0,0-3 31 0,-7-3 25 15,7 1 26-15,0 1 24 0,-7-2-4 0,7 1-24 0,0 5-29 0,0-4-31 0,-5 0-19 16,5-1-16-16,0-1-14 0,0-4-16 0,0 5-17 0,-8 1-13 0,8-1-14 16,0-1-10-16,0 2-7 0,-5-1-10 15,5 1-8-15,0 4-8 0,0 0-11 0,0 0-10 0,0-5-12 0,0 5-11 0,0 0-13 0,0 0-14 0,0 0-16 16,0 0-11-16,0 0-11 0,0 0-7 0,0 0-1 0,0 5-2 0,-6-1 1 0,6 1 2 15,0 5 2-15,0-1 2 0,0 6 2 0,0 0 4 0,0 0 4 0,0 0 9 16,0 4 5-16,0 0 5 0,0 7 3 0,0-7 2 0,0-1-2 0,0 8-6 0,0-7-5 16,0 0-7-16,0 2-4 0,6-3-4 0,-6 3-2 0,5-2-1 15,-5-1 0-15,8-2 0 0,-8 2-6 0,5-3-1 0,2 0-19 16,0 0-19-16,-7 0-21 0,7-6-26 0,-1 7-25 0,1-1-29 0,-7-2-40 0,6-2-48 0,1 4-79 16,-7-2-89-16,6-3-51 0,-6 1-29 0,5 4-1 0,-5-6 13 0,0-3 26 15,0 3 35-15,8-5 37 0,-8-4 39 0,0 0 43 0,0 0 41 0,0 0 53 0,0 0 56 16</inkml:trace>
  <inkml:trace contextRef="#ctx0" brushRef="#br0" timeOffset="84760.68">25980 949 49 0,'-8'-6'146'0,"8"-3"56"16,-5 5 41-16,-3-1 34 0,8-5 29 0,-7 4 25 0,7 1 19 0,0-5 22 0,0 7 18 0,0-3 21 16,0 2 22-16,0-1-49 0,0 5-84 0,0-6-77 15,7 3-68-15,-7 3-35 0,0-7-18 0,8 7-11 0,-3-5-8 0,-5 1-7 0,8 4 0 0,-2-5-5 16,-1-1-2-16,10 6-7 0,-9-4-7 0,7 4-8 0,0-4-9 0,0 4-7 15,-2-5-6-15,5 5-5 0,2-5-3 0,3 5-3 16,-8-4-1-16,6 4-4 0,0 0 2 0,1-6-10 0,-1 6-14 0,2 0-31 0,-3 6-36 0,1-6-56 0,2 4-62 16,-8-4-98-16,6 5-111 0,-6 0-47 0,-1-1-16 0,2 0 1 0,-1 2 10 15,0-1 16-15,-5-1 17 0,3 1 29 0,-3-5 32 0,-3 7 49 0,3-7 51 0,-8 0 64 16,5 0 69-16</inkml:trace>
  <inkml:trace contextRef="#ctx0" brushRef="#br0" timeOffset="85291.28">26552 1134 13 0,'0'0'92'0,"0"0"44"0,0 0 28 0,0 0 27 0,0 0 25 0,-6-5 24 0,6 5 27 0,-7 0 23 0,2 0 23 0,-4 0 21 0,9 0 20 0,-5 0-30 0,-2 0-61 0,1 0-49 0,1 0-44 0,-4 5-20 0,2-5-6 15,-5 6-9-15,12-6-9 0,-7 0-11 0,2 4-13 0,-3-4-12 0,1 6-12 0,2-6-13 0,5 0-13 0,-7 3-11 16,7-3-10-16,0 0-8 0,0 0-7 0,0 0-7 0,0 0-2 0,0 0-1 16,0 0-2-16,0 6 2 0,7-6 2 0,-7 4 2 0,5-4 8 0,2 0 3 15,-7 0 9-15,13 0 5 0,-6 0 3 0,0 0 3 0,5 0-1 0,2 0 1 16,-1-4-3-16,6 4-4 0,-6-6-5 0,8 6-24 0,-9-3-35 0,8 3-45 0,-2-6-49 16,-5 6-81-16,8-4-94 0,-8 4-70 0,6 0-48 0,-6 0-20 0,0-6-1 0,0 6 9 15,-5-5 15-15,2 5 18 0,-1-4 24 0,-2-2 38 0,4 1 48 0,-11 1 51 16,8-1 57-16,-8-5 70 0,5 6 85 0</inkml:trace>
  <inkml:trace contextRef="#ctx0" brushRef="#br0" timeOffset="85726.23">26755 958 69 0,'-9'0'132'0,"4"-5"33"0,0 5 24 0,-3-4 24 0,8-2 25 0,-5 2 25 15,-3-5 24-15,8 4 23 0,-8-5 20 0,8 4 19 0,0 1 21 0,-5 1-58 0,5-2-102 16,-6 3-48-16,6-3-15 0,0 6-5 0,0-4 3 0,-7-1-4 0,7-1-7 0,0 3-7 15,0-4-12-15,-6 7-4 0,6 0-8 0,0-5-4 0,0 5-7 0,0-4-6 16,0 4-9-16,0 0-6 0,0 0-8 0,0-5-11 0,0 5-9 0,0-6-10 16,6 6-8-16,-6-4-9 0,0 4-6 0,7 0-6 0,-7-4-5 0,6 4-5 15,-1 0-5-15,3 0-1 0,0 0-3 0,5 0-3 0,-8 0 3 0,9 0-2 16,-7 4 4-16,4 0 3 0,2 2 2 0,0-1 1 0,1-1 3 0,-9 8 3 16,10-3 1-16,-1 0 1 0,-4 0-2 0,-2 6 2 0,5 1 0 0,-7-2 4 0,1 0 1 15,-1 0 2-15,2 2 3 0,-3 2-1 0,2-3 2 0,-7 6-1 0,0-2-4 0,6-5-5 16,-6 2-1-16,0 3 0 0,0-5-1 0,0-4 0 0,0 5 0 0,0-6-2 15,0 1 1-15,-6-5 0 0,6 4-1 0,0-3 4 0,0 0 2 0,0-6 7 16,-7 3 7-16,7-3 4 0,0 6 7 0,-5-6 1 0,5 0 5 0,-8 0 0 16,8 0 2-16,-6 0 4 0,-1 0 4 0,7-6 3 0,-6 6 2 0,-2-3 2 0,3 3 3 15,-3-6 1-15,8 0 3 0,-5 3-1 0,0-8 1 0,-4 7 1 16,9-2-1-16,-5-3-1 0,5-1-5 0,-7 1-4 0,7-2-7 0,0 2-8 16,0-1-7-16,0-5-6 0,0 5-10 0,0-4-7 0,0 1-6 0,0-2-7 0,0-6-5 0,7 8-2 15,-7-8-5-15,5 6 0 0,4-4-2 0,-4-1-3 0,0 5-1 16,3-4-3-16,-3 4-5 0,3 0-7 0,5 0-15 0,-7 2-13 0,2-2-18 0,-3 9-18 15,8-3-22-15,-6 0-23 0,0 9-25 0,0-6-41 0,6 6-47 16,-8 0-68-16,1 0-78 0,2 6-41 0,-3-3-27 0,2 3 6 0,2-1 19 0,-4-1 27 0,-5 8 32 16,6-8 34-16,-6 1 38 0,7 4 40 0,-7-5 43 0,0 2 49 0,-7-1 57 0</inkml:trace>
  <inkml:trace contextRef="#ctx0" brushRef="#br0" timeOffset="86192.89">27146 930 0 0,'0'4'5'0,"0"-4"112"0,-7-4 64 0,7 4 42 0,0-5 29 0,-8 5 27 0,8-6 22 0,0 2 28 0,8-2 28 0,-1-3 26 0,-7 3 28 0,0 3 23 0,0-3 21 0,0 2-80 0,0-1-141 0,0 5-65 16,-7-6-32-16,7 6-11 0,0-3-4 0,-8-4-4 0,8 7-1 0,0-5-11 15,-5 5-14-15,5-4-16 0,0 4-15 0,0 0-14 0,-7 0-11 0,7 0-13 0,0 0-8 16,0 0-9-16,-7 0-9 0,7 4-5 0,0-4-8 0,-5 5-4 0,5 2-6 16,-8-4-5-16,8 3-2 0,-7-1 1 15,7-1 2-15,-5 5 1 0,5-3 3 0,0 3 3 0,-9 1 2 0,9-4-2 0,0 3 2 0,0 0 0 0,0 1-1 0,0-5 3 16,9 4 0-16,-9-3 4 0,5 4 1 0,-5-5 0 0,7 5 4 0,1-7 0 15,-8 3 1-15,5-1 4 0,2-5 3 0,0 4 6 0,-2 2 3 0,10-6 3 16,-9 0 4-16,5 0 4 0,-4 0 0 0,7 0 4 0,-1 0-1 0,0-6 4 0,-5 2 0 16,3-1 2-16,2-1 2 0,2 3 4 0,-4-1 2 0,2-7 4 0,-5 1 4 15,4 4 5-15,-5-3 4 0,6 4 3 0,-6-5 4 0,-7 1 3 16,6 5 3-16,1-7 1 0,-7 1 0 0,6 5 1 0,-6-5-4 0,0 1-6 0,0 0-3 0,-6 0-5 16,6-3-6-16,-7 3-8 0,1-1-4 0,6 1-9 0,-7 0-6 0,-6-3-9 15,6 8-8-15,0-7-8 0,-6 8-6 0,0-7-5 0,7 5-2 0,-6 5-4 16,-2-4-2-16,1 4-4 0,0 0-7 0,0 0-2 0,0 0-5 0,7 4 0 15,-9 1 1-15,4-1 3 0,5 5 3 0,-9 2 2 0,10-1 2 0,-2 0 1 16,-5 4 3-16,4-4 1 0,1 4 3 0,2 2 4 0,-4-7 2 0,4 6 3 0,0 0 0 16,5-5 2-16,-8 4 0 0,8 0-3 0,0 0-3 0,0-2-7 0,0 3-10 15,0-8-6-15,0 8-4 0,0-3-6 0,8-3-6 0,-8 6-10 0,5-6-9 16,0 0-10-16,-5 1-11 0,9 1-12 0,3 3-15 0,-4-9-17 0,-3 4-21 0,9 1-25 16,-9 1-27-16,10-7-22 0,-3 5-26 0,0-3-24 0,2-2-24 15,-1-4-20-15,0 5-12 0,0-5 5 0,6 0 17 0,-4 6 23 0,-4-6 24 0,10-6 31 0,-9 6 35 16,8 0 37-16,-7-5 37 0,0 1 35 0,8-2 32 0</inkml:trace>
  <inkml:trace contextRef="#ctx0" brushRef="#br0" timeOffset="86468.99">27478 1012 54 0,'0'-14'123'16,"0"4"40"-16,0-5 36 0,0 0 32 0,0 6 32 0,0-6 29 0,0 0 30 0,0 0 30 15,0 2 32-15,0 3 29 0,0-4 28 16,0-2-47-16,0 5-93 0,0 3-44 0,0-6-17 0,-7 2-17 0,7 3-17 0,0 0-13 0,0 3-11 0,-8-3-10 16,8 5-13-16,0-8-13 0,0 8-16 0,0-1-10 0,-5 0-13 0,5 1-8 15,0 4-10-15,0 0-11 0,0 0-12 0,0 0-10 0,0 0-11 0,0 0-9 16,0 0-10-16,0 0-13 0,0 0-9 0,0 0-10 0,0 0-8 0,0 0-8 0,0 0-5 15,-6 0-4-15,6 4-4 0,-8-4-1 0,8 5-1 0,-5 0 1 0,5 5 2 16,-7-4 4-16,7 3 3 16,-9 1 4-16,4-1 4 0,-1 0 6 0,6 3 2 0,-7-3 4 0,2 4-1 0,-4-2 1 0,9 5 2 0,-5-7 0 0,-2 6 0 15,7-2 1-15,-6-2-3 0,6 4 3 0,-5-2-2 0,5-3-1 0,0 4 0 0,0 2-3 16,0-5-1-16,0 2-4 0,0-4-7 0,0 6-5 0,0-3-5 0,5-3-8 16,-5 0-4-16,6 0-4 15,1 1-4-15,-2 1-8 0,4-1-5 0,-4-6-13 0,2 1-12 0,-1 4-16 0,-1-3-17 0,11-2-13 0,-11 1-14 0,3 1-17 31,3-6-14-31,-3 0-22 0,4 4-22 0,-5-4-29 0,5 0-26 0,-4 0-47 0,5-4-52 16,0 4-12-16,1 0 7 0,-9-6 23 0,8 1 26 0,1 1 28 0,-9-2 30 0,10-3 31 16,-3 4 35-16,-5-5 34 0,5 6 36 0,-6-7 39 0,2 1 53 0</inkml:trace>
  <inkml:trace contextRef="#ctx0" brushRef="#br0" timeOffset="87005.62">27653 840 3 0,'0'-4'63'0,"-6"0"29"0,6 4 20 0,0-5 19 0,0 0 24 0,0 1 25 0,0-2 30 0,0 6 27 0,0-6 23 0,0 6 23 0,0 0 20 16,0-9-25-16,0 3-53 0,0 6-26 0,0 0-19 0,0 0 0 0,0-3 1 0,0-3-1 0,0 6-7 0,0-4-10 0,0 4-18 0,0-5-11 0,0 1-7 0,0 4-5 0,0-6-4 0,0 6-4 0,0 0 0 15,0-6-5-15,0 6-5 0,0 0-7 0,0 0-7 0,0-4-12 0,0 4-14 16,0 0-12-16,0 0-15 0,0 0-14 0,0 0-12 0,0 0-9 0,0 0-8 16,0 0-6-16,0 0-3 0,6 4-5 0,-6-4-1 0,0 6-1 0,7-6 4 0,-7 6 1 15,5-2 8-15,-5 5 4 0,9-3 6 0,-9 3 5 0,5-4 7 0,2 5 2 16,-7 0 1-16,6 0 0 0,-6 4-1 0,5-5 1 0,-5 6-1 0,8-4-3 15,-8 2-1-15,8 2-1 0,-8 1-4 0,5-2 0 0,-5 0-1 0,6 0 1 0,1 2 0 16,-7-1-1-16,6-1-3 0,2-4-1 0,-1 5 1 16,-2-6-1-16,-5 6-1 0,6-6-1 0,2 1-1 0,-3 1 1 0,3-7 0 0,-3 6 0 0,-5-5 0 0,8 4 1 15,-2-3 0-15,-1-2 1 0,-5 1 2 0,7-5 2 0,-7 6 2 16,8-6 4-16,-2 0 5 0,-6 0 7 0,0 0 10 0,0 0 11 0,6 0 9 0,1 0 13 16,-7-6 7-16,0 1 7 0,5 1 9 0,-5-2 4 0,8 1 3 15,-8 1 0-15,0-5 2 0,8-1-4 0,-8-1-2 0,0 1-8 0,0-4-10 0,0 4-10 16,0-5-10-16,0 0-11 0,0 0-10 0,0-3-10 0,5 2-8 0,-5-2-6 15,0 3-8-15,0-4-6 0,0 4-6 0,0 0-7 0,0 0-4 0,0 0-9 0,0 0-9 16,0 2-11-16,0 4-9 0,0-3-14 0,0 3-15 0,0 0-12 0,0 3-14 16,0-3-22-16,0 5-24 0,0 4-34 0,0-6-33 0,0 6-53 0,0 0-57 0,0 0-47 15,0 0-41-15,0 0-24 0,0 0-20 0,0 10 7 0,0-5 21 0,-5 5 24 16,5-7 30-16,0 8 39 0,0-1 40 0,0 0 48 0,0-5 47 0,0 4 57 0,-8 1 55 16</inkml:trace>
  <inkml:trace contextRef="#ctx0" brushRef="#br0" timeOffset="87415.21">28239 778 2 0,'13'-9'17'0,"-6"-3"11"0,0 3 16 0,-2 0 26 0,3-6 33 0,-3 6 36 0,-5-1 41 0,8-1 33 0,-2 1 32 0,-6 5 3 0,0-3-12 0,0-3 11 0,0 1 24 0,0 5 21 0,0-4 24 0,0 3 1 0,-6-3-8 0,6 5-26 0,-8-5-34 0,8 3-33 16,-5 0-33-16,5-3-19 0,0 3-13 0,-8 2-6 0,8-1-8 0,-5 1-4 0,5 4-8 16,0-5-5-16,0 1-7 0,-7 4-6 0,7-6-5 0,0 6-8 0,0-6-6 15,0 6-9-15,0 0-8 0,0 0-11 0,0-3-11 0,0 3-10 0,0 0-11 16,0 0-9-16,0 0-10 0,0 0-7 0,0 0-8 0,0 0-6 0,-7 0-5 16,0 0-2-16,7 3-3 0,-6 3 1 0,6 0 0 0,-7-2-2 0,2 5 3 0,-4 0 1 15,-1 2 3-15,2-1 2 0,2 5 1 0,-1-2 2 0,-6 2 0 0,7 0 0 16,-2 0 2-16,-4 0 2 0,6 3-3 0,-1-2 0 0,0 3 0 0,0-5 0 15,2 7 0-15,-3-8 0 0,2 8-1 0,1-1 0 0,5-6 0 0,-8 7 2 16,8-3 2-16,0-3 0 0,0 4 1 0,0-4-2 0,0 4 4 0,0-5-2 0,0 7 1 16,8-8 1-16,-8 8 1 0,5-6-2 0,1 0-2 0,2-2-9 15,-3 2-6-15,2 0-9 0,0 0-11 0,6 0-11 0,-6 0-19 0,6-2-16 0,-7-3-19 0,7 4-22 16,-6 1-25-16,7-3-50 0,-4 1-56 0,4-4-47 0,-1 6-44 0,1-3-30 16,-2-3-24-16,1 4-4 0,1-2 9 0,7-2 20 0,-10-3 27 15,1 4 30-15,4-6 32 0,-5-4 36 0,10 5 38 0,-9-5 51 0,0-5 51 0,3 5 48 0,-4-4 58 0</inkml:trace>
  <inkml:trace contextRef="#ctx0" brushRef="#br0" timeOffset="88250.84">28513 840 0 0,'0'-4'18'16,"-7"4"74"-16,7-4 40 0,-6 4 34 0,6-5 31 0,0 5 29 0,-8-5 28 0,8 1 25 0,-5-2 25 0,5 6 24 0,-7-6 25 0,7 6 2 0,0-4-14 0,-6-1-39 0,6-1-59 0,-6 3-31 0,6 3-18 0,0-6-13 0,0 2-11 0,-8-1-11 0,8 5-13 0,0 0-8 16,0-4-11-16,0 4-10 0,0 0-12 0,0 0-9 0,0-6-11 0,0 6-9 0,0-6-12 15,0 6-11-15,0 0-14 0,8-4-13 0,-8 4-10 0,0-5-10 0,6 5-9 16,-6 0-4-16,6 0-5 0,-6-5-4 0,7 5-2 0,-2 5-4 0,3-5 1 0,-2 0 0 16,1 5-2-16,-1-1 4 0,6 2 3 0,-3 0 2 0,-4 3 3 0,8 1 3 15,-8-1 3-15,11 0 1 0,-11 7 3 0,9-6 0 0,-9 4 1 0,3 0 0 0,-1 2 1 16,5-1-1-16,-12-2 1 0,7 8 1 0,-2-7 1 0,3 5 1 0,-3-4 3 15,-5 6 1-15,8-8 2 0,-8 2 3 0,0 6 1 0,0-8-1 0,0-4 0 0,0 6 1 16,0-4-2-16,0 3 1 0,0-5 0 0,-8-4 1 0,8 5 3 0,0-5-1 16,0 1 5-1,-5-2-2-15,5 2 1 0,-8-3 0 0,8-3 1 0,-5 0 1 0,-2 6 2 0,7-6 1 16,-7 0 0-16,2 0 2 0,-2-6-3 0,-1 6 1 16,3-3-3-16,-3 3 1 0,2-6-3 0,1 2 2 0,-2-2 3 0,-2-3 2 15,4 3 3-15,-1-3 4 0,-1 4 5 0,7-5 1 0,-5 1 1 0,-4-1-1 16,2-1-1-16,7-2-2 0,0 4-2 0,-5-6-4 0,5 3-3 0,0-3-7 0,0 2-5 15,0-2-9-15,0 0-5 0,5 0-6 0,-5 2-7 0,7-2-6 0,-7 0-3 16,9 0-3-16,-4 0-3 0,2 0-6 0,4 0-7 0,-2 2-11 0,3-2-9 0,-6 5-17 16,7-1-16-16,-5 2-18 0,4 0-20 0,2 5-28 0,-1-2-27 0,0 0-48 15,-2 2-56-15,5 4-79 0,-3 0-82 0,-3 0-27 0,4 4-1 0,-1-4 14 16,-6 6 23-16,7 0 29 0,-9-2 33 0,2 1 37 0,-1-1 38 0,-6 5 41 0,6-3 46 16,-6-1 57-16,0-1 62 0</inkml:trace>
  <inkml:trace contextRef="#ctx0" brushRef="#br0" timeOffset="88756.15">28858 953 0 0,'0'0'3'16,"6"0"110"-16,-6-4 64 0,0 4 44 0,7-6 35 0,-7 2 35 0,0-1 32 0,6 1 34 15,-6-7 33-15,0 7 28 0,7-2 29 0,-7 1 26 0,0 1 25 16,0-2-76-16,0 3-137 0,0 3-65 0,0-6-34 0,0 6-21 0,0 0-15 0,0-4-23 16,0 4-21-16,0 0-28 0,0 0-24 0,0 0-22 0,0 0-17 0,0 0-17 15,0 0-8-15,0 0-8 0,0 0-8 0,0 4-1 0,0 5-3 0,0-3 0 16,6 3 1-16,-6 1 6 0,0 1 5 0,0-2 9 0,0 5 8 0,7 0 7 15,-7-2 5-15,0 7 4 0,0-5 0 0,0 2-2 0,7-1-1 0,-7-2-4 0,0 1-3 16,0 7 0-16,7-7-2 0,-7-5 1 0,0 6-3 0,5-4-1 0,-5 2 0 16,0-3 0-16,8 1-1 0,-8-8 0 0,5 9-2 0,-5-9 2 0,6 3-1 15,-6 0-1-15,0-2 2 0,8 1 1 0,-8-1 0 0,0-4 4 0,0 0 0 0,5 5 8 16,-5-5 5-16,0 0 8 0,0 0 6 0,0 0 8 0,0 0 3 0,0 0 2 16,0 0 1-16,0 0 0 0,0-5-2 0,0 5 1 0,0-4 0 0,-5-5-3 15,5 3-2-15,0-3-3 0,0-3-9 0,-8 3-7 0,8 0-8 0,-6 0-7 0,1-7-6 16,5 1-3-16,-8 1-1 0,3 0 0 0,-2-1 0 0,0-5 1 0,0 7-3 15,1-8 0-15,-7 0-3 0,6 3 2 0,1-7 0 0,-1 6 0 0,1-1-2 16,-2 1 0-16,3-5 2 0,5 3-3 0,-8 2 1 0,3 1-1 0,5 2 3 0,-5-4-1 16,5 7-1-16,0-3 1 0,0 6-3 0,-9 0-4 0,9 1-2 15,9 0-7-15,-9-1 0 0,0 4-4 0,0 1-4 0,5 1-2 0,-5 4-1 0,5-6-1 16,3 6-2-16,-3-5 1 0,3 5-1 0,-2 0 2 0,7 0 3 0,-6 0 1 0,6 5 5 16,0 1 5-16,1-2 3 0,-1-4 6 0,-2 11 3 0,2-8 3 0,2 4 3 15,4 2 3-15,-6 0-1 0,0-3 2 0,-2 3-1 0,-3 0 2 0,5 3-1 16,-6-8 1-16,5 5 0 0,-5 0 0 0,-7 2-2 0,8-1 5 0,-3 0 0 0,-5 0 7 15,0-2 4-15,0 3-2 0,0-2-1 0,-5 1-10 0,5 1-13 0,-8-1-14 16,1 3-17-16,-5-2-21 0,5 4-23 0,-6-6-25 0,5 1-23 0,-3-1-54 16,-2 6-67-16,0-5-83 0,-6 1-85 0,4-7-33 0,2 5-3 0,2-4 13 15,3 5 22-15,-4-10 29 0,-2 6 32 0,1-3 35 0,7-3 36 0,-7 0 41 0,6 0 42 0,1 0 57 16,-7-3 63-16</inkml:trace>
  <inkml:trace contextRef="#ctx0" brushRef="#br0" timeOffset="89040.07">29098 733 0 0,'8'0'6'0,"-1"-4"117"0,-2 4 73 0,2-5 50 0,-7 1 35 0,5-1 28 0,-5-2 23 16,0-2 26-16,7 4 29 0,-7-5 26 0,0 5 26 0,0-3 24 0,8 3 24 0,-8 5-82 0,0 0-140 0,0-6-77 0,0 6-44 0,0 0-22 0,0 0-8 0,0 0-10 0,0 0-6 0,0 0-16 0,0 0-17 15,0 0-18-15,0 0-16 0,0 0-12 0,0 0-11 0,0 0-9 0,0 0-6 0,0 6-3 16,6-6-2-16,-6 9 0 0,7-5 3 0,-7 7 3 0,6-2 7 0,-1 0 6 15,2 7 8-15,-7-7 4 0,9 6 3 0,-4 6 6 0,1-8-2 0,1 2 0 16,-2 6-2-16,4-7-4 0,-2 5-2 0,-7-3-5 0,5 2-1 0,1 1-2 0,-6 2 0 16,8-7-4-16,-8 5 1 0,0-4 1 0,0 6 2 0,0-8-9 0,-8 8-13 15,8-6-20-15,-6 3-27 0,1-3-29 0,-2 4-32 0,-7-4-42 0,7 0-48 0,-4 0-87 16,-5-2-99-16,11 2-57 0,-8 0-29 0,-1-6-9 0,7 7 5 0,-5-7 21 16,0-4 30-16,4 5 38 0,-5-5 40 0,7-5 45 0,1 4 47 0,-10-4 55 0,9 0 56 15</inkml:trace>
  <inkml:trace contextRef="#ctx0" brushRef="#br0" timeOffset="89783.33">29540 988 0 0,'8'6'1'0,"5"-6"104"0,0 0 63 16,-7 0 40-16,7 0 29 0,-6 0 25 0,7-6 25 0,-1 6 24 0,0-5 23 0,0 1 23 0,-2-2 22 0,5 6 19 0,-11-6 20 0,8 6-77 0,-8-4-133 0,4 4-66 0,-2 0-32 0,-7 0-15 0,5 0-5 0,1 0-8 0,-6 0-8 0,0 4-10 0,0-4-8 0,0 0-7 0,0 6-6 0,0-6-5 0,0 6-5 0,0-2-3 0,0 1 0 15,0 1-2-15,-6-2 0 0,6-1-2 0,0 8-4 0,0-7 1 0,-5 2-1 16,5 3-1-16,0-3 0 0,-7 0-3 0,7 3-4 0,0-5-4 0,-9 1-4 0,9-1-1 16,0 1-2-16,0 1-1 0,-5-2 2 0,5-4 1 15,0 0 2-15,0 0 2 0,0 0 4 0,0 6 6 0,0-6 4 0,0 0 10 0,0 0 7 0,0 0 12 16,0 0 8-16,0 0 12 0,0 0 8 0,0 0 3 0,0 0-5 0,-7-6-3 15,7 6-1-15,-6-4-3 0,6-2-4 0,-5 1-5 0,-4 1-6 0,9-1-10 0,-7-5-7 16,2 1-10-16,-1 0-10 0,6-7-10 0,-7 5-9 0,1-2-1 0,-2-2 2 16,8 5 2-16,-5-10-1 0,5 7 1 0,-7-2-1 0,7-6 1 0,0 8-3 15,-6-8 1-15,6 1 1 0,0 7-2 0,0-8 0 0,0 3-2 0,0-1-1 16,0-2-1-16,0 2 0 0,0-2-1 0,0 3 0 0,0 3-1 0,6-3 0 0,-6 2 0 16,0 1-3-16,0 6 2 0,0 0-3 0,0-3 2 0,0 3-3 0,0 3-3 15,0 2 1-15,7-1-2 0,-7 1-3 0,0 4-2 0,0 0-2 0,0 0 0 0,0 0-1 16,5 0-1-16,-5 0 0 0,0 0 0 0,8 4-1 0,-8 1 4 0,6 5 1 15,-6-5 3 1,7 5 3-16,-7 5 3 0,0-2 4 0,0-2 2 0,6 5 2 0,-6 2 3 0,0-3 3 0,0 3 1 0,0-2 2 0,0 3-3 0,0 1 2 0,-6-5 0 31,6 4-2-31,0-4 1 0,0 5-2 0,0-6-2 0,-7 7 0 0,7-7-1 16,0 5 1-16,0-4-1 0,7 0-1 0,-7 4-1 0,0-5 0 0,0 2-1 16,6-1 2-16,-1-2-2 0,-5 2 2 0,7 0-1 0,2-6 1 0,-4 6 1 15,1 0-2-15,1-5-1 0,-2 5 0 0,4-6 0 0,-2 0-1 0,-2 6 2 16,1-5-1-16,0-1 0 0,1 1 1 0,1 1-1 0,-3-2-2 0,2-3 0 15,0 3 0-15,-2-3 0 0,-5 3 1 0,7-5 3 0,-7 1-2 0,0-1 3 0,0-4 2 16,0 0 2-16,0 6 3 0,0-6 3 0,0 5 6 0,0-1 4 0,0 2 6 16,-7-6 1-16,7 0-3 0,-5 6-8 0,5-6-11 0,-7 3-11 0,0-3-13 0,2 0-10 15,-3 6-13-15,-5-6-14 0,7 0-11 0,-6 0-17 0,-2 0-19 0,1 0-20 16,8 0-20-16,-11 0-16 0,5 0-17 0,-2 0-19 0,0-6-22 0,6 6-30 16,-7-3-37-16,8 3-27 0,-6-6-28 0,4 0-24 0,2 6-23 0,1-4 4 0,5-1 18 15,-8-1 22-15,8 2 27 0,-7-1 29 0,7 1 29 0,0-5 39 0,0 3 40 0,0-3 44 16,0-3 44-16</inkml:trace>
  <inkml:trace contextRef="#ctx0" brushRef="#br0" timeOffset="90304.51">30004 979 0 0,'0'0'2'0,"7"0"107"0,-1 0 64 0,-6 0 40 0,7 0 29 0,-7 0 26 0,6 0 23 0,-6-6 27 0,0 6 27 0,5 0 24 0,-5 0 26 0,0 0 24 0,0 0 20 0,9 0-78 0,-9 0-132 0,0 0-66 0,0 0-34 0,0 0-14 0,0 0-8 0,0 0-5 16,0 0-8-16,0 0-8 0,0 0-15 0,0 0-10 0,0 0-7 0,-9 0-4 0,9 6-4 15,-5-6-1-15,5 4-4 0,-6-4 1 0,6 5 2 0,-7-5 1 0,1 6 4 16,6-6 0-16,-7 4 5 0,1-4 1 0,-1 3 3 0,1-3-4 0,-2 0-2 0,3 0-3 16,-8 0-2-16,6 0-1 0,0 0-1 0,2 0-1 0,-2-3-1 0,-1-1-2 15,3 4 0-15,-2-6-3 0,-5 1-2 0,4-5 0 16,0 4-1-16,3 2 3 0,-1-6 0 0,6 6 1 0,-7-6-4 0,2 1-3 0,-4 4-2 0,4-5-5 15,5-1-4-15,-7 1-6 0,1 1-1 0,6 0-4 0,-5 0-6 0,5-3-6 0,0 3-5 16,-8-1 1-16,8 1 5 0,0 0-3 0,0-3-6 0,0 3-2 0,0 0-7 16,0-1 1-16,8-5-2 0,-8 5 0 0,0-4-3 0,5 4 2 15,1-4-1-15,1-2 0 0,-7 7-3 0,5-6-6 0,4 6-8 0,-4-7-1 0,2 7 2 0,-1-2 2 16,-1 7 2-16,3-1 3 0,0 1-1 0,4-1 2 0,-5 1 1 0,-2 4-1 16,3 0 5-16,-1 4 1 0,-7 1 2 0,5-1 5 0,2 1 0 0,0 5 5 15,-2-1 0-15,-5 3 2 0,8 2 3 0,-3-1 2 0,-5 2 1 0,8 6 1 0,-8-8 3 16,0 7 3-16,6 0 1 0,-6-2 1 0,0 3 2 0,0-1 2 0,0-1-1 15,0 0 1-15,0 2-3 0,0-3 1 0,0 3 0 0,0-2 1 0,0-5-1 16,0 6-2-16,0-5-1 0,0-1 1 0,-6 2 0 0,6-1-1 0,0-6-2 16,0 0 1-16,0 0-1 0,0 7-1 0,0-7-1 0,0 1 0 0,0-5 0 0,0 4-2 15,0 1-3-15,0 1-8 0,0-1-12 16,0-7-14-16,0 7-16 0,6 1-15 0,-6-8-19 0,0 9-20 0,7-9-20 0,-7 9-25 0,6-8-28 0,-6 5-47 16,7-4-58-16,-7 5-74 0,6-5-77 0,1 5-23 0,-7-4 4 0,6-3 18 15,-1 3 23-15,-5-2 31 0,9 1 29 0,-9-1 35 0,7 2 37 0,-7-6 39 0,0 0 42 0,0 0 55 16,0 0 63-16</inkml:trace>
  <inkml:trace contextRef="#ctx0" brushRef="#br0" timeOffset="90966.75">28097 1725 73 0,'0'-6'138'0,"0"6"38"0,-8-4 32 0,8-1 28 0,0 1 24 0,0-1 25 0,0-1 24 0,0 2 25 0,0-1 24 0,-5 1 27 0,5-2 23 0,0 6-56 0,0-6-102 0,0 3-51 0,0 3-23 16,0-6-12-16,0 6-5 0,0-4-7 0,0 4-5 0,0 0-5 0,0-5-8 0,0 5-5 0,0 0-13 0,0 0-9 0,0 0-11 0,0 0-10 15,0 0-10-15,0 0-11 0,0 0-8 0,0 0-11 0,0 0-7 0,0 0-9 16,0 0-8-16,0 0-10 15,0 0-7-15,0 0-8 0,-7 5-4 0,7-5-6 0,-9 4-2 0,9 2 0 0,-5-3-5 0,-1 3 3 0,-1 4-1 0,2-5 2 16,-3 5-1-16,0 4 4 0,3-4-2 0,-8 5 4 0,7-5 4 0,-2 4 1 0,3 2-1 16,-2-2-1-16,0 0-3 0,2 0 1 0,-2 7 0 0,-1-8-1 0,3 2 0 15,-2 6 2-15,7-6-2 0,-7-2-2 0,7 8 1 0,-5-6-3 0,5 3 0 0,0-3 3 16,0 4-1-16,5-4 1 0,-5 4 5 0,0-4-3 0,7 4 1 0,0-4-1 16,-2 6 1-16,3-7-4 0,4 5-4 0,-5-4-2 15,5 4-5-15,2-4-10 0,-1 6-7 0,0-7-14 0,0 5-18 0,5-4-18 0,-2 0-22 0,2-2-22 0,1 2-22 16,-5 1-26-16,6-2-25 0,-7-1-73 0,6 2-93 0,-6 1-37 0,5-5-10 15,3 2 8-15,-8-4 17 0,1 6 25 0,4-9 31 16,-4 3 30-16,-2 1 35 0,2-5 34 0,-1-5 37 0,0 4 39 0,0-4 47 0</inkml:trace>
  <inkml:trace contextRef="#ctx0" brushRef="#br0" timeOffset="91346.4">28563 1935 96 0,'0'-10'159'0,"9"5"39"0,-9-4 29 0,0-1 26 0,0 1 27 0,0-2 25 16,0-8 27-16,0 4 28 0,0 0 24 0,0 5 26 0,-9 1 24 0,9 0-70 16,0 3-123-16,-5-3-59 0,5 3-28 0,-6 3-11 0,6-9-3 0,-7 8-5 15,2-1-6-15,5 1-11 0,-9-1-12 0,2 1-14 0,2-2-14 0,5 6-10 16,-6-6-12-16,-1 6-11 0,1 0-6 0,-2-3-11 0,8 3-9 0,-5 3-9 0,-2-3-6 15,1 6-8-15,0-6-5 0,-2 6-5 0,1 3-2 0,2-5-4 0,-3 1 0 0,2 5-3 16,1-1 0-16,-3-3-1 0,1 3 2 0,1 1 3 0,0 4 2 0,-1-4 4 16,2 1 0-16,-3 2 3 0,2-3 0 0,-1 5 1 0,7-4 2 0,-6 4 0 15,1-2 2-15,5-4 0 0,-8 6 3 0,8 1-2 0,-8-2 1 0,8 1-2 16,-5 1 0-16,5-7 0 0,0 4-1 0,0 2-1 0,0-4-3 0,0 4-2 0,0-7 0 16,5 7 1-16,-5-4-1 0,8-1-1 0,-8-1 2 0,13 6-4 15,-7-6-1-15,1-4-5 0,7 5-7 0,-9 0-7 0,8-5-9 0,0 4-9 16,6-5-13-16,-6 2-11 0,8-6-17 0,-8 5-22 0,6-5-24 0,-1 0-38 0,3 0-44 15,-3 0-39-15,-2 0-40 0,3-5-38 0,1-1-35 0,-1 2-6 0,-1-1 9 16,1-4 20-16,-3-1 22 0,2 4 28 0,-4-3 28 0,-2 0 34 0,1-1 37 0,1 1 43 16,-2-3 44-16,-6 3 44 0,0-6 61 0</inkml:trace>
  <inkml:trace contextRef="#ctx0" brushRef="#br0" timeOffset="91725.93">28793 1838 0 0,'0'0'1'0,"-8"-6"104"15,8 2 64-15,0 4 40 0,0-6 32 0,0 1 27 0,-6 5 27 0,6 0 28 0,6-9 25 16,-6 9 24-16,8-4 26 0,-8 4 23 0,0-6 24 0,0 6-72 15,0-4-128-15,0 4-61 0,0 0-31 0,0-5-9 0,0 5-3 0,0 0-5 0,0 0-9 16,0-6-9-16,0 6-11 0,0 0-11 0,0 0-12 0,0 0-11 0,0 0-14 16,0 0-10-16,0 0-13 0,0 0-14 0,0 0-13 0,0 0-12 0,0 0-12 15,-8 0-7-15,8 6-2 0,-6-6-2 0,6 5-3 0,-6-1 0 0,6 2 2 0,-7 3 0 16,2 0-1-16,5-3 1 0,-8 9-1 0,2-5 4 16,-1-1 6-16,7 6 8 0,-6-6 4 0,-1 6 2 0,7 0-4 0,-5-6-2 0,5 7-3 0,-9-7-1 15,9 6-3-15,0-6-3 0,0 6-4 0,0-5-2 0,0 5 3 0,0-6-3 16,0 0-5-16,9 6 0 0,-9-5-2 0,5 1-3 0,-5-3-2 0,7 3 0 0,-7-2 5 15,6 0 3-15,1 3 2 0,-1-8 4 0,2 5 9 0,-3-3 5 0,2-3 7 16,5 3 5-16,-4-1 4 0,4-1 4 0,-3-4 1 0,1 0 7 0,-2 0 8 16,5 0 5-16,0-4 4 0,0 4 4 0,0-5 8 0,0-1 5 0,-6-3 4 0,5 5 3 15,1-1 5-15,1-4 2 0,-9-1 2 0,2-1 5 0,7 7 4 0,-8-7 3 16,1 3-1-16,-2-3-2 0,3 1-5 0,-2 1-4 0,-6-2-5 0,0 2-5 0,7-1-8 16,-7 1-4-16,0-1-7 0,0-5-6 0,0 6-7 0,-7-6-8 15,7 6-9-15,-6-7-12 0,-2 7-13 0,3-6-8 0,-2 6-13 0,-5-2-12 0,4 1-9 16,-4 1-10-16,-2 3-12 0,1 3-11 0,1-3-11 0,-8 2-13 0,7-1-15 15,0 5-14-15,-8 0-15 0,8 5-18 0,3-5-20 0,-4 4-35 0,-1 2-45 0,3 3-63 16,0-5-70-16,4 7-22 0,-5-2 1 0,7-3 15 0,-1 3 20 0,2 1 28 16,-4-1 28-16,9-4 32 0,-5 5 35 0,5-1 37 0,-5-3 43 0,5 0 50 0,0-2 60 15</inkml:trace>
  <inkml:trace contextRef="#ctx0" brushRef="#br0" timeOffset="92246.73">29268 1950 15 0,'-7'0'51'0,"7"-6"21"0,-5 3 21 0,-3-3 27 0,3 0 30 0,-3 2 27 0,2-1 26 0,1 1 23 0,-2-1 19 0,7 1 7 0,-9 4-7 0,4-6-13 0,-2 0-15 0,1 3-7 0,1 3-2 0,5-6 0 0,-9 6-5 0,9-5-9 0,-7 1-15 0,7 4-11 0,-5-6-8 0,5 6-7 15,0-5-6-15,0 1-4 0,0 4-4 0,-6-6-3 0,6 3-4 0,0-3-7 0,0 6-4 0,0-4-10 0,0 4-8 16,0-11-15-16,0 7-9 0,0-2-12 0,0 6-7 0,0-5-6 0,0 1-4 16,6-1-4-16,-6 1-4 0,0 4-4 0,0-6-2 0,0 6-7 0,0 0-2 15,0-4-7-15,5-1-8 0,-5 5-6 0,0 0-7 0,7-6-6 0,-7 6-3 0,0 0-5 16,9 0-5-16,-4 0-1 16,-5 0-2-16,6 0-2 0,1 6-1 0,-2-6 0 0,4 5-2 0,-2-1 2 0,-2 2 3 0,1-2 2 0,2 5 4 0,-3 2 1 15,3-1 5-15,-3-1 1 0,2 6 0 0,0-6 4 0,6 6 0 0,-13 0 3 16,7 0-1-16,-2-2 2 0,-5 2 3 0,8 1 4 0,-8 2 2 0,0-3 3 15,0 0 2-15,0 0-2 0,0 0-4 0,0 0-2 0,0 0 0 0,0-2-2 16,0-3 1-16,-8 1-1 0,8 4 4 0,-5-11 0 0,5 5-1 0,-7-3 1 0,7-3-2 16,-8 3 4-16,8-1 0 0,-5-1 3 0,-2-4 5 0,7 6 4 15,-7-6 4-15,7 0 0 0,-5 6 2 0,-3-6-2 0,3 0-1 0,5-6 1 0,-8 6-4 16,2 0-1-16,6-6-2 0,-5 6 0 0,-2-4-4 0,7 4-1 0,-9-5-1 16,4-1-3-16,5 3 2 0,-7-3 3 0,7-3 4 0,-6 5 2 0,6-1 3 0,-5-5 2 15,5-1 2-15,0 7-1 0,0-7 1 0,-9 3-1 0,9-3-1 0,0-4 2 16,0 5-3-16,9-4-2 15,-9 1-2-15,0-3-7 0,5 1-7 0,-5 1-4 0,6-2-4 0,1 1-7 0,-2 2-5 0,4-2-4 0,-2 0-5 0,-2 0-12 16,1 6-16-16,2 0-17 0,-3-1-19 0,3-1-19 0,-3 7-18 0,9-2-22 0,-9 1-22 0,10 1-40 16,-2 4-49-16,-7-5-68 0,7 5-73 0,0 0-43 0,-7 5-23 15,6-5 6-15,2 4 19 0,-7-4 28 0,4 5 33 0,-2 1 33 0,-2-2 34 0,-2-4 38 16,-5 6 40-16,8-1 50 0,-8-5 56 0</inkml:trace>
  <inkml:trace contextRef="#ctx0" brushRef="#br0" timeOffset="92676.24">29406 1935 84 0,'0'0'151'0,"0"-6"36"0,0 2 26 0,5-1 20 0,-5 1 19 0,0-1 22 0,0 1 25 0,8-8 31 0,-8 9 32 0,0-3 30 0,0-3 30 0,0 3-57 0,0 1-109 0,0-5-55 0,0 7-26 0,0-3-8 16,0 2 1-16,0-1 4 0,0-1 3 0,0 2-9 16,0 4-12-16,0-6-18 0,5 6-25 0,-5 0-19 0,0 0-23 0,0-5-19 0,0 5-19 0,0 0-17 0,0 0-16 15,0 0-11-15,0-4-9 0,0 4-5 0,0 0-7 0,6 0-3 0,-6 4-2 0,8-4-2 16,-1 0 0-16,-2 5 4 0,1 1 2 0,2-2 6 0,-3 2 4 0,3-1 6 15,-3 5 11-15,9-7 2 0,-7 7 4 0,6 1 2 0,-7 4 1 0,2-6 0 0,2 6 2 16,-2-6-2-16,-2 7 1 0,9-1-1 0,-10-2 2 0,1 2-1 0,2 0 0 16,-8 0 1-16,5-2-1 0,2 2-2 0,-7 0-1 0,6 0-3 0,-6 0 1 0,0-6-4 15,0 7 0-15,0-7 0 0,0 0 0 0,0 0 0 0,0-3 2 0,0 3 3 32,0-3 3-32,0 0 3 0,0-6 5 0,0 0 4 0,-6 4 3 0,6-4 5 15,0 0 2-15,-7 0 2 0,7 0 3 0,-5 0-1 0,5 0 0 0,-8 0 0 16,2-4-1-16,1 4-2 0,-3-6 0 0,1 0-5 0,1 2-4 0,-2-1-2 15,3-1-1-15,0 3 0 0,-3-3 0 0,2-3 4 0,-1 5 2 0,1-8 2 0,6 3-1 16,-7 4 2-16,7-5 2 0,-6 1 0 0,6 0-3 0,0-1 1 0,-8-1-4 0,8 1 1 16,0-4-4-16,0 4-1 0,0-5-2 0,8 6-7 0,-8-6-5 0,0 2-3 15,6 1-4-15,1-3-6 0,-7 2-1 0,6-2-7 0,1 0-1 0,-1 6-6 16,2-6-9-16,-3 6-10 0,0-1-13 0,3-1-12 0,-2 7-16 0,1-2-20 16,6-3-19-16,-7 4-29 0,2 5-34 0,4-4-57 0,2 4-65 0,-8-6-62 15,6 6-54-15,-4 6-16 0,5-6 8 0,-7 4 18 0,-1-4 22 0,2 5 31 0,2-1 29 16,-4 1 36-16,-5-5 37 0,0 0 43 0,0 6 48 0,0-6 58 0,0 0 74 0</inkml:trace>
  <inkml:trace contextRef="#ctx0" brushRef="#br0" timeOffset="93083.55">29809 1925 0 0,'0'-5'68'0,"0"5"73"0,5-4 42 0,-5-1 35 0,0 1 28 0,0-8 29 0,0 9 28 0,0-3 30 0,0 1 30 0,0-5 29 0,0 5 26 0,0 1-4 0,0-2-27 0,0-3-61 0,0 5-78 15,0-1-41-15,0-1-18 0,0 2-11 0,0-2-6 0,0 1-8 0,0 5-11 16,0-4-9-16,0 4-11 0,0-5-14 0,0 5-12 0,0 0-14 0,0 0-13 0,-5 0-16 16,5 0-11-16,0 0-14 0,0 0-13 0,0 0-13 0,0 0-16 15,0 0-14-15,0 0-11 0,0 0-11 0,0 0-7 0,0 0-4 0,0 0-4 0,0 5 2 16,-7-1 0-16,7 1 2 0,0 1 6 0,0-2 5 0,0 7 6 0,0-1 8 16,0-7 8-16,0 12 7 0,0-5 9 0,0 1 4 0,7 4 1 0,-7-6 0 0,0 4-2 15,0-1 1-15,5 3-2 0,-5-6-1 0,8 4 0 0,0-2-1 0,-3 5 0 0,1-7-1 16,1 0 2-16,-2 0-2 0,4 1 0 0,-4 1-1 0,2-1 2 0,-1-5 2 15,-1 3 2-15,3-3 0 0,0 1 1 0,-3-2 2 0,2 1 1 0,0 1 1 16,-2-6 4-16,3 3 1 0,-1-3 7 0,-2 0 1 0,2 0 7 0,0-3 5 16,-2 3 8-16,3-6 8 0,-8 6 6 0,5-5 3 0,3 1 7 0,-2-2 3 15,-6-3 4-15,7 5 0 0,-1-7 0 0,-6 7 0 0,7-7-6 0,-7-4-1 16,6 6-7-16,-6-1-4 0,0 1-6 0,7-6-10 0,-7 0-10 0,0 2-12 16,0 1-9-16,0-7-12 0,6 5-11 0,-6-2-14 0,0 2-12 0,0-1-10 0,0 2-14 15,0-2-12-15,-6-1-18 0,6 7-16 0,0-6-19 0,0 6-20 0,0 3-19 16,-7-3-26-16,7 3-26 0,0 2-29 0,-6 4-27 0,6-5-71 0,-7 5-86 0,7 0-35 15,0 0-8-15,0 0 11 0,-6 0 22 0,-1 0 27 0,1 5 30 0,6-5 39 16,-8 4 36-16,8 2 43 0,-5 0 43 0,-3-3 47 0,3 3 52 0</inkml:trace>
  <inkml:trace contextRef="#ctx0" brushRef="#br0" timeOffset="93588.35">30095 1925 0 0,'6'4'21'0,"2"2"134"0,-8-6 70 0,6 0 46 16,1 0 34-16,-7-6 26 0,5 2 20 0,4-1 22 15,-4-4 24-15,8-1 22 0,-6 4 25 0,-1 3 22 0,-6-3 26 0,0 1-102 0,8 1-169 0,-8 4-81 16,0 0-34-16,0 0-17 0,0 0-6 0,0 0-5 0,0 0-5 0,0 0-11 16,0 0-16-16,0 0-16 0,0 0-14 0,0 0-11 0,0 0-13 0,0 0-9 0,0 4-7 15,0 1-4-15,0-5-5 0,0 9-3 0,0-3-3 0,0 4 5 16,0-5 6-16,0 4 11 0,0 1 8 0,0 5 6 0,5-5 8 0,-5 4 2 16,0-4 1-16,0 5-1 0,0 0 0 0,0-2 1 0,5 2 0 0,-5 0 0 0,0 0 6 15,0 0-2-15,8 0-3 0,-8 0-1 0,0-2-3 0,6-4 1 0,-6 6-2 16,7-3-3-16,-7 1-3 0,0-4-1 0,6 2 0 0,-6-2 0 15,7 1 0-15,-7 1-1 0,0-7 3 0,0 0 2 0,6 7 5 0,-6-11 4 0,0 0 5 0,0 0 4 16,0 4 7-16,0-4 8 0,0 0 7 0,0 0 6 0,0 0 5 0,0 0 0 16,0 0 2-16,0 0-1 0,0-4 1 0,0-1-3 0,0-1-4 0,-6-2-5 15,6 3-4-15,0-4-6 0,-7-3-4 0,7 3-7 0,-6-1-5 0,6 1-6 0,-7 0-5 16,7-7-3-16,-6 2 0 0,-2 4 0 0,8-4-2 0,-5-7 0 0,0 6-2 16,-3 2 1-16,2-3-1 0,-1-4-1 0,-1 1-2 0,8 4 1 0,-5-4-4 15,0 1 0-15,-4-3-2 0,4 2-1 0,-2-2 0 0,7 3-1 0,-6-3-1 0,6 8-1 16,0-2 0-16,-8 0-1 0,8 0-1 0,0 0 0 0,0 0-1 0,0 6-3 15,0 0 2-15,0-1-1 0,0 1-2 0,0-3-2 0,8 8-3 0,-8-1-2 16,6-4-2-16,-6 3-2 0,7 6-2 0,-2-4-2 0,-5 4 2 0,9 0-1 16,1 0 1-16,-2 0 0 0,5 0 2 0,-5 0 1 0,2 4 3 0,4 2 2 15,-1-1 3-15,0-1 3 0,0 5 3 0,0-3 2 0,1 3 4 0,6 3-1 0,-14-3 1 16,7 0 3-16,-1 1 0 0,2-1 1 16,-8 2 1-16,1-1 2 0,-2-1 2 0,-5 0 3 0,9 7 3 0,-9-7 0 0,0 0 3 0,0 1-1 0,0 1-2 0,-9-2-5 15,9 0-8-15,-5 3-8 0,-8-3-11 0,8 0-15 0,-4 1-14 0,-3-1-21 16,-1 3-23-16,-1-8-37 0,2 5-42 0,-2 0-72 0,1-3-80 0,0 3-55 15,0-3-37-15,0 0-7 0,7 3 11 0,-7-5 17 0,0 1 22 0,0-5 31 0,5 4 31 16,-2-4 34-16,-4 0 38 0,7 0 46 0,-7 0 50 0,1 0 64 0,8 0 79 0</inkml:trace>
  <inkml:trace contextRef="#ctx0" brushRef="#br0" timeOffset="94126.55">30491 1750 93 0,'0'-4'160'0,"0"-2"46"0,7 0 37 0,-7-3 34 0,0 3 35 0,0 2 32 16,9-1 33-16,-9-4 28 0,0 3 29 0,0 2 27 0,0-1 24 0,0 1-67 0,0-2-122 0,0 0-64 0,0 3-30 0,0-3-20 0,0 6-12 0,0-4-18 0,0 4-16 0,0 0-19 0,0-5-18 0,0 5-20 0,0 0-20 0,0 0-17 0,0 0-15 31,0 0-15-31,0 0-12 0,0 0-13 0,0 0-11 0,0 0-8 0,0 0-2 0,0 5-3 16,0-1-2-16,0 2 2 0,0 3 4 0,0-3 3 0,5 3 8 0,-5 6 5 15,0-6 7-15,0 7 6 0,7-1 6 0,-7-2 6 0,0 8 4 0,0-3 2 0,6 1-1 16,-6 2-2-16,0-3 1 0,0 3-1 0,0-3-4 0,0 3-1 0,5-2-3 15,-5 2-6-15,0-3-6 0,0 1-11 0,9-4-8 0,-9 4-10 0,7-4-11 16,-7 0-10-16,0-4-14 0,5 2-17 0,1-3-17 0,-6 1-21 0,7 4-22 16,-7-11-40-16,6 5-42 0,-6 0-58 0,8-3-59 0,-8 3-40 0,7-3-32 0,-7 0-2 15,5-2 8-15,-5-4 22 0,0 0 24 0,0 0 29 0,0 0 33 0,0 0 34 0,0 0 39 16,0 0 47-16,-5 0 52 0,5-4 56 0,-7-2 72 0</inkml:trace>
  <inkml:trace contextRef="#ctx0" brushRef="#br0" timeOffset="94302.36">30369 1956 0 0,'-12'0'2'0,"3"-6"107"0,4 6 67 0,-2-6 42 0,1 6 33 16,6-3 18-16,0 3 12 0,0 0 9 0,13-6 7 0,-8 6 9 16,4-6 13-16,-4 6 15 0,-5 0 19 0,0 0-74 0,0 0-130 0,7 0-64 0,-7 0-33 0,0 0-12 15,0 0-1-15,6 0 6 0,-6 0 16 0,5 0 9 0,3 0 9 16,0 0 4-16,-3-4-1 0,1 4-6 0,2 0-10 0,5 0-8 0,-1 0-10 0,2 0-4 16,-1 0-8-16,0 0-9 0,-2 0-6 0,10 0-26 0,-8-5-27 0,8 5-45 15,-10 0-50-15,10 0-93 0,-9 0-110 0,7 0-48 0,-6 0-16 0,1 0-3 16,-1 0 7-16,0 0 12 0,0 0 14 0,0-4 19 0,-7 4 22 0,7-5 36 0,-6 1 42 15,0-2 54-15,0 0 61 0</inkml:trace>
  <inkml:trace contextRef="#ctx0" brushRef="#br0" timeOffset="94648.15">31002 1843 37 0,'5'-5'87'0,"-5"-1"16"0,0 2 7 0,0-2 4 0,7-3 8 16,-7 0 16-16,0-6 18 0,0 0 29 0,6 5 33 0,-6 1 29 0,0 0 29 0,0-3-33 15,0 3-74-15,-6-1-17 0,6 1 10 0,0-6 17 0,0 6 26 0,-7-3 17 16,7 3 10-16,0 0 1 0,-5 0-8 0,5-1-18 0,-9-1-23 0,9 8-17 16,-7-8-15-16,7 6-13 0,-5-4-13 0,5 3-12 0,-6 2-10 0,6-1-11 15,0 5-11-15,-7-6-8 0,7 3-11 0,-6 3-10 0,6-7-9 0,0 7-12 16,-8 0-13-16,8 0-11 0,-5 0-11 0,-2 0-8 0,7 0-2 0,-7 0-2 16,2 7-4-16,-3-4-1 0,1 3-2 0,2-1 0 0,-9-1 1 0,9 6-2 0,-3-5 5 15,3 4-1-15,-9 1 6 0,7 1 1 0,1 2 4 0,-1-2 2 0,1 2 3 0,-7 3-1 16,6-1-1-16,0-1 2 0,0 5-2 0,2-3 2 0,-3 2-1 15,3 3 1-15,-1-2 0 0,6 1 1 0,-8-1-3 0,8 0 2 0,-5 1-4 0,5 1-3 16,0-8 1-16,0 8 0 0,0-6 2 0,0 3 1 0,5-3 0 0,-5 4 1 16,8-4 2-16,-2 0 2 0,-6 0 1 0,5 0-1 0,8-7-5 0,-6 7-7 15,0-4-13-15,6 4-14 0,-6-6-21 0,6 1-21 0,0 4-24 0,-7-4-38 0,7 0-45 16,0-1-65-16,1 0-73 0,-2-3-49 0,1 3-35 0,1-4-7 0,-1 2 8 16,-7-4 22-16,7 3 24 0,-1-1 30 0,2-5 34 0,-7 0 36 0,4-5 36 0,-3-1 47 15,5 3 50-15,-7-4 61 0,2-2 69 0</inkml:trace>
  <inkml:trace contextRef="#ctx0" brushRef="#br0" timeOffset="95090.18">31033 1843 56 0,'0'0'120'0,"0"-5"34"0,0-1 28 0,0 6 32 16,0-4 31-16,0-2 31 0,0 1 29 0,0 5 28 0,0-4 27 0,0 4 25 0,0-5 26 0,0 5-49 15,0 0-92-15,0 0-44 0,0-4-16 0,0 4-10 0,0 0-6 0,0-6-16 16,0 6-18-16,0 0-16 0,8 0-14 0,-8 0-16 0,0 0-11 15,0-4-13-15,0 4-13 0,0 0-12 0,0-5-11 0,0 5-11 0,0 0-10 0,5 0-8 0,-5 0-7 16,0-6-7-16,6 6-5 0,2 0-5 0,-8 0-5 0,5 0-3 0,3-3 0 16,-1 3-5-16,-2 3-1 0,2-3 0 0,-2 0-3 0,2 6 1 0,1-1 0 15,-3-1 2-15,3 2 1 0,3-2 2 0,-4 5 1 0,2 2 4 0,-4-1 2 0,1-1 1 16,1 0-1-16,7 6 2 0,-7-5 0 0,-2 4 1 0,1 2 0 16,1-2 0-16,-7-4 0 0,6 5 1 0,2 0 0 0,-8-2 2 0,0 2-3 0,5 0 0 15,-5-5-2-15,0 4 0 0,0-4-2 0,0 1 3 0,0-1-2 0,0-1 0 16,0 0 1-16,0-3 4 0,-5-2 4 0,5 1 4 0,0-5 5 0,0 0 5 0,0 6 8 15,0-6 3-15,0 0 4 0,0 0 3 0,0 0 2 0,0 0 0 0,0 0 1 16,-8-6 3-16,8 6-1 0,-6-5 0 0,-1 5-2 0,7-4-5 0,-6-2-2 16,6 1-6-16,-5-3-3 0,-2 3-6 0,7-1-1 0,-9-4-1 0,4 5 3 0,5-5 0 15,-7 1 4-15,7 4 0 0,-6-5 1 0,6 1 0 0,-5-1-3 16,5-1-2-16,0 2-4 0,0 0-1 0,-9-7-6 16,9 7-2-16,0-6-3 0,0 6-4 0,9-1-4 0,-9-5-4 0,0 6-7 0,5-6-6 0,-5 6-4 0,6-6-5 15,-6 5-11-15,7-1-10 0,-2 2-15 0,4-1-17 0,-2 6-19 0,-2-7-23 0,1 8-27 16,7-3-29-16,-5 0-31 0,-3 6-61 0,8-4-73 0,-7 4-66 0,9 0-59 0,-10 0-18 15,2 0 8-15,5 0 19 0,-4 0 28 0,-1 0 33 0,-1 4 37 0,0-4 38 16,-6 0 43-16,7 0 45 0,-7 0 48 0,0 0 62 0,0-4 75 0</inkml:trace>
  <inkml:trace contextRef="#ctx0" brushRef="#br0" timeOffset="95707.28">31417 1895 0 0,'0'0'14'0,"0"-3"59"0,0-3 41 0,-7 6 37 0,7-5 36 0,-5 1 31 0,5-2 31 0,-9 6 28 0,9-5 28 0,0 5 25 16,0-4 24-16,-5-2-2 0,5 6-18 0,0 0-27 16,0 0-26-16,0-3-30 0,0 3-25 0,0 0-24 0,0-6-20 0,0 6-16 0,0-4-15 0,0 4-11 0,0-5-13 0,0 5-12 0,0 0-11 0,5-6-14 0,-5 6-13 0,0 0-14 0,0 0-18 0,0 0-11 0,0 0-12 0,0 0-8 15,0 0-10-15,0 0-4 0,0 0-4 0,0 6-5 0,9-6-3 0,-9 5-1 0,5-1 1 16,-5 2 1-1,7-3 1-15,-7 3 5 0,0-2 5 0,6 7 3 0,-6-2 1 0,8-3 1 16,-8 3 0-16,6 1-2 0,-6-1 0 0,7 6-3 0,-7-6 0 0,5 3-1 0,-5 1-1 16,7-4 0-16,-7 6 1 0,7 0 0 0,-7-5 0 0,7 4 1 0,-7-4 1 15,6 5-1-15,-6-4 1 0,7 2 0 0,-7-3 1 0,0 1 2 0,5 4-2 16,-5-11 2-16,0 5-2 0,9 0 1 0,-9-3-3 0,0 3 2 0,0-3-1 0,5 0 2 16,-5-6-2-16,0 0 1 0,0 4 3 0,0-4 2 0,0 0 3 0,0 0 1 15,0 0 7-15,0 0 4 0,0 0 4 0,0 0 5 0,0 0 5 0,0 0 3 16,0 0 4-16,0 0-1 0,0 0-1 0,0 0-2 0,0 0-3 0,0 0-2 0,0-4-3 15,-5 4-5-15,5-6-5 0,0 0-4 0,0 2-4 0,-9-7-7 0,9 8-5 16,-5-7-5-16,5 5-2 0,0-4 0 0,-7-1 2 0,1-1 2 0,6 7 1 16,-7-11 0-16,7 6 1 0,-7-1 0 0,0-5 2 0,2 4-1 0,5-2 2 0,-7 4-2 15,1-7-2-15,6 1-1 0,-8 1 1 0,2-2-4 0,6-3-2 0,0 5-3 16,-7-2 3-16,7-2-3 0,0 3 0 0,-5 0-1 0,5-4 0 0,0 4-1 0,0 0 0 16,0 0 2-16,0 0 1 0,0 2 1 0,0 4 1 0,0-6 1 0,0 3 3 15,0 8-1-15,0-5-3 0,0-2-1 0,0 7-4 0,0-1-2 0,0 1-5 16,0 4 0-16,5-6-5 0,-5 6-2 0,0-6-4 0,7 6-3 0,-7 0-1 0,6 0-3 15,2 0 0-15,-2 0 0 0,-6 0 0 0,7 6 3 0,5-6 2 0,-5 6 2 16,0-2 4-16,6 1 5 0,-8 5 1 0,9-5 3 0,-9 4 3 0,8-5 2 16,-5 8 5-16,5-3 0 0,1 1 1 0,-9-1 1 0,8 0 2 0,-6 3-1 0,7-3 2 0,-9 0 0 15,3 1-2-15,-3-1 3 0,-5 2-3 0,8-1 2 0,-8-1 0 0,6 0 3 16,-6 1 4-16,0-5 3 0,0 5 5 0,0 1 4 0,-6-8 5 0,6 9 1 16,-8-3 3-16,8-5-6 0,-5 5-4 0,-3-3-13 0,-4 3-11 0,5-3-17 15,0 0-15-15,-6 3-22 0,8-5-23 0,-9 1-29 0,9 5-31 0,-3-10-51 0,-5 5-60 16,5-1-77-16,3 2-80 0,-9 0-31 0,9-3-2 0,-2-3 14 0,1 0 22 0,-1 6 27 15,0-6 31-15,0-6 33 0,2 6 36 0,-2 0 38 0,1-3 41 0,-2-3 53 0,2 0 61 16</inkml:trace>
  <inkml:trace contextRef="#ctx0" brushRef="#br0" timeOffset="96039.58">31697 1667 76 0,'5'-6'147'0,"-5"6"43"0,0 0 35 0,0-9 36 0,0 3 32 0,0 3 34 0,0 3 35 0,0 0 31 0,0-10 29 0,0 5 27 0,0-1 26 0,0 6-62 0,0-3-109 0,-5 3-58 0,5 0-29 0,0-7-18 0,0 7-13 16,0-4-15-16,0 4-18 0,0 0-21 0,0 0-20 0,0 0-19 0,0 0-18 15,0 0-17-15,0 0-15 0,0 0-16 0,0 0-14 0,0 0-14 0,0 0-17 0,0 0-9 16,0 0-8-16,0 0-6 0,0 0-1 0,5 0-1 0,-5 4 1 0,0 3 1 0,8-4 2 15,-8 8 5-15,8-1 4 0,-3-1 8 0,-5 0 6 0,7 6 7 0,-1-5 5 16,0 5 4-16,1-1 2 0,1 2 3 0,-3-1-2 0,2 3 0 0,-7-2 0 16,7-2 1-16,-2 5-1 0,-5-4 0 0,8 4-1 0,-8-4 1 0,0 4-2 0,7-5 0 15,-7 7 0-15,0-8-4 0,-7 2-8 0,7 1-8 0,0-2-13 0,-8 1-21 16,8-5-21-16,-5 5-28 0,-2-6-30 0,0 0-59 0,2 1-79 16,-10 1-79-16,9-7-78 0,0 7-32 0,-6-3-7 0,4-3 11 0,-5 1 17 0,7-2 27 0,-6 1 27 0,3-5 37 15,-3 0 38-15,6 0 45 0,-8 0 46 0,7 0 65 0,-4-5 70 0</inkml:trace>
  <inkml:trace contextRef="#ctx0" brushRef="#br0" timeOffset="97412.3">32108 1701 1 0,'0'-6'66'16,"0"6"44"-16,-6-4 33 0,6 4 29 0,-8-5 30 0,8 5 29 0,0 0 27 0,0-4 26 0,0 4 23 0,0 0 25 0,0-6 20 0,0 6-19 0,0 0-45 0,0 0-38 0,0 0-34 0,0 0-21 0,0 0-12 16,0 0-12-16,0 0-15 0,0 0-12 0,0 0-10 0,0 0-10 0,0-6-5 0,0 6-8 0,0 0-6 0,0-3-5 0,0 3-3 0,0-6-5 15,0 6-5-15,0-4-3 0,0 4-1 0,0-5-1 0,0 5 0 0,-5-6-1 16,5 6-1-16,0-3-2 0,0 3 1 0,0 0-7 0,0 0-5 0,0 0-10 0,0 0-9 16,0 0-15-16,0 0-13 0,0 0-14 0,0 0-14 0,0 0-10 0,0 0-11 15,0 0-8-15,0 0-4 0,0 0-4 0,-7 3-4 0,7 3 2 0,0-1 5 0,0-1 6 16,0 5 7-16,0 3 11 0,0-3 8 0,-6 6 8 0,6-2 8 0,0 2 5 15,0 1 5-15,0-2 3 0,0 5-2 0,0-4 0 0,0 4-3 0,0-4 2 16,0 6-3-16,0-3-4 0,0-3-1 0,6 6-3 0,-6-3-1 0,0-2-1 0,0 3 0 16,7-5-1-16,-7 1 1 0,0 1-2 0,0-3-2 0,5 1-10 0,-5-4-15 0,0 1-20 15,0 4-20-15,0-7-24 0,8 3-23 0,-8-2-24 16,0-3-26-16,0 4-37 0,0-1-46 0,0-4-74 0,0 5-84 0,0-1-46 16,-8-4-27-16,8-1 3 0,0 2 22 0,0 0 26 0,0-6 35 0,-5 4 36 0,5-4 38 0,0 0 39 15,0-4 40-15,-7 4 49 0,7-6 53 0</inkml:trace>
  <inkml:trace contextRef="#ctx0" brushRef="#br0" timeOffset="97729.52">32310 1783 96 0,'5'-3'163'0,"-5"-3"43"15,9 0 34-15,-9-3 32 0,5 5 33 0,-5-1 34 0,7-5 33 0,-7 4 33 0,0 3 32 16,0-9 27-16,0 8 29 0,6-1-66 0,-6 1-121 0,0-7-59 0,0 7-28 0,0-1-12 15,0 1-3-15,0-2-7 0,0 0-7 0,0 3-13 0,0 3-16 0,0-6-14 16,0 2-12-16,0 4-13 0,0 0-7 0,0-5-13 0,0 5-11 0,0 0-11 16,0 0-12-16,0 0-14 0,0 0-14 0,0 0-13 0,0 0-16 0,0 0-13 15,0 0-12-15,0 0-11 0,0 0-9 0,0 0-5 0,0 0-1 0,0 0 0 0,0 5 1 16,0 5 3-16,0-7 2 0,0 9 4 0,0-3 5 0,0 6 2 0,5-2 7 16,-5 2 3-16,0 1 8 0,0 2 8 0,8 3 4 0,-8-2 2 0,0 1-2 0,8-1 0 15,-8 5-1-15,0-3-3 0,5-2 0 0,-5-1-2 0,6 3 2 0,-6-2-2 16,7 1 0-16,-7-1-14 0,6 0-21 15,-6-4-22-15,0 6-23 0,8-8-32 0,-8 7-36 0,0-4-46 0,7 2-45 0,-7 2-110 16,0-4-132-16,0 2-55 0,0-3-19 0,0 1 2 0,0 2 12 0,0-3 30 0,0-6 38 0,0 1 40 16,-7 1 43-16,7-2 50 0,-8-5 53 0,2-4 59 0,-1 0 64 0</inkml:trace>
  <inkml:trace contextRef="#ctx0" brushRef="#br0" timeOffset="103863.48">29554 2741 0 0,'0'0'8'0,"0"0"25"0,0 0 16 16,7-5 13-1,-7 5 14-15,0 0 15 0,0-4 14 0,0 4 15 0,0-6 16 0,0 6 2 0,0 0-2 0,0-5-3 0,0 5-2 0,0 0 0 0,0 0-1 0,0 0-3 0,0-4-1 0,0 4-1 0,0 0-2 0,0-6-4 0,0 6-4 0,0 0-3 0,0 0-2 0,0 0-5 0,0 0-4 0,0 0 1 0,0 0-1 0,0 0 2 0,0 0-1 0,0-3-2 16,0 3-5-16,0 0-3 0,0 0-4 0,0 0-1 0,0 0-3 0,0 0 0 0,0 0-4 15,0 0 0-15,0 0-1 0,0-6-1 16,0 6-1-16,0 0 1 0,0 0-2 0,-7 0-1 0,7 0 1 0,0 0-1 0,0 0 0 0,0-4-3 0,0 4 0 0,0 0-2 16,0 0-2-16,0 0-4 0,0 0-1 0,0 0-4 0,0 0-6 0,0 0-2 15,0 0-5-15,0 0-5 0,0 0-5 0,0 0-3 0,0 0-6 0,0 0-4 16,0 0-3-16,0 0-4 0,0 0-3 0,0 0-4 0,0 0-2 0,0 0-2 16,0 0-2-16,0 0-1 0,0 0-5 0,0 0 0 0,0 0-2 0,0 0-3 31,0 0 0-31,0 0-3 0,0 0-1 0,0 0-1 0,0 0-1 0,0 0-1 0,0 0-2 15,0 0 2-15,0 0-3 0,0 0 3 0,0 0 1 0,0 0 1 0,0 0 4 16,0 0 1-16,0 0 1 0,0 0 2 0,0 0 3 0,0 0 2 0,0 0 1 16,0 0 2-16,0 4 1 0,0-4 2 0,7 6-2 0,-7-6 1 0,0 0 1 0,0 3 0 15,0-3-3-15,0 6 1 0,0-6-2 0,0 4-1 0,0 1-1 0,8 1-1 16,-8-6-1-16,0 0-1 0,0 4 0 0,0 1-1 0,0 1 0 0,0-3 0 16,0 3 2-16,0-6 1 0,0 6-2 0,5-2 2 0,-5 0-1 0,0 1 1 0,0 0 0 15,0-5-1-15,0 4 2 0,0 2 2 0,0-6 0 0,0 6 0 16,0-3 2-16,0-3-2 0,0 6 3 0,0-6-2 0,0 0 2 0,0 6 0 0,0-6-1 15,0 0 2-15,0 0 1 0,0 0-1 0,0 0 0 0,0 0 0 0,0 4 0 16,0-4-2-16,0 0 0 0,0 0-1 0,0 0-1 0,0 0 0 0,0 0-1 0,0 0 0 16,0 0-1-16,0 5 0 0,0-5-1 0,0 0-1 0,0 0 1 0,0 0-2 15,0 0 1-15,0 0-2 0,0 4 2 0,0-4-1 0,0 5 0 0,0-1 0 16,0 2 0-16,0-1 1 0,0-1 0 0,0 2-1 0,0 0 0 0,-5-3-1 16,5 3 2-16,0-2-3 0,0 1 2 0,0 4-1 0,0-3 2 0,0-2-1 0,0 7 0 15,0-7 1-15,0 7-2 0,-8-7 1 0,8 5-1 0,0-3 2 0,0-2 1 0,0 7-2 16,0-8 2-16,0 4 0 0,0-2 0 0,0-1 0 0,0 1-2 15,0-1 1-15,0-4 0 0,8 6-1 0,-8-3 1 0,0-3 0 0,0 0 0 0,0 6 1 16,0-6 1-16,0 0 1 0,0 0 3 0,0 0-1 0,0 0 3 0,0 0 2 16,0 0-1-16,0 0 4 0,0 0 1 0,0 0-1 0,0 0 3 0,0 0 3 15,0 0-1-15,0 0 2 0,0 0 0 0,0 0 2 0,0 0-2 0,0 0 2 16,0 0-1-16,0 0-2 0,0 0-3 0,0 0 0 0,0 0-2 0,0 0-4 0,0 0 2 16,0-6-4-16,0 6-2 0,0-3-2 0,0-3-2 0,0 2-4 0,0-1-3 15,-8 1-2-15,8-1-6 0,0-2-4 0,0 4-3 0,0-3-5 0,0 6-9 0,0-5-2 16,0 1-8-16,0 4-8 0,0-6-6 0,0 6-8 0,0 0-11 0,0 0-12 15,0-5-13-15,0 5-16 0,0 0-16 0,0 0-20 0,0 0-17 0,0 0-22 16,0 0-24-16,0 0-27 0,0 0-31 0,8 0-35 0,-8 0-39 0,0 5-5 16,5-5 8-16,-5 6 21 0,6-6 21 0,-6 4 29 0,0-4 31 0,8 0 30 0,-8 5 33 15,0-5 35-15,0 0 35 0,0 0 39 0,0 0 59 0</inkml:trace>
  <inkml:trace contextRef="#ctx0" brushRef="#br0" timeOffset="104162.63">29580 2546 93 0,'8'0'157'0,"-8"-5"42"0,0 5 32 0,0 0 27 0,0-10 27 0,0 4 30 0,0 6 28 0,-8-3 29 0,8-8 27 0,0 7 25 0,0 4 22 15,0-6-68-15,-6 3-124 0,6-3-63 0,0 2-32 0,0-1-17 0,0-1-11 0,0 6-7 0,0-4-14 0,-5 4-13 0,5 0-16 0,0-6-14 0,0 6-18 16,0-5-10-16,0 5-11 0,0 0-5 0,0-4-9 0,0 4-4 0,0 0-4 0,0 0-4 16,0 0-7-16,0 0-3 0,0 0-4 0,0 0-8 0,0 0-5 0,0 0-10 15,0 0-10-15,0 0-15 0,0 0-15 0,0 0-19 0,0 0-18 0,0 4-24 16,0 1-26-16,5 1-41 0,-5-2-45 0,0 2-58 0,6 3-65 0,-6-3-28 16,8-3-11-16,-8 7 9 0,5-5 17 0,2 4 25 0,-1-3 30 0,2 0 30 0,-8 3 33 15,6-5 39-15,1 2 39 0,-2-2 47 0,3 1 51 0</inkml:trace>
  <inkml:trace contextRef="#ctx0" brushRef="#br0" timeOffset="104605.45">29906 2736 0 0,'0'0'58'0,"7"-4"43"0,-7 4 28 0,7-6 24 0,-7 1 19 16,0 1 27-16,0-2 28 0,0 3 27 0,5-3 27 0,-5 2 26 0,0-2 23 0,0 1-15 15,0-5-43-15,0 5-34 0,-5 1-31 0,5-5-16 0,0 3-7 0,0-3-6 0,0 3-3 0,0 3-12 16,-7-9-18-16,7 8-18 0,0-1-20 0,-7 1-12 0,7-1-15 0,-5 1-10 0,5-2-11 15,-8 0-10-15,8 6-6 0,-8-3-10 0,8-3-7 0,-5 6-11 0,-1-6-8 16,6 6-7-16,-7 0-6 0,2 0-3 0,-4 0-3 0,4 0-3 0,-2 0 0 16,1 0-1-16,1 6 0 0,-3-6-3 0,-5 6 0 0,6-3-2 0,0 3 2 15,2 0 1-15,-3-2 3 0,-4 1 1 0,5-1 2 0,0 1 1 0,2-1 0 0,-3 2 1 16,8 3 0-16,-7-3-1 0,1-1-2 0,6-1 2 0,-6 2-2 0,6-2 1 16,0 1 0-16,0-1 1 0,0 7 1 0,-5-7 0 0,5 1 0 0,5 1 2 15,-5-2 2-15,0 2 0 0,0-3 4 0,6 7 3 0,-6-5 1 0,6 1 5 0,-6-2 2 16,7 1 2-1,1 1 3-15,-3-3 2 0,2 9 1 0,0-8 4 0,5 0 0 0,-4 1 2 0,4 0 4 0,0-1-1 0,4 8 2 0,-5-9-2 0,1 3 2 16,2 0-3-16,-1-2 1 0,0 1-2 0,0-1 0 0,1 1 0 0,-1-1 2 0,-6-4 0 16,5 6-3-16,-5-1-1 0,6-1-1 0,-8 2-4 0,3-6 1 15,-2 6-2-15,-6-3 2 0,7-3-2 0,-7 6 2 0,6-2-1 0,-6-4 2 0,0 5 1 16,0-5 3-16,-6 4 1 0,6 1 2 0,-7 1 2 0,7-2-1 0,-6 1 0 16,-2 1 1-16,3-2-1 0,-3 2-2 0,3 3 0 15,-9-5-3-15,9 1-4 0,-10 1-5 0,3 3-7 0,5-3-7 0,-6-3-12 0,0 9-12 0,0-8-16 16,-1 1-17-16,9-1-16 0,-8 2-18 0,0-3-20 15,0 3-20-15,6-1-28 0,-5-1-28 0,4 2-44 0,-4 0-48 0,5-2-55 0,0 1-57 0,2-1-21 0,5-4-4 0,-8 5 14 16,8-5 24-16,0 0 26 0,0 0 31 0,0 0 31 0,0 0 34 0,0 0 38 16,0 0 41-16,0 0 49 0,8 0 51 0</inkml:trace>
  <inkml:trace contextRef="#ctx0" brushRef="#br0" timeOffset="105158.53">30291 2702 0 0,'0'0'1'15,"0"-4"106"-15,0 4 63 0,6-6 41 0,-6 1 30 0,0 1 30 0,0-2 29 0,0 1 31 0,-6-4 31 0,6-1 27 0,0 6 28 0,-6-7 24 0,6 8 25 0,0-3-76 0,-8 0-131 0,8-3-65 0,-7 5-30 0,7-1-12 0,-5 1 0 0,5-2-9 0,0 0-10 0,-6 6-15 16,6-3-13-16,0 3-20 0,0 0-12 0,0 0-15 0,0 0-12 0,0 0-12 16,-8-6-13-16,8 6-8 0,0 0-9 0,0 0-8 0,0 6-9 0,0-6-6 0,-5 3-4 15,5 3-1-15,0 0-2 0,0 3 2 0,-8 0 1 0,8 1 4 0,-5-1 4 16,-3 6 3-16,8 0 6 0,-6 0 4 0,6 0 4 0,-7-2 0 0,7 2 2 0,-6 6-1 15,-1-6 1-15,7-2-1 0,-6 2 0 0,6 0-2 16,-8 0 0-16,8-2-3 0,-5 2-1 0,5 0-1 0,0-5-2 0,0-1-2 0,-5 6 1 0,5-4 1 16,0-1-2-16,0-5 0 0,0 3-2 0,0-3 1 0,0 1-2 0,0-2 0 15,0-4 0-15,0 5 3 0,0-5 0 0,0 0 3 0,5 6 4 0,-5-6 3 16,0 0 5-16,0 0 1 0,0 0 2 0,0 0 2 0,0 0 1 0,0-6 0 16,0 1 5-16,0 5-1 0,0-4 4 0,5-2 0 0,-5-3 1 0,0 5-1 15,0-1-2-15,0-5-1 0,0-1-3 0,0 1-4 0,0 1 1 0,0 0-3 0,0 0-2 31,0-3-1-31,0-3-3 0,0 6-1 0,0-4-5 0,0-2 0 0,0-1-2 16,0 2-4-16,0-2 0 0,0 2-3 0,0-5 1 0,0 4-2 0,0 0 0 0,8 0 1 16,-8 2 0-16,6-2 0 0,-6 6 1 0,0-3-1 0,7-1 1 0,-7 4 1 15,6 3 0-15,-6-3-1 0,7 3 2 0,-7 0 0 0,6 2 0 0,-6-1 0 16,8 0 0-16,-3 1-1 0,-5 4 2 0,8-6-3 0,-3 6 1 0,-5-4 0 0,8 4-2 16,-2-5-1-16,-1 5 1 0,2 0-2 0,1 0-1 0,4 0 0 0,-5 5 1 0,-2-5 1 15,2 4 0-15,7 2 3 0,-8-2-1 0,1 1 5 0,-2 4 0 0,9 3 4 16,-7-3 4-16,-1 1 3 0,-1 4 3 0,3 2 5 0,0-2 4 0,-3 0-1 15,-5 6 3-15,6-5-1 0,2 4 1 0,-8 0-2 0,5-5-1 0,-5 6-2 16,8 0 2-16,-8-5-3 0,7 4-3 0,-7-4-3 0,0 0-1 0,5 0-4 16,-5-2 0-16,0 2-2 0,7-4 2 0,-7-1-2 0,7 3 1 0,-7-2-5 15,5-2-9-15,-5 0-14 0,0-2-20 0,8 2-19 0,-8-4-24 0,5 5-20 16,-5-7-23-16,0 8-24 0,0-7-28 0,8 2-36 0,-8 4-39 0,0-5-45 0,0-5-43 0,0 4-35 16,0-4-32-16,0 5 4 0,-8-1 17 0,8-4 28 0,0 0 31 0,0 0 32 15,-5 0 34-15,-3-4 36 0,8 4 35 0,-5-5 42 0,-2 1 42 0,0-1 45 16,2 1 62-16</inkml:trace>
  <inkml:trace contextRef="#ctx0" brushRef="#br0" timeOffset="105332.4">30265 2902 0 0,'-6'-9'28'0,"-7"3"89"0,5 1 49 0,3 1 39 0,-3-1 32 0,2 1 27 0,6-5 27 16,-7 3 22-16,7 0 24 0,0 2 21 0,0-1 17 0,0 5 2 0,0-6-15 0,0 2-60 0,0-1-89 0,0 1-53 0,7 4-32 0,-7-5-20 0,0 5-13 0,6-4-14 0,-6 4-10 0,8-6-10 16,-8 6-10-16,5 0-8 0,3-6-9 0,-3 6-6 0,3-3-7 0,3 3-7 15,-4-6-5-15,7 6-6 0,-8 0-4 0,6 0-5 0,4-6-5 0,-5 6-15 16,1 0-18-16,2 0-25 0,-1 0-28 0,0 6-50 0,0-6-59 0,1 0-75 0,-9 6-80 15,10-6-34-15,-3 0-9 0,0 3 4 0,1-3 10 0,-5 0 18 0,3 0 22 16,-4 0 28-16,7 0 36 0,-7-3 41 0,-1 3 42 0,8-6 56 0,-7 0 62 0</inkml:trace>
  <inkml:trace contextRef="#ctx0" brushRef="#br0" timeOffset="105696.15">30760 2717 73 0,'0'0'126'0,"0"0"26"15,7 0 15-15,-7 0 20 0,0-6 25 0,0 6 25 0,0-3 28 0,0-3 26 16,0 6 25-16,0-4 24 0,0-2 22 0,0 1-58 0,0 1-104 0,-7-2-38 0,7 6-3 0,0-5 6 16,0 1 15-16,-8-1 1 0,8 1-6 0,0 4-12 0,-6-6-14 0,6 2-12 0,0-1-11 15,0-1-10-15,-6 3-10 0,6 3-7 0,0-6-9 0,0 0-8 16,-7 6-11-16,7-4-9 0,0-1-10 0,0 5-9 0,-5-4-9 0,5 4-6 0,-7-5-9 16,7 5-4-16,0-4-5 0,-7 4-5 0,0 0-5 0,7 0-4 15,-6 0-3-15,-1 0-2 0,1 0-1 0,6 0 0 0,-8 0-2 0,3 4-1 0,0-4-1 0,-9 5 0 16,7-1 1-16,-1 1-1 0,3-1 1 0,-1 2 3 0,-2 0-1 0,3-3 0 15,-3 8 1-15,3-1 1 0,-3-1-1 0,2-5 0 16,1 7 1-16,-2-2 1 0,-1 7 0 0,2-7 0 0,-1 0 1 0,1 1-1 0,6 4 1 0,-5-2-3 16,5-4 1-16,0 6-2 0,-7-2 2 0,7 3-2 0,0-6 2 0,0 4-1 15,7-2 0-15,-7-1-1 0,0-1 1 0,5 1 0 0,1-1 1 0,-6 2-1 0,7-2 1 16,-1 1 3-16,2-4 1 0,-1 3 2 0,-2 0-1 0,1-3 3 0,7 3 0 0,-5-3 2 16,5-3 2-16,-7 4 0 0,7-2 2 0,0-1-3 0,0-4-3 0,0 5-13 15,0-5-15-15,0 4-23 0,1-4-21 0,-2 0-25 0,0 0-26 0,3 6-40 16,-2-6-49-16,-2-6-55 0,2 6-60 0,1 0-46 0,-7-4-40 0,6 4-9 0,-7 0 5 15,1-5 24-15,6 1 27 0,-7-1 32 0,-6-2 37 0,8 4 37 0,-8-3 36 16,0 1 49-16,0-5 49 0,0 1 52 0,0 5 68 0</inkml:trace>
  <inkml:trace contextRef="#ctx0" brushRef="#br0" timeOffset="105996.19">30891 2635 67 0,'5'-6'141'0,"-5"0"44"0,0 2 37 0,0-1 34 0,0 1 36 0,5-1 30 0,-5 1 36 16,0-8 29-16,0 9 31 16,0-9 27-16,-5 8 25 0,5-1-56 0,0-4-104 0,0 3-60 0,0 2-36 0,0-1-25 0,0 1-16 0,0-2-21 0,0 6-16 15,0-6-22-15,0 3-23 0,0 3-20 0,0 0-18 0,0 0-20 0,0 0-17 16,0 0-11-16,0 0-12 0,0 0-5 0,0 0-6 0,0 0-3 0,0 0-3 0,5 3 2 16,-5 3-2-16,0 0 1 0,0 3 4 0,0 1 2 0,9-1 5 0,-9 0 5 15,0 6 6-15,0 1 5 0,0-2 0 0,0 2 2 0,0-2 0 0,0 5 0 16,0-4-1-16,0 4 0 15,0-4-2-15,0 0 0 0,0 3-2 0,5-2-3 0,-5-2-2 0,0 2-4 0,7-7-7 0,-7 6-13 0,0-6-17 0,8 1-24 0,-8 5-20 16,5-6-25-16,-5-3-24 0,7 3-39 0,-7 0-48 0,0 1-59 0,7-5-61 0,-7 1-49 16,0 4-40-16,5-5-8 0,-5-1 9 0,0 0 22 0,0-4 31 0,8 5 33 15,-8-5 36-15,0 0 37 0,0 0 39 0,0 0 48 0,6 0 49 0,-6-5 57 16,7 1 71-16</inkml:trace>
  <inkml:trace contextRef="#ctx0" brushRef="#br0" timeOffset="106359.06">31046 2762 60 0,'0'-12'136'0,"6"3"44"0,2 0 35 0,-8-2 32 0,5-2 30 0,-5 3 33 0,8-1 32 15,-8 1 32-15,0 1 30 0,0-6 28 0,7 6 25 0,-7 0-52 0,0 3-99 16,0-4-57-16,0 1-39 0,5 4-20 0,-5 1-12 0,0-2-10 0,0 0-12 16,0 3-15-16,0 3-18 0,0-6-13 0,0 6-14 0,0 0-13 0,0 0-12 0,0-6-11 15,0 6-8-15,0 0-8 0,0 0-8 0,0 0-9 0,0 0-8 0,0 0-5 16,0 0-8-16,-5 0-7 0,-2 0-5 0,7 0-4 0,0 6-2 0,-8 0-3 16,8-3 1-16,-5 3 1 0,-3 0 0 0,2-2 2 0,1 5 3 0,-3 0-1 0,0 3 3 15,8-3 2-15,-11 0 2 0,4 1 1 0,2-1 1 0,-4 2-3 0,2-2 1 16,2 7-2-16,-1-7 1 0,-1 0 0 0,1 1-2 0,-2-5-1 0,8 4 0 0,-5 3-2 15,-2-8-1-15,7 5 0 0,-7-4-2 0,7-1-3 0,-5 2 2 0,5 0-2 16,0-3-2-16,0 3 2 0,-8 0-3 0,8-6-1 0,0 0-2 0,0 0 1 16,0 0-1-16,0 0 2 15,0 4-1-15,0-4 3 0,0 5-1 0,8-1 3 0,-8-4 1 0,0 5 0 0,5-1 2 0,-5-4 0 0,0 6 1 0,7-6 3 16,0 5 1-16,-7-1 5 0,5 2 0 0,3-6 2 0,-8 6 0 0,6-3 1 0,1 3 1 16,-1-2-1-16,-1 1 2 0,2-1 0 0,2-4-3 0,-4 5 4 0,2 1 3 15,-1-2 2-15,-1 1-1 0,3-5 1 0,0 6 0 0,-3-2-1 0,1 2-1 31,7-6-3-31,-5 5-9 0,-1-1-11 0,-2-4-20 0,2 4-23 0,-2-4-26 0,2 5-32 16,1-5-37-16,-3 6-61 0,3-2-71 0,-2-4-78 0,-1 5-76 0,-5 1-31 16,7-6-7-16,-7 3 12 0,9 4 20 0,-9-7 28 0,0 0 35 0,5 5 38 0,-5-5 44 15,0 0 45-15,0 0 47 0,6 4 62 0,-6-4 67 0</inkml:trace>
  <inkml:trace contextRef="#ctx0" brushRef="#br0" timeOffset="106802.18">31320 2708 7 0,'0'-6'78'0,"0"2"41"0,0-2 35 0,0 1 32 0,0 1 31 0,0-2 28 0,-7 1 27 0,7 1 25 0,0-1 24 0,0 1 19 0,0-2 21 0,0 2-27 0,-6 4-57 0,6-5-40 0,0-1-30 0,0 3-21 0,0-3-16 0,-6 6-15 0,6-6-14 0,0 2-9 16,-7-1-9-16,7 1-3 0,0-1-4 0,-8 1-2 0,8-2-3 0,0 0-2 15,0 3-2-15,-5-3-4 0,5 0-2 0,0 2-4 0,0 4-2 0,-7-5-1 0,7 0-3 16,0 1 1-16,0-2-4 0,-7 6-7 0,7-4-4 0,0-1-4 0,0 5-2 16,0 0-5-16,0-4-2 0,0 4-1 0,0-6-4 0,0 6-2 0,-5-6-5 15,5 6-7-15,0 0-6 0,0 0-8 0,0 0-6 0,0-3-9 0,0 3-5 0,0 0-4 16,0 0-9-16,0 0-4 0,0 0-5 0,0 0-4 0,0 0-5 0,0 0-1 15,0 0-1-15,0 3 3 0,5 3 2 0,-5 4 4 0,0-5 6 0,0 5 3 16,0-1 4-16,7 0 4 0,-7 3 2 0,7 3 5 0,-7-6 1 0,5 4 1 16,-5 2 1-16,8 0 0 0,-8 0-2 0,7-6 0 0,-1 6-2 0,-6 1-2 15,6-3-1-15,-6 2-2 0,7-1 0 0,-2 2-1 0,-5-2-2 0,8 2-1 0,-8-1-1 16,6-2-2-16,1-4-3 0,-1 6-22 0,-6 0-32 0,5-5-30 0,-5 4-36 0,8 1-36 16,-8-5-39-16,8 5-71 0,-8-6-83 0,5 1-84 0,-5 4-80 0,0-2-29 15,0-3-5-15,0 1 12 0,0-1 19 0,0 0 40 0,0 3 46 0,-5-8 49 0,-3 1 49 16,0-1 52-16,3-4 53 0,-1 0 71 0,-1-4 74 0</inkml:trace>
  <inkml:trace contextRef="#ctx0" brushRef="#br0" timeOffset="107544.17">31880 2692 0 0,'0'0'26'0,"0"0"25"0,0 0 19 0,0 0 17 0,0 0 20 0,0-5 18 0,0 5 21 0,-7-4 19 0,7 4 18 0,0 0 10 0,0 0 6 0,0-6 6 0,0 1 4 0,0 5-1 0,0-4-6 0,0 4-5 0,-5-5-7 0,5 5-5 0,0-4-7 0,0-2-8 0,0 2-4 0,0 4-7 0,0 0-6 0,-9-5-9 16,9-1-10-16,0 3-9 0,0-3-9 0,0 6-5 0,0-6-3 0,-7 2-1 15,7-1-1-15,0 1 0 0,0-1-2 0,0 5-4 0,-5-4-5 0,5-2-6 16,0 0-2-16,0 3-4 0,-6-3-2 0,6 6-2 0,0-6-3 0,0 2-3 15,-7-1-6-15,7 5-4 0,0-5-4 0,-6 1-5 0,6-2-3 0,0 6-3 16,-8-4-4-16,8-1-6 0,-5 1-6 0,5 4-6 0,-7-6-3 0,7 0-1 0,-6 6-3 16,6-3-2-16,-6-3-2 0,6 6-3 0,-7-5-4 0,7 5-2 0,-8-4-2 15,3 4-1-15,5-6-1 0,-7 6-2 16,7 0-1-16,-7 0-2 0,7 0-2 0,-5 0-2 0,5 0-3 0,-8 0 1 0,8 6-5 0,-7-6 0 0,7 4-1 0,-6 1 0 16,0 1-1-16,-1-3 3 0,7 3-1 15,-5 0 2-15,-3 3 1 0,0 1 3 0,8-6 2 0,-5 6 3 0,-1 6 6 0,1-7 0 0,-2 1 3 0,-2 4 3 0,4 2-1 16,-2-7 2-16,1 6-1 0,1-2-1 15,5 2 0-15,-9 0 0 0,2-6-2 0,2 12 0 0,5-6-4 0,-6 0-2 0,-2-2-3 0,8 2-2 0,0 0-1 0,-5 0-2 16,5-2 0-16,0 8 0 0,0-6-1 0,0-2 2 16,5 7 2-16,-5-4-2 0,0-3 1 0,8 2 0 0,-2 6 2 0,-1-7 3 0,2-1 2 0,2 2 1 0,-4 1 2 15,8-2 2-15,-8 1 0 0,11 1 0 0,-5-2 0 0,-6 0-2 0,11 0-7 16,-4 2-9-16,0-7-18 0,3 0-25 0,-3 6-33 0,0-6-39 0,3 3-44 0,-3-3-90 16,0 1-110-16,2-6-69 0,-1 6-43 0,-1-6-12 0,2 2 3 15,-7 0 14-15,5-6 23 0,-4 0 28 0,4 0 36 0,-6 0 45 0,2-6 48 0,-8 0 54 0,5 2 57 16,-5-1 82-16,8-4 91 0</inkml:trace>
  <inkml:trace contextRef="#ctx0" brushRef="#br0" timeOffset="110773.52">32076 2796 0 0,'0'0'5'0,"-8"0"33"0,8 0 17 0,0 0 14 0,0 0 15 0,0-6 16 0,0 6 17 0,0 0 17 0,-6 0 21 0,6 0 16 0,0 0 12 0,0 0 2 0,0 0-4 0,0 0-3 0,0 0-4 15,0 0-2-15,0-6-2 0,0 6-1 0,0 0-4 0,0 0-4 0,-7-4-6 0,7 4-8 0,0 0-9 0,0 0-11 0,0 0-11 0,0 0-11 0,-5-5-6 0,5 5-4 16,0 0-3-16,0-5 0 0,0 5 3 0,-9 0 3 0,9 0 0 15,0 0 1-15,0 0 0 0,0-4 0 0,0 4 1 0,0 0-1 0,-5 0-1 0,5 0-3 16,0 0-3-16,0 0-3 0,0 0-5 0,0 0-7 0,0 0-5 0,0 0-5 0,0 0-8 16,0 0-6-16,0 0-7 0,0-4-4 0,0 4-5 0,0 0-7 0,5-6-3 0,-5 6-11 15,0 0-5-15,0-6-6 0,9 6-6 0,-9-3-5 0,0 3-5 0,5 0-1 16,-5-6-5-16,7 6 0 0,-1-5-5 0,2 5 0 0,-2 0-3 0,1-4 1 16,6 4 2-16,-7 0 0 0,7 0 7 0,-1 4 2 0,2-4 2 0,-1 5 4 15,0-5 5-15,0 6-2 0,1-3 2 0,-9 9 0 0,8-8 0 16,1 0 4-16,-9 6 1 0,10-6 2 0,-10 8 1 0,2-3 0 0,0 1 0 0,-7-1-1 0,5 0 1 0,2 2 0 15,-7 5 0-15,9-7 2 0,-9 0 2 0,0 6 1 0,0-6-1 0,0 1 1 16,0 5-2-16,0-6 0 0,0 1-3 0,0 1 1 16,0-8 3-16,0 9 1 0,-9-8 0 0,9 5 1 0,0-3-2 0,-7-3 1 0,7 3 2 0,0-6 0 15,-5 5 1-15,5-1 2 0,-7-4 2 0,0 0 2 0,7 6 0 0,-5-6 3 0,-3 0 0 16,8 0 1-16,-7 0 2 0,2 0 0 0,-2-6 4 0,0 6 2 0,-6-4 1 0,8 4 4 16,-3-5-2-16,2-1 1 0,-7 3-1 0,5-3 3 0,3 2 2 0,-3-5 1 0,-2 4 0 15,1-2 1-15,2-2-2 0,7 4 0 0,-5-5 1 0,-3 5-4 0,3-3-2 0,5-3-3 16,-6 1-2-16,6 5-4 0,0-5-2 0,-8 1-4 0,8 4-6 0,0-5-4 15,0 1-4-15,8-1-5 0,-8-1-2 0,0 2-5 0,6 0-4 0,-1-1-1 16,-5-5-5-16,8 5 0 0,-3 0-2 0,2 2 0 0,2-7-2 0,1 4-1 0,3 1 0 16,-5 1-2-16,5 0-4 0,1-1-10 0,-1-1-12 0,-1 7-17 0,0-7-16 15,-5 7-23-15,6-1-22 0,1 1-28 0,-2 4-28 0,2-6-52 0,-1 6-64 0,-8 0-81 16,9 0-86-16,-1 0-32 0,-8 6-4 0,11-6 17 0,-11 4 27 0,1 1 30 0,1-5 35 16,-1 4 40-16,2-4 39 0,-1 5 45 0,-7-5 44 0,0 0 61 0,0 0 66 15</inkml:trace>
  <inkml:trace contextRef="#ctx0" brushRef="#br0" timeOffset="111342.27">32536 2805 78 0,'0'-6'148'0,"0"3"40"16,0-3 30-16,0 0 24 0,0-3 23 0,0 4 24 0,0 1 25 0,0-6 29 0,0 4 32 0,0-3 27 0,0 4 26 0,0 1-59 0,0-2-108 0,0 1-61 0,-5 1-31 0,5-2-15 0,0 6-5 0,0-3-4 0,0 3-4 0,0 0-12 0,0-6-16 0,0 6-19 15,0 0-25-15,0 0-20 0,0 0-19 0,0 0-14 0,0 0-10 0,0 0-8 0,0 0-5 0,0 0-4 16,0 0-6-16,5 6 0 0,-5-3-3 0,0 3 1 0,9-2 0 0,-9 7 5 0,7-7 4 16,-7 10 4-16,5-2 4 0,-5-4 4 0,6 6 2 0,-6 1 1 15,8 1-1-15,-3-2-1 0,-5 1-1 0,8 4 0 16,-3-4-1-16,-5 4 0 0,7-4 0 0,0 0 0 0,-7 0-1 0,5 3 1 0,3-2 2 0,-8-1-1 0,7-1-2 0,-7-4 0 0,5 5-1 16,-5-6 0-16,9 1 0 0,-9 4 1 0,0-7 1 15,0 2 1-15,5-4 1 0,-5 3-2 0,0-2-1 0,0-1 0 16,5-1 0-16,-5-4 1 0,0 0 2 0,0 0 4 0,0 0 4 0,0 0 4 0,0 0 5 0,0 0 6 0,0 0 11 0,0 0 8 0,0 0 8 15,0 0 4-15,0 0 0 0,0 0 2 0,-5 0 0 0,5-4-1 0,0-1-2 16,0-1-4-16,-5-2-3 0,5 3-3 16,-9-4-2-16,9-3-8 0,-5 3-9 0,-2-1-8 0,7 1-6 0,-8 0-4 0,3-3-1 0,-2-3-1 0,0 6-5 0,2-4 3 0,-3-2-1 15,3 4 1-15,-3-4 1 0,-3 2-4 16,4-3-2-16,-2 1-2 0,4 1-3 0,-2 1-1 0,1-3-4 0,1 1 0 16,5 1-2-16,-8-2-1 0,0 1-2 0,8 1-1 0,-5 0 2 0,5-1-3 0,0 0 0 0,0 6-1 0,0-6 0 0,0 5 1 15,0 1-1-15,0-2-2 0,5 7 0 0,-5-5-2 0,8 3 0 0,-8 2 1 16,8-1-1-16,-8-1-2 0,5 3 2 0,1-3 2 15,1 0-2-15,-2 6 4 0,4-4-1 0,-2 4 4 0,4-5-2 0,-3 5 0 0,5-4-1 0,-1 4 1 0,-5 0 2 0,6 0 3 16,-1 0 4-16,2 0 2 0,-1 0 0 0,0 4-1 0,0-4-1 0,1 5-2 16,-2-1 2-16,-1 2 1 0,5 0 1 0,-11-3 3 0,8 3 5 0,-7-1 1 0,2-1-1 15,-3 6 1-15,2-5 0 0,0-1 2 0,0 7 1 0,-7-7 6 0,0 7 3 16,6-1 3-16,-6-7 3 0,0 7-2 0,-6 1 2 0,6-7-1 0,0 7 4 0,-7-2 1 16,0 1-1-16,0-6 0 0,2 6-1 0,-3 0-5 0,2-4-3 15,1 3-8-15,-3-3-6 0,-4-2-15 0,3 5-16 0,4-4-20 0,-8-1-18 0,8 2-24 0,-3-6-20 0,2 5-25 16,-7-1-24-16,5 2-31 0,3-6-34 0,-8 6-48 0,8-6-51 0,-4 3-55 0,4-3-52 15,-2 0-11-15,-1 0 12 0,3 0 24 0,-2 0 28 0,0 0 32 0,2 0 32 0,-3-3 35 16,8 3 37-16,-5 0 41 16,5-6 45-16,0 6 50 0,0-6 66 0</inkml:trace>
  <inkml:trace contextRef="#ctx0" brushRef="#br0" timeOffset="111848.05">32837 2556 58 0,'0'0'112'0,"0"0"35"0,0 0 33 0,-6-6 30 0,6 6 30 0,0-4 28 16,-7-1 26-16,7 5 24 0,0-4 26 0,0-2 15 0,-5 6 11 0,5-6-37 0,0 3-62 0,0-3-36 0,-9 1-22 0,9 5-16 0,0-4-10 0,0-2-16 0,0 3-13 0,-5-3-9 16,5 6-10-16,0-4-9 0,0 4-8 0,0-5-10 0,0 5-14 0,0-6-11 0,0 6-6 0,0 0-9 0,0-4-9 0,0 4-6 0,0-6-11 0,0 6-6 0,0-5-7 0,0 5-4 0,0 0-8 0,0 0-4 0,5-4-8 0,-5-1-3 0,0 5-7 0,0 0-6 0,9-4-4 0,-9 4-6 0,5 0-4 0,-5 0-1 15,7 0 4-15,-1 0 1 0,1 4 2 0,-1-4 1 0,7 5 3 0,1-1 3 0,-9 1-1 0,10 1 5 16,4-2 4-16,-6 7 2 0,0-1 3 0,-2-1 2 0,10 0 6 16,-8 0 0-16,0 7-3 0,0-7-2 0,0 6 3 0,-7-6-1 0,9 6-3 0,-10 1 0 15,1-7 2-15,7 6-1 0,-5-6 2 0,-8 6 1 0,5-5 3 0,2 4 2 0,-7-4-3 0,0 5 4 16,7-6-1-16,-7 1 2 0,-7 5-1 0,7-4 1 0,0-2-1 0,-7 5-10 0,7-4-16 15,-5 6-23-15,-3-7-23 0,1 6-30 0,1-6-30 0,0 1-36 0,-6 5-34 16,4-6-64-16,2 1-72 0,-7-1-76 0,8 6-71 0,-11-10-29 0,11 5 0 0,-8 1 14 16,-1-3 30-16,2-3 34 0,-2 5 38 0,1-5 43 0,-6 1 44 0,6-6 45 0,1 3 49 0,-7-3 62 15,5 0 69-15</inkml:trace>
  <inkml:trace contextRef="#ctx0" brushRef="#br0" timeOffset="112781.09">33273 2418 0 0,'0'-5'20'0,"0"1"26"0,0 4 17 0,-5-5 17 0,5-1 17 0,0 6 19 0,0 0 18 0,0-4 21 0,0 1 26 0,0 3 12 0,0 0 10 0,-7-6 0 0,7 1 1 0,0 1-1 0,0 4-1 0,0-6 0 0,-8 0-4 0,8 2-4 16,0 4-5-16,0-5-7 0,-5-1-3 0,5 3-5 16,0-3-9-16,0 2-7 0,0-1-10 0,-7 1-5 0,7-1-1 0,0-2-3 0,0 4 1 0,0-3-2 0,0 1 1 0,0 5-3 0,0-4-3 0,0 4-10 0,0 0-5 15,0 0-15 1,0 0-18-16,0-6-15 0,0 6-15 0,0 0-14 0,0 0-13 0,0 0-10 0,0 0-8 16,0 0-10-16,7 0-9 0,-2 6-4 0,-5-6 1 0,8 4-1 0,-1 1 3 15,-2 1 6-15,2-3 5 0,0 9 6 0,-2-8 6 0,8 1 5 0,1 5 5 0,-9-1 2 0,11-4 3 0,-3 5 4 0,-8 0 0 0,9 1 3 0,-2-4 1 0,-4 4-1 16,4-2-3-16,-5 1-1 15,5 1-1-15,-6-1 0 0,2 3-1 0,-2-2-2 0,6 4-2 0,-3-5-2 0,-4 3-2 0,-5 1-3 16,5-2-2-16,3 1 0 0,-8 2-2 0,5 0 0 16,-5 0 0-16,0 4 0 0,0-4-2 0,0 0 0 0,0 4-1 0,-5-5-5 0,5 7-4 15,-8-8-10-15,8 8-14 0,-5-6-12 0,5 4-13 0,-5-5-17 0,-4 5-16 0,4-3-22 16,5-2-26-16,-7 1-24 0,1 1-19 0,-2-3-32 0,2-4-35 0,-1 6-46 0,2 0-50 16,-2-4-56-16,0-3-55 0,2 7-11 0,-10-4 8 0,10-1 21 0,-4-1 26 0,4 0 32 0,0 0 36 15,-8-3 36-15,5 3 35 0,0-3 42 0,-3 0 45 0,3-2 53 0,-5-4 63 0</inkml:trace>
  <inkml:trace contextRef="#ctx0" brushRef="#br0" timeOffset="118021.4">25290 3377 0 0,'-15'0'34'0,"10"0"36"0,-3 0 19 0,2 0 24 0,1 0 29 0,-3 0 30 0,8-6 31 0,-8 6 26 16,3-5 22-16,5 5 18 0,0-4 16 0,0 4-24 0,-6 0-46 0,6 0-27 0,0 0-19 0,0 0-11 0,0-6-8 0,0 6-23 0,0 0-28 0,0 0-28 0,0 0-26 0,0 0-22 0,0 0-14 0,0 0-10 16,0 0-7-16,0 0 0 0,0 0 2 0,0 0 3 0,0 0 5 0,6 0 4 15,-6-3 2-15,5 3 4 16,-5 0 0-16,8 0 2 0,0 0 3 0,-3 0 7 0,-5 0 9 0,6 0 7 15,7 0 1-15,-13 0 1 0,15 0-2 0,-10 0-4 0,2 0-6 0,5 0-2 0,-4 3-1 0,-3-3 4 0,9 0 1 0,-1 0 3 16,-5 0 2-16,4 0-2 0,-1 0-3 0,5 0-1 0,-5 0 0 0,2-3 2 0,0 3 5 16,0 0 3-16,1 0 3 0,-2 0 2 0,7 0-1 0,-4 0-2 0,4 0-2 15,-6-6-4-15,6 6-3 0,2 0-2 0,-3 0-2 0,1 0-3 0,8 0-2 0,-8 0-5 32,8 0-5-32,-8 0-5 0,7 6-2 0,6-6-1 0,-5 0-2 0,-2 0-2 0,1 3 0 0,6-3 1 0,2 0-1 0,-8 6-2 15,6-6 2-15,2 4-2 0,-2-4 1 0,-1 0 0 0,2 5 1 0,1-5-1 0,-2 6 0 0,1-6-1 16,7 0 2-16,-9 3-1 0,9-3 0 0,-9 0 0 0,9 6 2 0,0-6 0 15,-1 0 0-15,1 6 2 0,4-6-1 0,-5 0 2 0,7 0 1 0,-7 0-1 0,-2 4 0 16,11-4 0-16,-9 0-2 0,5 0 0 0,2 0 1 0,-7 0-2 0,6 0 0 0,2 0 0 16,-2 0 2-16,2 0 0 0,-8-4-3 0,6 4 2 0,0 0-1 0,0 0 1 15,2 0-2-15,-7 0 2 0,4 0 0 0,-4 0 0 0,5 0 0 0,-6 0 0 32,-2 0 0-32,4 0 0 0,-2 0 2 0,0 0 1 0,0 0 1 0,-7 0 1 15,8-6 3-15,-8 6 1 0,7 0 0 0,-6 0 2 0,-1 0-2 0,2 0 2 0,-2 0-1 16,0 0 0-16,-6 0-1 0,8 0 0 0,-10 0-2 0,10 0 0 0,-10 0-3 15,5 0-2-15,2 0-1 0,-4 6-2 0,5-6-2 0,-6 0 1 0,8 0 0 16,-2 0 0-16,-8 0 0 0,10 4-2 0,-8-4-1 0,6 0 0 0,-7 5-1 0,2-5-2 16,5 4 2-16,-4-4-1 0,-9 0 1 0,7 6-1 0,1-6 1 0,-4 4-1 15,-2 1 0-15,6-5-1 0,-9 5 1 0,3-1 1 0,-2-4 1 0,-1 6 1 16,3 0 1-16,-2-6 2 0,1 3 0 0,-1-3 1 0,0 6-1 0,1-6 0 16,0 4 0-16,0 2 0 0,-1-6 2 0,2 5 1 0,-3-5 0 0,3 4 0 15,-2-4-1-15,1 5 1 0,-3-5-1 0,4 4 1 0,4-4-3 0,-5 0 2 16,1 6-1-16,-3-6 1 0,8 5 0 0,-7-5-2 0,9 0 1 0,-9 0-2 0,7 4 1 15,-7-4-3-15,8 0 1 0,-7 0-2 0,6 0 2 0,-2 0-2 0,3 0-2 16,-7 6 2-16,4-6 2 0,5 0-1 0,-5 0 5 0,3 0 2 16,6 0 3-16,-6 0 3 0,-4 0 3 0,4 0 0 0,-1 0 3 0,8 0-1 0,-10 0 3 0,3 0 0 15,-1 0 0-15,8 0-1 0,-10 0-2 0,3 0 0 0,-2 0-4 0,2 0-4 16,-1 0 0-16,0 0-4 0,6 3-3 0,-5-3 0 0,-1 0-2 0,0 0 1 16,0 6-3-16,0-6-2 0,6 0 0 0,-6 6 0 0,6-6-1 0,-5 0 2 15,6 4 0-15,-6-4 0 0,-3 5-2 0,10-5 2 0,-8 0 0 0,6 4-1 0,-5-4 1 16,-2 5-2-16,7-5 0 0,-6 0 1 0,8 6 2 0,-10-6 0 0,3 4-1 0,6-4 0 15,-6 5 0-15,5-5 0 0,0 4-2 0,-6-4 1 0,8 6 0 0,-3-6-2 16,1 6 2-16,0-2-1 0,2-4 1 0,-2 5 0 0,1-1 0 0,-1-4 2 16,3 5 2-16,-3 1-1 0,-1-6 0 0,1 4-1 0,2 1 1 0,-2-5 0 15,1 4 2-15,-1 1-1 0,0-5-1 0,2 6 0 0,-2-2 1 0,-1-4 0 0,3 6 0 16,-2-6 0-16,2 5-2 0,-3-5 1 0,1 4 0 0,0-4 1 0,8 5 2 16,-6-5 1-16,-2 4-2 0,1-4-1 0,-1 0 1 0,2 6-2 0,-2-6 0 15,7 4 0-15,-7-4 1 0,-1 0-2 0,4 0 0 0,-3 5 0 0,2-5-3 0,-3 0 2 16,1 6-1-16,0-6 0 0,2 0 0 0,5 3 1 0,-7-3 1 0,0 0 1 15,1 7 1-15,1-7 1 0,-2 0-1 0,0 5-1 0,-1-5 2 0,4 0-2 0,-3 4-1 16,2-4 0-16,-11 0-2 0,12 5-2 0,-3-5 2 0,-1 0-2 0,-4 4-1 0,7-4 1 16,-9 0-2-16,8 6 0 0,-8-6 0 0,2 4-1 0,-3-4 0 0,4 0 1 15,-1 5 0-15,-9-5 2 0,8 6 2 0,-7-6 2 0,1 3 0 0,-8-3 4 0,9 0 0 16,-3 6 7-16,-2-6 5 0,-5 0 5 0,1 0 2 0,-3 0 9 0,3 6 8 0,-6-6 12 16,-1 0 7-16,4 0 14 0,-9 0 13 0,0 0 10 0,0 0 11 0,0 0 4 0,0 0 6 15,0 0-3-15,0 0-7 0,0 0-4 0,0-6-4 0,0 6-8 0,0 0-9 16,0 0-14-16,0 0-13 0,0 0-16 0,0-6-18 0,0 6-12 0,0 0-14 0,0 0-9 15,0 0-11-15,0 0-1 0,0 0 0 0,0 0-4 0,0 0-1 0,0 0-4 0,0 0-4 16,0 0-3-16,0 0-4 0,0 0-4 0,0 0-8 0,0 0-6 0,0 0-6 16,0 0-6-16,0 0-7 0,0 0-6 0,0 0-9 0,0 0-11 0,0 0-10 0,0 0-9 15,0 0-12-15,0 0-7 0,0 0-9 0,0 0-6 0,0 0-9 0,0 0-30 0,0 6-42 16,0-6-61-16,0 6-65 0,0-6-37 0,0 4-17 0,0 1 3 0,0-5 17 0,-9 4 23 16,9-4 28-16,0 5 28 0,0-5 29 0,-5-5 32 0,-1 1 35 0,6-1 48 0,-7-5 56 15</inkml:trace>
  <inkml:trace contextRef="#ctx0" brushRef="#br0" timeOffset="146408.91">29945 3831 0 0,'-5'-6'51'0,"5"3"59"0,0-4 33 0,0 7 29 0,0-5 28 0,-7-4 26 0,7 5 26 0,0-2 23 0,0-3 20 0,0 4 19 0,-8-6 19 0,8 2-16 0,0 4-35 0,0-5-46 0,0 5-54 0,0 1-23 0,8-5-12 0,-8 3-4 0,0 0-6 0,0-3-5 0,0 4-5 0,0 1-1 0,0-2 2 16,0 2 1-16,7-1 0 0,-7 1-1 0,0 4-2 0,0-5-6 0,0 5-8 16,0 0-7-16,0 0-9 0,0 0-11 0,0 0-13 0,0 0-12 0,0 0-14 15,0 0-11-15,0 0-14 0,0 0-7 0,0 0-8 0,0 0-4 0,0 0-2 0,0 5 0 16,-7-1 0-16,7 1 0 0,0 5 1 0,-8-6 2 0,8 7-1 0,0-2 3 16,-5-3 2-16,5 3 1 0,-7 6 3 0,0-6-1 15,7 0-2-15,-5 2-2 0,-3-2-2 0,8 6-3 0,-8-6-1 0,3 3-1 0,-1 2-2 0,-1-4 0 16,7 3 0-16,-5-2 0 0,-4 4 0 0,9-2 0 0,-5-3-1 0,5 4 2 0,-7 2-1 15,1-7 1-15,6 6 0 0,0-6 0 0,-5 3 0 0,5-3 1 0,0 0 0 32,-8 1 1-32,8-1 0 0,0-4 0 0,0 2 0 0,0-4 0 0,0 3 1 0,0-6 1 15,0 5 3-15,0-5 2 0,0 0 5 0,0 0 4 0,0 0 3 0,0 0 8 16,0 0 9-16,0 0 6 0,0 0 10 0,0 0 4 0,0 0 5 0,0 0 3 16,0 0 3-16,0-5 3 0,0-1-1 0,8 3-2 0,-8-4-3 0,0 2 1 15,0-4-6-15,5-1-2 0,-5 1-8 0,0-6-6 0,6 0-7 0,-6 0-4 16,7 2-2-16,-7-3-5 0,5-4-4 0,-5 7 0 0,9-2-2 0,-4-6 0 0,-5 8 0 15,7-1-2-15,-7 2 2 0,6-1-4 0,-1-2 0 0,-5 10-2 0,8-6-2 16,-8 2-1-16,8 4 0 0,-3 1-1 0,-5-2 1 0,7 1-2 0,-7 1-2 16,7 4-2-16,-7-5-1 0,5 5-1 0,3-4-4 0,-1 4 1 0,-7 0 0 0,5 0 0 15,2 0 1-15,0 0 0 0,-2 0 1 0,3 0 0 0,-3 4 4 0,3-4 0 16,-2 5 4-16,1-5 3 0,-1 0 1 0,1 4 4 0,-1 1 3 0,1-5 2 16,-1 6 0-16,-1-2 2 0,4 1 0 0,-2-1 3 0,-2 1-1 0,3 2-1 0,-3-3 2 15,-5 1-2-15,6-1 1 0,2 7-1 0,-3-7-3 0,2 5-2 0,-7-4-3 16,6 5-1-16,2 1-2 0,-2 2-1 0,1-3 0 0,-2 1-3 0,4 4-1 15,-9-6 0-15,5 5-1 0,0 0-2 0,3-2-1 0,-1 1-1 0,-7 2 0 0,6 0 3 16,2 0-1-16,-3-2 3 0,0-2 0 0,3-2 0 0,-2 7 4 16,1-7 2-16,-1 1 1 0,1-1 2 0,-1 2 1 0,7-1 1 0,-5-1 1 0,5 0 0 15,-7-3-2-15,6 3-1 0,-4-3-4 0,4 3-9 0,0-3-12 0,-5-2-27 16,7 7-26-16,-8-7-37 0,1-1-39 0,-2 3-51 0,4-1-56 16,-4-1-101-16,-5 2-119 0,7 0-90 0,-7-6-70 0,-7 0-22 0,7 3 1 0,-5-3 21 0,-4 0 32 15,-3-3 43-15,1 3 48 0,-5-12 53 0,-2 3 59 0,-3-4 65 0,2-8 70 16,1-3 89-16,-3 0 92 0</inkml:trace>
  <inkml:trace contextRef="#ctx0" brushRef="#br0" timeOffset="149852.57">31437 5018 0 0,'0'0'57'0,"0"0"55"0,0-4 41 0,0 4 33 0,0 0 30 0,0 0 26 0,0 0 27 0,0 0 22 0,0 0 19 0,0-6 20 0,0 6 23 0,0-6-19 0,0 6-38 0,0-3-40 0,0-3-40 0,-6 0-27 0,6 6-18 16,0 0-12-16,0-9-4 0,0 4-6 0,0 5-4 0,0-4-2 0,0 4 1 0,0-6-1 0,0 2-2 0,0 4-2 0,0-5-1 0,0 5-7 0,0-4-6 0,0 4-10 0,0 0-11 0,0-5-9 0,0 5-10 16,0 0-11-16,0 0-11 0,0 0-9 0,0 0-10 0,0 0-12 0,0 0-13 0,0 0-8 0,0 0-9 0,0 0-5 15,0 0-3-15,0 5-1 0,0-1-2 0,0 1 1 0,0 5-1 0,0-1 2 16,0 6 2-16,0-6 0 0,0 7 2 0,0-2 6 0,0 5 3 0,0 2 3 16,0-8 2-16,0 8-2 0,0-2 1 0,-8 1-4 0,8-1 2 0,0 0-3 0,0 1 0 15,0 1-2-15,0-3 0 0,8 1-1 0,-8-3-1 0,0 2-4 0,0-3-8 0,6 0-11 16,-6 0-19-16,0-6-18 0,7 6-18 0,-7-6-24 0,5 2-26 0,-5 3-25 15,0-4-26-15,7-5-30 0,-7 4-34 0,7 1-49 0,-7 1-51 0,0-7-58 16,0 1-61-16,7 5-12 0,-7-5 8 0,0-1 22 0,0-4 28 0,0 0 34 0,0 0 37 16,0 0 40-16,0 0 38 0,0 0 42 0,-7 0 45 0,0-4 51 0,0-1 56 0</inkml:trace>
  <inkml:trace contextRef="#ctx0" brushRef="#br0" timeOffset="150026.21">31196 5301 0 0,'-5'0'6'16,"-2"0"115"-16,7-6 67 0,-9 6 46 0,9-4 35 0,-5 4 27 0,5-5 21 15,0 5 22-15,0-4 19 0,0-1 19 0,0 1 19 0,0-2 19 0,5 6 17 0,-5-6-86 16,9 2-141-16,-9-1-73 0,7 5-35 16,-2-6-18-16,1 2-10 0,7 4-5 0,-5-5-5 0,4 1-1 0,0-1-5 0,3 5-6 0,-3-4-4 0,8-2-7 15,-7 6-4-15,5 0-8 0,-4-6-5 0,4 6-20 0,3-3-24 0,-3 3-32 16,3 0-37-16,-1 0-74 0,-1-6-87 0,1 6-78 0,1 0-65 0,2-6-27 0,-2 6-6 16,-2-3 6-16,1-3 12 0,-1 6 17 0,2-5 20 0,-3-3 32 0,2 3 38 0,-8-1 46 15,4-4 52-15,-5 1 70 0,2-2 80 0</inkml:trace>
  <inkml:trace contextRef="#ctx0" brushRef="#br0" timeOffset="150296.03">31873 5115 58 0,'-5'0'138'0,"5"0"44"0,-9 0 33 0,2 0 27 0,2 0 24 0,5-4 24 15,0 4 25-15,-6 0 25 0,6-5 22 16,0 5 22-16,-7 0 20 0,7 0-51 0,0-6-98 0,0 6-59 0,0 0-42 0,0 0-19 0,0 0-5 0,0 0-3 0,0 0-4 0,0 0-6 15,0 0-12-15,0 0-10 0,0 0-11 0,0 0-12 0,0 0-10 0,0 0-7 16,0 0-9-16,0 6-7 0,-6-6-7 0,6 5-7 0,0-1-9 0,0 2-6 16,0 3-6-16,0 0-3 15,0-3-3-15,0 9 0 0,0-5 3 0,0-1 1 0,0 0 3 0,0 6 0 0,0 0-2 0,6-5-7 0,-6 4-18 0,0-4-18 0,7 5-24 16,-7 0-24-16,6-6-21 0,-6 1-41 0,5 4-43 16,2-4-67-16,-7 0-76 0,9-1-54 0,-4 2-42 0,2-2-10 0,-7-3 1 0,6 4 20 0,0-6 26 0,-6-4 35 0,0 0 36 15,0 0 39-15,0 0 39 0,0 0 48 0,0 0 50 0,0-4 62 0,-6-3 76 0</inkml:trace>
  <inkml:trace contextRef="#ctx0" brushRef="#br0" timeOffset="150469.34">31723 4896 63 0,'7'-16'144'0,"-1"7"45"15,0 0 32-15,-6 0 25 0,7-3 20 0,1 9 16 0,-3-9 15 0,2 8 13 0,-7-1 11 16,7-1 8-16,-7 3 8 0,5-3-65 0,-5 6-109 0,8 0-72 0,-8 0-52 15,7 0-42-15,-7 6-36 0,6-3-53 0,0 3-63 0,-6 3-63 0,7 3-61 0,-2-3-25 16,3 0-6-16,-8 1 4 0,6 4 9 0,1-4 12 0,-7 1 16 0,6 3 14 16,-6-5 21-16,5 2 31 0,-5-1 38 0,0-1 53 0,0 0 68 0</inkml:trace>
  <inkml:trace contextRef="#ctx0" brushRef="#br0" timeOffset="151164.96">32094 5237 0 0,'0'0'21'0,"0"-4"76"0,0-1 35 0,0 1 35 0,0-2 33 0,0-3 33 0,0 3 30 16,-5 0 29-16,-2 3 31 0,1-8 26 0,6 7 26 0,-8-5 6 0,2 3-9 0,-1-4-47 15,7 5-66-15,-5-5-30 0,-4 5-11 0,9 1-13 0,-5-1-18 0,5 1-18 16,-5-2-14-16,5 2-17 0,0 4-16 0,0 0-15 0,0 0-16 0,0 0-15 16,0 0-12-16,0 0-17 0,0 0-10 0,0 0-12 0,0 0-15 0,0 0-10 0,0 0-7 15,0 0-8-15,0 0-4 0,0 0-5 0,0 0 1 0,5 4-1 16,-5 2 3-16,5 3 0 0,-5-5 1 0,9 7 4 0,-9-2 3 0,5 1 3 0,-5 1 7 0,7 2 3 15,-7 2 1-15,6-6 1 0,-6 7 2 0,8-2-3 0,-8 5-6 0,0-3-6 16,0-2-3-16,6-4-5 0,-6 4-3 0,0 2-3 0,0-7-2 0,0 0-2 0,0 1-4 16,0-5 0-16,0 4-1 0,0-2 1 0,0-3 0 0,0 1 4 0,0 0 5 15,0-5 7-15,0 0 7 0,0 4 6 0,0-4 9 0,0 0 6 0,0 0 5 0,0 0 10 16,0 0 5-16,0 0 3 0,0 0 3 0,0 0 0 0,0 0-1 0,0 0 1 16,-6-4-1-16,6-1 2 0,0 0 0 0,0 1 0 0,-8-3 0 0,8 4-3 15,0-8-4-15,0 7-4 0,-6-7-3 0,6 2 0 0,0-1-2 0,0 0 2 0,0 1 1 16,0-6 0-16,0 6 0 0,0-6-1 0,6 5-5 0,-6-5-2 0,0 1-5 15,0 4-2-15,8-5-2 0,-8 0-2 0,0 2-1 0,6 2-4 0,-6 1 0 0,7-5-3 16,-2 6-2-16,-5 0-2 0,0 3-3 0,8-3-1 0,-2 3-3 0,-6 2-3 0,5-2 1 16,-5 6-3-16,8-5 0 0,-3 5-2 0,2 0 1 0,-7 0 0 0,9 0 1 15,-4 5-1-15,0-5 1 0,3 6 1 0,-3 4 3 0,9-5 1 0,-7 5 3 16,-1-6 2-16,2 5 5 0,-3 2 1 0,3-2 1 0,-3 7 0 0,2-7 1 0,0 6-1 16,-2-6 1-16,-5 0-1 0,7 7-2 0,1-7 1 0,-8 0-1 0,5 6-1 0,-5-3-3 15,0-8-2-15,7 5 0 0,-7 0-1 0,0-3 0 0,0 3-1 0,0-4 1 0,0 1 0 16,7-2-1-16,-7 2 2 0,0-6-1 0,0 4 3 0,0-4 2 0,0 0 5 15,0 0 5-15,0 5 6 0,0-5 2 0,0 0 6 0,0 0 2 0,0 0 5 16,0 0 0-16,0 0 3 0,-7 0 1 0,0 0 2 0,7-5 1 0,0 5 2 16,-5-4-5-16,5-2-1 0,-8 6-4 0,8-4-2 0,-7-2-5 0,7 1-1 0,-5-4-4 15,5 3 0-15,0-3 1 0,-7 5-1 0,7-5 4 0,0 3-2 0,0-4 2 16,0-1 0-16,0 2-1 0,0 0 1 0,0-7-3 0,0 7 2 0,0 0-2 0,0-6-4 16,0 6 3-16,7-7-2 0,-7 7-5 0,5-2-3 0,-5 2-1 0,7-1-5 0,-7 1-1 15,8 3 0-15,-8-4-4 0,5 5 0 0,-5 1-4 0,7-1 1 0,0 5-3 16,-7-4-1-16,5 4-2 0,2 0-1 0,2 0 1 0,-4 0-2 0,1 0 3 0,1 4-3 15,-2 1 5-15,4-1-1 0,-4 1 2 0,2 5 4 0,4 1 1 0,-3-1 4 16,0-1 1-16,-3 0 4 0,1 1 3 0,1 5 1 0,-7 0 0 0,6-6 1 0,2 6 2 16,-8 0 0-16,0-5 1 0,0 4 1 0,7 1-2 15,-7-5-1-15,0 5-4 0,0-6-9 0,0 6-9 0,0-6-16 0,0 1-16 0,0 0-20 16,0-1-23-16,0-4-23 0,0 5-25 0,0 1-34 0,0-1-35 0,0-6-53 0,0 1-59 0,0 4-65 16,0-3-61-16,0-6-19 0,0 9 7 0,0-4 18 0,0-5 28 0,0 4 33 0,0-4 35 0,0 0 36 15,0 0 40-15,0 0 43 16,0 0 46-16,0-4 55 0,5 4 65 0</inkml:trace>
  <inkml:trace contextRef="#ctx0" brushRef="#br0" timeOffset="151638.04">32603 5164 18 0,'-7'-4'116'0,"7"-2"60"0,0 6 40 0,0-5 32 16,0 5 24-16,-7-4 22 0,7 4 20 0,0 0 23 0,0-6 22 0,0 6 21 0,0-5 21 0,0 5-31 0,-5 0-65 0,5 0-72 0,0 0-77 0,0 0-39 0,0-4-17 0,0 4-6 0,0 0-2 0,0 0-3 0,0 0-8 0,0 0-5 0,0 0-9 15,0 0-10-15,0 0-14 0,0 0-10 0,0 0-7 0,0 0-9 0,0 0-6 0,0 0-8 0,0 0-6 0,0 0-5 16,0 0-3-16,0 0-4 0,0 0-2 0,-8 0-1 0,8 0-3 0,0 4 3 0,0-4 0 0,0 5 2 16,0 1 2-16,0-6 3 0,0 4 1 0,0 1 4 0,0 1 1 0,0-2 1 15,0 2 1-15,0-6 3 0,0 5 2 0,0 3 2 0,0-3 2 0,0 1-1 16,0-3 2-16,0 3 0 0,8 0 1 0,-8-6 3 0,0 3-1 0,0 3 1 0,5 0 0 16,-5-6 1-16,0 4-1 0,7-4 0 0,-7 0 0 0,0 0 1 0,0 5-2 0,7-5 6 15,-7 0 1-15,5 0 4 0,-5 0 1 0,8 0 3 0,-8 0 5 0,7 0 3 16,-7-5 2-16,5 5 4 0,4-4 3 0,-9-2 3 0,5 6 8 0,-5-6 5 0,5 3 9 15,-5-3 0-15,8 0 6 0,-8 3-3 0,0-3-6 0,0 1-2 0,5 1-3 0,-5 0-5 16,0-1-3-16,0-5-2 0,0-1-3 16,0 7-7-16,-5-7-9 0,5 2-8 0,0 5-5 0,-8-6-8 0,8 5-7 0,-5-5 0 0,5 4-2 0,-5 1-2 0,5-4-2 0,-9 5-3 15,4 4-4-15,5-6-2 0,-7 3-4 0,7-3-5 0,-8 6-2 0,3 0-6 16,-2 0-4-16,0 0-3 0,2 0-2 0,-3 0-1 0,3 0 1 0,-3 6 1 0,2-3 0 16,1 3 1-16,-2-2 1 0,-2 5 2 0,4-4 2 0,-2 5 2 0,1 1 3 15,1-1 2-15,-3-1 2 0,0 0 3 0,3 1 1 0,-1 1 1 0,6 4 0 0,-7-7 2 16,7 3-1-16,0-2 0 0,-6 0-1 0,6 3 2 0,0 1-2 15,0-4 4-15,0 2 1 0,0-1 0 0,0 0 2 0,6-1-2 0,-6 0-1 0,7 2-3 0,-7-2-6 16,6 1-5-16,-1 0-8 0,3-1-9 0,-8 2-13 0,8-7-15 0,3 7-18 16,-4-1-15-16,-2-6-18 0,11 6-19 0,-5-6-25 0,-3 2-36 0,5-2-44 0,-1 1-52 15,0 0-57 1,3-1-25-16,-1-4-11 0,-4 6 9 0,-2-6 20 0,5 0 25 0,0-6 28 0,-7 6 28 0,7-4 30 0,-6 4 34 0,-1-5 37 16,8 0 44-16,-7 1 49 0</inkml:trace>
  <inkml:trace contextRef="#ctx0" brushRef="#br0" timeOffset="152016.72">32792 5154 0 0,'0'-9'58'0,"-7"3"84"0,7 1 49 0,0 1 37 0,0-1 33 15,0 1 28-15,0-2 30 0,-7 2 26 0,7-1 27 0,0 5 27 0,0 0 28 0,0-6-4 0,0 6-24 0,0-4-69 0,0 4-96 0,0 0-48 0,0 0-30 0,0 0-14 0,0 0-14 0,0 0-12 0,0 0-13 0,0 0-15 0,0 0-13 16,0 0-13-16,0 0-17 0,0-6-10 16,0 6-10-16,0 0-10 0,0 0-12 0,0 0-6 0,0 0-6 0,0 0-4 0,0 0 1 0,0 0 2 0,-7 6-1 0,7-2 1 15,0-4 1-15,0 6 1 0,0-1-1 0,0 5 3 0,0-6 2 0,0 1 1 0,0 4 4 16,-5 1 3-16,5 1 3 0,0-1 0 0,0-5-1 0,0 8-2 0,-8-4 2 0,8 3 0 31,0-3 1-31,0 6 0 0,-6-6-2 0,6 1-2 0,0 5 0 0,0-5-1 0,-5 4 1 16,5-4 2-16,0 4 1 0,0-4-2 0,0 0-3 0,0-1-1 0,0 2-2 15,0-2-2-15,0 0-1 0,5 2 0 0,-5-1 1 0,0-6 0 0,0 6-3 0,6-5 0 16,2 0-3-16,-8 5 0 0,5-6 1 0,-5 2-1 0,7-1-1 0,0-1 3 16,0-4 1-16,-7 5 1 0,6-5 1 0,1 4 3 0,-2-4 3 0,-5 0 2 0,9 0 6 15,-4-4 4-15,2 4 8 0,-1-5 5 0,7 5 5 0,-5-4 9 0,-3-7 9 0,0 7 8 16,9-2 4-16,-7-3 1 0,1 0 1 0,-3 3 1 0,2-3-3 0,0 0-1 15,-2-7-2-15,-5 7-7 0,8-2-6 0,-8-2-7 0,5 3-6 0,-5-5-11 0,0 0-14 16,0 6-16-16,0-6-13 0,-5 0-13 0,5 0-9 0,-8 6-10 0,3-7-10 0,5 1-9 16,-7 6-8-16,0-4-8 0,2 2-10 0,-10 1-7 0,10 1-11 0,-4 3-7 15,4-3-6-15,0 4-9 0,-3 1-11 0,2-2-18 0,6 2-22 0,-7 4-32 0,1 0-33 16,-1-5-44-16,7 10-41 0,-5-5-28 0,-4 4-22 0,9-4 0 0,-5 6 12 0,-2-2 22 16,1 5 24-16,-1-4 28 0,0 5 32 0,0-5 38 0,2 5 39 0,-3-4 46 0,2-1 45 15</inkml:trace>
  <inkml:trace contextRef="#ctx0" brushRef="#br0" timeOffset="152410.04">33032 5203 0 0,'8'-6'1'0,"-8"6"103"0,0 0 69 0,0-9 46 0,0 9 36 0,0-5 35 16,-8 1 36-16,8 0 30 0,0-1 30 0,0-1 29 0,0 2 27 0,-6-2 22 0,6 1 24 15,0 5-73-15,0-4-125 0,0 4-65 0,0-6-39 0,0 6-20 0,-7 0-14 0,7 0-12 16,0 0-15-16,0 0-17 0,0 0-14 0,0 0-15 0,0 0-15 0,0 0-11 15,0 0-13-15,0 0-11 0,0 0-10 0,0 0-13 0,0 0-14 0,0 0-9 0,0 0-6 16,0 0-6-16,0 0-6 0,0 0-1 0,0 0 0 0,0 0 1 0,0 6 3 0,0-2 4 16,0 1 1-16,0 1 3 0,-6 4 6 0,6-5 3 0,0 3 5 0,0 3 2 15,0-2 3-15,0 0 2 0,0 3 5 0,0 1-1 0,0-4 1 0,0 2 1 0,0 5-3 16,0-7 1-16,0 4 0 0,0-2 0 0,0-2-1 0,6 7-1 0,-6-7 1 0,0 0 0 16,7 1-2-16,-7-5-2 0,6 4-2 0,-6-2-3 0,8 2-1 0,-8-4-2 15,7-1 1-15,-7 2 2 0,5-2 3 0,-5 1 0 0,6-5 3 0,-6 5 2 0,6-5 4 16,1 0 7-16,-7 0 11 0,0 0 9 0,8 0 13 0,-3 0 9 0,2 0 11 0,-7-5 6 15,7 5 6-15,-2-5 3 0,3 1 5 0,-1-2 3 0,-7-3 4 0,6 4 0 16,0 1-2-16,1-6-2 0,-2 4-9 0,-5-3-12 0,8-2-9 0,-8 2-9 0,8-1-7 16,-3-5-9-16,-5 6-7 0,0-6-4 0,6 6-5 0,-6-7-10 0,0 1-10 0,0 2-12 15,0-2-8-15,0 6-12 0,0-6-12 0,0 0-10 0,0 0-8 0,0 5-12 16,-6 1-15-16,6-2-15 0,0 2-11 0,0-1-19 0,0 6-19 0,-5-1-14 0,5-1-11 16,0 2-17-16,0 4-17 0,-8-6-44 0,8 6-51 0,0 0-67 0,-8-5-71 0,8 5-20 15,0 0 7-15,0 0 18 0,-5 5 25 0,-2-5 28 0,7 0 34 0,-6 6 32 0,0-2 36 16,6-4 38-16,-7 6 43 0,7-1 58 0,-8-1 65 0</inkml:trace>
  <inkml:trace contextRef="#ctx0" brushRef="#br0" timeOffset="152678.47">33202 5090 7 0,'0'-5'87'0,"0"1"53"16,6-1 41-16,-6 1 35 0,0-2 33 0,5-3 31 0,-5 3 31 0,0-3 33 0,0-1 31 0,9 5 29 16,-9-4 30-16,0 5-23 0,0-2-49 0,0-3-51 0,0 3-52 0,0-3-33 15,0 3-27-15,0 1-18 0,7 1-16 0,-7-2-16 0,0 6-15 0,0 0-19 16,0-4-21-16,0 4-17 0,0-5-16 0,0 5-16 0,0 0-10 0,0 0-8 0,0 0-13 15,0 0-3-15,0 0-4 0,5 5-2 0,-5-1-2 0,0 2-5 0,0-2-3 0,7 1 2 16,-7 1 2-16,0 3 2 0,0 0 1 0,7 3-1 0,-7-5 1 0,0 8-1 0,0-3 1 16,0 3 3-16,0-2 0 0,0 1 2 0,0 2 4 0,0-1-1 0,0 3-3 15,0-3-1-15,-7 6 0 0,7-8-1 0,0 8-3 0,0-2-5 0,0-5-7 0,0 5-14 16,0-3-20-16,0-2-18 0,0 1-20 0,0-6-23 0,0 7-26 0,0-7-23 16,7 0-23-16,-7 1-37 0,0 1-41 0,0-1-41 0,0-1-40 0,0-4-48 0,0 5-48 0,5-6-7 15,-5 1 12-15,0-5 26 0,0 5 26 0,0-5 34 0,-5 4 35 16,5-4 34-16,0 6 38 0,0-6 43 0,0 0 45 0,0 0 46 0,0 0 60 0</inkml:trace>
  <inkml:trace contextRef="#ctx0" brushRef="#br0" timeOffset="152851.47">33202 5252 92 0,'0'-10'164'0,"-7"5"49"0,2-4 40 0,5 5 34 0,-9-2 34 0,9-3 32 0,-5 3 32 0,5 0 31 16,0-3 33-16,-7 4 26 0,7 1 26 0,0 0-70 0,0-1-121 0,0 5-70 16,-6 0-41-16,6 0-28 0,0 0-19 0,0 0-18 0,0 0-18 0,0 0-19 0,0-6-21 15,0 6-18-15,6-4-20 0,-6 4-14 0,0 0-12 0,7-6-10 0,-7 6-8 0,5 0-5 16,4 0-6-16,-4-5-2 0,2 5-6 0,-1 0-7 0,8 0-8 0,-7 5-18 15,-2-5-20-15,9 0-24 0,-9 6-25 0,10-2-35 0,-10 2-40 0,9-1-53 0,-9-1-58 16,3 0-64-16,-3 1-64 0,3 1-22 0,-8 3 0 0,0-3 16 0,0-3 23 0,0 3 33 0,0 4 37 16,0-5 39-16,-8-1 43 0,3 1 46 0,-3-5 50 0,-4 4 56 0,5 2 67 0</inkml:trace>
  <inkml:trace contextRef="#ctx0" brushRef="#br0" timeOffset="153941.06">30930 5886 0 0,'0'0'2'0,"-8"0"106"0,8 0 64 0,0-4 41 0,-7 4 28 16,7-4 24-16,0-1 17 0,-5 5 18 0,5-6 15 0,0 2 13 0,0-2 13 0,0 1 12 0,-9 5 8 0,9-4-85 0,0 4-137 0,-5-6-70 0,5 6-37 0,0-5-16 0,-5 5-8 0,5 0 1 0,-8-4 2 0,3 4 1 0,5-5 2 0,-8 5 5 0,8 0 3 15,-6 0 5-15,-1 0 7 0,7 0 8 0,-6-4 5 0,6 4 7 0,-7 0 7 0,7 0 6 16,-6 0 5-16,-1 0 4 0,7 0 1 0,0 0 2 0,-6 0-1 0,6 0 0 15,0 0-2-15,0 0-1 0,0 0-3 0,0 0-4 0,0 0 0 0,0 0-3 16,0 0-2-16,0 0-6 0,0 0-5 0,0 0-8 0,0 0-4 0,0 0-5 16,0 0-6-16,0 0 0 0,0 0-1 0,0 0 4 0,6 0 5 0,1 0 0 0,-1 0-1 15,1 0 1 1,6 0-1-16,1 0-1 0,-1-6 4 0,-3 6 0 0,4 0 4 0,6 0 0 0,-1 0 3 0,2-4-5 0,6 4-1 0,-9-5-6 0,3 5-5 16,3 0-5-16,3 0-2 15,-2-6 0-15,1 6-4 0,1 0 2 0,-1 0-4 0,1 0 1 0,5 0-3 0,-6 0 0 0,6 0-1 0,1 0 1 0,-1 0-4 0,0 0 1 16,2 0 0-16,5 0-3 0,-7 0 0 0,8 0-1 0,-8 6-1 0,7-6 0 15,0 0 0-15,-7 0 0 0,7 0-2 0,1 0 2 0,-8 0-2 0,7 0 0 16,-6 0-1-16,5 0 1 0,-5 0-3 0,0 0-1 16,1 0 1-16,-2 0 1 0,0 0-2 0,-1 0 0 0,-2 0-2 0,2 0 0 0,-4 0 0 0,-2 0 0 0,2 0 1 15,-3 0-1-15,-3 0-1 0,6 0 2 0,-9 0 2 0,3 0-1 0,-3 0 0 0,3 0-1 16,-10 0 1-16,2 5-1 0,8-5 1 0,-10 0 0 0,4 0 1 0,-2 4 0 16,-7-4 0-16,7 0 1 0,0 0 1 0,-7 0 2 0,6 6 1 0,4-6 0 0,-11 0-1 15,9 0-1-15,-9 0 0 0,8 0 1 0,-6 0 2 0,5 4 2 0,-4-4-2 0,4 0 0 31,2 0-2-31,-9 0 0 0,8 0 0 0,-5 0-1 0,5 0-3 0,1 0-2 0,-2 0 2 16,-6 0 2-16,8 0 0 0,-2 0-1 0,1-4-9 0,1 4 0 0,-9 0 2 16,9 0 0-16,-1 0 0 0,-1 0 0 0,2 0 0 0,-1 0 0 0,0 0 2 0,0 0-2 15,6-6 0-15,-4 6-1 0,4 0 0 0,-6 0 2 0,0 0 6 0,5 0 0 0,-4 0-5 16,-1 0 3-16,0 0 3 0,-5 0-2 0,3 0-5 0,2 0 0 0,-5 0 2 16,-1 0-2-16,-2 0 2 0,7 0-2 0,-5 0-1 0,1 6-1 0,-8-6-1 0,5 0 2 15,2 0 2-15,0 0 1 0,-7 0-5 0,0 0 0 0,0 0 4 0,0 0 0 16,5 0 0-16,-5 0 0 0,0 0 0 0,0 0 0 0,0 0 3 0,8 4-1 0,-8-4 0 15,0 0-2-15,0 0 1 0,7 0 0 0,-7 0 4 0,0 0-1 0,6 0 0 0,-6 0-1 16,6 5 1-16,-6-5 1 0,7 0 1 0,-7 0 1 0,5 0-3 0,-5 0 0 16,8 0 2-16,-8 0 1 0,0 0-2 0,8 4 2 0,-3-4-2 0,-5 0 1 0,6 0-1 15,-6 0 1-15,0 0-2 0,7 0-1 0,-7 0-1 0,5 0-1 0,-5 0 1 0,9 0-1 16,-9 0 0-16,5 0 0 0,-5 0 1 0,7 0-2 0,-7 0 0 0,6 0 0 0,-1 0-1 16,-5 0 2-16,9 0 1 0,-2 0 0 0,-7 0-1 0,5 0 2 0,2 0 0 0,-7 0 2 15,7 5-1-15,-2-5 0 0,-5 0-2 0,8 0 0 0,-8 0 2 0,0 0 1 0,0 0-1 16,7 0 1-16,-7 0-1 0,0 0 1 0,0 0 1 0,0 0 0 0,0 0 0 0,5 0-1 15,-5 0 0-15,0 0 0 0,0 0 1 0,0 0-1 0,0 0 0 0,0 0 1 16,0 0-1-16,7 0 2 0,-7 0-2 0,0 0 1 0,0 0 2 0,0 0 0 0,0 0-2 16,0 0 1-16,0 0 2 0,0 0-2 0,0 0 2 0,0 0-1 0,0 0 1 0,0 0-1 15,0 0-1-15,0 0 2 0,0 0 0 0,0 0 1 0,0 0 0 0,0 0-1 16,0 0-1-16,0 0-2 0,0 0 1 0,0 0 0 0,0 0-1 0,0 0 0 0,0 0-1 0,0 0-2 16,0 0-1-16,0 0-3 0,0 0-2 0,0 0-7 0,0 0-9 0,0 0-14 0,0 0-11 15,0 0-24-15,0 0-28 0,0 0-34 0,-7 0-43 0,2 0-70 0,5 6-87 0,-7-6-81 16,-1 0-80-16,3 0-26 0,-9 0-5 0,9 0 16 0,-11-6 21 0,5 6 30 0,-1-5 34 0,-9 5 40 15,10-4 46-15,-10-5 53 0,-5 3 54 0,6-3 72 0,-7-1 76 0</inkml:trace>
  <inkml:trace contextRef="#ctx0" brushRef="#br0" timeOffset="164130.68">31002 6283 34 0,'-9'0'107'0,"9"0"41"0,0 0 34 0,-7-6 29 0,7 6 30 0,0 0 25 0,0-5 25 0,-5 1 22 16,5 4 26-16,0-5 22 0,0 5 24 0,-6 0-39 0,6-6-75 0,0 6-44 0,0 0-28 0,-7-4-20 0,7 4-12 0,0 0-10 0,-6-4-13 0,6 4-9 0,0 0-9 0,0-5-12 15,0 5-7-15,0 0-12 0,-8-6-15 0,8 6-13 0,0 0-14 0,0 0-12 0,0 0-12 16,0 0-12-16,0 0-12 0,0 0-10 0,0 0-8 0,-5 0-3 0,5 6-8 16,0-6 0-16,-7 5-2 0,7-1-3 0,0 0 1 0,-7 2 1 0,7 3-1 0,0 2 1 15,-5-1 3-15,5-1 3 0,0 6 2 0,0 0 3 0,-8 0 2 0,8-2 2 16,0 7 3-16,0-4-1 0,0 2 2 0,0 1 0 15,0 2 1-15,0-2-3 0,0 1-1 0,8 5 1 0,-8-7 2 0,5 3-3 0,-5-6-1 0,7 3 2 16,-7-2-4-16,7-1-1 0,-2-6 0 0,3 4-1 0,-2-2 2 0,1-1 1 0,-1-1 2 16,-1 1 5-16,2-1 6 0,7-4 10 0,-7 1 12 0,-1-2 13 0,7 1 12 15,-5 1 17-15,3-6 10 0,-3 0 12 0,5 0 10 0,-1 0 10 0,0-6 6 16,3 1 8-16,-2 1 7 0,-2-2 1 0,5-3 3 0,-5 0-6 0,1-6-8 16,4 5-7-16,-5-5-13 0,2 6-7 0,-5-6-10 0,4 0-6 0,-6 0-10 15,8 2-5-15,-7-2-8 0,-2 0-6 0,2 0-9 0,-7 0-4 0,7 0-5 0,-2 0-3 16,-5 2-4-16,8-2-2 0,-8 0-3 0,0 0-8 0,0-4-8 0,0 10-9 15,0-7-13-15,0 2-10 0,0 4-14 0,0 1-9 0,0-3-12 0,0 3-12 0,-8 4-10 16,8 1-14-16,0-2-15 0,0 3-20 0,0 3-21 0,0-6-26 16,0 6-24-16,0 0-27 0,0 0-25 0,-5 6-41 0,5-6-45 0,-7 3-59 0,7 3-58 15,-7 3-15-15,7 0 7 0,0 3 20 0,-5-3 26 0,5 1 34 0,-7 4 37 0,7-4 42 16,0 5 43-16,-8-6 44 0,8 1 46 0,0-1 54 0,0 3 62 0</inkml:trace>
  <inkml:trace contextRef="#ctx0" brushRef="#br0" timeOffset="164881.66">31594 6576 30 0,'5'-4'104'0,"3"4"41"0,-3 0 35 0,3-6 33 16,-2 1 29-16,-1 5 30 0,-5-4 26 0,7-8 29 0,-7 9 27 0,0-3 25 15,0 1 28-15,0-5-36 0,9 7-75 0,-9-7-47 0,0 5-31 0,-9-5-20 16,9 4-11-16,0-3-12 0,0 4-14 0,-7-5-11 0,7 6-15 0,-5-7-12 0,5 8-17 16,-6-9-15-16,6 8-15 0,-8-1-11 0,3-1-13 0,-3 2-7 0,3 1-11 15,-9-3-9-15,7 1-10 0,1 5-9 0,-6-4-10 0,4 4-4 0,-3 0-2 16,3 0-2-16,-5 0-2 0,5 4-2 0,-2-4 2 0,1 5-4 0,-3 1 0 0,6-3-1 15,-1 7 1-15,-7-5-1 0,9 5 0 0,-2-1-1 0,1 2 2 0,-2-1-1 16,2 3 0-16,-1-2-1 0,2 4 1 0,5-2 2 0,-9 2-1 0,9 0 0 16,-5-5 5-16,0 5-2 0,5-1 2 0,0 2-2 0,-8-1 1 0,8-6 1 0,0 4-1 15,0-2 1-15,0-1-1 0,0-1-2 0,0 6 2 0,8-6-1 0,-8-3 1 0,0 3-1 16,5 1-2-16,0 1 2 0,-5-7 1 0,9 0 1 0,-4 7-1 16,2-7 7-16,-1 1 10 0,2-5 10 0,-2 6 11 0,1-6 11 0,5 0 8 0,-5 0 8 15,6 0 10-15,-1-6 10 0,2 1 9 0,-9 1 9 0,8-7 10 0,3 7 5 16,-5-5 8-16,2-1-1 0,0-5-5 0,1 4-3 0,-2-2-7 0,1-2-6 0,-5 0-4 15,-2 0-6-15,6 2-6 0,-12-8-10 0,9 6-7 0,-4-4-8 0,1-2-7 0,-6 3-5 16,0-1-6-16,0-7-5 0,0 7-3 0,0 1-7 0,0-9-1 0,0 5-6 16,0 1-1-16,0-3-1 0,-6 5-2 0,6-2-2 0,-5 3 1 0,5-3-3 15,0 2-1-15,-9 1-2 0,9 2-2 16,0 1 0-16,-7 1 1 0,7-2-2 0,0 7 0 0,0 0 0 0,0-1 1 0,0 1-4 16,0 4 0-16,0-2-5 0,0 7-3 0,0-3-8 0,0 3-5 0,0 0-8 0,0 0-9 0,0 0-3 0,0 0-3 15,0 0 0-15,-5 3 0 0,5 4-1 0,0 2 0 0,-6 0 2 0,6 0 3 16,-8 6 2-16,8 1 3 0,-5-2 6 0,5 5 10 0,-8 2 8 15,8-2 10-15,0 1 3 0,-5-1 2 0,5 0 2 0,0 2 1 0,0-3-2 0,-7 2 2 16,7 0-3-16,7-2 1 0,-7 3 0 0,0-1 1 0,0-1 2 16,5 0-3-16,-5-4 2 0,8 4-1 0,-3 1 1 0,-5-5-1 15,8-1 1-15,-2 0 0 0,-1 1-3 0,2 1-1 0,2-7-1 0,-4 0 0 16,8 6 1-16,-8-9 2 0,4 3-1 0,3 1 2 0,-6-5 0 0,7 4 1 0,-5-3 1 0,4-2-1 0,-6-4 0 0,0 5 1 16,9 1 3-16,-10-6 5 0,9 0 3 0,-9 0 6 0,3 0 0 0,5 0 3 0,-7-6 1 0,1 1 4 15,-2 5-2-15,3-10 3 0,-2 5 0 0,7-4 4 0,-8-1 1 0,2-5-1 16,2 6 1-16,-4-6 1 0,-5 2-4 0,7-8 1 0,-1 6-3 15,-6-4 1-15,6-2-4 0,-6 3 1 0,0-6-4 0,8-1-2 0,-8 6-3 0,0-7 1 0,0 4-3 16,0-5 1-16,-8 3-2 16,8 6-2-16,0-7 0 0,0 6 0 0,-6 4-3 0,6-5 1 0,0 6-2 0,-6 0-1 0,6 2 1 0,0 3-1 0,0-1-1 15,0 5-5-15,-7 1-7 0,7 4-7 0,0-5-6 0,0 5-10 0,0 0-6 16,0 0-4-16,0 0-5 0,-5 5-1 0,5-1 0 0,-9 1 0 0,9 5 0 0,-7 4-1 16,7-4 4-16,-5 5 3 0,-1 4 4 0,-1 2 5 0,1-3 9 0,6 3 6 0,-8-2 7 31,3 5 2-31,5-3 2 0,0-3 1 0,-7 7 1 0,7-5 0 0,0-1 1 0,0 0 0 0,0 2 1 0,0-8-2 15,7 7 1-15,-7 1 0 0,0-8 1 0,5 2 1 0,3 0-6 0,-8 0-5 0,6-2-10 16,1 2-13-16,-1-3-14 0,-6-3-17 0,5 4-17 0,2-2-17 0,2-2-16 0,-4 1-13 0,2 1-19 0,-1-7-19 16,0 5-27-16,2-3-31 0,-1-2-39 0,-2 1-40 0,-5 1-38 0,6-3-35 0,2-3-20 15,-8 0-11-15,0 0 9 0,5 0 22 0,-5-3 25 16,8-3 26-16,-8 6 29 0,0-5 34 0,-8-5 37 0,8 5 41 0,0-3 47 0,-5-3 45 16</inkml:trace>
  <inkml:trace contextRef="#ctx0" brushRef="#br0" timeOffset="165062.2">31749 6576 0 0,'-7'-4'2'0,"1"4"107"0,0-6 68 0,-1 6 47 0,7-5 32 0,-5 5 23 0,5-4 19 0,0-2 15 0,0 6 16 0,0-6 20 0,0 3 21 0,0 3 27 0,0-6 28 0,5 1-65 0,-5 5-124 0,7-4-62 15,-7 4-34-15,6-6-13 0,0 3-5 0,1-3 2 0,1 2 6 0,-3-1 5 0,2-1-1 16,5 2-7-16,3-7-11 0,-3 7-16 0,0-1-19 0,2 1-15 0,-1-2-18 16,8 2-19-16,-9 4-20 0,8 0-28 0,-8 0-37 0,2 0-35 0,-1 0-39 15,6 0-62-15,-6 4-80 0,0 2-83 0,0-2-85 0,0 1-36 0,-5-1-6 0,5 7 4 16,-8-7 14-16,0 2 23 0,4-1 29 0,-4-1 39 0,-5 2 44 0,0-6 50 0,0 0 48 15,0 0 66-15,0 0 71 0</inkml:trace>
  <inkml:trace contextRef="#ctx0" brushRef="#br0" timeOffset="165331.07">32068 6835 94 0,'0'0'158'0,"-6"0"39"15,6 0 29-15,-7-4 22 0,7 4 21 0,-5 0 20 0,5-6 18 0,0 6 17 0,-9 0 14 16,9 0 15-16,-5-6 12 0,0 6-75 0,5 0-123 0,-8 0-63 0,8 0-31 16,-5 0-16-16,-3 0-2 0,8 6-5 0,-8-6-4 0,3 0-5 0,5 0-6 0,-6 0-3 15,6 0-1-15,0 6-1 0,0-6 2 0,0 0-1 0,0 0 1 0,0 0 0 16,0 0-2-16,0 0 2 0,0 0 3 0,0 0 8 0,0 0 13 0,6-6 4 0,-6 6 5 16,5-6 1-16,3 6-1 0,5-4-3 0,-5-1-3 0,2-1-4 0,4 3-4 15,-1-3-1-15,1 2-5 0,6-1-14 0,-1 5-25 0,2-4-32 0,-3-2-38 16,1 0-39-16,2 3-41 0,-3-3-55 0,1 1-64 0,1 5-67 0,-6-4-68 0,7-2-26 15,-10 1-3-15,1 1 6 0,2 0 13 0,-7-1 27 0,-1-1 32 0,7 2 36 0,-13-7 41 0,8 7 43 0,-3-2 48 16,-5-3 55-16,0 0 67 0</inkml:trace>
  <inkml:trace contextRef="#ctx0" brushRef="#br0" timeOffset="165647.47">32342 6487 0 0,'0'-9'1'0,"0"0"105"0,0-1 69 0,0-1 47 0,0 2 38 0,0-1 33 16,0-1 32-16,0 4 34 0,5-4 30 0,-5 7 29 0,0-8 28 0,8 3 23 15,-8 0 25-15,0 3-75 0,0 2-127 0,8-5-67 0,-8 4-36 0,0-2-16 0,0 4-10 16,0-3-6-16,0 6-11 0,0 0-10 0,0-9-12 0,0 3-12 15,0 6-10-15,0-3-8 0,0 3-8 0,0-6-10 0,-8 2-13 0,8 4-11 0,0 0-14 0,0 0-13 16,0 0-12-16,-8 0-10 0,3 0-12 0,5 4-6 0,-6 2-3 0,-1-3-6 16,2-3-1-16,-4 10-3 0,4-5-5 0,-2 4 1 0,1 3 1 0,1-3 3 15,5 1 2-15,-9-1 1 0,2 0 5 0,2 3-1 0,5 3 2 0,-7-8 0 0,0 8-1 16,7-3 0-16,0 2 1 0,0-4 1 0,0 3 3 0,0-2 1 16,0 4 0-16,0-2 6 0,0-3-2 0,7 4 3 0,-7 2-2 0,7-5 4 0,-2 2-1 15,-5-4 3-15,7 6 1 0,2-3 2 0,-4-3 2 0,1 0-1 0,1 6 1 16,-7-5 1-16,5-1-2 0,4 1 1 0,-4-1-2 0,2-4 3 0,-7 5 1 0,6 1 3 0,-6-7 3 15,5 7 0-15,-5-7 1 0,0 0 3 0,0 7 0 0,8-7 0 0,-8 1 2 0,0 1-2 16,0-3 5-16,0 3-1 0,0 0 3 0,0-2 0 16,0-4 2-16,-8 5-1 0,8-1 0 0,0 2-4 0,-5-3-2 0,5-3-13 0,-6 6-15 0,6-6-15 0,-7 5-18 15,7-5-19-15,-5 4-22 0,5-4-29 0,-9 0-33 0,9 6-43 0,-5-6-48 16,5 0-79-16,-7 0-93 0,7 0-59 0,0 0-39 0,-6 0-2 0,6-6 19 0,-5 6 24 16,5-4 29-16,0-1 36 0,-9-1 37 0,9-3 44 0,0 0 46 0,0 5 53 0,0-8 55 15,9 3 71-15,-9 4 84 0</inkml:trace>
  <inkml:trace contextRef="#ctx0" brushRef="#br0" timeOffset="167003.26">32505 6518 48 0,'0'-6'136'0,"0"2"49"0,0-1 37 15,0-1 33-15,0 2 33 0,0-7 31 0,0 7 32 0,0-5 27 0,0 3 27 0,0 2 20 16,0 4 20-16,0 0-51 0,0-5-95 0,0 5-70 16,-8 0-60-16,8 0-30 0,0 0-18 0,0 0-18 0,0 0-17 0,-5 0-20 0,5 0-18 0,-6 0-16 0,6 5-11 0,-7-5-7 15,7 4-5-15,-6 2-7 0,-2-6-2 16,8 4-4-16,0 1-3 0,-7 4-1 0,2-3-1 0,5-2 0 0,-6 2-2 0,6 3 1 15,0-3-1-15,-6-3 2 0,6 7-4 0,0-5-1 0,0 1 0 0,0 3-2 0,0-3 3 16,0 3-1-16,0-3 0 0,0-2 5 0,0 5 2 16,6-4 4-16,-6-1 7 0,6 2 2 0,-1 3 3 0,-5-3 5 0,7 0 2 0,1-2 4 0,-2 1 3 0,1-1 4 0,-7 1-1 15,6-5 3-15,-1 4 5 0,3-4 1 0,0 6 3 0,-3-6 0 0,1 0 5 0,-6 0 3 0,7 0 3 16,-2-6 3-16,4 6 1 0,-9-4 3 0,7 4 2 0,-7-5 5 16,5 1 2-16,-5-1 0 0,6-5-2 0,-6 4-2 0,8 3-1 0,-8-9-5 0,0 8-6 0,0-6-6 15,0 6-7-15,0-6-3 0,-8 1-2 0,8-3-7 0,0 3-2 0,-6 0-7 0,6 0-4 16,-5 3-2-16,5-3-3 0,0-1-1 0,-7 4-3 0,7-3-3 0,0 4-1 15,0 1-5-15,-9 4-1 0,9-6-8 0,0 6-6 0,0 0-5 0,0 0-2 0,-5 0-3 16,-2 6-1-16,7-2-1 0,-6 1 0 0,1 4 0 0,-3-3 0 0,8 4 0 16,-8 5 2-16,3-6 3 0,-1 0 4 0,-1 6 3 0,1-5 6 15,-2 5 3-15,8-1 3 0,-7-4 2 0,2 5 0 0,5-5-3 0,-6 4-3 0,6-4 0 0,-6-1-5 16,6 6-3-16,0-5-5 16,0-1-5-16,0 2-2 0,6-2-6 0,-6 1-5 0,6 1-9 0,-6-7-10 0,5 5-8 0,2 1-9 0,-7 1-9 0,8-8-8 0,-2 9-8 15,1-8-9-15,-1 1-10 16,-1 5-9-16,3-7-14 0,5 3-13 0,-7-1-14 0,1-1-17 0,-2-4-15 0,4 6-16 0,3-6-13 15,-6 6-8-15,2-6 8 0,-3 0 11 0,3 0 13 0,-3 0 13 0,-5 0 14 0,7-6 16 16,0 6 19-16,-7-6 19 0,5 2 24 0,3-1 23 0,-8-1 28 0,0 3 27 0,7-3 28 16,-7-3 30-16,0 5 23 0,0-8 18 0,5 9 13 0,-5-8 9 0,0 7 12 0,0-7 17 0,0 3 12 15,0-3 13-15,0 1 9 0,0 1 8 0,0-2 7 0,0 2 9 0,0-4-2 16,0 1-6-16,0 3-11 0,0-6-12 0,0 6 0 0,0-1 4 0,0-5-3 0,-5 5-8 0,5 0-8 16,0 2-5-16,0-3-8 0,0 1-9 15,0 1-4-15,0-2-5 0,0 1-4 0,0 1-1 0,0 5-4 0,0-7-7 0,0 7-6 0,0-2-11 0,0-3-7 0,5 4-6 0,-5 1-8 0,0 4-4 16,0-6-5-16,9 2-4 0,-9 4-7 15,5 0-6-15,-5-5-7 0,5 5-5 0,-5 0-2 0,8 0 0 0,-3 5-3 0,3-5-2 0,-2 0-2 0,1 4-1 0,-1 2-1 16,2 3-1-16,-3-5 1 0,2 1 1 0,-1 5 0 0,-1 1 1 0,4-1 2 0,-2-1 0 16,-2 0 1-16,3 0-1 0,-3 3 1 0,-5 3 3 0,6-7 2 15,-6 6 1-15,0-2 4 0,0 3-3 0,0-6 1 0,0 4 3 0,-6 2 0 0,6-3 0 0,-5-3 0 0,5 4 0 16,-8-2-3-16,3-2 0 0,-2 1-3 0,7-4-3 0,-9 3-1 0,4-5-4 16,5 1-1-16,-6 5 0 15,6-10-1-15,-7 5-1 0,7 1 2 0,-5-3 1 0,5-3 3 0,-8 0 1 0,8 0 2 16,0 0 2-16,-6 6 1 0,6-6 4 0,0 0 1 0,0 0-3 15,-7-6 2-15,7 6 2 0,-6 0-1 0,6 0 0 0,0-3-2 0,0-3-4 16,-8 1-2-16,8 1 1 0,0-2-2 0,0 1 0 0,0 1 4 0,0 0 0 0,0-1 4 16,0-5-1-16,0 4 0 0,0-3-2 0,0 3-1 0,0-3 0 0,0 0 0 0,0 0 1 15,0-3 2-15,0 3 2 0,0-1-4 0,8-4-3 0,-8 4-1 0,6-5-2 0,-6 0 0 16,7 6-1-16,-7-6-1 0,6-1-1 0,2 7-1 0,-8-6-4 0,5 2-1 16,2 2-3-16,-7-4 0 0,6 6-1 0,-1-1-2 0,4 6 3 0,-9-7-4 0,7 8-5 15,-2-9-2-15,-5 8-4 0,8 4-3 0,-3-5 1 0,-5 5-3 0,6-6 4 16,2 6-1-16,-3 6-1 0,-5-6 1 0,7 5 0 0,0-5-1 0,0 10 4 0,-7-4 0 15,6 3 4-15,1-4 4 0,-2 5 4 0,-5-1 3 0,9 6 2 0,-9-5 4 0,5 5 2 16,-5-2 3-16,0-2 0 0,0 4-1 0,7 0-3 0,-7-2-7 0,0-4-11 0,0 6-8 16,0 1-11-16,0-7-8 0,0 0-11 0,0 6-7 0,0-3-11 0,0-3-7 15,0 0-8-15,0-5-9 0,6 7-11 0,-6-2-7 0,0-3-4 0,7 4-1 0,-7-5 2 16,6-1 7-16,-6 0 6 0,8 1 5 0,-3 1 7 0,-5-2 8 0,5 1 5 0,4-5 7 16,-4 6 6-16,2-6 12 0,-7 0 12 0,8 0 14 0,-3 0 7 0,-5 0 12 0,7 0 7 15,0-6 5-15,-7 6 5 0,5-5 2 0,-5 1 3 0,0-2 4 0,8 1 4 16,-8 1 7-16,5 0 8 0,-5-7 5 0,0 7 7 0,8-7 4 0,-8 1 2 0,6 1 3 0,-6 0-4 15,0 0 3-15,5-3 1 0,-5-3 7 0,0 6 8 0,7-4 6 0,-7-2 5 16,0-1 1-16,8 2 2 0,-8 4-1 0,0-5-5 0,0 0 4 0,0 6 1 16,0-6 2-16,0 6 8 0,6-1 2 0,-6 4 7 0,0-3-1 0,0 4-4 0,0 1-6 15,0 4-3-15,0-6-12 0,0 6-14 0,0 0-12 0,0 0-13 0,0 0-14 0,0 0-12 16,0 0-10-16,0 0-10 0,0 0-8 0,0 0-8 0,-6 0-5 0,6 6-4 0,0 3-1 16,0-5-2-16,-8 7 4 0,8-1 4 0,-7-1 7 0,7 0 6 0,-5 1 6 0,5 1 8 15,-6 4 5-15,6-6-1 0,-8 1 2 0,3 4 0 0,5-4-1 0,-8-1-1 16,3 3-2-16,5-3 2 0,-7 0-2 0,0 1-1 0,7-1-1 0,-5 3 0 0,5-3-2 15,-8 0 0-15,8 0-2 0,-7-3 1 0,7 3 0 0,0-3-2 0,7 4 2 0,-7-5-5 16,0-1 1-16,8 5-1 0,-8-3 1 0,5-2 0 0,-5 1 0 0,7 1 2 0,-7-3 3 16,7-3 0-16,-2 6 5 0,-5 0 0 0,8-6 2 0,-3 4 0 0,3-4 7 15,-8 0 5-15,6 0 8 0,-1 0 10 0,-5 0 8 0,7 0 10 0,1 0 9 0,-8 0 12 16,6-4 4-16,1 4 2 0,-7-6 4 0,6 0-2 0,-6 3 4 0,5-8 6 16,3 7-2-16,-8-7-1 0,0 3-7 0,8-3-11 0,-8 1-9 0,0-5-7 15,0 6-10-15,5-9-13 0,-5 2-8 0,0 1-6 0,0-3-3 0,0-3-4 0,0 1-1 16,0 1-6-16,0-6-3 0,-5 7-5 0,5-7 2 0,0 1 0 0,0 0 1 0,0 3 2 15,0-3-4-15,-8 4-3 0,8-4 1 0,0 3 1 0,0 3 3 0,0-1 2 16,0-2-2-16,-8 7-3 0,8 0-1 0,0 0 2 0,0 2 0 0,0-3-1 0,0 6 0 0,0 5-1 16,0-1 0-16,0 1 2 0,0-2-4 0,0 6-4 0,0 0-8 0,0 0-4 15,0 0-6-15,0 0-4 0,0 0-5 0,0 0-3 0,0 0-3 0,0 0-4 16,0 0-1-16,0 6 2 0,0-2-1 0,0 1 2 0,0 4 4 0,0 1 7 0,0-1 5 16,0 6 7-16,-5 0 4 0,5 4 8 0,0-4 5 0,0 6 6 0,0-3 2 0,0 3 2 0,0-8 1 15,0 7-1-15,-6 0 1 0,6 4 2 0,0-9-1 0,0 5 1 16,0-1-1-16,-7 0-4 0,7 2 1 0,0-3 0 0,0 3 2 0,0-6 1 15,0 3 2-15,0-2-1 0,0-1-5 0,0-2-10 0,7 2-11 0,-7 0-12 0,0 0-16 0,0-6-17 0,6 6-22 16,-6-6-20-16,0 1-25 0,5 1-23 0,-5-3-26 0,0 3-27 0,8-2-43 0,-8-3-49 16,0 3-60-16,0-3-61 0,8-2-33 0,-8 1-19 0,0-5 8 0,0 4 21 0,0-4 31 0,0 0 36 15,0 0 33-15,0 0 38 0,0-4 38 0,5-1 40 16,-5 1 50-16,0-2 53 0</inkml:trace>
  <inkml:trace contextRef="#ctx0" brushRef="#br0" timeOffset="167434.01">33248 6311 21 0,'0'0'94'0,"0"-3"37"0,0 3 29 0,0-6 30 0,0 6 34 0,0-4 26 0,0 4 27 0,0 0 24 0,0 0 26 0,0-5 21 0,0 5 22 0,0-6-32 0,0 6-67 0,0 0-40 0,0-4-28 0,0 4-14 0,0 0-7 0,0-6-13 0,0 6-17 16,0-5-10-16,0 5-9 0,0 0-7 15,0 0-6-15,0-4-6 0,0 4-8 0,0-5-8 0,0 5-6 0,0-6-9 16,0 6-7-16,0-4-5 0,0 4-5 0,-7-4-5 0,7 4-5 0,0-5-8 0,0 5-5 16,0-6-4-16,0 6-7 0,0 0-3 0,0 0-6 0,0-3-5 0,0 3-3 15,0 0-7-15,-7 0-5 0,7 0-8 0,0 0-7 0,0 0-3 0,0 0-5 0,-5 0-3 0,5 0-5 16,-7 3 0-16,7-3-3 0,-9 6 1 0,9-1 0 0,-5 3 1 0,-1-2 1 15,-1 3 3-15,7 2 1 0,-5-7 2 0,-4 7 4 0,9 2 1 0,-5-3 3 0,-2 1 4 0,1 4 3 0,6-2 0 16,-5-3 1-16,5 4 0 0,-8 2 2 0,8-2 0 0,-8 1 0 0,8 4 0 16,-5-4 1-16,5 4-2 0,0-4 2 0,0 0-1 0,0 4 0 0,-7-5 0 0,7 2 0 0,7-1 1 15,-7 3-1-15,0-3 0 0,0-3 2 16,0 1 0-16,5 2-1 0,-5 0 0 0,8-6 0 0,-8 6-5 0,8-6-11 0,-3 1-12 0,-5 5-15 16,6-4-14-16,-6-3-17 0,7 7-15 0,-2-4-16 0,4-2-16 0,-9-3-18 0,5 3-30 0,2 1-36 0,-1-7-46 15,-6 3-51-15,5-1-50 0,4-1-43 0,-2-4-9 0,-7 6 12 0,5-6 20 0,-5 0 23 0,0 0 29 16,7 0 27-16,-7 0 29 0,0 0 33 0,7-6 39 0,-7 6 44 0,0-4 51 15,0-1 66-15</inkml:trace>
  <inkml:trace contextRef="#ctx0" brushRef="#br0" timeOffset="167970.58">33345 6508 25 0,'8'-11'96'0,"-3"1"39"0,-5 1 33 0,5 0 31 0,4-1 30 0,-4 5 30 0,2-4 25 15,1-3 29-15,-3 8 26 0,-5-7 27 0,7 7 28 16,-7 1-32-16,7-3-67 0,-7 1-37 0,0 1-21 0,5-2-13 0,-5 6-10 0,0 0-14 15,0 0-10-15,0-6-14 0,0 6-10 0,0 0-12 0,0 0-15 0,0 0-14 0,0 0-16 16,0 0-18-16,0 0-18 0,0 0-17 0,0 0-15 0,0 0-15 0,0 0-17 0,0 0-9 0,0 0-7 0,0 0-5 16,0 6-4-16,-5 0-3 0,5-6-1 0,0 9-2 0,0-3 3 0,-7 1-1 0,7 4 6 15,0-7 2-15,-7 11 5 0,7-4 6 0,0-1 4 16,0-1 3-16,-5 6-1 0,5 0-1 0,-8-5 0 0,8 3 0 0,0 1 1 0,-7 2 0 16,7-5-2-16,0 2 0 0,0 2 0 0,0-6-2 0,-5 7-1 0,5-7-1 0,0 0 1 15,0 2-1-15,5-1-1 0,-5-1 0 0,0-3 1 0,0 3 0 0,0-5 0 0,0 7-2 16,7-7 2-16,-7 1 0 0,0 1 0 0,0-2 1 0,0-4 1 0,0 6 1 0,0-6 3 15,0 5 2-15,0-5 3 0,0 0 3 0,0 0 4 0,0 0 2 0,0 0 7 0,0 0 3 16,0 0 7-16,0 0 10 0,0 0 7 0,0 0 6 0,0 0-2 0,0 0-1 0,0 0-4 16,0-5-3-16,0-1-2 0,0 2-4 0,0-2-4 0,-7 1-4 0,7 1-5 15,0-7-6-15,0 7-5 0,-5-5-9 0,5 0-12 0,-9-3-1 0,9-3 2 0,-5 6-2 16,5-4 2-16,-5 1-2 0,5-7 2 0,-8 5-1 0,3-1-3 0,5-4-2 0,-8 4 3 16,8-4-4-16,-8-2-2 0,3 3-3 0,5-3-1 0,-6 2-3 0,6 4 0 0,-8-3-3 15,8 2 1-15,-5-4 0 0,5 7-1 0,0-2-1 0,-8 0 3 0,8 6-2 16,0-1 1-16,0-1-2 0,0 1 2 0,0 1-1 0,0 4 1 0,0-1-4 0,0-2-4 0,0 8-2 15,8-5-4-15,-8-1-1 0,0 6-1 0,5-3-1 0,-5 3-1 0,8 0 0 16,-8 0 1-16,0 0-2 0,6 0 2 0,-1 0 1 0,3 0 3 0,0 3 4 0,-3-3 4 16,3 6 4-16,-3-6 4 0,0 5 2 0,4-1 2 0,-4 0 3 0,10 2 0 0,-10-1 3 15,2-1 1-15,5 1 2 0,-5 1 0 0,-1 4 3 0,2-5 0 0,5-1 2 0,-8 5-1 16,4-3 1-16,-9 3-1 0,5-3 3 0,0-3 2 0,3 9 0 0,-8-3 2 0,0-5 1 16,5 6 1-16,-5 0 4 0,0 0 0 0,-5-4 3 0,5 9-2 0,0-8 3 0,-8 4-1 15,3-1-4-15,5-1-7 0,-5 6-11 0,-4-5-11 0,4-1-12 0,-8 6-13 0,5-4-12 16,2-1-17-16,-6-1-13 0,5 0-15 0,0 0-16 0,-6 3-17 0,6-3-15 15,2-3-16-15,-9 2-19 0,9-3-21 0,-3 0-30 0,3-1-27 0,-3 2-36 0,0 0-32 0,8-3-28 16,-5-3-20-16,-1 6 3 0,6-6 13 0,-8 6 22 0,8-6 25 0,0 0 28 0,0 0 28 0,0 0 35 16,0 0 36-16,0 0 41 0,-5-6 43 0,5 6 48 0,0 0 52 0</inkml:trace>
  <inkml:trace contextRef="#ctx0" brushRef="#br0" timeOffset="168414.54">33482 6439 20 0,'0'0'97'0,"5"-6"43"0,-5 6 33 0,0 0 30 16,8-4 26-16,-8 4 25 0,0 0 27 0,0 0 24 0,8-5 23 0,-8-1 25 0,0 6 26 0,5 0-33 0,-5 0-65 0,0-4-44 0,0 4-36 0,0 0-20 0,0 0-13 0,0-3-8 0,0 3-5 0,0 0-8 0,0 0-8 0,6 0-7 0,-6 0-11 0,0 0-10 16,0 0-13-16,0 0-11 0,0 0-9 0,0 0-12 0,0 0-10 0,0 0-8 15,0 0-9-15,0 0-12 0,0 0-8 0,0 0-13 0,0 0-8 0,0 0-9 0,0 0-8 16,0 0-2-16,0 0-2 0,-6 0 0 0,6 3 2 0,0 1-2 15,0 2 4-15,-5-1-1 0,5-1 1 0,0 2 2 0,-8 3 2 0,8-3 5 0,0 3 3 0,-8 1 4 0,8-1 5 16,0 2 0-16,-5-1 0 0,5-1-2 0,0 6-2 0,0-6-2 0,0 0 2 0,-8 3 1 16,8-3 0-16,0 1-1 0,0-1 0 0,8 0 0 0,-8 3-1 0,0-3 0 15,0 1 0-15,5-5 1 0,-5 4 1 0,0 1 0 0,8-1 2 0,-8-3 0 0,8 3 3 0,-3-3 2 16,-5 3 1-16,0-5 7 0,6 1 5 0,1 1 4 0,-7-2 7 0,6 1 6 0,-6 1 9 16,7-2 8-16,-7-4 9 0,6 6 11 0,-6-6 10 0,7 0 6 0,-7 0 11 0,6 0 2 15,-6 0 5-15,8 0 0 0,-8-6-1 0,5 6 0 0,-5-4-4 0,8-2-6 16,-8 1-3-16,5 1-11 0,-5-2-11 0,8 1-8 0,-8 1-10 0,6-5-9 0,-6 0-9 15,0 3-7-15,0-4-6 0,0-1-7 0,0-2-4 0,0 4-6 0,0-3-6 0,0-3-8 16,0 1-6-16,-6 6-10 0,6-7-8 0,0 0-7 0,0 0-10 0,-8 0-2 0,8 6-7 16,0-7-5-16,0 7-7 0,-5-6-5 0,5 6-7 0,0 0-3 0,0 3-4 0,0-4-7 15,-8 5 0-15,8-1-4 0,0 2-3 0,0 1-7 0,0-3-12 0,-5 1-17 0,5 5-17 0,0 0-21 16,0-4-20-16,0 4-40 0,0 0-47 0,-8 0-53 0,8 0-52 0,-6 4-31 0,-1-4-26 16,7 5 5-16,-6-5 16 0,6 6 25 0,-7-3 28 0,7-3 36 15,-6 4 38-15,-1 2 38 0,7-6 40 0,-6 5 51 0,6-5 54 0</inkml:trace>
  <inkml:trace contextRef="#ctx0" brushRef="#br0" timeOffset="168809.11">33540 6257 1 0,'-6'-4'56'0,"6"4"39"0,0 0 31 0,0 0 31 0,0 0 33 0,0 0 31 0,0 0 28 0,0 0 28 0,0 0 23 0,0-4 22 0,0 4 20 0,0 0-22 0,0 0-46 0,0 0-30 0,0 0-21 0,0 0-15 0,6 0-15 0,-6 0-14 0,0 0-21 0,0-5-13 16,0 5-13-16,0 0-6 0,7 0-10 0,-7 0-4 0,0 0-2 0,0 0-3 0,6 0-3 0,2 0-3 0,-8 0-5 15,5-6-3-15,3 6-3 0,-8 0-6 0,5 0-5 0,3 0-5 0,-2 6-5 0,-1-6-3 16,-5 0-1-16,15 5-3 0,-9-5-3 0,0 4-6 0,1-4-3 0,6 4-4 0,-5 2-6 15,3-1-2-15,-6 4-5 0,2-3-3 0,7 4-5 0,-7-1-1 0,-1 0-7 0,0 1-1 16,1 1-5-16,-7 4-3 0,8-2-3 0,-3-3-1 0,-5 4 0 0,0 7-2 0,6-8 1 16,-6 8-1-16,0-6 1 0,0 4 0 0,0 1 2 0,-6-1 1 0,6 0 1 0,0 1 0 15,-5 1 0-15,-3-3-2 0,8-2-2 0,-7 3-16 0,1-5-19 0,0 5-22 0,-6-4-24 16,3 4-32-16,-3-4-33 0,1 6-42 0,-10-8-45 0,8 7-89 0,-8-5-109 16,10 4-59-16,-10-4-35 0,2 0-5 0,6 0 10 0,-7 4 27 0,1-10 35 0,6 6 39 0,-5 0 41 0,4 0 46 15,-7-6 47-15,3 1 56 0,-1-4 56 0,-1 3 79 16,-7-4 88-16</inkml:trace>
  <inkml:trace contextRef="#ctx0" brushRef="#br0" timeOffset="172066.42">31073 7251 31 0,'7'-6'105'0,"-7"0"39"0,0 2 31 0,0-1 28 0,0 0 28 0,0 1 24 0,0-2 23 0,0-3 24 0,0 5 23 0,5-1 25 0,-5-5 24 0,0 4-38 0,0 1-74 0,0 1-44 0,0-2-28 0,0 3-17 0,0-7-11 0,-5 5-10 15,5-1-7-15,0 2-9 0,-7-2-5 0,7 1-11 0,0 1-8 0,-8-7-11 16,3 7-12-16,5 0-12 0,-8-1-9 0,2-1-9 0,6 3-4 0,-5-4-6 16,-3 7-7-16,0-5-4 0,3 1-8 0,5-1-4 0,-6 5-7 0,-1 0-5 15,2-6-6-15,5 6-3 0,-9 0-4 0,2 0-3 0,7 0-3 0,-5 0-3 16,-1 6-5-16,-1-6-1 0,1 5-4 0,-2-5 0 0,3 4-1 0,-9 1 0 0,9 2 0 15,-3-4 3-15,-4 3-1 0,3 3 3 0,4-5 3 16,-8 2 1-16,8 3-1 0,-3-4 4 0,2 1-1 0,-1-2-2 0,1 7 2 0,-1-7-2 0,1 2 0 0,6-3-4 16,-7 7-2-16,7-5-3 0,-6 1-4 0,6-3-4 0,-7 4-2 0,7 2-3 15,0-4-1-15,0-1-5 0,0 6 1 0,0-5-1 0,0 4 0 0,7-3 3 16,-7 3 1-16,6 1 3 0,-6-1 4 0,7 2 4 0,-1-1 5 0,1-1 3 16,-1 0 5-16,7 3 5 0,-5-3 6 0,5 0 7 0,-8-3 5 0,9 4 8 0,-2-1 3 15,1 0 5-15,1-3 3 0,-1 3 5 0,0 0 1 0,-2-3 3 16,5 4 1-16,-4-1-2 0,-1-3 0 0,-3 3-1 0,5-4-4 0,-7-1-4 0,2 2-2 0,-3 3-5 15,3-3-1-15,-1-2-5 0,-2 2-2 0,2-1-2 0,-7-1-1 0,0 1 0 16,5 5-1-16,-5-5 3 0,0-1 0 0,0 2 6 0,0-3-2 0,-5 3 3 16,5 0 2-16,0-2 0 0,-7 1 2 0,2-1 0 0,5 1-1 0,-7 1 1 15,-1-2-2-15,3 1-2 0,-3-1-1 0,2 2-7 16,1-6-9-16,-11 6-8 0,11-6-11 0,-1 4-11 0,-6-4-10 0,3 0-14 0,-3 5-14 0,-1-5-16 0,-1 0-13 16,2 0-15-1,0 0-16-15,-3 0-16 0,1 0-12 0,4 0-18 0,2 0-14 0,-5-5-27 0,7 5-30 0,-1 0-31 0,1-4-29 0,-1 4-32 16,7-6-36-16,-6 0-4 0,6 6 10 0,0-4 18 0,6-1 25 0,-6 1 23 0,0-7 29 0,7 7 31 15,-1-1 32-15,1-5 40 0,-1 4 42 0,2-3 41 16,5 0 57-16</inkml:trace>
  <inkml:trace contextRef="#ctx0" brushRef="#br0" timeOffset="172328.76">31170 7215 41 0,'0'-9'121'0,"5"0"41"0,4-7 28 0,-9 7 27 0,7 0 31 0,-7-1 29 0,5-1 33 0,-5 1 31 0,6 1 32 0,-6-2 26 0,0 7 27 0,7-5-39 0,-7 3-80 0,0 3-50 0,0 3-38 0,0-7-9 16,0 7-1-16,0 0-8 0,0 0-13 0,0 0-19 0,0 0-20 0,0 0-24 0,0 0-19 15,0 0-18 1,0 0-18-16,0 0-17 0,0 0-17 0,0 0-17 0,0 0-14 0,0 0-14 0,0 0-7 0,0 0-4 0,0 0 3 0,0 7 2 16,0-4 5-16,0 3 4 0,0 3 3 0,0-5 3 0,0 7 3 0,0-2 3 0,0 1 4 0,0 5 5 15,6-6 3-15,-6 6 4 0,0 6-1 0,8-8-2 0,-8 7-3 0,5-1-4 32,-5 6-3-32,7-4-4 0,-1 3-4 0,-6-6-7 0,6 7-14 0,2-1-15 15,-8-3-17-15,7 2-18 0,-2-3-18 0,-5-1-22 0,7-4-24 0,-7 5-37 16,7-7-45-16,-2 3-54 0,-5-2-56 0,0 5-62 0,8-3-62 0,-8-7-15 0,7 6 9 15,-7-1 22-15,0-4 26 0,6 1 32 0,-6-1 33 0,0-1 37 0,0-5 35 0,0 1 49 16,-6 1 49-16,6-6 55 0,0 0 62 0</inkml:trace>
  <inkml:trace contextRef="#ctx0" brushRef="#br0" timeOffset="172516.41">31112 7504 0 0,'-15'-10'35'0,"15"1"110"0,-5-2 60 0,-2-2 44 15,7 1 35-15,-5 3 32 0,5 0 28 0,0-1 25 0,0 1 25 0,5-3 24 16,-5 3 23-16,0 4 12 0,7-5-2 0,-7 7-82 0,5-7-131 0,2 5-66 0,1-5-30 15,-8 4-21-15,5 1-15 0,9-4-9 0,-9 5-9 0,2-2-10 0,7 0-11 16,-8 3-11-16,6-3-10 0,-3 3-10 0,3 3-11 0,1-6-8 0,1 6-7 0,4 0-16 16,-4 0-18-16,-2 0-22 0,2 6-26 0,6-6-31 0,-8 3-25 0,0 3-46 15,9-3-53-15,-10 9-79 0,5-8-93 0,-3 5-45 0,6-4-23 0,-7 5-2 16,2-4 12-16,-1 3 21 0,-1-3 29 0,-5-3 36 0,6 3 40 0,-6-6 41 0,-2 4 45 0,9 1 54 16,-9-5 60-16</inkml:trace>
  <inkml:trace contextRef="#ctx0" brushRef="#br0" timeOffset="173504.31">31658 7461 0 0,'0'0'2'0,"7"0"105"0,-7-6 64 0,0 0 39 16,5 2 31-16,-5-6 29 0,0 0 32 0,0 1 33 0,0-1 32 0,0 1 34 15,0-2 34-15,0 1 30 0,0 1 28 0,0 0-74 0,0-1-134 0,-5-1-67 0,5 2-28 16,0-1-11-16,0 1-4 0,-7 0-8 0,7-3-14 0,0 3-15 0,-6 3-21 16,6-3-18-16,-5 5-18 0,5-5-18 0,-9 3-13 0,9 0-9 0,-7 2-4 0,7-1-7 15,-5 0-6-15,-1 5-7 0,6-4-8 0,-8-2-5 0,3 6-6 0,-3-4-6 16,3 4-1-16,-2 0-4 0,0 0-1 0,-6 0-2 0,6 0-3 0,2 0 0 15,-3 0 1-15,-3 4-3 0,3-4 0 0,0 6 1 0,3-2-1 0,-3 1 2 0,3 0-2 16,-9-1 0-16,9 2-2 0,-2 3 2 0,1-3-5 0,-1 3 3 16,0 1 2-16,0-1-1 0,2 3 0 0,5 0-2 0,-7 0 1 0,1 1-2 0,-2-2 0 15,8 4 0-15,-6-2 2 0,6-3-2 0,0 4 2 0,-7 2 2 0,7-7-2 16,0 6 1-16,0-6 1 0,0 3 1 0,0-3 1 0,7 1 2 0,-7-1 3 0,0 0 2 16,6 2 1-16,-6-7 1 0,8 5 0 0,-8-3 3 0,6 0 1 0,1 3 1 0,-2-9 2 15,2 4 0-15,0 1 2 0,0 1 5 0,-1-6 2 0,1 4 4 0,7-4 7 16,-4 0 7-16,-2 0 7 0,5 0 4 0,0 0 9 15,1 0 5-15,-9-4 6 0,8-2 5 0,1 1 5 0,-2 1 4 0,1-1 6 0,-5 1 1 0,3-2 2 16,-4-3-3-16,2 3-1 0,2-3-4 0,-4-1-5 0,-2 1-6 16,4-2-4-16,-9 7-4 0,7-5-5 0,-2-3-4 0,-5 3-5 0,6 0-3 0,-6-1-3 0,0-5-6 0,0 9-4 15,0-3-4-15,0 0-2 0,0 3-3 0,0-3-2 0,0 5-5 0,0-1-4 16,0 5-9-16,0 0-8 0,-6-6-16 0,6 6-16 0,0 0-18 0,0 0-14 0,0 0-7 16,0 0-5-16,0 6-1 0,0-1 0 0,0-1 1 0,0 2-1 0,0 3 3 15,0 0 5-15,0 0 4 0,0 3 8 0,0-3 13 0,0 5 16 0,0-4 15 16,0 6 13-16,0-7 7 0,6 1 2 0,-6-1 2 0,5 6 0 0,-5-6 0 15,0 0 1-15,8 3-1 0,0-8 1 0,-3 5 1 0,-5 2-2 0,7-7 1 16,-1 5 2-16,0-3 1 0,1 0 0 0,1-2 3 0,-3 1 0 0,2-1 4 0,0 1 1 16,6 1 5-16,-6-6 3 0,-1 4 6 0,0-4 8 0,-6 0 7 0,7 0 7 0,-2 0 5 15,3 0 6-15,-2-4 5 0,-6 4 6 0,7-6 1 0,-7 1 5 16,0 5 2-16,6-4 0 0,-6-1-2 0,0 1-3 0,0-8-4 0,0 8-7 0,0-5-5 16,0-2-7-16,-6 7-7 0,6-11-9 0,0 6-9 15,-7-1-9-15,7-5-11 0,-6 1-10 0,-2 4-7 0,3-11-10 0,5 7-7 0,-7 0-2 0,1-1-3 16,0-5-4-16,6 7-4 0,-7-8-1 0,-1 6-1 0,8 2 2 0,-5-2 3 0,5 0 4 15,-7 5 2-15,7-1 4 0,0-2 3 0,0 7 3 0,0-3-1 0,0 3 0 0,0 2-3 16,0-1-1-16,0 0 1 0,7 1-2 0,-7-2-1 0,5 2-1 0,-5 4-1 16,8 0-2-16,-1-5 1 0,-1 5 1 0,0 0 2 0,1 0 2 0,-2 0 3 15,3 0 5-15,-2 5 5 0,7-5 6 0,-8 4 4 0,11 2 3 0,-11-2 4 16,8 6 0-16,-7-6 6 0,2 8 1 16,4-3 5-16,-6 0-1 0,2 1 3 0,-3 5 2 0,3 0-1 0,-3-6 3 0,2 6-1 0,0 0-3 0,-7 0 2 0,0-2-1 15,7 8 0-15,-7-6 1 0,0-2 0 0,-7 2-1 0,7 6 0 0,0-8-1 0,-7 2-1 16,7 5-3-16,-7-7 0 0,2 3-2 0,5-2-1 0,-8 1 0 0,8 1-2 0,-5-7 0 15,5 6-4-15,0-6 1 0,-8 0-2 0,8 1-2 0,0-4-1 0,0 3-1 16,0-3 0-16,-6-3-1 0,6 3-2 0,0-6-2 0,6 4-3 0,-6 1-3 16,0 1 2-16,0-6-5 0,0 0 5 0,0 3-1 0,0-3 4 15,8 0 6-15,-3 0 0 0,-5 0 3 0,8 0 3 0,-8 0 3 0,5-3 4 0,2 3 2 0,0-6 5 0,-7 6 4 16,7-5 2-16,-1 1 4 16,1 4 1-16,-1-6 0 0,1 3 0 0,-7-3-3 0,6-3 0 0,-1 3 0 0,3-4-2 0,0 1 3 0,-8 4-2 0,5-5 2 0,3-4-3 15,-8 4 1-15,5 0-4 0,-5-5 1 0,5 1-2 0,-5-2 0 0,9 3 0 16,-9-7-1-16,0 5 2 0,5-4-1 0,-5-1 3 0,0-3-1 0,0 2 1 15,0-3-3-15,0 5-1 0,0-5 2 0,0 3-1 0,0-3 0 16,0 5 0-16,0-2-2 0,0 7 3 0,0-5-1 0,-5 3 5 0,5 2 2 0,0 4 5 0,0 1 3 16,0 5 0-16,0-7 2 0,0 7-2 0,0 4-6 0,0-6-7 15,0 6-4-15,0 0-10 0,0 0-8 0,0 0-7 16,0 0-9-16,0 0-7 0,0 0-8 0,0 6-2 0,0-6-6 0,0 4-3 0,0 2-1 0,0 3 3 0,0-3 5 0,0 3 5 0,0 0 7 16,0 0 9-16,0 7 7 0,0-7 7 0,0 6 7 0,0 0 6 0,5 4 0 0,-5-4 2 15,0 6 3-15,0-3 2 0,0 1-1 0,7 2 2 0,-7-3-2 0,0-3 2 16,6 6 0-16,-6-2-1 0,8-1-2 0,-8 3-1 0,0-6 0 0,6 4-1 0,-6-4-1 15,0 0-12-15,0-2-15 0,7 2-16 0,-7 0-17 0,0-5-20 0,0 4-22 16,0 1-23-16,0-6-22 0,0 1-22 0,5 1-20 0,-5-1-37 0,0-1-41 0,0-5-54 16,0 7-55-16,0-11-45 0,0 3-38 0,0-3-3 0,0 7 14 0,0-7 27 0,0 0 32 15,0 0 35-15,0 0 33 0,0 0 34 0,-5-7 37 0,5 4 44 0,-7-3 48 0,7-3 52 16,0 3 68 0</inkml:trace>
  <inkml:trace contextRef="#ctx0" brushRef="#br0" timeOffset="173672.71">31984 7470 0 0,'0'-6'1'0,"0"3"105"0,0-3 67 0,0 0 45 0,0 2 36 0,0-1 34 0,-6 5 35 0,6-5 29 0,6 1 29 0,-6-2 23 0,0 2 26 0,0-1 23 0,0 1 19 0,0-2-72 0,0 6-131 0,7 0-67 0,-7-6-31 0,0 6-20 15,6-3-10-15,-6 3-12 0,5-6-16 0,-5 6-10 0,8 0-7 0,-8 0-8 16,8-5-10-16,-3 5-10 0,3 0-6 0,-3 0-13 0,0 0-6 0,9 0-11 0,-7 0-6 16,-1 0-15-16,8 0-20 0,-7 5-24 0,6-5-27 0,-7 6-35 0,7-3-38 15,-8 3-54-15,2 0-63 0,7-2-94 0,-9 1-106 0,3-1-42 0,-8 6-12 0,5-5 5 16,3 0 11-16,-8-1 25 0,0-4 32 0,0 0 37 0,0 6 43 0,-8-6 46 0,3 0 51 15,5 0 61-15,-8 0 68 0</inkml:trace>
  <inkml:trace contextRef="#ctx0" brushRef="#br0" timeOffset="173941.72">32453 7690 0 0,'0'5'1'0,"0"-5"102"0,0 0 66 0,0 4 46 16,0-4 35-16,0 0 33 0,-6 0 33 0,0 0 29 0,6-4 30 0,-7 4 26 0,-1-5 26 15,3 5 22-15,5-7 20 0,-8 7-75 0,2 0-131 0,1 0-69 0,5-3-35 0,-7 3-23 16,7 0-13-16,0 0-14 0,-8 0-17 0,2 0-10 0,6 0-15 0,0 0-8 16,0 0-9-16,0 0-5 0,-7 0-6 0,7 0-2 0,0 0-3 0,0 0-1 0,0 0-1 15,0 0 1-15,0 0 0 0,0 0 2 0,0 0 1 0,0 0 2 0,0 0 0 16,0 0 0-16,0 0-2 0,7 0-1 0,-7 0 1 0,6-6-2 0,-6 6-3 0,8 0-1 16,-1-5-5-16,-2 5-2 0,1 0-6 0,2 0-4 0,5-4-7 0,-6 4-16 15,-1-6-17-15,5 6-20 0,-4 0-20 0,7-3-29 0,-7 3-30 0,4 0-34 16,-3 0-33-16,5 0-60 0,-7-6-73 0,6 6-75 0,-3 0-74 0,-2 0-26 0,-2-4-3 0,1 4 20 15,2-5 27-15,-8-1 32 0,5 2 37 0,-5-2 40 0,0 1 43 0,0 1 48 0,0-1 46 16,0-5 64-16,0 1 68 0</inkml:trace>
  <inkml:trace contextRef="#ctx0" brushRef="#br0" timeOffset="174220.18">32563 7425 0 0,'8'0'2'0,"-8"0"111"0,0 0 68 0,5-4 49 16,-5-1 40-16,0 1 37 0,8-8 33 0,-8 3 34 0,5-6 35 0,2-3 34 0,-7 2 32 0,0 7 31 15,7 0 27-15,-7-3-75 0,0 3-132 0,0 6-69 0,5-9-34 0,-5 8-21 16,0-1-18-16,8-5-14 0,-8 5-10 0,0 1-16 0,7-2-15 0,-7 3-18 0,0-3-17 16,5 0-16-16,-5 2-11 0,0 4-13 0,0 0-9 0,0-5-14 0,0 5-12 0,9 0-9 15,-9 0-5-15,0 0-5 0,5 5-6 0,-5-1-6 0,5 2-3 0,-5 0-1 16,8-3-3-16,-8 7 2 0,5-1-3 0,-5 2 4 0,8 5 3 0,-8-7 4 0,6 10 4 16,-6-5 2-16,7 7 0 0,-7-8 1 0,0 8-3 0,0-2-4 0,0 0-7 0,0 1-6 15,0-1-8-15,0-4-12 0,0 5-13 0,0-7-14 0,0 8-17 0,0-6-15 16,0-2-17-16,0-1-17 0,0 1-20 0,0 2-18 0,0-6-17 0,0 6-20 0,0-4-16 0,0-1-35 15,0-1-39-15,6 0-41 0,-6 0-42 0,0-2-30 16,0-2-22-16,0-1 4 0,0-4 19 0,0 9 25 0,0-9 32 0,0 6 33 0,0-6 31 0,-6 0 39 16,6 0 37-16,0 0 47 0,0 0 51 0,0 0 51 0,-7 0 63 0</inkml:trace>
  <inkml:trace contextRef="#ctx0" brushRef="#br0" timeOffset="174399.92">32576 7558 90 0,'0'-6'158'0,"0"6"41"16,0-5 34-16,0 1 33 0,-5-1 32 0,5 1 28 0,0-8 30 0,5-1 27 0,-5 8 26 15,0-5 28-15,8 5 23 0,-8 1-65 0,5-1-117 0,-5-1-62 16,7 2-33-16,-7-2-17 0,7 3-7 0,-2-3-12 0,3 0-14 0,-1 2-16 0,-2-1-14 0,4 5-15 16,-4-5-14-16,0 1-13 0,3-2-16 0,5 6-10 0,-7 0-11 0,7 0-14 0,0 0-16 15,-6 0-26-15,4 0-29 0,5 6-31 0,-11-2-35 0,8 1-47 0,-7-5-57 0,7 9-91 16,-6-3-107-16,7 0-43 0,-8 3-11 0,1-5 2 0,-2 2 14 0,-5-1 24 0,0-1 26 16,0-4 35-16,0 0 42 0,0 0 43 0,0 5 49 0,-5-5 58 0,5 0 64 0</inkml:trace>
  <inkml:trace contextRef="#ctx0" brushRef="#br0" timeOffset="174668.72">32929 7547 0 0,'13'-4'11'15,"-7"-1"104"-15,-1 5 56 0,2-10 44 0,1 4 36 0,-2 3 39 0,1-7 42 0,-7 5 40 16,6-5 38-16,-6 5 38 0,0-4 32 0,0-1 24 0,5 4 24 0,-5-3-67 16,0 3-114-16,0-3-54 0,0 4-25 0,8 1-17 15,-8-2-18-15,0 6-24 0,0-4-34 0,0 4-29 0,0 0-25 0,0 0-25 0,0 0-24 0,0 0-27 0,0 0-22 0,0 0-16 16,0 0-12-16,0 0-10 0,0 0-7 0,0 4-5 0,0 2-2 0,0-2-1 0,0 1 3 15,0 0 0-15,0-1 3 0,0 8 3 0,0-3 9 0,0 1 6 0,0-1 8 16,0 0 2-16,0 2 0 0,8-1-3 0,-8 5-1 0,0-6 1 0,0 6 0 0,0-6 0 16,0 7-1-16,0-7-7 0,0 6-10 0,0-6-10 0,0 6-15 0,0-5-15 0,0-1-16 15,0 6-14 1,0-6-18-16,0 0-18 0,0-2-21 0,0 2-21 0,5 0-19 0,-5 2-20 0,0-7-20 0,0 1-33 0,0 5-37 0,0-4-38 0,0-2-41 0,0-4-32 0,0 0-27 16,0 0-1-16,0 5 19 0,0-5 25 0,0 0 31 0,0 0 31 0,-5 0 33 0,5 0 35 15,0-5 36-15,-8 5 47 0,8-4 47 0,-8-8 51 0,8 8 67 0</inkml:trace>
  <inkml:trace contextRef="#ctx0" brushRef="#br0" timeOffset="174843.11">32953 7431 4 0,'7'-15'97'0,"-7"-1"62"0,0-2 41 0,0 9 35 0,8-6 32 0,-8-1 31 0,0 2 34 0,0-2 28 0,0 7 25 0,0 0 25 16,0-1 23-16,0 5-23 0,0-1-50 0,0 2-73 0,0-1-83 0,6 1-42 0,-6 4-22 0,0 0-20 16,0-6-22-16,0 6-26 0,0 0-29 0,0 0-20 0,0 0-10 0,0 0-14 15,0 0-11-15,7 0-11 0,-7 6-12 0,6-2-19 0,-6 1-16 0,5-1-21 0,3 7-21 16,0-1-26-16,-3-1-31 0,1 0-44 0,1 3-53 0,-1-3-53 0,2 6-59 15,-1-5-17-15,-2 5-2 0,1-6 12 0,-6 6 19 0,6-6 25 16,1 1 28-16,-7-1 33 0,0-3 33 0,0 3 43 0,0-4 44 0,0 5 53 0,0-10 71 0</inkml:trace>
  <inkml:trace contextRef="#ctx0" brushRef="#br0" timeOffset="186762.23">33261 7397 0 0,'0'0'17'0,"0"0"13"0,0 0 3 0,0 0 3 0,0 0 1 0,0 0 2 0,0-6 2 0,0 6 2 0,0 0 2 0,0 0-7 0,0-5-14 0,0 5-6 0,0 0-6 0,0 0 2 16,0-4 4-16,0 4 12 0,-8 0 13 0,8-6 13 0,0 6 13 0,0 0 14 0,-5 0 14 0,5-3 18 0,0 3 19 0,0-6 15 0,-7 6 13 0,7-4 11 0,0 4 4 16,0-5 4-16,-7 5 1 0,7 0-5 0,0-6-6 0,0 6-9 0,0-4-7 0,0 4-13 15,0-6-10-15,0 6-18 0,0 0-23 0,0 0-15 0,0 0-16 0,0 0-13 0,0 0-12 16,0 0-12-16,0 0-12 0,0 0-9 0,0 0-8 0,0 0-4 0,0 0-4 0,0 0-1 15,0 0-4-15,0 6-1 0,0-2-1 0,0 2 0 0,-5-6 0 0,5 9-1 0,0-3 7 16,0-3 3-16,0 7 5 0,0-5 5 0,0 4 3 0,0 3-2 0,-7-8-4 0,7 5 2 16,0 1 0-16,0 0 1 0,0 0 1 0,0-1 0 0,0 1 2 0,0 1 0 15,-9-2-2-15,9 1 1 0,0-1 0 0,0 0 2 0,0 7 1 0,0-11 1 0,0 4 3 0,9 6 1 16,-9-5 0-16,0 0 3 0,0-1 0 0,0 2 1 0,7-7 1 0,-7 5 0 0,5 2-1 16,-5-1 1-16,7-5 0 0,-7 5-1 0,7-7-2 0,-7 3 3 0,0-2 1 0,5 1 3 15,-5 1 2-15,8-3 5 0,-8-3 2 0,0 0 8 0,0 0 9 0,7 7 10 0,-7-7 12 16,0 0 13-16,0 0 9 0,0 0 9 0,0 0 8 0,0-7 7 0,0 7 5 0,0 0 0 15,0 0 3-15,5-3-3 0,-5 3-4 0,0-6-4 0,0 1-6 0,0 1-11 16,7-2-11-16,-7 3-9 0,0-7-13 0,0 5-7 16,0-5-12-16,0 4-8 0,7-3-8 0,-7 4-4 0,0-5-3 0,0 1-5 0,0 0-1 0,0 3-3 0,0-4-3 0,0 1-3 0,0-2-2 15,0 2-2-15,0 5-2 0,0-8 0 0,0 3-1 0,0 0 1 0,0 3 0 0,0-3 0 16,0 0-1-16,0 3-1 0,0-4 0 0,0 7-2 0,0-3-2 0,0-4-3 0,0 5-4 16,0 5-3-16,0 0-5 0,5-5-5 0,-5 5-7 0,0-4-12 0,0 4-8 0,0 0-10 15,0 0-9-15,0 0-2 0,0 0 2 0,0 0 0 0,0 4 3 0,0 1 5 16,8 0 2-16,-8-1 7 0,0 8 5 0,5-3 6 0,-5 1 8 0,0 4 9 0,8 1 12 15,-8-2 7-15,0 3 9 0,0-2 3 0,6 1 3 0,-6 1 0 16,0-3-3-16,0 2-2 0,5-1-3 0,-5 2 0 0,0-7-1 0,0 0 0 0,8 1 0 0,-8 1 0 0,0-1-1 16,0-5 2-16,8 4 1 0,-8-5-2 0,0 7 0 0,5-11 0 0,-5 4 2 0,0 1 3 15,0-1-2-15,8 2 3 0,-8-6 2 0,0 6 4 0,0-6 0 16,5 0 10-16,-5 0 5 0,0 0 11 0,0 4 12 0,0-4 8 0,0 0 6 0,0-4 6 0,5 4 4 0,-5-6 5 16,9 6 5-16,-9-6 3 0,5 2 4 0,-5-5-3 0,0 4 0 0,7-1-4 0,-7-3-3 15,8 0-8-15,-3-1-8 0,-5-1-8 0,7 1-6 0,-7 1-5 0,7 0-1 0,-7-1-5 16,5-1-2-16,-5-2-5 0,7 2-5 0,-7 2-3 0,0-7-3 0,6 7-5 0,-6-6-4 15,8 6-6-15,-8-7-3 0,6 7-4 0,-6 0-3 0,7-6-2 0,-7 6-1 0,5-7-4 16,-5 7 1-16,9-6-2 0,-9 6 0 0,5 3-2 0,-5-3 2 0,5-1-3 0,3 4-1 16,-8 3-1-16,0-3 0 0,5 1-2 0,-5 1-2 0,0 4-3 0,0 0-7 0,0 0-3 15,0 0-2-15,0 0-1 0,0 0 2 0,0 0 0 0,0 4 1 0,8 1 3 0,-8 1 2 16,0-3 4-16,8 9 2 0,-8-8 4 0,0 5 4 16,5 6 6-16,-5-6 5 0,6 3 4 0,-6-3 6 0,7 6 1 0,-7-6-2 0,6 1 1 0,-6 5 0 0,0-6 1 15,7 1 0-15,-7-1 0 0,6 2 2 0,-6-2-1 0,7 1 1 0,-7 0 1 0,6-1 0 0,-6 2 3 16,0-2-1-16,8-5 1 0,-8 7 1 0,5-1 0 0,-5-1 3 0,8-3-1 0,-8 3 1 15,5-5 1-15,3 7 1 16,-8-8-2-16,6 9-1 0,-1-8 0 0,-5 5-2 0,7-3-5 0,1-1-8 0,-2-1-11 0,-6 5-16 0,6-3-14 0,1 0-15 0,-7-2-17 0,5 1-17 16,-5-5-25-1,0 4-26-15,0 2-40 0,8-1-41 0,-8-1-55 0,0 1-58 0,0-5-30 0,-8 4-18 0,8 2 7 0,0 0 20 0,-5-6 21 0,-2 4 27 0,1-4 27 0,0 0 29 0,-2 0 35 16,1 0 38-16,2 0 43 0,-9-4 46 0</inkml:trace>
  <inkml:trace contextRef="#ctx0" brushRef="#br0" timeOffset="187741.57">32968 8031 70 0,'0'0'133'0,"0"0"32"0,0 0 22 0,0 0 12 0,0 0 5 0,6 0 4 0,-6 0 2 16,0-4 7-16,0 4 8 0,0 0 11 0,7 0 10 0,-7 0-63 0,0-6-102 0,0 6-47 0,0 0-19 0,0 0-5 0,0 0 3 0,0 0 11 0,0 0 14 0,0 0 13 0,0 0 13 0,0 0 3 0,0 0-1 0,0 6 0 0,0-6-3 0,0 4-6 0,0 1-5 0,0-1-8 0,0 1-7 16,-7-5-5-16,7 6-7 0,0-2-5 0,0 2-3 0,0-6-4 0,0 5-7 0,0-1 0 0,0 2-2 0,0-2-3 15,7 1-2-15,-7-1-3 0,0 1-4 0,6-5 0 0,-6 6-1 0,0-2 2 0,5 1 1 16,3-5-2-16,-8 6 0 0,8-6 0 0,-3 0 5 0,1 0 0 0,1 0 0 15,-1 0 6-15,2 0 4 0,4 0 9 0,-6-6 6 0,7 1 5 0,-5 5 3 0,-3-4 4 16,9-2 4-16,-9 1 8 0,10 1 3 0,-9-5 5 0,7 3 7 0,-8 2 4 0,11-7 7 16,-11 7 2-16,1-2 4 0,1-3 0 0,-2 4 2 0,4 1 3 0,-9-2 2 15,5 3-2-15,-5-3-5 0,0-3-7 0,0 3-3 0,0 0-9 0,0 2-6 0,-5-1-11 16,5-1-8-16,-9 3-10 0,9-7-10 0,-5 5-7 0,-2 1-6 0,1-2-8 0,1 6-6 16,-3-6-4-16,0 6-3 0,3-4-4 0,-8 4 1 0,7 0-2 0,-1 0-3 0,-1 0 0 15,-4 4 0-15,5-4 1 0,2 6 1 0,-3 0 2 0,-5-2 2 0,7 1-2 16,1 5-2-16,-2-7 2 0,-1 8 2 0,8-7-1 0,-6 8 0 0,-1-3 2 0,7-3 4 15,-6 3-2-15,6 0 0 0,-5 0-2 0,5 1-1 0,0 1 2 0,0-1 0 0,0-1 1 16,0 0 0-16,0 1 3 0,0 1-2 0,5-1 3 0,-5-1 3 0,6 0 1 16,-6 0 0-16,7-3 1 0,-7 3 4 0,6 3 1 0,2-3-2 0,-1-5-1 0,-2 1 3 15,1 5 3-15,7-4 4 0,-5-3 5 0,-3 3 1 0,9-6 1 0,-9 6 1 0,10-6 0 16,-3 3 0-16,-5-3 0 0,14 0 2 0,-16 0 6 0,13 0 9 0,-4 0 5 16,-1-3 4-16,1 3 2 0,-2 0 2 0,2-6 3 0,-1 0 1 0,-1 3 1 0,2-3 3 0,-1 6 4 15,0-6 2-15,-2-3 5 0,-3 5 4 0,0-1 0 0,5 1 0 0,-8-8-2 16,0 9 1-16,4-3-4 0,-4-3-1 0,-5-2-3 0,7 7-2 0,-7-5-4 15,8-1-3-15,-8 4-4 0,0-3-4 0,0-2-6 0,-8 2-8 0,8-1-12 0,-7 1-10 16,7-1-13-16,-5-1-9 0,-4 2-10 0,4-1-9 0,0 1-6 0,-3 0-7 0,-5-3-6 0,5 3-4 0,3 0-5 16,-9 5-1-16,9-2 2 0,-3-3 0 0,-4 3 2 0,5 6 5 0,2-6 4 0,-2 2 4 15,-1 4 4-15,3 0 3 0,-2 0 2 0,0 0-1 0,2 0 1 0,5 0 0 16,-7 0 0-16,7 4 0 0,0-4 2 0,-9 6 1 0,9-6 0 0,0 6 1 0,0-2 1 16,0 1 1-16,9-5 1 0,-9 6 6 0,0-2 3 0,7-1 5 0,-2 3 10 0,-5-1 8 15,7-1 9-15,0 2 7 0,-2 0 10 0,10-3 6 0,-10 3 4 0,9-6 4 0,-9 6 6 16,8-3 5-16,1 3 5 0,-1-6 3 0,-5 4 3 0,5 1 1 0,-3-5 0 15,4 4-2-15,1 1-9 0,-10-5-8 0,9 6-12 0,-9-6-9 0,2 4-7 0,-1-4-3 0,2 6-1 16,-2-1 0-16,1-5 2 0,-7 4 5 0,5 2 4 0,-5-2 8 0,0 1-1 0,9-1 1 16,-9 1 4-16,0 1 6 0,0-2 5 0,0 1 4 0,0 5 1 0,0-4 2 0,0 3 0 15,0-5-2-15,0 7-5 0,0-2-10 0,-9 0-7 0,9 3-10 0,-5-3-3 0,5 0-3 16,-7 1-2-16,7-1-3 0,-6 3-2 0,6-3 0 0,-8 0 0 16,8 1-2-16,-6-5-5 0,6 5-4 0,0-5-7 0,-7-1-1 0,7 6-4 0,0-10-2 0,0 9-1 15,-5-4-3-15,5 1-2 0,0-2-3 0,0-4-4 0,0 5-4 0,0-5-5 0,0 6-3 0,0-3-4 16,0-3 1-16,0 7-5 0,0-7 3 0,0 5-2 0,0-1 1 0,0-4 1 15,0 4 4-15,5-4 2 0,-5 0 2 0,0 5 3 0,0-5 4 0,7 0 2 0,-7 6 0 16,6-6-5-16,-6 0-2 0,8 0-18 0,-2 0-22 0,1 0-47 0,-2 0-60 0,4-6-65 16,-4 6-66-16,8-5-25 0,-8 5-7 0,3-4 6 0,5 0 10 0,-7-1 16 0,7-2 21 0,-6 4 21 15,6-8 27-15,-7 7 35 0,2-7 41 0,5 2 54 0,-8-5 66 0</inkml:trace>
  <inkml:trace contextRef="#ctx0" brushRef="#br0" timeOffset="191142.59">26976 7723 14 0,'0'-4'74'0,"0"-7"26"0,0 7 18 0,0-5 22 16,5 4 22-16,-5-5 26 0,7 4 30 0,-7 1 25 0,0-5 24 0,9 7 23 0,-9-7 19 0,0 5-30 0,5-1-61 0,-5 2-26 0,0-2-6 0,0 1 1 0,0 1 4 0,0 4-2 0,0-5-8 0,0 1-11 0,0-2-15 0,0 1-8 16,0 5-6-16,-5-4-4 0,5-1-3 0,0 5-4 0,0-4-2 0,-9-2-4 15,9 6-4-15,0-6-6 0,0 6-3 0,0 0-8 16,-7-4-8-16,7 4-11 0,0 0-11 0,0 0-12 0,0 0-17 0,0 0-10 0,0 0-15 0,0 0-13 15,0 0-12-15,0 0-11 0,0 0-8 0,0 0-8 0,0 0-11 16,0 0-3-16,0 0-4 0,-5 0 1 0,5 0 4 0,0 4 6 0,0-4 4 0,0 6 9 16,0 0 11-16,0-2 8 0,-8 5 8 0,8 2 6 0,0-2 5 0,0 0 6 0,-6 7 6 15,6-7 8-15,-5 10 4 0,5-5 5 0,0 7 4 0,-8-6 2 0,3 10 2 16,-2-6-2-16,7-1-1 0,-7 8-3 0,0-3-1 0,1 3-2 0,-1 2 1 0,2-3-3 16,-3 4 0-16,-5 2-3 0,7-3-5 0,-2 6-4 0,-5-4-4 0,8 3-3 15,-9 7-4-15,9-7-2 0,-10 1-5 0,10 6 0 0,-9-5-2 0,1 3 0 16,0 1-2-16,7-3-1 0,-6 1 1 0,-2-3-1 0,1 7 2 0,0-4-1 15,0 3 5-15,0 0 0 16,-6-1 3-16,6 1 4 0,-8 2 0 0,8 2 3 0,-5 1 2 0,4 3 3 0,-4-3-1 0,-3 4 2 0,3 0 2 0,-3 0 1 0,1-1 0 16,1 5 1-16,-1-5-4 0,1 1 0 0,-1 0-2 0,7 5-3 0,-6-5-1 15,-2 6-3-15,2-7 0 16,7 7 0-16,-7-3-4 0,6 3 1 0,-8-1 1 0,8-1-2 0,-6 5 1 0,6-4 1 0,0 0 0 0,0-1 1 0,0 1 1 0,0 0 0 16,0-5 0-16,-1 6 0 0,1-7 0 0,2 5 0 0,-2-4-3 0,-2 5 2 15,9-5 0-15,-7 5-3 0,-1-5-1 0,2 3 0 0,-1-3 0 0,-1 0 0 16,2 5 0-16,0-5 1 0,-3 0 1 0,4 5-2 15,-2-5 0-15,-8 0 0 0,8-1 1 0,-6 1-2 0,6 0 1 0,-8 0 0 0,9-1 0 0,-8 7-1 0,2-7 0 16,5 1-2-16,-7 0-1 0,0 0-1 0,0-1 0 0,1 1-2 16,6-4 2-16,-5 4 0 0,4-5 1 0,-6 4-1 0,6-5 0 0,-4 2 0 15,4-2-2-15,-7 2-1 0,11-2 1 0,-3 2 1 0,-8-2-3 0,8 6 0 0,-1-4 1 0,2-1-1 32,-7 0-1-32,6 5 0 0,-1-6-1 0,-6 0 2 0,8 2-1 0,0 0 1 15,-2-8 2-15,1 8 0 0,1-1 0 0,-2-5 1 0,1 6 1 0,0-7-2 16,0 1 3-16,7 1-4 0,-7-1 2 0,0 0 0 0,6-1-2 0,-5 3 2 15,-3-4-2-15,2 3 1 0,2-1 0 0,-5-5-2 0,11 5-1 0,-8 1 0 0,-1-1 1 16,2 1 2-16,1-3-1 0,-5 2 1 0,-3 1 0 0,6-1 0 0,1-5 2 16,-2 5 0-16,1 1 0 0,-6-1 0 0,7 4 1 0,-2-3 1 0,1-1-1 15,-1-2 3-15,-6 3-1 0,9-1 0 0,-2 0 0 0,0 1-2 0,-1-1 2 0,2 1 0 16,-2-7-3-16,1 5 0 0,0-2 0 0,0-3-1 0,8 1-2 0,-9 2-1 16,7-8 1-16,-6 2-4 0,7-2 2 0,-2 2-2 0,3-6-1 0,-3 1-1 15,3-6 1-15,-3 7-1 0,2-7-1 0,1-5-2 0,5 5 1 0,-7-7 0 0,7 1-4 16,0 1 1-16,-8-4-1 0,8 1 1 0,0-7-1 0,0 7 1 0,0-7-1 15,0 0 0-15,-6 1-3 0,6-5-1 0,0 6 0 0,0-6-3 0,0 0-1 16,0 4 0-16,0-4-1 0,0 0 1 0,0 0-3 0,0 0-1 0,0 0-3 0,0 0-5 16,0 0-5-16,0 0-7 0,0 0-6 0,0 0-11 0,0 0-7 0,0 0-12 15,0 0-16-15,0 0-28 0,0-4-35 0,0-2-41 0,0 1-40 0,0 1-66 16,0 0-77-16,-6-1-69 0,6-5-61 0,0-1-17 0,0 1 6 0,-7 1 20 16,7-6 25-16,-5 0 32 0,5 0 37 0,-7 2 46 0,-2-2 50 0,4-6 54 0,-1 7 54 15,-1-5 67-15,2 0 76 0</inkml:trace>
  <inkml:trace contextRef="#ctx0" brushRef="#br0" timeOffset="191648.91">24261 14029 88 0,'0'0'158'0,"0"0"41"0,5-4 34 0,-5 4 28 0,0 0 23 0,0 0 23 0,0 0 20 16,0-5 21-16,0 1 21 0,0-2 22 0,0 0 19 0,-5 6-65 0,5-4-116 0,0-1-60 0,0-1-31 0,0 6-17 0,0-3-5 0,-7-3-5 0,7 6-4 0,0-4 0 0,0-1-4 0,0 5-2 0,0-4-5 15,0 4-8-15,0-5-5 0,0 5-13 0,0 0-10 0,0 0-11 0,0 0-12 16,0 0-14-16,0 0-8 0,0 0-12 0,0 0-8 0,0 0-4 0,0 0-3 0,0 0 1 15,0 0 1-15,0 5-1 0,7-1 4 0,-7 1 2 0,0 5 4 16,5-7 5-16,3 8 3 0,-8-1 6 0,5 0 5 0,1-1 3 0,2 0 4 0,-8 6 0 16,5 1-4-16,2-2-2 0,-1 1-4 0,2 0-2 0,-2 4-4 0,1-4 0 15,-2 3-1-15,4 3-1 0,-4-2 2 0,2 2-2 0,-7-3 1 0,6 1-1 16,1 7 2-16,-1-7 0 0,2 6-2 0,-8-7 3 0,5 6-2 0,-5 3 0 0,5-5-2 16,3-1-2-16,-8 3 1 0,6 1-2 0,-6-6-2 0,7 5-1 0,1 2 1 0,-8-3-3 15,5 3-3-15,-5-7-1 0,6-1-3 0,2 7-3 0,-3-10-3 0,-5 6-1 16,8-8-2-16,-3 1 2 0,3-4-4 0,-2 1 5 0,-1-7-1 0,2 2 3 15,1-1 0-15,4-1 4 0,-5-4 2 0,5 0 4 0,2 0 2 0,-1 0 2 16,1 0 4-16,-2-4 1 0,-1 4 3 0,5-5 3 0,3-1-1 0,-6 2 2 16,6-2 0-16,-7-3-1 0,9 3 0 0,-3-3-14 0,-4 0-20 0,4 0-28 15,3-7-35-15,-2 5-52 0,1-2-58 0,-1-2-99 0,2-6-114 0,5 8-53 0,-7-8-16 16,0-3 2-16,1 6 6 0,6-13 16 0,-6 7 20 0,-8-6 30 0,7 2 40 0,1-7 46 16,-6-3 51-16,4-1 61 0,-4-5 67 0</inkml:trace>
  <inkml:trace contextRef="#ctx0" brushRef="#br0" timeOffset="193809.37">27041 9287 51 0,'-7'0'128'0,"-7"-6"43"0,9 6 32 0,-8-4 31 0,8-1 28 0,-4-1 27 0,-3 2 28 0,4-1 26 0,-3 1 26 0,3-1 25 0,3 1 24 0,-2-2-47 0,0 0-91 0,0 3-53 0,1-3-36 0,6 0-20 0,-7 6-11 0,2-3-11 0,5-3-5 0,-8 2-10 0,8-1-9 15,0 5-10-15,-6-4-8 0,6-1-11 0,0-2-11 0,0 4-12 0,0 3-11 16,0-6-8-16,0 6-10 0,0-5-7 0,0 1-7 0,0-2-9 0,0 1-10 16,0 1-11-16,0-1-10 0,6 5-6 0,-6-4-8 0,8 4-2 15,-8 0-1-15,5-6 0 0,2 6-2 0,-1 0 4 0,1 0 0 0,0 0 1 0,5 0 4 0,1 6 1 16,-7-6 6-16,7 4 1 0,3 1 5 0,-5-1 2 0,1 1 3 0,9 5 2 15,-8 1-2-15,1-1 2 0,-4-1 2 0,4 0-1 0,1 6 1 0,-10 0-1 16,9 0 0-16,-9-2-1 0,3 2-3 0,-1 6-2 0,-1-2-4 0,-6 2-4 0,0-3-4 16,6 1-6-16,-6 2-4 0,0-3-4 0,0 6-4 0,0-3-3 0,-6-2-2 15,6-4-1-15,0 4-1 0,0-4 1 0,0-1 3 0,-6 2 3 0,6-1 4 0,0-6 3 16,0 0 4-16,-7 1 4 16,7-1 7-16,0-3 5 0,0 3 6 0,-8-3 4 0,8-2 5 0,0 1 3 0,0-5 8 0,0 0 4 0,0 5 7 0,0-5 7 15,0 4 7-15,0-4 10 16,-5 0 6-16,5 0 9 0,0 0 8 0,-7 0 8 0,0-4 7 0,7 4 4 15,-5 0 5-15,5-5-1 0,-8 0 0 0,8 1-1 0,-7-2 1 0,2 2-6 16,5-1-3-16,-9-1-7 0,9-3-8 0,-5-1-11 0,5 1-8 0,-5-6-12 0,5 6-8 0,0-7-8 0,0 2-12 16,0-1-6-16,0-1-5 0,0-2-9 0,0 3-6 0,0-4-5 0,5-1-5 0,-5 1-3 0,5 0-5 15,4-2 1-15,-4 3-3 0,2 2-1 0,1-4-2 0,4 7-4 0,-5-2-2 0,-2 0-11 16,10 0-9-16,-9 6-14 0,5-1-15 0,4 1-22 16,-9-3-22-16,7 9-26 0,0-3-25 0,0 2-43 0,0 4-51 0,-7 0-85 0,9 0-96 0,-4 0-36 15,2 4-7-15,0 2 13 0,1-3 23 0,-1 3 30 0,-6 0 33 0,-1-3 39 0,7 3 40 16,-8-6 42-16,3 6 45 0,0-2 56 0,-8 1 61 0</inkml:trace>
  <inkml:trace contextRef="#ctx0" brushRef="#br0" timeOffset="194598.48">27582 9463 86 0,'0'10'173'0,"0"-7"52"0,5 3 40 0,-5-1 26 0,0-5 19 0,0 0 16 0,0 0 12 0,0-5 14 0,0-1 14 0,0 3 17 0,0-3 17 0,0 2-64 0,0-1-112 0,0-5-74 0,7 4-55 0,-7 2-21 0,0-6-5 0,0 6 6 16,0-6 9-16,0 5 13 0,0-4 11 0,0 2 7 0,0-2 7 0,0 4 1 15,0 1-4-15,0-7-2 0,0 7-6 0,0-1-4 0,0 1-7 0,0-2-6 16,0 6-7-16,-7-3-8 0,7-4-8 16,0 7-6-16,0-5-9 0,-5 5-9 0,5-4-10 0,-9 4-9 0,9-5-7 0,-5 5-10 0,0 0-8 0,-3 0-6 15,3 0-8-15,-3 0-6 0,2 0-4 16,-7 0-6-16,5 5-5 0,3-5-1 0,-8 4-3 0,6 1 0 0,-5 2 1 0,5-4 1 0,-6 3 3 0,7 3 0 0,-2 0 1 16,3-3 0-16,-2 3 2 0,-7 0 3 15,8 7 0-15,-1-7 3 0,2 1 0 0,5 4-2 0,-9-4-1 0,4 5-1 0,-2 0-5 16,7 0-2-16,-6-5 1 0,6 4 0 0,0 1-1 0,-5-6-1 0,5 7 0 0,0-7-3 0,0 0-2 15,0 1-1-15,0 1-1 0,5-1 1 0,-5-7 2 0,6 3 6 0,-6 3 4 0,7-3 5 16,-2-2 4 0,4 1 4-16,-4 0 7 0,2-5 3 0,-1 4 6 0,-1-4 5 0,4 0 5 0,3 0 5 0,-4-4 4 0,3-1 7 0,4 0 3 0,-3 1 4 0,0-6 5 31,1-1 5-31,1 2 2 0,7-1 2 0,-8-5 3 0,-3 0-2 0,11 3 2 16,-8-4-1-16,6 1 3 0,-6 1 0 0,8-6 1 0,-7 6 0 0,-2-1-2 15,-1-5 0-15,5 6-3 0,-5-7-3 0,2 2-4 0,-5 4-4 0,4-3-2 0,-6-3-3 16,2 2-2-16,-3 1-2 0,3-3-5 0,-3 2-2 0,-5-5-5 0,8 3-1 15,-2 3-4-15,-6-7-4 0,0 5-2 0,0-5-1 0,0 6-3 0,0-5 1 16,0 3-1-16,0 3-1 0,0-7-1 0,0 10-1 0,-6-3 0 0,6 2-1 0,-8 1-3 16,8 1 1-16,0 4-1 0,0 1-1 0,-5 3 1 0,5-4-6 0,0 10-7 15,0-5-7-15,0 5-8 0,0 0-10 0,0 0-8 0,0 0-4 0,0 0-1 16,-8 0 2-16,8 5-2 0,0 5 3 0,-5-4-1 0,5 9 1 0,0-6 2 16,0 10 5-16,-8-4 5 0,8 9 8 0,0-3 9 0,-6 3 8 0,6 4 9 0,-5-3 4 15,5-1 1-15,0 6 2 0,-7-6 0 0,7 6 0 0,0-5 0 0,0-1 0 16,0 0-2-16,0 1 0 0,0-1-1 0,0 1 0 0,0-7-2 0,0 3 0 15,0-2-2-15,7 0-2 0,-7-5-6 0,5 7-4 0,-5-8-2 0,6 2-4 0,2 1-3 16,-3-7 0-16,3 6 4 0,-8-6-1 0,5-4 2 0,9 5 5 0,-9-1 0 16,2-3 4-16,7 0 3 0,-8-6 4 0,6 3 6 0,-4-3 7 0,5 0 4 0,0-3 6 15,1-3 5-15,-2 0 3 0,0 3 0 0,3-3 2 16,-3-4 0-16,8 1-1 0,-8-6 1 0,2 6 1 0,-1-6 2 0,6 0 1 0,-6 0-1 0,0 0 1 16,0 1-2-16,-8-6-1 0,11 2-1 0,-3-3 1 0,-8 6-5 0,9-7 0 15,-9 1 0-15,2 2-3 0,7-6 0 0,-8 5-5 0,1-5 0 0,-7 7-2 0,5-6-3 16,3-1 0-16,-8 1-2 0,6-1 0 0,-6 1 1 0,0 3 0 0,0-3 4 15,-6 5 4-15,6-2 1 0,0 7 3 0,-8 1 2 0,8-3 1 0,-5 7 0 16,5-2-2-16,-7 2-3 0,7 5-8 0,-6-2-12 0,-1 6-5 0,7 0-5 16,-7 0-4-16,7 10-4 0,-7-5-5 0,2 10-3 0,-3 0-3 0,2 0-4 15,1 4-1-15,-3 5-2 0,3 0 4 0,-2 1 0 0,7-1 6 0,-9 6 9 0,4-7 6 16,5 3 2-16,-6-2 3 0,6 1 0 0,0-6 2 0,0 5-2 0,0-3 1 16,0-8 1-16,0 7-1 0,0-1 0 0,6-4 1 0,-6 0 0 0,5 0 2 15,4-2 2-15,-9 2-2 0,7-5-2 0,-2 4-7 0,-5-4-14 0,8 5-11 16,-3-6-12-16,1 2-17 0,-6-1-18 0,8 5-17 0,-3-11-17 0,2 5-21 0,-7 2-19 15,7-2-35-15,0-2-39 0,-7-4-38 0,6 3-35 0,-6-3-31 0,0 3-29 0,0-6-12 16,0 6-8-16,0-6 14 0,0 0 22 0,0 0 26 0,0 3 29 0,0-3 31 16,-6-3 32-16,-1 3 42 0,0-6 40 0,7 0 43 0,-7 3 39 0</inkml:trace>
  <inkml:trace contextRef="#ctx0" brushRef="#br0" timeOffset="194760.03">28024 9473 19 0,'-6'-10'102'0,"-7"-1"52"0,5 1 41 0,-4 1 38 0,5-6 34 0,-5 11 36 0,4-7 36 0,3 1 31 0,-9 1 35 0,9 0 30 0,-3 3 30 0,1-3-29 0,7 0-63 0,-6 3-57 0,6-4-52 0,0 5-40 0,0 1-30 0,0-1-23 0,0-1-21 0,0 2-22 0,0-1-20 0,6 1-20 0,-6 4-19 0,7-5-18 0,-7 1-14 0,8-2-12 0,-3 0-12 0,2 6-4 0,5-4-3 0,-4 4-1 16,4-5-2-16,-5 5 1 0,5-6-2 0,2 6-1 0,-1 0-1 0,0 0-10 16,7 0-18-16,-9 0-19 0,5 0-21 0,-3 6-26 0,-2-6-28 0,9 5-30 15,-6-1-35-15,-1 2-61 0,0 0-73 0,-7-2-68 0,7 1-67 0,0 4-24 0,-5-5 1 16,2 2 16-16,-1 3 29 0,3-4 33 0,-6 2 35 0,1-4 42 0,-7 3 42 0,7-6 45 16,-7 4 46-16,0-4 62 0,0 0 73 0</inkml:trace>
  <inkml:trace contextRef="#ctx0" brushRef="#br0" timeOffset="195403.72">28453 9564 90 0,'-5'0'155'0,"-3"0"39"0,2 0 29 0,1 0 28 0,-3 0 26 0,1-3 29 0,7-3 27 0,-6-4 27 0,0 10 25 0,6-5 22 0,0 5 21 0,0 0-71 0,-7-4-121 0,7 4-61 0,0 0-32 0,0 0-15 0,0 0-5 0,0 0-9 0,0 0-12 0,0 0-15 0,0 0-13 0,0 0-14 0,0-5-12 16,0 5-10-16,0 0-10 0,0 0-7 0,0 0-7 0,0 0-5 0,0 0-7 15,0 0-4-15,0 0-8 0,7 0-3 0,-7 0-6 0,0 0-1 0,0-6-2 16,0 6 2-16,6 0 1 0,-6 0 3 0,0 0 3 0,6 0 5 0,-6 0 2 16,7 0 0-16,1 0 1 0,-3 0-9 0,1-4-11 0,7 4-12 0,-6 0-13 0,7-5-24 15,-8 5-26 1,6-4-49-16,2 4-66 0,-1-5-79 0,-1-2-81 0,2 4-33 0,-1 3-11 0,1-6 6 0,-2 2 14 0,-6-7 23 0,7 8 27 0,-5-3 30 0,-1-3 35 16,-2-1 38-16,2 0 40 0,0-4 57 0,-7 4 65 0</inkml:trace>
  <inkml:trace contextRef="#ctx0" brushRef="#br0" timeOffset="195814.97">28579 9306 0 0,'-7'15'19'0,"-2"-10"131"0,4-1 66 0,-8 1 45 0,8-5 32 0,-4-5 30 15,2 1 28-15,2-7 26 0,5-7 21 0,-6-2 19 0,-1 5 19 0,7 6 16 16,0 0 18-16,0 3-103 0,0-3-171 0,0 3-73 0,0-3-29 0,0 3-7 16,7 2 0-16,-7-1-5 0,0 1-4 0,0-1-5 0,6-2-2 0,-6 4-5 15,0-3-1-15,0 1-5 0,0 5-7 0,5-4-5 0,-5 4-8 0,0-6-9 0,7 6-8 31,-7-5-11-31,9 5-8 0,-4 0-7 0,-5 0-4 0,7 0-5 0,4 0-3 16,-2 0 1-16,-2 0-2 0,4 5 3 0,-3 1 2 0,5-2 0 0,-1 7 4 16,2-8 3-16,-1 9 0 0,0-3 0 0,-2 4 4 0,-3 2-1 0,5-3-1 0,0 1-2 15,1 7-4-15,-9-4-5 0,2 2-4 0,-1 1-6 0,1 2-2 0,-1-3-3 16,-6 3-7-16,8-2-2 0,-8 0-4 0,0 1-4 0,0-1-1 0,0 1 0 16,0-7-1-16,0 3 3 0,0-1 5 0,0-1 5 0,0-4 3 0,0 5 7 15,0-9 4-15,0 3 7 0,-8-5 6 0,8 1 6 0,0 1 9 0,0-2 6 16,0 2 10-16,-6-6 5 0,6 0 5 0,0 3 4 0,-7-3 4 0,7 0 5 0,0 0 5 15,-6 0 7-15,6 0 6 0,-7-3 9 0,2 3 6 0,5-6 4 0,-9 2 5 0,4-2-3 16,5 6-3-16,-5-9-2 0,-3 3-3 0,8 3-3 0,-5-9 1 0,-3 3-4 16,8-1-4-16,-8 1-5 0,8-2-9 0,-5 2-8 0,5 0-12 0,0-7-9 15,-6 7-8-15,6-6-6 0,0 0-4 0,-8 1-5 0,8 0-2 0,0-1-4 16,0-1-6-16,0 2-4 0,8-1-5 0,-8 2-7 0,0-3-5 0,6 2-10 16,-1-1-10-16,-5 2-20 0,8 1-12 0,0-3-21 0,-3 6-20 0,8 0-23 15,-8-1-20-15,9 4-26 0,-7-3-25 0,6 3-54 0,1 3-68 0,-2-3-69 0,0 6-67 16,3-4-17-16,-10 4 10 0,9 0 22 0,-1 0 30 0,0 0 33 0,-7 0 38 0,7 0 37 15,-6 0 38-15,-1 0 41 0,1-5 45 0,-1 5 59 0,1-4 69 0</inkml:trace>
  <inkml:trace contextRef="#ctx0" brushRef="#br0" timeOffset="196598.65">29098 9229 0 0,'0'9'34'0,"0"-3"145"0,0 3 72 0,0-5 50 0,-5 1 36 0,5-1 26 0,0-4 22 0,0 0 21 0,0 0 18 0,0 0 18 0,0 0 17 0,0 0 18 0,0 0 21 0,0 0-118 0,0 0-191 0,0-4-89 0,0 4-29 0,-8-5-17 0,8 5-2 15,0-4-3-15,-6 4 1 0,6-5-1 0,-5 5-6 0,5 0-5 0,-8-4-5 0,1 4-11 16,7 0-9-16,-6 0-11 0,0 0-9 0,-1 0-10 0,2 4-5 0,-3-4-6 16,0 5-6-16,-3-1-1 0,4 1 1 0,1-1-1 0,-2 2 2 0,3 3 1 15,-2-3 4-15,1 4 3 0,0-5 1 0,-2 4 3 0,8 1 1 0,-7-5 1 16,7 4 2-16,-5-2-1 0,5 2-1 0,0-5 1 0,0 5-5 0,0-4 1 16,0 5-1-16,0-5-3 0,0 1 3 0,5 4 1 0,-5-7 0 0,7 3 3 15,1-1 3-15,-2-1 3 0,0 2 4 0,1-2 4 0,6-4 3 0,-7 5 4 0,7-5 4 16,-8 0 4-16,11 0 3 0,-4 0 5 0,0-5-1 0,-5 5 4 0,6-4 0 15,1-2 1-15,-1 2 1 0,-1-1 2 0,-5-1 3 0,5-4 4 0,-4 7 5 16,5-8 8-16,-7 7 9 0,-1-7 6 0,2 2 10 0,2-1 6 0,-4 7 7 16,1-9 3-16,1 3 6 0,-7 3-1 0,5-3 0 0,-5 0-3 15,0 5-4-15,0-8-7 0,0 3-8 0,-5-1-9 0,5 5-10 0,-7-4-9 0,7-1-12 0,-6 1-9 16,1 3-13-16,-4-3-7 0,2-1-8 0,2 5-8 0,-1 1-5 0,-1-8-6 16,1 9-4-16,-2 3-5 0,1-6-4 0,2 6-4 0,-2-5-4 0,2 10 0 0,-2-5-2 15,-1 6 1-15,3-3 1 0,-3 4 1 0,2-2 2 0,1 4 2 0,-3 1 0 16,1-1 2-16,1 0 3 0,0 7 0 0,-1-7 2 0,2 6 1 0,-3-6 0 0,0 7 1 15,3-2-3-15,5 1 0 0,-6 1 0 0,-1-7 0 0,7 4 2 0,-6 2 0 16,6-1 1-16,-8-4 2 0,8 5-1 0,0-5 3 0,0 4 0 0,0-4-1 16,0 1 0-16,8-1 0 0,-8-1 0 0,6 6 0 0,1-5-2 0,-1-5-6 15,-1 4-11-15,3 1-10 0,5-1-12 0,-6-4-12 0,5 5-10 0,3-4-15 0,-4-3-17 16,2 9-30-16,2-9-37 0,2-3-34 0,-2 6-34 0,-2-6-28 0,5 4-25 16,2-4-15-16,-8 0-6 0,9 0 4 0,-7-4 9 0,4 4 17 0,1-6 18 0,-4 3 26 15,4-3 28-15,-6 0 40 0,6 3 41 0,-7-3 38 0,2 3 34 0,4-4 36 16,-2-2 32-16,-3 4 13 0,-2-5 14 0,-3 5 30 0,4-4 38 0,-6-1 39 0,2 4 40 15,-3-3 37-15,3 0 32 0,-3-1 28 0,3-1 26 0,-8 1 24 0,6 1 21 0,-6 0 0 16,0-1-12-16,0-1-17 0,7 1-25 0,-7-4-24 0,-7 4-32 0,7-4-28 16,0 1-27-16,0 1-18 0,-6-3-14 0,6 6-8 0,0-4-6 0,-8 1-4 15,8-3-1-15,-5 6-4 0,5 0-2 0,0-1-4 16,-8-5-5-16,8 9-3 0,0-3-3 0,-5 0-4 0,5 5-8 0,0-1-3 0,0-2-4 0,-8 4-4 16,8-3-9-16,0 6-6 0,0-5-8 0,0 5-11 0,0 0-9 0,0 0-9 15,0 0-8-15,-6 0-9 0,6 0-7 0,-5 5-5 0,5-5-4 0,-7 6-5 0,7-3-3 16,-8 4-4-16,8-2-1 0,-6-1 2 0,1 1 0 0,-3 5 2 0,3-7 4 15,-2 9 0-15,-2-3 7 0,9-3 1 16,-5 3 1-16,-1 0 3 0,-1 1 1 0,2-1-2 0,-4 3 0 0,9-3-1 0,-5 0 2 0,-2 6-3 0,7-6-1 16,-6 7 2-16,1-3 0 0,5-2 0 0,-8 4 1 0,8-5-1 0,0 4-1 0,0-4-2 15,-8 4-4-15,8-4-7 0,0 5-5 0,0-5-9 0,8-1-9 0,-8 6-5 0,0-5-7 16,0-1-7-16,8 0-6 0,-8-3-6 0,5 3-6 0,1-4-7 0,1 5-7 16,-2-4-3-16,4-3-5 0,-4 3 0 0,2 0 3 0,4-3 1 0,-2-3 1 15,3 6-4-15,-4-6-6 0,3 0-16 0,4 0-14 0,-4 0-24 16,2 0-28-16,0-6-32 0,1 6-36 0,-1-3-30 0,0-3-27 0,5-3-2 0,-4 3 6 0,6-4 14 15,-6 1 18-15,-2-2 22 16,8 2 26-16,-8 0 30 0,2-7 34 0,-1 7 35 0,-1 0 38 0</inkml:trace>
  <inkml:trace contextRef="#ctx0" brushRef="#br0" timeOffset="196927.33">29736 9375 54 0,'7'-15'125'0,"-7"6"43"0,0 0 34 0,8-3 32 0,-8 3 29 0,-8-6 28 0,8 6 28 0,0-1 31 0,-7-5 28 0,7 5 27 0,-6 1 24 0,0 0-48 0,1-3-91 0,-2 3-51 0,-2 0-28 0,4-1-16 0,-2 5-11 0,1-4-11 0,1 2-8 0,5 4-11 0,-9-3-11 0,2 1-15 0,7 5-18 0,-5-4-17 15,5 4-15-15,0 0-17 0,0 0-15 16,0 0-17-16,0 0-12 0,0 0-12 0,0 0-8 0,0 0-2 0,0 0-1 0,0 4 0 0,0-4-1 0,0 11 2 15,5-8 2 1,-5 9 2-16,0-3 5 0,0 1 5 0,7-1 6 0,-7 6 5 0,9-5 6 0,-9 4 0 0,5 1-1 0,-5 5-4 0,6-6-9 0,-6 5-4 0,7-4-3 16,-7 4-4-1,5-4-2-15,-5 6-5 0,9-7-6 0,-9 5-7 0,7-4-7 0,-7 4-3 0,0-4-7 0,5-6-1 0,-5 7-2 0,0-7-2 0,6 6-2 16,-6-6-1-16,0-4-2 0,0 5 1 16,6-1 1-16,-6-3 2 0,0 0 7 0,0-3 4 0,0-3 6 0,0 0 7 15,0 0 6-15,0 0 8 0,0 0 8 0,0 0 9 0,0 0 10 0,0 0 5 0,0 0 8 0,0 0 4 0,7 0 5 0,-7-3 7 16,8-3 4-16,-8 0 5 0,5-3 5 0,-5 6 1 0,7-9 1 0,-7 3-3 31,7-6-3-31,-7-1-8 0,5 3-8 0,2-1-6 0,-7-1-4 0,8-1-7 0,-8-2-2 16,5-3-6-16,2 2-5 0,-7 4-7 0,7-3-6 0,-7-3-8 0,5 2-8 15,-5 1-13-15,8-3-7 0,-8 6-11 0,0 2-7 0,8-2-11 0,-8 0-9 0,0 5-11 16,0 1-13-16,0 4-20 0,0-5-21 0,0 10-27 0,0-6-27 0,0 6-44 16,0 0-51-16,0 0-50 0,0 0-46 0,0 6-36 0,0-3-28 0,-8 4-1 15,8-2 14-15,-8-1 22 0,8 1 27 0,-5 5 33 0,5-7 37 0,0 9 41 0,0-9 42 16,-7 3 54-16,7 4 54 0,0-10 54 0,7 5 65 0</inkml:trace>
  <inkml:trace contextRef="#ctx0" brushRef="#br0" timeOffset="197174.77">30024 9311 0 0,'6'10'22'16,"-1"-5"136"-16,-5-1 75 0,0-4 47 0,9-4 36 0,-9-1 30 0,0-1 26 16,0-7 24-16,0-12 27 0,7 5 25 0,-7 1 21 0,0 4 25 0,0 0 22 0,5 6-104 15,-5-7-176-15,0 2-84 0,8 4-37 0,-8 1-17 0,0 0-5 0,5-7-4 16,-5 7-3-16,0-2-7 0,0 7-7 0,0-5-7 0,0 3-6 0,0 3-10 15,0 3-9-15,0-6-8 0,0 6-15 0,0 0-10 0,0 0-10 0,0 0-8 16,0 0-4-16,-5 0-4 0,5 6-2 0,-8-3-5 0,8 7 2 0,-5-1-4 0,-2-3-1 16,-2 8-2-16,4-4-1 0,-1 5 5 0,-1 0 4 0,1 0 2 0,-1 0 7 15,-6 4-1-15,7-4 3 0,-2 4-3 0,3-5-7 0,5 5-8 0,-8 2-12 16,3-8-8-16,5 7-12 0,-7 0-8 0,7 0-12 0,0-2-10 0,0-2-15 0,0 3-11 16,0 1-12-16,0-5-12 0,0 4-8 0,7-4-13 0,-7 4-12 0,5-4-18 15,3-1-18-15,-3 5-16 0,3-4-16 0,-8-5-22 0,13 5-26 0,-7-6-21 16,1 2-21-16,-1 3 3 0,1-9 13 0,4 4 18 0,-2 1 22 0,3 1 26 0,-4-7 28 15,3 2 35-15,-3-3 34 0,4 3 33 0,2-6 31 0</inkml:trace>
  <inkml:trace contextRef="#ctx0" brushRef="#br0" timeOffset="197584.87">30251 9473 14 0,'-5'-10'97'0,"5"-1"48"0,-8 1 40 16,3-4 31-16,-3 4 29 0,8 1 27 0,-6 0 26 0,6-7 23 0,0 7 25 15,-7-2 24-15,7-2 21 0,-6 4-31 0,6-7-62 0,-7 5-52 0,7 2-51 16,0 0-31-16,0-1-20 0,0 0-14 0,0 5-14 0,0-5-9 0,0 5-10 0,0-4-10 15,0 5-8-15,0-2-11 0,0 6-8 0,7-6-4 0,-7 6-7 0,6-3-2 16,-6 3-4-16,7 0-3 0,-1 0 1 0,-6 0-1 0,13 0 1 0,-5 3 1 16,-3 3 1-16,9 0 1 0,-9 3-2 0,10-5 3 0,-3 5-4 0,-5 2-1 15,5 5-3-15,2-3-2 0,-1-4-5 0,-8 6-4 0,9 0-3 0,-1 4-5 16,-8-4-5-16,11-1-4 0,-11 7-5 0,1-7-4 0,2 6-4 0,-3-5-6 0,3 4-7 16,-8-4-3-16,7 0-8 0,-7-2-3 0,0 2-2 0,0 0-1 0,0-6-2 15,0 6 2-15,0-5 2 0,0-5 2 0,0 5 4 0,-7-4 5 0,7-3 4 16,0 3 8-16,0-1 9 0,-8-1 7 0,8-4 9 0,-5 0 7 0,5 6 6 15,-8-6 6-15,2-6 2 0,6 6 4 0,-5 0 1 0,-3-4 1 0,0 4 3 16,3-5 1-16,5-1 0 0,-6 3-2 0,-1-7-1 0,2 4 0 0,-4-3-2 0,9 3 2 16,-5-3-1-16,-2 0 3 0,1-7 3 0,6 7 0 0,-5-6-3 0,-4 6 0 15,9-6-7-15,-7 0-3 0,7 0-5 0,0 0-4 0,0-4-5 0,0 4-3 0,0-3-7 16,0 2-5-16,0-4-4 0,7 1-11 0,2 0-8 0,-4 4-7 0,-5-3-5 16,6 2-10-16,1-4-7 0,7 7-14 0,-9 1-15 0,2-3-14 0,-1 6-14 15,7 0-16-15,-5 0-17 0,-3 2-17 0,9 4-19 0,-9-3-24 0,10 6-21 0,-10 0-60 16,9 0-81-16,-9 0-58 0,8 6-48 0,1-3-8 0,-9 4 14 0,11-2 24 15,-11-1 25-15,2 1 33 0,4-1 31 0,-2 2 36 16,-2-3 37-16,-7 3 41 0,5 0 44 0,1-6 64 0,-6 3 81 0</inkml:trace>
  <inkml:trace contextRef="#ctx0" brushRef="#br0" timeOffset="198028.24">30670 9360 0 0,'0'9'3'0,"5"-3"119"0,0 3 81 0,-5-3 57 0,0-3 40 0,0 4 34 16,0-7 31-16,0 0 28 0,0 0 25 0,0-7 27 0,0 7 29 15,0-9 26-15,0 4 26 0,0 1-75 0,0-2-137 0,8 1-82 0,-8 1-52 0,0-1-24 16,0 5-9-16,0 0-8 0,0-4-8 0,0 4-12 0,0 0-13 0,0-6-16 0,0 6-18 15,0 0-16-15,0 0-13 0,0 0-13 0,0 0-12 0,6 6-9 0,-6-2-10 0,0 1-7 16,0 4-5-16,7-3-3 0,-7 3-2 0,0 7 5 0,0-2 2 0,6-4 6 16,-6 8 7-16,0-2 3 0,0-1 1 0,0 3-1 0,7-2-2 0,-7 2-3 15,0-3-5-15,0 6-9 0,0-6-9 0,-7 3-11 16,7-2-6-16,0-2-6 0,0 5-5 0,0-10-6 0,0 7-4 0,0-1-2 0,7-6-3 0,-7 6-2 16,0-6 4-16,0-3 1 0,0 3 3 0,7 1 10 0,-7-5 9 0,0-1 11 15,0-4 12-15,0 0 13 0,0 5 13 0,0-5 16 0,0 0 16 0,0 0 10 0,0 0 7 16,0 0 5-16,0 0-1 0,0 0 3 0,0-5 2 0,0 1-1 0,0-1-1 15,0-5-1-15,-7 1-7 0,7-2-5 0,-7 1-10 0,7 1-9 0,-6 0-13 0,-1-6-5 16,7-1-6-16,-6 7-3 0,-2-6-1 0,3 0-2 0,0-4 1 0,-3 4-2 16,2 0-2-16,-1-4-1 0,7 5 0 0,-8-1-2 0,3-4-3 0,5 4 0 15,-6-4-3-15,6-2 1 0,0 7-3 0,-8-5-2 16,8 3-2-16,0-2-4 0,0 3-2 0,8 0-2 0,-8 0-1 0,6-4-2 0,-6 10-2 0,5-6-2 0,-5 0-2 16,8 5-1-16,-1 1-4 0,-1 0 0 0,2-3-1 0,-3 3 0 0,0 3 2 15,9-3-1-15,-7 5 1 0,6 4-1 0,-6-5 3 0,5 5 2 0,-5-4 0 0,5 4 4 16,3 4 3-16,-10-4 4 0,9 5 2 0,-9-1 4 0,8 2 2 0,-6-3 4 15,7 9 2-15,-8-3 2 0,1-3 4 0,-1 3 0 0,-6 0 5 0,7 1 0 16,-7 5 2-16,6-5 1 0,-6-1 0 0,0 6-5 0,-6-1-4 0,6-4-8 16,0 5-8-16,-7-6-10 0,1 6-10 0,-1-6-13 0,7 1-18 0,-6 5-18 0,-8-5-23 15,7 0-25-15,2 0-30 0,-8 0-51 0,7-5-60 0,-7 5-70 0,6-1-71 16,-7-4-25-16,8 5 1 0,-6-7 12 0,-2 4 22 0,7-7 27 0,-6 0 28 0,7 0 35 0,-7 0 35 16,8 0 41-16,-3-7 43 0,2 4 55 0,-1-3 64 0</inkml:trace>
  <inkml:trace contextRef="#ctx0" brushRef="#br0" timeOffset="198248.86">30922 9190 0 0,'20'0'40'0,"-8"-7"124"0,2 4 71 0,-1-3 52 0,-1 1 42 0,-3-5 39 0,-4 5 35 0,8-4 33 0,-8 5 34 0,3-6 26 0,0 4 27 0,-3 1 11 0,1 1 4 0,2-1-99 0,5-1-161 0,-6 6-82 0,-2 0-48 0,2 0-26 0,5 6-13 0,-4-1-14 15,-3-1-15-15,3 7-11 0,-2-7-12 0,-1 6-7 16,2 4-8-16,2-4-5 0,-4 11-7 0,-5-7-1 0,6-1-3 0,-6 8-1 0,0-2-3 0,0 1-12 0,0 0-16 15,-6 4-22-15,6 0-19 0,-5 0-22 0,-4 0-21 0,2 1-24 0,2-1-25 16,-9 1-25-16,9-5-31 0,-10 5-36 0,3-1-36 0,-8-5-64 0,1 5-75 16,-2-3-51-16,3 3-38 0,-8-5 0 0,-1 0 19 0,-5 2 26 0,6-3 33 0,-13-3 35 15,7 0 36-15,-7 0 41 0,5-6 43 0,-4 1 47 0,-1-1 48 0,-6-3 62 16,0 0 77-16</inkml:trace>
  <inkml:trace contextRef="#ctx0" brushRef="#br0" timeOffset="198944.57">28448 10626 0 0,'0'9'5'0,"0"1"54"0,0-5 38 0,5 4 37 0,-5-9 37 16,0 4 35-16,0-4 31 0,0 6 29 0,0-6 28 0,0 0 28 0,0 5 28 15,0-5 4-15,0 0-13 0,0 0-14 0,0 0-13 0,0 0-18 16,0 0-19-16,0 0-21 0,0 0-17 0,0 0-15 0,0 0-7 0,0 0-8 0,0 0-7 0,0 0-12 16,0-5-16-16,7-1-13 0,-7 6-18 0,0-4-15 0,0-1-11 0,0 1-11 15,0-1-11-15,8-5-10 0,-8 4-13 0,0-3-11 0,6-1-10 0,-6-4-7 16,6 4-6-16,-6 1-1 0,7-6 0 0,-7 0 4 0,5 6 4 0,-5-6 3 0,8 5-1 16,-8-5-1-16,0 6-3 0,0-1-2 0,0-4-6 0,0 2-2 0,0 3-3 15,-8-4-4-15,8 1-6 0,-5-3-2 0,-2 6-8 0,-5-6-6 0,4 2-9 0,-4-2-7 16,4 0-7-16,-3 0-6 0,-4 0-8 0,3 0-5 0,-8 6-3 15,7-10-2-15,2 10-1 0,-5-7 0 0,4 1 0 0,1 6 2 0,-5 0 0 0,5-3 3 16,-2 3 3-16,5 0 5 0,3 3 3 0,-2 2 7 0,0-5 4 0,0 9-1 16,1-5 3-16,6 5-6 0,0-7-5 0,0 7-8 0,0 0-4 0,0 0-8 15,0 0-5-15,0 0-5 0,0 0-10 0,0 0-6 0,0 0-8 0,0 0-3 0,0 0-1 16,0 0 3-16,0 0 5 0,6 0 6 0,-6 0 9 0,7 7 9 0,0-2 6 16,0-1 9-16,-2 1 6 0,3 5 7 0,-3-1 7 0,9-4 9 0,-9 5 7 0,11 0 3 15,-5 4 1-15,1-4 1 0,-4 4 0 0,5 2-1 0,0-1 1 0,1-6 2 16,-2 10 0-16,-6-4 1 0,7 0 0 0,0 0 2 0,-7 0 1 0,7-2 0 15,-6 7 0-15,1-4 0 0,4-1 0 0,-5-2-1 0,-2 8 1 0,3-7 0 16,-2 0-2-16,1 0-1 0,-1 2-1 0,-1-1 0 0,-5 3-2 0,7-8 1 16,-7 4-2-16,9 2 2 0,-9-2 1 0,0 2-1 0,0-7 2 0,0 6 1 0,0-6 1 15,0 6-1-15,0-5 1 0,0-1 0 0,-9 6 1 0,9-6-4 16,-7 1-5-16,7 1-8 0,-5-7-8 0,5 7-7 0,-6-7-8 0,-1 5-9 0,7-3-9 0,-6-2-8 16,6 1-12-16,-8-5-10 0,8 6-17 15,-5-3-15-15,-2-3-14 0,7 7-14 0,0-7-10 0,-6 5-13 0,6-5-15 0,0 0-25 0,0 0-31 0,0 0-31 16,0 0-29-16,0 0-41 0,0 0-41 0,0 0-9 0,0-5 11 0,0-5 19 15,0 4 26-15,6 1 27 0,-6 1 27 0,7-7 31 0,-7 7 33 0,5-5 39 0,3-1 42 0,-2-1 41 16,1-4 60-16</inkml:trace>
  <inkml:trace contextRef="#ctx0" brushRef="#br0" timeOffset="199364.49">28740 10404 0 0,'7'-9'2'0,"-1"4"110"0,2-5 70 0,-3 6 51 0,2-1 42 0,-1 1 37 0,0-2 37 0,-6-3 32 0,8 3 29 0,-1 1 30 0,-2 1 28 0,-5-2 27 0,0-3 26 0,0 5-73 0,9-1-134 0,-9 5-69 0,0-6-42 0,0 3-23 0,0-4-14 0,0 7-15 0,0-5-12 15,0 5-11-15,0-4-10 0,0-1-9 0,0 5-10 0,0-4-10 0,0 4-11 0,0 0-7 16,0-6-10-16,0 2-8 0,0-1-8 0,-9-1-6 0,9 3-9 0,0 3-9 0,-5-7-4 0,-2 2-7 0,7 1-5 0,-8-1-4 16,2-1-4-16,0 2-2 0,-6 1-2 0,4-8-3 0,2 7-1 0,-7-8-2 15,1 8 1-15,3-7-1 0,-1 8 3 0,-3-7 0 0,-3 1 4 0,11 4 0 16,-9-6 2-16,1 1 3 0,1 0-1 0,5 6 2 0,-5-5 0 0,4-2-2 16,3 1 1-16,-3 1-3 0,2-2-1 0,1 7-4 0,-2-5-1 0,-2 0-2 15,9-3-1-15,0 3-6 0,0-1-3 0,-5 1-7 0,5 0-3 0,0-3-5 16,0 8-4-16,5-7-2 0,-5 8-4 0,0-7-3 0,9 5-1 0,-2 1 1 0,-7-1-1 15,5 5 1-15,1-7 3 0,7 7 3 0,-5 0 4 0,4 0 6 0,-5 7 3 0,5-7 7 16,1 5 6-16,1 4 6 0,-1 1 5 0,8-1 4 0,-11 0 6 0,4 7 1 16,-1-2 4-16,0 1 1 0,0 1 0 0,0 2 2 0,1 6 0 0,-2-3 0 15,-3 2 0-15,-4-2 1 0,0 6-1 0,3 0-3 0,-3 1-2 0,-5-4-2 16,0 6-5-16,8 0-4 0,-16-7-4 0,8 7-2 0,0-6-4 0,0 6-4 16,-5-6-3-16,5 1 1 0,-8-1-4 0,8 1 0 0,-5-7-2 0,5 3 0 15,-5-3-4-15,5 2 2 0,0 0-1 0,-9-5-3 0,9 4-5 0,0-4-4 0,0 0-5 16,0 0-4-16,0-6-4 0,0 6-4 0,0 0-9 0,0-5-10 0,0-1-12 15,9 0-10-15,-9 1-9 0,0-5-8 0,5 4-7 0,-5-2-8 0,5 2-7 0,-5-4-20 16,8-1-24-16,-3 2-47 0,-5-6-56 0,8 3-48 0,-2-3-43 0,1 6-7 16,-1-6 8-16,1 0 19 0,-1 0 20 0,7 0 23 0,-6 0 25 0,0-6 27 0,5 6 30 15,-4-3 39-15,-3-3 43 0,9 2 52 0,-9-5 71 16</inkml:trace>
  <inkml:trace contextRef="#ctx0" brushRef="#br0" timeOffset="200351.09">29406 10498 87 0,'0'-9'155'0,"-7"3"42"0,-2-3 34 0,4 0 34 0,-1-3 34 0,-1 8 32 0,2-5 33 0,-4 0 28 0,9-3 31 16,-5 3 25-16,-2-1 24 0,7 5-64 0,-6-4-118 0,6-1-66 0,-5 1-34 0,5 3-23 0,0-3-13 0,0 3-20 0,0 1-19 0,0 1-17 0,0-2-14 0,0 3-16 0,5-3-14 0,-5 2-15 0,0-1-12 16,0 5-10-16,6 0-7 0,-6-6-3 0,7 6-2 0,-7 0-1 0,5 0-1 15,-5 0 0-15,9 0-2 0,-4 0-4 0,-5 6-1 16,7-6-1-16,-1 5 2 0,-1-1 2 15,-5 5 1-15,9-3 3 0,-2 3-1 0,-7 0 2 0,5 3-1 0,3-3 1 0,-8 1-1 0,0 4 1 0,5 2 0 0,-5-1-1 0,0-2 3 0,6 2-1 16,-6 0-1 0,0 4-1-16,0-5 0 0,0 7-2 0,0-8 0 0,0 8-2 0,-6-6-3 0,6 0-3 0,0-2-4 0,0 2-1 0,0 0-6 0,0 0 0 15,0-2-4-15,0-2 0 16,0-1-1-16,0-1-1 0,0 1 2 0,0-5 0 0,0-1 3 0,0 1 5 0,0-5 5 0,0 0 9 0,0 6 8 0,0-6 11 0,0 0 9 16,0 0 13-16,0 0 13 0,0 0 10 0,0 0 10 0,0 0 3 0,0 0 1 31,0-6-1-31,0 1-1 0,0-4-2 0,0 5 0 0,0-5-4 0,-5-3-4 15,5 3-6-15,0-6-4 0,0 2-12 0,0-2-10 0,-8-1-13 0,8 2-8 0,0-2-5 16,-5 2-3-16,5-5-3 0,0 4 1 0,0-4-5 0,0 4-3 0,0-4-2 16,0 5-5-16,0-7-2 0,0 2-5 0,5 4-2 0,-5-5-2 0,8 6-3 15,-8-1-4-15,5-5-2 0,1 10-3 0,-6-3-4 0,8 2-1 0,-1 1-4 0,-2 5-3 16,-5-4 0-16,6 9-2 0,2-4 4 0,-3 4 0 0,3 0 2 0,-3 0 6 16,3 4 3-16,-2-4 5 0,1 9 5 0,6-4 6 0,-7 5 2 0,2 5 6 15,-3-6 4-15,8 6 4 0,-13 0 2 0,13 4 2 0,-13-4 2 0,8 6-2 0,-3-2 2 16,-5-1-2-16,6 3-2 0,-6-2-4 0,0 1-4 0,0-1-5 0,0 5-7 15,8-3-9-15,-8-2-7 0,0 5-10 0,0-3-9 0,0-3-9 0,0 1-6 16,5-4-8-16,-5 4-2 0,7-4-4 0,-1 0 2 0,2 0 0 0,-2 0 4 0,1-6 6 16,-2 0 9-16,3 3 6 0,5-3 12 0,-7-5 9 0,6 2 10 0,-3-3 11 15,2 3 6-15,-4-6 7 0,7 0 5 0,-7 0 5 0,4-6 4 0,2 6 4 16,-5-3-1-16,4-3 2 0,-5-3 0 0,5 5-1 0,-4-8 1 0,-3 3 0 0,9 0 5 16,-9-2 6-16,3 3 6 0,0-3 7 0,-3 1 4 0,1-5 7 0,1 6 4 15,-2-6 7-15,4 6 3 0,-9-6 1 0,5 0 2 0,-5 2 2 0,7-2 1 16,-7 3 1-16,6-6-4 0,-6 2-3 0,0 2-9 0,5-1-2 0,-5 2-8 15,0-2-5-15,8-1-6 0,-8 2-4 0,0 0-3 0,0 3-4 0,0-4-2 16,0 6 0-16,0 0-3 0,8-1-1 0,-8 4-3 0,0-3 1 0,0 3-3 0,0 6-5 16,0-4-2-16,0 4-10 0,0 0-8 0,0 0-7 0,0-5-8 0,0 5-5 0,0 0-3 15,-8 5-2-15,8-1-1 0,-8-4-1 0,8 12-2 0,-5-9 0 0,5 3 1 16,-6 4 0-16,6-1 3 0,-7 0 5 0,2 3 7 0,5 2 6 0,-9 0 6 16,9-5 3-16,-5 6 1 0,-2 0 1 0,7 0 1 0,0 0-4 0,-6 0 0 0,6 0-2 15,0-2-1-15,0-4-2 0,0 6 2 0,0 1-1 0,0-2 1 16,6-4 2-16,-6-1-2 0,7 3 2 0,-7 1 2 0,5-4 3 0,4-4 1 15,-9 5 5-15,5-5 5 0,2 5 3 0,4-4 8 0,-3-1 1 16,0-5 8-16,4 4 5 0,-5-4 8 0,-2 0 8 0,10-4 7 0,-3 4 8 0,-5-5 5 0,6-5 8 0,0 4 3 16,-7 1 3-16,7-5 4 0,0 1 0 0,-6-6 4 15,4 6 3-15,-2-1-1 0,3-5 0 0,-4 6-2 0,-3-6-4 0,1 0-5 0,-6 5-4 16,8-4-10-16,-8-2-10 0,0 2-6 0,0 4-10 0,0-5-10 0,-8 2-10 0,8-2-14 16,-6-5-15-16,1 6-12 0,-8 0-15 0,6-2-11 15,-7 2-14-15,8-2-8 0,-7 7-10 0,0-6-7 0,0 6-8 0,0 3-6 0,0-3-7 0,-1 5-7 0,2-2-6 16,4 0-12-16,-4 3-11 0,5 3-15 0,2 0-15 0,-3 0-15 0,0 0-13 0,3 3-18 15,-1 3-24-15,-1 0-32 0,7-2-35 0,-5 5-44 0,-4 1-44 0,9-5-20 16,-5 4-6-16,5 3 14 0,0-3 26 0,-7-3 31 0,7 3 34 0,0-5 33 16,0 1 32-16,7 5 38 0,-7-10 39 0,5 6 45 0,-5-6 46 0</inkml:trace>
  <inkml:trace contextRef="#ctx0" brushRef="#br0" timeOffset="200620.33">30206 10304 0 0,'0'3'28'0,"6"-3"142"0,-6 0 79 0,7-3 52 0,-14-4 39 0,7-2 33 0,0 4 31 0,-6-14 31 0,6-11 29 0,0 6 28 0,-7-1 28 0,7 10 27 0,0 2 30 0,-6 1-108 0,6 3-181 0,0 0-90 0,0-1-39 0,0 5-18 0,0-4-5 16,0 3-11-16,0 6-10 0,0-4-14 0,0 4-15 0,0-6-19 15,0 6-15-15,0 0-17 0,0 0-16 0,0 0-10 0,0 0-12 0,0 0-7 16,6 6-5-16,-6-2-3 0,0 7-1 0,0-2-1 0,7-5 4 0,-7 11 3 0,0 1 7 16,6-2 6-16,-6-1 8 0,0 8 3 0,7-6 2 0,-7 9 2 0,0-5-3 0,0 6-1 15,0-4-2-15,6 3-7 0,-6 0-8 0,0 0-10 0,0 0-13 0,8 1-11 16,-8-1-11-16,5 1-11 0,-5-6-8 0,8 5-13 0,-8-3-9 0,5-3-13 15,3 3-9-15,-2-2-12 0,-6-5-15 0,5 2-12 0,2-1-13 16,1 3-9-16,-2-8-9 0,0 5-22 0,1-6-30 0,-7 1-53 0,5-1-64 0,-5 2-47 0,7-7-36 0,-7 1-4 16,0-5 12-16,0 6 21 0,0-6 27 0,-7 4 29 0,7-4 33 0,-5 0 34 0,-2-4 36 0,-5-2 43 15,4 1 50-15,1-5 60 0,-4 5 78 0</inkml:trace>
  <inkml:trace contextRef="#ctx0" brushRef="#br0" timeOffset="200794.69">30051 10507 0 0,'-7'0'24'16,"-2"0"140"-16,4 0 75 0,5-5 50 0,-6 1 37 0,6-1 28 0,0 5 21 0,0-14 18 15,0-6 15-15,6 1 18 0,-6 4 16 0,5 6 21 0,4-3 23 16,-2 8-106-16,-2-1-175 0,8 0-85 16,-7 1-36-16,7-2-14 0,0 2-6 0,1-1 2 0,7 1 5 0,-11-2 4 0,11 0 3 0,-8 3-3 0,6-3-3 0,1 6-10 0,-1-5-11 15,2 5-22-15,-3-4-29 0,2 4-34 0,8-6-36 0,-10 6-40 0,1 0-40 16,-1 0-97-16,-2 0-122 0,3 0-71 16,1 0-44-16,-8 6-15 0,0-6 7 0,1 0 12 0,1 0 18 0,-9 0 32 15,2-6 39-15,2 3 42 0,-4-3 46 0,-5-3 50 0,0 3 56 0,0-4 83 0,0 1 97 0</inkml:trace>
  <inkml:trace contextRef="#ctx0" brushRef="#br0" timeOffset="201697.96">30851 10292 0 0,'6'0'20'0,"-6"-4"36"0,0 4 14 0,7-5 12 0,-7 5 11 0,0-4 11 0,0 4 14 0,0 0 14 0,0-6 14 0,0 6 17 16,0-4 14-16,0 4-16 0,0-5-35 0,-7 5-18 0,7-6-9 0,0 6 0 0,0-3 3 0,-6 3 3 0,6-7-1 0,0 7-3 0,-7-5-3 0,7 1-5 0,-6 4-2 0,6-5-5 0,-7 5 0 0,7-6-2 15,-6 2 2-15,6 4 1 0,-7-3 1 0,0 3 0 0,7-6-3 0,0 6 1 16,-7-5 3-16,7 5-1 0,-5-4 0 0,5 4 1 0,-8-6-4 0,8 6-2 0,0 0-4 15,0-6-3-15,-5 6-2 0,5 0-4 0,0-4-2 16,0 4-2-16,0 0-2 0,-6 0-3 0,6 0-1 0,0-5-4 0,0 5 0 16,0 0-2-16,0 0-3 0,-8 0-2 0,8-6-1 0,0 6-4 0,-5 0-1 0,5 0-3 15,0-3-1-15,0 3-3 0,0 0-1 0,-7 0-3 0,7 0-3 0,0 0-2 16,0 0-4-16,-8-6-4 0,8 6-1 0,0 0-4 0,0 0-5 0,0 0-2 0,0 0-6 16,-6 0-5-16,6 0-6 0,0 0-1 0,0 0-4 0,-6 0-3 0,6 6-3 0,0-6 0 15,-7 0-1-15,7 3 3 0,-5 3 0 0,-2-1 2 0,7-1 2 0,-7 2 3 0,0 4 4 16,1 1 5-16,-1-4 4 0,1 4 2 0,-2-2 4 0,3 1 4 0,0 5-1 15,-3-5 3-15,2 4-1 0,-1 2 1 0,-1-7-2 0,3 6-2 16,-1 0-2-16,-2-6-3 0,3 6-4 0,5-1-1 0,-8 0-2 0,8 1 1 0,-5-3 0 0,5 1 1 16,0 2-2-16,0 0-2 0,5 0-2 0,-5-6-1 0,0 6 1 0,8 0 0 15,-8-2 0-15,5-3 3 0,3 5 0 0,-2-1 3 0,7-2 1 0,-6 1-2 0,-1-4-2 16,7 6-2-16,0-3 0 0,0-3-7 0,-7 0-7 0,8 1-7 0,5-1-13 16,-7-3-10-16,3 3-13 0,4-3-15 0,-6-2-16 0,6 1-24 0,-6-5-35 15,7 4-43-15,-7-4-50 0,6 0-54 0,-6 0-55 0,6 0-19 0,1 0-3 0,-1-4 11 16,-5-1 20-16,4 1 24 0,3-2 23 0,-8 3 28 0,8-9 29 0,-2 3 37 0,-6-1 40 15,-1 1 48-15,0 0 55 16</inkml:trace>
  <inkml:trace contextRef="#ctx0" brushRef="#br0" timeOffset="202045.46">31235 10435 0 0,'0'-10'1'0,"0"1"101"0,0-3 62 0,-7 3 39 0,7-6 29 0,-5 6 25 0,-3-1 26 16,8 1 25-16,-6-2 29 0,-1 1 25 0,7 1 26 0,-6 0 24 16,6 0 25-16,-5-3-71 0,5 3-125 15,0 5-60-15,0-2-22 0,-7-3-11 0,7 9 1 0,0-6-5 0,-9 3-9 0,9 3-16 0,0 0-19 0,0 0-21 16,-5-7-17-16,5 7-19 0,-7 7-12 0,1-7-14 0,1 3-9 0,-4 3-10 15,2-1-10-15,2-1-7 0,-1 6-8 0,-7-1-4 0,-2 3-2 0,10-3 2 16,-7 6 5-16,-3-6 4 0,10 6 6 0,-9 0 0 0,1-6 5 0,5 5-2 0,-3 0 0 0,4 1 1 16,2-3-2-16,-4 1-1 0,2 2 0 0,2 0-3 0,-1 0 1 0,-1-6-6 15,7 6-3-15,0 0-7 0,-6-5-7 0,6 3-7 0,0 2-3 16,6-4-7-16,-6 4 2 0,7-2 1 0,-7-4-1 0,6 3 4 0,-1 3 2 0,2-6 3 0,7 0 4 0,-7-5 6 16,-1 7 5-16,7-7 11 0,-5 8 7 0,3-9 12 0,-3-3 11 0,5 6 10 15,-1-6 9-15,0 0 8 0,3 0 10 0,-10-6 9 0,9 6 11 0,-2-3 12 16,2-9 8-1,-1 8 13-15,-8-7 11 0,11 7 10 0,-5-10 8 0,-4 4 4 0,-1 1 1 16,7-3-2-16,-6-2-4 0,-1 0-8 0,-6 5-9 0,6-6-11 0,-6 0-13 0,0 0-12 16,8-4-16-16,-8 4-21 0,-8 0-25 0,8-3-25 0,0 2-24 0,-6-2-20 15,0-3-23-15,-1 6-20 0,2-4-17 0,-3-2-16 0,2 7-17 0,-1 1-15 0,1-2-15 16,-6-1-18-16,3 2-19 0,4 4-27 0,-2 1-31 0,1 0-34 0,1 2-33 0,-11 2-34 16,16 1-32-16,-5 4 0 0,-1 0 13 0,-2 0 22 0,8 0 26 0,0 0 27 0,-5 0 31 15,5 0 33-15,0 4 33 0,0-4 44 0,0 0 47 0,0 5 46 0,0-5 66 0</inkml:trace>
  <inkml:trace contextRef="#ctx0" brushRef="#br0" timeOffset="202472.43">31267 10331 67 0,'0'6'155'0,"0"-6"52"0,0 0 39 0,0 0 33 0,0 0 33 0,0-6 34 16,0 6 34-16,-5-3 33 0,5-3 28 0,0 2 30 0,0-1 25 0,0-4-55 15,0 2-100-15,0 2-71 0,0-4-60 0,0 5-28 0,0-2-11 0,0-3-14 16,-7 3-11-16,7 3-16 0,0-4-19 0,0 2-14 0,0 1-14 0,0-1-8 15,0 5-9-15,0-6-9 0,0 6-5 0,0-4-7 0,0 4-5 0,0 0-6 16,0 0-7-16,0 0-6 0,0 0-7 0,0 0-12 0,0 0-10 0,0 0-10 0,0 0-11 16,0 0-7-16,0 0-3 0,0 0-3 0,0 0-2 0,0 4-1 0,7-4 0 15,-7 6 4-15,5-1 2 0,2 4 6 0,0-2 5 0,6 2 7 0,-6 0 11 16,5 1 7-16,0-1 8 0,2 6 2 0,-1 0 3 0,0 0-1 0,8 0-1 0,-11 0-1 16,4-2-3-16,-1 2-2 0,1 0-3 0,-2 6-3 0,2-8-2 0,-7 2-5 15,6 0-5-15,-8 0-1 0,4-2-2 0,-4 8 1 0,-5-12-3 0,5 6 0 16,-5 0 1-16,0 0 1 0,0-6-1 0,0 5 3 0,0-4 0 0,0 0 4 15,0-1 1-15,-5-3 5 0,5 4 7 0,0-5 5 0,-5-1 3 0,5 1 3 0,-9-1 1 16,9 2 2-16,-5-6 2 0,-2 5 0 0,1-5 2 0,6 0-1 0,-7 0 2 0,0 0-2 16,0 0 3-16,2-5-3 0,-2 5 1 0,1-6-2 0,-2 2 2 0,2-1 0 15,-1 1 4-15,2-1-1 0,-4 1 3 0,4-8 1 0,0 9 4 0,-3-9 4 16,8 3 5-16,-5 0 5 0,-3-1 6 0,8 1 3 0,-8-2-3 0,8 1-1 16,-5-5-4-16,5 6-5 0,0 0-5 0,0-7-3 0,0 2-5 0,0 4-4 0,0-5-7 15,0 0-6-15,0 2-9 0,0-2-10 0,5 0-10 0,-5 0-12 0,8 0-14 0,0-4-11 16,-3 4-15-16,3 0-12 0,-3-3-14 0,0 2-20 0,9 2-20 0,-7 4-22 15,7-5-20-15,-1 5-28 0,-8 1-29 0,9-2-54 0,-1 7-65 0,-1-5-60 16,2 9-58-16,-1-5-13 0,0 1 12 0,0 4 21 0,1-6 28 0,4 6 34 16,-4-6 35-16,-7 6 38 0,6 0 38 0,0-4 44 0,-7 4 46 0,6 0 58 0,-3-5 72 0</inkml:trace>
  <inkml:trace contextRef="#ctx0" brushRef="#br0" timeOffset="202930.51">31718 10307 0 0,'-8'6'5'0,"0"-1"112"0,3-5 66 0,-1 0 44 0,1 0 30 0,5 0 27 0,-7-5 24 0,7 5 22 0,-9-6 20 0,9 3 17 0,-5-4 13 0,-2 7 17 0,7-5 10 0,0 1-87 0,-6 4-146 0,6-5-73 0,-5 5-37 0,5-4-19 0,-9-2-9 0,9 6-7 16,-7-4-7-16,7-1-5 0,-5 5-2 0,5-6-2 0,-6 3 8 0,6 3 5 15,-8-7 7-15,8 7 7 0,0 0 8 0,-5-5 7 0,5 5 6 0,0 0 7 0,0 0 8 16,0-4 6-16,0 4 8 0,0 0 3 0,0-5 1 0,0 5-2 0,0 0-7 16,0 0-7-16,0 0-10 0,0 0-12 0,0-6-12 0,0 6-12 0,5 0-9 15,-5 0-6-15,0 0-8 0,0 0-1 0,8 0-5 0,-2 0-2 0,-1 0-1 0,2 0 0 16,2 6 3-16,-4-6 2 0,8 5 3 0,-8 4 4 15,11-2 6-15,-5-4 2 0,2 8 4 0,0-7-1 0,0 6-1 0,-7-1-5 0,9 6-3 0,-3-4-4 16,0-1-2-16,3 3-3 0,-9 1-1 0,7-2-5 0,-8 1-2 0,3 2 0 16,-2 0-3-16,1 0 0 0,-1 0-4 0,-6-2-2 0,0 2-4 0,5 0-4 0,-5 0-3 15,0 0-6-15,-5 0-2 0,5-2-4 0,0-3-1 0,-6 5-2 0,6-4 0 16,-7-2 0-16,7 1-1 0,-6-1 0 0,-2-4 1 0,8 5 3 0,-5-4 4 16,-2-3 5-16,7 3 6 0,-6 0 5 0,0-6 4 0,-1 0 6 15,7 0 7-15,-8 0 3 0,3 0 5 0,5 0 2 0,-7 0 1 0,0-6 4 0,7 6 3 0,-5-6 8 0,-3 3 7 16,1-3 8-16,7 0 9 0,-6-3 6 0,0 4 9 0,6-3 8 0,-7-4 4 15,2 3 5-15,5 0 6 0,-8-2 1 0,8-2 4 0,-8 3-1 0,8-5 1 16,-5 4-6-16,5-2-9 0,0-2-8 0,-6 6-11 0,6-7-10 0,0 2-12 0,0-2-10 16,0 1-13-16,6 1-8 0,-6 0-11 0,5-1-7 0,3-5-10 0,0 7-11 15,-3-2-15-15,-5-6-13 0,13 8-17 0,-7-8-14 0,1 6-17 0,6 0-19 16,-6 2-22-16,5-2-23 0,3 5-19 0,-9-1-27 0,7 2-25 0,0 0-50 0,-7 5-60 16,7-1-61-16,-1 5-58 0,-3 0-13 0,-4 0 12 0,8 0 21 0,-7 5 29 0,2-5 33 15,-1 4 37-15,-2-4 37 0,-5 5 39 0,6-1 42 0,-6-4 43 0,0 6 58 0,0-6 66 16</inkml:trace>
  <inkml:trace contextRef="#ctx0" brushRef="#br0" timeOffset="203292.58">31958 10288 0 0,'0'0'14'0,"0"0"128"0,0 0 71 0,0 0 49 0,0-5 35 0,-7 5 34 0,7-10 31 0,0 6 29 0,0-7 26 0,0 1 26 0,0 1 22 0,0-2 25 0,0 7 21 0,0-5-93 0,0 4-162 0,0-5-79 0,0 4-36 0,0 2-18 0,0-1-6 0,0-1-9 0,0 3-7 0,0 3-8 16,-7-6-10-16,7 6-9 0,0-4-13 0,0 4-11 0,0 0-16 0,0 0-15 0,0 0-15 15,0 0-8-15,0 0-10 0,0 0-5 0,0 4-7 16,0 2-3-16,-5-3-5 0,5 3-2 0,0-1-2 0,0-1 2 0,0 8 2 0,0-3 7 0,0 0 8 16,0 6 6-16,0-6 8 0,0 7 5 0,0-1 3 0,0-2-2 0,0 2-2 0,5 6-1 15,-5-8 2-15,7 1-2 0,-7 7-1 0,7-7-3 0,0 0-1 0,-7 7-5 16,6-6-3-16,1-2-3 0,-1 2-4 16,7 0 0-16,-8-5 0 0,3 4-1 0,5-4 4 0,-5 5 0 0,2-6 2 0,-1 1 1 0,3 1 3 0,-6-7 4 0,2 7 2 15,-2-8 5-15,6 3 7 0,-4 0 5 0,-2-6 5 0,-1 0 7 0,3 4 3 0,-3-4 5 16,2-4 4-16,2 4 5 0,-4-6 3 0,0 0 5 0,3 3 6 0,-3-3 5 15,3-3-1-15,-8 3 2 0,6-3-3 0,1 0 0 0,-7-1-2 0,6-5-4 0,2 4-3 16,-8-2-4-16,5-2-7 0,-5 6-2 0,0-12-5 0,0 8-7 0,8-2-7 16,-8-1-13-16,0 2-16 0,0-5-12 0,0-2-15 0,0 6-13 0,0-3-18 15,0-3-9-15,0 8-12 0,-8-8-11 0,8 6-12 0,0 0-18 0,0 2-16 0,0 4-17 16,-5-3-18-16,5 3-15 0,0 3-18 0,-8 3-41 0,8-3-52 0,0 6-57 16,0 0-50-16,0 0-16 0,-6 0 5 15,6 6 14-15,0-6 24 0,-7 3 28 0,7 3 30 0,0-1 33 0,-6-1 33 0,6 2 39 0,0 0 42 0,-8-2 57 0,8 1 65 0</inkml:trace>
  <inkml:trace contextRef="#ctx0" brushRef="#br0" timeOffset="204032.84">32329 10328 107 0,'0'0'197'0,"0"0"61"15,7 0 46-15,-7 0 38 0,0-6 31 0,6 2 30 16,-6-1 25-16,-6-1 26 0,12 3 27 0,-6-9 24 0,0 8 24 0,0-1-73 0,5 1-127 0,-5-2-92 16,8 2-74-16,-8-1-36 0,8 5-22 0,-8-6-15 0,5 6-12 0,-5-3-7 0,0 3-8 15,6 0-9-15,-6 3-8 0,0-3-10 0,7 6-7 0,-7-1-9 0,0-1-3 16,0 2-6-16,6 3 0 0,-6 0-2 15,0 1 0-15,0 1 0 0,0-1 1 0,0 3-1 0,0 1-1 0,-6 2-3 0,6-1 1 0,0-1-2 0,-7 2-1 0,7-1-5 16,-6 3 0-16,6-2-5 0,-5 2-3 0,5-3-10 0,-8 4-7 0,8-4-6 0,-8 0-6 31,8 0-4-31,0 0-4 0,0 0-2 0,-5-2-1 0,5 2-2 0,0-6 1 0,0 7 2 0,0-7-2 0,5 0 3 16,-5-3 4-16,0 3 7 0,0-3 8 0,0 0 13 0,0-6 10 0,0 3 15 0,0-3 10 0,0 0 14 0,0 0 14 0,0 0 12 16,0 0 16-16,0 0 3 0,0 0 5 0,0 0 3 0,0-3 2 0,0-3 0 15,0 0 4-15,0-3-2 0,0 3-1 0,-5-3-7 0,5 0-8 0,0-7-9 0,-6 7-11 16,6-6-12-16,0 2-13 0,-7 1-4 0,2-6-5 0,5 3-1 0,-9 0-4 0,4 0-2 15,-2-4-5-15,1 4-3 16,1-3-3-16,-4-3-2 0,2 2-2 0,2-2-1 0,-2 3-2 0,0-1-3 0,2-2-2 0,5-3-2 0,-8 6-1 0,8-3-2 16,-7-4-1-16,7 6-3 0,0-5 3 0,-5 3-6 0,5 3 0 0,5-1-6 0,-5 3 1 15,0-4-3-15,0 7-2 0,7-2-3 0,-7 0-4 0,8 4-1 0,-8 3-3 0,5-3-1 16,2 8-2-16,0-4-1 0,-7 2 0 0,12 1 0 0,-3 4 1 16,-4 0 2-16,1 0 2 0,6 4 4 0,2 1 4 0,-7 2 4 0,4-4 5 0,5 8 3 15,-5-3 5-15,2 3 3 0,2-2 3 0,-10 7 4 0,9-2 2 0,-1 0 0 16,-6 0 1-16,-1 2 2 0,5-1-1 0,-4-1 1 0,-7 2 0 0,8-1-2 0,-2-2-1 15,-6 1 0 1,0 2-4-16,0 3-6 0,0-5-6 0,0 2-9 0,0-1-7 0,-6 3-8 0,6-3-7 0,-8 0-6 0,8-1-11 0,-7-4-5 0,2 6-11 0,-1-1-10 31,0-6-10-31,6 0-9 0,-7 1-10 0,-1-1-6 0,3-3-2 0,5 3 0 16,-8 1-3-16,2-5 0 0,1-1 0 0,5 1-6 0,-7 1-5 0,7-2-6 0,0 2 0 16,-8-1 6-16,8-1 11 0,0-4 15 0,0 0 18 0,0 0 12 0,0 0 10 15,0 0 4-15,0 0-2 0,0 0-2 0,0 0-3 0,8 0 10 0,-8-4 11 0,7-1 11 16,-7-1 13-16,5 2 5 0,1-7 6 0,2 2 5 0,-3-1 7 0,3 1 9 15,-1 0 12-15,5-7 17 0,-7 2 22 0,10 4 20 0,-2-5 21 0,-7 0 13 0,7-4 14 16,0 4 10-16,0-5 11 0,1 1 10 0,-2 1 12 0,2 2 3 0,-1-8-1 16,-8 3-2-16,9 2 0 0,-1-5-7 0,-1 3-3 0,-3 3-3 0,-4-7 1 0,8 6 1 15,-8-1 1-15,3 1 1 0,-2 0 1 0,1 5 0 0,-1-7-4 0,-6 6 0 0,8 6-2 16,-8-7-1-16,5 7-1 0,-5 0 0 0,0 3-2 0,7 2-9 0,-7-1-14 16,0 1-12-16,0 4-17 0,0 0-19 0,0 0-16 0,0 0-13 0,0 0-11 0,0 0-8 15,0 4-8-15,0 1-8 0,6 5-9 0,-6-1-6 0,0 6-1 0,0-5-1 0,0 4 4 16,0 1 5-16,0 4 5 0,0-4 4 0,0 4 6 0,0 2 1 0,-6-3 0 15,6 2-3-15,0 0 0 0,0-2-1 0,-7 3-5 0,7 3 1 0,0-5 0 0,0 2-1 16,-5 3-6-16,5-5-1 0,0 2-3 0,0-3-4 0,0 3-9 0,0-2-8 0,0-1-7 16,0-3-12-16,0 6-12 0,0-8-14 0,5 2-9 0,-5 0-18 0,0 0-16 15,7-6-15-15,-7 7-16 0,0-11-18 0,6 5-18 0,-6-1-15 0,0 0-13 0,5-3-19 16,-5-2-23-16,0 1-35 0,0 1-41 0,0-6-33 0,0 0-30 0,0 0-18 0,0 0-9 16,0 0 15-16,0 0 20 0,0 0 31 0,0 0 30 0,0-6 33 0,0-3 33 0,0 3 39 0,-5-3 40 15,5 0 48-15,0-1 48 0</inkml:trace>
  <inkml:trace contextRef="#ctx0" brushRef="#br0" timeOffset="204190.72">32637 10361 83 0,'-9'-9'154'0,"4"-2"48"0,-2 1 37 0,-6 1 38 0,6 0 36 0,0-7 37 0,2 7 38 0,-3 0 35 0,3-6 32 0,-3 6 28 0,8-3 27 0,-6 3-66 0,6-1-116 0,0 1-68 0,0 0-40 0,0-3-25 0,0 8-23 16,6-7-18-16,-6 2-20 0,8 0-22 0,-3 5-25 0,3-8-22 0,4 8-18 0,-5-6-13 0,-2 6-12 0,10-6-11 0,-1 5-7 0,-4 1-4 0,3-1-3 0,1-1-2 16,7 6-2-16,-9-4-5 0,8 4-5 0,-8 0-13 0,7 0-17 0,-6 0-22 0,8 0-28 15,-8 4-31-15,1 2-27 0,-2-1-55 0,1-1-65 0,-7 1-87 0,7-1-92 16,-8 2-34-16,-5-2-7 0,9 1 7 0,-9 4 14 0,-9-2 28 0,4-2 35 0,0-5 40 0,-9 4 46 15,-6 1 45-15,6-5 47 0,-4 0 63 0,-8 0 68 0</inkml:trace>
  <inkml:trace contextRef="#ctx0" brushRef="#br0" timeOffset="206098.87">33118 9932 0 0,'0'-6'20'0,"0"1"49"0,-7 1 26 0,7-2 25 0,0 2 27 0,-8-1 30 0,8 1 28 0,0-1 26 0,-5-1 24 0,5 2 20 0,0-2 20 0,0 1-10 0,-7 1-27 0,7-2-28 0,0 1-23 0,0 1-13 0,-7-1-6 0,7 1-11 0,0-2-14 16,0 3-13-16,-5-3-14 0,5 0-9 0,0 2-3 0,0-1-6 0,-8-1 0 0,8 6-3 15,0-4-1-15,0-1 1 0,0 5-2 0,0 0-1 0,0-4-3 0,-7-1-3 0,7 5-2 16,0-4-4-16,0 4-7 0,0 0-6 0,0 0-6 0,0 0-10 0,0 0-7 0,0-6-11 15,0 6-10-15,0 0-13 0,0 0-11 0,0 0-10 0,0 0-13 0,-6 0-6 0,6 6-8 16,-6-6-5-16,6 4-7 0,0 1-1 0,-5-1 0 0,-2 5 5 16,-1-3 3-16,8 3 6 0,-6 6 3 0,-1-5 6 0,-4 4 6 0,3 7 4 0,0-6 5 0,3-2 1 15,-1 8 3-15,-7-6-2 0,5 4 2 0,1-1 0 0,2 3 0 0,-9-2-4 16,9 2-2-16,-3 1-2 0,3-2-2 0,-2 5 1 0,0-1-1 0,7 1-1 0,0-1 1 0,0 1-1 16,0-1 1-16,0 0-2 0,7 1 0 0,0-1-2 0,-2-3 0 0,3 3-2 15,5 0 0-15,-7-5-3 0,6 2-4 0,-4-2-6 0,5-1-7 0,-7 3-6 0,7-2-6 16,-5-5-10-16,3 2-8 0,2-1-14 0,-5-2-11 0,4 2-16 0,-6-4-15 0,7 4-18 15,-5-2-16-15,4-4-32 0,-5 3-40 0,6-3-58 0,-6 1-67 0,-1-1-42 16,7 0-29-16,-8-3-2 0,3 3 15 0,0-9 19 0,-3 6 24 0,-5-6 31 0,0 0 30 0,6 0 32 16,-6 0 32-16,7-6 47 0,-7 6 50 0,-7-9 62 0,7-1 70 0</inkml:trace>
  <inkml:trace contextRef="#ctx0" brushRef="#br0" timeOffset="207910.84">33150 10127 1 0,'-8'0'23'0,"8"-6"20"0,0 6 16 15,-5 0 15-15,5-4 17 0,0 4 15 0,0 0 17 0,-7 0 15 0,7-5 12 0,-6 5 7 0,6 0 1 0,0 0 7 0,-6-4 6 0,6 4 4 0,0 0 0 0,0 0-2 0,0 0-6 0,0 0-4 0,0 0-8 0,-7-5-9 0,7 5-11 0,0 0-11 16,0 0-14-16,0 0-9 0,0 0-12 0,0 0-10 0,0 0-15 0,0 0-8 0,0 0-6 0,0 0-4 0,0 0-8 0,0 0-4 0,0 0-4 15,0 0 0-15,0 0 2 0,0 0-1 0,0 0 0 0,0 0-3 0,0 0-1 0,0 0-1 16,0 0 1-16,0 0-5 0,0 0-3 0,0 0-6 0,0 0-2 0,0 0-3 0,0 0-3 0,0 0-2 16,0 0-1-16,0 0-6 0,0 0-3 0,0 0-2 0,0 0 0 0,0 0 0 15,0 0 0-15,0 0-1 0,0 0 1 0,0 0-1 0,0 0-1 0,0 0 2 16,0 0 2-16,0 0-1 0,0 0 1 0,0 0 0 0,0 0 4 0,0 0 2 0,0 0 1 16,0 0 2-16,0 0-1 0,0 0 2 0,0 0 3 0,0 0 1 0,0 0 7 15,0 0-3-15,0 0-1 0,0 0 1 0,0 0 2 0,0 0 5 0,0 0 3 0,0 0 4 0,0 0 4 16,0 0 5-16,0 0 5 0,0 0 3 0,0 0 2 0,0 0 1 0,0 0 3 15,0 0 5-15,0 0 4 0,0 0 3 0,0 0 3 0,7-6 0 0,-7 6 0 0,0 0-3 16,0 0-2-16,0 0-2 0,0-4-6 0,0 4 0 0,0 0-5 0,0 0-3 0,0 0-4 16,0 0-2-16,0 0-2 0,0 0-8 0,0 0-6 0,0 0-3 0,0 0-6 0,0 0-6 15,0 0-3-15,0 0-4 0,0 0-4 0,0 0-5 0,0 0-5 0,0 0-4 16,0 0-6-16,0 0-4 0,0 0-3 0,0 0 1 0,0 0 0 0,6 0 1 0,-6 0 4 16,6 4 1-16,-6-4 3 0,7 6 4 0,-7-6 6 0,0 5 3 0,5-5 6 15,3 4 7-15,0 1 8 0,-3-1 4 0,-5 6 4 0,6-5 3 0,1 4 4 0,-2-2-2 16,-5 2 0-16,9 6-1 0,-4-6 0 0,2 0-3 0,-7 3 1 0,6 3-3 15,-6-2-2-15,5-4-2 0,-5 3-5 0,9 2 0 0,-9-4 2 0,0 3-2 0,7-1-2 0,-7-3 1 16,0 6-1-16,0-6-1 0,0 0 1 0,0 0-3 0,0 3-2 0,0-8 0 16,0 5 1-16,0-3 1 0,0 3 1 0,0-9-3 0,0 5-2 0,0-5 0 0,0 4 3 15,0-4 2-15,0 6 5 0,0-6 5 0,0 0 4 0,0 0 4 0,0 0 7 16,0 6 7-16,0-6 7 0,0 0 7 0,0 0 9 0,0 0 6 0,0 0 8 0,0 0 3 0,0 0 2 16,0 0-3-16,0 0-1 0,0 0-3 0,-7-6-3 0,7 6-4 0,0 0 0 15,0-6-2-15,-9 2 0 0,9 4-2 0,0-5 1 0,-5 0-5 0,5 5 0 0,0-4-4 16,-6-2-2-16,6 2-2 0,0-5-1 0,0 3-2 0,-7-3-1 15,7 3-4-15,0-3-3 0,0 0-7 0,-5-1-6 0,5-1-9 0,0-4-3 0,0 6-11 0,0-5-8 16,0 3-5-16,0-4-1 0,0 6-4 0,0-4 0 0,0-2-4 0,5 3 1 0,-5-3-3 16,0 2-1-16,7 4-7 0,-7-3-6 0,6 3-7 0,-6 0-12 0,5-1-9 0,-5 1-12 15,9 4-17-15,-9-1-14 0,7 2-22 0,-7-2-15 0,0 6-19 0,5-5-13 16,2 5-14-16,-7 0-16 0,7 5-14 0,-2-5-14 0,3 0-36 0,-1 6-42 0,-2-2-42 16,2 2-39-16,0-1-17 0,-2-1-5 0,8 1 15 0,-5-1 26 0,-2 2 26 0,-1 3 27 0,-5-4 31 15,8-1 30-15,-8 3 33 0,8-2 38 0,-8-5 46 0,0 0 51 0</inkml:trace>
  <inkml:trace contextRef="#ctx0" brushRef="#br0" timeOffset="208432.4">33353 10179 97 0,'0'0'170'0,"0"0"45"0,0 0 31 0,0 0 32 15,0 0 26-15,5-9 26 0,-5 0 26 0,0 0 26 0,0-2 25 0,0 6 24 0,0-4 20 0,0 3-70 0,0 2-126 0,0-1-65 0,0 1-42 0,0 4-14 0,0-5-4 0,0 5-3 0,0 0-6 0,0 0-12 0,0 0-8 0,0 0-17 0,0 0-13 0,0 0-17 0,0 0-12 0,0 0-13 0,0 0-11 0,0 0-7 0,0 0 1 0,0 0-1 0,0 0-4 0,5 0-3 0,-5 9 0 16,0-4 0-16,0 5 3 0,0-1 3 0,0 0 3 0,9 3 5 0,-9 1 6 0,5-4 6 15,-5 6 6-15,0 1-2 0,7 2-9 0,-7-3-7 0,8 0-3 0,-8 6-7 0,5-8-3 16,-5 8-5-16,0-6-3 0,7 3-2 0,-7-3 0 0,7 0-1 0,-7-1-1 0,0 0-1 16,5-2-1-16,-5 3-1 0,7-6-1 0,-7 0 2 0,0 7-3 0,6-13-2 15,-6 8 1-15,0-1-3 0,0-6 1 0,8 1-3 0,-8-1-1 0,0 1 2 0,0 1 2 0,0-6 3 16,0 4 3-16,0-4 5 0,0 0 5 0,0 0 8 0,0 0 5 0,0 0 9 0,0 0 8 16,0 0 9-16,0 0 10 0,0 0 8 0,0 0 5 0,0 0 1 0,0 0 0 15,-8 0-5-15,8-4-3 0,0-2-6 0,-6 6-5 0,6-5-4 0,-7-4-4 0,7 5-4 16,0-2-3-16,-5 2-8 0,-2-7-5 0,7 2-6 15,-7-1-2-15,7 1-2 0,-5 0 1 0,-3-3-1 0,8-3-1 0,-7 6 2 0,2-6 1 0,5 2-2 0,-9-2-3 0,4 0-3 16,5 0-1-16,-5-3-3 0,-3 2 0 0,3-3-3 16,5 5-3-16,-8-7-2 0,8 8-2 0,-8-8 1 0,8 6 1 0,-5-4 1 0,5 5-2 0,0-7-1 0,-6 7 1 0,6 0-4 0,0-2-1 15,0 2-3-15,0 4-3 0,0-5-4 0,0 5-1 0,0 1-2 0,0-2 1 16,6 7-4-16,-6-5 0 0,5 4-4 0,-5 1-1 0,8-2-2 0,-8 0-1 0,8 2 2 16,-3-1 2-16,3 5-1 0,-3-6 3 0,0 6 4 0,4 0 0 15,-4 0 2-15,2 0 0 0,6 0 1 0,-6 0 5 0,0 0 2 0,5 6 1 0,-6-1 3 0,2-1 2 16,-2 2 2-16,1 0 3 0,-2-2-1 0,4 5 2 0,-4 0 3 0,-5-3 3 0,5 3 2 0,-5 3 3 15,8-3 2-15,-8 0 0 0,0 1 1 0,0 4 2 0,0-4 2 0,0 1-1 16,0-2 2-16,-8 5-1 0,8-4 2 0,0 1-1 0,-5 3-1 0,0-4 2 0,5 4-3 0,-9-4-4 16,4 5-2-16,-2-6-4 0,1 1-3 0,-2-1-6 0,2 3-4 0,-1-3-6 0,2 0-7 15,-2 1-10-15,0-5-10 0,2 4-7 0,-10-2-9 0,15 2-10 0,-14-4-11 0,9-1-10 16,5 2-9-16,-5-3-11 0,-3-3-5 0,3 6-10 0,-3-6-6 0,8 4-9 0,-8-4-10 16,8 5-13-16,0-5-17 0,0 0-22 0,0 0-19 0,0 0-16 0,0 0-38 0,0 0-49 15,0 0-9-15,0 0 6 0,0 0 15 0,0-5 17 0,0 1 22 0,0-2 25 0,0-3 27 0,0 5 31 16,8-1 33-16,-8-1 35 0,8-4 35 0,-8 5 51 0</inkml:trace>
  <inkml:trace contextRef="#ctx0" brushRef="#br0" timeOffset="208652.18">33464 10009 70 0,'0'-4'143'0,"5"-1"44"0,-5 1 35 0,5-2 33 0,-5 0 31 0,8-3 28 0,-8 3 31 0,5 3 30 0,-5-3 30 0,0 2 27 0,8-1 27 0,-8 1-53 0,0-1-104 0,8 5-57 0,-8 0-35 0,0-7-22 0,0 7-16 0,0 0-14 0,0 0-19 0,0 0-16 16,0 0-21-16,0 0-15 0,0 0-14 0,0 0-11 0,0 0-7 0,0 0-6 0,0 7-4 0,0-2-4 0,0-1 0 0,0 1-1 0,0 5 0 0,0-1 1 0,0 0 3 15,5 3 4-15,-5 1 3 0,0-4-1 0,0 11-4 0,0-4-4 0,0-3-7 0,6 2-8 16,-6 6-5-16,0-7-7 0,0 5-8 0,0 2-12 0,0-2-15 0,0-1-17 0,0 3-18 16,-6-2-18-16,6 2-22 0,0-3-25 0,0 1-28 0,-5 2-27 0,5-6-30 0,-8 3-50 15,0-3-62-15,3 4-79 0,5-4-84 0,-13 6-23 0,8-6 6 0,-4-2 18 0,4-4 26 0,-8 6 33 16,5-4 34-16,-5 3 42 0,1-9 40 0,0 4 45 0,4 1 44 0,-4-4 58 0,-2-1 64 16</inkml:trace>
  <inkml:trace contextRef="#ctx0" brushRef="#br0" timeOffset="209726.34">29164 11655 1 0,'0'11'106'0,"0"-1"77"0,0-7 49 15,0 3 32-15,0-2 20 0,0-4 16 0,0 5 13 0,0-5 16 0,0 6 14 0,5-3 17 0,-5 4 21 0,7-2-20 0,-7-1-42 0,9 1-87 0,-4 5-112 0,1-5-51 0,6 4-22 0,-3-5-3 0,-2 3 5 0,-2 2 8 0,9 0 8 0,-9-3 0 0,3 3 0 0,-3-4-5 16,9 5-9-16,-9-1-8 0,3-3-5 0,4 3-6 0,-4 1-4 0,-2-1-4 15,-1 3-6-15,3-3-1 0,-8-4-5 0,8 5-3 0,-3-1-2 0,-5-5-1 0,6 7-1 16,-6-7 1-16,0 2 4 0,0-1 6 0,0-5 9 0,0 0 9 0,0 4 14 16,0-4 12-16,0 0 13 0,0 0 14 0,0 0 12 0,0 0 7 0,0 0 9 15,0 0 2-15,0 0 1 0,0 0 2 0,-6-4-1 0,6 4-4 0,0-5-5 0,-5-1-9 16,5-4-8-16,-8 5-12 0,0-4-13 0,8-1-11 16,-5 1-15-16,-1 0-7 0,-2-3-7 0,3-1-3 0,-2-2-3 0,-1 0-5 0,3 0 1 0,-2 0-7 15,0 2-6-15,2-8-3 0,-3 2-4 0,3-2-2 0,-3 3-2 0,2-1-3 16,1-7 0-16,-2 2-1 0,-2-1 2 0,4 6-4 0,-2-11 2 0,1 6-1 15,1-1-1-15,-4 1-2 0,2-4 1 0,7 8 4 0,-5-5-3 0,-1 1 1 0,6 0 2 16,-7 5-2-16,7-2 0 0,-6-3 0 0,6 5 1 0,-8 4-3 16,8 0 1-16,0-4 0 0,0 10-1 0,-7-6 0 0,7 6-1 0,0-1-6 0,0 5-3 15,0-1-8-15,0 2-10 0,0 4-6 0,0 0-4 0,0 0-2 0,0-6-1 0,0 6 1 16,7 0 4-16,-7 6 2 0,8-2 2 0,-8 2 3 0,6-1 5 0,1 5 5 16,-1-1 6-16,-1 0 8 0,2 6 9 0,2 0 9 0,-4-5 4 0,1 4 4 15,1 2 2-15,-2-3 0 0,4 2-3 0,-2 0 1 0,-2 0 0 0,1 0 0 0,2 3 2 16,-3-3-2-16,3 1 4 0,-3-3 3 0,2 2-1 0,0 5 5 0,-2-5-1 0,-5 4 3 15,8-4 1-15,-1 4 1 0,-2 1 0 0,3-1 0 0,-2 0 1 0,-1 1-3 16,-5 0 1-16,8 0-5 0,0-2 0 0,-3-2-4 0,1 2-1 0,-6 3-3 16,7-2-2-16,-2-4-3 0,4 3-3 0,-9-2-1 0,5 4-3 0,2-7 1 15,-1 2-4-15,-6 0 0 0,5 4-3 0,4-7-2 0,-2 2 1 0,-2 0-3 16,3-5-2-16,-3 6-1 0,1-4-2 0,2-2-4 0,-1-5-4 0,-2 6-9 16,1 0-4-16,-6-6-11 0,8 2-7 0,-3 0-7 0,-5-2-9 0,8 1-4 0,-8 1-5 15,0-6-1-15,0 0 0 0,0 0 1 0,0 0 1 0,0 0 5 0,0 0-1 0,0 0 1 16,0 0-2-16,0 4-7 0,0-4-6 0,0 0-9 15,-8-4-10-15,8 4-20 0,-5-6-27 0,5 6-39 0,-8-5-44 0,8 1-48 0,-6-2-51 0,6 0-30 16,0-3-19-16,0 4 1 0,-5-5 18 0,5 1 22 0,0 0 28 0,5-1 30 0,-5-1 31 16,0-2 39-16,6 3 39 0,2-4 47 0,-3-2 45 0</inkml:trace>
  <inkml:trace contextRef="#ctx0" brushRef="#br0" timeOffset="210167.78">29659 11640 43 0,'12'-4'113'15,"2"-1"46"-15,-8 5 40 0,6-4 33 0,-3 4 30 0,-2-6 26 0,-2 6 24 0,-5-5 23 0,6 5 25 0,0 0 17 0,-6 0 15 0,0 0-37 0,0 0-65 0,0 0-50 0,0 0-38 0,7 0-29 0,-7 0-23 0,0 5-13 0,0-5-11 0,0 0-7 0,0 0-6 0,0 6-6 16,0-6-7-16,0 9-8 0,0-5-10 0,0 1-8 0,0 2-7 0,0-4-7 0,-7 3-6 0,7 3-5 0,-6 0-7 0,6-3-4 16,-6 3-5-16,1 0-4 0,5-2-6 0,-7 2-4 0,-2 0-4 0,4 2-1 15,-2-2-3-15,-4-5-3 0,2 8 1 0,2-8-3 0,2 1 0 0,-1 5 0 16,-7-5-1-16,5-1-2 16,-4-4 1-16,6 5-4 0,-2-1-2 0,-5-4-2 0,8 0-1 0,-9 0-1 0,1 0-2 0,6 0 0 0,-7 0 1 0,4-4 1 15,2 4-1-15,-5-5-1 0,0 1 0 0,-1-1 1 0,1-5 3 0,0 5 2 0,7-4 3 16,-6-2 5-16,-2 2 4 0,9-2 4 0,-8-2 1 0,6 1 4 0,-2-2 0 15,4 4 4-15,-1-3-1 0,-1-8 0 0,2 7 2 0,5-1-2 0,-9-5 1 16,9 2-2-16,0-2-1 0,-5 1-2 0,5-2-3 0,5 3-5 0,-5-7-2 0,0 6-2 16,9-5-1-16,-9 3-1 0,5 3 0 0,2-3 2 15,-1 2-1-15,-1 4 3 0,4 0 3 0,-2 0 1 0,6 2 3 0,-8-2 3 0,9 6-1 0,-2-7 4 16,-6 6 1-16,7 0 1 0,0 6 2 0,8-5-2 0,-8 3 1 0,1 0-2 16,-4 3-1-16,4-3-3 0,6 6-2 0,-6 0-4 0,-2 0-2 0,2 6-2 15,4-6-2-15,-4 3-1 0,-7 9-3 0,4-8 1 0,5 5-2 0,-5 6 0 0,-4-6 0 16,7 6 1-16,-7 1-1 0,-2 2 0 0,1 3 2 0,0-2 0 0,1 5 3 15,-7 6-1-15,8-6 2 0,-8 6-4 0,5 4 1 0,-5-6-5 0,0 2-5 0,0 0-10 16,-5 4-5-16,5-10-10 0,0 6-5 0,0-7-7 0,-8 3-6 0,8-7-9 16,0 6-5-16,0-7-12 0,0-3-11 0,0 6-10 0,0-7-11 0,0 0-10 15,0 0-8-15,0 2-9 0,0-1-8 0,0-6-8 0,0 6-6 0,0-5-10 16,0-1-11-16,0 0-27 0,0-3-32 0,0 3-38 0,8-4-36 0,-8-1-38 0,5 8-39 16,-5-8-5-16,7-4 14 0,-7 5 18 0,7-5 26 0,-7 0 25 0,0 0 25 0,5 0 31 15,2 0 31-15,-7 0 42 0,8-5 45 0,-3 1 47 0,2-2 64 0</inkml:trace>
  <inkml:trace contextRef="#ctx0" brushRef="#br0" timeOffset="210431.43">30219 11661 0 0,'0'5'91'0,"6"-5"118"0,-6 0 74 0,0 0 55 0,0 0 44 0,0 0 36 0,0 0 27 0,0-5 28 0,0-1 22 0,-6 3 23 0,6-4 19 0,0 2-4 0,6 1-19 0,-6-1-110 0,0 5-157 0,0-4-86 16,0 4-47-16,0-6-22 0,8 6-14 0,-8 0-7 0,0 0-3 0,0-5-6 0,0 5-2 31,0 0-7-31,0 0-6 0,0 0-8 0,0 0-10 0,0 0-7 0,0 0-9 0,0 0-8 0,0 5-4 0,0 1-3 0,0 3-5 0,0-5-3 0,0 8-3 16,0-3 3-16,0 0 0 0,0 0 2 0,0 6 1 0,0 1-3 0,5-7-5 15,-5 6-13-15,0-1-17 0,0 2-18 0,0-3-16 0,0 2-19 16,0 0-19-16,0-6-18 16,0 6-21-16,0-5-19 0,0-1-23 0,0 6-27 0,0-9-32 0,0 3-48 0,8-3-56 0,-8-2-53 0,0 1-47 0,0-5-5 0,0 0 11 0,0 0 25 15,0 0 29-15,0-5 32 0,5 1 33 0,-5-2 35 0,0-3 35 0,0-7 44 0,0 7 45 16,0-10 56-16,0 5 72 0</inkml:trace>
  <inkml:trace contextRef="#ctx0" brushRef="#br0" timeOffset="210595.17">30161 11259 0 0,'0'-14'14'16,"-7"4"130"-16,7 1 72 0,0-1 53 0,-8 1 42 0,8 3 34 0,-5-3 29 16,5 0 19-16,0 3 18 0,0-3 15 0,-5 3 10 0,10 2 11 0,-5-2 9 15,0 6-106-15,5-5-170 0,-5 5-91 0,8 0-49 0,-8 0-29 0,7 0-19 0,-1 0-18 16,2 5-21-16,-3 1-11 0,0-2-13 0,3 2-11 0,-2-1-12 0,1 5-23 15,6-1-28-15,-7 0-43 0,2 0-47 0,-3 3-60 0,8-3-63 0,-5 1-25 0,-2-1-2 16,6 6 11-16,-4-6 21 0,-2 1 24 0,7 5 26 0,-8-6 28 0,2 3 30 16,7-3 39-16,-8 0 41 0,1-3 49 0,7-2 62 0</inkml:trace>
  <inkml:trace contextRef="#ctx0" brushRef="#br0" timeOffset="210929.17">30596 11456 0 0,'8'9'52'0,"-3"-5"126"0,-5 2 72 0,8-6 51 0,-8 0 37 16,0 0 32-16,0-6 29 0,0 2 28 0,0-1 22 0,0-4 24 0,0-1 25 0,-8 4 8 15,8 3-2-15,0-8-102 0,-5 7-161 0,5-7-84 0,-8 7-46 0,8-2-22 16,-6 3-7-16,6-3-9 0,-5 2-6 0,5-2-9 0,-7 1-7 0,-1 5-11 16,2-4-10-16,6 4-10 0,-7-6-11 0,1 6-10 0,1 0-10 0,5 6-7 0,-7-6-9 15,7 0-3-15,-9 4-5 0,4 1-2 0,5 1 0 0,-6-2-2 0,6 2-1 16,-7 3 3-16,7-5 1 0,0 1 2 0,-5 5 4 0,5 1 4 0,0-2 5 0,0-5 6 16,0 7 8-16,0-2 3 0,0 1 6 0,5-1 2 0,-5 0 4 0,7 7 2 15,-7-7 3-15,6 2 1 0,-1 2 2 0,4-1 4 0,-2 1 0 0,-7-2 2 16,11 2-1-16,-4 3-2 0,-1-7-2 0,2 2-3 0,-1 2-1 0,-2-1 1 15,1-3 0-15,2 0 0 0,-3 0 3 0,3 1-3 0,-3 1 3 16,-5-1-1-16,8-5 1 0,-8 4 0 0,6-5 1 0,-6 2-1 0,0 3 3 0,0-4-2 0,0-1 3 16,0 8-3-16,0-8 2 0,-6 1-1 0,6 5 0 0,-8-5 0 0,8-1 0 15,-5 1-3-15,-3-1-4 0,8 2-7 0,-5 0-10 0,-3-3-9 0,2 3-15 16,1-1-13-16,-2-5-14 0,-7 4-21 0,7-4-21 0,1 6-20 16,1-6-25-16,-11 0-21 0,11 0-24 0,-1 0-36 0,-6 0-39 0,3-6-54 0,2 6-57 0,2-4-44 15,-1 4-32-15,-7-5-1 0,5-1 15 0,3 3 25 0,-2-9 29 0,7 8 34 0,-7-1 34 16,2-4 35-16,5 3 38 0,0-3 48 0,0 0 47 0,0-2 58 0,0 2 73 0</inkml:trace>
  <inkml:trace contextRef="#ctx0" brushRef="#br0" timeOffset="211432.71">30707 11348 0 0,'14'-4'1'0,"-2"4"106"0,-5-6 84 0,5 0 59 16,-4 3 45-16,-1-3 39 0,-7 3 33 0,5-3 30 0,-5 0 28 0,8 2 27 0,-8-5 27 0,0 4 30 15,6-1 28-15,-6 2-70 0,0 4-125 0,0-6-84 0,5 6-59 0,-5-3-32 0,0 3-22 16,8-6-15-16,-8 6-11 0,5 0-12 0,-5-6-8 0,7 6-12 0,-7 6-11 15,7-6-12-15,-7 6-15 0,7-6-9 0,-1 3-10 0,1 3-10 0,-1 4-7 16,1-5-5-16,-7 4-2 0,6 1-1 0,1 5 0 0,-1 0 0 0,2-2 1 16,-3 2 0-16,-5 6-1 0,8-8 0 0,-8 7 2 0,0 5-2 0,0-1-2 0,0-6-1 15,0 7-2-15,0-1-9 0,0 1-7 0,-8-5-13 0,8 5-11 0,0-1-7 16,-5-5-10-16,5 2-6 0,0-8-7 0,-8 8-5 0,8-7-4 0,-6 1-5 16,6-6-3-16,0 7-2 0,-7-7 1 0,7 1 3 0,0-5 8 0,0 4 10 15,0-5 9-15,-6 2 10 0,6-6 10 0,0 6 11 0,0-6 10 0,0 0 11 0,0 0 12 16,0 0 11-16,0 0 12 0,0 0 9 0,0 0 8 0,0 0 3 15,0 0 2-15,0 0 0 0,0-12 0 0,0 8 0 0,0-1-2 0,0-4 0 0,-7-1-2 0,7 1 0 16,0-3-5-16,-6-1-3 0,6-2-3 0,-7 1-2 0,7-7-2 0,0 8 2 16,-6-8 1-16,6 2 0 0,-7-5 2 0,7-1 0 15,0 1 0-15,0 0-1 0,-7-1-3 0,7 1-2 0,0-6-4 0,0 5-5 0,7-4-4 0,-7 6-5 16,0-3-5-16,7 1 3 0,-7 7 4 0,6-1 2 0,-6-2-4 0,7 2-3 16,-1 5-4-16,1-1-2 0,-7-1-6 0,6 7-2 0,7 0 0 0,-5 0 0 0,-3 3 1 15,3-3-1-15,2 3 0 0,-1 2-2 0,3 4-5 0,1-6 1 0,1 6 2 16,-9 6 5-16,9-2 5 0,-1 2 4 0,-1-1 3 0,2 5 5 15,-1 3 2-15,0-2 1 0,0 8 5 0,-7-4 0 0,7 3 1 0,-5 3 0 0,-1 3-1 0,-2 1 0 16,2-1-2-16,-2 0 0 0,2 5-4 0,-7-3 1 0,8 2-3 0,-8 2-3 16,0-2-2-16,5-4-3 0,-5 6-2 0,0 1-3 0,0-7-4 0,0 1 0 15,8-1-5-15,-8 0-4 0,0-5-7 0,6 5-8 0,-6-3-9 0,5-2-6 16,2-5-12-16,-7 5-12 0,9-4-15 0,-4 0-19 16,1 1-19-16,1-2-22 0,-2-4-27 0,4 3-28 0,-2-2-27 0,-2-1-50 0,1-1-56 0,1-4-77 0,-1 5-81 0,2-6-27 15,-3-4 2-15,2 5 19 0,-1-5 26 0,0 0 31 0,2 0 36 0,-8-5 40 16,0 1 44-16,7-2 45 15,-7-3 46-15,0 0 59 0,0-1 66 0</inkml:trace>
  <inkml:trace contextRef="#ctx0" brushRef="#br0" timeOffset="211622.9">30962 11652 0 0,'-13'3'18'0,"-1"-3"135"0,1 0 75 0,6 0 51 0,2-3 40 0,-4-4 28 0,4 2 21 0,5-4 20 0,0-10 15 0,0-2 15 0,5 8 15 0,-5 2 17 0,9 2 19 0,-4-1-98 0,10 4-169 0,-10 3-80 15,9-7-41-15,-9 5-18 0,9-1-11 0,-1-3 0 0,-1 5 1 0,2-8 2 16,-1 9 3-16,0-3 1 0,0-3-1 0,1 3-4 0,-1 2-6 0,-1-1-8 0,0 1-10 15,3-1-7-15,-2-1-10 0,-2 2-4 0,10 4-7 0,-8-6-9 0,1 3-11 16,-2-3-19 0,1 6-24-16,6 0-25 0,-6-5-30 0,1 5-41 0,-2 0-46 0,2 0-81 0,-9 0-97 0,10 5-51 0,-3-5-29 0,-5 0-6 0,-2 6 8 0,3-6 19 15,5 3 26-15,-7-3 35 0,-6 0 38 0,5 0 42 0,3-3 44 0,-8 3 52 0,8-6 56 16</inkml:trace>
  <inkml:trace contextRef="#ctx0" brushRef="#br0" timeOffset="211970.96">31483 11456 0 0,'5'4'17'0,"-5"1"130"16,0-5 74-16,0 0 48 16,0 0 35-16,0 0 29 0,0 0 25 0,0-5 28 0,0 1 26 0,0-1 25 0,0-1 22 0,0 2 20 0,0-5 20 0,0 3-99 0,0 1-165 0,0-5-77 31,0 1-36-31,0 0-13 0,0-1-1 0,0-1-2 0,0 1 0 0,0 1-4 0,0 0-11 16,-5-3-4-16,5 3-5 0,0 0-2 0,0 3 1 0,-7-3-4 0,7 5-4 15,0-7-6-15,-6 7-5 0,6-2-4 0,-7 3-6 0,7-3-4 0,-7 0-5 16,7 2-4-16,-7-1-3 0,7 5-6 0,-5-5-4 0,-2 5-9 0,7 0-6 0,-6-4-7 15,-2 4-8-15,2 0-6 0,6 4-6 0,-7-4-4 0,2 0-3 0,-4 5-5 16,4 0-1-16,0-1-1 0,-3 2-1 0,3 3 0 0,-3-3 1 0,0 4 3 0,3-1 2 16,-1 0 1-16,-1 6 3 0,1-6 0 0,-2 7 0 0,3-2 0 0,-2 1 3 15,1 1-2-15,6-3 1 0,-6 7 0 0,-1-5 3 0,7 4-1 0,0 2 0 0,-8-2-4 16,8-5-2-16,0 5-3 0,0 2-3 0,8-3 0 0,-8-3 1 0,0 5 0 16,7-6-2-16,-7 1 4 0,6-6 0 0,-6 7 0 0,6-7-3 0,1 6 1 15,-2-6 4-15,3 0 0 0,-2 3 1 0,1-8-3 0,-1 5-5 0,7-3-7 16,0 3-11-16,-5-4-15 0,2-1-13 0,4 3-21 0,-1-2-17 0,1-1-20 15,-2-4-19-15,9 5-38 0,-8-5-48 0,1 0-56 0,-4 0-58 0,11 0-43 0,-8 0-34 16,1-5-1-16,-2 5 11 0,1-4 25 0,1-1 26 0,-9-2 32 0,8-2 35 0,-5 5 33 0,-2-7 36 16,-1 7 47-16,2-5 52 0,2-3 54 0,-4 3 72 0</inkml:trace>
  <inkml:trace contextRef="#ctx0" brushRef="#br0" timeOffset="212932.71">31736 11357 69 0,'0'-13'141'0,"0"1"44"0,0 3 35 0,-6 0 35 0,6-1 30 0,0 1 29 0,-7 4 32 0,7-5 27 0,0 1 29 0,-5 3 30 0,5-4 23 0,0 5-54 0,0 0-102 0,-8 1-55 0,8-2-32 0,0 6-20 0,0 0-18 0,0 0-18 0,0 0-17 0,0-4-23 0,0 4-21 0,0 0-21 15,0 0-19-15,0 0-9 0,0 0-8 0,0 0-6 0,0 4-4 0,0 2-4 0,0 3-7 16,0 0-3-16,0 3-2 0,0-3 0 0,0 6 5 0,0-2 3 0,0 2 8 16,0 6 1-16,0-8 3 0,-8 7-5 0,8 5-4 0,0-6-11 0,0 5-10 15,-5 0-13-15,5-3-16 0,-6 3-12 0,6 1-12 0,-5-1-17 0,5-5-11 16,-7 6-17-16,7-5-12 0,0-2-12 0,0 3-9 0,-9-8-6 0,9 8-5 0,0-6 4 15,0-6 4-15,0 1 10 0,9 4 10 0,-9-10 11 0,0 8 14 0,7-8 15 16,-7 1 15-16,5-1 17 0,-5 2 18 0,6-6 15 16,-1 0 17-16,3 0 17 0,0 0 13 0,-3 0 11 0,2-6 8 0,-1 2 7 0,0-5 7 0,1 4 7 0,6-6 4 0,-6 2 5 15,0-2 5-15,-2-2 7 0,10 1 3 0,-9-2 2 0,0 1-2 0,1-8-3 16,6 6-2-16,-7-4-5 0,1 5-4 0,-1-6-1 0,-1-4-3 0,2 3-3 16,2 3-5-16,-4-6-1 0,2 5-6 0,-1-6-6 0,-6 4-7 0,6-3-2 15,2 6-5-15,-8-3-2 0,7-3-1 0,-2 5-4 0,-5-2-3 0,6 8-3 0,-6-8-1 16,0 6 0-16,0 1-1 0,0 4 0 0,0-3-1 0,0 1-3 15,0 9-2-15,0-3-5 0,0 1-8 0,0 1-9 0,0 4-14 0,0 0-9 0,-6 0-8 16,1 4-4-16,-2-4-6 0,-1 11-4 16,2-8-3-16,0 9-3 0,-6-3-4 0,3 1-1 0,-3 4 0 0,6 2-4 0,-7-3 1 0,5 2 3 0,-4 0 2 0,6 3 4 15,-7-2-1-15,5 4 0 0,3-1 0 0,-2-4-1 0,7 4-2 0,-7-5 0 0,7 2 1 16,-5-2 3-16,5 2 1 0,0-4 4 0,0 4 4 0,0-7 6 0,0 6 4 16,0-6 4-16,0 3 4 0,0-3 6 0,0-5 2 0,5 7 2 0,-5-2 4 0,0-5 2 15,7 1 1-15,-7 6 3 0,7-6 5 0,-7-1 0 16,5 1 8-16,-5 1 3 0,8-2 6 0,-8 1 6 0,7-1 4 0,-1 1 5 0,-6 5 4 0,6-4 3 15,1-1 3-15,-2-1 0 16,3 2 2-16,-2-3-3 0,1 3-1 0,-1-2-2 0,-1 1-4 0,2 1-4 0,2-3-5 0,-4 4-5 0,2-2-4 0,-1-1-4 0,0 1-6 16,2-1-3-16,-1 2-3 0,-2-1-3 15,1-1-3-15,-6 1 1 0,8-1-3 0,-3-4-3 0,3 7-4 0,-3-2-10 0,-5-5-13 0,7 4-19 0,0-4-18 0,-7 5-20 16,7-5-20-16,-7 0-21 0,6 4-24 0,-6-4-23 16,7 0-22-16,-7 0-41 0,0 0-52 0,0 0-77 0,6 0-84 0,-6 0-33 0,7 0-7 0,-7-4 15 0,6 4 25 15,-6-5 30-15,5 1 34 0,-5-1 36 0,0-2 37 0,8 3 40 0,-8-5 38 0,0-2 53 16,8 2 58-16</inkml:trace>
  <inkml:trace contextRef="#ctx0" brushRef="#br0" timeOffset="213312.98">32276 11372 0 0,'0'-4'29'0,"0"-2"141"0,-5 1 73 0,5 1 52 0,-7 4 43 15,7-5 34-15,-7 1 29 0,7-2 29 0,-5 0 25 0,5 3 24 0,0-3 21 0,-8 3 22 0,8-3 24 0,0 6-112 0,0-6-188 0,0 6-85 0,0 0-33 0,0 0-19 16,0 0-9-16,0 0-8 0,0 0-7 0,0 0-6 0,0 0-8 0,0 0-8 15,0 0-7-15,0 0-10 0,0 0-13 0,0 0-11 0,-7 0-7 0,7 6-9 16,0-6-8-16,0 6-5 16,-5-3-5-16,5 3-3 0,-7 3-3 0,7 1-1 0,-7-1 0 0,7 2 1 0,-5-2 1 0,-3 7 5 0,3-3 3 0,-3 2 5 0,8-1-4 15,-6 2-4-15,-1 2-8 0,1-3-9 0,-2 6-10 0,8-8-9 0,-5 8-8 0,-3-6-6 16,8 3-6-16,-5-3-6 0,5 1-3 0,0-3-5 0,0 2-1 0,0-1-2 0,0-4 3 16,0 5 2-16,0-6 9 0,0 1 9 0,5 1 10 0,-5-8 11 15,8 4 9-15,-8-2 10 0,5-1 9 0,3 1 8 0,-2-5 11 0,-6 4 8 0,7-4 14 16,7 0 11-16,-9-4 10 0,3 4 10 0,-3-5 7 15,2 1 8-15,5-8 7 0,3 9 3 0,-10-8 7 0,9 1 3 0,-2-3 5 0,-3-1 0 0,2 2 3 0,-4-1-1 16,7-2-4-16,-9-6-5 0,2 8-7 0,-1-7-7 0,-1 4-6 0,3-2-9 16,0 3-7-16,-3-4-5 0,-5-2-7 0,6 3-8 0,-6-1-7 0,0-2-10 0,0 3-12 15,0-3-14-15,0 6-17 16,0-4-14-16,-6 1-13 0,1 2-15 0,5 2-15 0,-8-2-16 16,0 1-15-16,-3 1-20 0,4 4-16 0,2 1-21 0,-4-1-22 0,-3 4-20 15,6 3-18-15,1 3-46 0,-11-6-53 0,11 6-69 0,-9 0-69 0,9 6-19 0,-10-3 7 16,10 3 18-16,-9 0 27 0,9 3 31 0,-8-5 34 0,-1 2 35 0,7 3 39 0,-7-4 40 0,9 5 42 15,-3-4 59-15,-2-3 66 0</inkml:trace>
  <inkml:trace contextRef="#ctx0" brushRef="#br0" timeOffset="213692.21">32458 11271 24 0,'7'-12'93'0,"1"8"39"0,-2-6 34 0,1 6 33 0,-7-6 31 0,6 5 32 16,-1-5 27-16,-5 1 28 0,8-2 28 0,-8 7 25 0,8-5 23 0,-8-1-36 16,5 5-71-16,-5-5-37 0,0-1-23 0,0 7-17 0,6-1-18 0,-6-5-13 0,0 6-12 15,0-1-12-15,0-1-8 0,7 3-10 0,-7-4-9 0,0 2-5 0,0 5-6 0,0-4-2 16,0 4-3-16,0 0-4 0,0-5-2 0,0 5-5 0,0 0-4 0,0-6-4 16,0 6-4-16,0 0-7 0,0 0-6 0,0 0-7 0,0 0-8 0,0 0-4 15,0 0-8-15,0 0-8 0,0 0-3 0,0 0-7 0,0 0-5 0,0 0-5 16,0 0-7-16,0 0-5 0,0 0-5 0,0 0-7 0,0 0-5 0,0 0-4 0,0 0-6 15,0 0-2-15,-7 0-2 0,7 6 0 0,-6-6-1 0,6 5 2 0,-5-1-2 0,5 8 1 16,-8-3 3-16,8 0 0 0,-8 1 1 0,3 4 2 0,-1 2 5 0,6-1 2 16,-7-2 6-16,1 7 1 0,-2-5-1 0,1-1 0 0,7 6-2 0,-5-5 1 0,-1 4-2 15,6 2-2-15,-6-3-1 0,6-3-1 0,0 4 1 0,0 2-2 0,0-3 0 0,0 3-2 16,0 3-7-16,0-5-6 0,6-1-9 0,-6 3-8 0,6-2-9 0,-1 2-11 16,2-3-11-16,-7 1-13 0,8-3-12 0,5-2-16 0,-7 1-14 0,-1 1-16 15,3-2-12-15,0-4-13 0,3-1-11 0,-4 0-12 0,7 0-10 0,-7 3-33 0,-2-8-43 0,9 1-57 16,-9 5-61-16,3-10-19 0,-3 5 8 0,2-5 18 0,0 0 26 0,-2 0 24 0,3 0 29 15,-8-5 29-15,7 5 29 0,-2-6 35 0,-5-3 36 0,0 5 48 0,9-1 60 0</inkml:trace>
  <inkml:trace contextRef="#ctx0" brushRef="#br0" timeOffset="214117.81">32628 11396 1 0,'0'-9'89'0,"0"-1"71"0,0 1 51 0,0-2 42 0,0 2 35 0,9-1 34 15,-9 1 30-15,0 0 29 0,0-3 26 0,0 3 24 0,0 0 22 0,5-1-19 16,-5 4-41-16,0 3-71 0,5-9-90 0,-5 8-45 0,0-1-25 0,0 0-16 0,8 1-12 15,-8 4-7-15,0-6-8 0,0 6-5 0,0-4-7 0,5 4-6 0,-5 0-9 0,0 0-6 16,0 0-7-16,0-5-8 0,0 5-9 0,0 0-7 0,0 0-8 0,8 0-4 16,-8 5-4-16,6-5-7 0,1 4-6 0,-1 2-7 0,2-6-3 0,-3 4-1 0,2 6-2 15,4-6 2-15,-2 8-1 0,-2-3-1 0,6 1 2 0,-8-1-4 0,9 0 1 0,-9 3-6 16,2-3-6-16,7 6-3 0,-8-6 2 0,1 6-1 16,-2 0-3-16,4-2-2 0,-4 2 2 0,2 0-2 0,-7 0-4 0,6 0-5 0,-6 4-4 0,7-4-7 0,-7 4-8 15,0-4-4-15,0 3-8 0,0-2-4 0,-7 4-2 0,7-7-2 0,0 3-2 0,-6-2 1 16,6 1-3-16,-7-6 3 0,2 1 2 0,5 1 6 0,-9-1 6 0,9-1 10 15,-5-5 6-15,-2 1 12 0,7 1 9 0,-6-3 7 0,6-3 7 0,-7 7 5 0,0-7 8 16,7 0 3-16,-7 0 4 0,7 0 6 0,-5 0 8 0,-3-7 8 0,8 7 6 0,-6-3 4 16,6-3 1-16,-5 1 2 0,5 1 3 0,-8-2 0 0,8 3-1 0,-5-7 1 0,5-1 1 15,0 8-1-15,-7-9-1 0,7-1-5 0,0 2-3 0,0 2-6 0,-9-7-4 16,9 3-3-16,0-2-5 0,0 0-6 0,0 0-5 0,0 0-3 0,0-3-2 0,0 2-4 16,0-3-6-16,0 5-4 0,0-5 1 0,0 4-3 0,0-6-3 0,9 8-9 15,-9-8-11-15,7 7-5 0,-7-5-9 0,5 4-9 0,3-4-11 0,-3 4-19 16,1 0-18-16,2 0-19 0,-3 0-17 0,9 2-18 0,-7-2-21 0,6 4-20 0,-8 1-21 0,9 1-17 15,-1 0-15-15,-6 3-24 0,7 2-33 0,-4-2-43 0,-1 6-48 0,3-5-46 0,1 5-37 16,1 0-2-16,-9 0 17 0,8 0 26 0,-5 5 30 16,-2-5 35-16,6 0 36 0,-4 6 34 0,-8-6 37 0,6 4 44 0,1-4 47 0,-7 0 54 0,0 0 71 0</inkml:trace>
  <inkml:trace contextRef="#ctx0" brushRef="#br0" timeOffset="214681.04">33213 11383 9 0,'9'0'92'0,"-9"4"48"0,7-4 34 0,-7-4 26 0,5 4 23 0,-5-6 24 0,7 6 20 0,-7 0 19 0,0-5 16 0,0 1 16 0,0-2 17 0,0 1-32 0,-7-4-59 0,7 5-60 0,-5-2-57 0,5 0-30 0,-7 3-13 0,7-6-7 0,-9 3-3 0,4 0-4 15,-1 2-7-15,6-1 1 0,-7 1 1 0,2-1 2 0,-4-1-1 0,9 6 4 0,-5-4 3 16,-2-2 7-16,7 6 9 0,-6-3 5 0,6 3 7 0,-5 0 1 0,5-6 0 0,0 6 2 16,0 0-1-16,-8 0-7 0,8 0-4 0,0 0-9 0,0 0-8 0,0 0-8 0,0 0-6 15,0 0-4-15,0 0-6 16,0 6-3-16,0-6-5 0,-8 3-4 0,8 3-6 0,0-2-1 0,0 7-2 0,0-7-1 0,0 5 0 0,0 3 1 0,0-3 3 0,0 0 1 15,0 1-2-15,0 4-5 0,0 1-5 0,0-5-6 0,-5 5-3 0,5 4-1 0,0-5-3 16,0 7-4-16,0-2-5 0,0-4-1 0,0 4 2 0,0 1-5 0,0-1-3 16,0 5-10-16,0-9-6 0,0 5-7 15,0 0-4-15,0-7-1 0,0 8-3 0,0-6-5 0,0-6-1 0,5 6-2 0,-5 0 2 0,0-6 1 0,0 1 1 0,8-1 4 0,-8 0 4 16,0-2 7-16,8-2 8 0,-8 4 6 0,5-5 7 16,-5 2 7-16,0-6 3 0,0 5 5 0,6-5 4 0,-6 0 8 15,0 4 0-15,0-4 8 0,0 0 5 0,0 0 8 0,0 0 4 0,0 0 5 0,0-4 0 0,0 4 4 0,7 0-1 0,-7-5 4 0,0-1 1 16,0 2 0-16,0-1-1 0,0-4-2 0,0 2-2 0,0-2-6 0,0 0-7 15,-7-1-7-15,7 1-4 0,0-6-3 0,-6 0-7 0,6 0-3 0,0 0-7 0,-5 0-3 16,-3-4-3-16,8 1-3 0,-8-3-2 0,3-3-2 0,-2 5 1 0,7-6 0 0,-6 4-1 16,0-3 1-16,6 6-2 0,-7-7 1 0,-1 5 1 0,8 1 1 0,-5-6-3 15,5 7-1-15,0 3-1 0,0-6-3 0,0 3 1 0,0 2-4 0,0 1 1 0,0 1-1 16,0 0 2-16,5-1-3 0,-5 6-3 0,0-2-7 0,0 1-1 0,8 1-3 0,-8 5-2 16,7-7 0-16,-7 7-4 0,0-2 0 0,6 6 0 0,-6-5-4 0,6 1-2 0,1 4-2 15,-7-5-1-15,13 5 1 0,-5 0 4 0,-3 0 2 0,1 0 3 0,1 0 1 16,7 0 4-16,-9 5 4 0,8-1 4 0,-8 1 3 0,11 1 1 0,-11-2 2 0,9 7 1 15,-9-7 2-15,10 5 3 0,-10 1 2 0,9 1 3 0,-9-8 2 0,3 9 0 0,-3-3 2 16,3 1 2-16,-8 4 0 16,0-4 2-16,6-1 2 0,-6 1 4 0,0 5 0 0,-6-6 3 0,6 6 2 0,-8-6 1 0,8 7-2 0,-13-7-1 0,8 6-1 0,-2 0-7 0,0 0-5 15,-5-6-5 1,4 6-11-16,-4-6-8 0,5 7-12 0,-5-7-13 0,3 0-15 0,-2 3-17 0,4-3-18 0,-7 1-17 0,9-1-14 0,-8-4-14 0,8 5-17 0,-11-5-14 0,11 5-33 16,-2-7-37-16,-5 3-40 0,5-6-43 0,-1 6-39 0,3-6-36 0,-2 0-5 15,0 0 13-15,2 0 23 0,-3 0 25 0,1-6 27 16,1 6 28-16,6-6 30 0,-6 3 34 0,6-3 44 0,-5-3 47 0,5 3 49 0,0-3 66 0</inkml:trace>
  <inkml:trace contextRef="#ctx0" brushRef="#br0" timeOffset="-214515.52">33268 11128 0 0,'0'0'3'0,"0"0"109"0,0 0 67 0,5 0 45 0,2 0 34 0,-7 0 33 0,0-4 31 0,7-1 30 0,-7 5 30 0,5-6 29 0,-5 3 30 0,0-9 28 0,8 12 28 0,-8-9-73 0,0 3-131 0,5 2-61 0,-5 1-30 0,0-3-12 0,8 1-6 0,-8 1-5 16,0-2-5-16,0 0-10 0,0 2-12 0,0-1-11 0,0 5-10 0,6 0-11 0,-6 0-11 15,0-6-13-15,0 6-14 0,0 0-15 0,0 0-12 0,0 0-14 0,0 0-13 0,0 0-11 16,0 0-12-16,0 0-5 0,0 0-5 0,0 0 2 0,0 6 0 0,0-1 1 0,5-1-1 0,-5 8 3 16,8-3 3-16,-8 0 3 0,0 6 4 0,8-6 5 0,-3 7 6 0,3-1 3 15,-8 3 3-15,5-2 2 0,0 2-3 0,4 3-4 0,-4-6-3 0,-5 4-6 0,7-1-4 16,1 3-2-16,-3 3-2 0,-5-5-3 0,0 2-3 0,7 3-9 0,-7-5-13 0,0 5-16 15,0 0-19-15,0-3-17 0,0 4-19 0,0-1-20 0,0-5-18 0,-7 5-20 16,7-5-24-16,-5 1-30 0,-3 0-30 0,1-6-63 0,2 5-73 0,-9-7-77 0,9 2-69 0,-8-4-16 16,-3-1 13-16,5 0 23 0,-2 0 29 0,-7-2 34 0,8-2 33 0,-8-5 41 0,6 0 40 0,-7 0 47 15,3 0 47-15,-1-5 67 0,1 5 72 0</inkml:trace>
  <inkml:trace contextRef="#ctx0" brushRef="#br0" timeOffset="-211384.25">23901 15017 24 0,'0'0'65'0,"0"0"17"0,0 0 10 0,0 0 6 0,0 0 0 0,0-6-1 0,0 6-2 0,0-5 0 0,0 1-1 15,7 4-11-15,-7 0-17 0,0-6-30 0,5 3-33 0,-5 3-23 0,9-6-15 0,-9 6-3 0,7-4 0 0,-7 4 11 0,5-5 14 0,-5-1 14 0,6 6 16 0,-6-4 13 0,8 4 11 0,-3-6 11 0,-5 6 9 16,8-5 12-16,-8 5 15 0,5-4 21 16,-5 4 23-16,7-5 20 0,-7 5 18 0,0-6 9 0,7 2 5 0,-7 0 0 0,5 4 0 0,-5-5-3 0,7-4 0 0,-7 2-1 0,0 2-1 15,0 1-4-15,8-1-7 0,-8-1-13 0,0 2-14 0,0-5-14 0,0 4-11 16,0 1-6-16,0-2-3 0,0 0-5 16,0 2-4-16,0-1-1 0,-8-1-2 0,8 3-2 0,0-3-7 0,-7 2-2 0,7-1-5 15,-5 1-7-15,5-1-7 0,-7-2-6 0,7 4-5 0,-7-3-7 0,2 1-6 0,5 1-6 0,-8 4-6 0,3-6-5 16,-3 2-5-1,2 4-6-15,1-5-3 0,-11 5-6 0,11 0-3 0,-8-4-3 0,-1 4-4 0,2 4-1 0,-1-4-1 0,-1 5-3 0,2-1 0 0,-8 2 1 16,0-2 0-16,1 1 2 0,0 4 1 0,-1 3 1 0,1 1 2 0,-7-4 1 0,-1 6 0 16,1 1 2-16,1-2-1 0,-2 5 0 0,1 2 2 0,-1-2 1 0,-4 1 2 15,4-1 0-15,-5 0 3 0,0 7 1 0,-1-7 0 0,-6 5 0 16,7 0 0-16,-2 1 1 0,-6 5 2 0,8-6 2 0,0 4 1 0,-7 2 0 0,7-1-3 16,1 0-1-16,-8 1-1 15,4 1-1-15,3 2-2 0,-2-4-2 0,11 6 0 0,-12-1-1 0,3 0 1 0,7 4 0 16,-10 2 1-16,12-1-1 0,-4-1 1 0,-6 1-1 0,6 1 3 0,8 5 0 0,-7-2 2 0,0-3-4 0,7 2 3 0,-2-2 1 15,3-1-2-15,-3 4-3 0,10-3-3 0,-2-1-3 0,5-6-3 0,-4 7-4 16,5-1 1-16,7-4-2 0,-5 3-1 0,5 2 2 0,-8-1 1 0,8-5-1 0,0 9 1 16,8-3 1-16,-8-1 0 0,0 6 2 0,5-2 3 0,2 0 1 0,-7 2 2 15,7-1 2-15,-2 1 3 0,8-3-2 0,-5 4-2 16,3-3-1-16,5 0-2 0,-5 2 0 0,9 0-1 0,-7-2 2 0,6 0-1 0,7-4-1 0,-5 6 1 16,3-5 1-16,10-7-2 0,-8 5 2 0,6-2-1 0,2-3 1 0,-2 1-1 0,-1-4 2 31,9-2-2-31,-9 2 0 0,10-5-2 0,-2 5-2 0,0-6-1 0,6-5-1 15,2 5-2-15,-8-3 2 0,6-3-3 0,6-2 2 0,-4-2-2 0,-2 0 3 16,7-3 1-16,-7-2 1 0,7-3 0 0,1-6 3 0,0 0 0 0,0 0 2 0,-3-6 3 16,2 0 2-16,7-3 2 0,-8-6 0 0,8 2 1 0,-7-2 1 0,7-6 0 15,-7 3 4-15,7-7 1 0,-7 1 5 0,0 0 7 0,1-6 6 0,5 2 4 0,-6-2 8 16,-1-5 7-16,4 0 8 0,-11-2 4 0,7-3 8 0,-4 1 5 0,5 0 4 16,-7-5 4-16,0-1 1 0,2 2 1 0,-9-6 0 0,8 4-3 0,0 3-2 15,-1-7-3-15,-6 4-4 0,6-4-5 0,-6 0-6 0,9 6-3 0,-9-6-5 0,0 1-7 16,-2-1-3-16,-2 0-3 0,-3 4 0 0,-1-4-4 0,-5 4 0 0,7-3-1 15,-13 4-2-15,6 2 1 0,-7 2-3 0,1-5 0 0,-6 2 0 0,-1 3 2 0,-3-3-2 16,-1 4 1-16,-4-6-3 0,2 5 1 0,-7-3-3 0,0 0 0 0,-7-2-5 16,2 2-1-16,-4-2-3 0,4 2 0 0,-8-2-5 0,0 2-2 0,-6-6-3 15,-2 4-4-15,3 2-4 0,-3 3 1 0,-3-2-5 0,-3-3-2 0,-6 5-3 16,6-3-1-16,-12 4-2 0,7-1 0 0,-7 1-4 0,-1 5-4 0,-4 0-3 16,-2 0-5-16,2 1-5 0,-9 3-5 0,1 0-2 0,-1 6-3 0,-5-1-5 15,0 6-5-15,-8-1-4 0,8 7-4 0,-15-3-7 0,10 2-9 0,-9 8-5 0,1-3-7 16,-2 5-3-16,-4 4-3 0,4 0-4 0,-5 0-1 0,6 4-2 15,-6 5-3-15,6-3-4 0,-5 3-4 0,5 6-6 0,-1-5-5 0,3 4-9 0,-2 1-8 0,6 1-12 16,2 2-13-16,4-3-31 0,2 4-38 0,-2-4-65 0,16 4-80 0,-7 2-45 16,4-7-23-16,7 5 1 0,3-4 14 0,3 0 22 0,2-2 27 0,1 2 29 0,2-3 33 15,5-3 37-15,-3 0 40 0,2-3 49 0,6-2 54 0</inkml:trace>
  <inkml:trace contextRef="#ctx0" brushRef="#br0" timeOffset="-208689.51">26304 15817 52 0,'0'0'128'0,"0"0"41"0,0 0 30 0,-5 0 26 0,5 0 23 0,-7-5 20 0,7 5 20 0,0 0 18 0,0-4 18 0,0 4 19 16,0-5 17-16,0 5-50 0,0 0-92 0,0 0-55 0,0 0-34 0,-6-4-17 0,6 4-7 0,0 0-5 0,0 0-4 0,0 0-5 0,0 0-3 0,0 0-4 0,0 0-8 0,0 0-4 0,0 0-10 0,0 0-6 16,0 0-10-16,0 0-9 0,0 0-9 0,0 0-7 0,0 0-7 0,0 0-5 0,0 0-7 15,0 0-3-15,0 0-4 0,0 0-1 0,0 0 0 0,0 0 0 0,0 0 4 0,0 0 2 16,0 0 3-16,6 0 6 0,1 0 5 0,-7 4 5 0,5-4 6 16,3 5 6-16,-2-5 4 0,1 0 4 0,-1 4 3 0,-1-4 2 0,2 5 2 0,7-5 0 15,-1 0 2-15,-8 0 3 0,11 4-2 0,3-4 2 0,-6 0-2 0,-1 0 0 16,7 0-1-16,1 0 1 0,-1 0 1 0,8 0 1 0,-1 0 0 15,-7 0 0-15,13 0 0 0,-6 0 0 0,8 0-2 0,-2 0-1 0,2 0-3 0,5 0-4 0,-2-4-3 16,2 4-3-16,7 0-3 0,0 0-4 0,0 0-5 0,7 0-1 0,-9 0-3 16,14 0 2-16,-5 0-1 0,-1 0-1 0,6 0-1 0,0 0 3 0,2-5 3 0,-1 5 1 15,6 0 7-15,-7 5 3 0,8-5 0 0,-2 0 5 0,1 0 3 0,9 4 0 16,-3-4 1-16,-8 6-2 0,8 0-2 0,3-3 2 0,-3 3 3 0,8 0 0 16,-8-3 0-16,0 3-4 0,8-2-2 0,-2 5-7 0,2-4-3 0,-1 5-4 15,-1-4-2-15,3 3-3 0,3-3 3 0,-4 3-6 0,0-5 0 0,0 7-6 16,-3-7-3-16,3 7-3 0,-2-7-4 0,2 5 0 0,0 1 2 0,-8-5-1 15,7 4 1-15,-6-3-3 0,-1 0 0 0,0 3 0 0,3-3-3 0,-10-2 3 0,6 1 0 16,-4 4 2-16,-1-5 0 0,-6-4-2 0,6 6-1 0,-7 0-4 0,-5-3-2 16,5-3-1-16,-5 6-3 0,-8 0-1 15,8-6-3-15,-9 3-3 0,-4-3-2 0,7 0-3 0,-16 6-2 0,9-6-7 0,-9 0-6 0,1 4-5 0,-5-4-3 0,-6 0-8 16,-2 0-7-16,1 0-6 16,-7 0-1-16,-2 0 0 0,-4 0 1 0,2 0-8 0,-9 0-11 0,0 0-21 0,-9-4-23 0,9-2-30 0,-7 6-31 0,-4-9-52 15,-2 3-63-15,-2-3-79 0,-2-1-84 0,-3 1-29 0,1 0-5 0,-8-6 9 0,-1 3 15 16,4-2 26-16,-3-5 32 0,-7 4 39 0,3-4 46 0,5 4 50 0,-7-10 50 15,2 7 65-15,-3-6 68 0</inkml:trace>
  <inkml:trace contextRef="#ctx0" brushRef="#br0" timeOffset="-207712.64">26949 14841 0 0,'0'0'9'0,"0"-6"18"0,0 2 13 0,0 4 13 16,0 0 14-16,0-5 11 0,0 1 9 0,0 4 6 0,-5-5 9 0,5-2 10 0,0 7 12 0,-7-3 12 0,7-3 13 0,0 6 14 0,0-5 11 0,-7 1 5 0,7-2 5 0,-7 2-1 0,7-1-5 0,-6 1 0 0,6 4-5 0,-7-5-4 0,7-1-2 0,-5 2-8 0,-3-2-5 16,8 1-14-16,-6 1-14 0,6-2-16 0,-7 1-16 0,1 1-11 0,6-1-7 15,-8 1-4-15,8 4-3 0,-5-6-1 0,5 3 0 0,0 3 1 0,-8-7 2 16,8 7-1-16,0 0-1 0,0 0 0 0,0-5-1 0,0 5-2 0,0 0-1 15,0 0-2-15,0 0-3 0,0 0-3 0,0 0-5 0,0 0-4 0,0 0-6 0,0-4-3 16,0 4-7-16,0 0-3 0,0 0-2 0,0 0-3 0,0-5-1 0,0 5 0 16,8 0-1-16,-8 0-1 0,0-6-1 0,5 6-1 0,-5 0 1 0,8-4 1 15,-2 4 4-15,-6 0 1 0,7 0 2 0,-1-5 2 0,2 5-1 0,-3 0 2 16,2 0-3-16,-1 0 3 0,8 0 1 0,-7 5 1 0,6-5 0 0,-8 4 1 16,9-4-1-16,-2 6-3 0,2-1-2 0,-1-1-2 0,1 8-3 0,-2-9-2 15,7 7 0-15,-6 4-3 0,1-4 0 0,6 5-3 0,-8 0-2 0,0 4-2 0,9 2-3 16,-10-3 0-16,4 6-4 0,-2-3 1 0,-7 3-2 0,7 1-1 0,-5-1-2 15,3 1 0-15,-4-7-2 0,-1 6-3 0,2-3-4 0,-1-2-2 0,-7 2 1 0,5-6-5 16,-5 3 1-16,6-2-1 0,-6-7-1 0,0 6 0 0,0-6-2 0,0 0 2 16,0 1 2-16,0 1 1 0,0-7 2 0,0 5 4 0,0-3 3 0,-6-2 3 15,6 1 4-15,-5 1 1 0,5-3 2 0,-7-3 2 0,-1 6 2 0,2-6 2 16,-1 0 0-16,1 0 0 0,1 0 3 0,-3 0-2 0,0 0 4 0,3-6 2 0,-1 3 4 16,-7-3 3-16,5 1 5 0,1-5 6 0,2 7 4 0,-1-7 5 0,0 5 5 15,-9-5 3-15,10-1 8 0,-2 2 0 0,0-5 1 0,2 3-1 0,-3-4-3 16,1 0-3-16,2 2-6 0,-4-2-5 0,9-5-8 0,-5 1-8 0,0-6-5 0,5 1-10 15,0-1-7-15,0 1-7 0,0-6-7 0,0 6-5 0,0-5-6 16,5 5-2-16,0-6-3 0,4 6-1 0,-4-1-3 0,10 5-3 0,-10 1 1 0,9 0-2 16,-1-1-1-16,0 7-7 0,-2 1-11 0,10-3-8 0,-8 6-13 0,0 5-14 15,0-1-14-15,6 1-17 0,-4-2-20 0,-4 6-22 0,10 0-21 0,-9 6-37 0,0-2-41 16,3 1-66-16,-2-1-75 0,-2 11-42 0,5-6-27 0,-11 3 2 0,8 1 19 16,-8-4 24-16,4 6 30 0,-4-3 35 0,-5 1 35 0,7-4 40 0,-7 2 39 0,0-7 49 15,0 7 51-15,-7-7 65 0,7 2 74 0</inkml:trace>
  <inkml:trace contextRef="#ctx0" brushRef="#br0" timeOffset="-206890.99">27542 14993 0 0,'0'3'1'15,"8"3"110"-15,-8-2 71 0,5 1 48 0,-5 1 34 0,0-6 24 0,8-6 18 0,-8 1 17 0,5 1 18 0,-5-2 14 0,5-3 19 0,-5 0 20 0,0-1 23 0,9-1-71 0,-9 2-125 0,0-1-68 0,5-5-38 0,-5 5-13 0,7 1-2 0,-7-2 5 0,0-2 11 16,0 4 8-16,8-3 5 0,-8 8 4 0,0-7 3 0,0 2-4 0,0 0-4 0,0 5-9 15,0-1-6-15,0-5-8 0,-8 4-8 0,8 1-10 16,0 1-9-16,-7 4-10 0,7-6-10 0,0 2-10 0,-5-1-11 0,-4 5-10 0,4-4-8 0,0 4-8 16,5 0-10-16,-13-5-3 0,5 5-8 0,2 0-5 0,-1 0-2 0,1 5-4 15,-2-5-1-15,3 4-4 0,-3 1 1 0,3-1 1 0,-9 2 2 0,9-2 1 16,-2 7 0-16,-1-1 2 0,3-1-2 0,-1 6 3 0,-2-1-3 0,3 2 3 0,-2-3-1 16,-2 2 4-16,4 6-1 0,-1-3 2 0,6-3 2 0,-7 4 1 15,2 2 2-15,-4-8-1 0,4 8 1 0,5-3 0 0,-7-3-1 0,7 0-2 0,-6 0-4 0,6-2 2 16,0 2-5-16,0-3 1 0,0 2-1 0,0-4 0 0,6-1-2 15,-6 0 1-15,7 1-4 0,-2-4 3 0,4-1 2 0,-4-1 5 0,2 2 3 0,-1-3 6 16,8-3 4-16,-7 0 6 0,6 0 4 0,-2 0 7 0,4-3 4 0,-3-3 5 16,0 2 8-16,1-7 6 0,1 1 3 0,7 1 4 0,-3-6-1 0,-4 0 0 15,6 6-3-15,-1-12 0 0,-1 8-3 0,-4-8-2 0,7 7-2 0,-3-5-4 0,-5 0-2 16,6-5-2-16,-6 3-3 0,2-3-3 0,-4-1-1 0,2 6 1 0,0-5-4 0,1-1 1 16,-9 1 1-16,2-6-2 0,1 6 1 0,-2-1-2 0,0 1 0 15,1-1-1-15,-7 1-2 0,5 6 1 0,-5-9-4 0,0 5 0 0,0 1-4 0,0-3-1 16,0 5-2-16,0-2 1 0,0 3 1 0,0 3 0 0,0-6 3 0,0 12 1 15,-5-4 3-15,5 1-2 0,0 3 0 0,-7 3-3 16,7 2-2-16,0-1-5 0,0 5-4 0,0 0-4 0,0 0-6 0,0 0-6 0,-6 0-4 0,6 5-4 0,-6-1-2 16,6 2-2-16,-8 3-1 0,8 3-1 0,-7-3 0 0,2 4 1 0,-1 2-1 15,6 6 5-15,-8-3 3 0,3-3 4 0,-3 6 7 0,3 2 3 0,-3-3 2 16,8-1 4-16,-6 5-1 0,1-3 0 0,5 3 0 16,-7 1 1-16,7-7 0 0,-8 7 3 0,8-1-2 0,0 0 2 0,-6 1 1 0,6-1 1 15,0-3-2-15,0 3 1 0,0-5-1 0,0 0-2 0,0 1-2 0,0 1 0 0,0-8-2 0,0 2-2 16,6 1-1-16,-6-2-1 0,0-4-3 0,8-1 0 0,-8 0-2 0,7 3-1 15,-2-8 0-15,1 1 1 0,2 1 1 0,-3-3 2 0,3-3 7 0,-3 4 1 16,9-4 3-16,-9 0 3 0,10 0 2 0,-3-4 4 0,0 1 1 0,4-3 2 0,-5 1 4 16,10-5 2-16,-9 0 0 0,7 0 3 0,-6 0 0 0,6-3 2 15,1-2-5-15,-6 0 3 0,5 0-1 0,-6-4 0 0,8 4 1 0,-9-4-1 0,-1 5 2 0,5-7 0 16,-3 2 2-16,-2-2-2 0,2-3 3 0,-6 6-1 0,7-3 2 0,-8 2-1 16,1 0 1-16,-2-2-1 0,3 3 0 0,-2-3 0 0,-1 2-2 0,-5 1 2 15,8-3-2-15,-8 2-1 0,0-2-1 0,7 3 2 0,-7-1-3 0,0-2-1 16,0 6 0-16,0-3-3 0,-7 3 3 0,7 0 0 0,0 0 0 0,0 2 2 15,0 1-1-15,0 3 2 0,0-1 0 0,-8 5-4 0,8 0-1 0,0 1-6 16,0 4-6-16,0 0-6 0,0 0-5 0,0 0-3 0,0 0-5 0,0 0-3 0,0 0-1 16,0 4-2-16,0 1-1 0,-5 0 2 15,5 5-2-15,0-1 5 0,0 7 2 0,0-7 5 0,0 11 5 0,-6-4 5 0,6 2 5 16,0 1 2-16,-8 7 3 0,8-7 0 0,0 5-2 0,-5 1 1 0,5-1-1 0,0 0-1 0,-7 0-2 0,7 1 0 16,0 5-4-16,0-6 1 0,0 4-3 0,0-3 1 15,0 5-4-15,0-6-4 0,0 0-10 0,0 1-10 0,7-6-10 0,-7 2-12 0,0-3-10 0,5 3-10 16,3-6-10-16,-8-2-10 0,6 2-9 0,-1 0-11 15,-5-5-13-15,8 1-17 0,-1-4-16 0,-1 4-13 0,-6-1-9 0,8-4-17 0,-8-3-18 0,5 3-26 16,-5-1-29-16,5-5-43 0,-5 0-43 0,0 0-29 0,0 0-19 0,0 0 6 0,0 0 19 0,0-5 26 16,-5-1 29-16,5-3 30 0,-5-1 32 0,-3-1 37 0,2 4 37 0,-1-8 44 0,-1 3 44 15</inkml:trace>
  <inkml:trace contextRef="#ctx0" brushRef="#br0" timeOffset="-206717.69">28024 14855 0 0,'-13'-5'8'0,"7"5"122"0,-2-6 79 0,8 3 55 0,-5-3 42 0,-2 2 37 0,7-1 33 0,-7 1 28 0,14-11 27 0,-7 4 23 0,0 1 14 0,0 6 17 0,0-1 12 0,0 1-92 0,0-1-155 0,0-1-85 0,7 6-51 0,-7 0-28 0,5-4-18 0,-5 4-13 0,8 0-10 0,-2-6-9 0,1 6-8 0,-1-5-3 16,7 5 1-16,-5-4 1 0,4 4 1 0,-6-6-1 0,8 6-7 0,-2-5-2 15,1 5-6-15,1-4-6 0,5 4-3 0,-6-5-12 0,7 5-16 0,-9-4-22 0,10 4-26 0,-3-6-30 0,-4 6-34 0,6-3-52 0,-6 3-63 0,4 0-85 16,-4 0-95-16,-2 0-37 16,2 0-11-16,-1 0 6 0,0 0 14 0,0 0 26 0,-7 0 30 0,7-7 39 0,-5 7 40 0,-3-5 46 15,2 1 47-15,-1-1 60 0,-6-1 66 0</inkml:trace>
  <inkml:trace contextRef="#ctx0" brushRef="#br0" timeOffset="-206387.01">28558 15099 56 0,'-6'4'125'0,"6"2"36"15,-7-1 24-15,7-5 25 16,0 4 20-16,0-4 24 0,0 0 22 0,0 0 20 0,-5 0 23 0,5 0 22 0,0 0 26 0,0 0-46 0,0 6-88 0,0-6-41 16,0 0-17-16,-9 0-3 0,9 0 6 0,0 0 0 0,0 0 3 0,0 0-2 0,0 0 0 31,0 0-2-31,0 0-3 0,0 0-6 0,0 0-8 0,0 0-12 0,0 0-10 16,0 0-15-16,0 0-12 0,0 0-12 0,0 0-12 0,0-6-8 0,0 6-9 15,9-4-9-15,-9 4-8 0,0 0-8 0,5-5-6 0,-5 5-9 0,7-6-5 0,-1 2-7 16,-1 4-5-16,4-3-3 0,-2-3-3 0,-2 1-3 0,9-5-3 0,-1 4-9 15,-6 2-17-15,5-1-15 0,0 0-18 0,1 1-22 0,1-2-23 0,-1 2-25 16,0-1-28-16,0 1-24 0,1 4-26 0,-2-5-40 0,-6-2-41 0,7 7-58 16,0-3-64-16,-6 3-42 0,-1-6-32 0,8 6 1 0,-7 0 18 0,-2-5 28 0,4 1 35 0,-4 4 38 15,-5-6 39-15,5 3 41 0,3-3 40 0,-8 2 47 0,0-1 51 0,0-5 56 16,5 4 72-16</inkml:trace>
  <inkml:trace contextRef="#ctx0" brushRef="#br0" timeOffset="-206023.14">29008 14810 0 0,'6'7'14'0,"-6"-2"129"0,0-5 68 0,5-5 49 0,-5-2 35 0,0-2 34 0,0 0 34 16,0-6 29-16,0-19 29 0,0 4 24 0,-5 6 26 0,5 5 24 0,0 4 23 16,5 0-95-16,-5 0-162 0,0 6-79 0,0-7-39 0,0 7-17 0,8-6-10 15,-8 6-11-15,0 0-11 0,8-7-11 0,-8 7-9 0,0-2-3 0,0 7-8 16,5-5-6-16,-5 3-5 0,0 3-4 0,0-3-5 0,-5 0-4 0,5 2-5 0,0 4-2 16,0 0-6-16,-8-5-5 0,8 5-8 0,-8 0-7 0,8 0-8 0,-5 0-7 15,-1 0-5-15,6 5-10 0,-7-5-3 0,1 4-5 0,-2 2-3 0,3 0-4 16,-2-3-2-16,1 7 0 0,0-1 1 0,-2 2-1 0,1-2 5 0,7 7 2 15,-5-7 4-15,-3 6 2 0,8-6 1 0,-6 12 4 0,1-8 2 0,5 2 0 0,0 0 3 16,0 0-1-16,0-2 2 0,0 7 0 0,0-4 1 0,0 2 4 0,0 3 0 16,5-6 2-16,1 4 1 0,-6-1 1 0,8 3 1 0,-3-2 1 0,-5 2 1 15,7-3 0-15,1-3 3 0,-2 4 0 0,0-4 1 0,1 4 1 0,-7-4 1 0,5 0-1 16,3 0 3-16,-2-6 0 0,-6 7 2 0,7-7 0 0,-7 0 1 0,6 1 0 16,-6 0 1-16,5 0-1 0,-5 0 1 0,0-5 3 0,0 4 1 0,0-5 1 15,0 2 3-15,0-1 0 0,0-1-6 0,0 2-5 0,-5 0-14 0,5-3-10 16,-6-3-16-16,-1 6-16 0,1-1-15 0,-7-1-18 0,6-4-21 0,1 6-17 0,-8-2-22 15,7-4-19-15,-6 5-23 0,2-5-23 0,3 0-26 0,-4 4-21 0,5-4-19 16,0 0-19-16,1 0-14 0,-1 0-25 0,1 0-26 0,-1-4 0 0,1 4 14 0,6 0 20 16,-7-5 25-16,7 5 28 0,0-4 27 0,0-2 34 0,0 6 34 0,0-9 36 15,0 3 32-15,7-3 36 0,-1-1 51 0</inkml:trace>
  <inkml:trace contextRef="#ctx0" brushRef="#br0" timeOffset="-204695.68">29295 14773 82 0,'5'0'180'0,"3"4"64"15,-2-4 52-15,-1 0 42 0,-5 5 34 0,0-5 31 0,0 0 25 0,0 0 21 0,0 0 22 16,0 0 21-16,0-5 20 0,0 5-62 0,0 0-115 0,0 0-89 16,0 0-80-16,0 0-43 0,0 0-32 0,0 0-16 0,0 0-15 0,0 0-12 0,0 0-6 15,0 0-6-15,0 0-7 0,0 0-6 0,0 0-7 0,0 0-7 0,0 0-6 16,0 5-4-16,0-1-5 0,0-4-3 0,0 6 1 0,-5-2-1 0,5 1-1 0,0 1 3 16,0-3 2-16,0 9 4 0,-6-8 0 0,6 5 1 0,0-3 0 0,0 3-2 15,0-4-2-15,0 5-6 0,0-4-4 0,0 3-7 0,0-5-6 0,0 1-6 16,0-1-4-16,0 2-4 0,6-1-1 0,-6-1-1 0,5-4-1 0,-5 5 2 0,8-5 0 15,0 0 3-15,-3 7 5 0,1-7 5 0,1 0 7 0,-2-7 4 0,4 7 8 16,-4-5 7-16,8 1 6 0,-8-1 6 0,11-1 5 0,-11 2 2 0,3-5 1 16,3 0 2-16,-3-3 4 0,-1 3-1 0,-2 0 3 0,1-1-1 0,2-4 2 0,-3 4 2 15,-5-5 2-15,8 5-2 0,-3-4-1 0,-5-2-1 0,0 7 1 0,0-6-1 16,0 0 1-16,0 5 2 0,0-4 2 0,0 4 4 16,0 1 5-16,0 0 4 0,-5-3-1 0,5 3 3 0,-8 3 1 0,8 3-4 0,0-3-4 15,-5 2-6-15,-3 4-7 0,8-5-5 0,-6 5-7 0,1 0-6 0,5 5-7 0,-7-1-10 16,-1-4-6-16,2 9-9 0,1 3-4 0,-8-3-2 0,6 1-4 0,-2 4-2 0,4 1 2 15,-1 1 1-15,-6 2 7 0,3-3 3 0,4 4 1 0,-2 5 4 0,1-3 1 16,6 3 1-16,-5 0 2 0,-3-4-2 0,8 4 0 0,0-3-5 0,-8 1-3 16,8-2-7-16,0 1-3 0,0-2-10 0,8-1-6 0,-8-2-8 0,0-1-12 15,8-1-10-15,-8 2-10 0,5-1-8 0,1-8-8 0,1 4-5 0,-2-1-4 0,4-1-1 16,-4 2-5-16,8-7 1 0,-8 2 2 0,11-2-2 0,-11 1 1 0,8-5 2 16,1 4 2-16,-2-4 3 0,-6-4 1 0,7 4-4 0,0-5-8 0,1 1-14 15,-1-2-18-15,0-3-11 0,0 3-10 0,0-9-3 0,0 6-4 0,0-1 2 0,1-4-1 16,-9-2 7-16,8 2 6 0,-5-5 13 0,5 3 17 0,-8-2 26 0,3 3 31 0,-2-4 41 15,1-1 43-15,-1 1 39 0,-1-6 35 0,2 5 31 0,-7 1 29 0,9-2 24 16,-9-1 23-16,5 1 23 16,1 6 20-16,-6-3 16 0,7-3 11 0,-7 6 0 0,5 2-6 0,-5-3-14 15,9 2-21-15,-9 4-17 0,7-4-16 0,-2 4-17 0,-5 1-13 0,6 3-12 0,-6-3-8 0,6 3-12 16,1 2-14-16,-7-1-11 0,8 1-14 0,-8 4-11 0,5-6-13 0,-5 6-7 16,7 0-9-16,-7 0-6 0,7 0-7 0,-2 0-4 0,-5 0-5 0,7 6-4 0,1-6-4 0,-3 4-3 0,2 5-3 0,0-3-1 15,-7-3 0-15,5 9 2 0,3-9 0 0,0 9 0 0,-3-3 3 0,1 0-2 16,-6 6 2-16,7-6-1 0,-7 7 0 0,0-7 0 15,0 6-2-15,0 0-1 0,0 0-2 0,0-2-4 0,-7 2-6 0,7 6-3 0,-6-8-3 0,1 2-6 16,-3 6-2-16,0-8-3 0,3 2-4 0,-2 6-2 0,0-7-1 0,2-6-3 16,-3 7 1-16,8-4 0 0,-7 4 2 0,2-5 3 0,5-7 1 0,-7 7 5 15,7-5-1-15,-7 1 5 0,7-3 1 0,0 4 4 0,0-7 1 0,0 0 3 16,0 0 1-16,0 0 4 0,0 0 6 0,0 0 4 0,0 0 2 0,0 0 5 0,0 0 0 16,0 0 7-16,0 0 0 0,0 0 5 0,0-7 2 0,7 7 2 0,-7-3 6 15,0-3 0-15,0 1 1 0,7 1-2 0,-7-2 1 0,0 3-1 0,5-7-2 0,-5 5 3 16,0-5-1-16,7-1-1 0,-7 2-3 0,8-1-2 0,-3 1-1 0,-5-7-4 15,7 7-3-15,0-6-4 0,-2 1-4 0,3-2-2 0,5 1-2 0,-7 2-4 16,6-1-3-16,2-2-3 0,-1 1-1 0,0 2 0 0,0-2 0 0,1 4 3 0,6 1-1 16,-8 1 1-1,0 0 1-15,9 3 1 0,-8 3 2 0,0 3 1 0,0 0-1 0,-2 0 1 0,-2 3 2 0,3 3-1 0,-4-2-1 0,3 1-2 0,-3 4-2 16,-3 1 1-16,2 1-1 0,-1-1-2 16,2 4-1-16,-2-4 1 0,-6 5-1 0,7 0 0 0,-2-2 2 0,4 7-2 0,-9-4 0 0,5-3-2 0,-5 2-1 0,5 6-1 15,3-7 1-15,-8 0 0 0,7-5-2 0,-1 6-1 0,-6-4 1 0,8-1 3 16,-3-1-3-16,0 0 3 0,3 0 2 0,-2-2 2 0,1 2 0 0,-1-9 5 15,1 5 0-15,-1-1 4 0,7-4 1 0,-5 6 2 0,-3-6 1 0,9 0 2 0,-9-6 1 32,10 6 0-32,-9-4 1 0,7-1 0 0,-8 5-2 0,11-4 3 0,-5-8-2 15,1 9 0-15,-3-8 2 0,3 1-1 0,-1 1 0 0,5 0 1 0,-11-7 0 0,9 7 0 16,-9-6 0-16,10 0 0 0,-10 0 3 0,9-4 0 0,-9 5 3 0,3-2 0 16,-3-2 2-16,-5 3 2 0,8-4 1 0,-8 4-1 0,6-4 5 0,-6 4 2 15,0 0 3-15,0-5 4 0,0 7 3 0,-6-3 3 0,6 5 4 0,-8-2 0 16,8 4-2-16,-5-3-3 0,-3 3-3 0,8 3-4 0,-5-3-5 0,-2 9-7 15,0-4-6-15,2 4-8 0,-2 0-11 0,-1 0-7 0,3 4-6 0,-9 2-8 0,9-3-6 16,-3 9-2-16,-5-3-6 0,7 1 4 0,-6 4-1 0,3 1 2 0,4 1 2 16,-8-3 1-16,8 7 5 0,-4-1 3 0,-3 1 2 0,5-1 0 0,1 2 0 15,0-2-3-15,-9-1 1 0,10 7-4 0,-1-5 0 0,6-4-3 0,-8 2 0 0,3-3-5 16,5 0 1-16,-8 0-1 0,8-2-2 0,0-3 0 0,0 1 0 0,0-1 0 16,8-1 4-16,-8-4 2 0,5 5 5 0,-5-6 3 0,8 1 4 0,-2-5 8 15,-1 5 2-15,2-5 5 0,7 0 5 0,-8 0 5 0,6-5 9 0,-5 5 10 16,7-5 10-16,-8 1 10 0,6-6 8 0,2 1 8 0,-1-3 7 0,-8 3 3 0,11-6 3 15,-5 2 0-15,2-2 3 0,2 0 1 0,-10-4 2 0,9-7-4 0,-1 7-4 16,0-5-6-16,-7 3-11 0,6-1-5 0,-3-4-8 0,-4 3-10 0,8-7-7 0,-8 6-4 16,4-1-6-16,-2 1-3 0,-2 0-6 0,1-1-1 0,1-5-4 0,-1 6-1 15,-6-1-2-15,8 1 1 0,-8 0-2 0,7-1 1 0,-7 7 1 0,0-3 2 16,0 1 3-16,0 1 3 0,0 3 3 0,0 7 1 0,0 0 2 0,-7 0-2 0,7 3-2 16,0 2-5-16,0-1-7 0,-8 5-6 0,8 0-4 0,0 0-4 15,-6 0-3-15,6 5-2 0,-7 5-3 0,1-1-2 0,1 0-4 0,-2 6-1 0,-2 0 1 16,-2-1 1-16,4 6 3 0,-7 5 4 0,7-1 7 0,-4-3 2 0,3 6 4 15,3-2 2-15,-8-1 1 0,6 0 2 0,0 1-1 0,2-1-1 0,-2 1-1 16,-1 4-2-16,3-4 0 0,5-6-2 0,-8 7 1 0,8-3 2 0,-6 3 0 0,6-4 0 16,0-1-1-16,0 3 0 0,0-5-3 0,0 2-4 0,6-2-5 0,-6 1-8 15,0-1-9-15,8-4-11 0,-8 0-10 0,5 4-10 0,3-10-14 0,-8 6-15 16,7-6-14-16,-2 7-15 0,2-5-14 0,-7-4-15 0,7 4-13 0,-2-1-8 16,3-1-4-16,-8 2-8 0,5-7-5 0,3 6-16 0,-8-5-20 0,6-1-24 0,-6 1-33 15,5 1-41-15,-5-6-42 0,0 0-17 0,0 0-2 0,0 0 14 0,7 0 21 0,-7-6 22 16,9 6 25-16,-9-5 26 0,0 1 31 0,0-5 36 0,5-1 40 0,-5-1 43 0,0 8 48 15</inkml:trace>
  <inkml:trace contextRef="#ctx0" brushRef="#br0" timeOffset="-204331.62">31060 14563 0 0,'0'0'3'0,"5"0"110"0,-5 0 67 0,0-5 42 0,0-1 33 0,0-4 30 0,-5 5 27 0,5 1 28 0,0-7 28 0,-8 7 24 0,8-5 26 0,0 0 20 0,0-3 24 0,-6 8-80 0,6-7-134 15,0 2-69-15,0 0-34 0,0 5-13 0,0-8-1 0,0 9-8 0,0-3-5 0,0 0-8 16,-5 2-10-16,5-1-6 0,0 5-11 0,0-5-8 0,0 5-9 0,0 0-12 16,0 0-10-16,-8 0-11 0,8 0-11 0,-8 0-6 0,8 5-9 0,-5 0-6 15,-1-1-6-15,-1 2-6 0,-7 3-3 0,7 3-4 0,-4-3-4 0,4 4 0 16,-7 2 2-16,2 0 1 0,0 0 4 0,-3 0 2 0,10 4 4 0,-9-4 1 15,1 4 0-15,8 1 0 0,-9-1 0 0,1 2 0 0,6-2 2 0,1-1-2 0,-7 9-2 16,6-9-1-16,0 1 2 0,0 7-2 0,2-7 0 0,5 6-1 0,-8-1 2 0,3-6-7 16,5 7-5-16,0-5-7 0,0-1-12 0,0 0-11 0,0 7-13 0,0-11-13 15,0 4-13-15,5-4-15 0,-5 4-12 0,8-4-14 0,-3-1-14 0,2-4-15 16,0 0-17-16,0 4-24 0,-1-4-25 0,7-5-28 0,-6 5-25 0,6-4-38 16,1-3-42-16,-1 8-5 0,-3-11 10 0,4 4 19 0,1-4 23 0,-3 6 24 0,0-6 27 15,-4 0 27-15,5 0 31 0,-2-6 36 0,5 6 38 0,-4-4 41 0,-1-7 58 0</inkml:trace>
  <inkml:trace contextRef="#ctx0" brushRef="#br0" timeOffset="-203368.25">31333 14743 72 0,'0'-6'141'0,"6"6"40"0,1-5 27 0,-1 1 24 16,-6-1 21-16,5 1 18 0,11 4 20 0,-11-6 21 0,3 3 22 0,-3 3 24 0,0-12 27 0,-5 8-52 15,9-1-97-15,-9 5-50 0,0-6-23 0,5 2-10 0,-5-1 3 0,0 1 0 0,0-1 2 16,0 1-2-16,0-2 2 0,-5 0-7 0,5 3-5 0,0-3-10 0,-9 0-14 15,9 3-13-15,-5-3-14 0,0 2-12 0,5-1-13 0,-8 1-9 0,3-2-10 0,-3 0-6 16,0 6-9-16,8-3-5 0,-5-3-10 0,-1 6-4 0,-1 0-8 0,1-5-4 16,-2 5-4-16,3 0-5 0,-2 5-3 0,1-5-4 0,-7 0-5 0,5 6 1 15,3-3-5-15,-2 3 2 0,0 0-3 0,2 3 3 0,-10-5-1 0,9 5 2 16,0-3 0-16,-1 9 3 0,2-5-1 0,-3-1 2 0,2 0 2 0,-1 6 0 0,-4 0 3 16,4-5 2-16,-2 4 1 0,4 1 3 0,-2 1-2 0,1-2-1 0,1 0 1 15,5 0-2-15,-9 2 0 0,2-1-2 0,2-1 1 0,5 2-2 0,-6 2-2 0,-2-8-2 16,8 4-2-16,0 2-1 0,-5-7-2 0,5 1-4 0,0-1-1 0,0 2 1 15,0-1-2-15,5-5 2 0,-5 5 0 0,0-7 2 0,8 3 2 16,-8-2 6-16,6-4 4 0,-1 5 4 16,2-5 5-16,2 6 8 0,-4-6 4 0,8-6 10 0,-8 6 8 0,11-5 9 0,-5 1 5 0,2-2 5 0,0 3 6 0,0-7 3 15,8-1 5-15,-9 1 2 0,8-4 4 0,-7 4 1 0,0-5 1 0,6-4-4 0,-6 4 0 16,0-3-5-16,0 2-6 0,5-8-4 0,-4 3-3 0,-1 3-6 0,1-1-4 16,-7-7-5-16,5 7-6 0,2-6-5 0,-8 5-5 0,1-2-4 0,7-5-1 15,-9 9-4-15,0-7-3 0,3 1 0 0,-3-1-4 0,3 5-1 0,-8-2-2 0,8 1-2 16,-8-3 0-16,5 5-1 0,-5-2 0 0,6-3 1 15,-6 8 0-15,0-2-1 0,0 3 3 0,0 0-1 0,0 5 1 0,8-4-1 0,-8 4-2 0,0 6 0 0,0-1-3 16,0-1-6-16,0 6-5 0,0-3-8 0,0 3-8 0,0 0-5 0,0 0-4 16,-8 0-2-16,8 3-2 0,-6 3 0 0,6-1 0 0,-5 5 3 0,-3-1 3 0,0 6 3 15,3 0 5-15,-3-2 5 0,-2 8 7 0,1 3 9 0,4-5 6 0,-8 5 4 16,6 1 3-16,0-1 1 0,-5 1-1 0,5-5-1 0,1 5 0 0,-2-1-1 16,8 0-2-16,-6-5-2 0,-1 5-1 0,7-3-1 0,-5 3 0 0,5-5-1 0,0 5 0 15,0-3-2-15,0-2 1 0,0 0-2 0,0 2 0 0,0-3-3 0,5 2-4 16,-5 0-5-16,7-6-5 0,-7 5-5 0,6-4-6 0,2 0 1 0,-2 0-5 0,1-6-2 15,-2 1-3-15,9 5 1 0,-7-6 0 0,6-3 1 0,-8 3-1 16,9-3 5-16,-9-3 4 0,8 4 5 0,3-7 8 0,-5 5 4 0,2-5 8 0,0 0 5 16,1 0 4-16,-2-5 5 0,1-2 4 0,6 4 2 0,-3-3 4 0,-5 1 3 0,1-5 2 15,4 1 3-15,-5 0-1 0,2-7 1 0,0 2-1 0,0 0 0 0,0 0 0 16,0-7-1 0,1 2-1-16,-1-2 1 0,-6 3-3 0,5-1 2 0,-5-7-4 15,6 7 0-15,-7-6 1 0,7 1-2 0,-8 6 0 0,2-3 0 0,2-3-3 0,-4 5 4 16,2-6 3-16,-7 4-2 0,6 3 4 0,-6 3 0 0,6 0 7 0,-6 0 1 15,0 0 7-15,0 6 2 0,0-1 0 0,0 7-1 0,0-3-3 0,0 0-4 16,0 6-9-16,0 0-6 0,0 0-7 0,-6 0-6 0,6 6-3 0,-6 0-4 16,-1-3-6-16,7 7-5 0,-5-5-6 0,-11 4-5 0,11 6-2 0,-8 1-2 0,7-3 0 15,-7 7 3-15,0-5 4 0,7 4 2 0,-9-4 4 0,3 6 2 0,0-3 1 0,-3-3 1 16,9 4 2-16,-7 0-1 0,0-4 1 0,5 6-3 0,3-7 0 0,-6 0-1 16,4 0 0-16,-2 7-3 0,9-11-1 0,-5 4-3 0,-2 2-5 0,7-7-2 15,0 0-4-15,0 1-3 0,0-1-1 0,0-4 0 0,0 5 1 0,0-4 4 16,7-1 4-16,-7-1 6 0,5 0 8 0,4-4 5 0,-2 0 8 0,-2 0 11 0,1 0 9 15,-1-4 9-15,11 4 9 0,-11-4 6 0,8-1 7 0,0-4 4 0,0 2 4 16,1-2 1-16,-1-2 1 0,0 2-1 0,0 0-3 0,0-7-1 0,0 7-3 0,-2-6-2 16,5 2-3-16,-4-2-3 0,0 0-4 0,-4 0-1 0,4 0-2 0,2 5-2 15,-9-5-1-15,8 1-3 0,-6 1 1 0,0-3 3 0,0 1 2 0,-1 6 3 16,7-6 3-16,-13 6 4 0,7-3 4 0,-1 3 2 0,-6 0-1 0,0 5 2 0,5-2 0 0,-5 0-3 16,0 6-7-16,0 0-5 0,0 0-4 0,0 0-6 0,0 0-5 0,0 0-5 15,-5 6-3-15,5 4-3 0,-6-5-6 0,6 5-6 0,-7 5-4 0,7 0-3 0,-6-2-2 16,-1 7 2-16,1-1 2 0,-1 0 3 0,0 7 1 0,0-7 3 0,2 11 0 15,5-6-1-15,-8 0-3 0,3 1 2 0,-3-1-5 0,8 1 2 0,-6-1 1 16,6 1-1-16,-5-7-2 0,5 3-3 0,-7-2-9 0,7 0-12 0,0 1-17 0,0 1-23 16,0-8-23-16,-8 2-27 0,8 0-31 0,0 0-27 0,0-6-33 0,0 0-50 15,0 1-66-15,-6 1-79 0,6-1-84 0,0-7-29 0,0 3 2 0,-6-2 19 0,6 1 28 16,-7-5 38-16,2-5 37 0,-4 5 43 0,2-4 45 0,2-5 45 0,-8-1 46 0,7-5 58 16,-7 0 66-16</inkml:trace>
  <inkml:trace contextRef="#ctx0" brushRef="#br0" timeOffset="-202072.75">26251 12051 0 0,'0'5'63'0,"0"-5"45"0,0 4 29 0,0-4 27 0,0 0 23 0,0 0 22 0,0 0 22 0,0 0 19 0,0 0 17 16,0 0 14-16,0 0 13 0,0 0-27 0,0 0-49 0,0 0-46 0,0 0-39 0,0 0-22 0,0 0-14 0,0 0-10 0,0 0-10 0,0 0-10 0,9 0-9 0,-9 0-6 0,0 0-6 0,0-4-4 15,0 4-6-15,0 0 0 0,0 0-5 0,0 0 0 0,0-5-5 0,0 5-1 16,5 0-3-16,-5-4-2 0,0 4-1 0,0 0-1 0,7 0-1 0,-7-6 0 16,6 6 1-16,-6 0 2 0,0-3 2 0,8 3 1 0,-8 0 4 0,6-6 3 15,-6 6 0-15,0 0 1 0,7 0 1 0,-7 0 2 0,5 0-1 0,-5 0 4 0,8 0 1 0,-2 0 5 16,1 0 3-16,-7 0 2 0,6 0 0 0,6 0 1 0,-3 0 0 0,-4 0-1 16,8 0 0-16,-8 6-1 0,11-6-1 0,-5 0-1 0,2 3 2 0,7-3-2 15,-8 0-5-15,8 6-1 0,-6-6-3 0,7 4-2 0,-3-4-1 0,8 0-1 16,-7 5-3-16,1-5-1 0,7 4 2 0,-3-4-3 0,3 5-2 0,-7-5 0 0,4 6-3 15,5-2 2-15,-3-4-3 0,6 6-1 0,-8-6-1 0,5 5 0 0,2-5-1 16,-4 4-2-16,5-4 0 0,-1 6 0 16,3-6-2-16,-2 4 1 0,2 1 0 0,-3-5-3 0,9 4-1 0,-9-4-1 0,9 5-1 0,-8-5 0 0,7 6 1 0,1-6 0 15,-1 0-1-15,1 4 0 0,-1-4 1 0,5 0-3 0,-4 5-1 0,5-5-1 16,1 0 2-16,0 6 0 0,-1-6 0 0,2 0 0 0,4 4 0 0,-7-4-3 16,9 0-1-16,0 6-1 15,-1-6-1-15,0 0-1 0,-1 5-1 0,1-5 2 0,1 4 1 0,5-4-1 0,-5 0-2 0,-1 4 1 0,6-4 0 0,0 0 0 16,-5 5-2-16,5-5 1 0,2 6-1 0,-1-3 2 15,-8-3 0-15,8 6 2 0,-7-6-2 0,7 6 0 0,-1-3 0 0,-6-3 0 16,8 6 2-16,-9-6-1 0,9 6-2 0,-9-2 1 0,1-4-1 0,6 5 1 0,-5-1 1 0,-1-4-1 0,6 5 1 16,-6-5 0-16,1 4 2 0,6-4-1 0,-8 6 2 0,8-6-1 0,-1 0-1 0,-5 5 0 15,5-5 4-15,2 0 2 0,-10 0 5 0,10 0 2 16,-9 4 0-16,7-4 2 0,2 0 1 0,-10 0 0 0,10 0-2 0,-2 0 1 0,-5 0-3 0,0 0 2 31,5 0 1-31,-6 0-1 0,1 6 1 0,5-6-2 0,-5 0 2 0,-1 0-2 0,-1 0 5 16,1 0 0-16,-5 0 2 0,4 0-1 0,2 0-1 0,-9 0 0 0,9 6 0 15,-9-6 0-15,4 0-3 0,-4 0-1 0,2 4-2 0,-2-4 0 0,4 0-5 16,-9 5-1-16,5-5-2 0,4 0-4 0,-11 4-2 0,9 1-1 0,-7-5 1 0,0 4 0 16,0 2-1-16,1-1 1 0,-1-5 1 0,-7 4-2 0,7 1 0 0,-7 1-2 0,8-2 0 15,-6 2-1-15,3-1 0 0,-3-5 1 0,-3 4-1 0,1 0 3 0,2 1 2 16,-8 1-1-16,6-6 0 0,2 4 0 0,-10 1 1 0,3-5 2 0,6 6-2 0,-14-3 0 16,7-3 1-16,0 7 0 0,1-7-1 0,-8 5 0 0,1-5-2 0,-1 4-2 15,-1-4 0-15,3 0-1 0,-7 5 2 0,-2-5 0 0,-1 4 1 0,5-4 1 0,-3 0 4 16,-8 0-2-16,1 0 1 0,2 0 0 0,-8 0 4 0,5 6 0 0,-5-6 3 15,0 0-1-15,0 0 4 0,0 0 0 0,0 0 0 0,0 0 0 0,0 0-1 0,0 0-5 16,0 0-4-16,0 0-3 0,0 0-4 0,0 0-6 0,0 0-7 0,0 0-7 0,0 0-8 16,0 0-7-16,0 0-11 0,0 0-6 0,0 0-8 0,0 0-4 0,0 0-4 15,0 0-1-15,0 0-3 0,0 0 1 0,0 0-3 0,0 0 2 0,7 0 4 0,-7 0 3 16,0 0 3-16,0 0 5 0,0 4 6 0,0-4 5 0,0 0 5 0,0 0 1 0,0 0-1 16,0 5-2-16,0-5 0 0,0 0-5 0,0 0-2 0,0 0-7 0,0 0-5 15,0 0-12-15,0 0-20 0,0 5-36 0,-7-5-46 0,7 0-78 0,0 4-92 0,-5-4-34 16,-3 0-9-16,2 0 7 0,1-4 13 0,-3 4 19 0,-4-5 21 0,-2-4 25 0,1-1 26 0,0 1 32 0,0-3 38 15,-6-6 49-15,6 3 58 0</inkml:trace>
  <inkml:trace contextRef="#ctx0" brushRef="#br0" timeOffset="-109927.02">27647 12851 6 0,'0'-3'78'0,"0"-1"45"0,6-2 39 0,-6 0 35 0,0 6 31 0,0-3 28 0,0-3 26 0,0 0 26 0,0 3 25 0,0-3 23 0,0 1 23 0,-6 1-26 0,6-2-57 0,0 2-43 0,0-1-42 0,0 1-30 0,0-1-25 0,0-1-23 15,0 2-18-15,0-7-15 0,0 7-15 0,0-5-11 0,0 3-13 0,6-3-10 0,-6 0-7 16,0-3-7-16,7 3-5 0,-2-1-2 0,4-5-2 0,-4 6-2 0,2-6-2 16,-1 0-1-16,7 2 1 0,-5-3 2 0,-3 2 0 0,8-1-1 0,-7-1 3 15,9 2-1-15,-4-5-2 0,-3 4-1 0,-3 0 1 0,8 0-3 0,-5-3 1 16,-2 2-2-16,-1 1 0 0,2 2 3 0,1-2-2 0,-8 0 2 0,6 0-1 0,-6 2 2 16,0 1 1-16,6 3 3 0,-6-6 0 0,0 6 1 0,0 5-1 0,0-7-2 15,-6 7-1-15,6-2-2 0,0 1-1 0,-6 1-5 0,6-1-4 0,-8 5-6 16,8 0-4-16,-7 0-8 0,7 0-3 0,-5 5-6 0,-1-1-4 0,-2 1-1 0,8 5-1 15,-5 5 0-15,-3-6 0 0,8 12-1 0,-5-6 2 0,-3 4 1 16,8-1 3-16,-6 7 5 0,6-5 3 0,0 0 3 0,0 4 2 0,0-3 2 16,6-3 2-16,-6-3 0 0,0 3 0 0,8-2 0 0,-3-1 1 0,-5-1-1 0,8-4 2 15,-3 5 1-15,3-5 0 0,-2 4 0 0,-6-4 1 0,5-1-1 0,2 3 2 16,1 1 3-16,-2-8 0 0,7 4 1 0,-8 1 1 0,3 1 1 0,0-1 0 0,-3-1 3 16,8-5-2-16,-8 7 2 0,4-7 0 0,3 7 2 15,-6-2 1-15,7-5 0 0,-5 6-1 0,4 1 0 0,-5-8-1 0,6 9 2 0,-6-9-3 16,-2 3-1-16,9 4-1 0,-9-7 1 0,3 8-2 0,-8-7-3 0,6 2 0 0,1 0 0 15,-7-3-2-15,0 3 1 0,0 0 0 0,0-3 1 0,0 3-2 0,0-2 2 0,-7 1 0 16,7-1-1-16,-6 7 0 0,-2-7-1 0,8 2 2 0,-12 3-1 0,5-3-3 16,2-2 2-16,-2 1-2 0,-6-1-1 0,6 1-1 0,-5 1-3 0,4-2 1 0,-5-4-2 15,7 5-1-15,-6-5-4 0,3 0-3 0,4 0-6 0,-8 0-9 0,8 0-10 16,-3 0-9-16,0 0-11 0,3 0-8 0,-2 0-9 0,7-5-5 0,-6 5-5 16,0-4-10-16,6 4-8 0,-8-6-16 0,8 1-15 0,-7 5-16 0,7-4-25 15,0-1-26-15,0 1-48 0,0-2-54 0,0 2-57 0,0-1-53 16,0-5-16-16,7-1 5 0,1 7 11 0,-2-11 19 0,0 6 24 0,1-6 30 0,-2 5 33 0,11-8 36 0,-11 3 43 15,8 0 47-15,1-6 57 0,-9 3 71 0</inkml:trace>
  <inkml:trace contextRef="#ctx0" brushRef="#br0" timeOffset="-109230.74">28135 12495 0 0,'0'0'15'0,"0"-4"134"0,7-1 79 0,-7-1 55 0,0 2 43 0,0-5 37 0,-7 4 33 0,7-5 27 0,0 4 27 0,0-3 26 0,0 3 23 0,0-3 26 0,0 5 27 0,0-5-95 0,0 3-159 0,0 0-87 0,7 2-47 0,-7-1-21 0,0 0-14 0,0 1-9 0,0-2-9 15,6 2-6-15,-6 4-7 0,0-5-10 0,0 5-10 0,0-4-12 0,0 4-15 0,0 0-14 0,0 0-14 0,0 0-13 16,0 0-12-16,0 0-4 0,0 4-5 0,0 1-2 0,7 5 1 0,-7-1-1 0,0 0 1 16,0 3 4-16,5 6 1 0,-5-3 3 0,0 5 4 0,8 4 4 15,-8-3 3-15,0 3 0 0,6 0 1 0,-6-5-4 16,0 5-9-16,0 1-13 0,0-1-17 0,5-3-15 0,-5-3-12 0,0 6-15 0,0-3-10 0,8-2-17 0,-8-4-12 16,0 4-18-16,0 0-15 0,0-5-17 0,7 1-17 0,-7 1-13 0,0-7-12 15,0 0-9-15,6 6-6 0,-6-3-17 0,0-9-21 0,0 7-12 0,8-5-10 0,-8-1 2 16,0 1 7-16,0 1 14 0,0-6 12 0,0 0 17 0,0 0 13 0,0 0 13 15,0 0 9-15,0-6 11 0,0 1 11 0,-8 1 16 0,8-5 17 0,-6 3 18 0,6-3 20 16,-7 3 21-16,-1-3 21 0,3-1 24 0,-9-1 25 0,9-2 35 16,-2 4 38-16,1-6 34 0,-8 4 36 0,7-3 35 0,2 5 34 0,-3-6 37 0,2 4 38 0,1 2 29 15,-3-5 29-15,8 3 13 0,-5 1 6 0,-2 5-7 0,7-4-16 0,0-1-32 16,-9 7-40-16,9-3-36 0,0 0-31 0,0 3-26 16,0-3-21-16,9 0-18 0,-9 2-15 0,0-1-15 15,7 5-12-15,-7-6-11 0,5 3-12 0,3-3-6 0,-3 2-9 0,1-1-1 0,2 1-4 0,4-2 1 0,2 6 2 0,-1-6 1 0,0 2 0 16,-2-1-3-16,4 0-3 0,4 1-4 15,0 4-4-15,1-6-4 0,7 6-2 0,-8-4-4 0,7-1-2 0,0 5-3 16,0 0-3-16,0-4-2 0,1 4-5 0,-3 0 0 0,3 0-1 0,-7 4-2 0,4-4-1 0,-3 0-1 0,6 5-1 0,-9-5 0 16,3 4 0-16,-9-4-4 0,2 6-4 0,-1-6-7 15,0 4-5-15,-2-4-7 0,-3 0-4 0,0 5-5 16,-3-5-5-16,-5 0-3 0,8 5-2 0,-8-5-2 0,0 0 2 0,0 0 0 0,-8 0 2 0,8 4 3 0,0 2 4 16,-5-6 8-16,5 6 5 0,-8-2 8 0,0 1 4 0,3-1 6 0,-1 2 5 0,-2-3 3 0,3 8 1 0,-3-7 2 15,3 2-3-15,-2 0 0 16,0 3-2-16,2-3 0 0,-2 1-2 0,7-1 0 0,-8 3 0 0,3-4 0 0,5 5 0 0,-8 1-1 0,8-7 0 15,-6 6-1-15,6-5 2 0,0 4-1 0,0-3 1 0,-5-2-2 0,5 7 0 16,0-7 1-16,0 1-2 0,0-1 0 0,0 2 0 0,0-2 0 0,5 1 2 0,-5 1-1 16,6-3 3-16,-6 3 0 0,8 0 2 0,-8-3 2 0,5 3 3 0,3 0 5 15,-1-2 3-15,-2-4 4 0,2 0 6 0,5 3 3 0,-4-3 5 0,5-3 6 0,-7 3 3 0,7 0 6 16,-5-4 2-16,5-2 8 0,-8 6 2 0,0-6 6 16,4 3 5-16,3-3 0 15,-6 0 1-15,-6 3 0 0,7-3 0 0,-7-3-6 0,6 3-4 0,-6 2-5 16,0-5-3-16,0-2-7 0,0 1-5 0,0 1-6 0,-6 0-8 0,6-6-10 15,-7 6-7-15,1-7-9 0,-1 1-9 0,2 6-3 0,-9-6-10 0,1 5-5 0,8-1-7 16,-11-2-6-16,5 4-7 0,-2 3-6 0,0-4-10 0,-1 5-6 0,2 0-11 16,-1 1-11-16,5-2-12 0,-3 6-19 0,-5 0-21 0,11 0-23 0,-1 0-28 0,-1 6-39 15,2-6-44-15,-11 4-57 0,16 6-62 0,-5-6-42 0,-1 8-35 0,-1-3-1 16,7 1 13-16,-6-1 22 0,6 0 30 0,-8 3 36 0,8-3 38 0,0 0 43 16,0 1 45-16,0-1 50 0,8-4 55 0,-8 5 58 0,6-4 73 0</inkml:trace>
  <inkml:trace contextRef="#ctx0" brushRef="#br0" timeOffset="-108742.18">28824 12754 0 0,'8'0'10'0,"-3"0"120"0,3-4 68 0,-8-1 40 0,6 1 30 0,-6-6 25 0,7 5 21 0,-1-4 24 0,1-3 24 0,-1-3 27 0,7 8 30 0,-6-5 29 0,0 3 32 16,0-1-79-16,-2-1-140 0,3 2-61 0,-8 5-24 0,5-1-5 0,1 1 5 0,-6-2 1 15,8 0 1-15,-8 6-10 0,0 0-13 0,0 0-16 0,0 0-15 0,0 0-17 16,5 0-17-16,-5 6-16 0,0 0-17 0,0-2-13 0,0 5-12 0,0 0-8 15,7 2-10-15,-7 5-4 0,0-1-3 0,0 3 3 0,0 1 0 0,-7 2 2 16,7-3 1-16,0 7-5 0,0-6-1 0,-5 7-10 0,5-4-12 0,0 5-12 16,0-3-10-16,-8 0-7 0,8-5-5 0,0 0-4 0,0 7 0 0,0-7-4 15,0-4 2-15,0 3-1 0,8-2 0 0,-8-2 2 0,0 1 1 0,5-5 6 0,-5 0 10 16,0-1 9-16,7 0 11 0,-7-3 6 0,0-1 9 0,0-1 8 0,0-4 8 16,0 0 8-16,0 0 11 0,0 0 7 0,0 0 5 0,0 0 5 0,0-4 2 15,8-1 3-15,-8-1 3 0,0-3 1 0,0 5 1 0,-8-5-1 0,8-7-1 0,0 1-5 16,0 1-6-16,-7-2-4 0,7-2-10 0,-5 3-3 0,-3-4-6 0,8-7-3 15,-6 7-1-15,1 0-3 0,5-5-5 0,-8 0-1 0,8-3-4 0,-5-1 0 16,5 4-2-16,-7-6-2 0,7 6-3 0,-7-4-2 0,7-3-3 0,0 1-4 16,0 6-1-16,0-5-2 0,0 5-1 0,0-6 1 0,0 12-1 0,0-6 2 0,7 8 0 15,-7-3 1-15,0 9-2 0,0-6 0 0,7 12-3 0,-7-7 0 0,0 7-5 16,0-1 0-16,5 1-3 0,-5 4-1 0,8-5-2 0,-3 5 1 16,1 0 1-16,-6 5-1 0,13-5 0 0,-6 4 2 0,7 1-2 0,-1-1 4 0,0 7 3 0,0-1 4 15,-2 0 4-15,10 0 4 0,-8 4 4 0,0-5 2 0,0 6 2 0,-7 0 3 16,7-6 0-16,-5 6 1 0,-1 1 2 0,-2-7-2 0,2 6 1 0,-2-1-1 15,-5 2-4-15,0-3-9 0,0 2-9 0,0-6-12 0,0 6-9 0,0 0-11 16,-5 0-9-16,5 1-14 0,-7-7-12 0,2 0-16 0,5 6-20 0,-7-6-19 0,-1 1-22 16,3 1-21-16,-3-7-21 0,2 5-35 0,1-3-40 0,-3-2-66 0,8 1-67 0,-7 1-32 15,1-3-11-15,0 3 9 0,-1-6 20 0,7 0 25 0,0 0 31 16,-5 0 34-16,-3-6 36 0,8 3 37 0,0-3 40 0,0-3 52 0,0 3 55 0</inkml:trace>
  <inkml:trace contextRef="#ctx0" brushRef="#br0" timeOffset="-108505.96">29419 12893 0 0,'5'18'41'0,"-5"1"156"0,-5-4 89 0,5-5 59 0,0-1 46 0,-8-4 38 16,3 1 31-16,5-12 27 0,-7-12 26 0,7 3 21 0,-9 5 19 0,9-1 24 0,0 11 20 0,0 0-121 0,0 0-208 0,0 0-101 0,0 0-52 0,0 0-21 0,0 0-10 16,0 0-5-16,0 0-4 0,0 0-4 0,0-4-3 0,0 4-3 0,0 0-1 15,0 0-5-15,0 0-7 0,0 0-12 0,0-5-13 0,0 5-12 0,0 0-9 16,0 0-8-16,9-4-5 0,-9 4-4 0,7 0-3 0,-2-6 0 0,3 6-2 0,-3-3-4 15,1-3-2-15,9 6-14 0,-4-6-19 0,2 3-27 16,8-3-27-16,-8 0-35 0,6 2-39 0,-1-1-64 0,3-1-71 0,-8 6-99 0,6-3-108 16,2-1-41-16,-3-2-9 0,3 0 6 0,-3 3 21 0,-4-3 32 0,4-3 39 0,-2-2 46 0,-5 1 50 15,10 1 53-15,-9 0 60 0,0-7 68 0,-5 2 73 0</inkml:trace>
  <inkml:trace contextRef="#ctx0" brushRef="#br0" timeOffset="-108252.65">30011 12589 0 0,'0'9'37'0,"0"-4"153"0,0-5 82 0,0 0 56 0,0 0 40 0,0 0 30 0,0-5 24 16,0-4 23-16,0-6 23 0,0-1 25 0,0 7 28 0,6-6 27 0,-6 6 32 0,7 5-114 16,-7-7-194-16,6 8-95 0,-6-9-41 15,5 8-18-15,-5-1-8 0,9-1 2 0,-9 6 1 0,0-4 0 0,0 0-5 0,0 4-12 16,0 0-12-16,0 0-16 0,7 0-19 0,-7 0-14 0,0 0-14 0,0 0-9 0,0 4-9 0,0 0-1 16,5 2-5-16,-5 3 1 0,0 3 0 0,0-3 1 0,8 0 2 0,-8 6 3 15,0 3 1-15,0-2 4 0,5 3 2 0,-5 1-2 0,0 5-5 0,0-7-15 0,-5 9-18 16,5-5-22-16,0 4-25 0,0 2-26 0,0-3-25 0,-8-1-25 0,8 0-22 0,0 1-22 15,0-4-24-15,0-3-17 0,8 6-20 0,-8-8-21 0,0 3-23 0,5-5-28 16,-5 1-29-16,6 1-33 0,2-7-39 0,-8 6-8 0,5-6 9 0,-5 0 20 16,7-3 30-16,-7 4 29 0,0-5 34 0,0-1 31 0,0 1 32 0,0-1 38 15,-7 2 37-15,7-6 46 0,-5 0 49 0</inkml:trace>
  <inkml:trace contextRef="#ctx0" brushRef="#br0" timeOffset="-106801.33">29933 12975 0 0,'-13'-11'1'0,"6"2"106"0,-5-1 75 0,-4 1 53 0,11-1 44 0,-8-1 42 15,8 7 40-15,-4-5 35 0,4 0 35 0,-2-3 31 0,1 3 30 0,6-1 29 16,-5 5 23-16,5-4-76 0,0-1-133 0,0 4-74 0,0-3-47 0,0 0-26 15,5 3-20-15,-5-3-17 16,6-1-16-16,1 1-12 0,-2-2-15 0,4 1-12 0,-4 1-10 0,2 0-11 0,4-1-4 0,-3-1-5 16,5 1-3-16,1 1-8 0,-1 4-5 0,-1-5-5 0,2 1-4 0,4 0-7 0,-4 3-5 0,6 0-3 0,-1 2-6 15,2-7 1-15,-3 8-5 0,1 3-1 0,8-6-2 0,-6 6-2 0,4 0-1 16,-6 0-1-16,7 0-1 0,-7 6-3 0,7-3-3 0,-7 3 1 0,2-1-2 16,4-1-1-16,-5 2 1 0,-8 3-1 0,9 3 0 0,-10-5 0 0,10 4-1 15,-7-2 0-15,-9 1-2 0,10 1 1 0,-3-1-1 0,-5 3-2 0,-2-2 1 16,3 4-2-16,-3-6-1 0,3 5-6 0,-2-3-6 0,-6 4-6 0,5 0-10 0,-5-8-4 15,0 4-5-15,0 5-7 16,0-7-6-16,0 0 1 0,0 1-2 0,0-1 2 0,0-4-3 0,-5 5 6 0,5-4 0 0,0-1 6 0,0-1 8 0,0 2 7 16,0-2 9-16,0-4 10 0,-6 5 8 0,6-5 9 0,0 0 7 0,0 0 5 15,0 0 5-15,0 0 1 0,0 0 5 0,0 0 4 0,0 0 3 0,-8 0 2 0,8 0 2 16,0 0 3-16,0-5 2 0,0 5-2 0,0-4 2 0,-5-2-3 0,5 2 2 16,0-1 1-16,0-1 2 0,0 2 1 0,0-2-1 0,0 1-2 0,0-4-1 0,0-1-4 15,0 7-4-15,0-9-4 0,5 3-2 0,-5-1-2 16,8-1-6-16,-8-2-1 0,6 4-7 0,-1-6-3 0,2 4-8 0,2-3-5 0,-4 0-5 0,8 4-2 15,-8-5-7-15,4 6-2 0,3-1-3 0,-6-1-1 0,7 8-3 0,-5-9-1 16,-1 8 1-16,4 4 1 0,-3-5-2 0,-3 5 5 0,3 0 2 0,5 5-1 16,-7-5 5-16,-1 4 0 0,3 8 2 0,-1-9 5 15,-1 8 2-15,2-1 2 0,2-1 2 0,-10 6 1 0,8-5 0 0,5 4-2 0,-13 0 0 0,6 0-5 0,1 1-9 16,0 1-4-16,-7-2-7 0,7 2-6 0,-2 2-4 0,-5-3-8 0,7 0-5 16,-7 0-5-16,6-1-4 0,-6-5-1 0,6 6 0 0,2-4-2 0,-8 4 4 15,7-7 3-15,-2 3 8 0,-5-2 5 0,8-3 7 0,-2 3 7 0,-6-3 6 0,5-2 9 16,-5 1 8-16,8-1 9 0,-8 1 9 0,5-5 12 15,-5 0 14-15,0 0 11 0,0 0 8 0,7 0 8 0,-7 0 3 0,0-5 5 0,0 1 3 0,7-1 2 16,-7 1 2-16,0-2-2 0,0-3-2 0,0 3-4 0,7-3-8 0,-7-2-8 16,0 3-13-16,6-3-9 0,-6-4-9 0,0 5-7 0,7 1-7 0,-1-6-3 0,-6 0-5 15,7 5-3-15,-1-4-3 16,1 1-3-16,-1-2 1 0,2-1-3 0,5 2-2 0,-8-2 0 0,9 7-5 0,-9-6 1 0,10 0-4 0,-3 6-1 0,-5 0-1 16,6-1-2-16,-7-1-3 0,7 7 2 0,-8-1-2 0,2 1-1 0,2-2-1 0,-4 6 2 15,2 0 2-15,-1 6 1 0,-1-2 5 0,3 1 2 0,0-1 4 0,-3 7 2 16,1-1 2-16,2-1 3 0,-3 6 2 0,3-6 2 0,-8 6 2 0,7 0 1 15,-2-2 2-15,2 2-2 0,-2 0 0 0,2 0-2 0,-7 0 0 0,8 0-2 16,-3 0-1-16,-5-5 1 0,8-1-1 0,-8 6-1 0,6-6 0 16,-6 1 0-16,0 1-1 0,5-7 1 0,-5 5 0 0,0 0 2 0,0-3-2 0,7 3 0 0,-7-3 0 31,0 0-1-31,0-2-2 0,9-4 0 0,-9 5 1 0,0-5-2 0,0 4 2 0,0-4 3 16,5 0 6-16,-5 0 3 0,0 0 4 0,0 0 2 0,6 0 3 0,-6-4 2 15,7 4 1-15,-2-5 3 0,-5 1 3 0,9-2 2 0,-2 0 1 0,-2 3-1 16,1-3 1-16,1-3-3 0,-1 3-6 0,2-3-1 0,-3 5-4 0,8-7-2 15,-7 1-3-15,2 1 2 0,4-2-2 0,-5 2 1 0,5-1-2 0,-4 1-1 0,5-7 2 16,0 7-1-16,-8 0 0 0,9 0 2 0,-7-3-1 0,4-3-1 0,-3 11 3 0,0-7-1 16,-3 4 1-16,3 1-1 0,-3 0 0 0,0 3 0 0,4-3-2 0,-9 6-2 15,5-6-4-15,-5 6-3 0,0 0-2 0,0 0-5 0,0 0-1 0,0 0-2 16,0 0 2-16,0 0-1 0,0 0 2 0,0 6-1 0,0-6-1 0,0 6 1 16,7-3 1-16,-7 3 0 0,0 0 3 0,0-2 2 0,0-4 4 0,0 3 1 15,6 3 3-15,-6-1 1 0,0-1-3 0,8 2-2 0,-8 0 0 0,0-3 0 0,6 3 1 16,-6-6 0-16,0 6 2 0,7-3 1 0,-7-3 0 0,5 6 2 0,-5-6-1 15,7 4 1-15,-7-4 1 0,7 5 2 0,-7-5 2 0,7 0 3 0,-7 0 0 0,6 0 8 16,-6 0 5-16,0 0 9 0,0 0 9 0,7 0 7 0,-7 0 6 0,0 0 1 16,0 0 3-16,5-5-1 0,-5 1 0 0,0-2 1 0,0 3-2 0,0-3 0 15,0-3-4-15,0 3-9 0,0-4-6 0,0-1-10 0,0 4-12 0,-5-8-9 16,5 3-5-16,0 3-7 0,-7 0-2 0,7-6-1 0,-6 6-2 0,-1-1 0 0,7-5-2 16,0 6-2-16,-7 3-1 0,7-3 2 0,-7 3-3 0,7 3-2 0,-5-4-4 0,5 2-5 15,0 5-7-15,0 0-5 0,0 0-4 0,0 0-3 0,-7 0-4 0,7 0-2 16,-6 5-1-16,6 2 3 0,-8-4-2 0,8 3 2 0,-6 3 4 0,-1 1 3 15,2-1 5-15,-4 2 5 0,9 4 7 0,-5-2 7 0,0-3 3 0,5 4 6 16,-8 1 2-16,8 1 2 0,-5-2-1 0,5 2 2 0,0-1-2 0,-8-2 1 16,8 1-3-16,0-4 2 0,0 5-1 0,8 0 1 0,-8 0 1 0,0-6 1 0,5 7-1 15,-5-3 3-15,8-2-1 0,-3-2 1 0,0 6 2 0,-5-5 2 0,9-1 1 0,-4-4 1 16,2 5 2-16,7-1 1 0,-8-3 2 0,1 0 1 0,5-2-1 0,-5 1 1 16,6-1 3-16,-1-4 3 0,-3 5-1 0,1-5 3 0,3 0 1 0,3-5 2 15,-5 5-3-15,2-4 2 0,0 4 1 0,1-5-1 0,-2 1 2 0,1-8-2 16,1 8 4-16,-2-7-1 0,2 2 0 0,-1 0-3 0,1-1 2 0,-2 1 1 0,-1-6-3 15,-3 4 1-15,5-2-3 0,-6-3-1 0,5 1-4 0,-5 1 0 0,1-5-3 16,4 3-5-16,-5-2-6 0,-2-3-5 0,3 2-4 0,-8 5-7 0,7-5-5 16,-1-2-4-16,-6 2-4 0,6 5-1 0,-6-7 1 0,0 2-3 0,0 4-3 0,0 0-5 15,0 0 2-15,0-4 3 0,0 10 3 0,0-6 2 0,0 0 2 0,-6 6 0 0,6 5 2 16,0-8-2-16,-6 8-4 0,6-6-3 0,0 10-6 0,-7-4-1 0,7 4 2 16,0-6-1-16,0 6 1 0,-8 0 1 0,8 0 0 15,-5 0 1-15,5 0 1 0,0 0 1 0,0 0 2 0,0 0 1 0,0 0 3 0,0 0 3 0,0 0 4 0,0 0-1 16,0 0 3-16,0 0 2 0,0 0 3 0,0 0 2 0,5 0 7 0,3 6 4 15,-8-6 10-15,7 4 2 0,-1-4 6 0,0 5 5 0,1 0 3 16,6-1 6-16,-7 2 0 0,7 4 4 0,-1-5 3 0,2-1 0 0,-1 5-1 16,1 2-4-16,-2-7-1 0,2 8-9 0,-1-3-4 0,-1 0-4 0,2 1-1 0,-1-5-2 15,0 11-4-15,-7-7 0 0,7 0-1 0,-5 1 0 0,-3-1 0 0,3 6-2 0,-3-4-1 0,0 2 0 16,4-3-2-16,-9 4 0 0,5-2 0 0,-5 3 1 0,0-8 0 0,0 4 0 16,0 5 4-16,-5-7-1 0,5 6 2 0,-9-6 2 0,4 0 2 0,0 1-1 15,5 1-1-15,-8-1 2 0,3-1 0 0,-11-5 0 0,11 7-3 0,-1-2 0 0,-1-3-2 0,1 4-4 16,-1-5-2-16,1-1-4 0,6 5-1 15,-7-3-3-15,0-3-5 0,7 3 1 0,-7 0-1 0,7-3-1 0,0 3 1 0,-5 0 3 0,5-6-3 0,0 4 0 16,0-4 5-16,0 5-1 0,0-5 2 0,0 0 3 0,0 4 4 0,0-4 6 0,0 0 6 16,0 5 4-16,0-5 9 0,0 0 4 0,0 4 6 0,5-4 7 0,-5 6 8 15,7-1 5-15,-7-5 5 0,7 4 4 0,0-4 8 0,-7 6 1 0,6-6 0 0,1 6-2 16,-1-2-2-16,1-4 0 0,4 0-7 0,-3 5-4 0,0-5-9 0,5 4-6 16,-8-4-5-16,0 0-8 0,4 5-5 0,-4-5-8 0,2 0-4 0,-1 0-7 15,2 0-5-15,-2 0-14 0,1 0-20 0,-2 0-22 0,-5 0-25 0,8 0-32 0,-8 0-36 16,0 0-49-16,6-5-52 0,-6 5-134 0,0 0-165 0,0-4-73 0,0 4-26 0,0-5 4 15,0 1 14-15,-6-8 31 0,6 3 37 0,-8-6 42 0,8 2 49 0,-5-8 54 16,-2-3 59-16,1-1 67 0,-8 1 76 0</inkml:trace>
  <inkml:trace contextRef="#ctx0" brushRef="#br0" timeOffset="-103947.48">32283 14567 0 0,'0'-4'12'0,"0"4"45"0,9-5 21 0,-9-1 14 0,0 2 11 16,0-2 15-16,0-3 15 0,5 3 19 0,-5 1 21 0,0 1 27 0,0-1 28 0,0-5 0 0,6 7-16 0,-6-3-15 0,0 0-12 0,0-3-2 0,0 3 1 0,0 2 8 0,0-1 9 0,0 1 5 0,0 4 1 0,-6-5-2 0,6 1-8 0,0-2-12 0,0 6-13 15,0-6-9-15,0 6-9 0,0-3-4 0,0 3-4 0,0 0-3 0,0-6-2 0,0 6-4 16,0 0-4-16,0 0-4 0,0 0-7 0,0 0-7 0,0 0-6 0,0 0-6 16,0 0-10-16,0 0-9 0,0 0-8 0,0 0-11 0,0 0-6 0,0 0-12 15,0 0-7-15,0 0-12 0,0 0-10 0,0 0-11 0,0 0-10 0,0 0-11 16,0 0-9-16,0 0-6 0,0 0-6 0,0 0 1 0,0 0-1 0,0 9 2 0,0-3 3 15,0 4 2-15,0-1 2 0,0 0 3 0,0 6 6 0,0 0 3 0,0 4 4 0,0 1 8 16,0 1 8-16,0 2 4 0,0 3 3 0,0-7-1 0,0 11-1 0,-5-8-2 16,5 5 0-16,0 0-7 0,0-2-1 0,0 5-5 0,0-5-11 0,0-1-9 0,0 0-11 15,0-5-14-15,5 5-15 0,-5-3-15 0,0-2-14 0,6-5-16 0,-6 2-18 16,7-1-17-16,-7-2-12 0,5 1-13 0,4-2-8 0,-9-3-5 0,5 1-10 16,2-6-14-16,-1 1-16 0,-6 0-12 0,5-1-10 0,3-4-6 0,-8 6-6 0,8-6-6 15,-3 0-3-15,-5 0-17 0,0-6-15 0,6 6 2 0,-6-4 12 0,7 4 21 0,-7 0 22 16,0-10 30-16,0 6 31 0,-7-2 30 0,7 2 27 0,-6-1 26 0,6 1 25 0</inkml:trace>
  <inkml:trace contextRef="#ctx0" brushRef="#br0" timeOffset="-103393.39">32257 14972 0 0,'-5'-4'27'0,"-10"4"97"0,3-6 57 0,0-3 44 16,-1 4 38-16,-1-1 33 0,1-2 37 0,0 3 31 0,0-4 28 0,-1-3 26 0,7 3 25 15,-6 3 5-15,8-3-10 0,-1 5-74 0,6-1-108 0,-8 1-68 0,8-2-43 16,0 0-28-16,0 6-22 0,0-4-23 0,0 4-19 0,0-5-17 0,8-1-10 0,-8 3-10 16,6-3-7-16,-1 2-5 0,3-1-1 0,-3 1 1 0,2-1 5 0,7-5 2 15,-1 4 1-15,0 1 5 0,0 1 0 0,1-2 2 0,4 2 3 0,1-1-2 0,-4 1-2 16,9-1-2-16,-3-1 0 0,-3 2-5 0,9-2-1 0,-6 1-3 15,-3 1-3-15,8 4-3 0,1-6-5 0,-8 6-6 0,7-5-13 0,-8 5-9 0,3-4-6 0,6 4-9 16,-9-5-9-16,3 5-2 0,-9 0-6 0,8-4-4 0,1 4-2 0,-11-6-3 0,3 3-1 16,-5 3 4-16,5-7 7 0,-7 7 18 0,2-5 16 0,-3 5 14 0,-5-4 9 15,0 4 11-15,0-5 7 0,0 5 11 0,0-6 5 0,-5 2 5 0,-3-1 6 0,8 1 5 16,-6-5 7-16,-1 3 1 0,1 0-3 0,-7 3-6 0,5-3-3 0,3-3-2 0,0 3 1 16,-9 2-1-16,7-1 3 0,-6 5 1 0,6-4 1 0,0-2 0 0,-6 6 3 15,8 0-4-15,-3-6-2 0,-3 6-4 0,4 0-2 0,-2 0-3 0,4 6-3 0,-2-6-3 16,1 0-2-16,-7 6-4 0,13-2-3 0,-13 1-4 0,7-1-4 0,6 5-2 15,-7-3-3-15,1 3-1 0,-2 3 0 0,1-3 1 0,2 4-2 0,-1-2 0 0,0 5 0 16,6-3-1-16,-7-4 0 0,-1 6-2 0,8 0-2 0,-5 0 0 0,5 0-5 0,0 0-2 16,0 0-2-16,0-2 0 0,0-4 0 0,0 6-1 0,5-3 3 0,3 1-1 15,-8-4 0-15,7 2 4 0,-1-2-1 0,0 1 3 0,-1 1 5 0,10-7 3 16,-9 6 6-16,7-5 0 0,-8-1 0 0,11 1 2 16,-5-5 1-16,1 6-1 0,4-6 2 0,-5 0 1 0,-3 0 1 0,10-6 0 0,-11 6 0 0,5-5 0 0,3 1-1 0,-1-1 4 15,-4-1 3-15,3-2 9 0,-5 3 8 0,5-4 5 0,-7-3 3 0,7 3 5 16,-6-1 2-16,4 1 4 0,-2-6-1 0,-2 5 1 0,-2-4-2 0,3-1 1 0,-3 6-3 15,1-7 0-15,2 1-5 0,-8 2-5 0,5-2-7 0,-5 0-3 0,0 0 2 0,7 6-1 16,-7-7-1-16,0 7 1 0,0-2 2 0,0 7 1 0,0-5 2 0,0 4-2 0,0 5 2 16,0-4-6-16,0 4-7 0,0 0-6 0,0 0-7 0,0 0-6 0,0 0-10 15,0 0-5-15,0 0-6 0,0 4-4 0,0 1-6 0,0-1 0 0,-7 1 1 0,7 5-2 16,0-1-3-16,0 6 3 0,-5-5 1 0,5 4 7 0,0 1 3 0,0 1 3 0,-8-2 6 16,8 0 1-16,0 7 0 0,0-7 2 15,0-4-1-15,0 4 0 0,0 2-3 0,0-3 0 0,8 2 0 0,-8-6 2 0,0 3 1 0,5-3-3 0,-5 0-6 0,7 1-6 0,-7-1-12 16,7-4-15-16,-7 5-13 0,7-4-17 0,-7-1-13 0,6-1-17 0,-6 2-17 15,7-6-20-15,-7 3-21 0,5-3-19 0,-5 0-18 0,0 0-24 0,0 0-22 0,0 0-41 16,9-3-49-16,-9-3-52 0,0 6-50 0,5-9-12 0,-5 3 10 0,0-4 22 0,7 1 28 16,-7-2 31-16,0 3 36 0,6-6 31 0,-6 2 35 0,7-3 38 15,-7 2 42-15,0-2 53 0,6 5 66 0</inkml:trace>
  <inkml:trace contextRef="#ctx0" brushRef="#br0" timeOffset="-103171.52">32882 14552 0 0,'0'-10'5'0,"0"1"114"0,-5-2 72 0,5 2 50 0,0-1 41 0,-9 1 36 0,18-1 34 0,-9-1 28 0,0 2 27 0,0 5 23 0,0-5 21 0,0 3 21 0,0-3 19 0,0 3-80 0,5 0-139 0,-5 2-75 0,7 4-40 0,1-5-21 0,-3 0-11 0,2 5-9 0,0-4-7 0,-2 4-3 0,3 0 0 16,-3 0 3-16,9 0 2 0,-9 0 2 0,2 0-2 0,1 4 0 16,5 1-5-16,-7 0-4 0,7-1-4 0,-5 8-3 0,3-3-9 0,2 1-3 0,-5-1-7 0,4 6-7 15,0 0-13-15,3 0-7 0,-10 3-6 0,9-3-6 0,-1 6-5 0,-6-2-7 0,-1-1-3 16,7 3-6-16,-8-2-5 0,3 6-3 0,0-7-9 0,-3 9-13 0,1-9-17 16,-6 6-19-16,7 1-21 0,-7-1-24 0,0-3-27 0,0 1-32 0,-7-1-33 15,7 3-37-15,-6-5-35 0,1 2-80 0,-3-2-101 0,-5-5-73 0,0 7-53 0,0-8-7 0,0 2 12 16,-6-6 29-16,4 7 37 0,-2-7 40 0,-4-3 42 0,-5 3 46 0,7-4 50 0,-9-1 51 15,4 2 53-15,-3 0 76 0,-7-2 89 16</inkml:trace>
  <inkml:trace contextRef="#ctx0" brushRef="#br0" timeOffset="-95794.84">26597 16277 0 0,'-6'-5'5'0,"6"5"48"0,0 0 25 0,0 0 21 0,0-4 20 0,0 4 14 0,-6-6 15 0,6 6 9 0,0-6 9 0,0 2 6 0,0-1 5 0,6-1-14 0,-6 2-28 0,0-1-22 0,0 1-19 0,6-1-11 0,-6 1-5 16,0-2-3-16,8 0 0 0,-8 3 3 0,0-9 4 0,7 9 5 0,-7-3 9 15,5 1 8-15,-5-3 9 0,6 3 4 0,-6-5 6 0,8 4 1 0,-8 1 1 16,5 1-1-16,-5-7-1 0,0 7-4 0,8-1 2 15,-8 1 0-15,0-2-1 0,0 2 3 0,7-1 1 0,-7 5 3 0,0-6 6 0,0 6 2 0,0 0 3 0,0 0 0 16,0 0 0-16,0 0-1 0,0 0-1 0,0 0-6 0,0 0-8 0,0 0-9 16,0 0-9-16,0 0-13 0,0 0-12 0,0 0-13 0,0 0-11 0,0 0-13 15,0 0-12-15,0 0-8 0,0 0-6 0,0 0-5 0,0 6-4 0,0-1-1 0,0-1-1 16,0 6 0-16,0-1 2 0,6 2 0 0,-6-2 2 0,0 7 2 0,0-3 2 16,0 1 1-16,0 7 2 0,0-2-1 0,0 1-2 15,0 0-2-15,0-2-4 0,0 9-2 0,-6-9-1 0,6 1-4 0,0 7-2 0,0-3 0 0,0 3 1 0,0-4-2 16,-7-1 1-16,7 3-2 0,0 0 2 0,0 1-2 0,0-6 2 0,-8 2-2 15,8-3-1-15,0 2 1 16,0-4 1-16,0-1-2 0,0-8 0 0,0 4-1 0,0-1-1 0,0-4-1 0,0 3 1 0,0-3 2 16,0-6 0-16,0 0 4 0,0 0 5 0,8 3 3 0,-8-3 6 0,0 0 6 0,0 0 3 0,0 0 6 0,0 0 5 15,0 0 6-15,0 0 4 0,0-3 3 0,0-3 4 0,0 6-1 0,0-9 2 16,0 3-3-16,0-4-4 0,0-1-4 0,0 4-3 0,0-8-5 0,0-1-6 16,0-4-5-16,-8 7-5 0,8-8-5 0,0 6-3 0,-5-9-3 0,5 5-3 0,0-5-2 15,-8 3-2-15,8 3-1 0,0-7 0 0,0 5-2 16,0-3 0-16,0-3 0 0,0 7 1 0,0 1-1 0,8-9 2 0,-8 9-2 0,5-2 0 0,-5 5-1 15,8-3 0-15,-1-3-2 0,-7 6 1 0,6 2 1 0,0 1-2 0,1-2 0 16,-2 4 0-16,3 1-1 0,-2 0 1 0,1-1-2 0,-1-1-1 0,-1 7-1 16,3-7-1-16,0 11-1 0,-3-4 2 0,3-1-2 15,-3 1-2-15,0 4 2 0,4 0-1 0,-2 0 1 0,-2 0 1 0,1 0-2 0,2 0 3 0,-8 4-2 0,5-4 3 16,3 5 1-16,-3-5 4 0,-5 4 1 0,7-4 2 0,-7 6 0 0,7-1 3 0,-2-1 1 16,-5-4 1-16,8 6-1 0,-8-1 0 0,7-1 2 0,-7 2-1 0,5-2 1 15,-5 1-1-15,0-1 3 0,9 1 1 0,-9 1 2 0,0 3 1 0,0-3 4 16,0-3 2-16,0 9 2 15,-9-8 0-15,9 5 4 0,-5 0-1 0,-2-3 1 0,-1 3-1 0,3 3 0 0,-2-3-1 0,0 0-3 0,2 1-6 0,-8-1-3 16,5 3-6-16,-3-3-4 0,4 0-7 0,-7-5-5 0,9 7-6 0,-3-2-7 0,-5 1-6 16,5-4-10-16,3 3-8 0,-1-5-7 0,-1 1-10 0,1 1-8 0,-2-2-8 15,3 1-8-15,-2 1-9 0,7-3-10 0,-6-3-14 0,6 7-14 0,-6-7-14 0,6 0-13 16,0 0-9-16,0 0-12 0,0 5-8 0,0-5-16 0,0 0-19 0,0 0-23 16,0 0-30-16,0 0-30 0,0 0-32 0,0 0-20 0,0-5-11 0,0-2 12 15,6 4 20-15,0-3 23 0,1 1 28 0,-2-5 29 0,3 5 29 0,-2-3 35 0,1 3 34 16,-1-4 40-1,7-3 41-15</inkml:trace>
  <inkml:trace contextRef="#ctx0" brushRef="#br0" timeOffset="-95541.56">26930 16129 11 0,'7'-4'87'0,"0"-1"46"0,-2 1 39 0,-5-2 35 0,8 6 30 0,-8-4 28 0,0-1 27 0,5-1 28 0,-5 6 27 0,6-4 29 0,-6-1 28 0,0 5-21 0,8-6-54 0,-8 6-40 0,0-4-35 0,0 4-23 0,0-5-15 0,0 5-10 0,5 0-5 0,-5 0-7 0,0 0-2 0,0-4-5 0,0 4-8 0,0 0-9 0,0 0-11 0,0 0-11 0,0 0-9 15,0 0-12-15,0 0-10 0,0 0-12 0,0 0-16 0,0 0-13 0,0 0-13 16,0 0-12-16,0 0-7 0,0 4-5 0,0 1-4 0,0-1-1 0,7 2-3 0,-7 3-3 16,0 2-4-16,9-1-1 0,-9 3-3 0,0 2 1 0,5-1 3 0,-5 6 3 15,6-6 1-15,-6 7-1 0,0-2-2 0,7 1-2 0,-7 5-8 0,0-6-2 16,0 2-4-16,0 1-2 0,0-2 1 0,0 1-6 0,-7 2 0 0,7-3-9 0,-6 5-12 16,6-7-12-16,0 8-16 0,-5-7-17 0,-4 6-20 0,9-7-21 0,-7 3-23 15,7-6-26-15,-5 4-27 0,5-5-32 0,0 2-30 0,-8-7-41 0,8 1-44 16,-6-1-60-16,6-4-66 0,0 5-43 0,0-4-26 0,0-6 2 0,0 0 22 0,0 0 31 15,0 0 34-15,0 0 41 0,0 0 40 0,0 0 46 0,0 0 44 0,0-12 53 16,0 3 53-16,0-4 63 0,0 2 78 0</inkml:trace>
  <inkml:trace contextRef="#ctx0" brushRef="#br0" timeOffset="-95304.1">27373 16320 0 0,'0'15'19'0,"0"-6"136"0,0 1 72 16,0 4 52-16,-5-2 39 0,-3-8 35 0,0 1 32 0,3 5 30 0,5-10 28 15,-6 4 27-15,-7-4 26 0,13 5 21 0,-15-5 22 0,10 0-103 0,5 5-175 0,-7-5-91 16,0 0-44-16,7 0-25 0,0 0-16 0,0 0-13 0,0 0-14 0,0 0-13 16,0 0-9-16,0 0-9 0,0 0-8 0,0 0-6 0,0 0-7 0,0 0-6 15,0 0-5-15,0 0-5 0,0 0-2 0,0 0 0 0,0 0 0 0,0 0 1 16,0 0 4-16,7 0 2 0,0-5 1 0,-7 5 1 0,5 0-2 0,10-5 1 0,-9 5 1 16,7 0 0-16,0-4-2 0,0-2-11 0,5 2-22 0,3 4-27 0,-1-5-37 15,-8 1-45-15,7-1-52 0,1-2-105 0,-1 4-123 0,2-3-52 0,-2 1-21 16,2 1 1-16,-11-2 10 0,4 1 18 0,1 1 23 0,-3-5 35 0,0 3 41 15,-5-4 49-15,-1 1 50 0,2-2 61 0,-8 7 64 0</inkml:trace>
  <inkml:trace contextRef="#ctx0" brushRef="#br0" timeOffset="-95097.89">27463 16457 0 0,'-11'25'16'0,"-9"4"134"0,11-4 82 0,-2-7 56 0,-1 3 43 16,3-2 36-16,-3-4 32 0,12-6 22 0,0-4 17 0,7-1 15 0,-7 2 9 0,0-6 15 15,0 0 13-15,5 6-99 0,-5-6-164 0,0 0-85 0,0 4-49 0,0-4-20 16,9 0-5-16,-9 0-3 0,5 0 2 0,2 0 6 0,-1 0 9 0,-1 0 9 15,4-4 10-15,-2 4 1 0,6-6 1 0,-2 0-4 0,4 2-13 0,4-1-9 16,-1 0-10-16,3-5-13 0,-2 1-13 0,-1 0-28 16,3 3-38-16,6-4-41 0,-9 1-45 0,8 0-47 0,-5 3-46 0,-2-3-86 0,0 3-96 0,2-4-77 0,-3 5-62 15,3 1-20-15,-8-1-1 0,-2-1 13 0,10 2 22 0,-8-5 37 16,-8 4 44-16,11-5 51 0,-5 4 53 0,-4-3 57 0,7-6 57 16,-9 2 76-16,2 1 86 0</inkml:trace>
  <inkml:trace contextRef="#ctx0" brushRef="#br0" timeOffset="-93736.27">27992 16393 0 0,'0'6'2'0,"0"-2"112"0,-7 1 78 0,7-5 51 0,0-5 36 0,0 5 29 16,-7-10 18-16,14 6 26 0,-7-5 26 0,7 4 27 0,-7-5 32 15,5-1 31-15,-5 1 31 0,8 1-65 0,-8 0-124 0,6 3-74 0,1-4-44 0,-7 1-18 0,6-2-2 16,-6 7 7-16,5-5 5 0,3 4-1 0,-8-5-3 0,8 0-11 0,-8 5-10 16,5-5-14-16,-5 5-18 0,7 1-14 0,-7-1-17 0,0 1-14 0,6-2-13 15,-6 0-10-15,0 3-14 0,0 3-6 0,5-6-8 0,-5 6-10 0,9-6-7 16,-9 6-6-16,0 0-8 0,7 0-5 15,-2 0-4-15,-5 0-4 0,8 0-1 0,-8 6-2 0,5-6-1 16,1 6 3-16,-6 3-1 0,8-3 1 0,-3 3 3 0,-5 0 1 0,7 1 0 0,-7-1 1 16,0 7-4-16,0-2-3 0,0 5-3 0,0-4-6 0,0 4-6 0,-7 1-8 0,7 1-9 15,-5-2-7-15,-3 5-11 0,2 1-9 0,6-7-5 0,-5 8-6 0,-3-3-3 16,3-2 1-16,5 3 2 0,-7-5 2 0,-2 1 4 0,9-1 3 0,0 2 4 0,-5-6 2 16,5-2 2-16,0 2 0 0,0-6 5 0,0 3 4 0,0-3 3 0,0 0 4 0,-6-5 3 15,6 1 2-15,0-5 7 0,0 6 1 0,0-6 7 0,0 0 7 0,0 0 10 16,0 0 8-16,0 0 17 0,0 0 10 0,0 0 11 0,0 0 8 0,0 0 5 15,0 0 2-15,0 0 4 0,6-6 0 0,-6 1 6 0,0 1 1 0,0-5 1 0,0 0-1 16,0-3 1-16,5 3-5 0,-5-6-6 0,0 6-5 0,9-6-6 0,-9-5-2 0,7 6-2 16,-2-5-3-16,-5-2-4 0,8 3-4 0,-3-6-4 0,1 3-5 0,2 2-6 0,4-6-4 15,-5 5-5-15,0 1-2 0,-1-1-1 0,1 1-3 0,6 3-1 0,-7 2-2 16,-1-1-3-16,10 2 0 16,-9 4 0-16,2-3 0 0,-3 3-1 0,0 3-1 0,-5 2-4 0,9-1-1 0,-4 5-2 0,-5 0 1 0,7 0 0 0,-7 0 1 15,6 5 1-15,-6-1 1 0,7-4 6 0,0 11-1 0,-7-7 4 0,7 8-2 0,-2-3 4 0,3 4 0 16,-3 2 5-16,-5-4 3 0,8 8 2 0,-2-4 1 0,-6-1 3 0,5 2-2 0,-5-3 4 15,0 2 0-15,7 6-1 0,-7-7 0 16,0 0 0-16,0 0-2 0,0 2 2 0,0-1-4 16,0-2 2-16,0 2-2 0,0-4-1 0,-7 2-1 0,7-3-1 0,0 0 2 15,0 0-1-15,0 0 2 0,0-5 1 0,-5 5 2 0,5-7 5 0,0 3 5 16,0-6 6-16,0 0 8 0,0 0 7 0,0 5 4 0,0-5 7 0,0 0 5 16,0 0 2-16,0 0 3 0,0 0 1 0,-6-5 5 0,6 5-1 0,0-6 2 15,0 3-2-15,0-1-2 0,0-7-4 0,-8 7-4 0,8-8-4 0,0 3-5 0,8 0-4 16,-8-1-1-16,0-4-2 0,0-2-3 0,6 1 1 0,-6 2-3 0,5-1-4 15,2-2 0-15,2-3-8 0,-4-1 0 0,1 5-3 0,1-4-5 0,-2-2 0 16,11 3-2-16,-11-1-3 0,8-2-1 0,1 1-3 0,-9 7-3 0,8-8-2 0,0 6-4 16,0 2-2-16,-7-2-1 0,7 0-1 0,-6 5-1 0,7 1-3 0,-8 0 1 15,1 3-2-15,-2 0-1 0,3 3-5 0,-2-3 0 0,1 6-3 0,-1 0 0 16,-6 0 4-16,5 6 0 0,-5-3 5 0,7-3-1 0,2 12 6 0,-9-8 1 0,5 5-1 16,2 0 4-16,-7 2 4 0,6 5 3 0,-1-3 4 0,-5 2 1 0,9-1 5 15,-9 2-2-15,0-3 2 0,7 2-5 0,-7 6-7 0,0-7-5 0,0 0-9 16,0 0-9-16,0 7-14 0,-7-8-15 0,7 2-17 0,0 1-14 0,-9-2-21 0,9 1-14 15,0 1-18-15,-5-2-15 0,5-1-17 0,0-3-11 16,-6 5-14-16,6-4-5 0,0-2-10 0,0-5-2 0,0 6-7 0,6 0-6 0,-6-6-12 16,0 2-1-16,0 0 5 0,5-6 13 0,-5 4 16 0,9-4 22 0,-9 0 18 0,7 0 21 15,-2-4 18-15,-5 4 18 0,6-6 18 0,2 0 22 0,-3 2 27 0,3-1 33 16,-8-4 35-16,7 3 30 0,-2-3 25 0,2 0 16 0,0-7 17 0,6 7 13 0,-8 0 14 16,3-6 15-16,-2-1 15 0,-1 7 12 0,3-6 16 0,0 1 3 0,-8-2 6 15,5 1-1-15,3 2-1 0,-8-2-5 0,5-5-3 0,-5 6-6 0,5 0-5 0,-5-7-10 16,0 6-9-16,0-4-9 0,0 4-8 0,9-4-11 0,-9 5-9 0,0-2-11 15,0 1-10-15,0 2-7 0,0 4-10 0,0-3-4 0,0 3-9 0,0 3-6 16,0-3-7-16,0 4-5 0,0 5-9 0,0 0-9 0,0 0-11 0,0 0-10 0,0 0-10 16,0 0-9-16,0 0-7 0,-9 0-7 0,4 0-1 0,5 5-5 0,-5 1-2 15,5 3-4-15,-8 0-1 0,3 3-2 0,-3-3 2 0,0 4-4 0,3 2 5 16,-1 1 0-16,-2 2-1 0,3-3 1 0,-3 0-3 0,3 4-1 0,-2-4-2 16,0 6-5-16,2-7 1 0,-2 5-1 0,7-4-1 0,0 0 0 0,-8 4-1 15,8-4-2-15,0 0 0 0,0-2-1 0,0 2 0 16,8 0 3-16,-8-4 2 0,0 2 1 0,0-3 3 0,7 1 0 0,-7-7 2 0,5 7 1 15,2-7 2-15,0 5 2 0,-7-3 1 0,5-2 3 0,3-4 5 0,-3 5 3 0,9-5 6 0,-9 5 4 16,3-5 4-16,0-5 6 0,-3 5 4 0,8 0 1 0,-8-5 2 0,4 1 0 0,3-2 3 16,-6-3-1-16,7 5 1 0,-5-7-3 0,4 1 3 0,-6 1-2 0,0-6-1 15,9 0-2-15,-10 5 0 0,4-4-2 0,1 0-2 0,-2 0 1 16,-3-7-2-16,3 6-1 0,-2 2-1 0,1-3 1 0,-1-4-2 16,1 7-2-16,-1-2-2 0,1 0-1 0,-1 0 0 0,1 0-4 0,0 5-2 0,-7 1-1 0,7-2-1 0,-2 7-3 15,-5-5-5-15,0 9-3 0,8-5-3 0,-8 5-2 0,0 0-2 0,0 0 5 16,0 5-1-16,0-1 5 0,0 1-1 0,-8 5 2 0,8-1 4 0,0 6 1 15,0-4 0-15,0 2 1 0,-5 8 4 0,5-6 3 0,-7 4 3 0,7-1 2 0,0-2 0 16,0 2-2-16,-7 3-3 0,7-6-1 0,0 4-2 0,0-5-2 16,7 7 0-16,-7-8-2 0,0 2-1 0,7 1 2 0,-7-7-2 0,5 0 0 15,3 1 0-15,-8 0 2 0,5-6 1 0,1 2 2 0,2 0 3 0,-3-2 4 0,2 1 0 16,7-5 4-16,-8 0 5 0,1 0 2 0,6-5 4 0,-7 1 3 0,1-2 6 0,4 0 2 16,-3-3 3-16,5 0 3 0,-6-6 0 0,-1 6 0 0,7-12-3 0,-5 8 1 15,3-8-4-15,-3 2-2 0,5 0-2 0,-6-1 1 0,5-4-5 0,-7 5-1 16,2-7-1-16,1 3-3 0,-2-3-5 0,1 3-2 0,-1-3-1 0,-1 7-2 15,-5-11 0-15,7 6 0 0,-7-1 1 0,9 1 2 0,-9-1 0 0,0 1 1 0,0 0 4 16,0 0 3-16,0 5 5 0,0-2 5 0,0 2 6 16,0 5 4-16,0-2 5 0,0 7 0 0,0 0 0 0,0-2-4 0,0 7-6 15,0-2-9-15,0 6-8 0,0 0-8 0,0 0-7 0,0 0-7 0,-9 6-5 0,9-2-6 0,0 1-6 0,-7 4-2 16,7 6-6-16,-5 1 0 0,5-2 1 0,-6 5 3 0,6 2 6 0,-7 3 5 16,7-5 9-16,-6 5 3 0,6 0 5 0,-8 1 2 0,8-1-1 0,-7-3 1 15,7 3-2-15,0 1-1 0,0-6 0 0,0 5-1 0,0-5 0 0,0 1-1 16,0 5 1-16,0-6 0 0,0 1 0 0,0 5-2 15,0-7 2-15,7 3-2 0,-7 3 2 0,0-5 0 0,8 2-1 0,-8-3 2 0,0 3-1 0,0-2-6 0,0-1-13 16,0 3-16-16,0-8-15 0,0 2-19 0,0 0-22 0,0-3-25 0,0-3-29 0,0 0-32 16,0-5-35-16,0 1-59 0,0 5-69 0,0-10-86 0,0 0-96 0,0 6-31 15,0-6 1-15,0 0 17 0,0 0 29 0,6-6 35 0,-6-4 38 0,7 5 42 16,-1-4 45-16,-1-4 48 0,2-2 53 0,2-6 63 0,-4 8 68 0</inkml:trace>
  <inkml:trace contextRef="#ctx0" brushRef="#br0" timeOffset="-93403.88">29390 16290 0 0,'9'-4'24'0,"-2"-1"143"0,-7 1 83 0,5-1 60 0,-5 1 51 0,0 4 39 0,0-6 40 0,0 6 33 0,0-6 32 0,0 2 29 0,0-1 31 0,0-1 27 0,8 2 27 0,-8 4-106 0,0 0-182 0,0-5-99 15,0 5-55-15,0 0-31 0,0 0-24 0,0 0-13 0,5-4-15 0,-5 4-13 0,0 0-11 0,0 0-8 0,0 0-11 0,0 0-11 0,0 0-6 16,0 0-8-16,0 0-9 16,-5 4 0-16,5 1-3 0,-8-5-4 0,8 4 1 0,-5 2 0 0,-2-1-3 0,-2 5 0 0,-2 0-3 15,-1-5 0-15,3 4-5 0,-3 1-4 0,1-1-3 0,-5 6-7 0,5-4-4 16,-2-3-2-16,-2 3-6 0,3-2-2 0,0 0-3 0,-1 3-5 0,5-3 0 0,-3 1-3 0,4-1 0 0,-7 0-2 15,7 3 2-15,7-8 2 0,-6 5 0 0,1-3 1 0,5-3 1 0,-9 3 1 16,9-1 1-16,0-1 1 0,0 2 4 0,0 0 2 0,0-2 1 0,9 1 4 16,-9 4 0-16,5-5 3 0,1 2 5 0,-6 3 3 15,7-4 2-15,-2 2 3 0,4 2 2 0,-2-4 0 0,4-1 4 0,-3 5 1 0,-3-3 0 0,3 3 2 16,4 1-1-16,-5-4 1 0,-2 3 0 0,10 0-2 0,-10 1 0 0,3 0-1 0,-2 0-2 16,7 0 2-16,-5 1-1 0,-3-4-4 0,1 4-3 0,1-1-16 0,-7-1-14 15,5-3-19-15,4 3-23 0,-9 1-26 0,5-5-23 0,-5 4-31 0,7-3-32 0,-7-2-43 16,0 2-48-16,6-1-63 0,-6-1-69 0,0-4-50 0,0 0-39 0,0 0 0 15,5-4 16-15,-5 4 31 0,9-5 33 0,-9-1 38 0,7 2 40 0,-2-7 44 16,3 2 45-16,-8-1 51 0,11 1 53 16,-3-6 59-16,-1 0 74 0</inkml:trace>
  <inkml:trace contextRef="#ctx0" brushRef="#br0" timeOffset="-92993.18">29703 16389 0 0,'0'0'7'0,"-5"-5"125"0,5 1 84 0,-7 4 61 0,7-5 44 0,-6 5 38 0,1-7 33 16,-4 7 31-16,9-3 28 0,-7 3 28 0,7-6 24 0,-5 6 23 0,5-5 24 15,0 5-89-15,0 0-152 0,0 0-94 0,0 0-63 0,0 0-35 0,0 0-20 16,0 0-13-16,0 0-14 0,0 0-11 0,-6 0-13 0,6 0-10 0,0 0-8 16,-7 0-9-16,7 5-6 0,-6-5-7 0,6 6-5 0,-8-3-5 0,8 4-2 15,-5-2-4-15,-2-1-1 0,1 1 0 0,6 5 2 0,-8-6-2 0,2 6 0 16,6 0 0-16,-7-4 0 0,7 3-3 0,-5-5 1 0,5 5-3 0,0-3-1 16,0 3 1-16,0-3-2 0,0 0 1 0,0 3 0 0,5-4 1 0,-5-1 0 15,7 0 1-15,-1 2 2 0,2-1 0 0,-2-5-1 0,1 4 2 0,-2-4-2 0,3 5 0 16,5-5-2-16,-7 0 0 0,6 0 1 0,2-5 0 0,-8 5 1 0,6-4 0 15,4-1 1-15,-11 5 3 0,7-6 2 0,-5-2 3 0,6 3 4 0,-6 0 5 0,0 1 6 16,-2-8 4-16,2 3 8 0,1 3 2 0,-8-3 4 0,5 0 1 0,-5-1 3 0,0 0-2 16,0 0-1-16,0 0 1 0,0-3 0 0,-5 1 1 0,5-2 2 0,-8 4 0 15,8 1 3-15,-7 0-2 0,2 0 1 0,-2-3 0 0,0 3-2 0,2 3-2 16,-3-3 1-16,8 5-3 0,-13 4-2 0,7-5-2 0,1 5-6 16,-2 0-6-16,-2 0-8 0,4 5-5 0,-8-5-7 0,8 4-4 0,-4 5-7 0,-3-3 0 15,6 3-4-15,-1 3-3 0,-7 2 0 0,9-6 2 0,-2 7 2 0,1-1 1 16,-2 7 3-16,2-7 2 0,-1 0 4 0,2 2 0 0,-3 2 0 0,2-3-1 0,6 6-3 15,-5-8-6-15,5 2-7 0,-8 0-7 0,8 6-8 0,0-8-6 0,0 2-9 16,0-4-11-16,0 2-13 0,0 2-16 0,8-6-17 0,-8 3-19 0,5-3-14 0,-5 1-19 16,6-1-19-16,2 0-30 0,-3-3-36 0,2 3-39 0,7-3-39 0,-8 0-45 15,6-3-44-15,-4-3-10 0,5 6 13 0,-2-6 22 0,5 4 28 0,-11-4 30 16,8 0 32-16,1 0 33 0,-2-4 37 0,0 4 44 0,3-6 48 0,-3 3 48 0,0-3 63 16</inkml:trace>
  <inkml:trace contextRef="#ctx0" brushRef="#br0" timeOffset="-92772.03">29906 16667 99 0,'-5'5'186'0,"5"-1"59"0,-8 2 48 0,8 0 38 0,-8-3 28 0,3 3 27 0,5 3 21 0,-6-3 19 0,6-2 15 0,0-4 18 0,0 0 15 0,0 0-72 0,0 0-124 0,0 0-86 0,0 0-60 0,0 0-36 0,0 0-15 0,0 0-6 0,0 0-5 0,0 0 3 0,0 0 0 0,0 0 4 0,0 0 1 16,0 0 0-16,0 0-1 0,0 0-5 0,0 0-6 0,0 0-7 0,0 0-5 16,0 0-9-16,0 0-7 0,6 0-8 0,-6 0-5 0,5 0-6 0,3 0-5 15,0 0-14-15,-3-4-17 0,2 4-24 0,0 0-23 0,6-6-34 0,-6 3-29 16,5 3-39-16,-5-6-42 0,6 0-83 0,-8 3-98 0,9-3-67 0,-7-4-45 0,6-1-15 15,-7 4 4-15,1-4 23 0,4 1 29 0,-2-5 38 0,-2 0 41 0,-2 2 46 16,3-2 46-16,3-6 52 0,-3 8 55 0,-3-8 73 0,2 7 89 0</inkml:trace>
  <inkml:trace contextRef="#ctx0" brushRef="#br0" timeOffset="-92283.19">30362 16317 0 0,'7'0'16'0,"-7"3"134"0,0-3 80 0,0 0 57 0,0 0 47 0,0 0 42 15,0 0 38-15,0 0 37 0,-7-3 38 0,7 3 35 0,0 0 31 0,-5 0 30 16,5 0 26-16,0 0-99 0,0 0-168 0,0 0-96 0,0-7-53 0,0 7-34 15,0 0-23-15,0 0-20 0,-9 7-19 0,9-7-20 0,0 0-16 0,-5 3-18 0,5 3-13 16,-7-6-10-16,1 9-7 0,6-5-6 0,-5 7-4 0,-4-7-4 0,2 10-2 16,2-2 1-16,-2 1 1 0,1 2 1 0,0 0 1 0,-2 4 1 0,1 1-1 0,2 0 0 15,-1-2 0-15,-2 9-2 16,3-9-1-16,-3 6 0 0,-5 1-1 0,7-1-1 0,6 6-2 0,-7-11 1 0,1 11-1 0,-1-11-5 16,7 5-6-16,0-3-6 0,-6-3-7 0,6-3-3 0,0 1-7 0,0-3-4 0,0 1-10 0,0-2-3 15,0-3-6-15,0 1-6 0,0-5-2 0,0 4-4 0,0-5-1 0,0 2 6 16,0-6 7-16,-8 0 11 0,8 0 8 0,0 0 12 0,0 0 11 0,0 0 11 15,0 0 12-15,0 0 8 0,0 0 8 0,0 0 9 0,0 0 4 0,0 0 2 16,0 0 3-16,0-6 0 0,0 2-2 0,0-1-2 0,0 1-2 0,0-5-2 0,0 3-3 16,0-3-5-16,0-3-2 0,0 3 0 0,-5 0-4 0,5-6 3 0,0 5-2 15,0-5-1-15,0 1 1 0,0 0-3 0,0-1 0 0,0 0-2 0,0-3-3 16,0 3-3-16,0-6-2 0,5 2-3 0,-5-2-2 0,0 3-2 0,0-1-2 0,8-7-1 16,-8 7-3-16,6 1 1 0,-6-3-1 0,0 2 0 0,7-2 2 0,-7 6-3 15,6 2 1-15,1-2-2 0,-7 0 0 0,6 0-3 0,-6 6-2 0,8 0-1 16,-3-7-5-16,3 11 1 0,-8-5-3 0,5 5-1 0,3-3 1 0,-2 3-1 0,-1-1-2 15,2 3 1-15,7 3-1 0,-8-7 0 16,1 7 3-16,5-5-1 0,2 5 2 0,-8 0 3 0,6 0 3 0,2 0 2 16,-7 5 2-16,4-5 2 0,5 7 4 0,-5-4-1 0,2 3 3 0,-5-1 4 0,4-1 1 0,2 0 3 0,-9 7 2 15,3-7 1-15,5 7 3 0,-7-8 1 0,-6 9 2 0,5-3 2 0,2 1 2 0,-7-1 0 16,0 0 4-16,0 3 0 0,0-3 3 16,-7 4-2-16,7-2 3 0,-5 5-7 0,-1-7-5 0,-7 4-7 0,5 2-11 0,3 0-13 0,-9-4-8 0,2 2-12 15,-1-3-11-15,-1 1-12 0,1-1-14 0,0-1-15 0,7 0-17 0,-6-3-19 16,-2 3-19-16,1-4-19 0,-1-1-15 0,7 2-15 0,-5 0-14 15,6-6-25-15,0 4-30 0,-2-4-31 0,1 5-35 0,7-5-38 0,0 0-41 0,0 0-5 0,0 0 12 16,-5 0 23-16,5 0 31 0,0 0 29 0,0-9 32 0,5-3 34 0,2 8 35 0,1-6 42 16,-2 0 43-16,0-3 44 0,6 2 61 0</inkml:trace>
  <inkml:trace contextRef="#ctx0" brushRef="#br0" timeOffset="-91446.73">30617 16262 0 0,'5'-6'3'0,"3"2"114"0,-2-1 80 0,-1-1 59 0,-5 2 49 0,0-1 45 0,8 5 40 0,-8-4 38 0,0-1 34 0,7 1 35 0,-7-2 35 15,0 6 31-15,0 0 31 0,0 0-77 0,0 0-137 16,0 0-85-16,0 0-59 0,0 0-38 0,0 0-29 0,0 0-28 0,0 0-25 0,0 0-21 0,0 0-16 0,0 0-15 0,0 6-15 0,-7-2-13 16,7 1-11-16,0-1-7 0,-8 5-7 0,8 2-5 0,-5-1-4 0,5 0-1 15,0 4 1-15,-6 1 5 0,-2 1 1 0,3-2 4 0,5 5 2 0,-8-4-3 16,3 4-2-16,5 0 0 0,-8 1-3 16,2 5-9-16,1-1-9 0,5-4-17 0,-7 3-23 0,-1 3-24 0,8-3-31 15,-6-2-30-15,6-3-33 0,-7 2-30 0,7 0-30 0,0-5-32 16,0-1-31-16,0 2-44 0,0-7-47 0,7 0-36 0,-7-3-32 0,6 3-22 0,-6-5-15 0,8 1 14 0,-1-5 31 0,-2 6 38 0,-5-6 40 0,6 0 41 15,2 0 40-15,-3 0 41 0,3 0 41 0,-3-6 54 0,3 6 53 0,-2-5 49 16,-1 1 39-16,3-5 37 0,-1 3 51 0,-1 3 48 0,2-9 49 16,2 3 41-16,-2 3 38 0,-2-3 37 0,1-4 35 0,-1 2 36 0,1 1 33 15,0-5 18-15,-7 0 10 0,7 6-16 0,-2-6-28 0,2 0-34 0,-1-4-39 0,-6 4-33 0,6 0-29 16,2-4-23-16,-1 5-14 0,-7-6-17 0,5 6-16 0,3-1-14 0,-2-1-13 0,-6-2-13 16,5 8-11-16,3-4-9 0,-8-2-10 0,5 7-6 0,-5-2-9 0,7 7-8 15,-7-5-9-15,0 3-9 0,7 3-5 0,-7-4-9 0,0 7-8 0,0 0-8 16,0 0-8-1,0 0-11-15,0 0-5 0,0 0-10 0,0 0-9 0,0 0-4 0,0 0-5 0,-7 0-1 0,7 7 1 0,-7-4-2 0,2 3 0 0,-3-1-4 0,3-1-1 32,-1 5-3-32,-2 1-3 0,3 1-4 0,-10-1 1 0,9-1 0 0,-7 0 0 0,8 1-1 0,-9 4-3 0,7-8-3 0,1 9-4 0,-1-5-2 0,-7-1-4 0,14 0 1 15,-5 3 0-15,0-3 3 0,-3 0 3 0,2 1 4 0,6-5 4 32,-7 4 4-32,7-2 1 0,-8 2 4 0,8-4 1 0,0-1 4 0,0 2-1 0,0-6 3 15,0 3 0-15,0-3 0 0,0 0 2 0,0 0 3 0,0 0-1 0,0 0 2 16,0 6 3-16,0-6-1 0,0 0 2 0,0 0 2 0,8 4 2 0,-8-4 4 15,7 0 1-15,-7 5 4 0,6-5 2 0,2 0 2 0,-8 0 2 0,5 0 0 16,0 6 1-16,3-6 0 0,-2 0 1 0,1 0-2 0,-1 4 1 0,1-4 0 0,0 6-2 16,-7-6 2-16,12 5-1 0,-5-1 1 0,-1 1-2 0,-6-1 1 0,6 2-2 15,2 3 1-15,-1-4-1 0,-2 5 1 0,-5-4 1 0,8 3 0 0,-2 1-2 0,-1-1 0 16,-5 0-2-16,8-3-1 0,-3 9-2 0,2-9 1 0,-7 7-1 0,7-8-2 16,0 4 1-16,-1 1-1 0,-6 1-2 0,7-1 1 0,-1-6 0 0,1 1-1 15,-1 4 1-15,1-3-1 0,-1-2-2 0,2 1 2 0,-3 1-1 0,8-6 2 0,-8 4 0 16,4-4 2-16,-4 0 3 0,2 0 2 0,6 0 2 0,-6 0 2 0,5-4 3 15,-4 4-1-15,5-6 3 0,-7 1 0 0,6-5 3 0,-3 5 0 0,-4-4 3 16,8-1-3-16,-8 1 4 0,11-1-4 0,-11-5 2 0,1 6-2 0,7-6 0 16,-5 0-3-16,-1-6 1 0,-2 8-1 0,2-8 1 0,-2 3 1 0,2-1 2 0,1-7 4 15,-8 7 7-15,5-6 2 0,-5 5 2 0,8-2 3 0,-8 1 1 0,6-3 3 16,-6 4-1-16,5-4 2 0,-5 3-2 0,0 3 0 0,0-1-2 0,0 5-1 16,7-7 0-16,-7 6-2 0,0 2-3 0,0 1-4 0,0-3-3 0,0 11-5 15,0-5-3-15,0 4-9 0,0 5-7 0,0 0-7 0,0 0-5 0,0 0-7 16,0 0-2-16,0 0-4 0,0 5-2 0,-7-5-4 0,7 9-4 0,-5-5-2 0,5 7 0 15,-6-1 2-15,-2 5 2 0,3-6 2 0,5 6 5 0,-8 4 7 0,1-4 5 16,2 4 4-16,5-5 3 0,0 7 1 0,-7-7 2 0,7 6-1 0,0-1 1 0,0 5 0 16,0-3 0-16,0-2-2 0,0 5 0 0,0-3 1 0,0-3 1 0,7 3 1 15,-7-2 0-15,5-1-5 0,-5 3-10 0,7-8-16 0,-7 8-18 0,8-6-23 16,-8-6-21-16,5 6-24 0,-5-6-27 0,0 1-29 0,8 1-32 0,-8-1-36 16,0-6-39-16,0 1-53 0,0 4-62 0,0-9-61 0,0 6-58 0,0-6-10 0,-8 4 17 15,8-4 26-15,0 0 35 0,0 0 39 0,0-4 40 0,-5-2 43 0,5 6 44 0,-8-9 48 16,8 4 48-16,0 1 56 0,-7-6 66 0</inkml:trace>
  <inkml:trace contextRef="#ctx0" brushRef="#br0" timeOffset="-91272.66">31046 16618 0 0,'-5'-9'11'0,"-3"-6"88"0,0 6 54 0,8-7 41 0,-5 7 35 0,-1-6 31 0,-1 6 30 0,2 0 31 0,-4-3 33 0,2 3 34 0,7-1 35 0,-5 1 18 0,5 4 8 0,-6-5-45 0,6 4-76 0,-7 2-47 0,7 4-33 0,0 0-21 0,0-5-15 0,0 5-15 0,0 0-14 0,0 0-20 0,0-6-19 0,0 6-21 0,0 0-22 0,7 0-19 0,-7-3-16 0,0 3-16 0,6 0-13 0,-1 0-8 15,-5 0-12-15,16 0-2 0,-11 0-3 0,2 3-3 0,4-3-1 0,5 0-10 0,-11 6-13 16,14-6-27-16,-4 5-31 0,-3-5-38 0,8 4-44 0,-7-4-73 0,5 6-84 15,2-6-92-15,-8 6-91 0,9-6-38 0,-8 0-8 0,1 0 6 0,4-6 17 0,-4 6 27 16,-7-6 34-16,5 2 43 0,-5-7 50 0,-2 2 54 0,10 0 59 0,-9-7 71 0,0 2 76 16</inkml:trace>
  <inkml:trace contextRef="#ctx0" brushRef="#br0" timeOffset="-90878.04">31691 16393 1 0,'6'-4'78'0,"-1"4"51"0,-5-5 38 0,0 1 27 0,8-1 22 0,-8-2 23 16,0 4 21-16,-8 3 20 0,8-6 17 0,0 1 17 0,0 1 15 16,0 4-27-16,-5-6-50 0,5 1-59 0,0 1-61 0,-6 0-36 0,1 4-22 0,5-5-7 15,-7-1-7-15,-2 6-4 0,9-3-2 0,-5 3-2 0,-2-7-1 0,1 7 4 0,1-5 1 16,-4 5 6-16,2 0 5 0,2-4 7 0,-1 4 11 0,-2 0 7 0,8-5 10 0,-5 5 5 15,-3 0 6-15,3-6 3 0,-2 6 0 0,0 0-2 0,7 0 1 0,-7-4-4 16,1 4-3-16,-1-5-4 0,7 5-4 0,-5 0-7 0,-3-4-4 0,8 4-8 0,-6 0-6 16,1 0-5-16,5-5-8 0,-8 5-6 0,8 0-5 0,-8 0-5 0,3 0-7 15,5 0-6-15,-8 0-6 0,3 5-2 0,5-5-7 0,-5 4-3 0,-4-4-5 0,4 5-2 16,-2-1-2-16,-6 2-1 0,6 3-1 0,0-4 0 0,2 5-3 0,-8 1 0 16,5-3 0-16,2 3 1 0,-6 4-1 0,3-5 0 0,-1 4 0 0,2 0 0 15,3 6-1-15,-11-5 0 0,11 4 0 0,-8 2-2 0,7 1-2 0,-2-2-1 16,-4 5 1-16,6-6-1 0,0 7 0 0,-1-7 0 0,-1 5-3 0,3-3-6 0,5-3-11 15,-7 1-15-15,7 2-18 0,0-8-16 16,0 2-21-16,0 6-25 0,0-12-22 0,0 6-25 0,7 0-23 0,-2-5-38 16,-5-1-45-16,8 0-55 0,-1 0-56 0,-1-3-45 0,0 3-33 0,1-3-2 0,6 0 17 0,-7-2 28 0,1 1 31 0,4-5 36 15,-3 0 37-15,5 0 36 0,-5 0 38 0,2-5 48 16,-1 1 50-16,3-2 54 0,-6 0 70 0</inkml:trace>
  <inkml:trace contextRef="#ctx0" brushRef="#br0" timeOffset="-89233.92">31702 16654 0 0,'0'-6'3'0,"8"1"110"0,-8-5 68 0,0 4 45 16,8-3 33-16,-8 0 31 0,0-1 30 0,0-4 27 0,5-2 30 0,-5-2 28 0,0 3 26 0,7 6 27 0,-7-3 25 0,6 3-75 16,-6-1-135-16,0 1-67 0,6 4-34 0,-6-5-13 0,0 4-7 0,7 2-4 15,-7-1-3-15,0-1-6 0,0 3-9 0,8-3-6 0,-8 6-9 0,0 0-7 0,0-4-7 16,0 4-5-16,0 0-9 0,0 0-6 0,0-5-5 0,0 5-10 0,0-4-7 16,0 4-8-16,0 0-8 0,-8-6-6 0,8 6-10 0,0 0-8 0,-7 0-9 0,7 0-9 15,-6 0-6-15,0 0-5 0,6 6-6 0,-7-6-2 0,2 4-3 0,-3 1 0 16,0-1-2-16,3 2 1 0,-1 3-2 0,1-4 3 0,-2 5-1 0,-2 0 1 15,4 0 3 1,-2-2 1-16,1 7 2 0,1-3 0 0,-4-3 0 0,2 6 1 0,2-2-4 0,-1-2 0 0,-2 4 0 0,3-2-4 0,-3 2-2 0,3-6-5 0,-2 7-3 16,0-1-6-16,0-6-5 0,7 6-6 15,-6-6-3-15,6 3-2 0,-7-3-5 0,7 0 3 0,-5 0-2 0,5-3 4 0,0-2 1 0,0 7 4 0,5-7 4 0,-5 2 5 16,7-2 5-16,-7-4 8 16,6 5 5-16,1-1 9 0,0-4 5 0,0 0 5 0,-2 5 7 0,8-5 2 0,-5 0 3 0,3 0 4 15,5 0 4-15,-5-5 1 0,1 5 5 0,4-4 5 0,-5-1 4 0,2 5 7 0,0-4 8 0,6-6 6 0,-4 5 8 16,-3-5 9-16,0-1 4 0,3 2 5 0,-3-4 3 0,8-2 3 0,-7-1 0 15,-2-2-3-15,5-3-2 0,-4 1-7 0,0-3-5 0,3 2-8 0,-10-7-7 0,9 2-11 16,-1 3-7-16,-1-7-8 0,-5 6-8 0,6-6-4 16,-6 6-7-16,6-1 0 0,-7 1-5 0,-1-6-2 0,3 11-1 0,5-5 0 0,-5 3 0 15,-3-1-1-15,0 1 1 0,-5 6-2 0,9 2 1 0,-4-2 0 0,-5 0 3 0,7 4 0 0,-7 2-1 16,6 5-1-16,-6-2 1 0,0 2-3 0,0 4-5 0,0 0-2 0,0 0-7 16,0 0-4-16,0 0-3 0,0 0 0 0,0 0-4 0,-6 4 1 0,6-4 0 0,-7 10-2 15,7-1 1-15,-5 2-2 0,-4-2 0 0,4 7 2 0,0-3 5 0,-3 7 2 16,3 1 6-16,-3-8 4 0,0 7 5 0,3 5 2 0,-1-6-1 0,-1 5 0 15,1-5 0-15,-1 7 2 16,1-2 1-16,6 0-1 0,-7 1 4 0,0-1-1 0,0 1 0 0,7-1 0 16,-5 1 3-16,5-1-1 0,-8-5-1 0,8 1-1 0,-5-1 2 0,5 2-1 0,0-2 0 0,0-5-4 0,-8 2-3 0,8-7-5 0,8 6-9 0,-8-6-7 15,0 0-5-15,0 1-7 0,5 1-1 0,-5-1-4 0,8-6-1 0,-8 5-2 0,5-4 3 16,2 1-1-16,0-2 0 0,0 1 4 0,-1-5 2 0,7 6 6 0,-6-6 12 16,4 0 4-16,-3 0 8 0,5 0 5 0,0-6 5 0,1 1 2 0,-2 5 4 0,2-4 1 31,-1-7-1-31,6 7 1 0,-6-1-1 0,8-5 1 0,-11 1 1 0,11-1-1 15,-8-1 0-15,6-2 0 0,1-2 0 0,-8 6 1 0,8-12-1 0,-6 8 2 0,7-2 0 16,-10-6 1-16,1 6 2 0,2-3 4 0,-1-3-1 0,0 2 2 0,-5 1-3 16,3 2 3-16,-4-3-1 0,-1-1 2 0,2 5 1 0,-1-4 3 0,-7 4 4 0,5 0 4 15,-5 0 4-15,6 6 3 0,-6 0 0 0,0-1-2 0,0 4-2 0,0 1-4 16,0 1-1-16,0 4-10 0,0-6-8 0,-6 6-7 0,6 0-8 0,-5 0-7 16,5 6-7-16,-7-2-5 0,-1 1-5 0,2 1-6 0,-1 4-3 0,-4-1 1 0,3 0 0 15,-5 6 4-15,0 0 3 0,8-5 3 0,-9 5 9 0,1-1 5 0,8 6 5 16,-11-6 2-16,11 1 2 0,-2-6 2 0,-5 7 0 0,4-1 1 0,1-2 1 15,-5-2 0-15,5 4-1 0,2-6 0 0,-3 5 0 0,3-4 0 0,-3 0 1 0,2 0-2 16,-1 1 0-16,1-4-2 0,-2 4 0 0,8-1-3 0,-5-1 0 0,5-3-2 16,-8 3-1-16,8-3 0 0,0 3 0 0,0-5 1 0,0 1-2 0,0 1 3 0,8-2 4 0,-8 2 4 15,5-1 2-15,-5-1 3 0,8-4 3 0,-2 6 4 0,1-6 3 0,-1 4 1 16,2-4 5-16,-3 0 4 0,3 0 5 0,-3 0 4 0,2 0 2 0,0-4 3 16,-2 4 0-16,2-6 0 0,1 2 0 0,-3-1-3 0,9-1 0 0,-14-4-1 0,5 5 1 15,11-4-3-15,-16-1-1 0,5 1-5 0,1-6-6 0,1 5-4 0,7-4-2 0,-9 4-5 16,2-5-3-16,-1 0-1 0,-1 0-3 0,3 2-3 0,0-2-3 0,-3 0 0 15,1 0-3-15,7 6-1 0,-5-7-3 0,-1 7 1 0,-2 4-6 0,1-5-2 16,2 6 0-16,-8-1-5 0,5 5-3 0,-5-5-3 0,0 5-2 0,8 0 1 0,-8 5-1 16,0-5 0-16,7 5-1 0,-7 3 4 0,0-2 1 0,0 3 4 0,0 3 3 0,0-3 4 15,0 6 2-15,-7-2 4 0,7 2 4 0,0-4 3 0,0 2 4 0,0 2 1 16,0 0 0-16,0-5-1 0,0 1-1 0,0 2-1 0,0-4-2 0,0-3-2 0,0 3 2 16,7 3-1-16,-7-3-1 0,6-5 3 0,-6 1 3 0,6 4-1 0,-1-9 2 15,2 6 3-15,1-2 2 0,-2 2 1 0,1-1 3 0,-1-5 4 0,7 4 4 0,-5-4 6 16,-3 0 10-16,8 0 3 0,1 0 5 0,-7 0 6 0,4-4 1 0,2 4 3 15,0-5 9-15,-6-1 0 0,5 2 5 0,3-2 5 0,-1-3 5 0,-9 4 3 16,8-5-1-16,-8 1-4 0,9-6-4 0,-7 5-7 0,-1-4-4 0,2-1-8 16,-3-1-3-16,2 2-5 0,-1-5-8 0,-1 0-6 0,-5-2-33 0,9 3 0 0,-2-7 0 0,-7 6 0 15,5-1 0-15,-5-4 0 0,8 5 0 0,-8-7 0 0,5 7 0 0,-5 0 0 16,6-7 0-16,-6 13 0 0,8-8 0 0,-8 6 0 0,5-3 0 0,-5 8 0 0,7-5 0 16,-7 5 0-16,0 1 0 0,0 4 0 0,7 1-2 0,-7 4-23 0,0-6-2 15,0 6-8-15,0 0-8 0,0 0-3 0,0 0-2 0,0 0-1 0,-7 6-3 0,7-2 3 16,-7 1 3-16,2 4 1 0,5 1 4 0,-8-1 4 0,2 7 5 0,1-2 4 0,-3 1 6 15,3 1 7-15,-2 2 7 0,7 1 2 0,-9 2-1 0,4-3 2 0,-1 6 1 0,-1-3 2 16,7 3 2-16,-5 1-1 0,-3-1-7 0,8 1-5 0,-6-1-8 0,6-5-6 16,0 5-9-16,0-4-12 0,0 5-14 0,0-12-16 0,0 8-17 0,0-6-13 0,0 0-16 15,0-2-16-15,0 2-20 0,0-4-10 0,0-1-9 0,0-1-3 0,0-5-3 0,0 7-2 16,0-7-3-16,0 7 7 0,0-11 12 0,0 4 11 0,-7 2 14 0,7-6 11 0,0 0 10 16,0 5 10-16,0-5 6 0,-6-5 12 0,-2 5 10 0,8-6 11 0,-5 2 11 15,-3 4 13-15,8-6 14 0,-5 1 13 0,0-5 11 0,5 5 17 0,-9-4 12 0,4 5 17 16,5-6 15-16,-7 5 16 0,7-5 16 0,-8-1 11 0,8 2 12 0,-5 5 10 0,5-5 12 15,-7-3 5-15,7 3 0 0,0-1 3 16,0 5-5-16,0-4-4 0,0-1-4 0,0 1-9 0,0-3-10 0,0 3-4 0,7 0-7 0,-7-1-7 0,5 1-10 0,3-2-9 16,-8 1-8-16,7 1-11 0,7 0-8 15,-9-1-7-15,0-4-7 0,8 7-7 0,-5-7-8 0,5 8-4 0,1-2-5 0,-2 3-1 0,-1-4-3 0,5 3-2 0,-3 0 1 16,6 6 0-16,0-4-1 0,-6 4 1 0,8 0 1 0,-3 0 1 16,3 0 0-16,-2 4 2 0,1 2-2 0,-1 0 2 0,-1-2 2 0,-4 1 0 0,6 0 2 0,-1-1 0 15,-6 0 1-15,6 2-4 0,-6 3 1 0,2-4 0 0,-4 2 2 0,2-4 3 0,0 3-1 16,1-1 2-16,-9-5 1 0,10 4 3 0,-9 2-1 0,0-6 6 0,1 0 2 15,-2 0 7-15,3 3 10 0,0-3 11 0,-3-3 9 0,-5 3 10 0,6 0 9 0,-6 0 8 16,0-6 7-16,7 6 2 0,-7-4 5 0,0-1 1 0,0 5 0 0,0-6 0 0,0 6 1 0,0-3-6 16,0-4-8-16,0 2-10 0,0 1-11 0,0-1-7 0,0-1-12 0,0 2-9 15,0 0-7-15,-7-1-6 0,7 5-6 0,-6-5-7 0,6 1-9 0,-5-2-3 0,-3 6-8 16,0-6-5-16,3 6-5 0,-2-4-3 0,1 4-6 0,-7 0 1 0,5 0 1 0,-4 0-2 16,5 4 1-16,-6 2-1 0,6 0 2 0,-5-2 3 0,0 1 5 0,4 4 3 0,-5 1-3 15,2-5 3-15,3 4 1 16,-5 7 6-16,0-7 3 0,7 0 1 0,-9 6 1 0,4-5 1 0,3 1 2 0,-5-2-3 0,8 5-1 0,-2-4-2 0,0-6-2 0,2 8 0 15,-3-3-1-15,8-3 2 16,-7 1 2-16,7-1-4 0,0 3-3 0,0-3-2 0,0 0 0 0,7-3 1 0,-7 3 1 16,8 0 3-16,-8-3 6 0,5 3 4 0,2-2 7 0,0-4 1 0,-2 5 0 0,3-5 4 15,5 4 2-15,-7-4 4 0,-1 0 4 0,10 0 2 0,-9 0 3 0,7 0 0 0,-8-4 3 0,3 4 2 0,5-5 2 0,-7 1 2 0,1-2 0 16,7 3 4-16,-7-3 3 0,-2 0 5 0,1 3 2 0,7-9 2 0,-5 8 2 16,-3-7-1-16,9 8 0 0,-9-7-2 0,10 1 1 0,-9-3-4 0,0 8-2 0,1-6-5 15,6 0 1-15,-5 1-3 0,-3 5-3 0,1-1-5 0,-6-5-6 0,7 4-4 16,-2 6-4-16,-5-5-5 0,9 5 0 0,-9 0-8 0,0 0-8 15,0 0-4-15,0 0-2 0,0 0-2 0,0 0-5 0,0 5-3 0,0 1-3 0,0 4 2 0,0-5 1 0,0 4-1 16,0 1-3-16,-9-1-5 16,9 6-8-16,0-5-7 0,0 5-7 0,-5-6-18 0,-2 6-26 0,7 0-27 0,-6-6-27 0,6 6-37 0,-5-6-40 0,-3 7-46 0,0-7-45 15,8 1-81-15,-5-1-91 0,5 2-53 0,-7-2-38 0,7-3 1 0,-6 4 19 0,6-5 31 16,0 3 40-16,-6-3 46 0,6-5 47 0,0 6 50 0,6-3 57 0,-6-3 54 0,0 6 57 0,0 0 72 16,6-6 86-16</inkml:trace>
  <inkml:trace contextRef="#ctx0" brushRef="#br0" timeOffset="-89059.31">33229 16849 24 0,'0'0'131'0,"5"0"73"0,-5-6 64 0,7 6 51 0,-7-6 48 0,0 6 41 0,7 0 42 0,-7 0 40 0,5 0 40 0,-5-3 35 0,0-3 35 0,0 6-25 0,0 0-62 0,0 0-72 0,0-5-88 0,0 5-59 0,0 0-42 0,0 0-34 0,0 0-21 0,0 0-25 0,0 0-26 0,0 0-25 0,0 0-27 0,0 0-22 15,0 0-16-15,0 0-16 0,0 0-10 0,0 5-16 0,-5-5-13 0,5 6-10 0,-7-3-11 16,7 3-7-16,-7 0-8 0,2-3-10 16,-2 9-13-16,-2-8-16 0,4 5-21 0,-8-4-27 0,8 5-32 0,-9-4-42 0,7 3-48 0,-4 0-74 0,-5-3-85 0,4-2-90 0,0 5-89 31,-3-3-32-31,3-1 1 0,0-1 19 0,-9 1 30 0,10 1 42 0,-10-6 44 0,3 0 50 15,-3 0 51-15,-6-6 58 0,1 6 61 0,1-5 74 0,-2 1 78 0</inkml:trace>
  <inkml:trace contextRef="#ctx0" brushRef="#br0" timeOffset="-87625.49">29066 17220 14 0,'8'0'80'0,"-3"0"31"0,-5-6 24 0,6 6 20 0,-6-5 18 0,8 1 22 0,-3-2 23 0,-5-3 22 0,8 5 20 0,-1-1 20 0,-2-1 18 0,-5 3-34 0,7-4-63 0,-2 2-33 0,2 1-19 0,1-1-7 16,-2-1-5-16,1 2 0 0,-7-1 3 0,6 1-3 0,-1-1-7 0,-5 1-3 0,7-2 0 0,-7 0-2 15,0 2-1-15,0-1 3 0,9-1-1 0,-9 2 0 0,0-1-3 0,0 1-1 16,0-1-5-16,-9 1-6 0,9-2-8 0,0 0-11 0,-7 3-8 0,7-3-11 0,-5 0-10 15,5 3-8-15,-6-3-11 0,-1 2-7 0,1-1-6 0,-2 5-7 16,8-4-5-16,-7-1-3 0,2 5-5 0,-2-7-4 0,2 7-1 0,-2 0-4 0,-1-3-1 0,8 3-3 16,-5 3-3-16,-3-3-2 0,2 0-6 0,1 7-3 0,-3-2-1 0,1-1-2 15,1 1-2-15,0 5-1 0,6-1-2 0,-7 0 2 0,2 3-2 0,-3 1 3 16,0-4 0-16,3 6 1 0,-1 1 4 0,-1 2 0 0,1-3 2 0,-2 6 3 16,8-3-1-16,-5 3 1 0,5-2-1 0,-7 0 0 0,7 1 0 0,-6 5 1 0,6-7 0 15,6-2-1-15,-6 2 0 16,0 2 1-16,7-4-2 0,-2-1 0 0,3-2 3 0,-2 2-4 0,1-6 1 0,4 2-5 0,-3-7 1 0,5 6-10 0,0-5-6 15,0-5-13-15,0 5-13 0,6-5-17 16,-4 0-15-16,2 0-21 0,4-5-21 0,-3 0-37 0,-2-5-41 0,7 6-45 0,-2-10-48 0,-2 4-45 0,1-5-43 0,0 0-8 16,0 0 8-16,-9 0 20 0,10 0 25 0,-8-3 28 0,6 2 31 0,-6-2 33 0,1-1 34 15,-2 3 43-15,-4-4 48 0,3 2 47 16,-3-3 65-16</inkml:trace>
  <inkml:trace contextRef="#ctx0" brushRef="#br0" timeOffset="-86344.33">29456 17029 0 0,'-6'-9'5'0,"1"-7"112"0,-2 7 63 0,7-2 40 0,-8 2 30 15,2-1 28-15,1 0 31 0,-3 1 32 0,3 4 32 0,-2-5 29 0,-2 5 29 16,4 1 25-16,-1-2 24 0,6 3-84 0,0-3-141 0,-7 6-70 0,7 0-32 0,0 0-10 15,0 0-5-15,0 0-12 0,0 0-11 0,0 0-17 0,0 0-15 0,0 0-13 16,0 0-6-16,0 0-5 0,0 0-2 0,0 0 2 0,0 6-2 0,7-3 5 16,-7 3 1-16,0-2 1 0,0 5 1 0,0 2 0 0,0-2 1 0,0 1 0 15,0 5-2-15,0-6-6 0,0 6-7 0,0 1-7 0,0 2-9 0,0-3-6 16,0 6-5-16,0-3-3 0,0-3-7 0,0 5-2 0,-7-2-3 0,7 2-4 16,0 1-4-16,-5-2-4 0,5-1-3 0,0 3-6 0,-9 3-6 0,9-4-8 0,0-2-7 15,0 3-8-15,-5-2-7 0,5 1-4 0,0-4-6 0,0 2-3 0,0-3-1 16,0-6-6-16,0 7 0 0,0-7-1 0,5 0 0 0,-5 1 3 0,0-5 8 15,0 0 9-15,0-1 11 0,0-4 6 0,9 6 10 0,-9-6 7 0,0 0 8 0,0 0 7 16,0 0 5-16,0 0 9 16,0 0 7-16,0 0 9 0,0-6 6 0,5 6 5 0,-5-4 2 15,7-6 2-15,-7 6-2 0,6-2 0 0,-6-3-5 0,5 0-1 0,-5-1-4 0,9-5-4 0,-2 0-3 0,-2 6-8 0,3-7-3 0,-3 2-7 0,1-5-4 16,9 4-4-16,-10 0-3 0,1 0-2 0,7-4-1 0,0 4-1 0,-5 0 0 16,5 6-2-16,0-7 1 0,-7 2-3 15,7 4-2-15,0 1 2 0,-7 0-3 0,1 3-3 0,6 3 0 0,-7-4-4 16,2 2 0-16,-3 5 0 0,2-4-5 0,-1 4 2 15,2 0 0-15,-8 4 2 0,6-4 1 0,1 5 1 0,-7 2 4 0,5-4 0 16,-5 3 3-16,0 3 4 0,8 0 0 0,-8-3 3 0,6 3 4 0,-6 0 1 16,7 7 3-16,-7-7 2 0,0 6-1 0,6-6 1 0,-6 7-1 0,0-7 0 15,5 6 0-15,-5-6-1 0,0 7 0 0,7-7 0 0,-7 0 1 0,0 6-1 0,9-3-2 16,-9-3 1-16,0 0 1 0,5-3-2 0,-5 3-2 0,0-5 1 0,6 1 0 16,-6 1 0-16,0-2 2 0,0 2-1 0,7-6 1 0,-7 3 3 0,0-3 1 15,0 0 2-15,0 0 3 0,0 0 0 0,5 0 5 0,-5-3-1 0,9 3 5 0,-2-6 0 16,-7 2 1-16,5-2 2 0,-5 1 1 0,6-5 0 0,0 1 0 0,1 0-1 15,-7 0-1-15,8-3 0 0,-3-3-5 0,2 2-1 0,-7-2 0 0,7 0-3 16,-2 0 2-16,2 2-2 0,-7-3-1 0,8 2 0 0,-8-1 0 0,5-1-3 16,2-2 3-16,-7 3-1 0,7 0 2 0,-7 0 1 0,0-4 3 0,5 5 2 0,-5-2 3 15,0 1 5-15,8 2 3 0,-8-2 7 0,0 0 3 0,8 6 6 0,-8-6 1 16,0 11 3-16,0-8 1 0,0 3-3 0,0 4 2 0,0 1-3 0,0 4-5 16,0-6-5-16,0 6-9 0,0 0-10 0,0 0-12 0,0 0-11 0,0 0-10 0,0 0-6 15,0 0-4-15,0 0-1 0,0 6 0 0,0-2-1 0,0 7 1 0,0-8 3 16,0 9-1-16,0 1 6 0,0-4 3 0,0 6 7 0,-8 1 5 0,8 2 6 15,0-3 4-15,0 6 0 0,-8-2 2 0,8 2-2 0,0-3-3 0,-5 1 1 16,5 2-1-16,0-3-2 0,0 2 0 0,0 0-2 0,0-2-3 0,0 3-8 0,0-2-11 16,0-4-13-16,0 6-13 0,0-9-13 0,5 0-13 0,-5 1-10 0,0 2-14 15,8-6-11-15,-8-3-11 0,8 3-8 0,-8-3-9 0,0-2-6 0,5 1-4 0,-5 0 4 16,6-1 7-16,-6-4 12 0,7 6 15 0,-2-6 12 0,-5-6 18 0,9 6 13 16,-4 0 13-16,2-4 15 0,-7-1 13 0,6 0 12 0,-1 1 12 0,3-6 13 15,0-1 11-15,-3 2 12 0,2-1 12 0,0-5 9 0,-2 6 6 0,3-6 5 16,-1 0 5-16,-2 0 4 0,2 2 3 0,0-2 5 0,-7 0 2 0,5 0 6 0,3 2 3 15,-3-3 5-15,-5 2 2 0,8-1 1 0,-8-1 3 0,0 2 0 0,6-1 0 16,-6 2 1-16,0 4-1 0,0-3 1 0,7 3-2 0,-7-1 3 0,0 5-5 16,0-4-4-16,0 5-3 0,0-2-8 0,0 6-6 0,0 0-12 0,0 0-11 15,0 0-12-15,0 0-13 0,0 0-11 0,0 0-11 0,0 0-9 0,0 0-6 0,0 0-5 16,0 0-3-16,-7 6-3 0,7 3-2 0,0-5-1 0,-6 5 2 0,-2 2 1 16,8-2 3-16,-5 1 6 0,-3 5 4 0,3-6 3 0,-9 6 3 0,9 1-1 15,-2-7-1-15,-6 6-4 0,-1-1-3 0,9 2-3 0,-11-3-4 0,5 2-3 16,4 0-5-16,-7 0-4 0,9-6-6 0,-8 6-2 0,8 1-3 0,-3-7-4 0,0 0-1 15,3 0-2-15,-2-3-2 0,0 3 0 0,7-3-3 0,0-2 0 0,-5-4-3 16,5 0 1-16,0 0-1 0,0 0-2 0,0 0 3 0,0 0 2 0,0 0 5 16,5 6 5-16,-5-6 6 0,7 0 6 0,-7 3 6 0,7-3 6 0,-2 0 3 0,11 0 7 15,-11 0 3-15,8-3 6 0,-8 3 5 0,16 0 5 0,-10-6 2 0,5 6 3 16,3 0-3-16,1-4 1 0,-8-2-6 0,8 1-1 0,-1 1-1 0,1-2-5 16,-1 3 2-16,2-3-3 0,3 0-2 0,-4 3 0 0,0 3-1 0,-8-6 0 0,7 3-1 15,2-4-2-15,-8 7-1 0,6-5 2 0,-6 1 0 16,0 4 2-16,8-5-1 0,-8 5 1 0,-7-6 3 0,6 2 1 0,2 4 1 0,-8-5 2 0,1 1 2 15,5 4 2-15,-3-5 3 0,-4 1 2 0,-5 4 3 16,6-6 5-16,1 0 4 0,-2 2 1 0,-5-1 1 0,0-1 2 0,9 3-1 0,-4-7-1 0,-5 5 1 0,0-5-2 16,7 4-2-16,-7-3-3 0,6 0 0 0,-6-1-3 0,0 1-3 0,0-3-5 15,5 3-3-15,-5 0-2 0,0-2-2 0,0-2-1 0,0 4-1 0,0-3 1 0,0 3-2 16,0-1 0-16,0-4 0 0,0 4 0 0,0 0-1 0,0 5 1 0,0-5-2 16,0 5 2-16,0-4-1 0,0 5 1 0,0 4-1 0,0 0-2 0,-5-6-2 15,5 6-3-15,0 0-7 0,0 0-5 0,0 0-8 0,0 0-3 16,0 0-4-16,0 0-2 0,-6 6 0 0,6-2-1 0,-7 1 0 0,7-1-2 15,-5 5-3-15,5-3 4 0,-9 3-1 0,9 3 4 0,-5-3 5 0,-2 0 5 0,7 6 6 0,-6-6 4 16,6 7 3-16,0-7 3 0,0 6 0 0,-5 0 3 0,5-5 0 0,0 4 0 16,0-4 1-16,5 4 2 0,-5 2 1 0,0-7 1 0,6 1 0 0,-6 4 3 15,7-4 0-15,-2 0 2 0,-5 4 1 16,9-4 0-16,-4-1 1 0,2 3 0 0,-1-3 1 0,-1 0 0 0,3 0 0 0,0 1 2 0,-3 1-1 0,-5-7-1 0,6 5 0 16,2-3 1-16,-8 3-2 0,5-3 1 0,-5-2-1 0,8 1-2 0,-8 0 1 0,0-5 0 15,0 4 2-15,0-4 0 0,0 0 4 0,0 0 3 0,0 6 0 0,0-2 4 16,-8 2-1-16,8-6 0 0,-5 0-3 0,5 5-3 0,0-5-9 0,-8 4-9 15,2-4-10-15,1 0-16 0,-3 6-17 0,0-6-18 0,3 0-19 0,-1 0-20 16,-1 0-16-16,2 0-15 0,-9 0-16 0,7 0-17 16,1-6-13-16,1 6-9 0,-4 0-6 0,2-4-3 0,2 4 1 0,-2 0 5 0,7-5 1 0,-6 5 1 0,6 0 3 15,-6-6-10-15,6 6-11 0,0-4-15 0,0 4-14 0,0-6-9 0,6 2-9 0,-6-1-12 16,6 0-11-16,-6-5-11 0,7 6-11 0,-2-7 8 0,11 8 13 0,-11-7 22 16,1-1 24-16,6 1 29 0,2 1 33 0,-1 0 31 0,-8-7 31 0,16 7 28 15,-7-6 29-15</inkml:trace>
  <inkml:trace contextRef="#ctx0" brushRef="#br0" timeOffset="-85981.34">30512 17268 21 0,'13'-10'66'0,"1"6"34"0,-2-6 36 0,1 1 36 0,-7 4 36 0,9-2 31 0,-10 4 34 0,1-8 31 0,2 7 35 0,-3 4 18 0,3-6 10 0,-8 1-2 0,0 5-10 0,5-4-7 0,-5 4-9 0,0 0-16 0,0-4-19 0,0 4-17 0,0 0-17 0,8 0-18 0,-8 0-14 0,0 0-19 0,0 0-19 0,0 0-22 0,0 0-25 15,0 0-24-15,0 0-23 0,0 0-19 0,0 0-21 0,0 0-17 0,0 0-17 16,0 0-10-16,0 4-14 0,-8-4-5 0,8 4-6 0,0 1-3 0,0 1-1 16,0-2 0-16,0 7 1 0,-5-8 1 0,5 9 4 0,0-3 1 0,0 1 4 15,0-1 1-15,0 0 1 0,0 3 0 16,0-3-2-16,0 4 0 0,0-2-2 0,0 5 1 15,0-7-3-15,0 4 0 0,0 2-2 0,0-3 1 0,5-3 0 0,-5 0-2 0,0 6 0 0,8-6-2 0,-8 1-4 0,6-1-4 0,-6 2 0 0,5-7-5 16,3 6 1-16,-1-5-3 0,-7 4 1 0,6-3 0 0,2-2 2 0,-3-4 1 16,0 6 1-16,-5-1 2 0,8-5 5 0,-2 0 3 0,1 0 5 0,-7 0 5 15,6 0 6-15,1-5 5 0,0 5 8 0,-7-6 7 0,7 6 6 0,-2-4 6 16,2-6 5-16,-1 5 4 0,-6 0 4 0,6-5-2 16,2 1 1-16,-1 0-2 0,-2-1-2 0,3-5-3 0,-2 6-1 0,-1-6-7 0,-5-1-4 0,13 2-8 0,-6-5-4 15,-7 4-9-15,7 0-3 0,0-4-9 16,-1 4-5-16,1 0-5 0,-1-4-3 0,1 10-2 0,-1-6-5 0,1 0-1 0,-1 4-5 0,-6 3-5 0,8-3-5 0,-8 8-12 15,5-4-15-15,-5 2-15 0,0 5-17 0,0 0-20 0,0 0-18 0,0 0-16 16,0 0-15-16,0 0-14 0,0 0-14 0,0 5-13 0,0 2-20 0,0-4-18 0,0 8-22 31,0-3-39-31,0 3-51 0,0-2-55 0,-5 0-53 0,5 7-9 0,0-7 14 16,0 6 23-16,0-6 26 0,0 3 29 0,0-3 33 0,0 1 33 0,0-1 35 0,5 0 41 16,-5-3 43-16,0 4 57 0,0-5 64 0</inkml:trace>
  <inkml:trace contextRef="#ctx0" brushRef="#br0" timeOffset="-85381.89">30891 17355 0 0,'0'6'6'0,"0"-6"54"0,0 0 51 0,0 0 46 0,0 0 43 0,0 0 38 0,0 0 34 16,0 0 33-16,0 0 32 0,0 0 26 0,5 0 26 0,-5 0 10 0,0-6 0 15,0 6-13-15,0-4-23 0,0 4-38 0,0 0-44 0,0-9-30 0,0 4-27 16,0 5-17-16,0-4-13 0,0-2-15 0,5 0-11 0,-5-3-16 0,0 3-11 0,9 3-14 16,-9-3-11-16,5-3-11 0,2 5-12 0,1-8-10 0,-3 8-11 0,2-1-9 15,0-4-8-15,-2 3-6 0,3 2-7 0,5-1-4 0,-7 1-4 0,-1-1-6 16,2 5-4-16,2 0-2 0,-4 0-6 0,2 0 0 0,-1 0-3 0,-1 0-3 0,3 5-1 16,0-1-4-16,-3 1-1 0,-5-1-3 0,6 2-2 0,2 3-3 0,-3 0 0 15,3-3-1-15,-8 9 2 0,7-5 0 0,-2-1-1 0,-5 6-1 0,7-5 0 16,-7 4-4-16,0-4-5 0,5 4-3 0,-5 2-7 0,0-7-5 0,0 6-6 15,0 0-5-15,0-5-6 0,0 4-2 0,0-4-2 0,0-1-2 0,0 0-1 16,0 7-2-16,0-7-2 0,0 0 2 0,7-3 3 0,-7 3 6 0,0-3 6 0,0 3 4 16,0-3 7-16,0-2 7 0,8-4 5 0,-8 0 7 0,0 5 5 0,0-5 6 15,0 0 8-15,0 0 9 0,0 0 7 0,0 0 8 0,0 0 6 0,0 0 7 16,0 0 2-16,0 0 3 0,0-5 1 0,5 5 1 0,-5-4-1 0,0-2-2 0,0-3-1 16,8 3-7-16,-8-3-5 0,0 0-4 0,6-1-8 0,-6-1-4 0,5-3-7 15,-5 0-7-15,7-1-3 0,2 0-3 0,-4 0-3 0,1-4-3 0,1 4 0 16,-2-4-1-16,4 4-3 0,3 1 0 0,-6-6-1 0,7 6 0 0,-5-1-2 0,4-1-2 15,0 7 1-15,3-6-3 0,-10 6 1 0,9 5-1 0,-1-8 0 0,0 9 0 16,-7-3-2-16,6 1 1 0,2 5-3 0,-7 0 0 0,4 0-2 0,-3 0 2 16,5 5 0-16,-5 1 3 0,-3-3-1 0,0 9 5 0,4-3-1 0,-9 1 2 15,5-1 0-15,2 0 4 0,-7 7-1 0,0-7 1 0,0 6 0 0,0 0 1 0,0 0-6 16,0-2-3-16,0 2-3 0,0 0-3 0,0 0-2 0,0 0-3 0,-7 0-4 0,7-5-2 16,-5 4-2-16,5 0-4 0,0-4-3 0,-9 0-2 0,9 0-2 0,0-1 1 15,-5-3 4-15,5-3 3 0,0 8 6 0,0-7 1 0,0-4 5 0,-5 0 5 16,5 0 4-16,0 0 9 0,0 0 7 0,0 0 8 0,0 0 10 0,0 0 14 15,0 0 15-15,0 0 12 0,0 0 9 0,0 0 6 0,0 0 4 0,5-4 2 0,-5-1 2 16,0-1 0-16,5 3 1 0,-5-3 0 0,0-3-2 0,9-1-1 0,-9 4-3 16,5-8-11-16,-5 4-10 0,7 1-10 0,-7-6-7 0,6 0-5 0,2 5-6 0,-8-5-2 15,6 3-3-15,1-4-3 0,-2 1-4 0,2 1-4 16,0-2-3-16,0-2-4 0,6 3-4 0,-8 5-3 0,4-5 1 0,1 0-2 0,-2 6-1 0,-3 0 0 16,11-1-1-16,-11-1-1 0,9 7 1 0,-9-2-4 0,8 1-2 0,-6 1 0 0,0 4-2 15,0 0-1-15,-2 0 1 0,3 4-2 0,-3 1-1 0,-5 1 2 0,8-2 0 16,-8 7 1-16,6-1-2 0,-6-1-5 0,0 6-12 0,5-6-11 0,-5 6-15 15,0 0-17-15,0-2-17 0,0 2-21 0,-5 1-20 0,5 2-23 16,0-3-23-16,0 0-24 0,-6 0-23 0,6 4-35 0,-8-4-36 0,8 0-43 0,-5-6-41 0,5 6-45 16,-8-6-44-16,8 1-3 0,0 1 15 0,-5-1 27 0,5-1 32 0,0-4 36 15,0-1 35-15,0-4 38 0,0 12 37 0,0-12 46 0,0 0 46 0,0 0 51 0,0 0 64 0</inkml:trace>
  <inkml:trace contextRef="#ctx0" brushRef="#br0" timeOffset="-85177.06">31781 17531 8 0,'8'0'106'0,"-8"0"67"0,7 0 56 0,-7 0 45 0,6-4 39 0,-6 4 37 0,6-5 36 0,-6-1 34 0,0 3 35 0,0-3 32 0,7 2 33 0,-7-1-16 0,5-5-48 0,-5 4-66 0,8 6-83 0,-8-4-50 0,6-1-35 16,-6 0-25-16,7 5-17 0,-7 0-20 0,0 0-18 0,0 0-18 0,6-4-21 0,-6 4-15 0,0 0-17 15,0 4-14-15,0-4-17 0,5 0-10 0,-5 0-8 0,-5 5-4 0,5 4-7 16,0-3-3-16,-6-2-3 0,6 7-5 0,-7-7-5 0,1 5-11 0,-2 2-11 16,-4 5-14-16,6-7-18 0,-7 0-20 0,0 1-19 0,-1 4-27 0,1-4-24 0,0-1-31 15,-5 3-28-15,2-3-32 0,5 0-32 0,6 1-45 16,-11-5-55-16,11 5-53 0,-2-4-52 0,1-3-19 0,6 3 2 0,0-6 20 0,0 0 30 0,0 0 33 0,0 0 40 15,6 0 39-15,1 0 42 0,-2 0 42 0,4-6 46 0,-2 3 53 0,4-3 56 0</inkml:trace>
  <inkml:trace contextRef="#ctx0" brushRef="#br0" timeOffset="-84909.32">32068 17409 97 0,'8'-9'165'0,"-2"3"46"0,1-3 40 0,-2 6 37 15,-5-9 33-15,8 3 34 0,-2-1 34 0,-1-4 31 0,3 4 30 0,-8 4 32 0,5-3 32 16,-5 0-65-16,0 3-119 0,7-3-58 0,-7 5-29 0,0-2-19 0,0 0-14 15,0 2-9-15,9-1-12 0,-9 5-12 0,0 0-13 0,0 0-14 0,0 0-13 16,0 0-11-16,0 0-16 0,0 0-14 0,0 0-13 0,0 0-14 0,0 0-11 0,0 0-12 16,0 0-13-16,0 0-8 0,0 0-11 0,0 0-4 0,0 0-5 0,0 5-1 15,-9-1-1-15,9 2-2 0,9 4-4 16,-9-1 2-16,0 0-1 0,0 2 0 0,0-1 1 0,0 5 2 0,0-2 3 0,5 2 3 0,-5 0 1 0,0 0-1 0,0 4 0 16,5-4-2-16,-5 5-3 0,8-6-7 0,-8 6-7 0,5-5-9 0,-5-2-15 0,8 2-15 15,-8 6-14-15,6-12-18 0,-6 6-21 0,7 0-21 0,-7-5-21 0,6-1-21 16,-6 1-19-16,8-1-24 0,-8-4-22 15,0 5-27-15,0-5-22 0,0-1-46 0,5 2-49 0,-5-6-55 0,0 0-54 0,0 6-7 0,0-6 14 0,0 0 24 0,-5 3 33 0,5-3 32 16,0 0 36-16,-8-3 36 0,2 3 39 0,6-6 44 0,-7 0 45 16,7 2 57-16,-6-5 67 0</inkml:trace>
  <inkml:trace contextRef="#ctx0" brushRef="#br0" timeOffset="-84608.28">32497 17284 0 0,'8'-6'6'0,"-8"0"118"0,8 2 70 0,-3-1 51 15,1 0 34-15,1 1 34 0,-7-2 26 0,5 2 28 16,4 4 25-16,-2-5 29 0,-2 5 26 0,1-4 29 0,-6 4 25 0,0-5-81 0,0 5-139 0,8 0-72 0,-8 0-33 0,0-7-17 16,0 7-8-16,0 0-5 0,0 0-6 0,0 0-5 0,0 0-11 0,0 0-7 15,0 0-10-15,0 0-7 0,0 0-11 0,5 0-6 0,-5 0-10 0,8 0-8 0,-8 7-10 16,5-7-4-16,2 5-5 0,-7-1-3 0,0 1-2 0,7-1-4 0,-2 6 0 0,-5-5-5 16,8 4-3-16,-8 3-4 0,7-3-1 0,-2 1-4 0,4 4-1 0,-9 2-4 15,5-3-2-15,0 2-3 0,3-1-1 0,-8 5-5 16,5-4-2-16,-5 6-1 0,0-2 1 0,8-4-1 0,-8 3-2 0,0-2-4 0,-8 2-9 0,8-3-8 0,-5 6-5 0,5-6-15 15,-8-2-13 1,3-2-15-16,0 2-12 0,-9-1-12 0,7 1-16 0,-6-2-20 0,-1-7-20 0,1 5-27 0,0 3-33 0,2-9-30 0,-5 7-33 0,-2-5-57 0,5 1-66 0,-6-3-52 16,-2 3-45-16,9-2-8 0,-7-4 14 0,-2 5 21 0,3-5 29 0,-9 0 35 15,6 0 37-15,-2-5 42 0,-4 5 46 0,6-4 48 0,-3-2 49 0,-3-3 62 0,2 4 77 16</inkml:trace>
  <inkml:trace contextRef="#ctx0" brushRef="#br0" timeOffset="-82716.2">26525 17449 0 0,'0'5'14'0,"0"-5"126"16,0 0 71-16,0 0 45 0,0 0 34 0,0 0 25 0,0-5 22 0,0-1 16 0,0 3 17 0,0-3 16 0,0-4 15 0,0 5 17 0,0-5 15 0,9 7-95 0,-9-3-159 0,0 0-79 0,5 3-36 0,-5-3-15 0,0 6-3 0,0-3 1 0,0 3 1 0,7 0 5 0,-7 0 1 0,0 0 2 0,0 0-1 0,0 0-2 16,6 0-2-16,-6 0-7 0,0 3-3 0,5-3-4 0,-5 6-3 0,0-3-1 0,8 3-3 15,-8 0-2-15,0-3-3 0,0 7-2 0,8-5-1 0,-8 5-2 0,0-1 0 16,5 2-2-16,-5-1 1 0,0-1-3 0,7 6 1 0,-7-5-3 0,0 5-1 0,0-1-2 15,6-4-3-15,-6 5-2 0,6 0-1 0,-6-2-2 0,8 2 0 16,-8 0-2-16,7-5-1 16,-2 4-1-16,-5 1 0 0,6 1-1 0,2-7 2 0,-3 0-1 0,3 6 1 0,-1-6 1 0,-1 1 1 0,0 1 1 0,1-7 1 0,-2 5 2 15,9-3 1-15,-7-2 1 0,-1 1 4 0,7-5 6 0,0 6 7 0,-5-6 9 16,2 0 10-16,6-6 9 0,-5 6 8 0,2-5 7 0,0 1 5 0,1-2 5 16,-1-3 5-16,-1 0 2 0,2-1 7 0,4-1 1 0,-4-2 1 0,-1-2 0 0,0 6-6 0,0-7-5 15,1 1-8-15,-7 1-7 0,6-5-11 0,-8 3-5 0,1 2-6 16,2-5-7-16,-3 4-3 0,-5-6-8 0,7 3-4 0,-7-2-4 0,9 0-6 15,-9 2-4 1,0-3-6-16,0 2-6 0,0 1-4 0,0 2-3 0,0-4-2 0,0 11-6 0,0-7-3 0,0 7-5 0,0 0-7 0,-9 3-13 16,9 2-17-16,0 4-19 0,0-5-24 0,0 5-31 0,0 0-30 0,0 0-32 0,0 0-33 0,0 0-35 15,0 0-33-15,0 0-50 0,0 5-53 0,9 5-57 0,-9-7-55 0,5 8-11 0,-5-1 17 16,6 0 29-16,-6 4 34 0,7-4 43 0,-2 4 46 0,4-4 46 0,-4-1 46 16,2 3 45-16,-1-3 48 0,1-5 53 0,-1 7 65 0</inkml:trace>
  <inkml:trace contextRef="#ctx0" brushRef="#br0" timeOffset="-81988.69">27391 17522 0 0,'9'0'22'0,"-9"5"140"0,5-5 85 0,2 4 58 0,-7-4 44 15,0-4 38-15,0-1 35 0,0-1 31 0,0 3 30 0,0-3 27 16,0-3 26-16,0 3 25 0,0-4 23 0,0-4-109 0,0 4-180 0,-7 1-101 0,7 0-61 16,0-1-27-16,0-5-17 0,-5 6-10 0,5-6-10 0,0 6-6 0,-9-3-7 15,9 3-6-15,-5-1-7 0,5 5-8 0,-7-4-6 0,7 9-5 0,-6-4-6 16,6-2-4-16,-5 6-8 0,5 0-8 0,-8 0-4 0,8 0-5 0,-8 6-8 0,3-2-3 15,-1 1-5-15,-1 4-4 0,1-5-4 0,-1 11 0 0,-1-3 1 0,3 0-2 16,-2 3 0-16,0 0 0 0,2 1-1 0,-3-2-1 0,8 0-1 0,-5 6 0 16,-3-5-1-16,2-2-1 0,1 8-1 0,5-6-2 0,-7 0-4 0,-1-2-1 0,2 2-4 15,6 0-3-15,-7 0-1 0,7 0-1 0,-6-6 4 0,6 7 1 0,0-7 2 16,0 0 1-16,-5 0-1 0,5 1 1 0,5-5 2 0,-5 5 2 0,0-4 4 16,0-1 2-16,6-1 6 0,-6 1 3 0,7-5 6 0,-7 4 5 0,6-4 6 15,2 0 4-15,-1 0 5 0,-2 0 7 0,1 0 9 0,7-4 5 0,-5-1 13 0,4 1 7 16,-5-1 6-16,6-1 8 0,0 2 5 0,0-7 7 0,0 7 5 0,0-5 5 15,0-2 5-15,-8-2 4 0,9 1 2 0,-1-1 0 0,1-2 1 0,-7 0-4 16,6 0-4-16,-2-4-6 0,-3 4-6 0,-1-3-5 0,5-3-7 0,-5-3-4 0,-2 4-8 16,3-4-5-16,-3 4-7 0,3-5-4 0,-2 1-4 0,-6 0-2 0,7 0-2 15,-1-1-4-15,-6 6-4 0,0-2 0 0,8-3-3 0,-8 11 0 0,0-8-2 0,0 6 1 16,0-3 1-16,0 9-1 0,0-7 2 0,0 5-1 0,0 7 0 0,0-5-3 16,0 4-2-16,0 5-5 0,0-4-4 0,0 4-9 0,0 0-5 0,0 0-6 15,0 0-6-15,0 0 1 0,0 4-2 0,0 1 0 0,-8-1-2 0,8 5 2 16,-6 6-1-16,6 0 2 0,-7 0 0 0,1 4 6 0,6 2 6 0,-8 3 4 15,3 0 8-15,-3 1 8 0,3 5 1 0,5-8 2 0,-7 8 0 16,0-6 0-16,2 7 0 0,5-3-1 0,0-4 0 0,-7 0 0 0,7 3-1 0,0-3 1 0,0-6 0 16,-8 1 0-16,8 2 0 0,8-2-1 0,-8 2 0 0,0-8-1 0,0 7 0 15,7-5-2-15,-7 0-1 0,5-6 1 0,2 5 2 0,0-3-1 0,-2-2 0 16,3 1 1-16,-3-1 1 0,3-3 3 0,-2-3 2 0,7 3 3 0,-5-1 0 0,-3-5 5 16,3 0 5-16,2 0 5 0,-1 0 9 0,3-5 7 0,-4 5 8 0,4-6 6 15,0 3 3-15,-5-7 6 0,7 1 2 0,-1 3 4 0,-8-3 1 0,9-2 1 16,-1-3 3-16,-8 5-1 0,11-6 0 0,-11 0-5 0,8 0-9 0,-7-3-7 0,2 2-4 15,4-4-9-15,-6 1-4 0,2 0-4 0,-3-1-7 0,3 1-3 0,-3-6-5 16,3 1-4-16,-2-1-3 0,-1 1-2 0,2 0-2 0,-7 0-2 0,8 0-2 0,-2-7-1 16,0 13 1-16,1-9-2 0,-7 5 0 0,5 1 0 0,-5-3 0 0,8 8 1 15,0-2-1-15,-8 3 0 0,0 6 2 0,5 0-1 0,-5-3 0 16,0 3 0-16,0 3-5 0,0 6-5 0,0 0-6 0,0 0-3 0,0 0-8 0,0 0 1 0,0 6-2 16,-5-6-1-16,5 9 1 0,-8-4 0 0,8 5 0 0,-8 5-2 0,3 0 2 15,-2 3 1-15,1 3 4 0,0 3 4 0,-9-4 9 0,10 9 3 0,-1-4 6 16,-2 3 1-16,3 2 2 0,-3 0 1 0,3-2-1 0,-3 2 0 0,2-2-2 0,6-1-3 15,-5-3-8-15,5 0-7 0,-7 1-12 0,7-7-13 0,0 1-15 0,0-4-13 16,0 0-15-16,7 4-18 0,-7-8-19 0,0 4-19 0,5-6-24 0,-5 1-22 16,6-1-18-16,-6 0-23 0,8-3-21 0,-8 0-37 0,5-2-46 0,-5 1-56 0,8-1-60 15,-8 2-14-15,0-6 11 0,0 0 21 0,0 0 27 0,0 0 35 16,0 0 33-16,0-6 36 0,-8-3 35 0,8 5 40 0,-5-8 42 0,-3 3 52 0,2 0 62 0</inkml:trace>
  <inkml:trace contextRef="#ctx0" brushRef="#br0" timeOffset="-81808.47">27639 17567 0 0,'-6'-6'16'0,"6"1"135"0,-7 5 84 0,2-4 62 0,-2-2 46 0,0 3 42 0,7-3 36 0,-5 0 35 0,-3 6 28 0,8-4 27 0,0-1 23 0,-7-1 22 0,7 6 18 0,0 0-103 0,0 0-174 0,0 0-102 0,0 0-61 0,0-3-36 0,7-3-18 0,-7 6-18 0,8 0-15 0,-8-4-11 0,5 4-7 0,2 0-9 0,0-5-1 0,5 5-7 0,2 0-1 16,-1 0-2-16,1 0-3 0,4 0-7 0,3 0-9 0,-3 0-17 0,3 0-22 0,-2 0-31 16,-1 0-34-16,8 0-38 0,-6 0-43 0,0 5-81 0,-1-5-98 0,2 4-76 15,-3-4-58-15,3 6-20 0,-9-6 0 0,8 3 17 0,-8-3 25 0,2 6 34 16,-1-6 39-16,-7 0 47 0,7 0 48 0,-8 0 54 0,11 0 56 0,-11 0 75 0,2 0 87 15</inkml:trace>
  <inkml:trace contextRef="#ctx0" brushRef="#br0" timeOffset="-81578.99">28097 17878 0 0,'-8'11'9'0,"3"-7"123"0,-2 6 73 0,-2-5 50 0,9-5 36 16,-5 0 30-16,5 4 32 0,0-4 32 0,-6-4 30 0,6 4 28 0,0-5 32 0,0 5 29 15,0 0 28-15,0-4-81 16,0 4-146-16,0 0-78 0,0 0-41 0,0 0-16 0,0 0-8 0,0 0-9 16,0-6-12-16,0 6-15 0,0 0-16 0,0 0-16 0,0-4-18 0,6-1-17 0,-6 5-17 0,0-6-13 0,5 6-14 0,4-3-14 0,-2 3-13 15,-7 0-17-15,5-7-15 0,8 2-19 0,-7 5-21 0,7-4-23 0,-6 4-28 16,7-5-29-16,-1 5-34 0,0-6-55 0,-2 2-63 0,4 4-83 0,4-5-90 0,-5 1-30 16,-2-1-3-16,8 1 16 0,-8-2 25 0,9 0 32 0,-10 2 35 0,10-1 44 15,-8-4 43-15,8 3 49 0,-10-3 49 0,10 5 62 16,-9-8 66-16</inkml:trace>
  <inkml:trace contextRef="#ctx0" brushRef="#br0" timeOffset="-81248">28603 17604 22 0,'-5'-3'137'0,"-3"-3"72"0,8 2 56 0,-6-2 40 0,1-3 31 15,-2 4 32-15,-2-5 28 0,-2-5 28 0,4 6 28 16,2-1 26-16,-4-4 26 0,2-1-29 0,2-1-60 0,-1 7-89 0,6-6-104 0,-7 6-54 0,1 0-30 0,6-1-12 16,-8-1-6-16,8 1-9 0,-5 7-9 0,5-3-12 0,-7 0-14 0,7 6-15 15,0-3-18-15,0 3-15 0,-6 0-16 0,0 3-9 0,6 3-11 0,-8 0-5 16,1-3-4-16,7 7-7 0,-5 1-2 0,-3-1-3 0,2 4-1 0,1 0 1 0,5 0 4 15,-8 2 3-15,1-1 6 0,7-1 5 0,-6 2 6 0,6-3 5 0,-6 2 4 16,6-1 2-16,0 2 2 16,0-1 2-16,0-2 0 0,6 2 0 0,-6 0-1 0,6 0 2 0,1 0 0 0,1-2 3 0,-3-2-1 0,1 4 1 0,2-2-1 0,4-3-1 15,-4 4-2-15,4-2 0 0,-5 1-1 0,6-4-1 0,-7 2 1 0,7-1 1 16,-8 0-1-16,2-1 1 0,2 0-1 0,-4 2 1 0,2-2 1 0,-7-2 0 16,6 2 2-16,-6 0 1 0,0-3-1 0,0 3 3 15,0-5 0-15,0 1 2 0,0 5 0 0,-6-4-1 0,6 3 2 0,-7-4-8 0,2-1-7 0,5 2-11 0,-16 3-7 16,11-4-12-16,-1-1-10 0,-1 3-7 15,-7-2-11-15,9-1-8 0,-8 1-11 0,7-1-11 0,-2 2-15 16,-4-6-13-16,4 3-15 0,2-3-14 0,-7 0-12 0,6 0-10 0,1 0-8 0,0 0-11 0,6 0-12 0,-7 0-23 0,7 0-29 0,-5 0-30 16,5-3-30-16,0 3-43 0,0 0-47 0,0-6-7 0,0 2 12 0,5-1 21 15,-5 1 27-15,7-1 28 0,-1-6 31 0,0 1 29 0,9 6 33 0,-10-6 40 0,9 1 40 16,-2-6 43-16,2 4 59 0</inkml:trace>
  <inkml:trace contextRef="#ctx0" brushRef="#br0" timeOffset="-79982.76">28766 17707 0 0,'7'0'8'0,"-1"6"125"0,-6-2 83 0,6-4 62 0,-6 6 45 0,0-6 41 0,0 5 37 0,0-5 30 16,0 0 28-16,-6 0 23 16,6 0 24-16,0 0 21 0,0 0 18 0,0 0-91 0,-6 4-153 0,6-4-96 0,0 0-61 15,0 5-36-15,0-5-21 0,-7 4-15 0,7 2-11 0,0-2-10 0,-5 1-7 16,5 1-5-16,0-6-4 0,0 9-3 0,-8-3 0 0,8-2-4 0,0 1-3 0,0 5-1 16,-6-7-3-16,6 3-2 0,0 3-2 0,-7-3-4 0,7 4-2 15,0-5-1-15,0 4-2 0,0-5-3 0,0 7-3 0,0-7-2 0,0 8-2 0,0-9-3 16,0 3 0-16,0 3-1 0,0-3-2 0,7-2 3 0,-7 1-1 0,6-5 1 15,-6 4 2-15,8-4 0 0,-3 5 3 0,-5-5 3 0,7 0 1 0,-1 6 1 0,0-6 3 16,2-6-2-16,4 6 3 0,-3 0-1 0,-4-5 2 0,8 5-1 0,-8-4 1 16,9-1 1-16,-7 1 0 0,-1-2 0 0,7-3 1 0,-6 3 1 0,-1-4-1 0,1 5 4 15,0-4-1-15,0-1 2 0,-2 1 2 0,-5 0-3 0,0-3 1 0,8 3 0 16,-8 0-1-16,0-1-3 0,0 1 1 0,0-3-1 0,0 3-1 0,-8 0-3 16,8-1 1-16,0 1-3 0,-5 4-2 0,5-1-2 0,0 2-3 0,-7-2-3 15,7 1-3-15,-7 5-5 0,7-4-3 0,-7 4-6 0,7 0-4 0,-6 0-5 0,-1 0-2 16,7 4-2-16,-6 1-1 0,-1 1-1 0,1-2 0 0,-1 2 2 0,1 3 0 15,-2 0 0-15,-5 1 2 0,8 4 4 0,0-2 0 0,-4 1 1 0,4 2 4 16,-2-6-1-16,-1 7-2 0,2-2 1 0,0 1-4 0,-1 1 1 0,2-7-2 0,-3 6-2 16,8-2-2-16,-6-2 1 0,-1-1-5 0,7-1 0 0,0 0-4 0,0 1-4 15,0 0-4-15,0 1-3 0,0-6-1 0,0-1-2 0,7 5-2 0,-7-3-1 16,6-3 1-16,2 3 2 0,-3-6-2 0,2 5 2 0,-1-5 2 0,8 4 4 0,-2-4 7 16,-3 0 3-16,1 0 7 0,3-4 2 0,1 4 7 0,6-5 4 0,-7-1 4 15,0 3 4-15,6-3 1 0,-6 2 6 0,1-1 0 0,-2-4 3 0,2 2 6 0,-1-2 2 16,0 0 7-16,-7 3 5 0,7-3 11 0,-8 0 5 0,3-1 9 0,5-1 4 15,-6 2 7-15,-1-1 4 0,0 1 2 0,1 0 4 0,1-3 2 0,-3 3 2 16,1-1 1-16,2 1 1 0,-3-6-2 0,3 5 1 0,-1-1 0 0,-2 2-6 0,2 0-4 16,-2 5-4-16,-5-8-8 0,7 9-3 0,1-8-5 0,-8 7-6 0,6 4-6 15,-6-6-7-15,7 2-9 0,-7 4-7 0,0 0-9 0,0 0-7 0,0 0-5 16,6 0-3-16,-6 4-3 0,0 2-2 0,5-2 2 0,-5 1-1 0,0 1 2 0,7 3 2 16,-7-3 3-16,0 7 2 0,0-4 4 0,9 2 5 0,-9-1 2 0,0 0 5 15,0 4-1-15,0-4 1 0,0 4 1 0,0-4 0 0,0 1 1 0,0 3 0 16,0-5-2-16,0 2 2 0,0-1-2 0,0-1-1 0,-9-4 1 0,9 5-2 0,0-6-3 15,0 6-2-15,0-6-3 0,0 3-2 0,-7-2-1 0,7-1-2 0,0-4-1 16,0 5-1-16,0-5-2 0,0 4 2 0,0-4 1 0,0 0 0 0,0 0 3 16,0 0 3-16,7 6 4 0,-7-6 7 0,0 0 6 0,0 0 6 0,0 0 9 0,0 0 5 15,9-6 8-15,-9 6 4 0,5-4 4 0,-5 4 2 0,6-5 4 0,1 1 3 16,-7 4 1-16,5-5 2 0,4-2-2 0,-2 3 2 0,-7-6-4 0,5 6-2 0,1-2-5 16,2-3-6-16,-3 5-4 0,3-7-5 15,-3 1-3-15,9 1-3 0,-9 0-5 0,3-1-4 0,4-1-4 0,-4-4-4 0,3 6-2 0,-3-1-3 0,5 1-5 16,0 0 0-16,-8-3-3 0,9 8 0 0,-7-1 0 0,-1-1-3 0,8 3 2 0,-7 3-1 15,-2 0-2-15,3 0 0 0,-3 3-2 0,1-3 0 0,2 6-1 0,-1-1 4 16,-7 5-1-16,5-4 0 0,-5 3 2 0,6 0 0 0,-6 6 1 0,8-6-1 16,-8 7 2-16,0-7 1 0,5 6 0 0,-5 0 3 0,0 0 0 0,0-2 1 0,8 7-2 15,-8-4-3-15,0-3-2 0,5 2-4 0,-5 0-2 0,8 0 0 16,-8-2-3-16,6 2-1 0,1 0 1 0,-1-4 0 0,-6 3 1 0,13-5 2 0,-5 6-1 16,-3-4 4-16,8-1 0 0,-7-1 5 0,9-5 4 0,-4 7 5 0,2-8 1 0,0 3 1 15,1 0 2-15,-2-2 4 0,2 1 0 0,4-5 2 0,-2 0 2 0,-5 0 2 16,10 0 4-16,-9 0 4 0,0-5 3 0,3 1 4 0,-3-2 4 0,0 0 5 15,3 3 3-15,-3-8 0 0,-5 7 5 0,6-5 0 0,-5 3 0 0,-3-3 1 0,1 0-2 16,1-3-1-16,-2 3-5 0,4-1-3 16,-4 1-7-16,2 0-7 0,-1-7-3 0,-6 5-8 0,5-2-1 0,3 4-3 0,-8-7-5 0,8 5-2 0,-8-2 0 0,5 4-3 15,2-3-1-15,-7 3-1 0,0 0-1 0,7-1 1 0,-7 5 2 0,0-4 2 16,0 3 1-16,0 2 1 0,0 4-3 0,0-6 0 0,0 6-5 0,0 0-3 16,0 0-6-16,0 0-4 0,0-5-7 0,-7 5-3 0,0 5 0 0,7-5-5 0,-5 6 1 15,-3-6-3-15,0 4-1 0,3 2-1 0,-8 3 3 0,8-4-1 0,-4 5 3 16,-3-6 4-16,1 6 5 0,3 1 5 0,-5-2 2 0,-1 0 4 0,9 0 2 15,-10 2 1-15,3 5-1 0,5-7 1 0,-6 4-2 16,6-2-1-16,-5 5-4 0,7-7-2 0,-11 6-2 0,11-6-3 0,-2 0 0 0,7 1-2 0,-6 1-2 0,1-1 0 16,5-1-2-16,0-5-2 0,0 1 0 0,0 1 4 0,0-3 2 0,0 3 5 15,0 0 5-15,5-6 5 0,-5 0 8 0,6 4 7 0,1-4 5 0,-2 0 7 0,4 0 10 16,-2 0 8-16,4-4 6 0,2 4 7 0,0-6 8 0,1 0 0 0,-2 3 6 0,1-3 3 16,6 1 1-16,-3-5 4 0,2 1 3 0,-4 5 1 0,-2-7 0 0,7 1-3 15,-6 1-5-15,1-6-5 0,-1 6-4 0,-6-7-5 0,5 2-6 16,0-1-2-16,-4 2-5 0,5-3-5 0,-7-4-5 0,1 7-8 0,-1-8-5 0,1 2-6 15,6 5-2-15,-13-7-3 0,6 2-3 0,-1 1-2 0,4-3-2 0,-2 2 2 16,-7 4-2-16,5-6-2 0,-5 8 2 0,8-2-1 0,-8 6 1 0,0-2 0 16,5 1 0-16,-5 1-4 15,0 5-2-15,0 4-7 0,0 0-8 0,0-5-6 0,0 5-4 0,0 0-4 0,0 0-4 0,-5 0-1 0,5 5 0 0,-8-1 1 0,8 1-3 16,-5 5 3-16,-2-6-2 0,7 10 4 0,-9-2 3 16,4 1 6-16,-1 2 6 0,-1 0 8 15,-6 0 3-15,7-2 5 0,-1 7 2 0,1-4 1 0,-2 3 1 0,3-5-1 0,-3 7 1 0,3-8-1 0,5 7 2 0,-7-4-1 0,0 3 0 0,7-5-1 16,-5 2 1-16,5-3-1 0,-7 2 1 0,7 6-1 0,0-12 1 0,0 6-6 15,0-2-7-15,0 2-11 0,0-4-11 0,0 2-17 16,0-3-17-16,0 4-21 0,0-2-22 0,0-3-25 0,7 1-27 0,-7-6-27 0,0 6-29 0,5-6-27 0,-5 8-27 16,7-9-42-16,0 3-48 0,-7 0-70 0,5-6-74 0,3 4-20 15,-3-4 11-15,3 0 24 0,-8 0 32 0,6-4 38 0,1-2 42 0,-1 0 41 16,1 3 42-16,-1-3 43 0,1-4 42 0,-7 0 57 0,6 0 60 0</inkml:trace>
  <inkml:trace contextRef="#ctx0" brushRef="#br0" timeOffset="-79604.52">30662 17951 0 0,'0'0'31'0,"8"0"88"0,-3-4 52 0,-5 4 35 0,0 0 32 0,0 0 26 0,0 0 26 0,0 0 24 0,0-5 27 0,0 1 26 0,0-1 27 0,0-1 3 0,0 2-7 0,-5-2-56 0,5 1-83 0,-8 1-46 0,8-5-24 0,-6 3-12 16,6 2-2-16,-7-1 1 0,7-4-3 0,-8 2 0 0,8 2-3 0,-5 1-4 0,5-1-4 15,-6-1-9-15,6 2-7 0,-8-1-8 0,8 1-6 0,-5-1-7 0,5 5-10 16,0-4-8-16,0 4-7 0,0-6-9 0,0 6-9 0,-8 0-8 0,8-6-9 16,0 6-11-16,0 0-8 0,0 0-6 0,-5-4-8 0,5 4-5 0,0 0-6 0,0 0-7 15,-8 0-4-15,8 0-5 0,-6 0-5 0,6 0-2 0,-5 4-1 0,-2-4-4 16,-1 6-2-16,8 0 0 0,-6-2-2 0,-7 1 1 0,8 4-1 0,-2-5 4 16,-2 7 0-16,-2-2 4 0,4 1 5 0,-7 1-1 0,7 3 4 0,-4-5 0 15,3 6 2-15,-5 0-2 0,1 0 2 0,5-1-1 0,-5 2 0 0,-1-3 1 0,5 7 1 16,-3-4-1-16,3-3-2 0,0 7 0 0,3-4-1 0,-8 2 0 0,13-3-3 15,-5 4-2-15,-4-4-1 0,9 4-4 0,-5-5-5 0,5 2-8 0,0-1-12 16,0-1-12-16,0 2-11 0,5-7-13 0,-5 4-11 0,9-2-16 0,-4-1-12 0,2-1-18 16,-1 2-17-16,7-1-19 0,-5-1-20 0,3-5-24 0,2 1-23 0,2 1-50 15,4-2-58-15,-6 2-59 0,0-6-59 0,5 0-15 0,3 0 9 0,-10 0 20 0,5-6 26 16,2 2 31-16,-4-2 34 0,-2 1 34 0,2 1 39 0,-1-5 43 0,0 3 44 0,-2-9 60 16,-3 6 69-16</inkml:trace>
  <inkml:trace contextRef="#ctx0" brushRef="#br0" timeOffset="-75650.48">31859 17777 60 0,'0'0'157'0,"0"0"58"0,0 0 42 0,0 0 31 15,0 0 24-15,0 0 20 0,0 0 21 0,0 0 19 0,0-6 22 0,0 6 19 0,0 0 24 0,0 0-51 16,0 0-92-16,0 0-74 0,0 0-65 0,0 0-32 0,0 0-12 0,0 0-3 16,0 0 3-16,0 0 1 15,0 0 1-15,0 0-1 0,0 0-4 0,0 0-6 0,0 0-6 16,0 0-8-16,0 0-7 0,0 0-10 0,0 0-7 0,0 0-5 0,0 0-8 16,0 0-2-16,0 0-3 0,0 0 0 0,0 0 0 0,0 0-1 0,0 0-1 0,9 0 2 15,-9 0-2-15,5 0 2 0,-5 6-2 0,7-6 2 0,-1 0 0 0,0 4 0 16,2-4-1-16,-8 5-2 0,7-1-3 0,4 2-1 0,-3-3 0 0,-3 3-4 15,3-1-3-15,-3-1-1 0,2 2-5 0,0 4-2 0,0-5-5 0,-1 4-4 0,1-5-3 16,-1 7-4-16,1-2 1 0,-1-2-3 0,-1 2-3 0,-5 0-1 0,8 1-1 0,0-1 1 16,-8 2-4-16,5 4 4 0,-5-6-2 0,0 1 1 0,0 4 1 0,0-3 1 15,0 3 1-15,0-4 2 0,0-1-1 0,0 6 1 0,0-5 3 0,-5-1-1 0,-3 6-3 16,8-6 1-16,-8 3 1 0,8-3-1 0,-5 0 0 0,-1 6-1 0,-1-11-1 16,1 11-5-16,-1-4-6 0,-6-7-5 0,6 5-7 0,0 1-10 0,2 1-8 0,-8-2-8 15,5 1-8-15,-3-1-12 0,4 1-8 0,-7 0-10 0,8-6-14 0,-1 8-11 16,-7-3-11-16,7 1-9 0,2-1-7 0,-1 0-5 0,-1 3-6 0,1-9-6 15,-2 8-9-15,3-1-9 0,-2-6-8 0,7 5-13 0,-6-4-17 0,0 1-28 0,-1-2-39 16,-1 2-51-16,3-1-51 0,-2-1-26 0,0 2-16 0,2-6 6 0,-10 0 19 0,9 0 23 16,-7 0 28-16,8-6 31 0,-11 6 31 0,5-4 37 0,-1-7 37 0,3 7 49 15,-3-7 51-15</inkml:trace>
  <inkml:trace contextRef="#ctx0" brushRef="#br0" timeOffset="-74682.92">31228 17863 46 0,'0'0'123'0,"0"0"43"0,0 0 32 0,0-4 27 0,0-1 25 0,7-1 22 0,-7 2 22 0,0-1 22 0,0 1 22 0,0 4 22 0,0-5 21 0,0 5-47 0,0 0-85 0,0-4-57 0,0 4-38 0,0 0-21 0,0 0-10 0,0 0-12 0,0 0-11 0,0 0-13 0,0 0-13 0,0 0-11 0,0 0-12 0,0 0-6 0,0 0-8 0,0 4-2 16,0 1-4-16,0 4-2 0,0-5-3 0,-7 7-1 16,7 5 2-16,0-2-1 0,0 0 6 0,0 0 2 0,-5 7 5 0,5-2 1 0,0-1 1 15,-8 7-2-15,8-5-7 0,-6 5-5 0,6-1-6 0,-7 1-3 0,7-1-5 16,-6 1-5-16,1-1-2 0,-2 0-4 0,-2 1 0 0,9-1-4 0,-5 1 0 0,-2-7-3 16,7 3 1-16,-6-2-3 0,1-5-5 0,5 7-3 0,-9-11-3 0,9 3-7 0,0-2-5 0,-7 4-7 15,7-12-8-15,0 9-8 0,0-8-6 0,0 5-8 0,0-4-5 0,0-5-5 0,0 0-2 16,0 0-1-16,0 0 0 0,0 4 1 0,0-4-1 0,0 0 3 15,0 0 2-15,0 0 0 0,0 0 1 0,0 0-3 0,0 0-4 0,0-4-11 0,0-1-9 0,7 0-12 16,-7 1-14-16,0-6-11 0,9 4-13 0,-9-3-10 0,0 0-8 0,5-2-13 16,-5 1-9-16,0 1-14 0,0 0-11 0,6-7-9 0,-6 7-2 0,0-6 7 0,0 0 11 0,0 6 19 15,7-6 21-15,-7 2 23 0,0-2 20 0,0-6 22 0,5 6 18 0,-5 2 20 16,0-2 18-16,0-6 19 0,9 8 19 0,-9-1 20 0,7-2 21 0,-7 1 18 0,0 0 19 16,5 0 19-16,1 0 17 0,-6 2 18 0,0-2 19 0,7 5 21 0,-7-4 18 0,6 4 19 15,-6 1 13-15,0-3 12 0,8 3 9 0,-8 0 5 0,0-1 3 0,0 5 0 16,0-4-3-16,0 3-8 0,0 2-5 0,5-7-13 0,-5 7-16 0,0-1-18 15,0 1-21-15,0-2-15 0,7 2-14 0,-7-1-10 0,0-1-9 0,6 3-8 16,-6-9-8-16,6 8-9 0,2-1-4 0,-8-1-6 0,7 2-4 0,-2-1-3 16,2 1-4-16,0-1-4 15,-2-5-1-15,3 4-1 0,-1 2-4 0,-1-1 0 0,0-1-3 0,6 3-4 0,-4-3 0 0,5 2-3 16,-7-1-3-16,-1 1-2 0,11 4-3 0,-11-6-3 0,8 6-1 0,1-6-3 0,-9 6 0 16,8-3-1-16,1 3-2 0,-2 0 1 0,2 0-2 0,-1 0-1 15,-6 0 1-15,7 3-4 0,-4-3-2 0,3 6-5 0,-5 0-2 0,0-2-1 0,3 1-4 0,-3-1-1 16,-3 2-1-16,-5 3-3 0,7-4 0 0,-7 5 0 0,6 0 1 0,-6-1-1 15,0-4-1-15,-6 10 0 0,6-6 0 0,-7 1-3 0,2 1 0 0,-3-1-3 0,2 3-5 16,1-2-4-16,-11-1-2 0,11-1-6 0,-8 0-2 0,-1 1-5 0,9 0-6 0,-8 1-6 16,-1-6-6-16,2-1-3 0,-1 5-4 0,-1-3-3 0,2-3-3 0,-2 3-2 15,1-1-3-15,0-1-7 0,0-4-8 0,0 6-10 0,7 0-9 0,-7-6-8 0,6 4-8 0,-5-4-4 0,5 0-8 16,-1 0-3-16,3 0-5 0,-2 0-10 0,7 0-10 0,-7 5-17 16,7-5-23-16,0 0-20 0,0 0-19 0,0 0-15 0,0 0-12 0,0 0-6 0,0 0-1 15,0 0-7-15,0 0-7 0,0 0 3 0,7 0 8 0,0 0 17 0,-7 0 23 0,5 0 31 16,3 0 33-16,-1 0 32 15,5 0 30-15,-5-5 27 0,-2 5 26 0</inkml:trace>
  <inkml:trace contextRef="#ctx0" brushRef="#br0" timeOffset="-74371.27">31702 17912 0 0,'0'0'13'0,"-5"5"132"0,-1-5 82 0,1 0 58 0,-2-5 39 0,-2 5 36 0,-3-4 31 0,6-1 28 0,1-5 26 0,-4 6 28 0,2-1 26 0,7-1 25 0,-5 3 24 0,5-4-93 0,-6 2-162 15,6 5-95-15,0 0-59 16,0 0-30-16,0 0-13 0,0 0-9 0,0 0-10 0,0 0-6 0,0 0-10 0,0-4-6 0,0 4-11 16,6 0-6-16,-6 0-6 0,0 0-5 0,5 0-1 0,-5 0 0 0,7 4-2 0,-7-4 2 15,9 5 1-15,-4 2 2 0,-5-4-2 0,6 3 3 0,-6-1 2 0,7-1-2 0,-7 6 1 0,5-5-3 16,-5 4 0 0,9-3-3-16,-9 4-4 0,0-1-1 0,0 6-3 0,7-6 1 0,-7 0-2 15,-7 3 2-15,7 1-2 0,0-4-2 0,0 6-3 0,-9 1-2 0,9-7-1 16,-5 6-3-16,-2-1 0 0,7 2-2 0,-6-1-1 0,1-2-2 0,-4 2 0 0,2 0-1 15,2 4-1-15,5-5-5 0,-6 2-1 0,-2 3-11 0,3-5-9 0,5 1-12 16,-8 4-13-16,8-4-16 0,-5 0-17 0,5 0-15 0,-7-5-21 0,7 4-22 0,0-4-23 16,-7 1-25-16,7-1-26 0,0-7-40 0,0 7-49 0,0-5-68 0,7 1-76 15,-7-2-32-15,7 1-14 0,-7-5 11 0,5 0 23 0,3 0 29 0,-3 0 34 0,3-5 36 0,-2 5 38 16,-1-10 41-16,2 5 43 0,2-5 52 0,-4 1 57 0</inkml:trace>
  <inkml:trace contextRef="#ctx0" brushRef="#br0" timeOffset="-72778.28">26525 18216 85 0,'9'0'154'0,"-4"-6"44"0,-5 6 29 16,7-4 23-16,-7-1 18 0,6 1 15 0,7 4 14 0,-5-6 14 0,-3 0 15 0,-5 3 20 0,7-8 18 0,-7 7-62 0,0-2-108 0,0-3-59 0,0 5-31 0,0-1-13 0,0-1-2 0,-7 3 4 0,7-4 8 0,0 2 8 0,-5 5 6 0,5-4 5 16,0-1 2-16,-8 1-7 0,8-2-4 0,-8 2-10 0,8 4-12 0,-5-5-11 15,-1-1-13-15,-1 3-10 0,2 3-13 0,-4-7-9 16,4 7-10-16,-2 0-13 0,-4-5-11 0,2 5-8 0,-3 0-7 0,-2 5-6 0,1-5-6 0,1 7-5 0,-7-7-2 15,6 3-2-15,-1 3 4 0,1-1 1 0,0 5 1 0,-5-6 3 0,2 5 0 0,5-4 2 16,-2 5 1-16,5 1 1 0,-4-1-2 0,-2-1 3 0,8 0 2 0,-1 0 1 16,2 3 2-16,-4-3 0 0,4 1 1 0,0-1-3 0,-3 0 2 0,8 3-3 15,-5-9 1-15,5 9 1 0,0-8 0 0,0-1 2 0,0 8 1 0,0-7 5 0,0 2 4 16,5 0 6 0,3-3 4-16,-8 3 8 0,5-1 8 0,9-1 7 0,-9 2 9 0,2-2 8 0,7 5 7 0,-1-4 7 0,0 1 3 0,0-2 5 0,-2 2 4 15,5-6 1-15,2 5 0 0,-5-1 0 0,0 2-3 0,6-3-5 0,1 3-1 0,-8-2-6 16,8-4-6-16,-6 5-5 0,7 1-4 0,-10-2-4 0,10-4-5 0,-9 5-1 15,-1 1-6-15,5-3-2 0,-4 3-3 0,-6-6-5 0,8 6 0 0,-7-2-6 0,-2 0-2 16,1-4 0 0,2 5-1-16,-8 0 3 0,5-1 3 0,-5 2 3 0,0-6 0 0,0 6 4 15,0-3 0-15,-5 3 2 0,5 4-1 0,-8-5 3 0,2-1 0 0,-6 1-2 0,4 5 4 0,-4-1-6 0,0-3-4 0,-4 3-6 0,-2-3-11 16,4 3-8 0,-4-5-8-16,-3 7-8 0,2-7-6 0,-1 1-6 0,-4 5-5 0,3-4-8 0,2-1-7 0,-2-1-5 15,2-4-7-15,1 4-3 0,5-4-4 0,-7 5-1 0,6-5-3 0,1 0-5 0,8 0-6 0,-4 0-6 0,-1 0-7 0,10-5-11 31,-8 5-9-31,8-4-15 0,0 4-15 0,0-4-25 0,0-1-30 0,8-5-33 0,-8 4-30 16,5-3-44-16,0-2-48 0,9 2-13 0,-7-1 9 0,7 1 16 0,-1-6 21 0,0 5 26 16,0-4 28-16,5-2 32 0,1 1 32 0,-6 1 39 0,8 0 41 0,-2-6 42 0,1 5 58 0</inkml:trace>
  <inkml:trace contextRef="#ctx0" brushRef="#br0" timeOffset="-72525.19">26773 18094 0 0,'13'-6'1'0,"-5"3"113"15,-3 3 80-15,9 0 63 0,-14 0 52 0,5 0 44 0,-5 0 40 0,0 0 33 16,0 0 32-16,0 0 31 0,0 0 29 0,0 0 30 0,0 0 28 0,0 0-73 15,0 0-131-15,0 0-81 0,0 0-56 0,0 0-38 0,0 0-26 0,0 0-17 0,0 0-14 16,0 0-10-16,0 0-13 0,0 0-10 0,0 0-11 0,0 0-12 0,0 0-12 16,0 0-15-16,8 0-10 0,-8 0-13 0,0 0-8 0,0 3-6 0,0-3-7 0,0 6-7 15,7-6-1-15,-7 5-1 0,0-1-2 0,0 6 1 0,5-5 0 0,-5 4 0 16,9 1 4-16,-9 1 0 0,0 2 1 0,0 2 2 0,5 0 2 0,-5 4-2 16,0 1-2-16,5-1 1 0,-5 0-3 0,0 2-9 0,0 3-11 0,8-5-12 0,-8 2-18 15,0 3-17-15,0-5-20 0,5 1-22 0,-5-6-19 0,8 6-22 0,-8 1-22 16,6-8-23-16,-6 2-22 0,0 0-23 0,7 0-22 0,-7-6-17 0,6 6-14 15,-6-6-29-15,0-3-35 0,0 4-32 0,8-5-31 0,-8-1-22 0,0-4-19 0,0 0 10 16,0 0 24-16,0 0 31 0,0 0 32 0,0 0 36 0,-8 0 36 0,8-4 36 0,-6-1 38 16,6-5 47-16,-7 4 49 0,1-3 49 0,6-2 63 0</inkml:trace>
  <inkml:trace contextRef="#ctx0" brushRef="#br0" timeOffset="-72334.61">26806 18430 0 0,'-7'-4'3'0,"2"0"111"0,5 4 73 16,-8-6 50-16,8 0 38 0,-5 3 35 0,-3-3 34 0,8 1 34 0,-6-5 31 0,6 5 33 15,-5 1 30-15,5-5 30 0,-7 3 27 0,7 2-76 0,0-1-134 0,0 5-76 0,0 0-49 16,0-6-26-16,0 6-17 0,0 0-22 0,0 0-19 0,0 0-20 0,0-4-22 15,0-2-20-15,0 6-16 0,0 0-15 0,7-5-14 0,-7 5-12 0,5-4-9 0,1 4-5 16,2-5-3-16,-3 1-2 0,3 4 1 0,4-6 1 0,0 6-5 0,3-4-5 16,4-1-10-16,-1-1-17 0,3 6-15 0,-2-3-20 0,8-3-20 0,-7 0-22 15,4 6-23-15,3-4-42 0,-1-1-50 0,0-1-65 0,1 6-67 0,-2-3-42 16,2-1-30-16,-3-2 2 0,4 6 20 0,-1-6 26 0,-3 6 30 0,2-3 35 0,-5 3 35 0,-2-6 37 16,1 6 38-16,-1-6 50 0,2 2 56 0,-3-1 59 0,-4 0 69 0</inkml:trace>
  <inkml:trace contextRef="#ctx0" brushRef="#br0" timeOffset="-71587.99">27536 18240 0 0,'0'9'30'0,"-7"3"148"0,7-5 84 0,-6 4 58 16,-2-7 42-16,3 2 35 0,-3-6 30 0,-4 0 30 16,5 0 29-16,2-6 30 0,-10 2 27 0,10-1 28 0,-9-1 28 0,9 3-116 0,-2-7-191 0,-7 4-102 0,8 3-54 0,-1-3-29 15,2 0-12-15,-4 2-10 0,4-1-7 0,-2 0-9 16,1 5-13-16,1-4-11 0,5-2-15 0,-8 6-13 0,0-4-12 0,3 4-10 0,-1 0-10 0,-1 0-6 16,7 0-5-16,-6 0-1 0,-1 4-5 0,-1 2 1 0,3-2-2 0,-9 1 0 15,9 4-1-15,-3 3 3 0,3-3 2 0,-3 1 0 0,2 4 2 0,-6-4 4 0,4 5 1 16,2-6 5-16,-1 6-1 0,1-6 2 0,1 7-3 0,-11-7-3 15,11 6-6-15,5-6-5 0,-6 1-5 0,-1 1-4 0,1-2-5 0,-2 1-6 0,1-1-5 0,7 0-6 16,-5 3-6-16,5-3-6 0,-6 1-3 0,6-5-3 0,0 4 0 0,-6-5 1 16,6 2 3-16,0 3 1 0,0-3 3 0,0 0 4 0,0-3 3 0,0 3 6 15,0-6 6-15,6 4 6 0,-6-4 7 16,6 5 8-16,-6-5 6 0,5 0 10 0,2 0 8 0,1 0 11 0,-2 0 10 0,1 0 6 0,-1-5 6 0,7 5 4 0,0-4 4 16,-7-2 5-16,7 3 3 0,2-3 4 0,4-4 6 0,-6 5 5 0,-1-5 4 0,0 5 2 15,9-4-1-15,-8-1 1 0,0 1 0 0,0-3 2 0,0 8 5 0,1-6 2 16,-2 2 2-16,-1-4 3 0,-2 3 0 0,3 0-2 0,-4 3 0 0,-2-3-6 15,-1 0-1-15,3 3-5 0,-1-3-4 0,-7 3-1 0,5 2-4 0,-5 4-5 16,7-6-6-16,-7 6-5 0,0 0-8 0,0 0-11 0,0 0-10 0,0 0-10 16,0 0-8-16,0 0-5 0,0 0-2 0,0 6-2 0,0-2 2 0,0 2-3 0,0-1-2 15,0 5 0-15,0-1 0 0,-7 0 2 0,7 1 0 0,0 1 5 0,0-2 2 0,0 1 3 16,0 4 2-16,0-4-1 0,0-1-2 0,0 3 0 16,0-8-4-16,0 5-2 0,0 0-1 0,7-3-1 0,-7-1-2 0,0 5 1 0,7-4-1 0,-7-3 2 0,0 3 4 15,5-2 3-15,3-4 5 0,-8 5 3 0,5-1 3 0,3-4 3 0,-2 0 2 16,1 0 3-16,-1 0 2 0,2 0 4 0,-3 0 1 0,3-4 3 0,-3 4 0 0,0-5 4 15,4 1 2-15,-4-2 1 0,2 3 3 0,-7-3 4 0,8 0 1 0,-3 2 3 16,-5-1 2-16,7-1 0 0,-7-3-1 0,7 5 1 0,-7-5-1 0,0 3-1 16,0-3 1-16,0 3-5 0,0-4 0 0,0 0-6 0,0 2-1 0,0-4-4 15,0 3-6-15,0 0-3 16,0-2-4-16,0 1-2 0,0 1-3 0,0-6-1 0,0 5-1 0,0 1-2 0,0-6-1 0,0 6-1 0,5-6-2 0,-5 5 0 0,0-4-1 16,7-2-1-16,-7 7-1 0,0-6-1 0,6 6-4 0,2-1-3 0,-8 1-2 0,6-3-1 15,1 3-3-15,-2 4-2 0,4-5 0 16,-9 7-2-16,12-3 0 0,-6 2 4 0,-1-1-1 0,3-1 2 0,0 6 2 0,3-3 2 0,-4 3 5 0,-1 0 2 15,9 0 6-15,-4 3 2 0,-3-3 5 0,5 6 3 0,0-1 5 0,-7-1 1 0,6 5 2 16,2 1 2 0,-8-5 0-16,6 4 1 0,-4 7-1 0,0-7 2 0,-3 1-2 0,1 4 2 0,1 1-1 0,-2 1-1 0,-5-2 1 0,0 2 1 0,9-2-3 0,-9 0 1 15,-9 0 0-15,9 2-2 0,0-1 3 0,-5 3 1 0,-2-3-2 0,1 0 2 16,1-1 1-16,-3-4 1 0,0 6-1 0,-4-1 3 0,6-6-2 16,-8 0-1-16,7 6 1 0,-4-5-2 0,3-1 0 0,3 1 0 0,-8-5-3 0,5 4 1 15,2 1-3-15,1-5-5 0,-2 1-2 0,7-2-4 0,-8 2-3 0,8-1-2 0,0-5-5 0,0 0-4 16,-6 4-3-16,6-4-6 15,0 0-3-15,0 0-2 0,0 0 1 0,6 4-2 0,-6-4 5 0,0 0 1 0,0 0 5 0,8 5 4 0,-1-5 4 0,-2 0 6 32,1 6 4-32,7-6 4 0,-5 0 6 0,5 0-3 0,-2 0-4 0,10 0-6 0,-8 0-15 15,8-6-14-15,-10 6-18 0,10-5-23 0,-3 5-23 0,3-4-28 0,-2 0-27 16,1-1-27-16,-1 5-27 0,-6-6-37 0,6 2-37 0,2-2-48 0,-9-3-43 0,-1 3-46 16,10 1-42-16,-8-4-2 0,1 5 14 0,-2-5 28 0,2-3 32 0,-1 3 34 0,-8-1 39 15,9 1 36-15,-9 0 38 0,3-3 44 0,-1 3 45 0,-1-6 52 0,2 2 66 16</inkml:trace>
  <inkml:trace contextRef="#ctx0" brushRef="#br0" timeOffset="-71193.38">28168 18386 0 0,'-8'6'27'0,"8"-6"54"15,0 0 36-15,0 0 34 0,0 0 33 0,0 0 30 0,0 0 31 0,0 0 30 0,0 0 28 0,0 0 32 0,0 0 29 0,0 0-1 0,0-6-22 0,0 6-19 0,0 0-22 0,0 0-19 0,0 0-18 0,0-5-18 0,0 1-15 16,0 4-12-16,0-9-13 0,0 3-9 0,0 2-11 0,0-1-10 0,0-1-14 0,0 2-10 16,0-2-12-16,0 1-11 0,0-4-10 0,8 5-6 0,-8-6-8 0,0-1-3 15,0 8-8-15,6-9-5 0,-6 3-4 0,0 3-6 0,0-1-2 0,5-5-5 16,-5 9-3-16,0-9 1 0,8 8-2 0,-8-1-1 0,0 0 2 0,0 1-3 0,0-2 0 16,7 2 0-16,-7 4-3 0,0 0-2 0,0-5-3 0,0 5-2 0,0 0-6 15,0 0-6-15,0 0-7 0,0 0-11 0,0 0-10 0,0 0-11 0,0 0-8 16,0 0-10-16,0 0-6 0,0 0-1 0,0 5-4 0,-7-1-2 0,7 2 0 15,0-2 1-15,0 6-1 0,0 0 4 0,0-1 3 0,-8 7 5 0,8-2 3 0,0 2 6 16,0-2 3-16,-5 5 5 0,5-4 3 0,0 4-1 16,-6 0 0-16,6-4-2 0,0 5-1 0,-8-6-4 0,8 6-10 0,0-5-9 0,0 4-10 0,-5-4-13 15,5 0-14-15,0 0-14 0,0-2-16 0,5-2-18 0,-5 4-19 0,0-5-22 0,8-1-20 16,-8 0-23-16,0 1-23 0,6-5-23 0,-6 4-18 0,5-2-19 0,-5-2-17 16,8-1-27-16,-8 1-37 0,7-5-37 0,-7 0-41 0,0 0-22 0,0 0-13 0,6 0 13 15,-6-5 25-15,8 5 33 0,-8-4 34 0,0-1 38 0,0-2 39 0,0-2 39 16,0 4 38-16,0-5 48 0,-8 5 49 0</inkml:trace>
  <inkml:trace contextRef="#ctx0" brushRef="#br0" timeOffset="-71006.19">28155 18465 0 0,'-7'-6'1'16,"1"3"111"-16,-1-3 74 0,7 0 56 0,-7 2 47 0,0-1 42 0,7 0 38 0,-5 5 36 15,5-4 36-15,0 4 32 0,-8 0 32 0,8-4 28 0,0 4 26 16,-6-6-72-16,6 6-137 0,0 0-78 0,0 0-50 0,0 0-36 0,0 0-25 0,0 0-20 16,0 0-25-16,0 0-15 0,0 0-21 0,0 0-16 0,0 0-13 0,0 0-15 0,0 0-12 15,0 0-11-15,0 0-9 0,0 0-10 0,0 0-8 0,6 0-5 0,-6 0-2 16,0 0-1-16,0 0 0 0,0 0 2 0,8 0-1 0,-8 0-1 15,5 0-3-15,2 0-15 0,7 0-15 0,-8 0-24 0,6 0-22 0,2 0-35 0,-1 0-31 16,0 0-64-16,5 0-78 0,-4 0-87 0,6 0-91 0,-1-6-37 16,2 3-7-16,-3-3 9 0,2 1 18 0,8 1 32 0,-10-2 35 0,1-3 44 0,0 3 44 0,1-3 52 0,-1 5 53 15,-4-7 70-15,4 7 72 0</inkml:trace>
  <inkml:trace contextRef="#ctx0" brushRef="#br0" timeOffset="-70769.58">28579 18611 0 0,'-16'9'70'0,"5"-2"130"0,-1-2 75 0,-4-1 49 16,11-4 32-16,-1 5 22 0,-1-5 12 0,1 0 14 0,-2-5 13 0,8 5 17 0,0 0 18 15,0 0 8-15,0 0 3 0,8 0-104 0,-8-4-165 0,0 4-83 0,6 0-41 16,-6 0-11-16,7-5 5 0,-7 5 11 0,6 0 17 16,-1 0 12-16,-5 0 9 0,7 0 1 0,2 0-5 0,-4 0-11 0,2 0-16 0,4 0-11 0,-2 0-17 0,-2 0-9 15,4 0-8-15,2 0-7 0,-5 0-8 0,4 0-17 0,2 0-26 0,-1 0-27 16,0 0-29-16,-2 0-34 0,10 0-36 0,-8 0-36 0,1 0-35 0,-2 0-64 15,7 0-77-15,-6-7-73 0,0 7-68 0,1-3-25 0,7 3 1 0,-11-6 21 0,3 6 32 0,1-5 37 16,-1 1 40-16,0-2 47 0,0 1 48 16,1 1 48-16,-2-5 50 0,1 3 63 0,1-4 72 0</inkml:trace>
  <inkml:trace contextRef="#ctx0" brushRef="#br0" timeOffset="-70492.69">29014 18465 0 0,'-6'0'18'0,"-7"0"135"0,5 0 77 0,3 0 52 15,-2-6 37-15,1 3 30 0,0-3 27 0,6 0 25 0,0-3 24 0,-8 0 26 0,8-1 26 16,0 4 24-16,0-3 25 0,8 4-96 0,-8 1-164 0,0-7-82 0,0 7-42 0,6-2-16 16,-6 3-2-16,0-3 1 0,6 2 1 0,-6 4-1 0,0-5-1 15,0 5-1-15,0 0-6 0,7-6-6 0,-7 6-7 0,0 0-5 0,0 0-12 0,0 0-7 16,0 0-8-16,0 0-7 0,0 0-11 16,0 0-6-16,0 0-7 0,0 0-10 0,0 0-9 0,0 0-12 0,0 0-11 0,0 0-8 15,0 0-6-15,0 0-2 0,0 6-3 0,0-6 0 0,0 5-2 0,5 5 3 0,-5-7-1 0,0 7 4 0,0-5 1 16,8 5 2-16,-8 4 5 0,0-2 6 0,6 1 2 0,-6 2-3 15,0 0-5-15,0 0-11 0,7-2-14 0,-7 8-15 0,0-6-14 0,6-2-21 0,-6 7-17 0,0-4-20 16,5-3-21-16,-5 2-24 0,0 6-26 0,8-12-25 0,-8 6-24 0,0-1-31 16,8-4-31-16,-8 5-49 0,0-6-52 0,5 1-41 0,-5-5-33 0,0 4 0 0,0-2 16 15,7-4 30-15,-7-3 31 0,0 6 35 0,0-6 39 0,0 0 39 0,0 0 40 0,0 0 45 16,-7 0 49-16,7-6 56 0,-5 3 73 0</inkml:trace>
  <inkml:trace contextRef="#ctx0" brushRef="#br0" timeOffset="-70305.88">28911 18611 0 0,'-7'-5'16'0,"0"1"136"0,0-2 82 0,7 1 61 0,-6 1 47 0,6 0 42 16,0-1 35-16,0-1 36 0,6 2 35 0,-6 4 35 0,0-6 29 0,7 1 30 0,-7-5 25 16,0 5-99-1,0 1-171-15,0-1-98 0,0 1-62 0,7-2-35 0,-7 6-24 0,7-3-19 0,-7-3-15 16,5 0-19-16,-5 2-18 0,8 4-18 0,-3-5-13 0,1-1-13 0,7 6-12 0,-6-4-15 0,7 4-16 0,-1 0-19 0,0 0-22 16,0 0-21-16,-2 0-27 0,5 0-32 15,2 0-33-15,-5 4-51 0,6-4-62 0,2 6-92 0,-9-1-104 0,7-1-42 0,2 2-7 0,-10-6 14 0,10 6 24 0,-8-6 33 0,1 0 37 16,-2 0 42-16,2 0 44 0,-1 0 49 0,-1 0 52 0,0-6 63 0,-4 0 68 15</inkml:trace>
  <inkml:trace contextRef="#ctx0" brushRef="#br0" timeOffset="-70072.74">29390 18533 1 0,'-5'5'137'0,"-1"-1"116"0,-1-4 91 0,-7 5 70 16,9-5 56-16,5 0 43 0,-7 0 38 0,1 0 28 0,6-5 25 0,0 5 21 31,0 0 17-31,0 0-19 0,0 0-39 0,0 0-131 0,6-4-181 0,-6 4-109 0,0 0-74 0,0-5-38 0,0 5-24 0,7 0-13 15,-7 0-12-15,0 0-3 0,0 0-3 0,0 0-1 16,0 0 0-16,0 0-4 0,0 0-2 0,0 0-7 0,0 5-4 0,0-5-3 0,5 0 1 0,-5 4 1 0,0 1-1 0,0 1 4 0,0-2 1 0,0 1 4 16,0 5 2-16,9 1-2 0,-9-3-1 0,0 3-8 0,0-2-9 0,0 7-12 31,0-7-16-31,0 0-23 0,-9 0-21 0,9 2-29 0,0-1-29 0,0 0-32 16,0-1-31-16,0 0-35 0,0 2-36 0,0-2-42 0,0 1-41 0,0-4-44 0,0 3-46 0,0-5-13 15,0 2-3-15,9-1 20 0,-9-1 29 0,5-4 37 0,-5 5 40 0,0-5 41 16,7-5 41-16,-1 5 45 0,-1-4 45 0,-5-1 49 0,9-1 50 0</inkml:trace>
  <inkml:trace contextRef="#ctx0" brushRef="#br0" timeOffset="-69891.74">29372 18465 13 0,'-5'-9'133'0,"-4"3"84"0,4 0 67 16,-2-3 50-16,-4 4 39 0,3-3 35 0,8 2 33 0,-8 0 23 0,3 3 22 15,5-3 17-15,-6 6 15 0,6-5-37 0,0 5-65 0,0 0-109 0,0 0-132 0,0 0-81 16,0 0-52-16,0-4-31 0,0 4-22 0,6 0-17 0,-6 0-19 0,0 0-15 15,5 4-14-15,3-4-18 0,0 0-19 0,-3 5-21 0,8 1-23 0,-8-3-41 16,4 3-53-16,3 0-74 0,-1 2-81 0,-2-3-30 0,3 0-2 0,1-1 8 0,1 2 17 0,-7 0 26 16,-2-3 27-16,1 3 34 0,2 0 35 0,-3-2 40 0,3-4 42 15,-8 5 54-15,0-5 61 0</inkml:trace>
  <inkml:trace contextRef="#ctx0" brushRef="#br0" timeOffset="-69190.91">29482 18583 6 0,'0'4'127'0,"0"-4"91"0,0 0 71 0,0 0 55 15,0 0 43-15,0 0 42 0,0-4 41 0,8 4 37 0,-8 0 37 0,0 0 32 16,0-5 33-16,0-1-15 0,0 6-43 0,6-4-100 0,-6-2-133 0,0 1-78 16,0 1-54-16,0 4-30 0,0-6-19 0,7 1-19 0,-7 1-22 0,0-1-16 0,0 1-16 15,6-2-17-15,-6 3-13 0,0 3-11 0,7-6-11 0,-7 6-9 0,0 0-8 16,0-6-5-16,0 6-5 0,0 0-3 0,6 0-5 0,-6 0-1 0,0 0 0 16,0 0-3-16,8 0 1 0,-8 6 1 0,5-6-2 0,-5 6 4 0,5-3 1 0,-5 3 3 15,8 3 1-15,-2-5 5 0,-6 7 2 0,7-2-1 0,1 1 1 0,-8 1-7 16,5-3-3-16,1 3-12 0,-6 4-7 0,8-5-12 0,-8-1-13 0,5 0-10 0,-5 0-14 15,7 2-15-15,-7-1-9 0,0-4-9 0,0 3-11 0,6-5 0 0,-6 5 0 16,0-3 3-16,0 3 8 0,0-4 7 0,0 2 8 0,0-4 9 0,0 3 13 0,0-6 8 16,0 5 13-16,0-1 12 0,0-4 9 0,0 4 13 0,0-4 10 0,0 0 8 15,8 6 9-15,-8-6 9 0,0 0 10 0,0 0 16 0,0 0 16 0,0 0 16 16,0 0 19-16,0 0 13 0,0 0 13 0,0 0 8 0,0 0 11 0,0-6 2 0,0 2 7 16,0 0 1-16,0-1 2 0,0-1-2 0,6 3-6 0,-6-4-9 0,0 2-12 0,0 1-13 15,7-7-16-15,-7 7-13 0,0-1-12 0,5-4-9 16,-5-1-9-16,8 4-6 0,-2-3-6 0,1 0-8 0,-1-1-5 0,-1 1-4 0,2-3-7 0,2 3-1 15,-4 0-4-15,8-2-3 0,-8 3-2 0,11-3-2 0,-11 7-1 0,7-7 0 0,-5 1-3 16,1 5-1-16,4 1 0 0,-5-1-2 0,-2 1-1 0,10-2-2 0,-10 6-2 16,2-3-3-16,0 3 0 0,-7 0-4 0,5 0 3 0,-5 3-2 0,8-3 1 15,0 6 1-15,-8-6 2 0,0 4 0 0,5 1 3 0,-5-1-2 0,6 7 2 0,-6-7-3 16,7 7 1-16,-7-7 0 0,0 7-1 0,0-3 0 0,5-3-1 0,-5 5 1 16,0 1 0-16,0-1-3 0,0-1 0 0,-5 0-3 0,5 0-2 0,0-3-2 15,0 3-1-15,0 3-1 0,-7-8-1 0,7 5-4 0,0-4-4 0,0 5-2 0,-6-5-6 16,6-1-5-16,0 1-3 0,0 2-1 0,-5-4-4 0,5 3 3 0,0-6 1 15,0 0 6-15,0 0 4 0,0 0 9 0,0 0 6 0,0 0 9 0,0 0 12 0,0 0 12 16,0 0 13-16,0 0 19 0,0 0 15 0,0 0 18 0,0 0 13 0,0 0 9 16,0 0 8-16,0 0 6 0,0 0 5 0,5-6 3 0,-5 6 2 0,0-3 3 0,0-4 0 15,0 2 2-15,0 1-4 0,0-1-9 0,0-1-8 0,0 2-8 0,0-1-8 16,0 1-6-16,0-1-7 0,0-5-3 0,0 4-7 0,0 2-6 0,0-1-6 0,6-4-9 16,-6 3-5-16,0-3-8 0,0 5-5 0,7-8-6 0,-2 3-7 0,-5 4-4 15,9-5-5-15,-4 5-5 0,2-3-1 0,-7-3-5 0,6 1-2 0,7 5-1 0,-5-5-1 16,-3 5-1-16,2 1 0 0,0-1-2 0,6 1-1 0,-6-2 0 15,-2 3 3-15,9 3-3 0,-9 0 2 0,3 0-1 0,-3 0 0 0,3 0 2 0,5 3-1 16,-7-3 1-16,1 6 3 0,-1-2-1 16,1 1 6-16,-1 4-1 0,-1 1 2 0,4-5 0 0,-2 5-4 0,-2 1-2 0,-5-3-6 0,8 3-7 0,-8 4-8 0,5-5-7 15,-5-1-13-15,0 0-11 0,0 0-12 0,0 2-11 0,0 5-12 0,0-7-13 0,0-5-15 16,-5 5-11-16,5 2-13 0,0-2-10 0,-8-2-9 0,8 2-9 0,0 0-9 16,-5-5-7-16,5 7-8 0,0-7-24 0,0 1-25 0,0 5-35 0,0-4-33 0,0-6-40 15,0 5-34-15,5-5-5 0,-5 0 14 0,0 4 23 0,8-4 26 0,-8 0 27 0,5 0 31 16,1-4 31-16,-6 4 34 0,8 0 42 0,-3-5 44 0,2-1 48 0,-1 2 64 15</inkml:trace>
  <inkml:trace contextRef="#ctx0" brushRef="#br0" timeOffset="-60139.06">30297 18562 29 0,'0'0'101'0,"-6"6"34"0,6-6 22 0,0 0 16 0,-6 0 11 0,6 0 10 0,0 0 8 0,0 0 12 0,0 0 12 0,0-6 15 0,0 6 15 0,0 0-42 15,0 0-72-15,0 0-42 0,0 0-26 0,0 0-10 0,0 0 0 0,0 0 6 0,0 0 7 0,0 0 5 0,0 0 7 0,0 0-2 0,0 0-3 0,0 0-6 0,0 0-8 0,0 0-10 16,0 0-11-16,0 0-13 0,0 0-10 16,0 0-14-16,0 0-15 0,0 0-7 0,0 0-11 0,0 0-2 0,0 0-6 0,0 0-1 0,0 0-3 0,0 0 0 0,0 6 0 15,6-2 2-15,-6 2 2 0,0-1 4 0,6-1 5 0,-6 0 7 0,7 1 7 0,-2 1 4 16,-5-2 3-16,7 1 1 0,2 1 1 0,-4 4-1 0,1-10-1 0,1 5 1 16,-7-1 0-1,5 1 0-15,4-1 0 0,-4 2 1 0,8-3-1 0,-13-3 1 0,13 6 0 0,-5-6 2 16,-3 0 2-16,1 0-2 0,2 5 3 0,-3-5 3 0,10-5 2 0,-10 5 4 0,2 0 2 0,5 0 6 0,-4-6-1 0,-3 6 5 0,3-3 3 15,-2-3 3-15,6 6 3 0,-3-4 3 0,-9-1 5 0,5 1 4 0,2 4 6 0,-1-5 5 16,-6-2 6-16,5 7 3 0,-5-3 5 0,0-3 1 0,9 1 0 0,-9 1 1 16,0-2-4-16,0 1-1 0,0 5-4 0,0-8-5 0,-9 3-1 0,9-1-9 15,0 2-6-15,-5-7-7 0,5 7-10 0,-6-2-7 0,6 1-6 0,-7-4-8 16,2 5-4-16,5-2-3 0,-9 6-3 0,2-3-3 16,2-3-1-16,-1 6-5 0,-2 0-2 0,-5 0-2 0,8 0-1 0,-2 0-3 0,0 0-1 0,2 0-1 15,-2 6-2-15,-6-6 2 0,5 3-3 0,2 3 0 0,1-2 0 0,-3 1 1 0,0-1 0 16,3 1 0-16,-1 1 0 0,-1 3 1 15,2-3-1-15,-4 4 2 0,9-5 2 0,-5 3-3 0,-2 3 3 0,1-7-1 0,6 7 1 0,-5-1-2 0,5-1 2 0,-9 0-1 16,9 0 0-16,0 2-1 0,-7-1-1 0,7 0-4 0,0-1-1 0,0 0-4 0,0 2 1 16,0-2-1-16,7 1 0 0,-7 1-1 0,9-3 0 0,-9-2-1 15,5 3 1-15,-5-4-2 16,6 5 0-16,1-4 1 0,-2-1 3 0,4 4 2 0,-4-5 3 0,2-4 0 16,-1 6-1-16,-1-2 0 0,11-4 1 0,-11 5 2 0,1-5-1 0,7 0 4 15,-5 0-2-15,4 0 4 0,-5 0-1 0,5-5 2 0,1 5 1 0,1-4 2 16,-9 4 2-16,11-6 1 0,-4 2 2 0,-1-1 2 0,5 1 1 0,-5-1 2 0,-4-1 2 15,7 2 3-15,-2-2 4 0,2-3 4 0,-9 4 1 0,8-1 5 0,-5-2 2 0,3-3 4 16,-3 8 0-16,-1-9 2 0,-1 3 3 0,7 3 1 0,-8-3 2 0,-5 0 0 16,8-1 3-16,-2 4-1 0,1-3-1 0,-1 0-2 0,-6-1-1 0,7 5 0 15,-7-4-1-15,7-1-2 0,-7-1-1 0,0 1 0 0,0 5 2 0,0-3-3 0,7 3-2 16,-7-5-2-16,-7 4-8 0,7-3-6 0,0 3-6 0,0-3-7 0,-7 4-6 0,7 1-7 16,-7-5-7-16,7 3-2 0,-6 0-6 0,-1 2-2 0,1-1-2 0,6-1-4 15,-8 2-1-15,3 4 1 0,0-5 1 0,-3 5 4 0,2-4 3 0,-1 4 6 16,-1 0 3-16,3 0 4 0,5 0 1 0,-6 0 2 0,-2 4 0 0,8-4-2 15,0 0-5-15,0 0-4 0,0 0-5 0,0 0-6 0,0 0-4 0,0 0-5 16,0 0-2-16,0 0 0 0,0 0 1 0,0 0 4 0,0 0 0 0,0 0 4 0,0 0 3 16,0-4 5-16,8 4 4 0,-8 0 9 0,6 0 6 0,-6 0 8 0,5 0 9 0,3 0 5 15,-1 0 8-15,-1 0 3 0,2 0 7 0,2 0 4 0,-2 0 3 0,-2 0 4 16,7 0 6-16,1 0 1 0,-7 0 3 0,5 0 0 0,0 0 1 0,3 4-1 16,-10-4-1-16,9 5 0 0,-1-5-3 0,-1 0-4 0,-5 4-6 0,6 2-3 15,-6-1-6-15,6-5-3 0,-7 4-6 0,1 2-4 0,-1 0 0 0,2-3-2 16,-3 3 2-16,3-2-1 0,-3 5 3 0,-5-4 1 0,5 1 2 0,-5 3 4 0,0-3 0 15,0 4 4-15,0-1 0 0,0 0 2 0,-5 1 3 0,5 1-1 0,-5-1 2 0,-3-1 0 16,3 0-1-16,-3 0 0 0,-5 2-3 0,7-1-2 0,-7 0-1 16,6-1-3-16,-6 0-2 0,-1 2 2 0,9-2 1 0,-8-2 2 0,7 2 2 0,-7-4-1 15,6 3-1-15,-1-2-3 0,2-1-3 0,0-1-1 0,-1-4-5 0,7 5-3 0,-5 1-6 16,5-6-5-16,0 0-5 0,0 4-2 0,0-4-8 0,0 0-2 0,0 0-3 0,0 6-3 16,0-6 1-16,0 5 1 0,0-5 3 0,5 0 5 0,-5 4 5 0,7-4 4 15,-1 0 8-15,-6 5 6 0,6-5 5 0,9 0 3 0,-10 0 2 0,3 0 2 0,3 0-2 16,2 0 3-16,-6 0-3 0,13 0 2 0,-7-5 0 0,0 5-4 0,8 0-7 15,-3-4-15-15,-4 4-18 0,6 0-35 0,-1-5-45 0,-6 5-52 0,6-6-57 0,2 6-50 16,-9-4-45-16,7 4-16 0,-6-6-2 0,1 6 6 0,-1-5 10 0,-6 1 14 0,-2-1 20 16,2-1 28-16,-2 2 31 0,-5 0 43 0,-5-7 47 0,5 1 52 0,-7 5 66 15</inkml:trace>
  <inkml:trace contextRef="#ctx0" brushRef="#br0" timeOffset="-58310.61">14374 16237 0 0,'-14'0'5'0,"9"4"95"0,-2-4 51 0,-7 0 34 0,1 6 22 0,8-12 17 0,-11 6 16 0,11 0 10 0,-8-4 11 0,8 4 10 0,-11-5 8 0,11 5 6 0,-1-4 3 0,1 4-66 0,-3 0-99 0,8 0-53 0,-8 0-25 0,8 0-13 0,0 0-6 0,0 0-5 16,0 0-7-16,0 0-2 0,0 0-1 0,0 0 5 0,0 0 4 0,0 0 1 0,0-5 0 16,8 5-4-16,-8 0-7 0,8 0 1 0,-3-4 0 0,1 4 3 0,-6 0 9 15,5 0 8-15,2-6 8 0,-7 6 10 0,9 0 2 0,-4-6 3 0,-5 6 0 16,7 0-1-16,-7 0 0 0,6 0 1 0,-6 0 2 0,0 0-2 0,5 0 1 0,-5 0-4 16,0 0-1-16,0 0-4 0,9 0 0 0,-9 0-1 0,0 0-1 0,7 0 0 15,-2 0 0-15,-5 0 0 0,6 0-2 0,1 6-1 16,7-6 1-16,-7 0-1 0,4 6 1 0,2-6 0 0,0 4 0 0,1-4-1 0,6 0-1 0,-6 5 1 0,4-5-1 15,1 0-1-15,7 0-1 0,-5 0-3 0,-3 0-1 0,9 0-4 0,-1 4-1 16,0-4-2-16,1 0 1 0,5 0 0 0,-7 0 0 0,8 0 1 0,1 0-1 16,-3 0-3-16,9 0-4 0,-9 0 0 0,8 0-3 0,2 5 1 0,3-5-4 15,-5 0 3-15,1 0 0 0,5 4-1 0,-6-4-1 0,6 0 0 0,-5 6 0 0,4-6-1 16,3 0 3-16,6 5 0 0,-8-5 2 0,0 0-1 0,7 4 3 16,1-4-2-16,0 6 0 0,5-6 2 0,-6 0-3 0,6 6-1 0,0-6-4 0,-5 4-2 15,5-4 0-15,8 0-1 0,-8 5-4 0,0-5 1 0,8 4-2 0,-1-4-2 16,1 0 1-16,-3 5-1 0,3-5-5 0,-1 4-3 0,1-4-1 0,6 0 2 0,-1 6 1 15,-6-6 2-15,7 0 3 0,-1 5-1 0,2-5-1 0,-1 0-1 0,-1 0 0 16,5 4 0-16,-2-4-1 0,-3 0 2 0,6 0 3 0,-4 0 2 0,3 0 0 16,-2 0 0-16,2 0 1 0,4 0 1 0,-2 0-1 0,-1 0 0 0,1 0 3 0,2 0 0 15,-1 0 1-15,-3 0-1 16,3 0 1-16,0 0-3 0,-2-4 0 0,1 4-1 0,1 0 0 0,-2-5 0 0,2 5-2 0,-3-6 0 0,3 6-1 0,0 0-2 16,0-4-1-16,-3 4 2 0,3-5-1 0,1 5 2 0,-9 0 3 0,7-4 0 15,-6 4-3-15,6 0-2 0,-6-5-1 0,-1 5 2 0,5 0 2 0,-2 0 1 16,-9 0 1-16,6 0 2 0,1-4-1 0,-1 4 1 0,-5 0-2 0,5 0-4 15,-6 0-1-15,7 0 0 0,-6 0 4 0,-3 0 3 0,3 0-1 0,-6-6-2 0,3 6-3 16,-2 0-2-16,2 0-2 0,-5-6-1 0,-5 6 1 16,5-4-1-16,3 4 1 0,-3-5-2 0,-6 5 3 0,0-6-1 0,-1 6 2 0,1-4-1 0,1-1 1 0,-9 5 2 15,4-4 0-15,5-1 4 0,-9 1 0 0,2 4 0 0,-2-6 2 0,-5 0-1 16,9 6-1-16,-4-3 3 0,2-3 0 0,-7 6-2 0,5-6-1 0,-4 6-1 16,0-3 0-16,-9 3-1 0,3 0-2 0,-2-6-2 0,2 6-1 0,-10 0 0 15,3 0-1-15,-1 0-1 0,-6 0-1 0,-1 0 1 0,0 0-2 0,-4 0 1 0,-3 0-1 16,0 0 2-16,-4 0 0 0,-3 0 6 0,3 0 2 0,-2 0 5 0,-6 0 4 15,0 0 3-15,0 0 4 0,0 0 6 16,0 0 3-16,0 0 1 0,0 0 3 0,0 0 1 0,0 0-1 0,0 0 1 0,0 0-4 0,0 0-1 0,0 0-6 0,0 0-5 16,0 0-3-16,0 0-6 0,0 0-5 0,0 0-5 0,0 0-4 0,-6 0-5 15,6 0-4-15,0 0-3 0,0 0-7 0,0 0-5 0,-8 6-5 0,8-6-9 16,-5 0-8-16,5 0-8 16,-8 3-13-16,8-3-12 0,-5 0-15 0,-2 0-22 0,0 6-23 0,2-6-26 0,-3 0-26 0,1 6-46 15,2-3-54-15,-4-3-78 0,4 6-84 0,-8 0-30 16,7-6 0-16,-7 4 14 0,6 1 23 0,-7-5 27 0,2 0 33 0,-1-5 37 0,-6 5 41 0,5-10 42 0,-4 4 46 0,-3-3 56 0,3-6 64 15</inkml:trace>
  <inkml:trace contextRef="#ctx0" brushRef="#br0" timeOffset="-54982.79">26044 17160 76 0,'7'5'137'0,"-7"-5"35"0,0 0 25 0,0 0 18 0,0 0 14 0,0 0 13 0,6 0 8 0,-6 0 16 0,0 0 13 0,5-5 12 0,-5 5 8 0,0 0-52 0,0 0-86 0,0 0-49 0,0 0-27 0,0 0-8 0,7-4-1 0,-7 4 5 16,0 0 9-16,0 0 6 0,0 0 7 0,0 0 1 0,0 0-3 0,0 0-4 0,0 0-7 0,0 0-7 0,0 0-5 16,0 0-6-16,-7 4-2 0,7 1 0 0,0 2-1 0,0-4 2 0,0 3-1 15,-5-1-1-15,5 3-1 0,-6 3-1 0,-1-2-2 0,1 0 0 0,-2 7 0 0,3-1-1 16,-2 3-1-16,1 3-6 0,-7-8-5 0,5 14-7 0,-3-9-7 0,3 6-7 15,-5 1-6-15,6-1-4 0,-5 1-6 0,0 4 0 0,-2-4-5 0,1 3 0 0,1-3-3 16,3-1-1-16,-3 0 0 0,1 1-1 0,-5 5 0 0,-3-6 2 0,6 0-1 16,1 1 2-16,0-1-1 0,-3 1 0 0,2-1 0 0,-6 1 1 0,6-7-1 15,-5 9 0-15,4-3 0 0,-6-6 0 0,6 7 2 0,-4-6-1 0,4 2 0 16,-7-3-2-16,3 2 0 0,5 0 0 0,-6-6-2 0,-2 5 0 0,3 2-1 0,-3-6 1 16,2 3-2-16,-1-2 1 0,1 2-1 0,0 3 0 0,1-6-2 0,-3 4 0 15,-5-5 0-15,7 5-1 0,-7-3 2 0,0 2-1 0,5-3 2 0,-6 0-1 16,4 4 2-16,-4-4 1 0,1 0 1 0,-1-6-2 0,1 6 2 0,0 0 0 0,-1-6 0 15,4 7 0-15,-6-7-3 0,5 0 2 16,-10 3-3-16,8-3-4 0,-1 1 0 0,3-1-2 0,-10 0-6 0,8-3-2 0,0 3-1 0,-5 3-3 0,-1-9-1 16,5 3-1-16,-6-2 0 0,1 5-3 0,-3-9 2 0,3 5-1 0,0 1 4 0,1-2-1 15,-3-4 5-15,2 5 1 0,-7-5 1 0,7 0 3 0,-1 0 3 0,-7 0 0 16,9 0 2-16,-9 0-1 0,0 0 3 0,1-5 1 0,-1 5 2 16,3-4 2-16,-2-2-2 0,0 1 3 0,-7 1-1 0,7-1 3 0,-6-5 1 0,5 7 1 15,-6-9 0-15,8 3-2 0,-9-1 0 0,8 1-1 0,-6-6 0 0,0 6-1 16,0-7 0-16,-2 6-1 0,2-4 3 0,0-1 3 0,0 0 3 0,-2 0 4 0,0 2 7 0,-3-2 2 15,5 0 6-15,-2 0 6 0,-6 0 1 0,8 0 2 0,0 0 1 0,1 2 1 16,-9 4-2-16,7-7-1 0,-5 2-2 0,3-1-4 0,-2 5-3 0,3-5-7 16,2 6-6-16,-7-6-8 0,6 0-6 0,2 5-5 0,-4 1-3 0,-4-6 0 0,7 6-1 15,0-7-1-15,0 2 0 0,-9 4 1 0,9-4 1 0,0-2 0 0,-8 1 1 16,8 2 1-16,-7-1-2 0,6-2 3 0,0 1 1 0,-5 2 3 0,7-2-1 0,-4 0 0 16,-5-4-2-1,3 5 0-15,3 2 2 0,-5-3-1 0,1 2-2 0,-9-2 1 0,9 5 1 0,0-4 0 0,-2 4 0 0,0-5 3 0,0 6-2 0,3-2 3 16,-3 1 0-16,1 1 1 0,0 0 0 0,1-1 2 0,-4-1-1 0,5 1 0 15,-3 1 3-15,9 0-3 0,-9 0 1 0,8-3-2 0,-2 8 0 0,2-5 1 16,0-2 1-16,0 2 1 0,-2-1 4 0,2 1 1 0,6-1 3 0,-8-1 4 0,9-2-1 16,-1 2-1-16,0-2 1 0,0 1-2 0,-1-3 2 0,8 2 0 0,-7-2-2 15,7 0 0-15,-2 0-5 0,2 0-1 0,6 2-3 16,-1-2-3-16,3 0-1 0,-3-3 1 0,2 2 1 0,-1 1 0 0,5 1 2 16,3-2-1-16,-2-2 2 0,7 8 1 0,-7-5 0 0,6 0-2 0,1 6 1 0,8-6-5 0,-2 6-3 0,0-7-5 15,2 7-6-15,-2-2-5 0,7 3-4 0,0-3-8 16,0 1-7-16,7 1-11 0,-2-2-6 0,-5 2-9 0,7 0-10 0,5-1-5 0,-4 0-8 0,-3 5-8 0,3-5-5 15,-2 5-7-15,7-4-7 0,-6 5-7 0,-1-2-9 0,1 6-6 0,-1-6-3 16,-1 6-4-16,4 0-3 0,-2 0 0 0,-2 0 0 0,1 0 1 16,-6 0 3-16,7 0 2 0,-7 0 4 0,0 6 4 0,0-6 2 0,0 0 4 0,0 0 0 15,0 0-14-15,0 6-22 0,0-2-37 0,-7-4-46 0,7 5-34 0,-6-1-26 0,1 1-4 16,-2-1 8-16,-2 2 12 0,-2-1 15 0,4-1 18 0,-6-4 18 0,0 6 23 16,-1-6 25-16,1-6 35 0,1 6 39 0</inkml:trace>
  <inkml:trace contextRef="#ctx0" brushRef="#br0" timeOffset="-54493.83">19551 16898 0 0,'0'0'64'0,"-6"0"89"0,-7 0 49 0,5 0 35 0,3 0 23 0,-2 0 19 0,0 0 14 0,2-6 10 0,-10 0 7 0,10 2 6 0,-2-1 9 16,0 1-21-16,7-1-31 0,-5 1-84 0,-3 4-111 0,0-6-55 0,8 6-26 0,-5-6-10 0,-1 3 2 0,6 3 4 0,-7 0 8 0,2-6 9 15,5 6 15-15,-9 0 10 0,9 0 9 0,-5-6 7 0,5 6 2 0,-7 0 5 16,7 0-1-16,-6 6-2 0,1-6-1 0,5 0-4 0,-8 6 0 0,8-3-3 0,-8 3 0 16,3 0 0-16,-2 3-3 0,0 0 1 0,7 7-1 0,-5-7 0 0,-3 6-1 15,1-2 2-15,2 7 3 0,-2 0 0 0,-5-6 4 0,12 7-2 0,-8-2 0 0,3-1-3 16,-3 3-6-16,2-2-6 0,-1 1-7 0,7-4-6 0,-5 2-6 15,-4 1-6-15,9-4-5 0,0 4-5 0,-5-4-4 0,5-1-3 0,0 2-4 0,0-1-3 16,0-1 0-16,0-4-1 0,0 5 2 0,0-5-2 0,0-1 2 0,0-4 0 16,5 5-1-16,-5-4 1 0,0 3 3 0,9-5 0 0,-9 1 2 0,5-5 2 15,-5 4 4-15,0-4 2 0,7 6 3 0,-7-6 3 0,0 0 3 0,6 0 5 0,-6 0 5 16,0 0 9-16,8-6 9 0,-3 6 8 0,-5-4 8 0,8-1 5 0,-3-4 7 16,2 5 1-16,0-8 6 0,-2 3-1 0,2-6 0 0,1 6 0 0,4-7-2 0,-5-2-5 15,6 3-8-15,-5-4-6 0,3 4-10 0,1-4-8 0,-3-2-9 0,3-3-5 16,-1 6-7-16,5-3-5 0,-11 2-6 0,9-2-2 0,-1 3-3 0,-1 3-2 15,2-4-2-15,-1 4 0 0,-8 0-1 0,9 0-3 0,-1 5-3 0,0 1 1 16,0-2-5-16,-8 7-5 0,11-1-7 0,-5 1-10 0,2-2-13 0,0 6-10 16,0 6-16-16,1-6-20 0,5 4-25 0,-7 1-43 0,9 5-47 0,-3-5-88 0,3 10-102 15,-2-5-43-15,2-1-11 0,3 0 8 0,-3 1 16 0,4 4 24 0,2-7 28 16,-1 2 30-16,1-4 33 0,-3-5 39 16,3 0 43-16,-2 0 55 0,1-5 61 0</inkml:trace>
  <inkml:trace contextRef="#ctx0" brushRef="#br0" timeOffset="-50687.4">14556 15489 0 0,'0'11'2'0,"-6"-1"105"0,6-7 62 0,0 4 39 0,0-2 31 0,0-1 22 0,0-4 18 0,0 5 13 0,0-5 13 0,0 0 11 0,0 0 8 0,0 0 10 0,0 0 7 16,0 0-82-16,0 0-137 0,0 0-60 0,0 0-29 0,0 0-7 0,0 0-1 0,0 0 5 0,0 0 9 15,0 0 11-15,0 0 13 0,6-5 9 0,-6 5 12 0,0 0 7 0,0 0 8 16,0 0 5-16,0 0 2 0,0 0 0 0,0 0-1 0,0 0-1 0,0 0-3 0,0 0-7 15,0 5-9-15,-6-1-10 0,6-4-11 0,0 6-9 0,-8-1-9 0,8-1-9 16,-5 1-6-16,-2 11-5 0,1-7-5 0,-8 6-4 0,7-2-3 0,-5 8-6 16,-2 3-8-16,8-5-3 0,-7 11-2 0,0-5 0 0,0-1 1 0,-8 0-1 15,10 6 1-15,-2-5 1 0,0-1-2 16,-1 1 1-16,2-1 1 0,-2-6-1 0,1 7 1 0,8-6-2 0,-11 1 2 0,5 1-1 16,4-3 2-16,2-2-1 0,-11 2 1 0,11-3 1 0,-1 0 1 0,1 0-1 15,5-5-2-15,-8-1 1 0,0 6-3 0,8-6-1 0,0-3-1 0,-5 4 0 0,5-1-2 16,0-5-1-16,0 7 0 0,0-8 0 0,5 9-1 0,-5-9-1 0,0 9 1 0,8-8 1 15,-8 5 3-15,8 0 4 0,-3 2 6 0,-5-1 3 0,6 0 4 0,-1-1 2 16,2 6 5-16,2-1 5 0,-4 2 6 0,8-7 6 0,-8 10 4 0,4-5 2 0,3 2 1 16,1 3 0-16,1-5-3 0,-7 7-4 0,12-2-2 0,-6 2-2 0,0-3-1 15,-2 1-4-15,10 2-2 0,-3-3-4 0,-4 3-6 0,6-2-6 0,-1 5-2 0,-6-9-8 16,8 6-7-16,-2-3-14 0,-6 1-13 0,8 2-19 0,-3-8-23 0,-5 2-24 0,0 0-25 16,6 0-30-16,-11 0-36 0,2 0-50 0,4-5-60 0,1-1-67 0,-10 0-66 0,2 0-21 15,0-3 5-15,-7 0 16 0,5-3 28 0,-5-3 32 0,0 0 33 0,-5 0 38 0,-2 0 40 16,0-3 42-16,-6-9 44 0,1 3 55 0,-2 0 66 0</inkml:trace>
  <inkml:trace contextRef="#ctx0" brushRef="#br0" timeOffset="-49738.66">12492 15441 1 0,'5'-15'52'0,"-5"-4"30"0,0 0 21 0,-5-1 21 0,5 1 22 0,0-6 24 0,-9 5 23 0,9-5 25 0,0 7 26 0,-5-7 21 0,5 5 22 0,-5 7-25 0,-3-8-51 0,3 2-23 0,-3 0-13 0,8 5-5 0,-13-7-7 0,7 8-5 0,-2-8-2 0,-5 6-14 0,1 0-17 15,0 2-17-15,-3-8-17 0,2 6-9 0,2 2-10 0,-10-2-8 0,8 0-9 0,-8 4-3 16,5-2-7-16,-5 4-5 0,2-3-6 0,-1 3-11 0,-7-1-13 0,8 5-4 16,-1 1-4-16,-4-1 1 0,3 1 0 0,-6 4 1 0,9 0 2 0,-8 0 2 15,-1 4 2-15,1 1 3 0,7-1 3 0,-7 5 4 0,0-3 4 0,0 8 2 16,-1-4 3-16,1 5 3 0,8 0 1 0,-9 0 2 0,1 4 1 0,0 0 0 0,-1 2-2 15,1 3-2-15,-1 0-1 0,4 0-1 0,2 1-3 0,-6 5-3 0,1-2-3 16,0 2-5-16,7 4-1 0,-7-1-3 0,0 3-2 0,8 4-3 0,-9-3-4 0,6 2-3 16,-3 1-4-16,4-1-1 0,-7 4 0 0,8-4-2 0,-7 6-1 0,8-1 1 15,-11-2 0-15,10 7 7 0,1-4 8 0,-3-1 7 0,-5 1 6 0,7-2 6 16,6-4 8-16,-6 4 5 0,-1 2 4 0,1-5 4 0,6 2-1 16,-1 4 5-16,2-9-1 0,-2 8 0 0,7 0 0 0,-4-1-5 0,3-6-9 15,0 6-3-15,8-1-6 0,-5 2-5 0,5-5-4 0,0-2-4 0,0 6-1 0,5-5-1 16,-5 1-2-16,16-7 1 0,-11 7-1 0,8-7 1 0,1 1 2 0,-2-4 3 15,7 4 5-15,1-4 4 0,7 0 2 0,-3-2 5 0,3 2-2 0,-1-6-1 0,8 1-2 0,-10-1 0 16,15 0 4-16,-5-3 2 0,-2-2 2 0,2-1 0 0,3 3-1 0,3-2-1 16,-1-4-2-16,0 4-3 0,7-4-3 0,-2-6-3 0,4 7-1 0,3-7 1 15,-5 0-3-15,7 2 0 0,-1-7-3 0,-1 1-3 0,1-5-7 0,0 0-3 16,6 0-3-16,-5-5-1 0,-2 1-1 0,3-7-2 0,2-2 0 0,-1 4 0 16,3-7 1-16,0-4-1 0,-6 7 3 0,6-8 0 0,-5-3-1 0,5 5 2 0,-5-7 1 15,-3 4 3-15,10-5 1 0,-9 5 1 0,4-9 5 0,-5 7 3 0,3-6-1 16,-6 2 0-16,3-2 2 0,-5 5 0 0,2-8 0 0,-2 3 0 0,2 2 1 0,-10-8-1 15,-3 8 4-15,6-11-3 0,-1 3 3 0,-7-1-3 0,-1-3 2 0,1 1 0 16,-5-1 0-16,6 1 2 0,-6 1 3 0,-3-3 2 0,-4-2 3 0,7 3 3 16,-14 3 2-16,6-4 3 0,-6 3 3 0,0-1 2 0,-8-4 2 0,4 2 4 15,-2 3-1-15,-2-1 2 0,-5 0-1 0,0-6-2 0,0 7-1 0,-5-7-2 16,-2 8-2-16,7-8-3 0,-14 5-3 0,8-3-2 0,-7 4-2 0,6-1-5 0,-6-3-5 16,-1 3-3-16,-4 7-4 0,4-6-7 0,-6-1 0 15,1 7-5-15,-2-3-3 0,5 2-3 0,-12 6-4 0,1-2 0 0,8-4-7 16,-13 10-1-16,7-6-4 0,-10 5-3 0,3 1-4 0,1 0-1 0,-9 3-4 0,1 3-3 15,-6 2-6-15,-2 2-9 0,2 0-11 0,-7 5-13 0,-6 4-12 0,0-2-23 0,-2 4-20 16,-6 3-32-16,2 3-30 0,-6 9-31 0,-2-8-30 0,1 11-48 0,-9-1-57 16,2 2-74-16,-6 2-82 0,4 7-27 0,-9-5 8 0,5 3 18 0,-3 7 27 0,-5-6 39 15,10 1 41-15,-10 4 46 0,6-4 47 0,2 3 47 0,-7-1 48 0,7-5 57 0,-3-2 63 16</inkml:trace>
  <inkml:trace contextRef="#ctx0" brushRef="#br0" timeOffset="-45500.67">23068 15221 0 0,'-5'6'3'0,"5"-3"57"0,-8 3 33 0,8 0 25 0,-8-2 21 0,8 1 23 0,0-5 24 0,-5 4 22 0,5-4 24 0,-8 6 21 0,8-6 20 0,0 0-2 0,-5 0-12 16,5 0-27-16,0 0-38 0,-5 0-23 0,5 0-12 0,0 0-8 0,-9 0-3 0,9 0-6 0,0 0-9 0,-5 0-3 0,-2 0-6 0,7 0-2 15,-6 0-1-15,6 0-2 0,-8 0 0 0,2 0 0 0,6 0-4 0,-7-6 1 16,2 6-4-16,5 0-2 0,-7 0-7 0,0-4-7 0,7 4-8 0,-7-5-11 0,1 5-10 16,-1 0-10-16,2-4-10 0,-4 4-8 0,4-6-8 0,0 6-6 0,-3-6-6 15,3 3-6-15,-3 3-3 0,0-6-2 0,-3 1-5 0,3 1-2 0,-5-2 0 0,1 3-1 16,0 3 0-16,5-6-1 0,-13 2 1 0,8-1 1 0,-4-5 2 0,5 4 2 15,-10 1 2-15,9 1 3 0,-7-5 4 0,-1 3 0 0,8-3 5 0,-8 3 4 16,1-3 4-16,-2-1 3 0,3-5 6 0,-3 6 1 0,2 0 3 0,6-7 1 16,-5 2 0-16,-3-1-3 0,7-1-1 0,-4-2-2 0,-1-1-5 0,4-2-3 15,1 1-4-15,-4-2-4 0,5 1-4 0,0-3-8 0,-1-1-4 0,2-3-6 0,6 2 0 16,-8 3-4-16,7-7-2 0,2 6-3 0,-3-6-1 0,2 2 0 0,1-2-3 16,5-1 2-16,-8 2-3 0,8 0 2 0,0-4-1 0,0 3 2 0,0-4 2 0,0-1 0 15,8 6-2-15,-8-4 4 0,5-7-1 0,1 7-1 0,-6-7 1 0,8 5 1 16,-3-3 2-16,9-1-1 0,-7 3 3 0,-1-2 1 0,6 5 2 15,-4-3 2-15,5-3 2 0,-7 4 0 0,7 6 1 0,0-5 1 0,1 6 0 0,-2-2 0 16,1 2 0-16,1-2 1 0,-1 6 0 0,6-7-2 16,-7 7 0-16,8 0-2 0,0 0-1 0,-1 5-1 0,2-6-4 0,-3 5-1 0,3 1-1 0,-2-2-1 15,1 8 0-15,-1-2 0 0,7-5-1 0,-8 6 2 0,3 0-2 0,6 4 2 0,-8-5-1 16,6 6 2-16,2-2-1 16,-8 1-1-16,7 0 1 0,-8 5 1 0,9 1-3 0,-1 4 0 0,1-5 2 0,-1 10-2 0,0-5 3 0,0 4-2 0,-7 8 0 0,7-3 0 15,1 0 2-15,-1 6-1 0,0 3 2 0,-2 3 0 0,-3-2 3 0,5 6 0 16,-7-1 3-16,2 6 3 0,-2-2-1 0,1 8 3 0,-1-3 0 0,-7 1 2 15,2 6 0-15,-1-1-2 0,-8-2 1 0,4 8 0 0,3-5-1 0,-6 2-1 0,2 4 0 16,-8-9 0-16,5 8-3 0,-5 0 0 0,8-7-2 0,-8 1-2 0,5-5 1 16,-5 2 0-16,7-3-1 0,0-3 1 0,-7-2 1 0,5 3 1 0,3-7 0 0,-1 0 0 15,-7 0 1-15,5-5 0 0,3 2 1 0,-8-2 1 0,6-4-1 0,-6 4 1 16,5-5 0-16,-5 1 0 16,8 6 0-16,-8-8 2 0,0 2 1 0,0-6 1 0,0 7-1 0,0-1 1 0,0 0-2 0,0 0 0 0,-8-2-1 0,8 2-3 15,0-1-5-15,-5 2-4 0,5-7-9 0,-6 6-8 0,6 0-10 0,-8-5-13 16,3-1-12-16,5 6-14 0,-7-6-14 0,7 0-14 0,-8-2-17 0,8 2-13 15,0 0-13-15,-5-3-13 0,5 3-8 0,-7-4-14 0,7-1-14 0,0 2-17 0,0 0-19 16,-7-6-12-16,7 0-11 0,0 0-12 0,0 0-10 0,0 0-20 0,0 0-21 16,0 0 2-16,0 0 14 0,0 0 19 0,0 0 21 0,0 0 28 15,0 0 29-15,0 0 31 0,0 0 32 0,0 0 29 0,0 0 28 0,0 0 33 0,0-12 48 0</inkml:trace>
  <inkml:trace contextRef="#ctx0" brushRef="#br0" timeOffset="-45090.41">23224 14732 0 0,'0'0'2'0,"0"0"104"0,0 0 59 0,0 0 36 0,0 0 25 0,0-4 16 0,0-1 16 0,0 1 11 0,0-2 11 0,0-4 9 0,0 1 10 0,0 4 14 0,0-5 16 0,0 1-71 0,0 4-121 16,0-5-50-16,0 4-11 0,0-3 4 0,0 3 8 0,0 3 15 0,0-3 13 15,0 2 16-15,0-1 11 0,0 1 13 0,0-2 5 0,0 0 3 0,-6 3-4 16,6 3-9-16,0 0-10 0,0-6-13 15,0 1-16-15,0 5-11 0,-7 0-15 0,7 0-12 0,0 0-13 0,0 0-13 0,0 0-12 0,0 0-9 0,0 0-12 16,0 0-8-16,0 0-11 0,0 0-5 16,0 0-9-16,0 0-4 0,0 0-3 0,0 0 0 0,7 0 0 15,-1 0 2-15,-6 5 6 0,5 1 2 0,2-3 2 0,2 3 6 0,-4 0 2 0,2-2 4 0,-1 5 7 0,0-3 3 0,9 3 8 0,-10 0 1 16,1 3 4-16,7-3 0 0,2-5-1 0,-10 5-1 16,9 2-4-16,-9-2-2 0,9-2 0 0,-7 2-1 0,4 0-1 0,-4 0 0 0,7-3 0 15,-7 3-2 1,4-3 1-16,-2 4 0 0,-2-5-1 0,4-1 1 0,-3 5 2 0,-3-3 4 0,8-2 8 15,-6 1 5-15,0 1 7 0,-2-3 6 0,10-3 4 0,-10 7 5 0,3-7 7 16,-2 0 3-16,7-7 5 0,-6 7 5 0,-1-3 3 0,0-3 1 0,6 1 2 16,-3-5-3-16,-4 1-6 0,8 0-6 0,1-1-8 0,-7-5-5 0,6 0-5 0,-2-3-4 15,2-3-6-15,3 2-6 0,-6-5-4 0,3 3-16 0,1-7-24 0,-1 2-30 16,0-3-34-16,0 5-46 0,0-6-49 0,0 2-83 0,-5-2-97 0,-3-4-98 16,9 4-94-16,-9-3-36 0,2 3-9 0,1 2 11 0,-8-6 14 0,6 3 33 0,-6-2 39 15,0-3 47-15,-6 2 53 0,-2 1 60 0,1-7 64 0,2 1 80 0,-9-1 83 0</inkml:trace>
  <inkml:trace contextRef="#ctx0" brushRef="#br0" timeOffset="3288.2">19745 11616 73 0,'0'-4'148'0,"0"-1"46"0,0 1 36 0,-5-3 32 0,5 2 29 0,0 1 30 0,-5-1 30 0,-3 1 29 0,8-2 27 0,-6-3 29 0,-1 4 24 0,7 1-58 0,-8-2-109 0,8 0-60 0,-5 3-37 0,-2-3-23 0,7 2-14 0,0-1-8 0,0-1-11 0,-7 2-6 0,7-1-13 16,0 5-11-16,0-4-12 0,0-1-10 0,0-2-10 0,0 4-8 0,0-3-9 16,7 3-8-16,-7-3-8 0,0 6-6 0,0-10-4 0,0 5-6 0,7 1-8 15,-7-7-4-15,0 7-6 0,5-5-4 0,-5 3-4 0,8-3-3 0,-8 3 0 16,7-3 1-16,-1 3 0 0,-6 3 1 0,8-7 1 0,-3 4-1 0,0 1 2 0,3 5-2 16,5-4 2-16,-7 4-3 0,1 0 2 0,7 0-2 0,-1 0 0 0,-8 4-1 15,9 1-1-15,-2 5 0 0,2-1 0 0,-1 1-1 0,-1 5 1 0,2-1-1 16,-1 7 0-16,-8-2 1 0,9-1 2 0,-1 7 2 0,-8-1-1 0,11 1-2 0,-11-1 3 15,1 1-1-15,2-1 0 0,-3 2-2 0,2-3 0 0,-7 3 0 0,0-7-3 16,0 6 1-16,0-7-1 0,0 2-2 0,0-1-1 0,0 2-1 16,-7-8-2-16,7 8 1 0,-5-6 2 0,-3-2-1 0,8 2 1 0,-6 0 0 0,1-6 0 0,5 1 0 15,-8 0 1-15,0 0 0 0,8 0 3 0,-5 1 3 0,5-7 1 0,-6 5 3 16,-1-4 3-16,7-1 1 0,-5 2 5 0,5 0 2 0,-9-6 2 0,9 0 3 16,0 0 5-16,0 0 3 0,-5 0 8 0,5 0 5 0,0 0 5 0,0-6 1 15,-7 0 3-15,7 2 1 0,0-1-1 0,-6-1 1 0,6-1-1 0,0-4-2 0,0 1-2 16,0 0-2-16,0-4-4 0,0-1-3 0,0 0-8 0,0 0-5 0,0 2-6 15,0-8-4-15,6 6-7 0,-6-4-2 0,7 1-2 0,-2-7-3 0,4 5-3 16,-4-5-2-16,2 1-2 0,-1 5 1 0,-1-5-4 0,11 0-1 0,-11-1 0 16,9 5 0-16,-9 0-2 0,10 0 1 0,-10 1-2 0,9 4 0 0,-1 0-2 0,-8 6-9 15,9-7-11-15,-9 13-18 0,11-6-14 0,-11 3-23 0,8 0-22 0,-8 6-29 16,11 0-33-16,-11 0-39 0,8 6-41 0,-7-6-76 0,9 9-91 0,-4 0-64 16,-5 3-53-16,9-3-6 0,-10 1 14 0,3 5 27 0,3-6 31 0,-11 1 38 0,8-1 43 15,-1-4 44-15,-7 1 50 0,0-6 51 0,6 0 56 0,-6 0 72 0,0 0 84 0</inkml:trace>
  <inkml:trace contextRef="#ctx0" brushRef="#br0" timeOffset="4156.29">20417 11679 0 0,'7'10'2'0,"-7"-5"120"0,6 4 99 0,-6-2 69 0,8-2 53 0,-8-1 37 0,0-4 28 0,0 0 22 0,0 0 18 0,0-4 16 0,5-8 14 0,-5 9 14 0,8-8 13 0,-3 1-85 0,-5 1-146 0,14 0-103 0,-14 0-80 0,12-7-36 0,-4 7-14 0,-3-2 2 0,-5 2 8 0,7-2 9 0,0 2 13 0,-7 4 10 0,0-5 10 0,0 5 6 0,0-4 3 0,0 5 2 0,0-2 0 0,0 0-9 0,0 3-12 0,-7-3-14 0,0 2-13 0,7 4-13 0,-5-5-14 0,-10 5-11 0,10 0-11 0,-4 5-9 0,-1-1-7 0,-3 2-6 0,-1-3-5 0,1 3-1 0,0 4-1 0,0-1-4 0,-1 2 2 0,2-2 0 0,-1 7 1 0,-1-7 2 0,2 6-2 0,4-2 4 0,-4-1-2 0,5 2 2 0,2-1 1 0,-2 2-1 0,0 1 1 0,0-2 0 0,1 1 0 0,6-2 3 0,-7 3 0 0,7-1 3 0,0-1 1 0,-6-4 0 0,6 5 1 0,0 0-1 0,0-6 3 0,6 7-4 0,-6-7 3 0,0 0-2 15,7 1 3-15,-1-1 0 0,-6 2-1 0,7-1 2 0,0-5-1 0,0 4 5 0,-2-5-2 0,2 2 2 0,-1-2 2 0,0 1 2 0,9 0 3 0,-10-5 2 0,9 0 2 0,-9 0 3 0,8 0 1 0,-6 0 1 0,7-5 3 0,-1 0 3 0,-7 1 0 0,7-2 2 0,0-3 1 0,0 0 2 0,0-1 0 0,-8-1 0 0,9-2 0 0,1-2 4 0,-3-1-2 0,-5 2 2 0,6 0 2 0,0 0 1 0,-7-7 0 0,6 2-1 0,-3-2 1 0,2-3-3 0,-4-1 1 0,6 1-3 0,-5 0-1 0,-3 0 0 0,1-4-2 0,2-3-1 16,-3 1-3-16,3 2-2 0,-8-2-3 0,5 2-3 0,-5-2-2 0,0 0-1 16,0 6-4-16,0 0 1 0,0-1-2 0,0 1 1 0,-5 5 0 0,5-6-2 15,-8 11 1-15,8-5-2 0,0 4-2 0,-5 0 0 0,5 0-1 0,0 6 1 16,-8-1 0-16,8-1-2 0,0 7 2 0,0-5-3 0,0 9-1 0,-6-6-5 15,6 6-6-15,0 0-7 0,0 0-8 0,0 0-4 0,0 0-4 0,0 0-1 0,0 0-2 16,0 6 1-16,0-2 0 0,0 5-1 0,0 2 0 0,-5-1 2 0,5 5 2 16,0-2 6-16,0 7 3 0,0-1 10 0,0 1 5 0,0-1 7 0,0 2 3 0,-8 4 1 15,8-1 3-15,0 0 0 0,0 1 2 0,0-1 0 0,0 0 1 0,0 4-2 16,0-4 3-16,-8 1-1 0,8 5 2 0,0-6 0 0,0 7 1 0,0-7-1 16,0-6 1-16,8 7-1 0,-8-1 3 0,0-3-2 0,0 3 0 0,8-4-2 15,-8-2-1-15,0 2 0 0,5-4-2 0,-5-2 0 0,6 5-1 0,2-10 0 0,-8 7-1 16,5-7 0-16,3 6-2 0,-3-6 1 0,2 1-1 0,5-4 1 15,-5 3 1-15,1-4 3 0,5-1 3 0,-2-4 1 0,-4 6 2 0,7-6 3 0,-1-6 1 16,1 2 0-16,-2-1 3 0,7 1 3 0,-6-7-2 0,0 1 4 0,1 1 1 16,-2-6 3-16,2 0 1 0,-1 0 3 0,0 2 0 0,0-8 2 0,0 2-1 0,0-1 1 15,-2 2-2-15,-3-2 1 0,5-4-3 0,-5-2 1 0,-3 3-1 0,9-3-2 16,-9-2-3-16,2-2-2 0,-1 2-2 0,2-2-4 16,-3-1-3-16,3 3-1 0,-8-2-2 0,5 1-2 0,-5 6 2 0,7-3-1 0,-7 1 0 0,0 1-1 15,0 0 2-15,0 5-2 0,0-1 0 0,0 6 0 0,0-7 0 0,-7 7 0 0,7 1 1 16,0 3-1-16,0-1 2 0,0 1-5 0,-5 5-1 0,5 1-4 0,0-1-6 15,0 5-8-15,0 0-5 0,0 0-6 0,0 0-2 0,0 0-3 0,-8 0 0 0,8 5-2 16,0-1 0-16,-5 1-1 0,5 1 0 0,0 4 0 0,0-5 1 16,-8 5 5-16,8-1 4 0,0 0 3 0,-6 0 7 0,6 7 4 0,0-7 4 0,-7 6 3 15,7-6 0-15,0 6 0 0,-5 1 2 0,5-2-1 0,0 2 0 0,0 2 2 16,-9-3 1-16,9 4 1 0,0 2 2 0,0-3 2 0,0 6 2 0,-5-3 1 16,5 4 1-16,0-1 2 0,0 0 0 0,0 1 1 0,0-1 0 0,5 1 3 15,-5-1-2-15,0 4-1 0,0-4 3 0,0-3 0 0,9 3-3 0,-9 0 0 0,0-4-1 16,5 0 0-16,-5-1-4 0,7-4 2 0,-7 4-1 0,6-5 0 0,-6 2-2 15,8-7-2-15,-3 6 1 0,-5 0-3 0,8-5 1 0,-3-1-7 0,-5 0-10 16,7 1-8-16,0-5-12 0,0 4-8 16,-7-3-13-16,6 0-10 0,-6-2-14 0,7 1-16 0,-7 1-16 0,5-2-18 0,-5-4-18 0,0 0-20 0,0 0-20 0,0 0-19 15,0 0-21-15,0 0-43 0,0 0-55 0,0 0-63 0,0 0-66 0,0-4-20 16,-5-2 8-16,5 1 20 0,-7 1 27 0,1-2 30 0,-1-4 32 0,0 5 35 0,0-4 37 16,2 3 40-16,-3-3 45 0,3 0 57 0,-3-1 65 0</inkml:trace>
  <inkml:trace contextRef="#ctx0" brushRef="#br0" timeOffset="4503.42">20827 11797 94 0,'-12'0'174'0,"-2"0"51"0,1 0 38 0,0-5 35 0,0 1 31 0,7 4 37 0,-6-5 34 0,-2-1 34 0,7 2 30 0,1-1 28 0,1 1 25 0,-4-1-70 0,9 5-125 0,0-7-79 0,0 7-54 16,0 0-29-16,0 0-11 0,0-4-13 0,0 4-17 0,0 0-17 0,0-5-21 0,9 5-14 0,-9-4-15 0,5 4-10 0,1-5-10 31,1-1-4-31,-7 2-3 0,14 4-2 0,-7-5-1 0,-2 1-4 0,6-1 1 0,5-2-4 15,-4 7 0-15,8-3 0 0,-8-3-3 0,7 1 0 0,2 1-3 0,-3-2-4 16,3 6-6-16,-2-3-21 0,7-3-30 0,-7 6-41 0,2-4-47 0,4-1-73 16,-5 5-77-16,6-6-95 0,-8 6-98 0,3 0-39 0,-2-3-11 0,1 3 6 15,7-7 13-15,-16 7 23 0,2-5 27 0,3 1 42 0,-5-1 47 0,1 1 57 0,-3-2 62 16,3 1 70-16,-6 1 75 0</inkml:trace>
  <inkml:trace contextRef="#ctx0" brushRef="#br0" timeOffset="4740.07">21375 11958 0 0,'-7'20'35'0,"7"-5"148"16,-6-1 79-16,0-4 54 0,-1-1 38 0,7 3 30 0,-8-9 22 0,8-3 20 15,-5-3 14-15,5-3 16 0,0 6 16 0,0 0 19 0,0 0 22 0,0-6-112 16,0 6-188-16,0-3-84 0,0-3-34 0,0 6-10 0,0-6-7 0,0 2 8 16,-7-1 4-16,7-1 8 0,0 6 6 0,0-3 6 0,0-1 2 0,0 4-3 15,-7-6-7-15,7 6-13 0,0 0-15 0,0 0-14 0,0 0-16 0,0-5-10 0,0 5-9 16,0-4-9-16,7-2-4 0,-7 0-7 0,0 6-7 0,7-4-4 0,-2-1-8 15,3 0-12-15,5 1-19 0,-7-6-25 0,6 5-26 0,2 1-33 0,-1-1-36 16,8-1-40-16,-9-4-46 0,8 5-78 0,-2 1-93 0,3-1-64 0,-2 1-49 0,1-2-9 16,-1-3 6-16,2 3 24 0,-10-4 34 0,10 1 40 0,-9 0 42 0,2-1 50 15,-1-4 50-15,0-2 54 0,-7 2 59 0,-1-1 72 0,10-1 87 0</inkml:trace>
  <inkml:trace contextRef="#ctx0" brushRef="#br0" timeOffset="5134.88">21601 11435 0 0,'-12'6'47'0,"6"-2"158"0,-7 2 79 0,5-1 54 0,3-5 42 0,-1-5 31 16,-7 5 29-16,13-6 20 0,-7 2 21 0,7-2 18 0,0 3 13 0,0-3 18 16,0 1 16-16,7 1-129 0,-7-7-214 0,6 11-93 0,1-10-29 0,-1 7-13 15,7-3-4-15,-5 2 3 0,-3-2 1 0,1-3 3 0,1 3 2 0,-2 1 3 0,4 1 4 16,-4-1 1-16,2 1-2 0,-1-2-6 0,8 6-11 0,-7-6-8 0,-2 3-12 16,9 3-8-16,-9 0-9 0,10 0-5 0,-1 0-5 0,-9 3-2 0,13 3-3 15,-10 0-2-15,11-2-1 0,-6 5-2 0,0 6-1 0,1-4-3 0,-2 2-2 16,1 8-2-16,1-3 1 0,-9 3-3 0,11 4-6 0,-11-1-11 0,1 0-16 0,1 1-14 15,-2-1-16-15,4 5-13 0,-9-5-14 0,0 6-15 0,0-6-16 0,0 1-11 16,0-1-11-16,-9 1-6 0,9-1-2 0,-5-6 4 0,5 3 6 0,-7-2 13 0,1-5 16 16,1 7 18-16,5-7 14 0,-9-5 16 0,2 6 15 0,7-9 17 0,-5 3 19 15,-2-4 17-15,7-1 19 0,-7 2 16 0,7-2 12 0,-5-4 12 0,5 5 11 16,-8-5 10-16,1 0 11 0,7 0 13 0,-5 0 13 0,-2-5 9 0,0 5 8 0,7-4 6 16,-5-2 6-16,-3 2 1 0,3-5-1 0,5-2-6 0,-8 7-5 0,2-11-7 15,6 6-8-15,-7-1-12 0,7-4-8 0,0-2-13 0,0 1-14 0,0 0-14 16,0 0-8-16,0-3-11 0,0-1-7 0,7 3-6 0,-7-4-9 0,6-5-3 15,2 7-6-15,-3-6-5 0,3-1-1 0,-3 1-5 0,9-1-5 16,-9 5-6-16,10-5-3 0,-3 1-14 0,0 6-10 0,-5-7-13 0,7 10-16 16,-1-4-19-16,1 10-18 0,-2-6-24 0,-6 4-25 0,7 7-27 0,0-2-35 0,-7 3-33 0,7 3-33 15,-5 0-63-15,-1 0-72 0,-2 3-61 0,1 3-48 0,2-2-9 0,-3 1 15 16,3 1 28-16,-3 3 31 0,3-3 39 0,-8 3 42 0,6-5 43 0,-6 2 46 0,0-1 50 16,0-5 49-16,0 0 66 0,0 0 76 0</inkml:trace>
  <inkml:trace contextRef="#ctx0" brushRef="#br0" timeOffset="5845.24">22163 11655 0 0,'-7'11'19'0,"7"-1"134"0,-7-1 70 0,-6-5 48 0,6 1 35 0,1 1 28 0,-5-6 25 0,-5 0 22 0,11-6 24 0,-2 1 25 0,1 1 21 0,1-2 22 0,-3 3 22 0,8 3-103 0,-8-6-168 0,8 6-81 0,0 0-32 0,-5-4-15 0,5 4-2 0,0 0 1 0,0 0 2 16,-6-5-4-16,6 5-5 0,0 0-7 0,0-6-7 0,0 6-11 0,0 0-11 15,0 0-11-15,-7 0-10 0,7 0-13 16,0 0-10-16,0 0-9 0,0 0-9 0,0 6-4 0,0-6-6 0,0 5-4 0,0-5-4 0,0 4 0 0,0 2 1 0,7-3 3 15,-7 3 2-15,0-2 6 0,6 7 7 0,-1-8 3 0,-5 4 6 0,8-2 3 16,0-1 3-16,-3 1 1 0,8-1 3 0,-8 2 2 0,11-1 1 0,-11-5 3 16,7 4 2-16,3-4 0 0,-3 5 5 0,0-5-1 15,3 0 2-15,-3 0 3 0,8-5 1 0,-7 5 3 0,0-4 6 0,1-1 2 0,4-1 2 0,-4 2 6 0,-2-1 1 16,1 1 6-16,1-8 2 0,-2 3 4 0,2 4 5 0,-8-5 1 16,1 1 3-16,-2 5 0 0,9-7-1 0,-14 1-1 0,7 1 1 0,-7 0-6 0,6-2 1 0,-6 2-7 15,0-7-5-15,0 7-5 0,-6-6-8 0,6 6-5 0,-7-7-8 16,7 3-5-16,-6-2-4 0,-2 1-5 0,3-2-5 0,-2 1-4 0,1 6-6 15,-1 0-5-15,-7-1-3 0,9 1 0 0,-3 3-3 0,-3 1-1 0,3 1-3 0,3-2-1 16,-11 6-3-16,11 0-1 0,-8 0-2 0,8 0 2 0,-3 6 0 0,-5 3 0 16,7-3 1-16,-7 3 0 0,5 1 2 0,3 4 0 15,-9-4 1-15,9 5 0 0,-2 4 2 0,-1-4 0 0,3 0 2 0,-2 0 0 0,0-2 2 0,7-2-1 16,-5 2 0-16,5 3 1 0,0-2 1 0,0-4 0 0,0 4 2 0,0-4 0 0,5 5 2 16,-5-6 0-16,7 1 2 0,-7 4-2 0,7-2-1 0,-2-3-4 0,3 1-4 15,4-1-6-15,-5 0-7 0,5 3-3 0,-4-3-5 0,5-5-5 0,-7 7-1 0,7-7-6 16,0 5-3-16,0-3-3 0,1 0-3 0,-2-3 0 0,1 3 0 0,-7-1-3 15,7-5-3-15,1 4 2 0,-1-4 2 0,-6 6 7 0,6-6 5 0,0 0 7 0,-7-6 3 16,7 6 6-16,0-4 4 16,1-1 6-16,-9-1 6 0,10 3 8 0,-3-3 13 0,0-4 13 0,1 1 18 0,1-2 9 0,-9 2 9 0,11 0 4 0,-5-7 4 15,-4 7 7-15,6-6 4 0,-5-1 5 0,3 2 3 0,-4 1 1 0,-1-2 1 16,2-1-3-16,-3 2-7 0,2-5-3 0,-1 3-6 16,-6-2-4-16,6 3-5 0,1-6-2 0,-7 8-5 0,8-2-1 0,-8 1-3 0,0 4 3 0,0-5 1 0,5 9 1 15,-5-3 2-15,0 5 1 0,0-1 1 0,0 5 1 16,-5-6-4-16,5 6-2 0,0 0-7 0,0-4-7 0,-8 4-8 0,1 4-7 0,1-4-9 15,0 6-6-15,-1-1-8 0,2 4-4 0,-9 1-7 0,1-1-2 0,0 7-7 0,5-2 1 16,-4 1-3-16,1-2 1 0,-5 3 7 0,11 4 2 0,-9-7 6 0,9 8 0 0,-8-6 2 16,6-2 1-16,7 2 1 0,-7 0-1 0,2 0 0 0,-3 0 0 0,8-5-1 15,-7 4 1-15,7-4 0 0,-5 4-1 0,5-3 1 0,0-2 2 0,0 0-1 16,0 2 1-16,0-7 2 0,0 5-2 0,0 3 2 0,0-9-1 0,5 8-8 0,2-7-7 16,-7 6-7-16,8-5-8 0,-3-1-11 0,2 8-10 0,5-9-15 0,-4 3-16 15,5-1-15 1,-2-1-20-16,5-4-20 0,-5 6-25 0,1-6-27 0,9 0-23 0,-8 4-19 0,1-4-30 0,4-4-40 0,3 4-48 0,-8-6-57 0,-2 6-36 0,10-4-28 15,-3-1 5-15,-2-4 18 0,-5 2 30 0,10-2 31 0,-9 0 38 0,-1-1 40 16,5-1 40-16,-4-4 38 0,0 2 48 0,3 2 50 0,-10-2 58 0,2-3 71 0</inkml:trace>
  <inkml:trace contextRef="#ctx0" brushRef="#br0" timeOffset="6333.83">22840 11406 0 0,'0'0'1'0,"0"0"102"0,0-4 65 0,0-2 42 0,0 3 30 0,0-3 26 0,0 2 24 0,0-2 27 0,-7 1 27 0,7-5 27 0,0 5 28 0,0 1 29 0,0-1 26 0,0 1-65 0,0-2-122 16,7 0-57-16,-7 3-25 0,0-3-9 0,0 3 0 0,0-3 0 0,0 6-1 0,0-6-5 0,0 6-10 0,0 0-12 0,0 0-13 0,0 0-17 0,0 0-19 0,0 0-16 0,0 0-20 0,0 0-15 0,0 0-14 0,0 0-11 0,0 0-5 16,7 0-7-16,-7 6-6 0,0 0-4 0,5 3-2 0,-5-6-3 0,8 9 1 0,-8-3 2 15,0 6 4-15,5 0 2 0,-5-2 7 0,8 2 3 0,-8 0-1 0,0 4 4 0,6 1-2 16,-6 5-1-16,0-6-2 0,0 1-2 0,0 5-1 0,0-7-1 0,0 6-2 16,5-4-3-16,-5 0-2 0,0-1 0 0,0-4-2 0,0 4 0 0,8-5 0 15,-8 2 0-15,8-7-2 0,-8 2 1 0,5-2-1 0,-5 2-1 0,8-2 2 16,-3-4 1-16,-5 5 2 0,5-10 3 0,4 5 2 0,-9-1 6 0,5 1 6 15,2-5 4-15,-7 4 11 0,6-4 9 0,-6 0 9 0,7 0 10 0,0-4 5 16,-7-1 7-16,7 1 5 0,-7-1 5 0,5-1 5 0,2-3 2 0,-1 0 1 0,-6-2 0 16,8-3-1-16,-2-1-8 0,-6 6-10 0,7-7-9 0,-2-2-10 0,-5-3-10 15,9 2-10-15,-9-1-7 0,5 0-5 0,0-4-8 0,-5 0-6 0,8-6-8 16,-3 5-9-16,3 1-8 0,-8-4-10 0,8 4-8 0,-3 0-6 0,-5-1-7 16,6 5-7-16,-6 1-11 0,7 4-8 0,-7 0-12 0,0 0-12 0,6 5-19 15,-6 7-23-15,0-9-23 0,0 8-25 0,0-1-31 0,0 5-30 0,0 0-34 16,0 0-29-16,0 0-47 0,0 0-52 0,7 5-55 0,-7-1-61 0,6 2-10 0,-6 0 8 15,0 3 30-15,7 1 36 0,-7-5 41 0,7 4 43 0,-7 1 49 0,0-1 48 0,0-3 50 16,7 3 47-16,-7-9 56 0,5 6 65 0</inkml:trace>
  <inkml:trace contextRef="#ctx0" brushRef="#br0" timeOffset="6618.01">23427 11329 0 0,'0'3'18'0,"0"-3"134"15,0 0 73-15,7-3 48 0,-7 3 35 0,5-9 27 0,-5 3 20 0,0-4 22 16,6 1 17-16,-6-2 20 0,8 1 25 0,-8 1 26 0,5-1 28 0,3 0-91 15,-3-4-162-15,-5 5-76 0,7-3-31 0,-7 3-13 0,7 0 5 0,-7 0 6 16,0-1 8-16,0-1 8 0,0 1 2 0,0 5 0 0,0-4-2 0,0 5-11 16,0-2-13-16,-7 2-14 0,7-1-13 0,-7-1-15 0,7 3-11 0,0 3-15 15,-5 0-14-15,-3-7-11 0,3 14-9 0,5-7-9 0,-14 0-9 0,9 3-5 0,-2 3-8 0,-7 3-4 16,8-3-4-16,-6 3-2 0,-4 0 2 0,5 7-1 0,-2-1 3 0,0-6-1 16,-1 6 4-16,2 4 1 0,-9-4 2 0,10-1 2 0,3 5-1 0,-5-3 1 15,0 2 1-15,-1 3-1 0,7-2 2 0,-4 1 0 0,4 5 0 0,1-7 1 16,-2 6 0-16,3 1-3 0,-2-4 2 0,1 3-4 0,6 0-4 0,-6-5-8 15,6 5-7-15,0-5-11 0,0 2-9 0,6-2-13 0,-6 2-16 0,6-3-9 16,1 1-9-16,-7-5-16 0,13 7-22 0,-7-2-28 0,1-3-38 0,-1 2-25 0,6 2-22 16,-3-1-34-16,3 2-36 0,-6-3-45 0,7 3-43 0,0-7-28 0,1 6-15 15,-1-5 4-15,-1-2 17 0,2-3 24 0,-1 0 36 0,-7-6 40 0,12 2 47 0,-11 0 39 16,7-6 39-16,-1-6 46 0,1 6 47 0</inkml:trace>
  <inkml:trace contextRef="#ctx0" brushRef="#br0" timeOffset="7013.48">23490 11748 0 0,'-5'-14'10'0,"-2"-5"122"0,0 4 68 15,2 0 43-15,-3-4 34 0,3-2 29 0,-3 3 30 0,2 3 26 0,1-10 26 16,-2 10 21-16,-2-3 23 0,4-3 22 0,5 6 20 0,-6 2-90 0,6-2-151 16,0 0-75-16,0 5-29 0,0-4-13 0,0 4-2 0,6 4-2 0,-6-3-5 15,0 0-4-15,0 3-6 0,5 1-3 0,-5 1-3 0,0-2-5 0,0 3-6 16,9-3-4-16,-9 6-3 0,0-4-2 0,7 4-2 0,-2 0-3 0,-5 0-4 0,6 0-1 16,2 0-3-16,-3 0-5 0,3 4-3 0,4 2-6 0,-5-3-2 0,6 3-2 15,-1-2-2-15,-4 7-2 0,3-2-2 0,4 0-7 0,-3 7-4 16,0-2-6-16,2 2-5 0,-1-4-4 0,-6 4-4 0,7 4-1 0,-9-1-2 0,8 0-1 15,-7-4-1-15,2 10-1 0,-8-11 1 0,5 10-1 0,-5-3-5 0,7-2-4 16,-7-1-9-16,0 3-4 0,0-2-4 0,0-3-3 0,0 2-2 0,0-3 0 0,0 0 1 16,-7-6-2-16,7 6 2 0,0-5-2 0,0-1 2 0,0-4 5 0,-5 2 5 15,5-4 10-15,0 3 12 0,0-6 11 0,0 0 7 0,0 0 9 0,0 0 8 0,0 0 5 16,0 0 7-16,-8 0 3 0,8-6 5 0,0 6 2 0,-6-3 3 0,6-9-1 16,0 8 1-16,-5-5-1 0,5-1-4 0,0-1-3 0,0-4-4 15,0 2-6-15,0-2-4 0,0 1-7 0,0-2-4 0,0-3-3 0,0 5-6 0,5-7-2 16,-5 2-3-16,0 1-4 0,6-3-4 0,2 2-1 0,-8-6-4 0,5 5-2 0,2-5 0 15,2 1-3-15,-4 6-2 0,0-7-6 0,3 6-10 0,-3-2-10 0,3 3-12 16,5-3-13-16,-7 8-14 0,1-2-18 0,7 4-17 0,-9 2-21 0,2-1-17 0,-1 4-24 16,7 3-22-16,-5-3-26 15,-3 3-26-15,1 3-36 0,2 3-37 0,-3-3-56 0,2 6-60 0,-7-3-37 0,8 9-30 0,-2-8 8 0,0 5 19 0,1 2 28 0,-7-2 34 16,5 1 35-16,-5-1 40 0,0 1 42 0,8 1 42 0,-8-7 50 0,0 7 53 0,0-8 60 16,6 7 76-16</inkml:trace>
  <inkml:trace contextRef="#ctx0" brushRef="#br0" timeOffset="7503.86">23953 11542 0 0,'8'12'14'0,"-3"-8"131"0,2 1 75 0,-7-5 52 15,0 4 41-15,0-4 32 0,7 0 29 0,-7-4 29 0,5-1 27 0,-5 1 26 16,7-2 26-16,-7 0 28 0,8 3 26 0,-3-3-90 16,-5-3-159-16,8 3-76 0,-2 2-42 0,-6 4-17 0,5-5-8 0,3 5-8 0,-8-4-6 0,0 4-7 0,0 0-13 15,0 0-10-15,0 0-12 0,8 0-8 16,-8 4-12-16,0 1-8 0,0-1-10 0,5 2-9 0,-5 3-10 16,0 0-6-16,0 7-7 0,6-7-2 0,-6 6-4 0,0 6 3 0,0-8 2 0,0 7 0 0,0-1 1 0,0 2-3 0,0-8-1 0,0 8-3 15,-6-3-5-15,6 2-3 0,0-4-1 16,0-3-2-16,0 7 0 0,0-4 0 0,0-7-1 0,0 6 0 0,0-2 0 0,6-1-1 0,-6-3-1 0,7 0 0 15,-7 6 1-15,5-6-1 0,-5 1 1 0,9-4 0 0,-2 3 0 0,-7-4-1 16,5 5 1-16,-5-6-1 0,6 1 1 0,-6 0 2 0,5-1 2 16,-5 2 3-16,0-6 7 0,0 0 0 0,0 0 6 0,0 0-1 0,0 0 2 0,0 0 2 15,0-6-3-15,0 2 3 0,-5-1-2 0,5-4 1 0,-6-1 0 0,6 1-1 16,-5-2 3-16,5-4-5 0,-7 2 0 0,-2-8-2 0,4 6-5 0,-2-4 2 16,1-5-2-16,1 5-1 0,-3-5 0 0,8-1 1 0,-8 1 0 0,3-6-1 0,-1 6-2 15,6-6 0-15,-8 2-3 16,8-3-3-16,0-2-2 0,0 3-2 0,0 2 2 0,0-2-2 0,0 0 1 0,0 2 0 0,8-3 1 0,-8 1-1 0,6 6-1 0,-6 6-1 15,5-7 2-15,3 5-2 0,0 6 0 0,-8-1 0 0,5 6-3 0,1-6-1 16,1 9-3-16,-2-3-2 0,4 5 0 0,-2-1-1 0,-2-1-1 0,6 6 0 16,-3 0-2-16,5 0 1 0,-6 6-1 0,5-1 1 0,3-1 2 0,-3 2-1 15,0 7 2-15,-4-2 3 0,5-2-1 0,0 6 2 0,0-1 1 0,-7 6 2 0,7-5 1 16,-8 4-1-16,4 2 1 0,-2-3 0 0,-2 1 1 16,3 1 1-16,-8-1 2 0,0 2 1 0,0-3 0 0,0 3 1 0,0-2 3 0,-8-1 0 0,3 3 0 0,-2-2-3 31,-2 2-2-31,4-8-7 0,-8 2-7 0,0-1-9 0,7 2-10 0,-7-1-10 15,0-6-12-15,0 0-12 0,-1 1-14 0,9-4-12 0,-10 3-13 0,3-3-15 16,0-3-17-16,-4-3-16 0,11 6-18 0,-6-6-19 0,-5 0-17 0,11 0-19 16,-8 0-20-16,8 0-31 0,-3 0-36 0,-5-6-43 0,7 3-49 0,-2-3-27 0,3 2-14 15,-3-1 10-15,1-1 20 0,2-4 32 0,5 1 32 0,0 0 36 0,0-2 39 16,0 2 38-16,0-2 41 0,5-3 46 0,-5-1 48 0</inkml:trace>
  <inkml:trace contextRef="#ctx0" brushRef="#br0" timeOffset="7725">24377 11201 0 0,'8'9'42'0,"2"3"157"0,-2-8 86 0,-2-4 63 0,-6 5 45 0,7-5 37 0,1 0 32 0,-8-9 26 0,5-3 24 0,1-2 19 0,-6 4 23 0,8 1 21 0,-3 5 22 0,3-1-126 0,-3 5-211 0,3-6-105 0,-2 6-52 0,-1 0-25 0,2 0-13 0,1 0-8 16,-2 0-7-16,0 0-3 0,1 0-1 0,-7 6-3 0,5-6 1 0,-5 5-4 0,7-1-4 16,2 2-5-16,-9 3-3 0,5-5-4 0,-5 7-6 0,0 4-1 0,6-6-3 15,-6 5 1-15,0 6 0 0,0-5 4 0,0 4 1 0,0 2 1 0,0 3-2 0,-6 0-6 16,6 1-12-16,-5 3-16 0,-4-4-22 0,2 6-21 0,2 0-26 0,-8-2-26 15,7-3-27-15,-9 4-21 0,4-4-24 0,-2-1-35 0,0 1-41 0,-6-1-68 16,4 1-75-16,-4-7-71 0,0 6-61 0,-1-3-10 0,-6-2 13 0,6 2 30 16,0-3 34-16,-4-3 40 0,-3 1 41 0,7-2 38 0,-7-4 39 0,2-1 50 0,-2-5 51 15,3 1 66-15,-8-5 74 0</inkml:trace>
  <inkml:trace contextRef="#ctx0" brushRef="#br0" timeOffset="8326.01">19480 12652 0 0,'-27'0'1'0,"1"0"105"0,7 0 62 0,1 0 37 16,-3-5 27-16,7-1 22 0,1 6 21 0,1-3 19 0,5-7 21 0,0 5 20 0,2 1 16 0,5-2 19 0,-8 0 20 0,8 2-72 0,0-1-126 0,8 0-56 0,-8 1-22 0,0-2-6 0,5 2 6 0,2-1 5 0,0-4 3 0,-2 2 1 16,10 4-1-16,-10-3 1 0,9 1 1 0,7-5-1 0,-10 7-2 0,10-3-6 15,-3 6-6-15,8-4-9 0,1-1-5 0,4-1-8 0,-4 3-5 0,12-4-8 0,-7 7-5 16,7 0-7-16,1-5-5 0,4 5-5 0,4 0-1 0,-4 0-1 0,9 0-2 16,-3 0 2-16,10 0-1 0,-9 0 1 0,15 5-1 0,-1-5 0 0,1 7 1 0,6-7-3 15,-1 3 0-15,8 3 2 0,-3-6 5 0,3 5-3 0,8-5 3 0,-4 0-7 16,7 4-5-16,2-4-6 0,6 0-1 0,-1-4-2 0,1 4-3 0,0 0-4 15,6-5 0-15,-6 5-7 0,5-6-2 0,2 3-3 0,1 3-2 0,-4-7-5 16,-4 2-4-16,1 1-2 0,5-1 1 0,-7 5 0 0,-5-6-2 0,0-2-3 16,-2 3-2-16,-7 0 0 0,4 1 1 0,-2-8 2 0,-9 8 2 0,3-7 1 0,-2 2-1 15,-11 5 3-15,7-5 3 0,-10-3 1 0,3 3 0 0,-1 0-2 0,-6 3-1 16,-7-3 1-16,-1 0 1 0,1-1 0 0,-4 4 1 0,-9-3-1 0,0 3-3 0,-1 1-7 16,-4 1-9-16,-11 0-12 0,4-1-14 0,-6-1-14 0,-9 6-14 0,0-4-24 15,-12 4-29-15,0 0-32 0,0-6-32 16,-12 1-34-16,0 5-35 0,-9-4-49 0,-6 4-60 0,4 0-79 0,-11-5-82 0,-4 5-24 0,-1 0 3 0,-14 0 19 15,6 0 29-15,-3 0 37 0,-11 0 43 0,3 0 49 0,-7 0 45 0,-1-6 49 0,-5 6 47 16,8 0 60-16,-9 0 63 0</inkml:trace>
  <inkml:trace contextRef="#ctx0" brushRef="#br0" timeOffset="8879.6">21511 12817 0 0,'20'0'103'0,"6"-3"105"0,-5-3 66 0,-3-3 46 0,8 3 37 16,-12-3 32-16,4 5 32 0,1-7 26 0,-4 1 26 0,4 1 22 0,-6-6 23 15,0 11-9-15,0-7-26 16,1 1-109-16,-9 5-150 0,3 1-69 0,4-1-26 0,-12 5-10 0,7-6-2 0,-7 6-2 0,0 0-2 0,0 0-6 0,0 0-10 0,0 0-7 16,0 6-7-16,-7-6-8 0,0 5-8 0,2-5-7 0,-3 9-10 0,3-2-11 15,-9 2-15-15,7 0-9 0,-7 6-11 0,1 0-8 0,3 0-7 0,-4-2-2 16,7 8 1-16,-6-6-1 0,-1 4 6 0,2-1-1 0,-2 3 2 0,8-2 1 0,-6 1 0 15,3-1 1-15,4 0-1 0,-8-4 0 0,8 6 1 0,5-8-1 0,-8 1 2 0,0 1-1 16,3 1 0-16,5-7-1 0,-6 6-1 16,6-6-3-16,-7 7-1 0,7-7-2 0,0 0 0 0,0 2 1 0,-6-7-1 0,6 7-2 0,0-7 3 0,0 7-2 15,0-7 1 1,0-4 4-16,0 4 6 0,0-4 3 0,0 0 8 0,0 0 4 0,0 0 5 0,0 0 4 0,0 0 1 0,0 0 3 0,6-4 3 0,-6 0 5 16,0-1 2-16,0-1 3 0,7 2 2 0,-7-7 1 0,0 2-2 0,6-1-1 15,-6-4-1-15,0 4 0 0,5-5-1 0,-5 5 0 0,8-4 1 0,-8-2-4 0,8 1-4 16,-8-3-2-16,5 3-5 15,-5 0-1-15,6 0-5 0,1-4-3 0,-7 4-4 0,5-4-4 0,4 4-3 0,-4 0-3 0,2-4-3 0,-7 8 1 0,14-2-3 0,-8 4 1 16,-6-6 0-16,7 9 1 16,-2-3 2-16,3-1 2 0,-2 5 2 0,-1 1 3 15,3-1 2-15,-1 5 0 0,-2-6 3 0,4 6 2 0,-4 0 1 0,8 0 4 16,-8 0 2-16,3 0 6 0,5 6 3 0,-7-1 2 0,7-1 4 0,-5 1 0 16,4-1 1-16,0 2 0 0,-5 3 0 0,6 0 1 0,1 3 2 0,-2-3 0 15,2 1-2-15,-1-1 1 0,1 0-3 0,-2 6-1 0,-1 0-32 0,10-5-2 0,-15 4 0 16,7 2 0-16,2-1 0 0,-4-2 0 0,2 2 0 0,0 0 0 0,1 0 0 15,-2 0 0-15,-4 0 0 0,5 0 0 0,-7-2 0 0,7 2 0 0,-5 0 0 16,3-5 0-16,-4 4 0 0,-2 1-1 0,4-6-114 0,3 7-48 0,-6-3-56 16,0 2-107-16,-6-4-127 0,7 4-106 0,1-6-88 0,-8 1-29 0,0-6-6 0,0-4 20 15,0 0 30-15,-8-4 37 0,1-2 46 0,1-7 52 0,0-8 58 0,-6-3 68 16,-2-6 74-16,1-3 98 0,0-7 98 0</inkml:trace>
  <inkml:trace contextRef="#ctx0" brushRef="#br0" timeOffset="15508.71">7939 5194 90 0,'0'3'148'0,"-5"9"36"0,5-9 24 0,-9 3 21 0,9-6 15 0,0 6 14 0,-5-2 12 0,5 1 12 0,-7-1 11 0,7-4 14 0,0 0 13 0,0 0-72 0,0 0-120 0,0 0-53 0,-8 0-19 0,8 0-5 0,-5 0 2 0,-2 0 5 16,7 0 5-16,-7 0 8 0,2 0 9 0,-3 0 5 0,-5 0 5 0,7 0 6 15,1 0 4-15,-11-4 3 0,11 4 1 0,-8 0 0 0,0 0-4 0,5-5-2 0,-3 5-4 16,-2 0-1-16,5-4-1 0,-4 4-2 0,-2-6-4 0,9 6-3 0,-8 0-2 16,5-6-9-16,-3 3-9 0,4 3-5 0,-7-6-6 0,7 0-3 0,-4 3-1 15,2-3-1-15,-3 1 2 0,6 1-2 0,-7-5-4 0,0 3-3 0,6-4-4 0,-5 1-3 16,-3-2 1-16,10 2 3 0,-9-5 4 0,1-1 4 0,6 0 1 0,-5 0 0 16,0-3-2-16,4 2-3 0,-5-8-3 0,7 3-4 0,-7-3-3 0,5 0-3 15,3 0 2-15,-8-1 0 0,8-3 0 0,-4 4-3 0,9-3-5 0,-5 5-1 16,-2-4-4-16,7 7 0 0,0-6-2 0,0 7-3 0,0-3 1 0,0-3-2 15,0 5-3-15,7-6 1 0,-2 5-3 0,4-5-3 0,-4 1-4 0,8-4-2 16,-8 2-1-16,9-3 1 0,6 5 0 0,-6-6 2 0,4 2 0 0,3-2-1 16,-2 2 2-16,7-2 2 0,-8 0-2 0,9 0 1 0,-1 8 3 0,8-9-1 0,-10 2 2 15,8-1 0-15,2 7 0 0,5-7-1 0,-7 6 0 0,8-1-1 0,-1 1 0 16,0 3-1-16,-2-3 2 0,3 11-2 0,7-8 2 0,-8 6-1 0,-1 6-2 0,1 0-1 16,-7-1-1-16,7 4-1 0,-5-3 0 0,3 9-2 0,-2-6 1 15,-3 6-2-15,1 0 0 0,-1 6-2 0,2-6 0 0,-2 4 0 0,-6 7-1 0,6-8 1 16,-6 9 1-16,0-3-2 0,-7 5 2 0,7-4 1 0,-5 10 1 0,-3-5 2 0,1 3 4 15,-6 8 2-15,3-3 1 0,-5 3 1 0,2-3 0 0,0 3 3 0,0 2-2 16,-5 2 5-16,-3-6 0 0,8 7 2 0,-6 2 2 0,0-4 0 0,-2 0-1 16,-5 0-1-16,7 6 0 0,1-7-1 0,-8 8-1 0,5-3-1 0,-5-4 0 15,7 7-1-15,-7-3 0 0,0 1-1 0,0 2-2 0,0-3 1 0,0 1-2 0,0-1 2 16,0 7-1-16,0-6 0 0,0 5 0 0,-7-5-1 0,7 6 0 16,-5-5 0-16,5-1 1 0,-8-4 1 0,1 4 1 0,2-6 0 0,-2 2-2 0,7-6 2 15,-7 0 1-15,-6 1 1 0,8-1-2 0,-3 1 0 0,2-7 2 0,-1 9-1 16,-6-9 0-16,7 1-2 0,-7 2-2 0,8-3-7 0,-11 3-9 0,3-7-9 15,2 6-9-15,3-6-8 0,-4 0-9 0,-2-3-10 0,8-2-8 0,-6 6-9 16,5-11-11-16,-7 5-10 0,8-2-11 0,-1-2-9 0,1-1-13 0,-2-4-11 0,8 5-14 16,-5-5-15-16,5 0-20 0,0-5-28 0,-5 5-30 0,5-4-45 0,0-1-43 15,0-5-56-15,0 4-54 0,0-3-13 0,0-6 7 0,0 6 18 0,0-7 25 0,0 2 31 16,0-5 34-16,0 3 39 0,0-2 40 0,0 3 46 0,0-4 46 0,0-1 52 16,-8 5 64-16</inkml:trace>
  <inkml:trace contextRef="#ctx0" brushRef="#br0" timeOffset="15823.72">8597 5106 64 0,'0'0'180'0,"0"-6"69"0,0 2 52 0,0-2 36 0,0 1 29 0,0 1 23 0,-8-1 19 0,8 1 19 0,0-2 21 0,-5 3 17 0,5-3 18 0,0 0-55 0,0 6-100 0,0-3-95 0,0-3-100 0,0 6-43 0,5-6-20 0,-5 2-7 0,0 4 0 16,0-5 2-16,0 5 1 0,8-6-2 0,-8 6-1 0,0 0-3 0,0 0-6 15,0 0-5-15,0 0-9 0,0 0-10 0,0 0-13 0,0 0-8 0,0 0-4 0,0 0-4 16,5 6 0-16,-5-1-1 0,0-1 0 0,0 2 0 0,0 3 0 0,0 3 1 15,8-3 2-15,-8 4 0 0,0 8 3 0,0-6 5 0,0 3 5 0,0 3 2 16,0-2-1-16,0 5 0 0,0-3-4 0,0-3-2 0,0 7-3 0,-8-6-2 16,8 1-1-16,0-1-3 0,0-4-4 0,0 0-4 0,0 0-4 0,0-5 0 15,0-1 1-15,8-4 3 0,-8-1 7 0,0 2 7 0,6-2 13 0,-1-4 6 16,3 0 7-16,5 0 5 0,0-4 5 0,0-2 5 0,0-3 1 0,7 0 7 0,-1-7 1 16,1-4 0-16,6 1-1 0,-1-5-7 0,8 0-7 15,1-7-26-15,-2 3-36 0,0-7-51 0,7 1-59 0,0 0-114 0,1-5-140 0,4-1-93 0,4 3-67 0,-4-3-23 16,1-4-3-16,0 0 12 0,-6-1 18 0,1 8 22 0,0-8 28 0,-1-4 41 15,-13 10 53-15,1-5 64 0,-9-1 70 0,3 8 98 0,-10-8 105 0</inkml:trace>
  <inkml:trace contextRef="#ctx0" brushRef="#br0" timeOffset="17445.53">9848 3806 1 0,'-9'0'72'0,"9"-5"51"0,-5 5 41 0,5 0 32 0,-7-4 28 0,7 4 26 0,0 0 22 0,0-6 22 16,-6 6 23-16,6-5 22 0,0 5 22 0,-5-4-16 0,5 4-43 0,-8 0-42 0,8 0-48 0,-8 0-28 0,8-5-19 0,0 5-14 0,0 0-6 0,-5-4-2 0,5 4-2 0,0 0-5 0,0 0-5 0,0-7-10 16,0 7-13-16,0 0-14 0,0 0-15 0,0 0-18 0,0 0-16 0,0 0-14 15,0 0-17-15,0 0-14 0,0 0-17 0,0-5-11 0,0 5-13 0,0 0-8 16,5-4-1-16,-5 4-2 0,8 0 3 0,0 0 4 0,-3 0 5 0,8 0 3 0,1 0 7 15,-2 4 6-15,0-4 6 0,3 0 8 0,-2 5 6 0,6-5 8 0,-7 7 5 16,8-3 0-16,-7 1 2 0,5 4-2 0,-2-3-1 0,2 3-1 0,-4 0 0 0,-2 7 0 16,8-7 1-16,-8 6 1 0,-4 3-2 0,5-2 3 0,-2 3-1 0,5 2 2 15,-11-3-3-15,0 2 3 0,3-1-1 0,-3 0 1 0,3 1-1 0,0 1 2 16,-8-2-2-16,5-4 1 0,-5 0 2 0,0 4 1 0,0-10-1 0,0 6 2 16,0-5 1-16,0 1 4 0,-5-4-1 0,5 4 2 0,-8-7 2 0,0 8 1 0,8-9 6 15,-5 3 4-15,-3 0 9 0,3-3 5 0,0-3 11 0,-4 6 5 0,2-6 6 16,2 0 6-16,-1 0 6 0,-1 0 5 0,1 0 5 0,-7-6 5 0,6 3 6 15,1 3 3-15,-2-12-3 0,2 9-3 0,-1-3-10 0,-7-4-8 0,9-1-9 0,0-2-8 16,5 4-8-16,-8-6-10 0,3 0-7 0,-3-4-8 0,8 4-10 0,0-5-7 16,-8-5-10-16,8 6-6 0,0-5-5 0,8-1-2 0,-8 1-1 0,8-1 1 15,-8 1-4-15,5-6-1 0,3 6-1 0,-3-1-1 0,0 1-2 0,9 6 0 16,-7-7-2-16,7 5 2 0,-1 1-3 0,-8-2 1 0,9 8-4 0,-1-2-4 16,-1 4-9-16,2 1-17 0,-1 1-19 0,0 0-21 0,0 3-26 0,-7 6-29 0,7 0-29 15,0 0-30-15,1 6-33 0,-2-6-57 0,-4 9-67 0,5 0-72 0,-2 1-69 16,-4 4-19-16,7 2 6 0,-8-1 22 0,-6 3 34 0,7-2 38 0,-7 4 42 0,0-7 44 15,-7 3 43-15,7-2 47 0,-6 1 46 0,1 1 61 0,-4-2 69 0</inkml:trace>
  <inkml:trace contextRef="#ctx0" brushRef="#br0" timeOffset="18250.62">10608 3967 66 0,'14'-14'141'0,"-1"-1"39"0,0-5 29 0,0 6 22 0,1-1 17 0,-9-4 17 0,8 4 18 0,-6 0 20 0,0 0 21 0,0 0 23 0,-2 6 30 0,3-6-45 0,-3 6-86 0,-5 5-51 0,6-8-26 0,-6 8-12 0,0-1-3 0,0 1 4 0,-6-2 6 0,6 1 4 0,-5 1-2 0,5-1-1 0,-8 5-4 15,3-4-12-15,-2-2-14 0,0 6-19 0,0-6-20 0,-6 3-16 0,8 3-14 0,-3 0-11 0,-3-6-7 0,3 6-11 16,-5 0-10-16,5 0-8 0,-2 0-9 0,1 6-8 0,4-6-9 0,-2 3-5 16,-6-3-10-16,6 6-2 0,0 0-6 0,2-2-3 0,-3 5 0 0,3-4-2 15,-3 5 3-15,2-1 2 0,6 3 1 0,-5-3 4 0,-2 6 1 0,7-2 3 0,-9-1 0 16,9 2 5-16,-5-1-1 0,5 2 4 0,0 1 0 0,-5-2 1 0,5 0 2 15,0 0 1-15,0 2 0 0,0-1 0 0,0-1 1 0,0 2-2 0,0-7-1 16,5 4 2-16,-5-2-1 0,5-2 1 0,-5 1-1 0,0 1 3 0,9-7 1 0,-2 6 3 16,-2-5-3-16,-5-1 1 0,6 1 2 0,2 1 1 0,-3-6 5 0,3 4-1 15,-3-4 4-15,2 0 0 0,0 0 3 0,-2 0 4 0,3-4 2 0,4-2 1 16,-3 1 2-16,-4 1 0 0,8-1 1 0,0-5-1 0,-5 6 2 0,3-10 3 0,-3 2 3 16,4 3 9-16,-6-5 9 0,8 0 10 0,-2-2 9 15,-4 2 5-15,-3-5 2 0,9 3 4 0,-9 2 3 0,11-5 1 0,-11-2 1 0,1 6 2 0,1-3 2 16,-2-3-4-16,4-3-5 0,-4 4-8 0,8 2-9 0,-6-6-14 0,-1-2-8 15,2 3-9-15,-3-3-4 0,-5-2-5 0,7 3-2 0,0 1-2 0,-7-1 0 0,5 1 2 16,-5 0 2-16,0 3 0 0,0 3-1 0,0-1 1 0,0-2-2 0,0 6 1 16,0 2 0-16,0 1 1 0,0 3-1 0,-5 0-1 0,5 3 0 0,0-3-3 15,0 9-7-15,0-6-4 0,0 6-6 0,0 0-6 0,0 0-8 0,-7 6-1 0,7-6-2 16,-7 6 2-16,7 3-1 0,0 0-1 0,0 0 1 0,-5 3-1 0,5 7 2 16,0-5 1-16,0 5 5 0,0 6 2 0,-8-5 2 0,8 5 5 0,0-1 6 0,0-5 3 15,0 5-2-15,0 0 1 0,0-3-2 0,0-2 0 0,0-1-1 0,8 3-1 16,-8-2-2-16,0-4-2 0,5 4 2 0,-5-4-4 0,7-1 2 15,-7 2-2-15,7-1-1 0,-7-6 1 0,5 7-2 0,2-7 2 0,1 6 0 0,-3-6 0 16,2 0-1-16,-7 7 2 0,12-7 2 0,-4 0 2 0,-1 1 2 0,-1 0-1 16,5-6 1-16,-4 8 0 0,7-8 1 15,-7 1 0-15,4-1 3 0,-3-4 1 0,5 0 2 0,0 0 2 0,1-4 1 0,-7-1 1 0,4-4 3 0,2 2 1 16,0-2 6-16,1-6 4 0,-1 2 5 0,0-2 5 0,0 0 4 0,8-4 3 0,-10 5 3 16,1-7 8-16,2 2 10 0,-1-2 8 0,-5-3 2 0,5 5 2 0,-1-5-1 15,-5 0-1-15,6 3-4 0,-6-2-1 0,-2-3-5 0,4 2-3 0,-4-1-6 16,0-3-1-16,3 4-5 0,-8-1-9 0,0 1-13 0,5-1-7 0,-5 1-7 15,0 0-2-15,0 0-1 0,0-1-2 0,0 1-3 0,-5 0-3 16,5 3 2-16,0 2-1 0,-8-2 1 0,8 7 0 0,-5 0-2 0,5 0-4 0,0 4-3 16,-5 4-6-16,5-3-7 0,0 9-10 0,0 0-11 0,0 0-11 0,0 0-8 0,-9 0-8 15,9 0-4-15,0 9-2 0,0-3 0 0,-5 4 1 0,5 4 1 0,0 0 5 16,-7 0 4-16,7 11 6 0,0-5 6 0,-8 5 10 0,8-1 12 0,0 4 11 16,0 2 9-16,-5-5 5 0,5-1 5 0,0 6 1 0,0-6 0 0,5-5-2 15,-5 6 1-15,0-5-6 0,0-1-6 0,8 0-5 0,-1 1-8 0,-7-5-6 0,5 4-10 16,-5-4-8-16,9 0-5 0,-4-5-9 0,0 4-12 0,-5-4-13 0,8 5-16 15,-3-6-17-15,3 1-22 0,-8-5-20 0,6 4-24 0,1 1-14 0,-1-5-16 16,-6-1-16-16,8 1-20 0,-3 2-39 0,-5-3-45 0,8 1-42 0,-8-5-42 0,0 0-20 16,0 0-9-16,0 0 13 0,0 0 25 0,0 0 34 0,0 0 36 0,-8 0 36 15,3-5 33-15,5 1 37 0,-8-3 41 0,2 2 48 0,-1 1 50 0</inkml:trace>
  <inkml:trace contextRef="#ctx0" brushRef="#br0" timeOffset="18440.78">11149 3684 0 0,'-11'0'7'0,"-5"0"122"0,11 0 79 0,-8 0 57 0,0 0 46 0,5-5 43 0,3 5 40 0,-2 0 37 15,0-4 30-15,2 4 27 0,5 0 21 0,-8-5 17 0,8 5 12 0,0 0-95 0,0 0-160 0,0 0-89 0,0-7-55 0,8 4-28 0,-8 3-14 0,0 0-13 0,5-6-15 0,-5 1-9 0,7 5-10 0,5-4-4 0,-4-2 0 0,-1 2 1 0,6-1 2 0,-2 1 1 0,10-1 3 0,-8-5-2 0,6 4-4 0,-6-3-7 0,13 0-10 0,-12 3-8 0,6 1-7 0,-1-4-5 0,-1 5-5 0,9-8-19 16,-6 8-21-16,-2-1-30 0,1 1-28 0,-1-2-39 0,-1 6-37 0,-4-5-56 16,7 5-63-1,-9 0-94-15,7 0-108 0,-6 0-44 0,-7 5-11 0,7 1 5 0,-6-2 13 16,1 1 34-16,-3-1 38 0,1 2 47 0,-6 0 47 0,0-6 53 0,0 4 52 0,-6 5 64 15,6-4 68-15</inkml:trace>
  <inkml:trace contextRef="#ctx0" brushRef="#br0" timeOffset="18844.5">11656 3773 44 0,'-5'-7'80'0,"5"7"30"16,0 0 31-16,0 0 32 0,0 0 31 0,0-5 29 0,0 5 28 0,0 0 25 16,0-4 20-16,0 4 4 0,-7 0-11 0,7 0-22 0,-6 0-24 0,6 0-13 15,-5 0-6-15,-3 0-9 0,0 0-11 0,8 0-9 0,-5 0-13 0,-2 0-9 0,1 4-7 16,0-4-2-16,-2 0 0 0,1 0 3 0,2 0 5 0,-1 0 3 15,-2 0 1-15,3 5-5 0,5-5-7 0,-8 0-9 0,8 0-16 0,0 0-12 0,0 0-15 0,0 0-10 16,0 0-9-16,0 0-10 0,0 0-7 0,0 0-9 0,0 0-10 16,0 0-8-16,0 0-8 0,0 0-6 0,0 0-2 0,0-5 1 0,0 1 0 0,8 4 6 15,-8-5 3-15,5 1 2 0,-5-2 0 0,14 1-5 0,-9-4-6 0,10 5-4 16,-3-8-4-16,0 3-5 0,4-6-5 0,2 6-6 0,3-7-5 0,-4 7-6 16,10-6-7-16,-7 6-4 0,6 0-6 0,-7-7-4 0,7 7-3 0,-6 0-10 15,0 3-16-15,0 1-18 0,-1 1-20 0,-7-1-22 0,2 1-28 0,-1-2-32 16,-8 6-36-16,3 0-35 0,-2 0-39 0,-1 6-26 0,-5-6-23 0,0 4-41 15,0 1-49-15,0-1-65 0,0 7-68 0,-5-7-14 0,-1 5 16 0,-2 2 29 0,3-1 38 16,-2-5 46-16,-6 4 45 0,6-5 49 0,-5 2 47 0,-1-2 42 0,-1 1 39 0,2-5 52 16,-8 0 60-16</inkml:trace>
  <inkml:trace contextRef="#ctx0" brushRef="#br0" timeOffset="19876.42">12041 3244 39 0,'-5'0'108'16,"5"0"35"-16,-7 0 26 0,7 0 28 0,-7-4 26 0,0 4 28 0,7-5 22 0,-6 1 26 0,-1-2 21 0,7 0 22 0,0 6 21 0,-5-4-45 0,5 4-79 0,0 0-44 0,0 0-21 0,0-5-11 0,0 5-3 0,0-5-10 0,0 5-14 0,0 0-10 16,0-4-10-16,0 4-9 0,0 0-8 0,0 0-10 0,0-6-8 0,0 6-9 0,0 0-12 0,0 0-10 0,0 0-9 0,0-4-10 0,0 4-9 0,0-5-3 15,5 5-6-15,-5-4-5 0,7 4-5 0,-7-5-4 0,6 5-2 0,1-7-2 0,0 7 0 16,0-3 0-16,-2 3-2 0,3-6 0 0,-3 6 0 0,3 0 2 0,3 0 4 0,-4 0 0 16,2 6 2-16,2-3-1 0,-4 4 2 0,-2-2-1 0,11-1-1 15,-11 1 0-15,1 5-1 0,7-6 0 0,-5 6 2 0,-3 0 1 0,2 0 2 16,5-1 1-16,-5 0-2 15,1 6-1-15,-3-3 1 0,3-3-2 0,-2 6 2 0,-6-6 2 0,5 0 1 0,2 1 3 0,-7-1 3 0,0 3 0 0,8-3 1 0,-8-5 1 16,0 7 1-16,0-8 3 0,0 3-1 0,0 0 4 0,-8-2 1 0,8-4 0 16,0 5 0-16,-7-1 1 0,7-4 0 0,-5 6 0 0,-1-6 2 0,6 4 1 15,-8-4 5-15,3 5 3 0,-3-5 4 0,1 5 2 0,7-5 1 0,-6 0 5 0,0 0 1 16,-1 0 7-16,2 0 3 0,-3 0 10 16,8 0 5-16,-6-5 8 0,-1 5 6 0,1-5 2 0,1 5-3 0,5-4-2 0,-8-2-6 15,0 2-4-15,8-5-6 0,-5-3-7 0,5 9-6 0,-7-12-9 0,7 0-7 0,0 6-11 0,0-12-8 0,0 8-12 16,0-8-9-16,0 2-6 0,7-1-5 0,-7-5-5 0,5 7 3 0,3-6-4 15,0-1 2-15,-3 1-6 0,8 3-5 0,-7-2-13 0,7 2-16 0,-6 1-20 16,5 7-22-16,3-2-20 0,-2 0-24 0,-2 6-27 0,4-1-29 0,-3 5-51 0,0 1-65 16,9-1-85-16,-10 5-92 0,10 0-34 0,-3 0 0 0,-2 5 17 0,3-5 29 15,-6 4 35-15,-1-4 36 0,2 5 40 0,-1-5 40 0,-8 0 46 0,3 0 46 0,3 0 60 16,-3 0 67-16</inkml:trace>
  <inkml:trace contextRef="#ctx0" brushRef="#br0" timeOffset="20603">12615 3170 0 0,'-8'7'17'0,"3"-7"132"0,-3 0 73 0,3-7 50 15,0 4 37-15,-4-3 27 0,4 1 19 0,-2-5 18 0,7 6 14 0,-8-5 15 16,8-2 13-16,0 7 15 0,0-2 19 0,0 1-97 0,0 5-162 0,0 0-73 0,8-4-34 16,-8 4-15-16,0-5-5 0,0 5 0 0,0 0 5 0,0 0 2 15,0 0 2-15,0 0-1 0,0 0-1 0,0 0-5 0,0 0-7 0,0 0-9 0,0 0-12 16,0 0-15-16,0 0-12 0,0 0-13 0,0 0-7 0,-8 5-5 0,8-1-1 15,0 1 1-15,0 1 1 0,0-2 3 0,0 2 3 0,0 3 1 0,0 0 2 0,0-3-1 16,8 3 0-16,-8 0 0 0,0 3 3 0,0-3 2 0,7-5 4 0,-7 6 1 16,5-5-2-16,4 0-1 0,-9-1 1 0,5 2-2 0,0-6 1 0,3 0 2 15,-3 6 3-15,3-12 3 0,5 6 1 0,-7-6 6 0,1 2 0 0,6-1 2 16,-7 0 0-16,8-5 1 0,-7 1 0 0,6 0 4 0,-2-7-1 0,-3 1 0 16,4 2 1-16,-4-2 0 0,-2 0 1 0,0 0 5 0,1 0 7 0,-2 0 5 0,-5 6 5 15,9-6 1-15,-9 2 1 0,0 1 1 0,0 3-1 0,0-6-3 0,-9 6 0 16,9 0-2-16,-5-1-2 0,-2-1-2 0,1 1-5 0,0 1-7 0,-2 0-8 15,1-1-10-15,-6 4-6 0,7-3-6 0,1 3-3 0,-8 1-1 0,6 1-4 16,-7 4-1-16,1-5-4 0,7 5-2 0,-7 5-1 0,8-5-5 0,-11 4-2 0,11 1-3 16,-8 1 0-16,8 3-1 0,-4 1-2 0,4 1 1 0,-2-3 2 0,-1 7 0 15,2-1 2-15,0-2 2 0,6 1 2 0,-7 7 2 0,2-4 6 0,5-3-1 16,0 7 4-16,-8-4 0 0,8 2 0 0,0-3 1 0,0 0-1 0,0 0-2 0,8-2 0 16,-8 2-2-16,0 1 2 0,5-2-1 0,2-4 1 0,-1-1 1 0,0 6 2 15,2-5 3-15,-1-5 3 0,7 4 2 0,-4 1 0 0,3-5-4 0,3 4-5 16,2-2-11-16,-5-7-8 0,7 3-15 0,0 3-17 0,-9-6-18 0,9 4-16 15,0-4-15-15,1 0-16 0,-3 0-15 0,3-4-19 0,-9 4-19 0,7-6-18 0,0 3-22 16,-6-4-23-16,7 2-18 0,-1-4-16 0,2 3-7 0,-10-3-7 0,10 0-8 16,-8-1-6-16,8 0-5 0,-10-4 3 0,2 4 13 0,0-4 19 0,6 4 27 0,-4-5 30 15,-10 0 38-15,9 6 40 0,-1-7 43 0,-5 2 38 0,-3 0 33 0,1 3 30 0,1-4 32 16,-2 0 34-16,-5 6 40 0,9-4 45 0,-9-3 40 0,5 2 36 0,-5-1 28 16,0 6 23-16,0-7 14 0,-5 1 12 0,5 2 2 0,0-2-8 0,-9 4-9 15,9-4-11-15,-5 2-12 0,-2 4-14 0,7-3-18 0,-6-3-18 0,1 6-13 16,5 0-14-16,-8-1-3 0,0 1 2 0,3 3 1 0,5-4-3 0,-6 5-7 15,6 0-8-15,0 1-13 0,-8 4-16 0,8 0-14 0,0-4-15 0,0 4-13 0,0 0-15 16,0 0-17-16,0 0-13 0,0 0-16 0,0 0-14 0,0 0-15 0,0 0-14 0,-5 4-9 16,5-4-5-16,0 4-1 0,-7 1-1 0,-1 0 2 0,8-1 1 0,-5 8 2 15,-2-3 1-15,0 6 1 0,-6-2 0 0,8-2 3 0,-3 5-1 0,2-3 5 16,1 1 0-16,-11 1 2 0,11 1-2 0,-2-3 0 0,7 2-2 0,-6-1-1 16,1 2-2-16,5-1 0 0,-9-1-2 0,9 6-3 0,0-6-1 0,0 5-12 15,0-4-10-15,0 0-9 0,9 4-6 0,-9-4-11 0,5 0-9 0,1-6-12 0,1 6-14 16,-2 1-16-16,11-7-16 0,-11 0-18 0,9-3-19 0,-1 3-17 0,-1-4-15 15,0-1-11-15,3 2-9 0,-2 0-24 0,-2-6-31 0,5 0-28 0,2 0-24 0,-4-6-32 16,-2 0-32-16,8 2 0 0,-8-1 17 0,1-4 23 0,1 3 28 0,-2-7 31 16,2 1 29-16,-1 3 31 0,0-6 33 0,-7 6 41 0,1-6 40 0,-1 0 42 0,1 6 58 15</inkml:trace>
  <inkml:trace contextRef="#ctx0" brushRef="#br0" timeOffset="20950.09">13286 2882 0 0,'-7'-9'4'0,"7"5"110"0,-6-11 65 0,6 5 47 0,-7-1 43 16,1-2 38-16,-2-2 42 0,3 6 37 0,-3-12 38 0,8 12 36 0,-5-7 31 0,0 2 29 0,5 10 29 0,-9-7-78 0,9 1-141 0,-5 7-71 0,5-3-31 0,0 6-27 0,0-4-25 0,0 4-26 0,0 0-25 0,0 0-28 0,0 0-27 0,0 0-25 0,0 0-20 0,0 0-8 0,0 0 1 0,5 0-2 0,4 4 2 0,-9-4-4 0,5 6 1 0,0-3 1 15,3 3 3-15,5 3 1 0,-7-3 4 0,1 3 2 0,6 0 5 0,-7 3 5 0,7 1 9 0,-8-4-8 16,3 6-10-16,-2 1-10 0,1-2-6 0,1 1-3 0,-3 1-2 0,1-3-5 0,2 1-1 16,-3 1 0-16,2-5-2 0,-7 5-2 0,6-6 2 0,2 1-1 0,-8 1 1 15,6-1-2-15,-6-1-1 0,0-4-1 0,7 5-2 0,-7-7 3 0,5 3-2 0,-5-1 0 16,0-5 2-16,0 0 4 0,0 0 4 0,0 0 3 0,0 0 6 0,0 0 3 15,0 0 9-15,8 0 2 0,-8 0 6 0,0-5 3 0,6-1 1 0,-6 3 4 16,0-3 2-16,0-3 3 0,7 0 5 0,-7-1-1 0,0-1 2 0,6-4-3 16,-6 2-5-16,0-3-5 0,5-4-5 0,-5 7-3 0,0-8-6 0,0 2-4 15,0 1 1-15,7-3-4 0,-7 1-1 0,0 0-5 0,0-4-6 0,0 6-2 16,9-3-4-16,-9 6-1 0,0-4 1 0,0 4-1 0,0 0-1 0,0 6 2 0,0 0-3 16,5 5-10-16,-5-8-14 0,0 12-22 0,0-3-25 0,0 3-33 0,0 0-37 15,0 0-30-15,0 0-26 0,-5 3-32 0,5 3-32 0,-9 0-61 0,9-2-71 0,-7 5-80 16,7 0-83-16,0 3-21 0,0 2 9 0,-5-4 30 0,5 3 36 0,-6-2 47 15,6 4 50-15,0-5 44 0,-7-1 43 0,7-5 45 0,0 1 52 0,0-5 62 0,0 0 69 16</inkml:trace>
  <inkml:trace contextRef="#ctx0" brushRef="#br0" timeOffset="21311.9">13650 2635 0 0,'5'-12'1'0,"11"8"98"15,-4-10 61-15,-5 4 36 0,6 1 27 0,-1-7 22 0,-5 6 23 0,5-4 22 16,-4-1 23-16,5 0 26 0,-7 0 22 0,7 2 25 0,-6-2 29 0,-1 0-64 16,1 0-118-16,-1 6-51 0,-1-7-17 0,4 7-1 0,-2-2 8 0,-7 4 7 15,5 1 6-15,-5-3 2 0,8 3-1 0,-8 0-1 0,0 2-5 0,0-1-10 16,0 5-9-16,0 0-11 0,0-6-8 0,0 6-9 0,0 0-3 0,0 0-10 0,0 0-11 16,-8-3-12-16,8 3-13 0,0 0-12 0,0 0-16 0,0 3-11 0,-5-3-12 15,5 0-11-15,0 6-12 0,-7-6-9 0,7 5-11 0,-9-5-7 0,9 10-8 0,-5-4-6 16,-1 3-2-16,-1 0-2 15,1 1-2-15,-7-1 1 0,6 6 0 0,-7 0 2 0,9 0 3 0,-3 4 2 0,-4-4 5 0,5 4 2 0,2-5 5 0,-2 7 0 16,-1-2 2-16,8 2 1 0,-5-2 0 0,5-1-2 0,-7 3-2 0,7-2-5 16,0 1-11-16,0-1-8 0,0 5-10 0,7-3-4 0,-7-2-10 0,5-1-5 15,-5 3-8-15,8-2-4 0,-1 1-6 0,5-1-4 0,-5-4-6 0,6 0-4 16,-8 0-4-16,9 0-3 0,-1-2-4 0,0 2-7 0,5-6-8 0,-2 3-11 16,2-3-15-16,-4 1-39 0,4-1-46 15,-4-4-64-15,5-1-67 0,1 8-36 0,-7-8-18 0,5 1 4 0,3-1 15 0,-8 1 22 0,1-5 26 0,4 0 32 0,-10 0 33 0,3-5 35 16,4-4 38-16,-9 5 52 0,7-8 57 0</inkml:trace>
  <inkml:trace contextRef="#ctx0" brushRef="#br0" timeOffset="21721.32">13995 2619 0 0,'-6'-9'18'0,"-1"0"133"16,1 3 74-16,-1-3 50 0,1-3 36 0,-2 3 29 0,3 0 24 0,0 3 23 16,-3-3 18-1,2-1 17-15,6 4 13 0,-7-3 15 0,7 0 13 0,0 3-97 0,7 3-166 0,-7-7-78 0,0 5-37 0,6-1-11 0,-6 2-1 0,0-2-1 16,8 1 2-16,-8 1 2 0,5-1-2 0,-5 5 3 0,5-4 0 0,-5-2 0 15,8 2-2-15,-2-1-10 0,1-1-11 0,-1 6-14 0,1-3-11 0,-1-4-10 0,2 7-8 16,-3 0-6-16,8 0-3 0,-5 0 1 0,3 7-1 0,-4-4 1 0,7 3-1 16,-1-1 1-16,-1 5 1 0,2-1 1 15,-8 0 4-15,6 1 0 0,2 5 2 0,-1 0 0 0,-8 0-1 0,11 0-3 0,-11 4-2 0,2-1-4 0,0-3-4 16,-2 6-6-16,-5-2-5 0,8 1-7 0,-8 3-8 0,0-3-5 0,0-4-6 0,0 2 0 16,0 3-3-16,0-6 1 0,0-2 1 0,0-4 0 0,0 6 2 0,0-9 3 15,0 4 4-15,-8-5 7 0,8-1 10 0,0-4 10 0,0 0 15 0,0 5 12 16,0-5 11-16,-5 0 10 0,5 0 11 0,0 0 8 0,-7 0 12 0,7 0 5 15,-7-5 4-15,7 5 1 0,-5-4 2 0,-3-1 2 0,0 1 0 0,8-8-1 16,-5 9 1-16,-1-9-2 0,-1 3-2 0,7 0-3 0,-5-7-5 0,-4 2-9 0,9 4-12 16,-5-5-5-16,5 2-5 0,-7-8-3 0,7 7-5 0,0-5-6 0,0 4-7 0,0-4-5 15,0-2-8-15,0-3-6 0,0 5-7 0,0-2-5 0,7-3-3 16,-7 6-3-16,5-7 2 0,4 6-9 0,-4-2-5 0,2 1-13 0,-7 2-12 0,11 2-13 16,-11 1-15-16,8 6-16 0,5 0-12 0,-6 0-18 0,0-1-16 0,-2 4-26 15,3 6-26-15,4 0-28 0,-5 0-31 0,5 6-53 0,-4-3-66 0,5 4-63 16,-2-2-61-1,5 4-13-15,-11 1 9 0,8-1 23 0,-8 0 26 0,4 3 32 0,-2-3 35 0,-2 0 41 0,-5-5 41 0,6 2 45 0,-6 3 48 0,0-4 62 0,0-5 70 32</inkml:trace>
  <inkml:trace contextRef="#ctx0" brushRef="#br0" timeOffset="22242.64">14379 2483 25 0,'0'0'125'0,"0"0"55"0,0-6 40 0,0 6 34 15,0-4 34-15,0-7 32 0,-5 7 32 0,5-5 31 0,0-1 27 0,-8 5 25 0,8-4 24 0,0-3-35 0,0 3-66 0,0-1-69 0,0 1-73 0,-6 0-30 0,6 3-12 0,0-4-9 0,0 5-7 0,0-4-13 0,0 3-10 0,0 2-13 0,0-1-7 0,0 5-10 0,0-4-8 0,0 4-10 0,0 0-13 0,0-5-13 0,0 5-9 0,0 0-15 0,0 0-14 16,0 0-14-16,0 0-18 0,0 0-10 0,0 0-8 0,0 0-5 16,0 5 1-16,6-1 1 0,-6-4 4 0,8 5 2 0,-8 5 4 0,5-7 1 0,3 8 5 0,-3-1 6 15,3 0 6-15,3 1 7 0,-3-4 8 0,5 8 5 0,-5 0 4 0,2-4 0 16,4 3-3-16,-7 0-2 0,6 2-6 0,1-1 0 0,-9-2-1 15,8 1-2-15,-5-2 0 0,-2 1-1 0,6-3 1 0,-4 4-2 0,-2-2-1 0,-1-3-1 16,3 1-2-16,-8-5 0 0,5 4-2 0,2-5 1 0,-7 2 1 0,0 0 0 16,9-6 3-16,-9 0 4 0,0 0 3 0,0 0 3 0,0 0 4 0,0 0 6 0,0 0 8 15,0 0 12-15,0 0 14 0,5 0 7 0,-5-6 0 0,0 0 0 0,0 2 3 16,6-1-3-16,-6-4 2 0,0 5-1 0,0-8 1 0,0 3-2 0,7-1 0 16,-7-4-3-16,0 4-4 0,0-5-11 0,0 6-12 0,0-6-6 0,0 6-2 15,0-6-1-15,0 5-1 0,0-5-2 0,0 6-5 0,0-6-2 0,0 6-4 0,-7-3-4 16,7 3-3-16,0-1-3 0,0 7-5 0,0-8-3 0,0 7-1 0,0-2-3 15,0 6-1-15,-6-6-4 0,6 6-4 0,0 0-12 0,0 0-11 0,0 0-7 16,0 0-12-16,0 0-5 0,0 0-6 0,0 6-5 0,0-6-1 0,-5 6-1 0,5-6 1 16,0 4 0-16,0 1-2 0,0 1 0 0,0-3 1 0,-9 1 6 0,9 7 10 15,0-7 8-15,0 8 8 0,0-9 7 0,0 3 5 0,-7-1 5 0,7-1 2 16,0 2 1-16,0-2-3 0,0 1 2 0,0-5 0 0,0 4 3 0,0-4 1 16,0 5 3-16,0-5-2 0,0 0 1 0,0 0-3 0,0 6-3 0,0-6-2 0,0 0-3 15,0 0-4-15,0 0-3 0,0 0-5 0,0 0-4 0,0 0-3 0,0 0-7 16,0 0-7-16,0 0-8 0,0 0-9 0,0 0-10 0,0 0-13 0,0 0-10 15,0 0-14-15,0 0-14 0,0 0-12 0,0 0-28 0,0 0-31 0,0 0-30 16,0 0-31-16,0 0-35 0,0 0-36 0,0 0-22 0,0 0-12 0,0 0 9 0,0 0 18 0,0 0 23 16,-5 4 26-16,5-4 31 0,0 0 29 0,0 6 40 0,0-6 40 0,-8 0 41 15,3 0 40-15</inkml:trace>
  <inkml:trace contextRef="#ctx0" brushRef="#br0" timeOffset="23927.8">14400 2473 0 0,'0'0'17'0,"6"0"22"0,-6 0 11 31,5 0 14-31,-5-6 12 0,8 6 11 0,-8 0 12 0,7 0 12 0,-7 0 10 0,0 0 7 0,6 0 0 0,-6 0 14 0,0-5 21 0,0 5 18 0,0 0 15 0,0 0 12 0,0 0 9 0,0 0 5 0,0 0-2 0,0 0 1 0,0 0-2 0,-6 0 1 0,6 0 4 0,0-4-7 0,-7 4-7 0,7-5-18 0,-8 5-21 16,8-4-20-16,0 4-14 0,0 0-12 0,0-6-11 0,0 6-4 0,0 0-3 0,-5 0-3 15,5 0-3-15,0 0-8 0,0 0-9 0,0 0-13 0,0 0-14 0,0 0-14 0,0 0-19 0,0 0-12 32,0 0-17-32,0 0-10 0,0 0-6 0,0 0-5 0,0 0 0 0,5 0 0 0,-5 0 1 15,8 6 0-15,-8-2 3 0,7 1 4 0,-7-1 9 0,6 1 9 0,2 5 9 16,-8 1 10-16,5-1 6 0,0-1 4 0,3 0 4 0,-8 0 2 0,6 7-5 0,1-1-1 15,-1-6-2-15,-6 6 0 0,7 0 2 0,0 0-4 0,-7-2-5 0,7 2-3 16,-2 0-5-16,-5-5-5 0,7 4 1 0,-1-4-1 0,2 1-3 0,-8-1-2 16,6-1 1-16,-6-5-1 0,7 1 0 0,-7 5 1 0,5-5-1 0,-5 1-1 15,0-6 1-15,8 3-1 0,-8 3 0 0,0-6 1 0,0 0 3 0,0 0 3 16,0 0 3-16,0 0 5 0,0 0 5 0,0 0 12 0,0 0 13 0,0 0 17 16,0 0 14-16,0 0 13 0,0 0 15 0,0 0 6 0,0 0 3 0,0 0-1 0,0 0-3 15,-8-6-3-15,8 3-6 0,-5-3-3 0,-2 1-8 0,1-5-11 0,-2 1-17 16,-5 0-15-16,8-7-15 0,-9 7-14 0,1-6-16 0,0 0-4 0,0 0-5 0,8 0 1 15,-9-3 1-15,-1 2 0 0,4-3 2 0,-2 5 0 0,5-5 0 0,-5-2-1 16,7 3-1-16,1-3-2 0,-2 2-1 0,7-5-2 0,-8 3 0 0,8 2-1 16,0 1-2-16,0-3-2 0,0-3 0 0,0 8-3 0,8-2-2 0,-8 3-4 0,7-4 0 15,-7 8 1-15,5-4-2 0,1 7 1 0,2-3 1 0,5 1 2 0,-8 1 2 16,9-2 2-16,-1 7 1 0,0-5 2 0,5 4 1 0,-4 1 3 0,6-2 4 16,-1 0 4-16,2 2 2 0,-3 4 1 0,1 0 1 0,1-5 2 0,0 5 0 15,0 0-3-15,-1 5-1 0,-6-5-1 0,5 4 0 0,-4 2-2 0,1-6-1 16,-3 10 2-16,-5-5-2 0,6 4 1 0,-7-5-1 0,1 7 0 0,-1-2 0 0,-1 1 2 15,2 5 3-15,-7-5 4 0,9 4 4 0,-9 2 2 0,0-2 5 0,-9 0 2 16,9 0 2-16,-7 2 1 0,2 2 1 0,-1-3 2 0,-7 1 0 0,5 2-2 16,-4-3 1-16,0 0-1 0,-3 0-4 0,1-5 0 0,9 4-3 0,-8-4-5 0,0 1-4 15,0-1-9-15,7-1-8 0,-7 0-14 0,0 0-14 0,8 3-13 0,-4-8-16 16,2 5-12-16,2-3-13 0,-8-2-15 0,7 1-14 0,-2 0-17 0,8-1-15 16,-5 2-16-16,-2 0-18 0,7-6-13 0,-6 3-12 0,6-3-14 15,0 0-17-15,0 0-32 0,0 0-40 0,0 0-54 0,0 0-62 0,0 0-11 0,6 0 6 0,1-3 20 16,-2-9 25-16,3 8 31 0,-2-6 29 0,7 0 35 0,-8-3 34 0,11 1 39 15,-5-6 41-15,2 3 52 0,7-4 59 0</inkml:trace>
  <inkml:trace contextRef="#ctx0" brushRef="#br0" timeOffset="24233.14">15103 2126 0 0,'0'0'1'0,"0"0"105"0,0 0 63 0,-8-5 39 0,3 1 29 0,5-1 24 0,0-2 22 0,-7 4 19 0,7-8 21 0,-6 7 19 0,6-2 20 0,0 1 20 0,-6 1 20 0,6 0-74 0,0-7-129 0,-7 7-60 0,7-2-26 0,-8 1-9 0,8 1-1 0,-5-2 2 0,5 1 2 0,-6 1 3 16,6-1-2-16,-8 1 1 0,8-2-1 0,-5 3-1 0,5-3-1 0,0 0-3 16,-7 6-2-16,7-4-2 0,0 4 0 0,0-5-6 0,0 5-3 0,0 0-8 0,0 0-7 0,0 0-8 15,0 0-11-15,0 0-10 0,0 0-12 0,0 0-14 0,0 0-18 0,0 0-4 16,0 0-1-16,0 5-1 0,7-5-1 0,-2 4 0 0,-5 2-1 0,8 0 1 0,-2-3 0 16,7 3 4-16,-6 3 2 0,5 0 6 0,-5 1 8 0,6 1 4 15,-7 4 8-15,1-2-1 0,6 2-3 0,-7 1-2 0,2 2-6 0,-3 2-2 16,3 0-1-16,-3-2-4 0,-5 2-6 0,5 5-9 0,-5-6-17 0,0 7-17 0,0-7-21 15,-5 6-28-15,0-7-29 0,-3 6-39 0,3-3-50 0,-3-2-90 0,-5 2-112 16,0-3-64-16,-1 1-40 0,2 2-4 0,0-6 6 0,-8-2 25 0,1 7 28 0,-2-5 37 16,3-1 38-16,-9-4 44 0,1 6 48 0,-1-1 53 0,-4-6 60 0,4 4 80 15,-6-1 91-15</inkml:trace>
  <inkml:trace contextRef="#ctx0" brushRef="#br0" timeOffset="24781.32">9756 4875 0 0,'5'-4'85'0,"3"-5"77"0,-1 3 46 0,-1-3 32 0,0 0 23 16,1-3 20-16,-2 8 18 0,3-7 19 0,0 2 17 0,-3-4 17 0,8 1 18 0,1 3-18 0,-2 0-37 0,0-1-79 0,8-4-102 16,-1 4-46-16,1-1-20 0,7-2-2 0,-8 3 4 0,15-4 2 0,-10 2 1 0,10-3 4 0,-2 7 4 0,-1-6-2 0,9-2-2 0,0 1-3 0,-1 1-3 0,5-6 1 0,9 6 2 0,0-5-4 0,5-7-4 15,-1 7-4-15,3-6-1 0,5 1 0 0,8-6-4 0,-2 6-7 0,1-4-7 16,4-2-2-16,3-4 1 0,0 0 1 0,5-1-1 0,3 1-1 0,3-5-4 16,-7-1 0-16,9 1 2 0,-7 2 0 0,7-3 1 0,-8 1 0 0,6-1 0 0,-4 0 0 15,-1 3 1-15,-6 2 2 0,5-5 0 0,-13 12 0 0,6-7-2 0,-4 7 1 16,-9-7 3-16,2 11-1 0,-6-6 1 0,-9 6-4 0,0-1-3 15,-5 1-3-15,0 5-1 0,-8-1-2 0,-5 1 0 0,0 4-4 0,-8 0-3 0,2 0-5 0,-1 6-2 16,-12-1-1-16,4 1-2 0,-11 3 1 0,5 1 3 0,-4 1-2 0,-8-2 1 16,0 6-19-16,0 0-21 0,0 0-34 0,-8 0-38 0,3 0-38 0,-2 0-37 15,-5 6-41-15,-1-2-38 0,-6 1-76 0,-2 4-90 0,-6 3-71 0,2-3-63 0,-1 5-17 16,-6 0 2-16,-2 7 27 0,2-2 38 0,1 1 49 16,-10-1 51-16,2 0 49 0,7 1 52 0,-7 5 52 0,-1-6 52 0,1 1 68 0,7-1 83 0</inkml:trace>
  <inkml:trace contextRef="#ctx0" brushRef="#br0" timeOffset="25221.25">12270 3956 0 0,'13'0'21'0,"-2"-3"137"0,-4-3 74 0,7-3 51 0,-1 5 37 0,-8-8 33 0,4 8 28 16,-2-6 29-16,-2-4 26 0,1 5 28 16,2 4 23-16,-8-5 23 0,5 4 23 0,-5-3-101 0,0 3-172 0,8 6-84 0,-8 0-37 0,0-3-16 15,0 3-3-15,0 0-4 0,0 0-6 0,0 0-7 0,0 0-8 0,0 0-12 0,0 3-9 16,-8-3-10-16,8 6-14 0,0-2-8 0,0 1-9 0,-5 1-11 0,5-3-6 0,0 9-6 15,-8-3-8-15,2 5-3 0,6 0-4 0,-5 2-2 0,5-1-3 0,-7 3 0 16,7 3 2-16,-9-8-1 0,9 7-1 0,-5 1-6 0,5-7-7 0,0 0-5 16,0 7-8-16,0-8-3 0,0 2-3 0,0-6-3 0,5 7-2 0,-5-5-1 15,0-4 1-15,9 4-1 0,-9-1-1 0,7-4 4 0,-7-3 7 0,0 3 4 0,5 0 8 16,-5-3 6-16,0-3 9 0,0 0 6 0,0 0 9 0,0 0 7 0,0 0 8 16,0 0 11-16,0 0 17 0,0 0 13 0,0 0 9 0,6 0 8 0,-6-3 4 15,0 3 5-15,0-6 5 0,8-3 3 0,-8 3 6 0,0-4 0 0,0-1-4 16,0 4 0-16,0-4-4 0,0-5-9 0,5 2-15 0,-5 0-9 0,0 0-9 0,0-7-3 15,0 2-1-15,0 1-5 0,0-3-5 0,0-4-5 0,0 6-3 0,0-5 1 16,0 3-4-16,0-3-2 16,0 6 0-16,0-3-3 0,0 2-1 0,8 1-3 0,-8 2 1 0,0 1-1 0,0 1-5 0,7 3-1 0,-7 2-3 0,0 4-8 0,0-5-8 15,0 5-9-15,0 1-8 0,0 4-9 0,0 0-7 0,5 0-2 0,-5 0 0 16,7 0 0-16,0 0 1 0,-2 4 0 0,3 1-2 0,5-5 2 0,-7 10 5 16,7-5 5-16,0-1 4 0,5 8 9 0,-4-3 6 0,6-5 9 0,-6 11 7 0,-2-6 3 15,8 3 3-15,-8 2-6 0,2-1-8 0,4-3-20 0,-2 4-30 0,2 2-36 16,-5-1-46-1,7-1-59-15,-8 2-65 0,7 3-118 0,-6-5-141 0,8 2-58 0,-8-2-20 0,1 0 0 0,4-5 13 0,-5 3 22 0,-5-3 31 0,4 0 43 0,-6-3 51 16,0-6 57-16,1-6 64 0,1 2 70 0,-8-7 75 0</inkml:trace>
  <inkml:trace contextRef="#ctx0" brushRef="#br0" timeOffset="31888.27">2091 14719 0 0,'-8'4'3'0,"-5"1"7"0,13-5 2 0,-6 4 1 0,1-4 0 0,-2 5 2 0,-2-5 3 0,4 0 4 15,0 6 9-15,-3-6 3 0,8 0-3 0,-5 0 7 0,-3 0 10 0,8 0 21 0,-8 0 27 0,8 0 27 0,-5 0 29 0,-1-6 27 0,6 6 29 0,-8 0 20 0,3-5 20 0,5 5 9 0,-8-4 5 0,3 4-1 0,5 0-7 0,-7-5-6 0,0 5-7 16,2 0-11-16,5-4-12 0,-7 4-14 0,-1-6-17 15,3 6-16-15,5-3-16 0,-8 3-9 0,2-7-9 0,6 7-5 0,-5 0-3 0,5-5-5 0,-7 5-5 0,7-4-3 16,-9 4-6-16,9 0-9 0,0-5-9 0,0 5-12 0,0 0-13 0,0 0-12 16,0 0-15-16,0 0-12 0,0 0-15 0,0 0-14 0,0 0-15 0,0 0-10 0,0 0-10 15,0 0-7-15,9 0-3 0,-9 0-1 0,7 5 2 0,-2-5 4 0,1 4 3 16,2 1 7-16,5 2 4 0,-6-4 8 0,5 3 6 0,0 3 10 0,1-5 9 16,1 7 4-16,-1 4 4 0,0 0 0 0,0-2 2 0,1 2-1 0,-2 6 2 0,1-2-1 15,1 5 1-15,-2 0 1 0,0 0-2 0,3 5 2 0,-1-3-3 0,-9 2 2 16,8-4-4-16,-8 1 1 0,9 5-2 0,-7-6-2 0,-1-5 0 0,1 7-1 15,6-7-3-15,-7 0-1 0,1 2-2 0,0-8-2 0,-7 1 1 0,7 2 0 0,-2-1 0 16,-5-6 2-16,8 0 1 0,-8 3-1 0,5-9 2 0,-5 7 2 0,0-4-2 16,6-1 3-16,-6-1 4 0,0-4 3 0,0 5 5 15,0-5 8-15,0 0 7 0,0 0 13 0,0 0 14 0,0 0 8 0,0 0 9 0,0 0 4 0,0 0 1 0,0-5 2 16,-6 1 2-16,6-1 1 16,0-1 0-16,-5 2 1 0,5-5-2 0,-8-3-7 0,8-2-7 0,-5 4-9 0,5-3-13 0,-7-2-9 0,7-6-6 0,-7 3-6 0,7-3 0 15,-7-2-7-15,7-3-3 0,0 4-3 0,0-9-3 0,0 7-6 0,0-11-1 0,0 7-4 16,7-2-2-16,-7 2-5 0,7-3-3 0,0-3-2 0,-7 10-3 0,5 0-4 15,3-1 0-15,-3 1 0 0,1 3-3 0,2 7-7 0,4 1-12 16,-4-3-18-16,-2 5-19 0,0 2-22 0,6 0-21 0,-3 5-23 0,-4-2-30 0,8 0-26 16,-6 6-29-16,7 0-44 0,-9 0-48 0,8 6-68 0,0 0-73 15,-5 3-42-15,3-5-27 0,2 11 8 0,-5-6 23 0,5 3 33 0,-7 1 35 0,-1 1 40 0,2-4 43 0,1 1 44 16,-2-1 43-16,-6-1 54 0,7 0 56 0,-7-3 63 0,6 3 76 0</inkml:trace>
  <inkml:trace contextRef="#ctx0" brushRef="#br0" timeOffset="32598.85">2720 14875 40 0,'9'0'166'0,"-2"5"78"0,-2-5 60 0,2-5 42 0,-7 5 33 0,6-4 28 0,-6-2 25 0,0-4 24 0,-6-1 21 0,6 2 20 0,0 0 21 0,0 0-40 0,0-7-79 0,-7 7-101 0,7-6-119 0,0 6-57 0,-5-1-25 0,5-5-10 0,-7 4-4 0,7 7 1 0,-9-5-3 0,9 3-1 0,-5-4-3 0,5 5-4 0,-6 1-4 0,-1 4-11 16,2-5-11-16,5 5-14 0,-9 0-10 0,4 0-15 0,-2 0-13 15,1 5-10-15,-7-1-6 0,5 8-8 0,3-3-3 0,-1 0-7 0,-2 0-1 0,-4 6-5 0,4 6 3 16,3-8 0-16,-2 8 3 0,0-2 3 15,2-1 6-15,5 9 3 0,-8-9 5 0,3 6 1 0,5-3 3 0,-8 2 0 0,8-2 2 0,0-3-1 0,0 3 1 16,0-2-1-16,0 0 1 0,0-5 1 0,0 2-3 0,0-2 1 0,8 1-3 0,-8-5 3 16,5-1-2-16,-5 2 3 0,8-1 1 0,-3-1 1 0,-5-5 2 0,7 1 4 15,0 1 2-15,-2-2 3 0,3 2 5 0,-1-6 1 0,-2 0 5 0,3 0 1 16,-2 0 4-16,7-6 4 0,-5 2 3 0,-3-2 6 0,1-3 6 0,6 0 5 0,-3-1 9 16,-4-1 5-16,8-4 9 0,-8-4 2 0,11 5 5 0,-11-6 6 15,2 0 2-15,-1 2 1 0,0-7-1 0,2 1 1 0,-1-1-2 0,-2-5-4 0,1 0-5 0,-6 8-6 16,8-8-9-16,-8-1-7 0,0 3-8 0,0 4-6 0,0-6-4 0,-8 5-8 15,8-4-3-15,0 4-2 0,-6 1-3 0,1-1-1 0,-2 1 0 0,7 0-2 32,-8-1-1-32,2 7-1 0,0-7 0 0,-1 5 0 0,7 7-1 0,-5-8 1 0,-2 6-1 0,7 2-1 0,-9 2 1 0,9 1-4 0,0 4-2 0,-5 3-5 0,5-3-4 31,0 6-8-31,0 0-8 0,0 0-7 0,0 0-9 0,0 0-5 0,0 0-2 16,0 6-1-16,5-3 1 0,-5 9 1 0,0-3 0 0,0 5 1 0,0 0 3 15,9 7 5-15,-9 3 7 0,0 1 4 0,7 3 9 0,-2-2 6 0,-5 2 8 16,7 2 4-16,-1-2 3 0,-6 3-1 0,6-7 0 0,2 6-3 0,-1-6-2 0,-2 1 1 15,1 3-2-15,2-7-1 0,-3 3 2 0,3 0 0 0,-3-5 1 0,3 1 0 16,-2 5 0-16,1-12-1 0,-1 7-1 0,1-4-1 0,-1-1 1 0,7-2 2 16,-8-2-1-16,3 4-2 0,-2-11 1 0,1 5 0 0,1-3 0 0,4-2 4 15,-5 1 0-15,-2 0 5 0,2-5 2 0,-1 0 8 0,2-5 2 0,-2 0 6 0,1 1 6 16,-2-6 6-16,3 1 5 0,5-3 6 0,-7-2 4 0,-1-5 5 0,2 0 4 16,2-1 0-16,-4 1 4 0,1-6-4 0,1 1-2 0,-7-1-2 0,5 1-5 0,3-6-3 15,-8 2-2-15,8 2-7 0,-8-2-5 0,0-2-3 0,0 6-4 0,0-7-2 16,0 9-6-16,-8-8-1 0,8 6-3 0,0-7-5 0,-8 7 0 0,8 0-2 15,-5 0 0-15,5-1-2 0,0 1 1 0,-7 5 2 0,7-2 1 0,-6 6 1 16,6-3 0-16,0 8 1 0,0-1 1 0,-5 2-4 0,5-1-3 0,0 6-4 16,0 4-8-16,0-5-7 0,0 5-8 0,0 0-7 0,0 0-5 0,0 0-2 15,0 5-2-15,0 5 0 0,5-1 2 0,-5 6 1 0,0 0 2 0,6 4 2 0,-6 5 4 16,7 1 7-16,-7 5 6 0,5-2 9 0,-5 8 8 0,8-9 5 0,0 9 4 16,-8-8 1-16,5 6 0 0,1-4-2 0,-6-2-3 0,8 2-8 0,-3-6-7 0,3 7-14 15,-3-7-13-15,2 1-14 0,-7-7-18 0,7 6-13 0,-2-3-14 0,2-2-17 16,1 2-22-16,-3-3-26 0,2-3-25 0,0 0-26 0,-2 4-21 0,3-4-33 15,0-6-36-15,-3 0-42 0,-5 3-45 0,6-8-39 0,1 5-36 0,-7-3 0 16,0-6 12-16,0 0 27 0,0 0 33 0,0 0 36 0,0 0 40 0,0 0 36 0,0 0 39 16,-7-6 45-16,1 2 48 0,1-1 53 0,-3 1 71 0</inkml:trace>
  <inkml:trace contextRef="#ctx0" brushRef="#br0" timeOffset="32754.92">3073 14923 83 0,'-5'-10'173'0,"-3"1"64"0,2-2 54 0,1 7 46 0,-3-10 46 0,0 10 37 0,3-8 37 0,-2 8 33 0,1-7 27 0,1 2 28 0,-4 5 22 0,9-5-67 0,0-3-120 0,-7 9-88 0,7-8-72 0,0 7-48 0,7-6-41 0,-7 1-26 0,0-2-27 0,9 7-21 0,-9-11-18 0,5 4-13 0,1 2-12 0,1-4-8 0,6 1-6 0,-5-3-4 0,3 6-1 0,2-4-7 16,0 1-10-16,1-3-23 0,6 6-22 0,-8 0-38 0,8-1-42 0,-7 1-51 0,0-2-56 16,6 7-101-16,-6-2-114 0,8 1-49 0,-9 5-13 0,0 0 0 0,3 0 14 15,-10 5 22-15,9 1 31 0,-9-6 40 0,3 4 46 0,-8 1 53 0,5 1 56 0,-5-6 63 16,-5 9 66-16</inkml:trace>
  <inkml:trace contextRef="#ctx0" brushRef="#br0" timeOffset="32962.07">3452 14948 0 0,'5'20'120'0,"-5"-5"120"0,0-2 75 0,0-3 53 0,0 1 43 0,-5-1 32 0,5-5 27 16,-7-1 24-16,7-4 21 0,0 0 20 0,0 0 16 0,0 0-9 15,0 0-29-15,-6 0-127 0,6 0-179 0,0 0-90 0,0 0-42 0,0 0-17 0,0 0-5 0,0 0-3 16,0 0 2-16,0 0 1 0,0 0 1 0,0 0 3 0,0-4 1 0,0 4-2 16,0 0-5-16,0-5-9 0,0-2-9 0,6 4-11 15,-6-3-8-15,7-3-12 0,-2 3-4 0,-5-3-7 0,7-6-3 0,5 5-10 0,-4-4-14 0,5 0-20 0,-5 0-24 16,2 2-25-16,4-3-30 0,-1 2-28 0,-6 4-30 15,7-3-35-15,-1 3-36 0,0 0-68 0,-2-1-79 0,4 1-61 0,-9 4-51 0,7-5-6 0,-1 4 10 16,-3 1 30-16,-4-5 37 0,8 6 39 0,-8-5 45 0,-5-2 44 0,9 7 49 0,-9-11 47 16,0 4 51-16,0 2 66 0,0-4 82 0</inkml:trace>
  <inkml:trace contextRef="#ctx0" brushRef="#br0" timeOffset="33374.18">3687 14445 56 0,'0'0'165'16,"0"-6"69"-16,-9 3 49 0,9-3 42 0,0 0 31 0,-5 2 35 15,5-1 32-15,-7 0 33 0,7 1 31 0,-6-6 29 0,6 5 28 0,0 5-43 0,-5-4-85 0,5-2-89 16,0 6-88-16,0-6-41 0,0 6-20 0,0-3-8 0,0 3-9 0,0-6-7 16,0 6-11-16,0-5-12 0,0 5-11 0,0-4-11 0,0 4-12 0,0 0-14 0,0 0-13 15,0 0-15-15,0 0-11 0,0-6-13 0,0 6-13 0,0-3-9 0,0 3-10 16,5-6-8-16,-5 6-5 0,6 0-4 0,1-4-6 0,-2 4 1 0,4 0 0 16,3 0 2-16,-6 4 2 0,7-4 2 0,0 6 3 0,1-3 4 0,6 3 1 0,-8 3 3 15,0-3 2-15,1 9-2 0,6-6-3 0,-3 5-7 0,-11 0-10 0,8 7-10 16,1-6-13-16,-7 4-14 0,-2 2-10 15,1 1-8-15,1-2-4 0,-1 5-5 0,2-6-1 0,-8 1 2 0,7-1 2 0,-7 2 3 0,0-2 6 0,0-1 9 16,0-3 9-16,0 0 13 0,0-5 14 0,0 4 10 0,-7-4 15 0,7 1 8 0,0-7 8 16,0 2 10-16,-8 3 10 0,8-4 11 0,0-5 14 15,-6 4 8-15,6-4 11 0,0 0 8 0,0 6 8 0,0-6 7 0,-7 0 10 0,1 0 7 0,6 0 9 16,-5-6 2-16,5 6 1 0,-7-4-3 16,-2 4-6-16,9-5-8 0,-5-4-9 0,5 3-11 0,-6-4-8 0,-1 1-11 15,2-2-7-15,5-2-12 0,-9-3-9 0,9 2-12 0,-7-5-12 0,7-2-7 0,-5 3-5 0,5-1-6 0,0-7-4 16,0 3-6-16,0-3-1 0,0-2-5 0,0 3-1 0,0 1-7 0,5-6-2 0,-5 6-10 15,7-1-10-15,-7 5-11 0,9 1-17 0,-4 0-18 0,2-1-23 0,-1 6-23 16,-6 3-20-16,5-4-29 16,11 6-25-16,-11 3-29 0,1-1-27 0,1 1-36 0,-1 6-38 0,2-5-66 15,4 5-73-15,-6 0-39 0,2 5-21 0,5 1 10 0,-8-3 27 0,3 1 36 0,-2 2 36 0,-1 3 43 0,3-3 43 0,-1 3 45 0,-1-3 43 0,2 3 51 16,-8-3 55-16,5 3 66 0,-5-5 80 0</inkml:trace>
  <inkml:trace contextRef="#ctx0" brushRef="#br0" timeOffset="34071.41">4221 14402 0 0,'5'4'29'0,"-5"0"146"0,5 1 84 0,-5 0 56 16,0-5 43-16,0 0 37 0,0 0 32 0,0 0 31 0,0 0 30 0,-5-5 28 16,5 5 23-16,0-5 27 0,0 5 23 0,0 0-114 0,-5-4-189 0,5 4-99 0,0 0-50 15,0-4-26-15,-8 4-11 0,8 0-11 0,0 0-10 0,0 0-11 0,-5-6-13 0,5 6-12 0,0 0-11 0,-8 6-12 0,8-6-12 0,-6 0-11 16,6 4-10-16,-7-4-10 0,7 4-4 0,-6 1-4 0,6 0-4 0,-7-1-2 16,7 2 0-16,-6 0-2 0,6-3 2 15,-7 9 2-15,7-8 1 0,0 5 4 0,0-4 1 0,0 5 2 0,0-5 2 0,0-1 0 16,0 8 1-16,0-9-3 0,0 3-1 15,7-2-2-15,-7 1 0 0,6-1-1 0,-6-4 1 0,7 5 2 0,-7-5 4 0,6 0 2 0,1 0 5 0,-1 0 4 0,2 0 4 0,-3-5 6 0,3 5 3 16,-3-4 5-16,9-1 3 0,-9-5 4 0,2 7 4 0,1-9 4 16,-2 8 3-16,0-7 5 0,1 2 8 0,-2 0 4 0,3-1 6 15,-2 1 8-15,1-7 4 0,-7 6 4 0,6 2 3 0,-6-7 2 0,0 3 1 0,5-2 2 0,-5 4-1 0,0-3-1 32,0 2 0-32,-5-4-6 0,5 2-8 0,0 3-6 0,-6-4-9 0,6 2-7 0,-7-3-4 0,1 8-7 0,6-4-2 15,-8 1-6-15,3 4-2 0,-2-3-3 0,7 4-3 0,-6 1-4 0,0-2-3 0,6 2-5 0,-8 4-4 0,8 0-7 0,-7 0-8 16,7 0-7-16,-5 0-6 0,5 4-5 0,-9 2-2 0,4 3 1 0,5 0 1 15,-5 3 1-15,-3 3 3 0,3-2 3 0,-3 2 1 0,2 5 4 0,6-1 3 16,-7 6 6 0,1-7 3-16,6 3 5 0,-7-2 2 0,7 0 2 0,-6 1 1 15,6-5-2-15,0 4-3 0,0-4-2 0,0 0-8 0,0 0-7 0,6-2-8 0,-6-2-8 16,7 4-6-16,-7-5-5 0,6-1-8 0,-6 0-7 0,7 1-5 0,-1 1-5 16,2-2-7-16,-3-3-2 0,3 3-1 0,2-5 3 0,-1 2 2 0,-4-3 7 15,10 3 9-15,-3-6 4 0,0 6 6 0,2-6 3 0,-1 0 8 0,-8-6 5 0,11 6 8 16,2-6 8-16,-13 3 9 0,16-3 3 0,-7-3 4 0,-1-1 4 0,-1 4 3 15,0-3 2-15,3-6 2 0,-10 6 4 0,9-6 5 0,-2 0 7 0,2 0 10 16,-8 2 11-16,6-2 10 0,-3 0 10 0,3-4 5 0,-6 4 9 0,1-6 8 0,-7 7 6 16,6-5 5-16,2 3 5 0,-8-2 5 0,5-1 3 0,-5-2 6 0,0 7-1 15,0-5-1-15,0-2-7 0,0 2-3 0,-5 1-2 0,5 2 0 0,0-4 0 16,-8 7-2-16,8-2 0 0,-6 0-1 0,6 6 0 0,0-6-1 0,-7 9-3 16,7-4-3-16,0 5-7 0,-6-4-6 0,6 9-9 0,0 0-12 0,0 0-17 15,0 0-13-15,0 0-16 0,0 0-15 0,0 0-14 0,0 0-10 0,0 0-6 16,0 0-6-16,0 5 0 0,0 4-1 0,-5-3 3 0,5 4 3 0,-7 5 5 0,7-2 9 15,-9 8 4-15,9-7 10 0,-5 5 4 0,-2 6 10 0,1-7 4 0,6 3 5 16,-5-1 3-16,-4 3-3 0,2-2-1 0,7-3-1 0,-5 3-5 16,5-2-3-16,0 0-1 0,-6 1-4 0,6 1-6 0,0-8-7 0,0 7-12 0,6-4-14 0,-6-3-10 15,0 1-8-15,5 1-7 0,-5-5-7 0,7 1-8 0,2-3-8 0,-4 3-8 16,1-2-8-16,1 0-14 0,-2-3-13 0,4 0-15 0,3 3-12 0,-6-5-8 0,1-4-8 16,-1 6-15-16,2-6-17 0,4 0-30 0,-6 0-36 0,0 0-37 0,9-6-40 15,-10 6-29-15,3-4-25 0,-2-1 5 0,-1-5 18 0,3 4 26 0,5-3 31 0,-13 0 30 16,6-2 34-16,1-2 35 0,-2 3 37 0,3-5 42 0,-8 0 46 0,6 0 47 0,1 0 59 15</inkml:trace>
  <inkml:trace contextRef="#ctx0" brushRef="#br0" timeOffset="34389.05">4708 14357 75 0,'0'-15'157'0,"0"0"53"0,0 5 45 0,0-4 37 0,0 0 35 0,-5 3 34 0,5 2 34 0,-8-6 34 0,8 5 37 0,-8-4 37 0,8 4 35 0,-5 0-50 0,5 0-101 0,0 0-65 0,-6 6-46 0,6-5-33 0,0 4-22 0,0 5-19 0,0 0-18 0,0 0-21 0,0 0-20 0,0 0-26 0,0 0-29 0,0 0-25 0,0 0-31 0,0 0-19 0,0 0-16 0,6 0-10 0,-6 5-9 15,0-1-4-15,5 1-1 0,3-1-1 0,-8 2 2 0,8 3 4 0,-3 0 3 16,3 3 9-16,-3 3 5 0,0-8 9 0,-5 8 6 0,9 0 5 15,-2 0 0-15,-7 0-4 0,5 0-4 0,-5 0-2 0,6-2-4 0,-6 2-2 0,0 6-3 0,8-12-1 16,-8 5-2-16,0 0-2 0,5-2-3 0,-5-3-6 0,0 1-4 0,0-1-8 16,8-4-6-16,-8-1-5 0,0 2-1 0,0-1 0 0,5-1 0 0,-5-4 3 15,0 0 2-15,0 0 4 0,0 0 3 0,0 0 7 0,7 0 8 0,-7 0 12 0,7 0 15 16,-7-4 14-16,0-1 17 0,7 5 12 0,-7-10 14 16,6 5 6-16,-6-4 7 0,7-1 6 0,-7 1 3 0,5-3 1 0,-5-2-1 0,9 0-2 0,-9-1-3 0,0-5-7 15,0 7-11-15,0-8-8 0,0 2-11 0,0 0-8 0,0-1-8 0,0-5-6 16,0 7-9-16,0-8-5 0,0 3-10 0,0-3-9 15,0 7-14-15,0-6-11 0,0 1-11 0,0 6-10 0,0-3-11 0,0 6-10 0,-9 2-16 0,9-3-15 0,0 5-22 16,0 8-25-16,0-3-31 0,0 6-37 0,0 0-39 0,0 0-51 0,0 0-56 16,0 0-64-16,9 0-65 0,-9 6-32 15,5-3-12-15,-5 3 11 0,5-1 23 0,3 5 32 0,-3-4 37 0,-5-2 44 0,8 1 47 0,0-1 51 0,-8 1 55 0,5-1 61 16,1-4 61-16</inkml:trace>
  <inkml:trace contextRef="#ctx0" brushRef="#br0" timeOffset="34672.36">5190 13903 0 0,'8'0'105'0,"-3"0"112"0,2-6 71 0,-7 1 50 0,6 1 37 0,-6-7 33 15,0 2 25-15,0-4 25 0,0 1 24 0,0-3 25 0,6-3 24 0,-6 2-4 0,0 1-20 0,0 2-107 0,0 4-156 16,8-6-77-16,-8 0-36 0,0 5-11 16,0 5-2-16,0-4 2 0,0 3 3 0,0-4 0 0,0 10-3 0,0-5-5 0,0 5-6 0,0 0-14 0,0 0-13 0,0 0-19 15,0 0-16-15,0 0-18 0,-8 0-16 0,8 0-14 0,-6 5-10 16,0 1-9-16,-1 4-7 0,2-1-4 15,-3 0-6-15,-5 1 0 0,7 4-2 0,-7 2 3 0,0 2 0 0,6 3 6 0,-5 3 4 16,5-5 2-16,-6 11 8 0,6-6 1 0,-5 6 0 0,4-2-5 16,1 3-7-16,2 3-5 0,5-5-11 0,-7 5-7 0,0-4-7 0,7 4-3 0,0-4-3 0,0-2-6 0,0 2-9 0,0-6-7 15,0 1-10-15,7-1-14 16,0 1-16-16,-2-1-17 0,2-6-19 0,1 3-16 0,-3-2-13 0,9 2-18 0,-1-6-19 0,-6-2-37 0,5 7-44 0,0-10-55 0,-4 5-57 0,5-2-22 16,-2-2-1-16,5 4 14 0,-11-5 26 0,8-5 35 0,-7 3 35 0,9-3 36 15,-10 1 34-15,1-2 40 0,2-4 37 0,-3 0 49 0,3 0 52 0</inkml:trace>
  <inkml:trace contextRef="#ctx0" brushRef="#br0" timeOffset="35051.4">5348 14338 0 0,'-8'-11'16'16,"8"1"131"-16,-8-4 73 15,3 0 52-15,5 3 35 0,-6-4 33 0,-1 0 31 0,1 8 26 0,-1-8 26 0,-1-1 23 16,3 2 23-16,-2 4 21 0,7-4 23 0,-7-2-95 0,7 1-165 0,-5 6-82 16,5 0-39-16,0-1-16 0,0-1-4 0,0 7-7 0,0-7-4 0,0 7-8 0,0 0-4 0,0 4-11 0,0-5-3 0,0 0-8 15,0 5-14-15,0-4-9 0,0 4-8 0,0 0-9 16,0-7-7-16,5 7-5 0,2 0-3 0,-7 0-4 0,7-5-4 0,-2 5-2 0,10 5-3 0,-9-5 0 0,7 0 0 15,0 7 2-15,0-3 1 0,0 1 3 0,1 0 0 0,4 3-1 0,-4-2 1 16,-2 8-3-16,2-4-3 0,-9 1-1 0,10 2-1 0,-1 2 1 0,-9 1 2 0,0-2-7 16,3 0-6-16,-3 6-12 0,3-5-13 0,-8 4-13 15,6 2-15-15,-6-3-11 16,0 1-11-16,0 2-4 0,0-3-4 0,0-3-3 0,0 6 0 0,0-6 2 16,-6-2 3-16,6 2 6 0,0-6 12 0,-8 3 13 0,8-3 19 0,-5-5 20 15,5 5 21-15,-8-3 20 0,8-1 22 0,-5-5 17 0,5 4 15 0,-5-4 13 16,-4 0 13-16,9 0 8 0,-5 0 8 0,-2-4 6 0,7 4 3 0,-8-5 6 0,3-1 2 15,5 2 0-15,-7-1 1 0,0-4-5 0,2-1-7 0,-2 1-5 16,7-3-6-16,-6 3-14 0,-2-4-11 0,2-2-11 0,-1 0-11 0,7 0-10 0,-5 0-9 16,5-4-7-16,-9 4-11 0,9-4-7 0,0-1-11 0,0-5-12 0,0 7-11 0,0-8-14 15,0 3-14-15,9-3-15 0,-9 7-13 0,5-6-15 0,2 1-17 0,-1 6-19 16,2-3-19-16,-2 2-22 0,1-2-25 0,-2 6-23 0,2 2-27 0,5-1-28 16,-4 4-35-16,4-1-60 0,-3 7-73 0,1-6-45 0,-2 5-28 0,5 1 3 0,0 4 20 15,1-5 31-15,-9-2 32 0,8 7 39 0,-6-3 39 0,0-3 43 0,-2 1 40 16,2 1 49-16,1 4 52 0,-8 0 65 0,0 0 80 0</inkml:trace>
  <inkml:trace contextRef="#ctx0" brushRef="#br0" timeOffset="35508.68">5737 14079 0 0,'6'8'30'0,"-6"-2"148"0,8-1 86 16,-3-1 59-16,-5-4 43 0,8 0 30 0,-8 0 27 0,0 0 18 0,0 0 18 16,0 0 16-16,0 0 16 0,0 0 17 0,0 0 19 0,0 0-116 0,0 0-192 0,0 0-104 15,0 0-59-15,0 0-27 0,0 0-15 0,0 5-2 0,0-5 2 0,5 6 7 16,-5-2 4-16,0 2 3 0,0 3 2 0,0 0-1 0,8 1-7 0,-8 1-2 15,0-1-7-15,6 4-1 0,-6 0 0 0,0 0 1 0,0 2 4 0,5-2-2 16,-5 1 1-16,0 4-4 0,0-4-4 0,7 4 0 0,-7-4-2 0,0 0-2 16,0 0 0-16,8 0-1 0,-8 0-2 0,0-6-1 0,0 5-3 0,6-9 0 0,-6 4-2 15,0-3 0-15,0 0 0 0,0-3 3 0,0-3 4 0,7 6 7 0,-7-6 6 16,0 0 10-16,0 0 10 0,0 0 14 0,0 0 15 0,0 0 11 0,0 0 7 16,0 0 4-16,-7-6 3 0,7 3 1 0,0-3 0 0,-6 0-3 0,6 2-2 0,-8-6-4 15,1 2-4-15,7-3-8 0,-5-5-8 0,-1 2-15 0,-2 1-14 0,3-2-11 16,-3-1-4-16,3 2-6 0,-3-5-1 0,2 4-2 0,1-6-2 0,-2 3-2 15,-1-2 0-15,-5 0-4 0,7-5-2 0,1 7-2 0,5-6-1 0,-8-1-2 16,0-4 0-16,3 4 0 0,5 1-3 0,-6-1 0 0,6 1 0 0,-7-1-1 16,7 1-2-16,0-1-1 0,0 5 1 0,0 7-3 0,0-8-3 0,0 6 0 15,7 6-4-15,-7 0-2 0,6-1-3 0,-6 1 1 0,5 3-5 0,3 0 2 0,0 2 0 16,-3 4 2-16,1-5-2 0,7 5 3 0,-5 0-3 0,4 0 0 0,2 0 1 16,-1 5 4-16,0-1 3 0,-2 2 1 0,4 0 2 0,-2-3 2 0,-7 9 3 15,7-3 0-15,-5 0 2 0,3 1 2 0,-4-1 2 0,-2 6 3 0,4 0 5 0,-2 0 3 16,-7 0 3-16,5 0 0 0,-5 4 6 0,0-1 1 0,0 7 1 0,0-5 0 15,-5 0-2-15,5 4-5 0,-7-3-3 0,7 1-9 0,-9-7-13 16,4 6-14-16,-2-3-13 0,7-3-16 0,-6 1-18 0,1-2-17 0,-3-4-20 16,0-1-14-16,3 0-20 0,-1 3-17 0,-1-3-17 0,1-3-15 0,-2 1-8 0,1-1-18 0,7-1-15 15,-5-5-33-15,-1 4-37 0,-2-4-48 0,8 0-48 0,0 0-15 0,-5 0 2 16,5-4 18-16,-8-1 22 0,8-1 29 0,0-1 30 0,0-4 31 0,0 1 32 0,0-5 35 16,8 0 40-16,-8 2 48 0,5-2 53 0</inkml:trace>
  <inkml:trace contextRef="#ctx0" brushRef="#br0" timeOffset="35698.28">5933 13687 0 0,'5'-15'21'0,"10"1"138"0,-10 0 82 0,9 3 60 0,-9-2 50 0,3 7 41 0,5-3 33 0,-7 4 32 0,1-5 31 0,7 4 31 0,-9 3 30 0,8-3 28 0,-8 3 28 0,4-4-105 0,3 7-177 0,-4-5-98 0,3 5-53 0,-3 0-33 0,4 0-26 0,2 0-13 0,-1 5-6 0,0 2-9 16,-7 2-10-16,7-6-12 0,0 9-12 0,-5-3-10 0,-3 6-7 0,9-2-5 16,-14 2-5-16,5 6-2 0,2-3-5 0,-7 2-13 0,0 4-19 0,0 2-28 0,0 2-32 15,-7 2-34-15,2-2-35 0,-4 6-31 0,-1-5-32 0,-4 6-35 0,1 4-33 16,0-3-59-16,-7-3-67 0,7 1-72 0,-6 0-70 0,0 0-13 0,-10 1 14 0,11-1 31 15,-8-6 42-15,-1 2 45 0,3 0 46 0,-3 0 44 0,2-7 43 0,-10 7 46 16,12-6 47-16,-11-3 59 0,2 3 67 0</inkml:trace>
  <inkml:trace contextRef="#ctx0" brushRef="#br0" timeOffset="36378.42">3073 16413 0 0,'-5'4'16'0,"5"2"134"15,0 0 79-15,0-2 53 0,0-4 37 0,0 5 33 16,0-5 28-16,0 0 25 0,0 0 21 0,0 0 21 0,0 0 21 0,0 0 19 0,0 0 21 0,0 0-102 15,0 0-166-15,0 0-89 0,0 0-47 0,0 0-21 0,0 0-6 0,0 0-4 0,0 0-2 16,0 0-2-16,0 0-1 16,0 0-3-16,0 0-3 0,0 0-4 0,0 0-7 0,0 0-4 0,0 0-7 0,0 0-3 0,0 0-6 0,0 0 2 0,0 0 1 15,0 0 6-15,0 0 2 0,0 0 8 0,0 0 5 0,0 0 6 0,0 0 7 0,0-5 7 16,0 5 5-16,0-4 7 0,0-2 5 0,0 0 3 0,0 2 0 0,0-6-4 16,0 6-4-16,0-6-8 0,0-4-10 0,0 4-6 0,0-5-10 0,0 0-3 15,0 0-5-15,0-4-4 0,0 4-5 0,0-3-5 0,-8 2-4 0,8-4-4 16,-6 1-4-16,1-2 0 0,5 3-1 0,-16-1 0 0,11-7-1 15,-2 3-4-15,-4-3 0 0,2-2-7 0,-9 3-7 0,5-5-8 0,0 1-8 0,0-5-7 16,-8 6-6-16,2-8-3 0,6 8-3 0,-8-6-4 0,3 4 0 0,-1-4-2 16,-2 4 1-16,8 2 0 0,-6 2 2 0,7 3 0 0,-2 3 5 0,1 1 3 0,1 4 9 15,3 0 1-15,4 0 6 0,-1 6-2 0,-1 3 0 0,7 2-6 0,-5-1-7 0,5 5-8 16,0 0-10-16,0 0-3 0,0 0-2 0,0 0 2 0,5 5 1 0,-5-1-2 16,7 7 4-16,-1-2-1 0,-1 7 3 0,4-3 0 0,-2 7 1 0,-2 0 8 15,8 4 8-15,-7-3 9 0,9 6 13 0,-4-3 2 0,-3 1 3 0,5-1 0 16,0 3-1-16,0-5-1 0,-7 5 0 0,7-5 2 0,0-1 1 0,0-2 3 15,0 1 4 1,-5-1-1-16,4-4-2 0,0 3-3 0,1-3 0 0,1 1 0 0,-2-2 2 0,2 5 2 0,-1-4 1 0,-1 0 1 0,2-5-1 0,-1 5 1 0,-8 0 0 16,11-2-1-16,-5 2 3 0,-3-1 0 0,5 2 2 0,-8-7 0 0,2 6-1 15,5 0 1-15,-5-5-2 16,1-1 1-16,-3 6-3 0,-5-6 1 0,7 3-1 0,0-3 0 0,-2-5 0 0,-5 5 0 16,8-3-1-16,-8 3 0 0,8-4 2 0,-8 2-1 0,0-4 1 0,0 3 0 0,0-6-3 0,0 0-1 0,0 0-4 0,0 0-4 15,5 5-4-15,-5-5-3 0,0 0-5 0,0 0-5 0,-5 4-5 0,5-4-4 16,0 4-6-16,0-4-7 0,0 0-5 0,0 0-5 15,0 0-8-15,0 0-4 0,0 5-9 16,0-5-10-16,0 0-12 0,0 0-13 0,0 0-17 0,0 0-17 0,0 0-22 16,0 0-19-16,0 6-24 0,0-6-47 0,0 0-59 0,0 0-66 0,0 0-66 15,0 0-20-15,0 0 6 0,0 0 18 0,0-11 25 0,0 7 31 0,0-5 35 0,0 0 35 16,0-3 39-16,0-3 40 0,5 2 44 0,-5-2 55 0,6-6 67 0</inkml:trace>
  <inkml:trace contextRef="#ctx0" brushRef="#br0" timeOffset="36853.96">3505 15836 0 0,'5'12'11'0,"0"-9"125"0,3 3 76 0,-8 3 48 0,6-9 35 0,-6 4 27 0,0 1 21 0,0 2 18 0,7-4 17 0,-7 3 19 0,0-6 17 0,0 0 23 0,0 0 22 0,0 0-84 0,0 0-148 0,0 0-73 0,0 0-37 0,0 0-9 0,0 0 0 0,0 0 3 0,-7 5 4 0,7-5 5 15,0 0 3-15,-6 0-2 0,6 0 0 0,-8 0-6 0,3 0-7 0,0 0-7 0,-3 0-12 16,-5 0-10-16,5 0-11 0,-4-5-7 0,5 5-7 0,-5-6-2 0,-2 6 0 15,1-3-1-15,0-4 1 0,2 2 1 0,-2 1-2 0,-3-1-1 0,5-5-2 16,-1 7-5-16,4-9-1 0,-5 9-3 0,-1-9-2 0,9 3-2 0,-8 0-3 16,6 5-3-16,-5-7-5 0,5 1-3 0,-1 0-6 0,3 1-3 0,-2-6-5 0,0 6 0 15,2-3-4-15,-3-1-1 0,0-1-4 0,3 4-1 0,5-4-4 0,-6-2-1 16,-1 1-1-16,2 1-3 0,5-2 1 0,-9 3-2 0,9-2 2 0,-5 6-3 16,5-7-1-16,0 7 0 0,0-2-3 0,0 2 1 0,0 0-5 0,0-1 0 0,0 4-3 15,0 2-3-15,0-1-3 0,0-1-2 0,5 3-2 16,-5-3-1-16,0 6-2 0,9-4 0 0,-9 4 0 0,5 0 2 0,2 0 2 0,-7 4 1 0,6-4 5 15,-1 6 3-15,3-3 3 0,0 8 5 0,-3-1 4 0,2 0 5 0,5 4 4 16,-4-4 3-16,-1 8 4 0,-2 3 2 0,2-2 2 0,0 2-1 0,-7 3-3 0,5 1-3 16,3-1-2-16,-8 3-4 0,5 4-3 0,-5-7-2 0,8 6-3 0,-8-5 0 15,0 3-1-15,6-4-4 0,-6 6 2 0,5-11-1 0,-5 5 0 0,0 0 1 16,8-3 3-16,-8-2 1 0,8 2 1 0,-8-3 1 0,5-3 1 0,-5 0-3 16,7 0-6-16,-1-1-3 0,-6-5-7 0,5 2-6 0,4-2-8 0,-2 0-7 15,-7 3-8-15,5-8-9 0,3 0-8 0,-3 1-9 0,-5 1-15 0,6-3-12 0,2 3-12 16,-3-6-17-16,2 6-8 0,-1-6-14 0,2 0-12 0,-2 0-31 0,1 0-39 0,-2-6-47 15,2 6-49-15,0-6-39 0,6 3-32 0,-6-3-1 0,7 1 14 0,-9-3 24 16,0-4 25-16,9 3 30 0,-7 0 29 0,-1-2 32 0,1-2 35 0,-1 3 44 0,2-5 50 16,-3 0 52-16,3 0 68 0</inkml:trace>
  <inkml:trace contextRef="#ctx0" brushRef="#br0" timeOffset="37202.01">4018 15578 82 0,'6'-4'152'0,"1"-2"45"0,-1-4 34 0,-6 5 34 0,7-4 32 0,-7-1 35 0,0 1 32 0,0-3 33 0,0 3 34 0,0-6 33 0,0 6 31 0,0 0-55 0,0-1-108 0,-7 1-53 0,7-2-29 0,-6 1-12 0,6 1-4 0,-7 0-10 16,7 3-8-16,-6-4-13 0,6 5-11 0,-8-5-14 0,8 5-16 0,-5 1-15 15,5-1-13-15,-5 1-15 0,5 4-14 0,-8-6-13 0,2 6-15 16,6-3-15-16,0 3-11 0,-7 0-14 0,-1-6-12 0,8 6-10 0,-5 0-11 0,5 6-9 15,-6-6-8-15,6 3-6 0,-8-3-4 0,3 6-5 0,-3 3 1 0,8-5-3 16,-5 7 0-16,-3-2 1 0,2 7 1 0,6-3 1 0,-5 2 1 0,-2-1 1 0,-1 7 1 16,8-8 1-16,-6 8 0 0,6-6-2 0,0 4 0 0,-7-1-4 0,7 3-2 0,0 3-5 15,0-4 1-15,7 4-7 0,-7 0-9 0,0-3-11 0,6 3-8 0,-6 0-11 16,8 0-11-16,-1-4-11 0,-2 4-11 0,1-3-14 0,2-6-15 0,-3 3-16 16,3-2-19-16,5-2-16 0,-7 0-17 0,7-5-11 0,0 2-15 0,0-2-23 15,0-3-33-15,0-2-28 16,0 1-29-16,6-5-30 0,-6 0-30 0,1 0 3 0,-2-5 18 0,7 1 28 0,-6-2 29 0,1 1 31 0,-1-5 31 0,0 1 33 0,-6 0 35 15,6-1 42-15,1-4 43 0,-1-2 44 0,-8 1 61 0</inkml:trace>
  <inkml:trace contextRef="#ctx0" brushRef="#br0" timeOffset="37549.68">4260 15808 0 0,'6'-15'7'0,"0"0"66"0,1 0 49 0,-2 0 44 0,3 2 42 0,-8-8 36 0,6 12 35 16,-6-10 34-16,7 8 31 0,-7-4 29 0,0 2 27 0,0-2 6 15,0 0-4-15,0 0-30 0,-7 0-41 0,7 2-39 0,0-8-37 0,-6 6-25 0,6-3-21 16,-8 2-12-16,8 1-9 0,-5-3-8 0,5 2-4 16,-7 2-9-16,1-1-3 0,6 2-7 0,-6-3-8 0,-2 7-7 0,1-6-5 0,7 10-10 0,-5-5-6 15,5 1-11-15,-9 3-7 0,9 2-14 0,0-1-15 0,0 5-10 0,0 0-14 0,-5-6-10 16,5 6-13-16,0 0-11 0,0 0-11 0,0 0-9 0,0 0-8 0,0 6-9 15,0-1-2-15,-5-5-3 0,5 10-6 0,0-1-1 0,-8 1 0 0,8-1-1 16,-5 6 1-16,5 0 3 0,-8 0 2 0,8 4 5 0,0 1 4 0,-6-1 5 0,6 1 1 16,0 0-4-16,-7-2-3 0,7 6-6 0,0-3-9 0,7-2-8 0,-7 2-7 15,0-3-8-15,6 1-5 0,2 2-6 0,-8-6-3 0,5 3-3 0,3-2-4 16,-3-7 1-16,9 6 1 0,-9-6 4 0,2 0 6 0,1-3 10 0,4 4 6 16,-5-5 9-16,6-5 8 0,-7 6 9 0,1-6 6 0,4-6 7 0,-4 6 3 0,7-5 7 15,-9 1 3-15,8-8 5 0,-5 8 4 0,5-10 1 0,-7 4 3 0,2-4 5 16,-3-2 8-16,10 1 5 0,-10 2 8 0,2-8 6 0,-2 7 5 0,2-5 4 15,1 4 3-15,-3-4 2 0,-5 4-1 0,8-6 0 0,-8 8-1 0,0-7 0 0,0 4-2 16,0-2-4 0,-8 3-6-16,8-4-8 0,-5 4-8 0,-3 0-8 0,1-3-4 0,2 2-8 0,5 1-7 0,-12 1-5 0,5 1-9 0,-1-3-8 0,3 5-7 15,-3 2-9-15,2 0-9 0,1 3-12 0,5-4-11 0,-8 10-21 0,0-3-23 0,8-3-32 32,-5 6-40-32,5 0-43 0,0 0-42 0,0 0-56 0,0 0-56 0,0 6-63 15,0 3-56-15,5-5-15 0,-5 7 7 0,0-2 20 0,8 6 27 0,0-5 35 0,-3-1 41 16,-5 1 47-16,6 4 50 0,2-4 54 0,-8-5 52 0,5 5 58 0,3-4 69 15</inkml:trace>
  <inkml:trace contextRef="#ctx0" brushRef="#br0" timeOffset="37945.36">4532 15358 101 0,'0'0'193'0,"-6"6"63"0,6-6 44 0,-5 0 42 0,-2 0 36 0,-2-6 35 0,4 6 35 0,5-3 28 0,-7-3 27 0,1 0 22 0,6 2 20 0,-5-1-73 0,5-1-130 15,0 2-91-15,-9-5-73 0,9 4-34 0,0-1-15 0,0 2-13 0,0-2-11 16,-7-3-12-16,7 3-10 0,0 2-9 0,0-1-6 0,0 5-4 0,0-5-5 15,0 5-3-15,0-4-6 0,0 4-8 0,0 0-9 0,0 0-11 0,0 0-12 0,0 0-10 16,0 0-7-16,0 0-6 0,7 0-3 0,2 0-4 0,-9 0 0 0,5 4-1 16,1 1 2-16,6 0-1 0,-3-1 3 0,3 2 2 0,-6 0 4 0,7 3 5 15,0-5 6-15,0 7 0 0,-7-2 0 0,9 1-5 0,-2 5-8 0,-2-6-8 16,-3 6-9-16,5 0-10 0,-7 0-12 0,1-1-15 0,-2 6-10 0,3-5-13 16,-2 4-11-16,-6-1-7 0,7 3-6 0,-7-6-2 0,0-2 3 0,0 2 6 0,0 0 7 15,0 0 10-15,0-6 8 0,0 1 15 0,0-5 12 0,0 5 19 0,0-4 17 0,0-2 24 16,0-4 22-16,0 0 20 0,0 0 22 0,0 0 14 0,0 0 14 15,0 0 10-15,-7 0 10 0,7 0 6 0,-6 0 9 0,6-4 1 0,-8 4 6 0,8-6 0 16,0 0-2-16,-5 2-3 0,5-5-10 0,-7 3-9 0,1-3-11 0,6 4-10 16,0-5-12-16,-6 0-7 0,-1-4-12 0,7 4-9 0,-8-4-8 0,8-2-5 15,0 1-8-15,-5 2-5 0,5-8-8 0,0 7-4 0,0-5-7 0,0-6-7 0,0 5-6 16,0 1-5-16,5 0-7 0,-5-5-10 0,8 3-12 0,-8 2-19 0,7-1-21 16,-1 7-20-16,-6-8-22 0,6 6-22 0,6 2-22 0,-4-2-23 0,-2 4-27 15,1 2-22-15,4-1-27 0,-3 1-36 0,5 3-43 0,-5 3-55 0,2-3-58 0,-1 0-32 16,3 2-18-16,2 4 11 0,-9 0 26 0,8 0 32 0,-6 0 32 0,0 4 39 15,6-4 41-15,-6 6 39 0,-7 0 42 0,5-3 50 0,-5 3 51 0,0-1 62 0,0-1 73 16</inkml:trace>
  <inkml:trace contextRef="#ctx0" brushRef="#br0" timeOffset="38323.44">4866 15197 90 0,'0'6'187'0,"0"-3"65"0,-8 3 47 0,8-6 42 16,-8 0 40-16,8 0 37 0,-5 0 41 0,5 0 34 0,-8-6 34 0,8 3 30 0,0-3 27 16,-5 6-66-16,5-4-121 0,0-1-92 0,0-1-82 0,0 2-40 0,-5-2-19 15,5 1-13-15,0 1-18 0,0 4-15 0,0-5-18 0,-9 1-15 0,9 4-17 0,0-6-12 16,0 6-7-16,0 0-7 0,0-4-4 0,0 4-9 0,0 0-8 0,0 0-8 15,0 0-12-15,0 0-12 0,0 0-12 0,0 0-7 0,0 0-6 0,9 4 0 16,-9-4 0-16,5 6 2 0,0-2 1 0,-5 1 1 0,13-1 3 0,-5 1 2 16,0 5 6-16,3 1 3 0,-3-1 9 0,4-1 8 0,-6 6 9 0,8 0-1 0,-7-2 1 15,6 2-7-15,-8 6-10 0,3-8-2 0,-2 7-7 0,-1-1 1 16,2-4-3-16,2 4 1 0,-9 1-2 0,5-4-1 0,-5 2-3 0,6-3 0 0,-6 0-1 16,0 0 1-16,0-2 5 0,0-2 5 0,0-1 8 0,7-7 7 0,-7 4 6 0,0-2 4 15,0-5 3-15,0 0 5 0,0 0 4 0,0 0 5 16,0 0 7-16,0 0 6 0,0 0 7 0,0 0 6 0,0 0 7 0,0 0 3 0,0 0 4 0,0 0-2 15,0 0-3-15,0 0-3 0,-7 0-6 0,7-5-1 0,-6-2-4 0,6 4-2 16,0 3-6-16,-5-10-7 0,-4 5-6 0,9-1-6 0,-7-3-9 0,7 0-6 16,-5-1-4-16,5 1-5 0,-6-2 1 0,6-4-1 0,0 2-1 0,-8-3-2 15,8 1-4-15,0 1-5 0,0-5 0 0,0 4-5 0,0-4-3 0,0 4-9 0,8-6-6 16,-8 7-8-16,0-5-10 0,6 3-12 0,-6 2-13 0,5 1-16 0,2-2-15 16,-7 5-16-16,9-5-16 0,-4 6-20 0,1-1-23 0,1-1-23 15,7 8-28-15,-7-3-31 0,-2-4-32 0,8 10-57 0,-7-5-64 0,7-1-42 16,1 6-33-16,-9-4 1 0,10 4 19 0,-10 0 25 0,2 4 32 0,0-4 37 0,-2 0 38 0,3 6 42 15,-8-1 43-15,7-5 51 0,-7 4 50 0,0 2 61 0,6 3 77 0</inkml:trace>
  <inkml:trace contextRef="#ctx0" brushRef="#br0" timeOffset="38686.3">5248 15221 0 0,'8'6'20'0,"-3"-3"140"0,3 3 87 16,-8-6 60-16,5 0 47 0,-5 0 35 0,0 0 31 0,0 0 29 0,7 0 31 16,-7-6 30-16,0 3 32 0,0-8 30 0,0 7 28 0,0-2-98 0,0-3-172 0,0 5-95 15,0-1-54-15,-7-1-26 0,7-4-5 0,0 5-3 0,0 1 3 0,0 4-2 16,0-5-5-16,0 5-6 0,-5-4-14 0,5 4-12 0,0 0-13 15,0 0-15-15,0 0-9 0,0 0-17 0,0 0-13 0,0 0-18 0,0 0-14 0,0 0-19 16,0 0-15-16,0 0-13 0,0 0-10 0,0 4-7 0,0 1-2 16,0-1-1-16,0 1 0 0,0 1 3 0,0 4 1 0,0-1 4 15,0 0 5-15,0 6 3 0,0-6 2 0,0 7 2 0,5-1-1 0,-5-1-2 0,0 2-3 0,7-7-5 16,0 6-4-16,-7-6-3 0,5 6-4 0,3-5 0 16,-1-1-2-16,-1 1 2 0,1-1-2 0,4-4 6 0,-3 1 4 0,0-2 8 0,5 1 10 15,-8-5 10-15,9 0 10 0,-9 0 10 0,8 0 7 0,-5-5 8 0,5 5 4 0,-8-4 3 16,9-7 3-16,-9 7 4 0,3-5 2 0,4 0 4 0,-3-3 3 0,-4-3 5 0,0 6 3 0,3-6 3 15,-3 2 2-15,-5-3 1 0,8 2 1 0,-8-1-3 0,6-1 0 16,-6-2-1-16,0 3-4 0,0 0-1 0,0-4-4 0,0 4-6 0,0 0-9 16,0-4-11-16,-6 4-12 0,6 1-11 0,0-2-10 0,-8 2-11 0,8 0-7 0,0 0-6 15,-5 4-8-15,5-1-11 0,0 7-10 0,0-2-13 0,0 3-16 0,0 3-20 16,-8-6-19-16,8 6-25 0,0 0-24 0,0 0-21 0,0 0-18 0,0 6-21 0,0-3-23 16,0 7-34-16,8 1-42 0,-8-1-43 0,5-1-49 0,-5 6-20 0,8-1-7 0,-2 2 17 15,-6-1 29-15,7-2 37 16,7 2 41-16,-9-6 36 0,3 6 37 0,-3 0 38 0,2-6 39 0,0 1 45 0,5 1 50 0</inkml:trace>
  <inkml:trace contextRef="#ctx0" brushRef="#br0" timeOffset="39361.93">5672 15216 70 0,'5'0'169'0,"-5"0"65"0,0 0 54 0,8-4 45 16,-8 4 40-16,0 0 34 0,0 0 35 0,0 0 31 0,0 0 33 0,0-9 30 15,0 9 31-15,0-6-53 0,0 6-99 0,0-9-81 0,0 3-73 0,0 2-44 0,0-2-29 16,0 1-20-16,0 5-13 0,0 0-15 0,0-9-13 16,0 5-11-16,0 4-18 0,0-6-15 0,0 6-18 0,0 0-15 0,0 0-18 0,0 0-16 0,0 0-18 15,0 0-12-15,0 0-9 0,0 0-6 0,8 6-3 0,-8-6-1 0,0 4 0 0,5 1 2 16,1-1 0-16,-6 7 5 0,7-1 3 0,-1-1 7 0,2 0 5 0,-8 6 6 15,7 0 3-15,-7 0 2 0,5-1 0 0,1 0 0 0,-6 1-1 16,8 6-1-16,-8-8-3 0,0 2-2 0,0 0 0 0,0 0-3 0,5-6-2 0,-5 1 0 16,0 5-3-16,0-9 4 0,0 3 2 0,0-5 3 0,0 1 2 15,0 1 5-15,0-6 2 0,0 0 4 16,0 0 4-16,0 4 4 0,0-4 8 0,0 0 2 0,0 0 6 0,0 0 6 0,0 0 5 0,0 0 5 0,0 0 8 0,0 0-2 0,0 0 1 16,0-4-2-16,0 4-3 0,-5-6-2 0,5 1-2 0,-8-4-3 0,8 5-5 15,-6-6-4-15,1-1-5 0,5 1-3 0,-7 1-10 0,-1-6-3 0,8 0-6 0,-6 0-2 16,-1-3 0-16,7 2 0 0,-6-3-1 0,1 5-1 0,-3-5-4 0,8-2-1 15,-8 3-4-15,8-3 1 0,-5 2-2 0,5 0-1 0,0-1 1 0,-6-5-2 16,6 7-1-16,0-3-1 0,0-3-5 16,0 5-2-16,0-2-1 0,0 3-3 0,6-3-2 0,-6 2 1 0,5 1-4 0,-5 2 0 0,8 1-1 0,-8 6-3 0,8 0-3 15,-3-3 1-15,1 3 1 0,1 0 3 0,-1 3-1 0,2 2 4 0,4 4-2 16,-6-5 2 0,2 5 0-16,5 5 0 0,-8-5 2 0,9 4-3 0,-9 2-4 0,10 3-1 15,-9 0-6-15,7 3-6 0,-8 1-9 0,3 2-7 0,0-1-12 0,-3 7-9 16,1-2-13-16,-6 0-12 0,0 5-17 0,7 0-13 0,-7 1-14 0,0-5-11 15,0 5-9-15,0-1-3 0,0 1 2 0,0-6 5 0,0 5 5 0,0-9 10 16,0 4 9-16,0-5 10 0,0 2 11 0,0-7 14 0,5 1 14 0,-5 0 16 0,9 0 15 16,-2-4 20-16,-7-3 14 0,5 3 16 0,1-6 10 0,2 0 6 0,-3 0 6 15,8-6 4-15,-6 3 6 0,5-3 4 0,-4-4 5 0,4-4 4 0,2 4 2 16,-1-5 3-16,-7-5 2 0,7 7 1 0,0-8 3 0,0 2 2 0,-6 0 6 0,4-7 2 16,5 7 8-16,-11-5 4 0,3 0 6 0,3-7 7 0,-3 7 6 0,-3-4 6 15,2 2 7-15,0-3 4 0,0 0 7 0,-7 0 6 0,6 0 7 0,1-1 3 16,-7 2-1-16,5-3 1 0,-5 7 1 0,0-6-4 0,8 8 1 0,-8-5-2 15,0 9 0-15,0-7 0 0,0 5 1 0,0 7 0 0,0-8-2 0,-8 6-4 0,8 6-6 16,0-1-9-16,0 1-9 0,0 3-13 0,0 2-13 0,0 4-17 0,0-5-16 16,0 5-18-16,0 0-16 0,0 0-15 0,0 0-10 0,0 5-7 0,-5-1-8 15,5 2-5-15,0 9-6 0,0-6 3 0,0 10-4 0,0-4 6 0,0 9 7 16,0-3 8-16,0 7 10 0,0-4 10 0,-7 6 8 0,7 1 5 0,0-4 2 0,0 4-2 16,7-3 0-16,-7 2-2 0,0-6 0 0,5 1-2 0,-5-1-2 0,0 0-3 15,8 1-6-15,-2-5-7 0,1-1-5 0,-7-4-6 0,6 0-3 0,1 4-9 16,-1-4-8-16,2-6-14 0,-3 6-12 0,0-5-14 0,4 4-17 0,-4-4-20 0,-5-5-15 15,7 5-21-15,1-1-18 0,-8-3-22 0,5-1-20 0,-5-1-34 0,0 2-39 16,0-6-52-16,0 0-58 0,0 0-36 0,0 0-24 0,0 0 5 0,0 4 20 0,-5-4 28 16,-3-4 33-16,1 4 36 0,7-6 37 0,-5 2 37 0,-9-1 41 0,9-1 47 15,-3 3 50-15,2-9 58 0,-7 8 71 0</inkml:trace>
  <inkml:trace contextRef="#ctx0" brushRef="#br0" timeOffset="39525.18">6011 15011 0 0,'-13'-5'9'16,"0"5"121"-16,0-4 73 0,8 4 55 0,-4 0 44 0,4 0 41 0,-2 0 39 0,7 0 33 0,0 0 26 0,0 4 23 0,0-4 19 0,0 0 17 0,0 0 16 0,0-4-92 0,0-2-156 0,7 3-81 0,-7-3-44 0,5-3-28 0,-5 3-23 0,9 2-20 0,-9-7-17 0,5 7-14 0,0-7-10 0,3 3-5 0,5 3 0 0,-7-4-1 0,7-3-3 0,-5 3-2 0,4-1-6 0,-1 5-2 0,5-4-5 0,-3-1-3 0,6 0-8 0,-7-1-13 0,2 8-16 0,4-7-23 0,-4 5-29 0,6-4-27 0,-6 2-28 0,5-2-41 0,-7 4-46 0,8 1-76 0,-8-2-86 0,9 2-53 0,-10-1-38 16,5 1-6-16,-4-1 9 0,-1-1 23 0,5 2 32 0,-5-7 38 0,-4 7 41 0,7-7 44 0,-2 7 43 0,-6-5 51 15,0 0 55-15,1-7 69 0,6 11 77 0</inkml:trace>
  <inkml:trace contextRef="#ctx0" brushRef="#br0" timeOffset="39809.15">6591 14503 0 0,'7'-3'20'0,"-2"-9"137"0,2 3 77 0,-7 3 56 16,7-3 41-16,-7 0 38 0,0-7 33 0,0 1 32 0,-7 6 31 0,7-10 29 15,0 10 30-15,0-6 25 0,-7 0 27 0,7 6-97 0,0-1-172 0,0-1-87 0,0 1-40 16,-5 1-22-16,5 0-7 0,0 3-6 0,0-3-8 0,0 3-4 0,-7 3-8 0,7-3-5 16,0 0-8-16,0 6-6 0,-8-4-13 0,8 4-8 0,0-5-12 0,-5 5-12 15,5 0-14-15,0 0-14 0,-7 0-12 16,7 0-12-16,-7 0-11 0,2 5-11 0,-2-5-6 0,7 4-6 0,-14 2-10 0,8 3 0 0,-1-3-5 0,2 3 1 15,-4 1-1-15,4 4 2 0,-8-4 4 0,8 5 2 0,-3 0 6 0,0 3 3 16,3-2 5-16,-2 3 3 0,1 1 3 0,0 5 1 0,-2-7 1 0,1 9 0 16,7-5-1-16,-5 4-4 0,5-3-7 0,-6 3-5 0,6 2-6 0,0-4-7 15,0 6-8-15,0 1-12 0,0-9-13 0,0 8-12 0,6 0-11 0,-6-5-10 0,5 2-12 16,2 0-11-16,1 1-11 0,-2-4-6 0,0 1-5 0,6-5-8 0,-4-1-13 16,5 0-7-16,0-5-6 0,-8 2-5 0,9-1-1 0,-1-6-16 15,1 0-23-15,5-3-29 0,-7 4-37 0,3-10-43 0,-3 5-47 0,8-5-10 0,-7-5 8 0,-2 1 20 16,10-2 27-16,-8 0 26 0,1 2 28 0,-2-6 29 0,1 0 29 0,1-3 38 15,-2 1 40-15,-6-2 47 0,8 1 62 0</inkml:trace>
  <inkml:trace contextRef="#ctx0" brushRef="#br0" timeOffset="40204.01">6804 14871 36 0,'0'-16'129'0,"0"2"55"16,-5 4 40-16,0-4 34 0,-4 4 31 0,4-5 31 0,-2-4 30 0,-7 4 31 15,8 0 31-15,-6 0 29 16,4 0 28-16,2 0-37 0,-7 6-73 0,6-6-65 0,-7 2-62 0,9-2-30 0,0 0-12 0,-3 5-8 0,3 1-8 0,-3-6-8 16,0 4-11-16,8 1-13 0,-5 1-12 0,-1 0-12 0,6-1-11 0,0-1-11 0,0 1-9 15,0 5-9-15,0-4-10 0,0 5-9 0,0-5-9 0,0 3-9 0,6 0-9 0,-6 2-7 16,5-1-6-16,3-1-5 0,0 2-5 0,-3 4-4 0,8-5-2 0,-8 5 0 15,9-4-3-15,-1 4-1 0,0 4-2 0,0-4 1 0,8 0 0 0,-8 5 2 16,1-1 0-16,4 7 2 16,-5-7 0-16,0 8-1 0,0-9-1 0,0 7-1 0,0 4 0 0,1-4 0 0,-1 1 1 0,-8 4-3 0,9-7 1 0,-9 7-11 15,10-4-11-15,-9 4-12 0,0-2-13 0,1 2-15 0,-2 0-12 0,3 0-11 0,-8-2-8 16,8 2-6-16,-8 0-4 16,5 0-2-16,-5-6 0 0,0 1 2 0,0 1 4 0,0-1 8 0,6-1 13 0,-6-4 18 0,0-1 15 0,0-4 22 0,-6 6 22 15,6-6 22-15,0 4 23 0,0-4 19 0,0 0 12 0,0 0 10 0,0 0 11 16,0-4 7-16,-5 4 7 0,5-6 5 0,-8 2 6 0,8-1 4 0,-8 1 2 15,8-7-2-15,-5 7-4 0,-2-7-10 0,7 1-12 0,-6 1-12 0,0-6-8 0,6 5-10 16,-8-4-7-16,8 4-11 0,-7-4-7 0,7-2-7 0,0 1-10 0,0 2-6 16,0-8-6-16,0 7-9 0,0-5-10 0,0 0-12 0,0-2-14 0,7 3-19 15,-7-7-19-15,8 5-24 0,-2-5-21 0,0 6-25 0,1-5-26 0,-2 0-27 0,3 0-28 16,0 3-26-16,3 2-26 0,-6 4-35 0,11-3-45 0,-11 2-48 0,8 1-49 16,0 6-34-1,0 0-23-15,-7 3 11 0,7 0 24 0,-5 2 34 0,4-1 37 0,-5 0 42 0,0 5 39 0,-2 0 40 16,-5 0 41-16,0 0 48 0,8 0 52 0,-2 5 56 0,-6-5 71 0</inkml:trace>
  <inkml:trace contextRef="#ctx0" brushRef="#br0" timeOffset="40614.28">7248 14317 0 0,'7'6'30'0,"0"4"150"0,-7-5 88 0,6-1 62 0,-6 2 50 0,0-6 43 0,0 0 36 15,0 0 32-15,0 0 33 0,0 0 25 0,0 0 25 0,0 0 22 0,0 0 22 16,0 0-119 0,0 0-198-16,0 0-109 0,0 0-64 0,0 0-34 0,0 0-23 0,0 0-18 0,0 0-18 0,0 0-18 0,0 0-13 0,0 0-9 0,0 3-4 15,7 3 1-15,-7-2-5 0,0 7-2 0,0-8 2 0,0 9-2 0,5-3 1 0,-5 5 3 16,0 0 2-16,8-2 4 15,-8 7 7-15,0-5 5 0,6 5 7 0,-6-4-4 0,0 4-5 0,0-4-12 0,5 6-8 0,-5-3-9 0,0-3-9 0,8 6-4 16,-8-8-2-16,8 8-2 0,-8-6-1 0,0-2-2 0,5 2 1 0,-5-1-3 0,8-4 0 16,-8 5 3-16,0-11 6 0,5 7 7 0,-5-7 9 0,0 7 7 0,0-11 10 15,0 0 6 1,5 4 5-16,-5-4 6 0,0 0 7 0,0 0 7 0,0 0 10 0,0 0 8 0,0 0 11 0,0 0 10 0,0 0 4 0,0 0 3 0,0-4 5 31,-5-2 1-31,5 1 1 0,0 1 0 0,-5-7-4 0,-3 2-3 0,3 5-8 0,5-12-6 16,-16 7-8-16,11-2-12 0,-1-2-10 0,-2-2-8 0,3 0-3 0,-8 0-6 15,6 2-2-15,0-8-4 0,-5 6-5 0,4-3-1 0,3-3-3 0,-3 2-1 0,2 1-3 16,6-3 2-16,-5-3 0 0,-2 5-1 0,7-2 0 0,0-3-2 16,0 5-1-16,-9-2 2 0,9 3-5 0,0-3 1 0,9 8-2 0,-9-2 0 0,0-6-3 15,0 12-3-15,7-4-4 0,-7 2-2 0,5 1-4 0,-5 0-4 0,6 5-2 16,2-4-1-16,-3 3-1 0,3 2 1 0,-3-1 0 0,9 1 1 0,-1 4 0 0,-6-5 2 16,6 5 2-16,-2 5 4 0,5-5 3 0,2 4 4 0,-4 1 7 0,-2-5 3 15,1 10 1-15,1-6 2 0,-1 1 0 0,-2 4-1 0,-3-3-2 0,4 0 0 16,-3 3 1-16,-4 0-1 0,0-5 3 0,-5 7-2 0,8-1 1 0,-8 5-6 15,0-6-12-15,0 6-13 0,0 0-16 0,-8 4-17 0,3-4-21 0,5 3-25 0,-14 3-25 16,9-2-30-16,-2 2-28 0,-7-2-38 0,9-1-43 0,-8 3-49 0,6-6-52 16,-7 3-51-16,8-3-44 0,-6 1-5 0,3-7 15 0,4 0 28 0,-8 1 31 15,8-5 39-15,-3 1 40 0,0-3 42 0,3-3 42 0,-1 0 44 0,-2 0 49 0,3 0 51 16,5-3 66-16</inkml:trace>
  <inkml:trace contextRef="#ctx0" brushRef="#br0" timeOffset="41387.11">3750 15343 97 0,'-5'0'168'0,"5"-4"47"0,-8-1 38 0,2-1 39 0,1 2 37 0,-3-5 39 0,8-2 35 0,-8 1 33 0,3 7 32 0,5-3 26 0,-6 0 28 0,6 2-67 0,-7-1-124 0,7 0-65 0,-5 5-40 16,5-4-22-16,0 4-12 0,0 0-19 0,-9-6-21 0,9 6-21 0,0 0-22 0,0 0-21 0,0 0-21 0,0 0-19 0,0 0-21 0,0 0-15 0,0 0-13 0,0 6-10 0,-5-2-9 16,5 6-2-16,0 0-3 0,0 5-4 0,0 0-3 0,0 4 0 0,0 5 1 0,5 0 3 15,-5 1 4-15,0 5 9 0,9-2 8 0,-4 2 5 0,2 0 6 0,-1 3 2 16,-1 1 3-16,11 1 1 0,-11-2-1 0,9 3-5 0,-2-2-10 0,1 4-12 15,1-3-14-15,4-2-12 0,-4 1-12 0,7 2-12 0,-3-3-13 0,3-4-19 16,-3 6-24-16,8-7-23 0,1 2-24 0,-3 0-42 0,5-1-47 0,2 0-67 16,1-4-70-16,2-1-40 0,3-3-20 0,-3-3 0 0,6 1 15 0,-3-7 23 0,2-3 26 15,-7 0 33-15,7-9 37 0,1-5 37 16,-1 1 39-16,0-11 50 0,2 0 53 0,-2-4 65 0,0-2 75 0</inkml:trace>
  <inkml:trace contextRef="#ctx0" brushRef="#br0" timeOffset="41865.68">7699 13761 72 0,'0'-4'142'0,"0"-2"45"0,0 0 30 0,-7 3 32 0,7-3 26 0,0 1 31 0,0 1 29 0,0 4 27 0,0-6 27 0,0 2 28 0,0-1 25 0,0 5-54 0,0 0-104 0,0-5-52 0,0 5-32 16,0 0-12-16,0 0-8 0,0 0-6 0,0 0-8 0,0 0-11 0,0 0-12 0,0 0-14 0,0 0-12 15,0 0-14-15,0 0-12 0,0 0-16 0,0 0-16 0,0 0-10 0,0 0-9 0,0 0-6 0,7 0-2 0,-7 5 1 16,5 0 0-16,1-1 1 0,2 2 3 16,-3 3-1-16,3 0 1 0,-3 3 1 0,9 1 2 0,-9-4 2 0,10 12 2 0,-10-6 2 15,9-2 0-15,-9 8-4 0,11-2-6 0,-11 1-7 0,1-2-7 0,1 7-7 0,-2-4-3 0,4 3-4 0,-2 0-1 16,-7 1-4-16,5 3-3 0,-5-2-11 0,6 2-13 0,-6-3-13 0,0 5-10 15,0-2-17-15,0 2-12 0,0 4-25 0,-6-4-28 0,6-2-31 0,-5 8-38 16,-2-9-59-16,-7 8-67 0,1-6-86 0,8 5-94 0,-11-4-28 0,-3 0 3 0,6 0 16 16,-6-2 22-16,-1-3 30 0,1-1 32 0,-2-3 42 0,3-3 43 0,-8 1 50 15,7-4 51-15,-7-5 64 0,0-1 68 16</inkml:trace>
  <inkml:trace contextRef="#ctx0" brushRef="#br0" timeOffset="42652.12">4982 16530 73 0,'0'-3'142'0,"0"-9"41"0,6 8 32 0,-6-7 32 0,0 3 28 0,0-2 31 0,0 0 33 0,0 0 29 16,7-1 32-16,-7-2 32 0,0 4 34 0,0-3-53 0,0 3-97 0,5 4-48 0,-5-5-21 0,0 1-7 0,0 5-4 0,0-8-4 0,0 9-5 0,9-8-9 0,-9 7-12 0,0-2-8 0,0 1-10 0,0 1-10 0,0 4-12 16,0-4-10-16,0 4-10 0,0 0-8 0,0 0-13 0,0 0-11 0,0 0-12 15,0 0-12-15,0 0-12 0,0 0-15 0,0 4-13 0,0-4-15 0,0 0-16 16,0 0-14-16,0 0-9 0,0 4-10 0,0 7-8 0,0-7-3 0,0 1-4 15,0 4 0-15,0 7-2 0,7-1 4 16,-7-1 3-16,0 6 2 0,5-2 9 0,-5 9-1 0,0-9-1 0,6 6-1 0,-6 1-3 0,0 5-6 0,0-6-9 0,7 0-17 16,-7 7-20-16,0-9-21 0,6 8-24 0,-6-6-23 0,0 1-27 0,8-1-29 15,-8-3-30-15,5-2-28 0,-5-1-24 0,7 3-44 0,-7-6-52 0,7-2-63 0,-2-1-63 16,-5 3-22-16,7-6-3 0,1 0 21 0,-3-5 30 0,-5 2 36 0,7-1 39 16,0-5 43-16,-7-5 41 0,5 5 47 0,-5-6 46 0,8-3 54 0,-8-1 58 0</inkml:trace>
  <inkml:trace contextRef="#ctx0" brushRef="#br0" timeOffset="42920.09">5216 16375 0 0,'0'5'19'0,"6"-5"135"15,-6-5 74-15,8-5 54 0,-8-1 43 0,7 1 36 0,-7 1 32 0,5-16 33 16,1-17 29-16,-6-3 29 0,8 14 31 0,-8 13 27 0,5 2 29 0,-5 2-101 16,8 4-169-16,-8 1-85 0,5 0-39 0,-5 3-23 0,7-3-8 0,-7 9-7 15,0 0-7-15,0-6-8 0,0 6-9 0,0 0-10 16,0 0-15-16,0 0-14 0,0 0-12 0,0 0-13 0,7 6-8 0,-7-6-6 0,0 5-6 0,0-1-5 0,0 2-5 15,0-2-4-15,5 5-9 0,-5-4 0 0,8 5-3 0,-8 4 3 0,7-2 2 16,-7 1 1-16,6 2 3 0,-6 6 3 0,0-3 2 0,7 1 0 0,-7 2-4 16,0-2-2-16,6 5-3 0,-6-5-8 0,0 7-9 0,0-2-12 15,0 0-16-15,0 1-13 0,0-1-16 0,5 1-20 0,-5-1-19 0,0 1-26 16,0-1-26-16,8 1-26 0,-8-7-30 0,0 2-29 0,8 0-28 0,-8-2-47 0,5-3-58 0,-5-3-69 16,0 3-72-16,8-6-20 0,-3 0 8 0,-5-5 24 0,5 1 31 0,-5 1 36 0,0-6 42 15,0 0 41-15,0 0 44 0,0 0 44 0,0 0 46 0,0-6 60 0,0 1 65 0</inkml:trace>
  <inkml:trace contextRef="#ctx0" brushRef="#br0" timeOffset="44168.28">5764 16189 62 0,'5'-6'142'0,"3"6"47"0,-8-5 36 0,6 1 34 0,-6 0 30 0,5-1 29 0,-5-2 32 0,0 4 28 0,0-8 31 0,0 7 28 16,0-2 27-16,0 1-45 0,0 1-94 0,0-1-57 0,0 1-37 0,0 4-19 0,0-6-5 0,0 6-8 0,0-4-4 0,0 4-7 0,0 0-13 0,0 0-10 15,0 0-14-15,0 0-16 0,0 0-16 0,0 0-19 0,0 0-19 0,0 0-18 0,0 0-19 16,0 0-16-16,0 0-10 0,0 4-11 0,0 2-7 0,7 3-5 0,-7 0-3 0,0 1-6 15,0 4-1-15,0 2 1 0,8-1 2 0,-8 0 3 16,0 4 5-16,6-5 8 0,-6 5 6 0,0 2 4 0,0-2-2 0,0 2-4 0,0-7-11 0,7 5-9 16,-7-1-14-16,0 3-12 0,0-2-11 0,0-4-12 0,0 0-16 0,-7 4-19 15,7-10-18-15,0 7-27 0,0-6-29 0,0-2-31 0,0-2-33 0,0 3-44 16,0-4-54-16,0 2-54 0,0-4-53 0,0-3-32 0,0 6-11 0,0-6 9 0,0 0 20 0,0 0 29 16,-6-6 33-16,6 3 40 0,-8-4 42 0,1-7 42 0,7 4 46 0,-5-8 54 15,-1 2 57-15</inkml:trace>
  <inkml:trace contextRef="#ctx0" brushRef="#br0" timeOffset="44351.63">5743 15896 0 0,'0'-26'18'0,"-6"7"132"0,6-5 74 16,0 5 51-16,-5 4 40 0,-2-6 37 0,7 8 37 0,0 2 32 0,0 2 30 0,-8 5 24 15,8-1 22-15,0-5 19 0,0 4 15 0,-6 2-106 0,6-1-177 0,0-1-91 16,0 6-44-16,0 0-27 16,0 0-18-16,0-3-20 0,0 3-21 0,0 0-21 0,0 0-20 0,0 0-20 15,0 0-17-15,0 0-17 0,0 0-17 0,6 3-18 0,-6-3-21 0,8 6-25 0,-8 3-25 0,7-3-42 0,-2 4-47 0,1-1-59 0,2 0-59 16,-3 2-33-16,3-2-17 0,5 1 4 0,-7 5 21 0,-1-5 23 0,2-1 28 15,1 0 31-15,-2 6 36 0,1-3 38 16,-1-3 39-16,-1 0 48 0,3 0 53 0</inkml:trace>
  <inkml:trace contextRef="#ctx0" brushRef="#br0" timeOffset="44736.67">6135 16003 0 0,'5'6'9'0,"3"-2"129"0,-2-4 91 16,1 5 65-16,-1-1 53 0,1-4 41 0,-7 0 33 0,6 0 29 0,7-4 26 15,1-1 28-15,-2 1 25 0,-12-8 24 0,8 3 26 0,-8 0-93 0,0-2-160 16,0-3-100-16,0 5-70 0,0-6-42 0,-8 4-27 0,8-2-13 15,-7 3-7-15,7-4-5 0,-5 2-7 0,5 3-5 0,-9-1-10 0,4 1-11 0,0 0-6 0,-3 3-8 16,-5 0-5-16,7 2-8 0,-1-1-7 0,-7 5-6 0,9 0-4 0,-8 0-9 16,6 0-4-16,-7 5-7 0,1-1-4 0,2 2-3 0,3 3-2 0,-4 3 3 15,3-3 1-15,-2 4 1 0,4 2 1 0,-6 0 1 0,7 0 2 0,-1-6 3 0,1 6 4 16,-1 0 4-16,1-1 2 0,6 0 5 0,-8-2 1 0,8 3 1 0,0-6-1 16,0 4-1-16,0-1 2 0,0-3-5 0,0 0 3 0,0 1-2 0,8-1 2 15,-8 2-1-15,6-1 1 0,1-5 1 0,-1 5 3 0,1-1 2 0,7 0 1 16,-9-3 4-16,2 3 2 15,4-3 5-15,5 4 6 0,-3-5 6 0,-2-1 7 0,2 0 6 0,1 1 6 0,-1 1 3 16,-1-3 5-16,2 3 1 0,6 0 0 0,-6-3 6 0,5-3 5 0,-7 6 2 16,1-6 3-16,1 6 0 0,-1-6-2 0,0 0-4 0,-2 4-6 0,5-4-2 0,-4 5-9 0,-6-5 0 0,7 4-3 0,-5-4-3 15,-3 5-2-15,-5-5-3 0,6 4-6 0,-6-4-1 0,0 6 2 0,0-6 2 16,0 9 0-16,0-3 4 0,0 0-2 0,-6 3 2 0,1 0-3 0,5-5 2 0,-8 11-6 16,-5-3-3-16,7-3-6 0,-1 0-8 0,-7 6-12 0,7-6-17 0,-4 7-19 0,-2-7-24 15,0 0-25-15,-1 6-23 0,1-6-24 0,1 3-23 16,-2-3-25-16,1 1-17 0,0-1-18 0,7-4-19 0,-7 5-21 0,0-4-35 15,0 3-48-15,6-4-54 0,0-1-60 0,-5 0-10 0,4-4 12 0,8 6 27 16,-5-6 29-16,5 0 35 0,0-6 37 0,0 6 33 0,0-4 34 0,0 0 37 0,0-6 41 0,5 6 53 16,3-8 59-16</inkml:trace>
  <inkml:trace contextRef="#ctx0" brushRef="#br0" timeOffset="45194.89">6649 15833 0 0,'13'3'57'0,"0"-3"167"0,-5-3 87 0,-8 3 62 0,0-6 45 0,0 6 45 0,0-6 41 0,-8-3 40 0,3-15 37 0,-3-1 32 0,0 10 29 0,8 6 29 0,-5 5 18 0,5-1-145 0,-6-2-246 0,6 7-118 0,0 0-54 0,0 0-30 0,0 0-16 0,0 0-23 0,0 0-21 0,0 0-18 0,0 0-18 0,0 7-13 0,0-2-8 0,0-1-5 0,-8 5-1 0,8 2 0 16,0 2 1-16,-5 3-1 0,5 4 7 0,-8-1 1 0,8 2 5 0,-5 1 2 16,5-1 7-16,0 3-1 0,-7 0-3 0,7 1-7 0,-7 5-16 0,7-6-12 0,0 1-17 15,-5 3-9-15,5-4-13 0,0 1-9 0,-7-1-14 0,7 6-6 0,0-12-5 16,0 9-4-16,-8-9-4 0,8 1-2 0,0-3 2 0,0 2 8 0,0-7 7 0,0-2 14 15,0 1 12-15,0 1 15 0,0-7 15 0,0-4 15 0,0 4 14 0,0-4 19 16,0 0 14-16,0 0 18 0,0 0 15 0,0 0 7 0,0-4 11 0,0 0 4 16,0-1 4-16,0-4 4 0,0-3 6 0,-5 3 2 0,5-6 2 0,0 6 0 15,0-11-2-15,0 5-6 0,0 1-10 0,0-5-8 0,0-2-10 0,0 3-3 16,0-3 0-16,0-3-2 0,0 5 0 0,0-6-4 0,0 1-2 0,0-1-6 0,5-5-4 16,-5 6-5-16,0 0-3 0,8-6-5 0,-8 2-2 0,7 3-6 0,-7-5 0 15,5 6-2-15,-5-4-2 0,7 3-2 0,0 5 1 0,-7 1-1 0,5-2 1 16,3 8-2-16,-8-1 1 0,5 2-4 0,-5 3 1 0,8 5-1 0,-8-2-2 15,6 2-1-15,-1 4 0 0,-5-5-1 0,8 5 1 0,-8 5-1 0,8-5 0 0,-3 0 3 16,3 4 4-16,-3 6 2 0,9-5 2 0,-9 11 2 0,8-7 3 0,-6 6 4 16,7-1 1-16,-2 6 2 0,2-2 1 0,-1 2 3 0,1 0 0 0,-9 0 2 15,8 5-1-15,0-7-3 0,0 1-3 0,0 2-2 0,-7 3-3 0,7-9-1 0,-6 4-4 16,7 0-2-16,-9-5-4 0,3 7-8 0,5-6-12 0,-7-2-16 0,-1 2-16 0,2 6-22 16,1-8-21-16,-2-2-27 0,0 4-27 0,1-5-28 0,-2-1-28 15,3 6-26-15,0-11-29 0,-8 7-38 0,5-1-41 0,-5-5-32 0,0-1-30 0,0 0-26 16,0-4-19-16,0 11 5 0,0-8 21 0,0-3 31 0,0 0 36 0,-5 6 37 15,-3-6 39-15,8 0 38 0,-8 0 39 0,3 0 44 0,-2 0 46 0,1 0 42 0,-8-6 58 16</inkml:trace>
  <inkml:trace contextRef="#ctx0" brushRef="#br0" timeOffset="45369.92">6817 16174 51 0,'-13'-4'135'0,"3"4"49"0,-4-5 39 15,1 5 37-15,-1-7 34 0,2 4 34 0,-2 3 35 0,1-6 30 0,1 1 32 16,-2 1 29-16,9-2 26 0,-8 1-45 0,5 1-88 0,0-1-64 0,3 1-50 16,-1-2-32-16,6 2-25 0,0-1-20 0,-8 5-25 0,8 0-24 15,8-6-23-15,-8 2-19 0,0-1-20 0,0-1-12 0,6-3-16 0,-1 5-12 0,3-2-14 0,0-3-5 16,-3 3-7-16,8-3 1 0,1-1-2 0,-2 1 5 0,1 0 2 15,1-3 2-15,4 9-2 0,-4-9-9 0,7 3-18 0,-3 0-23 0,3-1-27 0,-10 5-30 16,9-5-33-16,0 5-57 0,0-5-67 0,-1 1-77 0,-7 4-79 0,8-5-28 0,0 6-8 16,-7-7 9-16,6 8 16 0,-6-9 28 0,0 8 34 0,0-1 41 0,0-5 42 15,1 7 46-15,-9-3 48 0,10 0 59 0,-10 3 68 0</inkml:trace>
  <inkml:trace contextRef="#ctx0" brushRef="#br0" timeOffset="45653.54">7197 15808 0 0,'0'4'14'0,"7"1"135"0,-2-5 85 15,-5 4 63-15,6-4 49 0,-6 0 43 0,0 0 41 0,0 0 34 0,0 0 35 0,0-4 30 16,0-1 30-16,-6 1 25 0,6-1 25 0,0 1-98 0,-5-2-165 0,5 1-99 15,-7-5-61-15,7 4-34 0,-9-3-20 0,9 5-15 0,-5-7-14 0,5 7-8 16,-6-5-11-16,6-3-8 0,-7 9-8 0,7-3-9 0,-5 2-2 0,5-1-8 0,-9-1-5 16,9 3-7-16,-7-3-3 0,7 2-8 0,-5-1-6 0,5 5-7 0,-6 0-7 15,-1-6-6-15,1 6-7 0,-2 0-7 0,8 0-4 0,-5 6-5 0,-2-6-9 0,0 5-2 16,2-1-4-16,-2 5-3 0,-1-3 0 0,3 3 2 0,-3 0 0 0,2 7 1 16,1-1 2-16,5-1-2 0,-8 2 0 0,1-1-2 0,7 3 0 0,-6-2 0 15,6 2-2-15,0-3-1 0,-6 4-2 0,6-4-8 0,0 0-6 0,0 4-7 16,0-4-8-16,0 0-7 0,0 0-5 0,0 0-6 0,6 0-7 0,-6-2-3 15,6-4-5-15,-6 6-2 0,7-3 2 16,1-3 1-16,-3 0-2 0,1-5 1 0,2 7 3 0,-3-7 7 0,3 2 6 0,4-6 6 16,-5 5 4-16,5-5 1 0,2-5 1 0,-1 5-1 0,-1-6-6 0,2-3-7 15,-1 3-9-15,8-7-14 0,-10 4-17 0,10-6-30 0,-2-1-40 0,1 2-51 0,-1-5-60 0,2-2-36 0,-3 2-19 0,1-5 2 16,-6 4 12-16,8-5 21 0,-3-3 23 0,-4 4 26 0,-2-6 27 0,2 5 33 16,-1-5 35-16,-8 2 44 0,3-2 47 0</inkml:trace>
  <inkml:trace contextRef="#ctx0" brushRef="#br0" timeOffset="46126.99">7502 15520 85 0,'0'-20'158'0,"0"0"50"16,0 1 43-16,-6-1 40 0,6 5 43 0,-7-4 37 0,1 4 33 0,-7-4 33 0,5 4 33 0,3-4 35 15,-3 4 32-15,3 1-55 0,0-2-109 0,-4 7-64 16,4-1-45-16,5 0-31 0,0 6-20 0,-7-2-29 0,7 2-35 0,0 4-25 0,0 0-21 0,0 0-24 16,0 0-23-16,0 0-21 0,0 0-20 0,0 4-17 0,0 2-14 0,0-2-7 15,0 6-5-15,0 0-3 0,0-1 3 0,0 7 3 0,0-2 3 0,0 1 7 0,7 4 4 16,-7 0 6-16,0 1 8 0,0 0 2 0,0 0 2 0,5 4 1 0,-5-5-2 16,0 5-6-16,0-3-9 0,0-2-14 15,9 5-13-15,-9-5-14 0,0 5-19 0,0-3-13 0,0-2-18 0,5 5-15 0,-5-3-13 0,0-3-17 0,0 3-16 0,5-2-10 16,-5-5-8-16,8 2-3 0,-3-1-8 0,-5-2-9 0,8-4-11 0,-2 3-6 15,1-9-2-15,-7 3 9 0,6-6 16 0,1 0 19 0,-1 0 20 0,2-6 22 16,-3 3 25-16,2-3 15 16,-1-4 14-16,0 1 18 0,1 0 26 0,1-6 31 0,-3-1 34 0,9 2 34 0,-9-1 29 0,2-4 23 0,7 4 18 0,-8-4 15 15,1-2 11-15,-2 3 8 0,3-2 5 0,-2 0 7 0,1 5 3 16,-1-3 3-16,-1-3-2 0,2 2-1 0,-7-2-3 0,9 3 1 0,-9-1 0 0,5 4-1 0,-5-5-6 16,0 5-8-16,0 2-5 0,0-3-6 0,0 7-5 0,0-2-3 0,0 2-8 15,0-1-3-15,0 7-9 0,0-3-9 0,0 6-10 0,0-6-16 0,0 6-16 16,0 0-14-16,0 0-20 0,0 0-17 0,0 0-13 0,0 0-13 0,0 0-6 0,0 6-10 15,-5 0-3-15,5-3-3 0,0 3-3 0,0 3 0 0,-9 0 0 0,9 6 1 16,-7 1 0-16,7-3 2 0,-5 2 2 0,-1 5 5 0,6-5 1 0,-7 4 3 16,1-1 1-16,-2 3-3 0,8-2 0 0,-5 2 2 0,-2-3-4 0,1 1-1 0,6 2 1 15,-6-2-3-15,-2 2 2 0,8-3-2 0,-7 2 1 0,7 0 0 0,0-6-1 16,0 5 1-16,0-4 0 0,0 0 1 0,0-5-2 0,7 4 4 0,-7-4 2 16,8-1 2-16,-8 3 1 0,6-3 3 0,0 0 5 0,1-5 1 0,6 1 1 0,-7 2 4 15,1-4 2-15,4 3 2 0,5-1 0 0,-5-5 0 0,1 0-2 0,4 0-4 16,-5 0-10-16,2 0-9 0,0 0-11 0,1-5-12 0,-2-1-18 0,9 6-15 15,-10-3-19-15,5-4-20 0,-5 2-20 16,1 1-28-16,-3-1-24 0,3 1-29 0,1-2-25 0,-7 3-45 0,2-9-50 0,4 9-72 0,-5-3-73 0,-2-4-22 0,3 5 6 16,-8-4 20-16,7-1 27 0,-2 1 35 0,-5-3 34 0,0 3 40 0,0 0 41 15,0-6 40-15,0 6 45 0,0-7 57 0,-5 1 62 0</inkml:trace>
  <inkml:trace contextRef="#ctx0" brushRef="#br0" timeOffset="46553.82">8031 15304 0 0,'0'-4'16'0,"5"-2"131"0,-5 6 70 0,8-3 51 0,-8-3 43 0,0 0 38 0,0-3 36 0,0 4 38 0,5 1 35 0,-5-6 37 0,6 5 36 0,-6 1 33 0,0-8 33 0,0 9-91 0,0-3-161 0,0 1-79 0,0 1-32 0,0-2-19 0,-6 3-12 0,6-3-14 0,0 6-12 0,0-4-12 0,-5-1-13 0,5 5-16 0,0-6-15 0,0 6-17 0,-8 0-17 15,8 0-11-15,0 0-16 0,0 0-10 0,0 0-11 0,-5 0-9 0,5 0-11 16,0 0-11-16,0 6-11 0,-7-1-6 0,7-1-10 0,-9 2-4 0,9 3-6 0,-5 0 1 15,-1 0 1-15,-1 7 1 0,1-1 1 0,-1-1 0 0,1 5 0 0,-1 2 3 16,1-2 1-16,-2 2 1 0,3-3-2 0,-3 1-5 0,3 2-3 0,5-3-6 16,-5 3-7-16,-4-2-8 0,9-1-8 0,0 3-8 0,0-2-10 0,0-4-6 15,0 3-8-15,0-2-3 0,0-2-3 0,0 1-1 0,9 1 5 0,-4-2-2 0,-5-4 1 16,5-1-1-16,3 7 4 0,-3-13 4 0,3 8 6 0,-2-7 13 0,7 2 10 16,-6-3 12-16,6 3 9 0,-7-6 7 0,8 0 7 0,-2-6 7 0,1 3 11 15,-7-3 11-15,7 2 15 0,0-7 14 0,8 1 14 0,-16-4 11 0,9 4 9 16,-1-4 7-16,0-2 7 0,0 3 5 0,0-2 6 0,-7 0 3 0,1 0 4 15,6 0 2-15,-7 2 3 0,-6-2-6 0,8-6-4 0,-3 8-8 0,-5-8-7 0,8 7-9 16,-8-5-6-16,0 0-12 0,-8-2-7 0,8 3-9 0,-5-3-8 0,-3 6-6 16,2-3-10-16,1-1-10 0,-3-2-11 0,-5 2-12 0,0 4-9 0,8 0-10 15,-9 0-10-15,-6 2-8 0,6 2-6 0,2 1-14 0,-2 1-17 0,1 4-22 16,0-5-20-16,-6 10-27 0,14-4-27 0,-11 4-26 0,5 4-19 0,-2-4-24 0,6 6-26 16,-6 3-38-16,7 0-48 0,-2 1-61 0,-5 5-67 0,13-6-16 0,-5 6 15 0,0 0 26 15,-4 4 33-15,4-4 40 0,5 0 41 0,-7-6 43 0,7 7 41 0,-8-2 42 16,8-4 45-16,0-1 52 0,0 3 61 0</inkml:trace>
  <inkml:trace contextRef="#ctx0" brushRef="#br0" timeOffset="46932.95">8597 14987 0 0,'5'-4'14'0,"-5"-7"52"0,8 7 35 0,-8-7 31 0,0 2 31 0,0 3 29 0,-8-2 28 0,8-3 22 0,0 8 25 0,-5-9 21 0,-3 3 22 0,8 3-5 0,-5-3-21 0,-3 0-18 0,2 5-14 0,-6-8-11 0,4 8-10 0,2-7-11 0,-7 8-7 16,8-3-5-16,-11 2-2 0,11-1 2 0,-1 1 1 0,-6-1 4 0,3-2 1 15,4 7 1-15,-2-3-5 0,1 3-7 0,1-6-9 0,-3 6-14 0,8 0-12 16,-8-5-15-16,8 5-14 0,0 0-14 0,0 0-13 0,0 0-16 0,0 0-13 16,0 0-13-16,0 0-14 0,0 0-9 0,0 0-11 0,0 0-7 0,0 0-10 15,0 0-5-15,0 0-8 0,0 0-6 0,0 0-6 0,0 0-6 0,-5 5 0 0,5 1-2 16,0-6-3-16,0 10 2 0,-7-5-1 0,7 4-1 0,0 4 2 0,-7 2 1 15,7 1 0-15,-5 2 4 0,-2 2 1 0,7 1 3 0,-8 2 5 0,8-2-1 0,-5 3 4 16,5 1-4-16,-7-1 0 0,7 0-6 0,0 0-8 0,-7-5-11 0,7 7-12 16,0-3-15-16,0-2-16 0,0 3-18 15,7-6-17-15,-7 7-21 0,0-5-22 0,7-1-23 0,-7 2-24 0,5-2-15 0,3 2-12 0,-1-3-7 0,-2 1-3 0,2-4-1 16,5 0-4-16,-4 0-3 0,5 0-3 0,0-2-14 0,1 2-21 0,-2-6-10 16,-1 2-3-16,10-1 9 0,-8 5 20 0,8-11 3 0,-10 5-4 0,10-3-10 0,-8-1-12 15,6-1 10-15,-6 1 17 0,0-1 24 0,6-4 24 0,-6-4 35 0,1 4 37 0,-2-5 29 16,1 1 26-16,1-7 17 0,-2 2 17 0</inkml:trace>
  <inkml:trace contextRef="#ctx0" brushRef="#br0" timeOffset="47344.64">8791 15294 0 0,'-7'-3'1'0,"-6"-3"98"0,8 0 68 16,-9-3 46-16,9 4 40 0,-8 1 33 0,5-6 29 0,-5 1 27 16,8-3 24-16,5 3 23 0,-7 0 23 0,0 0 22 0,0-1 19 0,7-1-73 0,-6 1-127 0,6 1-69 15,0 0-33-15,0-1-20 0,0 5-18 0,0-4-8 0,0-3-5 0,0 3-5 16,0 3-3-16,0-1-4 0,6 1-3 0,-6-3-4 0,0 3-4 0,0 0-3 15,7 2 1-15,-7-1-5 0,7 0-4 0,-7 1-2 0,7-2-3 16,-2 2-6-16,2-1-1 0,-1 5-8 0,2-4-3 0,-2 4-5 0,6-5-4 0,-4 5-3 16,3-7-5-16,2 7-4 0,3 7-1 0,-5-7-5 0,2 5-3 0,0-1-2 0,0 1-3 15,0-1-2-15,0 6-1 0,1 0-3 0,-2 0 1 0,-4 0-2 16,4 1 0-16,-5 2-2 0,-2 2-1 0,3 0-8 0,0 0-10 0,-3-2-12 0,-5 8-13 16,6-6-11-16,-6 3-9 0,0-3-8 0,0 4-7 15,0-4-4-15,0 6-1 0,-6-2 0 0,6-5 1 0,-5 1 5 0,5 1 4 0,-8-7 18 0,8 0 23 0,-8 0 22 16,8 1 25-16,-5-5 19 0,5 1 21 0,0-2 19 0,-7 2 21 0,7-6 14 15,0 0 13-15,-7 0 9 0,7 0 8 0,0 0 3 0,-5 0 2 0,5 0 2 16,-8-6-7-16,8 2-2 0,0-2-4 0,-7 1-4 0,7 1-8 0,-5-7-12 0,5 7-12 16,0-1-13-16,-7-5-13 0,7 1-7 0,0-1-12 0,0-5-7 0,-7 6-9 15,7-6-7-15,0 0-10 0,0 0-8 0,0-4-11 0,7 4-9 0,-7-5-5 16,0 1-10-16,0 0-5 0,7-1-6 0,-7 1-8 0,5-2-7 0,2 2-8 0,-7 1-9 16,8 2-9-16,-3-4-12 0,2 7-15 15,-7-2-15-15,7 0-17 0,-2 6-13 0,3-1-16 0,0 5-14 0,-3-5-15 0,1 10-16 16,-1-6-22-16,-5 6-30 0,16 6-36 0,-11-6-61 0,2 4-72 0,-1 2-42 15,-1 3-27-15,3-3 4 0,5-3 19 0,-7 3 28 0,2 3 31 0,-3-3 36 0,3-3 37 0,-1 4 41 0,-2-2 44 16,-5-5 49-16,7 4 53 0,0-4 67 0,-2 0 79 0</inkml:trace>
  <inkml:trace contextRef="#ctx0" brushRef="#br0" timeOffset="47819.03">9208 15036 0 0,'0'0'35'0,"7"0"154"0,-7 5 88 0,0-5 62 16,0 0 47-16,0-5 41 0,0 5 36 0,6 0 33 0,-6-9 31 0,8 2 30 15,-2-2 28-15,-6 0 24 0,0 0 22 0,7-1-121 0,-2-1-207 0,-5 7-108 0,7-7-61 31,0 2-31-31,-7 3-13 0,5-2-12 0,-5 8-10 0,8-5-9 0,-8-1-11 0,0 6-13 0,0 0-12 0,0 0-9 0,0 0-9 0,0 0-5 0,0 6-3 16,0-1 0-16,0-1-1 0,7 6 0 0,-7-1-2 0,0 2-2 0,0 4-1 16,6-2 2-1,-6 2 1-15,0 1 3 0,0 2 6 0,0 2 2 0,8 0 2 0,-8-2-2 0,0 3-2 0,0-1-5 0,5-1-3 0,-5 6-2 0,0-7-1 0,0 3-2 32,5-2-1-32,-5-4 0 0,8 3-6 0,-8-3 2 0,6 1-2 0,-6-2-1 15,7 1 2-15,-1-5-1 0,1 5 6 0,-7-6 2 0,6 0 3 0,2-3 1 16,-3 3 3-16,-5-3 0 0,8-2 6 0,-8 2 4 0,5-6 5 0,-5 4 7 0,0-4 8 15,0 0 8-15,0 0 10 0,0 0 5 0,0 0 4 0,0 0 3 0,0 0 1 16,0-10 0-16,-5 6 0 0,5-2 0 0,-8-3-3 0,8-2-6 0,-5 7-5 16,-3-11-8-16,2 6-6 0,-1-1-8 0,-6-5-9 0,7 1-8 0,-7-2-2 0,8 1-2 15,-9 1-5-15,-1-5 0 0,3 3 0 0,5-2-1 0,-5 3 1 0,6-4 1 16,-8 4-1-16,7-4 0 0,2 5 0 0,-3-7-1 0,2 2-1 0,6-2-1 16,-7 3 0-16,7-1 0 0,0-2-3 0,0 6-2 0,0-3 0 0,0-3-2 15,0 2-2-15,0 4-2 0,7 0-3 0,-7 6 0 0,0-1-1 0,6 1-1 16,-6 0-2-16,8 3-1 0,-3 0 0 0,-5 2 1 0,7 4 0 0,7 0-1 15,-8 0 4-15,6 0 0 0,-5 0 4 0,5 4 0 0,3 2 3 0,4 0 2 0,-6-2 1 16,0 1 3-16,0 4 1 0,1-5 2 0,-1 7 1 0,-3-2 1 0,4 1-2 16,1 1-3-16,-9-7-2 0,7 6 1 0,-8-1-1 0,-5 2 0 0,7-1 0 0,0-1 2 15,-7 0-2-15,0 1-4 0,0 1-4 0,0-1-11 0,-7-1-10 0,7 0-8 16,-7 1-12-16,2 4-10 0,-2-2-10 0,1-3-16 0,0 0-18 0,-2 6-20 16,-4-5-27-16,3-1-29 0,-1 2-30 0,-3-7-29 0,-1 6-34 0,7-1-41 0,-6-4-45 15,-1 5-45-15,9-4-42 0,-8 3-15 0,0-3-7 0,5-3 18 0,-4 3 25 0,5-6 34 16,-5 4 37-16,6 1 43 0,-2-5 41 0,2 6 45 0,-1-6 47 0,2 0 52 15,-3 0 52-15</inkml:trace>
  <inkml:trace contextRef="#ctx0" brushRef="#br0" timeOffset="48135.2">9443 14758 0 0,'0'-6'25'0,"7"1"114"0,-7-5 63 0,0 5 45 0,0-4 37 0,0-1 36 0,0 0 30 0,0 1 35 0,0-2 30 0,0 7 31 0,0-1 31 0,0-4 21 0,0 5 14 0,0 4-77 0,0 0-128 0,0-6-63 16,0 6-25-16,0-6-17 0,0 6-6 0,0-3-10 0,0 3-10 0,0 0-11 15,0 0-12-15,0-6-11 0,0 6-12 0,0 0-13 0,0 0-15 0,0 0-13 16,0 0-14-16,0 0-13 0,0 0-14 0,0 0-11 0,0 0-12 0,0 0-11 0,0 0-8 16,0 0-6-16,0 0-5 0,0 0-4 0,6 6-2 0,-6-3 0 0,0 3 2 15,7 0 4-15,-2 3 2 0,4 0 6 0,-4 1 2 0,2 4 4 0,-1-4 3 16,7 5 5-16,-5 0 2 0,3 4 2 0,2-4 0 0,-6 4-1 0,6 2 2 0,1-3-6 15,-9 2-2-15,3 0-7 0,5 4-14 0,-7-3-13 0,-6-3-19 0,5 1-21 16,2 7-22-16,-7-7-24 0,0-1-29 0,0 3-32 0,0 3-36 0,0-4-31 16,-7-6-26-16,7 11-27 0,-5-10-21 0,-1 4-45 15,6 1-51-15,-8-5-56 0,3-2-58 0,-3 2-9 0,3 0 18 0,-2-5 30 16,0-5 36-16,2 5 46 0,-3-6 45 0,1-4 42 0,2 5 41 0,-3-5 38 0,2 0 41 0,1-5 53 0,-3 1 62 0</inkml:trace>
  <inkml:trace contextRef="#ctx0" brushRef="#br0" timeOffset="48576.97">9729 14372 0 0,'-7'-6'65'0,"7"1"49"0,-6 1 42 0,0-2 35 0,6 3 32 0,-5-3 33 0,5-3 31 0,0 3 32 0,0 2 34 0,-7-2 34 0,7 1 34 0,0 1-8 0,0-1-36 0,0 1-34 0,0-2-32 0,0 2-23 0,0 4-19 0,0-5-13 15,0 5-10-15,0 0-12 0,0-6-8 0,0 6-20 0,0 0-17 0,0 0-21 16,0 0-24-16,0 0-19 0,0 0-21 0,0 0-16 0,0 0-15 0,0 0-9 0,0 0-5 16,0 6-7-16,7-6-3 0,-2 5-6 15,1-1-4-15,0 6-2 0,1-1-3 0,1 2 1 0,-3-1 0 0,9 5 5 16,-9-2 2-16,10 1 1 0,-3 7 0 0,0-2-5 0,4 2-7 0,-5-2-8 0,1 5-11 0,2 0-12 0,-1 0-16 0,1 1-25 16,-7 5-24-16,-2 0-25 0,3-2-30 0,-2 6-34 0,-12 2-35 0,-2-3-34 15,3 6-27-15,-10 1-30 0,3-3-24 0,-9 3-51 16,3 3-61-16,-8-2-61 0,0-4-60 0,-6-2-5 0,5 6 17 0,-12-7 33 0,6-1 38 0,1 1 44 0,-7-4 44 15,-1 4 45-15,-5-4 43 0,6-2 41 0,-7 2 41 0,2-6 57 16,-9 0 66-16</inkml:trace>
  <inkml:trace contextRef="#ctx0" brushRef="#br0" timeOffset="49176.66">3381 17777 0 0,'-7'4'2'0,"-7"1"108"0,8-5 63 0,-1 4 44 0,2-4 30 31,-3 0 22-31,0 0 20 0,3 0 18 0,-1-4 17 0,-2-1 20 0,8 1 19 0,-5 4 21 0,-3-6 21 0,8-3-76 0,-5 9-132 0,5-6-64 0,0 1-36 0,0 1-15 0,-7-2-9 0,7 6-3 0,0-4-2 0,0 4 0 0,0-5-3 0,7 1-2 15,-7 4-6-15,0-5-6 0,0-1-8 0,5 2-2 0,3 4-3 0,-3-6-1 16,3 1 0-16,-2-5 6 0,7 7 7 0,0-8 2 0,0 7 7 0,8-5 2 16,-3 3 2-16,1-4 4 0,8 1 3 0,4-2 2 0,3 2 5 0,-2-1 6 15,7 1 3-15,1-7 3 0,5 7 2 0,-1-6-2 0,3 0-7 0,12-4-3 0,1 5-3 16,-2-7-4-16,8 2-3 0,-3 0-5 0,8-5-5 0,8 3-7 0,0-3-8 16,5 5-9-16,1-5-6 0,-1-1-7 0,8 1-6 0,-3 3-2 0,3-7-2 15,7 4-1-15,0-2 1 0,-4 4 1 0,4-9 5 0,-1 1 2 0,0 2 0 0,5-2 3 16,-6 2 4-16,8-8 0 0,-7 8 1 0,7-7 2 0,-8 1-2 0,0 6 0 15,2-8 0-15,-2 2 1 0,-7 5-3 0,4-6-2 0,-4 8-3 0,-6-9-4 16,0 8-5-16,-5-2-1 0,0 0-4 0,-8 2-2 0,0 4-2 0,-5-3-2 16,-1 5-2-16,-6-5 1 0,-1 9 0 0,0-2 0 0,-6 6 0 0,-7-5-8 0,2 4-7 15,-9 0-13-15,1 4-17 0,-5-2-22 0,-8 4-22 0,1-3-23 0,-9 8-23 16,3-1-16-16,-16-1-15 0,9 2-18 0,-9 4-17 0,-5 0-22 0,0 0-23 0,-5 0-40 16,-3 4-47-16,2-4-59 0,-6 11-61 0,-2-2-21 0,-4 1 0 0,-3 1 16 15,2-3 28-15,-7 7 29 0,0-1 27 0,-8 2 33 0,2-1 34 0,0-1 37 16,-8 2 41-16,9 3 53 0,-9-5 58 0</inkml:trace>
  <inkml:trace contextRef="#ctx0" brushRef="#br0" timeOffset="49650.17">6290 17175 0 0,'9'24'27'0,"-4"-14"142"15,2 1 80-15,-7-8 55 0,6-3 41 0,-6 0 36 0,5-3 30 16,3-18 30-16,-8-13 32 0,8-4 29 0,-8 13 29 0,5 6 30 0,-5 4 27 15,6 6-108-15,1-3-182 0,-7 3-94 0,6 0-40 0,-6 5-20 0,8-1-6 0,-8-2-3 16,0 4-3-16,7 3-7 0,-7 0-6 0,0 0-11 0,0 0-14 0,0 0-12 16,0 0-16-16,0 0-12 0,0 0-11 0,0 0-10 0,0 3-6 0,0 4-7 15,0 2-7-15,-7 0-7 0,7 0-3 0,0 6-6 0,0 1-2 0,0-2-4 0,-8 5 2 16,8 2 0-16,0-8 3 0,0 7 2 0,0 1 2 0,-6-2-4 0,6-1-4 16,0-2-4-16,0 3-6 0,0-5-4 0,0 7-3 0,0-8-5 0,0 2-3 0,0 1-4 15,0-2-2-15,6 1-1 0,-6-6-2 0,0 1-1 0,0 5 1 0,8-9-1 16,-8 3 4-16,0-5 3 0,7 7 5 0,-7-7 2 0,0-4 4 0,5 6 5 15,-5-3 6-15,0-3 9 0,0 0 5 0,0 0 5 0,6-3 6 0,-6 3 6 16,0-6 3-16,6 2 6 0,-6-7 4 0,0 7 4 0,7-5 2 16,-7-6 5-16,0 6 3 0,8-7 1 0,-8 1 1 0,0 1 0 0,0-2 0 0,0 1-1 0,5 2 0 15,-5-2 0-15,0 0 0 0,0 0-2 0,0 2 0 0,0-2-3 16,0 0-4-16,0 0-3 0,0 0-5 0,0-4-2 0,0 4-3 0,0 1-7 0,0-6-2 0,0 5-3 16,0 1-6-16,0-2-3 0,0 1-3 0,0 2 0 0,8 4-4 0,-8-3-1 15,0 3 0-15,0 0-2 0,0 3-1 0,0 1-1 0,0 1-3 0,6-1-2 16,-6 5 1-16,0 0-3 0,0 0 1 0,5 0 3 0,-5 0 1 0,7 0 2 15,1 5 4-15,-2-1 1 0,0 1 3 0,6 1 5 0,-4 3 2 0,5 0 1 0,0 3 6 16,1-3 2-16,-2 4 1 0,-1 2 2 0,5 6-2 0,-4-8-2 0,8 8-4 16,-8-2-8-16,2 1-11 0,4-4-12 0,-4 2-12 0,7 1-17 0,-3 7-18 15,1-7-24-15,-6-1-26 0,8-2-35 0,-3 2-38 0,3 3-50 0,-7-6-52 0,4-2-109 16,3 2-134-16,-3 0-54 0,-5-6-13 0,7-3 10 0,0 3 20 0,-7-9 32 16,-2 6 34-16,4-12 44 0,-3 3 45 0,0-3 55 0,4-9 55 0,-5 5 64 15,-6-4 68-15</inkml:trace>
  <inkml:trace contextRef="#ctx0" brushRef="#br0" timeOffset="50218.21">8305 16335 14 0,'5'-4'90'0,"1"-1"40"0,1-1 33 0,-2-4 27 0,-5 5 26 0,9 5 23 0,-9-4 24 0,7-1 20 0,-7-1 18 0,0 6 16 0,5 0 16 0,-5 0-37 0,0-4-70 0,0 4-53 0,0 0-41 0,0 0-27 0,6-5-19 0,-6 5-16 0,0 0-14 0,0 0-14 0,0 0-11 0,0 0-9 0,0 0-8 0,5 0-5 15,-5 0-5-15,0 0-1 0,0 0 0 0,0 5 4 0,0-5 2 0,0 0 3 16,8 0 4-16,-8 0 7 0,0 0 8 0,0 4 8 0,0-4 9 0,0 0 11 0,0 0 11 15,0 0 8-15,0 0 9 0,0 0 8 0,0 6 7 0,0-6 7 0,0 0 5 16,0 0 5-16,0 0 8 0,0 0 0 0,0 0-1 0,0 0-2 0,-8 5-3 16,8-5-4-16,0 0-4 0,0 0 0 0,0 0-4 0,0 0 0 15,0 0-2-15,0 0-2 0,0 0-4 0,0 0-3 0,0 0 0 0,0 0-2 0,0 0 3 0,0 0 2 16,0 0 4-16,8-5 3 0,-8 5 1 0,0 0-4 0,0-6-7 0,0 6-6 16,0 0-8-16,0 0-8 0,0-4-5 0,0 4-9 15,0 0-8-15,8-5-7 0,-8 5-10 0,0-4-9 0,0-1-11 0,0 1-8 0,0-2-9 0,5 6-4 0,-5-6-1 16,0 2 3-16,0-1-1 0,0 5 2 0,0-6 2 0,0 6 2 0,0-4 3 15,0-1 0-15,7 1 2 0,-7-1 0 0,0 5 0 16,0-4-1-16,0-2 1 0,0 0-1 0,0 6-2 0,0-3-1 0,0 3-3 0,0 0-2 0,0-6-3 16,0 6-1-16,0 0-3 0,0 0-2 0,0 0-1 0,0 0-2 15,0 0-1-15,0-6-1 0,0 6-5 0,0 0 1 0,0 0-4 0,0 0-2 0,0 0-4 16,0 0-3-16,0 0-4 0,0 0-5 0,0 0-8 0,0 0-8 0,0 0-10 16,-7 0-12-16,7 0-13 0,0 6-9 0,0-6-13 0,0 6-8 0,0-6-13 0,0 0-9 15,-5 3-11-15,5 3-11 0,0 0-10 0,0-6-11 0,-8 4-13 0,8 1-10 16,0-1-16-16,-8 1-39 0,8-1-49 15,-5 2-66-15,5-1-75 0,-6-1-21 0,1 2 4 0,-2 0 19 0,7-2 24 0,-9 1 28 0,4-5 31 0,-2 0 34 0,1-5 35 16,1 1 40-16,-4-2 43 0,2-4 59 0,2-1 64 0</inkml:trace>
  <inkml:trace contextRef="#ctx0" brushRef="#br0" timeOffset="50927.86">10576 16511 46 0,'0'9'166'0,"0"1"77"0,-7 1 58 0,7-1 45 0,-5-7 35 15,-3 7 32-15,3 1 27 0,-3-1 24 0,2-5 21 0,-6 4 19 0,3 1 19 0,4-1-47 0,0 0-87 0,-3 3-103 0,8 3-112 0,-5-8-63 0,-3 8-34 0,8-3-20 0,-8 3-11 0,8-2-8 0,0 1-7 0,-5 2-4 0,5-7-2 0,0 6 1 16,-6-6-3-16,6 6-4 0,-7-5-2 0,7 1-2 0,-6-3-3 0,-2 3 1 16,8-2 2-16,-5-3-2 0,-8 3 3 0,7-3 0 0,-1-2 0 0,-1 5 0 0,-5-4 1 15,2-1-1-15,-4 2-2 0,3 0 0 0,0-6-1 0,-9 3-3 0,3-3-1 16,-3 0-2-16,1 0-4 0,2-3-2 0,-10 3-2 0,4-6-1 0,-3 0 0 0,1 2 1 16,-1-1-1-16,-4 1 7 0,5-1 9 0,0 1 9 0,-6-8 7 0,5 9 7 15,7-3 4-15,-7-3 10 0,9 3 7 0,-1-3 8 0,-2 5 8 0,8-7 6 16,-6 1 8-16,6 1 2 0,8-6 4 0,-11 6-1 0,11-6-6 0,-2-1-4 15,1-2-7-15,0 3-5 0,-1-10-6 0,-1 7-3 0,3-9-11 0,-1 3-7 16,-2-4-8-16,3-2-7 0,-3 0-7 0,8 2-5 0,-7-8-8 0,7 2-4 16,-6 1-4-16,6-1-2 0,0 1-3 0,0-3-4 0,-6-4 1 0,6 6-2 0,6-3 0 15,-6-4 2-15,0 7 1 0,6-3-1 0,-6 1 1 0,7-4 1 0,-7 7 0 16,8-1-1-16,-3 1 1 0,-5-1-1 0,8-2-2 0,-2 8 2 0,7-8 1 16,-6 8-2-16,-1-2 1 0,7 0 2 0,0 7-3 0,0-3 0 0,5 2-1 0,3 5-1 15,-1-5 3-15,0 5-3 0,4-2 1 0,3 3 0 0,-1 3 2 0,0-4 0 16,1 4 0-16,5 0 1 0,-6 0 1 0,8 0 1 0,-11 5-1 0,12 1-1 15,-3 0 2-15,1 0 2 0,-1-3 0 0,-5 8-1 0,4-1 1 0,9-1 0 0,-9 2-2 16,3 4 1-16,-2 0 0 0,2 0 0 0,-3 0-1 0,1 4 1 0,2 2-2 16,-10-1 0-16,5-5-2 0,-10 10-5 0,6-4-5 0,-11 3-8 0,-1-5-10 15,-2 5-9-15,2-4-10 0,-6 5-15 0,2-5-14 0,-9 5-10 0,0 0-13 16,0-1-6-16,0 2-9 0,0-2-12 0,-9 0-17 0,9 1-19 0,-7 1-23 16,2 2-24-16,-3-2-25 0,2 2-39 0,1-1-53 0,-3 1-69 0,-4-2-77 0,5-2-24 15,0 7 1-15,-6-7 13 0,8 0 22 0,-3-3 30 0,-3 3 32 0,3-5 41 0,1-4 45 16,1 6 46-16,-2-12 47 0,3 6 59 0,0-4 64 0</inkml:trace>
  <inkml:trace contextRef="#ctx0" brushRef="#br0" timeOffset="51338.84">10498 15172 0 0,'0'6'38'0,"-5"-6"155"0,-3 0 87 0,8 0 58 0,-8-6 42 0,8 1 32 0,0 1 26 0,0-5 21 0,0-1 20 0,0-1 19 0,0 2 15 0,0-1 18 0,8-1 18 0,0 4-123 0,-8-4-201 0,5 1-99 0,-5 4-47 0,8-3-11 0,-3 4 0 16,-5 1 9-16,0 4 11 0,0 0 13 0,0 0 11 0,0 0 11 0,0 0 10 16,0 0 7-16,0-6 1 0,0 6-3 0,0 0-3 0,0 0-9 0,-5 0-10 15,-3 0-14-15,8 0-13 0,-5 0-11 0,5 6-17 0,0-6-12 0,-8 0-11 16,8 0-14-16,0 0-15 0,0 0-10 0,-8 0-11 0,8 0-8 0,0 0-11 0,0 0-7 16,0 0-4-16,0 0-4 0,0 0-3 0,0 0 1 0,0 0 0 0,8 4 0 15,-8 1 2-15,0 0 4 0,8-1 4 0,-8 2 5 0,5 0 6 0,3 3 4 16,2-3 10-16,-1 1 4 0,3 4 5 0,7-1 8 0,-6-1 6 15,6 2 5-15,1-1 4 0,-1 3 0 0,2-2 4 0,-2-1 1 0,7 5 2 0,-5-6-3 16,3 6-2-16,-4 0 1 0,7-6-3 0,-8 5 0 0,1-4-3 0,-6 6-2 0,5-7-4 16,-7 1-4-16,1-1-3 0,1 6-1 0,-9-6 0 0,3 3-1 0,-1-3 0 15,-1 0 1-15,-6 0 1 0,6 1 3 0,-6-5 1 0,0 5 3 0,5 0 2 0,-5-1 2 16,0 2 4-16,0-2 3 0,-5 0 4 0,5 1 4 0,-6 1 0 0,6-1 2 16,-6-1 1-16,-9 0-1 0,10 0-1 0,-9 3-3 0,-6 1-2 0,8-2-11 15,-8 2-10-15,-6 3-17 0,7-2-20 0,-8 1-21 0,1 1-26 0,1-2-33 16,-7 0-39-16,-2 7-48 0,1-7-53 0,8 5-80 0,-15-1-89 0,13-2-93 15,-4 4-93-15,-1-7-31 0,0 8 8 0,4-6 19 0,2-2 32 0,2-1 39 0,-3 3 42 16,1-6 51-16,-1 0 55 0,9 0 61 0,-3 1 66 0,-5-10 77 0,8 6 79 16</inkml:trace>
  <inkml:trace contextRef="#ctx0" brushRef="#br0" timeOffset="53447.34">26241 4628 0 0,'0'9'46'0,"0"0"128"0,0 1 73 0,0-1 50 0,0-4 35 0,0 5 26 16,0-10 16-16,0 0 17 0,0 0 11 0,0 0 13 0,0 0 12 0,0 0 2 0,0 6-3 0,0-6-102 0,5-6-152 0,-5 6-75 0,5 0-33 0,-5 0-7 0,9-3 4 0,-9 3 14 0,5-7 14 0,-5 2 12 0,7 5 15 15,-7-4 11-15,0-1 13 0,6-5 7 0,-6 6 8 0,0-1-3 0,0 0-7 0,8-5-5 16,-8 0-9-16,0 5-9 0,0-5-11 0,0-4-8 0,0 4-6 0,-8 0-3 16,8-4-4-16,0-1-8 0,-6-1-7 0,6 2-5 0,-7-1-6 0,7 2-2 15,-5-8-9-15,5 6-4 0,-9-3-8 0,4-2-6 0,0 0-4 0,5 1-4 16,-8-2-8-16,3-1-2 0,-3 1-7 0,0-3-2 0,3 5-2 0,-1-7-2 0,-1 4-3 15,7-5-5-15,-6 5-1 0,-1-5-1 0,1-1-1 0,6 4 1 0,0 0-1 16,-7-7 1-16,7 7 0 0,0 0-2 0,0 0 0 0,0 0-2 0,0-1-3 16,0 1-1-16,7 3 1 0,-7-2-1 0,6 2 0 0,1 3-2 0,6 3 1 15,-7-6 1-15,7 8-2 0,0-7 2 0,0 4 0 0,6 2 0 0,2-5 1 0,5 3 2 16,-7 2 1-16,12 0 1 0,-2 0 1 0,3-2 2 0,-1 2 1 16,1 4 1-16,7-4 0 0,1 4 1 0,-8 0 1 0,7 1 1 0,0 3 1 0,1-3-2 15,0 4 2-15,-1 1-1 0,0 4 0 0,-7-6 1 0,8 6-2 0,-1 0 2 16,-2 0-1-16,2 0-1 0,-5 0 0 0,-1 6-1 0,-1-2-3 0,1-4 0 15,-1 5-3-15,-6-1-1 0,0 7 1 0,-5-7 0 0,-2 1-1 0,-1 5-3 0,1-4 2 16,-4 3 1-16,-2 0-1 0,-2 1 4 0,5-1 3 0,-11 2 3 0,1-1 4 16,1 4 5-16,-2-4 6 0,4 5 3 0,-9 0 2 0,5-2 0 0,-5 2 1 0,0 0 1 15,0 0-1-15,0 4-5 0,0-5-2 0,-5 2-5 0,5 3-6 0,-9-5-5 16,9 2-9-16,-5 2-8 0,5-3-14 0,-7 1-9 0,1-2-13 16,6 0-11-16,-5 0-13 0,5-2-15 0,-8 1-16 0,8-4-17 0,-8 2-17 0,8-1-19 15,0-1-17-15,-5 2-24 0,5-3-20 0,0-2-22 0,0 3-24 0,0-4-41 0,0 2-50 16,-6-4-62-16,6 8-64 0,0-11-13 0,-7 4 10 0,7 2 25 15,-6-2 31-15,-1-4 33 0,-1 0 36 0,3 0 40 0,-2 0 41 0,-5-4 41 0,4 4 46 0,-11-6 56 16,7 2 62-16</inkml:trace>
  <inkml:trace contextRef="#ctx0" brushRef="#br0" timeOffset="53826.18">26897 4074 0 0,'-6'16'38'0,"-7"-7"153"0,5 0 81 0,3-3 57 0,-8 3 44 0,8-9 37 0,-4 6 36 0,4-12 32 0,5 1 34 0,-7 1 29 0,7-2 27 0,-8 2 26 0,8-1 25 0,0 5-118 0,0-4-202 0,8 4-95 0,-8-5-43 0,0-1-19 0,0 6-11 0,7-4-10 0,-7-2-11 0,0 1-9 0,5 1-12 0,-5-1-5 0,9 1-8 0,-9-6-5 0,5 5-6 0,-5-4-8 16,5 2-7-16,-5 2-6 0,0 1-6 0,8-1-1 0,-8-1 2 0,0 2-1 0,0 4 1 0,0 0-2 0,0 0-3 15,0 0-6-15,0 0-6 0,0 0-4 0,0 0-6 0,0 0-8 0,0 4-2 16,0-4-4-16,0 6-2 0,-8-1-6 0,8-1-5 0,0 8-1 0,8-9-2 16,-8 8-1-16,0 3 3 0,0-5 2 0,5 6 5 0,3 0 3 0,-2 0 4 15,1 0 0-15,-1 0 5 0,7 0 0 16,-6-8-1-16,6 8 0 0,1-3 1 0,-1-3 3 0,-2 0 1 0,9 1 2 0,-6-5 2 0,4-1-1 15,3 1 3-15,-2 1 2 0,-1-6 1 0,-4 0 3 0,6 0-1 0,-1-6 6 0,2 1 0 16,-3 1 4-16,3-1 3 0,-10-5 1 0,10 7-9 0,-2-12-23 0,1 3 0 0,-6 3 0 16,4-4 0-16,1-2 0 0,-4 0 0 0,4-6 0 0,-6 8 0 15,0-8 0-15,5 3 0 0,-4-3 0 0,-1-3 0 0,1 5 0 16,-2-6 0-16,2 5 0 0,-1-5 0 0,-1 1 0 0,2-1 0 0,-1 7 0 0,0-6 0 16,-7 3 0-16,7 2 0 0,0 1 0 0,0-3 0 0,6 6 0 0,-4 2 0 0,-3 1-46 0,0-2-154 15,1 10-57-15,1-6-67 0,-2 10-130 0,-3-5-158 0,9 5-67 16,-5 5-16-16,0-5 9 0,-7 0 27 0,7 4 35 0,-5-4 41 0,4-4 47 0,-6-1 52 0,2 1 60 15,-8-11 67-15,5 4 75 0,-5-8 80 0</inkml:trace>
  <inkml:trace contextRef="#ctx0" brushRef="#br0" timeOffset="56439.1">30733 5477 7 0,'0'-10'57'0,"7"-1"20"0,-7 2 13 0,0 0 8 0,6-1 7 0,-6 4 6 0,0-3 3 0,0 4 7 0,0 1 7 0,-6-2 11 0,6 2 15 0,0 4-29 0,0-5-52 0,0 5-16 0,0-5 5 0,-7 5 11 0,7-4 10 0,0 4 15 0,0-7 15 0,0 4 15 15,-5-3 14-15,5 6 8 0,0-5 8 0,0 1 0 0,-7-2-2 0,7 1-5 16,0 1-4-16,0-1-4 0,-7 1-6 0,7-2-6 0,0-4-8 0,-7 5-9 16,7 1-7-16,0-7-7 0,0 2-6 0,-6 5-5 0,6-5-5 0,0 3-2 0,-7-4-4 15,7 5-1-15,0-1-5 0,-6-3-4 16,6 5-3-16,-8-1-7 0,8-5-4 0,-5 4-8 0,0 3-7 0,5-3-5 0,-8 0-7 0,2 3-5 0,-1-3-3 16,-1 1-3-16,3 1-2 0,5 0 0 0,-6-1 1 0,-2-1 2 15,3 2 4-15,-3-2 6 0,3 1 7 0,-3 1 6 0,8-2 8 0,-6 6 4 0,1-5 5 0,5 1 1 16,-7-1 3-16,7 1 2 0,0-2-4 0,0 2-2 0,0-1-7 0,0-1-5 15,0 2-7-15,0-2-9 0,7-3-9 0,-2 4-9 0,-5 1-6 0,6-5-4 16,7 3-5-16,-5-3-3 0,5-3-3 0,-7 8 1 0,14-7 0 0,-6 4 5 16,-4 1 2-16,11-3 6 0,-8 3 4 15,6 0 6-15,0-3 4 0,1 4 2 0,7 5 2 0,-8-4 2 0,7-2 2 0,0 6 1 0,-5 0 0 0,3 0 1 0,3 0-1 16,-7 0-3-16,4 6-1 0,-3-2-4 0,-3-4-2 0,3 11-5 0,-2-8-2 0,1 9-3 16,-8-3 1-16,8 1-5 0,-6 4 1 0,-2-4-1 0,-3 5 0 0,2 4 1 15,-4-5-1-15,-2 7 2 16,11-2 1-16,-16 0 3 0,5 2-2 0,1 3 4 0,-6 0 0 0,7 0-1 15,-7 7 0-15,6-9 1 0,-6 8 1 0,0 0-2 0,0-1-2 0,0 0 2 16,0 1 0-16,-6-2-2 0,6 2 1 0,-7 4-2 0,7 0-1 0,-6-4 0 0,1 3 0 0,-2 1-1 0,-2 2 1 0,4-3 1 0,-2 2-1 16,1-2 0-16,1 1 1 0,-11 2-2 0,11-3 0 0,-1-3 0 0,-2-2 0 0,3 6 1 15,-10-4 1-15,10-6 1 0,-2 7 0 0,2-3 2 16,-10-2 0-16,10-4-2 0,-9 5 4 0,1-9-1 0,5 1 0 0,-10 7 0 16,4-12 1-16,2 6-1 0,-1-5-1 0,-6-2 1 0,5 2-1 0,-6 1 0 15,1-2-3-15,1-4 3 0,4-1 0 0,-6 0 0 0,1 3-3 0,5-8 2 0,-6 1-2 0,9 4 1 0,-9-5-1 16,6-4 1-16,1 6 0 0,-6-1 1 0,6-5-2 15,0 0 1-15,0 0-2 0,0 0 1 0,0 0 1 0,0-5-2 0,-1 5-1 0,9 0 0 16,-8-6-1-16,5 2-2 0,-3 4-1 0,4-3-2 0,-1-3 0 0,2 6-4 16,-1-5-5-16,7 1-6 0,-6-2-6 0,1 0-8 0,5 2-8 0,-7 4-8 15,-2-5-5-15,9 0-5 0,-5-5-7 0,5 10-3 0,-6-9-5 0,6 5-5 0,-7-1-3 0,2-2-4 16,5 4 1-16,0-3 2 0,-9 1-1 0,9 1-1 0,-7-2-3 0,7 3-2 16,0-3-9-16,0 2-4 15,-5 4-8-15,5 0-7 0,0-5-8 0,0 5-14 0,0 0-16 0,0 0-37 0,0 0-48 0,0 0-60 0,0 0-61 0,0 0-29 0,0 0-12 16,0 0 6-16,5-6 17 0,-5 2 23 0,7 4 23 0,2-11 28 0,-4 7 28 0,8-1 34 15,-8-5 35-15,11 1 50 0,-11-7 54 0</inkml:trace>
  <inkml:trace contextRef="#ctx0" brushRef="#br0" timeOffset="56787.03">30857 5946 0 0,'-6'3'35'0,"6"3"150"0,-7-6 78 0,7 0 54 0,-6 6 41 0,-1-6 33 0,1-6 30 0,-1 6 30 0,0-6 29 15,7 6 28-15,-7-3 26 0,2-3 25 0,-3 2 23 0,8 4-120 0,-5-5-204 0,5 5-99 0,0 0-46 16,0 0-24-16,0 0-14 0,0 0-9 0,0 0-5 0,0 0-10 0,0 0-11 16,0 0-6-16,-6 5-7 0,6-1-6 0,0 2-5 0,0-3-4 0,-8 3-5 0,8 3 2 15,-5-3-1-15,5 4 1 0,-7-1 3 0,-1 6 1 0,2-6 1 0,0 6-1 16,-1 0 1-16,2-6-2 0,-2 6-3 0,-7 1-1 0,8-2-3 0,-1 0-1 16,-7 0-1-16,4 2-1 0,2-1 0 0,-5-1-1 0,0 2-2 0,7-3-1 15,-7 2 1-15,5-1-1 0,-5 2 0 0,2-7-1 0,4 6-1 0,-1-6 0 0,-5 1 2 16,7 1-1-16,1-1 2 0,-2-7 0 0,7 7 0 0,-9-5-1 15,4 1 1-15,5-3-1 0,0 4-3 0,-6-2 0 0,6-5-1 0,0 0 1 0,0 0 1 16,6 4 3-16,-6 1 1 0,0-1 3 0,5 2 4 0,4-2 4 0,-2 1 2 16,-2 0 5-16,8 5 0 0,1-4 5 0,-2-2-2 0,7 7 1 0,2-8 1 0,-2 1-1 15,7 7-3-15,0-7-14 0,6 2-20 0,-5 0-33 0,4-3-45 0,3 3-42 16,5-1-43-16,-7 5-86 0,2-1-104 0,4 6-89 0,-4-5-77 0,-3 5-29 0,9-6-3 16,-16 6 11-16,10 0 17 0,-8-6 33 0,1 1 38 0,-9-6 51 0,3 1 56 15,-3-10 57-15,-4 1 57 0,-2-6 81 0,2-5 82 0</inkml:trace>
  <inkml:trace contextRef="#ctx0" brushRef="#br0" timeOffset="62586.55">9482 8793 9 0,'-5'-10'45'0,"5"0"24"0,-9 1 25 0,4 0 33 0,-2 3 36 16,1-4 33-16,-1 1 32 0,0 0 29 0,0-1 25 0,2 5 10 0,-2-4 0 0,1 2 6 0,0 2 9 0,-2-4 3 0,1 3 0 0,2 2-8 0,-4 0-13 0,4 4-20 0,5-5-28 0,-5 0-18 16,5 5-16-16,-8 0-9 0,8-4-10 0,-5 4-8 0,5 0-12 0,0 0-13 0,0 0-14 0,0 0-12 15,0 0-10-15,0 0-12 0,-8-6-9 0,8 6-13 0,0 0-10 0,0 0-11 16,0 0-11-16,0 0-8 0,0 0-13 0,0 0-8 0,0 0-11 0,0 0-11 0,0 0-7 16,0 0-10-16,0 0-4 0,8 6-2 0,-8-6 0 0,0 4-1 0,5 6 2 15,3-6-1-15,-8 6 3 0,5-1-1 0,9 6 6 0,-9 0 1 0,2 0 4 16,7 4 3-16,-8 1 6 0,6 4 3 0,2 1 0 0,-1-1 0 0,-1 1 1 0,2 3 2 15,-1 2-4-15,0 4 3 0,0-4 2 0,6 3-1 0,-4 1 2 0,-3 6-1 16,8-5 5-16,-7 3 0 0,5-3 2 0,-4-1 3 0,4 5-1 0,-2-1 0 16,2-2 0-16,3 3-2 0,-4-1 0 0,11 1 0 0,-9 1-1 0,0-2-1 15,9 6-3-15,-10-5-1 0,8 6-1 0,1-2-2 0,-8 6-1 0,6-6-2 0,2 6 1 16,-8 1-1-16,7-1 2 0,-8 0 1 0,9 5 3 0,-6-5-1 0,-2 4 1 16,6-4 3-16,-6 5 3 0,10 0 0 0,-10-1 2 0,-1 7 1 0,8-8 4 0,-5 6 3 15,-3 6 5-15,9-6 1 16,-6 6 1-16,3-1 2 0,-4 2 2 0,7-2-1 0,-3 1 0 0,-3-1-1 0,5 2 1 0,-2-7 0 0,5 5 0 0,-3 1 2 15,-2-2-2-15,3-2-1 0,-2 4-2 0,8-6 0 0,-7-1 1 0,0 2-1 16,0 1-3-16,6-2 2 0,-5-4 0 0,6-1 3 0,-6 1 2 0,4 1 2 16,-4-3 1-16,5-3-4 0,1 6-4 0,-1-1-1 0,2-1 5 0,-2 1 0 15,0-5-3-15,7 9-2 0,-8-4-2 0,4 0 0 0,-3-5-2 0,2 4-4 16,-3 1-8-16,1-5-2 0,-5 0-3 0,5-1-3 0,-7-5 1 16,1 6-5-16,1-4-6 0,-1 0-1 0,0-2 0 0,1 0-2 0,-9 2 1 15,8-2 1-15,-6 2-3 0,8-5 3 0,-10-3 0 0,8 3 3 0,-7-1-2 0,1 1 2 16,7-7-1-16,-8 1 2 0,0 2 0 0,1-3-1 0,-1-5 0 0,-1 8-1 0,-2-8 2 15,3 2 0-15,-6-1 2 0,6 0 1 0,-6 1 1 0,-1-5 1 16,2-1-1-16,-1 0 0 0,0 1 1 0,0-1-2 0,1-6 2 0,-9 3-2 0,8-2 1 16,-6 2-2-16,0-8-1 0,0 2-3 0,-2 6-3 0,3-12-7 0,-3 4-6 15,3-2-9-15,-2-2-8 0,-6-2-7 0,5 2-6 0,-5-4-5 0,0-5-5 16,7 4-3-16,-7-4-3 0,0 0-1 0,0 0-5 0,0 4-3 0,0-4-4 0,0 0-9 16,0 0-11-16,0 0-15 0,0 0-20 0,-7-4-25 0,7 0-25 0,-5-6-31 15,5 6-31-15,-6-8-58 0,6 3-71 0,-8-6-78 0,3 2-80 0,-3-8-25 16,3 2 2-16,-2-5 22 0,-7-6 31 0,8 0 38 0,-6 2 43 0,-7-8 47 0,5 2 47 15,-6-3 51 1,-6-3 50-16,-1 1 65 0,3-10 70 0</inkml:trace>
  <inkml:trace contextRef="#ctx0" brushRef="#br0" timeOffset="63487.84">9606 9414 7 0,'0'-11'66'0,"0"-2"26"0,-6 2 19 0,6 1 16 0,0 1 20 0,-8-6 21 0,8 5 25 0,-5 1 26 0,-3-2 27 16,8 2 23-16,-5 0 21 0,-2-1-24 0,7-5-54 0,-7 9-24 0,2-7-9 0,-3 4 4 0,1 3 5 0,2-3 4 0,5-3 2 0,-8 3-9 0,-3 5-9 0,3-5-11 0,0-3-11 15,3 9-5-15,-1-8-6 0,-6 7 0 0,3-2-4 0,4 1 0 0,-2-4-4 0,1 5-2 16,-1 4-4-16,0-6-6 0,0 2-3 0,7-2-4 0,-5 1-4 0,5 5-4 15,0-4-5-15,-7 4-6 0,7-5-7 0,0 5-7 0,0-6-8 0,-6 6-10 16,6-4-7-16,0-1-8 0,0 1-8 0,0-2-5 0,0 3-6 0,-6-9-5 16,6 9-3-16,0-9-2 0,0 3-4 0,0 5 3 0,0-5-1 0,-8-3 3 0,8 9 2 15,0-9 3-15,0 9 3 0,0-3 1 0,0 1 4 0,-7 1-1 16,7 0 1-16,0-1-1 0,0-1 0 0,0 6-4 0,0 0-1 0,0-4-3 0,-5-2-2 16,5 6-2-16,0 0-3 0,0-5-3 0,0 5-1 0,0 0-2 0,0 0-2 0,0-4 1 15,-9-2-1-15,9 6-2 0,0 0 0 0,0-5 0 0,0 5-2 0,-5-4 1 16,5-1-2-16,0 5-1 0,-5-4 0 0,5 4-1 0,0-6-1 0,0 2-1 15,-8 4-2-15,8-5 0 0,-5-1-1 0,5 2 0 0,0-2 0 0,-8 1-1 16,2 1 2-16,6-1-1 0,0-5 2 0,-7 7-1 0,1-3 2 0,6-3-2 16,-7 3 1-16,7 0 0 0,-6-3-1 0,-2 3 1 0,8 3 1 0,-5-7-1 0,5 5 1 15,-5-5 1-15,-3 4 1 0,8 2-2 0,-6-6 2 0,-1 6-1 0,7-6-2 16,-8 5 1-16,8 1 1 0,-5-1 1 0,5-1 0 0,-7 2 2 0,7-2 0 0,0 1 1 16,-7 5-1-16,7-4 0 0,0 4 1 0,0 0-2 0,0 0-1 0,0 0-3 15,0 0-2-15,0 0-2 0,0 0-2 0,0 0-4 0,0 0-1 0,0 0-7 16,0 0-3-16,0 0-7 0,0 0-2 0,0 0-4 0,0 0-3 0,0 0 0 15,0 0 4-15,0 0-1 0,7 9 3 0,-7-3 3 0,7 4 2 0,-7-1 4 16,5 0 3-16,3 6 5 0,-8 6 3 0,7-2 4 0,-1-1 6 0,2 9 4 0,-3-5 3 16,-5 4 2-16,5 2 0 0,3 3 2 0,-2-4-1 0,-6 4-1 0,7-1-1 15,-1-2 0-15,-6 1-1 0,7 0-1 0,-7 0 0 0,6-4-2 0,-6-1-1 16,8-3-1-16,-8-2-1 0,5 2 1 0,-5-3-2 0,8-3-2 0,-8 4 2 0,0-4-1 16,5 0-1-16,-5-6 0 0,0 0 1 0,5 7 0 0,-5-11 0 0,0 5-1 15,9-6 1-15,-9 6 0 0,0-6 1 0,0-4-1 0,0 0 1 16,0 6 1-16,0-6 0 0,0 0 4 0,0 0 1 0,0 0 7 0,0 0 3 0,0 0 2 15,0 0 3-15,0 0 0 0,0-6 0 0,5-3-2 0,-5 4 1 0,0-5-2 0,0-5 0 16,0 2-4-16,7-2 1 0,-7-5-4 0,0 0-1 0,8-4-5 0,-8 0-2 0,6-1-3 16,-6 1-1-16,0-6-2 0,6 5 2 0,-6-4 1 0,7 0 0 0,-7 0 1 15,0-5 0-15,5 6 1 0,-5-2 0 0,0-4-2 0,7 8-2 0,-7-2-2 16,0 3 1-16,7 1-2 0,-7 3 0 0,0 6 0 0,0 2-1 0,7-2-3 16,-7 9 0-16,0-3-5 0,0 4-5 0,0 1-2 0,0 4-5 0,6 0-1 15,-6-6 1-15,0 6 2 0,7 6-1 0,-2-6 3 0,4 0-2 0,-4 4 4 16,2 1-2-16,4 0 5 0,5 5 2 0,-5-4 2 0,2 3 1 0,7 1-10 15,-1-1-11-15,2 6-21 0,-3-6-23 0,9 6-35 0,-6 0-40 0,3-6-51 0,2 7-57 16,0-1-108-16,8-2-133 0,-10-2-54 0,10 4-19 0,-2-5 5 0,-6-1 15 0,1 0 30 16,-1-3 36-16,-7-3 42 0,-1-3 45 0,3 0 52 0,-8-3 55 0,-8-3 65 15,4-3 69-15</inkml:trace>
  <inkml:trace contextRef="#ctx0" brushRef="#br0" timeOffset="64447.08">4910 10855 0 0,'-7'0'8'0,"1"0"117"0,6 0 68 0,-7-4 46 15,2 4 35-15,-3-6 29 0,8 0 26 0,-6 2 20 0,6 4 20 0,0-5 17 0,-5-1 18 0,5-3 19 0,0 5 16 0,5-5-87 0,-5-3-150 0,6-2-72 0,-6 4-32 0,8-3-15 0,-3-2-7 0,2 0-2 0,-1-5 0 0,1 7 2 16,0-3 4-16,5 1 2 0,-4-3 0 0,-3 3-3 0,9-1-4 0,-9 6-4 0,2-4-5 15,7 5-7-15,-8-2-6 0,1 1-7 0,-2 5-8 0,11-5-7 0,-11 7-7 16,1 3-5-16,7-6-4 0,-5 6-3 0,4 6-1 0,-5-3-3 0,5 3 1 0,1 3-1 16,-6 1 2-16,5 4 0 0,3 2 5 0,-3 2 1 0,0 9 2 0,2-5 1 15,-1 5-1-15,-8 0 1 0,11 9-4 0,-4-8 0 0,0 6-5 0,-4 2 0 16,-1-3-1-16,4-3-7 0,-3 4-6 0,-3-6-3 0,3 3-4 0,-8-7-2 0,5 0-4 16,-5-3 0-16,7 1-1 0,-7-7 0 0,0 0-2 0,0 0 2 0,0-6 1 15,0 1 5-15,0 1 3 0,0-7 9 0,0 2 12 0,-7-3 16 0,7-3 13 16,0 6 9-16,0-6 13 0,0 0 7 0,-5 0 3 0,5 0 4 0,-8 0 2 15,8-6 2-15,-5 3 1 0,-3-3 2 0,2 2-2 0,1-7-3 0,-2 1-5 0,-7 1-9 16,8 0-12-16,-1-6-9 0,2-1-9 0,-3 2-6 0,-5 1-4 0,7-8-3 16,-1 6-3-16,1-4-4 0,-2-2-3 0,3 3-2 0,-2-6-4 0,7 3-5 15,-6-7-1-15,0 3-1 0,6-4-2 0,0-2-2 0,-7 4-1 0,7-4-2 16,0 3-1-16,0-2-1 0,0 6-1 0,0-6-4 0,7 5-3 0,-7 6-10 0,6 1-10 16,0-3-15-16,-6 6-17 0,7 0-21 0,6 6-19 0,-7 0-21 0,1-1-22 0,4 4-27 15,5 1-28-15,-4 1-36 0,0-1-36 0,8 5-70 0,-6 0-80 0,4 0-49 16,1 5-34-16,2-5 1 0,-3 4 20 0,11 1 28 0,-10 1 32 0,-1-2 39 15,-4 2 36-15,5-6 43 0,-7 5 45 0,3-1 48 0,-10-4 52 0,9 6 66 0,-9-3 83 16</inkml:trace>
  <inkml:trace contextRef="#ctx0" brushRef="#br0" timeOffset="65149.54">5732 10571 0 0,'0'6'29'0,"0"-6"143"0,0 0 75 0,0 0 52 0,-7 0 38 0,7-6 28 15,-8 1 25-15,8 1 22 0,0-2 19 0,0 1 19 0,0-5 21 0,-6 7 18 16,6-7 16-16,-7 5-112 0,7-5-189 0,-6 4-89 15,1-3-39-15,5 4-17 0,-8 1-5 0,0-6 1 0,8 5 2 0,-5-1 3 0,-1 3 2 0,-1-3-1 0,2 0-1 16,-4 2-3-16,4 4-4 0,-2-5-8 0,1 5-6 0,-8 0-8 0,7 5-5 0,2-1-8 16,-9 2-6-16,1 0-5 0,6 3-7 0,-5 0-3 0,5 1-6 0,-6 4-2 15,0 2-1-15,7-1-4 0,-7 3 2 0,5 3 0 0,3 2 2 0,-3-3 1 16,3 5 4-16,0-1 1 0,-4 0 0 0,4 0 2 0,5 1 1 0,-7-1 0 16,7-3 2-16,0 3-1 0,-8 0-1 0,8-4 2 0,0-6-1 0,0 5 0 15,8-4 0-15,-8 0-2 0,0 0 1 0,0-6-2 0,7 1 1 0,-7 1 1 0,5-2-1 16,-5-5-1-16,9 2 3 0,-9-2-1 0,5 1 2 0,0-5 1 0,3 0 3 15,-3 0 3-15,3 0 2 0,-2-5 3 0,7 1-1 0,-5-6 2 0,5 1 0 0,-1-6 1 16,-5 0 1-16,5 0 1 0,1-3 1 0,1-3 3 0,7-3 3 0,-16 4 4 16,8-9 2-16,6 4 4 0,-6 1 1 0,-8-6 4 0,11 6 6 0,-5-5 3 15,-4 5 0-15,-1-6 2 0,2 6 4 0,-1-6 0 0,-2 5 1 0,1 1-1 16,-6 0-1-16,8 5-5 0,-8-6-4 0,0 7-6 0,0-3-3 0,-8 1-6 16,8-3-5-16,-6 8-5 0,1-6-4 0,-2 3-2 0,-1-3-2 0,2 8-4 0,-1-2-4 15,1-1-2-15,-7 2-3 0,5 1 0 0,3 2 0 16,-8 1 1-16,8 0-2 0,-4 5 0 0,4-1 1 0,5 3-2 0,-7-3-3 0,1 2-2 0,6 4-3 15,0 0-6-15,0 0-1 0,0 0-4 0,-5 0 0 0,5 4 0 0,0 5-1 0,0-3 1 16,0 3 0-16,0 7 1 0,5-2 3 0,-5 5 1 0,6 2 3 0,-6-2 3 16,7 2 4-16,-7 3 6 0,5-6 2 0,4 7 4 0,-4-6-1 0,8 7 0 15,-8-7 0-15,3 5 0 0,0-4 2 0,-3-1-2 16,8 0 0-16,-7-4-1 0,2 4 2 0,-1-4-2 0,-2-1 1 0,9 2-1 0,-14-2 1 0,13-4 0 0,-8-1-1 16,3 3-1-16,-2-3 2 0,-1-5-1 0,2 1 2 0,1-1 0 15,-2 2 3-15,1-1 1 0,-7-5 2 0,6 0 3 0,-1-5 2 0,3-1 1 16,0 2 2-16,-3-1 2 0,-5-4-1 0,6-1 4 0,1 1 2 0,-2-7 3 0,4 2 4 15,-2-2 1-15,-7 2 1 0,5-5 2 0,1 4 0 0,-6-4 0 0,8 4 0 0,-8-4-1 16,0 5 4-16,0-7-3 0,0 2 0 0,0-2-3 0,0 3-3 0,0-7-4 16,-8 5-5-16,8 1-1 0,-6-6-5 0,6 7-2 0,-5-6-1 0,5 3-1 15,-7 2-4-15,-2-2-1 0,9 3-2 16,-5 3 2-16,5-1 0 0,-7 2 1 0,7 0 4 0,0 5-1 0,-6-2-2 0,6 7-1 0,0-2-4 0,0 1-5 0,0 5-6 16,0 0-4-16,0 0-3 0,0 0 0 0,0 5-1 0,0 1 1 0,0 4-4 15,6-5 2-15,-6 8-3 0,0 2 2 16,7 6-1-16,-2-2 5 0,-5 5 2 0,9 0 5 0,-2 7 5 0,-2-3 3 0,-5 2 1 0,6 3-2 0,2 1-6 15,-3-4-6-15,8 0-6 0,-6-2-9 0,0 2-5 0,-2 0-7 0,3-7-7 0,4 3-15 16,-3-7-15-16,1 5-18 0,-2-9-19 0,-2 4-23 16,7-4-22-16,-6 0-22 0,-1-6-22 0,7 6-22 0,-6-6-22 0,-1-3-42 0,-1 3-54 0,4-3-62 15,-9-2-71-15,7 2-17 0,-7-6 7 0,0 0 23 0,0 0 30 0,0 0 35 0,0 0 35 16,0 0 41-16,0 0 40 0,-7-6 40 0,-2 6 44 0,4-4 54 0,-1-2 60 0</inkml:trace>
  <inkml:trace contextRef="#ctx0" brushRef="#br0" timeOffset="65298.36">5866 10641 76 0,'-12'-12'160'0,"1"9"55"0,3-9 44 0,-5 8 40 0,7-6 37 0,-7 2 34 0,5-4 33 0,1 9 30 0,2-8 23 0,-1 7 21 0,-2-7 15 0,8 1-68 0,0 7-119 0,0-7-79 0,0 5-65 0,0-5-36 0,8-1-28 0,-2 2-20 0,-1-1-24 0,10 1-16 0,-9 0-18 0,7-7-12 0,0 2-9 0,6 4-3 0,-7-5-2 0,9 0-3 0,-2 6-4 0,1-6-21 0,0 5-30 0,1 1-40 0,-3-2-38 0,8 7-73 0,-7-2-84 16,-6 3-72-16,8-3-57 0,-2 6-21 0,-1 0-2 0,-4 0 8 0,-1 6 15 0,-1-6 21 0,2 3 26 0,-7 3 38 0,-1-2 49 0,1 1 50 15,-1 1 54-15,-6-3 68 16,0-3 82-16</inkml:trace>
  <inkml:trace contextRef="#ctx0" brushRef="#br0" timeOffset="65503.65">6338 10586 0 0,'0'14'37'0,"5"-4"153"0,1-6 78 0,-6 2 56 0,7 0 38 0,-7-6 30 16,0 0 25-16,0-12 19 0,0 3 19 0,0-4 19 0,0 1 21 16,6 3 20-1,-6 4 20-15,8 1-124 0,-8-7-202 0,7 1-96 0,-2 7-44 0,1-7-18 0,0-1-8 0,1-4-1 0,1 6 0 0,-3-1 1 0,3 1 1 0,3 0-3 16,-4-7-5-16,1 7-4 15,-2 0-9-15,0-3-5 0,1 3-6 0,-2-1-7 0,3 0-9 0,0 0-14 0,-3 1-18 0,1 5-22 0,1-2-25 0,-2 0-25 0,-5 3-30 32,9-3-36-32,-4 1-38 0,-5 5-58 0,7-4-66 0,-7 4-64 0,6 0-67 0,-6 0-19 15,5 0 1-15,-5 0 21 0,0 0 28 0,0 0 34 0,0 0 38 0,0 0 43 16,0 0 42-16,-5 0 48 0,-1 0 48 0,6 0 59 0,-12 0 69 0</inkml:trace>
  <inkml:trace contextRef="#ctx0" brushRef="#br0" timeOffset="65850.55">6401 10337 0 0,'-7'0'7'0,"1"0"116"0,6-6 68 15,-6 3 50-15,1-3 41 0,-2 2 40 0,7-7 37 0,-8 1 32 0,2-4 30 0,6 4 28 16,-7 1 27-16,7 0 22 0,0-3 22 0,0 3-88 0,0-1-148 0,0 1-77 16,0 0-34-16,0-3-24 0,0 3-18 0,7 3-20 0,-7-3-17 0,0 0-11 15,6 5-11-15,2-8-9 0,-8 8-7 0,7-1-6 0,-2-4-6 0,1 3-2 0,0 2-7 16,1 4-2-16,6-5-7 0,-5 1-4 0,3 4-1 0,-4-5-5 16,7 5 0-16,-1 0-4 0,-8 0-4 0,11 5-2 0,-5-1 0 0,1 1-1 0,2-1 0 15,-1 6 1-15,-8 0 0 0,11 1 3 0,-4 3-1 0,-5-1 1 0,6 2 0 16,-6 6-1-16,-2-2 1 0,2 2-1 0,0-3 1 0,-2 6-3 0,3 1 0 15,-3-6-2-15,-5 7-3 0,8-7-1 0,-8-1-2 0,6 3-2 0,-6-2-1 16,5-4 0-16,-5 0-2 0,0 0 0 0,0-6-1 0,0 0 1 0,0 1 1 0,8-4 2 16,-8-1 4-16,0-1 4 0,0-4 5 0,0 0 12 0,0 0 13 0,0 0 5 15,0 0 6-15,0 0 2 0,0 0 5 0,-8 0 3 0,8-4 0 0,-5-1 5 16,5-1 1-16,-6 2 3 0,-2-2-1 0,3-3-1 0,5 0-1 0,-8-1-11 16,3-1-8-16,-2 2-6 0,0-6-6 0,2 2-3 0,-2 1-3 0,-1-7-2 0,3 5-5 15,5-1-3-15,-7-4-2 0,0-2-7 0,7 3-4 0,0-7-4 0,-5 6-5 0,5-7-9 16,0 4-6-16,5-5-14 0,-5 3-12 0,7-1-20 0,-7 1-19 0,7 0-23 15,6 5-26-15,-6-5-24 0,-2-1-31 0,9 5-30 0,-1 7-30 0,0-8-54 16,-2 12-63-16,5-6-81 0,-3 6-84 0,6 2-22 0,-7 4 4 0,1-3 24 16,1 1 32-16,-2 5 39 0,2 0 41 0,-1 0 42 0,-8 0 45 0,4 0 48 0,-4 0 48 15,0 5 63-15,3-5 66 0</inkml:trace>
  <inkml:trace contextRef="#ctx0" brushRef="#br0" timeOffset="66545.48">7020 10097 86 0,'0'6'192'0,"0"-6"69"0,-5 0 47 0,5 0 38 0,-8 0 29 0,0 0 27 0,3 0 25 16,-1 0 22-16,1-6 20 0,-3 2 15 0,8 4 17 0,-8-6-73 16,8 6-119-16,-5 0-106 0,5-5-94 0,0 5-49 0,-7 0-24 0,7 0-10 0,0 0-5 0,-6 0-7 15,0 0-5-15,-2 5-5 0,8-5-2 0,-7 0-1 0,2 6 1 0,-1-2-1 16,6 2 0-16,-8-1-1 0,3-1 1 0,5 5-1 0,-8-3 0 0,3 3-1 16,-2 0 1-16,7 3-1 0,-7-3 1 0,7 1-1 0,-7-1-3 0,7 6 2 0,0-5-1 15,-6 1 0-15,6-4-1 0,0 4 2 0,0-2-2 0,0-2 2 0,0 2 0 16,6-4 2-16,-6-1 0 0,0 2 2 0,7-2 1 0,-7 1 5 0,7-5 1 15,0 0 3-15,-7 0 2 0,5 0 2 0,3 0 0 0,-3-5 3 0,9 1 2 16,-9-2 0-16,2 2 3 0,7-7 0 0,-8 1 2 0,6 5 5 0,-4-10 3 0,5 8 4 16,-7-4 5-16,7 1 4 0,-5-5 8 0,-3 6 3 0,2-1 6 0,-1 1 4 15,0-3 8-15,-6 3 1 0,7 0 6 0,-7-1 2 0,0 1-1 0,0 4-5 16,0-5-6-16,0-1-7 0,0 2-4 0,-7 3-9 0,7-2-8 0,-6-3-8 0,0 1-7 16,-1 1-7-16,2-2-9 0,-3 2-7 0,-5 5-7 0,7-5-5 0,1 3-2 15,-11-4-4-15,11 5 0 0,-2-1-1 0,-5 6-2 0,4-3-1 0,1 3-1 16,2 0-2-16,-1 0-2 0,-2 0 1 0,3 3-2 0,-3 3 0 0,3-1 1 0,-2-1-1 15,7 8 1-15,-7-8 0 0,7 5 2 16,-7 0 0-16,7 6 3 0,-6 0 0 0,6-4 1 0,-7 3 4 0,7 0 0 0,0 2 2 0,0-2 0 0,0 5 2 16,0-3 1-16,0-2 0 0,7-1-1 0,-7 2 0 0,6 1 0 0,-6-2-1 0,7 1-1 15,0 1 0-15,0-7-3 0,-2 0-5 0,3 6-6 0,-3-6-4 0,9 1-6 16,-9-4-6-16,10 3-5 0,-9-3-9 16,7 3-4-16,-8-5-5 0,11-4-8 0,-5 5-4 0,2-5-3 0,0 0-4 0,0 0 0 0,0 0 1 0,-5-5 6 15,3 5 5-15,2-10 5 0,2 7 7 0,-3-3 9 0,-5-3 5 16,6 3 8-16,0-4 6 0,-7 1 9 0,6 0 6 0,-3-6 6 0,3 6 9 0,-6-7 12 0,-1 1 11 15,11 1 12-15,-11-2 10 0,1 1 10 0,2 2 9 0,-8-1 8 0,5-2 6 16,-5-3 4-16,0 5 5 0,8-2 5 0,-8 2 2 0,-8-5 4 0,8 3 0 16,0 2-5-16,-5-5-8 0,5 4-7 0,-8-6-8 0,2 8-7 0,1-8-5 0,5 7-2 15,-7-5-2-15,-2 4-5 0,4 0-1 0,-1 0-1 16,-1 6-5-16,2-1-4 0,5 1-2 0,-9 3-2 0,2-3-3 0,2 3-1 0,5 6-7 0,-6-4-3 16,6 4-10-16,-7 0-5 0,7 0-7 0,-6 4-4 0,6 2-2 0,-8 3-3 0,8 6-1 15,-5-5-2-15,-2 10 0 0,0-5-2 0,2 4-2 0,5 0 4 0,-7 7-1 16,-1-7 2-16,8 5 3 0,-5-5 2 0,5 1 1 0,0-1-1 0,0 0-1 15,0 1 0-15,0-4 0 16,0 2 0-16,0-3-1 0,5 1 1 0,-5-2-1 0,8-1 1 0,-1 2-1 0,-2 1-2 0,2-5-3 0,0 2 0 0,-2-4-9 0,3 3-4 16,-2-3-8-16,1 0-10 0,4-3-11 0,-4 3-12 0,7-5-16 0,-7 1-13 15,4 2-18-15,-2-7-16 0,3 3-18 16,2-3-20-16,-9 6-16 0,8-6-15 0,1 0-11 0,-7 0-8 0,6-6-13 16,0 6-19-16,-2 0-28 0,-3-3-35 0,5 3-34 0,0-7-41 0,1 2-14 0,-2 1-9 0,-6-1 14 0,8 1 23 0,-7-2 29 15,6 2 29-15,-8-7 28 0,1 8 30 0,2-4 34 0,-1-2 39 0,-2 4 45 0,4-5 48 16</inkml:trace>
  <inkml:trace contextRef="#ctx0" brushRef="#br0" timeOffset="66924.97">7338 10082 0 0,'-5'0'1'0,"0"0"103"0,-3-4 73 0,3 4 48 0,-3-5 34 0,8 5 29 0,-8-6 27 0,3 2 24 0,-1-5 26 0,6 3 22 0,-8 3 23 0,8-9 18 0,0 3 23 0,0 3-72 16,0-3-123-16,0 0-66 0,0-1-39 0,8 0-11 15,-8-1-1-15,0 2 0 0,0 5 1 0,6-5-4 0,-6 4-2 0,0-5-6 0,0 4-6 0,5 1-8 0,-5 1-7 16,0 4-14-16,0 0-11 0,0-6-14 0,0 6-11 0,8 0-10 0,0 0-8 15,-8 0-8-15,5 6-8 16,-5-6-3-16,8 4-8 0,-3 1 1 0,0 1-1 0,9 4-1 0,-7-5 5 0,-1 4 2 0,8 1 0 0,-7-1 2 0,-2 6-2 0,8-5 0 16,-7 4-6-16,2 1 1 0,-1 4-4 0,-2-4 0 0,4 4-3 0,-4-4 1 15,-5 5-4-15,5-1-3 16,3-3-2-16,-8 2-2 0,0-3-2 0,5 0 0 0,-5 0-2 0,0-6 1 0,8 6-2 0,-8-6-1 0,0-2 2 0,0 2-2 16,0-4 0-16,6-1 1 0,-6-4 4 0,0 6 4 0,0-6 6 0,0 0 7 0,0 0 10 15,0 0 5-15,0 0 5 0,0-6 6 16,7 2 7-16,-7-1 5 0,0-1 2 0,6-4 7 0,-6 1 1 0,0-2 5 0,7-2 6 0,-7-2-3 15,0 0-2-15,6 0-6 0,-6 2-8 0,0-8-3 0,0 6-7 0,8-3-7 0,-8 2-5 0,0-4-3 16,0 1-7-16,0 0-3 0,-8-1-5 0,8 1-5 0,0-2-6 0,0-1-9 16,0 1-10-16,-6 2-7 0,6-1-11 0,0 1-10 0,-7 4-10 0,7 0-10 31,0 0-14-31,0 0-18 0,-6 6-21 0,6 0-23 0,0 5-31 0,0-2-32 0,0 6-39 16,0 0-29-16,0 0-22 0,0 0-39 0,0 6-43 0,0-6-65 0,0 9-67 15,0 0-18-15,0 1 8 0,0-1 25 0,0 3 32 0,-7-3 39 0,7 0 43 0,0 6 47 16,0-6 49-16,-6 1 46 0,6-4 44 0,-8 3 52 0,8-4 59 0</inkml:trace>
  <inkml:trace contextRef="#ctx0" brushRef="#br0" timeOffset="67225.31">7723 9711 0 0,'0'0'11'0,"8"-4"125"0,-8-6 71 15,0 5 49-15,-8-4 39 0,8-1 38 0,-5-1 36 0,5 1 33 0,-8-4 31 0,2 4 28 16,1-5 23-16,5 6 26 0,-7-1 28 0,-2-5-86 0,4 6-150 0,5 0-73 15,-7-7-35-15,1 7-21 0,6-2-8 0,-5 2-14 0,-4 5-13 0,9-1-11 16,-7-5-9-16,7 4-8 0,0 6-7 0,-5-4-10 0,5 4-14 0,0 0-17 16,0 0-16-16,0 0-11 0,0 0-9 0,-6 0-8 0,6 4-6 0,0 5-7 15,-7 3-5-15,7-3-3 0,-6 1-7 0,6 4-1 0,-8 5-2 0,8 2 2 0,-5 4 0 16,5-7 2-16,-7 6 1 0,7 1 5 0,-6 5-2 0,6-6 1 0,-6 4-1 16,6 3-1-16,0-2-2 0,0-4-7 0,0 3-11 0,0 2-10 0,0-6-14 0,0 1-13 15,0-1-16-15,6-3-15 0,0 1-16 0,-6-7-18 0,7 6-15 16,-2-8-12-16,3 2-8 0,5 0-17 0,-7 0-20 0,6-6-10 0,2 6-1 0,-8-6-14 15,6 3-13-15,4-3-22 0,-5-5-23 0,10 5-31 0,-9-3-33 0,0 3-24 16,3-3-16-16,-2-6 2 0,6 6 14 0,-6-6 25 0,0 0 31 0,1-6 29 0,-2 6 28 16,1-6 33-16,-7 2 37 0,7-1 42 0,1-4 42 0</inkml:trace>
  <inkml:trace contextRef="#ctx0" brushRef="#br0" timeOffset="67615.8">7886 9902 0 0,'-5'-4'1'0,"-9"-7"111"0,7 7 74 16,1-7 50-16,1 1 40 0,-2 1 33 0,-2 0 33 0,-3 0 31 0,6-3 27 0,6-3 26 15,-5 6 24-15,-3 0 19 0,0-1 18 0,8 1-80 0,0-3-138 0,0 3-79 16,0 5-48-16,0-5-27 0,0-2-11 0,0 7-12 16,0-7-10-16,8 7-10 0,-8-2-10 0,0-3-6 0,8 3-7 0,-8 3-3 0,5-3-2 0,-5 2-2 0,6-1 1 15,1-1 0-15,-2 2-4 0,4 4-1 0,-2-6-2 0,-2 6-1 0,1 0-2 16,7 0-2-16,0 0-3 0,1 6-2 0,-9-2 1 0,10-4-1 0,-1 11-3 16,-4-7 0-16,11 2-6 0,-8 3-1 0,0 6 0 0,-7-6-2 0,7 1 0 0,1 5-3 15,-2 3-2-15,-4-3 0 0,-3 6-3 0,9-2-1 0,-9-4-2 0,2 9 0 16,-1-5-3-16,-6 2-3 0,8-3-3 0,-8 3-5 0,6-2-4 0,-6-4-1 15,0-1-3-15,0 2 2 0,0-3-2 0,0-4 5 0,0 2 1 0,0-7 6 0,0 1 5 16,0 2 7-16,-6-4 3 0,6-3 10 0,0 0 9 0,-8 0 13 0,8 0 9 16,-6 0 10-16,-1 0 5 0,2 0 6 15,-3-3 3-15,2-4 4 0,1 2-1 0,-3 1-2 0,3-1-3 0,-11-5-4 0,11 1-4 0,-1 0-5 16,-7-3-9-16,6 3-7 0,1-6-10 0,-7 6-6 0,5-7-6 0,3 2-7 0,-3-5-6 16,3 4-3-16,0-4-6 0,-4-1-5 0,4 1-2 0,-2-2-2 0,-1 3-3 0,8-1-4 15,0-2-6-15,-5-3-10 16,5 9-13-16,0-10-9 0,0 12-14 0,5-8-7 0,-5 3-16 0,8-3-11 0,-1 8-11 0,-2-2-16 0,4 0-13 0,1 0-22 15,3 5-19-15,1-4-20 0,-1 4-19 0,0 5-27 0,5 1-29 0,-2-1-49 0,-3-2-54 16,6 7-44-16,-7 0-39 0,8 0-2 0,-8 7 12 0,2-7 25 0,-1 5 27 16,0-1 36-16,0 1 37 0,-8-1 39 15,3 2 40-15,-2-1 47 0,-6 4 47 0,0-2 58 0,0-7 74 0</inkml:trace>
  <inkml:trace contextRef="#ctx0" brushRef="#br0" timeOffset="68063.42">8194 9648 0 0,'0'0'64'0,"0"4"114"0,0-4 64 0,0 0 47 15,0 0 41-15,-8-4 37 0,8 4 37 0,-7-5 35 0,7 0 29 0,0 1 32 16,-6-2 27-16,6 2 9 0,0-7-4 0,0 11-94 0,0-3-145 0,0-3-75 15,0 6-36-15,0-4-26 0,0 4-17 16,0-6-22-16,0 6-22 0,0 0-19 0,0 0-18 0,0 0-12 0,0 0-12 0,6 0-12 0,-6 0-11 0,7 6-11 0,1-2-6 16,-8 5-4-16,5-3-2 0,1 3 2 0,2 6 0 0,-8 0 5 0,5 0 5 0,3-2 5 15,-3 8 2-15,3-2 1 0,-2 1 1 0,-6-1 0 0,5 2 0 0,-5-3-3 16,7 1 1-16,-7 2-2 0,8-3-2 0,-8-3 0 0,6 1-1 0,-6-2 0 16,0-4-2-16,0 5 0 0,0-5 0 0,7-5-2 0,-7 4 0 0,0-9-1 15,0 4 1-15,0 2 1 0,0-6-1 0,0 0 6 0,0 0 4 16,0 0 5-16,0 0 6 0,0 0 8 0,0 0 12 0,0 0 7 15,0 0 6-15,0 0 3 0,0 0 6 0,0-6 2 0,0 2 3 0,0-5 0 0,-7-3 1 0,7 3-3 16,0 0-4-16,-6-1-4 0,-2-4-8 0,8-2-10 0,-7 1-9 0,2 1-7 0,-1 1-7 16,-2-8-4-16,3 6-7 0,-3-4-3 0,-5 4-1 0,7-4-3 0,1 4-1 15,-3-5-1-15,-5 1 0 0,5 0 1 0,3 4-1 0,-8-5 0 0,7 1 0 16,-1 0-1-16,1 4 0 0,-1-6 0 0,7 2-2 0,-5 5-1 0,-4-1-1 0,9-4-3 16,0 4-2-16,0 6-3 0,0-6-4 0,0 5 0 0,0 0-8 0,0 5 1 15,0-4-2-15,9 3 0 0,-4 2-2 0,-5-1-2 0,7-1 4 0,-1 3 0 0,1 3 3 16,7-7 1-16,-9 7 4 0,8 0 3 0,0 0 1 0,-5 7 4 0,3-7 5 15,2 3 1-15,0 3 1 0,1-1 4 0,-9-1 2 0,10 2-1 0,-9-2 3 16,1 6-1-16,4-6-1 0,-4 6 0 0,-7 1 1 0,9-1-1 16,-4-1 0-16,-5 6 0 0,0 0 1 0,0-6-1 0,0 6 0 0,0 1-2 0,0-4-5 15,-5 3-5-15,5 0-7 0,-9 4-8 16,2-4-12-16,2-5-12 0,-1 4-13 0,-1 2-15 0,7-7-15 0,-6 0-19 0,-2 2-17 0,1-1-22 0,2-1-25 0,5-3-27 16,-6 3-22-16,-2-3-45 0,8-2-52 0,-5 1-74 0,-3-1-80 0,8 1-25 0,-5-1 6 15,5 2 16-15,0-6 28 0,-8 0 29 0,8 0 35 0,0 0 38 0,0 0 39 16,0-6 45-16,0 2 44 0,0-1 56 0,0-4 66 0</inkml:trace>
  <inkml:trace contextRef="#ctx0" brushRef="#br0" timeOffset="68300.5">8376 9482 0 0,'5'-6'34'0,"2"3"117"0,0-3 65 0,-2 2 52 0,3-7 44 0,-8 1 42 0,7 1 42 0,-2-6 40 0,2 6 41 0,-7-7 36 16,7 2 35-16,-2 4 22 0,-5-4 14 0,8 1-87 0,0 1-143 0,-3 3-72 0,1-6-35 0,-6 11-26 0,7-5-21 0,-2-3-23 0,4 3-22 0,-4 3-23 0,-5 2-21 0,7-1-20 0,-1 1-17 0,-1-1-14 0,4 5-13 0,-2 0-9 0,-2 0-5 0,2 0-7 0,-1 0-5 0,0 5-1 0,2-5-4 0,4 4 1 0,-6 5 2 0,2-3-1 0,-3 9 4 0,8-5-3 0,-5 4 3 31,-2 1-3-31,-6 1 1 0,5 6-8 0,-5-2-4 0,8 5-16 0,-8-1-16 16,-8 6-26-16,8-2-27 0,0 2-38 0,-5 1-40 0,-1-4-44 0,-2 4-44 16,-5-3-50-16,8 2-52 0,-3-1-96 0,-3 0-115 0,4-5-49 0,-7 0-16 15,8 1 13-15,-6-5 30 0,-4 5 37 0,11-7 45 0,-8 3 52 0,-1-6 53 0,2-2 57 16,1 2 57-16,-5 1 58 0,4-2 64 0</inkml:trace>
  <inkml:trace contextRef="#ctx0" brushRef="#br0" timeOffset="69193.73">6212 11484 82 0,'0'0'147'0,"-5"0"37"0,5 0 26 0,-9 0 24 0,9 0 24 0,0 0 21 0,0 0 22 0,0 0 20 0,0 0 18 0,0 0 18 0,0 0 16 0,-5 0-68 0,5 0-110 0,-5 6-57 0,5-3-20 0,0 4-10 0,0-2 1 0,0-1-2 0,-8 5-5 15,8 2-3-15,0-1-10 0,0-1-4 0,0 1-5 0,8 4-5 0,-8-4-5 0,0-1-6 0,0 3-8 0,5-3-8 0,-5 6-7 0,0-6-6 16,5 0-4-16,-5 1-6 0,9-4-4 0,-9 3-3 0,0 0-5 0,0-3-2 15,5-2 0-15,-5 1 3 0,0 1 4 0,0-3 8 0,0-3 8 0,0 0 10 16,0 7 7-16,0-7 8 0,0 0 9 0,0 0 7 0,0 0 11 0,0 0 8 0,0 0 12 16,0 0 9-16,0 0 11 0,0 0 3 0,0 0-1 0,0 0-3 15,0 0-8-15,0-7-6 0,0 7-8 0,-5-9-9 0,5 4-6 0,0 1-9 0,-9-5-9 16,9-1-7-16,-5-1-6 0,0-4-10 0,-3 2-11 0,8-2-4 0,-6-1-7 16,-1 2-1-16,1-1-3 0,-1-4-1 0,1 4-5 15,-2-4 1-15,-4-2-6 0,6 3 0 0,-1-1-1 0,-7-2-4 0,9 3-1 0,-3-3-3 0,-3 2-2 0,-2-1-1 16,6 1 1-16,-7 1-1 0,1-3-1 0,0 2 1 0,7-6-1 0,-7 5 0 15,0 1 0-15,0-1-1 0,-1 1-1 0,2 0 1 0,4 4-1 0,-4-4 0 16,5 5 0-16,2 2 0 0,-8-3-1 0,5 8 0 0,8-4 1 0,-6 7-1 0,1-8-4 16,5 8-3-16,0 4-2 0,-7-5-6 0,7 5-3 0,0 0-4 0,0 0 0 15,0 0-1-15,0 0-1 0,7 5 0 16,-7-1 0-16,5 2 1 0,1 0 0 0,2 3 0 0,-8 0 5 0,13 1 2 0,-8 4 5 0,9-4 3 0,-1 11 7 0,-6-8 0 16,12 2 5-16,-6 6 1 0,6-8 1 0,-6 7 1 15,7-5-1-15,0 4 1 0,0 2 0 0,-1-2 1 0,0-5 0 0,1 5-1 0,-1 2 2 0,1-8-1 16,-6 7 0-16,5-4 1 0,1 2 0 0,-1 3 1 0,-6-8-3 0,6 2 1 0,-7 6 1 15,2-9 1-15,-1 4-2 0,0-1 1 0,0 0-1 0,-7-6 1 0,1 6-1 16,7-6 3-16,-7 1 0 0,-7 4 4 0,5-3 0 0,1-2 1 0,-6 2-1 16,0-2 2-16,0 0 2 0,0 1 0 0,0 1 0 0,0-1 1 0,0-1-2 0,-6 0 2 15,6 0-1-15,-5-2-3 0,5 2-6 0,-7 0-7 0,-1-3-12 0,2 3-11 16,-1-4-15-16,1 6-18 0,1-6-18 0,5-1-23 0,-8 1-26 0,0-1-29 16,3 2-31-16,-1-1-31 0,-1-5-30 0,2 4-50 0,-4-4-58 0,2 0-76 15,7 5-83-15,-5-5-20 0,-1 0 3 0,6 0 23 0,-8-5 28 0,3 5 39 0,5-4 38 16,-8 4 44-16,8-5 44 0,0-1 46 0,0 2 45 0,-5-1 59 0,5-4 65 0</inkml:trace>
  <inkml:trace contextRef="#ctx0" brushRef="#br0" timeOffset="69784.58">6538 11490 12 0,'0'0'88'0,"0"-6"46"0,0 6 37 0,0-3 33 0,0-3 29 0,0 6 26 0,0 0 24 16,5-6 24-16,-5 6 21 0,0 0 21 0,0 0 23 0,0 0-31 0,0 0-61 0,0 0-44 0,0 0-39 0,0 0-25 0,0 0-20 0,0 0-11 0,-5 0-10 0,5 0-7 0,0 0-2 0,0-4-3 0,0 4-3 0,-6 0 2 0,6 0-1 16,0 0 0-16,0 0 0 0,-7 0 1 0,7-5 1 0,-5 5 0 0,5 0-1 15,-9 0-4-15,9-4-1 0,-5 4-3 0,-2 0-4 16,1-5-7-16,1 5-4 0,5-6-11 0,-8 2-10 0,0-2-7 0,3 3-10 0,-8-3-5 0,7-3-6 0,-2 3-3 16,-4 1-5-16,6-5-3 0,-7 1-2 0,5-1-4 0,-5 5-4 0,7-10-1 15,-6 6-4-15,4-1 1 0,-5 1-1 0,7 0 2 0,-7-3-5 0,5-1 0 16,3-2-5-16,-8 6-4 0,8-7-2 0,-4 2-3 0,2-1-2 0,2-1-1 0,5 7-1 15,-6-6-2-15,-2 2 2 0,8 2-2 0,0-4 0 0,-5 2-2 0,5 3-1 0,0-1-1 16,0-4-3-16,0 6 0 0,5-1-2 0,-5 1-1 16,8 0-1-16,-8-3 1 0,6-3-1 0,-1 6-1 0,11 0 0 0,-11 0 0 0,8 2 1 15,-8-2 0-15,11 4 1 0,-5-5 0 0,2 6 2 0,2 4 0 0,-4-5 1 0,-5 5 2 16,9 0 1 0,-2 5-1-16,-2-1 3 0,4 2 0 0,-9 3 3 0,7 0-1 0,0 3 3 0,-5-3 1 15,3 4 2-15,-4 8 1 0,-2 0 1 0,9-3 1 0,-7 1 1 0,-1 2 1 0,-1 3-2 0,4 1 2 0,-2-1-1 0,-2 4-1 0,-5-4-1 16,7 7 0-16,0-7-1 0,-7 0-3 0,5 6-1 0,-5-5-5 0,8-7-7 31,-8 6-8-31,7-3-8 0,-7-2-10 0,5-1-12 0,-5-2-11 0,7-1-14 0,-7 0-13 16,7-6-13-16,-7 1-20 0,5-1-20 0,-5 2-21 0,8-2-22 15,-3-5-17-15,-5 1-19 0,8 2-28 0,-2-3-38 0,-1 1-40 0,3-5-39 0,0 4-45 16,-3-4-42-16,8 0-7 0,-8 0 14 0,9 0 25 0,-7 0 31 0,6 0 34 16,1-4 36-16,-9-1 36 0,8 1 36 0,1-3 48 0,-2-2 48 0,2 0 50 0,-9 3 66 15</inkml:trace>
  <inkml:trace contextRef="#ctx0" brushRef="#br0" timeOffset="70717.92">7015 11231 0 0,'-8'4'1'0,"0"-4"103"0,-3 0 70 0,6 0 46 0,-3 0 36 0,0 0 38 0,-4 0 38 0,6-4 37 0,6-1 36 0,-6-5 33 0,-2 4 33 0,8 3 27 0,-7 3 26 0,7-6-76 0,-5 1-132 0,5 1-72 0,0-5-40 0,0 3-21 0,0 2-15 0,0-1-18 0,0-5-20 0,0-1-17 0,0 2-20 0,0-1-14 0,5 1-13 0,-5 0-9 0,7-3-11 15,-7-3-4-15,8 8-5 0,-8-4-3 0,6 1 1 0,0 0-5 0,1-1-4 0,-7 8-2 16,5-7-3-16,3 5-5 0,0-4-3 0,-8 2-4 0,5 4-6 0,1-3-2 15,-1 6-1-15,3-5-1 0,0 5 0 0,-3 0-1 0,2 5-2 0,-1 1 0 16,0-3 2-16,1 4 0 0,1 2 2 0,-3 0 3 0,1 6 1 0,2-6 1 16,-3 12 2-16,3-8 0 0,4 7 3 0,-12 1-1 0,7-2 0 0,0 0-2 15,-2 2-1-15,-5 3-1 0,8-5-3 0,-8-4-4 0,6 3-3 0,-6 3-1 0,0-6-3 16,7-2-2-16,-7 2 0 0,0 0-1 0,0-5-2 0,6-1 0 0,-6 2 3 16,0-2 0-16,0-3 0 0,0-2 4 0,0 2 0 0,0-6 5 0,0 3 4 15,0-3 5-15,0 0 2 0,0 0 8 0,0 0 2 0,0 0 6 0,0 0 1 16,0 0 3-16,0 0-1 0,0 0 4 0,0-3-1 0,0-3 2 0,-6 2 2 0,6-2 5 15,-7 1 7-15,7 1-2 0,-6-7-3 0,6 2-3 0,-8 5-5 0,8-11-3 16,-5 6-5-16,-2-3 1 0,7 3-3 0,-7-6-2 0,2 2 0 0,5-3-3 16,-7 2-3-16,7-1-7 0,-8-4-11 0,8-2-3 0,0 3-3 0,0-3 0 15,0 8 0-15,0-11-3 0,0 3-1 0,0 2-2 0,8 4 0 0,-8-6-2 0,7 8-2 16,-2-1-2-16,2-2-1 0,-7 7-1 0,12-6 2 0,-4 11-2 0,-2-7 0 16,1 7 0-16,-1-2 0 0,6 1 1 0,-3 5 1 0,3 0 4 0,-1 0 1 0,-2 0 3 15,3 5 2-15,2 1 1 0,-1 4 3 0,-1-1 2 0,2 6 1 0,-1 0 2 16,0 0 2-16,-7 4-1 0,7-1-1 0,-5 3-4 0,5 3-7 0,-8-5-6 0,9 6-3 15,-9-5-3-15,2-1-2 0,-1 0-2 0,8-5-3 0,-14 2 2 16,12-1-4-16,-4-1 0 0,-3-4-1 0,1-1 1 0,2 1-2 0,-1-4 4 0,-2-1 9 16,4-1 4-16,-4 1 4 0,8-1 2 0,-8-4 3 0,3 0 3 0,-2 0 2 0,7-4 2 15,-6-1-1-15,-1 1 3 0,2-1 3 0,-3-5 1 0,8 1 2 0,-7-3 2 16,1 3 2-16,1 0 3 0,-3-1-1 0,1-5 3 0,2 0-1 0,-3 6 5 16,-5-6 3-16,7 0 5 0,1 0 3 15,-8 6 5-15,0-5 2 0,0 0 3 0,6 2 2 0,-6-3 0 0,0 2 1 0,0-2 1 0,-6 0-3 0,6 0-1 16,0 2 0-16,-8-2-2 0,8-6-3 0,-7 8-5 0,2-2-3 0,5 0-2 15,-8 0-1-15,2 6-3 0,6 0 1 0,-5-7-2 0,-3 11-1 0,8-5-3 0,-7 5 1 16,7 1-3-16,0-1-5 0,-6 5-4 0,6 0-8 0,0 0-3 0,0 0-4 0,0 0-5 16,0 5-2-16,0-1-1 0,0 1-3 0,0 5 1 0,0-1-1 0,0 6 0 15,-6 0 1-15,6 4 1 0,0 2 2 0,0-7 6 0,0 11 5 16,6-6 2-16,-6-1 4 0,0-3 1 0,0 6-1 0,6-2 0 0,-6-5-1 0,7 7 0 0,-7-7-3 16,8 0 0-16,-8-4-1 0,5 5 1 0,1-6-1 0,-6 1 0 15,8 1 0-15,-3-8 0 0,2 9 0 0,1-8 1 0,-8 1-1 0,6-1 2 16,0 2 1-16,1-6 0 0,-2 0 3 0,3 0 0 0,-2 0 2 0,1 0 1 0,-1-6 2 15,-1 2 0-15,11-1 1 0,-11 1 0 0,1-8 1 0,6 9 0 0,-3-8 1 16,-2 1 1-16,-2 1 2 0,1-6 0 0,2 5 3 0,-3-4 2 0,3 4 3 0,-3-5 3 16,2 0 3-16,-7 0 2 0,7 2-1 0,-7-2-1 0,0 0 2 0,0 0-1 15,0 2-2-15,0-2 2 0,-7-6-5 0,0 8-1 0,7-8-4 0,-5 7-4 0,-8 0-6 16,5-7-4-16,2 7-8 0,-6-1-7 0,3 6-4 0,-3-7-10 0,1 7-4 16,-5 0-11-16,11 3-11 0,-8 2-13 0,-1-1-16 0,9 5-16 0,-8 0-18 15,7 0-19-15,-2 5-23 0,1-1-23 0,2 5-31 0,-3-3-26 0,2 3-30 0,6 7-52 16,0-2-57-16,0-4-69 0,0 4-66 0,0 2-15 0,6 3 10 0,2-5 22 15,-3 2 32-15,-5-2 34 0,7 5 39 0,7-10 42 16,-8 7 45-16,1-1 46 0,-2-6 49 0,3 0 60 0,-2 3 65 0</inkml:trace>
  <inkml:trace contextRef="#ctx0" brushRef="#br0" timeOffset="71004.55">7794 10991 0 0,'0'0'4'0,"0"-5"111"0,-5 5 61 0,5-4 38 0,0-6 26 0,-6 5 23 0,6-4 18 0,6-1 23 0,-6-5 26 0,5 4 23 0,3-8 22 0,-8 4 26 0,8 0 22 0,-8-3-73 0,5-2-131 0,-5 0-55 0,6 2-20 0,1-3-1 0,-7 6 10 0,5-4 9 0,-5 0 11 0,0 4 3 0,9 0 1 0,-9 6-2 0,0-1-3 0,0-1-8 0,0 7-9 0,0-1-10 0,0 5-16 0,0-4-11 0,0 4-16 0,0 0-14 16,0 0-14-16,0 0-14 16,0 0-18-16,0 0-10 0,0 0-11 0,7 4-8 0,-7 1-7 0,0 5-3 15,5-1-5-15,-5 3 1 0,0 1 1 0,6 1 1 0,-6 1 1 0,0 6 1 0,7-2 4 0,-7 6 1 0,6-7 2 0,2 6 0 0,-8 1-5 0,5-5-6 16,-5 5-11-16,7-1-17 0,0-5-14 0,-2 5-19 0,3-3-21 0,-1-2-21 15,-2-1-21-15,9-3-20 0,-9 6-18 0,8-8-17 0,-5-2-16 0,5 5-13 16,-7-7-17-16,7 0-21 0,0-3-23 0,-8 3-32 0,4-5-34 0,3-4-44 16,-4 5-47-16,-3-5-5 0,1 6 15 0,2-6 23 0,-3-6 26 0,2 6 29 0,-7-5 27 15,0 1 30-15,0 4 33 0,0-5 40 16,0 1 42-16,0-2 50 0,-7 2 61 0</inkml:trace>
  <inkml:trace contextRef="#ctx0" brushRef="#br0" timeOffset="71160.39">7854 11049 0 0,'-12'-4'4'0,"-2"-1"112"0,1 5 70 15,8-6 49-15,-11 3 41 0,11-3 37 0,-1 2 34 0,-2-1 32 0,8-4 28 16,0 2 22-16,-5 4 18 0,5-3 15 0,0-3 14 0,0 3-90 0,0 2-147 16,0-1-81-16,0-4-44 0,5 3-31 0,-5 2-20 0,8-7-20 0,-2 2-17 15,-1-1-16-15,11 1-11 0,-11 0-6 0,8-3-1 0,1 3-8 0,-2-6-9 0,7 6-14 16,-6-7-20-16,6 7-18 0,1 0-25 0,-1-6-44 0,2 6-52 0,-2-1-81 16,1-1-95-16,0 1-40 0,0 1-12 0,-1 0 1 0,-7-1 11 0,8-1 20 15,-8 1 26-15,9 1 30 0,-8 0 35 0,-7 0 38 0,2 3 42 0,-3-4 53 0,0-1 60 16</inkml:trace>
  <inkml:trace contextRef="#ctx0" brushRef="#br0" timeOffset="71460.53">8323 10717 1 0,'0'6'122'0,"5"-2"97"0,-5-4 64 16,0 0 46-16,0 0 34 0,-5 0 29 0,-2-4 26 0,7-2 23 0,0-3 24 16,-6 0 20-16,6 3 18 0,-5-3-16 0,5-1-38 0,0-1-107 0,0 7-146 0,0-5-67 15,-9 0-29-15,9-3-8 0,0 3 4 0,0-1 1 0,0 5 5 0,0-4-1 16,-7 5 0-16,7-2 2 0,0 0 2 0,-5 3-2 0,5-3-2 0,-6 1-4 15,6 5-7-15,-7-4-10 0,7 4-12 0,0 0-13 0,-6 0-8 0,-2-6-9 16,8 6-8-16,-7 0-6 0,7 0-9 0,-5 6-3 0,-1-6-7 0,-2 4-5 0,3 1-5 16,-3 1-3-16,3-3-3 0,-3 9-2 0,2-4-2 0,1 2 1 0,-3 6-1 15,8-1 0-15,-7-2 2 0,1 2-1 0,-2 6 0 0,8-8 4 0,-5 7-1 16,5-1-2-16,0 0 2 0,0 1-8 0,0 1-3 0,0-8-11 0,0 7-10 16,5 0-10-16,-5-6-12 0,8 5-13 0,-2-4-11 0,-6 0-13 0,7 0-16 15,6 0-15-15,-7-5-12 0,2 4-14 0,5-4-10 0,-8-1-9 0,9 0-8 0,-2 3-6 16,2-8-3-16,-1 1-4 0,-1-1-5 0,8-4-14 0,-8 6-22 0,4-6-17 15,0-6-17-15,0 6-23 0,3-4-27 0,-6-1-19 0,6 1-18 0,-7-8 8 16,9 9 17-16,-8-8 21 0,6 1 26 0,-6 1 24 0,8 0 30 0,-9-7 36 0,0 7 38 0,3-6 35 16,-4 0 37-16</inkml:trace>
  <inkml:trace contextRef="#ctx0" brushRef="#br0" timeOffset="71808.06">8674 10742 52 0,'0'-10'138'0,"0"1"50"0,0-6 36 0,-6 6 31 0,6 0 23 0,-8-3 24 16,8-3 26-16,-5 6 29 0,0-4 30 0,-3 1 26 0,2-3 26 0,-1 6-46 0,-1-4-90 15,-3 1-62-15,3 3-49 0,-5 0-22 0,8-6-8 0,-9 6-1 0,2-1 5 16,4-1-2-16,-4 1-3 0,5 5-9 0,-5-4-10 0,3 5-8 0,-2-6-7 15,4 5-7-15,7-1-6 0,-5 3-8 0,-4 3-11 0,9-6-9 0,0 6-14 16,-5 0-10-16,5 0-14 0,0 0-11 0,0 0-11 0,0 0-11 0,0 0-8 0,0 6-7 16,0-6-5-16,0 9-5 0,0-4-2 0,0 5-3 15,-7-1 0-15,7 6 1 0,0 0 1 0,0-2 3 0,-6 2 1 0,6 6 3 0,0-2 2 0,0 5 3 16,0-3 1-16,-5-3 0 0,5 7 0 0,0-6-1 0,0 5 0 0,0-3-3 16,0 3-1-16,0-6-8 0,0 3-11 0,5-2-11 0,-5-4-8 0,6 0-8 15,1-2-8-15,-2 2-4 0,4-3-4 0,-4-3-3 0,2 0 0 16,-1 1 2-16,-1-5 1 0,11-1 3 0,-4-4 3 0,-6 5 9 0,8-5 10 0,-2-5 12 0,-6 5 9 15,7-4 9-15,0-1 9 0,-5-5 6 0,3 1 7 0,4 0 5 0,-9-3 8 16,7 3 10-16,-8-6 9 0,3 2 9 0,-2-3 4 0,1 2 7 0,-1-1 4 16,-6-1 3-16,7-2 3 0,-7 3 0 0,0-4 1 0,0 4-3 0,-7-5-2 0,7 7-10 15,-6-8-9-15,-1 2-16 0,1 4-21 0,-2-6-23 0,3 7-23 0,-8-6-23 0,7 6-22 16,-9-1-21-16,4 2-19 0,3-2-16 0,-5 5-14 0,0-1-14 0,7 2-13 16,-6-1-16-16,4 6-20 0,-4-1-42 0,5 5-54 0,7-6-67 0,-5 6-71 15,-2 6-18-15,7-6 5 0,0 0 19 0,-9 5 25 0,9-1 27 0,0 2 27 0,0-2 32 16,0 5 31-16,-5-4 37 0,5 1 41 0,0-2 58 0,5 7 65 0</inkml:trace>
  <inkml:trace contextRef="#ctx0" brushRef="#br0" timeOffset="72202.39">8674 10592 0 0,'7'0'24'0,"-7"4"143"0,0-4 79 0,0 0 54 0,0 0 41 0,0 0 36 16,0 0 35-16,6-4 34 0,-6-8 31 0,7 9 32 0,-7-8 32 16,0 7 27-16,0-7 29 0,0 1-107 0,0 7-180 15,0-7-93-15,0 5-48 0,0-5-20 0,-7 4-10 0,7 1-10 0,0-4-14 0,0 5-13 0,0-2-13 0,0 2-16 16,0-1-11-16,0 5-13 0,0-6-11 0,0 3-13 0,0 3-9 0,0 0-10 15,7-6-8-15,-7 0-8 0,0 6-5 0,7-4-2 0,-7 4-2 0,7 0 1 0,-2 0-3 16,2 0 3-16,-1 0-2 0,2 0 2 0,5 0-1 0,-8 4 3 0,9 2 1 16,-9 0 4-16,8-3 2 0,3 8 5 0,-5-1 3 0,2-1 0 0,-6 6 2 15,6 0-2-15,1-5-3 0,-9 8-4 0,3-3-3 0,-3 6-5 0,2-8-7 16,0 8-4-16,-2-2-7 0,2-1-4 0,-7 3-6 0,8-6-1 0,-8 3-3 0,0-3 0 16,0 1-3-16,5-3 3 15,-5-2 4-15,0 4 3 0,0-12 5 0,-5 9 8 0,5-8 8 0,0 1 11 0,0-1 9 0,0-4 11 0,-8 6 8 0,8-6 12 16,0 0 11-16,-7 3 7 0,7-3 6 0,-5 0 8 0,-2 0 4 0,0-3 5 15,2 3 3-15,5 0 2 0,-8-6 1 0,3 2 0 0,-3-1-2 0,-5-4-1 16,7 2-6-16,-1-2-8 0,1 0-7 0,-1-2-7 0,1 3-5 0,1-3-5 0,-4-4-4 16,9 0-6-1,-7 2-5-15,2-2-6 0,-3 0-3 0,8 0-8 0,-5-4-5 0,5 4-5 0,0-5-6 0,-6 0-11 0,6 2-10 0,0-3-18 0,0 3-21 0,6-3-22 16,-6 2-28-16,5 4-26 0,-5-4-30 0,8 5-27 0,-3-2-27 16,2 1-25-16,2 1-23 0,-4 4-41 0,8 1-45 0,-7 5-54 0,7-2-59 0,-6 0-24 15,7 3-13-15,-1 3 16 0,-8 0 29 0,9 0 38 0,-9 0 39 0,10 0 41 0,-10 0 43 16,2 0 39-16,0 0 40 0,-2 0 52 0,3 0 53 0,0 0 62 0,-3-6 62 0</inkml:trace>
  <inkml:trace contextRef="#ctx0" brushRef="#br0" timeOffset="72565.69">9072 10468 0 0,'0'25'35'0,"0"-11"148"0,0-4 81 0,0-4 56 0,0-1 44 0,-7-5 41 16,7 0 42-16,-5-15 38 0,5-15 36 0,-7 0 30 16,7 8 26-16,-8 10 24 0,8 3 23 0,-5-1-121 0,5 5-201 0,0-4-101 15,-8 3-42-15,8 2-20 0,0-1-14 0,0 1-14 0,0-2-17 0,0 0-15 0,-6 3-13 0,6 3-8 0,0-6-8 16,0 6-8-16,0 0-4 0,0 0-10 0,0 0-6 0,0 0-10 0,0 0-9 0,0 0-10 15,0 0-7-15,0 0-6 0,0 0-5 0,0 0-7 0,0 0-2 0,0 0 0 16,6 6-2-16,-6-6 4 0,8 3 1 0,-3 3 4 0,3 4 4 0,-1-5 3 16,-2 5 6-16,2-1 4 0,5 0 3 0,-4 3 3 0,5 3 3 0,-7-2 1 15,6 2 1-15,-3 0-2 0,-4 0-1 0,2-2-3 0,4 2-7 0,-2 6-6 0,-9-8-3 16,7 2-4-16,-2 5-3 0,-5-6 2 0,6 0-1 0,-6 1-2 0,7 1 1 16,-7-7 0-1,0 0 0-15,0 2 1 0,0-1 2 0,0-1 5 0,0-3 7 0,0-2 7 0,0 1 6 0,-7-5 4 0,7 4 5 0,0-4 0 0,-6 0 3 16,6 0 3-16,-5 0 1 0,-2 0 4 0,7 0 4 0,-9-4 3 0,4-1 6 15,-1 1-1-15,-1-2 3 0,2 3 1 0,-4-3 2 0,9-4 2 0,-7-1 4 0,2 2 0 16,-1 0 0-16,-2-1 0 0,3 1 0 0,-3-7-3 0,8 6-5 0,-5-4-4 16,-2-1-3-16,7 6-7 0,-7-6-3 0,7 0-9 0,0 0-4 0,-5-4-8 15,5 4-10-15,0-3-12 0,0 2-15 0,5-2-15 16,-5 3-20-16,7-6-19 16,-7 6-22-16,7-4-22 0,-2 4-25 0,-5-3-25 0,8 3-25 0,-3 6-20 0,3-7-20 15,-2 11-23-15,-1-5-24 0,2 6-32 0,2-1-38 0,3-1-52 0,-6 6-55 0,-1 0-8 16,11 0 13-16,-11 6 31 0,8-6 32 0,-7 5 38 0,2-1 37 0,-3 2 37 15,2-2 35-15,-1 1 39 0,2-1 42 0,-8 1 50 0,0 2 57 0</inkml:trace>
  <inkml:trace contextRef="#ctx0" brushRef="#br0" timeOffset="72912.89">9274 10390 95 0,'0'5'180'0,"7"-5"57"0,-7 0 46 0,0 0 40 16,0 0 37-16,0 0 36 0,0 0 37 0,0-5 34 0,0 1 35 0,0-2 32 0,0 2 32 16,0-5-61-16,0 3-116 0,0 0-76 0,0-3-56 0,0 4-30 0,0-5-18 15,0 1-16-15,0 5-14 0,0-7-16 0,0 1-17 0,0 5-16 0,0-4-17 0,-7 5-13 16,7-2-14-16,0 2-11 0,0-1-14 0,0-1-12 0,0 6-15 0,0 0-12 15,0 0-9-15,0-3-11 0,0 3-8 0,0 0-6 0,0 0-2 0,0 0-4 0,0 0-3 16,0 3-4-16,0 3-2 0,0 3 2 0,7-3-2 0,-7 3 4 0,0 0 3 16,6 7 1-16,-6-7 4 0,8 6 6 0,-3-6 3 0,-5 6 2 0,5 0 1 15,3-5 1-15,-8 4 0 0,6-4 1 0,1-1-1 0,-1 3-2 0,-6-8 0 16,7 5-1-16,-1-4 1 0,2 5 0 0,-3-4-1 0,3-6 3 0,-3 3-1 0,0 3 4 16,4-1 1-16,3-5 1 0,-4 0 3 0,-2 0-1 0,0 0 3 0,6-5 3 15,-5-1-1-15,0 3 1 0,0-3 2 0,-1 0 2 0,6-3 0 0,-3 5 2 16,-4-5-2-16,2-3 0 0,-1 3 1 0,-6-1-4 0,5-4 2 0,3 4 1 15,0 1-3-15,-8-6 1 0,5 0-1 0,-5 6-1 0,0-6-2 0,0 6-1 16,0-7 1-16,0 1-7 0,0 6-6 0,0-7-10 0,-5 2-11 0,5 4-11 16,-8-4-10-16,0-2-9 0,8 1-7 0,-5 6-9 0,-1-4-7 0,-1 1-8 0,2 3-7 15,5 0-10-15,-9-1-14 0,9 5-15 0,-5 1-15 0,5-1-22 0,0 5-26 0,0 0-20 16,0 0-15-16,0 0-21 0,0 0-21 0,0 0-40 0,5 5-43 0,-5-1-58 16,9 1-59-16,-4 5-13 0,2-1 8 0,-1-4 26 0,-1 6 32 0,3-6 42 15,5 4 45-15,-7-5 40 0,2 2 38 0,-3-3 41 0,2 3 40 0,1-6 51 16,-3 0 60-16</inkml:trace>
  <inkml:trace contextRef="#ctx0" brushRef="#br0" timeOffset="73370.82">9666 10179 0 0,'11'0'11'0,"-4"0"128"16,-1-3 82-16,2 3 61 0,-1-6 47 0,-2 2 43 0,-5-1 40 0,6 1 37 16,-6-1 34-16,0-6 34 0,0 6 28 0,0-4 31 0,0 3 29 0,0-3-86 15,0 5-154-15,0-1-88 0,0-1-50 0,0 2-27 0,0-2-17 0,0 1-18 0,0 5-13 16,0 0-19-16,0-4-17 0,0 4-14 0,0 0-19 0,0 0-16 0,0 0-18 16,0 0-15-16,0 0-19 0,0 0-11 0,0 0-14 0,0 0-7 0,6 0-9 0,-6 4-5 15,0 1-1-15,0 5 1 0,7 1 1 0,-7-2 3 0,0 1 5 0,8 4 6 16,-8 2 7-16,5 3 4 0,-5-5 4 0,8 6 2 0,-8-2 0 0,6 2-3 15,-6 1-9-15,5 2-6 0,-5-2-7 0,8-3-7 0,-8 3-3 0,0-2-3 16,7-4-3-16,-7 3-2 0,6-3-2 0,-6-3-1 0,6 1 0 0,-6-4 0 0,7 3 1 16,-7-9 5-16,0 8 6 0,0-7 8 0,0 2 7 15,5-2 8-15,-5-4 5 0,0 0 7 0,0 0 5 0,0 0 5 0,0 0 10 0,0 0 4 0,0 0 8 16,0 0 2-16,0 0 3 0,0 0 2 0,0 0 0 0,-5-4 3 0,5 4 0 16,-7-6 0-16,1 2 1 0,6-1-4 0,-6-4-4 15,-1 3-3-15,-1-4-5 0,3 1-5 0,-1 0-3 0,-2-3-6 0,3 3 0 0,-3-1-3 0,1-4-1 0,-5-1-3 16,7 5-1-16,-2-5 0 0,-1 0-3 0,-5-3-1 0,7 2-1 0,-6-2-1 15,3 3-2-15,4-6-2 0,-2 2 1 0,-4 1-1 0,2-3 1 0,9 2-1 16,-7-2 0-16,2 3 0 0,-1-1-4 0,6-2 0 0,0 7-2 0,0 0-3 0,0 0-2 16,0-2 0-16,0 1-5 0,0 6-1 0,6 0-4 0,-6-3 0 0,5 3-2 15,2 3-1-15,2 3-1 0,-4-7 0 0,8 10 2 0,-8-5-2 0,11 5 4 0,-5-4 0 16,2 4 3-16,-5 4 0 0,4-4 6 0,0 5 0 0,3-1 3 0,-2 2-2 16,-7-3 1-16,7 3 1 0,-6 3-1 0,-1 3-2 0,0-8 0 0,1 5-3 15,-2 0-1-15,-5 6-7 0,8-3-7 0,-8 2-11 0,8-6-12 0,-8 7-14 16,0 0-16-16,0-4-14 0,-8 2-13 0,8 2-14 0,0-6-17 0,-8 3-16 0,8-3-17 15,-5 1-18-15,5-1-19 0,-7 0-31 0,1 3-33 0,6-8-43 16,0 7-43-16,-6-8-41 0,6 1-36 0,0-4-4 0,0 0 16 0,0 6 22 0,0-6 29 16,6 0 31-16,0 0 32 0,1-6 36 0,-7 2 37 0,5-5 45 0,11 4 47 0,-11-11 55 15,1 7 68-15</inkml:trace>
  <inkml:trace contextRef="#ctx0" brushRef="#br0" timeOffset="73576.63">9958 9926 0 0,'0'-9'7'0,"0"-6"123"0,0 6 77 0,0-7 56 0,-7 7 43 0,7-6 43 0,-6 6 41 15,6-6 40-15,6 0 42 0,-6 5 37 0,0-4 36 0,0 4 32 0,0 1 32 0,-6-3-85 0,6 8-148 0,0-5-85 0,0 9-53 0,0 0-35 0,0 0-20 0,0-5-27 0,0 5-25 0,0 0-27 0,0 0-26 0,0 0-22 0,0 0-19 0,0 0-14 0,0 0-13 0,6 5-12 16,-6 4-6-16,7-5-5 0,-7 8-3 0,6-3 0 0,1 6 1 0,-7-2 4 0,6 2 3 0,-1 0 3 0,-5 0 5 0,8 4 0 0,0 2 3 0,-3-3-1 0,-5 3 1 0,8-6-2 0,-3 4-1 0,-5-1-9 0,5 3-8 0,4-8-18 0,-4 7-17 16,-5-4-19-16,7-3-22 0,-7 7-22 0,6-10-27 0,2 5-28 15,-8 0-31-15,6-6-27 0,-6 7-29 0,0-7-48 0,7 0-50 0,-7 0-62 0,0 2-63 16,5-1-22-16,-5-4-1 0,0 3 18 0,0-9 28 0,0 6 35 0,0-3 38 0,0-3 41 15,-5 4 42-15,5-4 43 0,0 0 43 0,-7 0 51 0,1 0 57 0</inkml:trace>
  <inkml:trace contextRef="#ctx0" brushRef="#br0" timeOffset="73765.55">9919 10176 0 0,'-8'-6'37'0,"3"2"120"0,-9-1 73 16,9 1 58-16,-2-1 52 0,-7-2 47 0,8 3 42 0,6-1 38 0,-7-4 34 16,2 3 28-16,-4-3 27 0,9 5 6 0,0-7-1 0,0 1-97 0,0 5-147 15,0-4-90-15,0-1-57 0,0 1-44 0,9 0-30 0,-4-7-30 0,2 5-22 16,5-2-18-16,-4-2-13 0,4 0-12 0,2 0-8 0,-1 2-5 0,-1-2 0 15,2 0-9-15,5-4-10 0,-6 4-17 16,8 0-18-16,-8 0-26 0,-3 6-24 0,4-6-35 0,7 5-32 0,-8-1-54 16,0-2-68-16,0 4-83 0,-2 3-94 0,10-3-36 0,-8 3-6 0,0-4 11 0,0 5 24 0,1 1 32 15,-9-1 39-15,3 1 40 0,4-2 46 0,-5-3 46 16,-7 3 52-16,5 1 60 0,-5-5 68 0</inkml:trace>
  <inkml:trace contextRef="#ctx0" brushRef="#br0" timeOffset="74017.66">10348 9711 0 0,'0'15'34'0,"0"-4"145"0,0-11 76 0,0 0 53 15,0-6 40-15,0 1 39 0,0-5 36 0,-5-9 36 0,5-10 32 0,0-5 32 16,-8 10 28-16,8 3 29 0,0 8 23 0,0-2-117 0,-8 6-199 0,8-7-94 0,0 5-38 16,0 2-20-16,0 0-8 0,0-1-12 0,0 0-14 0,0-1-10 0,0 2-8 0,0 5-11 31,0-1-7-31,0-1-6 0,0 2-8 0,0 4-6 0,0 0-6 0,0-6-5 0,0 6-4 0,0 0-5 0,0 0-7 0,0 0-6 0,0 0-4 0,0 6-5 16,-5-6-6-16,5 10-5 15,0-5-2-15,0 5-2 0,-6-1-2 0,6 0-2 0,-5 7 4 0,5-2-1 0,-7 5 2 0,7 2 2 0,-9-3 4 0,9 7 0 16,-5-5 2-16,5 4-6 0,-7 1-7 0,7-1-11 0,0 1-14 15,0 3-16-15,0-4-20 0,0 1-20 0,0-1-22 0,7 1-21 0,-7-1-25 0,5 2-21 16,-5-3-24-16,9-2-16 0,-2-3-18 0,-2-3-6 0,1 6-7 0,-6-12-11 0,13 4-17 16,-5-2-22-1,-3-2-22-15,2-2-40 0,5-4-45 0,-4-3-2 0,4 6 16 0,-6-6 25 0,7-6 30 0,2 3 28 0,-3 3 27 0,0-7 29 0,-4-2 28 16,5 4 35-16,-2-5 41 0,5 1 44 0,-3 0 57 0</inkml:trace>
  <inkml:trace contextRef="#ctx0" brushRef="#br0" timeOffset="74475.35">10661 9668 0 0,'-5'-6'7'15,"-3"6"24"-15,1 0 19 0,1 0 21 0,-2 0 24 0,3 0 29 0,0 6 30 0,-4-6 30 16,4 0 30-16,-2 0 14 0,-1 0 6 0,3-6 12 0,-2 6 15 0,0 0 18 16,2 0 16-16,-3 0 7 0,3 0 0 0,-3-4-6 0,8 4-10 0,-6 0-14 15,1-6-18-15,5 6-13 0,-7-4-13 0,-2 4-9 0,9-5-10 0,0 5-11 16,-5-5-11-16,5 5-16 0,0-4-16 0,0 4-16 0,0-6-18 0,0 2-16 0,0 4-12 15,0-5-15-15,0-1-13 0,0 3-13 0,0-3-14 0,0 2-11 0,5-2-9 16,-5 1-11-16,9 1-6 0,-9-2-3 0,7 6-2 0,-2-3-2 0,1-3-2 16,2 0 2-16,5 3-1 0,-8 3 1 0,9-6 0 0,-1 6 1 0,-1-3 0 0,2 3 1 15,-1 0 0-15,0 0 3 0,6 0 0 0,-6 0 1 0,0 0 1 0,1 3-1 16,-2 3-1-16,1-6 0 0,1 3-1 0,-2 3 0 0,2 3-1 0,-8-3 1 16,6-2-2-16,-3 7 2 0,-4-1 1 0,2-1-2 0,-1 0 1 0,1 6-2 15,-7-6 0-15,6 7-1 0,-6-1 0 0,8-1-1 0,-8 5-2 0,0-4-3 16,0 0-5-16,-8 4-1 0,8-4-3 0,0-5 1 0,0 4 1 0,-6 1 1 15,6-5 1-15,0-1 3 0,-7 1 5 0,7-5 5 0,-6-1 5 0,6 1 7 16,0 1 10-16,-7-2 13 0,7-4 15 0,-5 5 9 0,5-5 11 0,0 0 4 0,-9 0 5 16,4-5 0-16,5 5 3 0,-7-4 1 0,7-2 0 0,-6 1-1 0,1 1 0 15,-4-1-4-15,9-5-7 0,-7 1-7 0,2-1-8 0,5-1-6 0,-8 2-7 0,2 0-7 16,6-7-4-16,-5 7-2 0,5-6-3 0,-8 6-5 0,8-6-3 0,-5 0-6 16,5 5-4-16,0-5-4 0,0 2-2 0,-7-2-6 0,7 0-5 0,0 0-11 15,0 0-10-15,7 2-15 0,-7-2-14 0,0 0-20 0,0-3-23 0,5 2-22 16,-5 1-24-16,8-6-28 0,-3 8-28 0,-5-1-31 0,6 4-29 0,2-5-42 0,-3 5-44 15,2 0-64-15,2 6-65 0,2-6-34 0,-4 5-15 0,-2-1 15 0,4 6 28 0,-4-3 33 16,2 3 38-16,-1-7 41 0,1 7 45 0,-7-3 45 16,6 3 44-16,-6-6 52 0,0 6 56 0,0 0 66 0,0 0 66 0</inkml:trace>
  <inkml:trace contextRef="#ctx0" brushRef="#br0" timeOffset="74933.89">10916 9452 0 0,'6'11'29'0,"0"-1"144"0,-6-7 80 0,5 3 56 0,-5-6 43 0,0 0 40 0,7 0 34 0,-7-6 35 0,0 3 32 0,9-3 29 0,-9-3 25 0,0 3 26 0,5 2 21 15,-5-2-115-15,0 6-191 0,0-4-97 0,7-1-48 0,-7 5-29 0,0 0-18 0,0 0-15 0,0 0-15 0,6-5-13 0,-6 5-16 0,0 0-10 0,0 5-4 0,0-5-8 0,5 5-4 0,-5-1-5 0,0 2-2 0,0-2-4 0,0 7-2 0,0-7 2 0,8 5 0 0,-8 6 2 0,0-6 0 0,0 7 1 0,0-7 0 0,8 6 0 0,-8 0-1 0,0 6-2 16,0-8 0-16,0 8-1 0,0-7 0 0,5 5-2 0,-5-4 0 0,0 4 0 0,0-4-3 16,0 4-2-16,0-4-1 0,6 0-4 0,-6-6 2 0,0 6-4 0,7-6 1 0,-7 3 1 15,0-3-2-15,0-5 4 0,6 5-2 0,-6-9 6 0,0 0 6 0,0 6 8 16,0-6 8-16,0 0 12 0,0 0 15 0,0 0 11 0,0 0 9 0,0 0 4 15,0 0 4-15,0-6 2 0,0 2 0 0,-6-5 4 0,6 4-1 0,0-5-5 16,-7 1-5-16,7-3-4 0,-6 3-10 0,1-4-10 0,-3 2-13 0,0-4-10 0,8 5-5 16,-11-5-6-16,4 2-2 0,2 2-2 0,-4-3-2 0,2 0-1 0,2 4-2 15,-7-4-1-15,5-2-1 0,-1 1 0 0,3 6 1 0,-2-6-3 0,0 0 3 0,2 0-1 16,5 2-1-16,-8-2-2 0,1 0 1 0,7 0-4 16,-5 0-1-16,5 5-1 0,0-4-2 0,0 0-3 0,0 0 1 0,0-2-4 15,0 7 1-15,5-2-2 0,-5 2-2 0,7-1-4 0,-7 0 2 0,8 5-2 0,-8-4 1 0,5 3 0 16,2 2 1-16,0-1 0 0,-2 5 1 15,3-4 1-15,-1 4 0 0,-1 0 2 0,0 0-1 0,-1 0 5 0,11 0 1 0,-11 0 0 0,8 0 4 0,-8 4-1 16,3 1 1-16,5-1 2 0,-7 2-3 0,1-1 1 0,-1-1 0 0,-6 8 1 0,8-9 2 16,-8 7-1-16,0-1 3 0,0 6-8 0,0-4-6 0,0 2-17 0,-8 2-17 0,8 5-20 15,-6-6-23-15,-1 7-25 0,1-7-30 0,1 6-26 0,-11-6-27 0,11 5-21 16,-1-4-22-16,-1 0-32 0,2-6-31 0,-4 6-39 0,2-9-38 0,2 4-38 16,-1-7-40-16,6 8 4 0,-6-7 20 0,-1-4 33 0,7 0 38 0,0 0 36 15,0 0 39-15,0 0 34 0,0 0 33 0,-8-4 42 0,8-7 41 0,0 8 48 0,0-3 63 16</inkml:trace>
  <inkml:trace contextRef="#ctx0" brushRef="#br0" timeOffset="75099.89">10954 9448 90 0,'7'-10'166'0,"-1"-4"53"16,-1 4 46-16,-5-1 42 0,8 1 43 0,0 1 39 0,-3 4 36 0,-5-5 37 0,6 5 34 15,-6-4 31-15,7 5 32 0,-7-2-66 0,0 3-122 0,6 3-72 0,-6 0-48 0,0 0-34 16,0 0-30-16,0-7-24 0,0 7-22 0,0 7-20 0,8-7-18 0,-8 3-18 16,7 3-15-16,-7 3-14 0,5 0-11 0,-5-3-10 0,0 3-6 15,6 7-3-15,-6-2-1 0,0-4-2 0,0 8-2 16,0-2-11-16,0-1-15 0,-6 3-26 0,6 3-35 0,-5-8-43 0,5 7-45 0,-7-1-54 15,-1 2-56-15,2-2-99 0,-1 1-117 0,1-1-60 0,1 0-32 0,-3 2-3 0,0-3 10 0,-3-3 24 0,4 6 31 0,-7-8 44 16,7-4 50-16,-4 6 56 0,5 1 60 0,-9-7 62 0,3 0 64 0,0 2 86 16,-3-1 87-16</inkml:trace>
  <inkml:trace contextRef="#ctx0" brushRef="#br0" timeOffset="76466">7105 11993 70 0,'7'-4'137'0,"-7"-7"34"0,0 1 25 0,0 4 24 0,0-3 20 0,0 4 22 16,0-5 20-16,0 6 20 0,0-5 21 0,5 4 19 0,-5-1 21 0,0 2-55 0,0-2-101 0,0 1-46 0,0 1-20 0,0 4-4 0,0-5 4 0,0 5 3 0,0-4 1 0,0 4 0 0,0 0-3 0,0-6-4 0,0 6-5 0,0 0-6 0,0 0-6 0,0 0-10 15,0 0-10-15,0 0-9 0,0 0-9 0,0 0-10 0,0 0-6 0,0 0-11 16,0 0-7-16,0 0-8 0,0 0-8 0,0 0-6 0,-5 0-7 15,5 0-1-15,0 6-4 0,0-2-3 0,-7 1-3 0,7-1 0 0,0 7-2 0,0-1-2 16,-7 4-3-16,7-4 1 0,0 4-1 0,0 6-1 0,0-5 2 0,0 3 0 0,0-3 1 16,0 6-2-16,0-8 2 0,0 8-1 0,0-6-2 0,0 3 0 0,0-3-2 15,0 1 0-15,0-3-1 0,0 1 0 0,7 1-1 0,-7 1 1 0,0-7 0 16,0 6-1-16,0-6 1 0,0 3-1 0,7-3 1 0,-7-5 0 0,0 5-1 16,0 2 1-16,0-7 1 0,0 1-2 0,0 1 2 0,0-2 0 0,0-4 0 0,0 6 1 15,0-6 1-15,0 0 0 0,5 5 3 0,-5-5 0 0,0 0 4 0,0 0 2 16,0 0 3-16,0 0 1 0,0 0 5 0,0 0 4 0,0 0 5 0,0 0 4 15,0 0 5-15,0 0 4 0,0 0 4 0,0 0 2 0,0 0 2 0,0 0-1 0,0 0 1 16,0 0-1-16,0 0-3 0,0 0-3 0,0 0-3 0,0 0-6 0,-5-5-6 16,5 5-5-16,0 0-5 0,0 0-6 0,0 0-5 0,0 0-5 0,0 0-3 15,0 0-3-15,0 0-1 0,0 0-2 0,0 0 1 0,0 0-2 0,0 0 3 16,0 0-2-16,0 0 2 0,0 0 1 0,0 0 0 0,0 0 0 0,0 0 3 0,0 0 1 16,0 0-1-16,0 0 1 0,0 0 1 0,0 0 0 0,0 0 1 0,0-6 1 15,0 6-2-15,0 0 0 0,-7-4 0 0,7 4 0 0,0-6-2 0,0 6 1 16,0 0 0-16,0 0-2 0,0-5 1 0,0 1-1 0,0 4 1 0,0-5-2 0,-7 5 2 15,7-6-1-15,0 2 1 0,0 4-1 0,0-5 3 0,0 1-1 0,0 4 1 16,0-5 0-16,-5 1 0 0,5-2 0 0,0 0 1 0,0 2-1 0,0-1-1 0,-7-1 1 16,7-3-1-16,0 5 0 0,0-1-1 0,0-5 0 0,-8 1-1 15,8-3 2-15,0 3 0 0,0-4-1 0,0 2-2 0,-5-4 1 0,5 0 2 0,0 2 0 16,0-2 0-16,0-1 2 0,0 2 3 0,0 1-1 0,-8-2 2 0,8-1-1 16,0 2 1-16,0-1 0 0,-6-1-1 0,6 2 1 0,0 0-1 0,-5 0 1 15,5 4 3-15,-8-5 2 0,8 6 2 0,-7-1 2 0,7 5-2 0,0-4 2 0,-6 2-1 16,6 2-1-16,-6 1 1 0,6 4 0 0,-7-5-3 0,7 5 0 0,0 0-3 15,-5 0-2-15,5 0-5 0,-8 0-4 0,0 5-4 0,8-5-2 0,-5 4-3 16,-1 1-1-16,6 2-2 0,-5 2 1 0,-3-4-1 0,8 5 1 0,-8-1-1 0,3 0 3 16,5 1 2-16,-7 5 1 0,7-6 0 0,-6 1 1 0,6 0 2 0,0 0-2 15,0 0-1-15,0 1 2 0,0-4-1 0,0 4-1 16,0-1 0-16,0-4 2 0,0 3-1 0,0 0 3 0,6 1-2 0,-6-1 2 16,7 2-1-16,-7-1 1 0,5-1 1 0,3 1 2 0,-8-1 1 0,8 2 1 0,-3-2 2 0,1 1 1 15,7 1 0-15,-5-7 0 0,-3 5 1 0,8 0-1 0,0-3 0 0,-5 3 1 0,3-3 1 16,-3 4-1-16,5-5 1 0,-1-1 3 0,-5 5 1 15,5-3 3-15,2-1 1 0,-1 5 3 0,-8-4 0 0,11 3 5 0,-4-5 2 0,-1 5 4 0,-2-3 6 16,3 3 1-16,2 2 5 0,-1-1 0 0,-1-5 2 0,-5 3-3 0,6 3-2 0,-1-2-2 16,2-3-3-16,-1 4-3 0,-5-1 1 0,5 0-4 0,-3 1-6 0,-1 0-4 15,-4 0-2-15,8 0-5 0,-6-1-2 0,0 0-1 0,-7 2-2 0,7-1 0 16,-2 0 0-16,-5 0 2 0,0-2 0 0,0 3 0 0,8-7 1 0,-8 8 0 16,-8-3 0-16,8 0 0 0,0 0-2 0,0-3-4 0,-5 3-4 0,5 0-11 15,-7 3-12-15,0-3-17 0,0-5-16 0,1 6-26 0,6 0-21 0,-7-6-32 0,-7 2-31 16,9 4-34-16,0-5-36 0,-3-1-60 0,3 2-73 0,-11-3-77 0,11 3-72 15,-1-1-22-15,-7-5 7 0,6 4 23 0,1-4 30 0,-8 6 36 16,7-6 41-16,2-6 44 0,-3 6 46 0,3 0 50 0,-3-4 49 0,2-1 64 0,6-1 70 0</inkml:trace>
  <inkml:trace contextRef="#ctx0" brushRef="#br0" timeOffset="76955.52">7489 12232 38 0,'7'4'165'0,"-1"2"79"0,-6-6 58 0,8 6 38 0,-8-6 25 0,0 0 21 0,0 0 20 0,0 0 20 0,0 0 20 0,0 0 20 0,0 0 19 0,0 0-40 0,0 0-74 0,5-6-103 0,-5 6-119 0,0 0-56 0,0 0-30 0,0 0-3 0,0 0 1 0,0 0 3 0,0 0 1 0,-5 0-1 0,5 0-7 0,-8-6-5 0,8 6-7 0,-6 0-8 0,-1 0-7 0,1 0-10 0,-1 0-8 16,1 0-6-16,-2 0-4 0,-5 6 3 0,8-6 2 0,-9 0 8 0,9 0 6 16,-10 0 7-16,9-6 7 0,-7 6 5 0,8 0 5 0,-9-4 5 0,7-1 6 15,1 5 5-15,-1-6 5 0,-7 2 4 0,14-5 6 0,-5 4-2 0,-8 1-6 16,13-8-7-16,-5 9-6 0,-3-9-7 0,0 3-7 0,3 0-1 0,5 0-2 15,-6-7-2-15,-2 7-3 0,8-6-6 0,-5 0-2 0,5 0-3 0,-7 0-6 0,1 2-1 16,6-8-1-16,-7 6-1 0,7-3 1 0,-7-1-1 0,7-2-3 0,-7 6 0 16,7-3-4-16,-5-3 0 0,5 2-1 0,-8 4-2 0,8 0-2 0,0-4-2 15,-5 4-2-15,5 0 1 0,0 6-1 16,0 0 1-16,-8-1-2 0,8 1 0 0,0 4-2 0,0-2-3 0,0 7-2 0,0-4-6 0,0 4-2 0,0 0-2 0,0 0-1 16,0 0 0-16,0 4 2 0,0 3-2 0,8-2 2 0,-8-1-1 0,0 5 2 15,5 2 1-15,-5 2 2 16,0 2 2-16,8 0 4 0,-3 0 6 0,-5 1 2 0,7 2 2 0,-7 1 2 0,7 2 0 15,0-3-2-15,-1 2 1 0,-6 0 0 0,7-2-1 0,-2 3 0 0,3 0 0 0,-2-3 1 0,-1-3-2 0,3 4 1 0,0-4-1 16,5 0 0-16,-8-6 1 0,9 7-2 0,-9-3 1 0,8-2 0 16,-6-2 1-16,7 0 1 0,-1 3 0 0,-2-3 1 0,4-5 0 0,-10 5-1 0,9-3 2 15,4-1-2-15,-4 5 2 0,-1-4-1 0,0-2 1 0,-5 1-1 0,4 4 1 0,0-5-1 16,3 2 1-16,-10 3-2 0,9-4-1 0,-9 1 0 0,2 4-6 16,1-5-8-16,-2-1-9 0,0 5-12 0,-6-3-13 0,7-2-16 15,-7 1-15-15,5 1-15 0,-5 4-21 0,8-10-20 0,-8 5-31 0,0-1-30 0,0 1-35 0,0-5-45 0,0 4-61 16,6 2-70-16,-6-6-55 0,0 0-41 0,0 0-4 0,0 0 15 0,0 0 23 15,-6 0 30-15,6 0 34 0,-8 0 38 0,8 0 44 0,-5-6 44 0,-2 2 52 0,1-1 51 32,0-4 64-32,-2 2 79 0</inkml:trace>
  <inkml:trace contextRef="#ctx0" brushRef="#br0" timeOffset="77255.92">8015 11993 89 0,'16'0'200'0,"-11"0"75"0,8 0 54 0,-7-4 43 0,-6-2 30 0,8 1 28 0,-8 1 24 0,0-2 29 0,0 0 31 0,0-3 30 0,0 4 32 0,0 1-55 0,0-6-108 0,0 5-95 0,0 1-92 0,0-1-45 0,0-1-21 0,0 2-7 0,0-2 0 0,0 1 1 0,-8 5 1 0,8 0-8 0,0-4-11 0,0 4-16 0,0 0-15 0,0 0-17 0,0 0-17 0,0 0-17 0,0 0-17 16,0 0-14-16,0 0-14 0,0 0-11 0,0 0-7 0,0 0-8 0,0 0-2 15,0 0-3-15,0 4-1 0,0 1 0 0,8 1 0 0,-8 4 3 0,0-5 0 0,5 4 3 16,-5 1 4-16,7-1 4 0,-1 6 3 0,-6-5-2 0,8 5-7 0,-2-6-12 15,1 6-15-15,-7-6-18 0,5 6-20 0,-5-5-22 0,9-1-23 0,-4 2-24 16,-5-1-23-16,0-1-28 0,7-3-27 0,-7 3-25 0,6-5-26 0,-6 1-27 16,0-5-28-16,7 6-25 0,-7-6-19 0,0 0-29 0,0 0-32 0,0 0-16 15,0 0-3-15,0 0 18 0,0-6 28 0,0-3 35 0,0 4 37 0,0-5 38 0,0 1 36 16,0-7 43-16,-7 7 43 0,1-6 42 0,6 6 41 0</inkml:trace>
  <inkml:trace contextRef="#ctx0" brushRef="#br0" timeOffset="77397.86">8036 11797 0 0,'-5'-20'1'0,"-2"2"97"0,-7-2 69 0,8 0 47 16,-7 1 40-16,6-2 39 0,-6-3 35 0,-1 5 33 0,9-1 31 0,-8 0 29 15,8 2 26-15,-4-2 21 0,4 4 19 0,-2-2-79 0,-1 3-131 0,8 6-75 16,-5-7-43-16,5 7-29 0,0 3-25 0,0-3-24 0,0 5-24 0,0-1-27 16,0-1-28-16,0 2-31 0,5-2-28 0,-5 6-27 0,8 0-21 0,-8 0-20 0,7 6-20 15,-2-6-27-15,4 4-33 0,-4 2-42 0,8-1-42 0,-8 4-53 0,9 1-60 0,-1-1-11 16,-6 0 7-16,6 7 23 0,-7-1 26 0,8-6 32 0,-2 6 28 0,-4 0 31 16,-3-6 33-16,9 6 38 0,-9 1 43 0,2-7 46 0,-1 6 59 0</inkml:trace>
  <inkml:trace contextRef="#ctx0" brushRef="#br0" timeOffset="77729.67">8355 11748 32 0,'5'4'161'0,"11"-4"87"0,-11 0 63 0,2 0 49 0,0 0 39 0,-7 0 36 16,0-4 33-16,5 4 34 0,-5-9 29 0,-5 4 31 15,5-1 27-15,0-3-34 0,0 5-68 0,0-8-108 0,0 9-130 0,0-8-69 0,-7 7-39 0,7-5-21 16,0 3-13-16,-7 2-11 0,7-1-14 0,-5-1-13 0,-3 3-15 16,8-4-10-16,-8 7-13 0,3-5-8 0,-6 5-10 0,4 0-8 0,-2 5-8 0,-3-5-3 0,6 7-5 15,-8-4-3-15,7 3 1 0,2 3-2 0,-8-3 1 0,7 3 0 0,-2-5 0 16,1 7 0-16,2-1 2 0,-1-1-1 0,-2 0 2 0,3 2 1 0,5-2 0 0,-8-5 0 15,8 8 1-15,-5-3 0 0,5 1-1 0,0-5 0 0,0 4 0 16,0 1 3-16,5-1-2 0,-5-3 1 0,8 3 1 0,-8 1 1 0,5-1-1 0,3-4 4 16,3 5-1-16,-4-4 0 0,1 3 2 0,5-3 0 0,-2 3 2 0,5-5 0 15,-5 7 0-15,1-7 2 0,4 2-2 0,-5-1 1 0,2-1 1 0,0 1 0 16,1-1-1-16,-1 2-1 0,-1-2 1 0,2 1-1 0,-9 0 0 0,11-1 0 16,-11 8 0-16,1-8 1 0,1 1 2 0,-2 1 1 0,-5 1 1 0,9-1 1 0,-9-1 1 15,0 5 1-15,0-1-1 0,0-3 1 0,-9 3 1 0,9 1-3 0,-5-1-7 16,5 2-14-16,-7-1-18 0,1-5-19 0,1 5-23 0,-3-1-25 0,-5 0-26 0,6-3-32 15,0-2-32-15,-5 7-36 0,4-7-36 0,-4 2-67 0,5-1-78 0,-6-5-67 16,5 4-54-16,-3-4-7 0,6 4 16 0,-2-4 28 16,-7 0 33-16,7-4 38 0,1 4 40 0,1-4 45 0,-4-1 45 0,2-1 48 0,2-4 51 0,5 1 63 0,0 3 78 15</inkml:trace>
  <inkml:trace contextRef="#ctx0" brushRef="#br0" timeOffset="78282.95">8708 11621 0 0,'5'0'17'0,"2"6"127"0,-1-6 64 0,2-6 38 0,-2 6 26 0,1 0 19 16,-7-5 15-16,5-4 16 0,3-2 13 0,-2 2 14 0,-1 0 10 0,3-6 15 15,4 6 15-15,-3-3-96 0,-4 3-154 0,8 0-65 0,-7-1-18 0,1 1 3 0,-1-3 15 16,1 3 16-16,-1 0 12 0,2 3 15 0,-8-3 17 0,5 5 14 0,-5-7 16 0,0 7 9 16,0-2 8-16,8-3 2 0,-8 4-3 0,-8 1-2 0,8-2-5 0,0 1-3 15,0 1-7-15,0-2-6 0,-5 3-6 0,5-3-8 0,0 6-13 0,-8-4-9 16,8 4-14-16,0 0-12 0,0-6-11 0,0 6-14 0,0 0-13 0,0 0-13 15,0 0-9-15,-6 6-10 16,6-6-9-16,0 4-5 0,0 5-7 0,0 1-6 0,-7 1-4 0,7 4-4 0,0-6-3 0,0 10-3 0,0-4 4 0,0 3 0 0,0 3 3 16,7-2 4-16,-7 2 1 0,0-3 3 0,0 1 0 0,6 2-2 0,-6-2-1 15,8-5 0-15,-8 7-2 0,5-2-3 16,-5-4-4-16,0 0-2 0,8-2-5 0,-8 2-3 0,0 1-3 0,0-7-4 16,5 0-1-16,-5 2-2 0,0-2 0 0,0 1 0 0,0-4 0 0,0-3 0 0,0 3 3 0,0-6 5 0,0 5 2 0,0-5 8 15,0 0 5-15,0 0 5 0,0 0 6 0,0 0 5 0,0 0 3 0,0 4 1 16,0-4 1-16,0 0 1 0,-5-4 0 0,5 4-1 0,-8-5 0 0,8-1 0 15,-5 3-2-15,5-3 0 0,-8-4-1 0,2 5-2 0,-1-4-1 0,1-1-1 16,6 1 2-16,-7-7-1 0,1 2 3 0,-1-1 2 0,1-1 1 0,1-2 1 0,5 3 2 16,-9-3 0-16,2-3 0 0,2-3 0 0,5-1 1 15,-8 6-3-15,8-5 0 0,-5-1-2 0,5 1-2 0,0-1-3 0,-6 1-1 0,6 4-2 0,6 1-1 0,-6-6-1 16,0 10-2-16,0-3-2 0,5 3 0 0,3 6 0 0,-8-7 1 0,5 7-1 16,11-6 1-16,-11 9 1 0,1-3 2 0,7-1 0 0,-6 5 1 0,6 0-1 15,1 1 0-15,-1 4 0 0,-1 0 0 0,0 0 1 0,3 4 1 0,-3 1-1 16,-5 4-1-16,6 3 1 0,0-3-1 0,-2 6 0 0,5 4-1 0,-11-4 1 0,8 9 1 15,-8-5-1-15,3 5 1 0,0 1-2 0,3 5 1 0,-11-6-9 0,8 10-11 16,-3-10-14-16,3 6-20 0,-1-2-20 0,-7-3-25 0,5 4-18 0,-5-8-19 0,7 2-20 16,-7-2-18-16,7-7-14 0,-7 1-17 0,0-2-16 0,5-1-16 0,-5-3-16 15,8 1-15-15,-8-1-21 0,0-4-29 0,0-1-24 0,0 2-25 0,0-6-29 16,0 0-29-16,0 0 2 16,0 0 18-16,0 0 21 0,0 0 28 0,-8 0 30 0,3 0 31 0,-2 0 37 0,0-6 36 15,2 6 46-15,-2-4 47 0,-1-1 47 0,3 1 63 0</inkml:trace>
  <inkml:trace contextRef="#ctx0" brushRef="#br0" timeOffset="78456.3">8863 11743 0 0,'-5'0'3'0,"-9"0"115"0,1 0 75 0,6 0 55 0,-6 0 48 0,7 0 44 0,-8-4 40 16,7 4 37-16,2-5 35 0,-3-1 28 0,3 2 23 0,-1-1 23 0,6 5 15 0,0-4-86 0,0-1-149 0,0-2-85 0,0 4-54 0,6-8-36 0,-6 7-27 0,5-5-25 0,3-1-23 0,-3-1-18 0,11 1-16 0,-11-4-10 0,8-1-6 0,0 2-2 0,-7-3-3 0,15 1 0 0,-8 1 0 0,-1 4-4 0,0-5-7 0,8 0-16 0,-6 6-18 0,-1-7-25 15,0 7-25-15,-2 0-24 16,10 3-29-16,-14-3-35 0,4 5-42 0,5-1-57 0,-5-1-64 0,2 2-63 15,2-2-56-15,-10 6-19 0,9-3 9 0,-1 3 21 0,-8 0 31 0,9 0 36 16,-2-6 39-16,-3 6 39 0,3 0 42 0,-6 0 45 0,8 0 51 0,-7 0 57 0,-2 0 70 16</inkml:trace>
  <inkml:trace contextRef="#ctx0" brushRef="#br0" timeOffset="78724.78">9300 11445 0 0,'5'6'7'0,"3"-1"124"0,-2-1 81 16,1-4 58-16,-7 0 49 0,0 0 41 0,0-4 42 0,0-1 36 16,0-11 41-16,0 2 33 0,0 4 34 0,0 1 29 0,-7 0 29 0,7 3-87 0,0-4-147 15,-6 5-87-15,6-5-57 0,-8 1-31 0,8 0-21 0,-5 3-16 0,5-3-19 16,-5 0-16-16,-3 3-17 0,8-4-17 0,-6 5-9 0,6-4-12 0,-7 3-9 0,7 2-10 15,0-2-6-15,-8 3-9 0,3-9-7 0,5 12-6 0,-7-4-4 0,7-1-4 16,-7 0-4-16,2 5-5 0,-2-4-4 0,1 4-5 0,-2 0-4 0,2 4-3 16,-1-4-1-16,2 5-3 0,-9 0 0 0,7 5 0 0,1-1-2 0,1 1 1 0,-11 1-2 15,11 2 1-15,-1 2 2 0,-1 0-1 0,2 4 5 0,-4-4-1 0,9 6 1 16,-7-3 5-16,7 3-2 0,-5 3 0 0,5-5 0 0,0-1-2 0,0 3-1 16,5 4-3-16,-5-10-4 0,0 3-6 0,7 1-6 0,2-3-7 0,-4-2-7 15,2 1-6-15,-1 1-4 0,-1-7-8 0,11 0-7 0,-11 0-5 0,8 1-9 0,-7-5-5 16,7 1-9-16,0-3-8 0,1 4-10 0,-7-7-9 0,5 5-9 0,0-5-14 15,3-5-15-15,-1 5-15 0,-9 0-17 0,8-7-25 0,0 4-27 0,0-3-35 16,1 1-39-16,-1 1-57 0,-3-5-59 0,4-1-16 0,1-1 7 0,-3-4 21 16,0 6 28-16,2-6 31 0,-1 2 33 0,-1-3 36 0,2-4 37 0,-7 1 41 15,-1 0 45-15,7-1 48 0,-5 1 58 0</inkml:trace>
  <inkml:trace contextRef="#ctx0" brushRef="#br0" timeOffset="78834.84">9567 11162 0 0,'0'0'2'0,"0"0"15"0,0 0-6 0,0 0-6 0,0 0-2 0,0 0-2 0,0 0 0 0,0 0-1 16,0 0 1-16,-7 0-1 0,7 0 0 0,0 0-13 0,-5 0-13 16</inkml:trace>
  <inkml:trace contextRef="#ctx0" brushRef="#br0" timeOffset="79515.35">9521 11235 31 0,'6'0'78'0,"-6"0"35"0,0-4 36 0,0 4 32 15,0 0 31-15,0 0 28 0,0-5 25 0,0 5 23 0,8-4 24 0,-8 4 3 16,0-6-6-16,0 0-19 0,0 3-23 0,0-3-25 0,0 1-27 0,0 1-27 16,0-2-26-16,0 3-20 0,0-3-19 0,-8 2-15 0,8-1-15 0,0-1-9 15,0-4-11-15,0 5-7 0,0 1-9 0,0-1-6 16,0 1-4-16,0-6-4 0,0 5-1 0,-6-1-2 0,6 3-1 0,0-4-1 0,0 2 1 16,0 1 4-16,-5-1 2 0,5-1 4 0,0 2 3 0,0-5 4 0,0 4 2 0,-8 5 3 15,8-10 4-15,0 4 2 0,0 2 3 0,-8-1 4 0,8-1 3 0,0 3 3 0,0-3 7 16,-5 2 2-16,5-1 3 0,0-4 3 0,0 2 3 0,0 7 1 0,0-3 0 15,-6-3 2-15,6 1 1 0,0 5-1 0,0 0-3 0,0 0-6 0,0-4-7 0,0 4-9 16,0 0-12-16,0 0-9 0,0 0-12 0,0 0-10 0,0 0-12 0,0 0-5 16,0 0-9-16,0 0-4 0,0 4-7 0,6 1-5 0,-6 1-2 0,0 4-2 15,5-1 0-15,-5 0 2 0,8 0 2 0,0 6 3 0,-8 1 5 0,5-2 2 0,-5 5 4 16,6-4 0-16,2 6 3 0,-8-3-2 0,0 3-1 0,5-2 0 16,-5-1-1-16,0 3-2 0,0-2 0 0,7 2-10 0,-7-2-10 0,0-1-11 0,0 3-14 15,8-6-15-15,-8 3-16 0,0-3-16 0,5 1-14 0,-5-3-14 0,7 2-12 16,-7-4-9-16,7-2-10 0,-7 1-8 0,5-1-6 0,-5-4-3 0,8-1 0 0,-8 2 2 15,5-6 3-15,3 0 10 0,-8 0 12 0,6 0 14 0,-1 0 15 0,2-6 14 16,2 2 12-16,-4-1 12 0,1-4 11 16,1 3 9-16,-2-4 8 0,4 1 13 0,-2 0 16 0,-7-2 18 0,5 1 22 0,1 1 15 0,1-1 17 0,-1-5 10 0,-6 6 10 15,8-6 10-15,-8 6 8 0,7-6 8 0,-7 0 5 0,0 6 5 16,0-7 6-16,5 1 3 0,-5 1-1 0,0 0-3 16,0-1-7-16,0 0-7 0,0-3-8 0,0 3-5 0,0-6-8 0,0 8-1 0,-5-8-4 0,5 6-1 0,0 0-1 0,0-3 0 15,0 2-1-15,0 1-2 0,-7 6-2 0,7 0-4 16,0 0-4-16,0-1-4 0,0-1-3 0,0 7-4 0,-8-2-8 0,8 2-6 15,0 4-7-15,0 0-11 0,0 0-8 0,0 0-7 0,0 0-7 0,0 0-4 0,-6 4-5 0,6 2 1 16,-7-2-2-16,1 1-2 0,6 4 1 0,-5 3 1 0,-2 1-2 0,-2 2 3 16,4 0 1-16,-2 0 2 0,1-2 2 0,1 2 2 0,-4 6 2 0,2-6-1 0,2-2 2 15,5 2-2-15,-6 0 0 0,6 0-1 0,-8 0 0 0,8 0-1 0,0-2 0 16,-5-3-1-16,5 0 0 0,0 6-2 0,0-7 2 0,0 1-2 0,0-1 0 0,5 0 0 16,-5-3 2-16,0 3 0 0,8 0-1 0,-8 3 1 0,6-8 0 0,-6 1 0 15,5 4 1-15,2-3 0 0,2-2 2 0,-9 1 1 0,5 1 0 0,8-6 1 16,-8 4 2-16,4-4 1 0,3 6 1 0,-6-6 0 0,7 0 3 0,-5 0 0 15,4-6 1-15,0 6 0 16,-5-4-1-16,6 4 1 0,1-6 0 0,-1 6-2 0,-6-5-4 0,5 1-13 0,0-2-18 16,-4 6-23-16,5-5-25 0,-7 1-28 0,1 4-27 0,-2-5-34 0,4 1-34 0,-4 4-40 15,2 0-46-15,-7-6-75 0,6 6-88 0,-6 0-53 0,0 0-34 0,0-6 3 16,0 6 23-16,0-3 32 0,-6-3 36 0,6-3 43 0,-7 3 42 0,2 2 47 16,-4-5 46-16,9 4 53 0,-5-5 53 0,-2 1 68 0,1-3 82 0</inkml:trace>
  <inkml:trace contextRef="#ctx0" brushRef="#br0" timeOffset="79802.89">9906 10958 0 0,'0'-6'17'0,"5"2"130"0,3-2 68 0,-3 1 50 0,2 1 43 0,-7-7 38 0,7 3 37 0,-7-3 39 0,0-4 38 0,0 0 40 0,0 2 40 0,7 4 35 0,-7-3 36 0,0 3-90 0,0 0-160 0,0-1-69 16,0 1-25-16,0 4-12 0,0-5-12 0,0 4-12 0,0 1-13 0,0 1-19 16,0-2-25-16,0 6-22 0,0 0-25 0,-7-5-21 0,7 5-22 15,0 0-22-15,0 0-20 0,0 0-18 0,0 0-13 0,0 5-11 0,0 1-9 16,7 3-4-16,-7 0-3 0,0 3-1 0,0-3 2 0,6 4-1 0,-6 2 2 15,7 1 2-15,-7-2 4 0,6 5 6 0,-6 2 6 0,7-2 2 0,-7-5 2 16,6 7-2 0,-1-2-2-16,-5-1-2 0,8 3-4 0,0-2-7 0,-3 2-11 0,-5-3-10 0,8 1-12 0,-3 2-14 0,-5-2-19 0,5-5-21 0,4 2-27 0,-4-1-25 31,-5-2-25-31,0 1-30 0,7-2-29 0,-7-3-32 0,6 1-31 0,-6-1-42 16,0 0-45-16,8-3-61 0,-8 3-70 0,0-3-27 0,0-2-10 0,0-4 19 0,0 11 31 0,0-7 38 0,0-4 38 0,0 0 44 0,0 0 45 0,-8 5 46 0,2-10 48 0,-1 5 55 15,7-4 57 1</inkml:trace>
  <inkml:trace contextRef="#ctx0" brushRef="#br0" timeOffset="80368.15">10466 10654 2 0,'0'0'63'0,"-7"-4"35"0,7-1 27 0,0 1 28 0,-6-2 30 0,6 0 28 0,0 3 29 0,-8-3 26 0,8 0 25 0,0 2 27 0,0 4 24 0,0-5-16 0,-5 0-42 0,5 1-24 0,0 0-13 0,0-2-5 0,-7 0-4 0,7 3-9 15,0-3-10-15,0 1-7 0,-6 1-5 0,6-2-7 0,0 1-3 0,0 1-5 0,0-2-5 0,-6 3-8 0,6-3-9 0,0 6-10 0,0 0-8 0,0-4-8 16,0 4-10-16,0 0-10 0,0 0-10 0,0 0-13 0,0 0-14 16,0 0-13-16,0 0-14 0,0 0-13 0,0 0-13 0,0 0-9 0,0 0-13 0,0 0-7 0,-7 0-7 15,7 4-3-15,0 2-6 0,-8-3-2 0,8 7-2 0,0 1 0 16,-5 4-2-16,5 0 5 0,-8 3-1 0,8-2 5 0,-6 3 0 0,6-1 6 0,-5 3-1 16,5-2 3-16,0 1 0 0,-7-1-1 0,7 0-1 0,0 1-1 0,0 1-1 0,7-2-4 15,-7-1 0-15,5-2-9 0,-5 2-11 0,6-3-11 0,2 0-11 0,-3 0-13 16,3 0-7-16,-1 0-11 0,-1-5-7 0,7-1-12 0,-8 0-10 0,9 1-14 15,-1 1-10-15,-8-8-16 0,11 4-15 0,-3-2-12 0,-8-1-9 0,9-4-14 0,-2 0-14 16,-6 0-36-16,7 0-46 0,-5 0-59 0,4 0-62 0,0-4-21 0,-4 4-3 16,4-5 16-16,-3-2 22 0,-4-2 29 0,0 4 31 0,9 1 33 0,-7-6 34 0,-7 1 38 15,8 4 41-15,-3-5 52 0,-5-1 56 0</inkml:trace>
  <inkml:trace contextRef="#ctx0" brushRef="#br0" timeOffset="80730.38">10648 10815 0 0,'0'-4'1'0,"-7"-5"107"16,7 4 72-16,-6-5 52 0,6-1 45 0,-8 1 42 0,8 1 41 0,-5 0 37 0,5-7 34 15,-5 7 31-15,5-6 28 0,0 6 26 0,0 0 23 0,0-3-77 0,0 8-137 16,0-7-73-16,0 7-41 0,0-1-30 0,0 1-20 0,5-5-21 0,-5 9-15 16,0-6-17-16,0 0-14 0,5 3-10 0,-5-3-9 0,8 6-5 0,-8-6-5 0,6 6-6 15,1-4 0-15,1 4-7 0,-3 0-5 0,1 0-2 0,2 0-6 0,-3 0-5 16,2 0-4-16,-1 4-6 0,8-4-4 0,-7 6-2 0,6 0-2 16,-8-3-5-16,1 3-1 0,7 0-1 0,-6-2-1 0,2 5-3 0,-4-4-2 0,1 5 1 15,1-1-1-15,7-3-1 0,-14 3 1 0,5 6-1 0,2-6 1 0,-1 1-2 0,1 1 2 16,-7 4-1-16,6-7-1 0,-6 7 2 0,8-1-3 0,-8-2-1 15,0 1-2-15,0-4-2 0,0 6-1 0,0-3-2 0,0-3-1 0,0 0 2 0,0 1-2 16,0-5 2-16,-8-1 1 0,8 1 3 0,0 2 0 0,0-4 6 0,-6-3 0 16,6 0 6-16,-7 0 3 0,7 0 0 0,-6 0 6 0,-1 0 1 0,7-3 5 0,-5 3 0 15,-4-7 4-15,4 2-2 0,5 1 1 0,-7-7-1 0,1 7 1 0,1-5 0 16,-4 4-2-16,9-5-2 0,-7 0 0 0,2-1 1 0,5 2-2 0,-8 0-2 16,2-7-2-16,6 7-4 0,0-6-3 0,-5 6-3 0,5-6-3 0,0 0-5 15,0 0-4-15,0 2-3 0,0-2-9 0,5 0-8 0,-5 0-14 0,0 2-17 16,6-2-18-16,-6-6-21 0,8 8-21 0,-3-2-18 0,2 0-23 0,-7 4-20 0,9 1-25 15,-4-3-22-15,1 8-25 0,1-5-30 0,-2 4-28 0,4 1-33 0,-9 5-39 16,5 0-49-16,2 0-52 0,-1 5-10 16,1 1 10-16,-7-2 23 0,6 2 31 0,2-1 35 0,-8 5 38 0,5-1 38 0,-5 0 41 0,0-3 43 0,7 3 43 0,-7-3 50 15,0 3 55-15</inkml:trace>
  <inkml:trace contextRef="#ctx0" brushRef="#br0" timeOffset="81267.03">10972 10674 0 0,'8'10'23'0,"0"-10"140"0,-3 6 81 0,1-6 57 0,1-6 46 0,-7 6 41 0,6-6 37 16,-6-3 37-16,0-1 36 0,8-4 34 0,-8 4 28 0,0 1 27 15,0-3 28-15,7 3-104 0,-7 0-178 0,0 5-90 0,5-8-45 0,-5 9-22 16,0-3-14-16,6-3-13 0,-6 3-8 0,0 1-16 0,0 1-12 0,0 4-12 0,0-6-8 16,0 6-10-16,0 0-11 0,0 0-13 0,0 0-13 0,0 0-15 0,0 0-15 0,0 0-11 15,0 0-12-15,0 0-9 0,0 0-7 0,0 0-3 0,8 6-3 0,-8-2-3 16,0 1 1-16,5 1 2 0,-5 3 2 0,8-3 1 0,-8 9 7 0,5-7 3 0,-5 6 4 16,7 1 7-16,0 1 6 0,-7-2 5 0,5 5 0 0,-5-4 2 0,8 4-2 15,-1 1-1-15,-7-4-1 0,6 2-3 0,-6-3-2 0,7 1-3 0,-1-2 0 16,-6-1-2-16,5 2-1 0,-5-3-1 15,8-3 0-15,-8 0-1 0,8 1-1 0,-8-5-2 0,0-1 3 0,5 1-1 0,-5 2 3 0,0-7 2 0,0 3 3 0,0-3 9 16,0 0 4-16,0 0 6 0,0 0 7 0,0 0 1 0,0 0 5 0,0 0-1 16,0 0 3-16,0-3-3 15,-5-4 2-15,5 7-1 0,-8-5-1 0,0 1-2 0,8-7-4 0,-5 7-4 0,-1-5-4 0,-1 4-8 0,1-5-3 0,-1 0-4 16,-1-4-1-16,3 4-3 0,-2 1 1 0,0-6 1 0,2 0-1 16,-8 4 1-16,5-8-1 0,2 4 1 0,1 0-1 0,-2-4 2 0,-1 4-1 0,2-4 2 0,-1 5-1 15,1-5 0-15,6-2 0 0,-5 8-2 16,-3-8 0-16,8 1 1 0,-8 7-1 0,8-8-2 0,-5 6 0 0,5-4-1 0,0 4-2 0,-6 0-1 0,6 2-3 15,0-2 2-15,0 0-4 0,0 0-1 0,0 6-1 0,0-1-3 0,0 1 0 0,6 3-4 16,-6-3-2-16,0 3 1 0,0 1-3 0,5 5 1 16,-5-4-2-16,0 4-2 0,8-6 2 0,-8 6 2 15,8 0-2-15,-3 0 2 0,-5 0 5 0,13 0 0 0,-7 0 5 0,2 6 1 0,4-2 1 0,-6-4 4 0,7 5-2 0,-5 1 4 16,4 3-1-16,0-3 4 0,-4-2 0 0,5 5 0 0,-6-3 1 0,4-2 0 0,-3 6 0 16,0 0 0-16,3-4 1 0,-4 3 0 0,-7 1 1 0,5 4 2 0,4-4 1 15,-9 5 1-15,0 0 1 0,0-2-2 0,0 2-2 0,0 0-4 0,-9 4-3 0,4-4-7 16,-2-1-8-16,7 6-6 0,-11-6-6 0,3 1-6 0,0 1-8 0,3-2-6 15,-8 1-10-15,7 1-10 0,-1-7-11 0,-1 0-9 0,3 0-9 0,-2 1-9 16,0 1-10-16,2-7-9 16,-3 2-11-16,3 3-12 0,-3-9-19 0,8 4-15 0,-6 1-15 0,1-5-34 0,-2 6-34 0,7-6-54 0,-8 4-58 0,8-4-38 0,0 0-26 15,0 0 4-15,-6-4 15 0,6 4 26 16,-7-6 29-16,7 1 35 0,0 5 33 0,0-4 37 0,0-5 37 0,0-1 48 0,0 4 50 0,0-3 60 0,0 3 70 0</inkml:trace>
  <inkml:trace contextRef="#ctx0" brushRef="#br0" timeOffset="81535">11262 10386 0 0,'10'0'5'0,"-2"0"113"0,5-6 65 0,-7 6 49 0,1-4 41 0,-7-1 38 0,6 1 41 0,-6-8 36 0,0-2 36 0,0 1 37 15,8 3 32-15,-8-1 33 0,0 8 31 0,0-4-74 0,-8 2-136 0,8 5-63 0,0-4-26 0,0-1-19 0,0 5-12 0,0 0-14 0,0 0-19 0,0-4-18 0,0 4-16 0,0 0-21 0,0 0-17 0,0-6-18 0,0 6-16 0,0 0-20 0,0 0-17 0,0 0-18 0,0 0-14 0,0 0-12 0,0 0-11 0,0 6-8 16,0-2-3-16,8 1-3 0,-8-1-2 0,0 1 1 0,5 5 0 0,3 1 4 16,-3-1 2-16,0-1 4 0,4 6 6 0,-4-6 6 0,2 6 5 0,-7-1 1 0,8 0-1 15,-3 1-1-15,2 1-9 0,-7 2-17 0,7-3-25 0,-7 6-32 0,0 3-36 16,0-5-48-16,0 5-53 0,0-3-74 0,-7 2-83 0,7 3-96 0,-12-7-95 16,4 5-38-16,1-3-6 0,-7-3 12 0,4 6 22 0,-3-8 35 0,-1 2 46 0,-7-3 51 15,8 1 54-15,-6-2 61 0,-1-4 65 0,-4 4 73 0,3-4 76 0</inkml:trace>
  <inkml:trace contextRef="#ctx0" brushRef="#br0" timeOffset="83425.07">7359 13000 87 0,'-7'5'162'0,"2"-5"45"15,5 0 31-15,-9 0 26 0,4 0 18 0,5 0 19 0,-13-5 20 0,8 5 14 0,5 0 16 0,-8 0 13 0,8 0 14 0,0 0-72 0,0 0-118 0,0 0-67 0,-8 0-40 0,8 0-15 0,0 0-3 0,0 0 2 0,0 0 6 0,0 0 3 0,0 0 0 0,0 0 1 16,0 0 2-16,0 0 2 0,0 0 1 0,0 0-2 0,0 0-2 0,0 0-5 16,0 0-5-16,0 0-6 0,0 0-7 0,0 0-10 0,0 0-6 0,0 0-7 15,0 0-8-15,0 0-6 0,0 0-7 0,0 0-5 0,0 0-7 0,0 0-4 0,0 0-2 16,0 0-4-16,0 0-2 0,8-6-1 0,-8 6 1 0,8 0 2 0,-8 0 2 15,5 0 1-15,3 0 3 0,-3 0 4 0,0-4 5 0,9 4 5 0,-7 0 5 0,6-6 3 16,1 6 1-16,-1-5 4 0,-2 5 0 0,4-4 2 0,-1-2 2 0,4 1-2 16,-5 1 2-16,6-1 2 0,2-5-1 0,-3 6-1 15,3-1 2-15,3-5-1 0,-3-1-1 0,5 2 0 0,-2-1-2 0,3 1 0 0,1 0-3 0,4-7-2 16,-1 5 1-16,1-2-2 0,7-2-2 0,-5 0 3 0,4 0-1 16,9 2 4-16,-8-8 0 0,6 7 3 0,0-5-1 0,2-2 2 0,-2 2 2 0,8 1-2 0,-8-3 0 15,7-3 2-15,1 4-2 0,-2-4 0 0,0 3 2 0,9-3-5 0,-9 0 0 16,10 0-6-16,-3 5-2 0,0-6-2 0,-6 1-4 0,6-6 0 0,0 11 1 15,2-5 0-15,-1-2 1 0,-1 3-2 0,2-3 4 0,-10 8 1 0,10-7 1 0,-2 6 3 16,-7-2 2-16,9 3 3 0,-10 3 0 16,5-4 4-16,-4-2 2 0,2 7 0 0,-2-5 0 0,-5 3 0 0,-2 2-1 0,9-5 2 0,-6 4 3 0,-9 0-1 0,6 2 2 15,-5-2-2-15,9-1-1 0,-16 6 0 0,7-4-7 0,1 0-1 0,-8-2-4 16,7 2 1 0,-7 4-3-16,1-5 0 0,6 0-1 0,-7 6-2 0,2-5-5 0,4 3-3 0,-4-4-3 0,-2 2-2 0,-1 2-2 0,9-2 2 0,-9 1 0 0,3-1 1 31,-8-2-1-31,6 6 2 0,0-6-1 0,-5 4 0 0,-1-2 0 0,0 3-1 0,1-1 1 0,-7 1 0 0,4-4-2 0,-3 4 0 15,-10 5-1-15,10-4 1 0,-8-2-1 0,0 6 1 0,0 1 1 0,-7-1 2 0,7 1 1 16,-13-2 3-16,8 6 4 0,-1-5 2 0,-7 5 2 0,0 0 4 0,0 0 0 0,0 0 3 16,0 0 0-16,0 0-1 0,0 0-2 0,0 0-12 0,0 0-10 0,0 0-21 15,-7-4-21 1,7 4-26-16,-8 0-29 0,2 0-32 0,-1 0-36 0,-4 0-34 0,3 0-34 16,-5 0-49-16,0 0-51 0,-8 4-53 0,10-4-53 0,-10 5-36 0,2 1-26 0,-6-2 7 15,6 1 23-15,-2-5 34 0,-6 4 37 0,4 8 43 0,2-8 44 0,-6 1 44 16,1-5 44-16,8 4 50 0,-9 1 53 0,6 1 51 0,2-2 68 0</inkml:trace>
  <inkml:trace contextRef="#ctx0" brushRef="#br0" timeOffset="84531.4">8616 13112 53 0,'0'-9'127'0,"0"-3"43"0,0 3 33 0,0-1 29 16,-6 5 25-16,6-4 25 0,-8-1 25 0,8 1 24 0,-5 3 25 0,5-3 23 0,-8-2 24 0,3 3-48 0,-3 3-90 0,8-5-50 0,-6 4-32 0,1-3-14 0,5 3-10 0,-7 1-2 0,-1-4-4 0,8 5-5 0,-6-2-2 0,0 2-5 0,6-1-6 15,-7-1-7-15,2 2-7 0,-2 4-8 0,7-6-9 0,-9 6-8 0,4-5-8 16,5 5-9-16,-6 0-10 0,-1 0-8 16,2 0-11-16,-4 0-8 0,4 5-8 0,-2-5-7 0,1 6-7 0,-7-2-4 0,5 2-9 0,3-1-2 0,-2-1-5 0,-5 2-1 15,5 3-2-15,-1-5-1 0,-4 7 2 0,5-2-2 0,-6 1 1 0,5 1-2 16,-3-3 0-16,-1 6 0 0,3-2-2 0,4-3 0 0,-2 6-1 0,-4-6-2 15,2 1-2-15,9-1 1 0,-7 3-4 0,7-3-1 0,-5 4 0 0,5-7-1 0,0 3 1 16,0 2-2-16,5-1 2 0,-5-5-1 0,7 3 3 0,2-3 1 0,-4 5 0 16,1-5 1-16,1 1 2 0,-2-3 2 0,11-3 4 0,-5 7 3 15,-6-2 3-15,11-5 5 0,-4 0 4 0,8 0 4 0,-8 0 6 0,7 0 3 0,2 0 5 16,-3-5 5-16,3-2 8 0,-1 7 3 0,-1-3 4 0,8-3 2 0,-8 1 2 0,-1 1 1 16,9-2-1-16,-1 1-1 0,-7-3-3 0,1 3-3 0,6-1-2 0,-6 2-4 15,0-2-5-15,-1 6-5 0,2-5-4 0,-10 5-5 16,2 0-1-16,0 0-5 0,0 0-2 0,-5 0-3 0,-3 5 0 0,3 1-3 0,-3-2 1 0,-5 2 0 0,7-1 0 15,-7 3 0-15,0-3 0 0,-7 5 1 0,7 1 0 0,-5 4 1 0,5-6-1 16,-8 5 0-16,-5 0-2 0,7 2-3 0,-1-2-7 0,-6 1-11 0,0 1-9 0,7-7-19 16,-8 4-18-16,2-2-17 0,-1-2-21 0,-1 7-21 0,2-12-21 0,-2 7-27 15,1-2-27-15,1-5-29 0,5 1-26 0,-6 4-44 0,6-9-51 0,-7 7-60 16,9-4-67-16,0-3-23 16,-3 0-2-16,2-3 15 0,-1 3 28 0,-1-7 31 0,3 4 35 0,5-3 40 0,0-3 42 0,-6 0 40 0,6-2 45 0,0 1 53 0,6-5 58 15</inkml:trace>
  <inkml:trace contextRef="#ctx0" brushRef="#br0" timeOffset="84785.07">8858 12893 19 0,'5'-15'130'0,"3"-1"73"0,-8 5 55 16,5-2 47-16,2 4 38 0,-7-3 35 0,7-2 32 0,-7 4 32 0,5 1 29 15,-5 0 29 1,0-1 30-16,0 4-25 0,7-3-57 0,-7 0-83 0,0 3-98 0,0 2-61 16,0-7-34-16,8 11-24 0,-8-3-20 0,0 3-11 0,0 0-7 0,0 0-9 0,0 0-9 0,0 0-7 0,5 3-12 0,2 3-7 0,-7-1-7 0,7 5-4 15,-7-1-3-15,5 0-2 0,3 1 0 16,0 1-1-16,-3 2-2 0,1 2-3 15,-1 0-6-15,2 0-4 0,2 4-6 0,-4-4-4 0,2 6-3 0,-1-8-6 16,-1 7-6-16,3-5-5 0,-8 4-4 0,8-4-5 0,-3 4-3 0,1 0-6 0,2 1-10 16,-3-5-14-16,3 4-15 0,-8-4-19 0,7 6-19 0,-2-8-22 0,2 2-24 15,0-1-25-15,-2 2-27 0,3-3-30 0,-8-2-31 0,5-2-40 0,-5 0-45 16,8-2-53-16,-8-2-59 0,6 4-39 0,-6-9-29 0,0 0 4 0,0 0 24 0,0 0 29 16,0 0 35-16,0 4 41 0,0-4 42 0,-6 0 42 0,-2-4 45 0,3 4 50 0,-8-5 53 15,6 1 58-15,0-1 74 0</inkml:trace>
  <inkml:trace contextRef="#ctx0" brushRef="#br0" timeOffset="84943.86">8895 13136 96 0,'-5'-5'172'16,"-2"-1"56"-16,0 2 46 0,2-1 40 0,-3 1 36 0,8-1 34 0,0 1 31 16,0 4 24-16,0-6 18 0,0-4 19 0,0 5 15 0,0-5-75 0,0 5-129 0,0 1-78 15,8-5-55-15,-8-3-32 0,5 3-27 0,2 0-19 0,0-2-18 0,-2 3-15 16,2-7-11-16,6 0-8 0,1 0-3 0,-1 0 1 0,0 0-5 0,-2 0 0 16,10 2-4-16,-3-2-9 0,-2 0-8 0,3 0-22 0,1 2-28 0,-1-2-35 0,-1 0-39 15,1 0-63-15,2 5-76 0,-3-4-83 0,-2 4-84 0,2-1-33 0,1 2-7 0,-6-1 5 16,8 1 14-16,-9 0 22 0,0 2 26 0,-4-2 38 0,5-2 42 0,-5 7 49 15,-3 1 51-15,0-9 66 0,-5 9 71 0</inkml:trace>
  <inkml:trace contextRef="#ctx0" brushRef="#br0" timeOffset="85290.83">9424 12662 0 0,'0'9'31'0,"0"-3"143"0,0 3 74 16,0-5 49-16,0 2 38 0,-7-1 33 0,7-5 32 0,-6 4 31 0,6-8 26 16,0 4 22-16,-6-5 21 0,6 5 20 0,0 0 15 0,0 0-116 0,0 0-192 15,0 0-89-15,0 0-32 0,0 0-14 0,0 0-2 0,0 0-8 0,0 0-8 0,0 0-7 16,0 0-11-16,0 0-4 0,0 0-5 0,0 0-3 15,-8 5-1-15,8-5-5 0,0 4-3 0,-7 1-7 0,7 5-10 0,-5-4-4 0,5 3-7 0,-9 1-4 16,9-1-5-16,-5 2 0 0,5 4-2 0,-5-6 1 0,5 5-2 0,-8 0 0 0,8-2 0 16,0 3 0-16,0-2-1 0,0-4 1 0,-5 6-3 0,5 0-3 0,5-5-2 15,-5-1-4-15,0 2-7 0,0 4-1 0,0-5-6 0,8-1-1 16,-8-5-3-16,5 7 0 0,0-7-3 0,4 1 0 0,-9 1 2 0,5-2 1 0,10-4 1 0,-9 0 3 16,0 0 6-16,1 0 6 0,5-4 5 0,-5-2 8 0,6 1 6 0,-6 1 9 15,7-7 10-15,-2 2 10 0,-6-1 9 0,7-5 6 0,-5 0 9 0,3 6 4 16,-3-4 7-16,-3-2 6 0,2-1 3 0,1 2 4 0,-3-2 3 0,2 1 0 15,-7 6 0-15,0-6-4 0,7 2-6 0,-7-2-6 0,0 4-8 0,-7-2-7 16,7 3-8-16,-7-4-6 0,2 2-11 0,-3-3-8 0,1 8-9 0,2-8-10 16,-9 3-8-16,1 3-12 0,0 3-8 0,0-3-13 0,-1 5-10 0,2-1-16 0,-1 1-11 15,-1 4-16-15,2 0-16 0,0 4-20 0,-3 1-20 0,1-1-25 16,9 2-27-16,-8 3-32 0,8 6-35 0,-3-6-49 0,2 3-54 0,-1 1-57 0,1 1-53 16,6 2-9-16,0-1 10 0,0-2 22 0,0 2 31 0,0-4 34 0,0 2 37 0,6 2 42 15,-6-6 43-15,7 3 48 0,-7-3 49 0,0 1 58 0,6-1 67 0</inkml:trace>
  <inkml:trace contextRef="#ctx0" brushRef="#br0" timeOffset="85799.32">9716 12710 0 0,'13'-5'15'0,"0"-4"133"16,1 3 78-16,-1 2 53 0,-6-5 42 0,-1 3 30 0,0-3 30 0,-6 3 28 16,7-3 24-16,-7 3 27 0,0-3 23 0,0 5 25 0,0-5 24 0,0 3-93 0,0 0-162 15,0 6-85-15,0-4-46 0,0 4-23 16,0 0-11-16,0 0-9 0,0-5-8 0,0 5-11 0,0 0-11 0,0 0-12 0,0 0-12 0,0 0-14 0,0 0-12 0,0 0-10 15,0 0-8-15,0 5-10 0,0-1-6 0,0 8-4 0,0-8 1 0,0 5-2 16,0-3 2-16,0 8 3 0,5-4 4 0,-5 5 3 0,0-2 7 0,0 2 2 16,8 0 2-16,-8 6 0 0,0-8-2 0,8 8 1 0,-8-7-2 0,0 0-3 0,5 0 0 15,-5 1-2-15,6 1 0 0,-6-2-2 0,7-4 0 0,-7-1-2 0,5 3 0 16,-5-3 0-16,9 0-1 0,-9-5 0 0,5 1-1 0,-5 5 0 0,0-10 3 0,0 6 2 16,7-1 4-16,-7-5 4 0,0 0 5 0,0 0 3 15,0 0 5-15,0 0 3 0,0 0 2 0,0 0 1 0,0 0 2 16,0 0 0-16,0 0-1 0,-7 0 1 0,2-5 0 0,5 5-4 0,-9-6 0 0,9 2-6 0,-5-2-1 0,-2 1-1 15,1 1 2-15,1-5 2 0,-3 3 3 0,0-3 2 0,3 0 3 0,-8-3 3 16,7-3 1-16,-9 8 4 0,10-8 1 0,-1 0 3 0,-7 0 2 0,5 0 1 16,-5 0 0-16,7-4-5 0,1 0-4 0,-2-2-5 0,-1 1-6 0,2 1-4 0,-1-5-5 15,1 5-3-15,1-6-3 0,5 1-4 16,-7 0-3-16,7 0-1 0,0 0-6 0,-9 3-2 0,9-3-2 0,0-1-2 0,0 6-3 0,0-6-2 0,9 5 0 0,-9 7-3 16,0-8 0-16,7 6-1 0,-7 6-4 0,5 0 1 0,-5-1-2 0,6-1-1 15,1 7 1-15,-1-1 2 0,2-1-1 0,-1 6 4 0,-2 0 1 0,7 0 5 16,-5 0 2-16,6 6 3 0,1 3 5 0,-9-4 3 0,10 11 5 0,-3-7 1 15,-5 6 6-15,6 3 1 0,0-2 1 0,-7 3 0 0,1 7 1 0,-2-8-1 16,4 7-2-16,-4-1-8 0,2-5-11 0,-7 7-10 0,0-3-11 0,0 3-11 0,0-7-12 16,0 5-10-16,0-5-9 0,-7 1-8 0,7-4-10 0,-5 2-13 0,5-3-12 15,-9 1-19-15,4-2-17 0,5-4-12 0,-7-1-16 0,7 6-14 0,-6-11-20 16,6 7-38-16,-5-2-45 0,5-5-66 0,0 2-71 0,-8-2-23 0,8 1 2 0,-8 1 17 16,8-6 23-16,0 0 32 0,-5 3 31 0,5-3 35 15,-7-3 38-15,1 3 39 0,6 0 43 0,-6-6 54 0,-1 1 59 0</inkml:trace>
  <inkml:trace contextRef="#ctx0" brushRef="#br0" timeOffset="86095.03">10161 12750 0 0,'5'-5'42'0,"-5"1"80"0,0-2 50 0,0 6 39 0,0 0 33 0,0-4 31 0,0 4 33 0,-5-5 28 0,-3 5 31 0,8-6 26 0,-8 6 31 0,3 0-1 15,-3 0-18-15,3 0-54 0,0 0-79 0,-4 0-43 0,2 0-27 0,2 0-15 16,5 0-9-16,-6 0-10 0,-1 6-10 0,1-6-9 0,6 0-10 0,-8 5-9 16,8-5-13-16,0 0-8 0,0 0-13 0,0 0-7 0,0 0-10 0,0 0-8 15,0 0-7-15,0 0-7 0,0 0-13 0,0 0-5 0,0 0-11 0,0-5-7 0,0-1-5 16,8 3-4 0,-8 3-4-16,6-7 1 0,1 2-2 0,-1 1 0 0,-1-7-4 0,2 7 0 0,7-5-1 0,-9 0 1 0,16-3-1 0,-8-3 1 0,1 6-2 15,4-4-10-15,-4-3-15 0,6 6-22 16,-1-4-26-16,-7 5-30 0,2-3-32 0,4 3-31 0,-9 0-34 0,9 3-62 0,-13-3-70 0,11 5-87 0,-4-7-88 0,-6 8-35 15,0-4-4-15,9-2 18 0,-10 4 28 0,-5-5 35 0,6 6 42 0,-6-6 43 0,8 0 46 16,-16 0 50-16,8-1 50 0,-6 2 63 0,6-4 69 0</inkml:trace>
  <inkml:trace contextRef="#ctx0" brushRef="#br0" timeOffset="86380.08">10361 12261 0 0,'0'0'11'0,"0"0"109"16,0 0 59-16,0 0 37 0,0 0 26 0,0-4 24 0,0-5 23 0,0 3 27 31,0 0 24-31,0-3 28 0,6 3 29 0,-6-3 25 0,0 5 25 0,0-5-68 16,8 3-119-16,-8-3-52 0,0-3-16 0,7 3 0 0,-7 4 9 0,0-3 7 15,0-3 0-15,5 1-4 0,-5 1-5 0,0 3-9 0,0-3-12 0,0 4-16 0,0-5-15 16,0 6-16-16,0 4-19 0,0 0-17 0,6-5-17 0,-6 5-14 16,0 0-15-16,0 0-14 0,0 0-13 0,0 0-6 0,0 0-7 0,0 0-3 0,8 5-1 15,-8-1-1-15,5 2-3 0,-5 3 1 0,8 0 0 0,-1 1 1 0,-1 5 0 16,0 0 2-16,1 0 2 0,-2 0 2 0,3 4 3 0,-2-1 1 0,1-3-4 0,4 6-7 15,-3 3-8-15,0-5-14 0,-3 5-18 0,3-3-21 0,2 3-22 0,-1-5-25 16,-2 6-22-16,-2-7-26 0,9 9-25 0,-9-9-22 0,3 1-24 0,4-4-17 16,-5 6-20-16,-2-8-28 0,10-2-36 0,-10 4-43 0,4-6-43 0,-4 1-31 0,0-6-23 15,3 6 8-15,-2-6 23 0,-6 2 31 0,0 0 36 0,0-6 33 0,0 0 35 0,0 4 34 16,0 1 34-16,-6-5 45 0,6 0 47 0,-13 4 53 0,8-4 71 0</inkml:trace>
  <inkml:trace contextRef="#ctx0" brushRef="#br0" timeOffset="86554.75">10393 12555 0 0,'-6'-6'7'0,"6"-3"124"0,-5 0 80 0,5-1 58 16,-7-1 51-16,7 1 38 0,-8-4 38 0,8 4 30 0,0-4 28 0,-6 4 28 16,6-5 21-16,0 0 23 0,0 2 18 0,0-3-92 0,0 2-158 0,0-1-91 0,6-1-61 15,-6 2-39-15,8-1-28 0,-1 2-19 0,-2-3-17 0,-5 2-12 0,6 4-13 16,7-4-8-16,-5 4-9 0,5 0-14 0,-7-1-14 0,6 2-17 0,2 5-18 0,-1-5-27 16,0 3-24-16,-5 0-33 0,10 3-33 0,-13 3-57 0,16-6-64 0,-15 6-75 15,7 0-72-15,0 0-27 0,1 6-1 0,-9-6 13 0,10 3 26 0,-10-3 28 0,4 6 36 16,-4-6 38-16,0 6 43 0,3-6 45 0,-2 4 46 0,1-4 62 0,-7 0 67 15</inkml:trace>
  <inkml:trace contextRef="#ctx0" brushRef="#br0" timeOffset="86886.21">10751 12270 85 0,'0'0'155'0,"0"0"45"0,0 0 36 16,0 0 33-16,0 0 34 0,0 0 35 0,0-4 33 0,0-1 30 0,0 1 29 0,0-1 28 15,0 1 27-15,0-2-60 0,0 0-112 0,-5 2-58 0,5-1-29 0,0-5-15 16,-8 5-5-16,2-4-8 0,6 5-9 0,0-8-12 0,-5 3-12 0,-3 3-6 15,8-3-6-15,-5 4-7 0,5-3-6 0,0 3-8 0,0-1-7 0,-7 2-10 16,7-2-10-16,0 1-9 0,0 5-14 0,0-4-10 0,0 4-16 0,0 0-12 0,0 0-15 16,0 0-11-16,0 0-13 0,0 0-7 0,0 0-6 0,0 0-5 0,7 0-1 15,-2 0-5-15,-5 4 0 0,8-4-2 0,-3 5 4 0,9 1 1 0,-9-2 5 16,2 2 5-16,2-1 4 0,2 3 6 0,-4-3 2 0,-2 4 2 0,4-3 1 16,-4 3 0-16,2-3-3 0,-1 4 3 0,1-1-1 0,-1 0-1 0,2 2 1 0,-8 5-3 15,5-7 0-15,2 4-2 0,-7-2-6 0,7 4-3 0,-2 0-8 0,-5-7-8 16,7 7-4-16,-7-1-9 0,0-2-8 0,8 1-9 0,-8-3-9 0,0 0-8 15,0 6-10-15,5-7-12 0,-5-5-6 0,0 5-11 16,0 2-4-16,0-7-7 0,0 2-3 0,0 0-9 0,0-2-6 0,0-4-9 0,0 0-6 0,0 5-12 16,0-5-13-16,0 0-14 0,0 5-16 0,0-5-43 0,0 0-55 0,0 0-65 0,0 0-68 15,0-5-19-15,-5 5 4 0,5-5 17 0,-8 1 23 0,8-8 28 0,-7 8 30 0,2-7 34 16,-2 2 36-16,0 0 39 0,2-1 42 0,-3-5 58 0,2 0 64 0</inkml:trace>
  <inkml:trace contextRef="#ctx0" brushRef="#br0" timeOffset="87074.8">10732 12086 0 0,'0'0'11'0,"0"0"127"0,0-5 75 0,0 5 51 16,0-6 40-16,-5 2 33 0,5-7 27 0,0 7 27 0,0-5 25 0,0 3 21 15,0-3 21-15,5 3 18 0,-5 3 17 0,0-3-97 0,0 6-160 0,0-6-90 16,6 6-49-16,-6-4-29 0,0 4-15 0,8-5-15 0,-8 5-8 0,0-6-10 0,5 6-10 16,-5 0-16-16,7 0-19 0,-7 0-24 0,0 0-28 0,9 0-28 0,-4 0-31 15,-5 6-48-15,6-6-56 0,1 5-78 0,-7-1-84 0,5-4-33 0,4 6-9 0,-4 0 8 16,-5-3 14-16,7 3 23 0,-7 0 30 0,6-3 35 0,-6 3 39 0,0-6 41 15,0 0 45-15,0 4 54 0,0 1 61 0</inkml:trace>
  <inkml:trace contextRef="#ctx0" brushRef="#br0" timeOffset="88218.68">11038 12150 0 0,'0'0'7'0,"0"4"117"0,0-4 70 0,-6 0 50 16,6-4 42-16,-5-1 40 0,-2 5 39 0,7-6 34 0,-8 2 32 0,8-2 29 0,-6 1 24 0,6 1 22 0,-7-7 21 15,7 7-90-15,-6-1-151 16,6-5-78-16,-5 6-41 0,5-1-24 0,-8-5-19 0,8-1-20 0,-8 7-20 0,8-5-16 0,-5 3-11 0,-1-3-10 0,6 3-3 16,-7-3-4-16,7 3-2 0,-5 2 0 0,5-1 1 0,0-1-1 0,-9 3 0 0,9-1-2 15,0-2 0-15,0 1-4 0,0 5-1 0,0 0-7 0,0-4-5 0,0 4-5 16,0-6-8-16,0 0-5 0,9 6-6 0,-9 0-4 0,5-4-3 0,-5 4-4 16,7 0-2-16,-1 0-5 0,-1 0 2 0,11 0-1 0,-5 0 3 0,2 0 1 15,2 4 7-15,-4-4 7 0,2 6 2 0,0 0 4 0,6 3 0 0,-4-3 2 0,4-2 2 16,-6 5 0-16,0 0 1 0,0-3 1 0,1 3 1 0,-9 3-1 0,8 1 3 15,-5-4-2-15,-2 2-1 0,1 4-5 16,-2-5-3-16,2 3-9 0,0-2-8 0,-7-2-8 0,5 7-8 16,-5-7-6-16,0 0-6 0,0 0-7 0,0 3-1 0,0-3-5 0,0-3 0 0,0 3-4 0,0-5-1 0,0 1 1 0,0-1-3 0,-5-4 6 15,5 6 4-15,0-6 5 0,-7 5 3 0,7-5 4 0,-7 4 4 0,7-4 3 16,0 0 1-16,-5 0 2 0,5 0 2 0,-7 0 4 0,7 0 1 0,-6-4 5 16,6 4 6-16,-8-5 4 0,8 5 8 0,-6-6 10 0,6 2 8 0,-7-1 12 15,2 1 11-15,5-1 8 0,-9 1 11 0,9-2 4 0,-5 0 7 16,-2-3 2-16,7 3 5 0,-6 3 1 0,6-8 4 0,-5 3-2 15,5 3-1-15,0-5-6 0,-8-1-5 0,8-4-9 0,0 6-9 0,0-5-10 0,0 3-11 0,8-4-7 0,-8 2-7 0,5-2-7 16,-5-6-6-16,6 6-6 0,1 2-5 0,-2-2-4 0,4 0-3 0,3 0-1 16,-6 2-1-16,2 2 0 0,5 1-1 0,-8 1 3 0,9 0 1 15,-1 3 2-15,-6 2 2 0,7-1 2 0,-9 5 2 16,8 0 6-16,0 0 0 0,-7 0 3 0,7 5 1 0,-5-1 3 0,5 2 2 0,-8 3 2 0,0-5 2 0,9 7 1 16,-7 4-1-16,1-6-1 0,-3 5-3 0,2-4-5 0,0 6-6 0,-2-1-8 0,2-2-6 15,-1 2-6-15,-6 0-2 0,8 0-5 0,-2-6 0 0,-6 6-6 0,7-5-4 16,-7 5-4-16,5-6 0 0,4 0-1 0,-9-3 1 0,5 3 4 0,2-3 7 0,-7-2 6 15,0-4 7-15,6 6 6 0,-6-6 4 0,0 0 6 0,5 5 7 0,-5-5 14 16,0 0 12-16,0-5 13 0,0 5 11 0,0 0 7 0,8-6 6 0,-8 2 5 16,0-2 2-16,0 1 3 0,0-5 2 0,0 5 2 0,0-4 1 0,0-1-3 15,0 1-4-15,0-1-7 16,0-1-13-16,0 2-12 0,0-1-7 0,0-5-7 0,0 6-4 0,0-1-6 16,0-4-3-16,0 4-5 0,0-5-4 0,0 0-3 0,0 6-3 15,8-6-5-15,-8 0-5 0,0 0 0 0,0 2-1 0,5-2-1 0,-5-6-4 16,6 8 1-16,-6-2-6 0,7 0 2 0,-1 5-2 0,1-4-3 0,1 4-3 0,-8-4 1 15,5 7-3-15,1-2 0 0,2 5 0 0,-8-1 1 0,5-1-1 0,-5 6 3 16,8 0 2-16,-3 6 4 0,-5-1 2 0,8-1 7 0,-2 1 3 0,-1 6 4 16,2-2 4-16,-7 6 4 0,8-6 3 0,-2 6 2 0,0 0 2 0,1 0-2 15,-2 3 3-15,3-2-2 0,0-1 0 0,-3-2-2 0,8 2-4 0,-8 0-2 0,4 0 0 16,-2-1-2-16,4-4-2 0,-5 5-1 0,9-5-2 0,-10-1 1 0,2-4 0 16,5 5 0-16,-4-4 2 0,4 3 0 0,-5-3 1 0,5-3 0 0,2-3 2 0,-7 6 1 15,6-6 2-15,-7 0 2 0,7 0 3 0,0 0 2 0,-8 0 2 0,11-6 2 16,-3 3 2-16,-7-3 2 0,7 0 2 0,-1-3 3 0,-5 3 1 0,6-3 4 15,-1 0 2-15,-4-1 1 0,3 1 3 0,-3-3 2 0,5-2 2 0,-5 4 4 16,-3-3 3-16,0 2 2 0,4-4 1 0,-4 6 2 0,2-5-1 0,-1 0 0 16,-6 2-2-16,0-1-2 0,7-2-3 0,-7 6 0 0,0-7-6 0,0 2-2 15,-7-1-7-15,7 6-4 0,0-7-5 0,-6 1-4 0,-1 6-5 0,2-7-5 0,-4 7-3 16,4 0-2-16,0 0-3 0,-3-1-4 0,2-1-5 0,-1 8-6 0,-1-4-13 0,3 2-9 16,-1 1-14-16,-2 4-11 0,3 0-10 0,-8 0-10 0,6 4-5 0,0 1-5 15,0 2-3-15,2 2-2 0,-3 0-7 0,-3-3 2 0,3 3-2 0,3 0 7 16,-2 0 9-16,7 3 12 0,-9-8 14 0,4 5 11 0,5-3 11 0,-6 3 10 15,6-4 7-15,0-5 7 0,-7 4 5 0,7-4 9 0,0 0 9 0,0 0 10 0,0 0 9 16,0 0 8-16,0 0 6 0,0 0 3 0,0 0 3 0,0 0 1 0,7 0 1 16,-7-4 3-16,6 4 2 0,-6-5 1 0,5 1 0 0,-5-1 1 0,9-1-1 0,-2-3-4 15,-2 5-1-15,3-8-4 0,-2 3 0 0,7 0 1 0,-8-6 1 16,9 6 1-16,-7-7 2 0,6 7 1 0,0-6 3 0,-7 1 1 0,7 3 0 0,0-3 0 16,0-1 4-16,1 6-3 0,-2-7-3 0,-6 7 0 15,8 0-4-15,-2 3-4 0,-4-3-6 0,5 5-4 0,-7-1-3 0,-1 5-4 0,2 0-5 0,7 0-3 0,-8 5-1 16,1-1-4-16,-7 1-1 0,5-1 1 0,3 7-1 0,0-1 1 0,-8 5-1 15,0-2 1-15,0 2 1 0,0 6-1 0,0-3 1 0,0 1-2 0,-8 2-4 16,8 3-7-16,-8 1-8 0,3-1-10 0,-2 1-13 0,1-1-8 0,1 0-5 16,-4 0-5-16,2 0-1 0,2 1 0 0,-1-1 0 0,6-3-2 0,-8-2 3 15,8-5 1-15,0 2 5 0,-5-1 8 0,5-8 6 0,0 4 10 0,0-1 10 0,0-4 9 16,0-3 11-16,0-3 5 0,0 6 7 0,0-6 2 0,0 0 6 0,0 0 3 16,5 0 5-16,3 0 5 0,-8 0 4 0,6-6 6 0,-1 6 3 0,2-3 2 15,2-3-1-15,-4 0-4 0,8 2-4 0,0-7-5 0,0 4-5 0,6-4-9 0,1-5-11 16,-1 7-27-16,2-6-33 0,5 2-51 0,-7-2-66 15,7-5-121-15,6 6-144 0,-5-7-98 0,-1 7-67 0,-1-5-25 0,2-2 2 0,-3 3 11 0,-3-1 20 0,-3-6 30 16,3 1 32-16,-8-12 49 0,1 9 53 0,-2-13 72 0,-6 0 73 0,8-3 102 16,-7-2 107-16</inkml:trace>
  <inkml:trace contextRef="#ctx0" brushRef="#br0" timeOffset="89372.49">13521 13151 66 0,'0'0'135'0,"0"0"37"0,0-6 22 0,0 1 17 0,-8 1 15 0,16-1 17 0,-3-5 24 0,-5 1 23 0,7 0 26 0,0-3 27 0,-7 3 27 0,5-1-46 0,-5 1-89 16,0 0-41-16,7-3-20 0,-7 3 2 0,0 0 8 0,0-2 13 0,8 3 14 0,-8 3 3 0,0-5-2 0,0 4-6 0,0-3-7 0,0 3-8 0,0 1-11 0,0 1-16 0,0-1-14 0,0 5-16 16,0-4-19-16,0 4-16 0,0 0-14 15,0 0-16-15,0 0-14 0,0 0-15 0,0 0-16 0,0 0-13 0,0 0-14 0,0 0-7 0,0 0-6 0,0 0-2 0,0 4-3 16,0 1 0-16,5-1 1 0,-5 7 3 0,0-7 3 0,8 7 7 16,-8-1 2-16,6 3 5 0,-1-2 5 0,-5 4 2 0,8 0 4 0,0 3 1 0,-8-3-2 15,5 5 0-15,1 4-4 0,1-4-1 0,-7 3-1 0,5 3-4 0,4-2-1 0,-2-5-5 16,-2 11-7-16,6-6-9 0,-3-4-16 0,0 4-15 0,4 0-15 0,-5-3-16 15,6-3-17-15,-1 1-15 0,-5 2-18 0,5-3-19 0,1-2-19 16,1 2-16-16,-7-3-15 0,6 0-17 0,0-5-14 0,-7 1-21 0,8 2-21 0,-7-8-21 16,-2 5-20-16,3-4-34 0,-3-3-39 0,1 3-3 0,-6 0 13 0,8-2 23 0,-8-4 28 15,0 0 28-15,0 0 29 0,-8 5 31 0,8-1 32 0,-6-4 39 0,6 0 40 0,-5 0 41 16,-3 0 58-16</inkml:trace>
  <inkml:trace contextRef="#ctx0" brushRef="#br0" timeOffset="89735.82">13676 13572 22 0,'-13'-7'117'0,"0"2"60"0,2 1 41 0,-5-1 40 0,4 1 34 16,6-7 34-16,-7 1 35 0,0 1 31 0,7-1 27 0,-7-1 28 15,5 2 24-15,1 0-34 0,2-1-65 0,-2 0-72 0,7-4-73 0,-7 4-41 0,7-1-20 16,0 1-20-16,0 1-16 0,0 0-17 0,7-6-18 0,0 6-11 0,-2-7-9 16,2 2-10-16,1 4-6 0,5-4-5 0,-2-2-3 0,5 1-1 0,-5 2-3 0,10-2 2 15,-3 0-3-15,3 0 2 0,-2-3-3 0,1 2 1 0,4 1-2 0,3 2-2 16,-7-2-4-16,4 0-3 0,5 0-5 0,-5 1-2 0,3-2-4 0,-1 7-4 16,0-6-2-16,-8 6-5 0,3-1-4 15,6 1-2-15,-9 3-4 0,1 0-2 0,-4 3-3 0,-3-3-1 16,7 1-1-16,-10 5-1 0,2-4 0 0,-4 4-2 0,-2 0 0 0,4 0-1 0,-4 0 1 0,-5 0-1 0,0 0 3 0,0 0 2 0,0 4 1 15,0-4 1-15,0 5 2 0,0 1 2 0,0 3 0 0,0-3 1 0,0 3 2 16,0 1 3-16,0-1-1 0,0 6 0 16,-5-6-2-16,5 7 2 0,0-2-2 0,0 5-1 0,0-4-1 0,0 4-1 0,0-4-1 0,-9-1-2 0,9 7-2 0,0-7 0 15,0 0-2-15,0 2-2 0,0-2-1 0,9-4-2 0,-9-1-3 16,0 3-2-16,0-3 1 0,5-5-3 0,-5 1-1 0,0-1 0 0,0 2-6 0,0-1-4 16,7-1-5-16,-7-4-8 0,0 0-8 0,0 0-6 0,0 0-9 0,0 5-7 15,0-5-9-15,0 0-9 0,0 0-14 0,0 0-13 0,0 0-14 0,0 0-17 0,0 0-19 16,0 0-16-16,0 0-18 0,0-5-34 0,0 1-35 0,0-1-39 0,0-1-36 15,0-3-38-15,0 5-36 0,0-5-5 0,0-3 14 0,0 3 21 0,-7-1 28 0,7 1 30 16,-5-6 35-16,5 5 35 0,-9 0 37 0,4-4 47 0,-2 0 47 0,7 4 46 0,-6-5 64 16</inkml:trace>
  <inkml:trace contextRef="#ctx0" brushRef="#br0" timeOffset="89908.87">14079 13136 0 0,'-12'-15'29'0,"6"-3"50"0,0-3 36 0,-2 6 36 0,-4-4 34 0,6-2 32 0,-2 3 29 0,-5-1 30 0,8-2 27 0,-9 3 27 16,7-3 25-16,1 6-6 0,-7-4-25 0,5 1-28 0,3 2-29 0,0 2-28 16,-3-2-28-16,8 1-29 0,-6 6-34 0,6 0-24 0,0-1-26 0,0 1-21 15,0-2-18 1,6 7-18-16,-6-2-15 0,8 1-13 0,-3 5-15 0,0-4-9 0,9 4-11 15,-7 0-7-15,-1 4-10 0,7 1-11 0,0 1-13 0,0-6-16 0,1 10-18 0,-2-5-42 0,2 4-48 0,-8 1-74 16,13 5-79-16,-10-6-33 0,2 0-10 0,1 7 4 0,2-2 11 0,-7 2 17 0,-1-1 23 0,-1-2 28 0,3 1 29 0,0-4 36 31,-8 5 39-31,0-5 50 0,0-1 60 0</inkml:trace>
  <inkml:trace contextRef="#ctx0" brushRef="#br0" timeOffset="90422.59">13489 13444 69 0,'-7'0'140'0,"-2"0"42"15,4 0 34-15,-8 0 31 0,8 0 30 0,-4-6 30 0,2 6 30 0,-4-4 30 0,4-1 33 0,1 5 29 0,-7-6 29 0,6 6-52 0,-7 0-99 0,8 0-54 0,-1 0-28 0,2 0-16 0,-3 0-10 0,8-3-11 0,-6 3-13 0,6 0-17 0,0 0-19 16,0 0-20-16,0 0-23 0,0 0-23 0,0 0-20 0,0-7-20 0,0 7-12 0,6-3-9 15,-6 3-7-15,0-6-1 0,8 6-2 0,-3 0 2 0,2-5 2 0,-1 5 4 16,2-4 4-16,5-2 3 0,0 3 5 0,0-3 6 0,-2 1 5 0,10-5 4 16,-3 0-2-16,3 1 0 0,-2-2-5 0,8 2-6 0,-2-4-7 0,2 1-16 15,-1 3-21-15,0-6-24 0,1 6-23 0,-8-1-32 0,6 4-31 0,2-3-37 16,-8 4-35-16,1 5-64 0,-1 0-76 0,-5-4-76 0,6 8-71 0,-9-4-26 0,-3 0-3 16,4 5 19-16,-6 0 28 0,-6-1 36 0,0 2 38 0,0-6 44 0,0 6 46 15,-6-2 49-15,-1 1 50 0,2-5 66 0,-3 4 70 0</inkml:trace>
  <inkml:trace contextRef="#ctx0" brushRef="#br0" timeOffset="91424.53">14366 13155 0 0,'0'0'2'0,"-6"-4"108"0,1-2 63 0,-2 1 42 0,7 1 33 0,-8-7 32 0,2 7 34 0,-1-5 30 0,1 0 29 0,6-3 26 0,-5 3 24 0,-2-1 25 0,-2 5 25 0,9-4-77 0,0 5-131 0,-5-2-67 0,5-3-30 0,0 3-18 0,0 0-5 0,0 3-16 0,0-3-16 0,0 1-15 0,0-3-10 16,0 3-10-16,5-1-8 0,-5-4-9 0,9 1-8 0,-2 3-10 0,-2-3-4 0,1 4-7 16,1-5 0-16,-1 6-6 0,2-7-3 0,-1 7 0 0,4-2-5 0,-3 1 1 15,-3 1-6-15,3 4-1 0,5-5-4 0,-7 5 0 0,-1 0-5 16,3 0-1-16,-1 0 0 0,7 5-2 0,-9-1 0 0,0 1 0 0,3 1 0 0,-2 4 0 15,1-1 1-15,-1 1 2 0,1-1-1 0,0 6 1 0,0 0 0 0,-2 0-2 16,-5 0-3-16,7 0-3 0,-7 0-5 0,6 3-3 0,-6-3-6 0,0 5-4 16,0-6-6-16,0 5-4 0,0-4-3 0,-6 4-3 0,6-4-1 0,0-1 0 0,0 2 1 15,-7-1 0-15,7-6 3 0,0 6 5 0,0-5 3 0,0-5 5 0,-5 4 4 16,5-5 5-16,0 2 4 0,0-6 5 0,0 5 8 0,0-5 3 0,0 0 6 0,0 0 5 16,0 0 12-16,0 0 7 0,0 0 9 0,0 0 9 15,0 0 3-15,0 0 4 0,0-5 1 0,0-1 3 0,-7 2 3 0,7-5 3 0,0 4 2 0,0-5 0 16,-7 0 2-16,7 0-6 0,-7 0-6 0,7-3-6 15,0-2-8-15,0 0-7 0,-6 0-3 0,6 0-2 0,0 0-2 0,0-4-4 0,0 5-3 0,0-2-5 0,6-3-6 16,-6 5-5-16,0-5-3 0,0 4-7 0,7-4 0 16,-7 4-5-16,7 0-6 0,0 0-3 0,-7-4-4 0,5 4-2 0,-5 4-4 0,7-2-2 15,-1 4-2-15,2-3-3 0,-8 3-1 0,6 3 2 0,1 2-2 0,-2 4 1 0,-5-5 0 0,8 5 2 16,-2 5 4-16,-1-5 2 0,3 4 7 0,-3 8 0 0,11-9 4 16,-11 12 4-16,1-5 1 0,1-1-4 0,6 6-9 15,0 0-7-15,-7 0-9 0,7 0-9 0,-5 4-10 0,-3-4-8 0,9 0-8 0,-9 3-7 16,10-2-5-16,-10-2-4 0,2 1-4 0,0 1 1 0,-2-3-1 0,3-4 6 0,-2 6 11 0,1-10 9 0,-7 5 11 15,6 1 11-15,-6-7 11 0,5 0 14 0,-5 1 13 0,0-5 18 0,0 6 14 16,0-6 14-16,0 0 7 0,0 0 8 0,0 0 4 0,-5 4 5 0,5-4 5 0,0-4 4 16,-6 4 6-16,6-6 4 15,-7 6 2-15,1-5 0 0,6 1-1 0,-8 0-8 0,3-7-8 0,5 7-6 0,-7-2-4 0,0-3-2 16,2-2-1-16,5 7-1 0,-8-5-1 0,1 0-3 0,2-3-2 0,5 3-3 0,-9-1-6 0,9-4-3 16,-5 4-3-16,0 1-6 0,5-6-3 0,0 4-5 0,0-2-1 0,-8 3-5 15,8-5-7-15,0 0-3 0,0 0-5 0,8 0-5 0,-8 0-4 0,0 6-6 0,0-4-6 16,5-2-2-16,0 3-3 0,-5 3-2 0,9 3 0 0,-9-1 1 15,5 1-1-15,2 0 2 0,1 3 0 0,-3 3-2 16,2-6 4-16,0 6 0 0,-2 6 5 0,3-6 0 0,-2 3 6 0,7 3 1 0,-8 0 3 0,11-2 3 16,-11 5 0-16,8 0 4 0,-8 6 0 0,11-3-3 0,-11 1-6 0,9 1-10 0,-9 2-12 0,10 3-18 15,-10-5-18-15,2 7-19 0,-2-2-22 0,2-4-25 0,1 3-27 0,-3-2-29 16,3 2-24-16,-2-3-45 0,-1 1-48 0,-5-2-50 0,7 1-47 0,2 0-39 0,-4-5-35 31,1 3 3-31,1-8 17 0,-2 5 29 0,4-5 32 0,-2 1 38 0,-2-3 40 0,1-3 39 16,1 0 41-16,-1 0 48 0,2-3 51 0,-3-3 52 0,8-3 68 0</inkml:trace>
  <inkml:trace contextRef="#ctx0" brushRef="#br0" timeOffset="91867.07">15156 12945 0 0,'0'6'31'0,"-8"-6"145"0,3 0 76 0,-3-6 54 0,-5 2 41 0,7-1 39 0,-1-1 38 0,1-9 34 0,-7-7 33 16,6 1 26-16,1 6 28 0,6 2 24 0,-6 1 21 0,6 9-116 0,-7-3-197 0,7 6-99 0,0 0-47 0,0 0-23 0,0 0-18 0,0 0-17 0,0 0-20 0,0 0-19 0,0 0-14 0,0 0-15 0,0 0-9 0,0 0-8 0,0 0-8 0,0 0-2 0,0 0-2 0,0 0 1 0,0 6 2 0,0-6 3 0,0 9 3 0,0-3 4 0,0 1 2 0,7 4 3 0,-7-1 5 0,0-1 2 0,6 6 3 0,-6-5 0 0,0 4-1 16,6-4-2-16,-6 5-4 0,7 0-6 0,-7-6-7 0,5 1-8 0,3 1-4 15,-2-1-5-15,-6-1-2 0,7-5 1 0,-1 1 0 0,1 1 0 0,-1-3 0 16,2 3 3-16,-3-6 2 0,3 0 2 0,-3 0 5 0,0 0 8 0,4 0 6 0,3-6 8 16,-4 3 8-16,-2-3 3 0,-1 1 2 0,3 1 5 0,-3-5 1 0,2-1 6 15,0 4 5-15,0-3 4 0,-1-2 4 0,1 2 4 0,-7-5 1 0,5 3 5 16,4 1 2-16,-9-4 1 0,0 4 2 0,0-5 0 0,0 6-3 0,0-6 1 15,0 6-5-15,0-7-4 0,0 7-5 0,-9-6-7 0,4 6-5 0,-2-6-5 0,1 0-4 16,6 5-5-16,-14-4-1 0,7 4-2 0,2-5-2 0,-3 5-1 0,3 1 2 0,-1 4 2 16,-9-5 0-16,10 7-2 0,5-3-2 0,-9 6-2 15,4-6-3-15,0 6-3 0,-3 0 1 0,8 6-6 0,-5 0-2 0,-3-3-1 0,8 1-1 0,-6 7-5 16,-1-2 0-16,7 7-3 0,-6-7 0 0,-1 10 0 0,7-4 3 0,-6 0-1 16,-2 4 5-16,8-5 2 0,0 7 1 0,-5-8 1 0,5 8 0 0,0-6 1 15,0 4-2-15,0-5-1 0,0 2-2 0,0-1-2 0,5-2-3 0,-5-2-4 16,8 4-8-16,-2-5-6 0,-6-1-4 0,7 0-7 0,-1 0-7 0,1-3-7 0,-1 3-11 15,2-3-15-15,5 0-11 0,-8-2-21 0,9 1-18 0,-9-1-22 0,10-4-20 16,-4 5-35-16,2-5-42 0,1 4-63 0,-1-4-68 0,-1 0-45 0,2 0-29 0,-1 0-2 16,0 0 16-16,0 0 24 0,1-4 28 0,-2-1 34 0,1 1 36 0,1-5 40 15,-1 3 38-15,0-9 51 0,-7 6 55 0,6-6 61 0,-3 0 75 0</inkml:trace>
  <inkml:trace contextRef="#ctx0" brushRef="#br0" timeOffset="92451.22">15606 12671 0 0,'0'-3'6'0,"5"3"36"0,1 0 18 0,-6-6 16 0,5 6 19 0,-5-6 20 0,7 2 25 0,-7 4 28 0,9-5 29 0,-9 5 31 0,0-6 27 0,5 6 0 0,-5-3-21 0,0 3-6 0,0-6 3 0,0 6 4 0,0 0 8 0,0 0-1 16,0-4 0-16,0-1-9 0,0 1-9 0,-5-2-16 0,5 0-16 0,-9 2-13 0,9-1-14 0,-7 0-8 0,7 1-7 0,-5-2-3 15,5 2-7-15,-6-1-4 0,6 1-6 0,-5 4-6 0,5-5-6 0,-8 5-8 0,8-7-8 16,-8 7-12-16,8 0-11 0,0 0-10 0,0 0-10 0,0 0-12 0,0 0-12 15,-5 0-8-15,5 7-8 0,0-7-8 0,-7 5-5 0,7-1-8 0,-6 1-2 16,6-1-6-16,-6 6 0 0,6 0-3 0,-7 0 0 0,-1 0 4 0,8 5 0 0,-5-1 2 16,5 2 3-16,-6-1 1 0,-2-2 1 0,8 1 2 15,-5 2-1-15,5-1 1 0,-8-2-1 0,8 2-2 0,0 0 1 0,0 0-3 0,0-6 1 0,0 6-3 16,0 0 0-16,0-5-3 0,8 4-1 0,-8-4-3 0,5-1-5 0,3 6 1 0,-2-9-1 16,-1 3-1-16,3 0-1 0,-1-3 1 0,5 4 2 0,0-5 0 0,-4-1 1 15,5-4 3-15,-2 6 2 0,5-6 1 0,-4 4 4 0,0-4 2 0,3-4 4 16,-4 4 2-16,-3-6 2 0,5 6 2 0,-1-4 2 0,2-1 3 0,-1-5 3 15,0 4 4-15,-7-3 9 0,7 4 6 0,0-5 11 0,-5 1 9 0,2 0 11 0,-1-3 6 16,-4 3 8-16,2-4 4 0,-1 1 5 0,2 3 3 16,-8-6 1-16,6 6-2 0,-6-6-1 0,0 0-5 0,0 5-10 0,-6-4-9 0,-2 0-10 0,8 0-16 15,-6-2-12-15,-1 1-13 0,-7 0-17 16,9 0-12-16,-8 0-14 0,0 2-13 0,0-2-13 0,0 0-11 0,0 6-12 0,-7-1-13 0,8 1-10 0,-1 4-14 16,-1-5-15-16,2 4-21 0,4 6-23 0,-4 0-21 0,5 0-21 0,-7 0-34 0,7 0-39 15,2 6-52-15,5-3-56 0,-6 4-41 0,6-2-33 0,0 4-2 0,-5-5 12 16,5 6 28-16,5-5 27 15,-5 0 37-15,0 5 40 0,6-4 39 0,-6-2 44 0,5 1 49 0,-5-1 53 0,7 2 58 0,-7-3 72 0</inkml:trace>
  <inkml:trace contextRef="#ctx0" brushRef="#br0" timeOffset="92829.73">15943 12647 0 0,'0'5'2'0,"6"-5"122"16,-6 0 98-16,0 0 68 0,0 0 49 0,0 0 37 0,0-5 32 15,-6-1 30-15,6 3 30 0,0-3 28 0,-8 2 23 0,8-5 23 0,-5 3 22 0,5-4-81 16,0 5-138-16,0-4-100 0,-8 3-85 0,8-3-36 0,0 5-13 0,0-1-7 15,0-5-2-15,0 4-5 16,-5 1-10-16,5 1-8 0,0-2-4 0,0 6-5 0,0 0-9 0,0 0-8 0,0 0-13 0,0 0-11 0,0 0-13 0,0 0-12 0,0 0-7 16,0 0-7-16,-5 6-5 0,5-2-4 0,0 1-2 0,0 1 1 0,0-3-3 15,0 9 3-15,0-3-1 0,0 5 4 0,0-4-2 0,0 6 3 0,0-3-1 0,5 2 1 16,-5 0-6-16,5 0-3 0,-5-6-4 0,8 6-2 0,-3 1 0 0,3-2-1 16,-2-4 1-16,7-1-1 0,-5 0-2 0,-3 1 3 0,8 1 3 0,-6-7 1 15,5 1 2-15,3-1 8 0,-10 2 6 0,9-2 6 0,-9-4 5 0,11 0 5 0,-11 0 2 16,1 0 6-16,6 0 4 0,-3 0 9 0,-4-4 7 0,2-2 7 0,-1 2 3 15,-1-1 8-15,3-4 3 0,-8 3 5 0,8-4 4 0,-8 1 2 0,5 0 1 16,-5-1 1-16,0-4-1 0,7 2-5 0,-7-3-4 0,-7 2-8 0,7 4-9 0,0-7-5 16,-5-4-11-16,5 7-10 15,-8-3-14-15,0 2-14 0,3-5-16 0,-1 4-14 0,-1-6-14 0,2 8-13 0,-9-8-11 0,7 7-10 0,1 0-12 0,1 0-11 16,-4-2-9 0,9 5-10-16,-7 2-6 0,2 0-10 0,5 5-14 0,-7-2-16 0,7 0-18 0,0 6-20 0,0 0-20 0,0 0-31 0,0 0-30 0,0 0-26 15,0 0-21-15,0 0-40 0,0 0-43 0,0 6-7 0,7 0 8 0,-7-2 23 0,5 1 32 16,-5-1 37-16,0 1 38 0,7-1 41 0,-7-4 42 0,9 6 42 0,-9-6 45 0,5 0 40 15,-5 0 55-15</inkml:trace>
  <inkml:trace contextRef="#ctx0" brushRef="#br0" timeOffset="93025.71">16235 12373 0 0,'14'-4'17'0,"-1"-5"135"0,-8 4 79 0,3-5 56 15,0-1 46-15,-3 1 41 0,1 1 37 0,-6-6 37 0,7 0 34 0,-7-4 32 0,0 5 30 16,5-2 34-16,-5 1 28 0,0 2-91 0,9-2-164 0,-9 0-84 0,0 6-45 16,7-2-21-16,-7 3-6 0,0-3-12 0,0 7-11 0,0-2-15 15,0 1-12-15,0 5-22 0,0 0-17 0,0 0-20 0,0 0-21 0,0 0-15 0,0 0-15 31,0 0-13-31,0 0-12 0,0 5-11 0,0 5-9 0,0 1-7 0,0-3-6 0,0 12-2 16,0-5 1-16,0 4 3 0,0 1 6 0,0 5 7 0,5-1 3 0,-5 6-3 16,0-7-10-16,0 7-11 0,0-1-16 0,6 0-21 0,-6-5-24 0,0 6-25 15,0-6-29-15,0 7-31 0,8-7-32 0,-8 0-33 0,0-5-29 0,5 6-33 0,-5-7-33 16,8-3-44-16,-8 6-52 0,0-8-50 0,5 2-50 0,-5-3-1 0,0-3 20 16,0 0 33-16,0 1 37 0,0-5 44 0,0-5 44 0,-5 4 44 0,5-4 43 0,-8 0 45 15,3 0 46-15,-9-4 54 0,9-1 68 0</inkml:trace>
  <inkml:trace contextRef="#ctx0" brushRef="#br0" timeOffset="93193.02">16157 12662 0 0,'-6'-6'6'0,"0"2"126"0,-6-1 91 0,4-1 64 0,-5-3 53 0,7 5 42 16,-1-1 42-16,-7-5 37 0,9 0 30 0,-2 5 25 0,1-4 19 0,6 3 17 15,0-3 15-15,0 0-95 0,0 2-158 0,6-2-104 0,1 0-78 0,-2 3-41 16,9-3-27-16,-1 0-22 0,-8 0-18 0,11 2-17 0,2-2-12 0,-4-2-1 0,4 7-1 16,3 0-3-16,-2-1-2 0,1 0-15 0,-1 1-23 0,-6 4-30 0,6 0-38 15,2 0-44-15,-9 0-49 0,7 4-101 0,-11 1-122 0,4 0-56 0,-5 3-23 0,-2 3 0 16,3-7 10-16,-8 8 18 0,0 2 25 0,-8-4 34 0,3-1 42 15,-9 0 50-15,1 0 51 0,-6 3 59 0,-2 1 63 0</inkml:trace>
  <inkml:trace contextRef="#ctx0" brushRef="#br0" timeOffset="93840.63">13181 14410 0 0,'0'0'1'0,"0"0"102"16,0-4 75-16,0 4 51 0,0-4 38 0,0 4 35 0,0-6 29 0,8 1 24 16,-8 1 17-16,5-2 17 0,-5 0 9 0,0 6 12 0,0 0 11 0,0-3-78 15,6 3-129-15,-6-6-75 0,0 6-47 0,8-5-25 0,-8 5-13 0,7 0-7 0,-7-4-8 16,5 4 0-16,4-6 5 0,-4 3 5 0,0 3 8 0,3-6 6 16,-3 2 2-16,9 4-1 0,-7-5-2 0,-1 5-3 0,7-6-1 0,0 6 0 0,0-4-3 0,0 4 2 15,0-6-4-15,1 6 1 0,-2-5-4 0,8 1 1 0,-8 4-1 0,9-5 2 16,6 1 0-16,-9-2-1 0,8 2 2 0,1-7 1 0,-3 8-2 0,10-9 0 15,5 3-3-15,-7-1-2 0,8-4-1 0,-1 4 0 0,6-5-4 0,2-4 1 16,-3 5-2-16,2-7 2 0,-2 8 3 0,9-8-2 0,0 2 0 0,-1-5 0 0,1 3-2 16,5 2-1-16,-5 1 0 0,4-9 0 0,1 9 0 0,0-1-2 0,2-2-4 15,-1 3-1-15,-1-3-6 0,0 2-1 0,-5 1-3 0,4-3-3 0,3 2-1 16,-2-2 1-16,1 2-1 0,1 1 1 0,-9-3-3 0,9 2 1 0,-8-1-2 0,-1 1 3 16,1-1 1-16,0 1 7 0,-1 0 1 0,-3 4 2 0,3-6 0 0,-5 2 2 15,6 5-1-15,-7-5-1 0,0 4-2 0,2 0-1 0,-10 0 0 0,11 0-3 16,-16 5 1-16,7-4-4 0,-8 4-1 0,9 1-1 0,-14 0-4 0,8-1-3 15,-3 4-1-15,-4-3-3 0,-1 3-2 0,1 3 1 0,-3-3-2 0,2 1-1 16,2 1 2-16,-11 4-3 0,11-6 0 0,-9 3-1 0,0 3-1 0,2-7-2 0,-9 7-2 16,7 0 1-16,-11-5 0 0,4 5 0 0,0 0 1 0,-4 0-2 15,4 0 2-15,-3 0 2 0,-4-4-1 0,-5 4 3 0,5 0 2 0,-5 0 4 0,0 0 5 16,0 0 3-16,0 0 6 0,0 0 3 16,0 0 1-16,0 0 3 0,0 4 1 0,0 1-1 0,0-5-1 0,-5 0-3 0,5 7-2 0,-5-7-10 0,5 0-8 0,-9 0-12 15,4 0-11-15,5 0-15 0,-7 0-14 0,-1 0-16 0,3-7-13 0,5 7-18 16,-7 0-15-16,0 0-22 0,2 0-21 0,-8 0-27 0,5 0-28 0,-3 7-31 0,4-7-35 15,-7 0-47-15,1 0-57 0,0 3-81 0,-6-3-89 0,6 6-30 0,-7-6 3 16,1 0 20-16,-2 0 30 0,3 4 35 0,-9-4 42 0,1 0 44 0,8 5 48 0,-9-5 52 16,1 0 55-16,-1 6 63 0,1-6 67 0</inkml:trace>
  <inkml:trace contextRef="#ctx0" brushRef="#br0" timeOffset="94550.16">14055 14484 90 0,'0'-5'154'0,"-8"5"39"0,8-6 30 0,-7 2 27 0,7-1 24 0,-5 1 23 0,5-1 20 0,-6 1 24 0,6-2 27 0,-8-3 28 0,3 3 26 0,5-4-58 0,-8 5-112 0,8 0-51 0,0-3-20 0,-5 2-7 0,5 1 0 0,0 1 1 0,0-2 4 0,0 0 2 0,0 3 5 0,0 3-3 15,-8-6-5-15,8 6-8 16,0-5-12-16,0 5-11 0,0 0-11 0,0-4-13 0,0 4-14 0,0 0-11 0,0 0-12 0,0 0-12 0,0 0-14 0,0 0-15 15,0 0-12-15,0 0-11 0,0 0-9 0,0 4-7 0,0 1-6 0,0 1-2 16,0-3-3-16,0 9 0 0,0-3 1 0,0 1 2 16,0 4-2-16,0-4 2 0,0 5 2 0,0 4 1 0,0-4 1 0,0 0 0 0,0 0-2 0,0-2-3 0,8 2-2 15,-8 0-2-15,5 0-2 0,-5 0-4 16,8 0-2-16,-3-6 2 0,3 6-4 0,-2-5 1 0,-1-1 0 0,2 0 0 0,1-3 2 0,4 0 0 16,-5-2 3-16,5 1 2 15,-3-5 2-15,2-5 2 0,1 5 2 0,2-4 4 0,-1-8 4 0,-8 3 3 16,16 0-1-16,-7-1 3 0,-1-5 0 0,-1 0 0 0,2-5-2 0,-1 7 1 0,6-8-1 15,-7 2 1-15,2 1 0 0,-1-3 0 0,1 6-1 0,-2-4 1 0,1-2 0 16,-7 3-2-16,2 3 3 0,-1-4 2 0,-2 4-2 0,1-4 1 0,-6 4 0 16,0 0-3-16,0 0-11 0,0 0-9 0,-6 0-13 0,6 0-14 0,-5 8-16 0,-2-4-16 0,7 1-20 0,-8 0-22 0,2 5-23 0,-1 0-29 0,7 1-33 15,-6-2-44-15,1 6-46 0,-2 0-68 0,7 6-73 0,-9-2-48 0,9 1-36 0,-5 0-1 32,5-1 16-32,-6 8 26 0,6-3 31 0,-7-3 36 0,7 1 40 0,0 4 42 0,0-1 47 15,0-1 54-15,0 2 55 0,-5-1 65 0,5-6 81 0</inkml:trace>
  <inkml:trace contextRef="#ctx0" brushRef="#br0" timeOffset="95339.53">14503 14372 0 0,'7'0'37'0,"-1"0"154"15,2 0 84-15,-2 0 57 0,-6-6 42 0,7 1 34 0,-7 1 24 0,0-5 25 16,0-1 20-16,0-1 21 0,0 1 20 0,0-4 25 0,5 4 23 0,-5-5-118 16,0 0-199-16,8 6-98 0,-8-4-47 0,0-2-18 0,6 3-8 0,-6-2 0 0,0 4 5 15,0 1 3-15,-6 0 2 0,6-1-1 0,0 4-4 0,-8 1-5 0,8 1-8 16,-5-2-8-16,5 3-14 0,-7 3-9 0,1 0-11 0,6 0-9 0,-8 3-7 0,2-3-5 15,-1 10-7-15,2-5-4 0,-9 4-5 0,7 3 0 0,1-3-3 0,-1 1-5 16,1 4-2-16,-7 2-2 0,8-1 1 0,-3-2 0 0,2 2 1 0,6 0 2 16,-7 0 1-16,-1 3-3 0,8-2 0 0,0-1-5 0,0-2-2 0,-5 1-6 15,5 2-7-15,0-1-4 0,0-1-7 0,5 2-2 0,-5-1-5 0,0-2-3 0,0-4-5 16,8 6-2-16,-8-3-1 0,0-3-2 0,7 0 2 0,-1 0 2 0,-6-3 6 16,8-2 5-16,-3 1 11 0,-5 1 5 0,5-2 6 0,3 2 8 0,-2-6 7 15,1 0 6-15,-1 0 6 0,1 0 6 0,0-6 6 0,0 2 5 0,5-2 6 16,-6-3 6-16,2 3 4 0,5-3 7 0,-8 0 5 0,9 0 4 0,-9-7 6 15,8 5 5-15,-6-2 6 0,2-2 6 0,2 0 1 0,-4 5 3 0,-1-4 1 0,1-1 0 16,-1-4-1-16,1 4 0 0,-1 0-6 0,-6 0-3 0,8 0-2 0,-8 2-7 16,0-2-6-16,5-6-4 0,-5 6-9 0,0-3-3 0,-5 2-6 0,5-2-4 15,0 3-1-15,-8-4-2 0,8-2-5 0,-6 8 0 0,6-8-4 0,-7 1-1 0,1 2-5 16,-1 2-1-16,1-3 1 0,-1 5-2 0,1-2-2 0,6 1 2 0,-5 6-1 16,-4 0-1-16,9 0-2 0,-7-1-2 0,7 4-3 0,-5 1-4 0,5 5-3 15,0 0-6-15,0 0-3 0,0 0-4 0,0 0-1 0,0 0-1 0,0 5 0 0,-8 1 0 16,8-3-1-16,0 4 2 0,0 2 2 0,0-4 0 0,0 5 3 0,0-1 3 15,8 6 6-15,-8-5 2 0,0 4 8 0,0-4 2 0,0 4 2 0,0 2 2 16,0-3 1-16,0-2 0 0,0 4 1 0,5 0-1 0,-5-5-1 0,0 3 2 16,0 1 1-16,7 2 0 0,-7-7 0 0,0 6-2 0,0 0 2 0,9 0-2 0,-9-2 1 15,0-2 0-15,5 5-1 0,-5-2-1 0,6 0 0 0,1 0 1 0,-1 2-1 16,-6-7 0-16,7 6 0 0,6 0 0 0,-13-6 0 0,14 6 1 0,-9-1 1 0,3-4-1 16,-3 0-1-16,0-1 1 0,9 3 3 0,-7-3 0 0,1-5-1 0,4 5 2 15,-5-3-1-15,-2-1 0 0,9-1-1 0,-7-4 2 0,4 0 0 0,-4 0 2 16,7 0 1-16,-1-4 1 0,-8-1 1 0,11-1-1 0,-5-3 1 0,2 5-2 15,-5-5 0-15,4-3 1 0,0 3-1 0,3-6 1 0,-10 6-1 0,9-6-1 0,-2 5-1 16,-3-5 1-16,-4 0 0 0,8 6 1 0,-8-6 0 0,4 0 1 16,-2 2 0-16,-7-2 0 0,5 0 1 0,1 0 0 0,-6 2-3 0,7-8 2 0,-7 6 0 15,6-4-1-15,-6-2 0 0,0 3-1 0,0-1 0 0,0-7-1 0,0 7-2 0,0-6-1 16,0 1 0-16,0 6-1 0,0-9 1 0,-6 5-2 16,6 1 1-16,0-3 0 0,0 5 1 0,0-2 3 0,-7 7 4 0,7-5 4 0,0 4 2 0,0 5 4 15,0 1 2-15,0 0 1 0,-6 3 4 0,6 0-2 0,0 6-1 0,0-3-2 16,0 3-3-16,0 0-6 0,-5 3 1 0,5-3-3 0,0 6-6 0,-7 0-4 15,7 3-5-15,-9 0-1 0,4 1-5 0,5-1-3 0,-7 6-1 0,1 0 0 16,6 0 2-16,-5 0 2 0,5 0 1 0,-9-2 1 0,9 8 2 0,0-6 1 0,-7 4 0 16,7-5 0-16,0 6 1 0,0-6-1 0,0 5 0 0,7 2 0 0,-7-8 0 15,0 7-1-15,9-4-2 0,-9-1 3 0,5 3-1 0,-5-2-1 0,6-2 0 0,1 0-2 16,-2-4 1-16,-5 6 0 0,16-7-2 0,-16 4-3 0,11-2-5 0,-4-1-9 16,-1 5-10-16,2-6-13 0,-3 1-15 0,2-5-12 0,-1 4-14 0,8 1-15 15,-7-4-12-15,-2-1-14 0,3-1-18 0,-2 2-20 0,-1-3-22 0,3 3-26 0,-1-6-24 16,-1 4-41-16,0-4-52 0,1 0-61 0,-2 0-65 0,3 0-18 0,-2-4 9 0,-6 4 17 15,7-6 24-15,-7 3 30 0,0-3 32 0,0-3 36 0,-7 3 39 0,7 2 42 16,-6-7 46-16,-2 2 56 0,3 5 63 0</inkml:trace>
  <inkml:trace contextRef="#ctx0" brushRef="#br0" timeOffset="95497.76">14940 14190 0 0,'-13'-4'9'0,"-1"4"125"0,7 0 76 0,2-5 55 0,-9 5 44 0,9-4 38 0,-3 4 39 0,1-5 32 0,7-2 32 0,0 4 21 0,0-3 22 0,0 1 18 0,0 1 15 0,0-5-94 0,0 3-158 0,0-3-86 0,0 3-52 0,7-4-26 0,1 1-17 0,-3-2-16 0,3 3-17 0,-2-6-10 0,-1 2-12 0,2-3-5 0,7 2-1 0,-1 4-3 0,1-7 2 0,-2 5-3 0,1-2-5 0,6 4-11 0,-6-6-14 0,8 4-25 0,-8 1-29 0,6-3-39 0,0 8-48 0,-7-5-76 0,9-1-94 0,-8 7-87 16,1-2-79-16,-1 1-30 0,-3 1-4 0,4-1 4 0,1 1 19 0,-9-2 24 15,-1 6 31-15,3-9 41 0,-3 3 45 0,-5 2 56 0,0-1 56 0,0-5 76 0,-5 5 78 16</inkml:trace>
  <inkml:trace contextRef="#ctx0" brushRef="#br0" timeOffset="95734.28">15267 14263 0 0,'0'21'29'0,"0"-6"145"0,0-2 80 0,0 2 53 0,0-4 40 0,-9-1 29 16,9-7 24-16,0 3 20 0,9-2 17 0,-9 1 14 15,0-5 17-15,0 0 16 0,0 0 21 0,0 0-110 0,0 0-176 0,5-5-77 0,-5 5-32 0,0 0-6 16,0 0 5-16,0 0 7 16,0-4 7-16,0 4 8 0,0 0 4 0,5-6 5 0,-5 3 3 0,0-3-5 0,8-3-2 0,-8 3-17 0,5 2-16 0,-5-7-20 0,8 2-23 15,0-1-18-15,-3 1-14 0,1-6-14 0,7 5-8 0,-6-1-5 0,6-2-5 16,-6 4-12-16,5-3-16 0,1-2-23 0,1 4-28 0,-2-3-30 0,2 1-33 15,-1 3-38-15,-8 0-40 0,11 0-58 0,-5-1-67 0,-6-1-88 0,11 7-98 0,-4-7-37 16,-5 2-6-16,-2 3 17 0,2-2 30 0,1-2 39 0,-3-1 43 0,3 6 48 16,-2-4 49-16,-1-6 53 0,-5 6 55 0,8-1 64 15,-8-5 68-15</inkml:trace>
  <inkml:trace contextRef="#ctx0" brushRef="#br0" timeOffset="96050.33">15682 13779 0 0,'6'-4'85'15,"-6"4"123"-15,0 0 75 0,0 0 54 0,0-5 46 0,0 1 40 0,-6-1 39 16,1 1 36-16,5-2 33 15,-7 0 30-15,-1 3 27 0,2-3 5 0,6 1-11 0,-6 5-114 0,6-4-171 0,-7 4-91 0,2-6-45 0,5 6-28 0,-9 0-18 0,2 0-19 16,2 0-19-16,-1 0-16 0,6 0-15 0,-13 6-12 0,5-6-9 0,3 4-11 16,-2 1-7-16,1 4-5 0,-7-3-9 0,5 4-1 0,3-1-6 0,-9 0-2 0,9 3 3 15,-3-3-3-15,1 1 4 0,2 4 0 0,-2-4 0 0,0-1 2 0,2 3 1 16,5 1-1-16,-8-4-1 0,8 2-2 0,0-2 2 0,0 0-2 0,0 3-1 16,0-3 0-16,0 1 1 0,0-1-2 0,8 0 3 0,-8 3 0 0,5-3 0 0,2 1 5 15,0 4 1-15,-2-4-1 0,2 0 4 0,6-1 0 0,-5 0 2 0,-2 2 3 16,7-2 1-16,0 7 1 15,-7-7-1-15,6 1 2 0,4-1 0 0,-5 2-1 0,1-1 1 0,-3-1-1 0,3 0 1 0,0-3-1 0,-4 3 1 0,-1 0 1 32,4 3 2-32,-11-8-2 0,8 5 3 0,-3-3 1 0,-5-2 1 0,0 6-1 0,0-6 1 15,0 2-2-15,0 0-4 0,0 3-9 0,-5-3-12 0,5-3-13 16,-8 1-17-16,2 2-19 0,1-1-19 0,-2-1-22 0,-7 2-24 0,8 0-27 0,-1-3-30 16,-7 3-29-16,7-6-34 0,2 0-56 0,-6 5-64 0,3-5-72 0,0-5-66 0,3 5-18 15,-8 0 11-15,7-6 21 0,-1 3 32 0,-1-3 33 0,3 0 38 0,5 2 41 16,-6-7 43-16,-2 7 46 0,3-5 48 0,5 0 61 0,0-3 67 0</inkml:trace>
  <inkml:trace contextRef="#ctx0" brushRef="#br0" timeOffset="97297.74">15801 13913 0 0,'5'18'36'0,"0"-8"154"0,-5 1 87 0,9-8 62 0,-9-3 45 0,0 0 37 16,0 0 30-16,0-9 24 0,5-15 24 0,-5-1 24 0,0 10 22 0,0 6 23 15,0 4 21-15,7 1-125 0,-7-2-203 0,0 6-108 0,0 0-57 0,0 0-30 16,6 0-18-16,-6 0-8 0,0 0-4 0,0 0-2 0,8 0-2 0,-8 0-5 0,6 0-3 15,-6 6-4-15,0-6-4 0,7 4-4 0,-7 1-3 0,0-1-2 0,0 1 1 16,5 5 2-16,-5-5 0 0,0 4-1 0,0-2 1 0,0 2 0 0,0 0 0 0,0 1-1 16,0-5-3-16,0 4-1 0,0 3-2 0,0-3-7 0,8 1-7 0,-8-1-13 15,0-4-8-15,0 5-10 0,0 0-7 0,6-5-2 0,-6-1-5 0,5 1 1 16,-5-1-2-16,8-4 4 0,-8 6-2 0,7-6 1 0,-2 0 2 0,4 0 5 16,-4-6 7-16,0 2 10 0,8-1 9 0,-5 1 7 0,-2-1 8 0,7-5 3 0,-5 0 6 15,5-1 2-15,-8 2 2 0,2 0 3 0,0 0 2 0,-2-1 2 0,2-1 3 16,1-3 4-16,-8 5-2 0,0-3 4 0,5 3-1 0,-5 0 1 0,-5-2 0 15,5 2-1-15,-8-1 0 0,8-5-2 0,-7 6-2 0,2-1-3 0,-2 1 0 16,0 0-4-16,2-3-4 0,-3 3 1 0,-5-1 1 0,7 5 0 0,-1 1-3 16,-7-1-3-16,9 5 1 0,-3 0-1 0,-2 0-5 0,1 0 1 0,4 5-3 0,-2-1 1 15,-6 5-5-15,7-3-1 0,-2 9-4 0,3-5 0 0,5-1-7 0,-7 6 1 16,1 0-2-16,6 0-2 0,0-2-2 0,0 2-6 0,0-1-6 0,0 2-5 16,0 3-5-16,0-5-7 0,6 2-4 0,-6 2-3 0,7-3 0 0,-2 1 1 0,-5-2 0 15,8 1 3-15,-2 1-1 0,-1-7 5 0,3 0 4 0,-1 1 8 0,-2-1 9 16,4-4 10-16,-4 1 8 0,0-2 8 0,3-4 10 0,-3 6 6 0,3-6 4 15,5 0 1-15,-7 0 3 0,2 0 1 0,-3-6 2 0,3 6 6 0,4-4 4 0,-5-7 6 16,-2 7 7-16,2-7 5 0,6 7 7 0,-6-5 5 0,0 0 4 0,-2-3 7 16,2 3 5-16,2-6 9 0,-4 6 4 0,1-1 3 15,1 0 1-15,-7-4-1 0,5 4 2 0,-5 1-5 0,9-6-6 0,-9 4-4 0,5 1-7 0,-5-3-4 0,0 1-8 16,7 3-5-16,-7-6-9 0,0 6-7 0,0-6-6 0,6 6-7 0,-6-6-5 16,0 5-5-16,0-4-6 0,0 4-7 0,5-5-3 0,-5 5-3 0,0-4-5 15,8 4-3-15,-8 1-1 0,8-2-3 0,-8 1-5 0,5 6 0 0,-5-1-3 16,7 0-1-16,-7 1-2 0,6-2 0 0,-6 6-1 0,6 0 0 0,-6 0 2 0,8 0 2 15,-1 0 2-15,-2 6 1 0,-5-2 5 0,6 1 1 0,2 0 3 0,-3 5 2 16,3-1 3-16,5 0 1 0,-7 7 3 0,-1-7 4 0,2 6 2 0,1 0 1 16,-2 0 0-16,-6-2 2 0,7 2-1 0,-1 0-2 0,-6 0-1 0,5-6-2 0,-5 6-3 15,0 1-3-15,0-7 1 0,0 6-4 0,0-6 0 0,0 0-1 0,8 3 2 16,-8-8-3-16,0 5 1 0,0-3 0 0,0-6 3 0,0 3 3 16,0-3 5-16,0 0 6 0,0 0 5 0,0 0 3 0,0 0 5 0,0 0 1 0,0-3 5 0,0-3 1 15,8 2 3-15,-8-1 2 0,0 1 4 0,0-1 2 0,0-5 0 0,0-1 1 16,0 7-5-16,0-6 0 0,0 1-2 0,0-3-2 0,0-2-1 0,0 4-3 15,0 1-2-15,0 0-2 0,0 0-4 0,0-3-1 0,0 3-5 0,0-6-2 16,0 6-6-16,5-1-2 0,-5-5-4 0,0 5-4 16,0-4-1-16,6 4-3 0,-6-5-3 0,7 6-1 0,-2-1-2 0,4 0-1 0,-2-4-1 0,-2 3-3 15,1 7 0-15,2-5-4 0,-3 3 1 0,8 1 1 0,-6 1-1 16,0 4 2-16,6-6 1 0,-6 6 1 0,7 6 2 0,-9-2 2 0,8 1 4 0,-7 1 0 0,7-3-2 16,-6 3 1-16,-1 3-3 0,7 1-5 0,-6 0-5 0,6 0-7 15,-6 4-10-15,0-3-6 0,-2-2-10 0,8 6-3 0,-7-6-6 0,2 7-5 16,-3-7-5-16,2 1-2 0,7-1-3 0,-8 0 0 0,1 2-1 0,-2-7 5 0,4 8 6 0,3-9 6 15,-6-3 4-15,7 6 6 0,-5-6 6 0,-3 4 4 0,9-4 5 0,-2 0 4 16,1-4 5-16,-6 4 4 0,5-6 5 16,1 3 5-16,1-3 2 0,-2 0 6 0,2-3 3 0,-7 3 3 0,4-3 6 0,5 0 4 0,-5 5 7 0,2-8 10 0,-5 3 11 15,4-1 11-15,-6 1 14 0,0 0 10 0,9-3 11 0,-10 3 9 0,-5 0 12 16,8 3 4-16,-2-3 7 0,-6 0 4 0,0-1 4 0,0-1-3 0,0 1-1 16,0 1-6-16,-6 0-11 0,-2-1-10 0,8-5-13 0,-5 6-12 0,-3-2-9 0,-5-2-10 15,7 1-8-15,1 3-6 0,-10-1-7 0,9 5 0 0,-7-4-6 0,8 5-1 16,-11-2-7-16,11 1-1 0,-1 1-2 0,-6 4-3 0,3 0-5 15,2 0-2-15,2 0-6 0,-1 0-3 0,-2 4-2 16,3 1-6-16,5 1-1 0,-8-2-4 0,3 1 1 0,-2 4-2 0,7 1 2 0,-7-4 0 16,2 9 1-16,5-6 3 0,-8 0 1 0,8 6 0 0,-7-5 3 0,7 5 0 15,-5-6 1-15,5 6 0 0,0 0 0 0,0-5 0 0,0-1-1 0,0 6-2 16,0-6 1-16,0 0-4 0,0 7 1 0,0-7-4 0,5-4 3 0,-5 5-2 0,7-1 1 0,-7 3 2 0,8-8-1 0,-3 1 2 16,-5-1 1-16,7 1 0 0,0-1 3 0,-2-4 3 0,3 6 1 0,-3-6 4 15,3 0 5-15,-2 0 1 0,-1-6 3 0,2 2 4 0,2-1 3 0,-4 1 2 0,2-1 3 16,-1-5 5-16,-1 4 3 0,3-3 3 0,0-1 6 0,-3-4 1 0,1-2 2 15,1 7 2-15,-7-6 1 0,6 1 0 0,2 0 0 0,-8-7 0 16,7 7-2-16,-7-5-2 0,0 0-1 0,0-1-5 0,5 1-4 0,-5-2-3 0,-5-3-6 16,5 5-2-16,0-2-1 0,0-3-5 0,-7 0-3 0,7 5-1 0,-8-6 1 0,2 1-3 15,6-1 0-15,-7 1 0 0,1 0 1 0,6-1-2 0,-5 1 0 0,-3 4 1 16,8 1 0-16,-8 0-1 16,8-2 0-16,-5 12 0 0,5-6-1 0,0 5-2 0,0 5-2 0,-6-4-4 0,6 9-1 0,0 0-8 0,0 0-2 0,0 0-5 15,0 0 2-15,0 0 0 0,0 5 2 0,0-1 0 0,0 11 2 0,-7-4 1 16,7 2-1-16,0 8 3 0,0-2 1 0,0 0 2 0,0 7 3 0,0-4 5 0,0 9 5 15,0-7 0-15,0 0 0 0,0 0 0 0,0 0-2 0,7-3-3 0,-7 3-2 16,6-4-5-16,-6 4-2 0,5-3-6 0,3-3-5 0,0 1-8 0,-3-4-11 0,1 6-13 16,1-8-10-16,-1 2-16 0,2 0-16 0,-1 0-17 15,-2-6-14-15,1 6-22 0,7-6-23 0,-5 1-18 0,-3 0-21 0,3-5-22 0,-2 0-21 0,7 5-37 16,-6-10-46-16,-1 4-64 0,0 1-68 0,1 1-18 0,6-6 8 0,-5 0 20 16,-3 0 29-16,1-6 34 0,6 1 36 0,-3 1 38 0,-4-2 39 0,2 2 39 0,4-6 44 0,-2 0 54 15,-2-5 60-15</inkml:trace>
  <inkml:trace contextRef="#ctx0" brushRef="#br0" timeOffset="97598.19">17154 13322 0 0,'0'-9'1'0,"0"-7"109"0,0 5 67 0,8-2 45 0,-8 4 29 0,0-7 21 0,5 2 17 0,2-1 14 0,0-1 12 0,-2-2 18 0,2 3 15 0,-7 0 23 0,6 0 18 0,-6 0-67 0,8 6-122 0,-2 0-58 0,-6-1-27 0,0 0-5 0,7-1 6 0,-7 7 12 0,0-1 11 0,0 1 12 0,0-1 9 0,0 5 4 0,-7-4 2 0,7 4-3 0,0-6-1 0,-6 6-10 0,6 0-15 16,0 0-15-1,0 0-17-15,-8 0-15 0,8 0-14 0,-6 0-13 0,6 0-11 0,-7 6-10 0,7-2-6 16,-5-4-9-16,5 9-7 0,-7-4-8 0,0-1-7 0,2 7-5 0,-3 5-2 16,8-7-2-16,-7 4 2 0,2 2 2 0,-4 0 1 0,9 0 0 0,-5 4 1 15,5 2 1-15,-5-3 1 0,5 2-2 0,-8 0 2 0,8-2-2 0,0 3-2 16,0 3 1-16,0-5-1 0,0 2-1 0,0-3 0 0,0 3-3 0,8 3-4 16,-8-10-8-16,5 10-9 0,0-3-12 0,-5-3-12 0,9-3-11 0,-4 6-16 0,2-3-16 15,6 1-15-15,-6-3-17 0,0-2-14 0,5 5-19 0,-6-8-17 0,8 3-13 16,-2 0-10-16,2-4-3 0,-9 1-1 0,8-1-8 0,3-6-11 0,-5 1-16 15,2 0-19-15,0-5-16 0,-6 4-15 0,7-4-29 0,-1 0-32 0,-8-4-1 0,9-1 14 16,-2 5 19-16,-4-9 22 0,4 3 21 0,-5-4 25 0,-2 1 28 0,3 0 32 0,0-2 37 16,-3 1 35-16,1-5 38 0,1 6 57 0</inkml:trace>
  <inkml:trace contextRef="#ctx0" brushRef="#br0" timeOffset="98071.01">17434 13453 0 0,'-6'-9'68'0,"6"-1"85"0,0-4 52 0,0 4 43 0,-5-1 32 16,5-2 36-16,5-2 33 0,-5-1 32 0,0-4 33 0,-5 7 31 0,5-8 30 15,0 2 0-15,-8 5-18 0,8-6-68 0,0 6-95 0,0-5-49 0,0 7-25 16,0-2-14-16,0-1-10 0,0 7-11 0,0-3-19 0,0 7-13 0,8-7-18 0,-8 7-17 15,0-1-14-15,0 5-18 0,5-6-14 0,-5 6-15 0,0 0-10 16,6 6-10-16,1-6-3 0,-7 5-4 0,5-1-1 0,4 7-3 0,-9-1-1 0,5 3 2 16,2-2-3-16,-7 4 1 0,6 4 2 0,0 0-1 0,-6-5 1 15,7 7-1-15,-7-2-2 0,0 2-3 0,8-3-5 0,-8 1-4 0,0 2-6 0,0 3-5 0,5-6-3 16,-5 3-7-16,0-7-7 0,0 6-1 0,0-1-6 0,0-4-1 0,0 0-4 16,7 0-1-16,-7 0-1 0,0-6-1 0,0 0 1 0,7 1-3 0,-7-1-1 15,0-3-1-15,5 0 0 0,-5-2 1 0,0 1 3 0,8-1 5 0,-8-4 3 16,0 0 10-16,0 0 10 0,0 0 6 0,0 0 7 0,0 0 5 0,0 0 2 0,0 0 6 15,0-4-1-15,0-5 6 0,0 3 4 0,-8 0 3 0,8-3 3 0,-5-1-1 16,-2 1-2-16,7 0-6 0,-7-2-5 0,2-2-8 0,-10 1-6 16,9-3-3-16,0 2-3 0,-1-2-3 0,-7 0-2 0,9 0-1 0,-2 0 1 0,-4 2-2 15,3-8 1-15,0 7-1 0,3-6 1 0,-2 6 1 0,1-5-2 0,0-2 2 0,-2 2-2 16,8 1 1-16,-7-3-1 0,7 2-1 0,0-2 1 0,0 3-1 0,-5-1-2 16,5-2-2-16,5 1-2 0,-5 7-1 0,0-8-3 0,0 6-1 0,7 6-1 15,-7-4 1-15,8 1 0 0,-8 3 4 0,6 0-2 0,0 3 3 0,1-3 1 16,-2 5 3-16,3-1 0 0,5 5 2 0,-7-6 3 0,6 6 2 15,2 0 2-15,-1 0 0 0,0 0 4 0,0 0-1 0,6 6 1 0,-4-6 1 0,-3 5-2 0,0-1 2 16,2 5-2-16,-1-3 0 0,-1 3 3 0,-3 0 1 0,3 3 2 0,-12-3-2 16,6 0 2-16,-1 1 1 0,-5-1-2 0,0 7 2 0,0-2-2 0,0 1 1 0,-5 0-2 15,5 0-1-15,-6-2-4 0,-1 8-8 0,2-6-8 0,-4 4-11 0,2-5-12 16,-4 2-12-16,4-3-14 0,1 2-11 0,-2 0-15 0,3-5-14 0,-9-1-15 16,9 0-16-16,-2 2-14 0,-1-7-16 0,3 8-14 0,-2-9-15 0,7 3-11 15,-7-2-11-15,7-4-8 0,-5 5-27 0,-3-5-31 0,8 6-60 0,0-6-75 0,0 0-30 16,0 0-12-16,0 0 12 0,0-11 22 0,8 7 28 0,-8-2 28 0,5-4 33 0,2 5 34 15,0-4 36-15,-2-1 35 0,3-4 48 0,-1-2 52 0</inkml:trace>
  <inkml:trace contextRef="#ctx0" brushRef="#br0" timeOffset="98331.2">17715 12975 0 0,'0'0'62'0,"0"-6"124"0,5 1 70 0,-5 5 58 0,0-4 48 0,0-1 39 0,0 1 35 0,0-2 33 0,0 2 32 0,0-1 34 0,0-1 35 0,0 2 12 0,8-7 4 0,-8 7-98 0,0-1-157 0,6 1-78 0,-6-2-45 0,0 6-26 0,5-3-23 0,-5-3-13 0,0 6-8 0,0 0-13 0,0 0-14 0,0-6-14 0,0 6-17 0,0 0-16 0,0 0-15 0,0 0-12 0,0 0-11 0,0 0-2 16,8 6-3-16,-8 0 0 0,0-3 3 0,0 7-1 0,0-1 1 0,0 6 1 16,7-4-1-16,-7 8 2 0,0-4 0 0,6 4 1 0,-6-4 1 0,0 3 1 15,8 3-2-15,-8-2-5 0,0 5-6 0,5-3-8 0,-5 3-6 0,5-5-6 16,-5 0-5-16,9 7-12 0,-4-7-8 0,-5 0-9 0,7 1-8 0,-1-1-10 16,1 1-9-16,0-4-12 0,0-3-15 0,-2 2-21 0,3-1-23 0,3 2-24 15,-11-1-26-15,8-6-27 0,-3 0-31 0,2 0-30 0,-7 1-27 0,0-4-59 0,9-1-67 16,-9-5-62-16,-9 4-60 0,9-4-12 0,0 6 15 0,0-6 28 0,-7 0 38 15,2-6 38-15,-3 6 43 0,8-4 47 0,-6-1 47 0,1-1 51 0,5-4 52 16,-8 7 64-16,8-8 73 0</inkml:trace>
  <inkml:trace contextRef="#ctx0" brushRef="#br0" timeOffset="98687.8">17981 12829 0 0,'0'-6'21'0,"0"0"80"0,8 3 47 16,-8 3 35-16,0-6 31 0,0 1 26 0,0 1 27 0,0-2 27 0,0 6 25 0,0-4 27 0,0-1 27 0,0 1 7 0,0-1-5 15,0-1-42-15,0 2-65 0,0-2-36 0,-8 1-25 0,8 1-8 0,0 4-3 0,0-5-1 16,0 1-3-16,-7 4-5 0,7 0-4 0,0-6-8 0,0 6-5 0,0-4-11 16,0 4-10-16,0 0-11 0,0 0-7 0,0 0-12 0,0 0-5 0,0 0-13 15,0 0-10-15,0 0-14 0,0 0-12 0,0 0-11 0,0-5-11 0,0 5-7 16,7 0-6-16,-7 0-3 0,0 0-5 0,8 0 0 0,-3 0-3 0,1 5 0 15,2-5-2-15,-3 4 5 0,2 2 2 0,1-2 5 0,4 1 4 0,0 4 4 0,2 1 3 16,-1 1 1-16,-1-2 0 0,2 5-2 0,-1 0-3 16,1 1-3-16,-2 1-2 0,7 2-3 0,-4 3 0 0,-3-2-3 0,0 1-4 0,-4-1-3 15,5 0-2-15,-7 7-6 0,-1-3-2 0,-5 3-8 0,8 2-8 0,-8-4-10 0,0 10-15 16,-8-4-22-16,3 4-25 0,-1 1-28 16,-2-1-32-16,-5 0-36 0,1 0-40 0,0 2-43 0,-8-9-42 0,6 4-71 0,-7-3-82 0,-2-4-69 0,2 0-57 0,2 3-14 15,-7-9 14-15,0 1 32 0,7 2 37 0,-8-2 45 0,1-5 46 0,0 5 51 0,0-4 53 16,0 0 55-16,-1-6 55 0,-5 1 69 0,6 1 77 0</inkml:trace>
  <inkml:trace contextRef="#ctx0" brushRef="#br0" timeOffset="99654.95">15122 15130 87 0,'0'-12'157'0,"7"8"41"0,-7-7 31 0,0 7 26 16,0-5 26-16,6 0 23 0,-6-7 24 0,8 6 23 0,-8-4 21 0,0 5 24 0,0-6 19 0,0 0-62 0,0-4-112 0,-8 4-56 0,8 0-34 0,0-4-9 0,0 5-1 0,0-2-1 0,-6 1-1 0,6 1-1 0,0 4-5 0,-7-5-2 16,7 6-1-16,-6-6-5 0,6 6 0 0,-7-1-5 15,1 4-7-15,6-3-4 0,-8 3-4 0,3 2-5 0,5-1-4 0,-7 1-8 0,1-1-10 0,0 5-8 0,-1 0-8 16,7 0-8-16,-8 0-9 0,3 0-7 0,-1 0-9 0,6 0-10 0,-8 0-7 16,3 5-8-16,-2-5-7 0,7 0-5 0,-8 4-5 0,8 1-1 15,-6-1 0-15,0 2 0 0,6-2-1 0,-7 1 1 0,7 1 3 0,-5-3 0 0,-3 9 0 16,8-8 0-16,-6 1 2 0,6-1-2 0,0 2 0 0,0-6-2 0,-7 3 0 0,7-3-1 15,0 6 2-15,0-6-3 0,0 0 1 0,0 5 1 0,0-5-1 0,0 4 2 16,0 2 1-16,0-6 0 0,0 6 2 0,0-2 3 16,0 1 2-16,0-1 2 0,0 1 3 0,0-1 0 0,0 2 3 0,0-1 1 0,0-1 1 0,0 1 0 15,0 2 0-15,-6-7 2 0,6 3-3 0,0 3 1 0,0-6 0 0,0 5 0 0,0-1-1 16,0-4-1-16,0 0-2 0,-5 4-2 0,5 2-1 0,0-1-1 0,0-1-3 16,0-4-3-16,0 5 1 0,0 1-3 0,0-2 3 0,0 2-4 0,0-1-1 0,0 5 1 15,0-7-2-15,0 3-1 0,0 3 1 0,5-3-2 0,-5 4 2 0,6-1 0 16,-6-4 2-16,7 5 0 0,-1-6 1 0,2 6 2 0,-8-6 0 0,5 8 1 15,2-3 1-15,-1-3 0 0,8 1 3 0,-7-1 1 0,-2-1 3 0,3 5 0 16,3-4 2-16,-3-3 2 0,-1 3 1 0,5-1 2 0,0-1 2 0,-4-4 1 16,5 6 3-16,0-2 2 0,1-4 0 15,-1 5 3-15,-3-5 0 0,4 4 0 0,1-4 0 0,-4 0 1 0,2 5-2 0,8-5 2 16,-8 0-3-16,1 0 2 0,-4 6-5 0,-2-6 1 0,5 0-2 0,0 4-3 0,-7-4-2 0,7 0 0 0,-6 6-1 16,-1-6-1-16,1 0 2 0,-7 5 0 0,7-5 4 0,-7 4 1 0,0-4 2 0,0 6 1 15,0-3 2-15,0 3 0 0,-7-2 0 0,7 1 2 0,-7 1-1 16,1 3 1-16,-1-3-1 0,2 3-1 0,-3-5-3 0,-3 6-3 0,3 0-3 0,-5 0-8 15,-5-1-10-15,4 1-6 0,1-4-6 0,-8 3-6 0,8 0-5 0,-6 2-4 16,7-1-2-16,-7-4-6 0,-2 3-3 0,2-5-5 0,6 1-3 0,0-1-8 0,-6 1-6 16,4 1-4-16,10-6-8 0,-9 0-7 0,9 0-9 0,-2 0-14 0,-1 0-19 15,2 0-22-15,0-6-24 0,6 6-26 0,0-5-27 0,0 1-39 0,6-5-45 16,-6 3-48-16,6-3-51 0,2 3-24 0,-8-9-6 0,12 6 10 0,-4 0 22 16,-2-7 29-16,7 1 34 0,-6 1 37 0,5 0 40 0,-5-1 40 0,6-5 42 0,0 1 48 0,0 0 49 15</inkml:trace>
  <inkml:trace contextRef="#ctx0" brushRef="#br0" timeOffset="99890.18">15559 14576 24 0,'13'-5'164'0,"0"1"93"0,-8 0 72 0,3 4 55 0,0-5 46 0,-8-5 39 0,5 4 38 0,-5 1 35 0,0 1 31 0,0-2 29 0,0-3 29 0,0 4-25 0,0 5-58 0,0 0-114 0,0 0-145 0,0 0-79 0,0 0-42 0,0 0-28 0,0 0-17 0,0 0-17 0,0 0-19 0,0 0-13 0,0 0-16 15,0 0-9-15,0 0-13 0,0 0-8 0,0 0-9 0,0 9-6 0,0-4-8 0,0 5-2 0,0 1-4 16,0 4-1-16,0-2 1 0,0 2 2 0,6 6 2 0,-6-8 3 0,0 8 3 15,5-2 2-15,-5-1-1 0,7 2-1 0,2 0-5 0,-9 0-12 0,5-5-14 0,2 4-16 16,-1 0-16 0,0 2-20-16,2-3-19 0,-8 2-22 0,7 0-24 0,-2-2-23 0,1 2-25 0,2 1-27 0,-8-2-27 0,5 0-29 15,3 2-28-15,-3-8-40 0,2 1-46 0,-7 2-62 0,7-1-69 0,0-6-19 0,-7 0 4 0,0 3 23 16,6-3 33-16,-6-3 34 0,-6-3 41 0,6 1 41 0,-7 2 44 16,0-1 44-16,0-5 45 0,2 4 55 0,-8-4 59 0</inkml:trace>
  <inkml:trace contextRef="#ctx0" brushRef="#br0" timeOffset="100079.4">15357 15060 0 0,'-7'-5'36'0,"7"1"153"0,-7-2 84 0,7 2 58 0,0 4 43 16,0-5 29-16,0 1 24 0,7-1 24 0,-7-2 22 0,7 4 23 0,0-8 23 15,-2 1 24-15,8 1 22 16,1-6-120-16,7 5-201 0,-3-4-103 0,3-5-55 0,3 3-24 0,3-4-11 0,-2 2-3 0,9-2 3 0,-2 0 1 0,-1 2-7 0,2-3-8 16,1 2-13-16,-2 0-19 0,1 4-27 0,-1-5-31 0,0 7-37 0,-5-8-39 15,4 6-39-15,-2 2-51 0,-6 1-55 16,4-3-92-16,-6 6-104 0,3 0-46 0,-4-1-9 0,-1 1 9 15,2-2 16-15,-3 1 28 0,-4 5 37 0,-1-3 42 0,0 3 46 0,0-5 51 0,-6 4 51 0,-1-3 59 0,0 3 63 0</inkml:trace>
  <inkml:trace contextRef="#ctx0" brushRef="#br0" timeOffset="100933.86">16294 14625 0 0,'0'9'101'0,"0"3"120"0,-6-9 73 0,6 3 55 0,-5 0 42 0,-3-6 40 0,0 0 35 0,3 0 31 0,-1 0 28 0,-1-6 26 31,1 0 23-31,6 3-5 0,-8-3-21 0,1 6-121 0,7-6-176 0,0 3-88 15,-5-3-48-15,5 2-22 0,-6 4-17 0,6-5-13 0,-6 1-13 0,-1-2-10 16,-1 0-8-16,3 6-7 0,-3-3-3 0,2 3-7 0,-6-6-4 0,4 6-4 16,-4 0-3-16,0 0-3 0,-4 0-2 0,5 6-1 0,-1-3 0 0,-2-3 0 15,1 6 2-15,-1 0 0 0,2 3 0 0,-2-5 1 0,1 5 0 0,1-3 1 16,-7 3-1-16,11 3 0 0,-5-3-3 0,0 0-1 0,-1 1-2 0,1-1-1 0,8 3-3 16,0 1 0-16,-9-4-3 0,7 2-2 0,-1 4 0 0,3-5-3 0,5 4-3 0,-6 0 0 15,6-3-2-15,0 4-6 0,-8-6 0 0,8 4-3 0,8-2-1 0,-8-1-2 16,0 5 1-16,0-6-1 0,6 1 2 0,-1-1 2 0,-5 3-1 0,8-3 1 15,-1 0 3-15,-2 1 5 0,4-5 1 0,-4-1 5 0,-5 7 5 0,13-11 3 16,-8 4 3-16,3 2 2 0,5-1 3 0,-7-5 0 0,7 0 2 0,-5 0 1 0,4 0 2 16,0 0 1-16,3-5 0 0,4-1 1 0,-7 2 0 0,2-2-1 0,4 1 1 15,-4 1 2-15,4-7 0 0,-2 3 2 0,2-3 5 0,3 1 4 0,-10 1 5 0,10-6 3 16,-8 6 3-16,-2-6 4 0,4 5 3 0,4-4 4 0,-14 4 4 0,11 1 3 16,-11-3 4-16,8-2 4 0,-8 10 2 0,-5-6 1 0,9 1-3 0,-9-2-2 15,7 1-4-15,-7 5-5 0,0-5-4 0,-7 1-3 0,7 4-2 0,0-5-6 16,-9 0-3-16,9 5-6 0,-5-4-5 0,-2 3-3 0,7-3-6 0,-6 5-3 15,6-1-2-15,-5 1-5 0,-3-2-2 0,8 6-2 0,0-6-7 0,0 6-3 0,0 0-4 16,-8 0-3-16,8 0-1 0,0 6-1 0,-5 0-3 0,5-2 2 0,0 1 1 16,0-1-1-16,0 5-1 0,0-3 2 0,0 3-1 0,0 6 1 15,0-5 2-15,0-1-1 0,0 2 3 0,5 4-4 0,-5-5 1 0,0 4 0 16,8-4-2-16,-8 5 0 0,0-5-2 0,8-1 1 0,-8 6 1 0,5-6 1 16,-5 0 0-16,6 3 4 0,-6-3 1 0,7-5 5 0,-7 5 3 0,5-3 2 0,-5 3 4 0,9-4 1 15,-9 2 2-15,7-4 1 0,-2 3 1 0,-5-1-1 0,6-1 4 16,2-4 0-16,-8 0 2 0,5 4-1 0,3-4 4 0,-8 0 0 0,5 0 3 0,2-4 0 15,0 4 0-15,-7-4 4 0,5 4 0 0,3-5 3 0,-8-1 5 0,7 3 3 0,-7-9 3 16,5 8 5-16,4-1 4 0,-9-5 1 0,0 1 1 0,5 4 1 0,-5-5 2 16,0 0 3-16,0-1 2 0,5 2-2 0,-5 0 1 0,0 0-3 0,-5-1-4 0,5-5-5 15,0 5-3-15,0-4-6 0,-5 4-2 0,5-5-5 0,0 0-4 0,-9 6-3 16,9-7-5-16,-5 2 0 0,5-1-5 0,0 2-2 0,0-2-2 0,-7 0 0 16,7 0 0-16,0-1-2 0,0 2-3 0,0-1 0 0,0 2-1 0,0-3 0 15,0 1-2-15,0 6-2 0,0-6-1 0,0 0-1 0,0 6-3 0,0-1 2 0,7 1-4 16,-7 0-1-16,0 3-1 0,5-3-1 0,-5 3 0 0,9 0 0 0,-9 2 2 15,5 4 1-15,0-5 1 0,-5 5 0 0,8 0 4 0,-2 0 1 0,1 0 1 16,-1 5 3-16,7-5 4 0,-5 4 0 0,-3 2 2 0,2 0 2 0,6 3 2 0,-6-3 1 16,5 3-1-16,-4 0 1 0,-3 1 2 15,1-1-1-15,7 3-1 0,-6 1 1 0,-7-4-1 0,9 6 0 0,-4-4-1 16,1 4-2-16,-6-2-1 0,0-3-1 0,0 4 1 0,7 2 0 0,-7-7 1 0,0 6 0 0,0 0 1 0,-7 0 1 16,7-6-1-16,0 6 2 0,0-6-1 0,-6 7 0 0,6-7 3 0,-5 0-1 15,5 6 2-15,0-5-2 0,-9 1 1 0,9-2-2 0,0 5-2 16,-7-3-2-16,7-1 0 0,0-5-2 0,0 4 0 0,0 1 0 0,0-7 0 0,0 8-2 15,0-7-2-15,0 2 1 0,0 0-4 0,0-2 2 0,0 1-1 0,0-5 0 16,0 4 1-16,0-4 1 0,0 5 0 0,0-5 3 0,0 0 1 0,0 0 1 16,7 0 3-16,-7 0 2 0,9 0 2 0,-4 0 2 0,-5 0 1 0,6-5 3 0,1 1 1 0,7-1 0 15,-9 1 0-15,2-2-5 0,6-4-6 0,1 5-13 0,-9-4-16 0,9-1-20 0,-2 5-19 16,1-4-20-16,-6-1-23 0,5 4-23 0,-4-3-28 0,5-1-27 0,-7 5-31 16,-1 1-40-16,2-7-45 0,2 7-59 0,-4-7-63 0,2 7-43 0,-7-7-29 15,6 2 1-15,-6 5 22 0,5-5 28 0,-5-7 33 0,0 5 38 0,0-2 39 0,0 4 42 16,0-6 42-16,0 0 52 0,0 0 51 15,-5-1 60-15,5 2 74 0</inkml:trace>
  <inkml:trace contextRef="#ctx0" brushRef="#br0" timeOffset="101187.42">16770 14348 102 0,'0'0'200'0,"0"0"69"0,0 0 55 0,0-6 49 0,0 2 41 0,-8-1 39 0,8-1 35 0,0 2 35 0,0-2 28 0,-5 1 26 0,5 1 24 0,0-1-72 0,0 1-128 0,0-2-95 0,0 2-83 0,5-1-47 0,-5-1-28 0,8 3-21 0,0-3-16 0,-3 0-15 0,1-3-14 0,-6 3-7 0,7 6-9 0,-1-4-5 0,2 1-3 0,-8 3-4 0,7 0-1 0,-2 0-5 0,1 0-3 0,-6 0-2 0,6 3 0 0,-6 1-2 15,7 2-1-15,1 3 0 0,-3 3-3 0,-5-3-2 16,8 6-3-16,-2-2-3 0,-6 2-1 0,5 6-3 0,-5-8-3 0,8 7-2 16,-8 1-6-16,7-3-6 0,-7 1-11 0,0 2-10 0,0-2-11 0,6 2-10 0,-6-3-9 0,0 1-11 0,6 2-11 15,-6-3-15-15,0 3-14 0,7 3-22 0,-7-5-18 0,5 2-19 0,3-3-16 16,-8 1-11-16,8 2-8 0,-3-8-7 0,1 7-4 16,1-4-7-16,-2-2-9 0,4 0-10 0,-4 0-9 0,2 2-20 0,-1-7-24 0,-1 0-36 0,4 2-43 0,-2-1-39 15,-2-4-36 1,2-2-4-16,0-4 12 0,-7 5 20 0,0-5 25 0,0 0 28 0,5 0 32 0,-5 0 35 0,0 0 35 0,0 0 46 0,0-9 47 0,0 3 55 0,-5 6 71 15</inkml:trace>
  <inkml:trace contextRef="#ctx0" brushRef="#br0" timeOffset="101376.23">16894 14792 96 0,'-6'-10'163'0,"-9"5"42"0,10 1 34 0,-1-1 28 0,-7-5 30 0,5 4 31 15,1 1 32-15,1-5 33 0,6 5 34 0,-6-4 31 0,1 5 29 16,-2-5-64-16,-1-3-123 0,2 8-61 16,6-7-34-16,0 2-17 0,-7 0-11 0,7 5-13 0,7-8-12 0,-7 3-16 15,6-6-19-15,2 6-19 0,-8-1-21 0,12 1-18 0,-6-6-14 0,7 4-13 16,0 3-13-16,1-7-4 0,-1 4-7 0,0-4-3 0,5 6-2 0,3-4-11 0,-8 1-11 0,6 3-21 0,-1-6-26 0,3 6-36 0,-2-1-41 15,-4-5-60-15,4 5-69 0,-6 0-90 16,6 2-98-16,-6-3-39 0,0 1-10 0,0 1 6 0,1-2 13 0,-2 1 26 16,-4 1 28-16,-3 0 41 0,2 3 43 0,-7-4 50 0,0 1 56 15,7 4 65-15,-7-5 69 0</inkml:trace>
  <inkml:trace contextRef="#ctx0" brushRef="#br0" timeOffset="101755.92">17257 14679 0 0,'0'15'8'0,"0"1"121"0,0-13 76 16,0 7 55-16,-5-5 41 0,5-1 40 0,0-4 36 0,0 0 35 0,0-9 38 16,0-1 36-16,-8 7 35 0,8-4 35 0,0 7 31 0,0-5-77 0,0 5-142 15,0 0-78-15,0-4-42 0,0-1-23 0,0 5-12 0,8-6-17 0,-8 6-17 0,0 0-17 16,0 0-24-16,0-4-18 0,5-1-20 0,-5 5-19 0,8-4-13 0,-8-1-17 15,8 1-15-15,-3-2-13 0,1-3-13 0,1 3-6 0,6-3-7 0,0-1-2 16,1 1-1-16,-1-3-1 0,0 3 1 0,5 0-6 0,2-6-11 0,0 6-15 16,-1-1-20-16,2-1-29 0,-9 1-31 0,7 1-35 0,1 4-36 0,0-5-42 15,-8 1-41-15,2 3-69 0,-1-3-82 0,-7 3-77 0,7-3-74 0,-8 0-20 16,2 5 9-16,2-8 27 0,-9 9 34 0,5-9 44 0,-5 3 47 0,0 0 52 0,-5-1 53 0,5 5 53 16,-9-11 55-16,2 7 68 0,2 0 74 0</inkml:trace>
  <inkml:trace contextRef="#ctx0" brushRef="#br0" timeOffset="102034.92">17628 14079 0 0,'0'4'52'0,"9"0"163"0,-9-4 85 0,0-4 61 0,0 0 46 0,0-1 43 0,-9-4 39 15,9-7 35-15,-5-13 32 0,5-2 26 0,-6 13 26 0,6 2 22 0,0 7 22 16,0 0-139-16,0 3-232 0,0 2-108 0,0-1-47 0,0 5-25 16,0-4-13-16,0 4-16 0,0 0-17 0,0 0-9 0,0 0-12 0,0 0-6 15,0 0-9-15,0 0-4 0,0 0-4 0,0 0 1 0,6 0-2 0,-6 4 0 0,5 5-1 0,-5 1 3 16,9 1-2-16,-2-1 1 0,-7 8 1 0,5-3 0 0,1 6 4 0,2-3-1 15,-3 1 3-15,-5 7-2 0,8-3 2 0,-3-2-9 0,2 3-9 0,-7 1-16 16,7-1-16-16,0-6-19 0,-7 9-22 0,6-9-23 0,-6 7-22 0,7-6-23 0,-7 5-24 16,0-3-27-16,5-3-29 0,-5 3-28 0,0-6-29 0,0 3-35 0,0-2-37 15,8-1-37-15,-8-6-33 0,0 0-37 0,0 1-39 0,6-1 4 0,-6-3 20 0,0 0 31 16,0-6 33-16,0 0 40 0,0 0 41 0,0 0 41 0,0 0 41 16,0 0 48-16,0 0 48 0,-6-6 49 0,-2 0 62 0</inkml:trace>
  <inkml:trace contextRef="#ctx0" brushRef="#br0" timeOffset="103256.92">17610 14366 0 0,'-5'-5'5'0,"-4"1"116"0,2-2 78 0,2 3 57 0,-1-3 47 0,-1-3 42 16,1 3 39-16,6-4 32 0,0-4 32 0,0 4 32 0,0 1 26 0,0-6 31 16,6 0 28-16,-6 2-81 0,0-2-140 0,0-6-80 0,7 6-51 0,-1-3-30 15,-1-3-22-15,2 8-16 0,2-8-16 0,3-3-11 0,-6 5-9 0,8-2-8 0,-7 2-10 16,4 5-11-16,2-6-9 0,0 6-12 0,1-1-8 0,6-1-5 0,-7 7-6 0,-2 0-6 16,10-1-5-16,-8 1-3 0,6 4-5 0,-6-2-2 0,8 4-6 0,-8 3-1 15,-2 0-4-15,9 0-1 0,-6 3-5 0,-1-3 2 0,0 12 0 0,0-8-2 0,0 5 1 16,1 1-2-16,-9 1-1 0,2 4 0 0,5-2 2 0,-5 2-1 15,-7 6 0-15,8-8 0 0,-3 7 1 0,-5 0 0 0,6-2-1 0,-6 2 2 0,0 1 0 16,8-2-1-16,-8-1-3 0,0 3-4 0,0-2-8 0,0-4-6 0,0 6-13 16,0-3-8-16,0-2-10 0,0 2-12 0,0-3-7 0,0 0-8 0,5 0-5 15,-5-2-3-15,0-3 0 0,0 1-3 0,7-2 0 0,-7 1 2 0,0-5 7 16,0 5 8-16,8-6 12 0,-8-4 13 0,0 0 15 0,0 5 15 0,0-5 17 0,0 0 12 16,0 0 6-16,0 0 7 0,0 0 3 0,0 0 4 0,0 0 7 0,0-5 4 15,-8 1 9-15,8 0 3 0,0-2 4 0,0 1 2 0,-7-5-1 0,7 4 0 16,0-3-5-16,-5 0 1 0,5 0-2 0,0-1 1 15,0-1 1-15,-8 1 1 0,8 1-4 0,0 0-4 0,-6-6-1 0,6 6-5 0,0-7-5 0,0 1-6 0,0 1-5 16,0-2-5-16,0 2-6 0,0 0-5 0,6 0-4 0,-6-7-5 16,0 8-3-16,8-8-3 0,-3 2-3 0,-5 4-3 0,7-3-3 0,1-3-2 0,-2 6-2 0,0-4-1 15,1 4-1-15,-2 6 1 0,3-6-1 0,-2 6 0 0,1-1 0 0,-1 4-1 16,-1 1 2-16,2 1-4 0,2-2 4 0,-4 6-2 0,2-4 2 0,-1 4 0 16,-6 0 3-16,5 4 0 0,11 2 1 0,-16-2 2 0,11 1-1 0,-3 1 4 0,-3 4-1 15,3-1 2-15,4 6 4 0,-5-6-1 0,-2 6 1 0,2-5 1 0,1 4 2 16,-3 1-1-16,3-6 1 0,-2 7-2 0,-1-3 1 0,3-2 0 0,0 4 0 15,-8-5-3-15,5-1-3 0,-5 0-1 0,6 1-4 0,-6 1-5 0,7-8-2 16,-7 9-5-16,5-8 0 0,-5 1-1 0,0-1-4 0,9 2 1 0,-9-2-2 0,0 1 0 16,0-5 1-16,0 0 5 0,0 0 8 0,0 0 10 0,0 0 7 0,0 0 10 15,0 0 7-15,0 0 3 0,0 0 4 0,0 0 0 0,0 0 4 0,0 0 1 16,0-5 3-16,0 1 0 0,0-6 1 0,0 5-4 0,0 1-2 0,0-8-4 0,7 9-8 16,-7-8-1-16,0 1-2 0,0 1-2 15,0 0 0-15,0-1 0 0,0-1-1 0,0-4-4 0,0 7 2 0,5-2-3 16,-5-6-3-16,0 7-2 0,6-6-2 0,-6 6-3 0,7-1-2 0,-1-5-2 0,-6 6-4 0,8-6-3 0,-3 6 0 15,2-1-4-15,-1-1 0 0,0 1-3 0,2 6 0 0,-1-5-1 16,-2 4 2-16,4-2-1 0,-4 7 1 0,0-3 2 0,3 3 1 0,-3 3 4 0,3-3 0 0,-2 7 1 16,1-2 3-16,-1-1 0 0,1 5 1 0,-1-3 2 15,1 3 4-15,-1 7 1 0,1-7 0 0,0 6 1 0,0-6 0 0,-2 6-1 0,3 0-1 0,-3-6-2 16,1 6-1-16,-6-6 2 0,8 7 2 0,-3-7-1 0,-5 1 0 16,7-1-1-16,1-4 1 0,-8 5 1 0,6-10-1 0,-6 6 1 0,0-1 3 0,0-1 3 0,0-4 4 15,0 0 3-15,0 0 4 0,6 0 5 0,-6 0 5 0,0 0 6 0,0 0 6 0,0 0 3 16,0 0 2-16,0-4 2 0,0-1-2 0,7-1 1 0,-7 2-3 0,0-2-2 15,0 1-2-15,5-4-3 0,-5-1-5 0,0 1-4 0,0 4-4 0,9-11-7 16,-9 12-6-16,0-11-3 0,5 6-2 0,-5 0-2 0,7-3-2 0,-7 3-1 0,6 0 0 16,-6-6 1-16,5 6-1 0,-5-1 0 0,8-5 0 0,-8 5 0 0,8 1-1 15,-3-6 1-15,-5 4-1 0,5 1 0 0,3-4 2 0,-8 4-4 0,6 1 2 0,1 3-1 32,1-3-1-32,-8-1 1 0,5 5 0 0,-5 1-3 0,0-1 0 0,6 5-4 0,-6 0 0 0,0 0-4 0,0 0-1 0,0 0-1 0,0 0 2 0,0 0 2 15,0 0 0-15,0 9 1 0,0-4 1 0,0-1-1 0,0 7 3 0,0-1 0 16,0-1-1-16,8 1 2 15,-8-1 5-15,0 2 0 0,0-2 1 0,5 0 1 0,-5 3-2 0,0-3-2 0,8 1-1 0,-8-1-1 0,0 0-3 0,5 3-1 16,-5-8-1-16,7 5 0 0,-7-3 0 16,7-3 2-16,-7 3-1 0,5-1 2 0,2-1 2 0,1-4 3 0,-8 6 0 0,6-6 3 0,1 0 2 0,-1 0 4 0,-1 0 2 15,11 0 2-15,-11-6 3 0,1 6 0 0,6-4 1 0,-3-1 1 16,3-4 1-16,-1 3 2 0,-3-3 2 0,5 0 0 0,-6 2 2 0,0-2 1 0,6-6 1 0,-6 6 2 31,-2 0 0-31,2-1 2 0,0-5 3 0,-2 4 2 0,-5-2 2 0,8-2-1 16,-8 5 1-16,8-5-2 0,-8 1-2 0,5-2-1 0,-5 1-2 0,0 2-2 15,0-2-1-15,0-5-5 0,0 6 0 0,0 0-6 0,0-7 0 0,0 8-4 0,-5-8-3 16,5 6-1-16,0 2-2 0,-8-2 2 0,8 0-2 0,-8 0 0 0,8 5 0 16,-5 1-2-16,5 0-1 0,-7 3-4 0,7-3-1 0,-7 9-7 0,7-6-8 0,-5 6-8 15,5 0-11-15,0 0-9 0,0 0-7 0,-7 6-5 0,7-6-3 16,-8 4-5-16,8 7 0 0,0-7 0 0,-5 5 0 0,5-4 2 0,-7 5 2 0,7-1 7 16,0 3 7-16,-7-3 8 0,7 0 10 0,0 1 8 0,0-5 6 0,0 5 4 15,7-5 5-15,-7-1 1 0,0 6 5 0,7-5 0 0,-7-5 5 0,5 6 4 16,3-6 3-16,-1 3 8 0,-7-3 5 0,12 0 4 0,-5 0 7 0,-2 0 4 0,11 0 3 15,-5 0 5-15,-4 0 2 0,7-3 5 0,-2 3 1 0,-1-6 4 0,5 6 0 16,-3-3000 0-16,-2 5991 1 0,4-2997-4 0,-4 2 0 0,2 4-4 0,-5-5-2 16,5-1-6-16,0 2-1 0,-7 4-3 0,1-5-3 0,7 5-4 0,-9-4-3 0,0 4-4 15,-5 0-4-15,8 0-2 0,-2 0-5 0,-6 0-5 0,7 0 0 0,-7 4-1 16,0-4 1-16,0 5 3 0,0-1 1 0,0 2 2 0,0-1 0 0,-7 5 1 16,7-1 0-16,-6 0 0 0,-2 6 1 0,3 1-3 0,0-2 2 0,-3 0 0 15,-5 0-1-15,7 7-3 0,-7-2-2 0,5 2-4 0,-5-3-5 0,8 1-3 0,-3 2-2 16,2-3-2-16,1 3-2 0,-2-2-1 0,7 0-4 0,-8 2 2 0,8-7-1 15,8-1-1-15,-8 8 1 0,7-11-1 0,-7 4 2 0,5-4-1 0,9-1 3 16,-9 3-2-16,3-8-4 0,5 6-6 0,0-6-9 0,0-4-14 0,1 4-18 0,4-4-25 16,-5 0-27-16,6 0-38 0,1-4-40 0,-6 0-56 0,4-1-60 0,-4 0-106 15,4 1-126-15,-2-3-47 0,-11 2-10 0,8 1 13 0,-8-7 22 0,-5 7 34 0,0-5 38 16,0 0 45-16,-5-3 49 0,-8-3 54 0,-1 2 58 0,2-1 65 0,-7-2 71 16</inkml:trace>
  <inkml:trace contextRef="#ctx0" brushRef="#br0" timeOffset="104047.34">13370 14342 18 0,'0'0'87'0,"-7"-4"39"0,2 4 30 0,5 0 28 16,-8-5 30-16,8 5 26 0,-6-6 24 0,6 6 24 0,-5 0 25 0,5-4 25 0,-8-2 27 0,8 6-25 0,-7-5-61 0,7 1-32 0,-6-1-18 0,-2 1-13 0,8-2-11 0,-5 2-11 0,5-1-9 0,-5-4-9 0,5 3-6 0,-8 0-7 0,8-3-7 0,-6 3-11 0,-1-1-11 0,7-4-10 0,0 1-10 0,-6 0-9 0,6 0-8 0,-7-4-5 0,7 5-1 0,0-6-1 16,0 4-3-16,-6-2-3 0,6-2-2 0,0-1-4 0,0 2-6 0,-8 0-1 0,8 0-6 15,0-2-1-15,-5 1-7 0,5 1-3 16,-8-6-7-16,8 6-6 0,0-1-6 0,-5-1-6 0,0 2-6 0,-4 4-3 0,4-3-4 0,5 1-5 0,-7-2 1 15,-7 4-5-15,9 1 0 0,-3 0-4 0,-4 0-3 0,-2-3 2 0,1 8-4 16,-1-1 2-16,2-1-2 0,1 2-1 0,-10 4 1 0,7-5-1 16,-6 5 0-16,1 0 1 0,6 5 4 0,-6-5 0 0,-2 4 1 0,9 2-2 0,1-1 0 0,-10-1 0 15,8 2-2-15,-1 3 1 0,-5-3-1 0,7 3 0 0,-1 6-1 0,-1-6 1 16,1 7-1-16,-6-2-2 0,7 5-4 0,-4-3 1 0,5 2 0 16,-1 2 0-16,-9 0-1 0,9 4 1 0,-3-3 1 0,10-3-1 0,-9 1 2 0,1 2 0 15,1-3-1-15,5 3 1 0,-6-2-1 0,0-4 1 0,6 3 0 0,1 3-2 0,-7-8 0 0,5 8-3 16,3-6 0-16,-3 4 0 0,3 1 0 0,0-5-3 0,5 4 2 0,-9-1 0 15,9 3 0-15,0-2 1 0,0 2 0 0,0-2 1 0,0-1 0 0,9 9 0 16,-9-9 3-16,5 1 1 0,0 7 3 0,3-7-2 0,-3-1 1 0,3 3 2 16,5-8 0-16,-7 8 0 0,7-6-3 0,-6-2-4 0,6 2-3 0,1 0-7 15,-1-5-9-15,-2-1-11 0,2 2-9 0,2-2-16 0,-3-3-14 0,0-2-19 16,2 2-23-16,-1-1-25 0,8-5-29 0,-9 0-30 0,-6 0-35 0,7 0-56 0,0 0-67 16,-7 0-66-16,7-5-61 0,-5 5-15 0,-8-6 8 0,7 6 19 0,-7 0 27 0,0 0 35 15,0-4 36-15,0-2 42 16,-7 1 43-16,-1 1 46 0,3-2 49 0,-3 1 61 0,-3 1 70 0</inkml:trace>
  <inkml:trace contextRef="#ctx0" brushRef="#br0" timeOffset="104377.99">12504 14723 89 0,'0'0'196'0,"-7"0"71"0,7 0 52 0,0 0 38 0,-5-4 32 16,5 4 26-16,5-6 24 0,-5 3 23 0,0-4 20 0,0 2 22 0,0 1 19 0,0-1-63 15,7-1-112 1,-7 2-98-16,0 4-89 0,0 0-44 0,0-5-16 0,0 5-8 0,0 0-3 0,0 0 0 0,0 0 2 0,0 0-1 0,0 0-2 0,0 0-3 15,0 0-7-15,0 0-8 16,0 0-9-16,0 0-13 0,0 0-5 0,0 0-8 0,0 0-6 0,6 5-4 0,-6-1-6 0,0 2-3 16,0 3-5-16,0 3-2 0,0-3-2 0,0 4-3 0,0 2 1 0,0 0 1 0,7 5-2 0,-7-1 2 0,0 2-4 0,0 1-1 15,6 5-4 1,-6-9-5-16,8 6-4 0,-8-3-2 0,5-2 3 0,2 0 1 0,-1-4 3 0,0 4-1 0,2-5-3 0,4 2-2 0,-3-7 2 0,1 1 0 0,-2 0 0 16,5 0 3-16,-5 0 4 0,3-5 12 0,-4-5 11 0,6 6 6 0,-7-6 7 15,8-6 7-15,-2 1 8 0,-4 1 7 0,3-8 10 0,-3 3 6 0,4 0 5 16,2-6 3-16,-1-1 1 0,1-2-1 0,-2-1-2 0,-1-2-6 0,5-3-5 31,2-1-12-31,-5 1-7 0,6 0-9 0,-6 0-10 0,7-7-12 0,-1 7-20 16,-5-4-23-16,4-2-29 0,3 5-36 0,-8-4-43 0,8 4-63 0,-10 1-68 15,2-1-137-15,0 7-162 0,1-1-70 0,6-2-23 0,-15 1 1 0,3 7 14 0,-2-8 26 16,-1 6 34-16,-5 2 43 0,0-2 49 0,-5-6 59 0,-1 7 65 0,-7-5 76 16,-2-6 82-16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4:21:10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7810 6400 0 0,'0'-4'2'0,"0"-8"64"0,0 8 47 0,0-6 37 0,0 6 31 0,-8-2 28 0,8-3 28 0,-8 5 26 0,8-1 27 0,-5-2 29 0,5 4 30 0,-6-3 4 0,6 1-4 0,-8 1-30 0,8 4-36 0,-5-6-39 0,5 3-35 0,-8-3-19 16,8 2-15-16,-7 4-8 0,2-5-7 0,5-1-8 0,-7 2-9 0,7-2-10 0,-7 1-11 0,7 1-4 15,-5-1-6-15,5-1-7 0,-8 2-5 0,3 0-6 0,-3 4 0 0,8-5-7 16,-6-1-1-16,1 3-7 0,5-4-6 0,-7 2-6 0,-2 5-4 0,4-4-6 0,-2-1-3 15,1 5-6 1,1-6-5-16,-4 6-2 0,2 0-2 0,2-4 0 0,-1 4-3 0,-1 0-3 16,1 4 0-16,-2-4-4 0,-4 6-2 0,6-6-1 0,-8 5-2 0,2-1-3 0,-2 8 0 0,1-3-4 0,0 0-1 0,0 1-2 0,-6-1-4 0,6 6 1 15,-8 0 1-15,8 0 1 0,-6 3 1 0,-1 3 1 0,9-2 0 0,-9 2-2 16,0-3-1-16,-1 1-4 0,11 7 1 16,-11-7 0-16,8 0 0 0,-1 5 0 0,-4-3-2 0,4-2 2 0,2 0-2 0,-1 1 1 0,-1 1-1 0,2-3 1 15,-2 1 1-15,8-4 0 16,-6 4-1-16,3-4 0 0,-3 6 2 0,6-8-1 0,-1 7 0 0,1-5-1 0,-2 4-1 0,3-4 0 0,-2 6 0 0,0-3-1 0,2 1-2 15,-2-4 1-15,7 9 0 0,-8-3 1 0,3 3 3 0,5-5 0 16,-8 6 0-16,2-7-1 0,1 9 4 0,5-5 0 0,-8 5 2 0,1-9 3 0,1 6 2 16,0 1-1-16,6-1-1 0,-7 1-2 0,2-1 1 0,5 0-5 15,-8 1-2-15,8-1-1 0,-8-3-2 0,8 3-1 0,-5 1-1 0,5-7-2 0,-6 7-2 0,6-1-2 16,0-3-3-16,0-2 0 0,-5-1 0 0,5 6 0 0,0-3-3 0,0-6 2 16,0 4-2-16,0 0 2 0,0 1 1 0,0-1-2 0,0-4 2 0,0 4 0 15,5-5 0-15,-5 7 0 0,0-6 0 0,0 4 0 0,6 0 0 0,-6 1 0 0,5-4 1 31,3 2 1-31,-8 1 2 0,8 2 1 0,-3-3 0 0,2 3 0 0,-1-2 0 16,0 0 0-16,1 1-1 0,1-5-2 0,-3 4 2 0,1 2 0 0,2-3 1 16,-3 6 0-16,10-8 1 0,-10 8-1 0,9-5 0 0,-9 2-1 0,9-3-1 0,-7 3 2 15,4-2 0-15,5 5 2 0,-4-3 0 0,-6-3 1 0,8 1-1 0,-2 2 2 16,2-3 1-16,-1 3-1 0,6-6 1 0,-6 4-1 0,-1-1 2 0,7 3-1 16,-3-2 0-16,-3-4 0 0,6 4 2 0,-7-4-1 0,8 6 0 0,-8-7 0 0,7 5-3 15,-4-4 0-15,4 4-1 0,-6-4 0 0,6 3 0 0,1-2 1 0,-6-1-1 16,4 3 0-16,3-2 0 0,-2-2 1 0,-7 1-3 0,8 1 1 0,0-2-2 0,-1-1 1 15,2-3 0-15,-3 5 1 0,3 0-1 0,-2-6-1 0,-1 6 1 16,1-6-2-16,1 3 2 0,-1-3 0 0,2 1 0 0,6-1 0 0,-9 0 0 0,8 3 0 16,-7-9 2-16,10 3-2 0,-6 3 0 0,-2-3 1 0,5-2-1 0,-6 1 0 15,5-1 0-15,-6-4 1 0,8 5-1 0,-6-5 1 0,4 6 1 0,-6-6-2 16,7 4 1-16,-7-4 0 0,7 0 1 0,-7 0 0 0,2 0-1 0,4 0 2 16,-5-4-1-16,8 4 2 0,-12-6 1 0,12 1 2 0,-8 1-2 0,6-1 0 0,0-5 1 15,1 1 3-15,-4 0 1 0,5-3 4 0,4-3 3 0,-5 2 2 16,5-2 4-16,-6 0 1 0,6-4 2 0,-6-1 2 0,8-5 0 0,-2 1 1 0,0-6 0 15,1 8 0-15,-1-8-1 0,2-5-2 0,-2 2 0 0,-1-3-4 0,1 2-2 0,8-4-2 16,-6-2-2-16,3 6-5 0,-3-9 2 0,5 4-1 0,-7-1-1 16,8-5 1-16,-6 8 2 0,-3-2 2 0,-4-1 2 0,5 0 1 0,-12 1 1 0,4 6 2 15,-3-2-2-15,-3 2 4 0,-4-3 3 0,-1 2 1 0,0 6 1 0,0-2-23 16,-7-3-6-16,2 3 0 0,-3-1 0 0,2 4 0 0,1-9 0 0,-8 8 0 16,5-2 0-16,-5 2 0 0,0-8 0 0,0 2 0 0,7 5 0 0,-7-6 0 15,0 2 0-15,0-6 0 0,-7 5 0 0,7 0 0 0,0-1 0 0,-5 0 0 16,5-2 0-16,-8 2 0 0,8 0 0 0,-7 2 0 0,2-3 0 0,-3 2 0 15,2 1 0-15,1-7 0 0,-3 6 0 0,-5 1 0 0,0-3 0 0,-1 2 0 16,2 1 0-16,-1-7 0 0,-6 7 0 0,0-1 0 0,-1-6 0 0,1 7 0 0,-8-3 0 16,7 2 0-16,-4 1 0 0,-10-3 0 0,8 2 0 0,-6 6 0 0,0-2 0 15,-2 2 0-15,2-2 0 0,-8 6 0 0,7-1 0 0,1 1 0 0,-7-1 0 16,7 5 0-16,-7 2 0 0,-1-3 0 0,1 2 0 0,-1 4 0 16,3 0-28-16,-10 0-6 0,2 2-1 0,5 4 0 0,-4-3-2 0,-4 3 2 0,4-1-1 15,5 5-2-15,-7 1 1 0,2-1-3 0,-9 1-1 0,8 4-2 0,0-6 1 0,-2 6-2 16,-5 0 2-16,6 6 0 0,-6-6 0 0,7 4-1 0,-2 1-2 0,-4-1-1 15,7 1-2-15,4-1-4 0,-7 7-6 0,7-7-4 0,1 1-6 0,2 2-6 16,3 2-10-16,2-5-7 0,1 1-12 0,-3 4-7 0,2-3-14 0,6-2-16 16,-1 7-18-16,1-7-20 0,8 2-19 0,-9-1-28 0,6 4-34 0,10 1-71 15,-2-1-81-15,0-3-50 0,-1 9-32 0,14-6 1 0,-7 1 14 0,2-1 25 0,5 0 28 0,0 3 35 16,5-8 37-16,2 1 38 0,0-1 44 0,0-4 49 0,6 0 53 0,0-4 71 16,-2-1 84-16</inkml:trace>
  <inkml:trace contextRef="#ctx0" brushRef="#br0" timeOffset="1596.36">10617 6317 79 0,'-9'0'144'0,"4"0"38"0,5 0 26 0,-7 0 21 0,-1-6 18 0,3 6 18 0,-2-3 20 0,7 3 17 15,-7-6 17-15,7 6 16 0,0 0 15 0,0 0-63 0,0 0-111 0,0 0-51 0,0 0-21 0,0 0-5 0,0 0 5 0,0 0 8 0,0 0 7 0,0 0 7 0,0 0 2 0,0 0 4 0,0 0 6 16,0 0 1-16,0 0 0 0,0 0-3 0,0 0-4 0,0 0-11 0,0 0-16 16,0 0-14-16,0 0-16 0,0 0-17 0,0 0-18 0,0 0-16 0,0 0-17 15,0 0-17-15,0 0-15 0,0 0-11 0,0 0-9 0,0-4-3 0,0 4 0 0,0 0 7 16,7 0 8-16,-7 4 9 0,7-4 11 0,-2 0 11 0,-5 6 12 0,15-6 12 16,-10 0 11-16,4 3 9 0,-4-3 13 0,8 6 4 0,0-6 7 0,0 4 0 15,1-4 3-15,-2 5-2 0,8-5-1 0,-8 0-1 0,7 6-3 16,-6-6-2-16,8 0 0 0,-3 0-4 0,3 0 0 0,-2 3-5 0,1-3 0 0,-1 0-3 15,8 0-1-15,-7 0-2 0,4 0-1 0,3 7-3 0,-1-7-3 0,1 0-1 0,4 0-3 16,1 0-1-16,2 0-3 0,5 0-4 0,-7 0-1 0,8-7-1 0,-1 7-2 16,0 0 2-16,7-3 0 0,-7 3-2 0,5-6 1 0,4 6-2 0,-4-5-1 0,2 5-1 15,-2-4-2-15,11-2-1 0,-4 3 0 0,7-3-1 0,-6 2 0 0,6-1 1 16,0-1-3-16,2 2-3 0,-1-2 0 0,1 1 0 0,3 1 0 0,3-1-1 16,-1-1 1-16,1 6 0 0,-2-4 0 0,1 0-3 0,2-1-1 0,3-1-2 0,-6 3-3 15,7-4 0-15,3 2 2 0,-9 1 2 0,6-1 0 0,0-1 1 0,1 2 0 16,1-1 1-16,-2 1-2 0,1 4-1 0,-1-5 1 0,0 1 0 0,2-2 4 15,-2 0-1-15,0 2 5 0,1-1 0 0,-1 5-3 0,2-6 0 0,-1 3 0 16,-1-3-1-16,0 2-1 0,1 4 2 0,0-5 0 0,-1 1 1 16,1-1-3-16,-1-2 0 0,0 4-2 0,3 3-1 0,-10-6 0 0,8 1 0 0,-1 1 1 0,-4 4 2 15,4-6 1-15,-8 2 0 0,3-1-1 0,-1 1-2 0,1-1-1 0,-8 5 1 16,8-6 2-16,-3 2 1 0,-3-2 1 0,-1 1 0 0,-1 1 3 0,2-2 1 16,-2 6-2-16,0-5-1 0,-5 1 1 0,-1 4-1 0,-1-5-1 0,2 1 4 0,-9 4 0 15,9-6-1-15,-7 6 2 0,0-3-2 0,-2-4 0 0,4 7-3 0,-9 0-2 16,5-5-2-16,-3 5-2 0,-10 0 0 0,8-4 0 0,-7 4-1 0,-5 0-1 0,5 0-2 15,-6 0 0-15,0 0-1 0,1 0-2 0,-2 0 1 0,-6 0-1 0,8 0-1 16,-6 0 3-16,-3 0-3 0,3 0 2 0,-3 0-1 16,3 0-2-16,-4 0 1 0,3 4 0 0,-6-4 2 0,-1 0-2 0,0 0 0 0,0 0 0 0,-8 0 0 15,3 5 2-15,0-5 0 0,-3 0 1 0,1 0 1 0,-6 0 1 0,0 0 3 16,0 0 0-16,0 0 3 0,0 0-1 0,0 0 3 0,0 0 0 0,0 0 1 0,0 0 2 16,0 0-1-16,0 0 1 0,0 0 1 0,0 0-1 0,0 0 0 0,0 0-3 15,0 0 1-15,0 0-2 0,0 0 0 0,0 0-2 0,0 0-5 0,0 0 1 0,0 0-5 16,0 0-7-16,0 0-8 0,0 0-4 0,0 0-9 0,0 0-10 0,0 0-10 15,0 0-12-15,0 0-15 0,0 0-16 0,0 0-21 0,0 0-23 0,0 0-26 16,-6 0-33-16,6 0-36 0,-5 0-38 0,-3 7-84 0,0-7-98 0,-4 0-65 16,0 3-49-16,-3-3-7 0,4 0 13 0,-2-3 28 0,-8 3 31 0,3-7 38 0,-3 7 43 15,2-9 46-15,-7 4 51 0,5-5 56 0,-3 1 59 0,-3-6 79 0,-7 0 91 16</inkml:trace>
  <inkml:trace contextRef="#ctx0" brushRef="#br0" timeOffset="2736.81">10928 5618 32 0,'-6'5'121'0,"-7"-5"50"0,5 0 35 0,-4 0 28 0,5 0 27 0,7-5 27 0,-5 5 27 0,5-4 24 0,-8 4 20 0,8-6 21 16,0 2 19-16,0 4-41 0,0 0-77 0,0 0-68 0,0-5-57 0,0-1-32 0,0 6-9 0,0-3-8 0,0-4-5 0,8 4-7 0,-8-3-7 0,0 1-4 0,5 1-3 0,-5-2-3 16,7 3 0-16,-7-3-3 0,7 1-1 0,-2 1 1 0,-5-8 2 0,8 8 1 0,-1-1 2 15,-1 1-4-15,0-1-4 0,-6-5-5 0,5 5-4 0,2 1-7 0,7-1-3 16,-7-2-4-16,-1 4-8 0,-1-3-4 0,11 6-6 0,-11-4-7 0,8 4-5 16,-7 0-8-16,9 0-5 0,-10 0-2 0,9 4-4 0,-1 2-3 0,-8-3 1 0,9 4-2 15,-1 2-2-15,0 0 0 0,0 2-1 0,-8 2 2 0,11 3 0 16,-5-2 4-16,1 1 1 0,-3 4 1 0,3 2 3 0,-6-3 1 0,8 7-2 0,-7-5 1 15,-2 5-2-15,2-6-2 0,-7-1-1 0,7 9-5 0,-7-9-2 0,5-3-2 16,-5 4-1-16,0-4 0 0,0 4-2 0,-5-8-2 0,5 4 3 0,0-7-1 16,0 7 2-16,-7-4 4 0,7-2 1 0,-7-3 6 0,7 3 6 0,0-5 5 15,-5 2 7-15,5 3 3 0,-7-9 5 0,7 6 2 0,-6-3 2 0,6-3 3 0,-8 6 1 16,8-6 2-16,-6 0 0 0,6 0 1 0,-7 0 0 0,2 0 3 0,5 0 4 16,-9-6 4-16,4 6 3 0,-2-3 1 0,7-3 0 0,-6 6 1 0,1-9 0 0,-3 3 3 15,0-3-2-15,8 5 0 0,-5-8-2 0,-1 3-4 16,6-6-3-16,-7 6-5 0,7-6-9 0,0 0-7 0,-6 0-7 0,6-4-6 0,0 0-3 0,0-1-7 15,6-5-5-15,-6 1-3 0,7 0-6 0,-1-1-1 0,-1-3-2 0,3 3-1 0,0 1-3 16,3 0-1-16,-4 0-5 0,7-3-10 0,-9 14-12 0,8-7-22 0,-5 4-20 16,5 3-21-16,-8 2-19 0,9 2-24 0,-9 5-29 0,10-1-32 0,-1-1-33 15,-4 6-80-15,3 0-96 0,1 0-65 0,-1 6-43 0,0-6-4 0,5 5 19 0,-4-1 29 16,1 1 37-16,-3-1 35 0,-5 2 38 0,5-1 43 0,-6-1 45 0,2 2 50 16,-2-6 51-16,1 3 74 0,-7 4 90 0</inkml:trace>
  <inkml:trace contextRef="#ctx0" brushRef="#br0" timeOffset="3797.65">11625 5690 0 0,'8'6'11'0,"-3"-6"122"0,1 0 62 0,1 0 40 0,7 0 29 0,-7-6 21 0,-2 3 19 0,1-3 20 0,7 2 24 0,-5-7 25 0,4 2 28 0,-5 0 25 0,-2 3 28 0,10-4-84 0,-10 1-146 0,2 0-62 0,-7-1-19 0,7-1-1 0,-2 1 3 16,-5 1 10-16,0 0 13 0,0 0-1 0,0 3-2 0,-5-3-9 0,5 3-10 0,-7-4-13 0,0 5-13 15,2 1-15-15,-2-1-14 0,-1-1-12 0,3 2-15 0,-9-1-16 0,9 5-11 0,-10 0-12 16,3-4-15-16,0 8-9 0,-2-4-10 0,1 0-6 0,0 5-4 0,0-1-5 15,0 2 1-15,-8-1-4 0,10 4-4 0,-2-5 0 0,5 8-1 0,-5-3-1 16,2 0 0-16,3 1 1 0,1 4-1 0,-6-4 1 16,13 5 2-16,-6-5-1 0,1 4 1 0,-3 2 1 0,8-1 2 0,-8 3 1 0,8-3 2 0,-5 0 4 0,5 0 3 15,0-2 1-15,0 2 3 0,0 1 2 0,0-2-1 0,5-4 0 0,-5 5 1 0,0 0 0 16,8-6-1-16,-8 0-1 0,8 1-1 0,-8 1 0 0,5-1 2 0,1-1-1 16,1-5-1-16,-1 7 5 0,1-7 0 0,1 1 5 0,-3 1 1 0,1-3 4 15,2-3 2-15,5 6 3 0,-8-6 1 0,3 0 4 0,3 0 1 0,-4-6 1 16,7 6 3-16,-8-3 2 0,6-3 2 0,4 1 4 0,-5 1 4 0,-4-7 4 15,7 3 5-15,-2-3 4 0,0 1 5 0,3 1 7 0,-3-6 4 0,-5 0 5 0,6 0 6 16,-1 0 3-16,2 2 6 0,-9-2 2 0,9-6 3 0,-1 3-2 0,-6-1-2 16,-1-2-4-16,2 3-7 0,-3-3-4 0,2 2-7 0,-1 0-4 0,-1-5-8 0,4 3-4 15,-2-3-6-15,-7 5-6 0,5-5-5 0,-5 3-8 0,0 2-2 0,8-1-3 16,-8 1 0-16,0 0 0 0,-8-2 2 0,8 3-5 0,0-2-3 0,-5 6-3 16,5-1 1-1,-7 0-4-15,7 1 1 0,-9-2-1 0,9 7 0 0,-5-1 0 0,5 1 1 0,-6 0-2 16,-1 3-1-16,7 0-2 0,0 3-2 0,-5-3-1 0,5 0 3 0,0 6-5 0,0 0-5 0,0 0-3 0,0 0-6 0,0 0-3 15,0 0-5-15,0 0-4 0,0 0-6 0,0 0-3 0,0 0-2 0,0 0-1 0,-8 6 0 16,8-6 5-16,0 6 4 0,0-3 5 0,-6 3 5 0,6 0 4 0,0-2 3 16,0 1 5-16,0-1 4 0,-7 5 6 15,7-3 3-15,0-1 2 0,0-1 5 0,0 2-1 0,0 0 0 0,0-2-2 0,0-4 0 0,0 0-2 0,0 9 2 16,0-9 1-16,-6 5 0 0,6-5 1 0,0 4 0 0,0-4 1 16,0 6-1-16,0-6 1 15,0 5 0-15,0-5 0 0,0 0-1 0,0 4 1 0,0-4-1 0,0 0-1 16,0 0 1-16,0 0 0 0,0 0 0 0,0 0-1 0,0 5 0 0,0-5-1 0,0 0 0 15,0 0 0-15,0 0 0 0,0 6 1 0,0-2-2 0,0-4 2 0,0 6-1 0,0-2 0 16,0-4-2-16,0 5 2 0,0-1-1 0,-7 1 0 0,7 1 1 0,0-2 1 16,0 7-1-16,0-8 0 0,0 8-1 0,0-6-1 0,0 4-2 0,0 1-1 15,0-5-2-15,0 4 3 0,0 1 1 0,0 1 2 0,0-2 1 0,0 6-1 16,0-5 2-16,0 0-1 0,0-1 1 0,0 6-1 0,0-6 1 0,0 0 1 16,0 7 2-16,0-5 2 0,0-2-2 0,0 6 2 0,0-5-2 0,7 4-1 15,-7 0 0-15,0-4-2 0,0 4 0 0,0 1 0 0,0 0 1 0,0 0 0 0,0 0 3 16,6 0-2-16,-6-6-1 0,0 4 1 0,0 2-1 0,7 1-1 0,-7-2 0 15,6-4 0-15,-6 5 0 0,8 0 0 0,-8-6 0 0,5 0-1 0,2 1-3 0,-7 1 0 16,6-1-2-16,-1-5 1 0,-5 3 0 0,9-3 0 0,-2 1 1 0,-2-2 2 16,3-4 2-16,-8 5 0 0,6-5 1 0,-1 0 3 0,3 6 1 0,-3-6 1 15,2 0 3-15,0 0-1 0,6 0 2 0,-6-6 0 0,-2 6 0 0,3 0-1 0,-2-5 0 16,-1 5 1-16,3 0-3 0,-1-4 0 0,-1 4 0 0,2 0-2 0,-8-6 0 16,5 6 1-16,-5-5 0 0,5 5 3 0,4 0-1 0,-9-4 1 0,0 0 4 0,5-1-1 15,2-1-1-15,-7 2 4 0,6-7 0 0,-6 7-1 0,7-7 1 0,0-2-1 16,0 3-2-16,-7-5 1 0,5 0-2 0,3 1-3 0,-3-5 0 0,-5 3 0 15,8-2-1-15,-2-9-2 0,-1 9 0 0,2-6-2 0,-7-1 1 0,9 1-2 16,-4-1-1-16,1-4 2 0,1 4 1 0,-7 1-2 0,5-1 1 0,3 1-1 0,0-1 1 16,-8 1-3-16,5-1-2 0,1 7 1 0,1-6-1 0,-1 3-1 0,-6 2 1 15,8 5 0-15,-3-6 1 0,-5 5 4 0,7 1 2 0,-7 4 2 0,6 1 5 16,-6-3-1-16,0 3 3 0,0 0 2 0,0 5 4 0,0-1 1 0,0-1 5 0,-6 6-2 16,6-4 0-16,0-2-4 0,0 6-3 0,-7-5-5 0,7 5-6 0,-5-4-6 15,5 4-6-15,-8 0-4 0,8 0-7 0,-6 0-4 0,-1 0-4 0,7 0-4 16,-6 4-3-16,1 1-1 0,5 1-2 0,-8-2 1 0,0 7 3 0,3-3 0 15,-2 3 3-15,7 4 1 0,-6 0 6 0,1-2 1 0,-4 7 2 0,9 0 3 0,-7 4 4 16,2-4 1-16,5 3 1 0,-6 3 1 0,6 2-1 0,0-4 0 0,0 6-1 16,0-2 2-16,0-3-1 0,0 5 1 0,0-6 0 0,0 0-1 0,0 7 3 15,6-7-2-15,-6-5 3 0,5 5-2 0,-5-3 0 0,7-2 0 0,-7-1 4 0,9 3-1 16,-4-6 0-16,-5-2-2 0,6 2-10 0,1-4-13 0,-7 3-15 16,5-5-19-16,3 2-18 0,-8-2-20 0,8-3-18 0,-3 4-21 0,-5-5-22 0,6-1-22 15,-6 0-21-15,7 1-34 0,-7 1-38 0,6-6-39 0,-6 4-43 0,0-4-45 16,0 0-48-16,8 0-4 0,-8 0 13 0,0-4 25 0,5-2 28 0,-5 1 33 0,0 1 34 15,7 0 37-15,-7-1 36 0,0-5 42 0,-7 4 47 0,7-3 48 0,0-2 63 0</inkml:trace>
  <inkml:trace contextRef="#ctx0" brushRef="#br0" timeOffset="3971.26">12029 5696 1 0,'-14'-9'97'0,"8"3"81"0,-6-3 64 0,-2 3 52 0,9 3 45 0,-3-7 42 0,-5 5 35 0,13-1 32 0,-8-4 25 0,3 6 19 0,5-1 20 0,0 0-26 0,0 5-47 0,0 0-83 0,0-4-106 15,0 4-69-15,0-6-48 0,0 6-34 0,5-4-22 0,-5-1-20 0,8-1-18 0,-1 3-10 0,7-4-7 16,-9 4-2-16,9-3-2 0,-2 1 2 0,-6 1-3 0,15-2-1 0,-8 3-3 15,0-3-6-15,5 1-2 0,-4 5-6 0,-1 0-4 0,8-4-14 0,-10 4-20 16,2 0-29-16,0 0-32 0,0 0-46 0,0 0-48 0,-5 4-94 0,5-4-116 16,-2 5-62-16,-4 1-35 0,7-3-5 0,-8 3 4 0,1-2 16 0,-2 1 22 0,3 1 34 15,0-3 37-15,-8 4 48 0,5-7 50 0,-5 0 58 0,0 3 62 0,0-3 84 16,0 0 89-16</inkml:trace>
  <inkml:trace contextRef="#ctx0" brushRef="#br0" timeOffset="4240.51">12478 5915 75 0,'0'0'145'0,"0"0"42"0,0 0 34 0,0 0 29 0,5 0 31 16,-5 0 30-16,0 0 32 0,0 0 29 0,0 0 31 0,0-3 28 16,-5-3 27-16,5 1-56 0,0 1-104 0,-5 4-53 0,5-6-26 0,-8 1-10 0,3 5-3 0,5 0-7 15,-8-4-10-15,0 4-13 0,8 0-18 16,-5-4-13-16,-1 4-15 0,6 0-11 0,-8-5-13 0,8 5-12 0,-5 0-14 0,5 0-17 0,0 0-16 0,0 0-17 15,0 0-18-15,0 0-13 0,0 0-13 0,0 0-6 0,0 0-8 0,0 0-3 16,0-6-2-16,5 6-2 0,-5 0-2 0,8 0 1 0,-2 0 1 0,-1-4 3 16,11 4 2-16,-3-6-4 0,-3 6-9 0,4-5-13 0,6 5-16 0,-1-4-23 0,0-7-28 15,10 7-46-15,-11-1-55 0,3 1-100 0,3-6-121 0,-4 5-50 0,-1-1-18 0,-6 2 2 16,1-7 14-16,6 7 24 0,-14-1 32 0,7 1 36 0,-8-5 40 16,-5 3 46-16,9-3 50 0,-9 3 58 0,0-4 66 0</inkml:trace>
  <inkml:trace contextRef="#ctx0" brushRef="#br0" timeOffset="4746.09">12766 5511 8 0,'0'-6'83'0,"0"2"48"0,0-1 37 0,0 1 32 0,-9-1 27 0,9-2 29 16,0 7 27-16,-5-3 26 0,5 3 28 0,-7-6 28 0,7 2 27 0,0 4-22 0,-6-5-48 0,6-1-45 0,0 6-39 15,0-4-25-15,-6-1-18 0,6 5-7 0,0-4-7 0,0-1-4 0,-8 5-6 0,8-6-9 16,0 2-7-16,0-2-13 16,0 6-14-16,0-4-10 0,0-1-14 0,0 0-9 0,0 1-12 0,8 4-6 0,-8-6-7 0,0 2-10 0,6 4-11 0,-6-5-11 15,0 5-9-15,6-5-11 0,1 5-5 0,-7-4-4 0,5 4-4 0,4 0-1 16,-4 0 1-16,2 0-3 0,-1 4 3 0,7-4-1 16,-5 5-2-16,4 0 1 0,-6-1 0 0,7 6 1 0,0 0 1 0,1-6 0 0,-9 12 0 0,10-7 0 0,-3 0 1 31,-7 6-1-31,10 1-2 0,-9-2 1 0,1 5 1 0,-1-4-1 0,-1 6 0 15,2-3-2-15,2 1 2 0,-4 6-2 0,-5-5 2 0,6-1-5 0,-6 5-6 0,0-3-4 16,0-6-8-16,0 3-2 0,0-2-4 0,0-1 2 0,0-2 1 0,0-4 1 16,-6 2 6-16,6-1 4 0,0-1 2 0,-5-3 6 0,5-2 3 0,0 1 8 15,-9-1 9-15,2-4 13 0,7 0 9 0,-5 5 7 0,5-5 6 0,-6 0 2 16,6 0-1-16,-7-5-1 0,7 5-1 0,-6-4-2 0,6 4-1 0,-8-5 0 16,1 1-1-16,2-2 0 0,5 2-1 0,-7-7-1 0,2 7-1 0,-2-7-1 0,7 2-1 15,-8 0-2-15,8-1-2 0,-5 1-2 0,-3-7-1 0,8 2-2 0,-6-1-2 16,6-1-5-16,-5 3-4 0,5-7-6 0,0 1-4 0,0-1-7 0,0 1-4 0,0 0-3 15,0-5-6-15,0 3-2 0,5-3 0 0,-5 5-3 0,6-2-1 0,2-3-5 16,-3 5 0-16,3-1-8 0,-1 1-2 0,5 0-9 0,-7 4-13 0,10 0-16 16,-2 0-21-16,-7 0-24 0,15 6-21 0,-10-1-28 0,1 5-27 0,4-4-31 15,-5 9-34-15,10-4-57 0,-9 4-70 0,0 4-75 0,8-4-75 0,-6 5-21 0,-1-1 8 16,0 5 24-16,0 2 35 0,1-7 38 0,-9 7 41 0,2-1 42 0,-7-1 44 0,0 0 48 16,0 1 50-16,0 1 64 0,0-8 68 0</inkml:trace>
  <inkml:trace contextRef="#ctx0" brushRef="#br0" timeOffset="5472.03">13200 5604 22 0,'0'0'133'0,"0"0"69"0,0 0 45 0,0 0 32 0,8-5 22 0,-8 5 21 0,7-6 20 0,-7 3 25 0,0-4 25 0,5 4 27 0,-5-3 26 0,9-3-27 0,-9 3-56 0,5 3-79 0,-5-8-91 0,5 7-36 16,-5-2-11-16,0-4 3 0,8 5 13 0,-8-4 6 0,0 3 4 0,0-3-4 0,5 5-7 0,-5-1-6 0,0-2-8 0,0 7-10 0,0-3-9 0,0-3-9 15,0 6-11-15,0 0-12 0,0-4-13 0,0 4-12 0,0 0-11 0,0 0-12 16,0 0-12-16,0 0-8 0,0 0-10 0,0 0-9 0,0 0-9 0,0 0-9 0,-5 0-6 15,5 0-3-15,0 4-4 0,0 2-3 0,-8-3 0 0,8-3-3 0,0 12 3 16,0-8-1-16,0 1 2 0,0 5 4 0,0-5 0 0,0 4 3 0,0 1 3 16,0-4 1-16,8 3 2 0,-8-3-2 0,5 3 3 0,-5-5 0 0,8 7-1 15,-2-8 4-15,-6 4 1 0,7-4 1 0,-1 3 4 0,1-1 0 0,7-5 4 0,-9 4 1 16,0-4 4-16,9 0 0 0,-7 0 2 0,6 0 1 0,-7-4 0 0,7-1 0 16,0-1 4-16,-5 3-1 0,5-7 1 0,0 4 2 0,-7 1 2 0,1-5 2 15,4 1 0-15,-4 4 4 0,2-5 2 0,-4 4 2 0,-5-3 3 0,6 5 2 16,-6-7 1-16,0 7 1 0,0-5 2 0,7-3-2 0,-7 9 1 0,-7-7-5 0,7-1 1 15,0 2-5-15,-6 0-4 0,6-1-3 0,-5-5-6 0,-4 6-3 0,2-1-5 16,2 0-6-16,-1-1-6 0,-1-3-4 0,1 4-2 0,-7 5-5 0,6-4-1 16,1 5-3-16,-8-2 0 0,7 2-3 0,2-2-2 0,-3 6-4 0,2 0-1 0,1 0-3 15,-3 0 1-15,1 6 1 0,1-2 2 0,-2 2 2 0,3 3 1 0,0 0 2 16,-3 1 1-16,2 1 2 0,-1 3 1 0,1 0 1 0,-1 1 1 0,1 0 2 16,-2 0 2-16,3-2 2 0,-3 8 0 0,8-6-1 0,0 4-1 0,-5-5-3 0,5 2 1 15,0 2-3-15,0-3 3 0,0 1-2 0,5 2 4 0,-5-3 0 16,8 0 1-16,-8 0 4 0,5-2 0 0,3 2 2 0,-2-6 2 0,7 7 3 0,-6-5 3 15,-1-2 4-15,7 4 3 0,0-1 1 0,-7-9 0 0,9 9-1 0,-4-8 0 0,2 1 1 16,0-1 0-16,1 1 0 0,6-5-1 0,-7 0 2 0,-2 0-2 0,10 0 0 16,-3 0-2-16,3 0 1 0,-7-5-3 0,4 1 4 0,1-1 0 0,1 1 1 15,-1-2 0-15,2-3 1 0,-3 3 1 0,3-4 1 0,-2 1 2 0,-6 0-1 16,6-6 5-16,1 3 0 0,-6-1 3 0,-1-1 3 0,6-1 2 0,-6-1 1 16,-6 2 3-16,6 0 1 0,-2-7 1 0,-2 7 1 0,-2 1-2 0,-2-8 0 15,3 6 1-15,-3-4-1 0,-5 5-2 0,6-6-2 0,-6 0 0 0,8 5-3 16,-8-4-2-16,0 4-2 0,0 1-2 0,0-6-3 0,0 5 2 0,-8 6 1 0,8-6 3 15,0 5 2-15,0 1 3 0,-6 4-1 0,6-5 2 0,0 5 1 0,-5 1-4 0,5 4-3 16,0-5-8-16,0 5-3 0,-8 0-7 0,8 0-4 0,-5 5-6 16,-2-1-3-16,-2 1-7 0,4 5-2 0,-1-1-5 0,-7 2-1 0,6-1-2 0,-6 3-2 15,7 2 2-15,-7-1 1 0,5 2 4 0,-4 3 5 16,5-5 4-16,2 7 3 0,-2-8 2 0,-1 8 0 0,3-6-1 0,5 4 0 0,-7-5 1 0,7 6-1 16,0-6 1-16,0 7 0 0,0-8 3 0,0 8-1 0,0-7 0 0,0 0 2 0,7 1 0 15,-7 0 0-15,5 0 0 0,3 0 1 0,-8-6-1 0,7 1 1 0,-2-1 1 16,2 0 0-16,0 3-1 0,-2-9-2 0,3 9-3 0,-3-8-5 0,9 1-9 15,-7-5-12-15,-1 4-14 0,7-4-17 0,-6 5-18 0,4-5-21 0,-2-5-23 0,3 5-31 16,1-4-30-16,-7 4-40 0,7-5-41 0,0 1-73 0,1-2-84 0,-2-3-62 16,2 3-46-16,-9-4-6 0,10 5 13 0,-1-4 28 0,-9-1 32 0,0 1 39 0,9-3 41 15,-7 3 44-15,-7 0 47 0,6 0 53 0,1-6 54 0,-1 5 69 0,-6-5 83 16</inkml:trace>
  <inkml:trace contextRef="#ctx0" brushRef="#br0" timeOffset="5882.71">14008 5422 0 0,'0'-9'9'0,"-5"4"126"0,5 1 76 0,-8-6 60 0,2 5 52 0,-1 0 46 0,7 1 44 0,-6-6 42 0,6 4 39 0,-7 1 33 0,7 1 29 0,-6-2 22 0,6 1 23 0,0 1-93 0,0-1-157 0,0 1-91 0,6-2-50 0,-6 2-36 16,0 4-26-16,7-6-24 0,-7 1-25 0,0 1-19 0,6 4-21 0,-6-5-12 16,0 5-8-16,7-6-5 0,-7 6-4 0,6 0-3 0,2 0-5 0,-8 0 1 15,5 0-3-15,3 0 1 0,-3 6-6 0,3-1 1 0,-2-1 1 0,-1 1-1 16,2 1 2-16,1 4-1 0,-2-1 2 0,0 0 0 0,1 1 3 0,-2 4 0 16,2 2-1-16,2-1-2 0,-4 3-2 0,1 3-4 0,-6-2-3 0,7-1-1 0,-7 7-3 15,0-5-1-15,5 5-2 0,-5-1-2 0,0 1-2 16,0-1-1-16,0-5 0 0,0 5-2 0,0-3 0 0,0-2-1 0,0-4 1 0,9 3 0 0,-9-3 2 15,0-3-2-15,0 1 0 0,5-4 0 0,-5-3 1 16,0 3-1-16,0-3 4 0,7-1 2 0,-7-1 3 0,0-4 7 0,0 0 8 0,0 0 11 0,0 0 10 0,6 0 8 16,-6-4 8-16,5 4 7 0,-5-5 3 0,8-5 3 0,0-1 5 0,-3 7 5 15,2-5 3-15,0-6-4 0,-2 6-79 0,3-7 0 0,-8 2 0 0,7-5 0 16,-2 4 0-16,2-6 0 0,0 3 0 0,-2-7 0 0,3 6 0 0,0-5 0 16,-3 0 0-16,1-3 0 0,-1 3 0 0,-5-1 0 0,7 7 0 0,2-6 0 0,-4 4 0 15,2 0 0-15,-1 2 0 0,-6-3 0 0,5 6 0 0,-5 6 0 0,0-5 0 16,9 3 0-16,-9 7 0 0,0-1 0 0,0-1 0 0,0 6 0 15,0 0 0-15,0 0 0 0,0 0 0 0,0 0 0 0,0 0 0 0,0 0 0 0,0 0 0 0,-9 0-118 32,9 6-41-32,0-1-26 0,-5-1-30 0,5 7-31 0,-6-1-30 0,6-1-37 0,-7 0-38 0,2 6-96 0,5 1-122 0,-9-7-40 0,2 6 0 0,7-1 17 15,-5 0 28-15,-1 1 38 16,6 0 40-16,-5 0 45 0,-3-5 49 0,0-1 50 0,3-4 53 0,-2-1 58 0,-5 2 62 0</inkml:trace>
  <inkml:trace contextRef="#ctx0" brushRef="#br0" timeOffset="7393.16">14745 5194 7 0,'0'-6'78'0,"0"1"39"0,6 1 30 0,-6 4 29 0,0-4 32 0,-6-1 30 0,6-1 30 0,0 2 26 0,0-2 26 0,0-3 27 0,-7 3 23 0,7 1-24 0,0 1-52 0,-6-5-37 0,6 3-29 0,-8-3-10 0,8 3-5 0,-5-4-10 0,5 5-12 0,-7 1-11 16,7-5-8-16,-7 3-10 0,7 3-12 0,-5-3-9 0,5-3-9 0,0 3-5 15,-8 6-7-15,8-6-8 0,-7 2-7 0,7-1-8 16,-5-1-6-16,5 6-9 0,0-3-5 0,-9-1-6 0,9 4-8 0,-5-6-5 0,5 6-3 0,0 0-3 0,-5 0-8 16,5 0-5-16,-8 0-8 0,8 0-10 0,-5 6-8 0,5-6-8 0,-8 4-6 15,2-1-8-15,-1 3-3 0,-6 3-4 0,7 3-4 0,-1 3-1 0,-4-2-3 0,-5 7 3 16,3-1 3-16,2 0 6 0,-2 7 4 0,0-3 3 0,5 3 2 0,-5 2 0 15,1-4 1-15,5 6-1 0,-6 0 1 0,6-7-3 0,1 6 0 0,6-4-4 16,0 5-3-16,0-6-7 0,0 4-10 16,0-3-8-16,6-1-7 0,-6 3-7 0,7-3-5 0,6 0-3 0,-6-5-4 0,0 6-7 0,5-7-10 0,2 3-10 15,-1-6-14-15,0 4-14 0,-2-5-12 0,2-4-12 0,3 5-13 0,-5-5-9 0,9-1-9 16,-7 0-23-16,1-3-26 0,4 3-49 0,-4-3-52 16,6-6-48-16,-8 5-41 0,0-5-3 0,2 0 16 0,-1-5 18 0,-1-1 28 0,2 2 28 0,-1-1 30 0,0-5 31 15,-5 1 31-15,3 0 40 0,-3-3 43 0,-3-3 53 0,3 2 72 0</inkml:trace>
  <inkml:trace contextRef="#ctx0" brushRef="#br0" timeOffset="7772.69">14795 5310 0 0,'-5'-9'1'0,"-1"-1"98"0,-1 5 67 0,2-4 46 0,-4-1 38 0,9 0 38 16,-7 5 36-16,7-5 33 16,-5 5 32-16,5 1 32 0,0-1 30 0,0 1 27 0,0-2 28 0,0 6-69 0,0-6-122 0,0 6-64 0,0-3-32 0,0 3-19 0,0-6-17 15,0 6-18-15,0 0-19 0,0-6-17 0,0 6-17 0,0 0-20 0,0 0-15 16,5-3-13-16,-5 3-16 0,0 0-10 0,0 0-10 0,7 0-12 0,-7 0-7 15,9 0-7-15,-4 0-3 0,2 3-4 0,-1-3-1 0,-1 6 0 0,3 0 1 16,5 3 1-16,-7 1 2 16,2-1 2-16,5 0 1 0,-6 6 1 0,5 1 2 0,-7-2 1 0,10 1 1 0,-10 4 0 0,9 0 2 0,-9-4-4 0,2 6 1 0,2 3-2 15,-4-6-6-15,1 7-3 16,-6-5-6-16,7 5-4 0,-7-6-6 0,0 5-3 0,0-3-4 0,5-3-6 0,-5 1-1 16,0-4-1-16,-5 0-1 0,5 0 2 0,0-5 3 0,0-1 5 0,0-3 8 0,0 3 12 0,-7-4 13 0,7-5 13 15,0 0 16-15,0 4 6 0,0-4 5 0,-6 0 4 16,6-4 5-16,-5 4 6 0,5-5 4 0,-9-1 5 0,9 3 6 0,-7-7 5 0,2 5 2 15,-1-5-1-15,-2 0-5 0,3-4-5 0,-3-1-7 0,1 6 1 0,7-7 0 0,-5 1 1 0,-2 1-4 16,2-2-3-16,5 3-4 0,-7-7-9 0,7 1-9 0,0 4-9 0,0-4-9 0,0-2-9 16,0-3-3-16,7 6-9 0,-7-3-3 0,5-3-4 0,2 4-6 0,-2-4-2 15,2 6-4-15,1-3-9 0,5 2-12 0,-7-2-15 0,6 6-18 0,-3 1-18 16,2 1-22-16,-4 3-23 0,7-1-21 0,-2 1-26 0,1 5-28 0,-7 1-35 16,7 4-34-16,-6 0-64 0,5 0-70 0,3 4-61 0,-10 1-56 0,9 1-7 0,-1 3 16 15,-6 1 28-15,-1 1 35 0,0-3 38 0,1 3 38 0,-2-2 43 16,-5 6 45-16,0-5 49 0,0-1 49 0,0 6 65 0,0-6 71 0</inkml:trace>
  <inkml:trace contextRef="#ctx0" brushRef="#br0" timeOffset="8262.91">15187 5462 49 0,'0'0'147'0,"8"-6"58"0,-8 2 47 0,6-1 43 16,-6 1 42-16,0-1 37 16,5-5 37-16,-5 4 34 0,0-3 33 0,8 4 29 0,-8 1 27 0,0-6-44 0,0 5-86 0,5 0-76 0,-5 1-72 0,0-3-41 15,0 4-22-15,7-3-28 0,-7 6-23 0,0 0-24 0,0 0-19 0,0 0-22 16,0 0-20-16,0 0-15 0,0 0-16 0,0 0-10 0,0 0-7 0,0 6-7 15,0-3-4-15,0 4-4 0,0-3-3 0,7 6 0 0,-7 0 3 0,0-1 0 32,7 0 3-32,-7 7 3 0,0-2 5 0,6 5 4 0,-6-3 2 0,0 2 2 0,0 2-5 15,0 0-2-15,7 0-1 0,-7-5 0 0,0 4-2 0,0 0-2 0,0-5-1 16,0 2-2-16,0 2-2 0,0-7-2 0,0 2-2 0,0 3-2 0,5-5-2 16,-5-2 1-16,0 0-3 0,0-5 0 0,9 8 0 0,-9-9-4 0,0 3 2 0,0 0 0 15,0-2 1-15,0-4 4 0,0 5 4 0,0-5 8 0,0 0 8 0,0 0 8 16,0 0 6-16,0 0 10 0,0 0 4 0,0 0 6 0,0 0 3 0,0 0 4 15,0 0 2-15,0-9-3 0,0 3-2 0,0 0-2 0,-9-3-2 0,9-1-4 16,0-4-5-16,-5 4-4 0,-2-5-2 0,7-4-6 0,-6 5 0 0,6-7-2 0,-7 2-2 16,0 0-1-16,7-5 1 0,-7 0-2 0,2-3 5 0,5 9-2 0,-8-13-2 15,8 7-4-15,-5 0-1 0,5 0-5 0,0-4-2 0,-6 3-2 0,6 1-6 0,0-6-1 16,0 6 2-16,6-1-2 0,-6 6-1 0,0-2 0 0,0 3-1 0,5 3-1 16,-5 0-2-16,0 0-2 0,8 5-3 0,-8 1-2 0,5 0-6 0,-5 3-2 15,7 2-4-15,-7-1-3 0,7-1-5 0,-7 2 1 0,7 4-1 0,-1-6 1 0,1 6-2 16,-2 6 3-16,4-6 4 0,1 4 4 0,3 2 5 0,-5-1 3 15,5 5 6-15,1-1 3 0,-2 0 5 0,-6 6 3 0,8 1 4 0,-7-3 2 0,-2 1 1 16,3 1 1-16,-3 1-2 0,3-2-2 0,-8 5-6 0,0-3-5 0,0-2-14 0,0 5-10 16,0-4-15-16,0 0-14 0,-8 0-12 0,8-6-15 0,-5 7-16 15,-3-7-22-15,3 6-23 0,-2-6-23 0,0 0-27 0,0 1-26 0,1-4-28 0,-1 3-56 16,2-4-61-16,-3-1-56 0,-3 7-46 0,3-7-11 0,0-4 11 0,3 6 21 16,-3-3 28-16,3-3 33 0,0-3 37 0,-4 3 41 0,4-6 38 0,-2 2 44 0,1-7 47 15,6 2 60-15,-7 5 76 0</inkml:trace>
  <inkml:trace contextRef="#ctx0" brushRef="#br0" timeOffset="8531.02">15527 5063 86 0,'0'-6'156'0,"5"0"45"0,3-3 39 0,-2 3 38 16,-6-3 37-16,5 3 36 0,-5-1 35 0,8 1 31 0,-8-3 29 0,7 3 32 0,-7-3 27 0,0 3-57 0,6 1-111 0,-6 1-61 0,0-6-27 0,6 10-20 0,-6-5-14 0,0 1-17 0,7-1-18 0,-7 5-16 0,0-6-15 0,0 6-11 0,5 0-11 15,-5-4-10-15,8 4-10 0,-8 0-11 0,8 0-11 0,-3 0-9 0,1 0-8 16,-1 0-9-16,2 4-8 0,7-4-5 0,-7 6-4 0,-1-1 1 0,8 4 0 16,-7 1-1-16,4-6-1 0,-3 10-4 0,5-2-3 0,-8 3-4 0,2-2-2 15,0 2-2-15,6 6-3 0,-6-3 0 0,-1 7-2 0,-6-6 1 0,7 5-5 0,-7 2-11 16,0-4-15-16,0 5-16 0,0 1-19 0,-7 2-21 0,1-2-25 0,-1-3-27 16,1 4-26-16,-8 1-35 0,2-6-33 0,-1 5-44 0,-1-5-44 0,2 1-106 15,-2-1-131-15,1-3-55 0,-1 3-15 0,-4-9 14 0,5 4 24 0,0-4 36 16,-6-1 39-16,4-4 45 0,4-6 47 0,-2 2 49 0,-2-1 54 0,3-1 57 0,0-4 64 15</inkml:trace>
  <inkml:trace contextRef="#ctx0" brushRef="#br0" timeOffset="9210.54">16412 5373 28 0,'-14'7'108'0,"2"-7"46"0,4 0 38 15,-4 0 31-15,5 4 31 0,2-4 30 0,5 0 29 0,0 0 26 0,-8 0 22 0,3 0 18 16,5 0 18-16,0 0-42 0,0 0-80 0,0 0-57 0,0 0-47 0,0 0-30 15,0 0-23-15,0 0-17 0,0 0-16 0,0 0-16 0,0 0-14 0,0 0-3 16,0-4 2-16,0 4 6 0,0 0 3 0,0 0 6 0,0 0 6 0,5-7 9 16,-5 7 7-16,0 0 11 0,0 0 12 0,0 0 11 0,0 0 10 0,0-3 8 15,0 3 5-15,0 0 2 0,8 0-2 0,-8 0-1 0,0 0 0 0,0-6-6 16,0 6-8-16,0 0-10 0,0-5-13 0,0 1-10 0,0-2-9 16,-8-3-10-16,8 4-5 0,0 1-9 0,-5-6-7 0,5-1-6 0,-8 2-9 0,8-1-10 0,-6 1-9 15,1 0-4-15,-2-3-4 0,-2-3-2 16,4 6 0-16,-2-4-5 0,-4-2 0 0,3 0-5 0,-5-4-3 0,7 4-5 0,-7-6 0 0,5 3-2 0,-4-3-3 0,6 2 0 15,-7 1-2-15,5-9 2 0,-5 9 2 0,7-7 0 0,-6 1 2 0,4 0 0 16,2-1 0-16,-7 1-1 0,8-1 2 0,-3 1-1 0,0-1-2 0,3 5 1 16,-1-5-2-16,6 11-1 0,-7-5 0 0,7 3-1 0,-5 7-1 0,5 0-5 0,0 0-5 15,0 3-3-15,0 2-5 0,0 4-3 0,0 0-6 0,0 0-2 0,0 0-3 16,0 0-1-16,0 0 0 0,0 0 3 0,0 0 1 0,5 4 1 0,2 2 3 16,-1 3 3-16,-1-5 4 0,3 10 4 0,5-2 5 0,-6 1 3 0,5 2 3 0,3 6 6 15,4-2 3-15,-6-1 2 0,6 3 0 0,-7-2 0 0,9 5 1 0,-10-3-2 16,10-3 1-16,-3 7 0 0,-2-6 0 0,-5 1-1 0,10 5 1 0,-9-7 0 15,8 3 1-15,-8-2-1 0,2 5 2 0,-1-3-1 0,0-3 1 0,0 3 0 0,1 2 1 16,-2-3 0-16,-6 1 1 16,8-3-1-16,-7 1 1 0,-2-3 0 0,8 2 0 0,-7-3 2 0,-6 6 0 0,8-8 0 0,-3-2 0 0,-5 4-1 0,0-5 0 0,0 4-1 15,0-4 1-15,0-1-1 0,0-4 3 0,0 5 2 0,0-6 0 0,-5 7 2 16,5-7 0-16,-8 1 3 0,8 5 1 0,-6-5 0 0,1-1 1 0,5 2 1 16,-8-3 1-16,3 4-1 0,-2-2 1 0,7-1-3 0,-7-4-7 0,0 5-7 15,1-5-10-15,-1 4-11 0,2-4-16 0,-3 6-11 0,2-6-19 0,-1 0-16 16,1 5-19-16,-1-5-21 0,1 0-20 0,-2 0-25 0,3 0-25 15,5 0-25-15,-5 0-25 0,5-5-46 0,0 5-57 0,0 0-71 0,0 0-81 0,0-6-23 0,0 2 6 16,5-1 19-16,0 1 29 0,3-1 34 0,-2-5 35 0,1 4 40 0,6-9 40 0,1 6 45 16,-2 0 46-16,-6-7 58 0,8 2 66 0</inkml:trace>
  <inkml:trace contextRef="#ctx0" brushRef="#br0" timeOffset="9622.43">16730 5273 0 0,'9'4'1'0,"-9"1"99"0,0-5 71 0,5 4 42 0,-5-4 30 0,0 0 28 0,0 0 26 0,0 0 25 0,0 0 27 0,7 0 29 0,-7-4 28 0,0 4 30 0,0 0 29 0,0 0-61 0,0 0-116 0,0 0-54 16,6 0-29-16,-6 0-4 0,0 0 4 0,0 0 2 0,0 0-2 0,0 0-2 0,0 0-6 0,0-5-9 0,0 5-8 0,0 0-9 0,0 0-10 0,0 0-10 15,0 0-11-15,0 0-12 0,0-4-10 0,0 4-13 0,0 0-15 0,-6-6-10 16,6 0-10-16,0 6-7 0,-7-4-11 0,7 4-8 0,0-5-8 0,-5-1-10 16,-4 2-8-16,2-1-8 0,2-4-6 0,-1 5-8 0,-2-2-6 0,3-3-1 0,-8-3 2 15,6 3 2-15,-5 4 2 0,4-8 1 0,-4 3 1 0,-2-1 2 0,1 1 1 16,7-4 1-16,-7 0 2 0,1-1-2 0,-2 0 2 0,1 0-1 0,-1 0 1 15,2-4 1-15,-2 5-3 0,1-5 0 0,1-2-1 0,5 2 0 0,-6-1-1 16,6-4-2-16,2 5-2 0,-3-2-3 0,2 2-1 0,-1 1-3 0,7-3-4 16,-6 6-2-16,6 2-6 0,0-3-6 0,0 2-3 0,0-1-1 0,6 6-3 0,-6-1 0 15,7-1-3-15,-1 1 2 0,2 7 1 0,-3-7 3 0,2 5-2 0,6-4 6 16,1 2 1-16,-1 2 2 0,-2 5 6 0,2 0 3 0,8 0 3 0,-8 0 1 16,6 0 2-16,1 5 1 0,-1 5 1 0,-5-4 0 0,-2 3 2 0,8 6 0 0,-8-6 0 15,1 7 0-15,1 2 3 0,-2 2 0 0,2 0 2 0,-7-2 0 0,4 9 2 16,-3-3 1-16,0 1 4 0,-3-1-1 0,1 4 5 0,-6-4 1 0,7 6 1 0,-7-2 1 15,0 8-1-15,0-8 0 0,0 8 0 0,0-8 1 0,0 2-5 0,-7 3 1 16,7-3-2-16,-6 1-3 0,6-9-6 0,0 4-12 0,-5-3-19 0,5 3-14 16,0-2-20-16,0-5-17 0,5 0-25 0,-5-4-18 0,6 5-22 0,-6-7-21 0,7 3-24 15,-7-1-19-15,6-6-22 0,2 6-21 0,-1-5-25 0,-2 4-17 16,1-4-18-16,0 1-22 0,1-1-20 0,1-1-33 0,-3 0-33 0,9 1-2 0,-9 0 20 0,3-6 26 16,-1 6 31-16,5-4 34 0,-5-1 34 0,6-5 34 0,-5 4 38 0,-3-4 38 15,8-4 39-15,-8 4 42 0,9-5 59 0</inkml:trace>
  <inkml:trace contextRef="#ctx0" brushRef="#br0" timeOffset="10679.44">17407 5277 0 0,'0'-10'11'0,"0"0"51"0,0 5 30 0,-5-5 32 0,5 1 33 0,0 4 33 0,0-5 34 0,-7 1 28 0,7-3 29 0,0 3 26 0,-6 0 23 0,6 0 2 0,-6-1-15 0,6-1-16 0,-8 1-18 0,8 1-13 0,-7 0-15 0,2-1-19 0,-1-1-24 0,-2 1-20 0,3 1-21 0,-3 0-12 16,3 3-14-16,-2-3-5 0,0 0-8 0,0 3-9 0,1-4-13 0,-1-1-5 16,1 8-5-16,-1-1-2 0,7-2 0 0,-6 0-3 0,6 3-3 0,0-3-5 0,-5 0-4 15,5 6-6-15,0-3-8 0,0 3-5 0,0 0-10 0,0 0-7 0,0 0-8 16,0 0-8-16,0 0-9 0,5-6-8 0,-5 6-10 0,0 0-7 0,0 0-7 0,0-5-5 16,0 5-7-16,0 0-4 0,0 0-6 0,0 0-2 0,0 0-1 0,0 0 0 15,0 0-1-15,6 0-1 0,-6 0 3 0,7 5 1 0,-7 1 2 16,6-6 0-16,1 9 3 0,-1-3 3 0,-6-3 4 0,7 9 6 0,0-5 7 0,0 4 3 15,-7 5 3-15,5-1 2 0,3-2 2 0,-8 1-1 0,5 7-1 0,-5-2 1 16,0-4 2-16,0 4 3 0,0 5 1 0,0-3 0 16,0-2 2-16,-5-1-2 0,5 3 1 0,0-2-2 0,-8 1-2 0,8-1 0 0,0 0-1 0,-5-4 0 15,5 6 2-15,0-7-1 0,0-4-4 0,0 4-2 16,-7-4-2-16,7-6-1 0,0 7 0 0,0-7 1 0,0 1 3 0,0-5 2 0,7 4 5 0,-7-4 5 0,0 0 6 0,0 0 11 16,0 0 13-16,0 0 14 0,0 0 12 0,0 0 14 0,0 0 10 0,0 0 5 15,0-4 5-15,0-1-2 0,0 5-2 0,0-9-1 0,0 3-3 0,5-4-5 16,-5 1-2-16,0 0-9 0,0-1-11 0,8-4-10 0,-8-2-15 0,0 1-12 15,5 1-8-15,-5 0-8 0,0-6-3 0,8 5-3 0,-8-4 1 0,6-2-2 16,-6 3 0-16,5-1-5 0,2-2-1 0,-7 3-1 0,8-7-6 0,-2 5-2 0,0 1-2 16,1-2-3-16,-2 8-5 0,3-8-2 0,0 6-1 0,-8 0 1 0,5 8-5 0,1 1 1 15,1-3-2-15,-7 3-3 0,5 0-1 0,-5 6 1 0,9 0-2 0,-4 0 1 16,-5 0 0-16,7 6 5 0,-1 0 4 0,-6 3 2 0,6 1 2 0,1-1 2 16,6 6 0-16,-6 0-4 0,0 0-8 0,-2 3-8 0,3 3-12 0,-1-2-8 15,-2 5-11-15,2-3-5 16,0-2-6-16,-2-1-4 0,3 3-3 0,-2-2-3 0,-6-4 1 0,7 4-1 0,-1-4 0 0,-1-6 6 0,-5 6 7 0,7-5 7 0,2-1 13 15,-4 2 8-15,2-2 9 0,-1-3 11 0,-1-3 5 0,4 4 8 0,-2-3 4 16,-2-4 5-16,1 5 4 0,7-5 4 0,-5 0 4 0,-3 0 2 0,9-5 5 0,-7 5 5 16,-1-4 2-16,6-3 6 0,-4-2 1 0,-2 4 5 0,7-5 10 0,-6 5 4 15,-1-4 6-15,2-1 3 0,-3-5 1 0,0 6 3 0,4-1 1 0,-9-4 2 16,5 4 2-16,-5-5-2 0,7 5-1 0,-7-4 0 16,0-5-3-16,6 4-3 0,-6 0-8 0,0 0-4 0,0-4-7 0,7-1-3 0,-7 6-1 0,0-7-2 15,0 3 1-15,-7 3 3 0,7 0 6 0,0 0 1 0,0 2 6 0,0 1-1 0,0 3 0 16,0 0-5-16,0 3-6 0,0 1-8 0,0 5-9 0,0 0-6 0,0 0-10 15,0 0-9-15,0 0-9 0,0 0-8 0,-6 5-5 0,6-5-6 0,0 9-1 16,-7-3-3-16,7 3-1 0,-5 3 2 0,5 1 4 0,0 2 6 0,-9 0 5 16,9 0 10-16,-5 3 3 0,5-2 5 0,-5 3 5 0,5 1 1 0,-8-1-2 0,8-4-2 15,0 3 1-15,0-3-3 0,-6 6 1 0,6-8-1 0,0 8-1 0,0-6 1 16,0-2 0-16,0 2-1 0,6-4-1 0,-6 3 0 0,0-5 0 0,8 6-1 16,-8-4 0-16,5-1 2 0,0-6-3 0,-5 6 3 0,9 0 2 0,-4-6 0 0,2 1 2 15,-1 0 1-15,1-1 2 0,0-4 1 0,0 6 2 0,-2-6 2 0,3-6 1 16,3 6 3-16,-3-4 0 0,4 4 3 0,-3-5 1 0,1 0 4 0,-2-5 1 15,5 1 6-15,-5 4 8 0,3-6 5 0,-4 2 6 0,-1-6 1 0,7 6 5 0,-6-6 1 16,-1 0-2-16,0 0 4 16,1 2 1-16,1-8-3 0,-8 6-2 0,5-3-3 0,-5-1-6 0,0-2-7 0,0 3-7 0,0-3-10 0,0 2-9 0,-5 0-15 0,-3-2-11 15,8 3-11-15,-13-3-11 0,7 6-11 0,-1 0-9 0,-6 2-13 0,0-2-13 16,2 6-13-16,3-2-14 0,-5 7-13 0,0-2-15 0,8 2-24 16,-11-1-25-16,11 5-21 0,-3 0-21 0,2 5-21 0,1-1-23 0,-3 6-48 15,3-5-62-15,-2 4-60 0,0 6-53 0,7 1-12 0,-7-2 10 0,7 2 24 0,-6 2 29 16,6-3 37-16,0 0 45 15,0 0 42-15,6-1 42 0,-6 0 43 0,0-4 46 0,0 1 60 0,7-1 70 0</inkml:trace>
  <inkml:trace contextRef="#ctx0" brushRef="#br0" timeOffset="10963.34">18047 5111 0 0,'-7'-11'7'15,"1"1"118"-15,0 5 70 0,6-4 50 0,-8-4 43 0,8 1 38 0,-7-3 37 0,7 6 35 0,7-4 33 0,-7-2 31 0,0-6 29 0,8 6 27 0,-8 2 24 0,0-2-83 0,0-5-146 0,6 6-74 0,-6 0-40 0,6-2-22 0,1 7-16 0,-7-6-16 16,5 0-15-16,3 5-16 0,-2-1-17 0,1 2-11 0,-1 0-13 0,-1-1-11 16,2 4-7-16,2 2-7 0,-4-1-4 0,2 5-2 0,-1 0-1 0,-6 5-1 31,5-5-2-31,4 4-3 0,-2 8-3 0,-2-8 0 0,1 5-2 0,2 6 0 16,-8-6 1-16,5 6 0 0,3 6-1 0,-8-8-2 0,7 8-2 0,-2 3-6 0,-5-5-4 15,0 5-6-15,0 0-6 0,0 3-1 0,0 1-1 0,0-4-1 0,0 6-2 16,0-5-6-16,0 3-3 0,0-2-18 0,0 2-15 0,0 2-22 0,0-6-21 0,0 1-20 15,0-1-24-15,7-5-21 0,-7 5-21 0,0-3-24 0,5-2-26 0,-5-4-35 16,7 3-33-16,-7-2-69 0,8-2-76 0,-8 1-51 0,0-2-30 0,5-1 3 16,-5-3 22-16,0 6 28 0,0-11 37 0,0 5 34 0,0-3 38 0,-5 0 42 15,5-6 40-15,-8 0 46 0,1 0 52 0,2 0 66 0,-2-6 84 0</inkml:trace>
  <inkml:trace contextRef="#ctx0" brushRef="#br0" timeOffset="11153.21">17974 5321 0 0,'0'-6'10'0,"0"1"130"0,0 5 84 15,0-4 62-15,7-1 47 0,-7-1 37 0,0-3 30 0,8 5 29 0,-3-1 23 16,1 1 22-16,-6-2 21 0,8-4 19 0,-3 5 19 0,2-5-95 0,1 5-161 16,-2-4-97-16,0 5-63 0,6-8-33 0,2 3-19 0,-7 3-12 0,4-3-7 0,10 0-6 15,-8 5-8-15,1-7-3 0,4 7-7 0,-5-7-3 0,7 7-5 16,-8-2-5-16,3 1-4 0,4 1-22 0,-6-1-32 0,0 1-42 0,0 4-44 0,1-6-78 16,-7 6-94-16,4 0-84 0,2-4-80 0,-5 4-29 0,4 0-5 0,-6 0 9 15,8 0 14-15,-7-5 18 0,-2 5 27 0,-5-6 38 0,9 6 48 0,-9-4 55 0,0-2 58 16,0-3 75-16,0 4 80 0</inkml:trace>
  <inkml:trace contextRef="#ctx0" brushRef="#br0" timeOffset="11760.8">18840 5066 77 0,'0'-3'147'0,"0"-3"40"0,0 0 32 0,-5-3 29 0,5 3 28 0,0-3 27 0,0 0 29 0,-7-1 31 0,7 1 32 16,0-3 33-16,-7-2 31 0,2 4-59 0,5 1-106 0,-8 0-54 0,8-1-25 0,-8-1-7 0,8 2-1 0,-5 5-3 0,5-6-3 0,0 5-7 0,-6-4-7 0,6 2-14 0,0 2-15 15,-5 1-15-15,5-1-15 0,0 5-10 0,0-4-8 0,0 4-12 0,-7 0-15 16,7 0-13-16,0-6-14 0,0 6-13 0,0 0-12 0,0 0-12 0,0 0-12 16,-9 6-9-16,9-6-12 0,-5 0-9 0,5 4-7 0,-7 1-6 0,1-1-3 0,1 1 1 15,-11 5-1-15,11 1 0 0,-8-1 6 0,-1 3 1 0,2 2-2 0,-2 0 7 16,1 0 5-16,0 3 5 0,2 3 5 0,-4-8 3 15,9 8 6-15,-7-6 1 0,0 4 2 0,5 1-1 0,3-5 0 0,-1 4-8 0,-1-4-5 0,2 4-7 16,-4-4-10-16,9 3-10 0,0-3-18 0,-5 1-12 0,5-2-12 0,5 1-11 0,-5 1-9 16,0-3-10-16,9 2-7 0,-4-1-13 0,2 2-10 0,-1-7-7 0,7 6-8 15,-5-6-9-15,2 0-8 0,4 2-27 0,6-1-36 0,-6-6-63 0,4 2-76 0,1 3-31 16,2-9-11-16,-3 5 10 0,9-5 14 0,-6 0 22 0,-3 0 26 0,3-5 27 0,3 0 29 16,-4-5 33-16,-1 6 36 0,2-6 49 0,-8-1 57 0</inkml:trace>
  <inkml:trace contextRef="#ctx0" brushRef="#br0" timeOffset="12100.26">19076 5164 98 0,'0'-10'164'0,"0"1"47"0,-7-2 39 0,1 7 38 16,6-5 36-16,-7-1 35 0,1 5 31 15,-2-5 30-15,8-1 27 0,-5 7 25 0,-3-1 25 0,8 1-71 0,-5-2-120 0,5 3-63 0,0-3-31 0,-8 0-20 16,8 3-12-16,0 3-21 0,-6-6-19 0,6 6-16 0,0 0-19 16,0 0-14-16,0 0-16 0,0 0-15 0,0 0-14 0,0 0-18 0,0 0-15 0,0 0-13 15,-5 0-13-15,5 0-5 0,-7 6-9 0,7-3-5 0,-8 3-3 0,2 3-2 16,6-3 1-16,-5 3 2 0,-3 6 2 15,3-5 5-15,-2 5 4 0,7-2 7 0,-9 2 2 0,4 0 5 0,5 0 2 0,-6 0-3 0,6 3 0 0,0-2-2 0,-7 2-1 16,7-3-6-16,0 6-7 0,0-8-6 0,0 7-7 0,0-4-4 0,0-3-6 0,0 2-1 16,7-1-4-16,-7 2 0 0,0-1-5 0,6-6 3 0,-6 0-3 0,5 1 3 15,4 1 3-15,-9-7 8 0,7 1 6 0,-2-1 7 0,3 2 8 0,-3-6 9 16,1 0 7-16,2 0 6 0,4 0 7 0,-6-6 6 0,7 2 1 0,-5-1 11 16,-3 1 6-16,9-7 9 0,-7 7 9 0,6-6 9 0,-7 0 1 0,2 0 5 15,-3 1-2-15,-5-7 1 0,5 7-2 0,-5-6-2 0,8 6 0 16,-8-6-5-16,0 0-2 0,0 0-11 0,-8-3-13 0,8 2-19 0,0-3-22 0,-5 1-20 0,0 3-17 15,5-6-22-15,-8 8-16 0,2-2-21 0,-1-6-18 0,1 12-19 0,-1-6-22 0,1 6-28 16,-2-1-34-16,3-1-49 16,5 7-58-16,-8-1-45 0,8 1-40 0,-5 4-3 0,5 0 13 0,-8-6 21 0,8 6 27 0,0 0 30 0,-6 6 31 0,6-6 32 15,-5 4 34-15,5 1 42 0,-7-1 43 0,7-4 56 0,0 0 73 0</inkml:trace>
  <inkml:trace contextRef="#ctx0" brushRef="#br0" timeOffset="12509.98">19140 5188 90 0,'0'0'157'0,"0"0"41"0,0 0 33 0,-6-5 32 0,1 5 32 0,-3-4 35 0,8 0 33 16,-7-1 32-16,7-1 30 0,-6 2 27 0,-2-2 28 0,3-3-62 16,5 3-112-16,-5 1-57 0,-3-4-27 0,2-1-12 0,-1 6-7 0,1-7-9 0,-1 1-13 15,1 5-15-15,6-4-15 0,-8 5-13 0,8-2-8 0,-5-3-8 0,5 9-11 16,0-6-9-16,0 6-12 0,0-3-9 0,0 3-9 0,0-6-8 0,0 6-6 16,0-6-8-16,0 6-8 0,0-4-10 0,0 4-14 0,5 0-8 0,-5 0-11 15,8 0-7 1,-8 0-7-16,6 0-4 0,1 0-4 0,-1 0-3 0,7 4-1 0,-5-4-1 0,2 6 1 0,4 0 1 0,1 3 1 0,4-3 2 0,-7 3 8 0,8 0 4 15,-8 0 1-15,2 7 4 0,4-7-1 0,-2 6 5 0,-5 0 2 0,1 0 0 16,2-5 0-16,-1 3 0 0,0 1-1 0,-5 1 1 0,4 1-2 0,-5-2 2 0,-2 1-2 16,2 1-2-16,-7-3-3 0,8 2-6 0,-8-1-2 0,0-4-6 15,5 0-4-15,-10 4-2 0,5-4-3 0,0-5 4 0,0 4 2 0,-8-2 3 0,8-3 5 16,-7 1 2-16,7 0 7 0,-5-1 5 0,-2-4 9 16,7 0 6-16,-7 0 9 0,2 0 7 0,-3 0 5 0,3 0 5 0,-3-4 3 0,2-1-1 0,-1 0-1 0,2 1-3 31,-4-3-2-31,4-2-2 0,-2 0-3 0,1-2-1 0,1 2-3 0,-4-1-1 15,2-5-5-15,2 6 0 0,-3-6-2 0,8 6-2 0,-5-7-3 0,5 1-2 16,-6 2-2-16,6-2-3 0,0 0-2 0,0 0-4 0,0 2-6 0,6-8-11 0,-6 6-12 16,0-3-12-16,5 3-14 0,3-1-14 0,-3-2-17 0,2-3-15 0,2 6-18 15,-4 0-18-15,1-4-22 0,1 4-24 0,7 1-28 0,-9 4-26 0,2 1-33 16,7 0-42-16,-9 3-46 0,3 2-58 0,4 4-64 0,-5 0-10 0,-2 0 8 0,10 0 22 16,-10 4 28-16,2 2 35 0,5-1 36 0,-4-1 40 0,-8 1 41 0,8 5 45 15,-3-6 46-15,-5 1 54 0,0 4 62 0</inkml:trace>
  <inkml:trace contextRef="#ctx0" brushRef="#br0" timeOffset="12904.51">19493 5149 0 0,'7'5'1'0,"-7"1"111"0,5-6 77 0,-5 0 53 0,0 0 42 0,0-6 40 15,0 1 37-15,0 1 39 0,7-2 38 0,0-3 34 0,-7 0 33 0,0 3 29 16,5-3 24-16,-5-1-74 0,0-1-132 0,8 2-82 0,-8-1-49 0,0 1-30 16,5-6-17-16,-5 5-19 0,0-4-19 0,8 4-19 0,-8-5-20 0,6 0-13 0,-6 6-16 15,0-1-7-15,0 1-6 0,5-2-4 0,-5 1-7 0,0 1-4 0,8 4-6 16,-8 1-8-16,0-2-4 0,0 6-9 0,0 0-6 0,0 0-6 0,7-4-5 15,-7 4-3-15,6 4-1 0,-6-4-3 0,7 6-4 0,-1-2-3 0,-1 1-3 16,4 4-1-16,3 1 0 0,-6 5 2 0,7-6 5 0,-5 6 6 0,4 6 5 0,2-6 6 16,-8 3 0-16,1 1 2 0,-2 2-3 0,2 3 3 0,0-5-2 0,-2 5 1 15,3-3-2-15,-8-2-3 0,7 5-7 0,-7-3-5 0,0 1-8 0,0-1-6 0,0-2-3 16,0 1-5-16,0-1-2 0,0-4 1 0,0 0-2 0,0 0 1 16,0-5 0-16,0-1 2 0,-7-4 4 0,7-1 7 0,0 2 13 0,0-2 13 0,0-4 16 15,0 0 15-15,0 0 16 0,0 5 8 0,0-5 4 0,0 0 2 16,-8-5 4-16,8 5-1 0,0-4 1 0,-5-2 1 0,5 2-2 0,-7-6 0 0,0 6-2 15,2-6-8-15,5-1-3 0,-7-4-8 0,1 6-11 0,-2-5-4 0,2 3-1 0,-1-4-3 16,7 2-2-16,-5-2 0 0,-3 0-4 0,8 0-2 0,-6 2-3 0,-1-2-2 16,7 0-5-16,-6-4-4 0,6 4-6 0,0 0-2 0,0-5-5 0,0 6-4 15,0-1-8-15,0-5-8 0,0 7-13 0,0-2-13 0,0-1-12 0,6 2-20 0,-6-2-19 16,7 1-25-16,-7 6-27 0,6 0-27 0,2-1-25 0,-3 5-25 0,2 1-28 16,-1-1-46-16,2 5-53 0,-2 0-75 0,1 5-82 0,-2-5-22 0,9 4 5 15,-9 1 25-15,3 5 33 0,-1-6 37 0,-1 1 41 0,2 1 43 0,-3-3 41 0,0 3 44 16,-5 3 44-16,8-3 59 0,-8-6 64 0</inkml:trace>
  <inkml:trace contextRef="#ctx0" brushRef="#br0" timeOffset="13298.02">19929 5170 71 0,'0'5'164'0,"0"-5"58"0,0 0 46 0,6-5 39 0,-6 5 37 0,0-6 35 0,0 2 35 0,0-2 34 0,0 1 30 0,0 1 31 0,0-7 24 0,0 7-54 0,0-5-101 0,0 3-79 16,0-3-66-16,0 3-33 0,0-4-16 0,0 1-16 0,0 0-13 0,0 0-13 0,-6 3-17 0,6-3-10 0,0-3-10 0,0 8-9 0,0-7-6 0,0 8-7 15,0-1-6-15,0-2-6 0,0 6-9 0,0-6-7 0,0 6-7 0,0 0-7 16,0-3-7-16,0 3-6 0,0 0-9 0,0 0-9 0,0 0-6 0,0 0-7 16,0 0-4-16,0 3-3 0,-7 3-6 0,7-6 0 0,0 6-1 0,0 1 0 0,0-1 0 15,0 3-1-15,0-3 5 0,0 9 0 0,0-6 3 0,0 1 2 0,0 4 4 16,0 2 2-16,0-7 2 0,0 6-5 0,7-6-3 0,-7 6-6 0,0 1-5 16,6-3-6-16,-6 1 0 0,5-2-3 0,-5-3-1 0,8 6 0 15,-8-6-1-15,8 1 1 0,-3-1-2 0,1-3 2 0,2 4 0 0,-3-5 6 0,2-1 1 0,1 1 7 16,4-1 8-16,-5 2 3 0,6-6 7 0,-8 0 2 0,9 0 2 0,-9-6 4 15,11 6 2-15,-4-4 2 0,-6-1 5 0,8 1 1 0,-2-1 7 0,-6 1 0 0,7-8 5 16,-5 3 1-16,-1 3 0 0,-2-3 1 0,1 0-1 0,0-1-1 0,-6 1-3 16,7-6-1-16,-7 4-2 0,0-2-2 0,0-3-6 0,0 1-6 0,0-3-9 0,0 3-14 15,-7-1-11-15,7-2-13 0,-6 3-11 0,6-6-11 0,-6 6-7 0,1 2-11 16,-2-2-10-16,7 0-12 0,-8 0-13 0,8 6-19 0,-6 5-21 16,6-7-29-16,-7 7-30 0,7 4-26 0,0 0-23 0,0 0-31 0,0 0-32 0,0 0-38 15,0 4-40-15,-6 7-40 0,6-7-37 0,0 5-3 0,0 1 16 16,-5 1 28-16,5 4 36 0,0-6 44 0,0 1 44 0,-7-1 43 0,7 0 43 0,0 3 45 0,0-3 46 15,7 0 48-15,-7-3 65 0</inkml:trace>
  <inkml:trace contextRef="#ctx0" brushRef="#br0" timeOffset="13739.94">20261 5179 0 0,'13'0'6'0,"-13"-4"118"16,7 4 69-16,0-5 52 0,-2 5 41 0,-5-6 42 0,7-4 39 0,-1 5 40 0,-6 1 37 16,6-7 35-16,-6 7 32 0,8-5 33 0,-8-1 31 0,7-1-80 0,-7 1-143 15,5 5-74-15,3-4-36 0,-8 5-24 16,0-5-19-16,6 3-25 0,-6 0-25 0,0 3-25 0,5-3-25 0,-5 6-23 0,0 0-21 0,0 0-19 0,0 0-15 15,0 0-13-15,0 0-9 0,0 6-7 0,0-3-7 0,8 3-2 0,-8 0-5 16,5 3 5-16,-5-5 2 0,0 10 4 0,7-4 4 0,-7 5 7 0,0 0 5 16,7 0 3-16,-7 4 3 0,0-4-2 0,-7 3 0 0,7 3-2 0,0-2-3 0,0 1-2 15,-7 0-2-15,7-6-3 0,-5 5-2 0,5-4-3 0,-8 0-1 0,8 0-1 16,0 0-2-16,-5-5-1 0,5-1 2 0,0 0-4 0,0 1 1 0,0-5 1 16,0 4-1-16,0-3 3 0,0-6-1 0,0 4 5 0,0-4 4 0,0 6 6 0,0-6 8 15,0 0 5-15,0 0 12 0,0 0 9 0,0 0 16 0,0 0 7 0,0 0 3 16,0 0 1-16,0-6 4 0,0 2-1 0,0-2 0 0,0-3 3 0,0 4-4 0,0-5-2 15,0 1-4-15,-6-7-6 0,6 7-8 0,0-6-12 0,-8 1-13 16,8 0-8-16,-5-1-3 0,5-5 0 0,-7 7-2 0,7-8 0 16,-8 2-4-16,2-2-2 0,6-3 0 0,-6 6-2 0,6-3-2 0,-7-3 0 0,7 5-2 0,-5-6-1 15,5 1-2-15,0-1 0 0,0 1-4 0,0 3 1 0,0-3-3 0,0 0-4 16,0 0 1-16,5 5-3 0,-5-6-3 0,7 7-4 0,-1-3-2 0,0 0-3 16,-6 3-2-16,8 2-1 0,-1 7-2 0,-2 0-2 0,3-1 1 0,-2 1 1 15,-1 4 1-15,3 5 2 0,-3-7 2 0,2 14 2 0,0-7 3 0,6 5 2 0,0 4 1 16,-6 1 3-16,6-1 0 0,-7 0 0 15,7 12-6-15,-5-8-4 0,-3 8-2 0,0 0-6 0,4-3-5 0,-9 1-4 16,5 2-12-16,-5 3-9 0,0-5-16 0,-5 0-12 0,5 7-19 0,-9-7-17 16,4-1-23-16,0 3-18 0,-3-6-16 0,-5 3-16 0,7-2-12 0,-7 3-30 15,6-5-37-15,-6-4-67 0,7 5-84 0,-8-4-32 0,7-3-8 0,2-3 12 0,-8 4 22 0,7-3 34 0,-7 0 36 0,6-6 34 0,-1 0 36 16,-4 0 38-16,5-6 35 0,2 0 47 0,-2 3 54 0</inkml:trace>
  <inkml:trace contextRef="#ctx0" brushRef="#br0" timeOffset="14386.94">20482 4905 67 0,'13'0'129'0,"1"-4"31"0,5-1 21 0,-6-1 25 0,8 3 27 0,-3-4 23 0,3 2 23 0,-10 1 22 0,10-5 22 0,-2 3 21 0,1 3 25 0,-7-3-53 15,5-3-96-15,-4 3-47 0,-1 0-11 0,8 2-4 0,-16-1 6 0,6-1-2 0,-3-3-4 0,5 5-2 0,-6-1 4 0,-7 1 0 0,6-2 1 0,0 0-4 0,-6 2-3 0,8-1-7 16,-8 0-6-16,0 1-2 0,0-2-3 0,7 2 0 0,-7-1 2 0,0 1-4 15,0-1-4-15,0-2-8 0,0 4-7 0,0-8-6 0,0 11-9 0,-7-4-5 16,7-2-7-16,0 3-4 0,0-3-5 0,0 6-8 0,0 0-6 0,-8-4-15 16,8 4-10-16,0 0-11 0,0 0-11 0,0 0-8 0,0 0-9 0,0 0-8 31,0 0-9-31,0 0-1 0,-6 0-6 0,6 0-4 0,-6 4-1 0,6 2 2 0,-7-3-1 0,2 3 4 0,5 3 3 0,-8 0 3 0,0-2 4 0,3 2 0 0,-6 0 4 16,11 1 3-1,-7 0 1-15,-2 0 1 0,4 0 1 0,-2-1 0 0,1 0-2 0,1-3 1 0,5 3 1 0,-9 3-2 0,9-3 0 0,-7-3-1 0,7 3 1 0,-5 0 0 16,5-5-2-16,-6 1 2 0,6 5 2 0,0-4-2 0,0-1-2 15,0-1 1-15,0 2 1 0,0-6-1 0,0 0-1 0,0 0 1 0,0 0-1 16,0 0-1 0,0 0 2-16,0 4 1 0,0-4 0 0,0 0 1 0,0 0 1 0,0 0 1 15,0 0-1-15,0 0 3 0,0 0 0 0,0 0 3 0,0 0 1 0,0 0 2 0,0 0 4 16,0 0 4-16,0 0 1 0,0 0 4 0,0 0 1 0,0 0 1 0,0 0 1 16,0-4-2-16,6 4-1 0,-6-6 1 0,0 6-2 0,0-4 1 0,0-1-3 15,5-4 0-15,-5 2-4 0,0-2-2 0,0 4-3 0,0-5-2 0,7 1-4 0,-7 3 0 16,0-3 1-16,0-1-1 0,0-1 1 0,0 2 0 0,0 0-1 0,0 5 1 15,9-8 2-15,-9 3-4 0,0 0-5 0,0 3-5 0,0-3 0 0,0 0-2 16,0-1 1-16,0 4-2 0,0-3 2 0,0 3 0 0,0-3 0 0,0 5 3 16,0-1 0-16,0-1-2 0,0 6 0 0,0-3 2 0,0 3 6 0,0 0 3 0,0 0 3 15,0-7 1-15,0 7 1 0,0 0 3 0,0 0 0 0,0 0 2 0,0 0 4 16,0 0 3-16,0 0 4 0,0 0-1 0,0 0 6 0,0 0 1 0,0 0 0 16,0 0 1-16,0 0 2 0,0 0-3 0,0 0-4 0,0 0-1 0,0 0-7 15,0 0-4-15,0 0-8 0,0 0-9 0,0 0-6 0,0 0-4 0,-9 7-4 16,9-4 0-16,0 8-4 0,0-7 1 0,0 5 1 0,0 6 0 0,0-6 2 0,0 12 1 15,0-7 3-15,0 6 4 0,0 5 2 0,0-7 5 0,0 9 5 0,0-9 3 16,0 7-1-16,0-6 0 0,0 5-1 0,0-4 0 0,0 5 1 0,0-1 1 16,0-5-1-16,0 5 1 0,0-3 1 0,0 3-3 0,0-5-5 0,0 5-11 0,0-3-14 15,9 2-19-15,-9-3-20 0,0-5-25 0,5 4-26 0,-5-4-31 0,0 6-32 16,0-8-34-16,6-4-34 0,-6 6-56 0,0-4-63 0,0-1-84 0,0-1-89 0,0 0-26 16,-6-3 7-16,6-2 23 0,-5 1 32 0,-4-5 40 0,9 0 41 0,-7 0 46 15,2 0 47-15,-1-5 47 0,-2 1 50 0,3-2 61 0,-3-3 67 0</inkml:trace>
  <inkml:trace contextRef="#ctx0" brushRef="#br0" timeOffset="14562.59">20514 5224 0 0,'-5'0'25'0,"5"0"143"0,-7-6 75 0,7 6 58 0,0 0 47 0,0-6 44 0,0 3 40 0,0-3 37 0,0 0 36 0,0-3 30 0,7 9 23 0,-7-5 22 0,0 1 19 0,5 0-116 0,-5-1-194 0,8-1-98 0,-2-4-47 0,1 5-35 16,4 1-25-16,-4-7-23 0,7 2-21 0,-1 5-21 0,8-6-15 15,-10-1-10-15,10 7-6 0,-2-7-6 0,1 2 1 0,4 5-1 0,-3-2 0 0,6-3-17 16,-4 3-24-16,5 3-37 0,-8-3-46 0,6 0-79 0,0 2-100 0,0-1-90 0,-2-1-83 15,-3 3-33-15,6-1-6 0,-9-2 7 0,3-3 15 0,-9 3 20 0,8-3 25 0,-8-2 41 16,2-3 47-16,-9 5 58 0,3-6 62 0,-3 4 81 0,3-2 83 0</inkml:trace>
  <inkml:trace contextRef="#ctx0" brushRef="#br0" timeOffset="14876.94">21107 4959 0 0,'8'4'18'0,"-8"2"130"0,5-6 70 0,-5-6 44 15,7 6 31-15,-1-4 20 0,1-1 19 0,-7-4 22 0,14-1 25 0,-9-5 24 0,3 6 26 16,3-1 26-16,-3-1 26 0,4 1-89 0,2 1-155 0,-8 0-70 0,6-6-26 0,-3 6-4 16,-4-3 6-16,2 3 11 0,-1-6 12 0,-1 6 2 0,-5-1-1 0,8 0-7 15,-8 0-4-15,0 0-8 0,0 1-10 0,8 5-11 0,-8-8-13 0,0 9-7 16,0-3-10-16,-8 1-11 0,8 5-9 0,0 0-13 0,0-4-10 0,0 4-14 16,0 0-12-16,0 0-10 0,-8 0-9 0,3 0-9 15,5 4-8-15,-6-4-5 0,-1 11-6 0,2-8-5 0,-4 9-4 0,4-3-1 0,-8 5-2 16,8 0 3-16,-11 2 3 0,11 2 1 0,-9 3 5 0,1 0 2 0,8-3 4 0,-9 1 0 0,7 2 0 15,1 3 0-15,-1-5-9 0,2 0-8 0,-3 1-15 0,2 5-16 0,6-7-17 16,-5 3-16-16,5-2-13 0,0 5-13 0,0-3-10 0,0-3-11 0,0-3-7 0,0 6-10 16,5-8-8-16,-5 2-8 0,6 0-9 0,2 0-5 0,-3-6-4 0,2 1-11 15,-1 5-14-15,1-9-27 0,0 3-33 0,0-5-49 0,-2 1-55 0,3-1-20 16,-3 2 0-16,1-1 11 0,2-5 19 0,4 0 24 0,-3 0 28 0,-4-5 31 16,1-1 31-16,1 2 38 0,-7-1 43 0,5 1 48 0,4-5 51 0</inkml:trace>
  <inkml:trace contextRef="#ctx0" brushRef="#br0" timeOffset="15241.08">21239 5090 37 0,'-9'-9'125'0,"9"0"48"0,0-6 40 0,-5 6 37 16,5-7 38-16,-7 2 34 0,7 4 36 0,-6-5 29 0,6 0 24 16,-5 0 25-16,5 2 24 0,-9 2-40 0,9-4-78 0,0 2-58 15,0 3-50-15,-7-1-27 0,7 1-12 0,0 1-18 0,0 0-19 16,0 3-20-16,7 3-17 0,-7-3-16 0,0 6-9 0,0-6-14 0,0 6-16 0,0 0-14 0,0 0-22 0,9-3-12 16,-9 3-12-16,0 3-8 0,5-3-7 0,1 6-3 0,1 0-2 0,-2-3-1 15,4 7 0-15,3-1 3 0,-1 3 4 0,-3-3 4 0,5 6 9 0,1-2 6 0,-2 2 8 16,1 0 4-16,-6 4 2 0,5-5-2 0,3 1 0 0,-9 1-1 0,0-2-4 15,1 2 1-15,-2 2-5 0,3-3 0 0,-2 0-3 0,-6 0-1 0,7-1-3 0,-7 0 0 16,0 1-2-16,0 1 0 0,0-3-1 0,-7-2-3 0,7 4-1 16,0-6-2-16,-6 1-1 0,6-1-2 0,0 0-1 0,-8-3-2 0,8-1 1 0,0-1 1 15,-5 2 4-15,5-6 4 0,-7 6 4 0,7-6 6 0,0 0 3 0,0 0 8 16,-6 0 5-16,6 0 4 0,-6 0 3 0,6 0 5 0,-7-6 3 0,-1 6 2 0,8-6 0 16,-5 2 0-16,5-1-1 0,-7-1-3 0,7 2 0 0,-7-5-1 0,7 0 1 15,-5 3-1-15,5-3-4 0,-8-3-1 0,8-2-1 0,-7 6-1 0,7-7-3 16,0 4 3-16,-5-4-3 0,5 2-2 0,0-2-4 0,0 5-2 0,0-10-5 0,0 7-6 15,0-2-7-15,0-1-8 0,0 2-6 0,5-2-10 0,-5-2-14 0,7 3-20 16,1 0-21-16,-3 0-25 0,2 0-29 0,0 2-33 0,-2-2-34 0,10 6-40 16,-9-3-40-16,0 3-65 0,6 5-75 15,2-2-66-15,-1 3-60 0,0-3-11 0,-5 6 11 0,4 0 25 0,0 0 36 0,3 0 41 0,-4 6 42 0,-3-6 49 0,-3 0 51 0,8 0 51 16,-6-6 52-16,-7 6 65 0,7-6 75 0</inkml:trace>
  <inkml:trace contextRef="#ctx0" brushRef="#br0" timeOffset="15463.32">21551 4896 0 0,'0'0'14'0,"0"0"131"0,0-6 76 0,0 3 55 16,0-4 47-16,6 2 40 15,-6-4 38-15,0-1 35 0,5 1 32 0,-5-6 30 0,8 5 30 0,-8-1 27 0,8 2 29 0,-3 0-92 0,-5 5-159 0,6-8-85 16,-6 8-48-16,7-1-28 0,-7 0-24 0,0 5-22 0,0 0-22 16,0 0-17-16,0 0-14 0,0 0-12 0,5 0-8 0,-5 5-11 0,9 0-8 0,-9-1-12 0,5 8-8 15,-5-3-8-15,7 4-4 0,-7 2-2 0,6 6 2 0,-6-6 2 0,8 3 6 16,-8 7 1-1,0-6 1-15,6 7-9 0,-6-3-6 0,0 3-26 0,0-4-29 0,-6 5-37 0,6-3-40 0,-8 0-41 0,2 1-40 0,6-1-59 0,-7 1-62 0,-7-1-91 16,9-6-97-16,-2 7-42 0,-4-10-6 0,3 6 14 0,-5-8 21 16,7 2 39-16,-7-6 45 0,-2 2 50 0,10-7 54 0,-9 6 54 0,1-10 54 0,0 5 62 15,2-1 67-15</inkml:trace>
  <inkml:trace contextRef="#ctx0" brushRef="#br0" timeOffset="16329.79">21570 5134 56 0,'0'-4'136'0,"0"-1"46"0,8 1 39 0,-8 4 34 16,0-10 32-16,0 5 31 0,0-1 32 0,0 2 30 0,5-2 28 0,-5-3 28 0,0 4 22 0,0 1-51 0,6-2-95 0,-6 3-59 0,0-3-43 0,0 0-23 0,7 3-13 0,-7-3-9 0,0 6-10 0,0-6-12 0,0 2-12 0,0 4-13 0,5 0-9 0,-5 0-9 15,0 0-7-15,0 0-7 0,0 0-6 0,0 0-12 0,0 0-9 16,0 0-18-16,0 0-11 0,0 0-17 0,0 0-11 0,0 0-9 0,0 0-5 15,-5 4-4-15,5 2 0 0,0 0-5 0,0 3 2 0,-7-3-3 0,7 3 0 0,0 4 2 16,-6 2 7-16,6 6 3 0,0-8 6 0,0 7 7 0,0 1 5 0,0-2 1 16,0-1-4-16,0 3 0 0,6-2-4 0,-6 6-4 0,7-11-1 0,-7 5-1 0,0 2-3 15,5-8 2-15,-5 7-1 0,9-4 0 0,-4-7-1 0,-5 6 1 16,7-6-2-16,-7 0 2 0,0 1 1 0,6-4 1 0,-6-1 1 0,0-1 1 0,0 1 0 16,8-1 5-16,-8-4 0 0,0 0 3 0,0 0 0 0,0 0 7 0,0 0 5 0,0 0 9 15,0 0 10-15,0 0 13 0,0 0 11 0,0 0 14 0,0 0 12 0,0 0 6 16,0-4-1-16,0 4 1 0,0-5-1 0,0 5 1 0,0-9 0 0,0 3-4 15,0 2-1-15,0-6-5 0,0 0-8 0,0 0-7 0,-8-4-14 0,8 3-9 0,0-3-14 16,0-1-2-16,-6 2 1 0,6-3-1 0,0-4 1 0,0 7 1 16,-7-8-3-16,7 2-4 0,0 1-2 0,0-3-6 0,-5-3-7 0,5 5-1 0,0-7-1 15,0 3-1-15,-9-3-3 0,9 4-2 0,0-5-2 0,0-1-3 0,0 4-1 16,0-1-1-16,9-5-1 0,-9 6-1 0,0-6 0 16,0 8 0-16,0-9 1 0,5 7 2 0,-5 3-2 0,0-3 0 0,0 6 1 0,7-3-1 0,-7 8 0 0,0-2-2 15,0-1-4-15,6 7-4 0,-6-2-4 0,0 7-2 16,0-5-6-16,8 4 0 0,-8 5-2 0,0-4-2 0,6 4 0 0,-6 0-2 0,7-6 2 0,-2 6-3 15,3 0 3-15,-2 6 2 0,-1-6 2 0,3 4 4 0,-1-4 5 0,7 10 4 16,-4-6 3-16,-2 6 4 0,5-1 1 0,0 3 4 0,-7-3 0 0,7 6 2 0,-5-2-2 16,4 1 2-16,-5 7 0 0,-2-7 2 0,10 6 0 0,-10-5 1 0,-5 4 0 15,7-4-1-15,0 6 1 0,-7-8-2 0,0 1 0 0,5 7-1 0,-5-7-2 0,-5 0-1 16,5 2-2-16,0-7-2 0,-7 6 0 0,0 0-1 0,7-6-4 16,-13 6-4-16,6-5-2 0,2-1-6 0,-9 6-5 0,9-6-6 0,-8 3-3 0,-1-3-9 15,1-5-12-15,5 5-9 0,-5 2-14 0,3-7-17 0,-4 2-19 0,7-1-22 16,-6-1-27-16,7 2-25 0,-2-2-24 0,3 1-43 0,-8-1-52 0,5 1-73 0,2-5-80 15,-1 6-32-15,2-6-5 0,-4 0 14 0,9 0 23 0,0 0 31 0,-5 0 36 0,-2 0 39 16,7 0 42-16,0-6 44 0,0 1 43 0,0-4 56 0,0 5 60 0</inkml:trace>
  <inkml:trace contextRef="#ctx0" brushRef="#br0" timeOffset="16598.25">21934 4817 0 0,'0'0'22'0,"0"-6"139"0,0 3 76 0,7-3 55 0,-7 2 42 0,0-1 39 0,0-5 37 0,6 4 39 0,9 2 34 0,-10-6 34 16,1 6 31-16,-6-6 29 0,8 5 28 0,-8-4-102 0,0 2-180 0,0 4-87 0,0-3-43 0,0 1-21 0,0 1-11 0,0-2-13 0,0 6-15 0,0-3-18 15,0 3-19-15,0-6-17 0,0 6-17 0,0 0-15 16,0 0-16-16,0 0-12 0,0 0-12 0,0 0-14 0,0 0-10 0,0 0-9 0,0 0-4 0,0 0-3 0,-8 6-1 16,8 3-3-16,0-5 2 0,0 10 4 0,0-2 3 0,8 1 4 0,-8 2 4 15,0 6 6-15,0-2 6 0,0 5 5 0,0-3 6 0,5 1 0 0,-5 4 0 0,0-3 1 16,0 3-2-16,0-3-6 0,0 3-3 0,0-4-16 0,0 5-12 0,0-3-18 15,-5-6-24-15,5 7-21 0,-8-6-24 0,2 1-30 0,1 1-29 0,-2-2-33 16,-7-4-36-16,7 4-55 0,-4-10-71 0,-5 6-71 0,5-6-66 0,-1 3-16 16,-2-3 9-16,1-5 25 0,-1 5 33 0,2-3 37 0,-2-6 38 0,1 0 43 0,1 0 44 0,-2 0 46 15,9-6 49-15,-8 2 60 0,5-1 68 0</inkml:trace>
  <inkml:trace contextRef="#ctx0" brushRef="#br0" timeOffset="17182.75">22378 5139 7 0,'0'6'64'0,"6"-6"29"0,-6 4 28 0,7-4 32 0,-7 5 37 0,6-5 33 0,-6 0 32 15,0 0 25-15,0 6 24 0,7-6 22 0,-7 4 22 0,0-4-27 0,0 0-50 16,0 0-18-16,0 0 3 0,0 0 0 0,0 0-1 0,0 0-16 0,0 0-19 16,0 0-11-16,0 0-8 0,0 0-2 0,0 0-5 0,0 0-4 0,0 0-10 15,0-4-11-15,0-2-15 0,0 1-14 0,-7 1-17 0,7-2-11 0,0 1-10 0,-6-4-14 16,6 5-10-16,-7-6-10 0,7-1-9 0,-6 1-5 0,-2 1-3 16,8 0 4-16,-5 0 3 0,5-6 4 0,-7-1 3 0,7 2 1 0,-6-2 0 0,-1 1 1 15,7-3 0-15,-7-1 3 0,7-7-1 0,-7 7-6 0,7-6-5 0,-5 1-8 0,-3 0-7 16,8 0-4-16,-6-7-6 0,1 7-6 0,5-1-8 0,-8 1-1 0,8 0-5 15,-5 0-7-15,-2 0-4 0,7 4-5 0,-9-4-5 0,9 3-1 0,-5 3 0 16,5 3 0-16,0-4 2 0,-6 4-2 16,6 4 1-16,0-2 0 0,0 3-1 0,0-1-4 0,0 7-8 0,-7-1-5 0,7 5-5 0,0-6-5 0,0 6-6 0,0 0-6 15,0 0-9 1,0 0-2-16,0 0-3 0,7 6 0 0,-7-1 0 0,0-1 1 0,6 7 5 0,-6-7 4 0,5 11 7 0,4-6 7 0,-2 6 6 0,-2 1 6 31,8 2 4-31,1-3 9 0,-2 6 6 0,-5-3 4 0,6 1 1 0,7 7 2 16,-7-7 0-16,0 6 0 0,6-1 2 0,0 1-1 0,-4-1 0 0,4 6 0 15,-1-8 1-15,1 5-1 0,-3-3-2 0,2 1 2 0,-5-1 1 0,6-6 2 0,-6 3 1 16,-5-2 0-16,4-1 1 0,-6 3 2 0,0-8-1 0,1 2 1 0,-7-3-1 0,0 3 2 16,0-2 1-16,0-4-1 0,-7 6-3 0,7-4 0 0,-6-1-1 0,0 3 2 15,-1-2 0-15,2-2-1 0,-3 1-2 0,2 1 0 0,-1 2 1 0,1-7-3 16,1 3 2-16,-3 0-4 0,0-3-4 0,8 4-3 0,-5-5-7 0,-2 4-10 16,7-5-12-16,-6 2-15 0,6-6-20 0,0 5-21 0,-5-1-22 0,5 2-28 15,0-6-26-15,0 0-28 0,0 0-28 0,0 0-32 0,0 0-32 0,0 0-40 0,0 0-40 16,0 0-56-16,0 0-58 0,5 6-9 0,-5-6 12 0,6-6 26 0,1 0 32 0,-2 2 38 15,3-1 40-15,0-1 40 0,3 2 40 0,-4-5 43 0,-1 4 46 0,7-5 49 16,-6 1 58-16</inkml:trace>
  <inkml:trace contextRef="#ctx0" brushRef="#br0" timeOffset="17565.23">22710 5076 14 0,'8'-10'87'0,"-8"-8"46"0,5 2 40 0,-5 2 34 0,6-2 33 0,-6-2 33 0,0 3 32 0,0 0 31 0,0-4 30 0,0 4 30 0,-6 0 31 0,6-3-24 0,0 2-54 0,0 1-40 0,0 0-36 0,-5 0-22 0,5 0-17 0,0 2-7 0,0 4-7 0,0-7-9 15,0 6-12-15,0 0-10 0,0 1-7 0,0 0-9 0,0 2-11 0,0 4-11 0,0-8-12 16,0 7-8-16,0-2-9 0,0 3-10 0,-8-3-14 0,8 2-17 0,0-1-15 15,0-1-9-15,0 3-9 0,0-4-7 0,0 2-10 0,-8 1-6 0,8-7-8 16,-5 7-5-16,5 0-2 0,-7-6-2 0,7 6-1 0,-6-2 0 0,0 0-4 16,-1-3 3-16,7 3-3 0,-8 2 0 0,3-5-2 0,-1 4-3 0,-2-5-1 15,3 4 1-15,-3 2 0 0,1-6 0 0,1 6-2 0,0-6 3 0,-1 5-3 0,2 1 0 16,-3-8 1-16,2 9 1 0,6-8-2 0,-7 7 0 0,7-2 0 0,-6-3-1 16,6 5-1-16,-5-1-2 0,5-1-3 0,0 2-3 0,0 4-1 0,0-6-4 15,0 6-3-15,0-5-7 0,0 5-4 0,0 0-5 0,5-4-4 0,-5 4 1 0,6 0-4 16,-6 0 3-16,7 0-2 0,-1 0 0 0,2 0 2 0,-3 4 1 0,2-4 4 15,5 5 2-15,3 1 3 0,-2-2 6 0,-2 7 5 0,4-3 5 0,-3 3 5 16,0-2 2-16,4 7 3 0,-5 2 1 0,1-3 1 0,2 6 3 0,-7 1 1 0,4 5 2 16,-2-5 1-16,-2 8 1 0,-2 0 0 0,-5 0 3 0,7 3 0 0,-7 2-1 15,0-2 2-15,0 1-2 0,-7 2 2 0,7-8-2 0,-5 6 0 16,5-5-1-16,-7-4 0 0,7 5-1 0,-9-6-2 0,9 1-1 0,-5-1 1 0,5-5-1 16,-6 2-2-16,6-3-2 0,0 3-2 0,0-2-5 0,0-5-5 0,0 5-12 15,6-3-12-15,-6-2-18 0,5 1-18 0,-5-6-20 0,9 7-20 0,-9-3-25 0,7-2-32 16,-2-2-38-16,-5 0-40 0,7 2-81 0,0-1-99 0,-7 0-53 0,5-1-37 0,3-4 0 15,-1 5 18-15,-7 0 27 0,5-5 32 0,2-1 36 0,-7-4 36 0,7 0 44 16,-2 0 46-16,-5-4 52 0,8-1 55 0,-8-1 73 0,0-4 89 0</inkml:trace>
  <inkml:trace contextRef="#ctx0" brushRef="#br0" timeOffset="20167.75">23192 4422 0 0,'0'-10'18'0,"5"4"50"0,-5 2 27 0,0-1 28 0,8-1 28 0,-8-3 29 0,0 5 28 0,0-1 28 0,0 1 26 15,0-8 25-15,0 9 21 0,0-3-7 0,0 0-26 0,0-3-18 0,0 4-17 0,0 1-6 0,0-5-4 0,-8-1-10 0,8 4-12 0,0-3-13 0,-5 3-10 0,5 1-10 0,0-4-7 0,-7 5-3 16,7-6-4-16,0 5 0 0,-6-1-3 0,6 2-5 0,-6-2-7 0,6 6-13 16,0-5-14-16,0 5-13 0,0 0-16 0,0-4-17 0,0 4-18 0,0 0-19 15,0 0-17-15,0 0-13 0,0 0-14 0,0 0-6 0,0 0-11 0,0 9-4 0,0-3-7 16,0 4-2-16,0 5 2 0,0-2 2 0,0 2 5 0,0 11 5 0,0-7 9 16,0 5 7-16,0 4 7 0,0-1 3 0,6 1 2 0,-6 2-2 0,0 3-1 15,6-3 1-15,-6 4-2 0,7-6-3 0,-7 8-1 0,5-8 1 0,-5 8-2 16,8-9 0-16,-2 8 0 0,-6-5 2 0,7-6 0 15,-1 6 2-15,-6-6 0 0,5 1 1 0,-5-1-1 0,7-5 1 0,2 1 0 0,-9-1 2 16,5-4 1-16,-5 0 0 0,7-2 2 0,-7-2 0 0,0-1 0 0,6-1-1 16,-6 3 1-16,0-3-1 0,0-5 1 0,0 1 0 0,0-5 3 0,0 4 3 0,0-4 3 0,0 5 6 0,0-5 4 15,0 0 6-15,0 0 5 0,0 0 2 0,0 0 0 0,0 6 1 0,0-6-1 16,-6-6-2-16,6 6-2 0,-7-5-2 0,7 5-2 0,-5-4-1 0,-4-5-2 16,2 3-4-16,7-3-1 0,-5 0-6 0,-1-3-3 0,-1 3-1 0,1-4-2 15,-2 1 2-15,8-3 1 0,-5 1 1 0,-2-5-2 0,7 0 2 0,0-1 1 16,-6 1-3-16,6-6 0 0,0 1-3 0,0-1-5 0,6 1-1 0,-6-1-4 0,0 1-1 15,7 0-3-15,-2 0-2 0,3 0-1 0,-8 3 2 0,6 2-2 0,1-2-3 16,-1 6-2-16,-1 2-3 0,2-2-4 0,2 5-1 0,-4 0-4 0,2 0-2 0,-1 6-3 16,0-1-2-16,1 5-1 0,1 0 0 0,-3 0-2 0,-5 0 1 0,6 5 2 15,2 5 1-15,-3-6 4 0,3 10 4 0,-1-2 3 0,-2 1 4 16,-5 7 4-16,7 0 3 0,0-2 5 0,-7 9 2 0,5-3 0 0,-5 0 2 0,8 4 1 0,-8-4 3 16,0 7-1-16,0-7 0 0,6 0 0 0,-6 0-5 0,0-3-3 15,0-2-1-15,7 0 0 0,-7-4-3 0,6 0-1 0,-6 0-1 0,0-6 2 0,5 0 1 16,-5 3-2-16,7-5-3 0,-7-1 2 0,9-1-1 0,-9-1 1 0,5 2 4 15,-5 0 5-15,7-6 3 0,-7 3 3 0,6-3 1 0,-1 0 4 0,4 0 0 16,-9 0 3-16,7-3 1 0,-2-3 4 0,1 6-1 0,7-6 2 0,-5-3 3 0,-3 3-2 16,2-1 1-16,5 1 2 0,-4-3-1 0,-1-3 3 0,6 3 2 0,-7-6 2 15,-1 6 3-15,3-6 0 0,5 5 5 0,-7-4 1 16,1 0 2-16,-2 0 1 0,4-2 1 0,-4 1 0 0,2-3-2 0,-7 2-2 0,6-4-4 0,1 7-1 0,-7-8-2 16,7 2-6-16,0-2-1 0,-7 3-2 0,5-1-5 0,-5-2-2 0,0 1-2 15,8 7 0-15,-8-2-1 0,0 0 3 0,0 0 1 0,0 2-1 0,0 1 2 16,0 3-1-16,0 4 1 0,0-5-1 15,0 6-3-15,0-1-1 0,-8 1-3 0,8 4-5 0,0-5-7 0,-5 5-7 0,5 0-7 0,-7 0-9 0,7 0-4 16,-7 0-3-16,0 5-2 0,7-1-3 0,-6 5 0 0,-1-3-3 0,2 3 3 16,-4 0-3-16,4 3 3 0,5 1 2 0,-7-4 5 0,1 6 5 0,0 1 7 0,6-2 4 15,-7 1 2-15,7 1 0 0,-8-2 0 0,8-1 1 0,-5 2 1 0,5 1-1 16,0-2 2-16,0 0 1 0,0 0 3 0,0 2 3 0,0-7-1 0,0 6-2 16,0-6 2-16,0 3-1 0,5-3 1 0,-5 0 2 0,0 1 3 0,0-5 0 0,8 4 3 15,-8-2 3-15,0-4 2 0,7 3 3 0,-7-1 2 0,6-5 2 0,-6 4 4 16,6-4 0-16,1 0 7 0,-7 0 2 0,5 0 4 0,4 0 9 0,-4-4 5 15,-5 4 7-15,7-5 3 16,-1-1 4-16,1-4-1 0,0 5 1 0,0 1-1 0,-7-5-2 0,5 0 3 0,3-3-1 0,-8 3 4 0,5-1 0 0,-5-1-3 0,6 2-7 16,-6-4-7-16,0 1-8 0,8-2-5 0,-8 0-6 0,0 0-3 0,0 4-2 0,0-5-3 15,0 0-1-15,0 6-5 0,0 0-5 0,0-3-9 0,0 3-8 0,0 3-7 16,0 2-6-16,0 4-9 0,0 0-7 0,0 0-8 0,0 0-5 0,0 0-1 16,0 0 3-16,0 4 0 0,0 7 1 0,0-7 2 0,0 11 2 0,0-4 1 15,0 2 5-15,0 8 6 0,0-2 3 0,0 0 10 16,0 1 9-16,0-1 7 0,0 1 7 0,0-1 0 0,0 6 0 0,0-4-3 0,0-7-3 0,0 5 1 15,0-4-2-15,0 0 0 0,5-2-1 0,-5 2 0 0,0-6 0 0,7 3 1 0,-7-3-1 16,9 1 3-16,-9-7 4 0,5 3 1 0,0-1 3 0,3-1 4 0,-8-4 5 16,5 0 3-16,3 0 0 0,-2 0 7 0,7 0 3 0,-6-4 4 0,-1-1 4 15,7-1 4-15,-6 3 5 0,5-1 4 0,-5-2 2 0,6-3 6 0,1-3 3 0,-9 3 5 16,10-6 2-16,-9 6 0 0,7-6 0 0,-8 0 2 0,3 2-3 0,5-2-1 16,-7-6-2-16,-1 2-5 0,2 1-4 0,2-3-6 0,-9-3-5 0,5 4-6 15,1-4-7-15,-6 0-7 16,7 0-5-16,-7 0-3 0,0 3-8 0,0-3-2 0,0-1-3 0,-7 1-5 0,1 4-2 0,6-4-5 0,-5 3-5 0,-4 3-1 15,2-1-8-15,2-2-3 0,-1 7-5 0,-7 4-7 0,5-4-6 0,3 4-2 0,-2 4-4 32,1 2-3-32,0-1-6 0,-2-1-3 0,1 6-4 0,2 6-2 0,-3-1 0 15,2-1 1-15,1 8 0 0,-3-3 2 0,8 0 3 0,-7 6 3 0,1 0 6 16,0 0 2-16,6 4 3 0,0-4 3 0,-7 4 2 0,7 0 6 0,7-5 6 0,-7 7 4 16,6-2 6-16,-6 2 3 0,13-3 5 0,-5 1 5 0,-3 2 3 0,9-6 8 15,-9 3 7-15,10 3 6 0,-3-2 8 0,0-1 7 0,9 3 6 0,-10-8 5 16,5 8 3-16,2 0 3 0,-4-8 4 0,4 1 4 0,-5 2 1 0,7-1 1 0,-8-2-3 15,8 2-2-15,-6 0-6 0,-1 0-3 0,0-6-6 0,0 6-4 0,-8-6-4 16,11 3 0-16,-11 1-1 0,-5-4-3 0,6 3 0 0,-6-3-1 0,5-3 0 16,-5 3 2-16,-5 0 0 0,5 0 1 0,-6-3 2 0,1 4 0 0,-2-5-1 15,-2 5 0-15,4-1 1 0,-8-5-2 0,0 1-2 0,0 5-3 0,-1-5-6 0,-6 1-7 16,8-2-10-16,-8 2-9 0,1-1-16 0,7-1-12 0,-9-4-15 0,1 4-17 16,2-4-19-16,5 5-19 0,-7-5-22 0,8 0-27 0,-8 0-26 0,6 0-31 15,1 0-31-15,0 0-33 0,0-5-35 0,0 5-51 0,0 0-58 0,0-4-56 16,7 0-57-16,-2 4-9 0,3-5 15 0,-3 5 28 0,3-6 36 0,0 2 37 0,5-2 44 15,0 1 44-15,0-5 49 0,0 5 47 0,0-4 51 0,0 5 61 0,5-11 68 0</inkml:trace>
  <inkml:trace contextRef="#ctx0" brushRef="#br0" timeOffset="20751.25">24311 4661 47 0,'0'-11'124'0,"8"3"44"0,-2-2 36 0,-6-6 32 0,7 7 33 0,-7-1 31 0,0-4 32 0,0 4 31 0,5 0 28 0,-5-4 27 0,0 4 28 0,0 1-44 0,0-3-88 0,0 3-50 0,0-6-35 16,0 6-20-16,0 0-15 0,-5-7-11 0,5 7-10 0,0-2-11 0,0-2-13 0,0 4-13 0,-7-3-11 0,7-3-13 0,0 6-13 0,-6 0-3 16,6-1-5-16,0 1 1 0,0-3-4 0,-8 3-4 0,8 0-2 0,0 5-6 0,-6-7-7 15,6 7-8-15,0-2-12 0,-7 1-7 0,7 5-6 0,0 0-10 0,0-4-10 16,0 4-11-16,0 0-12 0,0 4-14 0,-5-4-9 0,5 5-7 0,-8 1-4 15,8 4-4-15,-6-1 1 0,6 0-1 0,-5 0 3 0,-3 6 1 0,3 6 2 0,5-2 7 16,-7 2 6-16,7-3 6 0,-9 1 2 0,9 2 4 0,0-3 1 16,-5 3 2-16,5-2 0 0,0 0 1 0,0 1 2 0,0-1-1 0,5 1 0 0,-5 0 2 15,0-2 2-15,0 2-1 0,9-4 1 0,-9 2 0 0,0 3 3 0,7-6-1 16,-7 4 2-16,5-5 1 0,3 6 1 0,-3-5 1 0,1 3-1 0,2-3 1 16,-3 0 2-16,2 0 2 0,-1 1 1 0,2-2 2 0,5 0 3 0,-8-5 3 15,4 6 0-15,-4-4 2 0,2-2 1 0,-1 1 3 0,1-6-2 0,-1 7 3 16,-6-8 0-16,8 3 3 0,-8 3 2 0,0-3 2 0,0 0 2 0,0-2 0 0,0-1 1 15,-8-3-1-15,8 6 0 0,-6-1 0 0,-1-1-1 0,1 2-1 16,-1 0-7-16,2-3-7 0,-9-3-11 0,7 6-14 0,1-6-14 0,-8 6-18 16,7-6-22-16,-6 0-24 0,7 0-22 0,1 0-27 0,-8 0-26 0,6-6-27 0,-2 6-26 0,4 0-26 15,-1-6-23-15,-1 6-37 0,1-3-41 0,6 3-48 0,-7-6-50 16,7 0-23-16,-6 2-3 0,6-1 15 0,0-1 27 0,0 3 33 0,6-7 37 0,-6 4 36 0,0-3 38 16,7 0 40-16,-1-2 40 0,1 1 48 0,-1 1 51 0</inkml:trace>
  <inkml:trace contextRef="#ctx0" brushRef="#br0" timeOffset="21604.21">24435 4735 82 0,'8'-7'154'0,"-3"4"48"16,3-3 39-16,-8-3 38 0,5 3 34 0,-5 3 37 16,0-3 35-16,0-3 30 0,0 3 32 0,0 3 27 0,-5-4 30 0,5 2-63 0,0 5-115 0,-8-4-66 15,8 4-37-15,-5-5-26 0,5 5-20 0,0-6-20 0,0 6-22 0,-8 0-19 16,8 0-24-16,0-4-18 0,0 4-20 0,0 0-19 0,0 0-17 0,0 0-13 16,0 0-9-16,0 0-2 0,0 0-5 15,0 4-1-15,-6 2 0 0,6-1-1 0,0-1-2 0,0-4 2 0,0 12-2 0,0-9 4 0,0 3 5 0,0 3 4 0,0 0 4 0,0 1 1 16,0-5 1-16,0 4 1 0,0 3-1 0,0-3-4 0,6 1-1 0,-6-6-2 15,8 6 2-15,-8 0 2 0,5 0 1 0,-5-1 0 0,8 0 3 0,-8-3 1 16,5 3 2-16,3-3 3 0,-2 0 4 0,-1-3-1 0,2 3 1 0,1 0 3 16,-2-3 2-16,0-3 3 0,1 6 1 0,5-6 4 0,-3 0 7 0,2 0 4 15,-4-6 4-15,-2 6 1 0,9-3 4 0,-7-3 0 0,-1 0 4 16,-1 3 2-16,3-3 2 0,0 0 2 0,-3-3-3 0,2 0-2 0,0-1-2 0,-7 1-6 0,5-3-5 16,3-2-5-16,-8 0-3 15,0 0-6-15,7-2-5 0,-7 1-2 0,0 2-5 0,0-1-6 0,0-2-2 0,0 1-3 0,0 6-5 0,0-6 0 0,-7 5-2 0,7-1-2 16,-8 2-2-16,3 0-4 0,5 5-4 0,-7-8-1 0,0 8-7 0,2 4-2 15,-3-5-8-15,0 5-5 0,3 0-5 0,-1 0-3 0,-1 5-3 0,2-1-2 16,-4 2-2-16,4 0 2 0,-2 3 0 0,1 0 0 0,-8 1 3 0,7 5 1 16,2 0 3-16,-2-2 3 0,7 2 4 0,-6 0 5 0,0 6 5 0,-2-8 3 0,8 8 1 15,-7-3 3-15,7-3 1 0,0 6 1 0,0-8 1 0,0 7 4 0,0-4-1 16,7-1 2-16,1-2 4 0,-8 1 1 0,6-4 3 0,0 5 1 0,1-5 1 16,5-1 3-16,2 2 4 0,-8-7 4 0,6 7 1 0,2-7 3 0,-1 1 3 0,0-5 0 15,0 4 0-15,1-4 2 0,6 0 1 0,-8 0-1 0,0 0-3 0,9-4 3 16,-3-1-1-16,-4 1 2 0,4-1 0 0,3-1 1 0,-2 2 1 0,-4-7 2 15,4 2 0-15,-1-1 4 0,1 1 2 16,-4 0 2-16,4-3 6 0,-6-1 5 0,0 4 2 0,0-6 4 0,1 3 0 0,-2-3-1 0,-6 2 0 0,8-2-1 0,-7-5-2 16,-7 6-2-16,5 0 1 0,3-2-5 0,-8 1-3 0,6-3-5 0,-6 2-5 15,0 2-7-15,-6-5-4 0,6 4-6 0,0 0-6 0,-8 0-1 0,3 2-5 0,-2 1-3 16,1 3-7-16,-2 0-4 0,2-1-6 0,-6 5-4 0,5 1-4 16,-7-1-4-16,8 5-3 0,-7 5-3 0,0-1-3 0,0-4-2 0,7 9 1 0,-9 1-3 15,4 0-1 1,3 0 2-16,-5 5-3 0,8-6 2 0,-3 6 3 0,2 1 3 0,1-2 2 0,-2 0 3 0,-1 0 4 0,8 2 2 0,0-7 3 0,-6 6 3 15,6 0 1-15,0 0 3 0,0-2 4 0,0-3 2 0,0 0 6 0,0 0 1 0,0 0 3 16,0-1 2-16,6 0 3 0,-6-3 2 0,0 3 1 0,8-3 3 0,-8 0 3 16,7-3 3-16,-2 3 3 0,-5 0 3 0,6-6 2 0,2 3 1 0,-3-3 7 15,3 6 4 1,-3-6 8-16,3 0 6 0,-2 0 6 0,-1 0 2 0,10 0 5 0,-9-6 3 0,2 6 2 0,2-3 1 0,-2-3 2 0,-2 0 3 0,1 3 3 0,6-3 0 31,-6 0-1-31,0 2-1 0,-2-7-6 0,-5 8-4 0,7-7-2 0,-1 5-7 0,2-5-3 0,-8 4-7 0,6-3-2 0,1 4-2 0,-7-5-6 0,0 6-6 16,5-1-3-16,-5 1-10 0,8-1-7 0,-8 5-9 0,0 0-8 0,0 0-6 15,0 0-1-15,0 0 0 0,0 0 2 0,0 5 0 0,6-1 4 0,-6 1 0 0,0 5 1 16,0-1 5-16,0 6 5 0,5 0 4 0,-5-2 9 0,0 8 7 0,0-6 7 0,0 4 3 31,0 5-1-31,0-3 0 0,0-3 0 0,0 3-1 0,0 2-4 0,-5-3 1 16,5 1-5-16,0-3-1 0,0 1-2 0,-6 2-4 0,6-3-2 0,0 3-3 16,0-7-2-16,-8 6-3 0,8-5 0 0,0 0-3 0,0-7-1 0,0 6 0 15,-5-2 1-15,5-3-2 0,0 1 1 0,0-1-1 0,5-4-2 0,-5-1 0 0,0 7-1 16,0-7 0-16,0 2 2 0,0 0-3 0,8-2-3 0,-8-4-2 0,0 5-5 15,0-5-6-15,0 4-8 0,0-4-7 0,0 0-5 0,0 0-8 0,0 0-8 16,0 0-6-16,0 0-6 0,0 0-9 0,0 0-9 0,0 0-21 0,0 0-26 0,0 0-32 16,0 0-26-16,0 0-34 0,-8-4-33 0,3 4-58 0,5-5-66 0,-7 5-64 15,7-4-61-15,-6-2-14 0,-2 0 6 0,2-3 17 0,-1 3 26 0,2 2 39 16,-2-5 43-16,0 0 49 0,0-3 49 0,1 3 50 0,-1-6 51 0,1 2 64 16,-7-2 73-16</inkml:trace>
  <inkml:trace contextRef="#ctx0" brushRef="#br0" timeOffset="22629.25">25159 4558 0 0,'0'-5'18'0,"0"-5"38"0,0 6 19 16,0-1 19-16,0-4 18 0,0 2 24 0,5 4 29 0,-5-3 29 0,0-3 29 0,0 9 27 0,0-6 24 0,0 1-8 0,0 1-30 0,0 4-11 0,0-4-1 0,0-1 3 0,0 5 3 0,0-6 2 0,0 2 1 0,0-2-9 0,0 1-13 0,0 1-13 0,-5 4-14 15,5 0-10-15,0-11-7 0,0 7-4 0,0 4-4 0,0 0-5 0,0-5-8 16,0 1-8-16,0 4-8 0,0-5-9 0,0 5-9 0,0-4-8 0,0 4-10 16,0-6-8-16,0 6-8 0,0 0-7 0,0 0-8 0,0-6-6 0,0 6-7 0,0 0-6 15,0 0-6-15,0 0-6 0,0 0-5 0,0 0-5 0,0 0-6 0,0 0-3 16,0 0-5-16,0 0-5 0,0 0-4 0,0 0-3 0,0 0-5 0,0 0-2 16,0 0-1-16,0 0-4 0,0 0-1 0,0 0-4 0,0 0-1 0,0 0-3 15,0 0 0-15,0 0-2 0,0 0-2 0,0 0-2 0,0 0 1 0,0 0-2 0,0 0 1 16,0 0 0-16,0 0 0 0,0 0 2 0,0 0 2 0,-7 6 4 0,7-6 4 15,0 0 3-15,0 0 5 0,0 0 3 0,0 0 3 0,0 0 3 0,0 0 0 16,0 6 4-16,0-6 0 0,0 0 2 0,0 0 0 0,0 0 3 0,0 4 1 0,0-4-1 16,0 0 1-16,0 0-2 0,0 0-2 0,0 0 1 0,0 0-1 0,0 0 1 15,0 0-3-15,0 0 3 0,0 0 1 0,0 0 0 0,0 0 0 0,0 0 2 16,0 0-4-16,0 0 3 0,0 0-3 0,0 0 2 0,0 0-1 0,0 0 0 0,0 0 0 16,0 0-1-16,0 0-2 0,0 0 1 0,0 0-3 0,0 0-2 0,0 0 1 15,0 0-1-15,0 0-2 0,0 0 0 0,0 0 0 0,0 0-1 0,0 0 0 16,0 0 0-16,0 0 0 0,0 0 1 0,0 0 1 0,0 0 0 0,0 0 1 0,0 0 1 15,0 0 1-15,0 0-2 0,0 0 0 0,0 0 1 0,0 0-3 16,0 0 1-16,0 0-2 0,0 0-1 0,0 0-2 0,0 0 0 0,0 0-2 0,0 0 0 16,0 0 0-16,0 0-1 0,0 0-1 0,0 0 1 0,0 0-1 15,0 0-1-15,0 0 1 0,0 0 3 0,0 0-2 0,0 0 0 0,0 0 3 0,0 0-1 16,0 0 3-16,0 0 0 0,0 0 1 0,0 0 2 0,0 0 0 0,0 0 2 0,0 0 1 16,0 0 2-16,0 0 1 0,0 0 2 0,0 0-1 0,0 0 4 0,0 0-1 15,0 0-1-15,0 0 4 0,0 0-1 0,0 0 1 0,0 0 0 0,0 0 0 0,0 0 1 16,0 0 1-16,0 0-1 0,0 0 3 0,0 0-2 0,0 0-3 0,0 0 2 15,0 0 0-15,0 0-1 0,0 0-2 0,0 0 1 0,0 0-3 0,0 0-1 16,0 0 1-16,0 0-2 0,0 0 2 0,0 0-1 0,0 0-1 0,0 0 3 0,0 0-1 16,0 0 0-16,0 0-1 0,0 0 2 0,0 0-1 0,0 0 0 0,0 0-1 15,0 0-1-15,0 0-2 0,0 0-3 0,0 0-2 0,0 0-3 0,0 0-1 0,0 0-4 16,0 0-4-16,0 0-3 0,0 0-4 0,0 0-3 0,0 0 2 16,0 0 0-16,0 5 1 0,0-1 4 15,-7-4-2-15,7 5 5 0,0-1-1 0,0 2 3 0,0 3 1 0,-5-4 2 0,5 5 4 0,-8 1 2 0,8-3 7 0,-7 7 0 16,7-1 2-16,-5-2 0 0,5 1-3 0,-9 7 1 0,9-4-1 0,0-3 0 15,0 7 0-15,-5 0-1 0,5-2 2 0,0-3-2 0,0 11 1 0,5-7 1 0,-5-1-1 16,9 3 0-16,-9-2 1 0,5 2-2 0,-5-2 3 0,7-5 0 0,1 5 5 16,-3-4 4-16,2 0 7 0,5-6 5 0,-4 7 5 0,0-7 5 0,3 1 2 15,-6-1 4-15,11 2 6 0,-11-7 6 0,8 7 8 0,-8-7 7 0,11 1 7 16,-5-5 2-16,2 0 6 0,-5 0 0 0,4 0-1 0,2 0 1 0,-1-5-2 0,-8 1 2 16,9-1 1-16,-1-1 3 0,0-4 0 0,-6 5-2 0,-1-4-4 0,8-1-2 15,-7 1-2-15,-2-7-4 0,1 2-4 0,7 1-4 0,-5-2-5 0,-8-6-5 16,5 6-8-16,2-4-6 0,-7-1-6 0,6-3-9 0,-6 2-8 0,0-3-6 15,-6-1-11-15,6 1-9 0,-7 0-9 0,2-1-13 0,-3 1-12 0,2 0-13 16,-7 0-12-16,1 3-11 0,-2 2-15 0,-4 0-10 0,-3-1-12 0,7 5-12 16,-4 6-18-16,-1-1-14 0,-1 0-17 0,1 5-22 15,-2-5-25-15,8 10-21 0,-8 0-19 0,10 0-29 0,-2 0-35 0,5 4-52 0,-4 2-58 0,5-1-42 0,2-1-26 16,-3 8 3-16,1-3 20 0,2 0 30 0,-4 1 33 0,4 4 41 0,5-4 43 0,-5 1 42 16,5-3 44-16,-8 3 51 0,3-2 50 0,5 0 62 0,-8 3 75 0</inkml:trace>
  <inkml:trace contextRef="#ctx0" brushRef="#br0" timeOffset="22993.18">25680 4369 7 0,'0'-12'76'0,"6"9"41"0,-6-9 41 0,7 9 35 0,-2-8 36 0,-5 3 34 0,9 3 35 0,-9-5 34 0,5 4 32 0,-5-3 31 0,0 3 28 0,7-3-21 0,-7 4-50 0,0-5-34 0,0 6-21 0,0-1-25 0,0-1-23 0,0 2-19 16,0-2-16-16,0 6-18 0,0-5-16 0,0 5-14 0,0-4-18 0,0 4-14 0,0-5-14 0,0 5-15 15,0 0-16-15,0 0-18 0,0-4-17 0,0 4-16 0,0 0-13 0,0 0-10 16,0 4-12-16,-7-4-5 0,7 5-8 0,-5 4-6 0,5 1-2 0,-9 1-6 16,4-1 2-16,-2 3-1 15,1 2 3-15,-1 6 4 0,0-8 9 0,-5 7 3 0,5 1 5 0,1-3 2 0,0 7-1 0,-2-6-1 0,1 5-2 0,2-3 0 0,-4 3-3 16,9-6-1-1,-5 7-2-15,0-1-2 0,5-3-2 0,0 3 2 0,0 1-4 0,0-6-3 0,0 5-3 0,0 0-8 0,5 0-8 0,0-3-11 0,-5 3-8 16,9-4-11-16,3-2-10 0,-4 9-14 0,-2-9-12 0,7-3-16 0,-8 4-18 0,9-4-21 16,-1 0-23-16,-6 0-43 15,12 0-52-15,-12-6-53 0,4 1-53 0,5-1-35 0,-5 0-24 0,2-3 2 0,2 0 14 0,-10-3 25 16,9 3 27-16,-1-6 31 0,-8 0 33 0,3-6 36 0,3 3 41 0,-4-3 52 16,2 0 53-16,-4-3 59 0,1 4 65 0</inkml:trace>
  <inkml:trace contextRef="#ctx0" brushRef="#br0" timeOffset="23373.52">25848 4665 0 0,'-7'-15'1'0,"7"2"96"0,-5 4 68 16,-1-7 44-16,6 1 32 0,0 1 31 0,-8-2 26 0,8 2 32 0,0 4 27 15,8-3 30-15,-8 1 27 0,0 3 23 0,0 0 22 0,6-2-69 0,-6 3-125 16,0 3-63-16,5-5-32 0,-5 4-16 0,7 1-8 0,-7 1-8 0,9-1-8 0,-9-1-15 16,5 6-12-16,1-4-13 0,-6 4-10 0,7 0-10 0,-2 0-6 0,4 0-3 15,-2 0-4-15,-2 4-5 0,1 2-5 0,1-1-6 0,-1-1-1 0,7 7-2 16,-6-1-2-16,-1-1-1 0,7 6-1 0,-5-6-1 0,-3 7-2 0,9-2-3 15,-9 5-1-15,3-4-2 0,-1 4-7 0,-1-4-1 0,-6 6-1 0,0-3 0 16,6 1-2-16,-6 2-6 0,0 3 1 0,-6-6-4 0,6 3-3 0,0-2 0 0,-6 2-1 16,6-2 0-16,-7-1-1 0,7-3 0 0,-8 0 0 0,3 0 0 0,5-6 0 0,0-2 4 15,-6 2 3-15,6-4 3 0,0-5 7 0,0 0 4 0,0 0 9 0,0 4 2 16,0-4 0-16,0 0 2 0,-8-4 0 0,8 4 4 0,-5-5 1 0,5-1 5 16,-8 3 3-16,8-9 2 0,-7 3 5 0,7-1 1 0,-6-5 3 0,0 6 1 15,6-6-4-15,-7 0 5 0,7-4 2 0,-5 4 1 0,5-4-1 0,-8 5-2 16,8-7-4-16,0 2-5 0,0 1-5 0,0-3-7 0,0 2-6 0,0-2-8 15,0 2-9-15,8-5-7 0,-3 4-7 0,-5-3-8 0,7 2-8 0,-1 1-5 16,0-3-4-16,1 8-5 0,1-5-8 0,-3 1-14 0,9 4-15 0,-9 5-22 0,10-4-22 16,-9 4-25-16,7 4-21 0,-8 3-25 0,9-3-25 0,-1 6-33 0,-8 0-31 0,11 0-61 15,-4 6-74-15,0-3-73 0,-4 3-71 0,4 0-14 0,-4 3 11 0,3 0 29 16,-3 1 35-16,-8-5 37 0,5 5 41 0,-5-4 44 0,0 3 43 0,0-5 49 0,0-4 51 16,-5 5 67-16,5-5 72 0</inkml:trace>
  <inkml:trace contextRef="#ctx0" brushRef="#br0" timeOffset="24163.81">26168 4342 0 0,'0'-3'38'0,"0"3"49"0,0-6 35 0,-7 1 32 0,7 1 35 0,0 4 29 0,0-4 28 0,0-1 28 0,0-1 24 0,0 2 28 16,0-2 25-16,0 1-10 0,0 1-33 0,0-2-25 0,0 1-26 0,0 1-22 0,0-1-26 0,0 1-22 0,0-2-26 0,0 2-18 0,7-1-17 0,-7 5-14 0,0-6-12 0,0 2-15 15,0 4-16-15,0 0-14 0,0 0-14 0,0-6-8 0,0 6-6 0,0 0-5 16,0 0-2-16,0-5 1 0,0 5-2 0,0 0 5 0,0 0-1 0,0 0 3 15,0 0 2-15,0 0 3 0,0 0 0 0,0 0 2 0,0 0 3 16,0 0 0-16,0 0 1 0,0 0 0 0,0 0-2 0,0 0-1 0,0 0-3 0,0 0-2 16,0 0-2-16,0 0-4 0,0 0-1 0,0 0-4 0,0 0-1 0,0 0-5 0,0 0-2 15,0 0-1-15,0 0-3 0,0 0-1 0,0 0-5 0,0 0 0 16,0 0-5-16,0 0-2 0,0 0-5 0,0 0-2 0,0 0 0 0,0 0-3 0,0 0 3 0,0 0-3 16,0 5 3-16,0 1 2 0,0-2 5 0,0 2 9 0,0-1 10 15,0 5 10-15,0-6 9 0,0 10 9 0,0-4 12 0,0 1 4 0,0 4 6 0,0-2 1 16,0 2 2-16,7 6 4 0,-7-8 4 0,0 7 1 0,0 0-1 0,6-2-7 15,-6 2-8-15,7 1-8 0,-7 2-8 0,0-2-7 0,6 3-10 0,-6 0-3 16,0 0-5-16,7 1 1 0,-7-1-5 0,0 0-4 0,0 1-3 0,6 5-3 16,-6-6-4-16,0 0-1 0,5-4-1 0,-5 4 0 0,0-3 1 0,8-3-1 0,-8 1 1 15,8-4 0-15,-8 0 1 0,5 0 1 0,-5-6-1 0,0 1 1 0,8-4 1 16,-8 3 0-16,0-4 2 0,0-1 2 0,0 2 2 0,0-6 3 0,0 0 4 16,5 0 1-16,-5 0 6 0,0 0 1 0,0 0 6 15,0 0 4-15,0 0 7 0,0 0 2 0,0 0 2 0,0 0-1 0,0 0-2 0,0 0-3 0,-5 0-2 0,5-6-4 16,-8 2-3-16,8-1-5 0,-5 1-4 0,5-7-5 0,-8 7-4 0,0-7-6 15,3 2-7-15,-1-1-3 0,-1-5-3 0,1 0 1 0,-1 6 0 0,1-4 1 0,-8-8 1 16,7 6 1-16,-6-4 1 0,8-2 2 16,-9 3-2-16,9-6 2 0,-10 3 1 0,9-2 1 0,-7-3 1 0,8 7 2 0,-4-5 0 0,2 3 0 0,2-1 0 15,-1 1-1-15,-1-3 1 0,7 5-3 0,0-7-1 0,0 7-3 0,7 0 0 16,-7-1-1-16,6 1-3 0,-6-2-2 0,5 8-2 0,2-2-1 16,2 0-3-16,-4 0-1 0,2 6-1 0,5 0-1 0,-4-1 1 0,-1-1 1 0,6 1 3 0,-7 5 1 15,7-4 7-15,-1 5 2 0,-5-2 5 0,6 2 4 0,0 4 4 0,0-5 4 16,0 5-1-16,0 0 5 0,0 0-1 0,1 0 4 0,-2 0 0 0,2 5 3 15,-8-1 0-15,6 2-1 0,-4-2-3 0,-2 5-1 0,1 2-3 0,-7-2 1 16,6 1 0-16,-6 1-3 0,0-3 4 0,0 6-1 0,0 1 3 0,-6 1-2 0,6-2-1 16,-7 1-2-16,1 1-1 15,-7-3 0-15,6 2-4 0,-7-1-9 0,8-4-9 0,-6 5-14 0,3 0-14 0,-1 0-16 0,-3-5-18 0,-3 4-18 0,5-4-21 0,4-1-20 16,-6 0-23-16,0 3-26 0,6-3-29 0,-5 0-28 0,4-5-28 0,-3 7-50 16,3-7-55-16,3 2-69 0,-2 4-69 0,-1-10-20 0,2 5 9 0,0 0 23 0,-1-1 29 15,2-4 36-15,-4 4 37 0,2-4 41 0,7-4 44 0,-5 4 46 0,5-4 45 16,-6-1 60-16,6 0 66 0</inkml:trace>
  <inkml:trace contextRef="#ctx0" brushRef="#br0" timeOffset="24401.27">26304 4251 0 0,'14'0'13'0,"4"-6"130"0,-2 6 79 0,-6-4 56 0,3-2 47 0,-5 1 41 0,5 1 38 0,-7-1 36 0,7 1 35 0,-5-5 35 0,-3 3 32 0,-5 0 32 0,7 3 30 0,-7-3-90 0,0 6-156 0,0 0-84 0,7-6-45 0,-7 6-28 0,0 0-18 0,0 0-14 0,0 0-13 0,0 0-12 0,0 6-6 16,5-6-12-16,-5 6-7 0,0-3-10 0,7 3-12 0,-7 3-13 0,8-3-10 0,-3 3-11 15,-5 6-12-15,7-5-4 0,0 5-4 0,-7-2-4 0,5 2-4 0,-5 0-7 16,0 0-14-16,7 3-14 0,-7 3 0 0,-7-2 0 0,7 5-10 16,-5-3-42-16,-2 3-26 0,-5 1-33 0,4-1-37 0,-11 6-47 0,7-7-52 15,-1 3-94-15,-6 2-116 0,-10-3-94 0,10 4-83 0,-6-4-27 0,-1-1-1 0,-1-6 25 16,3 3 34-16,-10-2 44 0,8-4 46 0,-6-5 57 0,0-5 56 0,-2-1 65 0,2 2 68 0,-1-6 88 15,-5 0 88-15</inkml:trace>
  <inkml:trace contextRef="#ctx0" brushRef="#br0" timeOffset="26344.25">16541 5940 11 0,'-5'9'75'0,"-3"-3"29"0,2 0 16 0,6-3 18 0,-5 3 17 0,5-6 21 0,-8 6 26 0,8-6 23 0,0 0 24 0,-5 4 22 0,5 1 22 0,0-1-26 0,-7 1-58 0,7-1-27 0,0 2-15 0,0-6 4 0,-7 5 12 0,7-5 6 0,0 4 1 16,0-4-6-16,0 5-9 0,0-5-14 0,0 0-12 0,0 0-12 0,0 0-13 15,0 0-15-15,0 0-11 0,0 0-17 0,0 0-13 0,0 0-19 0,0 0-14 0,0 0-11 16,0 0-10-16,0 0-5 0,0 0-2 0,7 0 4 0,0 0 5 0,-7 0 3 16,5 0 5-16,3 0 5 0,-3 0 9 0,1 0 7 0,7 0 7 0,-6 0 4 15,7 0 4-15,4 0-1 0,-4 0 1 0,-1 0-4 0,8 0-6 0,-2 0-7 16,1 0-11-16,-1 0-3 0,7 0-4 0,-8 0-4 0,9 7-8 0,-1-7-3 16,1 0-5-16,4 0-2 0,-4 0 1 0,5 3 0 0,1-3-1 0,-6 0 3 0,5 6 0 15,-1-6 6-15,3 4 6 0,-2-4 5 0,7 5 5 0,-5-5 3 0,3 4 5 16,-2 1 4-16,4-5 5 0,5 6 2 0,-4-6 4 0,10 4 0 0,-2-4 1 15,-4 0 1-15,9 5 1 0,0-5-1 0,-3 0-6 0,10 0-2 0,-7 0-7 0,5 0-4 16,0 0-3-16,0 0-4 0,8 0-2 0,-1 0 0 0,1 0-5 0,-3 0 0 16,3 0-2-16,5 0 0 0,1 0-5 0,1 0 0 0,4 0-5 0,1 0 2 15,-6 0 4-15,6 0 0 0,0 0-4 0,5 0 0 0,-4 0-4 0,6 0 0 16,1-5-2-16,4 5 0 0,-6 0 1 0,3 0-2 0,3-4 0 0,2 4-1 0,-8-6 1 16,14 6 1-16,-6-5-1 0,5 5 5 0,-5-4 2 0,3-5 4 0,10 3 3 15,-7 3 3-15,7-9 5 0,-8 3-2 0,9-1-3 0,-3 5 3 0,7-4 3 0,-5-7 2 16,5 7 1-16,-6 0-1 0,8-1-4 0,-1-5-1 0,0 6-2 0,-1-2 1 15,-1 1-1-15,1-3-1 0,1 2-3 0,0 1 3 0,1 1 1 0,-1-2 6 16,-1-2 1-16,1 7-3 0,0-3-1 0,-1-6 1 0,1 9 0 0,-6-3 2 16,6 0-2-16,-3-1-3 0,-2 1-4 0,4-3-2 0,-5 3 0 0,5 5-1 0,-6-5-3 15,1-2-5-15,-1 1-4 0,2 1-2 0,-3 3 0 0,0-3 1 16,2 0-1-16,-8 3-2 0,6-3-3 0,3 3 1 0,-7-4 2 0,4 6 1 0,-5-6 1 16,7 6-1-16,-10-2-2 0,4 2 0 0,7-7 4 0,-11 8 2 0,5-4-1 0,-3 4 0 15,0-3 0-15,-7 1-1 0,2 1-1 0,-2 4 1 0,2-6 0 0,0 3-2 16,-7-3 0-16,-6 1 1 0,4 5 1 0,-11-4-1 0,7-2-2 0,-8 0-2 15,-5 6-1-15,0-4 1 0,-8 4-4 0,-1-5 3 0,1 1 2 0,-5 4 0 0,-7-5 1 16,-2 5 2-16,3-6 2 0,-7 2 3 0,-9 4 2 0,1-5 6 0,2 5 3 16,-8-4 5-16,-8-1 3 0,9 5 3 0,-13-7 5 0,6 7 1 0,-9 0 4 15,4-3 1-15,-10 3 4 0,9-6 0 0,-14 6-1 0,5-4 1 0,3 4-3 16,-8 0 0-16,0 0 1 0,0 0-34 0,0 0-7 0,0 0 0 0,0 0 0 16,0 0 0-16,0 0 0 0,0 0 0 0,0 0 0 0,0 0 0 0,0-5 0 15,0-1 0-15,0 6 0 0,-8-4 0 0,3-1 0 0,5 5 0 0,-7-4 0 16,0-7 0-16,2 7 0 0,-10-2 0 0,10 2 0 0,-9-6-18 15,2 6-70-15,-2-2-10 0,1 2-9 0,-1-1-12 0,2 0-11 0,1 1-16 0,-5-3-18 0,5 7-19 16,-2-3-20-16,-2-3-24 0,3 6-25 0,0-5-30 0,-1 5-31 0,-1-4-61 16,2 4-71-16,-2-6-55 0,7 6-40 0,-4 0-1 0,3-5 18 0,-5 5 32 0,7 0 34 15,-1 0 40-15,7-4 40 0,0 4 45 0,-6 0 46 0,6 0 50 0,0 0 51 0,6-5 66 16,1 1 81-16</inkml:trace>
  <inkml:trace contextRef="#ctx0" brushRef="#br0" timeOffset="26740.38">27368 5218 0 0,'0'6'12'16,"-8"-6"125"-16,0-6 67 0,3 6 45 0,-8-6 36 0,7 6 31 0,-1-3 32 0,-1-3 30 0,3-3 31 0,-2 3 29 0,0 1 27 0,2-3 25 0,5 3 22 0,-8-1-94 0,8 2-158 0,0-2-76 0,-5 1-32 0,5 5-13 0,0-4-4 0,0-2-4 0,-8 1-8 16,8 5-6-16,0-4-10 0,0-1-7 0,-6 1-10 0,6 4-5 0,0-6-2 15,0 2-2-15,0 4-2 0,0-5-2 0,-5 5-4 0,5 0-5 0,0 0-6 16,0-6-4-16,0 6-7 0,0 0-8 0,0 0-7 0,0 0-4 0,0 0-8 15,0 0-5-15,0 0-8 0,0 0-5 0,0 0-9 0,0 0-5 0,0 0-3 0,0 0-5 16,5-4-2-16,-5 8-2 0,6-4 0 0,-6 0 0 0,8 6 3 0,-3-6-1 16,3 5 3-16,-3-1 5 0,9 2 3 0,-1-2 4 15,-6 1 6-15,6 4 5 0,-2-3 5 0,10 3 4 0,-8-3 3 0,6 4 2 0,-6-1-1 0,8 0 1 16,-2 0-1-16,-6 3-1 0,6 3-1 0,1-6 1 0,-1 4-5 0,2-2 0 0,-3 5-3 16,1-3 0-16,1-4-5 0,-1 6 1 15,-6 0-1-15,8 0-1 0,-7-6 2 0,-2 6 1 0,-1 1 4 0,5-7-1 0,-5 6 6 0,-4-1 4 0,7-4 5 0,-7 0 3 16,-2 4 3-16,1-4 2 15,2 5 2-15,-3-5 0 0,3 4 0 0,-8 1 1 0,5-6 3 0,-5 7 0 0,0-1 2 0,0-2 0 0,0 1-2 0,-5 2-2 16,-3 3 0-16,3 1-4 0,-9-5-3 0,2 4-13 0,-9-1-16 0,10 3-21 16,-16-2-20-16,6 2-21 0,-5-2-24 0,1-1-31 0,-2-3-34 0,-5 6-46 15,6-8-44-15,-6 7-88 0,6-4-99 0,-1-3-94 0,-5 2-90 0,6 5-24 0,0-10 9 16,0 5 27-16,-7-6 33 0,13 0 37 0,-4 3 41 0,-4-8 48 0,1 1 51 0,9-1 59 16,-3-4 62-16,4 5 80 0,2-5 83 0</inkml:trace>
  <inkml:trace contextRef="#ctx0" brushRef="#br0" timeOffset="27737.55">29235 3849 0 0,'8'-9'9'0,"5"0"121"0,-13-7 69 0,5 7 46 0,-5-6 33 16,0 6 27-16,0 0 21 0,0-7 22 0,-5 7 22 0,5-6 22 0,-8 6 22 0,3 3 22 0,5-3 17 0,-8-2-85 0,8 7-146 0,-6-6-76 0,1 5-37 0,-2 1-19 0,7-1-9 0,-9-2-4 15,4 4-3-15,-2-3-6 0,7 1-9 0,-6 5-6 0,1 0-11 0,-4-4-10 0,2 4-9 16,-4 0-7-16,4 0-9 0,1 4-4 0,-2-4-7 0,1 5-1 0,-5 1 1 0,7-3-1 16,-10 4 3-16,10-2 2 0,-9 4 3 0,1 1 3 0,6-1 3 0,-5 0 4 15,0 7 4-15,-4-2 2 0,-2 1 6 0,4 1 2 0,-4 2 2 0,4 6 2 16,-6-3 1-16,1 7 3 0,0-3 1 0,-1 4-1 0,1 6 1 0,-7-5-1 16,8 3-3-16,-11 1-2 0,5 0-2 0,-3 5-2 0,1-3 1 0,0 1-2 15,-1 2-2-15,-5-4 0 0,-1 10-2 0,6-6-3 0,-5 4-2 0,1 0-1 0,5 2 0 16,-8 4-1-16,2 0 0 0,6 0-2 0,-6 5 0 0,6 0-1 0,5-1-3 15,-3 7 0-15,4-2-2 0,0 0 1 0,-1 0-1 0,11 0 0 0,-4 2-2 16,-1-2-3-16,4 0-1 0,3 2 0 0,3 3 3 0,-2-4 3 0,7 3 2 0,-6 2 4 16,6-5 3-16,-7 3 4 0,7 2 3 0,0 0 4 0,7 0 2 0,-7 0 0 15,6-6 1-15,-6 5 1 0,7 2-2 0,-2-7 2 0,3 5-2 0,3-5 1 16,-3 6-2-16,5-6-4 0,0 2 1 0,1-2-5 0,4 0 1 0,-4 3-1 0,6-3-2 16,-1-4 2-16,7-1 3 0,0 6 1 0,0-6 4 0,0 1-1 0,6-1 0 15,2-3-3-15,-2 3 1 0,-1 1-3 0,10-5 1 0,-2 0-4 0,0 0-3 0,1-7-2 16,4 3-2-16,1-5 0 0,0-3 2 0,2-1 2 0,6-2 2 15,-8-6 1-15,5-2 3 0,5-3 1 0,-4-2 1 0,0-3 1 0,2-3 0 0,6-6 4 16,-7 7 1-16,-2-11 1 0,5-1 2 0,-4 2-2 0,7-6 0 0,-6 0-3 16,6-6-2-16,-3 2 2 0,1-1-3 0,-1 1 0 0,0-8-2 0,0 8-3 15,-4-5 1-15,9-6-2 0,-10 6 0 0,3-6 0 0,5 0-2 0,-5 0 4 0,-2-4-5 16,2-1 3-16,-2-4-2 0,1-1 2 0,1 1 0 16,0-5 0-16,-1 0 4 0,-7-6 1 0,1-4 1 0,5 0 5 0,-5 0-1 0,0-5 2 0,0-1-3 15,-2-4 2-15,4-3 1 0,-4 4 0 0,-5-13-1 0,1 9 0 0,-2-8-2 16,1-4-1-16,-6-3 0 0,-1 3-2 0,2-9 0 0,-10 0-2 0,3 0 1 15,-1-1-13-15,1-4-10 0,-9-1 0 0,3-3 0 0,-2 3 0 0,-6-4 0 0,-1 4 0 16,2-3 0-16,-9-1 0 0,3 1 0 0,-8-2 0 0,0 7 0 0,-8-8 0 16,3 9 0-16,-9-3 0 0,2 2 0 0,-8-2 0 0,-5 6 0 0,-1-6 0 15,-6 6 0-15,-2 6 0 0,-4-9 0 0,-8 9 0 0,-7-1 0 0,3 5 0 16,-5-1 0-16,-9 4 0 0,6 2 0 0,-16 0 0 0,4 3 0 0,-1-3 0 16,-1 4 0-16,-7 0 0 0,0 5 0 0,3-4 0 0,2 4 0 0,-2 4 0 15,-3-4 0-15,8 7 0 0,-8 2 0 0,8 1 0 0,7 5-6 0,-9 0-2 16,15-1 2-16,-8 7-1 0,8-2 2 0,0 6-1 0,5-1-4 0,1 1 4 0,-1 5-3 15,8-2 1-15,0 3-1 0,1 2 0 0,4 1 1 0,1 1-4 0,0 4 1 16,-2 1-6-16,2 5-6 0,8 4-11 0,-9 0-15 0,9 0-19 0,-3 9-24 16,2 1-27-16,-2 4-34 0,3 2-39 0,4 3-44 0,1 5-73 0,-1 6-84 15,8-2-99-15,-7 6-99 0,8 5-38 0,-3-5-1 0,3 5 18 0,-1 1 29 0,6-2 41 16,-8-3 42-16,7-5 50 0,1-2 54 0,1 2 57 0,0-6 62 0,-3 1 77 0,2-10 78 16</inkml:trace>
  <inkml:trace contextRef="#ctx0" brushRef="#br0" timeOffset="38745.3">13142 7118 1 0,'0'-6'30'0,"0"2"26"0,0 0 22 0,0 4 27 0,0-5 27 0,0 5 32 0,0-6 32 0,0 3 30 0,0-4 28 0,0 2 13 0,0 5 0 0,7-4 3 0,-7 4 2 0,0-5 2 16,0-1-1-16,0 6-8 0,-7-4-8 0,7-1-17 0,0 5-16 0,0-4-21 0,0 4-21 0,0 0-12 0,0-5-15 0,0 1-8 0,0 4-7 0,0-6-8 0,0 6-4 16,-5-6-6-16,5 2-6 0,0 4-7 0,0-5-6 0,0-1-6 0,0 6-10 15,-9-3-7-15,9-3-6 0,0 6-7 0,-5-4-6 0,5 4-9 0,-7-5-10 16,7 1-9-16,-6 4-7 0,1 0-9 0,-3-5-9 0,0 5-5 0,3 0-7 0,-1 0-4 15,-7 5-3-15,6-5-5 0,-6 4-1 0,-1 1-3 0,1 5 0 0,0-7-2 16,2 8 1-16,-5-1-1 0,-2 0 2 0,4 4-1 0,2-4 4 0,-1 4-1 16,-1 2 2-16,2-3 1 0,0 2 0 0,-3 0-2 0,2 0 0 0,7 0-1 0,1 0-1 15,-3 0-3-15,1-2 0 0,1 7-6 0,0-10-3 0,6 5-3 0,0-2-2 16,-7 2-1-16,7-3-1 0,0-3 0 0,0 6-2 0,0-11 1 0,7 5 0 0,-7-4 1 16,0 5 1-16,6-4 4 0,-6-1 4 0,6-1 4 0,1-4 6 0,1 6 9 15,-3-6 3-15,1 0 4 0,7-6 6 0,-5 6 1 0,4-4 3 0,-5-1 2 16,5-5 2-16,9-1 3 0,-10 2 2 0,5-7 1 0,2 7 3 0,-4-6 4 0,4-4 3 15,3 4 3-15,-2-4 4 0,-6 5 4 0,7-5 5 0,-9-2 5 0,10 6 6 16,-8-3 5-16,1 2 5 0,-2-4 3 0,1 7 6 0,1-3 3 0,-9-4 0 16,8 7 2-16,-7-2-3 0,2 0-3 0,-1-4-3 0,-2 5-7 0,4-2-4 15,-9 1-5-15,5-3-6 0,-5 2-4 0,5 1-5 0,-5 2-6 0,0-1-6 16,0-2-5-16,0-4-5 0,-5 7-5 0,5-3-4 0,0 2-1 0,-5-1-1 0,5-1-1 16,-9 7-3-16,9-6-1 0,-5 6-1 0,5 0-2 0,0-1 1 0,-7-1-1 15,7 7 1-15,0-7-2 0,-8 7 0 0,8 4-2 0,0 0-7 0,0-5-6 16,0 5-9-16,0 0-6 0,0 0-10 0,0 0-3 0,0 5-3 0,0-5-2 0,-6 0-1 15,6 4 1-15,0 7 0 0,0-7 0 0,0 7 2 0,0-1 3 16,0-1 5-16,0 6 8 0,0 3 9 0,0-2 7 0,0 2 8 0,0 3 5 0,-5 3 5 0,5-5 0 16,0 7 0-16,0-3 0 0,0-2 0 0,0 3-1 0,0 1 0 0,0-1-2 15,0 0 1-15,0-5-1 0,5 5-1 0,-5-3-1 0,6-2 1 0,-6 5-2 16,8-3 0-16,-1-3-5 0,-2 3-5 0,4-2-2 0,-4-1-2 0,0-3 0 16,8 4 0-16,-5-4 1 0,5 0-1 0,0 0 4 0,1-5-2 0,-4 4 2 15,4-8-1-15,1 4 3 0,-4-5 2 0,2-5 3 0,8 4 7 0,-8-4 2 16,6-4 2-16,-6 4 3 0,8-5 0 0,-3-1 0 0,-4-4 0 0,4 5 1 15,3-4-2-15,-2-7 2 0,1 7 2 0,-1-6-1 0,2 0 0 0,-3 2 0 0,3-2 4 16,-5-5 1-16,5 6 0 0,-7-7 1 0,6-2992 3 0,-8 5989 0 0,8-2991 3 16,-7-5 0-16,-7 1 3 0,7-2 0 0,0 6 2 0,-6-3 3 0,-1 2 0 0,-1-2 2 15,4 3 1-15,-9-4 1 0,7 4 2 0,-7 0 2 0,0 0 3 0,0 5 3 16,0-5-1-16,-7 6 2 0,7 0-2 0,0 3-2 0,-9-4-4 0,4 5-6 16,-1 1-7-16,-1-1-4 0,1 5-4 0,-1-6-10 15,1 6-5-15,-7 0-8 0,0 0-6 0,5 6-5 0,-4-6-6 0,0 5-5 0,-3-1-3 0,10 1 0 0,-9 5-1 16,1 1 1-16,0-3 2 0,7 3 1 0,1-2 2 0,-11 1 1 0,11 1 4 15,-2 2 1-15,1-3 3 0,1 4 1 0,-3 2 2 0,0-1 1 0,3-1 0 0,-1 2 1 16,-2-3 3-16,8 2 0 0,-5-1 0 0,5 2 3 0,-8-3 0 16,8 2 0-16,-7 0 1 0,7 0-2 0,0 0-1 0,0-6 1 0,0 7-1 0,0-2-2 15,0-4 2-15,7-1-1 0,-7 0 0 0,0 3 2 0,8-3 0 16,-8 0-1-16,5 1 3 0,-5-5 0 0,8-1 2 0,-2 8 1 0,-1-9 4 0,-5 3 2 16,8-6 3-16,0 3 4 0,-3-3 3 0,1 0 4 0,6 0 4 0,-3-3 1 0,3-3 2 15,-6 3 1-15,7-3 1 0,0-4 2 0,1 5-1 0,-1-5 2 0,-1-5 0 16,-5 6 1-16,5-1 0 0,1 0 2 15,-5-4 4-15,5 5 0 0,-7-3 3 0,1-2 2 0,-1 4 1 0,1-3 1 0,-1 2 0 0,-1 1 0 0,-5-4 0 0,9 4 1 16,-9-5 1-16,7 5-1 0,-7-4-3 0,0 4-4 0,5 1-4 0,-5-6-8 16,0 5-3-16,0-1-6 0,0 2 2 0,-5 0-2 0,5 0-1 0,0 2-4 15,0-2-5-15,0 4-8 0,0 5-8 0,0 0-9 0,0 0-10 0,0 0-8 0,0 0-5 16,-7 0-4-16,7 5 0 0,-9 4-2 0,9-2-1 0,0 2 0 0,-5 0-2 16,5 6 3-16,-6 0 3 0,6 4 4 0,-7-4 6 0,7 6 8 0,-6-3 7 15,6-3 5-15,0 4 3 0,0-4 2 0,0 0 1 0,0 0 0 0,0 0-2 16,6-6 2-16,-6 5-1 0,7-4 1 0,-1 0 2 0,-6-1 0 0,5 1 2 0,4-1 4 15,3-3 3-15,-4 3 5 0,-3-3 4 16,9 0 6-16,-2-6 0 0,-6 3 5 0,8-3 3 0,-2-3 1 0,2 3 3 0,6-6 0 0,-6-4 1 0,-4 5 2 16,4-5 0-16,6 1 0 0,-6 0-1 0,-1-7-2 0,0 6-1 0,5-4-2 0,-4 0 2 15,-1-2-2-15,-1 1 3 0,2-3 1 0,-1 2 2 0,1-4 1 0,-2 7 2 16,-1-8 1-16,5 2 3 0,-4 1 0 0,-5-3 3 0,6 2 1 0,-6-2 1 0,-2 3 1 16,2-1 0-16,0-2-2 0,-2 1 0 0,3 1-3 0,-8 0-4 15,0-5 1-15,8 3-3 0,-8 3-3 0,-8-1-3 0,8-2-1 0,-8 1-5 16,8 1-1-16,-5 0-5 0,-2 4-2 0,0-3-1 0,7 2-4 0,-5 1-1 0,-2 6-3 15,-1 0 0-15,3-3-5 0,-2 9-6 0,7-3-8 0,-7 0-8 0,7 6-6 0,0 0-1 16,-5 0-3-16,5 6-3 0,-8 3 2 0,8 3-1 0,-8-3 0 0,3 4-2 16,5 2-1-16,-6 0-1 0,-1 4 1 0,2 7 7 0,-4-7 6 0,9 5 8 15,-5 1 7-15,5-7 2 0,-7 9 1 0,7-5 3 0,0 5 1 0,0-5-3 16,0-2 2-16,0 1 1 0,0 2 3 0,7-2 1 0,-7-3 1 0,5 2-2 16,4-4 2-16,-4 2 0 15,-5-3 2-15,7 1-2 0,4-2 1 0,-3-6 0 0,0 7 0 0,-3-4-1 0,2-1-3 0,0-1-7 0,6 0-9 0,-6 1-9 0,-2-5-12 16,2 4-11-16,0-2-14 0,-2-2-14 0,-5 4-16 0,8-9-17 0,0 4-19 15,-8 2-22-15,0-6-15 0,0 0-14 0,0 0-5 0,0 0 0 0,0 0-9 0,0 0-7 16,0 0-21-16,0 0-25 0,0 0-22 0,0 0-18 0,-8 0-14 0,8-6-11 0,-8 2-6 16,3 4-1-16,5-5 10 0,-7-4 13 0,0 2 23 0,2-2 24 0,-2 4 36 31,-6-5 41-31,6 7 49 0,0-7 52 0,-6-1 50 0,5 1 50 0,-3 1 48 16,4-2 49-16,2-2 47 0,-9 4 47 0,7-7 38 0,-4 5 37 0,2-2 23 0,2-2 22 15,-5 5 8-15,6-1 2 0,0-2-10 0,-2 4-15 0,1-3-28 0,7 9-28 16,-5-8-29-16,5 7-31 0,-6-6-23 0,6 5-25 0,0 1-20 0,0-1-19 15,0-1-22-15,0 2-18 0,0-2-17 0,6 1-18 0,-6 1-11 0,0 4-9 0,5-6-9 16,-5 1-8-16,7 1-4 0,1 0-4 0,-2-1-3 0,0-1 0 0,6 3-1 16,-5 3 0-16,7-7 0 0,-1 2 1 0,1 5-3 0,-2-4 0 0,7 4-1 15,-6 0-1-15,6-5-12 0,1 5-15 0,-1 0-25 0,8 0-27 0,-1 0-31 16,-8 0-34-16,9 0-51 0,1 0-61 0,-4 0-68 0,3 5-70 0,-1-5-38 0,0 4-21 0,-7-4 0 16,7 5 12-16,-5 2 25 0,-3-4 33 0,1-3 37 0,1 6 45 0,-6-1 43 15,5-5 47-15,-6 4 55 0,0-4 59 0</inkml:trace>
  <inkml:trace contextRef="#ctx0" brushRef="#br0" timeOffset="39205.18">14738 6922 69 0,'0'6'151'0,"7"-2"50"0,-1-4 41 0,-6 0 41 0,0 0 42 0,0 0 36 0,0 0 37 0,0 0 32 0,0-4 31 0,-6 4 30 0,6-6 31 0,0 1-50 0,-7 1-98 0,7-2-62 16,0 1-40-16,-6 5-27 0,6-4-14 0,-8 0-22 0,8-7-20 0,-5 8-19 15,5-4-15-15,-7 2-14 0,7 1-9 0,0-1-14 0,-7-1-16 0,7 2-14 16,-5-1-16-16,5 1-15 0,-8-1-13 0,8 1-8 0,0-2-7 0,-7 6-7 0,7-6-3 16,-5 2-8-16,5 4-4 0,-9-5-9 0,9 5-5 0,-5 0-4 0,0 0-2 15,-3 0-5-15,3 0-1 0,-3 0-4 0,2 5-1 0,-1-1-2 0,1 2-1 16,-7 0 0-16,6-2-1 0,1 5 1 0,-8 0 1 0,7 6 2 15,-6-3 2-15,8 2-1 0,-1-1-1 0,-2 2-5 0,-4 1-6 0,6 2-10 0,-2-3-9 0,2 6-12 16,6-8-10-16,-7 2-8 0,2 0-12 0,5 4-9 0,0-4-8 0,-7-1-8 16,7 2-5-16,0-3-3 0,0-2 1 0,0 4 4 0,7-5 10 0,-7-1 8 15,5 0 12-15,-5 1 11 0,7-5 11 0,-7 4 10 0,6-2 8 0,2-2 12 0,-8-1 8 16,6 1 11-16,1-5 10 0,-2 0 7 0,3 0 6 0,-2 0 7 0,7 0 2 16,-8-5 9-16,2 1 4 0,7-1 7 0,-8-2 6 0,7-2 6 15,-6 4 7-15,6-5 5 0,-7 1 8 0,7 0 4 0,0-1 7 0,-8-1 4 0,4-4 7 16,3 7 1-16,-4-6 4 0,-3-2 2 0,2 5-3 0,0-2-1 0,-2-2-2 0,3 5-2 15,-2-4-4-15,-6-1-4 0,7-1-5 0,-1 2-5 0,-6 0-6 0,5 0-5 16,-5 4-2-16,7-5-3 0,-7 4-2 0,0-2-3 0,0 7-1 0,9-4-2 16,-9 5-2-16,0 1-4 0,0 4-6 0,0 0-7 0,0 0-8 0,0 0-10 0,0 0-12 15,0 0-7-15,0 0-6 0,0 0-1 0,0 4-6 0,0 1-1 0,0 2-1 16,-9 2-2-16,9 0 2 0,0 0-2 0,0 6 6 0,0-5 5 0,0 10 3 0,0-6 10 16,0 0 9-16,0 2 5 0,0-1 2 0,0-1-2 0,0 2-3 0,0-7-7 15,9 4-9-15,-9 2-10 0,5-3-16 0,-5-3-13 0,7 4-17 0,-7-2-13 16,6-2-19-16,-1-3-21 0,3 4-20 0,0-1-25 0,-3-3-27 0,1 3-26 0,2-5-22 15,5 1-47-15,-6 4-55 0,5-2-57 0,0-2-61 0,1-5-12 0,1 4 8 16,-2-4 22-16,8 0 26 0,-8 0 33 0,9-4 36 0,-8-1 38 0,6-2 38 0,0-2 41 16,-4 0 41-16,-2 0 56 0,6-6 65 0</inkml:trace>
  <inkml:trace contextRef="#ctx0" brushRef="#br0" timeOffset="39411.01">15240 6922 0 0,'-14'10'37'0,"7"-4"148"0,-6-1 76 0,8-5 51 0,-1 4 38 0,-2-4 28 0,8 0 19 0,-7 0 16 0,7 0 12 0,0 0 9 0,0-4 8 0,0 4 9 0,7-5 11 0,-7 5-119 0,0 0-193 0,0-6-89 0,8 6-28 16,-8 0-14-16,6 0-3 0,-1-4 4 0,-5 4 6 0,8-6 8 0,-3 6 7 15,2-5 7-15,7 5 9 0,-8-4 1 0,6 4 3 0,-3-6-6 0,1 6-10 16,3-5-10-16,3 5-12 0,-5-4-12 0,2 0-17 0,7 4-22 0,-6 0-30 0,-1-5-28 16,6 5-35-16,-7 0-52 0,2 5-61 0,-1-5-88 0,1 4-98 0,-2-4-41 15,-1 4-13-15,-3 1 4 0,0 1 12 0,-3-2 22 0,2 1 29 0,-7 1 36 16,0-2 40-16,0 2 47 0,0-1 48 0,-7-1 59 0,2 1 65 0</inkml:trace>
  <inkml:trace contextRef="#ctx0" brushRef="#br0" timeOffset="39584.8">15277 7202 0 0,'0'9'25'0,"0"1"140"16,0-6 75-16,0 1 50 0,0-5 32 0,0 0 26 0,0 0 19 0,8 0 16 16,-3-5 19-16,-5 1 18 0,8-2 15 15,0 2 20-15,-3-1 13 0,1 1-108 0,7-1-181 0,-6-2-89 0,6 4-41 0,1-8-18 0,-1 7-4 0,6-5 1 0,-7 3 5 16,8-3 2-16,1 3-2 0,-3-4-3 0,3 5-7 0,-2-4-23 0,1 3-34 15,-1 2-34-15,7 0-38 0,-8-1-59 0,9-1-69 0,-6 6-81 0,3-3-83 0,-4 3-35 16,-1 0-9-16,8 0 4 0,-7-7 11 0,-1 7 17 0,2-5 22 0,-8 5 37 16,6-4 45-16,-7-1 45 0,2-5 47 0,-1 5 60 0,0 1 65 0</inkml:trace>
  <inkml:trace contextRef="#ctx0" brushRef="#br0" timeOffset="40122.43">16275 6883 58 0,'-13'0'128'0,"7"-3"41"16,-7-4 33-16,5 2 30 0,-4 1 27 0,0-1 28 0,5-5 26 0,-6 1 29 15,5 4 30-15,2 1 30 0,-6-8 26 0,4 8-46 0,2-1-97 0,0-1-46 16,-1 6-22-16,2-3-15 0,-3-3-6 0,0 2-7 0,3-1-6 0,5 1-5 15,-6-2-5-15,6 6-10 0,-7-6-9 16,7 6-9-16,0 0-8 0,0-3-9 0,0 3-7 16,0 0-9-16,0 0-13 0,0-6-10 0,0 6-13 0,0-5-12 0,0 5-12 15,0 0-12-15,0 0-11 0,0 0-13 0,7-4-11 0,-7 4-11 0,0 0-9 16,6 0-5-16,-6 0-6 0,5 0-5 0,3 0 0 0,5 0-1 0,-6 4 0 0,5-4 2 16,3 0 2-16,4 5 3 0,1 1 4 0,-3 3 3 0,4-3 2 0,-3 3 3 15,3 1 1-15,-3-1 1 0,3 6 4 0,-2 0-1 0,1-2 3 0,0 2 3 16,-8 6 1-16,2-3 1 0,-1 3 1 0,0-2 0 0,0 0 0 0,-7 2 2 15,2-3-1-15,-3 2-4 0,2 0-6 0,-1-2-5 0,-6 2-4 0,7-4-7 0,-7 3 0 16,7-5-2-16,-7 2-2 0,0-1 1 0,0-2-1 0,0-2-2 0,0-1 1 16,0-1 1-16,0-4 1 0,0 5 6 0,0-6 13 0,0-4 10 0,0 0 14 15,0 0 11-15,0 0 8 0,0 0 4 0,0 5 2 0,0-5 3 0,-7 0 2 0,0-5 6 16,7 5 3-16,-6-4 5 0,-1-2 3 0,2 2 0 0,-3-1 3 0,2 1-4 16,-1-8-2-16,1 9-4 0,-7-8-1 0,5 1-2 0,3 1 1 0,0 0-1 15,-4-1-4-15,4-5-2 0,-2 0-6 0,-1 6-4 0,3-7-3 0,-2 2-5 0,7-1-7 16,-7 2-6-16,2-3-4 0,5-4-4 0,0 7-6 0,-8-8-4 0,8 6-4 15,0-3 0-15,0 2-2 0,8-4 0 0,-8 1-4 0,0 4-2 0,5 0-1 0,-5-3-5 16,7 2-3-16,0 1-8 0,-2 6-8 0,3 0-7 0,-1-1-11 0,-2 1-9 16,4-2-9-16,1 7-15 0,-2-7-15 0,5 7-21 0,0 0-21 0,1 4-31 15,-2 0-35-15,1 0-39 0,1 0-42 0,-1 0-67 0,-2 4-83 0,2 0-46 16,3 7-31-16,-5-7 2 0,1 7 15 0,2-8 26 0,-1 9 33 0,-6-8 38 16,-1 5 39-16,2-3 48 0,-3-3 50 0,0-3 53 0,-5 0 55 0,0 0 69 0,0 0 82 15</inkml:trace>
  <inkml:trace contextRef="#ctx0" brushRef="#br0" timeOffset="42746.44">16517 6859 0 0,'0'0'18'15,"-8"-6"34"-15,8 6 21 0,0-4 22 0,-5 4 24 0,5-5 26 0,0 5 31 0,-7-4 26 0,7 4 24 0,0 0 15 0,-7-5 10 16,7 5 5-16,-7 0-3 0,7-4-6 0,0 4-11 0,-6 0-11 0,6 0-10 0,0-6-10 0,0 6-10 0,-7-6-13 0,7 6-18 0,0 0-16 0,-5 0-11 0,5 0-10 0,0-4-8 0,-8 4-8 0,8 0-7 0,0 0-7 0,-6-5-8 16,6 5-9-16,0 0-10 0,-7 5-11 0,1-5-11 0,6 0-12 0,-7 4-14 0,7 2-10 15,-6-6-10-15,6 6-6 0,-8-2-8 0,8 5-2 0,-5-4-3 0,5 5-1 16,-5-5 0-16,5 4 2 0,0 1 3 0,0 1 1 0,0-3 3 0,0 3 1 16,0-2 0-16,0 1 2 0,0 1 4 0,0-2 1 0,5 1 2 0,-5-1 1 0,5 0 2 15,-5 3-1-15,0-8 2 0,8 5 1 0,-8-3-2 0,6 3 3 0,1-4 1 31,-7-1 4-31,6 2 2 0,1 0 4 0,-7-6 4 0,6 0 7 0,2 4 6 16,-3-8 8-16,2 4 7 0,-1 0 4 0,1-6 6 0,7 0 1 0,-9-3 2 16,8 3 4-16,1-3 4 0,-2 0-2 0,-3 0 1 0,2-1-2 0,1-1-2 15,2-3-4-15,-1 5-1 0,-6-2-3 0,7-4 1 0,-9 5 2 0,0 1 3 0,4 0 5 16,-4 0 2-16,2-3 2 0,-7 8-1 0,8-7 1 0,-8 2-2 0,5 0 0 16,-5-1-3-16,0 0-2 0,0-1-6 0,-5 2-6 0,5 0-7 0,-8-7-8 0,8 7-10 15,-7 0-9-15,2-6-6 0,-4 6-7 0,4-1-4 0,0-5-6 0,-9 4-2 16,1 2-4-16,6-1-3 0,-7 7-1 0,2-3-3 0,1 0-2 0,-5 2-3 15,3-1 0-15,2 5-4 0,-2 0 2 0,-1 0 0 0,1 5-2 0,1-1 1 0,-2 8-1 16,7-3 0-16,-6 0 1 0,7 0 1 0,-7 6 2 0,8 1 1 0,-9-3 4 16,7 7 1-16,-1-5 4 0,-4 4-2 0,5 1 3 0,2 0 1 0,-3-2 2 15,3 2 0-15,-3 1 2 0,8-2-1 0,-6 0 2 0,1 1-1 0,5-6 1 16,0 7-1-16,0-7 1 0,-7-1-1 0,7 2 0 0,7 1-1 0,-7-2 1 16,0 1 0-16,0-6 0 0,5 7 2 0,-5-7 2 0,6 1 2 0,2-1 2 15,-8 2-1-15,5-1 3 0,3-1 1 0,-3 0 2 0,2 1 0 0,0-5 2 0,6 4 4 16,-6-2 1-16,7-2 1 0,-9-1 4 0,8 1-1 0,0-1 1 0,6-4 0 15,-6 0 0-15,7 0-1 0,-1-4 0 0,-6 4 0 0,13-5 0 0,-6 1-3 16,1-1-1-16,-3-2-1 0,3-2-3 0,-2 4-1 0,1 1-5 0,-1-2-8 0,-6-3-15 16,6 5-24-16,2-1-26 0,-9-1-32 0,-1 2-41 0,5-2-42 0,-11 6-62 15,8-5-71-15,-7 5-94 0,2-4-101 0,-1 4-42 0,-7-5-7 0,5 5 7 0,-5-6 20 16,0 6 34-16,0 0 39 0,6-8 45 0,-6 3 51 0,0-1 53 0,0-4 56 16,0 1 68-16,0 4 70 0</inkml:trace>
  <inkml:trace contextRef="#ctx0" brushRef="#br0" timeOffset="43220.49">16939 7014 0 0,'-11'6'10'0,"3"-6"119"0,0 0 66 0,3 0 41 0,-2-6 32 0,1 3 33 0,0-7 35 0,-1 5 35 0,-1 1 34 0,8-8 28 0,0 9 31 0,-5-8 25 0,5 7 23 0,0-2-85 0,0-3-146 0,-6 5-63 0,6-1-22 16,0-1-4-16,0-4 3 0,0 5-8 0,-8 1-16 0,8-2-14 0,0 1-18 0,0 5-11 15,0-4-15-15,0 4-11 0,0-4-8 0,0 4-14 0,0 0-14 0,0 0-17 16,0 0-19-16,0 0-13 0,0 0-13 0,8-5-5 0,-8 5-7 15,6 5-1-15,-1-5-1 0,3 0 3 0,5 4 2 0,-7-4 1 0,6 4 3 0,9 1 2 0,-8 5 3 16,6-5 1-16,-1 5 6 0,3 1 3 0,-2-2 1 0,1 1 1 0,-6 5 1 16,4-5-5-16,3 4-1 0,-2-1-6 0,-1 2-7 0,-4 1-12 0,1-2-11 15,4 1-19-15,-7 1-17 0,2-2-22 0,-1 0-19 0,1 0-19 0,-4-4-19 0,-2 5-24 16,-3-6-28-16,11 1-23 0,-11 1-26 0,1-1-28 0,-6-5-29 0,7-1-17 16,-7 1-14-16,6-1-10 0,-6-4-8 0,0 0-25 0,0 0-31 0,0 0-4 0,0 0 9 15,0 0 23-15,0-4 32 0,0-5 35 0,-6 4 33 0,6-5 39 0,0-1 38 0,-7 1 36 16,7 1 31-16,-6 0 35 0,6-1 41 0,-5-5 54 0,5 4 3 0,-8-2 56 15,0-3 57-15,8 2 46 0,-5-1 39 0,5-4 35 0,-8 4 32 0,3-4 33 16,5-2 32-16,-5 3 33 0,-4-1 33 0,4-2 29 0,-2 1 31 0,1-2-40 16,-2 1-78-16,2 2-45 0,-1-2-32 0,2 3-10 0,5-1-7 0,-7 4-6 15,0 0-3-15,7 4-9 0,-5 3-13 0,-3-3-12 0,8 1-15 0,0 5-16 0,0 1-14 16,0-2-16-16,0 6-14 0,0 0-18 0,-7-5-17 0,7 5-20 0,0 0-20 16,0 0-18-16,0 0-18 0,0 0-12 0,0 0-11 0,0 5-5 0,0 1-3 15,-5-2 0-15,5 1 1 0,-9 5 2 0,4 5 2 0,0-6 1 0,-3 12 2 0,3-2 1 16,-3-1 3-16,-5 3 5 0,7 3 3 0,-7-5 1 0,5 7 0 0,3-3-7 15,-9-2-11-15,9 3-18 0,-2-6-17 0,-1 3-18 0,3-2-22 0,-2 2-21 16,0-3-22-16,7-3-28 0,-5 4-27 0,5-4-34 0,0 4-35 0,0-4-61 0,0 0-69 16,0 0-73-16,0 0-75 0,0-5-16 0,0 4 8 15,0-4 23-15,5-1 33 0,-5 0 35 0,0 3 38 0,7-9 43 0,-7 3 44 0,0-6 50 0,0 0 49 0,7-6 64 16,-7 3 70-16</inkml:trace>
  <inkml:trace contextRef="#ctx0" brushRef="#br0" timeOffset="43520.4">17526 6756 0 0,'0'-4'32'0,"0"-7"148"0,-8 3 80 0,8 3 57 0,-5-5 39 0,5-1 33 0,-7 1 25 0,0 1 21 0,7-6 20 0,-5 6 16 0,5-1 13 0,0-1 17 0,0 2 12 0,0 5-114 0,0-1-189 0,0-5-86 0,0 4-34 0,0 3-13 0,5 3 0 15,-5 0 2-15,0-6 3 0,0 6 0 0,0 0 1 0,0 0-4 0,0 0-2 0,0 0-3 0,0 0-2 0,0 0-13 16,-5 0-15-16,5 0-16 15,-8 6-17-15,1-3-14 0,1 9-11 0,0-3-3 0,-1 0-4 0,2 6 1 0,-4 1 1 0,4-3 4 0,-8 7 4 0,8-5 5 16,-3 4 3-16,-5 0 4 0,6 7 3 0,7-7 1 0,-6 5 2 0,0-5 1 0,6 5-3 16,0 2 1-16,0-3-4 0,0-2-4 0,0 3-4 0,6-6-9 0,-6 7-12 15,6-5-12-15,1 0-17 0,-2-2-18 0,11 2-25 0,-11-4-28 0,8 3-27 0,-8-5-26 16,9 2-24-16,-1-1-44 0,0 3-48 0,0-2-57 0,-6-7-55 0,5 6-38 16,3-6-25-16,-3 6 3 0,-5-6 18 0,6 1 30 15,-7-5 35-15,1-1 39 0,-1 2 39 0,-1-1 38 0,-5-5 40 0,0 0 49 0,0 0 52 0,0-5 56 0,0-1 68 16</inkml:trace>
  <inkml:trace contextRef="#ctx0" brushRef="#br0" timeOffset="43946.48">17389 7059 0 0,'-6'-14'90'0,"-9"4"73"15,10-5 52-15,-1 0 42 0,-7 2 37 0,5-2 38 0,3 4 38 0,-2-3 33 16,0 0 32-16,0 4 29 0,7-1 25 0,-6 1-14 0,-1 1-41 0,7 0-74 0,0 0-98 16,0-3-50-16,0 8-29 0,0-7-18 0,0 7-11 0,0-5-17 0,0 4-16 0,7 1-14 15,-7-8-12-15,0 8-10 0,6-1-7 0,-6-1-7 0,7 3-5 0,0-3-4 0,-7 2-2 0,7-1-10 0,-2 1-4 16,8-2-6-16,-5 0-8 0,3 3-2 0,4 3-5 15,-3-6-2-15,0 6-1 0,9-5-3 0,-3 5 1 0,3 0-2 0,-2 5 0 16,1-5-1-16,7 6 0 0,-8-3-2 0,7 3 0 0,-8 0 2 0,9 3-2 0,-6 1-1 0,3-1-2 0,-4 0-2 16,0 7-2-16,6-2-2 15,-13-4 0-15,8 4-1 0,-2 2 2 0,-7-3-2 0,1 7 0 0,1-4-1 0,-9-2-2 0,8 5-2 0,-7-3-1 0,-6 2-3 16,8-3-2-16,-8 6-3 0,5-8-4 0,-5 2-4 0,0 6-3 0,-5-7-4 16,5 0-5-16,-8 0 0 0,8-4 0 0,-6 5-1 0,1-6 0 0,-3 1 3 0,3 1 0 15,-2-1 2-15,0-5 4 0,7-1 4 0,-7 1 6 0,1-1 4 16,-1-4 9-16,2 6 3 0,-9-6 2 0,9 0 4 0,-3-6 3 0,2 6 0 0,-1-4 2 15,-1-1 0-15,3 1-1 0,-1-1 3 0,-2-5-1 0,-4 4 4 16,6-3 3-16,-1 0 2 0,0-1 2 16,0-1 1-16,2-4 2 0,-3 0 2 0,3 7 3 0,-3-6 2 0,2-2-1 15,6 1 1-15,-5 1-2 0,-2-6 0 0,7 6-4 0,-9-5-4 0,9-2-4 0,-5 6-7 0,5-3-3 0,0-3-3 0,0 2-8 0,5 1-3 16,-5-3-6 0,9 2-4-16,-2-2-4 0,-2 6 0 0,1-3-5 0,2 2 0 0,5 2-5 0,-8-5-2 0,9 10-4 0,-1-7-8 0,-1 7-7 0,2 3-15 0,-1-3-14 15,0 4-16-15,5 1-19 0,-4-2-25 0,-1 6-28 0,8 0-35 0,-8 0-40 31,-2 6-61-31,2-2-72 0,3 1-78 0,-6 4-80 0,3 1-25 0,3 1 4 0,-11-1 21 0,8-1 29 0,-7 6 35 0,2-6 38 0,-3 0 44 0,2 3 45 0,-7-8 54 16,6 5 55-16,0-3 65 0,-6-3 70 0</inkml:trace>
  <inkml:trace contextRef="#ctx0" brushRef="#br0" timeOffset="45097.81">18261 6922 0 0,'0'6'42'0,"0"-6"152"0,0 4 77 0,0-4 52 0,0 0 40 0,0-4 31 0,-6-2 25 0,6 1 24 0,-5 5 22 0,5-10 19 0,0 5 22 0,0 1 20 0,0-5 20 0,0 3-125 0,5 3-205 0,-5-9-91 0,0 8-31 0,0-1-11 16,0-5-2-16,6 1 0 0,-6 4 3 0,0-5 1 0,0 4-2 0,0-3 1 0,0 0-4 0,0 3-3 0,-6-3-1 15,6 5-8-15,0-8-6 0,-5 9-7 0,5-3-9 0,0 1-7 0,-8 1-8 16,8-2-6-16,-8 1-3 0,3 1-6 0,-1 4-4 0,-2-4-4 0,3 4-5 16,-3-5-3-16,-4 5-3 0,0 5-5 0,5-5-3 0,-6 0-5 0,-1 4-2 15,2 0-2-15,-2 1-1 0,8 5-1 0,-6-5-1 0,-4 4 2 0,11 3 0 0,-8-3 2 16,7 1 1-16,-2-1 3 0,3 6 1 0,-2-5 0 0,1 4 4 0,0 1-1 15,-2 1-2-15,1-7 1 0,7 4-1 0,-5 2-3 0,5 0-1 0,0 0-8 16,0 0-2-16,-8-6-4 0,8 7-2 0,0-2-3 0,0-4-1 0,8 4-3 16,-8-4 0-16,0 0-1 0,0-1 1 0,5 0 1 0,-5 2 2 0,7-2 3 0,1-2 3 15,-8 2 3-15,6-4 8 0,0-1 0 0,-6 0 6 0,7 2 2 0,-2-1 2 0,3-1 5 16,-2-4 4-16,1 5 2 0,-1-5 3 0,-1 0 3 0,11 0 1 0,-11-5 6 16,8 5 2-16,1-4 9 0,-7-1 7 0,4-1 6 0,2-2 7 0,2 3 5 15,-3-4 3-15,0 2 2 0,1-7 3 0,1 4 0 0,-1 1 2 0,0 0 1 16,0-7 1-16,-8 5 1 0,11-2-4 0,-11-1-4 0,1-2-8 0,1 7-5 15,-1-6-7-15,2 0-5 0,-3-4-4 0,2 4-2 0,-7 0-4 0,6 0-2 16,-6 6-6-16,0-6 0 0,0 2-5 0,6 1-2 0,-6 3-2 0,0 3-2 0,0-3-3 16,0 5-5-16,0 4-1 0,0-5-8 0,0 5-7 0,0 0-10 0,0 0-9 15,0 0-3-15,0 0-2 0,0 0 0 0,0 9 0 0,0-3 1 0,0 3 1 16,0 0 1-16,0 7 3 0,0-7 0 0,0 11 2 0,0-4-1 0,0 2 2 0,0 1 3 16,0-4 3-16,0 5 3 0,0-1-3 0,8-3-1 15,-8 2-2-15,7-3-1 0,-7 0-2 0,5 0-1 0,4-6-1 0,-4 1 2 0,0-1 1 0,3 3 6 16,-3-9 8-16,3 8 6 0,-2-7 5 0,1 0 4 0,6-4 4 0,0 6 2 15,-7-6 4-15,8 0 1 0,-7 0 3 0,6 0 0 0,-2-6 3 0,2 6-2 0,-6-4 4 16,7 0 1-16,-1-1 0 0,-8-1 4 0,9-4 1 0,-1 5 2 16,-8-4 8-16,11 3 6 0,-6-3 4 0,-2 0 5 0,5-1 7 0,0 0 4 0,-7-4 4 0,7 4 4 15,-5-4 1-15,-3 4 2 0,2-5 4 0,0 5-2 0,-2-4-1 16,10-2-3-16,-15 1-7 0,6 2-4 0,1-8-3 0,-7 7-7 0,6-1-2 0,-6 2-2 16,5-3-4-16,-5 2-4 0,0-1-1 0,0-1-1 0,0 2-3 0,0 4 2 15,0 1-1-15,0 0 0 0,0 3-1 0,0-4 2 0,0 5-5 0,0 5 0 16,0 0-7-16,0 0-3 0,0 0-7 0,0 0-6 0,0 0-6 0,0 0-5 15,0 0-3-15,0 0-5 0,-5 0 1 0,5 5 0 0,0 1-3 0,-6-2 1 0,-1 7-1 16,7-3 3-16,-6 3 0 0,-2 4 4 0,1-6 2 0,2 6 5 0,-2-2 5 16,7 2 3-16,-7 1 3 0,2 2 1 0,-3-3-1 0,8 0 1 0,-5 4-2 0,5-4 0 15,-8 0 1-15,8 0-4 0,-6 0 2 0,6 0 0 0,0 0-1 0,0-2 1 16,0 2 0-16,0 0-1 0,0-5 1 0,0 4-1 0,6-4-1 0,-6-1 0 16,8 3 1-16,-8-3-1 0,5 0 2 0,-5 1 2 0,8-1-1 0,-3-4 1 15,9 1 0-15,-9-2 1 0,2 2 1 0,7-1 1 0,-7-5 0 0,4 0 2 0,5 0-1 16,-5 0 3-16,1-5 1 0,9 5-1 0,-10-6-2 0,10-4 2 0,-7 5 1 15,6-4-1-15,-1-1 1 0,2 1 0 0,-10 0 1 0,10-7-1 0,-3 5 0 16,-4-2 3-16,6-8 2 0,-9 6 3 0,9 2 2 0,-6-8 2 0,-1 3 3 0,0-1-1 16,-7-2 2-16,7 1 1 0,-6 1 1 0,-1-5 0 15,7 5 1-15,-13-6 2 0,5 1-3 0,3 3-2 0,-8-8-3 0,6 6-5 0,-6-3-4 0,0-2-1 16,0 3-3-16,-6-5-1 0,6 6 2 0,-8 0-4 0,3-6 0 0,5 11-3 16,-5-6 1-16,-3 7-1 0,2 3 1 0,-1 0 1 0,7 0-1 0,-6 5-1 15,-1 1-5-15,1 4-4 0,6 1-6 0,-8 4-1 0,3 0-3 0,-3 4 0 16,3 7 0-16,-3-4-3 0,2 4 0 0,1 5-2 0,-10 2 0 0,9 1-2 15,1 7 1-15,-8-7 2 0,6 5 4 0,-2 1 6 0,4 5 4 0,5-6 1 0,-6 0 1 16,6 1 2-16,0-1 0 0,0 1 1 0,0-1 0 0,0-6 1 0,6 7 2 16,-1-1-1-16,4-3 2 0,-2-2 1 0,-2 5 0 15,3-5 0-15,-3 1 1 0,9 5 0 0,-7-6-1 0,-2-5 0 0,9 7 0 0,-9-2 0 0,8 2-1 0,-5-3 0 16,5-3-1-16,-7 4-6 0,1-4-5 0,7 0-11 16,-9 0-8-16,0 0-9 0,9-2-9 0,-7 2-14 0,1-6-11 0,-3 3-17 0,1-3-15 0,2 1-18 15,-3-1-16-15,-5-4-15 0,7-1-14 0,-7 2-13 0,6-6-7 0,-6 0-6 0,0 6-8 16,0-6-10-16,0 0-12 0,0 0-12 15,0 0-7-15,0-6-14 0,0 0-17 0,0-3-10 0,-6 4-10 0,6-5 6 0,0 1 11 0,-7 0 15 0,2-1 18 0,5-1 22 16,-8-2 24-16,2 3 32 0,1-5 34 0,-3 0 35 0,1 0 35 0,1 6 43 16,-2-12 51-16,3 6 44 0,-8 2 46 0,7-2 37 0,-7-6 28 0,6 8 26 15,1-1 24-15,-7-2 19 0,5 1 17 0,3 2 11 0,-3 2 12 0,2 1 0 16,6 1-2-16,-5-2-13 0,5 3-15 0,0 3-18 0,0-1-20 0,0 6-21 16,0-3-19-16,0 3-23 0,0-7-22 0,0 7-24 0,0-5-24 0,0 5-22 15,0 0-21-15,0 0-17 0,0-4-15 0,5 4-9 0,-5-5-8 0,6 5-6 0,-6-6-5 0,8 6-1 16,-3 0-3-16,8-4 1 0,-5 4 0 0,5 0-5 0,0 0-3 15,1 0-18-15,-4-5-19 0,11 5-36 0,-2 0-41 0,-6 0-56 0,8 0-63 0,-3 0-112 16,1 0-133-16,1 0-55 16,0 0-17-16,1-4 0 0,-3 4 13 0,-5-5 22 0,7 5 27 0,-8-4 37 0,3-8 46 0,-3 8 56 0,-5-7 59 0,6 8 71 0,-5-7 73 15</inkml:trace>
  <inkml:trace contextRef="#ctx0" brushRef="#br0" timeOffset="45476.87">19772 6728 0 0,'0'-6'61'0,"7"2"91"16,-1-2 50-16,2 1 39 0,-3-5 36 0,-5 1 34 0,8 0 34 0,-8 0 34 0,5-3 30 0,-5-3 33 0,0 6 30 0,5 0 3 0,-5-7-13 0,0 7-71 0,9-1-105 0,-9 0-46 0,0 2-23 0,5-3-14 0,-5 1-6 0,0 4-10 0,0-3-14 0,0 4-11 0,0 1-11 0,0 4-16 15,0-6-11-15,0 6-16 16,0-3-14-16,0 3-15 0,0 0-13 0,0 0-9 0,0 0-12 0,-5 0-11 0,5 0-10 0,-9 3-7 0,9-3-11 0,-5 6-7 0,0-2-6 16,-3 7-2-16,-5-8-2 0,7 9 0 0,-7 3-1 0,0-7 1 0,0 6 0 15,0-2 2-15,0 3 1 0,0-2 1 0,-1 2 0 0,9 0 2 0,-8 4 0 0,-1-5 3 16,2 7-3-16,-2-2 1 0,1 0 0 0,8-5-2 0,-11 7-2 0,11-2 0 16,-1 6-2-16,-1-7-7 0,1 2-5 0,-1 1-10 0,7-2-8 0,0 0-8 15,0 1-10-15,0 5-7 0,7-6-8 16,-1-1-11-16,1-3-9 0,-1 6-12 0,-1-2-9 0,11-5-13 15,-5 2-17-15,2-3-12 0,7 2-16 0,-6 0-8 0,4-4-9 0,1-1-8 0,2 3-12 0,-3-2-24 0,9-1-30 0,-6-5-27 0,2 4-29 16,6 1-39-16,-5-6-48 16,10 6-5-16,-8-6 13 0,1 2 25 0,4-6 28 0,-4 0 30 0,5 0 28 0,-6-6 31 0,8 2 33 0,-10-1 40 0,2-4 43 0,0-6 42 15,1 6 58-15</inkml:trace>
  <inkml:trace contextRef="#ctx0" brushRef="#br0" timeOffset="45603.03">20553 6840 0 0,'0'-5'1'0,"0"1"103"31,0-8 63-31,-7 8 38 0,7-7 26 0,-5 8 22 0,-1-3 13 0,6-3 11 0,-7 5 8 0,7-2 2 0,0 0-8 16,-6 3-11-16,6-3-15 0,-8 1-110 16,8 1-156-16,0 4-86 0,0 0-46 0,-5 0-28 0,5-6-19 0,0 6-16 15,-7 0-14-15,0 0-17 0,2 0-17 0,5 6 7 0,-15-6 16 0,10 4 25 0,-4-4 26 16,4 5 27-16,0-5 27 0,-3 6 21 0,-5-3 19 0,7-3 21 0,-1 0 20 16</inkml:trace>
  <inkml:trace contextRef="#ctx0" brushRef="#br0" timeOffset="45792.87">20451 6849 7 0,'0'0'45'0,"0"0"22"0,0 0 17 0,0 0 17 0,0 0 15 0,0 0 13 16,0-5 11-16,0 5 10 0,0 0 7 0,0 0-9 0,0-4-19 0,0 4-21 15,0 0-27-15,0 0-32 0,0-5-40 0,0 5-44 0,0 0-48 0,0 0-31 0,-8-4-22 16,8 4-11-16,0 0-4 0,0 0 3 0,0-6 6 0,-5 6 6 0,5 0 10 15,-8 0 15-15,8-6 17 0,-6 6 25 0,6-4 41 0</inkml:trace>
  <inkml:trace contextRef="#ctx0" brushRef="#br0" timeOffset="46441.12">20293 6801 71 0,'-5'0'138'0,"-2"-6"39"0,7 2 32 0,-7-1 28 0,7 5 26 0,-7-4 25 16,7 4 25-16,0-6 24 0,0 0 28 0,0 6 24 0,0 0 23 0,-6-3-55 0,6 3-100 0,0-6-50 15,0 1-22-15,6-5-9 0,-6 5-6 0,0 1-3 0,0 0-7 0,0-1-6 16,0-1-5-16,7 2-10 0,-7-2-9 0,0 1-9 0,0 1-9 0,0-2-12 15,7 1-14-15,-7 1-12 0,7-1-14 0,-7 1-10 0,5 4-10 0,-5-6-7 0,7 3-8 16,-1 3-2-16,0-6-6 0,2 0-2 0,-1 6-3 0,6 0-2 0,-7 0 1 16,7 0 1-16,-1 0 2 0,2 0 3 0,-1 6 1 15,0-6 2-15,0 9 0 0,1-3 1 0,4 3 0 0,-4 0-1 0,6 1-4 0,-1 1 0 0,0 4-3 16,-6-2-3-16,8 2 1 0,-10 0-2 0,9 4-3 0,-7-4-1 0,1 6-3 0,-1-3-2 16,-8-3-1-16,2 4-1 0,0 0-2 0,-2-4-1 0,-5 0 0 15,0 5-1-15,0-6-1 0,0 0-1 0,0 2-4 0,-5-1-2 0,-2-6 1 0,7 0-1 16,-7 3 3-16,2-3 3 0,-3 0 2 0,3-5 1 0,-3 2 2 0,2-1 4 0,1-1 2 15,-11-4 1-15,11 5 0 0,-2-5 5 0,-4 0 3 0,2 0 2 0,-3 0 1 16,6-5 2-16,-7 5 0 0,0-4 4 0,6-1-1 0,0-1 3 0,-6 2 2 0,6-5 3 16,2 4 6-16,-4 1 1 0,-1-8 4 0,2 3 4 0,8 3 5 15,-5-3 0-15,-3 0 3 0,2 0 1 0,6-7 0 0,-7 7 0 0,7-1-5 0,0-4 0 16,-6 4-7-16,6-5-5 0,6 0-4 0,-6 0-6 0,0 0-6 0,7 0-3 16,-7 2-5-16,6-2-6 0,2-6-3 0,5 8-6 0,-8-8-5 0,9 7-8 15,-9-5-7-15,10 4-13 0,-3 0-15 0,0-4-18 0,9 4-23 0,-10 0-26 16,10 0-28-16,-3 2-35 0,3 4-37 0,-2-3-53 0,1 9-56 15,7-3-92-15,-8 0-103 0,2 2-38 0,2 4-4 0,-2 0 18 0,-2 0 25 0,1 0 36 0,0 0 39 0,-8 0 44 16,2 0 46-16,-1 0 50 0,0-5 54 16,-7 0 61-16,1 5 66 0</inkml:trace>
  <inkml:trace contextRef="#ctx0" brushRef="#br0" timeOffset="46929.5">20965 6728 0 0,'5'9'33'0,"-5"0"147"0,0 1 85 0,0-10 58 0,0 5 47 0,0-5 35 0,0 0 29 0,0 0 23 0,-5-5 19 0,5 5 20 0,0 0 17 0,0 0 14 0,0-4 17 0,5-2-120 0,-5 6-199 0,0 0-100 0,0 0-54 0,7 0-28 0,-7 0-15 0,0 0-6 16,6 0-3-16,-6 6 2 0,8-6 4 0,-8 4 2 0,5-4 4 0,-5 5 1 16,8 1 2-16,-8 3-5 0,5 1-2 0,-5-1-1 0,7 0-1 0,-7 6 0 15,7 1-2-15,-7-2 0 0,0 1-3 0,7 4-2 0,-7 0-3 0,0 1-3 16,0 1-2-16,6-2-3 0,-6-1-1 16,0 3-4-16,0-8-1 0,0 8-4 0,0-6 0 0,0 4-5 0,7-5-3 0,-7 2-2 0,0-3-2 0,5 2-2 0,-5-4 1 15,9-1-2-15,-9 5 2 0,0-12-1 0,5 7 1 0,-5-5 4 0,5 1-1 0,-5-3 5 16,0 4 4-16,0-7 10 0,0 5 9 0,0-5 13 0,0 0 15 15,0 0 11-15,0 0 6 0,0 0 6 0,0 0 5 0,0-5 3 0,0-2 2 0,0 4 1 16,-5-8 1-16,5 7 2 0,0-5-1 0,-5-1-3 0,5-1-6 0,-9-4-10 16,4 0-14-16,-2 2-8 0,7-3-6 0,-6 2-5 15,-1-5-2-15,0-2-3 0,0 3-3 0,2-1-4 0,-3-7-1 0,3 3-4 0,-3 2-3 0,2-3-2 16,-1-1-3-16,2 1 1 0,-4-6-2 0,9 6-2 0,-5-1-2 0,5 1-1 0,-5 0 1 16,5-1-3-16,0 7 3 0,0-7-2 0,0 1-1 0,5 3 1 0,-5-3-2 15,0 5 0-15,5-2-3 0,-5 3 0 0,9-1-3 0,-9 4 1 0,5 0-4 16,2 0 1-16,-7 6-4 0,6 0 0 0,2 3-4 0,-8-4 0 0,5 5-2 0,3 5 1 15,-3-6 0-15,9 6-1 0,-7 6 0 0,-1-6 1 0,1 5 2 0,7 5 2 16,-9-4 0-16,8 8 2 0,-8-4 3 0,11 3 0 0,-11 2 5 0,9 0-1 16,-9 0 2-16,2 3 2 0,-1-2-2 0,1 3 4 0,-7-5-1 0,7 7-2 0,-7-6-2 15,0 4-5-15,0-4-9 0,0 4-8 0,-7-5-12 0,7 1-12 0,-7 1-16 16,1-3-12-16,-1 2-15 0,2-4-17 0,-3-2-15 0,2 6-22 0,1-5-24 16,-11-1-21-16,11-4-26 15,-3 5-31-15,3-4-34 0,0-2-46 0,-4 1-48 0,4-1-41 0,-2 1-37 0,7-5 0 0,-6 4 14 0,-1-4 24 0,0-4 30 0,0 4 34 16,7-5 37-16,-5 1 39 15,5-5 40-15,-8 3 46 0,8-4 49 0,0-1 54 0,-5 2 70 0</inkml:trace>
  <inkml:trace contextRef="#ctx0" brushRef="#br0" timeOffset="47135.11">21159 6493 0 0,'13'-11'7'0,"1"-2"123"0,-2-2 82 15,2 6 62-15,-1-7 52 0,1 1 46 0,-9 6 41 0,2 0 43 0,-1-3 38 0,-1 3 37 0,3 0 34 0,-8-1 29 0,8 5 30 0,-3 1-88 0,2-1-150 0,-7-2-94 0,7 7-60 0,-2-3-42 0,2 3-28 16,1 0-22-1,-8 0-16-15,5 0-14 0,2 0-14 0,0 3-13 0,-2 4-8 0,3-2-8 16,5-1-5-16,-7 5-5 0,6 1-4 0,-4 4-2 0,5-2 0 0,-7 3-1 16,7 3 2-16,-5 1-5 0,-3 2-4 0,2 3-8 0,-1-5-5 0,-6 11-8 0,6-6-13 15,-6 4-20-15,0-1-22 0,-6 1-29 0,6 2-29 0,-6 3-35 0,-1-4-33 16,2 0-51-16,-11 2-53 0,5-7-66 0,-2 4-68 0,0 2-97 0,-6-6-107 0,-1 1-36 16,6-1-3-16,-6-3 23 0,1-2 34 0,-7-1 43 0,8-3 47 0,-3 1 51 15,-6-7 54-15,8 0 61 0,-6-3 62 0,5 3 70 0,-6-4 71 0</inkml:trace>
  <inkml:trace contextRef="#ctx0" brushRef="#br0" timeOffset="49419.8">13318 8524 0 0,'0'0'15'0,"6"0"114"16,1-4 63-16,-7-2 45 0,8 6 33 0,-8-5 32 0,0 1 27 0,5 0 26 0,-5-1 27 0,0-1 28 0,0-4 28 0,0 5 20 0,6 1 15 0,-6-1-77 0,0-1-130 0,0-3-66 0,0 5-33 0,0-1-16 0,0 1-4 0,0-2-6 16,0 0-3-16,0 2-5 0,-6-1-10 0,6-1-8 0,0-3-12 0,-5 5-15 15,5-1-10-15,-8 5-12 0,1-4-10 0,1-2-12 0,-2 0-9 0,3 3-9 16,0 3-5-16,-9-6-10 0,7 6-6 0,-6-6-6 0,-1 6-5 0,1 0-4 15,3 0-2-15,-11 0-2 0,7 0 1 0,-4 6-1 0,4-6 0 0,-6 6 3 0,6-3-1 16,-4 9 0-16,-3-8 2 0,10 5-1 16,-9-4 1-16,7 10 0 0,-1-5 1 0,-4 0-2 0,4 4 0 0,2 1 2 0,3 1-1 0,-3-2 0 0,6-1 1 0,-8 8 1 15,7-6 0-15,2-2-3 0,5 7-6 0,-6-4-4 0,6 3-7 0,-7-5-6 16,7 2-6-16,0-2-5 0,0 0-5 0,0 0-1 0,7-4-2 0,-7 5-1 16,6-6-1-16,-1 1 0 0,-5 1 0 0,7-1 2 0,2-1 7 0,-4-4 4 15,8-1 9-15,-8 2 6 0,4-2 8 0,3 1 6 0,-6-5 7 0,7 0 4 16,0 0 6-16,1 0 3 0,-1-5 5 0,7-5 6 0,-9 6 9 0,10-5 7 15,-3-2 10-15,3 1 5 0,-1-5 10 0,0 2 3 0,-9-1 6 0,9-2 6 0,-1-3 3 16,2 5 4-16,-2-7 4 0,-6 2 1 0,5-2 0 0,-4 3 1 0,1-1-4 0,-4-2-4 16,2-3-5-16,0 6-6 0,1-9-4 15,-2 5-7-15,-4-5-6 0,-2-1-6 0,7 4-6 0,-8-7-5 0,2 2-6 0,2-5-5 0,-4 6-4 0,1-8-5 16,-6 8-4-16,7-7-4 0,-7 6-3 0,5 0-2 0,-5 0-1 0,0-1-1 16,0 6-1-16,0-4 1 0,-5 7 0 0,5-3 1 0,-7 0 0 0,1 3-1 15,6 2 1-15,-5 1 0 0,5-3 1 0,-9 7 1 0,9 0 2 0,-7 2 0 0,7 3 0 16,0 0-3-16,0 3-1 0,-5 2-4 0,5 4-5 0,0 0-2 0,0 0-2 15,0 0 1-15,0 0-3 0,0 4 1 0,-6 2 0 0,6 3-2 0,0 0-2 0,-7 7 0 16,7 4 0-16,-6-2 1 0,-2 3 2 0,8 2 5 0,-5 7 3 16,-2-6 4-16,1 12 3 0,6-8 0 0,-8 6 0 0,2 1-2 0,6-1 2 0,0 4-1 15,-7-3 0-15,7-1 1 0,0 5 1 0,-5-5 0 0,5 0 1 0,0-4-1 16,5 0 0-16,-5-2 0 0,0 2 1 16,0-6-1-16,7 0 0 0,-7 1 0 0,6-6-1 0,2 7 2 0,-2-13-1 0,-6 7 0 0,12 0-2 0,-4-5-2 0,-2-1 2 15,1-4-1-15,4 5-1 16,-4-6 1-16,7 1-2 0,-1-5 3 0,1 4-1 0,-2-2 2 0,2-7 0 0,-1 3 2 0,6-3-1 0,-7-3 1 0,9 3 2 0,-2-7 0 15,0 2 2-15,2 1 0 0,-3-7 2 16,3 3 1-16,3-2 1 0,-4-6 1 0,-1 7-1 0,2-6 2 0,-2 2 2 0,1-3 0 0,0-4 0 0,-8 7 1 16,1-8 1-16,6 1 0 0,-6 7-1 0,1-8 1 0,-7-3-1 15,5 5 0-15,-5-2-1 0,6 3-2 0,-6-7 1 0,-1 5-1 0,2-3-1 0,-3-3-3 0,0 3 1 16,-5-3-1-16,0 7-1 0,0-5 0 0,8 5-1 0,-16-5 0 0,8 9-1 0,0-6 2 16,0 8-2-16,-5-8-1 0,5 12-1 0,-5-6-1 0,-3 6-1 15,8 3-2-15,-6-4-2 0,-1 5-3 0,-1-4-3 0,3 9-2 0,-2-4-2 0,0 4-2 16,2 0-3-16,-8 0 0 0,5 9 1 0,-5-5-1 0,8 7-2 0,-9-1 2 15,9 5-2-15,-8-2 4 0,-3 7 1 0,11-1 1 0,-8 2 3 0,0-3 1 16,7 3 2 0,-1-2 2-16,-7 5 1 0,9-5 1 0,-3 2 0 0,3-2-1 0,-2 1 2 0,0-2-1 0,2-2 1 0,-2 2 0 0,7-3-1 0,-8 6 0 0,8-8 0 15,0 2 2-15,0 6-3 0,0-8 1 0,0 2-1 0,8 0 1 16,-1 0-1-16,-7 0 0 0,5 0-1 0,2 0 1 0,0-6 1 0,-2 5-1 0,8-4 2 16,-5 6-1-16,-2-7-1 0,7 1 1 0,0-1 2 0,0-4 2 0,-8 5 0 15,11-4 2-15,-3-2 2 0,-2 1 1 0,2-5 2 0,0 5 2 0,8-5 0 0,-9 0 3 16,0-5 1-1,3 5 1-15,-1-5 2 0,-4 1 1 0,11-2 2 0,-8-4 1 0,1 5 2 0,-1-4 1 0,0-1 6 0,-2-5 5 0,10 5 2 0,-8-4-1 16,-1-1 2-16,2-4-1 0,-1 4-1 0,1-4-1 0,-9-2-3 0,8-3 2 0,0 6-3 16,0-9-2-16,-6 5-3 0,5-8-3 0,-4 6-7 0,4-7-5 31,-5 3-5-31,5-2-2 0,-4-3-2 0,0-1-2 0,3 4 1 0,-6-4-1 0,2-1-1 16,-7 0 1-16,9 8-1 0,-9-9-1 0,5 8 2 0,-5-2-2 0,0 6-1 15,-5-7 3-15,5 7-1 0,0 0 2 0,-9 5 0 0,2-2 0 0,7 3 2 0,-5 3-1 16,5-5 1-16,-6 11 0 0,6-2 0 0,-5 2 0 0,5 0-2 0,0 2 0 15,-8 4-1-15,8-3-3 0,0 6-2 0,0 0-5 0,0 0-3 0,0 0-1 16,0 0-7-16,0 0 1 0,0 0-2 0,0 6 1 0,0-6 1 0,-8 3 0 0,8 9 2 16,0-3 4-16,-5 1 1 0,5-1 4 0,0 12 5 0,-7-8 5 0,7 7 4 15,-7 5 5-15,7-6 2 0,-5 5 2 0,5 0 1 0,-7 7 2 0,7-7-1 16,0 6 2-16,-8 3-1 0,8 1-2 0,-5-4 0 0,5 4-1 0,-7 6-4 16,7-7-1-16,-7 1-2 0,7 2-1 0,0-3-1 0,0 1 0 0,0-4-3 0,0-2 0 15,0 2-1-15,7-6-1 0,-7 1-1 0,7-1-1 0,-2 0-1 0,3-3 2 16,-1 2-1-16,5-9 1 0,-5 7-1 0,6-7 2 0,0 6-1 0,-2-10 2 15,5 5-1-15,-4-6 0 0,-1 0 2 0,10-3 2 0,-8 0 2 0,1-2 1 0,4 1 3 16,-5 0 3-16,0-5 2 0,1-5 2 0,-1 5 2 0,8-5 4 0,-16 1 2 16,8-2 4-16,0-4 2 0,0-1 3 0,-6 2 0 0,5 0 1 0,1-1-1 15,-5-5 0-15,5 0-2 0,-8 2 1 0,9-2-4 0,-1 0-4 0,-8-4-1 16,11 5-3-16,-11-7-3 0,1 2-5 0,1-2-3 0,6-3 1 0,-7 5-3 0,1-2-2 16,-1-1 1-16,2-4-4 0,-3 2 0 0,3 5-1 0,-3-6 0 15,0 7 0-15,-5-9 1 0,9 9 0 0,-9-1 0 0,5 4 0 0,-5 0 1 16,0 6-3-16,0-7-3 0,0 11-3 0,0 1-3 0,0 4-8 0,0 0-3 0,0 0-4 15,0 0-2-15,0 0-1 0,0 4-1 0,0 1 0 0,-5 5 1 0,5 5-2 16,-9 0-1-16,9 0 3 0,-5 4 0 0,5 5 7 0,-5-3 1 16,5-3 6-16,-8 7 4 0,8-6 4 0,-5 1 1 0,5-2 3 0,0-2-1 0,0-1 2 15,0 0-1-15,0 0 1 0,0-2-1 0,0-4 1 0,0 6-3 0,0-3-1 0,0-3-6 16,5-5-8-16,-5 5-10 0,0-3-13 0,0-1-14 0,0 4-17 16,0-2-20-16,8-7-19 0,-8 0-16 0,0 3-20 0,0-3-14 0,0 0-17 0,0 0-14 0,0 0-19 15,0 0-21-15,0 0-27 0,0 0-30 0,0-3-45 0,0-4-50 0,0 2-52 16,0-4-46-16,0-1-7 0,0 1 14 0,0-6 23 0,0 5 27 0,-8-10 32 0,8 7 33 15,0-2 36-15,-5-6 42 0,-3 3 47 0,8 2 52 0,-6-4 57 16,-1 1 68-16</inkml:trace>
  <inkml:trace contextRef="#ctx0" brushRef="#br0" timeOffset="49577.83">14601 8164 95 0,'-6'-21'166'0,"6"-3"51"0,-5 5 41 0,5-1 44 0,-9 1 43 0,2-6 42 0,7 1 38 0,-5-1 34 0,5 1 35 0,0 9 30 0,-8-5 27 0,8 6-69 0,0 5-122 0,0-6-70 0,0 4-44 0,0 1-32 0,0 7-23 0,0-7-30 16,0 5-32-16,0-1-29 0,0 6-28 0,0 0-21 0,0-3-25 0,0 3-14 15,0-7-15-15,0 7-9 0,8 7-8 0,-3-7-8 0,-5 0-8 0,7 3-13 0,2 3-20 16,-4-1-17-16,1 5-24 0,1-7-30 0,6 7-27 0,-7 1-42 0,1 4-48 15,7-6-81-15,-9 5-99 0,3 0-47 0,2 2-23 0,-1 2 0 0,-4-3 15 0,2 0 26 16,1 0 34-16,-3-5 38 0,2 4 42 0,0-4 46 0,-7-4 49 0,5 3 56 0,-5-3 60 16</inkml:trace>
  <inkml:trace contextRef="#ctx0" brushRef="#br0" timeOffset="50052.65">14906 8201 0 0,'7'0'10'15,"2"6"123"-15,-9-6 66 0,5 0 44 0,-5-6 28 0,0 2 25 0,6-1 20 0,-6 1 24 16,0-5 22-16,0-3 21 0,7 3 18 0,-7 3 22 0,5-3 23 0,4 0-81 15,-2 0-146-15,-7 3-65 0,5-4-28 0,1 1-2 0,1 3 6 0,-7-3 9 16,6 4 6-16,2-5 5 0,-8 6 1 0,5-1 5 0,-5-1 5 0,7 2-3 16,-7-2-7-16,0 1-3 0,6 5-11 0,-6-4-7 0,0 4-11 0,0 0-8 0,0 0-6 15,0 0-10-15,0 0-7 0,0 0-11 0,0 0-11 0,0 0-12 0,0 0-11 16,0 0-9-16,0 0-8 0,0 0-10 16,0 0-2-16,0 0-5 0,0 4 0 0,0 1-4 0,0-5-1 0,6 6-4 0,-6 4-1 0,0-5-2 0,0-1 0 15,8 6 3-15,-8-5 3 0,0 4 1 0,0 1 2 0,0-5 1 0,7 5-1 0,-7-1-4 16,0 1 1-16,5 1 0 0,-5-2-2 0,0 6-1 0,0-5 1 0,8-1-1 15,-8 6 0-15,0 0 0 0,6-6 0 0,-6 6 1 0,0 0-1 0,5 0 0 0,-5-1-1 16,8 0 1-16,-8 1-1 0,0 1 1 16,7-3-1-16,-7 1-1 0,0 1 1 0,6-3 0 0,-6-3-1 0,6 4 2 0,-6-2-1 0,0-7-1 0,7 8 0 15,-7-3 1-15,0-5 0 0,0 1 0 16,0-1-1-16,5 2 2 0,-5-1-1 0,0-1 0 0,0-4-1 0,0 0 1 0,0 0 0 0,0 0 1 0,0 5 1 0,0-5 0 16,0 0 2-16,0 0 1 0,0 0 1 0,0 0 1 0,0 0 3 0,0 0 1 15,0 0 2-15,0 0 1 0,0 0 1 0,0 0 2 0,0 0-1 0,0 0 3 0,0 0 0 16,0 0 3-16,0 0-3 0,0 0 1 0,0 0-1 0,0 0 1 15,0 0-2-15,0 0-1 0,0 0 0 0,0 0-5 0,0 0-2 0,0 0-5 0,0 0-7 16,0 0-6-16,0-5-5 0,0 5-7 0,0 0-5 0,0 0-6 0,0-4-7 16,0 4-5-16,0 0-7 0,0 0-7 0,0 0-8 0,0 0-6 0,0 0-8 0,0 0-7 15,0 0-6-15,0 0-8 0,0 0-8 0,0 0-8 0,0 0-8 0,0 0-8 16,0 0-8-16,0 0-9 0,0 0-7 0,0 0-9 0,0 0-6 0,0 0-4 16,0 0-6-16,0 0 1 0,0-5 5 0,0 5 2 0,0 0 2 0,8 0-4 0,-8 0-8 15,0-6-15-15,0 6-20 0,6 0-16 0,-6 0-16 0,0 0-18 0,0 0-18 16,0 0-17-16,0 0-17 0,0 0 3 0,0 0 10 0,0 0 17 15,0 0 21-15,0 0 26 0,0 0 30 0,0 0 33 0,0 0 39 0,0 0 32 0,-6-4 33 0</inkml:trace>
  <inkml:trace contextRef="#ctx0" brushRef="#br0" timeOffset="50908.95">15350 8021 1 0,'0'-3'71'0,"7"-9"51"0,-7 9 40 0,7-3 34 0,-7-4 31 0,0 5 31 0,5-1 27 0,-5 3 28 0,0-1 33 0,0-2 29 0,0 1 33 0,0 1-11 0,0-2-36 0,0 6-37 0,0-6-41 0,0 6-21 0,0-4-19 0,0 4-9 0,0 0-6 16,0-5-12-16,0 5-8 0,0-5-15 0,0 5-16 0,0 0-20 0,0 0-19 15,0 0-19-15,0 0-20 0,0 0-15 0,0 0-18 0,0 0-14 0,0 0-14 16,0 0-9-16,0 5-10 0,0 0-5 0,-5-1-4 0,5 2-2 0,-7 4-2 16,7-5 0-16,-7 8 1 0,7-2-1 0,-7 5 0 0,1-1 1 0,-1-2 1 0,2 7 1 15,-3-5-1-15,2 4 0 0,-7 0-3 0,5 2-4 0,3-3 0 0,-3-3-2 16,-2 10-3-16,1-7-6 0,4 3-10 0,-8-2-14 0,6-4-20 0,0 5-21 16,0-1-28-16,-6-4-27 0,8 3-32 0,5-2-31 0,-6 2-29 0,-2-3-49 15,8 1-52-15,-7-2-70 0,7 5-75 0,0-3-33 0,0-2-14 0,0 1 13 16,7-6 28-16,-7 7 33 0,8-7 41 0,-8 0 41 0,6 1 43 0,-6-5 45 0,5 1 45 0,3-6 53 15,-8 3 55-15</inkml:trace>
  <inkml:trace contextRef="#ctx0" brushRef="#br0" timeOffset="51789.91">15714 8216 0 0,'-5'-3'31'0,"-3"3"79"0,3 0 41 16,-3-6 33-16,2 6 27 0,1-6 26 0,5 6 25 0,-7-4 21 0,-1-1 22 0,2 5 21 15,0 0 21-15,-1-4-1 0,2 4-12 16,-4-5-51-16,2 5-72 0,2-4-35 0,-1 4-16 0,6 0-12 0,-5 0-9 0,-3 0-8 0,8 0-9 0,-8 0-10 16,8 0-8-16,-5 0-10 0,5 4-8 0,-7-4-11 0,7 5-11 0,0-1-14 15,0 1-11-15,-6-1-7 0,6 2-10 0,0 3-7 0,0-3-3 0,0 0-3 0,-6 3-3 16,6 0 1-16,0 1-2 0,6-5 3 0,-6 5 0 15,0-1-1-15,0 1 0 0,0-5-1 0,6 4 1 0,-6 1 1 0,7 1 2 0,-7-8-2 0,5 9 1 16,-5-4 2-16,8-3 1 0,0 1-3 0,-8 3 2 0,5-3-1 0,1-3 1 16,-1 3-2-16,2 0 2 0,2-6 1 0,-4 4-3 0,2 1 3 0,-1-5-1 0,0 0-2 15,2 0 2-15,4 0 0 0,-6 0 0 0,7 0 0 0,-5 0 2 0,4-5 4 16,-5 5 1-16,6-4 2 0,0-2 6 0,0-3 2 0,-8 3 5 0,11 0 5 16,-3-3 8-16,-8 0 7 0,9 5 10 0,-9-8 5 0,8 3 8 0,-5 0 4 0,-2-2 4 15,-6 2 0-15,7-1 2 0,-2 1-4 0,-5-1-2 0,0-5-5 0,8 0-4 16,-8 6-8-16,0-12-6 0,-8 8-9 0,8-2-9 0,0-6-9 0,-5 7-9 0,5-5-6 15,-7 4-6-15,1 0-5 0,6 2-7 0,-8-2-2 0,2 5-2 0,-1-1-3 16,2 2-3-16,5 5-3 0,-9-5-4 16,4 3-4-16,5 0-3 0,-5 6-5 0,5 0-4 0,-8 0-2 0,3 0-1 0,5 6-1 0,-8 0 1 0,0-3 0 15,3 7 4-15,-1-1-1 0,-1 6 3 0,1 0 3 0,-7 0 3 0,6 0 3 0,0 4 4 16,0 0 3-16,2 1 5 0,-3 5 1 0,8-7 2 0,-5 3 1 16,5-2 0-16,0 1-2 0,0-1 1 0,0 0-1 15,0 1 0-15,0-4 0 0,5 2 2 0,3-3-1 0,-3 0 3 16,2 0 0-16,0-2 2 0,0 2 1 0,6 1-1 0,-7-7 2 0,7 0 1 0,0 2 2 15,0 5 0-15,0-13 1 0,1 8 1 0,-2-7 2 0,2 0 1 0,-8 1 0 0,6 1 2 16,2-2 2-16,-1-4 1 0,-1 0 5 0,2 0 6 0,-9 0 7 0,8-4 8 0,1 4 6 0,-7-6 7 0,-1 1 4 16,7-3 7-16,-5 3 3 0,-3-1 3 0,2 3 2 0,0-9 2 0,-2 8 2 15,-5-7-2-15,7 7-5 0,-7-5-6 16,8 0-7-16,-8-3-7 0,0-3-9 0,5 6-6 0,-5-4-6 0,0 1-7 0,-5-3-7 0,5 1-6 0,0-6-4 0,0 6-4 16,-8-5-4-16,8 0 0 0,-7-1-5 0,7 5 1 0,0-4-7 0,-5-6-1 0,5 7-5 15,0-3-2 1,0 6-3-16,-7-3 0 0,7 2 0 0,0 1 0 0,0 1 0 0,0 0-3 0,0 3 0 0,0 1-1 0,7 1 0 0,-7 0-1 0,0 3 2 15,0-3 1-15,5 3 0 0,-5 3 3 0,7-3 2 0,1 6 0 0,-3-6 3 16,2 2-2-16,0 4 1 0,-2-5 3 0,11 5 0 0,-5 0 4 0,1 0 0 16,2 0 3-16,4 0 2 0,-2 5 1 0,2-1 2 0,3 2 3 0,-2 0-2 15,1 3 4-15,4-3-1 0,-3 3 1 0,-2 0 1 0,0 6 3 0,2-5 2 0,-9 5-1 16,2-6 3-16,-1 6 3 0,-1 0 2 16,-5-2 3-16,-2 8 4 0,3-6 2 0,-8 0 5 0,7 3 0 0,-7 1 4 0,-7 2 1 0,7-2 0 0,-8-4 1 0,3 4 0 15,-2 1 0-15,-5-5-2 0,-1 4-1 0,-1-4-1 0,2 3-6 0,-2-2-1 16,1-2-5-16,0 1-1 0,0-5-2 0,0 5-4 0,-1-6-1 0,2 6-3 15,0-6 0-15,5 1-1 16,-6-4-2-16,5 3-1 0,2 0 1 0,1-3-1 0,-2 3-1 0,-1-3-1 0,8-3-1 0,0 4 0 0,-6-2-1 0,6-1-1 0,0-4 0 16,0 0-3-16,0 0-1 0,0 0-1 0,0 5-1 0,0-5-1 15,0 4 2-15,0-4 0 0,6 6-1 0,-6-6-1 0,8 0 1 0,-1 0-11 0,-2 0-11 16,9 0-13-16,-9 0-18 0,10 0-16 0,-3 0-23 0,-7 0-22 0,10 0-30 16,4-6-39-16,-6 6-41 0,0 0-77 0,5 0-94 0,-2-4-63 0,3 4-48 0,-6-5-4 15,6 5 12-15,-6-4 26 0,-1-8 33 0,7 9 34 0,-11-8 40 0,5 1 41 0,0 1 46 16,1 0 52-16,-9-7 54 0,8 2 72 0,-6-1 86 0</inkml:trace>
  <inkml:trace contextRef="#ctx0" brushRef="#br0" timeOffset="52152.31">17031 8173 79 0,'7'0'158'0,"-2"0"49"0,2-6 38 0,-7 6 33 0,7-3 32 0,-7-3 29 0,5 0 30 0,-5 3 31 0,0-3 31 0,0-3 29 0,0 3 27 0,8 3-60 0,-8-3-106 0,0-4-69 0,0 5-43 0,0 1-25 0,0-7-9 0,0 7-11 0,0-5-8 15,0 3-10-15,0-3-10 0,-8 3-11 0,8 2-14 0,0-7-9 0,0 7-11 16,0-1-8-16,-5 1-8 0,5-2-10 0,0 6-7 0,-7-3-8 0,7-3-6 0,0 6-8 16,0 0-8-16,-7-6-7 0,7 6-7 0,-5 0-8 0,5 0-4 0,-7 0-7 15,-1 0-4-15,8 0-4 0,-12 0-2 0,5 6 2 0,2 0-3 0,-2-3 1 16,-7 3 0-16,1 3 0 0,8 0 2 0,-9 1 2 0,1 5 3 0,0-5-1 15,0 4 4-15,0 7-1 0,0-8 1 0,0 8-1 0,7-6-1 0,-7 4 1 0,5-1 0 16,-5-3-1-16,7 6-1 0,1-2-2 0,5-4-2 0,-7 4-4 0,7-5-7 16,-8 7-5-16,8-6-11 0,0-2-9 0,8 8-11 0,-8-6-11 0,7-2-11 15,-2 2-13-15,1 0-14 0,0 0-13 0,1-2-15 0,6 2-11 0,1-3-10 16,-1 2-7-16,0-6-5 0,5 3-3 0,3-2 0 0,-3 0 3 0,3 3 2 0,-1-3 6 16,-1-5 10-16,8 6-4 0,-8-5-5 0,7 0-20 0,-7 5-26 0,7-4-30 15,0-6-35-15,1 4-26 0,-1-4-18 0,1 0-2 0,-4 0 13 0,4 0 15 0,-1-4 16 16,0 4 18-16,1-6 18 0,-1 0 28 0,0 2 31 0,0-6 40 0,0 6 43 15</inkml:trace>
  <inkml:trace contextRef="#ctx0" brushRef="#br0" timeOffset="53824.47">17688 8471 88 0,'14'-11'158'0,"-1"7"42"16,-8-5 37-16,3 0 37 0,-2-3 37 0,-1 3 37 0,3-6 37 0,-8 2 35 0,0 1 32 15,0-3 31-15,0 1 30 0,0 1-61 0,-8-3-115 0,8 1-59 0,-5 1-29 16,-1 0-18-16,-2-1-10 0,3 0-15 0,-2 0-23 0,1 6-20 0,-8-6-24 16,7 5-17-16,2 1-20 0,-8 0-15 0,5-3-16 0,2 9-13 0,-6-3-14 0,3 0-10 15,4 3-9-15,-1 3-10 0,-6 0-6 0,3 3-7 0,-3-3-4 0,6 6-3 16,-7 3-1-16,0 3-1 0,-1-8 0 0,2 5-1 0,-1 6 0 0,6-6-1 15,-5 6 1-15,-3 0 1 0,3-5 1 0,5 5-2 0,-7 0 2 0,9-2 0 16,-8 2 1-16,8-1-3 0,-3 2 2 0,-5-1-1 0,6 0 0 0,1 0-3 0,6-6-5 16,-6 4-4-16,-2 2-7 0,8-3-5 0,0 1-5 0,-7 2-5 0,7-6-5 15,0 3-5-15,7-3 1 0,-7 0-5 0,0 6-1 0,8-11-1 0,-2 7 3 16,-6-8 3-16,6 9 6 0,6-8 9 0,-4 1 5 0,0-1 8 0,3-4 5 16,1 0 6-16,2 0 5 0,-1 0 5 0,0 0 4 0,7-4 3 0,-8-1 5 15,8 1 6-15,-6-1 5 0,5-5 5 0,-1-1 10 0,-2 1 5 0,2 1 7 0,-4 0 6 16,-2-7 9-16,2 2 4 0,4-1 6 0,-11 2 3 0,7-3 3 0,-1-4 3 15,-8 7 3-15,9-14-3 0,-9 9-6 0,3-7-6 0,-1 1-8 0,-1 0-7 16,2-6-7-16,-3 2-9 0,-5-2-9 0,5-1-6 0,-5 4-3 0,0-9-7 16,0 8-6-16,0-2-1 0,0 2-5 0,-5 1 0 0,5-1-4 0,-5 4 1 15,5 0-2-15,-8 3 0 0,8 2-2 0,-6 1 0 0,-1-3-1 0,7 11 1 0,0-4 0 0,-8 4-1 16,8 0-4-16,-5 5-3 0,5 1-4 0,0-1-5 0,0-1-6 0,0 6 1 16,-6 0-2-16,6 6-2 0,-8-1 1 0,8-1 3 0,-5 5-2 0,-2 3-1 15,1-3 0-15,-1 6 1 0,0 3 3 0,0 3 2 16,-6-2 5-16,8 6 4 0,-3-7 5 0,8 12 0 0,-6-5 1 0,1 5 1 0,5-2-1 0,-7 2 0 15,7-2-1-15,0 2 0 0,0 0 0 0,7 0-1 0,-7-2-2 0,5 2-4 16,-5-6-6-16,6 5-3 0,2-5-6 0,-3-3-3 0,3 3-5 0,4-6 0 16,-5 3-4-16,6-2 0 0,-6-4 0 0,6 4 0 0,-2-4 1 0,4-1 3 0,-1 2-1 15,5-7 3-15,-7 6 2 0,8-6-1 0,0-3 5 0,-1 4-1 0,2-5 0 16,-3-5 1-16,3 4-1 0,3-4 2 0,-4 0-1 0,7-4 2 0,-3-1 0 0,3-2 1 16,-1 4 0-16,-1-8 3 0,2 1 4 0,-1 1 3 0,1 0 6 0,-3-7 2 15,4 2 7-15,-1 4 2 0,-9-4 2 0,8-2 3 0,-7-3-1 0,1 5 2 16,-8-5 1-16,8-2-1 0,-6 3 4 0,-1-3 0 0,-8 2 3 0,9-5 3 15,-7 3 3-15,-7-1 3 0,6 1 3 0,-6-3 1 0,7-1 5 0,-14 5 1 16,7 1 4-16,0 0-1 0,-6-1 2 0,6 6-1 0,-7-1 0 0,1 0-3 0,-2 6-5 16,-5 0-5-16,8-3-6 0,0 9-6 0,-4-3-6 0,-3 0-7 0,4 6-3 0,-4 0-5 15,0 6-3-15,4 0-3 0,-5-3-2 0,2 3 0 0,-5 3 0 16,4 1 0-16,1 4 2 0,-5-4-1 0,5 5 6 0,-2 0 1 0,5 0 2 0,-4 0 4 16,0-2 0-16,5 8 3 0,-6-6-1 0,5 0 1 0,2-2-2 0,1 2 1 15,-2 6-1-15,-2-8-1 0,4-4 1 0,-1 6 1 0,-1 0-1 0,7-5-1 16,-5 4-1-16,5 1 1 0,-9-6 1 0,9 7 0 0,0-7 1 0,0 0 2 15,0 6-2-15,9-3 2 0,-9-3-1 0,5 0 2 0,-5 1 1 0,7-1 1 0,-1-3 2 16,-1 4 2-16,11-5-1 0,-11-1 4 0,1 5-1 0,7-9 0 16,2 6 2-16,-3-1-1 0,0-5 3 0,1 0 2 0,1 0 3 0,-1 0 4 0,0 0 3 15,0-5 6-15,1 5 5 0,4-6 4 0,-5 2 7 0,0-1 6 0,-6-4 5 0,5 5 6 16,3-8 4-16,-10 3 2 0,9-1 2 0,-9 1 2 0,3 0-3 0,-3-6-3 16,3 0-4-16,-2 4-4 0,1-2-4 0,-1-3-8 0,-6-4-5 0,7 7-7 15,-7-8-5-15,6 6-6 0,-6-4-6 0,0 1-4 0,7 2-3 0,-7-2 0 16,0 3-1-16,0 0-3 0,0 4 1 0,0-2 0 15,0 7-3-15,0-4-6 0,0 5-3 0,0 5-7 0,0 0-7 0,0 0-3 16,0 0-3-16,0 0 0 0,0 5-2 0,-7 1-1 0,7 4 1 0,0-1-2 0,0 0-2 0,-6 6 1 0,6 6 1 16,0-8 4-16,-7 8 1 0,7-3 7 0,0 7 2 0,0-5 3 0,7-1 2 0,-7 5-4 15,6-3 0-15,-6-2 2 0,7-4-2 0,-1 4 1 0,1-5 2 0,0 1-2 16,5 1 2-16,-4-7 2 0,3 0 1 0,2 6 2 0,-6-6 1 16,7-2 2-16,-1 2 2 0,1-4 2 0,4-1 4 0,-5 0 1 0,0 1 3 0,6-5 1 15,-4 0 2-15,4 0 7 0,-6 0 3 0,6-5 7 16,-7 1 5-16,9 0 9 0,-3-7 4 0,-4 1 8 0,4 1 6 0,3-2 4 0,-10 2 5 0,10-4 6 0,-7 1 2 15,-1-3 1-15,-1 2-2 0,2-8-3 0,-1 3-8 0,-5-1-5 0,3-2-7 0,-4-3-4 16,-2 0-8-16,4-1-5 0,-4-5-7 0,2 2-6 0,-1-2-7 0,-6-3-4 16,5 2-6-16,-5 3-3 0,9-7-2 0,-9 7-2 0,0-6 0 0,0 3 0 15,0 2-2-15,0-1 1 0,-9 7-2 0,9-3 0 0,0 3-1 0,0 3 1 16,-5 5-1-16,5-4-1 0,0 10-1 0,0-3-3 0,0 3-4 16,-6 5-6-16,6-1-7 0,0 5-2 0,0 0-4 0,0 0 1 0,-7 5-1 0,7-1 1 15,-5 5 0-15,-4 3 0 0,4-3-1 16,-2 10 2-16,-4-4 1 0,-5 9 4 0,11 0 4 0,-9 1 6 0,2 5 6 0,-1-2 5 0,6 8 2 0,-5-8 1 0,4 8 1 15,0-3-2-15,3 1 0 0,-1 0-1 0,6-1 2 0,0-2 0 0,0 2 1 0,0-3-2 16,0 0 0-16,6-2-4 0,-6-4-2 0,5 1-2 0,3-4-8 0,0 3-5 16,-3-5-12-16,2-4-7 15,0 4-11-15,-2-4-9 0,3-1-14 0,-1 2-12 0,-2-7-16 0,2 6-10 0,5-6-13 0,-12-3-12 0,8 4-11 0,0-5-8 16,-8-1-4-16,5 1 4 0,-5-5 10 0,0 0 6 0,0 0 3 0,0 0 1 0,0 0-1 16,0 0-2-16,0 0-2 0,0-5-1 0,0 1-3 15,-5-1-2-15,-3-5-3 0,8 4 3 0,-8-3 4 0,3-2 7 0,-9 3 5 0,9-6 13 0,-10 2 14 0,3 3 22 16,5-6 22-16,-6 6 22 0,0-7 22 0,2 7 24 15,-5-6 25-15,4 2 26 0,1-2 24 0,2 0 21 0,-3 4 17 0,6-9 14 0,-7 11 9 16,5-6 6-16,1 1 3 0,2 0-4 0,-2-1-1 0,0 4-5 16,2 2-5-16,5-4-6 0,-8 1-10 0,8 3-10 0,0 3-10 0,8-3-13 0,-8 0-13 0,5 5-16 0,-5-8-16 15,7 9-15-15,0-9-13 0,5 9-9 0,-4-8-7 0,5 7-7 0,-2-5-3 16,10 3-3-16,-8 2 0 0,8-2-2 0,3 1 2 0,-4 1 0 0,7 4 1 16,-8-6-2-1,7 6-8-15,6 0-4 0,-5 0-7 0,-2-5-1 0,7 5-3 0,-6 0-1 0,8 0 0 16,-10 0 1-16,10 0-2 0,-8 5 1 0,1-5 1 0,-3 0 0 0,-4 0 2 0,7 0 15 0,-8 0 19 0,2 0 20 0,-8 0 23 15,6-5 16 1,-14 5 23-16,10 0 19 0,-3-4 18 0,-5 4 21 0,-2-5 16 0,-5 1 11 0,8 4 10 0,-8-6 6 0,0 6 6 0,0-4-7 0,0-1-7 0,-8-1-14 16,8 2-12-16,0-2-19 0,-5 1-13 0,-2 1-22 0,0-1-20 0,2 1-16 0,-3-2-18 15,1 3-11-15,2-3-10 0,-9 6-7 0,9-6-6 0,-8 6-3 0,5 0-4 16,-5 0-2-16,8 0-1 0,-9 0 0 16,7 6-2-16,-4 0 0 0,2-3 2 0,-3 3-3 0,4 3 1 0,-3 0 1 0,-2-3-1 0,6 4 0 0,-7 5 3 0,8-6-1 15,-6 6 0 1,4-6-1-16,-3 7 1 0,3-3 0 0,1 7 0 0,-7-5-1 0,9 0-2 0,0-2-1 0,-3 2 0 0,8 0-2 0,-6 0 1 0,6 0-3 31,-7 0 0-31,7-1-3 0,0-5 1 0,0 2-3 0,0 4 0 0,0-5 0 16,7-1 1-16,-7 0 1 0,0 0 0 0,6 3 3 0,2-9-1 0,-8 9 3 0,5-8 0 15,0 1 4-15,3-1 3 0,-2 1 2 0,1-5 6 0,1 4 2 0,-3-4 2 16,1 0 3-16,7 0 0 0,-6 0 4 0,-1-4 1 0,8 4 2 0,-7-5 4 16,-2 1 3-16,9-1 4 0,-9 1 4 0,8-2 1 0,3-3 2 0,-11 3 3 0,8-3 3 15,-8 3 2-15,4-3 0 0,3 0 2 0,-6-1 0 0,7-1-2 0,-5-4 0 16,-3 6-2-16,9-5-3 0,-9-1-6 0,2 0-1 0,1 0-4 0,-3 0-3 15,9 6-5-15,-9-6-4 0,3 2 0 0,-8 1-4 0,8 3-3 0,-3 0-4 16,-5 3-3-16,6-3-5 0,-6 9-5 0,0-6-8 0,0 6-3 0,0 0-5 16,0 0-1-16,0 0-1 0,7 6-1 0,-7-2 1 0,0 1-1 0,0 4-2 15,0 3 3-15,0-3 4 0,5 6 2 0,-5-2 5 0,0 8 5 0,0-6 4 16,0 4 6-16,9-4 2 0,-9 4 3 0,0-5 0 0,0 1 0 0,0 1-2 0,5-3-2 16,-5-2-5-16,7 4-9 0,-7-6-8 0,6 1-8 0,-6-1-12 0,5 0-14 15,3 2-14-15,-8-7-15 0,8 2-15 0,-8 0-18 0,5-2-17 0,-5 1-16 0,0-1-16 16,7-4-14-16,-7 0-16 0,0 0-13 0,0 0-22 0,0 0-24 0,7 0-48 15,-7-4-60-15,5-1-61 0,-5 1-61 0,0-8-13 0,8 3 11 0,-8-1 22 16,0-4 27-16,7-2 32 0,-7 1 32 0,5 1 36 0,-5-6 39 0,0 2 44 0,7-2 48 16,-7 1 62-16,7-6 68 0</inkml:trace>
  <inkml:trace contextRef="#ctx0" brushRef="#br0" timeOffset="54045.28">19616 7851 0 0,'0'-16'14'0,"6"7"133"0,-6-6 78 0,7 1 62 0,-7 4 53 0,6-5 51 0,-6 6 52 0,8-1 47 0,-3 1 42 0,-5-3 35 0,7 8 32 0,-7-5 28 0,0 4 27 0,6-1-98 0,-6 6-170 0,0 0-94 0,0 0-56 0,0 0-40 15,0 0-32-15,0 0-29 0,0 0-25 0,8 6-16 0,-8-1-14 0,6-1-9 16,1 1-6-16,-7 11-5 0,12-7-4 0,-5 6-5 0,-2-2-2 0,3 8-1 16,5-2 0-16,-5 5-1 0,-3-3 1 0,0 3-3 0,3 0-9 0,-2 4-34 15,1-1-2-15,-1 1 0 0,-6 2 0 0,0-2 0 0,0 6 0 0,0-4 0 0,-6 3 0 16,-1 3 0-16,-7-2-6 0,9 0-45 0,-8 0-16 0,-8-5-21 0,2 5-27 16,1 2-30-16,-8-8-35 0,-1 6-45 0,-5-5-46 0,-1 0-62 0,1 0-67 15,-7 2-93-15,-1-1-99 0,1-2-34 0,-7-3 2 0,7 4 20 0,0-10 30 16,-7 5 40-16,7-3 44 0,0-6 51 0,0-6 53 0,-6 1 58 0,5-10 62 0,-5 0 67 15,6 0 72-15</inkml:trace>
  <inkml:trace contextRef="#ctx0" brushRef="#br0" timeOffset="61106.21">13494 9771 10 0,'6'-12'99'0,"2"8"57"0,-8-5 42 0,5 0 39 0,-5-2 32 0,0-4 33 0,8 5 32 0,-8 1 31 0,0-6 34 0,0 6 30 0,0-1 32 0,0 0-17 0,0 0-49 0,-8 0-52 0,8 1-58 0,0 0-31 0,0 3-20 16,0-4-18-16,0 5-18 0,0 5-15 0,0-4-24 0,0 4-20 0,0 0-29 0,0 0-25 16,0 0-25-16,0 0-27 0,0 0-22 0,0 0-18 0,0 0-16 0,0 4-11 15,0 1-6-15,8 1-4 0,-8-2-2 0,0 5 3 0,0 2 2 0,5 3 10 16,-5 0 7-16,0 7 8 0,7-2 10 0,-7 0 8 0,0 1 9 0,7 4 2 16,-7 1 3-16,0-1 1 0,0 7-1 0,0-9 1 0,0 4 0 0,0-2 1 0,0 1-1 15,0-1-1-15,0 0-2 0,5 1-1 0,-5-6-3 0,0 5-3 0,0-5-3 16,0 1-5-16,0-4-4 0,0 2-6 0,0-3-4 0,7 1-2 0,-7-2-5 15,0-4-1-15,0-1 0 0,8 0-3 0,-8 3 2 0,0-8 1 0,0 1 0 0,5 1 5 32,-5-3 4-32,0-3 7 0,0 0 8 0,0 4 10 0,0-4 10 0,0 0 10 15,0 0 9-15,0 0 7 0,0 0 7 0,0 0 8 0,0 0 4 0,0-4 6 16,-5 1 1-16,5-3 1 0,0-3-1 0,0-3-2 0,-8 3-2 0,8 0-4 16,0-6-8-16,0 6-6 0,-7-12-4 0,7 7-8 0,0 0-7 0,-5-7-7 0,5 2-5 15,-7 1-4-15,7-9-5 0,-7 5-2 0,7-5-3 0,-5 5 0 0,5-8-3 16,0 6-2-16,-8-7-2 0,8 4-2 0,-5 0-2 0,5-1 0 0,0-2-2 15,0 6-1-15,0-1 1 0,0 1-2 0,0 5 2 0,0-5-1 0,0 3-2 0,0 8-2 16,5-8 1-16,-5 6-3 0,0 3 2 0,8 0-2 0,-8 3-1 0,5-1-3 16,-5 1-1-16,7-3-2 0,0 9-1 0,-7-3-2 0,5 2-2 0,2-1-2 15,-7-1 1-15,8 6-2 0,-3-3 0 0,3 3 1 0,3 0-1 0,-3 0 2 16,0 3 1-16,3-3 4 0,-4 6 0 0,7 3 5 0,-2-3 1 0,-6 4 2 0,7-1 5 16,-5 0 1-16,4 2 2 0,-5 5 4 0,-2-4 2 0,10 3 2 0,-15 0 1 15,5 1-1-15,-5 2 2 0,0-3-1 0,0 4-1 0,0 2-2 0,-5-3-3 0,-2 3-1 16,-1-2-2-16,-4-1 0 0,0-3-1 0,-4 6-2 0,11-8-2 15,-13 8-1-15,4-6-1 0,1-6-3 0,0 6-3 0,0-6-8 0,-1 1-7 0,1 1-6 16,6-2-10-16,-5-5-11 0,5 2-15 0,-6-2-15 0,8 1-19 0,-9 1-21 16,9-3-22-16,-11 4-23 0,11-7-26 0,-2 5-41 0,1-1-51 0,-8-4-73 0,7 0-80 15,2 5-27-15,-1-5 3 0,-1 0 18 0,1 0 23 0,-2 0 31 0,8 0 31 0,-5 0 37 16,5 0 37-16,-7-5 41 0,7 5 40 0,0-4 55 0,0 4 60 0</inkml:trace>
  <inkml:trace contextRef="#ctx0" brushRef="#br0" timeOffset="61863.51">14491 9814 33 0,'0'0'110'0,"0"0"44"0,0-6 35 0,0 2 34 0,0 4 29 0,-7-5 29 0,7 1 27 0,-7-1 31 0,1 5 29 0,-1-4 28 0,1-2 27 0,-2 0-37 0,-2 6-74 0,2-3-47 0,2-3-35 0,-1 6-21 0,-6-6-14 0,7 6-8 16,-2-4-7-16,3-1-8 0,-8 5-7 0,5-4-9 0,2 4-8 0,6 0-12 0,-5-5-7 0,-2 5-10 0,7 0-11 0,0 0-10 0,0 0-11 0,0 0-10 16,0 0-11-16,0 0-9 0,0 0-12 0,0 0-14 0,0 0-13 15,0 0-12-15,0-4-12 0,0 4-6 0,0-6-8 0,7 6-2 0,-2 0-2 0,1 0 2 16,2 0 1-16,-3-5 2 0,8 5 2 0,-5 0 5 0,11 0 1 0,-6 0 2 15,5-4 6-15,3 4-6 0,-1 0-10 0,-1 0-15 0,8-6-24 0,-8 6-32 0,6 0-38 16,-5 0-42-16,0 0-47 0,-1 0-78 0,2 6-91 0,-2-2-69 0,1-4-52 16,-8 5-19-16,8 1 3 0,-14-6 19 0,7 4 30 15,-8-4 36-15,2 0 40 0,-7 0 50 0,0 0 50 0,0 0 54 0,-7-4 56 0,2-2 71 16,-1 1 83-16</inkml:trace>
  <inkml:trace contextRef="#ctx0" brushRef="#br0" timeOffset="62020.18">14458 9975 0 0,'-8'25'42'0,"3"-7"154"0,0-7 82 15,5-2 54-15,0 1 38 0,-8-4 24 0,8-6 12 0,0 0 13 0,0-16 16 16,8 2 12-16,-3 4 16 0,0 5 14 0,3 1 13 0,5-1-132 0,-7 1-210 16,8-2-103-16,5 0-42 0,-5 2-17 0,4-7-5 0,-4 8 11 0,4-7 15 15,3 5 8-15,-2-4 4 0,1 2 2 0,-1-2-2 0,8 0-3 0,-7 3-5 0,4-3-18 16,3 5-24-16,-1-1-32 0,0-5-35 0,1 10-47 0,-2-6-53 0,7 1-92 16,-6 1-104-16,1 4-45 0,5-6-14 0,-6 6 0 0,8 0 13 0,-10-5 18 15,3 5 23-15,-1-4 32 0,0-1 39 0,-5 5 47 0,-2-10 44 0,1 7 58 0,-1-9 58 16</inkml:trace>
  <inkml:trace contextRef="#ctx0" brushRef="#br0" timeOffset="62715.03">15493 9829 3 0,'0'9'141'0,"-5"-3"105"0,5-6 73 0,-8 0 54 0,8-6 40 16,-8-3 33-16,3-1 29 0,-1-1 25 0,1-2 22 0,5-2 19 15,-7 6 18-15,7-7-22 0,0 2-48 0,7 4-128 0,-7-5-180 0,5 6-86 0,-5-6-38 0,6 0-17 16,-1 6-7-16,3-7-3 0,-8 7 1 0,8-6 1 0,-3 0 0 0,-5 6 2 15,7-1 0-15,-7 1 0 0,7 3 0 0,-7-3-5 0,5 3-3 0,-5 3-6 16,7-3-11-16,-7 3-9 0,8-4-8 0,-8 7-5 0,5 0-3 0,-5 0-7 16,8 0 1-16,-2 0-3 0,-1 7 1 0,3-4 0 0,-1 3 3 0,-1-3 4 0,0 9 3 15,1-3 5-15,-2 0 4 0,11 1 3 0,-11 5 4 0,1 0 0 0,-1-1 4 0,2 6 2 16,2-2-1-16,-4 3 0 0,2-2 0 0,-7 5-6 0,6 0-2 16,-6 1-12-16,0-1-11 0,6 1-12 0,-6-1-11 0,0-3-13 0,0 3-6 0,0-6-9 15,0 3-7-15,0-2-3 0,0 2 0 0,0-8-2 0,-6-4 0 0,6 6 7 16,0-3 6-16,0-3 14 0,0 0 14 0,-6-5 16 0,6 2 16 0,0-1 11 15,-7-1 13-15,7-4 11 0,0 0 8 0,-5 5 9 0,5-5 9 0,-9 0 8 0,9-5 9 16,-7 5 6-16,7-4 4 0,-5 4 5 0,5-5-1 0,-6-1 6 0,6-2 3 16,-5 3 4-16,5-4-1 0,-8 2 2 15,8-7-3-15,-8 4-5 0,8 1-6 0,0-6-8 0,0 0-6 0,0 0-7 0,0 2-6 0,0-8-5 0,0 2-7 0,0-1-9 16,0 1-7-16,8-1-8 0,-8-5-8 0,8 6-3 0,-3-5-5 0,1 3-3 31,-1 3-3-31,2-1-2 0,2-2-3 0,-4 6-4 0,8 2-3 0,-7-2-1 16,9 5-2-16,-10 0-2 0,9 0 0 0,-1 6 0 0,-1-1 2 0,2-1-1 0,-1 6 3 15,0-3 2-15,-2 6 0 0,5-3 2 0,-3 6 1 0,-3-1 0 0,4-1 1 16,-1 6 4-16,1 0-1 0,-2 0 0 0,-4 5 0 0,3-2-9 0,-3 2-11 16,-1 6-11-16,-2-2-9 0,4-1-9 0,-4 3-10 0,-5 3-9 0,0-5-6 15,5 6-5-15,-5-5-2 0,-5-1-3 0,5 1 2 0,0-6 0 0,0 0 6 16,0 2 9-16,0-7 15 0,-5 0 12 0,5-3 14 0,-9 3 13 0,9-3 11 0,0-6 12 16,-5 6 13-16,5-6 8 0,-7 0 10 0,7 4 8 0,0-4 8 0,-8-4 4 15,8 4 3-15,-5 0 3 0,5-6 1 0,-6 6 3 0,6-6-1 0,-8 2 3 0,3-1 2 16,5-1 0-16,-7-3 3 0,7 5 0 0,-6-5 2 0,-2 4-2 0,2-5 1 15,6-5-2-15,-7 5 1 0,7 1-2 0,-5-6-2 0,-4 4 0 0,9-4 0 16,-5 2-3-16,5-2 0 0,0 0-6 0,-5 0-3 0,5 2-6 0,0-2-6 0,0-1-7 16,0 2-7-16,5-1-6 0,-5 0-5 0,5-4-5 0,-5 4-3 0,9 0-5 15,-4 1-6-15,2 0-3 0,-1-1-6 0,2 6-3 0,5-1 1 0,0-5-2 16,-7 9 2-16,7-3-2 0,-1 3 3 0,2 3 0 0,4 3 1 0,-4-6 1 16,7 12 1-16,-8-6 0 0,6 3 2 0,1 3 3 0,-1 3 1 0,-7-3 1 15,8 3 0-15,1 7 1 0,-3-2 1 0,-5 0 1 0,7 6 1 0,-8-1 1 16,3 1 1-16,-4-1 0 0,-3 6-1 0,5-1-6 0,-6 1-8 0,-1 4-12 0,-6-4-17 15,6-1-14-15,-6 1-16 0,0-1-16 0,0 1-18 0,0-7-19 0,-6 2-18 16,6 0-22-16,-6-6-21 0,-1-4-20 0,7 4-22 0,-8 2-25 0,8-7-29 16,-5-5-36-16,5 7-41 0,-8-2-45 0,8-3-48 0,0-2-6 0,8 2 13 0,-8-1 24 15,5-1 29-15,-5-4 32 0,8 5 35 0,5-5 35 0,-7 0 36 0,6 0 43 0,-4 0 48 16,11 0 50-16,-6-5 65 0</inkml:trace>
  <inkml:trace contextRef="#ctx0" brushRef="#br0" timeOffset="63662.97">16562 9956 0 0,'6'-5'13'0,"1"-11"128"0,-7 7 77 0,0-6 56 0,0 2 45 0,0-2 42 0,0 0 42 0,-7-5 37 0,7 1 39 0,0-2 37 0,-6 3 36 0,1-1 31 0,-4 3 27 16,9 2-91-16,-7-1-164 0,2 0-88 0,-3 5-46 0,8 1-31 0,-6-6-21 0,1 11-21 0,5-7-20 0,-8 1-20 15,8 6-20-15,-5-1-22 0,5 0-18 0,-7 1-14 0,7 4-11 0,0-6-10 0,-7 6-9 16,7 0-9-16,0 0-7 0,-7 0-3 0,1 0-4 0,-1 6 0 0,2-2-4 16,-3 1 1-16,2 4-2 0,-1-3 1 0,1 9 2 0,-7-5-2 0,5 4 3 15,-2 0 1-15,1 1 3 0,-3 5 1 0,4-7 2 0,3 8 3 0,-9 3 0 16,9-5-1-16,-3 2-3 0,3-3-5 0,-3 3-4 0,8-2-9 0,-6 0-3 15,6 2-5-15,-5-7-3 0,5-1-6 0,0 2-4 0,0 1-3 0,0-2-2 0,5-4-1 16,-5-1-2-16,0 3 3 0,6-3 3 0,2-4 5 0,-3-1 9 0,3 0 6 16,-8 2 9-16,12-1 7 0,-5-5 7 0,-2 0 8 0,10 0 8 0,-10 0 7 15,9 0 4-15,-1-5 11 0,0-1 7 0,0 2 7 0,1-5 7 0,-2 3 8 0,8-4 5 16,-8-4 4-16,1 4 4 0,1 1 2 0,-2-6 3 0,2 0 2 0,-1 0 0 16,1-3 1-16,-2 2-2 0,-6-3-3 0,1-1-7 0,-1 5-6 0,2-9-7 15,-3 5-6-15,-5-2-5 0,0-1-8 0,0 1-4 0,5-3-5 0,-10 5-5 0,5-2-1 16,0 3-5-16,0-3-2 0,0 2-3 0,0 4-1 15,-5 0-2-15,5 6-3 0,0-1-3 0,-8 5-7 0,8 1-4 0,0-2-7 0,0 6-3 0,0 0-5 16,0 0 1-16,0 6-2 0,-6-2 0 0,6 1-1 0,0 5-1 0,-7 5 1 0,7 0 0 16,-6-1 2-16,-1 6 3 0,7-2 5 0,-5 7 3 0,5 1 5 0,0-4 2 15,-9 5-2-15,9-5 0 0,0 8-2 0,0-6-1 0,9-3-1 0,-9 3-1 16,5-5 0-16,-5 2 1 0,7-2-3 0,-1-5 3 0,1-4-1 0,7 5 1 16,-9-6 4-16,0 1 2 0,9-1 2 0,1-4 6 0,-10 2 0 0,9-4 5 0,-1-3 1 15,6 6 2-15,-7-12 1 0,9 6 3 0,-10-3-1 0,10-4 1 0,-2 2 0 16,-4-4 1-16,2 3 2 0,3-3-1 0,-6 0 2 0,6-7 1 0,-8 7 3 15,0-6-1-15,4 2 3 0,-5-2 4 0,1 0 1 0,2-4 4 0,-7-2 0 0,4 1 3 16,-2 1-1-16,-2 0 2 0,-7-1 1 16,5-5 0-16,2 1 2 0,-7 5-1 0,7-5 2 0,-7 0 0 0,0-1-2 0,0 1-1 0,0 0-3 0,0-1 0 15,0 1 1-15,-7 3 3 0,7-3 0 0,0 5 3 0,-7-2-3 0,7 8-1 16,-5-2-5-16,5 0-4 0,-7 6-10 16,7 3-8-16,-9 2-11 0,9-1-6 0,0 5-7 0,0 0-4 0,-5 0-4 0,-1 5-5 0,6 5-3 0,-7-1-3 0,2 0-3 15,-4 7 2-15,4-1 2 0,-2 3-1 0,1 3 5 0,1-2 10 0,-3 5 4 16,8 0 8-16,-8 1 4 0,8-1 2 0,0 0 2 0,-5 1-1 0,10 5-1 0,-5-6 2 15,0 0 2-15,8 1-1 0,-8-1 1 0,8-5 1 0,-8 6-1 16,5-5-1-16,1-1-1 0,-6-4-4 0,7 4-6 0,-2-5-4 0,-5 2-9 0,9-1-4 16,-4-1-9-16,-5-4-6 0,7 5-7 0,-1-6-7 0,-1-5-7 15,-5 7-3-15,9-2-4 0,-2-2-2 0,-7-4 1 0,5 3 3 0,2-6 7 0,-7 5 10 0,7-5 9 16,-2 0 8-16,3 0 8 0,-1 0 11 0,-2-5 8 0,2 5 10 0,-7-6 8 16,7 3 8-16,-2-4 9 0,3-2 9 0,-3 4 5 0,3-5 4 15,-2 1 1-15,1 0 3 0,-1-3 0 0,2-3 0 0,-3 6 1 0,3-4 0 0,-3-2-1 16,0-6 2-16,4 8-1 0,-4-8 0 0,2 1-6 0,-7 1-1 0,8 0-3 15,-3-1-2-15,2 1-4 0,0-2-1 0,-2 8-5 0,2-7-1 0,-7 5 0 0,6 1 0 16,-6 3-2-16,8 2 2 0,-8 0-1 0,6-1-2 0,-6 4 1 0,0-3-3 16,0 9 0-16,0 0-5 0,0-5-3 0,0 5-4 0,0 0-2 0,0 0-4 0,0 0-6 15,0 0-3-15,0 0-1 0,0 0-5 0,-6 5-3 0,6-5-1 0,-8 5-2 16,2-1-2-16,-1 6 4 0,2 1-2 0,-2-1 4 0,0-1 2 0,2 0 3 16,-3 6 2-16,-4 0 2 0,3 0 1 0,-1-2 1 0,2 2-1 0,3-3 2 15,-9 6 1-15,7-8-3 16,1 5 0-16,-2 0-4 0,3-2-3 0,-3 2-1 0,3 0-2 0,-2-4-3 0,0 2 1 0,2-3-1 15,-2 1-2-15,7-1 1 0,-8-1-2 0,8 0 0 0,0 0 0 0,-5 2 0 0,5-7 1 0,0 8 2 0,5-8 1 0,-5 1 2 16,0 4 3-16,8-5 0 0,-8 2 0 0,7 3 2 0,-2-4 2 16,2 2 2-16,0-4 1 0,6 3 2 0,-8-1 0 0,9 3-2 0,-7-2-3 0,7-1-7 15,-1-1-9-15,-3 1-16 0,4-5-18 0,1 6-22 0,4-2-24 0,-7 2-40 16,2-1-39-16,-1-5-52 0,1 4-56 0,-4 1-108 0,3-5-124 0,-5 0-53 16,5 0-11-16,-7 0 10 0,7 0 24 0,-6-5 31 0,-1 1 36 0,1-7 43 15,0 1 44-15,-7 1 55 0,7-2 57 0,-7-2 62 0,0-3 68 0</inkml:trace>
  <inkml:trace contextRef="#ctx0" brushRef="#br0" timeOffset="64089.31">17389 9643 0 0,'0'0'92'0,"0"0"121"15,0 0 73-15,0 0 48 0,0 0 35 0,0 0 26 0,6-5 23 0,-6 1 20 0,0-2 22 0,0 2 22 0,7 4 19 0,-7-5-2 0,5 5-14 0,-5 0-114 0,0 0-164 0,0 0-86 0,0 0-41 0,0 0-17 0,8 0-5 0,-8 0-3 16,0 0 1-16,8 5-1 0,-8-1-4 0,0-4-2 0,0 6-8 0,0-2-6 0,0 1-9 0,5 0-6 15,-5 5-9-15,6-6-6 0,-6 2-4 0,7 3-2 0,-7 0 2 0,5-3 1 16,-5 3 2-16,9 1-2 0,-4 1 0 0,-5-2-1 0,7 6-1 0,-1-6 0 0,0 1-1 16,1-1-2-16,1-3 2 0,4 4-2 15,-5-1 1-15,6 0 0 0,-6-3-2 0,5-1 1 0,0-1 3 0,2-4 0 0,-1 6 3 0,-1-6 2 0,9 0 0 0,-10 0 2 16,10-6 2-16,-7 2-2 0,4-1 3 0,3-1 2 0,-8 2 1 16,6-5 7-16,-6 4 7 0,0-5 7 0,0 4 9 0,-8-3 4 0,9-1 5 0,-7 1 1 31,-1 0 3-31,1-2-1 0,-7 1 2 0,0 1-2 0,0-6 0 0,0 6-2 0,0-6-1 15,0-1-7-15,-7 2-10 0,7 0-7 0,-6 0-12 0,-1-2-6 0,2 1-7 16,-9 0-5-16,9 3-3 0,-9-4-1 0,-1 5-3 0,4-2 0 0,-9 1-3 16,7 3-3-16,-1 0 0 0,-4 3-5 0,-1 3-2 0,3-3-3 0,-2 6-1 0,-3 0-2 15,10 6 0-15,-2-3-2 0,0 3 1 0,-6 3 0 0,12 0 0 0,-6 3 1 16,-1 1 2-16,1 2 2 0,6 0 2 0,1 6 3 0,-7-3 2 0,8 1 2 16,-4-4 4-16,4 5 0 0,-2 5 2 0,1-6 2 0,6 5-1 0,-5-3 1 15,5 1-1-15,0 5 1 0,0-9-2 0,0 7 2 0,5-6-4 0,-5 5-5 16,6-3-5-16,1-3-10 0,-2 3-7 0,9-2-14 0,-7-4-9 0,5-1-19 0,3 2-16 15,-3-3-21-15,0-4-20 0,3 6-26 0,4-3-25 0,-6-3-29 0,6 0-26 16,2-5-41-16,-3 2-45 0,-4 3-57 0,4-4-64 0,3-5-15 0,-2 6 8 0,1-6 23 16,-1 0 25-16,1 4 36 0,-1-4 34 0,-5-4 38 0,4 4 37 0,-4-6 43 0,6 1 40 15,-9 1 53-15,2-7 58 0</inkml:trace>
  <inkml:trace contextRef="#ctx0" brushRef="#br0" timeOffset="64294.11">17826 9990 96 0,'-14'6'218'0,"7"-2"87"0,1 1 64 0,-1-5 45 0,2 0 36 0,5 0 30 16,0 0 24-16,0 0 19 0,0 0 18 0,0 0 21 0,5 0 20 0,-5-5-66 16,7 5-112-16,-1 0-113 0,1 0-121 0,0 0-59 0,0 5-31 0,-2-5-12 0,8 0-6 15,1 0 1-15,-2 0 2 0,2 0 1 0,-1 0 4 0,0 0-1 0,0 0-5 16,6 0-10-16,1 0-9 0,-8 0-13 0,8 0-8 0,-1 0-8 16,2 0-5-16,-3 0-6 0,3 0-4 0,-3-5-12 0,9 5-12 0,-6 0-26 0,3 0-29 0,-4 0-37 15,7 0-39-15,-8 5-49 0,2-5-53 0,-3 0-103 0,3 0-123 0,-3 4-68 16,-4-4-37-16,-2 0-7 0,0 0 10 0,3 0 26 0,-10 0 31 0,9-4 43 15,-9-1 49-15,3 1 53 0,-8-8 58 0,5 3 62 0,-5 0 67 0,0-1 87 0,8-4 97 16</inkml:trace>
  <inkml:trace contextRef="#ctx0" brushRef="#br0" timeOffset="64800.02">18379 9795 0 0,'0'13'40'0,"5"-2"154"16,-5-7 81-16,8-4 56 0,-8-4 37 0,5-7 37 0,-5 2 29 0,8-10 30 15,-2-20 27-15,1-1 27 0,-1 16 25 0,7-1 28 0,0 11 28 0,-6 0-116 16,7 3-202-16,-1-2-93 0,-2 2-38 0,2 1-14 0,2 7-3 0,-9-9-5 16,0 9-5-16,1-3-8 0,-2 3-9 0,4 3-6 0,-9-7-12 0,0 7-9 0,0 0-14 15,5 0-12-15,-5 7-14 0,7-4-8 0,-7 3-11 0,0-3-3 0,0 9-7 16,6-3-2-16,-6 6-1 0,0-2 1 0,0 2 1 0,0 0 1 0,5 4 2 0,-5 2 1 16,0 3-2-16,-5 0-1 0,5 0-1 0,0 1-4 0,0-1-7 0,-6 1-8 15,6 3-8-15,0-2-10 0,-7 2-9 0,7-4-8 0,0 1-10 0,-5-1-7 16,5-3-11-16,0 3-5 0,0-5-7 0,0-4-3 0,5 4-2 0,-5-4 0 15,7 0 2-15,-7 0 5 0,6-6 6 0,-6 0 7 0,5 3 7 0,-5-8 13 16,8 5 7-16,-8-3 13 0,8-6 14 0,-8 3 14 0,0-3 15 0,0 0 9 0,0 0 9 16,0 0 7-16,0 0 7 0,5-3 7 0,-5-3 2 0,0 2 6 0,0-5-1 15,0 4 4-15,0-6-2 0,0 1-1 0,-5-4-8 0,5 5-3 0,0-6-7 16,-8 0-6-16,8-4-5 0,-8-2-6 0,8 1 0 0,-5 2-3 0,5-2-2 0,-6-4-4 16,-1 0 1-16,2-1-3 0,5-5-7 0,-9 1 2 0,4 0-1 0,5 0-3 15,-7-2-2-15,7 3 0 0,0 4-2 0,0-6 1 0,0 1-2 0,0 5-2 16,0 0-3-16,0 0-2 0,7 0-1 0,-7 3-2 0,5-3 0 0,4 4-3 0,-9 6-1 15,5-7 0-15,2 7-2 0,-1 0-2 0,-6 4-5 0,5-1 1 0,3 1-7 16,0 7 1-16,-3-3 0 0,8 1 1 0,-7 5-1 0,1 0 3 0,6 0 4 16,1 5 2-16,-9 1 3 0,8 4 3 0,1-1 1 0,-2 6 0 0,2-1 4 15,4 0 0-15,-2 1 2 0,-11 0 2 0,8 3 2 0,1 3 0 0,-7-2 2 0,-2 2-3 16,-5-3-6-16,0 3-5 0,0-2-11 0,0 0-9 16,-5 1-10-16,-2-1-11 0,-7 1-8 0,7-6-13 0,-4 6-6 0,-5-1-12 0,5-4-9 0,-2 0-13 15,-2 0-14-15,3-2-17 0,0-2-20 0,-1-1-20 0,-1 5-20 0,1-11-37 16,0 5-46-16,5-4-68 0,3 1-72 0,-8-2-29 0,5 1-3 0,3-5 10 15,5 6 19-15,-6-12 27 0,6 6 28 0,-7-5 36 0,7-5 37 0,0 1 42 0,7 0 42 0,-7-6 55 16,6 0 60-16</inkml:trace>
  <inkml:trace contextRef="#ctx0" brushRef="#br0" timeOffset="65036.25">19056 9293 0 0,'0'-6'19'0,"-6"-4"142"0,-2 5 93 0,3-1 64 0,-3-3 49 0,3 0 47 0,-9 5 48 0,9-8 41 0,-2 3 37 0,7 0 31 0,-8 3 24 15,2-3 22-15,6 5 18 0,0-1-107 0,0 5-181 0,0 0-109 0,0 0-74 0,0 0-36 0,0 0-19 0,0 0-25 0,0 0-28 0,0 0-18 16,0 0-18-16,0 0-6 0,0 5-2 0,0-1 0 0,6 1 5 0,-6-1-2 0,0 11 0 16,8-6-2-16,-8 7-5 0,0-2 1 0,7 5 0 0,-7 2 1 0,0-2 0 15,5 2 2-15,-5-3 0 0,0 6-1 16,0-5-4-16,0 6-11 0,6-1-13 0,-6-3-19 0,0 3-19 0,0 0-17 0,0-5-19 16,8 5-18-16,-8-3-22 0,0-2-24 0,0-4-28 0,0 4-27 0,5 1-33 0,-5-5-52 0,0-2-62 15,0 2-78-15,8-5-84 0,-8 5-21 0,5 0 8 0,-5-6 20 0,8 0 30 0,-8 6 34 16,6-9 36-16,-6 4 40 0,7-5 45 0,-7-5 43 15,6 4 49-15,-6-8 60 0,7 4 68 0</inkml:trace>
  <inkml:trace contextRef="#ctx0" brushRef="#br0" timeOffset="65382.44">19240 9638 0 0,'5'-14'39'0,"8"0"122"0,-8-2 71 0,4 1 56 0,-4 0 51 0,2-4 47 0,-1-1 42 0,7 7 40 0,-5-8 37 0,-3 6 37 16,2-3 31-16,0 2 20 0,-2 7 6 0,2-6-93 0,1 6-151 0,-3 0-80 15,2-1-45-15,0 4-35 0,-2 1-30 0,-5 1-23 0,0-2-24 0,8 1-22 0,-8 5-19 16,0 0-17-16,0 0-17 0,0 0-12 0,0 0-11 0,0 0-7 0,-8 5-8 15,3-5-5-15,5 6-4 0,-7-2-1 0,0 1 0 0,-6 4-2 0,6-2 5 16,-5 2-2-16,0 6 0 0,-9-6-1 0,8 6-2 0,-6 0-4 0,1-5-3 16,-3 4-6-16,2-1-4 0,-1-1-9 0,0 1-8 0,0-2-7 0,9-2-7 0,-10 7-7 15,8-7-6-15,0 0-8 0,0 1-7 0,0 1-4 0,7-7 0 0,-2 5 1 16,-5 2 3-16,13-7 3 16,-5 6 4-16,-3-5 4 0,8 0 5 0,-6-1 4 0,6 2 4 0,0-2 3 0,0-4 7 0,0 0 6 0,0 0 7 0,0 0 5 15,0 6 8-15,0-1 7 0,0-5 12 0,6 4 13 0,-6-4 13 0,8 0 9 16,-3 0 11-16,3 0 9 0,5 6 12 0,-7-6 6 0,7 0 6 0,0 3 6 0,0-3 4 15,0 6 5-15,0-6 3 0,6 5-6 0,-6-1-5 0,0 2-10 0,1-2-7 16,-2 1-10-16,2 1-8 0,-1-2-6 0,-1 7-10 0,-3-7-5 0,2 5-4 16,-4 0-6-16,-2 3-7 0,9-3-4 0,-7 1-8 0,-1-1-10 15,2 0-18-15,-3 2-19 0,3-1-25 0,-8-1-25 0,5-3-24 0,2 3-32 0,0 0-34 0,-7-3-36 16,5 3-41-16,-5-3-68 0,7-2-81 0,-7 2-66 0,8-1-55 0,-8-5-12 16,5 4 12-16,-5-4 30 0,0 0 35 0,7 0 40 0,0-4 41 0,-2-1 45 0,-5-1 48 15,8-4 52-15,0 1 51 0,-3-2 66 0,1-2 79 0</inkml:trace>
  <inkml:trace contextRef="#ctx0" brushRef="#br0" timeOffset="65761.07">19622 9473 0 0,'7'0'5'0,"-1"-6"118"0,2 2 74 0,-8-1 56 0,5-5 43 0,-5 4 41 0,7-3 39 15,-7 0 34-15,6-1 33 0,-6-4 34 0,8-2 33 0,-8 7 33 0,6-2 32 0,1-2-77 0,-2-3-138 0,2 7-75 0,-7-2-41 0,7 2-25 0,-2 0-19 0,3-1-14 0,-8 0-14 0,7 5-15 0,-7-1-14 0,6 2-18 16,-6-1-19-16,0 5-20 0,0 0-20 0,0 0-16 0,0 0-17 0,0 0-13 15,0 0-12-15,0 5-6 0,0-1-4 0,8 2-4 0,-8 3-5 0,0 3 1 0,0 1-3 16,0 2 3-16,0 6 3 0,0-3 4 0,5 1 4 0,-5 5 6 0,0 1 2 16,0-1 0-16,0 0-1 0,0 0-8 0,0 1-11 0,0 5-16 0,5-6-20 0,-5 1-19 15,0 5-20-15,0-6-27 0,0 1-28 0,0-1-29 0,8 0-27 0,-8 0-29 16,6 1-30-16,-6-6-44 0,7 1-47 0,-7-1-75 0,6-4-93 0,-6 0-28 16,7 0 0-16,-1-5 19 0,-6-1 31 0,8 0 38 0,-8-3 41 0,0-2 42 15,0-4 41-15,0 0 45 0,0 0 46 0,0 0 53 0,0-4 59 0</inkml:trace>
  <inkml:trace contextRef="#ctx0" brushRef="#br0" timeOffset="65950.2">19545 9741 0 0,'-13'-10'20'0,"5"5"139"0,-4-5 82 0,5 1 62 15,2 3 50-15,-2-3 46 0,-1 0 44 0,8 3 41 0,-5-3 37 0,5-1 31 0,0 0 31 16,5 5 25-16,-5-4 24 0,0 3-105 0,8 2-181 0,-1-1-101 0,-2-1-57 16,2-3-37-16,0 5-26 0,6-2-24 0,-8-3-24 0,9 3-20 0,-1 3-15 15,7-3-12-15,-9 0-12 0,10 3-5 0,-2-3-6 0,1 3-4 0,0-4-6 16,6 7-11-16,-6-5-11 0,4 5-23 0,-3 0-25 0,6 0-31 0,-4 0-32 0,6 0-48 15,-5 0-53-15,3 5-96 0,-1-5-117 0,0 0-72 0,1 7-49 0,5-4-13 16,-7-3 7-16,1 6 21 0,1-6 31 0,-1 0 40 0,-7 0 45 0,7-6 50 16,-5 3 54-16,-2-4 62 0,-6 2 65 0,6 1 85 0,-7-7 96 0</inkml:trace>
  <inkml:trace contextRef="#ctx0" brushRef="#br0" timeOffset="66377.42">20775 9424 18 0,'-13'-10'104'0,"2"-4"52"0,-5-2 39 0,11 7 33 0,-8-6 29 0,-1 0 29 0,7 5 29 15,-4-4 27-15,3-1 30 0,3 2 28 0,-3-3 27 0,8 5-25 0,-7-2-58 0,2 4-51 16,5-3-47-16,-7-3-25 0,7 6-14 0,0 5-6 0,-7-5-3 16,7-3-4-16,0 9-5 0,0-8-6 0,0 7-7 0,-5-2-10 0,5 1-8 0,0 1-10 15,0-1-10-15,0 5-15 0,0 0-10 0,0 0-13 16,-8-4-9-16,8 4-12 0,0-6-15 0,0 6-12 0,0 0-14 0,0 0-13 0,-5 0-8 0,-3 6-10 16,2-6-6-16,1 9-3 0,-3-5-3 0,-5 7 1 0,0-2-2 0,-1 0-1 0,2 7 2 15,-1-1 3-15,-6 3-1 0,5 3 6 0,-6-2 4 0,6 2 4 0,4 1-1 16,-3 5 1-16,-1 0-1 0,1-3-1 0,0 7-4 0,0-3 0 0,6 2-2 15,0 0-3-15,0-2-2 0,7 2-4 0,0 4-5 0,0-4-13 0,0-2-13 0,7 7-15 16,0-6-16-16,6 4-20 0,0-2-22 0,0 2-25 0,0-3-27 0,0 0-29 16,14-6-30-16,-7 4-30 0,-1-3-31 0,0-1-41 0,6-3-44 0,2-2-36 15,-1 5-33-15,1-9-28 0,-3 4-23 0,4 2 10 0,4-7 24 0,-5 0 35 0,-4 0 38 16,5 2 41-16,4-7 42 0,-13 0 40 0,8-3 44 0,-1-1 47 0,-8-1 49 0,11-4 48 16,-10 0 61-16</inkml:trace>
  <inkml:trace contextRef="#ctx0" brushRef="#br0" timeOffset="67215.16">21244 9342 11 0,'-5'0'98'0,"5"0"51"0,-9 0 38 16,4-7 32-16,5 7 30 0,-7-5 26 0,1 1 28 0,6-1 29 0,-5 5 29 0,5-6 27 0,-9 2 26 0,2-1-25 0,7 1-54 0,-5-1-55 0,5-5-55 0,0 10-28 0,-8-6-10 0,8 2-9 0,0-1-3 0,-6-1-8 0,6 2-6 16,0 4-9-16,0 0-10 0,0-5-11 0,0 5-10 0,0 0-13 0,0 0-11 0,0 0-16 0,0 0-14 0,0 0-16 15,0 0-13-15,0 0-12 0,0 0-14 0,0 0-11 0,0 0-7 0,0 0-8 0,0 0-7 0,0 0-2 32,0 5-1-32,-5-1 2 0,5 2 5 0,0-1 5 0,0 5 7 0,-8 0 9 0,8-1 7 0,-5 6 6 0,-2-1 9 0,0 2 2 0,7 2 1 0,-13-3 2 15,6 10-1-15,2-6-2 0,-9 1-3 0,9-1-1 0,-11 5-4 0,11-3-3 0,-3-2-3 16,-2 2-4-16,1-3-4 0,4 1-5 0,-2 2-3 0,1-7-3 0,6 5-3 31,-7-4-1-31,7 4-1 0,-7-4-3 0,7 0 1 0,0 0 1 0,0 0-1 16,0-6 1-16,0 0 1 0,0 1 1 0,0-1 1 0,0-3-2 0,0 4 3 0,0-5 0 15,0-5 4-15,0 4 3 0,0-4 3 0,0 0 7 0,0 0 9 0,0 0 6 16,0 0 13-16,0 0 8 0,7 0 7 0,-7-4 4 0,0-1 6 0,0-5 5 16,7 4 4-16,-7-3 3 0,0-1 4 0,0-4 1 0,0-1-1 0,6 0-2 15,-6-4-4-15,0 4-6 0,0-4-8 0,0-5-10 0,7 3-6 0,-7-3-6 0,0 5-4 16,0-6-6-16,5-4-6 0,-5 4-6 0,9 1-4 0,-4-5-4 0,-5 5-5 15,5-6-2-15,3 6-3 0,-3-1-4 0,3 1-3 0,0 6-2 0,-3-3 1 16,1 2-2-16,2 4-2 0,-3 0 2 0,2 0-2 0,-1 6-2 0,1 0 1 16,-7 2-5-16,7 4 1 0,0-3-3 0,-7 1-1 0,5 5 2 0,3 5 1 0,-8-5 2 15,0 6 2-15,5 4 2 0,1-1 4 0,-6 0 2 0,8 6 3 0,-3 6 3 16,2-3 4-16,2 1 3 0,-9 2 2 0,5 3 3 0,8 1 0 0,-8 3 1 16,4-4-1-16,-4 6-1 0,2-5-2 0,4-1-2 0,-3 6 0 0,5-6-2 0,-6 1-1 15,5-1-2-15,3 1-1 0,-3-1-2 0,0-6 0 0,3 3-6 0,-3-2-4 16,0 0-6-16,9-4-9 0,-10 5-9 0,5-7-12 0,-4-1-18 0,8 3-16 15,-8-6-22-15,2 0-23 0,-1 1-26 0,-1-5-29 0,-5 5-26 0,6-4-29 0,-6-3-33 16,6 3-41-16,-7-6-66 0,-1 4-82 0,-5-4-39 0,0 0-21 16,8-4 9-16,-8 4 24 0,0-6 33 0,-8 3 35 0,3-9 41 0,5 3 41 0,-13 3 45 15,7-7 42-15,-9 4 51 0,3-3 53 0,-8-3 69 0,1 2 77 0</inkml:trace>
  <inkml:trace contextRef="#ctx0" brushRef="#br0" timeOffset="67388.39">21115 9594 0 0,'-19'0'11'0,"3"0"129"0,3 0 79 0,3 0 57 0,1 0 44 0,-3-5 43 0,6 1 39 0,-1-2 33 0,14 3 35 0,-7-3 25 0,0 0 24 0,0 3 17 0,0-3 14 0,0 3-98 0,6-4-166 0,-6 2-90 0,7 1-50 16,-7-1-28-16,5-1-16 0,4 2-17 0,-4-1-13 0,8-4-13 0,-8 2-11 0,11-2-8 16,-5 5-2-16,9-7 0 0,-7 2 2 0,6 5-1 0,8-7-2 0,-6 1-5 15,2 6-7-15,4-1-15 0,-1-4-20 0,0 3-22 0,1 2-25 0,5-1-25 16,-6-1-29-16,0 3-31 0,0-4-36 0,-5 4-42 0,3 3-48 0,-4-6-76 16,0 6-84-16,0 0-55 0,-1 0-36 0,0-5 0 0,-7 5 18 0,9 0 29 0,-7-4 34 15,-1 4 41-15,-8-6 39 0,9 6 46 0,-1-5 47 0,-6 1 54 0,-2-1 55 0,4 1 68 16,-4-5 80-16</inkml:trace>
  <inkml:trace contextRef="#ctx0" brushRef="#br0" timeOffset="67687.6">21836 9321 0 0,'0'5'1'0,"0"-5"115"0,0 0 89 0,0 0 64 0,0 0 48 0,7 0 41 0,-7 0 37 15,0-11 36-15,0 7 37 0,0-5 35 0,-7 0 32 0,7 3 30 16,0-4 29-16,0-1-78 0,0 2-131 0,0 5-93 0,0-5-71 0,0 3-36 0,0-3-15 16,0-3-14-16,0 9-9 0,0-7-14 0,0 5-14 0,0 1-10 0,-5-8-12 15,5 9-8-15,0-3-8 0,0 1-10 0,-7 1-8 0,7-2-9 0,-7 1-11 0,7 1-10 16,-5-1-7-16,-3 5-9 0,1-4-8 0,2 4-9 0,-2 0-7 0,0 0-5 15,2 0-5-15,-8 4-4 0,-1 1-3 0,7-1-2 0,-7 7 1 0,-4-2 0 16,4 0 2-16,2 7 3 0,-7-7 1 0,6 6 4 0,-8 0-1 0,8 0 4 16,-6 4 0-16,6-4-1 0,0 4 1 0,0 1 0 0,0-4 1 0,0 2-3 15,5 1 1-15,3 2-5 0,-2-3-3 0,0 2-6 0,2 0-2 16,5-2-5-16,0 3-3 0,-8-2-5 0,16-4-4 0,-8 6-4 0,5-3-1 0,-5 1-6 0,7 2 0 0,0-7-7 16,6 5-3-16,-6-4-4 0,6 0-4 0,-2-2-5 0,5 2-7 15,-5 0-5-15,10-5-7 0,-3 5-10 0,3-6-13 16,-2 0-15-16,1-3-17 0,-1 3-18 0,-1-3-20 0,9 0-23 0,-6-6-21 0,3 4-30 0,-4-4-32 0,-1-4-38 15,8 4-42-15,-6-6-29 0,2 0-20 0,4 3 5 0,-6-3 19 0,5-4 30 0,0 1 31 16,-8-6 35-16,9 6 34 0,-6-6 38 0,2-6 40 0,-2 8 42 0,-2-8 44 0,1 3 51 16,0-3 57-16</inkml:trace>
  <inkml:trace contextRef="#ctx0" brushRef="#br0" timeOffset="67934.37">22428 9238 0 0,'9'-9'20'0,"-9"-6"139"0,5 5 79 0,-5 1 59 0,0-3 49 0,0-2 45 15,-5 4 46-15,5 1 44 0,-9-6 41 0,9 0 39 0,-5 6 32 0,5-1 31 16,-5 1 26-16,5 3-106 0,0 3-180 0,0-3-98 0,0 6-60 0,0-6-33 0,0 6-28 15,0 0-28-15,0 0-30 0,0 0-29 0,0 0-23 0,0 0-18 0,0 0-15 16,0 0-9-16,-8 6-3 0,8 0-1 0,0 3-1 0,0 0 1 0,-6 1 3 0,6-1 3 16,0 6 5-16,-7 0 5 0,7 4 4 0,0-5 3 0,-6 7 2 15,6-8 1-15,0 8 1 0,-7 3-2 0,7-5-1 16,0 2-3-16,0-2-4 0,0 5-6 0,-6 0-11 0,6-3-14 0,0 3-16 0,0-5-21 16,0 6-17-16,0-7-23 0,0 3-26 0,6-2-26 0,-6 1-27 0,0-1-28 15,0-4-28-15,0 0-32 0,7 0-35 0,-7-2-54 0,6-2-60 0,-6-1-50 0,7-1-44 16,-7-4-3-16,0-1 16 0,6 2 30 0,-6-2 35 0,0-4 38 0,0 0 42 0,8-4 41 15,-8 4 41-15,0-6 46 0,5-3 47 0,-5 4 59 0,0-5 72 0</inkml:trace>
  <inkml:trace contextRef="#ctx0" brushRef="#br0" timeOffset="68224.23">22462 9540 0 0,'7'-9'2'0,"0"-1"111"0,-2 1 72 0,3-3 56 0,-3-1 46 0,3-1 42 0,-2-7 37 15,6 2 37-15,-3 0 37 0,-4-5 35 0,1 3 38 0,-6 3 34 0,7-7 34 0,-2 5-70 16,3 1-132-16,-8-2-71 0,8 3-43 0,-3 2-26 0,1 1-21 0,-6 2-14 0,7-1-13 16,-7 4-14-16,6-1-17 0,-6 1-16 15,0 5-17-15,8-4-19 0,-8 5-16 0,0 4-17 0,0 0-12 0,0 0-13 0,0 0-14 0,0 0-10 0,0-6-12 16,0 6-7-16,-8 6-10 0,2-6-6 0,6 0-1 0,-7 4-6 0,-4 5-2 15,3-4 3-15,-5 5-2 0,0 1 4 0,-1-1 1 0,2 4 1 0,-7-1 4 0,6 2 3 16,-6 1 0-16,-1-2 1 0,1 1 1 0,5 1-3 0,-6-3-1 16,1 7-1-16,6-4-5 0,-1-3-1 0,2 1-4 0,4 1-5 0,-3 1-5 0,3-7-1 15,3 6-3-15,5-1-1 16,-7-4-1-16,-2 5-1 0,9-5 1 0,0-1 1 0,0 0 1 0,0 0 4 16,0 3-3-16,0-8 6 0,0 5 3 0,9-3 2 0,-2 3 4 0,-7-4 5 0,5 2 2 0,3 2 3 0,3-6 2 0,-3 3 2 15,4 3 2-15,2-3 2 0,-1-2 1 16,0 1 1-16,6 1 0 0,2-2 0 0,-2 2 1 0,1-3-3 0,-1-3-4 0,-1 6-12 15,1-1-14-15,8-1-16 0,-7 2-18 0,-1-2-25 0,2 1-24 0,3 0-33 0,-4-1-39 0,-1 2-46 0,-4-2-50 0,4 7-94 16,-6-7-112-16,0 2-57 0,-2 3-30 0,5-4 6 16,-11-1 18-16,2 2 31 0,-1-2 35 0,-1-4 39 0,4 0 44 0,-9 0 50 0,0 0 54 15,0 0 57-15,0-10 63 0,0 1 82 0,0 0 88 0</inkml:trace>
  <inkml:trace contextRef="#ctx0" brushRef="#br0" timeOffset="68477.27">22997 9857 11 0,'13'5'132'0,"-8"1"84"0,9-6 63 0,-9 0 54 0,8 0 45 0,-5-6 45 15,0 1 41-15,-3 5 44 0,1-4 38 0,1-1 37 0,-7 1 35 0,6-2-13 0,-6 3-48 16,7-3-92-16,-7 0-117 0,6 2-66 0,-6-1-38 0,0-1-25 16,7 6-19-16,-7-4-19 0,0-1-21 0,0 5-17 0,7 0-20 0,-7 0-18 0,0 0-37 15,0 0-68-15,0 0 0 0,0 0 0 0,0 0 0 0,0 0 0 0,0 0 0 16,-7 5 0-16,7-1 0 0,0 2 0 0,-7 3 0 0,7 3 0 0,-6-3 0 15,6 4 0-15,-7 2-11 0,1 0-105 0,-7 5-31 0,8-6-45 0,-3 7-50 0,-5 3-94 16,0-6-109-16,-1 3-101 16,9 3-90-16,-16-5-28 0,8 0-3 0,1-4 21 0,-2 6 34 15,-4-7 39-15,4 0 45 0,-4-4 53 0,2 1 57 0,-3-2 66 0,1-4 71 0,-1-1 89 0,-1 2 89 0</inkml:trace>
  <inkml:trace contextRef="#ctx0" brushRef="#br0" timeOffset="71650.47">23922 9092 0 0,'0'-6'15'0,"0"6"23"0,0-3 18 0,0-3 17 0,0 6 19 0,0-6 20 0,0 3 21 0,0-3 24 0,0 0 25 0,0 2 14 0,0-1 5 0,0 1 8 0,0-1 9 0,0 1 6 0,0-2 8 0,0 0-1 0,0 3-6 0,0-3-4 0,0 0-5 0,0 3-8 0,0-3-7 0,0 1-9 16,0-3-11-16,0 3-12 15,0-1-14-15,0 2-10 0,0-2-10 0,0 1-6 0,0 1-5 0,0-2-2 0,0 6-3 0,0-5-4 0,0 5-6 0,0-4-6 16,0-1-5-16,0 5-5 0,0-4-5 0,0 4-8 0,0-6-1 16,0 6-4-16,-9 0-1 0,9 0-5 0,0-4-1 0,0 4-4 0,0-5-6 0,0 5-2 0,-5-6-5 0,5 6-4 15,0 0-5-15,0 0-5 0,-7-4-6 0,7 4-5 0,-6 0-7 0,6 0-3 16,-5 0-9-16,5 0-3 0,-9 0-6 0,2 0-3 0,7 0-5 0,-5 0-2 16,-1 4-2-16,-1 2-3 0,1-1 1 0,-2 5 0 15,8-6 0-15,-12 10 2 0,6-4-1 0,0 5 3 0,-2 0 3 0,1 3 1 0,2-3 0 0,-9 6 3 16,9-2 2-16,-3 2 0 0,1-3 2 0,1 1-1 0,0 2 0 0,-1-8 0 15,2 7 1-15,-3-4-1 0,2 2-4 0,6-3 0 0,-7 0-1 0,7 0-2 0,-6-2 1 16,6 2-3-16,0 1 1 0,0-2 2 0,0 1-1 0,0 1 3 0,0-3 0 16,0-4-1-16,6 6 1 0,1-1 2 0,-7-4 3 0,6 5 2 0,2-5 1 0,4 0 3 15,-6 0 4-15,7 0 0 16,-5-1 2-16,3-3 5 0,2-3 6 0,2 3 7 0,4-1 6 0,-6-1 5 0,6-4 5 0,2 0 8 0,-10 0 4 0,10-4 3 16,-3-1 5-16,3-1 6 0,-2 3 3 0,1-7 5 15,-7-1 3-15,6 1 1 0,0 1-4 0,-7 0-3 0,9-6-3 0,-10-1-3 0,10 7-1 0,-8-6-1 0,1 1-1 16,-7 1 1-16,5-3-6 0,-5 1-2 0,-2 1-6 0,3-6-5 0,-8 5-4 15,5-3-5-15,-5 3-4 0,0-6-5 0,-5 3-4 0,5-3-5 0,-8-3-8 16,3-1-11-16,-9 1-14 0,9-1-13 0,-10 1-12 0,3-1-11 0,-8 7-8 16,1-6-12-16,-2 3-6 15,3 2-9-15,-8 4-5 0,7 0-5 0,-8 5-6 16,2 1-5-16,-1 0-5 0,-1 3-7 0,6 6-8 0,-3 0-15 0,11 0-17 0,-6 6-22 16,4-2-24-16,2 1-22 0,2 4-24 0,3 7-41 0,1-7-46 0,7 10-54 15,-6-4-56-15,6 6-33 0,0-3-21 0,0 6 7 0,0-3 22 0,0-2 34 0,6 2 39 16,-6-3 42-16,7 1 45 0,-7 2 42 0,8-8 44 0,-8 2 53 0,5-4 52 15</inkml:trace>
  <inkml:trace contextRef="#ctx0" brushRef="#br0" timeOffset="71935.34">24469 8803 0 0,'0'-10'24'0,"0"0"124"0,-8 0 76 0,8 1 55 16,0 0 49-16,0-7 42 0,-5 7 38 0,5 0 35 0,0-6 32 0,0 6 33 0,0-3 26 0,0 8 22 0,0-7 14 0,0 7-87 0,0 0-152 0,0-1-83 0,5 0-48 0,-5 1-30 0,0 4-24 0,8-6-17 0,-8 6-15 0,6 0-9 15,-6 0-14-15,5 0-5 0,2 0-6 0,1 0-6 0,-2 6-4 0,0-2-5 0,1 1-8 16,5 0-1-16,-3 3-3 0,2 3-1 0,-4-2-2 0,7 1-3 16,-9 5-2-16,8 4-4 0,-8 2-4 0,11-3-4 0,-11 2-6 0,2 5-3 0,0 3-8 15,-7-1-13-15,0 6-20 0,0-4-21 0,0 6-24 0,-7-1-31 0,0 0-31 0,2-1-31 16,-11 1-32-16,-2 6-28 0,-1-2-31 0,1-4-28 0,-10 6-28 0,-4 5-69 15,0-5-83-15,-2 2-61 0,-4 2-49 0,-1 1-2 0,0-6 18 0,0 4 37 0,-1-9 40 16,0 1 44-16,1-7 45 0,-1 3 44 0,3-13 42 0,-2 3 46 0,0-6 47 0,7-2 67 16,-8-4 81-16</inkml:trace>
  <inkml:trace contextRef="#ctx0" brushRef="#br0" timeOffset="84460.56">13945 10879 16 0,'0'0'77'0,"0"-6"31"0,0 6 24 0,0-4 22 16,0-1 22-16,-8 1 21 0,8-1 23 0,0 5 20 0,0-4 19 0,0-2 15 0,-6 6 13 0,6-6-31 0,0 2-60 0,0 4-31 0,-7-5-22 0,7 5-12 0,0-6-9 0,0 3-8 0,0 3-6 0,-8-6-10 0,8 2-10 0,0 4-8 0,-5-5-6 0,5 5-6 0,0-4-5 0,0 4-2 0,-7-5-5 0,7 5-3 0,0-7-4 0,-7 7-2 15,7 0-4-15,0-3-5 0,0 3-6 0,0 0-4 0,0 0-5 0,-5-6-2 16,5 6-8-16,0 0-2 0,0 0-5 0,0 0-4 0,0 0-3 0,0 0-4 0,0 0-2 16,0 0-5-16,0 0-1 0,0 0-5 0,0 0-1 0,0 0-5 0,0 0-5 15,0 0-5-15,0 0-5 0,0 0-3 0,0 0-8 0,0 0-4 0,0 0-7 16,0 0-8-16,0 0-10 0,0 0-8 0,0 6-15 0,0-6-17 0,-7 0-17 0,7 3-20 15,0-3-18-15,0 7-26 0,-6-2-30 0,6-5-25 0,0 0-27 0,-8 4-2 16,8 1 7-16,0-1 15 0,0 2 18 16,-6-3 23-16,6 3 23 0,-7-1 28 0,7-1 28 0,-5 2 29 0,-3 0 31 0</inkml:trace>
  <inkml:trace contextRef="#ctx0" brushRef="#br0" timeOffset="84917.65">13774 11040 47 0,'0'-6'125'0,"7"6"44"0,-1-3 35 0,-6-3 30 15,7 2 29-15,-7-1 28 0,0 1 27 0,0-8 28 16,0 9 30-16,0-3 25 0,0-3 25 0,0 3-44 0,0-3-89 0,0 5-54 0,0-1-37 0,0-1-23 0,0-4-17 0,0 5-9 16,0 1-11-16,0-1-12 0,0-1-11 0,0 6-15 0,0-4-11 0,0 4-15 15,0 0-11 1,0-4-13-16,0 4-10 0,0 0-9 0,0 0-9 0,0 0-8 0,0 0-7 15,0 0-6-15,0 0-6 0,0 4-5 0,-7-4-4 0,7 4-2 0,0 2-1 0,0-1-3 16,0 4 2-16,0 1 0 0,-6 1 2 0,6 2 2 0,0 2 6 16,0 1-1-16,0 2 5 0,0 2 1 0,0 0 3 0,0 4-1 0,0 0 0 0,0-3 0 15,6 3 1-15,-6 1-3 0,0-7 0 0,7 7-1 0,-1-6-2 0,-6 1-1 16,5-1 1-16,4-4 0 0,-2 6-1 0,-2-9 0 0,8 4-1 0,-7-7 0 16,2 6 3-16,4-4 0 0,-6-1 3 0,8-1 2 0,-7-5 2 0,5 1 3 15,0 1 11-15,3-2 6 0,-9-4 10 0,7 0 10 0,0 0 10 0,0 0 11 16,-7-4 7-16,7-7 7 0,0 7 6 0,0-5 6 0,1-1-1 0,-2-1 4 0,2-4 0 15,-1 6 0-15,-8-7-6 0,11 4-5 0,-5-4-7 0,1 2-8 0,-3-2-9 16,3-3-10-16,-1 5-4 0,-3-5-7 0,0 4-6 0,-3-6-2 0,2 3-6 0,0-3-3 16,-2 8-2-16,3-8-4 0,-1 2-2 0,-7 1-2 0,5-3-3 0,-5 0-1 15,0 8-3-15,7-8-2 0,-7 7-2 0,0 0 1 0,0 0-3 0,0-2-2 16,0 2 0-16,-7 4-4 0,7 1-3 0,0 3-4 0,0 3-7 0,-5-4-8 16,5 2-10-16,0 5-16 0,0-4-17 0,0 4-24 0,0 0-24 0,-7 4-25 15,7-4-26-15,0 5-27 0,0 2-24 0,-8-4-30 0,8 8-25 0,-5-3-44 0,5 3-49 16,-7-2-66-16,7 7-70 0,0-2-12 0,0 5 12 0,-7-3 28 0,7-2 33 0,0-1 41 15,0 2 36-15,7 1 41 0,-7-2 42 0,7 1 41 0,-7-6 46 0,5 1 53 16,3 1 61-16</inkml:trace>
  <inkml:trace contextRef="#ctx0" brushRef="#br0" timeOffset="85722.11">14627 11134 0 0,'7'0'18'0,"-1"0"124"0,2 0 72 0,-8-6 54 0,5 2 43 0,-5-1 39 0,8-1 38 0,-8 3 30 0,0-9 29 16,0 8 25-16,0-7 23 0,0 4 22 0,0 1 17 0,0-3-90 0,0-3-152 0,0 8-80 0,0-7-42 0,0 8-27 0,0-3-15 0,0-3-14 0,0 5-14 0,0-1-11 0,0-2-6 0,0 4-6 0,0-8-5 0,-8 11-6 0,8-4-10 0,0-2-6 0,-5 2-8 16,-3 4-9-16,8-5-7 0,-6 5-4 0,-1 0-9 0,7-4-5 0,-6 4-6 15,-7 4-4-15,6-4-3 0,1 0-4 0,1 5-1 0,-4-1-4 0,-3 2 1 16,-1-2-2-16,7 7-1 0,-7-8 1 0,0 9 0 0,5 1 0 0,-5-4 1 0,8 2 1 16,-9 5-1-16,7-1-2 0,-6-8-6 0,7 8-3 0,-2 0-4 0,3 0 0 15,0 0-3-15,-3 0-1 0,2-5-3 0,-1 5-1 0,7-2-1 16,-8-2-2-16,3 4-3 0,5-6 1 0,0 5-2 0,-6-4 3 0,6 0 7 0,0-1 2 15,0 1 2-15,0 1 3 0,0-7 1 0,0 5 0 0,6-3 2 0,-6 0 1 16,5-3 2-16,-5 3 4 0,8-3 0 0,-1-3 5 0,-7 6 3 0,14-6 6 0,-9 0 3 16,0 0 3-16,3 0 5 0,5-6 4 0,0 3 6 0,1-3 3 0,-2 3 7 15,8-9 4-15,-8 3 0 0,7 0 5 0,-6-1-1 0,8 1 3 0,-8-7-2 16,6 2 2-16,2-1 0 0,-8-1 2 0,-3 2-1 0,11 1-1 0,-8-2-2 0,1-6-3 16,-1 8 0-16,0-2-2 0,-7-6 0 0,6 6-3 0,-3 2 2 15,3-8-1-15,-6 6-3 0,-1 2 0 0,3-8-1 0,-8 7-3 0,8 0-1 0,-3-6-2 16,-5 5-2-16,0 0-1 0,0-4 1 0,0 4-3 0,0-4 0 0,-5 5-1 15,5-2 0-15,-8-2-1 0,8 3-3 0,-8-1-1 0,8 2 0 0,-5-1-3 16,-1 7-1-16,6-7 0 0,-7 4-1 0,7 1-3 0,-5 1 0 16,-4 0 1-16,9 3-2 0,0 3-3 0,-7-3-2 0,7 6-4 0,0 0-3 0,0 0-3 0,0 0-4 15,0 0 0-15,-5 6-2 0,5-6 1 0,-6 9-1 0,6-5 0 16,-7 5 0-16,7 2 0 0,-6 4 1 0,-2 0 2 0,8-2 2 0,-5 2 4 0,-2 6 3 0,0-8 3 16,2 7 4-16,5 0 0 0,-8-2 2 0,1 2 0 0,7 1-1 0,-5-2 2 15,-4 0-1-15,9 1 0 0,-5-1-1 0,5 2-1 0,-5-2-1 0,5-1 1 16,0 3-2-16,-8-2 0 0,8 2 1 0,0-7-2 0,0 5-2 0,8 0 1 0,-8-4 0 15,0 4-3-15,5-5 2 0,0 2-3 0,-5-1 0 0,9-1-2 16,-4 2 1-16,2-3-3 0,1-2 1 0,4 2 2 0,-5-1-2 0,6-3 2 16,-7 0 1-16,7-3 2 0,-1 3-1 0,2-5 3 0,4 1 2 0,-2 1 2 15,3-2 3-15,-6-4 3 0,6 0 3 0,1-4 2 0,-1-2 1 0,2 1 1 16,-3 1 2-16,8-5 1 0,-7-3 1 0,1 3 2 0,0-6-1 0,0 6 1 0,6-10-1 0,-7 4 3 16,0 0-1-16,-6-4 1 0,8-2-2 0,-3 3 2 0,-4-1-1 0,6-2 3 15,-9-3 1-15,2-1 0 0,1 1 0 0,-1 6 1 0,-1-9-1 0,-3 5 1 0,-4-4-2 16,8-2 1-16,-13 3 1 0,5 1-1 0,3-1 5 0,0 1 0 15,-8-1 1-15,0-4-1 0,0 4 3 0,0 5 2 0,0-3 2 0,-8-3 2 0,8 7 2 16,-8 4 3-16,8-4-1 0,-5 5 1 0,5 4-1 0,-8 1-3 0,3-3-5 16,5 8-6-16,-5-1-5 0,5 0-10 0,0 5-6 0,-9 0-8 0,9 0-6 15,-5 10-5-15,-2-6-3 0,1 11-3 0,-1 1-1 0,0-2-3 0,0 11 0 0,-6-1 1 16,8 0-1-16,-1 1 4 0,-9 5 2 0,10-2 4 0,-4 2 6 0,4-2-1 16,0 2 2-16,5-5 2 0,-8-1-1 0,8 0 1 0,0 0 0 0,0 1-1 15,0-1-2-15,0-3-1 0,0-2-2 0,8 2-2 16,-8-3-6-16,5 1-3 0,0-4-10 0,4 6-7 0,-9-8-10 0,5 1-12 0,2-2-10 0,1 1-13 0,-2-3-14 15,-1 4-15-15,3-2-15 0,-3-3-21 0,-5 1-20 0,7-5-23 0,0 4-20 16,0-5-28-16,-7 2-28 0,6 0-42 0,-6-3-47 0,0 3-54 0,7-3-54 0,-7-3-12 16,0 0 10-16,0 0 20 0,0 0 30 0,-7 6 34 0,7-6 38 0,0 0 38 0,0 0 40 15,-6-6 45-15,-1 3 46 0,0-6 54 0,0 3 64 0</inkml:trace>
  <inkml:trace contextRef="#ctx0" brushRef="#br0" timeOffset="85879.9">15122 11210 0 0,'-13'-9'1'0,"7"4"106"0,-7-5 75 0,0 7 56 0,7-7 51 0,-9-1 44 0,4 7 44 0,3-7 40 0,3 2 40 0,-10 5 34 0,9-6 32 0,6 5 30 0,-6-1 27 0,-1-4-73 0,7 5-135 0,0 5-78 0,0 0-49 0,0-4-38 0,7-1-30 0,-7 5-28 0,0-6-26 0,0 6-22 16,6 0-23-16,-6-4-17 0,6 4-14 0,2-3-15 0,-8-3-9 0,12 1-8 16,-4 5-8-16,3-4-6 0,4-2-4 0,-3 0-7 0,0 2-9 0,9-1-20 15,-2-1-25-15,2 3-33 0,-2-3-39 0,1 6-54 0,4-4-57 0,-3 4-115 16,-3-5-134-16,9 5-59 0,-6-4-17 0,3 4 1 0,-4-5 14 0,-1-2 22 0,2 7 30 16,-10-3 40-16,10-3 45 0,-3-3 54 0,-2 3 58 0,-5-3 68 0,2 0 70 0</inkml:trace>
  <inkml:trace contextRef="#ctx0" brushRef="#br0" timeOffset="86145.15">15728 11271 0 0,'-7'19'24'0,"0"-1"144"0,2-3 82 0,-8-6 57 0,5 3 38 0,2-3 23 16,1-9 14-16,5 4 10 0,-7-4 13 0,7 0 13 0,0 0 10 0,0 0 18 0,0 0 21 16,0 0-101-16,0 0-167 0,7 0-81 0,-7 0-37 0,5-4-6 0,-5 4 9 15,0 0 15-15,6 0 22 0,-6-5 11 0,0 5 10 0,0 0 4 0,8-4 3 0,-8 4-6 16,0-6-10-16,0 0-16 0,5 3-19 0,3-3-23 15,-8 3-23-15,5-3-18 0,2 0-19 0,0 2-13 0,0-1-9 0,-1 1-7 0,1-1-7 16,6-5-8-16,-7 4-13 0,7 3-11 0,0-3-12 0,0 0-14 0,1 2-15 0,4-1-23 16,-4 0-30-1,6 5-33-15,-9-4-33 0,9 4-59 0,-1-6-69 0,2 2-78 0,-2 4-72 0,-6-5-23 0,7 1 6 0,-8 4 19 0,8-6 27 0,-6 0 28 0,-2 3 36 16,2-3 40-16,-1-3 45 16,1 3 47-16,-9-3 50 0,8 0 64 0,-8-7 68 0</inkml:trace>
  <inkml:trace contextRef="#ctx0" brushRef="#br0" timeOffset="86481.46">16294 10922 0 0,'-6'6'36'0,"1"-6"152"0,-3 0 85 16,0 0 61-16,3 0 45 0,-1-6 41 0,-1 2 39 0,7 0 37 0,0-1 35 16,7-1 30-16,-7-4 29 0,0 5 28 0,-7-4 23 0,7 3-123 0,0 2-204 15,0-1-106-15,0 1-56 0,0-1-26 0,0 5-11 0,0-4-10 0,0-2-15 0,0 0-9 32,0 2-12-32,0-1-11 0,-6 5-7 0,6-6-8 0,-8 3-9 0,8 3-6 15,-7-6-5-15,7 6-6 0,-5 0-6 0,-1-4-4 0,0 4-6 0,-1 0-7 16,-1 4-6-16,3-4-5 0,-3 6 0 0,2-6-5 0,-6 9-1 0,4-4 0 0,-4-1-1 15,5 8 4-15,-6-3-3 0,5 0 4 0,3 1-2 0,-8-1 5 0,8 6-2 16,-4-4 3-16,9 3-1 0,-5-5-1 0,5 6 2 0,-7 0-1 0,7 0 0 16,0 0 1-16,0-5 1 0,7 8 0 0,-7-3 1 0,5 0-1 0,-5 0 2 0,9-2-1 15,3 2 1-15,-6 0 2 0,7 0 0 0,-5 0 1 0,4 0 2 0,0 0 0 16,8-2 1-16,-6 8 0 0,6-12 0 0,-8 6 1 0,8-1 0 0,-1 0 3 16,2 1 2-16,-10-5 2 0,10 5 0 0,-9-6 1 0,2 6 0 0,-1-6 2 0,-8 3 0 15,9-3 4-15,-14 0 0 0,5 6 4 0,3-9 0 0,-1 4 1 0,-7-1 3 16,0 0 0-16,0-3 2 0,0 3 0 0,0-3 3 0,-7-3-2 0,7 3 2 15,-8-2-3-15,3 7 0 0,-9-11-6 0,9 4-7 0,-8 1-11 0,-1-1-10 0,-7 2-16 16,9-6-19-16,-7 6-20 0,6-6-27 0,-6 0-31 0,-1 0-33 0,1 0-43 16,6 0-43-16,-6-6-60 0,4 6-66 0,-4-6-84 0,6 2-83 0,-6-1-27 15,7 1 3-15,-2-1 23 0,1-1 28 0,8 2 36 0,-11-2 41 0,11-3 46 0,-2 4 49 16,0-5 55-16,2 1 54 0,5 0 64 0,0-1 67 0</inkml:trace>
  <inkml:trace contextRef="#ctx0" brushRef="#br0" timeOffset="86955.29">16580 11079 58 0,'0'10'196'0,"-5"-1"89"0,5-4 65 0,-7 2 51 15,7-4 40-15,-6-3 35 0,6 0 31 0,-5-3 25 0,5 3 19 0,0-7 22 0,0 2 17 0,0 5-52 16,0 0-93-16,0 0-121 0,0 0-136 0,0-4-70 0,0 4-28 0,0 0-15 16,0 0-13-16,0 0-5 0,0 0-4 0,0 0-3 0,0 0 0 0,0 0-1 15,0 0-3-15,-9 0-4 0,9 0-8 0,0 0-9 0,-7 4-7 16,7-4-9-16,-5 5-9 0,5 2-5 0,-8-4-4 0,8 3-5 0,-6 3-1 0,6-3-2 15,-5 3-3-15,5-5 0 0,0 7-3 0,-8-1-2 0,8-5-1 0,0 5-6 0,0-1-5 16,8-5-6-16,-8 7-4 0,5-8-4 0,-5 3 1 0,6 4-1 0,2-5 1 16,4-1 4-16,-3 2 3 0,-4-2 3 0,8-4 3 0,1 5 5 0,-2-5 5 15,1 0 7-15,1 0 6 0,-4 0 7 0,4-5 7 0,6 1 7 0,-6 4 1 0,-1-6 2 16,0 2 2-16,-2-5 4 0,10 3 2 0,-14-3 5 0,4 3 8 0,5-3 5 16,-11 0 5-16,1-1 3 0,1-1 3 0,-1 1 3 0,2 1 1 0,-8 0 0 0,0-6-2 15,0 6 1-15,0-7-2 0,0 1-3 0,0 1-4 0,-8-2-5 0,2 1-7 16,6 2-8-16,-7-1-3 0,1-2-4 0,-7 1-5 0,5 2-2 0,3-2-2 15,-8 4-1-15,8 2-2 0,-11-1 0 0,5 1-1 0,-2 3-4 0,5 3 0 16,-4-4-4-16,0 2 0 0,4 5-2 0,-4 0 0 0,-2 5-4 0,1 2 0 0,7-4-1 16,-7 3-3-16,6 3 2 0,-7 1-1 0,9-1-1 0,-8 6 1 15,8 0 1-15,-4 0 2 0,2 0 0 0,2 0 0 0,-3-2 2 0,2 2 2 0,6 6 0 16,-5-6-1-16,5-2 0 0,0 1 1 0,-8 7-2 0,8-7 0 0,0 0 0 16,8 2-2-16,-8-1-1 0,5-2-1 0,-5-2-6 0,6 4-5 0,2-2-13 0,4-3-11 15,-3 4-12-15,2-2-16 0,1-3-17 0,2 6-17 0,-1-6-22 0,0 1-26 16,0-4-26-16,6 3-26 0,-4 0-33 0,4-3-33 0,-1 3-42 0,-4-5-43 15,7 1-53-15,-3 1-53 0,3-2-11 0,-3-4 11 0,3 5 26 0,-4-5 28 0,3 0 37 16,-1-5 39-16,2 5 39 0,-8-4 42 0,8-2 42 0,-3-3 47 16,-4 4 49-16,4-5 61 0</inkml:trace>
  <inkml:trace contextRef="#ctx0" brushRef="#br0" timeOffset="87443.92">17133 11147 0 0,'0'-9'10'0,"0"-1"126"0,0 1 79 0,0 0 57 0,-5-3 49 0,0-3 44 0,-3 8 43 0,3-4 40 0,-3-5 39 0,2 7 37 0,-1 0 31 0,1-6 30 0,6 6 27 0,-8-1-90 0,3-1-157 0,5 7-89 0,-8-6-51 0,8 5-34 0,-5 1-24 0,5-1-19 0,0-1-24 0,0 2-16 15,0 4-21-15,0-6-13 0,0 6-16 0,0 0-10 0,0 0-10 0,0 0-11 16,0 0-10-16,0-5-10 0,0 5-11 0,0 0-4 0,0 0-8 0,0 0 0 16,5 5-5-16,-5-5 0 0,8 6-3 0,-3-2 0 0,3 2 1 0,-2 3 0 15,7 0 4-15,-5 1 4 0,5 4 4 0,-3 2 6 0,4-1 5 0,-7-1 2 0,6 2 5 16,1-1 0-16,-9 3 1 0,8-2 1 0,-5 2-2 0,-2-3 2 0,1 4-1 16,-7 2-5-16,0-3-6 0,5-3-6 0,-5 4-6 0,0 1-9 0,-5-1-8 0,5-3-6 15,0 2-8-15,-7-3-4 0,7 6-2 16,-6-12-4-16,6 6 0 0,-8-6-1 0,8 7 4 0,-6-13 2 0,6 7 8 0,-7-5 7 0,7 1 10 0,-5-2 7 15,-2 1 10-15,7-5 9 0,-7 0 8 0,2 0 4 0,-3 0 3 0,8-5 2 16,-7 1 2-16,2-2 1 0,-4 1 1 0,4 1 1 0,0-2 1 0,-3-3 0 0,-5-1 1 16,7 5-1-16,-1-5 4 0,1 1 0 0,-7 0 3 0,5-6 3 0,3 6 2 15,-2-3 0-15,0 3 2 0,2 0 0 0,-2-7-2 0,-1 7-1 16,8-1-4-16,-5-4-2 0,-2 4-2 16,7-5-4-16,-7 6-3 0,7-6-7 0,0 0-2 0,0 6-6 0,0-7-5 0,0 2-4 0,0 0-5 0,7 0-3 0,-7 2-2 0,7-3-3 15,-2 2-2-15,-5 4-1 0,8-7-3 0,4 5 0 0,-5 2 0 0,0 0-1 16,6 0 1-16,-8 2 0 0,9 4 5 0,-1-3 0 0,0 1 4 0,0 5 2 15,6-4 1-15,-4 4 5 0,4 0 2 0,-1 4 0 0,3-4 2 0,-2 5 2 16,-1 4 2-16,3-2 1 0,-2-2 0 0,1 4 1 0,-1 1 0 0,2-1 1 16,-3 0-1-16,-4 3-2 0,4-3-1 0,-2 0 1 0,-5 1-2 0,1-1 1 0,2 6 0 15,-1-4 0 1,-7-1 0-16,1-1-1 0,1 0-3 0,-3 1-2 0,-5 1-6 0,7-1-5 0,-7-1-9 0,0 0-9 0,0-3-14 0,0 3-12 0,-7 1-17 0,7-1-18 16,0 1-16-16,0-5-23 0,-5 4-27 0,5-3-23 0,0 3-20 0,0-3-19 15,5-2-13-15,-5 7-16 0,7-7-15 0,-7 1-24 0,7-1-23 0,6 8-29 16,-6-9-26-16,-2 3-23 0,9-6-16 0,-1 3 11 0,0 3 26 0,-2-6 29 15,5 6 32-15,-4-6 30 0,-1 0 30 0,5 0 33 0,-5 0 35 0,2 0 38 0,0 0 42 0,-6-6 44 16,7 6 57-16</inkml:trace>
  <inkml:trace contextRef="#ctx0" brushRef="#br0" timeOffset="87971.16">17792 11308 42 0,'7'-4'124'0,"6"-1"49"0,-6 1 42 0,5-7 40 0,-4 7 41 0,-3-5 40 0,1 3 38 0,2-4 37 0,-3 0 35 0,-5 0 32 0,7 1 32 0,2-1-38 0,-9 1-76 0,0-6-53 0,5 6-39 0,-5-6-26 0,0 5-18 0,0-5-18 0,5 6-22 0,-5-6-18 0,0 6-20 0,0-3-16 0,0 3-14 0,0-1-13 0,0 1-12 0,0 0-13 16,0-3-14-16,-5 8-10 0,5-1-11 0,0-1-8 0,0 3-7 0,0-3-5 0,-5 2-6 0,5-1-9 0,0 5-8 0,-9-4-8 15,9 4-9-15,-7 0-6 0,2 0-6 0,-3 0-7 0,2 0-7 0,1 4-3 16,-3-4-3-16,-4 5-4 0,5-1-2 0,-6 2-4 0,1-3-2 0,-2 8 0 0,9-7 1 16,-16 8 4-16,13-3-1 0,-3 0 3 0,-2 6 0 0,0-6 1 0,-1 1-3 15,2 5-1-15,4 0-2 0,-5-6-2 0,7 7 0 0,-6-1-2 0,3-2-1 16,-2 1-3-16,4 2-2 0,2-1-2 0,-4-6-2 0,2 6 0 0,2 0-2 0,5 0 2 31,-6-6 2-31,6 1 2 0,0 5 2 0,0-6-2 0,0 1 3 0,0-1-2 16,0 2 1-16,6-2 1 0,-6-3 0 0,5 4 4 0,2-7 3 0,2 3 2 15,3-2 5-15,-6 1 2 0,8 1 4 0,-7-6 4 0,4 4 1 0,10-4 5 16,-9 0 0-16,2 0 5 0,4 0 2 0,1-4 4 0,-4 4 2 0,4-6 1 16,0 1 2-16,1 1-1 0,-1-5 2 0,-6-1 1 0,6 4 1 0,2-3 3 15,-3-6 4-15,-2 6 5 0,-5-6 1 0,10 6 2 0,-9-7 4 0,0 2 0 0,-5-2 2 16,6-3 2-16,-7 5 1 0,2-5-1 0,-3-2-2 0,2 3 0 0,1-3-3 0,-8-3-3 16,6-1-5-16,-6 1-4 0,6 0-5 0,-6-1-1 0,0 1-3 0,0-1-6 15,0-3 0-15,0 2-2 0,-6 3-3 0,6-3-1 0,-6 2-2 0,6-1 1 16,-8 1-1-16,8-1 1 0,-7 7-2 0,7-6 1 0,-5 3-2 0,5 2 0 15,-8 4 0-15,8-4 0 0,-6 8-2 0,6 2 0 0,0-4-1 0,-5 7-1 16,5 0-6-16,0 3-5 0,0 3-5 0,0 0-4 0,0 0 0 0,-8 0-2 0,8 3 1 16,-7 3 1-16,7 4-2 0,-6 4 3 0,0-4 2 0,6 11 0 0,-7-3 4 15,2 1 5-15,-3 7 6 0,2-3 6 0,-1 3 8 0,1 2 2 0,1-3 2 16,-3 4 5-16,0 1-1 0,3-2 3 0,5-3 1 0,-8 5 0 0,3-2-2 0,5 2 0 16,-5-6-2-16,5 7-2 0,0-7-2 0,0 4-2 0,0-4-4 0,0 0 2 15,5-3-3-15,-5 3-1 0,5-5-3 0,3 2-1 0,-8-2-2 0,5-1-1 16,3-2 0-16,0 4 0 0,3-5 0 0,-4-2 2 0,7 8-2 0,-9-6 2 0,8-2 0 15,0 2-4-15,-5 0-6 0,11-6-6 0,-14 7-13 0,10-7-17 0,4 0-20 16,-6-3-27-16,0 3-27 0,-2-3-38 0,5-3-41 0,-11 3-60 0,8-6-65 16,1 0-106-16,-7 0-121 0,-2 0-45 0,9-6-8 0,-9-3 13 0,3 0 25 0,-1-1 35 15,-7-4 39-15,5-5 47 0,2-2 49 0,-7-4 53 0,5 1 58 0,-5-4 69 16,7 2 72-16</inkml:trace>
  <inkml:trace contextRef="#ctx0" brushRef="#br0" timeOffset="88614.19">18613 10900 97 0,'6'-7'169'0,"1"2"48"0,1-4 42 0,-3 3 38 0,-5-3 39 0,6 0 33 0,2-1 33 0,-8 0 32 16,5-4 29-16,-5-1 31 0,8 6 29 0,-8-7-64 0,5 1-118 0,-5 6-62 0,7-6-32 0,-7 0-18 0,7 5-13 0,-7 1-11 0,5-6-14 0,-5 12-10 0,0-9-9 0,0 3-7 0,0 3-10 0,0 2-12 0,0 4-13 0,0 0-15 16,0 0-16-16,0 0-15 0,0 0-16 0,0-5-17 0,0 5-14 0,-5 5-10 0,5-5-15 15,-7 4-6-15,7 2-9 0,-7-1-6 0,7-1-6 0,-5 8-3 0,-3-3 0 16,3 4 0-16,-3-2 3 0,-3 4 2 0,3 4 3 0,-5-4 3 0,5 3 3 0,-2-2 3 16,-6 2 1-16,11 3-2 0,-8-2-1 0,-1-4-2 0,9 6 0 0,-2-3 0 15,-5 1-2-15,4-4 1 0,1 5 1 0,2-1-3 0,-3 2-1 0,8-2 0 16,-6-1-1-16,6 3 0 0,0 3-3 0,6-5 2 0,-6 2-1 0,8-3 1 15,-3 3-2-15,2-2 1 0,1-1 0 0,-2 3-4 0,7-2-1 0,1 2-4 16,4-2-2-16,-5-1-6 0,5 3-10 0,3-2-19 0,-2 1-23 0,2-5-26 0,3 4-29 16,-3-4-36-16,4 3-41 0,2-2-59 0,-1-2-64 0,1-4-90 0,5-1-104 0,-6 0-38 15,0 3-7-15,-8-8 13 0,9 1 23 0,-1-5 38 0,1 0 41 0,-9 0 45 16,3-5 49-16,-2-4 53 0,1-1 56 0,-1 1 65 0,-6-7 68 0</inkml:trace>
  <inkml:trace contextRef="#ctx0" brushRef="#br0" timeOffset="89138.83">19251 10972 0 0,'-6'-5'69'0,"6"-4"121"0,0 3 69 0,0 2 51 16,0-2 43-16,0 1 31 0,0 1 29 0,0-1 23 0,0-1 25 0,0 2 23 15,0 0 24-15,6-1 6 0,-6 5-5 0,0-6-103 0,0 6-158 0,0 0-81 16,7 0-44-16,-7 0-25 0,0 0-18 0,0 0-8 0,0 0 1 0,0 0 2 16,0 6 3-16,0-1-1 0,0 3-1 0,0-2-6 0,0 3-4 0,0 2-9 0,0 4-6 15,0-6-3-15,0 5-2 0,5 0 2 0,-5 2 2 0,0 2-2 0,0-3-3 16,0 6-7-16,0-2-10 0,0 2-10 0,0-3-2 0,0 1-8 0,0-4-3 0,0 6-2 15,0-3-2-15,9-3-2 0,-9 4-3 0,0-4 0 0,0 0-1 0,5 0-1 16,-5 0-2-16,7-2 1 0,-7-1 1 0,6-3-2 0,-6 0 2 0,8 1-2 16,-3-1 2-16,-5-4 0 0,8 1 2 0,-8 3 0 0,0-9 4 0,5 6 4 0,-5-2 4 15,0-4 7 1,0 0 7-16,0 0 10 0,0 0 5 0,0 0 8 0,0 0 1 0,0 0 6 0,0 0 1 0,0-10 2 0,0 10 3 0,0-9-2 0,-5 3 3 16,5-3-4-16,0 0-1 15,-8-3-6-15,3 0-7 0,-3 0-7 0,8-1-8 0,-6-2-3 0,-1 0-5 16,2-5-2-16,-4 6 1 0,4-7-4 0,-2 3-1 0,1-1-2 0,1-2-4 0,-4 3 1 15,2-6-3-15,7 3-2 0,-5-3 2 0,5 4-2 0,-8 0-4 0,8-5 0 16,0 7-3-16,-5-1-2 0,5-7-1 0,0 7-5 0,5 4-1 0,-5-4-1 0,0-1-5 16,0 1 2-16,8 4-3 0,-3-4-1 0,-5 5-4 0,0-2 2 0,7 7-1 15,2-6-2-15,-4 6 2 0,-5-1 0 0,6-1-2 0,1 1 3 0,-2 5-3 0,4-4 2 16,-4 5 1-16,2-2-1 16,-1 6 2-16,2-3 0 0,5 3 4 0,-8 0 0 0,2 3 4 0,5-3 0 0,-5 6 2 15,6 3 0-15,-6-5 2 0,5 7 1 0,-4-7 5 0,0 7 1 0,-3 4 3 16,1-7 3-16,1 3 3 0,-7 4 3 0,5-5 3 0,-5 4 1 0,0-4 0 0,0 4 2 15,0-4 3-15,0 5-1 0,-5-6 4 0,-2 6-4 0,7-6 3 0,-6 7-1 16,1-7 0-16,-11 1-2 0,11-1-2 0,-2 6 1 0,-5-4-7 0,4-7-5 16,-4 5-4-16,-2 1-12 0,9 1-9 0,-8-8-11 0,5 9-11 0,-5-8-17 0,8 5-19 15,-4-3-25-15,4-3-28 0,-8-3-32 0,8 6-37 0,-4-1-37 0,2-5-39 16,2 4-61-16,-3-4-70 0,3 0-71 0,-1 0-65 0,-2 0-20 0,3 0 10 16,5 0 23-16,-7 0 33 0,1-4 38 0,6 4 43 0,0-5 49 0,0-1 49 0,-8 3 51 15,8-7 54-15,8 1 65 0,-8-3 71 0</inkml:trace>
  <inkml:trace contextRef="#ctx0" brushRef="#br0" timeOffset="89372.93">19556 10626 0 0,'8'3'41'0,"-1"3"160"0,-1-6 93 0,-6 6 69 0,7-6 55 0,-7-6 47 15,6 6 42-15,-6-6 43 0,5 3 37 0,4-3 38 0,-9 0 33 0,7 2 31 0,-2 4 26 0,-5-5-125 0,6 0-217 0,-6 1-115 0,7 4-69 0,-1 0-37 0,-6-4-23 0,8 4-20 0,-8 0-16 16,5 4-18-16,2 0-15 0,-7 1-15 0,6 0-40 0,2 5-5 0,-2-1 0 15,1 7 0-15,-7-2 0 0,5 1 0 0,2 4 0 0,-7 0 0 0,7 7 0 16,-2-7 0-16,-5 5 0 0,0 1 0 0,0-1 0 0,0 1 0 0,0-1 0 16,0 0 0-16,-5 1 0 0,-2-1 0 0,0 6 0 0,2 0-10 0,-8-2-86 0,-1 2-23 15,2-2-27-15,-9 8-38 0,3-2-46 0,-9-1-54 0,1 1-58 16,-1 2-112-16,-4-3-135 0,4-5-49 0,-5 8-4 0,-1-8 17 0,1 2 26 16,5-5 31-16,-4-7 35 0,4 3 43 0,-6-6 49 0,6-6 59 0,3-5 62 0,-2 2 69 0,-8-6 72 15</inkml:trace>
  <inkml:trace contextRef="#ctx0" brushRef="#br0" timeOffset="93180.49">643 7029 8 0,'0'0'86'0,"-5"0"47"0,-1 6 41 0,-2-6 30 0,3 0 28 0,-3 0 23 0,3 0 23 0,-3 0 23 0,2 0 25 0,1 0 28 0,-2 0 30 0,-1 0-19 0,2-6-46 0,6 6-42 0,-7 0-36 0,1-4-26 0,6 4-22 0,0 0-13 15,0-5-10-15,0 5-6 0,0 0-7 0,0-6-9 0,0 6-13 0,0-3-17 0,0 3-18 16,0 0-22-16,0-6-18 0,0 6-17 0,6-4-16 0,-6 4-8 16,0 0-6-16,0 0-3 0,7 0-3 15,-7 0-3-15,6-5-2 0,-6 5-2 0,8 0-2 0,-1 0-1 0,-2 0 0 0,-5 5 0 0,6-5 2 0,2 0 2 0,-3 4 3 0,3 2 0 16,-3-3 3-16,3 3 1 0,-2-1 3 0,-1 5 0 0,10 0 1 0,-9-1 2 15,1 0 1-15,-1 2 2 0,-1 5 1 0,3-2 1 0,0 0 0 0,-3 6 2 0,8-5-4 0,-13 4 0 16,5-1-1-16,4 3-1 0,-4-2 1 0,2 2-3 0,-7 1-1 0,6-1 0 16,-6-3-2-16,5 3 2 0,-5-2 0 0,0 2 0 0,9-8 2 0,-9 1-3 0,0 2-3 15,0-1-2-15,0-6 3 0,0 6 1 16,0-9-2-16,0 3 1 0,0-5-3 0,0 7 2 0,0-7 0 0,0 1 0 0,0-5 1 0,0 4-1 0,0-4 4 0,-9 0 7 16,9 0 14-16,0 0 6 0,0 6 1 0,0-6 3 15,0 0 4-15,0 0 4 0,0 0 3 0,-5 0 8 0,5-6 4 0,-6 6 2 0,6-4 2 0,-7-1-3 0,7 1 2 16,-5-1-6-16,-4-5-9 0,9 4-7 0,-5-3-3 15,5-1-3-15,-7-4-1 0,1 4-4 0,6-5-3 0,-5 0-7 0,5-3-4 0,-8-3-4 0,0 2-2 0,8-2-3 16,-5 3 0-16,5-7-5 0,0 1-2 0,0 0-1 0,0 0-2 0,-6-7-3 0,6 7-1 16,0 0-3-16,6-1 1 0,-6 1-5 0,0 0-2 0,0-1-2 15,5 6-2-15,3-2-1 0,-8 3 0 0,8-1-2 0,-3 4-2 0,1 0 3 0,1 0-1 0,-2 0 0 16,4 5-2-16,-4 1-8 0,2-2-12 0,-1 7-14 0,8-5-14 0,-7 4-22 0,5 5-22 0,0-4-25 16,3 4-25-16,-3 0-23 0,-5 0-25 0,11 4-34 0,-4 1-42 15,-1-1-64-15,0 1-80 0,0 5-55 0,1-1-41 0,-2-4-4 0,1 5 20 0,1 5 31 0,-2-6 36 16,-6 1 39-16,2 1 41 0,5-1 40 0,-8-1 43 0,4-4 47 0,-9 5 52 0,5-6 66 15,-5 7 79-15</inkml:trace>
  <inkml:trace contextRef="#ctx0" brushRef="#br0" timeOffset="94064.4">1393 6952 96 0,'5'-9'164'0,"-5"-2"48"0,0 1 39 0,-5 1 37 0,5-2 36 0,0 7 37 0,-6-5 34 0,6 0 33 0,-7-3 29 0,2 8 28 0,-4-1 29 0,2-5-70 0,2 5-122 0,5 1-66 0,-6-1-37 0,-1 1-24 0,1-2-15 0,-2 0-16 0,3 6-20 0,-2-4-18 0,7 4-18 15,-7-5-14-15,2 5-15 0,5 0-11 0,-7 0-18 0,-1 0-8 0,8 0-10 16,-5 0-8-16,-2 5-6 0,7-5-8 0,-7 4-8 0,2-4-6 0,5 6-4 0,-8 0-5 16,1-2-4-16,1 5-3 0,0 0-2 0,-1 2 2 0,-6-2 2 0,7 7 2 15,-1-3 0-15,1 2 0 0,1 0 1 0,-11 0 1 0,11 4 1 0,-2-5 1 0,1 7-1 0,0-8 2 16,-2 8 3-16,1-6 0 0,2 4 0 0,5-5-1 0,-6 7-1 0,6-7-2 15,-8 0-1-15,8 2 2 0,-5 2-1 0,5-3 0 0,0-6 0 0,-8 7 0 0,8-1-2 16,0-6 1-16,0 0-4 0,0 3-4 0,0-3-3 0,8 0 1 0,-8 1 0 16,5-1 1-16,-5-3-1 0,8 3-2 0,-8-3-1 0,6-3 3 0,-1 3 0 0,2 0 4 15,1-2 1-15,-2-4 4 0,7 5 0 0,-8-5 8 0,11-5 11 0,-11 5 11 0,8-4 9 16,1-2 10-16,-9-3 11 0,8 3 5 0,0-3 8 0,0-6 5 0,1 5 6 16,-1-5 4-16,-6 0 6 0,5 1 3 0,0 0 7 0,2 0-1 0,-7-7-2 0,4 8-5 15,-4-8-7-15,7 6-4 0,-7-4-3 0,-1 1 1 0,-1 2-4 0,4-4 1 16,-2 1-3-16,-2 4-4 0,1-4-3 0,-6-2-6 0,8 7-6 0,-8-5-2 0,0 0-5 15,0-2-2-15,0-3-5 0,0 5-5 0,0-1-6 0,0-5-5 0,-8 7-3 16,8-7-4-16,0 5-3 0,-6 1-2 0,6-6-2 0,-5 5 1 0,5-2-1 0,-7 1 2 16,7 2-1-16,0-2-1 0,-9 2 0 0,9 5 1 0,-5-1-1 0,5-4-1 15,0 4-2-15,0 0 0 0,0 6 0 0,-6-7-1 0,6 7 0 0,0 0-1 16,0-1-1-16,0-1-1 0,-7 8 1 0,7-9-2 0,0 8 1 0,0-1-2 0,0-1-2 16,0 2 2-16,0 4-1 0,0-3-3 0,0 3-3 0,0 0-3 0,0 0 0 0,0-6-6 15,0 6-1-15,0 0-6 0,0 0-3 0,0 0-3 0,0 0-3 0,0 0-1 16,0 0 3-16,0 0 2 0,0 6 2 0,0 1 4 0,0-1 5 0,0-1 4 15,0 5 4-15,7-1 4 0,-7 2 5 0,0 3 5 0,6 0 7 0,-6-4 2 0,0 5 6 16,0 0 2-16,0 3 0 0,5-2 0 0,-5 3 0 0,0-5-2 0,0 7-2 0,-5-2 1 16,5 1-1-16,0-1-2 0,0 0 1 0,0 1-1 0,0 1 0 0,0 2-2 15,-6-3-1-15,6 5-2 0,0-7-4 0,0 3-1 0,0 3-1 0,0-5 0 0,0 5-1 16,0-3-1-16,0-2-2 0,6 0-2 0,-6 7-1 0,0-13 0 0,5 7 1 16,-5 0-2-16,9-6-2 0,-2 1 2 0,-7 1 1 0,5-2-1 0,1-6 1 0,2 7-2 15,-3-4 3-15,3-1 2 0,-3-5 1 0,2 5 2 0,0-7 1 0,0 7 2 16,-1-5-2-16,1-5 2 0,-2 6 3 0,3-3 0 0,3-3 3 0,-3 0 1 0,0 0 3 15,5 0 0-15,-8 0 2 0,9-3 2 0,-9-3-2 0,8 1 2 0,1 1 1 16,-7-5 1-16,6 3 3 0,-8-3 3 0,9-7 4 0,-9 7 2 0,11-6 3 16,-11 6 5-16,0-7 1 0,8 2 4 0,-5-5 7 0,0 4 1 0,-3-6 4 0,1 8 0 15,1-8 0-15,-7 3 0 0,6-1 0 0,-6-7-2 0,8 7-3 0,-8 1-5 16,0-9-5-16,0 5-5 0,0-5-5 0,-8-1-4 0,8 4-8 0,0-6-1 16,-6 5-1-16,6-2-4 0,-7-4-1 0,7 1-2 0,-6 1-1 0,6 6-2 0,-5-7-4 15,-3 6 2-15,0-1 3 0,8 6 0 0,-5-1-2 0,-3 5 1 0,3-4 0 16,5 10-1-16,-5-7-4 0,5 11-2 0,0-4-3 0,-9 3-2 0,9 2-4 15,0-1-7-15,0 5-6 0,0 0-8 0,0 0-7 0,0 0-2 16,0 0-1-16,0 5 0 0,0-1 0 0,-7 6 1 0,7 0 0 0,0 6 1 16,0-1 2-16,0-2 4 0,7 8 4 0,-7 3 8 0,0 0 7 0,0 4 5 0,9 2 7 0,-9-1 2 0,5 6 1 15,-5-7 1-15,5 2-1 0,-5 0 1 0,8 0-1 0,-8-2 2 0,5 2-3 0,3-2-2 16,-8-3-3-16,8-1-2 0,-3-3-2 0,-5 3-5 0,6-5-4 0,1 1-9 16,-7-6-5-16,6 7-10 0,2-7-12 0,-8-1-13 0,5 2-17 0,2 1-18 15,-7-2-17-15,6-4-20 0,-6-1-20 0,6 3-23 0,-6-3-23 0,7-4-26 0,-7 3-26 16,0-2-40-16,8-1-44 0,-8-1-51 0,0 1-52 0,0 1-21 0,5-2-9 15,-5-4 15-15,0 0 24 0,0 0 34 0,0 0 33 0,0 0 39 0,0 0 40 0,0 0 41 16,0 0 44-16,0-10 50 0,-5 5 52 0</inkml:trace>
  <inkml:trace contextRef="#ctx0" brushRef="#br0" timeOffset="94254.34">1712 6902 0 0,'-6'-8'3'0,"-1"-6"115"0,1 2 74 0,1 3 54 0,-3-1 44 0,0 1 43 0,3 4 41 0,-3-5 38 0,3 4 39 0,0-3 34 0,5 3 36 15,-9 3 31-15,2 3 30 0,7-6-77 0,0 6-139 0,0-4-78 0,0 4-43 0,0 0-29 0,0 0-20 0,0 0-23 0,0 0-22 16,0 0-19-16,0 0-21 0,0-5-18 0,0 5-16 0,0 0-16 0,0 0-14 0,0 0-13 15,0 0-11-15,0 0-10 0,0-4-10 0,7 4-5 0,-7-6-6 0,9 6-2 16,-9-6 1-16,5 6-5 0,0-3-3 0,8-3-15 0,-5 1-20 0,5 1-24 0,0-2-22 16,1 1-27-16,-2 1-26 0,0 0-26 0,3-1-29 0,-4-1-40 0,2 2-46 15,2 4-78-15,-3 0-95 0,0 0-53 16,2 0-38-16,-7 0 8 0,-1 0 23 0,-1 0 36 0,2 4 38 0,2-4 43 0,-4 6 44 0,-5-6 44 16,0 0 46-16,7 0 52 0,-7 0 57 0,6 5 71 0,-6-5 85 0</inkml:trace>
  <inkml:trace contextRef="#ctx0" brushRef="#br0" timeOffset="94538.56">2181 7020 67 0,'0'-6'136'0,"0"6"40"0,0-3 29 0,0-3 31 16,-6 6 29-16,6-4 33 0,-8 4 37 0,3 0 33 16,-3 0 34-16,3-5 30 0,0 5 28 0,-4 0-51 0,4 0-98 0,-2 0-44 0,-7 0-22 0,8 0-6 0,-1 0 2 15,2 0-1-15,-9 0-8 0,7 5-11 0,1-5-15 0,1 0-14 0,-2 0-15 16,-2 0-10-16,4 0-11 0,5 0-10 0,-5 0-14 0,-3 4-12 0,8-4-12 0,0 0-16 15,0 0-12-15,0 0-11 0,0 0-9 0,0 0-9 0,0 0-9 0,0 0-5 16,0 0-6-16,0-4-4 16,0 4-4-16,0 0-4 0,0 0 0 0,0 0-4 0,0 0-4 0,0 0-3 0,0 0-6 0,0-5-3 0,0 5-4 0,0-4-4 0,8 4-3 15,-8-5 0-15,5-2-4 0,-5 7-2 0,5-3 0 0,4-3-3 0,3-3-2 0,1 3-6 16,1-3-9-16,-2 0-12 0,8-1-12 16,-8-1-18-16,7-4-23 0,8 7-23 0,-7-6-26 0,-1 2-34 15,2 3-38-15,3-1-49 0,-4 1-57 0,-6 0-99 0,4-3-114 0,-4 8-39 0,6-7-4 0,-6 8 19 0,-4-3 28 0,-2-3 34 0,5 5 42 16,-13-2 43-16,8 0 47 0,-3-3 50 0,-5 4 53 0,0 1 62 15,-5-2 68-15</inkml:trace>
  <inkml:trace contextRef="#ctx0" brushRef="#br0" timeOffset="95033.07">2299 6609 60 0,'0'-3'132'0,"0"-9"42"0,0 8 38 0,0-1 33 0,0-4 33 0,0 5 30 31,-6-2 32-31,6-3 24 0,-8 3 25 0,8-3 21 0,-7 3 24 0,7 1-58 0,-5 1-98 0,5-2-54 0,-8 3-32 0,8-3-20 0,-6 2-15 0,6-1-12 16,-5-1-14-16,5 6-10 0,0-4-10 0,-8 4-4 0,8-6-4 0,0 1-1 16,-5 5-2-16,5-4 2 0,0 4-3 0,0 0-3 0,0 0-5 0,0 0-5 0,0 0-7 15,0 0-6-15,0 0-8 0,0 0-7 0,0 0-10 0,0-5-6 0,0 5-9 32,0 0-7-32,0 0-12 0,0-4-8 0,0 4-6 0,0 0-4 0,5-6-2 0,-5 6 0 15,8-4-2-15,-8 4 2 0,5 0 0 0,1-5 1 0,2 5 0 0,-3-6 0 16,2 6 2-16,7-3-1 0,-8 3 1 0,6-6 3 0,2 6 2 0,-1 6-1 15,0-6 0-15,0 0 0 0,0 3-2 0,8 3 0 0,-10-1 0 0,2 5-2 0,8-6 1 16,-10 5 0-16,4 2 4 0,-2-1 1 0,-2 5 4 0,5-6-1 0,-11 6 0 16,8 0 1-16,-8 0 2 0,4-2 2 0,-2 2 1 0,-2 0 4 0,1 0 2 0,-6-2 3 15,8 8 1-15,-8-6 2 0,0-2-3 0,0 2 0 0,5 0-1 0,-5 0-2 16,-5-6 4-16,5 6-3 0,0-6 0 0,0 3-1 0,-8-3-2 0,8 1 0 0,0-7-1 16,-6 3 0-16,6 3-1 0,-5-3 1 0,5 0 2 0,-7-2 5 0,7-4 3 15,-9 5 6-15,4-5 4 0,5 4 5 0,-7-4 6 0,1 0 2 16,6 0 3-16,-5 0 4 0,-4-4 0 0,2-1 4 0,7 5-1 0,-5-4 1 0,-1-2-2 0,-1-4 0 15,1 5-5-15,-9-4-4 0,10 3-3 0,-1-3-4 0,0-1-3 0,-9 1-4 16,10-2-2-16,-3-4-6 0,-3 2-5 0,3 3-6 0,1-5-3 0,1 0-6 16,-2-3-3-16,3-3-5 0,5 2-3 0,-5-2-4 0,5 2-5 0,-8 1-4 15,8-9-7-15,0 3-3 0,0 6-4 0,8-7-6 0,-8 1-5 0,5 3-9 0,-5-1-9 16,5 1-16-16,3 1-15 0,-2 1-17 0,1 0-22 0,6 4-22 0,-7 0-22 16,7 0-28-16,2 5-24 0,-3 1-29 0,0-2-25 0,2 3-53 0,-1 3-59 0,8-1-70 15,-10 6-67-15,1-3-14 0,4 6 12 0,-5-3 25 0,2 6 34 0,-5 3 39 16,-3-5 39-16,2 7 45 0,-7-2 42 0,7 1 45 0,-7 1 48 0,0-1 60 0,-7-1 68 15</inkml:trace>
  <inkml:trace contextRef="#ctx0" brushRef="#br0" timeOffset="95805.6">2807 6473 0 0,'0'-4'8'0,"0"-2"122"0,0 2 75 16,0-1 56-16,0-1 46 0,0 3 43 0,-8-9 41 0,8 8 41 0,-5-11 41 0,5 6 36 0,-8 0 36 0,8-3 31 0,0 8 28 0,-6-6-85 0,6 0-151 0,-5 6-80 0,5-5-47 0,-7 4-30 0,7-2-20 0,-8 4-20 15,8-3-20-15,-6 1-21 0,6 1-21 0,-6 4-18 0,6-6-18 0,-7 6-12 16,7-3-13-16,-5 3-12 0,5 0-13 0,-7 0-12 16,7 3-10-16,-9-3-7 0,9 6-5 0,-5-6-9 0,-1 4-2 0,6 1-6 0,-7 4-4 0,7-2-1 0,-5 2-3 15,5 0 1-15,-9 1-2 0,9 0 4 0,0 0 1 0,0 0 3 16,0 1 1-16,0 2 0 0,0-4 0 0,0 3 2 0,9-3 1 0,-9 0 0 0,5 6 2 16,-5-11 1-16,7 7 3 0,-1-1 2 0,-6-5 0 0,5-1 2 0,11 2 4 15,-11-3 1-15,2 3 3 0,5-6 4 0,-4 0 2 0,4 0 3 0,-6 0 3 0,7-6 0 16,0 3 3-16,1-3-2 0,-1 2 2 0,0-7 0 0,0 7 2 0,0-7 0 15,0 2 4-15,0-1 1 0,1 1 3 0,-9 0 4 0,8-7 4 0,1 5 6 16,-7 4 4-16,-2-4 7 0,9 1 5 0,-7-5 6 0,-7 6 4 0,6-1 4 16,-1 1 1-16,2-3-1 0,-7 3 3 0,0 0-4 0,9-6 2 0,-9 6-4 0,0-7-5 15,0 7-6-15,-9-6-4 0,9 0-5 0,0 5-6 0,-7-4-7 0,2-1-6 16,-1 6-5-16,-1-7-2 0,1 7-3 0,-2-6-3 0,-4 6-2 0,-2 0-2 16,8-1-5-16,-6 4-2 0,-2-3-2 15,1 3-3-15,0 2-7 0,0 4-2 0,0 0-5 0,0 0-3 0,7 0-3 0,-7 4-2 0,0 2-3 0,5-2-3 16,-5 7-2-16,7-1 1 0,-6-1-1 0,4 6 1 0,2-1 2 0,0 6 2 0,-1-6 2 15,2 5 4-15,-2 2 3 0,-2-2 3 0,4 1 2 0,-1-1 0 0,6 0 4 16,-7-5-2-16,7 7 3 0,0-2-3 0,0 2 1 16,0-3-2-16,0 1-2 0,0-4-5 0,7 6-1 0,-7-3-2 0,6-2-3 0,-1-1-1 0,4 3 1 0,-2-3-1 15,-2-5-2-15,8 5-2 0,-7-6-3 0,9 0-4 16,-10 3-2-16,9-3 1 0,-1 1 0 0,0-5 3 0,0-1 0 0,0-4-1 0,1 5 4 0,-4-5 0 16,11 0 2-16,-8 0 2 0,1 0 1 0,4-5 5 0,-4 5 4 0,-2-4 5 0,2-1 6 15,-1-5 0-15,-1 4 4 0,2-3 3 0,-1 3 3 16,-8-3 3-16,11 0 5 0,-11-1 2 0,9 1 5 0,-9-3 7 0,3 3 6 0,-3-6 2 15,2 6 3-15,0-6 1 0,-2 0 3 0,2-4 2 0,1 4 3 0,-8 0 2 0,5-4 2 16,2 1 2-16,-7-3 1 0,7 6 3 0,-7-3-2 0,5-3-1 0,-5 2 0 16,0 0 0-16,0-1 4 0,0 6 1 0,0-7 6 0,0 1-1 0,0 7 3 0,0-2-1 15,0-6 3-15,0 12-2 0,0-4-2 0,0-2 2 0,-5 4-4 0,5 1-2 0,0 1 1 16,0 5-2-16,-7-7 0 0,7 7-4 0,0-2-5 0,0 1-6 16,-7 5-3-16,7 0-6 0,0 0-4 0,0-4-9 0,0 4-4 0,0 0-10 0,-5 4-8 15,-3-4-9-15,8 5-8 0,-7 1-3 0,7 4-6 0,-5-5-2 0,-2 4-1 16,0 1-2-16,2 5 2 0,-3-5-2 0,3 4 3 0,-3-1 3 0,2 2 4 15,6 1 3-15,-5-2 3 16,-3 1 8-16,0 1-1 0,8 2 2 0,-5-3 0 0,5 0-1 0,0 0 2 0,-7-2-2 0,7 2-1 0,0-6 2 0,0 7-3 16,0-1-4-16,0-1-4 15,0-4-4-15,0 0-2 0,0 4-2 0,7-4-2 0,-7-1-2 0,0 3-1 0,5-3-1 0,-5 0 0 0,8 1 1 0,0-1 2 0,-3 2 2 16,1-7 2-16,2 7 4 0,-3-7-4 0,8 2 0 16,-6-6-7-16,0 3-8 0,5-3-9 0,-4 6-9 0,4-6-12 15,-5 0-12-15,6-6-16 0,-5 6-17 0,-3-3-22 0,8 3-26 0,-8-6-26 0,4 2-20 0,-4-1-34 0,2-1-35 0,-1 2-55 16,7-2-62-16,-5-3-40 0,-3 4-28 15,2-5 1-15,0 6 15 0,-7-7 27 0,5 2 30 0,3-1 37 0,-8-1 36 0,0 4 39 0,7-8 40 0,-7 3 48 0,0-2 52 0,0 0 59 16,0 0 75-16</inkml:trace>
  <inkml:trace contextRef="#ctx0" brushRef="#br0" timeOffset="96357.22">3374 6238 18 0,'7'-3'48'0,"-2"-4"21"0,3 2 23 0,-3 1 26 0,-5-1 30 0,6-1 31 0,2 2 29 0,-3-1 27 0,-5 1 26 0,7-1 6 0,-7 5-11 0,6-4-5 0,-6-2-4 0,0 0-3 0,8 2 1 0,-8-1-5 0,0 5-11 15,0-6-13-15,0 3-17 0,0-3-12 0,0-3-11 0,0 5-8 0,0-1-6 0,-8-5-8 0,8 4-7 16,-6-3-1-16,6 3 6 0,-7-3 3 0,7 0 5 0,-5 3 3 0,5-4-1 16,-8 1 0-16,8-2-5 0,-6 7-6 0,6-5-10 0,0 3-4 0,-5-4-9 15,5 10-2-15,0-5-1 0,0 5-15 0,0-4-18 0,0 4-19 0,0 0-20 0,0 0-18 16,0 0-17-16,0 0-12 0,0 0-8 0,0 0-8 0,0 4-7 0,5 1-5 16,-5 2-5-16,0-4-1 0,6 7-1 0,-6-1 6 0,8 2 1 0,-3 4 7 15,2 0 3-15,-7-2 5 0,6 2 7 0,2 1 2 0,-2 2 0 0,1 2-2 16,-2-4-1-16,2 2-2 0,5 1-3 0,-4 2 0 0,-1-8-5 0,-1 7-3 0,2-4-1 15,2-1-1-15,-2-2-1 0,-2-2 1 0,1 4 0 0,6-6 1 0,-7 1 0 0,2-1 0 16,-3-4 2-16,3 5 3 0,-3-4 3 0,-5-2 4 0,8 1 6 16,-2-5 7-16,-1 6 5 0,-5-6 10 0,7 0 10 0,-7 0 11 0,8-6 10 0,-8 1 10 15,6 1 8-15,-6-2 7 0,0-4 5 0,6 0 5 0,-6 0 8 0,0-3 0 16,7-2 5-16,-7 4-5 0,0-2-3 0,0-8-8 0,0 6-10 0,0 0-12 16,0-4-10-16,0 0-45 0,0-1-11 0,-7 1 0 0,7-5 0 0,0 5 0 15,-6-2 0-15,6-3 0 0,0-1 0 0,-6 5 0 0,6 1 0 0,0-5 0 16,-8 9 0-16,8-4 0 0,0-2 0 0,0 8 0 0,0-2-25 0,0 6-29 0,0-2-12 15,0 7-18-15,0-7-22 0,0 11-30 0,0 0-31 0,0 0-32 0,0 0-27 16,0 0-23-16,0 0-19 0,0 0-23 0,0 5-28 0,8 1-55 0,-8 3-71 16,6-3-60-16,-6 9-52 0,6-6-3 0,1 4 19 0,-7 2 38 0,0 1 42 0,0-2 45 15,0 5 44-15,0-4 40 0,-7 4 38 0,1-4 46 0,0 0 49 0,6 0 64 16,-8 0 76-16</inkml:trace>
  <inkml:trace contextRef="#ctx0" brushRef="#br0" timeOffset="96767.67">4005 5878 7 0,'0'-5'67'0,"0"-1"30"16,5 2 20-16,-5-2 27 0,0 1 31 0,0 1 32 0,0-2 33 0,0 1 28 0,0 1 27 0,0-1 24 0,0-5 26 0,0 6-25 0,0-1-51 0,0-5-26 0,0-1-7 0,0 7-2 0,0-5 3 0,0 0-10 0,0-3-15 0,0 3-17 0,0-1-17 16,0 1-8-16,0 4-5 0,-5-5-6 0,5 1-2 0,0-3-6 0,0 3-6 0,-5 5-5 15,5-7-8-15,0 2-5 0,-8 5-6 0,8-7-6 0,0 7-6 0,-6-2-8 16,6 2-8-16,0-1-9 0,-7 5-11 0,7-5-10 0,-8 5-14 0,8 0-11 16,0 0-10-16,-5 5-8 0,5-5-8 0,-6 5-7 0,-2-1-8 0,8 2-4 15,-5 4-5-15,-3-1-5 0,3 0-2 0,-3 2-2 16,2 2 0-16,1 3 0 0,-2-1 2 0,-1 3 3 0,2-3 3 0,-1 6 2 0,1-2 1 0,1 5 3 0,-2-5-1 15,7 1 3-15,-9 5-1 0,4-1 1 0,-1-3 0 0,-1 1 0 0,7 5 0 16,-5-5-1-16,5 5 1 0,0-5-3 0,-9-2-5 0,9 5-5 0,9-6-10 0,-9 7-7 16,0-7-11-16,5-1-9 0,-5-2-12 0,7 2-11 0,-1-3-14 0,-1 6-9 15,11-8-10-15,-11-2-13 0,1 4-12 0,7-5-11 0,-5-1-11 0,4 0-8 16,2 1-8-16,-1-5-5 0,0 4-6 0,-2-2-15 0,10-2-17 0,-8-5-19 16,6 4-19-16,-6-4-20 0,8 0-14 0,-9-4-25 0,8 4-27 0,0-5-2 0,-9-2 3 15,9 4 17-15,-6-8 23 0,5 7 25 0,-6-5 25 0,0-1 35 16,0-1 33-16,0 1 37 0,1 1 33 0,-9-2 35 0,10-2 45 0</inkml:trace>
  <inkml:trace contextRef="#ctx0" brushRef="#br0" timeOffset="97208.75">4090 5863 38 0,'-14'-6'123'0,"8"1"47"16,-1 1 38-16,2-7 29 0,-4 2 26 0,9 5 27 0,0-6 30 0,0-1 31 0,0 7 32 0,0-7 28 0,-5 7 28 15,5-1-40-15,0 1-77 0,0 4-58 0,0-5-44 0,0 5-25 0,0 0-10 16,0-4-9-16,0 4-2 0,0-6-12 0,0 6-16 0,5-6-18 0,-5 6-18 15,0 0-11-15,9-3-15 0,-9 3-9 0,5 0-9 0,2 0-11 0,-7 0-8 16,6 0-7-16,0 0-3 0,2 0-4 0,-1 0-1 16,6 3-2-16,-7-3 0 0,7 6-2 0,-8 0-5 0,9-6 0 0,-1 4-4 0,0 5-2 0,-6-4-3 0,6-1-1 15,1 7 0-15,-1-7-5 0,-3 7 1 0,4-1-4 0,1-1-3 0,-3 0-1 16,0 6-1-16,2 1 0 0,-1-3 2 0,-8 2 0 0,11 5 3 0,-11-5 0 16,8 4 2-16,-8 2 0 0,3-3-2 0,0 1-4 15,-3 2-5-15,1-3-2 0,-6 3-3 0,8-6 2 0,-8-2-2 0,5 2 1 0,-5 1-1 0,0-7 3 0,0 0 0 16,0 0 2-16,0-3 4 0,0 3 4 0,0-3 4 0,-5-6 8 0,5 6 5 15,0-6 11-15,-8 0 7 0,8 4 5 0,-6-4 12 0,6-4 6 16,-5 4 9-16,-3 0 8 0,0-6 5 0,3 0 7 0,-3 2 4 0,3-1-2 0,0-4 0 0,-4 3-2 16,2-3-2-16,2 0-3 0,-1-1-5 0,-1-5-6 0,1 5-4 0,-2-4-8 15,-4 4-10-15,6-5-11 0,0 0-10 0,-2 0-11 0,1-4-10 0,-7 4-5 16,9-3-4-16,0-3-4 0,-3 6-6 0,8-4-4 0,-5-1-2 0,-3 1-7 16,8-6-2-16,0 5-7 0,0 1 0 0,0 0-1 0,0-1-1 0,0 1-1 0,0-2-2 15,8 3-1 1,-3 3-6-16,-5-4-6 0,8 4-8 0,-3 0-11 0,0 0-12 0,9 1-19 0,-7 4-17 0,1 0-20 0,4 1-25 0,-5 0-27 15,6 2-30-15,0 4-29 0,-7-3-30 0,6 1-50 0,2 5-64 0,-1 0-69 0,0 0-74 16,-5 5-18-16,3 1 8 0,-3-3 28 0,-3 7 29 0,3-4 43 0,-1 3 37 0,-2 1 47 16,-5-5 46-16,0 4 48 0,-5 1 46 0,5 1 62 0,-7-1 67 0</inkml:trace>
  <inkml:trace contextRef="#ctx0" brushRef="#br0" timeOffset="97887.16">4545 5745 0 0,'0'-6'1'16,"0"2"99"-16,0-5 66 0,0 4 50 0,0-5 41 0,0 1 39 0,0-3 39 0,0 9 39 0,0-7 39 0,0-4 35 0,0 8 35 0,0-3 32 0,0-1 30 0,0 4-70 0,0 2-127 0,0-1-67 0,0 5-39 0,0-5-30 0,0 5-25 0,0 0-27 0,0 0-30 0,0 0-30 0,0 0-29 0,0 0-25 0,0 0-24 0,0 0-15 0,0 0-12 0,0 0-7 0,0 5-8 0,0 0 2 0,8-1-3 0,-8 6 5 15,0 1 0 1,5-1 6-16,-5 4 5 0,7-1 5 0,-7 8 8 0,6-6 3 0,-6 4 3 0,6 2-1 0,-6-3-1 0,8-3-1 0,-8 4-5 0,0 0 0 16,7 1-3-16,-7 1-5 15,5-2 0-15,-5-4 0 0,8 4-2 0,-2-4 1 0,-6 3 1 0,5-2 0 0,-5-2-2 0,8 1 1 0,-1 1 2 0,-1-3 0 0,-6 1 0 16,6-4-1-16,1 1 2 0,-7 4 0 0,5-6 2 15,-5 1-1-15,8-1-1 0,-2-3 1 0,-6 4-1 0,7-5 1 16,-7-1 2-16,6 1 2 0,-6-1 0 0,0 2 6 0,0-6 3 0,0 0 9 0,0 0 9 16,0 0 13-16,0 0 14 0,0 0 13 15,0 0 15-15,0 0 5 0,0 0 4 0,0 0 3 0,0 0 1 0,0-6 5 16,0 2 0-16,-6-5 2 0,6 4-2 0,0-5-5 0,-7 4-11 0,7-3-9 16,-6-1-13-16,-2-4-10 0,8 4-16 0,-5-5-6 0,-2 0-4 0,1 0-3 15,0 0-3-15,-1-4-4 0,-1 5-3 0,3-5-5 0,-1-2-5 0,-2 2 0 16,-4-1-3-16,4 1-3 0,2-6-3 0,0 5-4 0,-1 1-3 0,2-5 0 15,-3 5-3-15,2-2-1 0,-1-3 2 0,7 5-2 0,-6-2-1 0,6 3-4 16,-5 3-2-16,5-4-5 0,0 4 0 0,0 0-3 0,0 0-1 0,0 5 3 0,0 1-2 16,0 0 0-16,0 0-2 0,5 3 1 0,-5-3-2 0,6 3-2 0,1-4 2 15,-1 5 0-15,2 1 3 0,-3-1 0 0,2-1 3 0,-1 2 1 0,8-1 3 16,-2 1 0-16,2 4 3 0,-1-5 0 0,0 5 0 0,-7 0 1 0,6 0 1 0,2 0-1 16,-1 5 0-16,0-5 2 0,0 4-1 0,0 1 1 0,-8-5 1 0,11 4 0 15,-11 2 2-15,9-1 1 0,-9 4-2 0,3-5 3 0,-3 8 3 0,2-8 2 16,0 7 3-16,0-2 4 0,-7 0 4 0,6 0 3 0,-6 7 6 0,0-1 1 15,0-6 5-15,0 6 3 0,0 0 2 0,-6-2 3 0,-1-2 4 0,7 2-1 16,-7 3 0-16,0-5 1 0,-6 2-2 0,8-4 0 0,-3 3-5 0,-3-3-1 0,4 1-3 16,-7-1-6-16,9 0-2 0,-8-3-9 0,-3 3-8 0,11-3-12 0,-8-1-11 15,7 5-13-15,-7-6-15 0,6 1-12 0,-5-1-18 0,5-4-18 0,-1 5-24 0,-3 1-24 16,3-6-27-16,3 4-34 0,-2-4-34 0,-1 5-44 0,2-5-45 0,0 6-78 16,6-6-90-16,-7 4-43 0,7-4-15 0,0 0 8 0,-5 6 24 0,5-6 32 0,0 0 36 15,0 0 44-15,0 0 44 0,0 0 49 0,0 0 50 0,0-10 58 0,0 4 60 16</inkml:trace>
  <inkml:trace contextRef="#ctx0" brushRef="#br0" timeOffset="98187.43">4735 5467 0 0,'7'-11'76'0,"-2"2"115"0,1 0 72 0,-6-1 58 0,8 0 52 0,-8-4 52 0,0 4 54 0,0 0 44 0,0-1 40 0,0 2 37 0,0 0 31 0,0 3 9 0,0-3-7 0,0 0-100 0,0 3-154 0,0-4-82 0,0 5-43 0,0 1-34 0,0-1-30 15,0 5-31-15,0-6-36 0,0 6-25 0,0 0-23 0,0 0-20 0,0 0-16 16,0 0-19-16,0 0-16 0,0 0-15 0,0 0-12 0,0 0-6 0,5 0-5 16,-5 6-1-16,8-6 0 0,-3 9 1 0,-5-4 5 0,7 5 0 0,7 0 7 15,-8-1 4-15,1 6 8 0,7-1 5 0,-9 2 8 0,8-1 4 0,-8 3 4 16,11-2 1-16,-5 2 0 0,-3 3-3 0,-3-2-1 0,2 5 0 0,6-3-2 16,-6 3 2-16,0 1-1 0,-7-7 5 0,5 6 1 0,-5 1 1 0,0-1 0 15,0 1-6-15,0-5-8 0,-5 5-17 0,-2-1-16 0,0-5-21 16,0 5-24-16,1-5-31 0,-6 1-31 0,-2 1-48 0,1-2-48 0,0-1-82 0,0 3-96 0,-1-2-99 15,-4-4-96-15,4 4-31 0,-6 1 3 0,1-4 22 16,-2-3 33-16,3 1 39 0,-3 1 43 0,3 1 50 0,-1-2 54 0,0-4 60 0,-1-1 64 0,1-3 79 0,-8-3 80 16</inkml:trace>
  <inkml:trace contextRef="#ctx0" brushRef="#br0" timeOffset="102863.5">1706 8593 29 0,'6'0'100'0,"-6"-6"34"0,8 6 22 0,-8-4 24 0,5 4 27 0,-5 0 26 0,0-5 29 0,7 0 26 0,-7 5 24 0,6 0 21 0,-6 0 23 0,0-4-42 0,6 4-74 16,-6 0-44-16,0 0-28 0,7 0-9 0,1 0-1 0,-8 0-9 0,5 0-15 0,-5 0-15 0,6 0-18 0,-6 0-12 0,8 0-11 0,-8 4-9 0,5-4-6 0,-5 0-5 0,7 0-6 16,-7 0 0-16,0 5-6 0,8-5-1 0,-8 0-2 0,0 0-2 0,6 5-1 0,-6-5-2 15,0 0-1-15,0 0-3 0,6 4-1 0,-6-4-4 16,0 0-1-16,0 0-2 0,7 6-2 0,-7-6-1 0,0 0-1 0,0 0 4 0,0 0 5 0,0 0 6 0,0 0 8 15,0 6 5-15,0-6 8 0,0 0 6 0,0 0 7 0,0 0 6 0,0 0 7 16,0 0 8-16,0 0 11 0,0 0 4 0,0 0 6 0,0 0 3 0,0 0 4 0,0 0-6 16,0 0-7-16,0 0-8 0,-7 0-9 0,1-6-7 0,6 6-10 0,-6-6-7 15,-2 6-7-15,1-4-7 0,2-1-9 0,-9 0-4 0,9 1-4 16,-3-2-5-16,-5 2-7 0,7-5 0 0,-6 4 2 0,4-5 2 0,-5-1 1 0,7 1 1 0,-7 1 1 16,5 0-2-16,-5-7-1 0,8 7-3 0,-9-6-6 0,7 1-5 0,-4-2-8 0,3 1-7 15,3 2-3-15,-8-2-5 0,6-6-4 16,0 7-3-16,0-6 1 0,1 2-2 0,-1 3 0 0,2-4 1 0,-4-1-2 0,9 5 3 0,-5 2-2 0,5 1 0 15,0-3-1-15,-5 6 0 0,5 0-4 0,0-1-1 0,0 4 0 0,5-3-6 0,-5 3 1 16,0 3-1-16,0-3-2 0,5 1-2 0,4 1 0 0,-9-2-1 0,5 3 0 16,2 3 1-16,-1 0 2 0,-6 0 2 0,14 0-3 0,-14 0 5 0,12 0 0 0,-4 3 2 15,-3 3 2-15,3-2 3 0,3 7-2 0,-4-2 5 0,2 0 1 0,1 7 5 16,-2-2 1-16,5 5 1 0,-5 2 4 0,-3-2 1 0,8 5 5 16,-7 0 2-16,2 0 2 0,-3 1 1 0,2-1 1 0,-1 1 0 0,0-1 2 0,1 1-2 0,-7-1 1 15,8-3 2-15,-3 3-3 0,-5-9 1 0,6 4-2 0,2 0-3 0,-8-5-1 0,5 2-2 16,-5-1 1-16,7-1 0 0,1 2-2 0,-8-7-1 0,6 0-2 0,-6 1-4 15,6-1-4-15,1 3-8 0,-7-9-9 0,5 8-13 16,3-7-10-16,-8 2-14 0,6-3-14 0,-6 3-19 0,7-6-20 0,-7 4-24 0,6-4-27 0,-6 5-24 0,5-5-24 16,2 0-39-16,2 0-48 0,-4 0-61 0,2 0-63 0,-1-5-33 0,-1 1-18 0,4-2 9 15,-2 3 22-15,-2-7 28 0,9-1 33 0,-9 1 39 0,3-4 39 0,-1 4 39 0,-2-4 41 16,2-2 51-16,0 1 55 0</inkml:trace>
  <inkml:trace contextRef="#ctx0" brushRef="#br0" timeOffset="103275.06">2025 8295 0 0,'-5'-5'2'0,"-3"5"114"0,8-4 80 0,0-2 59 0,-8 2 45 0,8-1 42 0,0-1 35 0,0 2 33 0,8-1 34 0,-8-1 28 0,8 6 26 0,-8 0 25 0,0 0 21 0,0 0-80 0,0 0-141 0,0 0-86 0,0 0-59 0,0 0-36 0,0 0-20 15,0 0-19-15,0 0-13 0,0 0-16 0,0 0-13 0,0 0-10 0,0 0-9 0,0 0-7 16,0 0-6-16,0 0-4 0,0 0-3 0,0 0-3 0,0 0 0 0,0 0-3 16,-8 0-1-16,8 0 0 0,-8 6-3 0,8-6 3 0,0 5 1 0,-5-5 0 15,5 4 3-15,-6 2 0 0,-2-1 5 0,8-1 1 0,-5-4 1 0,-3 6 2 0,3-2 1 16,-2-4 1-16,0 0 0 0,2 5 0 0,-2-5 2 0,-1 0 1 15,3 0-1-15,-3-5 1 0,2 5 1 0,1 0 0 0,-11-4-2 16,11-2 1-16,-1 2-4 0,-1-7-2 0,-7 7-3 0,7-1-3 0,2-5 1 0,-1 1-3 0,-1 0 1 0,1-3-5 16,-2 3-1-16,3-6-6 0,-2 2-5 0,1 1-5 0,0-3-6 15,6 1-3-15,-8 1-6 0,1-8 1 0,7 6-4 0,0 2-3 0,0-2-4 0,-5-1-4 0,5 2-5 0,5 1 0 16,-5 1-2-16,0-3 2 0,7 6-1 0,-7 0 4 0,8-1 1 0,-2 1 4 16,0 3 0-16,1-4 1 0,6 5-1 0,-7 0 1 0,1 1 3 0,4-2 2 15,-4 2 1-15,7 4 1 16,-7 0 0-16,4 0 2 0,-2 4 2 0,3 2 1 0,-6-2 3 0,7 6-2 0,2 0 5 0,-10 5 4 0,9 4 2 0,-9 2 4 0,8 3 2 15,-5 0-1-15,-2 5-5 0,7 6 1 0,-5-1 0 0,-3 0 1 0,3 5-2 0,-8-5-2 16,5 0-5-16,0 1-3 16,-5-1-5-16,9-4-5 0,-9-8-7 0,7 5-8 0,-7-9-9 0,5 1-7 15,-5 2-6-15,6-8-12 0,-6 2-13 0,7-4-17 0,-7 4-15 0,6-6-18 0,-6 1-15 0,0-1-16 0,8 0-16 0,-8-3-22 0,0 4-24 16,5-5-33-16,-5-1-37 0,7 2-45 16,-7-3-44-16,6-3-24 0,-6 6-8 0,0-6 9 15,6 0 22-15,-6 0 28 0,0 0 30 0,8 0 32 0,-1-6 32 0,-7 3 38 16,5-3 39-16,4 2 45 0,-9-5 48 0</inkml:trace>
  <inkml:trace contextRef="#ctx0" brushRef="#br0" timeOffset="103987.09">2554 7768 0 0,'0'-5'5'0,"0"-5"38"0,0 5 20 0,0 1 18 0,-7-8 17 0,7 8 19 0,0-1 19 16,0-4 17-16,0 3 19 0,0 2 18 0,0-1 12 0,0-4 1 0,-9 2-8 0,9 4-8 0,0-3-12 0,0 1-3 0,0 1-5 0,0-2-4 0,0 3-9 0,0-3-5 0,0 2-7 0,-5-1-6 0,5-1 0 0,0 2-3 0,0-2-3 0,0 1-1 0,0 5-2 0,-7-4 1 15,7-1 0-15,0 5 1 0,0-4 1 0,0 4 3 0,-6-6 1 0,6 6-1 16,0-5-1-16,-5 5-2 0,5-4-6 0,0 4-5 0,0-5-4 0,-9 5-3 15,9-4-2-15,0 4-3 0,-7 0-4 0,7-6-5 0,0 6-1 0,-5-6-5 0,5 6 0 16,0 0-2-16,0-4 1 0,-6 4-1 0,6 0-4 0,0 0-4 0,0-5-6 16,-7 5-8-16,7 0-4 0,0-4-6 0,0 4-6 0,0 0-6 0,0 0-7 0,0 0-10 15,0 0-9-15,0 4-10 0,-6-4-10 0,6 5-8 0,-8-1-4 0,8 2-7 16,-7 4-3-16,2-1-6 0,-1 6-2 0,0-1-2 0,-1 7-1 0,-1-2 2 16,3 6 0-16,-3-1 1 0,8-6 4 0,-6 13 4 0,1-7 1 0,-3 0 2 0,8 0 2 15,0 7 1-15,-7-7 2 0,7 0 0 0,0 4 3 0,7-1-1 0,-7-5 1 16,0 5 1-16,8 0 1 0,-3-2-4 0,1-1-6 0,2 1-5 0,-3-1-12 0,3 0-10 15,5-3-6-15,-7 4-11 0,6-7-6 0,2-3-12 0,-1 4-7 0,-1-4-13 16,8-5-11-16,-8-1-11 0,9 2-15 0,-7-2-8 0,4-3-8 16,1-3-8-16,1 4-4 0,-6-2-23 0,7-5-27 0,-3 0-41 0,1 0-43 0,-1 0-49 0,3-5-49 15,-2 5-10-15,1-7 6 0,-6 4 18 0,4-8 24 0,3 1 25 0,-8 5 29 16,6-4 29-16,-6-5 33 0,0 3 41 0,0-4 46 16,1 2 50-16,-2-8 65 0</inkml:trace>
  <inkml:trace contextRef="#ctx0" brushRef="#br0" timeOffset="104357.48">2918 7656 83 0,'0'0'151'0,"0"-6"42"0,-7 2 31 0,7-1 27 16,0-1 30-16,-7 2 31 0,7-2 32 0,0 1 33 0,-5 1 33 0,5-1 31 0,0 1 30 0,-8 4-56 15,8-6-112-15,0 1-54 0,-7 1-29 16,7 4-11-16,0-5-4 0,-6 5-7 0,6-4-5 0,0 4-12 0,0-6-13 0,-8 6-15 0,8 0-14 0,0 0-14 0,0-6-13 15,0 6-11-15,0 0-10 0,-5-4-9 0,5 4-10 0,0 0-7 0,0 0-7 16,0 0-9-16,0 0-8 0,0 0-8 0,-5 0-8 0,5 0-11 0,0 0-9 16,0 0-10-16,-8 0-8 0,8 4-6 0,-6-4-3 0,6 6-6 0,-7 0-2 0,1-2 0 15,6 1-1-15,-7 4-1 0,1 1-2 0,-2-1 3 0,3 6 0 0,-3-4 2 16,3 2 4-16,-3 2 2 0,8 1 3 0,-6 2 0 0,1-3 0 16,5 0 2-16,-7 0 2 0,7 4-1 0,0-4 0 0,0 0 1 0,0 0 0 0,0-2 0 15,7 8-2-15,-7-6 1 0,5-2-4 0,-5-2-1 0,6 4-5 0,-6-2-6 0,8 2-7 16,-3-6-6-16,3 3-11 0,-3 3-8 0,9-8-9 0,-7 4-10 0,-1-7-9 15,7 8-10-15,0-9-11 0,-8 3-10 0,9 0-13 0,1-3-7 0,-3-3-5 16,0 0-12-16,1 6-7 0,1-12-23 0,-2 6-25 0,2 0-28 0,4-3-25 0,-2-3-32 16,-5 0-33-16,1-3-23 0,4-1-16 0,3 5 7 0,-6-8 14 0,-1 2 22 15,0 1 25-15,-5-5 29 0,6 0 30 16,-6 2 38-16,5-2 39 0,-4 4 41 0,0-2 40 0</inkml:trace>
  <inkml:trace contextRef="#ctx0" brushRef="#br0" timeOffset="104778.69">3178 7571 0 0,'-7'-4'1'0,"1"-1"106"0,6 1 65 0,-5 4 42 0,-3-6 32 16,8 1 31-16,-8 1 34 0,8-1 35 16,0 1 33-16,-5-2 31 0,5 0 28 0,-7 3 23 0,7-3 27 0,0 6-76 0,0-4-128 0,-7-1-65 0,7 5-29 0,0-6-11 15,0 6-4-15,0-4-10 0,0 4-14 0,-5 0-17 0,5 0-17 0,0 0-13 16,0 0-13-16,0 0-11 0,0 0-12 0,0 0-13 0,0 0-11 0,0 0-14 31,0 0-14-31,-8 0-13 0,8 0-12 0,0 0-9 0,0 0-7 0,0 4-5 16,0 2-1-16,0-1-4 0,-7-1 0 0,7 5 1 0,0-3 0 0,0 4 3 0,-5 4 4 15,5-4 4-15,0 5 4 0,0-5 6 0,-7 4 6 0,7 1 1 0,0 0 2 16,0 0-1-16,0-2 2 0,0 2-3 0,0 1 0 0,0-2 0 0,0 1-3 0,0-2 1 16,0 3-1-16,0-7 2 0,7 6 0 0,-7-6-2 0,5 7 1 0,-5-6-2 15,7 0 2-15,1-1-2 0,-3 0 1 0,2 1-1 0,0-4 1 0,-2-1 2 16,3 5 2-16,0-7 2 0,-3 3 2 0,8-6 1 0,-8 4 0 0,4-4 2 16,3 0 3-16,-6 0 1 0,7 0 1 0,-5-4 4 0,4-2 2 0,-5 3 2 0,6-3 3 15,-1-3 2-15,-5 0 6 0,5-3 5 0,-4-1 11 0,5 3 9 16,-7-4 12-16,7-2 8 0,-5 2 6 0,-3-1 6 0,2-1 3 0,-7 3 6 0,6-2-1 15,-1-6 1-15,-5 7 1 0,0 1-3 0,0-2-2 0,0-1-9 0,-5 2-11 16,5-1-12-16,-6 2-11 0,6-8-10 0,-7 6-8 0,2 2-7 0,-3-2-6 0,-5 0-10 16,7 0-11-16,-2 0-9 0,-5 2-12 0,8 1-11 0,-9 3-12 0,9 0-12 15,-10 3-14-15,10-3-15 0,-9 5-22 0,9-2-24 0,-3 6-26 0,0 0-30 0,-3 0-31 16,4 0-34-16,2 6-35 0,-4-2-68 0,4 5-77 0,5-3-50 0,-7 3-32 16,7 6 0-16,-6-6 19 0,6 7 28 0,-5-2 32 0,5 1 40 0,0-2 43 15,0 3 43-15,0-2 47 0,0 5 50 0,0-3 54 0,0-2 68 0,0 1 83 0</inkml:trace>
  <inkml:trace contextRef="#ctx0" brushRef="#br0" timeOffset="105254.11">3386 7464 1 0,'-5'0'35'0,"-2"-3"22"0,7 3 23 0,-9-6 29 0,9 6 38 0,-5-6 36 0,5 6 36 0,-6-4 30 0,6 4 27 0,0-5 14 0,0 5 3 0,0-5 2 0,0 5 0 0,-7-4 4 0,7 4 3 0,0-6 0 16,0 2-5-16,0-1-23 0,0 1-31 0,0-2-26 0,0 0-24 0,-5-3-14 0,5 4-9 0,0 1-13 0,0-2-8 0,0 3-11 0,0-3-10 0,0 2-11 16,0-1-10-16,5-1-14 0,-5 2-8 0,0-2-14 0,0 1-9 0,7 1-11 15,-7-1-7-15,6 1-7 0,-6 4-7 0,5-6-6 0,4 6-10 0,-2 0-3 0,-2 0-3 16,3 0-6-16,-3 6-2 0,9-6-1 0,-9 4-2 0,8 1 1 0,1 4-1 15,-2-3 2-15,2 4 1 0,-1-1 1 0,0 0 1 0,0 6 1 0,0-6 2 0,0 7-1 16,0-1-2-16,-7-1-3 0,7 2-4 0,-5-3-3 0,5 2-6 0,-7 0-2 16,-1 0-3-16,2 0-1 0,1-6-2 0,-2 6 3 0,0-6-3 0,-6 1 2 15,7-4 0-15,-7-2 0 0,0 5-1 0,0-4 4 0,0 1 3 0,5-2 7 16,-5-4 4-16,0 5 9 0,0-5 11 0,0 0 4 0,-5 0 6 0,5 4 1 0,0-4 1 16,0 5 4-16,-7-5 2 0,7 0 6 0,-6 0 4 0,0 6 6 0,6-6 5 15,-8 0 3-15,1 0 1 0,2 0 0 0,-1 0-3 16,-2-6-1-16,3 6-3 0,-3-5 1 0,3 5 0 0,-3-4-3 0,2-1-2 0,-1 1-7 0,1-2-6 0,-1-3-10 15,7 4-6-15,-6-5-9 0,-2 0-4 0,8 1-9 0,-5-2-4 0,5 2-6 16,-5-7-6-16,5 3-8 0,0 2-10 0,0-2-14 0,0-2-15 0,0-6-17 16,0 7-18-16,0-5-19 0,5 3-23 0,-5-2-24 0,5 3-26 0,3 0-26 0,-2 0-27 15,1 2-43-15,-1-2-52 0,7 6-64 0,-5-7-74 0,5 11-22 0,0-5-1 0,-7 5 18 16,6 1 28-16,2-5 34 0,-8 3 36 0,6 6 41 0,-5-6 42 16,7 2 42-16,-8-1 42 0,1 0 53 0,-2 1 59 0</inkml:trace>
  <inkml:trace contextRef="#ctx0" brushRef="#br0" timeOffset="105695.89">3726 7279 91 0,'0'-6'174'0,"-8"6"49"0,8 0 39 15,-8-4 34-15,8-1 34 0,0 1 30 16,-5-2 35-16,5 3 29 0,0-3 30 0,0 0 26 0,0 2 27 0,-6-1-64 0,6 0-118 0,0 1-71 0,0 4-50 0,0-6-22 0,0 6-5 16,0-4-10-16,0-1-9 0,0 5-14 0,0 0-14 0,-7-4-15 0,7 4-12 15,0 0-12-15,0 0-13 0,0 0-13 0,0 0-11 0,0 0-16 0,0 0-14 0,0 0-16 16,0 0-14-16,0 0-14 0,0 0-9 0,0 0-7 0,0 0-3 0,0 0 0 15,7 0 0-15,-1 4 1 0,-6-4 0 0,5 5 3 0,3-5 3 0,0 4 4 16,-3 2 4-16,9-2 6 0,-9 1 5 0,2 0 7 16,6 5 7-16,-6-4 3 0,5 3 1 0,1-5-2 0,-5 5 1 0,3 2-2 0,-4-1 2 0,7 5-3 15,-7-6 1-15,-1 6-4 0,-1-6-4 0,11 7-5 0,-16-1-5 0,11-6-1 16,-11 6-6-16,7-6-3 0,-1 1-3 0,-6 5-3 0,8-6-1 0,-8-4-1 0,7 5 0 16,-7-4 3-16,0 3 1 0,0-5 5 0,0 2 5 15,0-6 9-15,5 5 5 0,-5-5 11 0,0 0 7 0,-5 4 11 16,5-4 7-16,0 0 6 0,0 5 7 0,0-5 3 0,0 0 9 0,-7 0 6 0,-1 4 10 0,8-4 3 0,-6 0 4 0,6 0 1 15,-7 0 0-15,7 0 1 0,-6-4-2 0,1 4 0 0,5-5-3 0,-7 5-1 16,-2-4-3-16,4-1-3 0,5-1-3 0,-6 6-7 16,-1-4-9-16,2-5-6 0,-4 3-3 0,9-4-4 0,-7 5-2 15,2-4-8-15,-1-1-7 0,-2 1-3 0,8-6-6 0,-5 4-6 0,-3-2-5 0,8-2-5 0,-5-1-3 0,5 2-2 0,0-5-2 16,0 4-6-16,-7-6-1 0,7 2-10 0,7 4-9 0,-7-3-8 16,0 3-11-16,5-4-12 0,-5 4-16 0,8-4-16 0,-3 4-19 0,3 0-24 15,-2 0-25-15,-1 0-26 0,2 5-28 0,7 1-29 16,-7-2-29-16,4 2-43 0,-2 0-48 0,3 5-65 0,1-2-65 0,-7 0-16 0,9 6 12 0,-10-4 25 0,9 4 32 0,-9 0 37 0,3 4 41 15,-3-4 41-15,3 6 42 0,-8-6 45 0,0 0 47 0,0 10 54 0,0-5 62 0</inkml:trace>
  <inkml:trace contextRef="#ctx0" brushRef="#br0" timeOffset="106122.31">4090 7132 0 0,'0'-9'1'0,"-8"4"99"0,2-1 69 0,0 2 47 0,6 0 41 0,-7-7 39 0,7 8 37 0,0-4 38 0,-5-2 42 0,5 4 34 0,0-1 38 0,-9 2 31 0,9-1 30 15,-5 1-66-15,5-1-124 0,0 1-65 0,-7 4-35 0,7 0-23 0,0-6-19 0,0 6-21 0,0 0-23 0,0 0-26 0,0 0-31 0,0 0-25 0,0 0-22 0,0 0-21 0,0 0-20 0,0 0-18 0,0 0-16 0,0 0-13 0,0 0-13 16,0 0-6-16,0 0-5 0,0 0-1 0,0 0 1 0,0 6 3 0,7-2 4 15,-7 1 4-15,5-1 6 0,-5 1 3 0,9 5 5 0,-9-5 6 0,5 4 4 0,2 1 5 16,-1 1 6-16,0-3 2 0,-6 3 3 0,8 4 0 0,-1-5-1 0,-2-1 0 16,3 6-1-16,-2-6 1 0,7 7 0 0,-8-7-1 0,2 0 1 0,0 1-3 15,0 0 1-15,6 0-1 0,-7-1-1 0,1-3 1 0,6 3-1 0,-7-5 0 16,2 2 0-16,-3-1 0 0,8-1 1 0,-8 2 2 0,4-6 0 0,-4 6 5 0,10-6 5 16,-9 0 11-16,0-6 9 0,1 6 10 0,-2-6 8 0,3 2 9 0,-2-1 8 15,-6-1 7-15,7 2 6 0,-1-5 7 0,-1 0 2 0,-5-3 5 0,7 3 1 0,-7 0 2 16,0-1-4-16,9 1-7 0,-9-6-10 0,0 4-9 0,0-2-13 0,0 3-6 15,0-5-8-15,0 0-9 0,-9 4-8 0,9-2-8 0,0-3-11 0,0 2-12 16,-7-1-11-16,7 2-12 0,-5-3-12 0,5 2-5 0,-6-1-12 0,6-1-10 16,-7 7-13-16,7 0-17 0,0-1-15 0,-6 1-22 0,6 4-18 0,-8-1-24 15,8 2-21-15,0-2-20 0,0 6-21 0,0 0-57 0,-5 0-67 0,5 0-80 0,0 0-83 16,0 0-25-16,0 0 5 0,0 6 22 0,0-2 29 0,0-4 34 0,0 6 39 0,-7-1 41 16,7 4 44-16,0-5 46 0,0 6 49 0,0-5 65 0,-6 4 73 0</inkml:trace>
  <inkml:trace contextRef="#ctx0" brushRef="#br0" timeOffset="106643.52">4447 7063 66 0,'8'-4'174'0,"-8"-1"66"15,0-4 47-15,6 5 40 0,-6-8 33 0,0 3 34 0,0 3 38 0,0-3 37 0,-6 0 38 16,6 5 32-16,0-8 33 0,0 9-52 0,0-3-100 0,0 1-92 0,0 5-91 16,0 0-49-16,0 0-25 0,0 0-20 0,0 0-16 0,0 0-25 0,0 0-26 0,0 0-28 15,0 0-29-15,0 0-20 0,0 0-16 0,0 0-10 0,0 0-4 0,0 5-5 16,6 4-1-16,-6-2 0 0,0 2 4 0,5-4 6 0,-5 8 3 0,7-2 8 15,2 5 6-15,-9-3 7 0,5 2 8 0,1-1 2 0,-6 7 0 0,7-2-3 16,-2-4-9-16,-5 4-8 0,9 0-10 0,-9 2-5 0,7-7-7 0,-2 5-5 16,-5-4-2-16,6 0-4 0,-6-2 1 0,7-2-2 0,-1 5-1 0,-6-7 0 15,8-6 2-15,-8 9 2 0,0-8 8 0,5 5 8 0,-5-4 8 16,0-5 10-16,0 0 9 0,0 0 12 0,7 0 14 0,-7 0 16 0,0 0 17 0,0 0 12 0,0 0 15 16,0 0 9-16,0 0 8 0,0 0 3 0,0 0 4 0,0-5 2 0,0 1 1 15,-7-1 2-15,7 1-1 0,0-8-3 0,0 9-8 0,-5-6-12 0,5-3-12 0,0 3-9 16,-8-1-14-16,8 1-6 0,-6-6-3 0,6 5-2 0,-7-4-5 0,7 4-1 15,-6-4-4-15,1-2-4 0,-2 1-3 0,7 2-7 0,-9-2-3 0,4 0-4 16,-8-4-3-16,8 5-3 0,-4-7-3 0,2 2-3 0,2 4-1 0,-1-6-4 16,-2 3 0-16,3-1-1 0,-3-2 1 0,1 8-1 0,2-8-3 0,-2 1-2 15,7 7-3-15,-5-8-1 0,-2 6 0 0,7 2-3 0,-8-2 0 0,8 0-1 16,-5 6-1-16,5-6-4 0,0 5 1 0,0 4-5 0,0-3-2 0,0 4-3 0,0 1 0 16,0-2-1-16,0 6-2 0,5-5 1 0,-5 5 0 0,8-4-1 0,-1 4 4 15,-2 0-2-15,7 0 1 0,-5 0 2 0,6 0 3 0,1 0 4 16,-2 0 3-16,2 0 3 0,-1 0 1 0,8 4 4 0,-10 1 2 0,2 1 3 0,0-6 0 0,0 4-1 15,1 1 1-15,-7 1-2 0,6-3 1 0,-7 3-2 0,-1 0 2 0,-5 3-1 16,8-5 2-16,-1 2 1 0,-7 3 1 0,0-4 0 0,0 5-1 0,0 0-2 0,0-5 1 16,-7 4-3-16,7 1-8 0,-8-1-6 0,8 6-12 0,-5-4-14 0,-1-3-16 15,-2 7-20-15,3-4-22 0,5 4-24 0,-7-6-28 0,-7 5-29 0,14-3-32 16,-6-1-52-16,-6 4-66 0,4-4-82 0,2-1-83 0,-1 0-27 0,1 3 4 0,1-3 20 16,-11 0 26-16,11 1 34 0,-2-5 37 0,1 4 41 0,-8-2 42 0,7-4 47 15,-4 3 48-15,3-6 62 0,3 5 67 0</inkml:trace>
  <inkml:trace contextRef="#ctx0" brushRef="#br0" timeOffset="107023.8">4793 6625 44 0,'-7'-4'112'0,"0"4"45"0,2-6 38 0,-3 0 33 0,-5 6 33 0,7-3 35 0,6-3 36 0,-5 0 37 0,-2 2 34 0,-2 4 23 0,9-5 14 0,-5 0-23 0,5 1-52 0,0 4-42 0,0 0-39 0,0-4-23 0,0 4-17 0,0 0-12 0,0 0-18 0,0 0-19 16,0-6-25-16,0 6-23 0,0 0-23 0,0 0-21 0,0 0-19 0,0 0-20 15,0 0-19-15,0 0-17 0,0 0-16 0,0 0-7 0,0 0-7 0,0 6-3 16,5-6-1-16,-5 4-2 0,9 0 1 0,-9 1 1 0,7 4 2 0,-2-3 3 0,1 3 3 15,-6 7 7-15,8-7 3 0,-3 6 4 0,3 0 5 0,-3 0-3 0,2-2-2 0,0 7-5 16,0 1 0-16,-7-2-3 0,6-1-2 0,1-2-5 16,-2 2-6-16,4 3-6 0,-4-2-8 0,-5 1-9 0,5-4-11 0,8-2-11 0,-5-1-17 0,-8 2-16 15,8-5-22-15,3 1-20 0,-11 2-24 0,13-3-26 0,-6-5-23 0,-1 4-37 16,1 3-38-16,0-8-55 0,0 5-59 0,-2-3-47 0,3-3-37 0,-3 3-3 16,-5-1 15-16,8-1 25 0,-8 2 32 0,0-6 33 0,0 0 38 0,0 0 39 0,0 0 41 0,0 0 46 15,-8-6 51-15,3 6 58 0,-3-4 73 0</inkml:trace>
  <inkml:trace contextRef="#ctx0" brushRef="#br0" timeOffset="107197.63">4682 6943 0 0,'-6'0'1'0,"-1"-5"111"0,1 5 83 0,-2-6 59 0,8 6 44 0,-5 0 40 0,5-4 33 0,0 4 34 15,0-6 30-15,5 1 29 0,-5 1 25 0,0 4 25 0,0 0 20 0,8-6-77 16,-8 6-133-16,0-5-86 0,0 1-64 0,0 0-32 0,6 4-17 0,-6-5-15 16,0-1-14-16,7 3-15 0,-1-4-11 0,-6 2-13 0,5 1-9 0,3-7-9 31,5 7-9-31,-5-5-7 0,2 4-5 0,6-5-7 0,-5 0-6 0,2 5-16 15,7-4-23-15,0-1-25 0,-8 1-26 0,7-3-30 0,2 3-36 0,-2 0-41 0,1-2-47 16,-7 7-81-16,6-5-98 0,-6 3-57 0,6-4-37 0,-3 5-9 0,-5 1 10 0,1-7 23 16,4 7 35-16,-5-1 38 0,-4 1 42 0,-1-5 47 0,2 3 50 0,-8 0 53 15,5-3 58-15,-5 3 74 0,0 2 86 0</inkml:trace>
  <inkml:trace contextRef="#ctx0" brushRef="#br0" timeOffset="107718.52">5210 6360 0 0,'0'-4'16'0,"6"-5"96"0,-6 4 53 0,0-5 39 0,-6 4 34 0,6-3 33 16,0 3 32-16,0 3 33 0,0-7 32 0,-7 5 31 0,7-1 31 0,0 2 17 15,0-2 2-15,-5 1-59 0,5 1-97 0,0-1-50 0,-8-1-25 0,8 2-16 16,0 0-7-16,-8 4-12 0,8-5-12 0,0-1-13 0,0 6-16 0,0-3-13 15,-5 3-14-15,5-7-12 0,0 7-8 0,0 0-12 0,0 0-9 0,-6-5-7 16,6 5-11-16,0 0-8 0,0 0-8 0,0 0-10 0,0 0-9 0,0 0-11 0,-7 0-8 16,7 0-7-16,-6 0-6 0,6 0-5 0,-8 5-2 0,8 2-5 0,-5-4-1 15,-2 3-3-15,1-1-4 0,0 3 1 0,-1 3-2 0,-1-2 2 0,3 1 2 16,-2 5 3-16,0 0 3 0,2 0 1 0,-3 0 4 0,8-2-1 16,-7 2-2-16,2 6 0 0,5-3 2 0,-7-3-1 0,7 4 3 0,-7 2 2 0,7 3 2 0,0-5 1 15,0-4-2-15,0 9 2 0,0-3 0 0,0-3-1 0,0 1 0 0,0-3 1 16,7 2 4-16,-7-3-4 0,7 6-6 0,-2-8-8 0,2 2-11 0,1 0-14 15,-3 0-13-15,2 0-16 0,5-6-15 0,-4 6-16 0,5-5-19 0,0-1-15 0,-8 0-17 16,9 2-20-16,-1-1-20 0,0-4-31 0,7-2-34 0,-8 1-37 0,3-1-33 16,4-4-37-16,-6 0-35 0,6 0-1 0,-6 0 15 0,7-4 22 0,-9-1 28 0,5 5 30 15,-3-10 29-15,-3 4 33 0,4-3 33 0,-1 3 43 0,-5-3 44 0,5 0 48 16,-8-1 63-16</inkml:trace>
  <inkml:trace contextRef="#ctx0" brushRef="#br0" timeOffset="108144.53">5248 6527 0 0,'0'-6'5'0,"-6"3"113"0,1-3 67 0,-2-3 46 0,-1-1 35 0,8 4 36 0,-6-3 35 16,6 0 33-16,-6-1 30 0,6 5 28 0,0-4 26 0,-7-3 28 0,7 8 24 15,0-1-77-15,0-5-135 0,0 7-65 0,0-3-30 0,0 1-17 16,0 5-9-16,0-4-19 0,0 4-18 0,7-6-17 0,-7 0-17 0,0 6-10 0,6-4-11 0,-6 4-10 16,6-5-9-16,2 5-14 0,-1-5-11 0,-2 5-13 0,1-4-9 0,7 4-4 15,-5 0-2-15,4 4-2 0,0-4 1 0,9 0-4 0,-8 5 0 0,0 0-4 16,8-1-4-16,-2 2 3 0,-7 0 1 0,8 3 0 0,-8-3 0 0,7 1-1 15,-4 4 0-15,-1-1-2 0,-4 5 0 0,11-6-1 0,-8 6-1 0,1 0-4 16,-9 0-3-16,8-2-7 0,-6 2-3 0,0 6-8 0,-2-6-9 0,2-2-4 0,1 2-8 16,-3-6-3-16,-5 7-1 0,7-2-2 0,-7-4 0 0,0-1 2 0,0 3 4 15,0-9 9-15,0 3 12 0,0-2 14 16,0 1 12-16,0-1 12 0,0 1 7 0,0-5 13 0,-7 0 8 0,7 6 9 0,-5-6 10 0,-3 0 8 0,8 0 8 0,-7 0 6 16,2 0 4-16,-2-6 1 0,0 6 1 0,2 0 2 0,-8-5 2 0,5 1 1 15,2-1 4-15,-1 1 0 0,1-2-2 0,-2 3-4 0,3-9-4 0,-3 8-8 16,-2-7-5-16,1 7-3 0,4-5-6 0,-2 0-2 0,-1-3-6 0,3 3-6 15,-2-1-10-15,0-4-8 0,2 4-9 0,-2-5-6 16,7 0-7-16,-6 0-4 0,-2 2-4 0,8-2-3 0,-6-5-4 0,6 6-4 0,0-6-5 0,0 5-6 0,0-4-7 0,6-2-8 16,-6 7-11-16,8-5-10 0,-2 3-12 0,1-2-14 0,-2 3-17 0,9 0-17 15,-9-4-17-15,10 8-25 0,-1-2-27 0,-4-3-27 0,11 7-32 16,-8-2-34-16,6 2-39 0,-6 0-55 0,1 5-61 0,6-2-47 0,-8 0-37 0,0 2 0 16,4 4 19-16,-5-5 31 0,1 5 34 0,2 0 39 0,-7-6 41 0,4 6 46 0,-3-3 44 15,0 3 51-15,-8 0 51 0,0 0 62 0,0 0 75 0</inkml:trace>
  <inkml:trace contextRef="#ctx0" brushRef="#br0" timeOffset="108697.29">5816 6268 0 0,'6'-11'7'0,"-6"7"117"0,5-5 71 0,-5 0 50 0,0-3 42 0,0 8 40 0,0-7 41 0,0 2 41 0,-5 5 42 0,5-5 40 0,0 3 40 0,-6-4 34 0,6 5 33 16,0-1-79-16,0-3-144 0,-7 5-72 0,7-1-36 0,0 5-22 0,0 0-16 0,0-4-21 0,0 4-26 15,0 0-29-15,0-5-28 0,0 5-31 0,0 0-26 0,0 0-23 0,0 0-21 16,0 0-12-16,0 0-12 0,0 0-10 0,0 9-8 0,0-4-7 0,0-1-2 0,7 5-2 16,-7 2 0-16,6-1 5 0,-6 0 3 0,5 4 5 0,3 1 6 15,0 1 3-15,-3-2 6 0,1 0 1 16,1 6 1-16,-2-1-4 0,4 0-10 0,-2 2-10 0,-2-3-8 0,1 2-7 0,2 0-7 0,-3-2-4 0,-5 3-6 0,8-1-2 16,-3-6 0-16,-5 6-4 0,7-10-4 0,0 5-2 0,-7-6-5 0,5 0 3 15,-5 0 6-15,8 3 10 0,-8-8 7 0,0 1 8 0,0 1 8 0,7-6 8 0,-7 0 10 16,0 0 8-16,0 0 11 0,0 0 11 0,0 0 11 0,0 0 12 0,0 0 14 15,0 0 4-15,0 0 3 0,0 0 2 0,0 0 1 0,-7 0 5 0,7-6 2 16,-8 6-1-16,8-5-2 0,-5 1-4 0,-2-8-5 0,7 9-6 0,-7-8-6 16,2 7-6-16,-3-5-8 0,8-1 0 0,-5-1 0 0,-3 1-1 0,2 1-2 0,1-6-2 15,-2 6-3-15,-7-6 0 0,7 0-3 0,1 2-3 16,1-2-2-16,-11-1-1 0,11 2-5 0,-1-1 0 0,-7-1-3 0,5 2-4 0,1-5-1 0,-4 4-2 16,3 0-2-16,3-4-2 15,-3 4-5-15,3-4-2 0,-3 4-2 0,8 1-1 0,-6-2-2 0,1-2 0 0,5 8 0 0,-7-4-2 0,7-2-1 0,0 7-3 0,0-1 1 16,0 1-4-16,0-2 1 0,0 7-1 0,0-7-1 0,0 7-1 0,7-2 1 15,-7-3-1 1,5 4-3-16,1 1 0 0,2 4 0 0,-3-6 1 0,3 3-4 0,5 3 5 0,-7-7 0 0,6 7 1 0,2 0 3 0,-1 7 2 0,0-7 5 0,-5 3 0 16,3 3 3-16,1-2-2 0,4 1 3 0,-5-1-1 0,2 1 5 0,-5 1-1 15,4 3 2-15,-5-3 1 0,-2 4 3 0,3-5 0 0,-1 4 2 0,-2-5 2 16,-5 6-1-16,9 1 1 0,-9-8 1 0,0 9-2 0,0-3-3 0,0 1-7 0,0-1-5 31,0 6-12-31,-9-5-10 0,4-1-12 0,5 0-14 0,-7 2-13 0,-1-2-13 16,3 1-14-16,-9 1-16 0,9-3-19 0,-3 3-18 0,3-7-22 0,-3 7-18 0,-3-7-27 15,4 2-28-15,-2 3-56 0,-3-3-63 0,6-3-52 0,1 3-43 0,-3-2-6 16,-5 1 10-16,7-5 24 0,-1 6 24 0,1-6 33 0,-2 0 34 0,8 0 38 0,-7-6 39 16,2 6 46-16,5-5 48 0,-6 1 61 0,-2-2 79 0</inkml:trace>
  <inkml:trace contextRef="#ctx0" brushRef="#br0" timeOffset="109077.11">6025 5735 0 0,'-8'0'53'0,"2"-5"98"0,-1 1 57 0,7 4 48 0,-6-5 45 0,-1 1 43 0,1-2 44 0,6 1 42 0,-8 1 41 0,8-2 41 0,0 0 34 0,-5 3 9 0,5 3-9 0,0-6-72 0,0 6-115 0,5-4-60 0,-5 4-34 0,0 0-29 0,0 0-25 0,0-5-28 0,0 5-32 0,0 0-29 0,0 0-29 0,0 0-19 0,8 0-16 16,-8-6-11-16,6 6-9 0,1 0-8 0,-1 6-7 0,1-6-8 0,7 0-2 16,-9 5-2-16,8-1-2 0,1 2 3 0,6-3 1 0,-9 3 1 0,2 4 3 0,8 1-1 15,-8-2-2-15,6 0-3 0,-6 7-4 0,0-7-2 0,0 6-4 0,1-2 0 16,-2 2-1-16,1 0 0 0,-6 0-1 0,0 0 0 0,6 0-2 0,-13 0-2 16,5-2-4-16,-5 8-10 0,0-6-12 0,0 4-17 0,0-4-19 0,-5 4-26 15,-3-1-23-15,3 2-29 0,-9 0-30 0,9 0-37 0,-10-1-37 0,1 1-72 0,-4-1-85 16,5 6-81-16,-6-7-76 0,6 3-18 0,-7-2 7 0,1 1 25 0,0-1 33 15,-1 0 40-15,0 1 43 0,0-4 45 0,1-1 47 0,6 3 53 16,-14-9 55-16,7 7 70 0,1-7 76 0</inkml:trace>
  <inkml:trace contextRef="#ctx0" brushRef="#br0" timeOffset="110088.65">3881 8188 0 0,'0'0'28'0,"0"-5"65"0,0 1 38 0,0 4 32 0,0-6 29 0,0 0 31 0,0 3 32 0,0-3 28 16,0 6 29-16,0-6 31 0,0 3 31 0,0-3 2 0,-5 6-14 0,5-5-33 0,0 1-41 0,0-2-24 0,-7 3-9 0,7-3-5 0,-9 2-4 0,9-2-5 0,-5-3-7 0,5 3-6 0,0 1-6 0,-6 1-11 0,6-1-8 0,0 1-10 16,-7 4-12-16,7-6-10 0,0 6-13 0,0-4-12 0,0 4-12 0,0 0-17 0,0 0-16 15,0 0-16-15,0 0-14 0,0 0-17 0,0 0-12 0,0 0-14 16,0 0-10-16,0 0-13 0,0 0-9 0,0 0-9 0,0 0-7 0,0 0-5 0,0 0-2 0,0 0-1 15,0 0 1-15,0 4 4 0,7 2 4 0,-7 3 3 0,0 0 3 0,0 1 4 32,6 5 6-32,-6 0 3 0,0 0 4 0,5 3 8 0,-5 3 7 0,0-2 2 15,9 2 3-15,-9-8 1 0,0 7-1 0,7-1 0 0,-7 0-2 0,0 1-2 16,5 1-3-16,-5-2-2 0,0-1-2 0,6-2-2 0,-6 2-2 0,7-3-1 0,-7 1-5 16,0 2-2-16,6-3 0 0,-6 0-1 0,8-4-2 0,-8 2-2 0,7 2 0 15,-7-6 1-15,5 7 0 0,-5-7-5 0,6 6-9 0,-6-6-11 0,8 3-11 0,-3 1-14 16,-5-4-18-16,8 2-18 0,-8-1-22 0,5-4-21 0,-5 3-23 0,8 0-24 15,-8-5-27-15,6 2-26 0,-6-1-24 0,5 4-25 0,-5-2-22 0,8-7-38 16,-8 3-40-16,7 3-56 0,-7-1-56 0,6-5-9 0,2 4 16 0,-8-4 27 0,0 0 32 16,0 0 37-16,5-4 38 0,-5 4 39 0,5-5 39 0,-5-1 44 0,0 3 44 0,0-9 52 15,0 8 60-15</inkml:trace>
  <inkml:trace contextRef="#ctx0" brushRef="#br0" timeOffset="110515.27">4148 8158 7 0,'0'-6'72'0,"0"3"34"0,0-8 26 0,0 7 27 0,0-2 29 0,0-3 29 0,0-1 28 0,0 5 27 0,0-5 23 0,0 5 25 0,-7 1 24 0,7-5-21 0,0 3-49 0,0 2-28 0,0-1-9 0,0-1-6 0,-7 2 1 0,7-7-6 16,0 7-12-16,0-1-7 0,-5 1-7 0,5-5-5 0,0 3 1 0,-8 0-2 0,8-3-2 0,0 3-2 0,0 2-5 0,-5-1-3 16,5-1-7-16,0 6-6 0,0 0-6 0,0 0-7 0,0 0-8 0,0 0-7 15,0 0-7-15,0 0-10 0,0 0-11 0,0-3-14 0,0 3-12 0,0 0-14 16,0 0-15-16,0 0-11 0,0 0-14 0,0 0-12 0,0 0-10 0,0 0-8 16,0 0-8-16,0 0-6 0,0 3-3 0,0-3-2 0,0 0 0 0,0 6-1 15,0-1 5-15,0-1 3 0,0 8 2 0,0-3 5 0,5-3 4 0,-5 3 6 16,8 4 5-16,-8 2 5 0,5 0 2 0,-5 0 7 0,7 0 2 0,-7 0-1 15,7 4 0-15,-7-4 1 0,7 3-4 0,-7 3 1 0,0-8-2 0,6 8-4 0,-6-2 0 16,0-4-4-16,7 5-3 0,-7-6 0 0,0 0-2 0,6 1-5 0,-6 1 1 16,0-3-3-16,0 1-3 0,7 1-6 0,-7-3-7 0,0 1-15 0,0 2-15 0,0-6-15 15,0 7-20-15,0-7-25 0,0 0-26 0,6 6-29 0,-6-3-32 16,0-3-35-16,0 4-37 0,0-2-46 0,0-2-47 0,0 0-87 0,0 3-104 0,0-3-44 16,0 1-10-16,0-6 15 0,0 6 29 0,0 0 39 0,0-4 41 0,-6-2 47 0,6 1 46 15,0-1 51-15,-7 2 54 0,1-6 57 0,6 3 61 0</inkml:trace>
  <inkml:trace contextRef="#ctx0" brushRef="#br0" timeOffset="114923.9">4585 7963 65 0,'7'-5'111'0,"-7"1"35"0,0-2 33 0,0-4 31 0,0 5 32 0,0 0 29 0,-7-5 31 0,7 6 25 0,0-1 28 0,0 1 13 0,0-7 3 0,0 7-33 0,0-7-59 0,-8 7-33 0,8-2-19 16,0 3-16-16,0-3-14 0,0-3-13 0,-6 3-15 0,6 3-11 0,0-4-8 0,0 2-8 0,0 1-7 0,-6-1-5 16,6 1-6-16,0-2-4 0,0 2-3 0,0 4-5 0,0 0-5 0,0-5-4 0,0 5-5 0,0 0-6 15,-7-5-7-15,7 5-9 0,0 0-10 0,0 0-11 0,0 0-13 0,0 0-12 16,0 0-10-16,0 0-14 0,0 0-9 0,0 0-9 0,0 0-11 0,0 0-6 15,0 0-4-15,0 0-3 0,0 0 2 0,7 5 2 0,-7 0 4 0,0-1 3 0,0 2 6 16,6-2 1-16,-6 1 5 0,6 4 5 0,-6 1 5 0,8 1 5 0,-1-1 7 16,-7 3 4-16,0 2 5 0,5 0-4 0,3 0 1 0,-8-1-4 0,6 2 0 15,-6 3-1-15,0-1 0 0,5 3-4 0,-5-2 3 0,0 1-3 0,8-1 0 16,-8 0-1-16,0 1-2 0,7-1-2 0,-7 2-4 0,0-6 1 0,6 4-2 0,-6-5 1 16,0 2-2-16,6-1 0 0,-6-2-2 0,0-4 3 0,7 2-3 0,-7-1 1 15,0-1 0-15,5 1 0 0,-5-5 0 0,0-1 1 0,0 1-1 0,0 1-1 16,0-2 2-16,0-4 3 0,0 0 1 0,8 5 6 0,-8-5 5 0,0 0 4 15,0 0 9-15,0 0 3 0,0 0 7 0,0 0 4 0,0 0 4 0,0 0 0 0,0 0 1 16,0 0 1-16,-8-5 0 0,8 5-1 0,-5 0-2 0,5-4-2 0,-7-2-1 16,7 1-6-16,-6 1-5 0,6-1-4 0,-6 1-8 0,6-6-4 0,-7 5-6 0,7-5-4 15,-8-1-2-15,8 2-1 0,-5-1-4 0,5-5 0 0,-6 6 0 0,6-6-3 16,0 2-4-16,0-2 1 0,-8 0-6 0,8 0 0 0,0 0-2 0,0 0 1 16,0 0-4-16,0 6 3 0,0-5-1 0,8 3 2 0,-8 1-1 0,0 1 1 0,6 0-2 15,-6 0-2-15,5-3 3 0,3 9-2 0,-8-9 5 0,7 3-1 0,-1 3 3 16,7-1 3-16,-8 1 5 0,9 1 3 0,-7 1 4 0,4-2 3 15,5 6 3-15,-3-6 1 0,-3 6 3 0,6 0 1 0,-5 0-1 0,2 0 2 0,0 6 0 16,-6-6 0-16,7 6 2 0,-1-2-1 0,-8 1-2 0,9 1 0 0,-9 1-3 16,3-1 1-16,5 3-1 0,-13-3 0 0,13 3-1 0,-13 3 1 0,6-3 1 0,2 0-2 15,-3 0 2-15,-5 1-5 0,7 5-3 0,-7-5-7 0,0-1-11 0,0 6-9 16,6-4-10-16,-6-1-13 0,0-1-11 0,0 0-16 0,0 0-15 0,7-3-19 16,-7 3-21-16,0 3-28 0,0-8-29 0,0 1-34 0,0 4-36 0,0-5-58 0,0 2-67 15,0 0-55-15,0-3-48 0,0-3-8 0,0 6 10 0,0-6 23 0,0 0 28 0,0 0 33 16,0 0 37-16,0 0 42 0,0 0 44 0,0 0 49 0,7-6 49 0,0 3 63 15,-7-3 77-15</inkml:trace>
  <inkml:trace contextRef="#ctx0" brushRef="#br0" timeOffset="115713.64">5072 7879 0 0,'0'-10'4'0,"0"7"111"0,0-7 70 0,0 5 47 0,0-1 36 0,0-4 37 0,0 5 34 0,0 1 33 0,0-5 35 0,0 3 31 0,0 2 31 0,0-6 28 0,0 6 27 0,-5-2-76 0,5 0-136 0,0 2-70 0,0-1-32 15,0 1-18-15,-7 4-9 0,7-5-11 0,0 5-14 0,0 0-14 0,-7-6-18 0,7 6-15 0,0 0-14 0,0 0-15 0,0 0-15 0,0 0-13 16,0 0-17-16,0 0-16 0,-5 6-12 0,5-6-13 0,-8 5-10 0,8-1-5 16,-6 1-8-16,6-1-5 0,-7 8-3 0,1-8-1 0,1 6 0 15,-2 0-1-15,7 3 2 0,-9-1 2 0,4 2 5 0,-2-4 2 0,1 3 8 0,6 2-1 0,-5 0 6 16,-4 0-2-16,9-1 0 0,-7 2 1 0,7-1-2 0,0-2-1 16,-5 2-3-16,5-6-3 0,0 6-4 0,0-5-5 0,0 4-2 0,0-4-4 0,0 1-1 15,0-1-1-15,5-1-1 0,-5-5-1 0,0 7-2 0,0-7 1 0,7 1 1 16,-7 1 2-16,9-2 4 0,-9 2 5 0,5-6 5 0,1 0 6 0,-6 3 8 0,7-3 5 15,-2 0 7-15,4 0 5 0,-2-3 2 0,-2 3 7 0,1-6 5 0,1 2 5 16,-1-7 6-16,2 7 8 0,-3-7 7 0,9 2 7 0,-9-1 10 0,2-5 3 16,1 5 4-16,-3-4 4 15,2 4 3-15,0-5 1 0,-2 0 3 0,3 0 1 0,-8 8 1 0,7-8-3 0,-7-1-3 0,0 6-5 0,0-4-9 0,0 0-4 16,0-2-11-16,0 1-6 0,0 2-5 0,0-1-6 0,-7-2-5 0,7 7-2 16,0-6-7-16,-8 0 0 0,8 5-3 0,-5 1-2 0,5-2-1 15,-7 7-1-15,7-1-1 0,-7 1-6 0,7-2-3 0,0 6-6 0,0 0-9 0,0 0-4 16,0 0-6-16,0 0-2 0,0 6-3 0,-5-2-1 15,5 1-2-15,0-1-1 0,0 2-1 0,0 3 0 0,0 0-1 0,0 3 4 0,5 2 4 0,-5-4 4 0,0 3 8 0,0 2 2 16,0-4 6-16,7 2-1 0,-7-3 1 0,7 5-1 0,-7-4 2 0,5-2-2 16,3 5-1-16,-8-4-1 0,7 0 2 0,-7-4-2 0,6 3 0 0,0 1 2 15,1-7-1-15,-2 3 1 0,3 3 0 0,-2-3 2 0,1 0 1 0,-1-3 0 0,-1-3 3 16,3 6 1-16,5-6 5 0,-6 6 1 0,-1-6 2 0,0 0 3 0,9-6-1 16,-10 6 4-16,9 0 3 0,-9-6-1 0,8 3 6 0,-6-3 3 0,5 0 6 15,-4-3 1-15,-1 3 5 0,6-1 2 0,-7 1 2 0,-1-3 2 0,3-3 1 0,0 3 3 16,-3 0 1-16,3-1 1 0,-3-4 1 0,-5 4-1 0,5-5-2 15,-5 0-3-15,9 6-4 0,-9-7-6 0,0-2-2 0,0 3-2 0,0 0-5 0,0 0-1 16,0-4-4-16,0 4-1 0,-9-4-2 0,9 4-4 0,-5-6-1 0,0 7 0 16,-3-5-1-16,8 4-2 0,-13 0 2 0,5 2-1 0,8-2 0 0,-11 0-1 15,4 5-1-15,1 1-1 0,-1-2 0 0,-1 7-1 0,3-5-2 0,5 3-4 0,-7 6-2 16,0-6-6 0,7 6-8-16,0 0-6 0,0 0-4 0,-5 0-4 0,5 0 0 0,0 6-1 0,-8 0 0 0,8-2-2 0,0 1 1 0,0 4-1 0,-5 1 1 15,5 5 2-15,0-5 2 0,0 4 7 0,0 1 4 0,0 0 6 0,0 0 3 0,0-2 3 16,5 8 3-16,-5-6 1 0,0-2-1 0,8 2 0 15,-8 6 1-15,5-8 1 0,2 2-1 0,0 0 1 0,-7-5 1 0,5 4 1 0,3 1 1 0,-1-6 1 16,-1 7 0-16,7-7 0 0,-8 0 1 0,3 1-1 0,0 1 1 0,-3-7 1 0,3 7-1 16,-3-2 2-16,0-5 2 0,4 6 0 15,-4-5-3-15,2 0 4 0,-7 5-1 0,6-4 0 0,-6-2 0 0,8 1 2 0,-8 1-1 0,0-2 4 0,6-1-1 32,-6 3 1-32,0-1 0 0,0-1 3 0,0 2 0 0,0 0-1 0,-6-3 2 15,6 3-1-15,0 0-1 0,-8-3 0 0,2 3-3 0,6-2-7 0,-7 5-5 16,2-4-10-16,-4 1-11 0,4-2-12 0,0 2-17 0,-3 3-18 0,3-3-18 0,-3-2-21 15,0 1-21-15,-3-1-23 0,4-4-24 0,1 5-25 0,-1-5-21 0,-1 6-27 16,3-6-22-16,-2 0-46 0,0 4-54 0,2-4-58 0,-3 0-55 0,3-4-11 0,-3 4 13 16,8 0 26-16,-6 0 29 0,1-6 37 0,5 6 38 0,-7-5 36 0,7 1 41 0,0-1 41 15,0-5 46-15,0 1 56 0,0-1 66 0</inkml:trace>
  <inkml:trace contextRef="#ctx0" brushRef="#br0" timeOffset="116738.54">5627 7504 1 0,'0'0'55'0,"0"-6"33"0,6 2 20 0,-6-1 22 0,0 5 19 0,0 0 22 0,0-4 19 0,0-1 21 0,0 5 20 0,0-6 22 15,0 6 16-15,0-4-23 0,0-2-51 0,0 6-27 0,0-3-16 0,0 3-10 0,0-6-4 0,0 6-7 0,0-6-11 0,0 6-8 0,0-4-5 0,0 4-11 0,0-5-8 16,0 5-7-16,0 0-6 0,0 0-2 0,0 0-3 0,0-5 0 0,0 5-1 0,0-4-1 16,0 4 2-16,0 0 0 0,0-6 0 0,0 6 2 0,0-4 2 0,0 4 1 15,0-5 1-15,0 1 1 0,0 4 1 0,-6-6 0 0,6 0 1 0,0 3 1 16,0-3 0-16,0 1-2 0,0 1-3 0,0-2 0 0,0 6-1 0,0-3-3 16,0-3-1-16,0 2-5 0,-5-1-1 0,5-5-3 0,0 4 0 0,0 1-5 0,0 1 1 15,0-5-4-15,0 3 0 0,-9 0-1 0,9 3 1 0,0-6 0 0,0 3 1 0,-7 0-1 16,7 2-1-16,0-1-5 0,-5 5-1 0,5-6-4 0,0 2-6 15,0-1-2-15,-7 5-4 0,7-4 0 0,0 4-5 0,0 0-6 0,0 0-2 0,-7-6-8 16,7 6-4-16,0 0-3 0,0 0-7 0,-5 0-3 0,5 0-3 0,0 0-4 16,0 0-3-16,-8 0-3 0,8 0-6 0,-7 0-2 0,7 0-4 0,-5 6-1 15,5-6-3-15,-7 4 0 0,0 1-1 0,7-1 3 0,-5 2 0 0,-3 3 3 16,3 3 2-16,-3-3 4 0,2 0 0 0,-1 1 0 0,1-1 5 16,6 2-2-16,-8 4 3 0,3-5 1 0,5-1 2 0,-8 6-1 0,8-6 2 0,0 6-1 0,0-5 2 15,-5 4-5-15,5-4 1 0,5 5 0 0,-5 0 2 0,0-6 0 0,0 6 3 0,8-2-1 16,-8-1 2-16,5-3 2 0,-5 6-1 0,8-6 1 0,-2 1 1 15,1 0 2-15,-1 4 4 0,2-8 5 0,-3 3 8 0,8 0 5 0,-6 1 5 0,5-4 5 16,-5 3 5-16,6-3 4 0,1-3 6 0,-2 7 4 0,2-5 6 0,-1 1 3 16,1-3 6-16,-2 4 0 0,-1-2 3 0,5-1-3 0,-5 1-3 0,2-5-6 15,2 4-4-15,-10 2-4 0,9-6-7 0,-9 5-3 0,8-5-4 0,-13 4-6 0,8-4-4 16,-2 5-4-16,-1-1-3 0,-5-4-4 0,7 0-1 0,-7 6 0 0,0-6-1 16,0 6 0-16,0-6 3 0,0 0 1 15,0 0 4-15,0 0 1 0,0 4 3 0,0 1 4 0,0-1 0 0,-7-4 2 0,7 6 1 0,0-1-1 0,-5-1 1 0,-1 1-3 16,-2-1 0-16,8 2-5 0,-5 4-2 0,-8-5-8 0,5 0-8 0,2 5-14 15,1-6-11-15,-2 1-16 0,-7-1-12 0,7 1-15 0,1 5-16 0,1-4-16 16,-3-6-18-16,0 5-22 16,3-1-21-16,-1 2-23 0,-1-6-23 0,7 0-26 0,-5 3-29 0,5-3-45 0,0 0-51 15,0 0-52-15,0 0-50 0,0 0-10 0,0 0 11 0,0 0 24 0,0 0 28 0,-9 0 34 0,9 0 36 0,0-9 39 0,0 5 38 0,0-1 44 16,9-4 46-16,-9 2 57 0,5-2 67 0</inkml:trace>
  <inkml:trace contextRef="#ctx0" brushRef="#br0" timeOffset="117654.56">5887 7528 0 0,'0'0'1'0,"0"0"100"0,0 0 66 0,0 0 42 0,-5 6 30 0,5-6 31 0,0 0 26 0,0 0 30 0,0 0 29 0,0 0 28 0,-7-6 25 0,7 6 26 0,-9 0 22 0,9-6-71 15,-5 6-123-15,-2 0-60 0,7 0-27 0,-6 0-13 0,6-3 1 0,-5 3-7 0,-3 0-8 16,8 0-11-16,-8 0-17 0,3 0-12 0,5 0-12 0,0 0-11 0,-6 0-10 16,6 0-13-16,0 0-10 0,0 0-14 0,-7 3-13 0,7-3-11 0,0 0-12 0,0 0-8 15,-6 6-6-15,6 0-5 0,-8-6-2 0,8 4-2 0,0 1-2 0,0-1-1 16,-7 1-2-16,7 5 1 0,0-5-2 0,0 5 3 0,0-4-1 0,0 3 3 15,0 0 2-15,0-3 2 0,0 3 0 0,7 0 4 0,-7 1-2 0,0-4 0 16,8 3 3-16,-8-3-1 0,6 3 1 0,1-5 1 0,-7 7 2 0,6-8 3 16,-1 4 2-16,3-2 1 15,0-1 0-15,-3 1 2 0,1-1 0 0,1-4 2 0,-2 6 3 0,4-6 2 0,3 0-1 0,-6 0 5 0,2 0 1 0,-3 0 5 0,8-6 0 16,-6 6 7-16,5-4 4 16,-4-1 5-16,4 1 9 0,-3-8 5 0,1 9 3 0,-2-8 7 0,5 7 5 0,-7-5 5 0,7-1 7 0,-5-1 4 0,-3 1 3 15,2 5 3-15,4-4-1 0,-11-1 2 0,9 1-1 0,-2 0-4 0,-7-3-3 0,5 3-4 16,-5-1-1-16,0 1-6 0,0 0-5 0,0-3-5 0,0 3-6 0,0 0-8 15,0-1-5-15,-5-4-4 0,-2 4-5 0,7 1-2 0,-9-7-5 0,4 6-3 16,-1-4-5-16,-1 5-5 0,-6-3-2 0,7-2-4 0,-1 4-4 0,1 1-1 16,-7 0-2-16,5 3-2 0,3-4-3 0,0 5 0 0,-9 1-6 0,7-1-1 15,-1 5-6-15,3-4-3 0,-2 4-2 0,0 0-4 0,2 4-4 0,-3-4-1 0,8 5-2 16,-5-1 0-16,-3 1-3 0,8 5-1 0,-6-4 0 0,1 3 1 0,5 0 1 0,-7 1 0 16,7 1 4-16,0-2 1 0,-9 6 4 0,9-5 1 0,0-1 4 0,-5 6 2 15,5-6 2-15,0 7 4 0,0-7 1 0,0 6 4 0,0 0-1 0,0-6 1 16,5 6 0-16,-5-6-1 0,0 1 0 0,9 5-3 0,-9-5-1 0,7-1-4 15,-7 2-3-15,5-2-1 0,1 0-2 0,2 1 0 0,-3-4-2 0,3 3 1 0,-3-3 2 16,2-3 1 0,5 3 3-16,-4-2 1 0,4-4 2 0,-3 5 3 0,1-5 5 0,4 0 2 0,-1 0 7 15,0 0 5-15,0-5 1 0,0 5 5 0,1-4 0 0,-2-2 3 0,2-3 2 0,-1 5 1 0,-1-7 3 0,2 7 3 0,-1-7 4 16,0 2 2-16,0-1 4 0,0-4 2 0,-7 4 4 0,7-5 3 0,1 5 5 0,-9-4 4 16,2-2 4-16,1 3 3 0,-3-2 7 0,2 1 3 0,0-2 1 0,-2 1 1 31,-5 1 0-31,8 0-4 0,-8-1 3 0,0-5-5 0,0 7 0 0,-8-2-4 0,8-1-5 0,-5-2-5 0,5 3-7 15,-7 0-7-15,0-6-4 0,2 8-7 16,-3-2-4-16,1 0-3 0,2 0 0 0,-4 6-2 0,-1 0-3 0,2-1 0 16,2-1-3-16,-1 1-6 0,1 7-3 0,-7-3-5 0,5 2-5 0,3 4-5 0,-2 0-7 15,1 0-6-15,-1 0-3 0,0 4-3 0,7 2-4 0,-7-3 1 0,2 7-2 0,-3 1-1 16,3-1-3-16,-1 4 2 0,-2 0 3 0,8 0 4 0,-5 1 4 16,5 0 7-16,0 0 4 0,-7 4 3 0,7-4 5 0,0 0 0 0,0 4 1 0,7-4 2 15,-7 0-2-15,0 0 0 0,5 0 4 0,-5-2-3 0,0 2 1 0,8-6-2 16,-8 3 1-16,6 1 2 0,-1-7-1 0,-5 3 0 0,8 0 3 0,-3 2 1 15,2-7 0-15,0 5 2 0,0-3 1 0,-1 0 1 0,1-2 2 0,-2 1 4 0,9-1 2 16,-7 1 3-16,-1-5 3 0,1 6 2 0,-1-6 1 0,7 0 4 0,-8 4 4 16,4-4 5-16,-4-4 6 0,-5 4 8 0,7 0 5 0,1-6 8 0,-8 6 5 15,5 0 6-15,-5-5 7 0,7 1 4 0,-7 4 3 0,7-5 4 0,-7 1 0 0,0-2 4 16,0 0 1-16,0 6-2 0,0-3-2 0,0 3-4 0,0-6-5 0,0 6-6 16,0 0-7-16,0 0-7 0,0 0-11 0,0 0-7 0,0 0-11 0,0 0-8 15,0 0-10-15,0 0-7 0,0 0-11 0,0 0-7 0,0 0-4 0,0 0-3 16,0 6-2-16,0-3 1 0,0-3-3 0,0 12 2 0,0-8 1 0,0 5 4 0,0-4 2 15,0 5 7-15,0 5 1 0,0-5 6 0,0 4 4 0,0-4 2 0,0 4 0 16,0 2-1-16,0-1 0 0,0 3-2 0,5-2-1 0,-5-2-2 0,0 1-3 0,0-2-5 16,8 8-7-16,-8-11-6 0,0 4-9 0,5 2-4 0,-5-7-8 0,8 6-7 15,-8-6-6-15,0 0-10 0,6 1-10 0,-6 1-12 0,5-7-12 16,-5 5-15-16,7-3-19 0,-7 3-10 0,0-3-1 0,9-2-7 0,-9 2-9 16,0-1-12-16,5-1-15 0,-5-4-15 0,0 5-15 0,7-5-29 0,-7 4-35 0,0-4-47 0,0 0-47 15,0 0-31-15,0 0-19 0,0 0 0 0,0 0 15 0,0 0 21 0,0 0 27 0,0-4 32 16,0-1 35-16,0-4 37 0,-7 3 36 0,7-4 46 0,-5 1 52 0,5 0 54 15,-9-1 69-15</inkml:trace>
  <inkml:trace contextRef="#ctx0" brushRef="#br0" timeOffset="118224.43">6330 7099 0 0,'-8'-6'42'0,"8"3"69"0,0 3 41 0,0-7 38 0,0 2 30 0,0 1 31 0,0 4 31 0,0-5 30 0,0 5 30 0,0-6 30 0,0 2 28 0,0 4-3 0,0-5-22 0,0 5-42 0,-5-4-56 0,5 4-31 0,0 0-16 0,0-5-11 0,0 5-5 0,0-4-6 0,0 4-8 0,0-6-8 0,0 6-10 0,0-6-9 0,0 6-12 16,0 0-8-16,0 0-9 0,0 0-11 0,0 0-10 0,0 0-14 15,0 0-13-15,0 0-15 0,0 0-14 0,0 0-14 0,0 0-12 0,0 0-12 0,0 0-12 16,0 0-10-16,0 0-10 0,0 0-8 0,0 0-6 0,0 0-7 16,-6 6 0-16,6-6-2 0,0 0-2 0,0 0 3 0,0 6 1 0,0-2 1 0,6 1 4 15,-6 4 3-15,0-5 4 0,0 2 7 0,5 3 4 16,-5 3 5-16,0-3 5 0,8 0 4 0,-8 6 1 0,8-6 4 0,-8 1-2 15,0 5-1-15,5 0 1 0,-5-6-1 0,6 7 1 0,1-2-1 0,-7 0-2 0,0 0-2 0,6 1-1 0,-6 0-2 16,8 0-4-16,-8 1-2 0,7-4 1 0,-7 4-1 0,5-2-1 16,-5 2 2-16,0-1-2 0,6-6-1 0,-6 0 0 0,0 6 0 0,6-5 0 0,-6-1 0 15,0 1-1-15,7 0 1 0,-7-6 0 0,0 8 0 0,8-3-1 0,-8-5 2 0,0 2 2 16,0-1-2-16,5-1 0 0,-5 1-2 0,0-1 0 0,0 2-2 0,0-6-2 0,0 0-4 16,0 0-11-16,0 5-5 0,0-5-8 0,0 0-7 0,0 0-6 0,0 0-8 15,8 4-5-15,-8-4-10 0,0 0-5 0,0 0-7 0,0 0-5 0,0 0-6 16,0 0-5-16,0 0-2 0,0 0 3 0,0 0 0 0,0 0 2 0,0 0-2 15,0 0-5-15,0 0-14 0,0 0-18 0,0 0-22 0,0-4-26 0,-8-1-42 0,8-1-53 16,0 2-69-16,0-1-70 0,0-4-28 16,-5 3-4-16,5 2 8 0,0-5 18 0,0-3 23 0,-8 3 25 0,8 0 37 0,0-1 39 0,0-5 44 0,0 6 44 0,0-6 57 15,0 0 61-15</inkml:trace>
  <inkml:trace contextRef="#ctx0" brushRef="#br0" timeOffset="118856.4">6552 6868 27 0,'0'-4'58'0,"0"4"22"0,0 0 22 0,0 0 27 0,0-5 24 0,0 5 28 0,0 0 30 0,0-6 26 0,0 6 26 0,0-4 1 16,0-1-8-16,0 5-11 0,0-4-7 0,0 4-5 0,0-5-4 0,0 1-6 0,0-2-8 0,0 6-12 0,0-6-15 0,0 2-11 0,0-1-15 0,0-1-9 0,-9 3-6 0,9-3-5 0,0 2-3 0,0-1-3 0,0 5-3 0,-5-4 0 15,5-2 2-15,0 0 3 0,0 3-2 0,0 3 0 0,-6-6 0 0,6 6-4 0,0-5-1 16,0 5-4-16,0-4-5 0,0 4-3 0,0 0-4 0,0 0-7 0,0 0-7 15,0 0-10-15,0 0-14 0,0 0-12 0,0 0-11 0,0 0-13 0,0 0-12 16,0 0-9-16,0-6-10 0,0 6-10 0,0 0-9 0,0 0-8 0,0 0-8 16,-7 6-8-16,7-6-1 0,0 0 1 0,0 4 0 0,-5 1 2 0,5 1 1 0,0-3 1 15,-9 9 3-15,9-3 4 0,0 1 1 0,-5 4 4 0,5-4 2 0,-7 5 4 16,7 4 5-16,0-5 4 0,-6 2 0 0,6 2 2 0,0-3-2 0,0 6-1 16,-5-8 1-16,5 8-2 0,0-6 1 0,5 4-2 0,-5-1 0 0,0-2-2 0,6 2 1 15,-6-3 0-15,7 6-1 0,-7-8-3 0,5 2-1 0,4 0-1 0,-4 0-1 16,2 0-8-16,-1 0-10 0,-1-5-10 0,4 4-6 0,-2-4-10 0,-2-1-10 15,2 0-8-15,5 3-9 0,-4-9-10 0,-1 7-11 0,-2-5-11 0,2-1-14 0,5 2-11 16,-4-1-14-16,-3-1-7 0,3-4-1 0,-2 0-5 0,-1 0-7 0,3 0-25 16,0 0-30-16,-3 0-43 0,3-4-45 0,-3-1-39 0,0 5-37 0,-5-6-1 15,9-3 11-15,-4 5 22 0,-5-5 25 0,7 3 24 0,-7-4 28 0,6 5 28 0,-6-4 31 16,0-1 43-16,0 5 46 0,0-4 50 0,0-1 69 0</inkml:trace>
  <inkml:trace contextRef="#ctx0" brushRef="#br0" timeOffset="119236.02">6662 6980 36 0,'-8'-14'110'0,"8"4"44"0,-5 1 39 0,-1-6 34 0,6 11 31 15,-8-7 30-15,8 1 27 0,-5 1 30 0,5 0 26 0,0 3 23 0,-8-4 20 16,8 5-33-16,0 1-70 0,0-1-45 0,0-1-37 0,0 6-25 0,0-4-20 16,0 4-15-16,0-5-12 0,0 5-13 0,0 0-11 0,0 0-13 0,0 0-15 0,0 0-13 15,0 0-14-15,0 0-12 0,0 0-14 0,0 0-9 0,0 0-7 16,0-4-5-16,0 4 1 0,8 0-3 0,-8 4 0 0,5-4-4 0,3 0-3 0,-8 5 1 16,6-5-1-16,-1 4 3 0,3 2 5 0,5-6 1 0,-5 5 5 15,-3-1-1-15,0 8-2 0,4-9-5 0,-4 3-5 0,2 3-4 0,6-5-3 0,-7 7-2 16,2-2-1-16,-3 1-2 0,2 1-3 0,-1-2-3 0,2 5-4 0,-2-3-1 15,1 4 0-15,-2-6-2 0,4 4-2 0,-9-2-1 0,5-1-3 0,-5 5-4 0,0-6-2 16,0 1-3-16,5-1 0 0,-5-4 1 0,0 5 1 0,0-4 4 0,0-1 1 16,0-1 4-16,0-4 4 0,-5 4 3 0,5 2 4 0,0-6 5 0,0 0 3 0,-5 5 7 15,5-5 4-15,0 0 4 0,-9 4 7 0,9-4-1 0,-5 0 3 0,-2 0 1 16,7 0-1-16,-6 0 0 0,-2 0-1 0,2 0-1 0,6-4 0 0,-7 4 0 16,7-5 1-16,-5 5 1 0,-3-6 0 0,2 2-2 0,6 0-1 0,-7 4-5 15,7-11-4-15,-6 8-1 0,-1-4-7 0,7-2-3 0,0-2-6 0,-5 2-2 16,5 0-2-16,-9-7-6 0,9 7-4 0,0-6-4 0,0 2-5 0,0-2-3 0,0 0 0 15,0-4-2-15,9 4-4 0,-9-6-1 0,5 8-3 0,-5-8 2 0,7 7 1 16,-1-5-2-16,1 4-6 0,-7 0-6 0,6 0-11 0,2 2-18 16,-3 1-15-16,2 3-22 0,-1 0-20 0,-6-2-25 0,8 7-27 0,-2 0-24 0,1-1-27 0,-2 5-49 15,-5-6-59-15,9 6-71 0,-4 6-72 0,-5-1-21 0,5-5 4 0,3 8 21 0,-8-3 28 16,0 5 34-16,5 1 37 0,-5-8 40 0,0 9 42 0,0-3 44 0,-5 1 44 16,5-1 55-16,0 0 63 0</inkml:trace>
  <inkml:trace contextRef="#ctx0" brushRef="#br0" timeOffset="119838.16">6896 6859 0 0,'8'-6'28'0,"-8"-3"94"0,5 0 50 0,3 5 38 0,-8-8 32 0,6 8 31 0,-6-7 29 0,0 2 29 0,5 5 30 0,-5-5 28 0,0 3 27 0,0 0 11 0,0-3-3 0,0 4-59 0,7 1-96 15,-7-2-45-15,0 6-15 0,0-5-6 0,0 5-6 0,0 0-4 16,0 0-9-16,0 0-9 0,0 0-11 0,0 0-12 0,0 0-12 0,0 0-12 0,0 0-13 0,0 0-16 0,0 0-15 0,0 0-19 15,0 0-18-15,0 0-13 0,0 0-12 0,-7 5-3 0,7 1-3 0,0-2-2 16,0 1-3-16,0 1-2 0,0-3-3 0,0 9 3 0,0-3 2 0,0 1 2 16,7-1 0-16,-7 0 5 0,0 7 2 0,0-7 2 0,8 6-2 0,-8-1-2 0,0-4-7 15,6 5-2-15,-6 0-2 0,6 0-2 0,-6 0-3 0,7-2-2 0,-2-3-2 0,-5 4 1 16,8 2 0-16,-8-1-2 0,8-1 2 0,-8-4-1 16,5 5 0-16,-5-6-1 0,6 1-1 0,-1-1 0 15,-5-4-1-15,8 5 0 0,-8-4 0 0,0-1 0 0,8-1-1 0,-8 0 1 16,0-4 1-16,0 0 0 0,0 6 3 0,0-6 4 0,0 0 2 0,0 0 5 0,0 0 3 15,0 0 6-15,0 0 8 0,0 0 4 0,0 0 10 0,0 0 6 0,0 0 3 16,0 0 3-16,0 0-2 0,0 0 2 0,0-6 2 0,0 2-2 0,0 0 2 0,-8-1-3 0,8-4-4 0,-8 2-4 16,8-2-6-16,-5-2-9 0,5 2-10 0,-6-4-3 0,1 1-3 15,-3-3-4-15,0 2 1 0,3 4-2 0,-2-12-6 0,1 6-4 0,0 2-5 0,-2-8-3 16,1 1-2-16,2 7-3 0,-1-8 1 0,-2 2 0 0,3 5-2 0,-3-6 0 16,3 6-2-16,-2-5-3 0,0 4 1 0,7 0-2 0,-7 0-1 0,7 6 0 0,0-7 0 15,-6 7 4-15,6-2-2 0,0 2 2 0,0-1-1 0,-7 1-2 0,7 3-2 0,0 2-1 16,7-1-2-16,-7-5-1 0,0 10 2 0,0-5 0 0,6 1 1 0,-6-1 1 0,7 1-1 15,-7-2-1-15,7 0 1 0,0 6 2 0,-2-3 1 0,3-3 3 0,5 6 1 0,-7-6 4 16,-1 6 3-16,10 0 2 16,-9 0 2-16,7 0 1 0,-8 0-1 0,11 6 4 0,-11-6-1 0,1 6 0 0,7-6 0 0,-5 3 3 0,-8 3 0 0,5 0-1 31,2-2 2-31,-1 1 2 0,-6-1 1 0,0 5 1 0,6-3 3 0,-6 3-2 0,0-3 3 16,0 3 2-16,0 1 2 0,0-5-2 0,0 4 1 0,0 1-1 0,-6 1 0 15,6-1-1-15,0-1 0 0,-6 0-5 0,-1 1-6 0,7 1-8 0,-5-8-7 0,-3 9-14 0,8-3-11 0,-8 1-16 0,3-7-14 0,-1 3-18 0,6 3-18 31,-5-3-24-31,-3 0-25 0,8-2-28 0,-8 1-26 0,3-1-26 0,-2-4-28 16,1 5-51-16,6-5-59 0,-6 4-59 0,-2-4-58 0,1 0-12 0,7 0 12 0,-5 0 23 16,5 0 30-16,-6 0 37 0,-2-4 39 0,8 4 41 0,0-5 41 0,-5 1 44 0,5-1 45 15,0 1 60-15,0-2 68 0</inkml:trace>
  <inkml:trace contextRef="#ctx0" brushRef="#br0" timeOffset="120200.97">7015 6469 0 0,'0'0'8'0,"-8"0"65"0,0 0 36 0,8 0 29 0,-5-6 29 0,5 6 29 0,-6-4 31 15,6 4 28-15,0-5 28 0,-5-1 27 0,5 3 26 0,0 3 7 0,-8-6-3 0,8 0-26 0,0 2-42 0,0-1-20 0,-8-1-9 0,8 2-7 0,0 1-8 0,0-3-11 0,0 1-9 0,0 1-10 16,0-2-5-16,-5 0-6 0,5 2-2 0,0-6-8 0,0 6-10 0,0-2-9 15,0 2-11-15,5-5-8 0,-5 4-5 0,0-2-7 0,0 4-10 0,0-3-7 0,0 1-9 16,8 1-10-16,-8-2-11 0,0 3-10 0,0 3-11 0,8-6-9 0,-8 6-5 16,5-4-9-16,-5 4-4 0,6 0-4 0,-1 0-3 0,-5 0-2 0,8 0 1 15,0 4-2-15,-3-4-2 0,8 6-1 0,-7-3 2 0,1 3-2 0,1-2 3 0,-3 1-2 16,9 4 2-16,-9 3 0 0,3-3-3 0,4 1 0 0,-5-1-1 0,0 6-5 16,-2-5-3-16,9 4-1 0,-7 1-1 0,-1 4-2 0,-1-4 1 0,2 0-1 15,2 4-1-15,-4-4-2 0,2 0-3 0,-1 3-2 0,-6-2 2 0,5 3-3 16,-5-5-5-16,0 1-8 0,0 1-12 0,0 2-13 0,0-3-13 0,0 0-20 15,-5 4-25-15,5-4-28 0,-6 0-28 0,6 4-37 0,-7-4-37 0,2-1-54 0,-4 2-58 16,2-1-99-16,-4-1-114 0,4 6-38 0,1-11-5 0,-2 6 18 0,-4-1 26 0,5-4 38 16,2 5 40-16,-10-6 45 0,10-3 48 0,-3 3 52 0,-3 1 55 0,3-4 64 15,-5-1 68-15</inkml:trace>
  <inkml:trace contextRef="#ctx0" brushRef="#br0" timeOffset="122643.32">7149 6088 31 0,'0'-5'65'0,"-5"-1"25"0,5 2 25 0,0-2 25 0,-6 1 25 0,6 1 25 16,-7-2 25-16,7 1 21 0,-6 1 22 0,-2-1-1 0,8 5-16 0,-5-4-13 0,-2-2-11 0,7 6-13 0,-7-3-10 0,2-4-12 0,5 7-15 0,-7-5-8 0,-1 5-13 0,3-4-10 0,5 4-7 0,-8-5-5 0,8 5-1 0,-6-6 0 15,1 6 5-15,5-4 2 0,0 4 7 0,-8-5 2 0,8 5 3 0,0 0 2 0,0 0 1 16,0 0-1-16,0 0-3 0,0 0-4 0,0 0-3 0,0 0-13 0,0 0-10 16,0 0-12-16,0 0-15 0,0 0-15 0,0-4-16 0,0 4-16 0,0 0-15 0,0 0-13 15,0 0-16-15,8 0-7 0,-8 0-3 0,0 0 4 0,5 0 5 16,-5 0 10-16,6 4 4 0,2 1 6 0,-3-1 4 0,3 2 6 0,-1-1 5 0,-2-1 4 15,2 8 7-15,5-9 7 16,-4 7 4-16,-2-1-4 0,1 2 0 0,4-2-7 0,-4 1-8 0,2 5-8 0,-4-6-6 0,2 6-1 0,-1 1-4 0,-1-2-1 16,4-1-4-16,-2 8-1 0,-2-6-1 0,1 4-8 0,-6 2-8 15,8-3-18-15,-8 1-21 0,0 7-32 0,0-7-36 0,-8 6-49 0,2-1-50 0,6 6-104 0,-12-8-125 16,3 5-66-16,4 1-30 0,-8-4-7 0,8-3 8 0,-4 3 22 0,-3-5 26 0,6-4 38 16,-7 3 42-16,5-6 49 0,-4 3 53 0,5-6 62 0,-5 0 64 0,4-5 90 0,-5 7 94 15</inkml:trace>
  <inkml:trace contextRef="#ctx0" brushRef="#br0" timeOffset="124277.09">937 10517 91 0,'-5'6'155'0,"-3"-6"37"0,-4 0 24 0,3 0 24 0,-1 0 24 0,2 0 21 0,-5 0 24 0,0 0 23 0,-1 0 24 0,1-6 23 0,8 6 21 0,-9 0-67 0,9 0-118 0,-10 0-59 0,10 0-25 0,-2 0-8 0,0-4 3 0,2 4-1 0,-2 0-5 0,-2 0-4 0,4 0-4 0,5-6-6 0,-6 6-8 15,6 0-3-15,0 0-6 0,-7 0 0 16,7-5-2-16,0 5 1 0,-5 0 2 0,5 0-4 0,0 0 2 0,0 0-3 0,0 0-1 0,0 0-4 0,0 0-1 0,0 0-6 16,0 0-9-16,0 0-8 0,0 0-9 0,0 0-12 0,0 0-9 0,0-4-10 0,0 4-13 0,0 0-9 15,0 0-8-15,0 0-8 0,5 0-8 0,-5 0-4 0,0 0-5 0,0-5 0 16,0 5 5-16,7 0 6 0,-7 0 7 0,6 0 8 0,-1 0 7 0,-5 0 8 0,16 0 8 16,-11 0 5-16,9 0 8 0,-1 0 3 0,-1-4 6 0,2 4 2 0,4 0 6 0,3-6 1 15,-2 6-1-15,8-4-2 0,-7-1-5 0,4-1-2 0,3 3-4 16,-1 3-4-16,0-6 0 0,0 0-6 0,0-3-2 0,6 5-3 0,-6-1 2 0,6 1-2 0,-5-2-4 15,6-3 1-15,-6 3-1 0,-3-4 1 0,10 5 1 0,-8-4 0 0,6 3 0 16,2-3 1-16,-10-1 2 0,10 1 3 0,-2-2 4 0,7 1 2 0,-7 1 3 0,2 0 2 16,6-7 2-16,-9 7 1 0,9 0 0 0,-9-6 0 0,8-1 0 0,-7 7-3 15,7-6-1-15,-7 6-1 0,8-6-3 0,-1 0-4 0,1 6-4 0,0-6 0 16,-1 6-1-16,5-7-5 0,2 1 3 0,0 2-3 0,0 2-1 0,-2-4-2 0,4 0-2 16,2 2 0-16,-5-3-1 0,10 2 2 0,-11-1 1 0,7 2 2 0,4-3-2 15,-5-4 0-15,3 7-3 0,-1-8 2 0,-2 6-2 16,3-3 3-16,7-3 4 0,-10 2 4 0,3 1 0 0,0-3 4 0,0 6 5 0,-9-4 0 0,9-2 5 0,0 3 1 15,-1 3 1-15,-7-4 3 0,7-2 1 0,-1 8 1 0,-4-8 2 0,-2 7-2 16,-1-5-3-16,4 4-3 0,-4 0 1 0,2-4-2 0,-7 4-3 0,6 0-3 16,-6 0-4-16,8-3-1 0,-9 2-3 0,8 1-1 0,-6 2-1 0,5-8-4 15,-6 7-3-15,7 0 1 0,-7 0-2 0,5-7 0 16,-4 6-5-16,7 2 1 0,-10-8 0 0,9 6-2 0,-7-3 2 0,6 2-2 0,2-3 1 0,-2 5-2 0,2-5 0 16,-2-2 0-16,0 8 0 0,-1-8 0 0,3 1 2 0,-7 7-1 0,5-8 1 0,-6 2-1 15,0 1 1-15,0-3 0 0,0 6 0 0,0-4 1 0,-6-2-1 0,5 7 1 16,-5-5 1-16,0 4-1 0,6 0 2 0,-12-4-1 0,5 4 4 15,-1 5 1-15,-2-4 3 0,2 1 1 0,-4 1 1 0,-2 3 0 0,2-1 3 16,-3-4 0-16,-3 4-2 0,-3 5 4 0,9-5-1 0,-6 0-1 0,-3 0-1 0,3 6-1 16,-2-6-2-16,-6 5-4 0,6-4 1 0,-7 3-2 0,2 2-1 0,-1-2-2 15,0 1 0-15,0 1-1 0,-7-2 0 0,6 3-1 0,-3 3 0 0,-2-6 1 0,-2 6-2 16,1-4 4 0,2 4-2-16,-8-5 0 0,5 5-2 0,3 0 1 0,-8 0 0 0,5-6 0 0,-5 6-1 0,7 0 1 0,-7 0 0 0,7 0-1 0,-2-3 0 0,-5 3-1 15,8 0 1-15,-1 0-2 0,-7 0 1 0,5 0 1 0,4-7 0 0,-9 7 2 16,5 0 2-16,0 0 0 0,3-5 2 0,-2 5 1 0,7 0-1 0,-6-4 3 31,-1 4 3-31,7-5 1 0,-6 5 1 0,4-6 2 0,-2 6 2 0,3-4 1 16,-4 4 2-16,3-4-2 0,-3-1 1 0,4 5-1 0,-5-5 2 0,0 1 0 15,6 4 2-15,-8-6 0 0,3 6 0 0,-2-6-2 0,1 6 1 0,-1-4-1 16,1 4-9-16,-1 0-10 0,2-5 0 0,-8 5 0 0,5-6 0 0,0 6 0 16,4 0 0-16,-4-3 0 0,2 3 0 0,1 0 0 0,-8-6 0 0,5 6 0 0,2 0 0 15,0-4 0-15,-7 4 0 0,5 0 0 0,-5 0 0 0,0 0 0 16,8-5 0-16,-8 5 0 0,0 0 0 0,0 0 0 0,0 0 0 0,0 0 0 0,0 0 0 15,0 0 0-15,0 0 0 0,0 0 0 0,0 0 0 0,0 0 0 0,0 0 0 16,0 0 0-16,0 0 0 0,0 0 0 0,0 0 0 0,0 0 0 0,0 0 0 16,0 0 0-16,0 0 0 0,0 0 0 0,0 0 0 0,0 0 0 0,0 0 0 15,0 0 0-15,0 0 0 0,0 0 0 0,0 0 0 0,0 0-66 0,0 0-15 0,0 0-23 16,0 0-19-16,-8 5-30 0,8-5-23 0,0 4-29 0,-5-4-23 0,5 6-28 16,0-3-32-16,-7 3-56 0,0-1-68 0,2 5-77 0,-3-4-77 0,-4 3-20 15,-2 0 7-15,1 6 26 0,0-6 37 0,-6 1 40 0,-1-4 43 0,-7 3 44 0,3-3 46 16,-5-3 48-16,-2-3 52 0,-9 0 69 0,9 0 72 0</inkml:trace>
  <inkml:trace contextRef="#ctx0" brushRef="#br0" timeOffset="130257.73">1759 10933 78 0,'0'-15'152'16,"0"0"44"-16,5 5 34 0,-5-4 27 0,0-1 27 0,0 6 27 0,-5-7 28 0,5 1 32 0,0 6 32 0,-8-4 30 0,8 1 29 0,0 3-55 0,-7 0-106 0,7 3-59 0,0 1-36 0,0 1-14 0,0 0-5 15,0 4-2-15,-6-5-2 0,6 5-9 0,0 0-11 0,0 0-17 0,0-6-21 0,0 6-18 0,0 0-19 0,0 0-20 0,0 0-18 0,0 0-15 0,0 0-18 0,0 0-12 0,0 0-13 0,0 0-6 0,0 6-11 16,0 3-2-16,0-5-2 0,0 7-2 0,6-2 1 0,-6 7 2 0,0-2 5 0,0 5 2 16,0-4 6-16,0 4 7 0,7 5 5 0,-7-3 7 0,0 3 2 0,8-5 0 15,-8 5 4-15,5 0-2 0,-5 1 1 0,6-1-1 16,-6 3 0-16,8-5 0 0,-3 4-2 0,-5-3-1 0,7 3 1 0,1-3 0 0,-8-3-1 0,6 5 0 0,0-7 0 15,-6 3-1-15,7-2-2 0,-2 2-2 0,-5-9-1 0,8 4-1 0,-8-2-2 16,6 1 0-16,-6-5-1 0,7 5 2 0,-7-6-5 0,6 1 0 0,-6-5-1 0,5 4 0 16,-5-3-1-16,0-2-1 0,7 2 0 0,-7-1 1 0,0-1-1 0,0 1 3 15,0-5 2-15,0 0 3 0,9 4 6 0,-9-4 5 0,0 0 7 0,0 0 4 0,0 0 8 16,0 0 7-16,0 0 9 0,0 0 7 0,0 0 9 0,0 0 5 0,0 0 2 16,-9-4 3-16,9-1 1 0,0 1 0 0,-7-1 1 0,7-5-1 0,-5 1-1 0,5-2-5 15,-6 1-4-15,6-5-6 16,-7 2-6-16,1-8-8 0,-2 7-8 0,3-5-5 0,-2-2-3 0,1-3-3 0,0 5-6 0,-2-5-4 0,1-1-3 0,2 1-4 0,-9 0-7 15,9-1-1-15,-3 1 1 0,1-1-4 0,1-4-2 0,0 4 2 0,-1 1-3 0,2-1-2 16,5 1 0-16,-8 5-1 0,8-7-1 0,-6 7-1 0,6 0 0 0,0-1-2 16,0 1 2-16,0-2-2 0,0 8-2 0,6-8-1 0,-6 7-1 0,0-1 0 15,8 2 1-15,-3-3-1 0,-5 1 2 16,7 6 1-16,-1-6 4 0,0 6 1 0,1-1-1 0,1-5 1 0,-3 10 0 0,9-4 1 0,-9 5 1 0,2-2 4 0,7 0-2 16,-8 3 0-16,1 3-1 0,6 0 4 0,-7 0 0 0,1 0-1 0,4 0 1 0,-4 3 0 15,2 3 1-15,-4 0 1 0,8 3 2 0,-8 0 0 0,-5-5 2 0,9 11 2 16,-2-3 1-16,-2 1 4 0,-5 1 1 0,0 1 2 0,6 1 2 0,-6 2 1 15,0-3 4-15,0 6-2 0,-6-2 2 0,6-1-1 0,0 3 4 0,-5-2-2 0,-2 2 1 16,-2-3-6-16,9 1-6 0,-5 2-8 0,-8-7-12 0,13 5-13 16,-5-3-18-16,-11-2-15 0,11-1-17 0,-1 2-16 0,-1 1-20 0,1-2-19 0,-2 1-20 0,3-6-26 15,-2 1-24-15,1 1-32 0,0 3-36 0,-2-5-62 0,1 2-76 0,7-7-51 16,-5 7-39-16,-3-1-1 0,8-7 17 0,-6 3 22 0,6-2 31 0,-5 1 35 0,5-5 34 16,0 0 41-16,0 0 41 0,0 0 48 0,5-5 52 0,-5 1 67 0,0-2 83 0</inkml:trace>
  <inkml:trace contextRef="#ctx0" brushRef="#br0" timeOffset="130510.83">2383 10732 0 0,'-8'6'1'16,"3"-2"100"-16,5 2 66 0,-5-1 43 0,-3-5 29 0,8 4 30 0,-6-4 26 0,6-4 28 0,-7 4 29 0,7-5 25 0,-6-1 25 0,6 2 22 0,-7 4 22 0,7 0-73 0,0 0-128 0,0 0-67 0,-5-6-33 0,-4 6-14 0,9 0-7 0,0 0-7 0,-5 0-7 0,5 0-13 0,0 0-13 0,0 0-14 16,-7 6-14-16,7-6-13 0,0 0-14 0,0 0-12 0,0 0-13 0,0 0-8 15,0 0-6-15,0 0-3 0,0 0-4 0,7 0-1 0,-7 0-3 0,5-6 1 16,4 6 0-16,-4 0 0 0,8-5 0 0,0 1-13 0,0-2-18 0,0-3-23 16,0 4-23-16,6 1-53 0,2-5-65 0,-8-3-86 0,5 8-87 0,3-7-39 0,-3 7-11 0,2-5 1 15,-8 4 12-15,9 1 14 0,-7-8 23 0,-1 9 33 0,-8-3 41 0,9 6 43 16,-9-6 47-16,-5 2 61 0,0 4 67 0</inkml:trace>
  <inkml:trace contextRef="#ctx0" brushRef="#br0" timeOffset="130702.51">2370 11007 0 0,'-5'14'31'0,"-3"-4"148"0,2-1 83 0,6-4 59 0,-7-1 42 0,1 2 31 16,-1 0 24-16,7-6 19 0,0 0 17 0,-5 0 13 0,5 0 14 0,0 0 10 15,0 0 8-15,0 0-121 0,5-6-197 0,-5 0-103 0,7 6-54 0,-7-4-25 0,6 4-12 16,1-5-2-16,7-1 2 0,-9 3 3 0,8-3 3 0,0-3 4 0,0 5 6 0,1-8-9 15,-1 9-11-15,6-8-27 0,-7 1-32 0,9 6-46 0,-10-5-50 0,10-2-84 16,-3 7-92-16,-2-7-55 0,3 7-37 0,-6-7-11 0,6 7 6 0,-6-5 10 16,-1 0 17-16,2 2 29 0,-1-2 35 0,0-2 42 0,0 7 47 0,-8-5 54 0,9 0 59 15,-7-3 71-15,4 8 79 0</inkml:trace>
  <inkml:trace contextRef="#ctx0" brushRef="#br0" timeOffset="131392.18">2930 10596 0 0,'0'0'18'0,"0"0"136"0,-7 0 80 0,2-4 60 0,-2 4 45 15,-5-6 46-15,4 0 41 0,1 3 43 0,1-3 41 0,-2 1 33 16,3 1 30-16,5-2 26 0,-5 1 20 0,5 1-102 0,-8-2-178 0,8 6-95 0,0 0-52 16,0-3-32-16,0 3-19 0,0-6-20 0,0 2-22 0,0 4-21 0,0 0-24 0,0 0-16 15,0 0-14-15,0 0-11 0,0 0-7 0,0-5-10 0,0 5-10 0,0 0-6 16,0-6-8-16,0 6-5 0,8 0-3 0,-8 0-4 0,5 0-3 0,0 0-1 16,3 0 3-16,-2 6 1 0,1-6 4 0,6 5 5 0,-6-1 5 0,5 2 5 15,1-3 8-15,1 7 6 0,-2 1 2 0,-4-2-1 0,5 0-6 0,-2 7-5 16,5-2-10-16,-11 2-12 0,8 3-9 0,-8-5-11 0,3 5-6 0,0 2-9 15,-3-3-6-15,1 3-5 0,2-2-5 0,-8 0-5 0,5 2 0 0,3-7 1 0,-8-1 8 16,0 2 7-16,0-3 12 0,5 1 11 0,-5-8 13 0,0 5 13 0,0-1 11 16,-5-4 8-16,5 2 10 0,0-4 9 0,0-3 9 0,0 6 6 0,-8-1 6 0,8-5 3 15,-5 0 5-15,5 4 2 0,0-4 3 0,-8 0 1 0,8 0 0 0,-6 0 0 16,1-4 0-16,5 4 4 0,-8 0 6 0,0-5 5 0,3-1 0 0,-2 6 2 0,1-3-3 16,1-9 0-16,-4 8-1 0,2-1 1 0,2-5-6 0,-1 1 2 0,-1 0-1 15,1-3-4-15,-2 3-1 0,3-6-8 0,-2 2-10 0,1-2-7 0,-2 0-7 16,2-4-4-16,-1-2-5 0,7 6-2 0,-5-9-7 0,5 5-1 15,0-1-4-15,0 1-3 0,0-2-6 0,0 3-5 0,5 2-6 0,-5-2-4 0,7 3-3 0,-1 0-1 16,2 6-2-16,5-7 0 0,-8 7-1 0,9 0 0 0,-7-1-1 0,4-1 1 16,5 8 0-16,-5-3 3 0,9 0 0 0,-7 2 6 0,1 4 5 0,-1 0 4 15,-1 0 5-15,0 4 1 0,3 2 3 0,-3 0 4 16,-5 3 3-16,6 0-5 0,-5 1-8 0,3 4-11 0,-4 2-13 0,7 2-11 16,-9-3-15-16,2 6-9 0,-1-2-10 0,-1-1-9 0,-5 3-5 0,8-2-3 0,0-4-1 0,-8 6-2 0,5-8 0 15,-5-4 5-15,0 6 8 0,0-10 16 0,7 5 16 0,-7-4 19 0,0-1 18 0,0-1 20 16,0-4 23-16,0 4 14 0,0-4 12 0,0 5 7 0,-7-5 9 0,7 0 8 15,-5 0 10-15,5 0 10 0,-8 0 5 0,0 0 8 0,3 0 2 0,-1-5 4 16,-1 5-1-16,2-4-1 0,-4 0-4 0,4-1-1 0,-2-1-4 0,1 2 2 16,1-2-3-16,-3-3-2 0,0-2-6 0,3 2-4 0,-2-1-4 0,0 1-6 15,2-1-4-15,-3-5-6 0,8 6-8 0,-7-6-7 0,2 0-6 0,5 0-9 16,0 2-5-16,-7-2-7 0,7 0-5 0,0 0-6 0,0 0-6 0,7 0-6 0,-7 0-7 16,0 2-2-16,5 3-7 0,2-4-1 0,-7-2-2 0,8 7 0 0,4 0-2 15,-5-3 3-15,-2 3 0 0,11-1 2 16,-11 0-1-16,8 6 2 0,1-2 1 0,-2 2 2 0,-1 4 3 0,10-5 2 0,-7 5 2 0,-1 5 0 0,6-5 4 0,-7 4 0 15,1 2 1-15,1-2-1 16,-1 6 2-16,0-6 0 0,0 8 3 0,-8-3 1 0,11 1 0 0,-11 4 2 0,8 2 0 0,-7-7-3 16,2 6-7-16,-3-6-7 0,2 6-12 0,-7 0-11 0,6-2-12 0,2-3-12 0,-8 5-14 0,6-4-19 15,-6-2-18-15,7 1-25 0,-7-1-25 0,0 0-27 0,5 3-24 0,-5-3-42 0,7-3-47 16,0 3-56-16,-7 0-58 0,5-5-36 0,3 2-22 0,-1-1 6 0,-1-1 16 0,2-4 26 16,-3 6 33-16,0-6 36 0,3 0 38 0,-2 0 39 0,7 0 41 0,-6-6 53 15,7 2 55-15,-9-1 60 0,3-1 68 0</inkml:trace>
  <inkml:trace contextRef="#ctx0" brushRef="#br0" timeOffset="132375.79">3745 10425 0 0,'5'-15'1'0,"-5"0"104"0,0 0 85 0,0 6 61 0,0-7 49 0,0 2 47 0,0 1 45 0,-5-2 39 0,5-1 36 0,-8 7 38 0,8-6 32 0,-6 6 35 0,6 0 31 0,-5-3-71 0,5 3-127 0,0 3-83 0,0-1-61 0,-8 1-36 0,8 1-24 0,0 1-22 0,-8-2-24 16,8 6-18-16,0-6-18 0,0 6-18 0,0 0-19 0,-5-4-18 0,5 4-20 0,0 0-16 15,-6 0-12-15,-1 0-15 0,7 4-12 0,-5-4-9 0,-4 6-8 0,4 0-3 16,-8 3-5-16,8-3-2 0,-11 1-2 0,11 8 0 0,-8-3-1 0,7 2 3 15,-9 5 3-15,10-3 2 0,-9-2-1 0,9 5-4 0,-3-4-2 0,-5 4-6 0,7-4-7 16,6-1-4-16,-7 5-10 0,1-3-6 0,6-2-9 0,-7 2-4 0,7-2-4 16,0 0-3-16,0-5-3 0,0 2 1 0,0 4 4 0,0-5 5 0,7-1 6 0,-7 0 8 15,6-3 7-15,-6 3 6 16,7-3 9-16,-7 3 8 0,6-3 10 0,2-2 5 0,-8-4 8 0,5 4 6 0,3-4 6 0,-3 5 6 16,3-5 4-16,-2-5 3 0,-1 5 4 0,10-4 2 0,-9 0 1 0,0-2 7 0,6-3 4 0,-5 3 10 15,7-3 9-15,-1-2 11 0,-8 1 8 0,9-3 8 0,-7 2 9 16,-1-4 5-16,7 6 5 0,-5-1 7 0,-3-5 3 0,1 6 5 0,-6-6 2 0,8 6-1 0,-8-1-4 15,5-5-4-15,-5 0-11 0,0 6-11 0,0-6-9 0,0 5-10 0,-5-5-9 16,5 0-5-16,0 2-7 0,-8 2-7 0,8 1-7 0,-6-4-3 16,6 10-6-16,-5-6-7 0,5 5-5 0,0-1-5 0,-8 3-7 0,8 3-8 0,0 0-9 15,0 0-7 1,0 0-7-16,0 0-3 0,0 0-4 0,0 3 1 0,-8 8-1 0,8-7-3 16,0 6 2-16,0-1 0 0,0 6 3 0,0 0 5 0,0 0 4 0,0 0 2 15,0 4 2-15,0-4-1 0,0 3 0 0,8-3-2 0,-8 1-5 0,8 2-3 16,-8-3-2-16,5 0-2 0,1-5-2 0,2 4 1 0,-8-4-2 0,5 1 2 15,2-1 0-15,1-7 6 0,-3 7 8 0,2-5 8 0,0 1 8 0,-2-2 6 0,3-4 8 16,-3 5 4-16,3-5 8 0,-2 0 5 0,6 0 3 0,-3-5 4 0,-4 1 0 16,8 4 2-16,-8-11 2 0,4 7 2 0,-2-5 0 0,4-1 6 0,-4 5 7 0,-1-11 8 15,2 7 8-15,-1 0 7 0,-2-6 6 0,1 6 3 0,2-7 6 16,-3 2 2-16,-5-2 5 0,8 1 3 0,-8 1 1 0,0-5 3 0,5 3 0 0,-5-2-2 16,0-1-4-16,0-7-4 0,0 7-10 0,0 1-5 0,-5-9-1 0,5 9-8 15,-8-7-4-15,8 6-4 0,-5-6-5 0,5 1-5 0,-8 4-3 0,2-4-2 0,6 5 0 16,-5-6-6-16,-2 5-4 0,7 1-1 0,-8 4-2 0,8 0-1 0,-6 2-5 15,6 1-4-15,0 9-3 0,0-8-9 0,-7 7-6 0,7 4-12 0,0 0-9 16,0 0-6-16,0 0-5 0,0 0-5 0,0 4 0 0,0 1-1 0,0 4-4 0,7 3 0 16,-7-3-2-16,0 1 1 0,0 4 2 0,0 2 8 0,6-3 8 15,-6 2 9-15,0-1 7 0,8 2 6 0,-8-3 4 0,0 7 2 0,7-4 2 16,-2-2 1-16,-5 0 1 0,6 0 2 0,-6 2 2 0,8-1 2 0,-8-1 0 0,5 2 0 16,3-1 2-16,-8-2 3 0,5 1 1 0,3 2 0 0,-8-1 1 0,6-6-4 0,-6 7-5 15,5-2-8-15,3-4-12 0,-8-1-14 0,7 0-11 0,-7 6-15 0,6-5-12 16,-6-1-12-16,8-3-12 0,-8 3-11 0,5-4-8 0,-5 5-5 0,0-4-3 15,0-3 5-15,5-3 2 0,-5 0 9 0,0 6 15 0,0-6 14 0,0 0 16 0,0 0 14 16,0 0 14-16,0 0 15 0,0 0 16 0,0 0 12 0,0-6 9 0,8 6 7 16,-8-3 3-16,0-3 1 0,6 0 1 0,-6 2 1 0,0-1-2 0,7-4-3 15,-7-1-3-15,6 1 0 0,-6-3-5 0,7-2 0 0,-2 4-5 0,-5-3 2 16,9-1 2-16,-4-2 5 0,-5 1 0 0,7-3 7 0,-1 2 5 0,0-2 8 16,-6 3 6-16,8-1 7 0,-1-4 5 0,-7 7 6 0,5-3 2 0,3 6 4 0,-8-4 5 15,6 5 0-15,-6-2 2 0,0 1 0 0,5 5 3 0,-5 1-1 0,0-1-2 16,0 5-4-16,0 0-5 0,0 0-5 0,0 0-10 0,0 0-4 0,0 0-4 15,0 0-6-15,-5 5-6 0,5-5-8 0,-6 4-5 0,6 1-5 0,-8 1-5 0,3-2-8 16,-2 7-4-16,-1-2-2 0,2 1-3 0,-7-1 0 0,8 7-1 0,-9-7 0 16,7 6-2-16,-6-6 2 0,7 6 1 0,-2 0 1 0,-2-2-1 0,2 2-1 15,2-3-1-15,-1 2-1 0,-1 0-1 0,3 0-2 0,-1-4 0 0,6 5-4 0,-8-6-1 16,3 6 0-16,5-6-2 0,0 3 0 0,-8-3-4 0,8 1 0 0,0-1-2 16,0 0 0-16,0 3-2 0,0-9-1 0,8 9 2 0,-8-8-2 0,0 5 5 15,5-4 0-15,3-1 1 0,-8 8 2 0,6-9 3 0,-1 3 0 0,3-1 4 0,-1-1 0 16,7 2 4-16,-9-2 2 0,8 1 2 0,-7-1 2 0,7-4 2 0,-1 5 2 15,-3-5 1-15,3 0-1 0,0 6 2 0,3-6 1 0,-2 0-3 16,-7 0 1-16,7 4 2 0,-1-4-1 0,2 0 2 0,-8 0-3 0,7 0 1 0,-6 0-5 16,-1 0-4-16,1 6-13 0,-1-6-15 0,2 0-23 0,-3 5-27 0,3-5-29 0,-3 0-32 15,-5 0-34-15,5 4-37 0,-5-4-47 0,0 6-52 0,0-6-98 16,0 3-117-16,0-3-45 0,0 6-7 0,0-6 15 0,0 4 28 0,0 1 38 0,0-5 41 0,0 0 46 16,0 0 48-16,0 0 50 0,0-5 51 0,0 1 60 0,0-5 63 0</inkml:trace>
  <inkml:trace contextRef="#ctx0" brushRef="#br0" timeOffset="132928.31">4323 10228 0 0,'0'0'5'0,"0"0"114"0,0 0 64 0,0 0 40 0,0 0 29 0,0 0 19 0,0-4 16 0,9 1 17 0,-9-3 14 0,5 1 21 0,-5 1 24 0,5-2 27 0,-5 0 27 0,8 2-71 0,-8-1-127 0,5-1-53 0,-5 3-18 0,0 3 0 0,0 0 6 0,0 0 11 0,0 0 10 16,0 0 7-16,0 0 2 0,0 0-6 0,0 0-13 0,0-6-16 0,0 6-20 15,0 0-19-15,0 0-20 0,0 0-23 0,0 0-22 0,0 0-19 0,0 0-16 16,0 0-16-16,0 0-13 0,0 0-9 0,-5 6-3 0,5-6-2 16,0 0-2-16,0 9 3 0,0-4 0 0,0-1-1 0,0 2 3 0,0 4 2 0,0-5 1 0,0 4 4 15,0 1 7-15,0-1 2 0,5 3 6 0,-5-9 2 0,0 8 0 16,0-1-2-16,8-1 1 0,-8-5-1 0,8 8 1 0,-3-3 2 0,-5-4-1 0,6-1 2 0,2 5 3 16,-3-9 1-16,3 6 2 0,-1-2 3 0,-2 1 2 0,2-5 4 0,-2 0 4 15,2 0 0-15,6 0 6 0,-5-5 1 0,3 5 1 0,-4-4 2 0,7-5 3 16,-8 3 3-16,6-3 7 0,-3 0 3 0,3-3 7 0,-6 3 3 0,7-1 5 0,-5 1 7 15,-3-7 5-15,2 7 3 0,-1-6 3 0,0 6 3 0,-6-6 5 0,8 5 0 16,-8-1-1-16,7-2-2 0,-7 4-3 0,0-7-3 0,-7 6-6 0,7-4-6 16,-8 5-12-16,8-6-6 0,-6 4-10 0,0-4-5 0,-1 2-7 0,2 4-5 15,-3-7-6-15,-5 5-2 0,7-2-3 0,-6 4-5 0,3-3-3 0,-3 3-2 16,1 0-2-16,2 3 0 0,-3 2-2 0,6-1-2 0,-7 5-2 0,5 0-2 0,-4 0-5 16,5 5-2-16,2-1-1 15,-10 2-3-15,10 3-1 0,-3 0-1 0,2 3-2 0,1-3 0 0,-11 4-1 0,16 2 1 0,-5 0 0 0,-3 0 1 0,3 0 3 0,0 0 1 16,5 0 2-16,-9-2 3 0,9 7-1 0,-7-4 2 0,7-3-1 0,0 2 1 15,0 6 3-15,0-6 0 0,7-2 2 16,-7 1 0-16,9 2 2 0,-9-1 2 0,5-6 2 0,0 7 1 0,3-7 0 0,-3 6 4 0,3-6 0 0,5 6 4 0,-7-6 4 16,7 1 2-16,2-1 1 0,-3-3 4 0,-7 3 0 0,10-4 3 0,4-1 1 15,-7 2 1-15,2 0 0 0,4-6 2 0,-2 3 1 0,2-3 0 0,-4 0 1 16,4 0-3-16,-4 0-1 0,6-3-4 0,-9 3-6 0,10 0-13 16,-8-6-15-16,0 0-21 0,0 2-19 0,-2-1-21 0,5 5-28 0,-11-5-25 0,8 1-31 0,-8-2-30 15,4 6-30-15,-2-4-58 0,-7-1-74 0,0 5-81 16,0-4-81-16,0 4-24 0,0-6 8 0,-7 0 22 0,-2 3 30 0,4-3 36 0,0 1 41 0,-3 1 40 0,3-5 45 15,-11 3 45-15,11 2 47 0,-8-7 64 0,7 8 70 0</inkml:trace>
  <inkml:trace contextRef="#ctx0" brushRef="#br0" timeOffset="133354.47">4845 10264 7 0,'5'-6'65'0,"-5"6"25"0,0 0 14 0,0-3 12 0,0 3 10 0,0-7 13 0,0 7 10 0,0 0 17 0,0 0 16 0,0 0 18 0,-5 0 13 0,5-5-29 16,-8 5-51-16,8 0-22 0,-5 5-6 0,0-5 5 0,-4 0 12 0,4 0 11 0,5 0 11 0,-7 7 10 0,-6-7 11 0,6 0 3 0,0 0 0 0,2 3 2 0,-3-3 4 0,3 0 2 31,-3 0 0-31,2 6 0 0,1-6-1 0,-2 0-2 0,-2 0 1 0,4 0-1 0,5 0-1 16,-5 0-4-16,5 0-4 0,0 0-8 0,0 0-9 0,-8 0-7 0,8 0-11 15,0 0-8-15,0 0-9 0,0 0-9 0,0 0-10 0,0 0-12 0,0 0-14 0,0-6-10 16,0 6-15-16,8-3-7 0,-8 3-9 0,5-7-8 0,0 2-3 0,4 5-3 15,-2-4-3-15,4-1-1 0,-3-5-2 0,5 7-4 0,-1-8-1 0,8 7-5 16,-8-8-10-16,2 3-20 0,4 0-26 0,3-1-34 0,-7 1-34 0,4 4-37 16,-4-6-38-16,6 1-64 0,-7 0-81 0,-2 6-80 0,10-5-81 0,-8-2-29 15,1 7-4-15,-2-7 14 0,-6 2 25 0,7 3 37 0,-5-2 42 0,-3-3 48 0,2 1 48 0,-7 1 52 16,7-2 52-16,-7 7 66 0,0-5 73 0</inkml:trace>
  <inkml:trace contextRef="#ctx0" brushRef="#br0" timeOffset="133843.37">4995 9868 0 0,'0'4'20'0,"-7"-8"138"0,7 4 79 16,-6 0 62-16,6-6 50 0,-5 1 43 0,5 1 42 0,-9-1 36 0,9-5 33 16,0 7 28-16,-7-3 24 0,7 0 20 0,0 6 17 0,0 0-112 0,0 0-182 0,0 0-101 15,0 0-55-15,0 0-34 0,0 0-19 0,7 0-19 0,-7 6-13 0,0 0-14 16,9-3-8-16,-9 3-8 0,5 3-4 0,1-5 2 0,-6 11-1 0,7-4 2 16,-2-1 0-16,4 4 1 0,-2 0 2 0,-2 0-1 0,1 7-6 15,-6-8-2-15,7 8-4 0,-1-6-2 0,2 4-3 0,-3 2-1 0,-5-3 0 0,7 6 0 0,0-3 0 16,-2-2-6-16,-5-1-6 0,7 3-8 0,1 3-13 0,-3-4-9 0,-5-2-13 15,7 2-10-15,0-4-11 0,-2 3-8 0,3-5-4 0,-1 2-3 0,-7-1-4 16,6-6-1-16,0 0-2 0,1 0 6 0,-7 3 5 0,5-8 8 0,3 5 11 16,-8-9 10-16,6 6 11 0,-6-2 17 0,0-4 13 0,0 0 16 0,0 0 14 0,0 0 12 15,0 0 14-15,0 0 4 0,0 0 5 0,0 0 2 0,0 0 4 16,0-4 1-16,-6-2 4 0,6 2-1 0,0-1 4 0,-8 1-2 0,3-8-4 0,-2 3-6 16,1 0-3-16,0 0-7 0,-1-1-4 0,-1-4-3 0,3 2-1 0,-9-1-2 15,9-2 0-15,-3-1 1 0,-4-4 1 0,5 7 0 0,0-8-2 0,-6 3-2 16,7-1-4-16,-1-7-5 0,-4 7-2 0,4-6-7 0,-2 1-5 0,4-1-3 15,-2 1-2-15,1 0-3 0,6 0-1 0,-5 0-5 0,5-7-5 0,-9 7-5 0,9-1-4 16,0 7-1-16,0-7-1 0,0 5-1 0,0 1-3 0,0 4 0 0,9 0-4 16,-9 2 0-16,0 2-3 0,5-4-1 0,-5 11 0 0,6-6-4 0,1 5-1 0,-7-1-1 15,5 3 0-15,4-3 2 0,-2 6-1 0,-2 0-1 16,1 0 3-16,1 0 3 0,-1 6 2 0,2-3 1 0,-3 3 4 0,2-1 1 0,0 5 7 0,-2-1 1 16,2 1 3-16,1 5 5 0,-3-1 1 0,2 2 4 0,0 3 1 0,-2-1 1 15,-5 3 0-15,8-2-8 0,-8 5-11 0,0-3-11 0,7-3-14 16,-7 6-12-16,0-3-14 0,0-2-15 0,-7-4-11 0,7 4-15 0,0-4-14 0,0-1-19 15,-8 2-14-15,8-3-25 0,-5 2-19 0,5-4-36 0,-7-1-35 0,0 4-71 16,7-4-84-16,-5-1-33 0,-3 0-11 0,8-2 9 0,-7 2 19 0,2-4 24 0,-2-1 29 16,0 2 31-16,7-3 34 0,-5 3 38 0,-3-6 41 0,2 0 52 0,-1-6 57 0</inkml:trace>
  <inkml:trace contextRef="#ctx0" brushRef="#br0" timeOffset="134080.75">5132 9786 0 0,'13'-21'18'0,"-8"2"133"0,3-1 75 0,-2 1 55 0,1-2 43 0,-1 3 40 16,-1-2 42-16,3 6 42 0,-8-1 42 0,8 6 40 0,-8-7 38 0,0 7 33 0,0 0 31 0,5-3-101 0,-5 3-172 0,0 6-88 0,0-4-48 0,0 7-27 0,0 0-15 0,0 0-20 15,0 0-23-15,0 0-27 0,0 0-26 0,0 0-23 0,0 0-19 0,0 7-13 0,7-4-8 16,-7 3-7-16,0-3-3 0,0 3-3 0,6 3-2 0,-6 1 0 0,0 1-4 0,6-1 4 16,-6 4 0-16,0 0 4 0,0 6 1 15,8-5 2-15,-8 4 2 0,0 5-5 0,0 1-3 0,7-7-12 0,-7 9-14 0,0-5-15 0,5 8-15 0,-5-11-21 16,6 7-21-16,-6-2-23 0,8 1-27 0,-3-6-26 15,3-1-30-15,-3 3-30 0,2-6-32 0,0-2-40 0,-2 2-45 0,3-3-70 0,5 2-76 0,-6-6-38 0,4-2-13 16,5 3 14-16,-3-4 25 0,-3-5 36 0,4 0 38 0,-1 0 41 16,8-5 42-16,-9 1 45 0,0-7 44 0,8 7 53 0,-6-5 57 0</inkml:trace>
  <inkml:trace contextRef="#ctx0" brushRef="#br0" timeOffset="134428.01">5693 9774 0 0,'0'-15'24'0,"5"2"121"0,-5-2 72 0,0 0 57 15,-5 0 48-15,5-3 43 0,0 3 40 0,-8-1 37 0,8 2 36 0,-8 4 35 16,8-5 31-16,-5 6 21 0,5-1 13 15,-6 1-86-15,6 0-144 0,-7 3-82 0,7 0-55 0,0 3-39 0,-5-3-27 0,-4 3-25 0,9 3-23 0,-5 0-23 0,-2 0-21 16,1 0-18-16,1 3-15 0,-4 3-14 0,2-3-11 0,-5 9-7 0,5-9-6 16,-6 12-3-16,6-5-2 0,-5-1 0 0,0 6 0 0,-1 0 2 0,5 0 4 15,-5 0 2-15,7-2 5 0,-7 8 0 0,0-6 2 0,8 4 0 0,-4-5-2 0,-3 5-1 16,4 2-7-16,3-8 0 0,-2 8-6 0,0-6 1 0,2-2-2 0,-2 2-1 16,1 0 0-16,-2 0 2 0,8-6-2 0,-6 1 1 0,6 1 0 0,-7-1 1 15,7-1 3-15,0-4 1 0,-5-1 6 0,5 2 0 0,0-6 3 0,0 3 1 16,0-3 3-16,0 0-4 0,0 0-1 0,0 0-2 0,0 0-3 0,0 0 1 0,0 0-4 15,0 0 1-15,0 0 0 0,0 0 3 16,5 0 8-16,-5 0 6 0,7 0 10 0,-1 0 4 0,-6 0 9 0,8 0 2 0,-2 0 6 0,1 0 4 0,5 0 4 0,-5 0 2 16,6 0 4-16,-6 0-1 0,7 0-1 0,-4 6-2 0,3-6-7 0,1 0-6 15,-7 0-9-15,7 0-4 0,-1 5-3 0,-1-5-3 0,0 4-1 0,-5-4-3 16,6 6 2-16,1-6 0 0,-2 6 0 0,-3-2-6 0,2 1-6 0,-4-5-16 16,-2 4-17-16,9 1-25 0,-7-5-21 0,-1 4-30 0,-1-4-33 0,3 6-31 15,0-6-29-15,-8 5-53 0,5-5-62 0,1 4-83 0,-6-4-88 0,0 0-29 16,7 0-1-16,-7 0 23 0,6 0 31 0,-6 0 35 0,0-4 39 0,0 4 43 0,0 0 45 15,0 0 44-15,0-11 45 0,0 7 59 0,0-1 63 0</inkml:trace>
  <inkml:trace contextRef="#ctx0" brushRef="#br0" timeOffset="134837.78">5848 9536 33 0,'0'-5'108'0,"-5"-5"44"16,5 1 37-16,0-3 34 0,-8 3 33 0,8-6 34 0,-8 6 37 0,8 0 34 0,-5-1 36 0,5 0 34 0,-6 0 35 0,6 0-31 0,-7 6-69 0,7-7-35 0,0 8-23 0,-6-7-13 0,6 4-13 0,0 1-14 0,0 5-13 0,0 0-21 0,-8-4-24 0,8 4-24 16,0 0-25-16,0 0-24 0,0 0-26 0,0 0-23 0,0 0-24 0,0 0-21 15,0 0-16-15,0 4-13 0,0 1-11 0,0 4-5 0,8-2-4 0,-8 2-1 0,0 0 1 16,0 6 0-16,0-6 1 0,0 7 3 0,6-1 6 0,-6-1 6 0,0 6 4 16,0-6 2-1,0 5-3-15,7 2-2 0,-7-3-2 0,0 3-1 0,0-2-2 0,0 0-4 16,6 5-5-16,-6 0-16 0,5 1-18 0,3 1-23 0,-8-4-26 0,8 5-29 0,-3-5-29 0,1 5-33 0,1-9-30 0,-2 6-33 0,4-3-31 0,-2-8-61 31,4 2-74-31,-3 1-66 0,-3-2-59 0,3-10-7 0,-3 5 16 0,2 2 32 16,0-7 37-16,-7 2 39 0,5-6 44 0,-5 0 43 0,0 0 44 0,0 0 46 0,0 0 46 15,0 0 62-15,0 0 73 0</inkml:trace>
  <inkml:trace contextRef="#ctx0" brushRef="#br0" timeOffset="135011.31">5677 9911 0 0,'-5'-4'12'0,"-1"4"130"0,-1-5 83 15,7 1 60-15,-5-1 52 0,5-1 37 0,0 2 31 0,-9-2 28 0,9-3 30 16,0-2 27-16,0 7 27 0,0-5 24 0,9 0 22 0,-9 3-97 0,5-4-164 16,2-1-96-16,-1 2-59 0,-1 0-39 0,3-1-24 0,0-5-12 0,3 5-5 0,2-4-8 15,2 4-12-15,-4-5-7 0,2 0-11 0,8 6-8 0,-3-6-8 0,3 6-20 16,-2-1-27-16,0 0-39 0,2 0-39 0,-3 0-51 0,-5 1-55 0,7 3-109 16,0-3-136-16,-8 5-56 0,7-2-19 0,-5-3 2 0,-1 3 11 0,-6 3 17 0,7-3 22 15,-9 0 40-15,-5 3 44 0,0-6 54 0,0 2 54 0,0-2 65 0,-5-2 65 16</inkml:trace>
  <inkml:trace contextRef="#ctx0" brushRef="#br0" timeOffset="135390.57">6401 9400 59 0,'8'-7'131'0,"-8"4"40"0,5-8 34 0,-5 7 29 15,0-2 28-15,0-3 25 0,0 4 26 0,0 1 24 0,-5-2 24 0,5 3 27 16,-8-4 26-16,8-2-49 0,-7 4-91 0,7-5-51 0,-6 1-28 0,6 4-13 16,-6-5-10-16,1 4-4 0,-2-3-1 0,-1-1 1 0,2 1 4 0,6 4-2 15,-7-5-1-15,-4 1-7 0,3 3-5 0,0-3-5 0,3 3-8 0,-1-3-1 0,-1 5 0 16,2-1-4-16,-4-2 0 0,2 4-6 0,2-3-12 0,-1 1-15 0,-2 5-18 16,8-4-16-16,-5 4-13 0,-3 0-12 0,3 4-12 0,-2-4-10 0,0 5-10 15,7 4-7-15,-5-2-11 0,-3 2-7 0,-4 6-9 0,3-6-3 0,4 6-4 16,0 4 0-16,-3 1 2 0,2 0 4 0,-1-2 4 0,1 2 3 0,-1 5 2 0,1-1 0 15,-2 1 4-15,8-1-2 0,-5 1-1 0,5-1 2 0,0 1 1 0,0-1 2 16,0 0 0-16,5 0-5 0,-5 1-8 0,8-5-12 0,-2 4-16 16,1 1-17-16,-1-6-16 0,1 0-17 0,7 7-16 0,-9-8-14 0,9 1-16 0,-2 2-16 0,1-8-20 15,1 8-24-15,-1-6-25 0,0-2-21 0,5 2-18 0,-4-4-39 0,4-1-45 16,-2-1-53-16,2-4-54 0,3-1-11 0,-10 2 9 0,10-2 23 0,-8-4 24 16,5 0 31-16,-4-4 34 0,-1-2 37 0,-8 2 39 0,11-1 41 0,-11-4 41 0,1-1 55 15,6-5 64-15</inkml:trace>
  <inkml:trace contextRef="#ctx0" brushRef="#br0" timeOffset="135905.6">6780 9257 0 0,'0'-4'1'0,"-7"-1"110"0,7 1 73 0,-6-2 52 0,6 0 40 0,-8 3 37 0,8-3 33 15,0-3 33-15,-6 3 32 0,6-3 33 0,0 0 33 0,0 2 33 0,0-2 33 0,-7 4-70 0,7-5-127 16,0 5-69-16,0 1-42 0,0-5-22 0,0 9-13 0,0-6-9 0,-5 2-12 15,5 4-12-15,0-6-14 0,0 6-18 0,0 0-19 0,0 0-20 0,0 0-19 16,0 0-22-16,0 0-19 0,-8 0-17 0,8 0-12 0,0 6-9 0,0-2-8 16,-6 2-6-16,6 3-4 0,-7 6-2 0,1 0-4 0,6 0 1 0,-7 4 1 15,2-1 2-15,-4 3 4 0,4 3 4 0,0 1 7 0,-3-1 2 0,3-5 1 0,-3 5-8 16,0 0-12-16,8 1-14 0,-5-1-14 0,5-3-12 0,-6 3-9 0,6-4-9 16,0-2-5-16,0 2-6 0,0-1-4 0,0-4-5 0,0 0-2 0,0 1 2 0,0-7 3 15,0 6 6-15,0-6 11 0,0-4 14 0,0-1 14 0,0 6 14 0,6-10 10 16,-6 0 14-16,0 0 11 0,0 0 14 0,0 0 12 0,0 0 19 0,0 0 18 15,0 0 13-15,0 0 6 0,0 0 6 0,0 0 5 0,-6-4 7 0,6-2 7 16,0 2 3-16,0-6 6 0,0 6 2 0,-8-6 2 0,8-1-3 0,-5-2-6 16,5-2-10-16,-8 6-16 0,8-12-8 0,-5 6-6 15,-2 0-1-15,7-3-1 0,-7-2-5 0,2 6-8 0,5-11-8 0,-7 5-8 0,7 1-9 0,-8-6-8 0,8 5-4 16,-5-2-4-16,5 1-2 0,0-3-3 0,0 4-1 0,0 0-3 0,0 1-5 16,0-2-3-16,0 8-2 0,0-1-1 0,0-2-1 0,5 7 3 0,-5-2 0 0,0 2-2 15,8-1-3-15,-8 6-2 0,7-2-4 0,-7 1-1 0,5 1 1 0,-5 4 0 16,7 0 2-16,0 0-3 0,-2 4 3 0,3 1-1 0,-3 1 1 0,9 4 2 0,-9-6 0 15,11 5 4-15,-11 6-1 0,8-4 5 0,1 4 0 16,-2-2 5-16,1 2 1 0,-7 6 1 0,7-3 0 0,0 1 0 0,1 2 1 0,-2-2 1 0,-3 2 2 16,1 1 1-16,3-2 2 0,3-1 0 0,-5 6 1 0,-4-5-2 0,6-1-1 15,0-4-2-15,-6 3-11 0,5-2-8 0,-4-1-16 0,5-1-16 0,-7 2-20 0,-1-1-21 16,10-6-25-16,-15 0-26 0,6 1-33 0,0-1-32 0,1-3-31 0,-2 3-33 16,-5-3-50-16,8-2-55 0,-8 1-73 0,0 0-72 0,0-5-19 0,0 4 9 0,0-4 24 15,0 6 33-15,0-2 37 0,0-4 40 0,-8 0 45 0,3 0 45 0,-2 0 46 16,1-4 46-16,0 4 57 0,6-6 63 0</inkml:trace>
  <inkml:trace contextRef="#ctx0" brushRef="#br0" timeOffset="136083.79">6643 9545 0 0,'-13'0'15'0,"0"-5"119"0,-6 1 73 0,12 4 57 0,-6-5 48 0,6-1 42 0,0 2 37 0,2-1 33 0,-2 1 28 0,7 4 25 0,0-5 18 0,0-2 15 0,0 7 6 0,0-3-88 0,0 3-142 0,0-6-84 0,0 2-56 0,0-1-35 0,7 5-28 0,-7-6-22 0,5 3-19 0,2-3-14 0,0 2-10 0,-2-1-8 16,3-5-2-16,4 4-1 0,2 2-1 0,4-6 0 0,1 6-1 0,2-6-4 0,-3-1-2 0,3 8-17 15,6-7-19-15,-9-1-28 0,8 7-33 0,-7-7-31 0,2 7-34 0,5-5-61 16,-7 3-71-16,-5 3-81 0,6-4-78 0,-7 2-31 0,-2 1-6 0,4-1 8 0,-9-1 16 16,7 2 29-16,-8-1 39 0,-5 1 40 0,8-1 49 0,-8 1 48 0,0 4 50 0,0-6 62 15,0 0 69-15</inkml:trace>
  <inkml:trace contextRef="#ctx0" brushRef="#br0" timeOffset="137553.81">7098 9232 25 0,'0'-3'63'0,"0"-3"25"0,7 0 23 0,-7 3 30 0,0-3 31 0,0 2 29 0,7 4 32 0,-7-5 26 0,0-4 26 0,0 2 5 0,5 4-7 0,-5-8-10 0,0 7-15 0,0-2-9 0,0-3-6 0,0 4-8 0,0-5-10 0,0 6-15 0,0-7-22 16,8 7-16-16,-8-7-15 0,0 7-11 0,0-5-6 0,0 3-6 0,0-3-3 15,0 3-3-15,0-3-5 0,0-1-1 0,0 5-2 0,0-4-5 0,0-1-1 0,0 4-4 16,0-3-2-16,0 0 0 0,0 3-7 0,0 1-1 0,0-3-4 0,-8 3-3 16,8-5-3-16,0 4-4 0,0 1-4 0,0 5-8 0,0-4-7 0,0-2-7 15,0 1-8-15,0 5-8 0,-5 0-10 0,5-4-9 0,-7 4-9 0,7 0-9 16,-7 0-10-16,7 0-9 0,-5 0-6 0,-2 4-10 0,-1 1-4 0,3 1-5 15,-9 3-3-15,9 1-2 0,-3 5-1 0,-5 0-2 0,7 0 4 0,-1 0 0 0,2 3 3 16,-3 1 2-16,0-4 4 0,3 4 4 0,5 1 4 0,-6 0 2 0,6-2996 5 16,0 5990 0-16,0-2993 2 0,6-8 0 0,-6 8 4 0,5-2 1 0,-5-4 2 0,8 6 0 15,0-8 1-15,-3 2 1 0,2-1 1 0,-1 2 1 0,0-7 3 0,1 6-2 16,1-6-2-16,3 0-4 0,-3-2-4 0,5 2-9 0,-6-4-11 0,5-1-15 16,0 2-13-16,-4-2-21 0,11 1-21 15,-7-5-24-15,2 0-25 0,-1 0-30 0,1 0-28 0,4 0-47 0,-5-5-53 0,7 1-54 0,-6-2-49 0,4 2-30 16,-4-7-15-16,7 8 9 0,-8-7 22 0,-3-1 30 0,11 1 35 0,-8 1 37 0,-6 0 37 15,5 0 40-15,1-7 41 0,-7 5 51 0,2 2 51 0</inkml:trace>
  <inkml:trace contextRef="#ctx0" brushRef="#br0" timeOffset="137774.29">7462 9125 71 0,'-5'-14'146'0,"5"-1"46"0,-8 2 36 0,3-2 37 0,5-1 36 0,-5 2 35 16,-4 4 35-16,4-5 34 0,-2 0 31 0,-1 2 32 0,2 2 32 0,1-4-53 0,-3 5-98 16,8 1-52-16,-5 0-30 0,-2-1-16 0,7 5-9 0,-7-1-12 0,7 2-20 0,0-2-18 15,-7 1-20-15,7 5-22 0,0 0-21 0,0 0-23 0,0 0-21 0,0 0-24 16,0 0-24-16,0 0-25 0,0 0-19 0,0 0-15 0,0 0-8 0,0 5-3 0,7 5-5 15,-7-4 2-15,0 3 1 0,0 6 3 0,7 0 3 0,-7 0 8 0,0 4 8 16,7-1 8-16,-7 3 11 0,0 3 7 0,5 1 9 0,-5-1-5 0,8 0-10 16,-8 1-18-1,5-1-24-15,-5 1-22 0,6-1-19 0,2-3-26 0,-8 1-30 0,7-1-30 0,-2-2-36 0,4 1-44 0,-4-1-52 0,0-4-70 0,3 0-78 0,-3 0-48 16,3-2-29-16,-2 2 9 0,1-5 21 0,-1-5 31 0,1 4 34 0,-1-3 39 16,-6-2 43-16,8-4 43 0,-3 0 46 0,-5 0 52 0,0 0 55 0,7-4 63 15,-7-2 77-15</inkml:trace>
  <inkml:trace contextRef="#ctx0" brushRef="#br0" timeOffset="138074.46">7560 9326 90 0,'0'-11'160'16,"-6"-2"50"-16,6-2 41 0,0 5 35 16,-5-5 31-16,5-3 31 0,-8-3 35 0,8 2 32 0,-7-5 35 0,7 3 33 15,-6 3 34-15,6-3-61 0,-6 6-113 0,-1-4-60 0,7 4-31 0,-5-4-19 0,5 5-14 16,0 4-10-16,-8-5-5 0,8 6-13 0,0 3-17 0,0-3-17 0,-6 5-22 16,6-1-17-16,0 5-20 0,0-6-19 0,0 6-17 0,0 0-18 0,0 0-19 0,0 0-12 15,0 0-13-15,-7 6-9 0,7-1-5 0,-6-1-6 0,6 5-4 0,-7 0-2 16,1 3 1-16,6-3 1 0,-8 6 0 0,3-6 2 0,-3 7 4 0,3-1 4 15,0-2 3-15,-4 2 2 0,4-1 1 0,5 2 2 0,-7-3-1 0,-1 2-1 16,2-1 1-16,6 2-1 0,-5-1 2 0,-3 0 0 0,8 0-2 0,-5-6 2 0,5 4 1 16,-7-2-1-16,7 5-1 0,0-7-3 0,0 0-1 0,-7 1-4 0,7-1 0 15,0 3-4-15,0-9-2 0,0 7-4 0,0-5-2 0,0 4-2 0,0-3-3 0,0-2 0 16,7 1-1-16,-7 1 2 0,0-3 4 0,7 4 2 0,-2-7 4 0,3 3 7 16,-3 3 3-16,1-6 8 0,9 0 4 0,-10 5 5 0,9-5 4 0,-1 0 0 15,0 0 1-15,0 0-13 0,6 0-16 0,-6 0-21 0,0-5-24 0,8 5-30 16,-10-6-35-16,2 6-36 0,2 0-36 0,-3-3-64 0,0 3-71 0,-4 0-82 0,-2 0-82 15,7 0-28-15,-13 0-2 0,5 0 20 0,-5 0 30 0,7 0 35 0,-7 0 41 16,0 0 43-16,0 0 46 0,0 0 48 0,0 0 50 0,-7 0 61 0,2 3 69 0</inkml:trace>
  <inkml:trace contextRef="#ctx0" brushRef="#br0" timeOffset="138299.31">7633 9482 0 0,'6'0'22'0,"-6"-6"141"0,0 6 82 16,5-3 63-16,-5-3 52 0,0 6 43 0,0-9 39 0,0 3 40 15,7 2 37-15,-7-2 39 0,0 2 34 0,0-1 34 0,9 0 30 0,-9 1-100 0,5-2-176 0,-5 2-94 16,0-1-53-16,6-1-31 0,-6 6-26 0,0-3-17 0,0 3-15 0,0 0-18 16,0 0-18-16,7 0-17 0,-7 0-15 0,0 0-14 0,0 0-17 0,0 0-8 15,5 0-14-15,-5 3-8 0,0 3-7 0,0-6-1 0,9 5-3 0,-9-1 2 16,0 6 2-16,7-5 0 0,-7 4-3 0,5 1-4 0,-5 1-7 0,0 2-15 16,6-2-13-16,-6-1-20 0,8 5-21 0,-8-2-30 0,0-2-35 0,5 5-41 15,-5-4-49-15,0 0-54 0,0 1-54 0,8 2-97 0,-8 0-111 0,0 0-60 0,0-6-27 16,0 6 6-16,5 0 24 0,-5-5 34 0,0-1 42 0,0-4 47 0,0-1 53 15,0-4 57-15,0 0 61 0,0 0 61 0,0 0 64 0,0 0 83 0,0 0 92 0</inkml:trace>
  <inkml:trace contextRef="#ctx0" brushRef="#br0" timeOffset="138737.04">8068 9105 0 0,'-5'-4'10'0,"-3"-1"60"0,8 1 38 15,0-2 38-15,-6 3 38 0,1-9 33 0,5 9 33 0,-8-3 31 0,8 0 27 16,-5 2 32-16,5-1 32 0,-7 5 3 0,7-4-7 0,-9 4-19 0,9-5-20 16,0 5-18-16,-5-4-19 0,5 4-15 0,0 0-16 0,0 0-10 0,0 0-6 0,0-6-4 15,0 6-4-15,0 0-5 0,0 0-7 0,0 0-9 0,0 0-7 0,0 0-12 16,0 0-15-16,0 0-16 0,0 0-18 0,0 0-17 0,0 0-22 0,0 0-21 16,0 0-22-16,0 0-22 0,0 0-21 0,0 0-18 0,0 0-12 0,0 0-9 15,0 6-9-15,0-2-4 0,5 5-2 0,-5-4 0 0,0 5 3 0,9 5 0 16,-9-6 6-16,7 6 7 0,-7 0 9 0,5 0 10 0,-5 4 8 0,8-4 2 0,-8 3-1 15,5 3-1-15,-5-8 0 0,6 8-7 0,-6-2-9 0,8-4-12 16,-8 6-18-16,5-3-19 0,2-3-21 0,-7 4-28 0,6-4-30 0,-6 0-33 0,8 0-33 16,-2-2-37-16,1-2-41 0,-2 3-66 15,4-4-78-15,-4 0-76 0,2 5-73 0,-1-11-16 0,1 5 11 0,-1 2 28 0,2-7 34 0,-8 2 42 0,5-3 41 0,0 4 49 16,-5-7 48-16,0 0 53 0,8 0 54 0,-2 0 66 0,-6-7 73 0</inkml:trace>
  <inkml:trace contextRef="#ctx0" brushRef="#br0" timeOffset="138989.54">8305 9180 0 0,'0'-11'25'0,"5"1"145"0,1-4 83 0,1 4 63 15,-7-5 48-15,5 6 45 0,-5-6 41 0,9 2 41 16,-2-8 40-16,-7 6 40 0,5-4 35 0,-5 4 34 0,6 6 28 0,-6-6-106 0,5 6-184 0,-5-1-102 0,8-1-55 16,-8 7-34-16,8-2-20 0,-8 1-23 0,5 1-17 0,-5 4-19 0,0 0-20 15,0 0-17-15,7 0-16 0,0 4-13 0,-2-4-11 0,-5 5-10 0,8 5-8 16,-1 1-1-16,-2-7-3 15,2 11 3-15,0 0-1 0,6 3 5 0,-5-2 1 0,-3 8 2 0,1 0 1 0,1 1-1 0,-7 5-3 0,5-2-22 0,4 7-26 16,-9-1-39-16,0 0-39 0,0 0-51 0,-9 2-54 0,9 1-71 0,-5 2-74 0,-2-5-115 16,-4 5-128-16,3-5-52 0,-5 2-16 0,-1-8 8 0,2 7 21 0,-8-7 39 15,8-3 50-15,-9 5 59 0,10-6 59 0,-10 0 65 0,3 1 68 0,-3-6 72 16,-6 5 78-16</inkml:trace>
  <inkml:trace contextRef="#ctx0" brushRef="#br0" timeOffset="140001">2506 12203 0 0,'0'0'9'0,"0"0"121"0,0-4 70 0,0-2 50 0,-7 6 39 0,7-6 37 0,0-3 36 0,-5 3 35 0,-1-3 33 16,6 0 31-16,-7 5 34 0,1-7 29 0,6 7 30 0,-8-2-83 0,8 6-150 0,0-5-78 0,-7 1-42 0,7 4-27 0,0 0-19 0,0 0-21 0,0 0-24 0,0 0-22 0,0 0-25 0,0 0-24 15,0 0-23-15,0 0-19 0,0 0-20 0,0 0-7 0,0 4-11 0,7 1-3 0,-7 1-2 16,0-2 1-16,0 7 3 0,8-3 6 0,-2 6 3 0,-6 1 6 0,7 1 8 0,-7 2 7 15,6 3 8-15,-1-2 5 0,2 5 3 0,2-3 2 0,2 3 0 0,-4 1 0 16,-2-7 0-16,11 6 0 0,-5-3-2 0,-3 3-1 0,5-4 2 0,-1-2 0 16,0-3-1-16,3 0-2 0,-2 0 2 0,-2 0-2 0,5-6-2 0,-5 0 1 15,10-2-1-15,-9-2 2 0,-1-1 1 0,5-4 3 0,-11 5 3 0,8-10 6 16,1 5 4-16,-2-4 10 0,2-8 9 0,-1 9 8 0,0-12 9 0,0 6 7 16,0-6 7-16,1-6 5 0,-4 2 2 0,4 1 3 0,1-9 2 0,-10 5 0 0,9-4 2 15,-9 3-1-15,8-3-1 0,-5 3-3 0,-2-3-3 0,1 2-4 16,-7-1-2-16,5 6-5 0,-5-5-2 0,0 3-2 0,0 3-7 0,-5-1-2 15,-2-2-2-15,7 3-4 0,-14-3-4 0,8-3-6 0,-1 5-8 0,2 4-7 0,-9-6-10 16,9 3-12-16,-10 2-13 0,9 2-14 0,-7 0-13 0,8 5-17 0,-3-2-17 16,2 1-22-16,-1 5-27 0,7 1-35 0,-6 4-39 0,6 0-36 0,0 0-34 0,0 4-42 15,0 1-43-15,0 1-57 0,0 4-66 0,6-1-49 0,-6 0-34 0,13 6-3 16,-5 0 22-16,-3 0 35 0,0-2 38 0,9 8 50 0,1-6 51 0,-3 0 49 16,-5-2 50-16,5 2 51 0,-6-4 55 0,8 3 61 0,-2-5 76 0</inkml:trace>
  <inkml:trace contextRef="#ctx0" brushRef="#br0" timeOffset="141071.87">3243 12158 0 0,'20'-4'1'0,"-8"0"107"0,2-1 82 0,-9-1 60 16,8 2 49-16,-5-2 45 0,-2-3 37 0,-1 3 39 0,3-3 37 0,-8 0 32 16,8-1 35-16,-8-1 33 0,0-4 30 0,5 6-70 0,-5-4-127 0,7-2-83 15,-7 3-53-15,0-3-34 0,0 2-21 0,0 4-14 0,6-7-13 0,-6 2-11 16,-6 4-10-16,6 1-9 0,0-2-13 0,0 1-12 0,0 1-9 0,-7 0-16 0,7 3-11 16,-5 2-11-16,5-1-11 0,-8-1-11 0,0 6-13 0,3-3-13 0,5 3-13 15,-14-7-13-15,9 7-10 0,-3 0-12 0,3 7-8 0,-9-4-3 0,2 3-3 16,4 3-3-16,-4-3 1 0,0 7-3 0,-4 2-2 0,5 0 2 0,-1 0 1 15,-2-1-1-15,1 6 3 0,8-5-3 0,-11 3-2 0,11-3-4 0,-2 6-9 0,0-8-4 16,2 8-10-16,-3-6-4 0,8-2-5 0,-7 2-2 0,7 0-5 0,0 0 0 16,0 0-5-16,0 0 3 0,7 0 0 0,-7-2 5 15,0 2 3-15,8 0 8 0,-3 0 9 0,-5-6 7 0,7 1 8 0,0 4 9 0,-2-4 5 0,3 1 8 16,0-3 7-16,-3-3 3 0,1 5 7 0,1-5 5 0,7 1 2 0,-9-3 3 0,8-3 4 16,-8 7 3-16,11-7 3 0,-11-7 3 0,9 4 6 0,-9-3 5 0,10 1 13 15,-10-5 9-15,9 1 10 0,-1 0 7 0,-8-7 7 0,9 7 7 0,-1-6 3 0,-5 1 6 16,4-6 3-16,-6 5 6 0,8 1 3 0,-7-5 5 15,6 4 1-15,-8 0-3 0,1 0-4 0,-6 0-7 0,8 0-5 0,-3 2-6 16,-5-2-5-16,0 5-3 0,0-5-5 0,0 6-5 0,0-6-6 0,0 6-4 16,-5-3-7-16,5-3-8 0,-8 8-7 0,2-4-5 0,6 1-9 0,-5 4-5 0,5-3-10 0,-8 4-6 15,3 5-11-15,5-4-7 0,-7-2-8 0,7 6-6 0,0 6-4 0,0-6-1 0,-9 4-1 16,9 6-2-16,0-6 1 0,0 8-1 0,-5-3 1 0,5 4 2 0,0-2 3 16,0 5 1-16,5-1 3 0,-5-2 1 0,0 7 1 0,9-5-1 0,-9-1-4 15,7 0 0-15,-2-4-2 0,-5 5-3 0,8-4 0 0,-3-3-1 0,1 3 1 16,2-2 3-16,-3-3 1 0,2-3 4 15,-1 3 6-15,2-6 9 0,-2 0 12 0,1 0 13 0,5 0 15 0,-5-6 12 0,-2 3 9 0,3-3 9 0,5-3 7 0,-5-2 7 16,2-2 8-16,4 3 7 0,-7-5 6 0,6 0 6 0,-7-4 5 0,7 4 2 16,-5-5 0-16,5 1-4 0,-7-2-2 0,-1 3-6 0,10-1-1 0,-9-2-2 15,0 2-3-15,-6-1-5 0,7-4-3 0,-7 5-4 0,5-6-14 0,-5 6-50 16,0-7 0-16,0 8 0 0,0-6 0 0,0 4 0 0,-5-4 0 0,5-2 0 16,-7 7 0-16,1-6 0 0,0 1 0 15,-2-1 0-15,-4 1 0 0,6-6 0 0,-7 6 0 0,0-1 0 0,-1 1 0 0,7 0 0 0,-6 5 0 0,-1-1 0 0,9 7 0 16,-8-3 0-16,7 1 0 0,-1 6 0 0,-1 0 0 0,3-3 0 0,-2 9 0 15,7-3 0-15,-7 6 0 0,7 0 0 0,0 0 0 0,0 6-10 0,-5-3-38 16,5 9 0-16,0 1-1 0,0 2 1 0,0 6 0 0,0-3 3 0,0 12 1 16,0-6 4-16,0 4 8 0,0 3 8 0,0 3 8 0,5-5 5 0,2 5 2 0,-7-3 1 15,7-4-1-15,-2 4 0 0,10-7-2 0,-9 6-1 0,2-6 2 0,2 4 0 16,-2-3 2-16,-2-4 2 0,7 3 2 0,-6 0 0 16,7-5 3-16,-9 0-1 0,8 7 1 0,-5-7 2 0,3-1-1 0,-4-3 2 0,7 6 0 0,-8-8 0 0,6 8 0 15,-5-12-1-15,2 6-1 0,2 0 0 0,-4-6 2 0,7 1-4 16,-9 1 1-16,2-3 1 0,4-3-1 0,5 1 2 0,-11-3 3 0,9 3 0 0,-9-6 3 15,10 0 2-15,-10-6 0 0,9 6 4 0,-9-3 3 0,8-8-2 0,-5 7 4 0,3-5 0 16,-4-1 2-16,7-5 1 0,-1 0 1 0,-8 0-2 0,11 0 1 0,-11-4-3 16,1 1-2-16,1-3-3 15,-1 0-5-15,2 3-3 0,-1-7-3 0,-2 6-5 0,-5-5-5 0,0 4-1 0,0-5-5 0,0 6-3 0,0-5-5 0,0-1-2 16,-5 5-7-16,-2-5-2 0,-1 7-3 0,2-1 0 0,-1-7-1 0,1 7 1 16,-6-6 0-16,3 7 3 0,-2-2 1 0,4 4 3 0,-7-3 3 0,7 5 1 15,2-2 2-15,-1 7 3 0,-2 0 0 0,3 3-1 0,5 2-3 0,-8-1-2 16,8 5-7-16,0 0-3 0,0 0-3 0,0 0-4 0,-5 5-2 0,5-1-3 0,0 7-2 15,0-7-2-15,0 5-7 0,0 7-4 0,0-2-4 0,5 1-2 16,-5 1 0-16,0-3 4 0,0 2 2 0,8-1 3 16,-3-4 3-16,-5 5 2 0,8-6 4 0,-2 1 2 0,-6 1 3 0,5-1 3 0,2-1 4 0,2-4 5 0,-9-1 4 0,5 2 3 15,2 3 2-15,-1-4 1 0,-6-5-2 0,5 4 0 16,4 3-3-16,-9-2-1 0,7-5-4 0,-7 4 1 0,0-4-3 0,5 5 0 0,-5-5 0 0,0 0 1 16,0 0 6-16,6 0 4 0,-6 0 2 0,0 0 4 0,0 0 5 0,0 0 5 0,0 0 2 15,0 0 3-15,0 0 1 0,0 0 1 0,0 0 2 0,0 0 1 0,0 0 3 16,0 0 1-1,0 0 6-15,0 0 2 0,0 0 4 0,0 0-2 0,0 0 3 0,0 0-2 0,0 0 0 0,0 0 1 0,0-5 0 0,0 1-1 0,0-8 2 0,-6 8-1 32,6-1-3-32,0-4-1 0,0 3-4 0,0-3-4 0,-5 0-4 0,5 2-1 0,0-2-1 0,0 0 1 0,-7 0 0 0,7-1 1 0,0-1-1 0,0 1 1 15,-9 5 0-15,9-4-1 0,0-1 0 0,0 5 0 0,-5-4 0 0,5 5-1 16,0-3 0-16,0 2-3 0,0 1-2 0,0-1-2 0,0 5-5 0,0 0-5 16,0 0-5-16,0 0-11 0,0 0-9 0,0 0-18 15,0 0-16-15,0 0-14 0,0 0-12 16,0 0-16-16,0 0-11 0,0 0-17 0,5 5-17 0,-5-1-28 0,9 1-40 15,-9 2-51-15,7-3-57 0,-7 1-36 0,5-1-23 0,-5 1 3 0,6 1 19 0,-6-2 20 16,0 1 24-16,7-1 27 0,-7-4 27 0,0 0 32 0,0 0 33 0,0 0 43 16,0 0 47-16,-7 5 57 0,7-5 65 0</inkml:trace>
  <inkml:trace contextRef="#ctx0" brushRef="#br0" timeOffset="142003.46">3270 11679 63 0,'0'-3'140'0,"-7"-3"46"0,7 6 37 0,0-4 29 0,0-1 26 0,0-1 27 16,0 3 23-16,0-9 29 0,0 8 28 0,0-5 29 0,0 3 29 0,7-3-48 0,-7 0-91 0,0 2-54 0,5-2-34 0,-5 0-15 0,7-2-6 0,-7 2-4 0,0 5-1 0,7-2-7 0,-7-3-8 15,0 9-14-15,5-6-16 0,-5 2-18 0,0 4-18 0,0 0-19 0,0 0-15 0,0 0-14 16,8 0-13-16,-8 4-12 0,0 2-10 0,5-3-9 15,-5 9-6-15,0-3-2 0,8 6-4 0,-8-6 2 0,6 11 0 0,-6-6 2 0,0 5 3 0,5 2 0 16,-5-3 0-16,0 3 1 0,0-2 0 0,8 1-3 0,-8 5-1 0,0-6-4 16,8-1-7-16,-8 8-18 0,5-7-27 0,2 0-28 0,-1 2-28 0,-1 3-35 15,4-5-35-15,3 0-45 0,-4 1-42 0,3-5-80 0,2 4-93 0,0-4-59 0,1 0-38 0,-2 0-7 16,2-6 13-16,-1 6 30 0,8-11 39 0,-11 7 42 0,4-7 44 0,-7 2 47 16,6-6 49-16,-7 0 55 0,2 0 54 0,-3 0 70 0,-5 0 85 0</inkml:trace>
  <inkml:trace contextRef="#ctx0" brushRef="#br0" timeOffset="142381.29">3484 11827 89 0,'-8'4'160'0,"-4"2"42"0,12-6 36 0,-7 4 26 16,7-4 21-16,0 0 18 0,0 0 18 0,0 0 18 0,0 0 19 0,0 0 21 15,0 0 24-15,0 0-64 0,0 0-112 0,0 0-59 0,0 0-31 0,0-4-14 0,0 4-8 16,0 0 0-16,0 0 4 0,0 0 0 0,0 0 4 0,0-6-4 0,0 6-1 15,0 0-6-15,0 0-11 0,0 0-8 0,0 0-10 0,0 0-9 0,7-4-11 0,-7 4-8 16,0-5-8-16,7 5-7 0,-2-6-8 0,3 3-4 0,-1-3-4 0,-1 0-5 16,7-3-3-16,0 5-12 0,0-7-20 0,0 2-30 0,1 0-33 0,4-2-39 15,-4 2-39-15,6-2-74 0,-1 2-87 0,-7-7-78 0,8 7-68 0,1 0-23 0,-3 0-4 16,3-6 8-16,-10 6 15 0,9-7 29 0,-7 7 30 16,1-6 46-16,-1-1 49 0,0 7 51 0,-7-6 52 0,6 1 70 0,-3 4 81 0</inkml:trace>
  <inkml:trace contextRef="#ctx0" brushRef="#br0" timeOffset="142949.84">4010 11591 0 0,'-5'0'7'0,"0"-4"89"0,-3 4 52 0,8-5 40 0,-6 1 34 15,-1-2 30 1,7 1 27-16,-8-4 29 0,8 5 26 0,0-2 28 0,-5-3 30 16,5 3 14-16,0 2 7 0,0-7-48 0,0 7-80 0,0-1-41 0,0 1-24 0,-6-1-8 15,6-2-2-15,0 4 0 0,0-3 0 0,0 3-7 0,0-3-3 0,0 6-11 16,0 0-12-16,-8-6-11 0,8 6-14 0,0 0-15 0,0 0-15 0,0-4-15 15,0 4-16-15,-5 0-18 0,5 0-19 0,0 0-17 0,-8-5-14 0,8 5-14 16,0 0-12-16,-5 0-8 0,5 0-7 0,-8 0-5 0,2 5-5 0,6-5-3 0,-5 4-2 16,-2-4-1-16,-1 6 2 0,2 0-1 0,-1 3 1 0,1-6 1 0,1 9 0 15,-2-3 0-15,-2 6 0 0,4-5 1 0,-1 5 1 0,-1-6 1 0,7 6 3 0,-5-6 3 16,-4 7 0-16,9-3 1 0,0 2-3 0,-7-6 2 0,7 6-3 0,0 0 1 16,0-6 0-16,0 6 1 0,7-6 5 0,-7 7 1 0,0-7 2 0,9 2 0 15,-9-2 2-15,5 7 2 0,2-7-2 0,-1 1 5 0,-1-1 4 0,4 0 7 16,-2 3 5-16,-2-9 4 0,1 8 6 0,1-1 4 0,7-1 3 0,-7-5 7 0,4 8 4 15,-3-9 3-15,5 8 3 0,-8-7 4 0,9 6 1 0,-1-5 1 0,0-1-3 16,-5 7-1-16,2-7-3 0,4 2-2 0,-1-1-3 0,-1-1-3 0,2 1-2 16,-1-1-6-16,-7 2-3 0,9-2-2 0,-2 1-5 0,-7 0-2 0,7-1-2 15,-8 2-2-15,2 0-3 0,7-2 2 0,-8 1-1 0,1 1 3 0,-1-2 0 0,1-1 0 16,-7 3 1-16,6 3 0 0,-6-3 0 0,7 0 3 0,-7-3 2 0,0 9 2 16,0-3 2-16,-7-5-1 0,7 5 3 0,-6 2-7 0,-1-1-5 0,1-1-11 15,-1 1-15-15,1-1-10 0,-8 2-16 0,2-2-14 0,-1 1-18 0,-1 1-19 16,2-3-21-16,-2 3-19 0,1-2-19 0,-1 0-19 0,2-3-21 0,-1 0-17 0,-6 3-12 15,14-5-8-15,-9 1-6 0,-1-1-13 0,10-4-17 0,-1 6-30 0,-7-6-33 16,5 0-46-16,8 0-49 0,0 0-10 0,-5 0 13 0,5 0 22 0,0 0 29 16,0 0 28-16,0-10 32 0,0 1 32 0,0 0 30 0,5-3 38 0,3 3 41 0,-8-6 48 15,5 2 60-15</inkml:trace>
  <inkml:trace contextRef="#ctx0" brushRef="#br0" timeOffset="144310.2">4298 11612 0 0,'0'0'10'0,"0"0"124"0,0 0 76 0,0 0 53 0,-6-5 45 0,6 5 40 0,-8 0 38 0,3-4 35 0,5-3 35 0,-7 2 33 0,1 1 27 0,6-1 28 0,0 5 25 0,-6-4-89 0,6 4-157 0,0 0-82 0,0 0-51 0,0-6-30 0,0 6-19 15,-8 0-20-15,8 0-17 0,0 0-19 0,0 0-17 0,0 0-19 0,0 0-14 0,-7 0-12 16,7 6-13-16,0-2-8 0,-5 1-7 0,5-1-8 16,0 1-2-16,-9 6-2 0,9-6-5 0,-5 4 0 0,5 1-2 0,0-1-1 0,0 3 3 0,0 2 1 15,0-4 4-15,0-1 1 0,0 0 4 0,0 7 2 0,0-7-1 0,5 0 1 16,-5 2 2-16,9-2 0 0,-9-5 1 0,5 8 0 0,2-3 5 0,1-5-1 15,-2 2 2-15,0-1 0 0,1-1 1 0,6-4 1 0,-7 5 2 0,1-5 2 16,4 0 1-16,5 0 2 0,-6-5 2 0,3 1 2 0,3-1 3 0,-5-5-1 0,2 5 3 16,2-11 1-16,-3 7 7 0,0-6 4 0,1 2 4 0,1-2 4 0,-2 0 5 15,2 0 3-15,-1-3 3 0,-8 2 3 0,11-4 7 0,-11 7 0 0,-5-3 6 0,6-4 1 16,-6 7 1-16,7-8-2 0,-7 6-6 0,-7 2-2 0,7-8-7 0,-6 6-6 16,6-3-3-16,-5 2-6 0,-11-2-7 0,11 3-6 0,-8 0-5 0,8 0-7 15,-11 0-8-15,5 2-5 0,-2-2-8 0,-2 6-3 0,3-3-1 0,-8 8-6 16,7 4-2-16,2-5-2 0,-10 5-3 0,8 5-1 0,-1-1-3 0,-4 2-1 0,5 3-2 15,0 0 0-15,0 7 0 0,-1-2 1 0,7 1 1 0,-7 1 4 16,9 2 3-16,0 6 2 0,-3-3 0 0,3 4 4 0,-3-6 0 0,8 5 3 0,0 0 2 0,-6 0 2 16,6-5 2-16,6 6 0 0,-6-5 1 0,0-1 0 0,8 2-4 15,-3-3-1-15,3-2-7 0,-3-2 0 0,0 1-6 0,9-6-2 0,1 7-1 0,-9-7-4 16,7 1-2-16,0-5-5 0,6 4-6 0,-7-5-9 0,7 2-9 0,-6-6-9 0,8 6-11 16,-2-6-9-16,-4 0-7 0,2 0-12 0,3-6-10 0,-6 6-12 0,7-6-9 15,-10 6-8-15,10-4-7 0,-9-1-1 0,1 1 3 0,1-1 4 0,4-1 8 16,-4 2 8-16,-7-1 13 0,12-4 11 0,-14-2 13 0,10 2 15 15,-3 4 13-15,0-10 15 0,-4 6 12 0,5-1 12 0,-7-1 12 0,-1 1 10 0,3-3 14 0,0 2 15 16,-8 1 18-16,5-4 15 0,-5-1 18 0,0 6 13 0,-5-7 15 0,5 3 13 16,0-2 12-16,-8 0 14 0,0 0 11 0,8 0 11 0,-5 2 8 0,-1-8 7 15,-1 6 1-15,1 2-2 0,-2-2-6 0,3-5-6 0,5 5-9 0,-7 2-9 0,1-3-10 16,6 7-10-16,-6-6-12 0,6 6-12 0,-7-3-11 0,7 3-13 0,0 0-10 0,0 3-10 16,0-3-10-16,0 5-9 0,7-1-11 0,-7-1-7 0,6 2-7 0,-6-2-7 15,6 3-5-15,1 3-2 16,-2-6-1-16,3 6-1 0,5 0 2 0,-2 0 0 0,5 0 1 0,-3 0 0 0,-3 6 1 0,11-6 1 0,-2 3 1 0,-6 3 2 15,8-2 0-15,-8 2 1 0,6 3 0 0,-6-4 1 0,0 5-1 0,0-4 3 16,1 3-1-16,-2 6 1 0,-6-6 1 0,8 0 1 0,-7 6-1 0,-2 1 0 16,3-3 0-16,-3 2-2 0,3-1-3 0,-8 2-3 0,6 2-3 0,-6-3-3 15,0 1-2-15,0-2-4 0,0 1-1 0,0-5-4 0,0 5-2 0,-6-6-3 0,6 6 1 16,-8-6 2-16,8-5 1 16,-5 8 3-16,5-8 6 0,-8 1 3 0,8-1 5 0,-5 1 6 0,-2 1 1 0,7-2 4 0,-7-4 2 0,0 0 4 0,7 0 3 0,-6 0 1 15,-1 0 3-15,7 0 0 0,-5 0 1 0,-3-4-2 0,8 4 1 0,-6-6-1 16,6 1-1-16,-5 1-1 0,5-1 0 0,-8 1 1 0,8-3-2 0,-8-2-2 15,8 0-3-15,0 3-2 0,0-3-2 0,0 0-2 0,0-6-1 0,0 5-3 0,0-5-1 16,0 6-2-16,0-6-3 0,8 0-3 0,0 0-3 0,-8-4 0 0,5 4-6 16,1 0 2-16,2 0-3 0,4-4-1 0,-6 4-2 0,8 6-2 15,-7-6 1-15,6 6 1 0,0-6-2 0,-7 9 2 0,6-3 1 0,2 5 1 0,-1-1 0 0,1-1 3 32,-7 6 1-32,4-4 1 0,2 4 2 0,0 4 2 0,-6-4 2 0,5 6 5 0,-5-1-1 0,6-1 0 0,-6 5 0 0,5-3 2 0,-4 3 0 0,5 0-2 15,-7 3-5-15,6-3-2 0,-4 0-5 0,5 1-1 0,-7 1 1 0,7-1-2 16,-5-7 2-16,4 7-1 0,-6-5 1 0,8 5-1 0,-2-5 1 0,2-5 1 15,-9 6-1-15,8-6 5 0,1 0 4 0,-1 0 4 0,0-6 6 0,0 6 3 0,0-5-1 32,0-5 3-32,0 5 1 0,1 1 0 0,-9-5 0 0,8 3 1 0,1-4 3 0,-2 1-1 0,2-2 3 15,-9 2 4-15,10-1 7 0,-10 1 9 0,4 0 7 0,1-3 7 0,-10-1 6 0,8 2 8 0,-3 1 4 0,3 1 8 0,-8-1 4 0,0 0 6 16,0 0 5-16,0 1 3 0,0-1 3 0,0 1-4 0,-8-6-5 0,8 6-7 31,-5-6-10-31,-3-1-7 0,8 7-11 0,-5-6-5 0,0 0-9 0,-4 5-5 16,4-4-6-16,-2 4-8 0,-1 1-5 0,3 0-6 0,-2-3-7 0,0 3-5 15,2 3-3-15,5 3-6 0,-7 3-5 0,1-6-7 0,6 6-2 0,-8 0-3 16,2 6-3-16,-1-3-2 0,2 3-2 0,-4 3 0 0,4 3 1 0,0 3-1 16,-3-8 2-16,3 13 1 0,-3-4 2 0,0 3 4 0,3 1 5 0,-1-1 5 15,-1 0 4-15,1 1 3 0,-1-1 2 0,7 1 1 0,-8-1 1 0,8 2 0 0,0-2 1 16,0-4-2-16,-5 4 2 0,5-5 0 0,0 1-1 0,5 1 0 0,-5-3-2 16,0-2-1-16,0 4 2 0,8-6-2 0,-8-5 1 0,7 7 0 0,-1-7 4 0,-6 5-1 15,7-3 2-15,-1-6 1 0,-1 0 5 0,-5 0 1 0,16 0 4 0,-11 0 0 16,3-6 5-16,-3 2 3 0,9-5 0 0,-9-2 3 0,8 1 0 0,-5 1 2 0,5-6 2 15,-8 6 6-15,9-10 3 0,-1 4 4 0,-6 0 4 0,7-6 2 16,-9 9 3-16,0-9 2 0,3 2 3 0,-3-2 3 0,3 3 4 0,-2-7 0 16,-6 5 4-16,0-3-4 0,0 2 3 0,0-3-6 0,0-1-5 0,-6 1-42 15,6 0-6-15,-8 0 0 0,3 0 0 0,-8-1 0 0,8-5 0 0,-4 6 0 0,-3-1 0 16,-1-5 0-16,-1 2 0 0,2 4 0 0,-2-7 0 0,1 7 0 0,-1 6 0 16,4-7 0-16,-3 5 0 0,-3 7 0 0,11-3 0 0,-1 5 0 0,-1 2 0 15,1 5 0-15,6-1 0 0,-7 5 0 0,7 0 0 0,0 5-11 0,0 4-27 0,-8 1 3 16,8 5 0-16,0 0 1 0,0 9-2 0,-5-5 1 0,5 11-1 0,0-5 5 15,0 2 5-15,0 4 8 0,5 2 8 0,-5-3 6 0,8 0 2 0,-8 4 2 16,7-4 0-16,-1-2-2 0,7 2 1 0,-8-2-1 0,3 2 0 0,5 0 1 16,-5-2 2-16,2-4 3 0,4 7 4 0,-1-7 1 0,-5 1 0 0,5-1 4 15,-1 0 2-15,-5 0-1 0,6-3 2 0,-1 2-1 0,-3-3 0 0,1-1-1 0,-2 5 1 16,5-3-3-16,-7-2 0 0,1-4-9 0,7 3-10 0,-9-2-13 0,3-2-16 16,-3 1-13-16,2 1-19 0,0-7-18 0,-7 0-22 0,5 1-21 0,2-1-21 15,-7 3-22-15,0-9-25 0,8 3-25 0,-8-1-25 0,0-1-20 0,0-4-19 16,0 0-40-16,0 0-49 0,0 0-69 0,0 0-75 0,0 0-20 0,0 0 14 15,0 0 25-15,5 0 31 0,-5-9 37 0,0 3 38 0,0-4 41 0,0 1 40 0,0 0 44 16,0-6 45-16,0-1 58 0,0-2 64 0</inkml:trace>
  <inkml:trace contextRef="#ctx0" brushRef="#br0" timeOffset="144737.34">5977 10869 80 0,'8'-5'151'0,"-8"-4"40"0,0 5 32 0,6-8 27 0,-6 3 24 0,0 0 28 0,0-1 27 0,0 1 30 0,0-3 27 0,0-2 31 0,0 4 28 0,0-3-55 0,0 2-103 0,0-4-54 0,0 5-26 0,-6 1-9 0,6-6 3 0,0 6 0 0,-8-1 2 0,8-1-5 16,-5 2-4-16,0 5-10 0,5-5-10 0,-9 3-11 0,4-3-14 0,-2 9-9 16,7-6-16-16,-8 0-11 0,3 2-12 0,-9 4-12 0,9 0-11 0,-3 0-10 0,3 0-13 15,-3 4-7-15,-3-4-9 0,4 6-7 0,-7 3-7 0,7-3-7 0,1 4-6 16,-7-1-1-16,5-4-8 0,3 10 1 0,-1-5-3 0,-1-1-1 16,1 6-2-16,-2 0-1 0,1 0 1 0,7 0-3 0,-5-2-2 0,-1 8 1 0,-2-2-2 0,8-4 2 15,-5 3 1-15,-3 7 1 0,3-5 2 0,5-1 2 0,-8 6 1 0,8-1 0 16,0-4 2-16,-6 5-2 0,6-1 0 0,0-5 1 0,6 6 0 0,-6-7-1 15,8 2 2-15,-8 5-3 0,5-6-1 0,3 2-4 0,-3-6-6 0,9 3-9 0,-9-3-10 16,10 0-13-16,-2-1-15 0,-2 0-18 0,5 1-15 0,-5-5-22 0,10 1-21 0,-9-2-27 16,7 1-30-16,-6-1-29 0,6-3-32 0,1-3-54 0,-6 3-60 15,5 0-74-15,1-6-73 0,-1 4-19 0,-6-4 5 0,8 0 25 0,-8 0 30 0,-2 0 35 16,2-4 36-16,1-2 43 0,-7 0 46 0,-1 3 45 0,1-6 48 0,-2-3 61 16,-5 3 66-16</inkml:trace>
  <inkml:trace contextRef="#ctx0" brushRef="#br0" timeOffset="145368.31">6148 10855 1 0,'13'-10'95'0,"0"0"66"0,-7-1 50 0,7 2 40 16,-8 0 37-16,4 0 34 0,-4-1 35 0,2 4 34 0,1 1 30 0,-8 1 32 0,0-2 31 0,0 6-12 15,0-5-36-15,0 5-61 0,0 0-80 0,0 0-39 0,0 0-20 0,0 0-18 0,0 0-13 16,0 0-13-16,0 0-12 0,0 0-13 0,0 0-13 15,0 0-12-15,0 0-13 0,-8 5-14 0,8-5-17 0,0 0-18 0,0 0-18 0,0 6-13 16,-7-2-14-16,7 1-5 0,0 1-5 0,0 4-2 0,-5-1-5 0,5 6-4 0,0-6-4 16,0 6-5-16,-9 4-1 0,9-4 1 0,0-1 4 0,0 7 3 0,9-7 2 0,-9 6 2 15,0-5-1-15,5 4-1 0,2-4-1 0,1 4-2 0,-3-4-2 0,2 3-1 16,0-2-1-16,-2-2 1 0,8 5-1 0,-5-4-4 0,-2 0-1 0,-1-5-1 16,2 4-1-16,7-4 0 0,-7 5 1 0,-1-6 0 0,-1-3-1 0,-5 3 0 15,8-3 0-15,0 3 0 16,-3-3 2-16,1-2-1 0,-6 1 0 0,7-5 1 0,-7 4 0 0,6-4 5 0,-6 6 0 0,0-6 3 0,8 0 5 0,-8 0 4 15,0 0 5-15,0 0 7 0,0 0 6 16,0 0 3-16,0 0 1 0,0 0 2 0,0 0-1 0,0 0-2 0,-8-6 0 0,8 2-2 0,0-1-2 0,-6-5-3 16,6 4-6-16,-7 3-4 0,7-8-9 0,-6 1-14 0,1 1 0 0,-3 0 0 0,-5-7 0 15,7 2 0-15,-6 4-2 0,3-5-5 0,-3 0 2 0,-2-4-3 0,1 5-1 16,-6-6 2-16,6 0-1 0,1 2 3 16,-7-3-2-16,5 2 1 0,1 0 0 0,-8-7 0 0,9 7 1 0,-1-5 1 0,-1 5 0 0,9-6 1 0,-8 5 1 15,7-5-2-15,-2 7 0 0,3-1-1 0,-2-2-2 0,-2 1 1 0,9 7-3 16,0-2 0-16,0 0-6 0,0 0-1 0,0 2-5 0,0 1-2 0,0 9-6 0,9-9 0 15,-9 8-1-15,7-6 0 0,-2 6-1 0,3 0 3 0,-2-2 0 0,7 0 0 16,-8 3 2-16,9 3 3 0,-7 0 2 0,6-6 5 0,0 12 3 0,0-6 3 0,0 0 3 16,1 3 5-16,5 3 0 0,-7 0 2 15,1 2 2-15,1 2 2 0,-1-6-1 0,0 8 3 0,-2 3 0 0,5-6 2 0,-11 0-1 0,8 6 1 16,0 1 1-16,-5-3 1 0,3-4 2 0,-4 6-2 0,-1 0 3 0,2 0 1 0,-1-6-1 16,-2 6 2-16,1 1 2 15,-6-7 2-15,0 6 0 0,0-6 5 0,0 0 0 0,0 7 2 0,-6-7-2 0,6 6 1 0,-5-6-1 0,-2 6-3 0,-7-4-2 16,7 3-6-16,-4-5-9 0,3 2-9 0,-5-1-12 0,0-1-11 0,-1 0-15 0,2 1-14 15,6 1-15-15,-7-8-17 0,0 9-16 0,-1-8-22 0,1 1-19 0,1-1-22 32,-2 2-19-32,1-3-22 0,0 3-16 0,7-6-19 0,-7 5-19 0,5-5-27 0,-4 0-31 15,6 0-57-15,-1 0-64 0,0 0-42 0,0 0-27 0,2-5 6 0,5-1 21 0,-8 3 32 0,8-3 35 0,0 2 38 0,0-5 39 0,0-3 40 0,0 3 42 16,0-6 48-16,0 6 52 0,8-6 64 0,-8 0 78 0</inkml:trace>
  <inkml:trace contextRef="#ctx0" brushRef="#br0" timeOffset="145777.87">6433 10596 66 0,'-5'0'141'0,"-1"-4"43"0,-2 4 35 16,3 0 31-16,-3-6 31 0,8 0 33 0,-7-3 33 0,7-6 33 0,-6 6 34 0,6 3 31 0,-6 3 30 0,6-3-50 0,0 2-97 0,0-1-49 0,-5-1-25 0,5 2-12 0,0-7-1 0,0 7-5 0,0-1-2 0,0 1-10 0,0-2-13 0,0 2-12 0,0-1-14 0,0-4-8 16,0 9-9-16,0-6-9 0,0 0-9 0,0 2-12 0,0-1-14 0,0 1-13 15,5-1-11-15,-5 5-14 0,0-4-10 0,0 4-9 0,0-6-12 0,6 6-8 16,-6-6-9-16,0 6-9 0,6-3-7 0,-6 3-3 0,7 0-9 0,1 0-1 15,-8 3-4-15,5-3 0 0,3 0-1 0,3 6 2 0,-4 0-4 0,1-2 6 16,4 1-6-16,0-1-2 0,4 5 0 0,-11-3 0 0,13 3 0 0,-4 2 0 16,-1-1 0-16,1-1 0 0,-2 0 0 0,2 1 0 0,-1 1 0 0,-1 2 0 15,2-3 0-15,-9 5 0 0,8-1 0 0,-5 2 0 0,-2 2 0 0,-1 3 0 0,-5-2 0 16,0 1 0-16,0 5 0 0,0-1 0 0,-5 1 0 0,-1-1 0 0,-2 6 0 16,3-8-198-16,-8 9-72 0,6-7-123 0,-5 0-147 0,-3 1-89 0,10-5-57 0,-9-1-16 15,2 0 7-15,-2 2 26 0,1-7 36 0,-1-1 47 0,2 2 53 0,1-3 63 16,-5-8 65-16,4 1 73 0,-8 1 78 0,8-3 102 0,-2-3 108 0</inkml:trace>
  <inkml:trace contextRef="#ctx0" brushRef="#br0" timeOffset="154230.81">29145 8085 0 0,'0'-5'1'0,"0"1"101"0,0-6 74 0,0 5 46 0,0-1 37 0,0 6 31 0,0-4 27 0,0-7 28 0,6 2 25 0,-6 5 26 0,0-2 24 0,0 3 20 0,0 3 23 0,0-6-77 0,0 6-130 0,0 0-77 0,0 0-48 0,0 0-28 0,0 0-19 16,0 0-16-16,0 0-13 0,0 0-14 0,0 0-13 0,0 0-8 0,7 0-8 0,-7 6 0 16,0-3-3-16,0 7 0 0,0-1-2 0,6 2 2 0,-6-1 3 0,0 9 3 15,0-5 7-15,0 11 6 0,5-6 7 0,-5 7 3 0,0 2 5 0,0 2-2 16,0-2 0-16,0 2-5 0,0 4-2 0,0 0-6 0,0 1-1 0,0 4 0 0,0-5-1 16,0 6-3-16,0 2-4 0,-5-2 0 0,5 3-4 0,0 2-1 0,-6 4-4 15,6 0 0-15,-7 0-4 0,1-1 0 0,-2 1-1 0,1 5 0 0,2 1 1 0,-2-3 2 16,2 8 3-16,-10-8 6 0,2 9 5 15,2-3 5-15,-10-5-1 0,8 6 1 0,-8 3 1 0,3-2 2 0,-1 4 2 16,-8-2-1-16,7 2 2 0,-4 5 0 0,-3-2 1 0,1-3-1 0,0 6-3 0,-1-3-4 16,1 1-7-16,0-5 0 0,0 7-4 0,-6-3 3 0,6-3-3 15,-6 6 0-15,6-3 1 0,-6 1-2 0,5 1 0 0,-6 0 0 0,1-1-3 0,-2 5-1 0,-5-4-3 0,7-1-1 0,-8-5 0 16,8 5 1-16,-7 1 1 0,0-1 0 0,1 1-1 0,-1-1 0 0,0 1 0 16,0-1-3-16,-9-5 4 0,4 5-3 0,-2 2-2 0,2-7 1 0,-4 1 1 0,-2 3 0 15,-2-3 0-15,-1 0-1 0,0 5-1 0,-4-7 1 0,-2 2 0 0,-1 5 1 16,2-5 1-16,0-1 0 0,-8-1 0 0,3 7-1 0,-3-10 3 0,-8 5-2 15,11-1-1-15,-8-1-2 0,-3-2 0 0,3 4-1 0,0 0 1 16,-6 0 1-16,4-6 2 0,-3 5 0 0,-3-5 0 0,-1 1-1 0,-3 4 1 0,4-5-1 0,-6 3-1 16,1-3 2-16,5 0 4 0,-6 0-1 0,-6 2-1 0,7-2-1 0,-6 0 0 15,3 0 1-15,-3 0 0 0,-2 2 1 0,2-7-2 0,-2 1 2 0,1 4 2 0,-7-3 0 16,1-7 2-16,7 7 1 0,-2-7 0 0,-5 5 0 0,-1-4 1 0,6 0-1 16,-6-4 0-16,-7 4-1 0,15-1 0 0,-9-3-1 0,-5-2 0 0,7 0-4 15,0 2-3-15,-8-5 0 0,8-1 0 0,-9-1-1 0,11 1-3 0,-10 1 1 16,7-7 0-16,-7 3 3 0,2-2 1 0,-2-1-1 0,0-3-5 0,2 4 0 15,0-4 2-15,-2-2 0 0,0 2 4 0,2 0 1 0,-2-2-1 0,7-4 1 0,-7 7 5 16,2-7 3-16,-2 0 3 0,0 0-1 0,2 1-1 0,0-1-1 0,4-4 7 16,-4 4-1-16,-3-3 3 0,3-3-3 0,4 6-1 0,-5-3-2 0,2-8 1 15,-4 7-2-15,9-4-2 0,-8-1-3 0,8-2-3 0,0 2-1 0,-7-6-1 0,5 3-2 16,-4-3 0-16,4 0 1 0,0-5-4 0,4 8-1 0,-4-9 1 0,9 3-1 16,-10-6 0-16,3 5-1 0,-1-5 1 15,0 0-3-15,8 0-2 0,-9-5 2 0,9 5-1 0,-7-6 2 0,-1 3-1 0,7-4 1 0,-7 2 0 0,1 1 0 16,5-1-1-16,-6-5 0 0,9 7 1 0,-12-9-1 0,4 9 1 0,5-9 0 15,-3 3 0-15,3 5-2 0,-6-5 0 0,1-2 2 0,0 7 0 0,5-8-2 0,-6 8-2 16,0-5 2-16,-1 4 0 0,4-1 2 0,-5-3-2 0,10 5 2 0,-7-1-2 0,-1-5 3 16,6 0 0-16,-6 5 0 0,7-4 2 0,-7-1-1 0,6-1 0 15,2-4 2-15,6 6-2 0,-7-5 2 0,1-6-2 0,3 5-1 0,3-4 1 16,-6-2 0-16,11 3 1 0,-5-1 0 0,4-6-1 0,-3 5 2 0,-2-5-2 0,6 1-1 16,-6 0-1-1,7-1 1-15,1 1 1 0,-1 0 0 0,-9 0-2 0,11-1-1 0,-3-5 0 0,2 5 0 0,-2-2-3 0,0-4 4 0,2 3-1 0,5-2 2 0,-6 1-3 16,-1-1-1-16,8 2-1 0,-7-3 1 0,1-3 1 0,4 6 2 0,-4-2 2 15,4-3 1 1,2 3-4-16,-8-1 1 0,8 3 0 0,-1-7 0 0,-6 7-2 0,7-2 2 0,-1 2 3 0,1-2 2 0,0 5 0 0,4-5-2 0,-4 2-2 0,6-2-1 16,-8 0-1-1,9 2 0-15,-2-8 2 0,0 8 3 0,3-2-2 0,5-3 2 16,-8 3-2-16,8-4 0 0,-8 6-1 0,6-8-2 0,2 3-1 0,6-1 1 16,-6-6 0-16,0 7 4 0,5-7-1 0,0 4 1 0,1-1 0 0,1-2 0 0,-1-1-1 15,0 1 2-15,1-1-3 0,4-3 1 0,0 4 2 0,3-1 1 0,-2-3-1 16,2 4 2-16,3-4 0 0,-3 3 1 0,-3 1-3 0,2-6 1 0,6 2-1 15,-7-2 0-15,7 7 0 0,-6-7 1 0,6 3-2 0,0 2 2 0,-1-5-1 16,0 7-2-16,8-7-2 0,-7 8-1 0,8-8 0 0,-9 5 1 0,9 1-2 16,-9 2 2-16,0-8-2 0,9 11-1 0,-9-11 2 0,7 8-2 0,-5-5-1 0,-2 4 1 15,7 0 2-15,1-2 0 0,-7 1 1 0,5-5 0 0,2 5-2 0,8 0 2 16,-10-6-1-16,8 7-1 0,-6-1 2 0,5-4-2 0,1 2 2 0,-6 3-1 16,6-1-1-16,-1-4-1 0,2 1 0 0,-1 4 1 0,-1 0-1 0,1-2 1 0,-1 6 1 15,3-5 2-15,-3 0 0 0,2 5 1 0,4 0-1 0,-5-5 0 0,8 5 1 16,-2-2 1-16,-1 3-1 0,3-1 1 0,-3 3 2 0,2-2-1 0,7 5 0 15,-1-2 1-15,-1 5-1 0,1-4-1 0,0 4 1 0,0 1-2 0,-1-1 2 0,7 1-2 16,-4 5 0-16,6-5-1 0,-11 0-1 0,11 3 0 0,-9 2-1 0,9 0 1 16,-3-2 0-16,-4 1 1 0,5 2-1 0,0 2-1 0,-6-2 1 0,8 3 1 15,-3-4-1-15,2 4 1 0,-1 0 0 0,-6 0 0 0,7 0 1 0,-1 6 0 16,1-5 1-16,1 3-4 0,-4-4 1 0,-3 6-4 0,4-1-5 0,3 1-7 16,-1 4-4-16,-2-5-8 0,-4 0-11 0,6 5-12 0,-2-1-12 0,2 3-16 15,-1-3-16-15,2 2-15 0,-2-1-14 0,0 1-11 0,0-1-9 0,1-2-8 0,-1 4-5 16,1 3-1-16,-2-6-1 0,8 1 7 0,-5 1 3 0,5-2 8 0,-5 1 6 15,5 1 13-15,-8 0 8 0,8-1 14 0,0-5 12 0,0 4 12 0,-6 1 8 0,6-5 10 16,0 5 6-16,0-4 3 0,0 5 3 0,-7-5-2 0,7 3-7 0,0 0-9 16,0 2-12-16,0-7-35 0,0 7-40 0,0-1-55 0,0 1-63 0,0-1-42 15,0 1-31-15,7-8-6 0,-7 9 4 0,0-9 12 0,0 8 16 0,0-6 20 16,0 2 25-16,-7 2 31 0,7-9 32 0,-8 6 45 0,3-2 49 0</inkml:trace>
  <inkml:trace contextRef="#ctx0" brushRef="#br0" timeOffset="154704.31">8415 10678 0 0,'0'12'14'0,"5"-9"128"16,-5 3 68-16,0-6 46 0,0 0 31 0,0 0 27 0,0 0 22 0,-5 0 21 0,5-6 22 0,-7-3 23 0,7 3 25 0,-8-3 24 0,8-1 26 0,0 5-88 0,0-4-152 0,0 5-70 0,0-8-25 0,0 9-5 0,0-3 1 0,0 0 1 16,0 2 4-16,0 4 0 0,0 0-4 0,0-5-5 0,0 5-11 0,0 0-9 15,0 0-12-15,0 0-16 0,0 0-15 0,0 0-15 0,0 0-17 0,0 0-15 16,0 0-10-16,0 0-11 0,0 0-11 0,0 0-6 0,0 0-3 0,0 5-4 15,0-1-2-15,0 8-1 0,0-9-1 0,0 9 1 0,0 1 3 0,0 2 2 16,0 6 1-16,0-8 9 0,0 11 1 0,0-3 7 0,0 3 2 0,0 6 4 0,0-8 3 16,0 5-2-16,0 1 2 0,0-4 2 0,0 6-1 0,8-5 0 0,-8-1-1 15,0 1 0-15,0-1-1 0,7 0-1 0,-7 0 0 0,0-5-2 0,5 2-2 0,-5-2-1 16,7-5 1-16,-7 7-2 0,0-8 0 0,7-3-3 0,-7 4 1 0,0-2-1 16,5-3 1-16,-5-5-2 0,0 6 0 0,8-5 2 0,-8 0 2 0,0-1 2 15,0-4 7-15,0 0 3 0,0 0 10 0,0 0 9 0,0 0 11 0,0 0 9 0,0 0 8 16,0 0 5-16,0 0 3 0,0-4 3 0,0-6 0 0,-8 6 1 0,8-6-2 15,0 1 1-15,0-6-4 0,0 0-3 0,-5 0-5 0,5-4-9 0,0-1-9 16,-7 1-7-16,7-2-6 0,0-1-5 0,0-5-3 0,-7 9-3 0,7-13 1 0,0 7-2 16,-5 0 1-16,5 0-1 0,0-1 2 0,-7-5 1 0,7 8 2 0,0-5 3 15,0 9 1-15,0-7 6 0,0 5 1 0,0 7 1 0,0-8 1 0,0 11-2 16,0 1-1-16,0 0-6 0,0 0-4 0,0 3-13 0,0 0-9 0,0 2-9 16,0 4-7-16,7 0-4 0,-2 0-5 0,2 0-2 0,0 0-3 0,6 4 1 15,0 2 0-15,0 3 4 0,6-3 5 0,-1 7 4 0,10-2 6 0,-1 4 8 0,-3 0 6 16,8 4-7-16,-3-4-11 0,2 4-20 0,1-4-22 0,2-1-28 0,-10 6-39 15,10-6-50-15,-2 1-56 0,2 1-124 0,-3-7-149 0,9 0-81 0,-9 6-40 16,9-6-8-16,-8-3 11 0,2 4 26 0,3-5 35 0,-3-1 41 0,-2 1 46 0,-6-5 50 16,1 0 58-16,-1-5 68 0,-6 1 71 0,-1-1 102 0,0-11 111 0</inkml:trace>
  <inkml:trace contextRef="#ctx0" brushRef="#br0" timeOffset="156453.68">14661 16403 2 0,'0'0'84'0,"0"-4"55"0,0-2 42 0,-8 2 34 0,8-1 29 0,0 1 26 0,-5-1 25 15,5-2 26-15,0-2 27 0,0 4 25 0,-8 1 27 0,8-7-18 0,0 7-43 0,0-5-52 0,0 3-60 0,0 3-33 0,0-9-21 0,0 8-14 0,0-7-6 0,0 7-8 0,0-1-7 0,8 1-10 16,-8-5-8-16,0 3-10 0,5-4-11 0,-5 5-9 0,8-1-10 0,-8-3-8 15,5 5-7-15,0-1-8 0,-5-5-4 0,14 4-5 0,-7 3-4 0,1-3-3 16,-3 0-2-16,2 3 0 0,5-3-3 0,-4 1-1 0,5 5-3 0,-2-4-4 0,5 4-1 16,-4 0 0-16,-1 4-4 0,5-4 0 0,3 5 0 0,1 1-2 0,-3-3 0 15,3 3-5-15,-1 3-2 0,2 3-4 0,-3-3-4 0,3 0-1 0,-2 6 0 0,1 1-2 16,0-3-1-16,0 2-2 0,-9 6 0 0,10-3-1 0,-8 1-3 0,0 2-2 16,-7 3-2-16,7-6-6 0,-6 7-2 0,-1-1-1 0,2 2-2 0,-3-3 2 15,3 3-1-15,-8-3 1 0,5 3-2 0,-5-3 3 0,5-3-1 0,-5 1 1 0,0-3 3 16,0-2 2-16,0-1 5 0,0-2 6 0,0-4 4 0,0 2 6 0,0-1 2 15,0-5 7-15,0-1 0 0,0 2 10 0,-5-2 3 0,5-4 7 0,-5 0 5 16,5 0 5-16,0 0 6 0,-8 0 0 0,3 0 3 0,5-4 1 0,-8-2-2 16,2 2 2-16,6-7-4 0,-7 7-1 0,1-7-4 0,-1 2-2 0,1-4-5 15,-2 1-6-15,8-3-5 0,-5-3-3 0,-2 3-5 0,1-1-3 0,6-2 0 16,-6-1-5-16,6-2-3 0,-7 3-1 0,7-3-1 0,-8 2-5 0,8 0 0 0,0-1-1 16,-5-1-2-16,5-1-2 0,0 1-2 0,0 2-2 0,5-2-2 0,-5 7 0 15,8-5 0-15,-8 1-1 0,7-3-2 0,-1 2-1 0,7 4-1 0,-8 0 0 16,3-4-4-16,5 10-7 0,0-6-14 0,1 3-10 0,-1 3-19 0,-3 4-18 0,4 1-19 15,1 0-26-15,-4-1-28 0,2 5-31 0,1 0-36 0,-1 5-48 0,-1-1-52 16,2 0-91-16,-1 7-107 0,0-2-36 0,0 0 1 16,1 7 18-16,-9-7 27 0,8 6 35 0,-6 0 36 0,0-5 43 0,5 4 46 0,-12-4 47 0,13-1 52 0,-13 3 59 15,8-3 63-15</inkml:trace>
  <inkml:trace contextRef="#ctx0" brushRef="#br0" timeOffset="157233.6">15677 16442 0 0,'5'9'21'0,"1"-3"140"0,2-1 82 0,-8-1 59 0,0-4 46 0,0 0 38 0,0 0 35 0,0 0 28 0,0-4 26 0,-8-1 24 0,8 5 22 0,-6-9 21 0,6 3 22 0,0-3-106 16,0-1-177-16,0 4-94 0,0-3-52 0,0 0-24 0,0-1-15 0,0-4-7 0,0 4-3 0,0-1-4 15,-5 1 2-15,5 5 0 0,0-3-1 0,0 3-1 0,-7-4-2 0,7 2-4 16,0 2-6-16,-8 1-6 0,2-1-5 0,6-1-8 0,-6 2-7 0,-1 4-7 0,2 0-6 16,-4-5-8-16,2 5-6 0,2 0-9 0,-1 5-4 0,-7-5-6 0,5 4-5 15,3-4-2-15,-8 6-2 0,7 3-2 0,-1-4-1 0,-6 5-2 0,7 1 1 0,-2-3 0 16,3 3 0-16,-3 4 1 0,1-5-2 0,2 4 3 0,-2 0 1 0,0 0 1 15,2 2 0-15,-3-1 0 0,8-1 0 0,-8 6 0 0,8-6-1 0,-5 1 4 16,5 4-2-16,0-4 1 0,0 4-1 0,0-4 2 0,0 0-1 0,5 0 1 0,-5-1-1 16,8 2 0-16,-8-1 1 0,8-2 0 0,-3-4-1 0,2 3 0 15,0-3 2-15,-2-3-3 0,2 3 1 0,1-5-1 0,5 1 2 0,-7-5 2 0,7 4-1 16,-6-4 2-16,5 0 0 0,0 0 1 0,4-4 3 16,0-1 1-16,0-5 1 0,-4 7 1 0,8-12 3 0,-8 3 0 0,2-3 3 0,4 2-2 0,-4-8 2 15,-1 3-1-15,7-1 1 0,-9-2-2 0,5 3 1 0,-3-6 0 0,6 3 1 0,-14 2 0 16,8-6-1-16,1 5 2 0,-2-5-1 0,-4 1 2 0,3 6-1 0,-3-7 1 15,-1 6-3-15,7-7 3 0,-9 2-1 0,-5-1 0 0,5 6-2 0,3-5 1 16,-8 0 0-16,5 0-1 0,-5-1-1 0,0 5-1 0,0-5 0 0,0 6 2 16,0-5-2-16,0 3 1 0,0 8 2 0,0-8 3 0,-5 6 3 0,5 1 4 0,0 4 2 15,-8 1 4-15,8-1 0 0,0 5 0 0,0-5 1 0,0 10-6 0,0 0-2 0,0 0-5 16,0 0-5-16,-5 0-2 0,5 6-5 0,0-2-3 0,-5 7-4 0,5-2-2 16,-9 5-4-16,9 6-2 0,0 1-2 0,-5-3 0 15,5 7 1-15,0-1 3 0,0 1 2 0,0-1 4 0,0 0 4 0,0 1 1 0,0-1-1 0,0 1 2 16,5-1-2-16,-5-3 1 0,0-3-2 0,9 1 0 0,-9 2-1 0,5-3-1 15,0-3 0-15,-5 6-1 0,8-8 0 0,-3 2-2 0,3 0-1 0,-8 0 2 16,13 4-1-16,-7-4-1 0,-6-5-1 16,13 4 0-16,-5 1-3 0,-3-6 0 0,2 7-1 0,0-7-1 0,5 0 0 0,-4-3 1 0,-3-2 0 0,9 1 4 0,-9 1-2 0,11-6 2 15,-11 0 2-15,8 0 2 0,1-6 2 0,-2 1 2 0,-6-5 5 0,7 7 0 16,0-7 4-16,0-4 1 0,-7 2 1 0,9-3 4 0,-4 2 0 0,2-8 1 16,-5 6 1-16,5-3-1 0,-2-7 1 0,-4 6 0 0,7-5-3 0,-7-2 2 15,-1 4 0-15,-1-5-3 16,11-1-2-16,-11 3 1 0,-5-5-2 0,6 1-1 0,1 0-2 0,-7 0-1 0,0 0 0 0,5-1 0 15,-5 0-2-15,-5 2 0 0,5 4 2 0,0-6-2 0,-7 0 0 0,7 7 4 0,-6-3 7 0,1 7 4 0,5 1 9 16,-8-3 7-16,8 8 5 0,-8 2 3 0,3 1 1 0,5 0-2 0,0 5-5 16,0 1-3-16,0 4-3 0,-6 4-2 0,6 1-3 0,0-1-2 0,-7 8-5 15,7 3-7-15,0 3-7 0,-6 1-7 0,6 6-5 0,0-1-3 0,-8 6-1 0,8 0 2 16,-7-2 5-16,7 8 2 0,-5-8 3 0,5 2 1 0,0 4 1 0,0-6 0 16,0 1-1-16,0 2 0 0,0-1-1 0,0-8 1 0,0 5-2 0,0-5 1 15,0 5-2-15,5-9-4 0,-5 6-6 0,7-3-7 0,1-2-10 0,-8-5-10 16,6 2-9-16,1 3-11 0,-7-10-14 0,6 6-13 0,-1 0-13 0,3-6-18 0,-8 1-18 15,8-1-20-15,-3 3-19 0,1-9-24 0,-6 8-19 0,7-7-19 0,-2 5-19 16,-5-9-27-16,9 6-33 0,-9-2-32 0,0 1-28 0,0-5-43 0,0 0-39 16,0 0-4-16,0 0 17 0,0 0 26 0,0 0 34 0,0 0 35 0,-9-5 39 0,4 5 39 15,-2 0 37-15,1-4 47 0,1-2 46 0,-3 6 47 0,0-3 60 0</inkml:trace>
  <inkml:trace contextRef="#ctx0" brushRef="#br0" timeOffset="157383.44">16165 16462 79 0,'-8'-5'157'0,"-4"-4"54"0,5 3 46 0,2-3 45 0,-11-1 42 0,11 4 41 0,-1-3 41 0,-1 4 37 0,-7 1 38 0,9-6 31 0,-2 10 34 0,1-5-63 0,6 1-112 0,-5-1-74 0,5-2-53 0,0 7-39 0,0 0-32 0,0 0-29 0,0-3-28 0,0-3-26 0,5 1-26 0,-5 5-20 0,6-4-19 0,1-2-16 0,-2 1-16 0,9 1-5 0,-1-5-8 16,0 3-5-16,7 3-6 0,0-9-20 0,-2 8-28 0,3-7-36 15,-2 7-47-15,7-1-56 0,0 1-63 0,-7-1-106 0,9 5-122 0,-9-4-55 0,-1 4-13 16,9 0 1-16,-15 0 13 0,7 0 24 0,-5 0 26 0,-1 0 42 0,0 0 47 0,0 0 58 16,0-6 60-16,-6 6 67 0,0 0 70 0</inkml:trace>
  <inkml:trace contextRef="#ctx0" brushRef="#br0" timeOffset="157604.34">16789 16466 0 0,'0'21'45'0,"0"-2"158"16,-6-5 87-16,6 2 60 0,-5-1 47 0,-3-6 42 0,0 0 40 0,3 1 32 16,-1-4 28-16,6 3 21 0,-7-4 19 0,7-5 19 0,0 0 15 0,0 0-134 15,0 0-219-15,0 0-109 0,0-5-49 0,0 1-26 0,0-1-14 0,0-1-14 0,0 2-15 16,7-2-7-16,-7 6-2 0,6-5-2 0,-6 1 3 0,0-2-1 0,5 3 0 15,-5-3-2-15,8 2-4 0,-8-1-5 0,8-1-4 0,-3 3-4 0,1-4-2 16,1 2-5-16,-1 1-5 0,9-1-13 0,-4-1-13 0,-5 2-20 0,9 0-26 0,4-1-33 16,-6 0-39-16,6 1-45 0,-7-2-54 0,9 6-111 0,-8-6-139 0,6 6-55 15,-6-4-20-15,1 4 5 0,5-5 16 0,-7 5 27 0,-4-6 33 0,4 3 41 0,-5-3 44 16,0-3 52-16,-7 5 56 0,5-8 62 0,-5 3 70 0</inkml:trace>
  <inkml:trace contextRef="#ctx0" brushRef="#br0" timeOffset="158014.23">17128 16252 0 0,'0'4'15'0,"-5"-4"135"16,-3 0 84-16,3 0 56 0,-3 0 41 0,-5-4 33 0,7-7 27 0,-2 7 28 15,3-10 26-15,-3 4 26 0,3-5 23 0,-2 6 22 0,0-6 21 0,7-1-97 0,0 7-166 16,0-6-94-16,0 1-54 0,0 4-22 0,0-5-4 0,0 0-2 0,7 6 4 0,-7-1 0 16,0-5-3-16,0 6-4 0,7-1-3 0,-7 1-3 0,5 4-2 0,-5-5-8 15,0 4-3-15,8 3-6 0,-8-3-5 0,5 0-6 0,3 6-5 0,-2-3-7 16,1 3-5-16,-1 0-7 0,2 0-5 0,5 3-4 0,-8-3-4 0,9 12-4 15,-2-9 0-15,1 9-3 0,-6-8-2 0,5 10-2 0,1-4-3 0,-5 5-3 16,5 0-7-16,-8 4-6 0,4-4-10 0,-4 4-7 0,0 5-10 0,3-3-9 16,-3-3-10-16,-5 6-5 0,0-3-8 0,8 3-2 0,-8 1 1 0,0-6-1 0,0 5 3 15,-8 0 0-15,8-3 5 0,0-2 4 0,0 0 8 0,-5 1 7 0,5-5 9 16,-8-2 7-16,8 2 13 0,0-3 7 0,-5-3 8 0,5-4 8 0,0 3 5 0,-5-2 10 16,5-1 10-16,0-1 8 0,0-4 9 0,0 0 8 0,-9 0 7 0,9 0 8 15,0 0 5-15,-5 0 6 0,5-4 3 0,-7 4 5 0,7-5 2 0,-6-1-1 16,6 2-4-16,-8 0-5 0,8-1-10 0,-6-4-8 0,6 3-10 0,-7-9-7 15,7 6-7-15,-5-6-8 0,5 5-8 0,0-10-5 0,0 6-7 0,0-7-5 16,0 3-3-16,0-6-4 0,0-1-6 0,5 5-1 0,-5-5-5 0,7 1-2 16,-1-1 0-16,2 1-2 0,-2-1-4 0,1 1-3 0,-2 0-6 0,9 5-11 0,-9-1-9 15,8 1-15-15,3 4-17 0,-5 0-20 0,2 6-21 0,7-1-25 0,-6 4-30 16,-1 3-34-16,0 3-40 0,-2 0-42 0,-4 0-46 0,7 3-67 0,-8 3-72 16,1 0-52-16,6 3-35 0,-5 0 1 0,-3 1 20 0,-5-1 30 0,6 6 39 0,1-5 42 15,-7-1 47-15,5 6 48 0,-5-4 54 0,9-1 55 0,-9-1 54 0,0 0 67 16,5 1 80-16</inkml:trace>
  <inkml:trace contextRef="#ctx0" brushRef="#br0" timeOffset="158677.04">17545 16207 0 0,'0'6'18'0,"7"0"136"0,-7-6 78 0,0 4 58 16,0-4 43-16,0 0 40 0,0 0 34 0,5-4 34 0,-5-2 28 0,0 0 32 15,0 3 26-15,0-3 29 0,0 0 28 0,0-3-98 0,0 4-169 16,0 1-86-16,0 0-48 0,0-8-22 0,0 9-14 0,0-3-10 0,0 6-8 0,0 0-8 0,0-5-7 16,0 5-8-16,0-4-8 0,0 4-8 0,0 0-12 0,0 0-9 0,0 0-11 0,0 0-11 15,-5-6-11-15,5 6-10 0,0 6-6 0,0-6-9 16,-7 4-5-16,7 1-4 0,-7 1-7 0,2-3-3 0,5 9-1 0,-7-4-2 0,7 3-3 0,-8-2-2 15,8 0-3-15,-5 3-1 0,5-3-4 0,0 0-3 0,0 1-3 0,0-1-3 16,0-3-3-16,0 4-2 0,5-5 1 0,3-1 0 16,-1 1-1-16,-2-5 1 0,2 4 2 0,5-4 1 0,-4 0 5 0,5-4 3 0,-2 4 7 0,5-5 5 0,-4 1 7 15,-1-1 3-15,5-5 3 0,-5 0 2 0,10-1 0 0,-9 2 2 0,2 0-2 16,-1-7 3-16,0 7 0 0,-2-6-1 0,-3 6 2 0,5-7 2 0,-5 7 0 0,2-6 1 16,-1 6 0-16,-9-6 2 0,5 6 3 0,2-1 0 0,-7-1 3 0,0-2 1 15,0 4 2-15,0-3 1 0,0 3-2 0,-7-1 1 0,2 1-1 0,5 0 2 16,-9-3 0-16,4 9 1 0,0-9 1 0,-3 9-2 0,2-3 2 0,-1 1-5 0,-1 1 0 15,-3-2-2-15,3 6-2 0,3 0-2 16,-2 0-1-16,-6 6-2 0,6-6-4 0,0 9-1 0,2-3-3 0,-8-3-2 0,5 9-2 0,2-3-2 0,1 6-3 16,-2-6 0-16,7 7-2 0,-9-1 0 0,4-6 1 0,5 4 0 0,-6 2 0 15,6 6 2-15,0-8 1 0,0 2 1 0,0-1-1 16,0 2 1-16,0-1 1 0,6 0-3 0,-6-6-1 0,5 6-4 0,-5-2-4 0,9-2-6 0,-9 5-3 0,7-7-7 16,-2 4-6-16,1-2-6 0,2-2-9 0,5 1-9 0,-8 1-10 0,9-3-12 15,-7-3-10-15,6 5-11 0,0-5-9 0,-2 1-10 0,-3-3-13 0,5-3-19 16,0 0-23-16,1 7-13 0,-2-7-7 15,1 0 0-15,6 0 5 0,-11-7 6 0,3 7 7 0,2-3 11 0,3 3 9 0,-6-6 13 0,3 1 12 0,3 1 13 0,-5-2 19 16,2 1 25-16,-5-3 27 0,4 3 27 16,0-4 22-16,-5-3 18 0,6 3 17 0,1-1 19 0,-9 1 17 0,2 0 23 0,1-3 18 0,-2 3 16 0,0-1 17 0,1 1 15 15,-7 0 12-15,0-3 11 0,5 3 8 16,-10 0 7-16,5-2 1 0,0-2-2 0,-7-3-4 0,7 7-7 0,-6-6-13 16,0 6-9-16,-2-6-11 0,1 0-13 0,2 5-10 0,-9-5-10 0,9 0-7 15,-3 6-5-15,1-1-8 0,1 1-4 0,0 0-6 0,-1 3-7 0,2-3-4 16,5 3-5-16,-8 0-6 0,8 6-5 0,-6 0-9 0,6 0-6 0,0 0-8 0,0 0-7 15,-7 0-8-15,1 0-6 0,6 6-6 0,-5 3-4 0,5-3-6 0,-8 4-3 0,0 4-2 0,8-4-5 0,-5 5-1 16,-3 4 0-16,3-4 0 0,0 5 2 16,5-6 1-16,-9 6 4 0,2-2 0 0,2 2-2 0,5 0 2 0,-8 1-1 15,8 1-2-15,0-1-2 0,-6-2-6 0,6 1-5 0,0-1-7 0,0 0-6 16,0 1-8-16,0-4-6 0,0 2-9 0,6-3-9 0,-6 0-9 0,8 0-7 0,-3-2-10 0,2 2-9 0,2-3-5 0,1-3-7 16,-2 0-4-16,5 1-8 0,0-5-7 0,0-1-12 0,6 1-15 0,-6-5-17 15,0 7-18-15,6-7-24 0,-6 0-26 16,8-7-40-16,-8 7-52 0,6-5-62 0,-6 1-66 0,8-1-18 0,-3-5 3 0,-4 1 21 0,-2 0 25 0,7-3 34 0,-4 3 35 15,-3-6 39-15,0 2 42 0,1-3 44 0,-5 2 48 0,3-5 53 0,-3 4 65 0</inkml:trace>
  <inkml:trace contextRef="#ctx0" brushRef="#br0" timeOffset="159040.43">18321 16120 0 0,'0'-10'12'0,"0"1"128"0,-8-1 79 0,8-1 59 0,-6 2 48 0,-1-1 46 0,1 1 43 0,1 0 42 0,5-3 39 0,-7-1 38 0,-2 4 31 0,9 3 28 0,-5-3 30 0,5-3-94 0,0 9-159 0,-7-3-89 15,7 1-54-15,0 1-33 0,0 4-25 0,0 0-27 0,0-6-21 0,0 6-26 0,0 0-20 16,0 0-16-16,0 0-12 0,0 0-10 0,0 0-7 0,0 0-7 0,7 0-3 15,-7 6-6-15,5-2-2 0,-5 1-1 0,9 1 0 0,-2-3-3 0,-7 9 4 0,5-3 1 16,1 1-2 0,1-1 1-16,-1 6 2 0,-6-6-3 0,8 6-3 0,-3 0-2 0,-5 0-1 0,7 4-3 0,-1-4-5 0,-6 4-5 0,6-5-3 0,-6 6-8 15,8 0-4-15,-8-5-7 0,7 4 0 0,-7-4-4 0,5 0-3 0,-5 0-1 16,9-2 0-16,-9 2 0 0,5 0 0 0,-5-4 1 0,5-3 4 16,3 3 4-16,-3-7 8 0,-5 1 2 0,8 1 8 0,-2-3 4 0,-6 4 7 15,7-7 5-15,-1 0 4 0,-6 0 2 0,7-7 6 16,-1 7 3-16,-6-3 6 0,7-3 6 0,-7 1 6 0,6 1 7 0,-6-2 5 0,7-3 6 0,-7 0 3 0,0 3 3 0,0-4 0 15,7-4 1-15,-7 4-2 0,0 1-2 0,0-6-2 0,0 0-3 0,0 0-6 16,0 2-7-16,0-8-7 16,0 1-7-16,0 0-5 0,0 2-8 0,0-2-6 0,0 1-4 0,0-2-6 0,0 2-3 0,0 1-4 0,0 2-4 0,0-2-6 15,0 3-7 1,7 3-9-16,-7 3-13 0,0 0-12 0,5 3-18 0,-5 2-19 0,0-1-23 16,8 5-23-16,-8 0-26 0,0 0-27 0,5 5-37 0,-5-1-39 0,6 2-55 15,-6-2-62-15,8 7-84 0,-8-2-89 0,5 0-25 0,-5 7 6 0,7-7 22 0,-7 6 34 0,0-6 37 0,0 6 42 0,0 0 45 0,0-5 46 0,-7 5 53 31,7-6 56-31,-5 1 64 0,-3-1 69 0</inkml:trace>
  <inkml:trace contextRef="#ctx0" brushRef="#br0" timeOffset="159767.07">19037 16125 0 0,'5'-9'24'0,"-5"3"43"0,8-3 27 0,-8-1 25 0,6-1 28 0,-6 2 28 0,7-1 28 0,-1 1 26 0,-6 0 24 0,7-7 22 0,-7 7 22 0,0 0-11 0,6-6-29 0,-6 3-16 0,8-2-7 0,-8 0-3 0,0 5 2 15,5-6-7-15,-5 0-9 0,0 0-7 0,0 0-9 0,-5 0-3 0,5 2 0 16,0-2-1-16,0 0 0 0,-8 5 2 0,8-4-4 0,-6-1-7 0,6 5-7 16,-7 0-13-16,1 1-12 0,6-2-11 0,-7 7-11 0,1-5-13 0,-2 4-8 0,3 5-12 15,-3-7-10-15,-5 7-11 0,7 0-10 0,-6 7-11 16,4-2-10-16,-3 4-6 0,3 1-8 0,-4 4-6 0,-2 2-4 0,1 3-2 0,-1-1-6 0,2 3-1 15,1-2-6-15,-5 5-3 0,4 1-4 0,0-1-2 0,-3 0-1 0,3 0-1 16,0 3 0-16,-4-5-3 0,11 5 1 0,-6-5-1 0,4 8-1 0,-2-6 0 16,4 0-2-16,-2 1-6 0,7 5-8 0,0-6-10 0,0 1-10 0,0-1-15 0,0 0-13 15,7 1-14-15,-2-1-16 0,4-3-17 0,3-2-21 0,-6-1-20 0,7-2-24 16,0 2-22-16,1-7-25 0,-1 5-29 0,6-7-27 0,-7 0-51 0,9 1-53 16,-3-5-48-16,3-5-44 0,-1 4-2 0,-8-4 12 0,7-4 27 0,1-1 30 0,-1-1 35 15,-6-7 37-15,1 4 40 0,6-7 39 0,-14 2 46 0,7-1 48 0,0-5 57 0,0 0 73 16</inkml:trace>
  <inkml:trace contextRef="#ctx0" brushRef="#br0" timeOffset="160162.47">19224 16037 0 0,'-5'-6'25'0,"-3"2"140"15,-3-1 74-15,3-4 53 0,-4 5 38 16,-2-8 38-16,1 9 35 0,0-9 32 0,2-2 32 0,3 0 29 0,-5 5 26 0,5-2 23 0,3 1 19 0,0 1-113 16,-3 4-188-16,8-5-92 0,0 6-48 0,-6-1-21 0,6-1-16 0,6 6-13 15,-6-3-15-15,0-4-14 0,0 2-12 0,8 5-12 0,-8-4-4 0,5 4-5 16,-5 0-2-16,5-5 2 0,-5 10 3 0,8-5 4 15,-2 0 5-15,1 4 5 0,6 1 4 0,-7 2 3 0,7-4 2 0,0 8 1 0,1-1 0 0,-7-1 0 0,6 0 0 0,-2 1-2 16,2 1-4-16,3 2-2 0,-5-3-5 0,1 4-4 16,2-2-5-16,-1 3-4 0,-5-2-5 0,5 2-5 0,-8-6-3 0,9 6-5 0,-9 0-9 0,2 0-8 15,1 0-8-15,-8-1-6 0,5 0-5 0,-5 1-4 0,7 1-5 0,-7-3-2 16,0-2-1-16,0-2-3 0,0 0 1 16,-7 3-1-16,7-3 5 0,0-5 4 0,-5 5 8 0,5-3 8 0,-8-1 9 0,8-1 10 0,-7-4 7 0,7 0 6 15,-5 6 6-15,-2-6 5 0,7 0 9 0,-7 0 7 0,2-6 8 0,5 6 8 0,-8-4 6 16,3-1 4-16,-3-1 4 0,8 2 5 0,-6-1 6 0,-1 1 2 0,7-5 4 15,-5-3 3-15,-4 3 2 0,9 0-2 0,-5-2-3 0,5 3-4 16,-7-7-7-16,7 4-6 0,0-4-7 0,-6-4-6 0,6 4-6 0,0 0-7 0,6-4-7 0,-6 1-6 16,0-3-7-16,7 2-3 0,-7-2-6 0,5 3-3 15,-5-1-4-15,9-2-2 0,-4 3-1 0,2-3-4 0,-1 2-2 0,2 4-4 0,5 0-8 0,-8 0-15 16,9 6-14-16,-2 0-21 0,1-1-22 0,-6 5-27 0,5 1-31 0,4 4-35 16,-5 0-39-16,1 0-62 0,2 0-72 0,-1 4-87 0,0 1-87 0,0 1-30 0,-6-2 1 15,5 5 21-15,-4-4 30 0,4-1 36 16,-5 8 39-16,0-9 46 0,-2 3 47 0,3 0 53 0,-3-3 54 0,3 3 67 0,-2-2 70 0</inkml:trace>
  <inkml:trace contextRef="#ctx0" brushRef="#br0" timeOffset="160604.94">19745 15906 0 0,'8'9'49'0,"-8"0"163"0,0-3 91 0,0-2 63 16,0 1 50 0,0 1 45-16,-8-2 42 0,8-4 32 0,-5 0 30 0,5-4 22 0,-5 4 21 0,5-6 17 0,0 6 18 0,0 0-144 0,0 0-231 0,0 0-118 15,5 6-59-15,0-6-30 0,-5 4-18 0,8-4-17 0,-2 5-16 0,-6-1-6 0,7 2-5 16,-1 3 1-16,1 0 1 0,-1 3 0 0,-6 3 3 0,8-6 0 0,-3 4 0 15,-5 2 1-15,8 6 0 0,-3-8 0 0,-5 8-2 0,0-2-1 0,5 5-2 16,-5-3-3-16,0-3-2 0,9 6-1 0,-9-3-3 0,0-2 1 0,5 2 0 16,-5-3-2-16,0-3 0 0,0 1 1 15,0-2-1-15,7-1 0 0,-7-3 1 0,0 4 3 16,0-2 5-16,0-8-1 0,0 5 5 0,0-3 2 0,0-2 7 0,0-4 8 0,0 0 7 0,0 5 8 0,0-5 5 0,0 0 5 0,0 0 5 0,0 0-2 31,0-5 2-31,0 5 1 0,-7-4-3 0,7-6 0 0,-5 5-2 0,-4-4-3 16,4-1-4-16,5-1-9 0,-5-4-8 0,-3 2-8 0,3-3-6 0,-9 2-6 15,7-5-3-15,1-2-2 0,-7 6 0 0,5-3-3 0,3-7 1 0,-8 5-1 0,7-3 0 16,-1 2-1-16,-1-3 1 0,3 0 1 0,-2-1-2 0,0 1 2 0,2 0 0 0,-2-1 0 16,7 1 0-16,-6-1 0 0,6 1 0 0,0 0 0 0,-8-6-1 0,8 5 1 15,0 1-2-15,0 0-4 0,8 4 1 0,-8-4-1 0,6 3-2 0,-6 8 0 16,7-1 2-16,-2-1-3 0,2 6 0 0,0-3 1 0,-2 8-2 0,10-1 1 16,-9 1 0-16,7 4 0 0,0 0 0 0,0 0 3 0,0 4-1 0,1 1 2 0,-1 4 0 15,-3 1 1-15,4 1-1 0,1 2-1 0,-3 2 1 0,0 6-7 0,-5-2-4 16,7-1-10-16,-8 3-9 0,1-2-12 0,-7 5-13 0,5-3-15 15,-5 4-15-15,0-1-17 0,-5-6-14 0,5 7-13 0,-7-6-16 0,1 1-17 0,1 1-15 16,-4-3-12-16,2 1-11 0,2-4-5 0,-2 0-4 0,-5 0-7 0,4 0-3 0,1-1-14 16,2-5-14-16,-4 2-18 0,9-7-17 0,-5 7-35 0,5-8-40 0,0 4-8 15,0-7 9-15,0 0 19 0,0 0 22 0,0 0 26 0,5-7 26 0,4 7 29 16,-4-3 31-16,2-8 36 0,1 1 36 0,4 1 40 0,-5 0 47 0</inkml:trace>
  <inkml:trace contextRef="#ctx0" brushRef="#br0" timeOffset="160812.2">20117 15748 0 0,'7'-18'1'0,"-1"2"105"0,-6 1 83 0,0 2 61 0,0-1 56 0,0-2 48 0,0 1 45 0,0 6 44 0,8-6 42 0,-1 5 43 0,-2 1 36 0,-5 3 36 0,0-3 28 0,0 4-73 0,0 1-135 0,0 4-87 0,0 0-63 0,0-6-48 0,0 6-36 0,0 0-33 0,0 0-27 0,0 0-23 0,0 0-22 15,0 0-17-15,6 0-17 0,0 6-12 0,-6-6-7 0,7 9-4 0,6-5-3 16,-5 7-1-16,-2-2 1 0,-1 1 0 0,10 5 2 0,-3 0 2 0,-5-2 3 0,6 2-3 16,-7 6-3-16,1-3-3 0,-1 7-5 0,1-5-11 0,0 5-7 15,-7-1-14-15,0 4-13 0,0-3-15 0,-7 5-16 0,0-2-24 0,-6 2-23 16,-1 0-28-16,2 0-31 0,-7-2-37 0,0 2-46 0,-2-6-63 0,-3 5-70 0,-4-5-87 15,1 2-90-15,4-4-30 0,-4 5 5 0,1-9 20 0,-1 1 29 0,7-3 38 16,-7-2 40-16,9-4 46 0,4-1 48 0,-4-4 55 0,4-5 57 0,7 0 68 0,-5 0 72 16</inkml:trace>
  <inkml:trace contextRef="#ctx0" brushRef="#br0" timeOffset="161363.71">21067 15861 0 0,'13'14'1'16,"8"2"129"-16,-7-7 127 0,-2 6 95 0,-6-6 73 0,1 1 56 16,0 1 43-16,0-7 37 0,-7 1 28 0,0-5 23 0,0 0 20 0,0 0 16 0,0 0 16 15,0 0-90-15,0 0-150 0,0 0-146 0,0 0-137 0,0 0-76 0,0 0-42 0,0 0-23 16,0 0-12-16,0 0-4 0,0 0 2 0,0 0 3 0,0 0 7 0,0 0 6 16,0 0 7-16,0 0 1 0,0 0 6 0,0 0-1 0,0 0 0 0,0 4 2 15,-7 2-4-15,7-6 0 0,-7 4 0 0,0-4 0 0,1 5-4 0,-6 1-1 16,-2-3-4-16,9-3-1 0,-16 6-1 0,8 0-2 0,-1-3-1 0,-4-3-1 0,-3 6-1 15,8-6 2-15,-6 6-1 0,7-6 1 0,-7 0 4 0,6-6-1 0,-3 6 3 16,5-6 2-16,-2 3 2 0,0-3 0 0,6 0 1 0,1 3 0 16,0-8-1-16,6 7-3 0,-7-6 1 0,7 1-2 0,0-6 1 0,7 0-2 0,-7 6-3 0,0-12-1 15,6 6-2-15,0-4-2 0,1 1-1 0,-2-3-2 0,3-3 2 0,-2-1 1 16,7 1-1-16,-8-1 3 0,11-3 1 0,-11-2 1 0,3 6 0 0,2-6 1 16,-1 2 0-16,3-2 2 0,-6-1-2 0,2 7 1 0,-3-4-2 0,3 4 3 0,-3 0 0 15,-5 3 2-15,7 2 2 0,-7 1 6 0,0 2 2 16,0 5 6-16,7 2-1 0,-7 5 3 0,0-1-2 0,0 5-3 0,0 0-8 0,0 0-5 0,0 0-4 15,0 0-1-15,-7 5-2 0,0-1-2 0,7 5-2 0,0 2-6 0,-5 5-7 16,-3 2-2-16,8 1-4 0,-5 2-1 0,5 3 2 0,0 0 2 0,-8 1 8 0,8-1 4 16,0 4 2-16,0 2 1 0,0 0 0 0,0-1 0 0,8 0 0 0,-8 1 1 15,5-6 1-15,-5 5 1 0,8 0 0 0,-3-4 2 0,-5-1-1 0,7 1 1 16,0-1-2-16,0-5 3 0,-1 2-1 0,1-3 4 16,7 3-2-16,-9-8 1 0,0 8-1 0,8-6 1 0,-5 0-1 0,5-6 0 15,-7 4-1-15,7 2 1 0,-6-3 0 0,6-3 0 0,-6 4 0 0,5-7 0 0,1 3 0 0,-7 2 0 0,7-1-1 16,-6-6-5-16,2 1-5 0,-4 4-7 0,8-3-7 15,-8-2-8-15,4 1-8 0,-4 1-11 0,-5-3-8 0,7-3-13 0,-7 7-15 0,6-7-14 0,-6 5-17 0,5-5-20 16,-5 0-20-16,0 0-25 0,0 0-20 0,0 0-22 0,0 0-21 0,0 0-36 16,0 0-43-16,0 0-56 0,0 0-65 0,0 0-31 0,0 0-15 15,0 0 13-15,0 0 21 0,8 0 34 0,-8 0 34 0,0-5 39 16,8-2 43-16,-8 4 39 0,5-3 44 0,2-3 51 0,0-2 54 0</inkml:trace>
  <inkml:trace contextRef="#ctx0" brushRef="#br0" timeOffset="161743.87">21636 15803 0 0,'6'-4'34'0,"1"4"154"16,-7 0 92-16,0 0 68 0,0 0 54 0,-7 4 47 0,7-4 43 0,-6 5 39 0,6-5 39 0,-8 0 29 0,8 0 30 0,-6 0 24 0,-1 0 21 0,7 0-127 0,-5 0-208 0,5 0-115 0,-9 4-73 0,9-4-35 0,-5 0-26 15,5 5-20-15,-7-5-19 0,7 0-16 0,-6 4-12 0,1 2-10 0,-3 0-4 0,0-6-4 16,3 3-2-16,-1 3-1 0,-7-6-1 0,6 6 2 0,-6-6 1 0,6 3-2 16,-5-3 1-16,-1 6-1 0,-1-6 1 0,2 0 0 0,-2 0 0 0,1 0 0 15,0 0-1-15,-6-6 1 16,6 6 1-16,0-3-2 0,0 3 2 0,0-6 0 0,0 0 1 0,-1-3 0 0,1 3 5 0,1 2 2 0,5-5 2 0,-5 0 0 0,4 3 3 15,0-3-2-15,3-3 2 0,5 3-1 0,-6 0 0 0,6-1-1 0,-7 1-2 16,7-6 0-16,0 0-2 0,0 0-2 0,0 0-2 0,0 0-3 0,0-4-3 16,7 5-4-16,-7-6 1 0,6 0 1 0,-6 7-3 0,5-8-1 0,-5 2-1 0,8 5 1 15,0-6 0-15,-3 6-3 0,2-1 1 0,0-1 0 0,-2 2 0 0,10-1-2 16,-10 6 1-16,9-1 2 0,-9 0-1 0,10 1 2 0,-3 3 4 0,0 1 1 16,-4 1 2-16,5-1 3 0,-2 1 1 0,5 4 4 0,-4 0 4 0,-6 4 1 15,8-4 2-15,-2 5 1 0,-6-1-1 16,7 7 2-16,-5-2-2 0,4 7 1 0,-5-7-3 0,-2 10-1 0,3-5-1 0,-1 7-1 0,-1-2-1 0,1 6-2 15,-1-1-2-15,-6 6-10 0,0-2-8 0,5 2-10 0,-5-2-11 0,0 8-8 0,0-9-8 16,0 9-9-16,0-7-9 0,0 0-10 0,8 2-14 0,-8-4-15 0,0-2-21 31,8-1-19-31,-8 1-24 0,5-6-24 0,1 1-26 0,1 1-37 0,-2-8-33 0,9 8-77 16,-7-6-92-16,-1-2-54 0,8 2-39 0,-2-6 1 0,-4 2 13 0,3-1 28 16,4-6 34-16,-10 1 39 0,9-5 41 0,-9-5 49 0,3 1 49 0,-3-2 56 0,3-3 58 15,-2-6 75-15,-6 0 88 0</inkml:trace>
  <inkml:trace contextRef="#ctx0" brushRef="#br0" timeOffset="162865.91">22358 15660 0 0,'7'-4'11'0,"-7"-5"127"16,5 3 77-16,3-3 53 0,-8 0 39 0,6-3 35 0,-6 8 34 0,0-5 31 0,-6-6 29 0,6 6 28 0,-8-3 26 0,3 3 21 0,-2 0 22 0,7-1-95 0,-6 1-162 0,-8-3-87 0,7 3-53 0,2 5-23 0,-3-7-10 0,-3 2-10 0,3 5-7 0,3-7-6 0,-2 7-8 16,-7-5-5-16,8 3-7 0,-1 1-6 0,2 1-3 0,5-2-2 0,-8 6 0 0,2-5-1 15,6 5 1-15,-7-4 1 0,7 4-3 0,0 0-3 0,0-5-2 0,0 5-4 16,0 0-7-16,0 0-1 0,0 0-7 0,0 0-3 0,0 0-5 0,0 0-4 15,0 0-4-15,0 0-4 0,0 0-4 0,0 0-1 0,7 0-2 0,-7 0-2 16,6 5-1-16,2-5 2 0,-3 4 3 0,2 1 1 0,-1 5 3 0,-1 1 6 16,11-2 3-16,-11 1 4 0,8-1 2 0,-7 0 2 0,7 6-1 0,-6-6-1 0,7 7-1 15,-8-1-2-15,6-1-1 0,-4 2-5 0,-2-3-1 0,1 2-2 16,-1 0-2-16,1 0-1 0,-7-6-5 0,6 6-1 0,2 1-1 0,-8-2 2 0,0-1-2 0,5-2 1 16,-5 2 0-16,0-1 0 0,0-3-1 0,0 1 2 0,0-1-1 0,5-4 0 15,-5 5-1-15,0-4 0 0,0-2 1 0,0-4 3 0,0 5 1 0,0-5 1 16,0 0 3-16,0 0 2 0,0 0 4 0,0 0 2 0,0 0 1 0,0 0 2 15,0 0 2-15,0 0 0 0,0 0 3 0,0 0-1 0,0 0 1 0,-5-5 3 0,5 1 1 16,0-2 0-16,0 0-1 0,-5 2-1 0,5-1-1 0,-8 1-2 0,8-7-2 16,-6 7 1-16,6-5-2 0,-7-3 2 0,7 3-1 0,-6 0 0 0,6 0-1 15,-7-1-1-15,7-4-1 0,0-2-4 0,-6 7 1 0,6-6-2 16,0 0-1-16,-8 0-2 0,8 0-1 0,0 2-2 0,8-3 0 0,-8-4-5 0,0 7-2 0,6-2-2 16,-6 5-2-16,7-4 0 0,-7 4-1 0,6-1 0 0,1 1 0 0,-1 7 1 0,2-8 3 15,2 11 1-15,-1-4 2 0,3 4 3 0,-4 4 0 0,4-4 4 16,0 5 2-16,1 4 2 0,1 1-2 0,-2 1 5 0,2-1-2 0,-1 4-2 0,0-1-7 15,-5 3-11-15,3 4-12 0,-4-1-14 0,7 0-14 0,-9 1-21 0,2 0-21 0,5 0-22 16,-12 5-21-16,7-7-20 0,1 6-20 0,-3-3-13 0,3 3-13 0,-2-5 0 16,-1 2 3-16,3-3 6 0,-1-2 12 0,-1 2 6 0,0-3-1 0,6 1 9 15,-4-7 8-15,0 0 7 0,-3-3 7 0,1 3-1 0,6-9-1 0,-3 4-2 16,-4-4-1-16,8 0-2 0,-8 0 0 0,4 0-2 0,3-4 2 0,-5-1 7 16,0 1 15-16,6-2 13 0,-6 2 12 0,5-1 20 0,-5-1 23 0,6-4 30 0,-8 5 34 15,3-4 28-15,3 5 28 0,-3-5 21 0,0-3 19 0,-3 3 18 0,3-1 18 16,-3 1 21-16,-5 0 16 0,5-2 18 0,-5 1 14 0,0 0 6 0,9-4 4 15,-9 4-1-15,0-4-3 0,-9-2-5 16,9 7-3-16,0-6-7 0,0 0-1 0,-5 0-8 0,5 2-9 0,-5-2-7 0,5 6-8 0,-8-7-9 0,8 1-6 0,-5 6-6 16,-3 0-6-16,8-3-5 0,-8 3-8 0,8 5-5 0,-5-7-8 15,5 7-7-15,-6-1-8 0,6 1-7 0,0-1-9 0,-8 5-12 0,8 0-9 0,0-7-12 16,0 7-12-16,0 0-9 0,0 0-8 0,0 0-8 0,0 7-5 0,-5-7-3 16,5 5-3-16,0 4-4 0,0-5-2 0,-8 7-2 0,8-2 2 0,0 7-2 15,0-3 1-15,-5 2 1 0,5 0 3 0,0 0 2 0,0 4 1 16,-7-5 2-16,7 7 0 0,0-2-2 0,0-4 0 0,0 4-2 0,7 1-4 0,-7-7-1 0,0 8-3 15,0-6-6-15,0 4-3 0,5-4-6 0,-5 0-8 0,0-6-2 0,8 7-6 0,-3-7 0 16,-5 0-5-16,8 1 1 0,-2-5 1 0,-1 4 3 0,3-3 2 0,0-6 4 16,-3 4 4-16,3-4 4 0,2 0 6 0,-1 0 5 0,3-4 6 0,-6-2 8 15,8 1 4-15,-2 1 5 0,1-5 1 0,-5-1 6 0,10-1 2 0,-9-4 2 16,1 6 3-16,3-4 2 0,3-8 3 0,-5 6-1 0,2-4 4 0,0-2 0 0,-6 3 1 16,7-1 2-16,-9-6-1 0,3 5 0 0,-3 2-2 0,-5-7 0 0,6 5-3 15,-6 0-3-15,0 0-3 0,-6-5-2 0,1 7-2 0,5-1-4 0,-13-2-3 16,6-3-2-16,0 9-6 0,-6-4-1 0,6-1-4 0,-6 7-2 0,2-3-5 0,-5 7-5 15,11-2-5-15,-8 7-12 0,8-1-16 0,-9 5-19 0,7 0-22 0,-7 0-27 16,8 5-28-16,-1 4-28 0,2 1-33 0,-2 1-26 0,0 3-24 0,7-5-31 16,-7 6-32-16,7 5-55 0,0-5-65 0,0 4-45 0,0-4-34 0,0 4 5 0,7-4 22 15,-7-1 34-15,7 2 40 0,0-3 43 16,-2 2 43-16,2-6 42 0,7 7 40 0,-8-6 44 0,6-6 47 0,2 2 59 0,-1-2 76 0</inkml:trace>
  <inkml:trace contextRef="#ctx0" brushRef="#br0" timeOffset="163118.99">23328 15534 76 0,'7'-9'158'0,"0"-3"54"0,-2 9 47 0,3-7 45 0,-2-1 42 0,-6-2 40 0,7 2 40 0,-1 1 37 0,-6 1 35 0,0-6 36 0,0 6 34 0,0-6-57 0,0 5-107 0,0-5-68 0,0 1-49 0,0 1-28 0,0-3-20 0,0 1-17 0,-6 1-17 0,6 4-13 0,0-5-16 0,-7 0-13 0,7 6-15 15,0-1-16-15,0 1-13 0,-6 3-10 0,6-3-14 0,0 3-9 16,0 1-10-16,0 5-11 0,0 0-18 0,0 0-12 0,0 0-17 0,0 0-8 0,0 0-7 16,0 5-4-16,6 1-2 0,-6 3-2 0,7 1 0 0,-1-1-1 0,-1 6 1 15,2 0 3-15,2 4-1 0,-4 5 3 0,2-3 4 0,-1 3 0 0,8 6 2 16,-7-7-6-16,-2 6-8 0,9-4-10 0,-9 5-12 0,3-2-11 0,4 2-13 15,-5 0-10 1,6-1-10-16,-6 0-10 0,6-4-11 0,-7 4-15 0,7-4-17 0,0-1-21 0,-7-5-23 0,6 2-30 0,-3-3-29 0,3-2-25 0,-6 2-20 0,1-8-39 16,7 4-43-16,-9-4-61 0,-5 1-69 0,8-1-34 0,-8-6-15 0,0 1 10 15,0-5 25-15,0 4 35 0,-8 1 39 0,8-5 47 0,-5-5 49 0,-2 5 46 0,-7-4 44 32,8-1 55-32,-1 1 56 0</inkml:trace>
  <inkml:trace contextRef="#ctx0" brushRef="#br0" timeOffset="163277.87">23478 15827 46 0,'-7'-10'140'0,"2"5"63"0,-8-4 52 0,5-1 47 0,2 1 46 15,-6-7 41-15,-2 7 44 0,8-6 39 0,-6 6 40 0,3-6 37 0,2 5 34 16,-4-1-41-16,4-2-84 0,7 8-72 0,-6-4-71 0,-2-3-48 0,8 8-37 0,0-1-30 16,0-5-30-16,0 6-24 0,0-1-28 0,0-4-25 0,8 3-21 0,-2-4-19 15,1 5-18-15,-1-5-10 0,6 5-14 0,2-4-5 0,-1-1-4 0,8 0-8 16,-2 1 0-16,-1-2-13 0,1 2-18 0,1-7-27 0,7 13-31 0,-1-12-44 16,0 6-51-16,-6-1-68 0,5 5-77 0,1-5-100 0,1 4-111 0,-8-3-43 15,1 4-9-15,-1 1 8 0,0 4 16 0,1-6 33 0,-6 1 38 0,-2 5 48 0,2-4 54 16,-1-1 59-16,-8 1 66 0,3-2 72 0,-2 2 74 0</inkml:trace>
  <inkml:trace contextRef="#ctx0" brushRef="#br0" timeOffset="163561.99">24063 15495 0 0,'9'18'47'16,"-9"-6"159"-16,0-3 89 0,0-5 63 0,0-4 48 0,-9-4 43 0,9-1 39 0,-5-4 35 16,5-22 31-16,0 7 32 0,0 5 25 0,-7-1 23 0,14 11 25 0,-7-5-133 15,0-1-222-15,0 4-111 0,5 2-52 0,-5-4-27 0,0 1-16 0,9 3-8 16,-9-1-10-16,0 1-7 0,0-2-3 0,0 1-1 0,0 1-5 0,0-1-1 15,0 5-5-15,-9-4-7 0,4 3-5 0,5 2-6 0,-13-1-4 0,8 1-6 16,-3-2-5-16,-5 0-7 0,-1 3-8 0,1 3-7 0,1 0-8 0,-2 0-7 16,1 0-5-16,-6 0-1 0,7 3-5 0,-9 3 0 0,10 0-2 0,-10 3-1 0,8 1 2 15,-1-1 1-15,2 0 2 0,0 6 1 0,-3 1 0 0,10-2 1 0,-3 1 2 16,-3 1-1-16,11 2 3 0,-8 1-2 0,1-4 1 0,1 4-5 0,6 1-2 16,0-1-9-16,0 2-5 0,0-3-7 0,0 3-10 0,6-2-8 0,1-1-8 0,1 3-7 15,-3-2-10-15,1 2-9 0,2-3-10 0,4-3-14 0,2 4-13 0,-1-4-14 16,0 0-15-16,6 0-18 0,-7 0-20 0,8-6-24 15,1 1-22-15,-3-1-44 0,3-4-52 0,-2-1-51 0,1 2-49 0,4 0-26 0,-3-6-13 16,-3 0 11-16,3-6 23 0,6 6 31 0,-9-6 35 0,3 2 38 0,-2-1 43 0,-1-4 43 0,-4-1 45 16,6 1 53-16,-7-3 58 0</inkml:trace>
  <inkml:trace contextRef="#ctx0" brushRef="#br0" timeOffset="163941.29">24395 15441 102 0,'0'-10'183'0,"-5"1"59"0,5 0 48 0,-5-7 43 15,5 1 41-15,-8 6 40 0,2-6 40 0,6 0 38 0,-7 0 39 0,1 2 36 16,-6-2 34-16,3 6-64 0,4-7-124 0,-2 6-78 0,1 0-53 0,-2 1-35 0,2-1-22 15,-1 4-18-15,7 3-22 0,-5-3-21 0,5 1-21 0,0 5-22 0,-8-4-21 16,8 4-20-16,0 0-20 0,0 0-15 0,0 0-15 0,0 0-9 0,0 0-13 16,-6 4-6-16,6 1-7 0,0 1-3 0,-5-3-3 0,5 9-1 0,-8-3-1 0,3 1-1 15,5 4 2-15,-7 2 0 0,-2-3 0 0,4 7 3 0,5-5 3 16,-6 4 1-16,-1-4 0 0,7 4 0 0,-6-4-6 0,6 4-5 0,0 1-6 0,-7-5-7 16,7 4-7-16,0-4-5 0,7 0-5 0,-7 4-7 0,0-4-7 0,6-1-2 15,-6 2-6-15,7-3-4 0,-7 2-2 0,6-6-3 0,-1 3 1 0,4 2 2 16,-2-4 7-16,6-6 6 0,-8 5 5 0,1-4 7 0,7 2 7 0,0-4 6 15,-5-3 4-15,5 0 9 0,1 0 5 0,-2 0 8 16,1-3 7-16,6-4 5 0,-6 2 8 0,0-4 9 0,0-1 6 0,1 6 10 0,-1-6 9 0,0 0 8 0,-2 0 8 0,-4-5 7 16,1 6 4-16,4 0 3 0,-5-7 2 0,-7 2 0 15,5 4 0-15,-5-4-2 0,0-2-4 0,0 1-6 0,-5 2-8 0,5-8-8 0,-7 7-8 16,1-5-10-16,0 0-8 0,-2 4-9 0,1-5-8 0,2 1-8 0,-9 4-6 0,9-4-7 16,-3 4-6-16,-5 0-6 0,7 5-7 0,1-4-10 0,-3 4-9 0,1 5-16 0,1-5-11 15,-2 4-23-15,8 6-27 0,-5-3-37 0,5 3-48 0,0 0-34 0,0 0-31 16,0 0-44-16,0 0-48 0,5 9-64 0,-5-3-65 0,0 3-27 0,8 1-7 0,-2-1 14 15,1 0 25-15,1 3 38 0,-3-3 42 0,1-5 53 0,2 7 54 0,-3-7 50 16,8 1 46-16,1-1 53 0,-9-4 56 0</inkml:trace>
  <inkml:trace contextRef="#ctx0" brushRef="#br0" timeOffset="164337.07">24645 15315 0 0,'-15'9'19'0,"10"-5"138"0,-9 2 75 0,9-1 56 0,-11-5 41 0,5 0 42 15,-1 0 41-15,3-5 37 0,4-10 41 0,-2 0 33 0,1 5 32 0,-8 1 26 16,14-1 22-16,-7 0-103 0,2 6-181 0,5-6-93 0,0 1-52 0,0 3-26 0,0-3-18 15,0-6-16-15,0 6-19 0,5-1-20 16,2-1-19-16,-7 1-13 0,9 1-12 0,-4-6-6 0,1 6-5 0,1 3 0 16,-2-3-1-16,9-1 3 0,-7 5 3 0,-1-1 3 0,7 2 3 0,0 1 3 0,1 3 2 0,-1 0 0 0,-1 0 1 0,2 0-2 15,7 3 2-15,-10-3-1 0,10 10-1 0,-9-5-3 0,8 5 0 0,-8-4-6 16,7 3-4-16,-4 0-4 0,4 6-4 0,-6-6-8 0,0 7-2 0,-7-1-6 16,7-2-5-16,-6 1-8 0,-1 7-8 0,2-7-9 0,-3 6-6 15,-5-1-7-15,0 1-5 0,0-1-6 0,0-4-1 0,0 4-1 0,0 1 0 16,-5-4 2-16,5-3 0 0,-8 2 6 0,8-1 4 0,-6-4 7 0,-1 1 9 0,7-1 8 0,-8-1 9 15,8-4 9-15,-5-1 10 0,5 2 10 0,-6-3 11 0,6 4 12 0,-8-7 11 16,8 5 10-16,-5-5 9 0,5 0 7 0,0 0 6 0,0 0 2 0,-8 0 4 0,8-5 1 16,0 5 1-16,-5-7 1 0,5 4-3 0,0-3-3 0,-8-3-9 15,8 0-9-15,0-1-11 0,-6-1-9 0,6 1-12 0,0-4-8 0,0-1-6 16,0 2-7 0,0-3-6-16,0-4-4 0,0 7-3 0,0-8-6 0,0 2-2 0,6-1-6 15,-6 1-4-15,8-5-5 0,-8 5-6 0,5-2-11 0,3 3-8 0,-3-3-11 0,3 2-9 0,-2 0-15 0,-6 5-16 0,13-2-17 0,-6 1-20 0,-1 6-21 16,2 4-21-16,2 1-24 0,-2-2-27 0,5 0-30 0,0 6-34 0,-6 6-66 15,5-6-79-15,1 6-63 0,1-2-52 0,-2 1-10 0,-4 4 17 0,3-5 26 0,2 2 36 16,-6-1 38-16,2 5 40 0,2-4 44 0,-4-3 47 0,-2-3 52 0,4 6 54 0,-4-6 71 16,2 0 81-16</inkml:trace>
  <inkml:trace contextRef="#ctx0" brushRef="#br0" timeOffset="164717.72">25217 15193 1 0,'-5'4'133'0,"5"-4"103"0,-9 6 74 0,2-6 60 0,2 0 49 16,-1-6 46-16,1 6 45 0,-3-4 40 0,0-7 35 0,3 7 33 0,-2-2 27 0,0-3-11 15,7 4-39-15,0 1-121 0,-5-6-172 0,5-1-89 0,0 8-53 0,0-9-33 16,0 3-22-16,0-1-20 0,0 7-20 0,0-8-16 0,0 1-13 0,0 0-12 16,0 0-5-16,0 6-7 0,5-6-6 0,-5 5-3 0,0 5-3 0,0-4-5 15,0 4-2-15,0-5-4 0,0 5-4 0,0 0-3 0,0 0-5 0,7-7-1 16,0 14 1-16,-7-7 3 0,5 0 1 0,3 5 5 0,5-1 1 0,-7-4 4 16,6 9 5-16,2-3 3 0,4 3 4 0,-2 0 3 0,3 3 3 0,-6-3 4 0,6 4-1 15,-7 2 0-15,9 0-3 0,-10 0-8 0,5 0-7 0,-4 4-8 0,-1-4-9 16,-2 4-9-16,-2-5-6 0,4 7-8 0,-11-7-5 0,7 6-2 0,-7-5-2 0,6 4-2 15,-6-4 2-15,0 0-1 0,0 0 3 0,0-2 4 0,-6-2 7 0,6 4 7 16,-7-5 6-16,7-6 9 0,0 5 8 0,-6-4 5 0,6 1 10 0,-5-2 4 0,5 1 5 16,-7-5 3-16,-2 6 1 0,9-6 6 0,-5 0 5 0,5 0 3 0,-6 0 7 15,6 0 7-15,-7 0 9 0,7-6 4 0,-5 1 5 0,5 5 2 0,-8-4 2 16,0-7 3-16,8 7-2 0,-5-5 2 0,5 3 0 0,-6-4 1 0,6-5-6 16,0 6-5-16,-8 0-7 0,8-6-7 0,0 0-10 0,0 0-6 0,0 0-7 15,0 2-5-15,0-3-8 0,0 2-4 0,0-5-6 0,0 4-8 0,8-6-5 16,-8 8-13-16,6-8-8 0,-1 3-12 0,3 3-12 0,0-6-13 0,-3 2-16 0,-5 5-17 15,13-6-22-15,-8 6-22 0,4-1-23 0,-2 6-24 0,4-7-26 0,-4 7-27 16,7 3-25-16,-9-3-47 0,8 9-49 0,-7-4-80 0,9 4-83 0,-10 0-26 16,9 0 8-16,-1 4 22 0,-6-4 33 0,5 6 37 0,-5-6 40 0,6 3 43 0,-7-3 45 15,1 6 46-15,6-6 46 0,-7 0 61 0,2 0 66 0</inkml:trace>
  <inkml:trace contextRef="#ctx0" brushRef="#br0" timeOffset="165064.72">25848 15017 0 0,'-7'3'28'0,"2"4"152"0,5-2 92 0,-6-1 67 0,-2-4 50 0,3 0 46 0,-3 0 42 15,8 0 42-15,13-4 39 0,-5-8 34 0,-8 9 29 0,0-8 26 0,0 7 23 16,0-5-119-16,-8 3-198 0,8 2-114 0,0-1-74 0,0-1-35 0,-5 2-22 16,5 4-17-16,0-6-21 0,0 6-18 0,0 0-20 0,0 0-14 15,0 0-14-15,0 0-9 0,0 0-5 0,0 0-3 0,-8 6 0 0,8-2-2 0,0 7-2 0,-5-1 3 16,5-1-2-16,-7 6-1 0,7 0 1 0,-7 4-1 0,2-5 5 0,5 6 1 16,-8-2 5-16,1 3 2 0,7-1-1 0,-5-1 1 0,5 0-5 0,0 2-3 15,0-3-2-15,0-3-1 0,0 4-2 0,5-4 3 0,2 0-2 0,-7-6 1 16,8 7 1-16,4-7 0 0,-5 0 1 0,-2 2 3 0,8-7 0 0,1 2 4 15,-2 0 3-15,2-3 7 0,-8-3 4 0,15 0 4 0,-9 0 6 0,1 0 6 16,1-3 5-16,-2-9 5 0,0 8 7 0,3-1 4 0,-2-5 2 0,-2-4 5 16,4 4 3-16,-3 1 0 0,-5-7 1 0,6 2 1 0,-7 4-5 0,1-5-2 0,-1 0-3 15,-1 0-9-15,2 2-4 0,-7-8-7 0,0 7-5 0,9-5-8 0,-9 4-5 16,0-6-6-16,0 8-6 0,0-8-7 0,0 3-8 0,-9-1-8 0,9 4-9 16,0-6-6-16,0 8-8 0,0-2-14 0,0 0-13 0,-7 4-18 0,7 3-25 0,0 3-31 15,0-1-30-15,0 6-35 0,0 0-31 0,0 0-33 0,0 0-32 0,0 0-54 16,0 6-66-16,0 3-63 0,7-5-60 0,-7 7-9 0,0-2 11 0,9-3 29 15,-9 4 38-15,5-1 44 0,-5 0 47 0,0 1 50 0,7-5 47 0,-1 4 51 16,-6-2 50-16,6-2 63 0,-6-1 70 0</inkml:trace>
  <inkml:trace contextRef="#ctx0" brushRef="#br0" timeOffset="165492.1">26220 15032 0 0,'0'4'35'0,"8"-4"156"0,-8 5 95 0,0-1 70 0,5-4 54 0,-5 0 45 16,0 0 42-16,8 0 36 0,-3-4 34 0,9 4 30 0,-14-5 29 0,5 1 24 15,2-1 23-15,-7-2-125 0,0 4-208 0,6-3-118 0,-6 1-76 0,8 5-40 0,-8-4-23 16,6 4-16-16,1 0-13 0,-7 0-12 15,5 4-13-15,3 1-5 0,-2 1-7 0,-6 4-3 0,7-1-3 0,-1 0-3 0,-6 1-2 0,5 4 1 0,2 2 1 0,-7-2-2 16,0 5 0-16,9 2-2 0,-9 3 0 0,0-5-4 0,0 5-4 0,0 0-4 16,0 1-7-16,0-1-5 0,-9 1-6 0,9-1-3 0,0 3-2 0,0-9-1 15,0 1-1-15,0 2 0 0,0-3 3 0,0-3-1 0,0 0 1 0,0 0 2 16,0-5 4-16,0-7 3 0,0 8 8 0,0-1 3 0,0-10 5 0,0 3 4 16,0-3 3-16,0 0 6 15,0 0 3-15,0 0 4 0,0 0 4 0,0 0 3 0,0 0 4 0,0 0 6 0,0 0 4 0,0 0 4 0,0-3 5 0,0-3 2 0,-7-3 5 16,7 0 0-16,-5-1 0 0,5-1-4 0,-6-2-3 0,6 2-5 0,-7-4-4 15,1-4-3-15,-2 4 0 0,3-4-6 0,-8 1-4 0,5 2-2 0,2-8-6 16,-1 3-1-16,2 2-2 0,-4-5-2 16,4 3-5-16,5-3 2 0,-5 6-1 0,-3-7 0 0,8 1-1 0,0-1-3 0,0 1 0 0,0-1-4 0,0 1-2 0,0 0-1 15,8-6-4-15,-3 5-2 0,0 1-1 16,4 6-4-16,-4-9 1 0,2 9-2 0,-1-2-2 0,8 6 1 0,-2-1-2 16,2-1 2-16,-1 7-1 0,-1 4 0 0,2 1-1 0,-1-2 1 0,8 6 0 0,-10 0 2 0,2 0 0 0,7 6 2 15,-8-2 3-15,8 1 0 0,-6 4 1 0,-2 3 2 16,2-3-2-16,-1 1-2 0,1 4 0 0,-2 2 0 0,-6-3-2 0,-1 2 1 0,3 6-4 0,0-7-4 15,-8 5-8-15,0-4-11 0,0 4-10 0,-8-4-18 0,0 3-14 0,3-2-21 0,-1 3-17 16,-1-5-18-16,-7 2-21 0,2-2-21 0,6 1-25 0,-8-5-23 0,2 5-28 16,-2-6-39-16,9 1-43 0,-10-1-47 0,10-4-50 0,-9 5-35 0,9-4-26 0,5-1 5 15,-8-1 22-15,8-4 29 0,0 0 34 0,0 0 37 0,0 0 39 0,8 0 42 16,-3-4 44-16,2-1 49 0,5-1 55 0,3-4 55 0,-3 1 71 0</inkml:trace>
  <inkml:trace contextRef="#ctx0" brushRef="#br0" timeOffset="165708.47">26675 14908 7 0,'8'-15'118'0,"-2"2"80"0,-6-2 62 0,7-6 53 0,-7 8 46 0,0-8 42 0,6 3 44 0,-6-1 43 0,0-2 42 0,0 1 38 0,0 7 38 0,0-8-13 0,0 6-41 0,0 6-86 0,0-4-110 0,5 1-68 0,-5 9-43 0,0-3-36 16,0 0-24-16,0 6-27 0,0 0-29 0,0-3-27 0,0 3-28 0,0 0-22 15,0 0-13-15,0 3-16 0,0 3-8 0,8 0-10 0,-8 3-5 0,0 1-2 0,8 4-1 32,-8 1-1-32,5 4 4 0,-5 0 3 0,8 7 2 0,-8-2 4 0,0 1 3 15,5-1-3-15,-5 4-4 0,0 2-8 0,5-6-11 0,-5 5-13 0,0-3-14 16,0 2-19-16,0-4-18 0,9 1-22 0,-9-1-24 0,0 3-27 0,0-9-29 15,0 1-30-15,0 2-35 0,0-3-29 0,0-2-29 0,0-1-43 0,0-2-54 16,7 1-62-16,-7-2-64 0,0-3-17 0,0 1 8 0,0-1 26 0,0-4 34 0,0-5 39 16,0 0 42-16,0 0 45 0,0 0 47 0,0 0 45 0,0-5 45 0,-7-4 57 15,7 3 60-15</inkml:trace>
  <inkml:trace contextRef="#ctx0" brushRef="#br0" timeOffset="165886.87">26651 15081 66 0,'-7'-6'173'0,"-6"6"71"0,5-6 58 0,-3 2 53 16,4 4 46-16,-1-5 48 0,2 0 44 0,6 1 42 0,-6-2 37 0,6-3 32 15,-7 9 25-15,7-4-56 0,0-1-107 0,-5-2-100 0,5 4-95 0,5-3-60 16,-5 1-44-16,0 1-32 0,7-5-29 0,-1 3-28 0,0-3-27 0,2 3-24 16,-1-4-16-16,4 1-17 0,2-2-7 0,2 7-18 0,-3-5-13 0,8 0-18 0,-1-3-21 15,2 8-21-15,-3-7-27 0,3 7-33 0,-2-5-35 0,-1 4-44 0,1 1-47 16,1-2-80-16,-1 0-92 0,2 2-56 0,-8 4-36 0,6-5-1 0,-6-1 20 0,1 3 28 16,-2-3 38-16,-4 2 41 0,3-5 44 0,-3 4 48 0,4-11 52 0,2 7 56 15,-8-6 57-15,6 0 71 0,2 5 86 0</inkml:trace>
  <inkml:trace contextRef="#ctx0" brushRef="#br0" timeOffset="166107.25">27360 14503 0 0,'0'0'56'0,"0"0"170"0,0 0 92 0,-8 0 69 0,8 0 48 0,-5-3 47 15,-1-3 44-15,-1 0 39 0,7 2 38 0,-6-7 31 0,6 7 27 0,-7-1 21 16,-1 1 19-16,8-1-150 0,0 1-245 0,0 4-128 0,0 0-65 0,0 0-37 16,0 0-21-16,0 0-18 0,0 0-16 0,0 0-18 0,-5 4-14 0,5 1-8 0,-7-1-2 15,7 1-2-15,-7 5 3 0,2-1 1 0,-3 6 1 0,8 0 3 16,-13 0 5-16,7 4 2 0,1-4 4 0,-10 4 2 0,9 1-3 0,-7 5-8 0,8-7-10 15,-3 7-16-15,-5-5-17 0,7 5-21 0,-1-1-23 0,1 1-28 0,6-1-28 16,-8 1-36-16,8-1-34 0,0 6-49 0,0-12-53 0,0 6-70 0,0 1-74 16,8-6-47-16,-2 2-32 0,1-3 2 0,-1 3 23 0,-1-6 31 0,11-2 38 0,-11 2 43 15,8-6 43-15,-7 3 50 0,9-3 49 0,-4-3 56 0,2-3 58 0,0 1 64 0,1-4 79 16</inkml:trace>
  <inkml:trace contextRef="#ctx0" brushRef="#br0" timeOffset="166470.46">27458 15027 0 0,'0'-7'6'0,"0"4"120"0,0-3 77 15,-6-3 57-15,6 3 48 0,0-3 44 0,0 0 40 0,-8-7 37 0,8 2 33 0,0-5 34 16,-5 3 32-16,5-4 29 0,0 7 28 0,0-8-84 0,0 6-147 0,0-3-85 16,0 2-53-16,0 2-33 0,0-5-24 0,0 4-19 0,5 5-20 0,-5-5-13 0,0 6-16 15,8 0-11-15,-8 0-13 0,0-3-10 0,6 3-10 0,-6 3-8 0,5 2-7 16,-5-1-7-16,8 1-1 0,-8 4-4 0,7-5-1 0,-2 5-2 0,2 0 2 16,0 0-3-16,-2 5 1 0,3-1-2 0,-3 1-1 0,3 5 0 15,5-1 1-15,-7 3-2 0,7-3 2 0,-5 4 0 0,-3 2-1 0,9 0-1 16,-9 5-2-16,2-6-3 0,1 7-4 0,-3-3-4 0,2 2-4 0,-7-4-4 0,7 2-6 0,-7 1-7 15,0 2-7-15,5-8-8 0,-5 7-6 0,0-4-6 0,0-1-4 0,0-2-2 16,0 1-3-16,0-2 2 0,0-3 0 0,0 1 2 0,-5-1 1 16,5 0 6-16,0-3 4 0,0 0 14 0,0-2 13 0,0-4 20 0,0 0 21 0,0 0 18 15,0 0 17-15,0 0 11 0,0 0 10 0,0 0 6 0,0 0 4 0,0-4 7 16,0-2 2-16,0-4 6 0,0 5 2 0,-7-4-3 0,7-1-4 0,0 5-15 16,0-11-10-16,0 7-14 0,0-6-12 0,0 2-10 0,0-2-27 0,0 0-14 0,0-4 0 15,0 5 0-15,0-7 0 0,0 2 0 0,7-2 0 0,-7 3 0 0,0-1 0 16,5-7 0-16,2 7 0 0,-7 0 0 0,6-2-36 0,2-3-24 0,-2 5-13 0,1-1-15 15,-2 7-19-15,4-8-22 0,-4 6-25 0,2 6-27 0,4-7-29 0,-3 7-28 16,5 0-31-16,-7 3-29 0,7-3-24 0,-5 9-45 0,4-4-53 0,2 4-61 16,-9 0-63-16,8 4-11 0,1 0 15 0,-2 1 29 15,2 1 39-15,-1-2 39 0,-8 1 46 0,11 1 44 0,-5 3 47 0,-4-3 45 0,7-2 50 0,-9 1 57 0,2-1 65 16</inkml:trace>
  <inkml:trace contextRef="#ctx0" brushRef="#br0" timeOffset="166947.57">27997 14762 0 0,'0'6'116'0,"0"3"99"16,0-4 73-16,0-1 56 0,0 2 45 0,0-6 42 0,0 0 41 0,0 0 34 15,0 0 35-15,0 0 31 0,0 0 30 0,0 0-8 0,0 0-31 16,0 0-107-16,0 0-149 0,0 0-87 0,0 0-47 0,0 0-33 16,0 0-20-16,0 0-20 0,0 0-20 0,0 0-12 0,0 0-13 0,0 0-11 0,0 4-10 0,0 1-7 0,8 4-9 15,-8-2-5-15,0 7-4 0,6-4-3 0,-6 4-4 0,0 2 4 0,0-3-1 0,0 7 0 16,7-4 0-16,-7 2-3 16,-7 1-2-16,7-4-5 0,0 6-4 0,0-3-2 0,0-2-6 0,-6 2-2 0,6-3-2 0,0 0-4 0,-8 0 0 0,8-2-2 15,0 2 1-15,0-3-2 0,0-3 1 0,0 0 0 0,0 1-4 16,0-1 2-16,0-4 3 0,0 1 0 0,0-2 5 0,0 2 3 0,0-1 2 0,0-5 5 15,0 4 6-15,0-4 6 0,0 0 7 0,0 0 5 0,8 0 7 0,-8-4 9 16,6 4 9-16,-6-5 6 0,0-1 10 0,0-4 6 0,7 5 4 0,-7 1 2 16,0-5 4-16,0-1 0 0,0-1-2 0,6-4-3 0,-6 6-3 0,0-4-5 0,0-2-6 15,-6-1-4-15,6-4-7 0,0 7-5 0,0-13-7 0,-7 7-3 0,7-6-4 16,0 1-3-16,0-1-7 0,-6-4-1 0,6 4-4 0,0-3-2 0,0-2-1 16,0 2-2-16,0 2-2 0,0 2-1 15,0-5 0-15,0 5-2 0,0 0-1 0,6 3-1 0,-6-4 0 0,7 7-2 0,-7-1 0 0,6-2-2 0,-6 6 1 16,5 1-2-16,-5-5-3 0,8 9-3 0,0-1-1 0,-8 2-4 0,5 0-1 15,-5-1-2-15,7 4-4 0,-7 3-1 0,6 3-2 0,-1-6-2 0,-5 6 0 0,9 0-2 16,-2 0 0-16,-2 6 1 0,3-6 2 0,3 9 3 0,-3-3 3 0,-3 3 2 16,2 0 4-16,7 1 1 0,-8-1 5 0,1 6-1 0,6 0 5 0,-7 0 2 15,-1 0 3-15,10 4 0 0,-9-4 3 0,-6 3 0 0,8-2 1 0,-3 2 0 16,-5-3 1-16,0 6-2 0,0-8 1 0,0 7-1 0,0-4 1 0,-5-3-3 0,5 7-2 16,-8-4-5-16,2-2-7 0,-1 0-9 0,-6 0-10 0,7-2-14 0,-2 1-12 0,3 2-15 15,-8-6-16-15,6 3-17 0,0-3-16 0,-5 0-19 0,4 1-17 0,2-5-18 16,1-1-15-16,-3 8-17 0,3-12-14 0,-2 3-27 0,-2-3-27 0,4 6-46 15,5-12-53-15,0 6-47 0,-6 0-40 0,6-3-2 16,0 3 13-16,0-12 27 0,6 3 29 0,-6-1 31 0,5 1 35 0,-5 0 36 0,9-3 37 0,-2-3 46 0,6 2 47 16,-8-1 58-1,1-2 74-15</inkml:trace>
  <inkml:trace contextRef="#ctx0" brushRef="#br0" timeOffset="167150.07">28402 14375 0 0,'0'-3'33'0,"0"-8"151"0,0 1 87 0,0 7 65 0,6-7 57 0,-6 5 47 0,0-1 47 15,6 2 39-15,1-2 32 0,1-3 28 0,-3 4 21 0,-5 5 22 0,6-4 23 0,-6 4-124 0,0 0-197 0,8 0-109 16,-3 4-55-16,-5 1-37 0,7-1-24 0,1 1-24 0,-2 5-17 0,0 1-13 0,1 2-10 0,-2 2 0 0,3 0-2 0,-2 0 0 16,1 4-3-16,-1 2-4 0,-1-2-6 0,2-1-5 0,-7 9-4 0,9-9-4 31,-9 6-5-31,0-3-8 0,-9 2-10 0,9-3-20 0,-7 5-20 0,2-1-28 16,-1 0-27-16,-7-5-36 0,5 6-36 0,-4-1-43 0,0 2-45 0,-3-7-78 15,-4 6-91-15,-1-7-82 0,1 2-73 0,0 0-19 0,1-6 6 0,-3 5 28 0,-6-4 34 16,9-4 43-16,-8-3 46 0,5 3 51 0,-6-7 53 0,9 1 56 0,-8 1 60 0,7-6 74 15,-1 0 79-15</inkml:trace>
  <inkml:trace contextRef="#ctx0" brushRef="#br0" timeOffset="168050.03">29620 14792 0 0,'0'0'1'0,"7"0"109"0,-7 0 72 0,-7-6 50 0,7-3 42 0,0 5 41 0,-6-1 37 0,6-1 35 0,0 2 34 0,-8-2 30 0,2 1 32 0,6 1 29 0,0-2 28 0,-7 1-74 0,7 1-128 0,-5 4-70 0,5-5-40 0,0 5-21 0,-8-4-18 16,8 4-16-16,0 0-17 0,0 0-15 0,0-6-15 0,0 6-15 0,0 0-13 16,0 0-14-16,-6 0-13 0,6 0-12 0,0 0-13 0,0 0-9 0,0 0-12 15,0 0-8-15,0 0-7 0,0 0-5 0,-5 0-3 0,5 6-5 0,0-6 1 16,-8 4-1-16,1 1 2 0,7-1 0 0,-6 1 2 0,-2 1 1 0,-2 3 0 15,2-3 0-15,2-2 2 0,-7 7 0 0,0-7 0 0,0 1 1 0,0-1-2 0,-1 2 2 16,2-2 0-16,-7 1-1 0,6-5-3 0,-8 6-1 0,8-6 0 0,-6 0-1 16,1 0-3-16,-3-6 2 0,2 6-1 0,-1-5 1 0,1 1-1 0,-2-2 1 15,3 2 1-15,-3-1-2 0,1-4 1 0,2-1 0 0,-3-1 4 0,9 1 1 16,-7 1 4-16,6 0 5 0,-1-7 5 0,1 7 5 0,0-6 5 0,7 6 2 0,-1-6 5 16,2 0 1-16,-3 0 2 0,8-4 1 0,-8-1 0 0,8 1 0 0,8 0 1 15,-8-7-5-15,8 4-1 0,-3-5-3 0,2-1-7 16,-1 3-3-16,0-4-6 0,1-1-5 0,6-4-2 0,-7 6-4 0,7-2-3 0,2 2 0 15,-10-8-1-15,7 8 0 0,3 2 0 0,-9-2 1 0,7 3 1 0,-8 1 1 0,11 3 3 0,-11 2 2 16,1 5 1-16,1-2-2 0,-7 7 2 0,5 0-1 0,4 3 1 0,-9 2-3 16,0-1-1-16,0 5-7 0,0 0-4 0,0 0-5 0,0 0-2 0,0 0-4 0,0 5 0 15,0-1-2-15,0 5 1 0,0 2 2 0,0 5 2 0,0-3 1 0,0 2 1 16,0 6 1-16,-9 1 3 0,9 4 7 0,-5-1 4 0,5-1 2 0,-7 4 3 16,7-4-1-16,-6 6 0 0,6 1 0 0,-5-7-3 0,5 4 0 0,0-4-2 0,-9 6 0 15,9-5-1-15,0-1-1 0,0 1 1 0,0-1-2 0,9-3-1 0,-9 1 2 16,5-2 0-16,-5 1 1 0,6-2 1 0,1-1 0 0,-2 3 3 0,11-8 1 15,-11 8 0-15,9-6 1 0,-9-2 2 0,8-2 0 0,1 5 1 0,-1-7-2 0,-1 4 4 16,2-2-1-16,-1-2-1 0,0 1-1 0,0-4-2 0,1 3-1 0,-9 0-1 16,8-3-3-16,-8-2-2 0,4 1-4 15,-2 1-7-15,-2-3-8 0,3 4-5 0,-8-2-5 0,0-5-6 0,0 0-5 0,0 4-5 0,0-4-8 0,0 0-11 0,0 5-12 16,0-5-15-16,0 4-15 0,0-4-19 0,-8 6-15 0,8-6-13 16,-5 3-16-16,-2 3-19 0,-2-6-20 0,4 5-18 0,-1-1-18 0,-1 2-18 0,2-6-23 15,-9 6-25-15,7-2-26 0,-4 5-17 0,3-4-29 0,0-1-31 0,-3 7-5 16,3-7 2-16,3 1 22 0,-10 5 29 0,10-4 32 0,-2-1 34 0,0-1 34 0,2 0 35 15,-3 2 40-15,8-1 41 0,-5-1 39 0,5-4 41 0</inkml:trace>
  <inkml:trace contextRef="#ctx0" brushRef="#br0" timeOffset="168634.2">29743 14445 14 0,'0'6'137'0,"0"-2"82"0,0 1 63 0,0-5 47 0,-7 4 40 0,7-4 33 0,0 0 31 0,-6 0 26 0,6 0 22 0,0 0 19 0,0 0 20 0,0 0-32 0,0 0-56 0,0 0-100 0,0 0-123 0,0 0-66 0,0 0-33 16,0 5-17-16,0-5-7 0,0 4-7 0,6 2-1 0,-6-1 0 0,0-1 3 16,0 2 2-16,7 0 2 0,-7-3-1 15,0 7-6-15,0-5-3 0,0 4-8 0,-7-3-6 0,7 3-4 0,0 1-9 0,-6-4-6 0,0 3-6 0,6-5-9 0,-5 7-6 16,-2-7-6-16,-2 1-4 0,4 4-3 0,-8-3 0 15,8 0-1-15,-11-2 2 0,5 1 1 0,4-1-1 0,-7 2 3 0,2-6 0 0,6 3-1 0,-8-3 4 16,2 0 4-16,-2 0 2 0,1-3 4 0,0 3 3 0,5-6-2 0,-2 2 1 0,-4-1 0 16,1 1-4-16,0-8-1 0,0 3-1 0,0 0-2 0,-1-2-4 0,2 3 2 15,-2-7-4-15,-4 4-1 16,2-4 1-16,5 2 0 0,4-2 3 0,-7 0 4 0,2 0 3 0,1-4 0 0,3 4 2 0,0 0 1 0,3-4 0 0,-1-2 1 16,-2 3-3-16,8-1 2 0,-5-2-2 0,5-3-2 0,0 0-4 0,0 3-8 0,5-7-4 15,-5 4-5-15,8-7-4 0,-2 7-3 0,-1 0-2 0,3-6 0 0,-8 1-1 16,8 5 0-16,3 0 0 0,-4 0-1 0,-2 5-2 15,4-2 1-15,-4 2-2 0,2 5-2 0,4-2 0 0,-2 7 0 0,-2-6-2 0,6 10-1 0,-8-5-1 16,9 7 1-16,-7-3-1 0,4 6 0 0,2 0 0 0,-5 0 2 0,5 6 0 0,0-3 2 16,-7 7 2-1,7-5 2-15,0 10 1 0,-8 0 2 0,9 0 2 0,-7 4 3 0,1 6 2 0,3-1 3 0,-3 6 2 0,-8-2 0 0,5 2 0 16,2 3 0-16,-7 1 1 0,0 2 1 0,0-3-1 0,0 5-1 0,0-2-1 0,-7-3-1 16,7 1-1-16,-5 2-1 0,5-3-2 0,0-2-2 0,-8-3-2 0,8 6 0 0,-6-10-1 15,6 6 0-15,0-6-4 0,0 1-3 0,0-7-1 0,0 9-2 0,0-14-3 16,0 7-6-16,0-1-3 0,0-4-5 0,0 0-6 0,0 0-4 0,0 0-5 15,0-2-5-15,6-3-2 0,-6 1-4 0,8-1-2 16,-8-1 0-16,5 0-3 0,-5-3-2 0,7 3 1 0,-1-4-1 0,2-1 2 0,-8-4-3 0,6 6-3 0,6-6-1 16,-4 0-5-16,-2 0-7 0,7 0-8 0,-8 0-10 0,11-6-19 0,-5 2-19 15,1-1-24-15,4-1-26 0,-5 3-52 0,2-7-61 0,0 1-76 0,1 4-75 0,-2-5-27 16,1-1 0-16,1 1 15 0,-1 1 22 0,0-6 28 0,-7 5 32 0,6-5 36 16,-3 1 42-16,-4-6 42 0,2 0 47 0,-1 2 60 0,-1-1 67 0</inkml:trace>
  <inkml:trace contextRef="#ctx0" brushRef="#br0" timeOffset="169950.27">30136 13955 64 0,'0'-9'138'0,"0"0"42"0,0-1 32 0,-9 1 30 0,9-3 26 0,0 3 26 0,-5 0 24 0,5-2 25 0,0 2 24 0,-7 5 24 0,7-5 22 0,0 3-54 0,-6 0-101 0,6-3-54 0,0 3-36 0,-8 2-15 0,8-1-10 0,0 1-6 15,0-1-9-15,-6 5-6 0,6 0-8 0,0-4-5 0,0 4-9 0,0-6-6 16,0 6-7-16,0 0-6 0,0-6-3 0,0 6 0 0,0 0-3 0,0 0 0 0,0 0 2 16,0 0 2-16,0 0 3 0,0 0 0 0,0 0 4 0,0 0 2 0,0 0 1 15,0 0-2-15,0 0 2 0,0 0-1 0,0-3-4 0,0 3-1 0,0 0-5 0,0 0-6 16,0 0-4-16,0 0-9 0,0 0-6 0,0 0-8 0,0 0-6 0,0 0-8 15,0 0-10-15,0 0-6 0,0 0-7 0,0 0-4 0,0 0-6 0,0 0-1 16,0 3-4-16,0 3 0 0,0 0-2 0,0-2 1 0,-7 5-2 0,7 0 0 16,0 6 0-16,0 0 4 0,0 0 3 0,0 4 3 0,0 2 4 0,0 3 1 15,0-6 1-15,7 13 1 0,-7-7-1 0,0 0-1 0,0 7 0 0,0-3-1 0,0-4 1 16,6 6 0-16,-6 0 0 0,0-7-2 0,8 3-1 0,-8-4-1 0,6 5 1 16,-6-9-1-16,0 6-1 0,7-3 0 0,-2-2 0 0,-5-4 1 0,9 4-1 15,-4-4 0-15,0-1-2 0,-5-4-1 0,8 5-1 0,-1-5-1 0,-7-1 0 0,6 0-1 16,-6 2 2-16,8-7-2 0,-8 2-1 0,0 0 1 0,5-3 0 0,-5-3 2 15,0 6 3-15,0-6 3 0,0 0 3 0,0 0 4 0,0 0 1 0,0 0 2 16,0 0 3-16,0 0 1 0,0 0 2 0,0-9 4 0,0 3 3 0,0 0 3 0,0-3 1 16,0 3 2-16,0-3-3 0,0 0-2 0,-5-1 1 0,5-5-3 0,0 5-1 15,0-4 3-15,-8-1-1 0,8-1 1 0,0 2 0 0,0 1-5 0,0-8 0 16,-6 6-6-16,6 2-1 0,0-8-1 0,0 6-2 0,6-4-4 0,-6 5 1 0,0-2-2 16,8 2-3-16,-8 0-3 0,5 0-3 0,0 4-3 0,-5-1-4 0,8 1-2 15,-2 7-2-15,1-3-1 0,-1 2-2 0,1 4-2 0,-7 0 1 0,6 0-3 16,2 4 1-16,-3 2-1 0,3-3 3 0,-3 3 0 15,3 3 3-15,-8 0 0 0,6 3 1 0,-1-3 4 0,2 5-1 0,1 0 4 0,-2-2-1 0,-6 3 0 0,6-2 1 16,1 2-2-16,-2 0 0 0,-5 0 0 0,7-2 0 0,2 2-4 0,-4-4 1 16,-5 2-2-16,6-3 0 0,1 4-1 0,-2-2 1 0,4-3-3 0,-4 1 2 0,8-1 2 15,-8-4-1-15,11 5 2 0,-11-4 1 0,9-3 0 0,-9 3 1 0,10 0 1 16,-10-6 3-16,9 0-1 0,-1 0 1 0,0 0 1 0,-2 0 1 0,5-6 3 16,-11 0 0-16,8 3 2 0,1-3 2 0,-2-4-1 0,-6 0 2 0,7 6 0 15,2-6 2-15,-10-5 0 0,9 6 2 0,-9-2 2 0,3-2 1 0,-3 3 3 16,3-5 3-16,-2 0 3 0,-1 6 2 0,3-6 0 0,-8 0 4 0,7 0-1 0,-7 2 2 15,0-2 1-15,0-6-1 0,0 2-2 0,0 5 2 0,0-7-3 0,-7 2 1 16,7-6-6-16,0 5-1 0,-8-2-4 0,3 1 1 0,5-3-1 0,-6 4 0 16,6 0 3-16,-8 2 1 0,3-3 1 0,5 7 1 0,0 0 1 0,-8 4-1 15,8-1-1-15,-5 1-6 0,5 5-5 0,0 1-7 0,-8-1-6 0,8 5-6 0,0 0-4 16,0 5-3-16,-6-1-1 0,6 1-4 0,-5 1-3 0,-2 3 0 0,7 7-2 16,-8-2 1-16,2 0 1 0,-1 7 2 0,1-3 6 0,1 2 7 0,-2 0 3 0,-2-2 4 15,4 9 3-15,5-9 0 0,-6 6-1 0,6-3 1 0,-7-2-1 0,7-1 0 16,-5 3 1-16,5-2 0 0,0-4 0 0,0 6-3 0,0-8 0 0,0 2-4 15,5 0-1-15,-5 0-1 0,0-6-3 0,7 0-1 0,-7 1 0 0,6 1-1 16,-6-1-2-16,5-7 1 0,4 3-1 0,-9-2 3 0,7 1-1 0,-2 1 2 0,1-6 6 16,1 0 1-16,-1 0 2 0,2 0 5 15,4 0 2-15,-6-6 2 0,2 1 0 0,5 1 1 0,-8-2 2 0,9-3 1 0,-1 5-1 0,-6-7 4 0,7 1 1 16,-9 1-1-16,8 0 1 0,-7-6 0 0,1 6 2 0,6-7-1 0,-6 5 3 16,0-2 0-16,-2-2 1 0,2 0 1 0,-1-4-1 0,0 5 0 0,2-7-1 0,-1 8-3 15,-7-8-1-15,5 2-2 0,3 4-1 0,-2 1-1 0,-6-2-2 0,5 1-3 0,-5 2-4 16,8 8-3-16,-8-5-3 0,0 4-6 0,5 2-3 0,-5 4-3 0,0 0-3 15,0 0 1-15,0 4 0 0,0-4 0 0,0 12 1 0,0-8 1 16,0 10 1-16,0 1 1 0,0 1 1 0,0-2 1 0,0 5 4 0,0 0 1 0,0 2 3 16,0-3 2-16,0 3-1 0,0-2-3 0,0-1 0 0,0 3-2 0,7-2-2 0,-7-4 1 15,0 5 0-15,7-6 0 0,-7 0-2 0,7 2 0 0,-1-7 1 0,-6 6-1 16,7-6 4-16,-1-3 1 0,7 3 6 0,-6-3 3 0,7-2 3 0,-9 1 2 16,8 1 2-16,-8-6 1 0,9 0 1 0,1 0 0 0,4 0 1 0,-6-6 5 0,0 6 0 15,-2-5 3-15,10-5 4 0,-8 4 1 0,0-3 2 0,0 0 2 0,6 0 0 16,-4-1 1-1,-3-5 2-15,0 4-1 0,1-2 1 0,1-2 0 0,-2-6 0 0,2 6-2 0,-8-3 1 0,6-7-5 0,-3 6-2 0,-2-5-5 0,-2 0-2 16,1-7-6-16,1 3-1 0,-7-2-4 0,0 1-3 0,6-2-2 0,-6-3-3 16,-6 6-2-16,6-2-3 0,-7 1 0 0,1 0-1 0,1 5-1 0,-2 0 1 15,-2-1 1-15,4 4 1 0,-2 3 2 0,1 3-1 16,1 0 3-16,-4 5-5 0,2 1-2 0,2 0-6 0,-1 3-2 0,-2 6-1 0,8 0 0 0,-5 0-2 0,-3 9-1 16,1-3 2-1,2 3-4-15,5 7 2 0,-7-2-1 0,2 0 0 0,-2 6 1 0,-1-1 3 0,3 2 6 0,-3 3 4 0,2 0 3 0,6 1 4 0,0-1-1 0,0 1 3 16,0-1 0-1,0 6 1-15,0-8 2 0,0 5 1 0,6-5-2 0,2 5 2 0,-8-5-1 0,5-2 0 0,3 5 1 0,-1-6 1 0,-2-5 2 0,2 7-1 16,5-2 3-16,-4-4 0 0,-3 6 0 0,9-8 0 0,-9 2-2 0,11 0 0 16,-11 0-1-16,1-6-1 0,1 6 2 0,7-5-2 0,-7 5 1 0,-7-6 1 0,5 0-1 15,1 0-1-15,-6 3-1 0,7-8 0 0,-7 7 1 0,0-3 1 0,0-3 1 16,0 4 0 0,0-3 1-16,-7 0-2 0,7-3 1 0,-6 9-2 0,1-8-5 0,-2 1-6 15,-2-1-7-15,-3 1-9 0,6-5-9 0,-8 4-11 0,7 2-15 0,-4-6-16 16,-2 0-16-16,-2 0-19 0,3 0-19 0,0 0-16 0,-1 0-15 0,-1-6-16 15,1 6-17-15,0-4-18 0,7 4-17 0,-1-5-20 0,2 5-21 0,-11 0-40 0,16-4-52 16,-5 4-58-16,5 0-61 0,0 0-14 0,0 0 12 0,0-9 19 0,5 3 29 0,2 0 30 16,2 3 34-16,-4-3 39 0,8 0 39 0,0-3 43 0,0 0 44 0,1-1 57 15,-1 1 64-15</inkml:trace>
  <inkml:trace contextRef="#ctx0" brushRef="#br0" timeOffset="170386.6">31697 13736 0 0,'0'0'38'0,"0"-5"151"0,0 1 78 15,-6-6 53-15,1 0 39 0,-2 0 33 0,-2-5 31 0,4 2 27 0,-2-8 30 0,1 2 25 0,1-1 25 0,-4 7 22 0,9-2 20 0,0-1-127 0,-7 2-204 0,7 4-99 0,0 1-41 0,0 0-18 0,0-3-3 0,-5 3-2 0,5 0-1 0,0-1-7 0,0 5-7 16,-6-5-5-16,6 4-5 0,-8 2-5 0,8-1 1 0,-5 0-4 0,-3 1-1 16,3-2-2-16,-2 6-3 0,0-4-5 0,0 4-7 0,-6 0-3 0,0 0-4 15,7 4-4-15,-7-4-1 0,0 6 0 0,0 3-4 0,-1-4 1 0,2 5-4 0,-1-6 0 16,-1 7-2-16,2 2-2 0,-2-2 1 0,1 5 0 15,-1-7-1-15,9 6 1 0,-8-2-1 0,8 8-1 0,-11-6 0 0,11 3-2 0,-1-3-2 0,-1 4 0 16,1 2-2-16,-2-3-1 0,8 2 1 0,-5 0-1 0,5-2 0 0,-7-2 0 0,7 2 2 16,0 3-1-16,0-2 0 0,7 1 0 0,-7-1 0 0,5 0 1 0,3 1-1 15,-2 1 3-15,7 2 2 0,0-2 1 0,0 3 1 0,0-6 0 0,6 3 1 0,2 3 0 16,-3-4 0-16,9-2 3 0,-1 2-1 0,0 1-1 0,1-2 2 0,-2-1-2 16,7 3 2-16,-6-7-3 0,1 0-1 0,-1 2-1 0,1-5 0 0,-9 2-1 15,3-4 2-15,-2 3 1 0,1-3 4 0,-8 0 2 0,0 1 1 0,2-1 4 0,-7 2 6 16,4-7 0-16,-4 2 2 0,-7 3 5 0,9-3 2 0,-9-3 3 0,0 3 4 15,0-2 0-15,0 1 1 0,-9-5-2 0,9 6-4 0,-7-3-2 0,-4-3-3 0,4 6-5 16,-7 0-5-16,2-6-9 0,-7 4-7 0,-1-4-12 0,0 5-15 0,1-5-20 16,-1 0-19-16,-4 0-22 0,-4 0-21 0,8 0-18 0,-6 0-16 0,1 0-16 15,-2 0-16-15,3 0-13 0,-5 0-10 0,5 0-19 0,4 0-21 0,1 0-22 0,-2 0-24 16,8 0-43-16,-1 0-50 0,4 0-49 0,2 0-46 0,-5 0-5 0,13 0 11 16,0 0 24-16,-8 0 25 0,8 0 28 0,0 0 31 0,0 0 38 15,0 0 41-15,0-9 46 0,8 3 47 0,-8-3 59 0,8 3 72 0</inkml:trace>
  <inkml:trace contextRef="#ctx0" brushRef="#br0" timeOffset="171244.8">31808 14044 0 0,'0'5'23'0,"0"-1"139"0,0 1 79 0,-6-5 55 0,6 7 41 0,-6-7 35 16,-1 0 36-16,7-7 31 0,-8 7 30 0,8-5 29 0,-5 5 27 0,-2-4 26 16,7 4 25-16,0-5-106 0,0 5-179 0,-7 0-94 0,7 0-50 0,0 0-26 15,-5 0-12-15,5 0-13 0,0 0-12 0,0 0-13 0,-8 0-12 0,8 0-9 16,-7 5-12-16,7-5-10 0,-6 0-7 0,6 4-8 0,-6-4-4 0,6 5-6 0,-7 2-2 15,7-3-2-15,-5-4 0 0,5 5 0 0,-8 0-3 16,8-1 0-16,-8 0 1 0,8 2-2 0,0-1 1 0,0-1-2 0,-5 1 1 0,5 1-1 0,0-2-1 0,0 2 2 16,0-1 0-16,0-1 2 0,0 2-1 0,0-3 3 15,0-3 1-15,5 6 1 0,-5-2 4 0,8-4-1 0,-8 0 3 0,8 0 1 0,-3 5 1 0,2-5 1 16,-1-5-1-16,0 5 2 0,1 0-1 0,1 0-1 0,4-4 2 0,-5-2 0 0,6 6 0 16,-6-3-2-16,-1-3 1 0,7-3 3 0,-8 3 1 0,9 2 8 0,-7-7 0 15,-1 2 6-15,-1 3 2 0,2-2 3 0,2-2 4 0,-4-6 0 0,2 7 2 0,-7-1 0 16,6 1 1-16,0 0 2 15,-6-7-2-15,0 5-3 0,8-2-6 0,-8 4-3 0,0-6-1 0,0 4-4 0,0 1 0 0,0-3-3 0,-8 1 1 0,8 3-3 16,0 4 1-16,-6-5-6 0,6 5-3 0,-6 1-5 0,6-1-5 0,-7 1-3 0,7 4-5 16,-5 0-2-16,5 0-2 0,-9 0-3 0,2 4-3 0,2 1-5 0,-1-1-5 15,-1 7-6-15,1-2-4 0,-7 0-4 0,6 3 1 0,1 1-3 0,0-3-4 0,-1 4 0 16,-1 2-1 0,3 2-4-16,-2-3-2 0,0 1-2 0,7 2-3 0,-5-3-1 0,5 1 0 0,0-2 0 15,-8 1 5-15,8 0-1 0,0 0 4 0,0-5 3 0,0 3 4 0,8-2 3 16,-8-1 7-16,5-1 3 0,-5 0 3 0,7-3 6 0,0 3 3 0,-2-4 5 0,3-1 5 0,-1 2 4 0,5 0 1 0,0-6 5 0,2 4 3 15,-1-4 4-15,-1 0 3 0,2 0 1 0,5-4 1 0,-4-2 3 0,-4 6 2 0,10-6 7 16,-2 2 8-16,1-6 5 0,-7 6 7 0,6-6 6 0,-6 5 3 0,5-4 7 16,-4-1 3-16,7-1 5 0,-8-2 5 0,0 3 5 0,-2-5 3 0,2 4 1 0,-6-4 2 15,7 2-4-15,-9-8-6 0,3 6-7 16,-3-3-4-16,3 2-7 0,-2-2-6 0,-6-1-5 0,0-2-5 0,0 2-7 0,7 5-4 0,-7-7-7 0,0 2-2 16,0 1-5-16,0 2-3 0,-7-4 0 0,7 7-2 0,0-2 2 0,0-1 1 0,-6 7-1 15,6 0-1-15,-8-3-3 0,8 9-5 0,-5-3-4 16,5 1-5-16,-8 5-2 0,3 0-3 0,0 0-2 0,5 5-2 0,-9 1-3 0,2-3-3 0,-6 9-6 0,8-3-4 0,-1 0-5 15,-2 7-3-15,3-1-3 0,-8-6-3 0,5 4 3 0,2 8-3 0,-1-6 2 16,2-2 4-16,-4 7-1 0,4-4 2 0,0 2 0 0,5-3 2 0,-8 1 2 0,8 2 3 16,0-3 5-16,0-6 4 15,-5 7 5-15,5-2 4 0,0-4 5 0,0-1 4 0,0 3 3 0,5-8-2 0,-5 6 1 0,0-6 2 0,0 0 1 0,8 2 3 16,-8-1-1-16,0-5 2 0,5 4 2 0,-5-4 3 0,5 0 0 0,4 0 4 0,-9 0 2 16,5-4 3-16,2 4 4 0,-1-5 5 0,2-1 3 0,-2 6 5 0,1-8 1 15,-2 3 3-15,9 0 1 0,-9-6 3 0,3 2 0 0,-3-2 0 0,2 2 0 0,7 0 3 16,-9-1-2-1,3 0 1-15,-3-1-3 0,3 2-3 0,-2 0 1 0,1 0-6 0,-1-1 0 16,2-1-5-16,-3 1-1 0,3 1-2 0,-3 5-4 0,-5-8 0 0,7 9-6 0,0-8-4 0,-7 11-3 0,5-4-3 0,-5-2-4 0,0 6-5 0,0 0-5 16,0 0 1-16,0 0-2 0,0 6 2 0,0-2 1 0,0 1 3 0,0 4 2 0,0 3 1 15,0 1 3-15,0 2 2 0,0 6 2 0,0-2 1 0,0-1 1 0,0 3 4 32,0 3 1-32,0 1-2 0,0-1-2 0,0 1-2 0,0-7-1 0,0 6-1 0,0-3-1 15,0 3-3-15,0-4-2 0,0-2-1 0,0-3 0 0,0 6 2 0,0-6-1 16,0-2-3-16,0 2 2 0,0 0 1 0,0 0 0 0,0-6-1 0,0 6 0 15,0-5-1-15,0 1 0 0,0-3-5 0,0 2-2 0,0-6-5 0,0 8-10 0,0-9-10 16,0 3-9-16,0 0-9 0,0-6-13 0,0 9-10 0,0-9-15 0,0 0-11 16,0 0-18-16,0 0-15 0,0 0-20 0,0 0-16 0,0 0-21 0,0 0-25 0,0 0-23 15,0 0-30-15,0 0-52 0,0 0-65 0,0 0-64 0,0-5-64 0,0 1-13 0,-5-2 9 16,5 0 22-16,-7-3 29 0,7 3 34 0,0-3 37 0,-7-4 42 0,7 2 43 0,0 1 50 16,-5-5 50-16,5 0 64 0,0 2 70 0</inkml:trace>
  <inkml:trace contextRef="#ctx0" brushRef="#br0" timeOffset="171623.93">32407 13770 0 0,'0'0'5'0,"0"-4"119"0,0-1 82 0,-5 1 59 0,5-2 46 0,0 0 41 0,0 3 36 0,0-3 39 0,5 1 35 0,-5-5 37 0,6 6 38 0,-6-1 30 0,0 0 32 0,-6-5-79 0,6 10-139 0,0-4-85 0,0-2-53 0,0 1-29 0,0 1-16 0,0 4-12 0,-5-6-9 15,5 6-14-15,0 0-16 0,0-3-15 0,0 3-18 0,0 0-12 0,0 0-13 16,0 0-12-16,0 0-13 0,0 0-11 0,0 0-11 0,0 0-8 0,0 0-7 15,0 0-6-15,0 0-5 0,0 0-1 0,0 0-6 0,0 3 0 0,0 3-4 0,0-6 1 16,0 4 1-16,0 1 2 0,0 5 1 0,0-4 3 0,0-2 2 0,0 1-1 16,0 4 2-16,0-3-1 0,0-2-5 0,5 7-10 0,-5-8 0 0,0 9 0 15,0-8 0-15,6 5 0 0,-6 0 0 0,0 3 0 0,0 3 0 0,8-6 0 0,-8 0 0 16,0 6 0-16,0 1 0 0,0-3 0 0,0 1 0 0,0 1 0 0,5 6 0 16,-5-8 0-16,0 8 0 0,0-2 0 0,0-1 0 0,0 3 0 0,0-2 0 15,0 5 0-15,0-3 0 0,0-2 0 0,0 1 0 0,0-1 0 0,0 0 0 16,0 2 0-16,8-7 0 0,-8 0 0 0,0 0 0 0,0 7 0 0,7-12 0 0,-7 6 0 15,0-5 0-15,0-1 0 0,0-3 0 0,6 3 0 0,-6-3-45 0,0 3-9 16,0-5-10-16,0 1-8 0,6-5-8 0,-6 0-6 0,0 0-4 0,0 6-9 16,0-6-4-16,0 0-7 0,0 0-5 0,0 0-9 0,0 0-11 0,0 0-19 0,0 0-20 0,0 0-23 15,0-6-27-15,-6 1-35 0,6 1-37 0,0-5-58 0,0 3-66 0,-6-3-53 16,6 3-47-16,0-3-9 0,0-1 13 0,-7-1 25 0,7 4 35 0,0-4 38 0,0 1 43 0,0 0 47 16,0-4 47-16,0 4 54 0,0-4 53 0,0-2 62 0,7 7 76 0</inkml:trace>
  <inkml:trace contextRef="#ctx0" brushRef="#br0" timeOffset="171971.4">33000 13560 0 0,'-13'0'6'0,"7"0"119"0,-7-4 71 0,5 4 49 0,-4-5 38 15,6 1 33-15,-2 4 31 0,3-6 31 0,5 1 30 0,5 1 28 0,-10-2 26 16,5 3 24-16,0-3 22 0,-8 0-87 0,8 2-142 0,0-1-77 0,0 5-40 0,0-6-18 15,-5 3-8-15,5 3-4 0,0-6-2 0,0 2-6 0,0-1-8 0,-7 5-4 16,7-6-3-16,0 2-1 0,0 4 1 0,0 0-2 0,0 0-8 0,-7-6-4 0,7 6-1 16,0-4-7-16,0 4-6 0,0 0-9 0,0 0-7 0,0 0-11 0,0 0-7 0,0 0-11 15,-5 0-9-15,5 4-10 0,-8-4-9 0,1 6-2 0,2-2-4 0,5 2-1 16,-14 3-3-16,9 0-2 0,-3 2 1 0,2-1 1 16,-1-1-1-16,1 6 0 0,-1 0-3 0,-7 1 3 0,9-4 4 0,-2 4 1 0,1-2 2 0,-8 5 1 0,7 2 4 0,2-3-1 15,-3-3-3-15,2 10-1 0,1-6-3 0,-3 1-2 0,3-1-2 0,-2 5 1 0,7-3 0 16,-9-2-4-16,9 5-10 0,0-5-7 15,0 1-10-15,0 5-13 0,0-6-13 0,9 7-13 0,-9-7-11 0,7-1-10 0,-2 3-9 16,3-2-14-16,3 2-13 0,-3-7-21 0,-3 0-18 0,9 0-19 0,-1 2-17 0,-6-1-18 0,7-6-16 16,-2 0-41-16,1 0-48 0,1 3-57 0,-9-8-62 0,9 1-24 0,-2-1-5 0,1 2 12 0,-6-6 26 15,0 4 31-15,6-4 34 0,-8-4 39 0,3 4 38 0,-2-6 40 0,-1 2 41 0,2-1 55 0,-7 1 59 16</inkml:trace>
  <inkml:trace contextRef="#ctx0" brushRef="#br0" timeOffset="172334.92">32877 13980 66 0,'0'-9'156'0,"-9"0"58"0,4-1 46 0,0-1 40 0,5 1 36 0,0 1 34 0,0 0 33 0,5-7 28 16,-5 7 32-16,0-2 23 0,5 7 21 0,-5-5-54 0,0 0-102 0,9-3-77 16,-9 8-65-16,5-1-35 0,2-5-21 0,-7 5-18 0,8 1-13 0,-3-1-13 15,2 5-11-15,0-4-12 0,-2-2-10 0,3 6-4 0,-3 0-2 0,3 0-4 0,-2 0-5 16,-1 0 1-16,2 6-1 0,1-2-3 0,-2 1-3 0,1-1-2 0,-1 5-1 0,-6 2 0 16,13-1-6-16,-5-1-2 0,-8 6-3 0,5 0-3 0,1 0-6 0,1 0-4 0,-1-2-4 15,2 2-5-15,-1 6-3 0,-7-8-6 0,5 7-3 0,-5-4-6 0,6-3-6 16,-6 7-5-16,6-4-10 0,-6-2-7 0,0 0-7 15,0 0-5-15,0-4-5 0,0 5 0 0,0-6-1 0,0 1 2 0,0-5-2 0,-6 4 1 0,6-2 0 0,0-2 3 16,0-1 4-16,-6 1 5 0,6-5 12 0,0 4 9 0,0-4 12 0,0 0 9 0,0 0 6 16,0 0 5-16,0 0 5 0,0 0 5 0,0 0 5 0,0-4 8 0,0 4 5 0,-5-5 6 15,5 1 2-15,0-1 6 0,0-2 5 0,0-2 5 0,-7 4 4 0,7-5 1 16,0 1 2-16,0 0-1 0,0-1-2 0,0-1-4 0,0-4-2 0,0 2-7 16,0-3-6-16,0 2-6 0,0-1-3 0,0 2-6 0,0-3-11 0,7-4-7 0,-7 7-7 15,0-2-8-15,5-6-6 0,-5 8-6 0,6-8-6 0,0 6-8 0,1-3-9 0,-7 3-12 16,8-6-7-16,-3 8-12 0,2-2-11 0,0 0-14 0,-2 5-16 0,3-4-18 0,-1 4-24 15,-7 1-23-15,6-2-24 0,0 7-28 0,1-2-26 0,-2 2-28 0,3 4-26 16,0 0-46-16,-3 0-62 0,1 0-66 0,1 0-65 0,-2 4-15 0,4 2 10 0,3-2 27 0,-6 1 35 16,-1 1 39-16,4-3 41 0,-2-3 46 0,-2 6 45 0,2 0 47 0,-7-6 49 0,7 4 61 0,-2-4 65 15</inkml:trace>
  <inkml:trace contextRef="#ctx0" brushRef="#br0" timeOffset="172776.25">33213 13855 0 0,'0'3'4'0,"-5"3"118"0,5-2 79 0,0-4 58 0,0 0 47 16,-6 0 39-16,6 0 38 0,0 0 30 0,0 0 29 0,0 0 27 0,0 0 27 15,0 0 22-15,0 0 23 0,0 0-82 0,0 0-142 0,0 0-81 0,6 5-53 0,-6-5-28 16,5 4-18-16,-5 1-11 0,9 1-13 0,-9 3-7 0,0 0-8 0,7-2-8 16,-7 2-8-16,5 6-4 0,-5-6-4 0,7 7-10 0,-7-2-7 15,0-1-12-15,7 2-9 0,-7 1-9 0,0 2-7 0,0-3-3 0,0 1-9 0,0-2-2 0,0 1-1 0,0 0-4 0,-7 0-1 16,7-2-4-16,0 2-1 0,0-6-3 0,0 7 3 0,-7-7 2 16,7 1 0-16,0 0-1 0,0-6 1 0,0 8-1 0,0-8 3 0,0 7-2 0,0-8-1 0,0 1 1 15,0-4 1-15,0 0 5 0,0 6 4 0,0-6 12 0,0 0 9 0,0 0 9 0,0 0 10 16,0 0 3-16,0 0 5 0,0 0 2 0,0 0 0 0,-5-6 7 0,5 2 9 15,0-5 3-15,0 4 4 0,0-5-2 0,-7 4-4 0,7-3-7 16,0 0-13-16,-9-1-7 16,9-4-11-16,-5-2-4 0,-1 1-2 0,6 2-6 0,-7-2-3 0,2 0-5 15,-4-4-8-15,4-2-6 0,-2 7-2 0,1-5-1 0,1-2-2 0,-3 3 1 16,0-1-2-16,3-2 2 0,-2-3 5 0,7 8 0 0,-6-2-2 0,0-2 0 0,6 1-2 16,-7-2 1-16,7 8 0 0,0-8 0 0,0 6 0 0,0 2-1 0,0-8-2 0,0 7-1 15,0 0-2-15,7 4-2 0,-7-4-2 0,6-1-6 0,-6 6-2 0,6-2-3 16,1 1 3-16,-7 6-1 0,5-7-1 0,3 7-2 0,-8-1 2 0,8 1-2 0,-3 4 5 15,-5 0-2-15,6-6-1 0,1 6-2 0,-2 6 1 0,4-6 0 0,-4 4 7 0,2 1 2 16,-1-1 2-16,-1 2 0 0,4-1 2 0,-9 5 3 0,7-1-3 0,-2 0-2 16,-5 1-2-16,7 1 2 0,-7-1 2 0,0-1-1 0,0 6 1 0,0-6-5 0,0 0-6 15,0 7-6-15,-7-7-7 0,2 6-7 0,5-6-8 0,-7 7-11 0,-2-2-5 0,-2 1-12 16,4-5-16-16,2 5-11 0,-4-2-15 0,-3-2-10 0,6 4-14 0,-7-5-9 16,0 4-11-16,6-4-16 0,-5 5-13 0,-3-5-11 0,10-1-13 0,-9 6-14 0,9-6-21 15,-3 0-28-15,1 3-34 0,1-3-36 0,0-5-37 0,6 1-27 0,-5-1-23 0,5 2 4 16,0-6 19-16,0 0 27 0,0 0 32 0,0 0 32 0,0 0 34 0,0 0 37 0,0 0 39 0,0 0 46 15,5-6 50-15,-5 2 48 0,6-1 63 0</inkml:trace>
  <inkml:trace contextRef="#ctx0" brushRef="#br0" timeOffset="172965.41">33150 13742 0 0,'8'-6'7'0,"-8"1"128"0,5 1 85 0,-5-2 64 0,6 6 51 0,-6-4 43 0,7 4 40 0,-7-5 36 0,5 5 36 0,-5 0 33 0,9 0 32 0,-9 0 29 0,5 0 29 0,2 5-89 0,-7-1-148 0,6 2-98 0,-1-2-67 15,4 7-42-15,-2-2-25 0,-7 1-22 0,5 4-17 0,2 2-16 0,0-1-15 0,-7 3-14 0,5-3-12 0,-5 4-13 0,0 0-9 0,0 1-16 0,0 5-16 16,0-6-21-16,-5 7-18 0,-2-7-30 0,0 5-29 0,2-5-40 0,-2 5-45 0,-7-3-62 16,1-2-64-16,-1 5-106 0,-4-9-114 0,5 4-45 0,-7 2-12 0,1-7 12 0,-1 0 19 15,-7-4 35-15,10 6 37 0,-11-7 48 0,1-3 48 0,3 1 58 0,-10-1 59 0,2-1 67 16,-2-1 71-16</inkml:trace>
  <inkml:trace contextRef="#ctx0" brushRef="#br0" timeOffset="173914.49">17923 16916 22 0,'-5'6'109'0,"-3"-6"51"0,8 4 41 0,-8-4 33 0,8 0 29 0,-5 0 27 16,5 0 27-16,0 0 26 0,0-4 21 0,0 4 19 0,0 0 20 0,-8 0-40 0,8 0-75 16,0 0-64-16,0 0-62 0,0 0-38 0,0 0-27 0,0 0-13 0,0 0-11 0,8-6-6 0,-8 6-7 0,0 0-1 0,5 0 4 0,3 0 1 0,-8 0 4 0,8 0 5 0,-3 0 6 0,8 0 8 0,-7 0 7 0,7 0 8 0,0 0 9 15,0 0 4-15,0 0 4 0,6-3 0 0,2 3-1 0,-3 0-4 0,3-6-3 16,6 0-3-16,5 6-3 0,-6-3-3 0,11-3-6 0,-3 0-4 0,5 2-5 16,0-1-4-16,-1-4-6 0,9 5-3 0,-2-8-8 0,7 3-4 0,1 3-7 0,5-3-4 15,0 0-5-15,8-6-3 0,-1 5-5 0,1 1-2 0,6-6-4 0,6 0-4 16,-1 6-2-16,7-7 1 0,1 2 0 0,6-5-2 15,1 4 3-15,-2-6-4 0,8 3-1 0,7-2-2 0,-2 0-3 0,2 2-3 0,0-3-3 0,5 2-5 16,7-6 4-16,1 5-3 0,-1-2 1 0,1 1-3 0,6 2-4 0,-1-2-2 0,1-3 0 16,5 6 1-16,2-3-1 0,6 2 2 0,-2 1 0 0,4-9 7 0,-4 9 7 15,9-2-1-15,6-4 3 0,-7 3 0 0,7-3-1 0,6-1 3 0,1 7 0 16,-2-6-2-16,8-6-4 0,1 5 1 0,-1 1 3 0,5 0-4 0,1-7-2 0,2 3-4 16,-8 4-3-16,6-6-3 0,0 0-2 0,6 2-1 0,-11-2 1 15,5 2-1-15,2 3-2 0,-5-4 3 0,5-2 3 0,-8 7-2 0,5 0-2 0,2-4 0 16,-8 7 3-16,2-3-2 0,-6 4-4 0,3-4 2 0,-4 3 2 0,-9 8-2 15,10-7-4 1,-8 5 1-16,-8-4 2 0,2 10-1 0,-1-6 1 0,-6 0-1 0,0 5 0 0,-8 1 1 0,-3-2-2 0,-2 7 0 0,-2-5-2 0,-12 3-2 16,8 3-5-16,-7-3-2 0,-7 0-8 0,-6 2-6 0,0-1-9 0,-8 5-11 15,-4-6-10-15,-7 2-8 0,-3-1-7 0,-4 1-9 0,-6-1-10 0,-1-1-5 0,-7 2-7 16,-5-2-2-16,-8 3-3 16,-1-9-4-16,-4 8-1 0,-8-6-6 0,2 6-2 0,-8-6-2 0,-8 5-5 0,-4-5-9 0,-1 4-13 0,-8 3-22 0,3-8-26 0,-16 7-59 15,8-5-72-15,-11 3-71 0,-1-3-65 0,-2 3-19 0,-4-4 5 0,-3 5 15 16,2-4 25-16,-15-1 26 0,8 1 31 0,-6 0 37 0,-7-3 39 0,7 8 46 15,-7-7 50-15,-9 4 68 0,11 1 72 0</inkml:trace>
  <inkml:trace contextRef="#ctx0" brushRef="#br0" timeOffset="176065.74">22762 16819 0 0,'0'0'3'0,"0"0"67"0,0 0 49 0,0 0 42 0,0 4 38 0,0-4 37 0,0 0 31 0,0 0 33 0,0 0 34 0,0 0 31 0,0 0 31 0,0 0 12 0,-7-4-3 0,7 4-23 0,-5-4-40 0,5-1-36 0,-9-1-34 0,9 2-23 0,-7-2-20 15,7 1-13-15,-5-5-13 0,-1 5-12 0,6-4-13 0,-5 5-16 0,-3-6-12 16,0-1-17-16,3 7-13 0,-8-7-12 0,7 2-12 0,-1 5-10 0,-6-5-11 0,-1 3-11 16,9 0-12-16,-10 3-8 0,3-3-10 0,-8 0-7 0,7 2-8 0,-6 4-5 15,6 0-8-15,-5 0-2 0,-3 0-3 0,2 4-3 0,-1 2-3 0,0 3-2 16,-1-3-1-16,3 3-2 0,-1 1-2 0,-2-1 0 0,3 6-3 0,4 0 0 0,-6-5 0 16,9 10 1-16,-2-5-1 0,-3 0 0 0,5 4 3 0,4-1-2 0,-6-2 0 15,7 2 3-15,-1 3-2 0,7-2 2 0,-6-4 1 0,6 5 2 0,0-6-1 16,0 6 3-16,0-5-1 0,6 0 2 0,1-6 3 0,-7 4-2 0,6 2 2 0,2-3 0 15,-3-3 2-15,8 0 2 0,-8 1 0 0,11-5 3 0,-11 5 0 0,8-4 1 16,-7-2 3-16,7-4 0 0,1 5 1 0,-1-5 1 16,-1 0 4-16,2 0 2 0,6 0 5 0,-6-5 0 0,-4 1 6 0,11-8 0 0,-1 8 4 0,-8-7 1 15,9 2 4-15,-3 0 2 0,9-7 2 0,-6 1 1 0,-3 2 1 0,8-1-2 0,-7-2 0 16,2-4-2-16,5 7-2 0,-7-8-4 0,2 2-1 0,-10 4-1 0,10-3 1 16,-9 2-1-16,-1-2-1 0,-2 3 1 0,3-6 0 0,-12 8-2 0,7-8 1 15,0 6-2-15,-2-3 1 0,-5 3-2 0,0-6-2 0,0 2-2 0,0-5-3 0,-5 3 0 16,5-1-9-16,0 1 0 0,-7-3-4 0,7-1-2 0,-7 1-3 0,7-1-2 15,0 5-2-15,-5 2 1 0,5 2 2 0,0 1 3 0,-7 6 4 0,7 0-1 16,0-1 2-16,0 4 1 0,-9 2 0 0,9 4-2 0,0 0-7 0,0 0-1 16,0 0-5-16,0 0-1 0,0 0-3 0,0 0-2 0,0 4-2 0,0 2-2 15,-5 4-2-15,5-1 0 0,-6 6-1 0,6 0 0 0,-7 0 0 0,7 4 3 0,0 5 3 16,-5-3 3-16,5 3 6 0,-9 0 0 0,9-5 0 0,0 6 2 0,0-1 1 16,0 0-1-16,0-3-2 0,0 3 2 0,0 1 0 0,0-1-1 0,9-5 0 0,-9 5 1 15,5-3-2-15,-5 3 0 0,7-5 1 0,-7 2-2 0,6-3-2 0,-1 1-5 16,-5-4 0-16,9 4-7 0,-2-4-1 15,-2-1-4-15,2 2-3 0,0-7-2 0,-2 6-3 0,3-6-1 0,4-3-1 0,-5 4 0 0,0-5 0 0,-2-1 1 16,8 1 5-16,-5-1 2 0,3-4 5 0,-3 0 5 0,5-4 1 0,0-1 4 16,1 1 4-16,-2-1 3 0,1-5 2 0,1 1 1 0,-2-3 2 0,2 3 1 15,-1-4-1-15,6 1 0 0,-6-2 0 0,0-1-1 0,0-4 1 0,6 4 0 0,-6 0 1 16,1-4-1-16,-2 4 1 0,1-4 1 0,-7 1 1 0,7 3 1 16,-6-6 0-16,1 8 3 0,4-8 0 0,-12 1 0 0,7 7 0 0,-2-8 0 15,3 2-2-15,-8 1 2 0,6-3-1 0,-6 0-3 0,0 3 0 0,0-2 0 0,0 6 1 0,7-5 0 16,-7 4 1-16,0 0 2 0,0 6 1 0,0-1 3 0,0-4 2 0,-7 7 2 15,7-2 3-15,0 4 2 0,0-5 2 0,0 6 2 0,-6-1 0 0,6 5 2 0,0-5 3 16,0 1-1-16,-8 4-3 0,8-6-1 0,0 6-5 0,-5 0-2 0,5 0-5 16,0 0-1-16,-7 0-4 0,7 0-4 0,-6 0-5 0,6 0 0 0,-6 6-3 0,6-6-4 15,-8 4-2-15,8 1-1 0,-7 0 0 0,7-1-1 0,-5 0 1 0,-3 2 1 16,8-1 0-16,-6 4 3 0,1-2 0 0,5-4 3 0,-8 8-1 16,3-7 2-16,5 5 1 0,-7 1 0 0,0-5-2 0,0 5 2 0,7 1-1 0,-6-2-2 15,-1 1 0-15,1 4 0 0,-1-4-2 0,1 5-2 0,1-5-1 0,-3 4-1 16,8 2-1-16,-8-1 1 0,3-2-1 0,5 1 0 0,-8 2 1 0,8-1-3 15,-5 3-2-15,5-3 0 0,-5 1-4 0,5-3-2 0,0 1-3 0,0 7 0 0,0-11-2 16,0 4-3-16,0 2-1 16,0-1-2-16,5-6-4 0,-5 0 1 0,0 1-3 0,5-1 1 0,-5-4 3 0,0 1 0 0,8-2 5 0,-3 2 4 0,3-2 4 0,-8 1 3 15,8-5 4-15,-3 0 3 0,1 0 3 0,7-5 5 0,-6 5 1 0,-1-4 4 16,8-2 3-16,-7 2 0 0,6-2 2 0,-2-3 2 0,2-2 1 0,2 2 1 16,-3-1-1-16,0 1 2 0,2 0 0 0,-7-3 1 0,4-1 2 0,5 4 1 0,-11-3 5 15,2 3 1-15,5 0 5 0,-5-2 2 0,-7 3 2 0,8-7 4 0,-8 9-1 16,0-9 0-16,5 6-1 0,-5 0-2 0,-5-1-1 15,5-5-2-15,0 4-1 0,0 2-5 0,-8-4-2 0,8-2-6 0,0 3-1 0,-7-3-5 16,7 8-5-16,0-4 0 0,0 1-2 0,-6 0-1 0,6 5-1 0,0-4 0 0,0 3-1 0,0 6 0 16,0-4-5-16,0 4-4 0,0 0-3 0,0 0-5 0,0 0 0 0,0 0-3 15,0 4 3-15,0 6-3 0,0-5 1 0,6 4-1 0,-6 3 0 0,0 3 1 16,7-8-1-16,-7 8 2 0,0 0 2 0,8 0 2 0,-3 0 6 0,-5 0 1 0,6 0 1 16,-6-1 2-16,8 0-2 0,-3-4 2 0,3 5 0 0,-1-4-1 15,-2-3 0-15,2 3-1 0,0-2 2 0,-2-3 2 0,9 3 3 0,-7-3 1 0,-1-2 1 31,6 1 1-31,-3-1 4 0,3-4-1 0,-6 0 1 0,8 0 1 0,-2 0 2 0,-6-4 3 16,7-1 3-16,0 1 1 0,-6-2 6 0,5-3 1 0,3-3 5 0,-2 3 1 16,-2 0 4-16,-3-6 1 0,5 5 2 0,0-5 2 0,1 1 3 0,-9 0 1 15,2-7 0-15,6 7 2 0,-6 1-2 0,0-8-1 0,-2 0-2 0,3 3-3 16,-8-2-2-16,5 0-4 0,-5 2 0 0,0-7-4 0,6 1-3 0,-6 3 1 16,0-2-6-16,-6 3-1 0,6-4-2 0,0 5-1 0,-5-7 3 0,5 7 0 15,-8 0 4-15,8 4-2 0,-5 0-10 0,5 0-9 0,0 5 0 0,-7 1 0 0,7-2 0 16,0 11 0-16,0-4 0 0,0 4 0 0,0 0 0 0,0 0 0 15,0 0 0-15,-7 4 0 0,7 2 0 0,0-1 0 0,0 4 0 0,0 7 0 0,0-7-12 16,0 10-14-16,0-5 2 0,0 7-2 0,0-2 2 0,0 2-4 0,0 1-1 16,0-1-4-16,0 3-4 0,7 0-8 0,-7-3-6 0,0 2-8 0,7-2-9 0,-2-3-10 15,-5 2-11-15,8 0-12 0,-8-2-15 0,5-3-9 0,1 0-11 16,2 0-9-16,-8 0-13 0,5-6-13 0,2 7-13 0,-7-11-18 0,9 5-19 0,-9-1-13 16,5-5-16-16,-5 1-17 0,0 1-23 0,0-2-20 0,0-4-19 0,0 5-11 15,0-5-6-15,0 6-7 0,0-6-5 0,-5 0-2 0,5 0 3 0,-9 0 12 0,2 0 18 16,2 0 42-16,-3 0 52 0,2 0 61 0,1 0 64 0,-3-6 60 0,3 6 61 15,-2-5 50-15,0 5 44 0,0-4 44 0,1-2 47 0,-1 1 51 0,7 1 53 16,-5-1 49-16,-4 1 49 0,9-2 16 0,-5-3 4 0,5-1-13 0,-7 4-26 16,7-3-33-16,0 0-41 0,-6 0-32 0,6-3-29 0,0-3-25 0,0 6-22 0,0 0-19 15,6-1-26-15,-6-5-17 0,0 5-21 0,7 0-19 0,-2 0-18 0,4-3-18 16,3 2-13-16,-6 1-14 0,8-5-12 0,-2 6-8 0,1 0-5 0,1 0-4 0,7-3-3 16,-11-3-1-16,11 7-2 0,-2 3-1 0,7-4-3 0,-7-3-7 0,7 3-12 15,2 3-17-15,-4-3-21 0,3 5-26 0,5-1-23 0,-4 1-33 0,-4-2-31 16,3 6-29-16,-2 0-29 0,2-6-37 0,-1 6-43 0,-5 0-29 0,-5 0-23 0,5 6-3 15,-8-6 4-15,8 0 18 0,-16 6 22 0,9-2 30 0,-9-4 31 16,8 5 43-16,-13-5 46 0,8 4 54 0,-2-4 58 0,-6 6 57 0,0-6 60 0,0 0 47 0,0 0 44 16,0 0 36-16,-6 3 34 0,6-3 28 0,-8 0 24 0,3 0 20 0,5 0 18 0,-8 0 4 15,3-3-1-15,-2 3-14 0,0-6-27 0,2 6-16 0,5-4-15 16,-15 4-12-16,9-5-11 0,0 1-12 0,-1-2-12 0,2 0-10 0,-3 6-13 0,-5-4-8 16,7-1-12-16,1 0-6 0,-11 5-10 0,11-4-8 15,-2 4-9-15,-4-6-10 0,3 6-9 0,0 0-12 0,3 0-13 0,-1 0-11 0,-2 0-12 0,3 0-10 0,5 6-10 16,-8-6-8-16,1 4-4 0,7 1-9 0,-5 0-7 0,-2 5-6 0,0-4-3 15,2 3-3-15,-3 1-2 0,3 4-3 0,-3 2-2 0,2-7 0 0,1 10-2 16,-2-5-1-16,-2 2-2 0,4 2-1 0,-2-3-3 0,1 6-5 0,6-8-3 0,-5 2-2 16,5 0-4-16,0 6-7 0,0-14-2 0,0 8-2 0,5 0 0 0,1-3-3 15,-6-3 3-15,7 0 0 0,-2 0 1 0,4-3 5 0,3 4 2 0,-6-5 2 16,7-1 6-16,-5 2 4 0,4-6 3 0,-5 4 5 0,5-4 6 0,1 0 5 16,1-4 5-16,-1 4 4 0,0-6 3 0,0 2 5 0,-8-1 0 0,16-5 3 0,-15 4 0 15,7-3 8-15,0 0 4 0,0 0 7 0,1-3 8 0,-2 3 5 0,-5-6 7 16,5 6 6-16,-4-1 5 0,5-5 5 0,-7 0 5 0,1 0 3 0,-1 2 5 15,1-2 2-15,-1 0 1 0,1 0 0 0,-7-3-3 0,6 2-2 0,-1-3-3 16,-5 5-1-16,9-2-4 0,-9 5-2 0,0-2-3 0,7-2-2 0,-7 9-6 16,0-3 0-16,0 0-6 0,0 3-3 0,0 2-5 0,0 4-36 0,0 0 0 15,0 0 0-15,0 0 0 0,0 0 0 0,0 0 0 0,5 10 0 0,-5-6 0 16,0 6 0-16,0 0 0 0,0 5 0 0,0-2 0 0,0 2-14 0,0 6-3 0,0-8-2 16,0 7 1-16,0 5-4 0,0-6-2 0,8 2-6 0,-8-3-8 15,0 2-10-15,5 0-10 0,-5-2-12 0,0-3-12 0,6 6-15 0,2-12-15 0,-8 6-16 16,5-6-17-16,2 1-15 0,-7-4-18 0,6 3-25 0,2-3-26 0,-8-2-30 0,6 1-29 15,-6-5-56-15,7 0-67 0,-2 0-62 0,4 0-56 0,-9 0-13 0,5-5 14 16,2 1 24-16,-1-2 31 0,-6-3 37 16,7-1 40-16,-1-1 45 0,2 2 47 0,-3-4 50 0,0-2 51 0,9-6 65 0,-7 8 72 0</inkml:trace>
  <inkml:trace contextRef="#ctx0" brushRef="#br0" timeOffset="176271.24">24780 16320 0 0,'8'11'30'0,"-1"-7"151"0,-2 0 90 0,-5 1 70 0,0 1 58 0,6-2 51 0,-6-4 43 0,0 0 38 0,13 0 33 0,-5 0 28 0,-8 0 24 0,5 0 20 0,-5 0 17 0,0-4-120 0,0 4-202 0,8 0-111 0,-8-6-61 0,6 6-42 0,-1-5-28 0,3 5-22 0,-1 0-16 0,7-4-13 0,-9 0-8 0,8-1-4 16,0 5-3-16,7-6-1 0,-8 3 1 0,9-4-2 0,-8 2-2 0,6 1-6 15,-1 4-12-15,3-5-18 0,-8-1-18 0,6 6-29 0,2 0-31 0,-3 0-35 0,-4 0-36 16,6 0-40-16,-8 0-41 0,0 0-53 0,-4 6-61 0,5-1-92 0,-7-1-103 0,-1 1-35 16,2 2-5-16,-7 2 22 0,0-4 29 0,0 3 42 0,0-3 47 0,-7 5 48 15,2-5 52-15,-1 4 53 0,1-2 55 0,-11-2 62 0,4-1 66 0</inkml:trace>
  <inkml:trace contextRef="#ctx0" brushRef="#br0" timeOffset="176428.66">24950 16613 0 0,'-7'26'33'16,"2"-7"151"-16,-9-5 89 0,7 2 64 0,1-7 50 0,-7 0 47 0,5-3 48 0,-2-6 39 15,2-9 35-15,2-6 27 0,-1 9 25 0,-1 6 16 0,8-6 19 0,0 6-125 16,0 0-208-16,0 0-112 0,0 0-62 16,8-4-36-16,-8-1-21 0,7-1-24 0,-1 3-24 0,7-1-20 0,-8-7-15 0,9 1-15 0,6 0-13 0,-6 0-21 15,4 0-21-15,3-3-21 0,-8 2-22 0,11-4-24 0,-3 5-25 0,-3-3-28 0,3 2-27 16,6 1-49-16,-8 1-58 0,1 4-87 0,-1-5-96 0,2 6-29 0,-5-1 4 15,5 0 21-15,-3 1 34 0,-2-2 35 0,-5 0 39 0,10 2 37 16,-9-1 42-16,2-1 43 0,-1 3 46 0,-8-7 59 0,9 1 65 0</inkml:trace>
  <inkml:trace contextRef="#ctx0" brushRef="#br0" timeOffset="176888.14">25615 16339 0 0,'0'5'47'0,"5"1"149"0,-5-2 86 0,7 1 61 0,-7-5 50 0,0 0 45 0,0 0 41 0,0 0 32 0,0 0 30 0,0 0 23 16,0-5 22-16,0 5 13 0,-7 0 13 0,7 0-127 15,0 0-205-15,0 0-106 0,0 0-62 0,0 0-31 0,0 0-21 0,7-4-18 0,-7 4-20 0,0 0-7 0,0 0-7 16,0 0-3 0,0 0-3-16,0 0 1 0,0 0-1 0,0 0-2 0,0 0-1 15,0 0 0-15,0 0 0 0,8 4-1 0,-8-4 2 0,0 5-1 0,6-5 0 16,-6 6 2-16,6-3 0 0,1 4-1 0,-7-2 3 0,5-1-1 0,2-4 2 16,0 5 0-16,0-1 1 0,6 2-1 0,-8-6-1 0,4 4 1 0,3-4 2 0,-1 5 1 15,-3-5-1-15,5 0 0 0,1 0-1 0,-2-5 3 0,8 5 2 0,-8-4 1 16,1-6 4-16,1 5 1 0,7 1 5 0,-10-8 1 0,1 9 3 0,4-8-1 15,-5 1 0-15,2 1 2 0,0 0 2 0,0 0 1 0,0-3 4 0,-5 3 0 16,-3-1 2-16,9 1 0 0,-9 0 1 0,-5-7-1 0,8 5 0 0,-8 2-1 0,7 0-2 16,-7-1-1-16,0 1-3 0,-7-6-2 0,7 4 1 0,0 3-4 0,-8-7-2 0,3 4-5 15,5-4 0-15,-6 2-6 0,-2 3 0 0,8-1-2 0,-5 2 0 0,5 3-2 16,-8-3-1-16,8 5-2 0,-7-2-6 0,7 3-3 0,-6 3-5 0,0 0-1 16,-1 0-2-16,2 3-4 0,-3 3 1 0,2 3-2 0,-1 1 0 0,-4-1-4 15,4 6-2-15,-7 0 0 0,1 0 1 0,8 3 2 0,-11 2 4 0,5 0 3 16,-2 1 3-16,5-3 3 0,-4 1 2 0,5 2 0 0,2-2 2 0,-3 5-1 0,1-5-2 15,2 1 0-15,-3 1-1 0,8-2-2 0,0-5 3 0,-6 6-6 0,6-2-4 16,6-3-4-16,-6 6-6 0,0-8-6 0,8 2-6 0,-3 0-9 0,2 0-9 16,1-6-8-16,-3 6-8 0,2-5-9 0,5 1-12 0,1-2-11 0,1 1-10 15,-2-6-9-15,2 1-10 0,-1-5-9 0,1 5-10 0,4-5-14 0,-5 0-16 0,7-5-13 16,-1 5-15-16,-6-5-28 0,6 1-34 0,2-6-41 0,-8 5-45 0,6-4-40 16,-6-1-36-16,-1-1-3 0,2 1 14 0,-1-3 23 0,1 2 28 0,-7-4 32 15,6 0 35-15,-7 2 37 0,-1-2 35 0,3 0 46 0,-8-4 48 0,5 4 52 0,-5-5 69 16</inkml:trace>
  <inkml:trace contextRef="#ctx0" brushRef="#br0" timeOffset="177409.45">26299 16174 58 0,'-7'0'148'0,"7"-4"56"0,0 4 46 0,-6-5 43 0,6 5 39 0,-8-7 38 0,8 4 38 0,0-3 35 0,0 6 34 0,-6-5 33 0,6 5 34 0,0-4-45 0,0 4-94 0,0-6-66 0,0 6-59 0,0 0-33 0,0 0-25 0,0 0-22 0,0-5-20 0,0 5-21 0,0 0-24 0,0 0-21 0,0 0-17 0,0 0-19 16,0 0-17-16,6 0-11 0,-6 0-9 0,8 0-5 0,-8 5-5 0,6 1-4 0,6-2-3 16,-4 1-3-16,5 1 1 0,-7 4-4 0,6-1 2 0,7 0-1 0,-6 6 2 15,8-6 0-15,-2 3-1 0,1 1-5 0,-1-4-10 16,-6 6-15-16,6-3-16 0,2-3-25 0,-3 4-25 0,3-2-27 0,-10-2-30 0,5 1-35 16,-4 1-38-16,8-3-42 0,-13 3-42 0,4-2-63 0,2-3-70 0,-5 4-70 0,-1-5-63 0,-1 4-12 15,0-9 12-15,1 4 27 0,-7 2 38 0,0-6 40 0,0 0 47 0,0 0 49 16,0-6 51-16,0 6 53 0,0-9 53 0,0 0 62 0,0-1 71 0</inkml:trace>
  <inkml:trace contextRef="#ctx0" brushRef="#br0" timeOffset="177582.39">26663 16232 0 0,'0'-9'14'0,"-6"5"132"0,0-2 79 0,-1-3 57 0,-1-3 47 0,3 3 41 0,-3 0 42 15,-3-7 40-15,4 2 37 0,-7-1 40 0,8 2 33 0,-6 3 34 0,4-5 32 16,0 4-91-16,-3-2-161 0,4 4-87 0,2-3-48 0,-4 9-29 0,9-3-16 16,-5 0-22-16,5 2-23 0,-7 4-25 0,1-5-24 0,6 5-21 0,0 5-18 15,-5-1-17-15,5 2-13 0,-9 3-11 16,2 3-10-16,2-3-12 0,-2 4-11 0,0 2-9 0,-6 6-10 0,6-3-11 0,2 3-8 0,-2 2-12 0,-5-3-12 0,4 1-17 15,3 1-19-15,-9-1-24 0,9 3-25 0,-3-5-28 0,0 7-29 0,8-7-32 16,-5 6-32-16,-3-7-55 0,8 6-65 16,-5-3-67-16,5-2-64 0,-5-4-15 0,5 5 11 0,0-6 26 0,5 0 32 0,-5-4 38 0,0 1 43 0,5-1 41 0,-5-7 45 15,8-3 47-15,-3 0 50 0,3-3 63 0,0-3 69 0</inkml:trace>
  <inkml:trace contextRef="#ctx0" brushRef="#br0" timeOffset="178213.98">26878 16013 5 0,'0'-4'141'0,"6"-2"104"16,-6 0 75-16,0-3 59 0,-6 3 49 0,6-3 46 0,0 4 42 0,0-5 38 15,0 1 32-15,-8-1 31 0,8 1 27 0,0-2-15 0,0 7-40 0,0-1-122 0,0 1-169 0,0-2-90 0,0 6-51 0,0-4-32 0,0 4-22 16,0 0-20-16,0 0-22 0,0 0-12 0,0 0-13 0,0 0-9 0,0 0-4 16,0 0-5-16,8 4-1 0,-8 2-6 0,0 3-2 0,0-5-4 0,6 7 0 15,-6 4 1-15,0-6-1 16,0 5 1-16,7 6 2 0,-7-5-2 0,0 4 3 0,6 2-1 0,-6-3-2 0,0 7-2 0,8-5-4 0,-8 3-9 0,5 3-9 0,-5-3-5 15,0 3-4-15,7-2-4 0,-7 0-3 0,6 5-6 0,-6-5-5 0,7 6-7 16,-7 0-11-16,7-6-7 0,-7 4-10 0,0-3-11 0,7-1-16 0,-2 2 0 16,-5-3 1-16,8-2-4 0,-8-3-4 0,0 3-5 0,5-6-10 0,1 4-5 15,-6-10-9-15,0 6-2 0,0-9-1 0,8 3 4 0,-8-3 8 0,0-6 11 16,0 4 12-16,0-4 6 0,-8 0 2 0,8 0 5 0,-6 0 5 16,1-4 5-16,5-2 11 0,-8 1 12 0,-4-5 13 0,5 0 13 0,0 5 13 0,-6-10 11 0,8 6 8 15,-9-6 14-15,7 5 15 0,-7-5 18 0,9 2 20 0,-8-1 20 0,8-2 22 0,-9 1 18 16,7 1 15-16,-6-2 15 0,6 1 9 0,0 2 8 0,2-2 7 0,-3 5 2 15,3-4-4-15,-3 4-5 0,8-4-10 0,-6-2-12 16,6 7-13-16,-5-6-16 0,5 6-17 0,0 0-14 0,0-3-17 0,0-3-13 0,0 11-11 0,5-5-9 16,-5 0-11-16,6-3-5 0,2 8-9 0,-8-7-4 0,5 2-3 0,8 5-6 0,-6-1-3 15,0 1 0-15,6-2-3 0,-1 0 0 0,2 3 0 0,4 3 1 0,-4 0 1 16,7 0 0-16,-3 0 2 0,3 0 2 0,-3 3 0 0,1 3 2 0,8 0 1 16,-6-2 1-16,4 1 0 0,-1 4 2 0,-3-5-2 0,-1 7 2 0,7-1-1 15,-10 0 1-15,4-5 0 0,-8 8 0 0,8-7-3 0,-10 3-1 0,2 6-2 0,2-4-3 16,-4-3-2-16,-3 3-3 0,-3-2-2 0,3 0-5 0,-3 3 0 0,2-3-5 15,-7-5-2-15,0 6-2 0,7 0-1 0,-7 0 3 0,0-4 2 0,0-2 2 32,-7 5 3-32,7-3 2 0,0-3 6 0,-7 3 3 0,2-6 4 0,5 5 4 15,-8-1 8-15,3-4 6 0,5 0 5 0,-8 0 10 0,2 0 6 0,1 0 7 0,5 0 3 16,-7 0 7-16,7-4 3 0,-8 4 1 0,2-5 4 0,6-1-1 0,0 3 3 16,-7-3 0-16,7-3 2 0,0 5-3 0,-6-8-1 0,6 3-5 0,0 0-8 15,0-1-6-15,0 1-6 0,0-6-8 0,0 4-4 0,0-4-4 0,0 2-5 16,0-3-5-16,6 2-4 0,-6-1-7 0,7 2-8 0,-1-3-7 0,2-4-8 15,-1 7-10-15,-2-8-11 0,9 6-12 0,-9-3-14 0,8 2-14 0,1-4-20 0,6 7-21 16,-7 3-26-16,6-5-25 0,-6 4-31 0,5 2-30 0,3-1-35 0,-1 7-43 16,-8-3-53-16,7 0-73 0,-4 6-79 0,4 0-36 0,-1 0-11 0,-4 0 15 15,-1 0 28-15,0 0 35 0,0 0 42 0,1 0 45 0,-9 0 46 0,10 0 51 0,-10 0 50 16,2 0 59-16,0 0 61 0</inkml:trace>
  <inkml:trace contextRef="#ctx0" brushRef="#br0" timeOffset="179098.13">27665 16091 0 0,'-5'4'21'0,"5"7"141"0,0-7 83 0,0 2 61 0,0-2 49 0,0 1 38 0,0-5 39 0,0 0 38 0,5 0 40 0,4 0 35 0,-9-5 36 0,0 5 29 0,0-4 29 0,0-2-101 0,0 6-180 0,0-4-99 0,-9-7-58 0,9 7-30 0,0-1-17 0,0-1-15 0,-5 2-13 0,5-5-16 16,0 3-17-16,-7-3-18 0,7 3-17 0,0-3-8 0,-6 3-11 0,6-3-9 0,-8 5-5 15,8-1-11-15,-6 1-5 0,6-2-7 0,-7 0-7 0,7 6-5 0,-5 0-3 16,-2-3-6-16,0 3-3 0,2 3-4 0,-3-3-2 0,1 6-1 0,-7 0-2 16,9-2-1-16,0 5 3 0,-8 0 1 0,5 6 1 0,-5-3-3 0,7 1 0 15,-2 2-3-15,3 0-4 0,-3 0-5 0,3-2-2 0,-2 2-5 0,7-1-5 0,-7 6-5 16,7-6-4-16,-5 1-5 0,5 1-5 0,0-2-5 0,0-4-1 0,0 5 0 15,5-5 3-15,-5-1 4 0,0 0 4 0,7 2 5 0,-7-2 5 0,7-2 5 16,-7 2 7-16,5-4 6 0,3-1 3 0,-3 0 8 0,3-4 7 0,-2 5 7 0,1-5 5 16,-1 6 4-16,2-6 4 0,5-6 2 0,-8 6 3 0,9-5 2 0,-9 5 3 15,10-8 2-15,-3 3 0 0,0-1 6 0,-5-4 2 0,7 1 7 0,-1 4 4 16,1-5 8-16,-9 1 4 0,8 0 7 0,0-3 6 0,-5 3 6 16,3-6 6-16,-4 6 3 0,-1-1 4 0,2 1 2 0,-1-3 2 0,-2-2 0 0,1 6-2 15,2-4-2-15,-3-2-6 0,3 4-5 0,-8 1-5 0,5-6-7 0,-5 6-3 0,8-1-8 16,-8-1-5-16,0 7-5 0,6-5-5 0,-6 3-5 0,0 3-5 0,0-3-3 15,0 6-8-15,0 0-8 0,0 0-7 0,0 0-6 0,0 0-6 0,0 0 0 0,5 6-3 16,-5-3 0-16,0 3 1 0,0-2 1 0,7 5-2 0,-7 2 3 0,8-1 0 16,-8-1 0-16,6 6 0 0,-6-6 3 0,6 6 6 0,-6 1 1 15,7-3 2-15,-2-2-1 0,3 4-2 0,0-6-3 0,-3 6-4 0,1-6-2 0,1 1-3 16,7-1-1-16,-9 3-1 0,8-3 1 0,-7-5-4 0,9 5 1 0,-3-3-2 0,0-1-2 16,3-5-3-16,-3 4-3 0,0-4-1 0,9 0 1 0,-10 0 1 0,5 0 3 15,-4 0 2-15,-1-4 2 0,5-1 2 0,-3 5 3 0,-2-6 3 0,2 2 6 16,1-5 4-16,-1 4 5 0,-6-5 8 0,6 4 10 0,-7-3 12 0,-1-1 8 15,10 1 10-15,-9 0 7 0,2-6 10 0,-3 3 5 0,-5 3 7 0,5-4 4 16,4-2 8-16,-9 4 3 0,0-4 4 0,5 2 3 0,-5 3-2 0,0-5 2 0,0 0-7 16,0 0-5-16,0 0-7 0,0 0-6 0,-5 2-4 0,5-2-4 0,0 0-3 15,-9 6-3-15,9-6-5 0,0 5-4 0,0 5-7 0,0 1-8 0,-5-7-8 0,5 11-11 16,0 0-11-16,0 0-7 0,0 0-3 0,-5 0-1 0,5 5-4 0,0 1-3 16,-8-2-5-16,8 5-3 0,-6 1-2 0,6 1-1 0,-7 4-2 0,-1 0 5 15,8-2 3-15,-5-2993 8 0,-1 5990 5 0,6-2995 4 16,-8 4 2-16,8-4 2 0,-5 0-2 0,5 3 2 0,0-3-2 0,-7 6 0 0,7-8 3 0,0 2-1 15,0 0 1-15,0 0 0 0,0-2-2 0,0 2-2 0,0 1-2 0,7-7-6 0,-7 6-3 16,0-6-4-16,5 3 0 0,3-3-3 0,-2 0 2 0,-6-5 1 0,13 7-1 16,-6-7 2-16,-1 7 2 0,7-8-1 0,-8 4 4 0,9-7 6 0,-7 5 3 0,6-5 4 15,1 0 6-15,-1-5 4 0,0 5 4 0,-2-7 1 16,10-2 3-16,-8 4 2 0,0 1 1 0,6-7 5 0,-6 3-3 0,0-6 5 0,6 2 0 0,-4-3 5 16,-4 2 1-16,2-8 4 0,2 6 1 0,-3-3 0 0,0-1 2 15,2-2 0-15,-7-4-1 0,4 7 1 0,-4-6-3 0,2-1 1 0,-4 1-2 0,2 0 0 16,-1-1 0-16,-1-5 0 0,4 6-5 0,-2-6-1 0,-7 6-1 0,5-4 0 15,1-6-1-15,-6 3 2 0,8 2-4 0,-8 0 1 0,5 0-3 0,-5-2-1 16,8 7-4-16,-8 0 1 0,0 0-3 0,7 4-4 0,-7 5 0 0,0 1-2 0,5 4-5 16,-5 0-7-16,0 5-8 0,0 5-4 0,0 0-6 0,0 0 0 0,0 0-2 15,0 5-1-15,-5 5 3 0,5 0-3 0,-7 10 2 0,7-7 1 0,-8 13-1 0,3-3 4 16,5 7 2-16,-8 0 6 0,8 4 6 0,-6-4 5 0,1 3 2 0,5-2 3 16,0 3 0-16,-7-6-2 0,7 1 3 15,0-4-1-15,0-1 0 0,0 1-5 0,0-1-7 0,7 0-5 0,-7-5-10 0,5 7-4 16,-5-7-2-16,6 0-5 0,-6 2-2 0,8-3-6 15,-8-3-11-15,5 6-17 0,-5-8-22 0,8 2-19 0,-8-6-24 0,0 3-21 0,0-3-24 0,7 0-22 0,-7-5-23 0,0 2-24 0,0-1-26 16,0-5-43-16,0 0-58 0,0 0-70 0,0 0-72 0,0 0-16 16,0 0 13-16,0-5 24 0,-7-1 35 0,7-3 39 0,0 0 41 0,0-1 41 0,-8-5 45 0,8 0 41 15,0 2 45-15,-5-2 55 0,5 0 62 0</inkml:trace>
  <inkml:trace contextRef="#ctx0" brushRef="#br0" timeOffset="179288.87">28552 16027 78 0,'-7'-9'158'0,"2"4"53"0,-4-5 46 0,2 1 41 0,2-3 38 0,-8 9 38 0,7-8 39 0,-2 1 37 0,3 1 38 0,-2 5 36 0,1-7 36 0,0 7-54 0,6-2-104 0,-8 1-67 0,1 1-49 0,7-1-31 0,0 5-28 0,0 0-21 0,0 0-24 0,0 0-24 0,0 0-25 0,0 0-25 0,0 0-24 16,0 0-21-16,0 0-22 0,0 0-14 0,0 0-15 0,0 0-8 0,0 0-9 0,7 0-4 16,1 0-1-16,-8 0 1 0,6 5 0 0,7-5 3 0,-8 0 1 0,9 4 1 15,-7-4 4-15,4 5-5 0,10-5-6 0,-8 0-14 0,8 0-15 0,-2 6-22 16,-6-6-24-16,6 0-34 0,1 0-35 0,-1-6-42 0,2 6-43 0,-3 0-87 16,-4-5-101-16,4 5-72 0,3-4-56 0,-3-1-12 0,-4-5 11 0,7 6 24 0,-11-7 30 15,3-4 41-15,8 2 43 0,-8-2 49 16,0-6 51-16,0 3 56 0,1-1 58 0,-9-6 76 0,8 1 90 0</inkml:trace>
  <inkml:trace contextRef="#ctx0" brushRef="#br0" timeOffset="179635.09">29203 15735 0 0,'5'4'26'0,"4"1"54"0,-9-1 25 0,7 2 16 0,-2-6 12 0,1 5 16 0,2-5 20 15,5 0 25-15,-8 0 30 0,2 0 27 16,0 0 28-16,6-5 0 0,-6 5-15 0,-2 0-19 0,3 0-23 0,-2-6 1 15,-1 6 11-15,3-4 21 0,0-1 20 0,-8 1 11 0,5 4 4 0,-5-12-5 0,0 9-10 0,6-3-13 0,-6-3-10 0,0 0-12 16,0 3-14-16,0-3-17 0,0 0-18 0,-6-3-20 0,6-1-18 0,0 3-18 16,-5 0-16-16,5 0-16 0,-8 0-16 0,8 1-11 0,-8-2-10 0,3 7-6 31,5-5-7-31,-6 3-8 0,6-4-4 0,-8 5-6 0,8 1-4 0,-5-1-8 0,-2 5-4 16,7-6-8-16,0 6-3 0,-8 0-5 0,3-4-3 0,5 4-6 15,-7 4-4-15,0-4-2 0,7 0-5 0,-5 6 0 0,-3 3-2 0,3-4 2 0,-3 5 0 16,-3 0 1-16,4-1 3 0,-2 6 2 0,4-6-1 0,-8 12 3 0,8-6 3 15,-4-2 0-15,2 8 2 0,2-3 1 0,-8 3 1 0,7-2 1 0,-2 1-1 16,1-1 0-16,2 6 0 0,-2-7 1 0,7 9-3 0,-5-9-1 0,-2 1-1 0,7 6-8 16,-8-5-7-16,8-1-7 0,0 0-10 0,-5-5-9 0,10 7-10 0,-5-2-12 15,0 2-15-15,8-6-15 0,-1 3-16 0,-2-3-18 0,2 0-20 0,-2-1-18 16,10 0-19-16,-2-4-19 0,-2 1-18 0,10-1-39 0,-8-1-48 0,8 0-74 16,-10-3-84-16,10-3-24 0,-2-3 0 0,-6 6 19 0,7-6 28 0,-9-6 30 0,10 3 35 15,-8-3 36-15,1 1 39 0,-2-3 41 0,-1-4 42 0,5-2 55 0,-3 4 63 16</inkml:trace>
  <inkml:trace contextRef="#ctx0" brushRef="#br0" timeOffset="180045.51">29593 15833 0 0,'-5'3'30'15,"-3"3"149"-15,2-6 85 0,1-6 59 0,-3 3 44 0,1 3 35 0,1-12 32 0,-2 3 31 16,8-10 28-16,-5-2 24 0,5 8 20 0,-5-2 17 0,5 10 15 0,0-4-122 16,0 2-202-16,0 4-108 0,5-7-59 0,-5 10-29 0,5-5-13 0,-5-1-10 15,8-3-5-15,-2 5-5 0,-6 4-9 0,7-5-1 0,1-1 3 0,-3 3 3 16,1 3 5-16,2 0 6 0,-3-7 5 0,2 7 3 0,7 0 3 0,-8 7 3 0,1-7 2 15,6 3 2-15,-7 3 1 0,7-1-1 0,-1-1-2 0,-3 2-2 16,2 3-2-16,1 0-3 0,-3 0-6 0,3 3-1 0,-6-3-6 0,0 1 0 0,9 4-6 16,-10-4 0-16,2 5-5 0,0 0-3 0,-2-6-2 0,2 7-8 0,-7-1-9 15,8-6-8-15,-3 4-12 0,-5 2-12 0,7 0-15 0,0-5-13 0,-7 4-11 16,0-4-15-16,0 5-10 0,5-6-7 0,-5 6-6 0,0-6 3 0,0 3-2 0,0-9 8 16,0 9 8-16,0-8 18 0,0 5 22 0,0-4 25 0,0-5 28 0,0 0 24 15,-5 4 25-15,5-4 23 0,0 0 19 0,0 0 19 0,-7 0 14 0,7-4 15 16,-7 4 9-16,2-5 11 0,5 1 8 0,-8-1 0 0,8 1-5 0,-7-8-8 15,2 9-5-15,5-9-5 0,-7 9-10 0,7-8-1 0,-7 1-3 0,7 1-5 0,-5-1-5 16,5 1-10-16,-8-2-7 0,8 2-10 0,0-1-10 0,0-5-8 0,0 5-11 16,0-4-5-16,0 4-10 0,0-5-6 0,0 0-11 0,8-3-19 0,-8 3 0 15,5-1 0-15,2-2-9 0,0-1-18 0,-2-2-11 0,10 6-11 16,-10-3-9-16,9-3-12 0,-9 8-8 0,11-2-12 0,-5 0-16 0,1 0-12 0,2 5-16 0,-1 1-18 16,8 0-21-16,-9 3-22 0,8 0-25 0,-8 6-28 0,7-4-27 0,2 4-53 15,-8 0-60-15,6 0-73 0,-1 4-72 0,3-4-20 0,-8 6 8 0,6-6 24 16,2 6 29-16,-8-6 36 0,6 0 40 0,-6 4 44 0,0-4 45 0,0-4 51 0,-8 4 51 15,9 0 65-15,-7 0 68 0</inkml:trace>
  <inkml:trace contextRef="#ctx0" brushRef="#br0" timeOffset="180478.19">30206 15641 0 0,'-13'10'21'0,"5"-1"142"0,3 3 83 0,0-9 60 0,5 3 46 0,-8-1 38 16,2-5 34-16,6 0 35 0,6 0 34 0,2-5 31 0,-8 5 28 0,0 0 25 16,0 0 23-16,0 0-110 0,0-6-182 0,0 6-102 0,0 0-65 0,0 0-32 0,0 0-20 15,0 0-15-15,0 0-13 0,0 6-11 0,5-1-15 0,-5-1-12 0,0 5-9 16,0 2-6-16,5-1-4 0,-5 5-3 0,8 4-1 0,-8-5 3 0,6 6-1 15,-6 0 3-15,0-1 2 0,7 2-1 0,-7-3 1 0,0 1-1 0,0 2-1 0,6-3-2 16,-6-3-1-16,0 4 0 0,0-4-4 0,0 0-3 0,0 0 0 0,0 0-5 16,0-2-3-16,0 2 0 0,0-3 0 0,0-3-2 0,0 4 0 0,0-7 0 15,0 3 0-15,0-3 5 0,0-1 2 0,0-1 5 0,0-4 11 0,7 6 6 16,-7-6 15-16,0 0 8 0,0 0 10 0,0 0 8 0,0 0 8 0,0-6 9 16,0 2 7-16,0-1 8 0,0-1 7 0,6-3 4 0,-6 3 3 0,0-3-3 15,0-1-2-15,-6-5-7 0,6 6-8 0,0-1-5 0,-7-4-8 16,7-2-6-16,-6 1-5 0,6 1-8 0,-7 0-7 0,1-1-7 0,-2 0-8 0,8 1-26 0,-5 0-1 15,0 0 0-15,-3-7 0 0,8 8 0 0,-6-8 0 0,-1 2 0 16,7-1 0-16,0 0 0 0,-8 0 0 0,8 2 0 0,0-2 0 0,-5 0 0 0,5 2 0 16,0-3 0-16,0 2 0 0,0-2 0 0,0 2 0 0,5 5 0 0,-5-2 0 15,0 3 0-15,8-2-3 0,-8 6-17 0,7-6-5 0,-7 9 1 0,6-3-3 16,2 0-3-16,-3 3-3 0,-5 2 0 0,5-1-1 0,3-1-1 0,-2 2-1 0,7 4-1 16,-6 0 0-16,-1 0-1 0,7 0 0 0,-5 0 3 0,5 4 1 0,-2 2 0 15,-4-1 0-15,7-1-2 0,-1 5-4 0,-8 2-3 0,11-1-4 0,-11 0-4 16,1-1-2-16,1 0-5 0,-7 6-4 0,5-6-4 0,-5 7-3 0,-5-2-6 0,5 1-10 15,-7-5-8-15,1 5-11 0,1 0-14 0,-11-2-12 0,11 2-13 0,-8-4-17 0,-1 2-18 16,2-2-18-16,-2 2-27 0,1-1-31 0,0-3-46 0,0 1-57 16,7-1-58-16,-7 0-57 0,0-3-14 0,8 4 10 0,-9-5 22 0,7 5 30 0,-1-5 34 15,3-5 36-15,0 4 40 0,5-4 38 16,0 0 46-16,0 0 47 0,0 0 55 0,0 0 67 0</inkml:trace>
  <inkml:trace contextRef="#ctx0" brushRef="#br0" timeOffset="180676.21">30491 15510 0 0,'7'-6'27'0,"2"-3"148"0,3 0 88 0,-6 3 67 0,-1-3 48 0,11-1 44 0,-11 1 40 0,1-2 38 0,7 1 35 0,2 1 34 0,-4 0 32 0,-3-1 28 16,-3-1 29-16,3 7-115 0,-3-2-193 0,3 1-110 0,-8 1-70 0,6 4-35 0,-6 0-22 0,5 0-17 0,-5 0-13 0,8 4-13 0,-8 1-14 0,7 1-12 0,-7-2-12 0,6 7-9 0,-6-1-8 0,8 3-4 0,-8 2-5 0,5-1-1 0,-5 2 0 16,5 2 0-16,-5-3-1 0,0 6-8 0,0-2-10 0,-5-1-19 0,5 3-18 0,-5 3-30 15,-3-4-33-15,2 0-41 0,-1 5-46 0,-6-1-58 16,7-6-66-16,-7 3-106 0,0 3-122 0,-1-5-46 0,2 2-11 0,-2-8 9 0,-4 2 24 0,2 0 34 15,-2-6 39-15,-3 6 48 0,2-6 51 0,1-2 58 0,-1-4 60 0,-9 3 69 16,9-1 73-16</inkml:trace>
  <inkml:trace contextRef="#ctx0" brushRef="#br0" timeOffset="182397.06">23856 17634 0 0,'13'0'7'0,"-8"0"118"0,2 0 73 0,-7 0 49 0,9 0 40 0,-4 0 34 16,-5 0 31-16,6-5 28 0,-6 5 27 0,0-4 28 0,0-1 26 0,0 1 29 0,7-2 32 0,-7 6-77 0,0 0-138 0,0-6-68 0,0 3-35 0,0 3-17 0,0-6-10 0,0 2-7 0,-7-2-10 0,7 1-7 0,0 1-4 0,-6-5-9 16,6 3-10-16,-5 1-12 0,-4-5-14 0,2 7-18 0,2-9-14 0,5 8-13 0,-6-7-13 15,-1 8-8-15,1-7-9 0,-2 5-5 0,3-1-3 0,-8 2-6 0,7-2-8 16,-2 2-3-16,1-1-6 0,-6 0-3 0,7 5-2 0,-7 0-5 0,0-4-4 15,7 8 1-15,-6-4-5 0,-2 5 1 0,1 0-4 0,6-1 1 0,-7 6-2 16,1 1 2-16,3-1 1 0,-6-1 0 0,11 6 0 0,-9 0 3 0,9 0 0 0,-3-2-1 16,-4 2 2-16,5 0 0 0,7 0-3 0,-7 0 2 0,1-2-4 0,6-1 1 15,0 1 0-15,0 1-3 0,0-4 2 0,0 1-3 0,0-1 2 0,6 4 0 16,-6-4-1-16,7-6 2 0,-7 7-1 0,7-2 4 0,0-3 1 0,-7-2 3 16,5 5 0-16,3-3 4 0,-3-6 3 0,9 3-1 0,-9-3 4 0,2 0 0 15,2 0 3-15,1 0 0 0,-2 0 2 0,5-3 2 0,0-3-1 0,-7 2 1 0,7-1 1 16,0 1 1-16,0-8 0 0,0 9 3 0,0-8-1 0,6 1 5 0,-4-3 3 15,-3 2 2-15,8 1 4 0,-7-5 2 0,5 1 5 0,-4 4 2 0,4-5 2 0,-2 6 5 16,-5-6 5-16,2 2 3 0,0-2 3 0,1 5 3 0,-9-5 3 0,2 0 2 16,6 0-2-16,-5 0 0 0,-8 0-1 0,6 2-4 0,-1-8 0 0,-5 7-3 15,0-5-3-15,0 0-5 0,8-2-4 0,-8-3-5 0,-8 5-3 0,8-1-6 16,0-5-3-16,0 7-4 0,-5-7-5 0,5 5-2 0,0-3-4 0,-6 2 1 16,6 1-4-16,-8 1 0 0,8 0-1 0,-5-1 1 0,5 7 0 0,-8-3-2 15,8 1 2-15,0 1-1 0,0 4 0 0,0 1-3 0,0 3 3 0,-7 0-3 16,7 3 3-16,0 3-2 0,0 0-3 0,0 0-4 0,0 0-3 0,0 0-1 0,0 0-2 15,0 0 2-15,0 3 2 0,7 9 3 0,-7-3 1 0,0 1 3 0,0 4 0 0,0 5 2 16,0 2 0-16,0 3 1 0,0-5 2 0,0 11 4 0,0 0 4 0,0-2 2 16,0 2-1-16,0-2 0 0,-7 6-1 0,7-4-1 0,0 4-2 0,0-4-3 0,0 3-2 15,0-2-1-15,0-1-2 0,0-6-3 0,7 0-2 0,-7 1-3 0,0-1-1 16,8-5-2-16,-3-4-4 0,-5 3 1 0,8-3-5 0,-2-5 2 0,-1 5-3 16,11 0 0-16,-11-11 1 0,1 7 3 0,6-2-1 0,4-3 5 0,-11-2 0 0,6-4 3 15,5 5 3-15,2-5 1 0,-4 0 2 0,-2 0 2 0,7-5 2 0,-6 5 2 16,8-4-1-16,-8-2 3 0,6 0 0 0,2-3 0 0,-3 4 1 15,-4-5-1-15,4 1 2 0,3 0 0 0,-7-7 1 0,4 7-1 16,3-6 1-16,-3 6-1 0,-5-6 3 0,6 0 0 0,-6-4 2 0,8 4 0 0,-10 0 3 0,4 0 3 16,-3-4 1-16,-5 4 1 0,5-4 3 0,-3-1-2 0,-4 1 3 0,1-1-1 15,1 1 2-15,-2 0-1 0,-5-2 1 0,9-3-2 0,-9 5 2 0,0-1-2 16,-9 1 0-16,9-2-3 0,0 8 3 0,-5-8 1 0,5 7 0 0,-7 4 3 0,1-3-1 16,1 1 2-16,5 3 3 0,-9 4-3 0,2 1 1 0,2-2-6 0,5 1-4 0,-7 1-6 15,1 4-7-15,6 4-4 0,-6-4-4 0,6 5-3 0,-8 1-5 0,8 3-1 16,-7 0-3-16,7 7-2 0,-5-1-3 0,-1-1 1 0,6 6-1 0,-8-5 3 15,8 3 6-15,-5 3 2 0,5-2 6 0,-8 2 2 0,8-3 2 0,0 1 1 16,-5 2 0-16,5-3 1 0,0-3 0 0,0 4 0 0,-8-4-2 0,8 0 3 16,0 0-3-16,0 0 1 0,0 0-1 0,0-6 0 0,0 0-1 0,8 7 0 0,-8-7-1 15,0 1-1-15,5-1-1 0,-5 2 2 0,8-2-1 0,-8-5-1 16,5 8 1-16,3-3 1 0,-2-5 1 0,-1 1-1 0,10 1 1 0,-9-3-2 0,7 3 1 0,-1-6 0 16,2 4 0-16,-1-4 0 0,1 0 1 0,-2-4-1 0,-1 4 1 0,10-6 0 15,-7 3 0-15,6-3 2 0,-8-3-2 0,8 3 0 0,-1-3 3 0,2-1 1 16,-9-5 0-16,8 6 1 0,-8-6 2 0,7 6 1 0,1-7 1 0,-6 2-1 15,4-5 1-15,-4 4-2 0,-1-6 1 0,8 3-1 0,-11-2-1 0,4 0 1 0,-1 2-2 16,-6-7 0-16,7 4-2 0,-9-3 1 0,8 0-1 0,-5-1 0 0,-2 7-1 16,-6-7 0-16,7 5 0 0,-2-3 1 0,-5 2 0 0,8-3 1 0,-8 6-1 15,0-9-1-15,0 5 4 0,6 1-1 0,-6-3 0 0,0 5 2 16,0-2 3-16,0 3 3 0,0-3 2 0,0 2 2 0,0 4 5 0,0 0 2 0,0 6 4 0,0-1 0 16,0 1 3-16,0 3-1 0,0 3-4 15,0 3-1-15,0 0-6 0,0 0-3 0,0 0-6 0,0 0-3 0,0 3-5 0,-6 3-3 0,6 3-2 0,0 1-5 16,0-1-1-16,-8 6-3 0,8 0-2 0,0 0 3 0,0 3-1 0,-5 7 6 0,5-4 4 15,0-2 3-15,0 5 3 0,-7 1 3 0,7-7 1 0,0 9-1 0,-6-5 3 16,6 4-1-16,0-7-2 0,0 5 3 0,-8 1 0 0,8-1-1 0,0-3 1 16,0 1-1-16,0 5 2 0,8-9-2 0,-8 6-1 0,0 1 0 0,6-6-2 15,1 1 1-15,-7-1-1 0,5 1 0 0,3-1 0 0,-2 2 2 0,-1-8-2 0,8 8 4 16,-6-6-1-16,7-2 0 0,-8 2-1 0,6 0-1 0,2-6 1 0,-1 1 0 16,-5 1-1-16,10-2-1 0,-4-5 1 0,-2 7-3 0,1-7-2 0,1 2-1 15,7-6-2-15,-10 0-2 0,10 0-2 0,-9 0-1 0,7 0-3 0,-6-6-2 0,6 2-3 16,-4-2-2-16,-3 1-1 0,0 1-3 0,1-5 0 0,1-2-1 0,-1 1 2 15,0 1 3-15,-6-6-2 16,-1 0 4-16,-1 6-1 0,11-7 4 0,-16-3 2 0,5 5 3 0,1-5 3 0,-6-2 2 0,7 3 2 0,-7-7 3 0,0 5 3 0,6-5-1 16,-6 1 3-16,0-1 0 0,0 1 4 0,0 0 4 0,0-1 2 15,0 7 7-15,0-1 3 0,0-2 7 0,0 2 3 0,0 5 4 0,0 4 5 0,0-5-1 16,0 4 3-16,0 7-1 0,0-5-3 0,0 3-2 0,0 6-7 0,0-3-7 16,0 3-8-16,0 0-9 0,0 0-12 0,0 0-10 0,0 0-7 0,0 0-5 15,0 0-2-15,0 0-2 0,0 3 1 0,0 8 1 0,8-3 1 16,-8 3 6-16,0-2 1 0,0 0 5 0,0 7 3 0,5-1 6 0,-5 3 5 0,0-2 5 0,0-1 4 15,0 3 2-15,7-2-2 0,-7 2-1 0,0 2 0 0,0-4-3 0,0 2 0 16,0-3-2-16,6 1-2 0,-6 2-6 0,0-8-10 0,0 4-9 0,0 2-15 16,6-7-14-16,-6 0-20 0,0 2-19 0,0-1-22 15,0-4-23-15,0-3-28 0,8 3-24 0,-8-6-25 0,0 0-21 0,0 0-24 0,0 0-24 0,0 0-31 0,0 0-53 16,0 0-63-16,-8 0-44 0,8-6-30 0,-6-3 5 0,6 3 21 0,-6-3 32 0,6-6 38 16,-7 6 36-1,7-7 38-15,-5 2 39 0,-3-5 37 0,8 4 45 0,-6-4 49 0,-1-2 62 0,7 2 79 0</inkml:trace>
  <inkml:trace contextRef="#ctx0" brushRef="#br0" timeOffset="182523.37">25385 17199 87 0,'-5'-18'169'0,"5"-3"57"0,-6 2 43 0,6 1 43 0,-7-3 35 0,7 2 36 0,-5-5 37 0,5 3 31 0,-8 8 31 0,8-8 27 0,0 1 28 0,0 7-68 0,0-3-118 0,0 2-80 0,8 4-60 0,-8 1-40 0,0 0-25 0,5 3-26 0,-5-3-20 0,7 9-22 0,-1-6-21 0,-1 0-19 0,4 2-21 0,-2 4-26 0,-2 0-25 0,1 0-32 0,7 0-32 0,-5 4-35 0,4 2-36 0,-6 0-53 0,8-3-59 0,-2 3-86 0,-5 3-95 0,5 1-37 16,3-5-8-16,-9 5 9 0,7-1 19 0,-8 2 28 0,3-1 35 0,-2-1 40 0,1 0 42 15,-1-3 50-15,1 3 50 0,-7 0 59 0,6 3 65 0</inkml:trace>
  <inkml:trace contextRef="#ctx0" brushRef="#br0" timeOffset="182870.93">25641 17239 0 0,'0'9'3'0,"0"1"124"0,0 0 97 0,0-6 72 0,0 2 59 0,0-6 49 15,0 0 45-15,0 0 39 16,6 0 38-16,1-6 30 0,-2 2 34 0,-5-6 26 0,0 6 28 0,0-6-82 0,0 5-145 0,7-4-105 0,-7-1-85 0,0-1-52 0,0 1-34 31,7 1-24-31,-7 5-20 0,0-7-17 0,7 8-15 0,-7-4-11 0,6 2-12 16,-6 1-10-16,7-1-8 0,-7 5-6 0,5 0-5 0,-5 0-6 0,9 0 2 15,-4 5 0-15,-5-5 0 0,7 4 3 0,-1 8-2 0,-1-9 3 0,3 8 1 16,0 2-1-16,-3-3 2 0,1 4 1 0,2 2 2 0,-3-1-2 0,2 3-2 0,1-2-2 16,-8 2-4-16,5 3-4 0,2-2-7 0,0 1-6 0,-2-1-5 0,-5-4-3 15,8 4-3-15,-3-4-2 0,3 5-3 0,-8-6 2 0,6 0-1 0,-1-4 0 16,2 1-1-16,2-1 2 0,-4-7 1 0,1 3 3 0,1-1 8 0,-2-5 4 0,4 0 9 16,-2 0 4-16,-2 0 3 0,1-5 5 0,7-1 3 0,-5-3-1 0,-3 0 5 15,8-1-1-15,-7 0 3 0,9 0-1 0,-10-4 2 0,3 0-2 0,3-7-1 16,-3 8-3-16,-1-8-1 0,-1 6-5 0,0-4-1 0,1 1-2 0,-2-3-3 15,3 2-2-15,-2-2-3 0,-6 3-6 0,7-6-6 0,-1 3-10 0,-1 2-7 0,2 1-10 16,2-9-8-16,-4 9-9 0,-5-2-13 0,7 5-11 0,-1-3-14 0,0 3-17 16,2 0-16-16,-1 5-21 0,-2 1-22 0,3-3-27 0,-2 9-27 0,-6-3-27 15,5 1-23-15,3 5-36 0,-3-4-42 0,2 4-47 0,0 0-50 0,0 4-34 0,-1-4-24 16,1 5 7-16,-1 1 21 0,7-3 32 0,-8-3 35 0,3 7 45 0,0-2 44 0,-3-1 46 16,3-4 42-16,-3 0 51 0,0 5 53 0,4-5 54 0,-9 0 69 0</inkml:trace>
  <inkml:trace contextRef="#ctx0" brushRef="#br0" timeOffset="183551.62">26357 17059 110 0,'0'3'207'0,"0"9"69"0,-5-8 56 0,5 5 44 16,-9-4 37-16,9-5 32 0,-7 4 27 0,7-4 24 0,-5 0 17 0,5 0 15 15,0 6 15-15,0-6-86 0,0 0-142 0,0 0-103 0,0 0-90 0,0 0-51 16,0 0-32-16,0 5-20 0,0-1-10 0,0 2-12 0,0 0-5 0,0-2-3 0,0 5 3 16,0-4 2-16,0-1 2 0,0 7 3 0,0-7 2 0,0 8 1 0,0-9 1 15,5 8-2-15,-5-7-1 0,0 5-1 0,0-3-3 0,0 3-4 0,0-3-6 0,0-3-2 16,0 4-9-16,0-2 1 0,7-1-1 0,-7 1-1 0,0-1 2 0,9-4 2 15,-4 6 2-15,-5-6 3 0,5 0 3 0,3 0 2 16,-3-6 5-16,11 6 3 0,-11-4 7 0,9-1 5 0,-9 1 6 0,8-1 4 0,1-5 0 0,-2 4 1 16,-4-3 0-16,4-2 1 0,0 3-2 0,4-6 2 0,-5 2 6 0,-4 3 3 15,7-6 4-15,-9 6 4 0,8-7 4 0,-8 7 5 0,3-6 3 0,0 6 3 0,-3-7 0 16,-5 7 1-16,0-6 2 0,7 6-3 0,-7-7-1 0,0 7-6 0,-7-6-4 16,7 1-6-16,-5 4-4 0,-3-5-4 0,8 6-1 0,-8-1-5 0,3 1-1 15,-1 0-4-15,-1-3-1 0,7 9-2 0,-5-3-7 0,-4 0-4 0,4 6-4 0,-2 0-3 16,1 0-5-16,1 6-2 0,-4 0-2 0,2-3-2 0,2 9-4 0,-2-3-1 15,7 0-2-15,-7 6-5 0,2 0 4 0,-3-1 0 16,8 0-2-16,-7 7 6 0,7-2 1 0,0-1 3 0,0-3 0 0,0 6 1 16,0-2 2-16,7 2-3 0,-7-3 0 0,8 1-4 0,-3-4 2 0,2 4-4 0,0-4-1 0,-2-1 0 0,2 2 2 15,7-1 1-15,-8-6 2 0,1 6 2 0,7-5 4 0,-2-1 1 0,-1-3 4 16,-3 3 1-16,5-4 3 0,0-1 3 0,1 2 3 0,-7-6 4 0,4 0 4 16,2 0 4-16,-5 0 1 0,5-6 5 0,-7 2 4 0,6-1 4 0,-4-1 4 15,-2 3 4-15,1-7 2 0,-1 5 1 0,-1-5 2 0,3 0-1 0,0 0-1 16,-8 0 0-16,5 1-3 0,-5 0-2 0,0-7-3 0,0 7-4 0,0-6-4 0,0 0-7 15,0 5-2-15,0-4-5 0,0-1-2 0,-5 6-3 16,5-7 0-16,0 1 0 0,0 2-2 0,0-2 1 0,0 0 0 0,0 0 1 0,0 6-1 16,5-7-2-16,-5 2 2 0,0-1-3 0,8 2 1 0,-8 3 0 15,0-5-2-15,5 4-4 0,0 2 0 0,-5-4-1 0,9 1-2 0,-2 9-2 0,-7-9-2 0,5 3 0 16,1 5-3-16,2-1-1 0,-3 1 0 0,3-2-1 0,-3 0 0 0,-5 6 0 16,14-3 1-16,-9 3 0 0,3 0 0 0,-1 0 2 0,7 0 0 0,-9 0 1 0,8 3 2 0,-8 3 0 15,9 0 2-15,-7-2-1 0,7 5 1 0,-9 0 2 0,2 3-1 0,6-3-1 16,-6 0 2-16,-7 1 0 0,7 5 1 0,-7-1 2 0,0 2-4 0,-7-3 0 0,7 7-2 15,-7-4 2-15,0 2 0 0,1-3-2 0,-1 6 2 0,2-3-1 0,-3 1 1 16,2 2-1-16,-7-8 5 0,5 7-3 0,3 1 0 0,-3-2-1 16,3-4 4-16,0 4 1 0,-4-4 1 0,9-1 2 0,-5 2 2 0,5 3-1 0,-7-5 1 15,7 2 2-15,0-3 1 0,0-4 1 0,0 6 2 16,0-3 1-16,0 0 1 0,0 0 0 0,7-3 0 0,-7-5 2 0,5 7 0 0,-5-7 0 0,9 2 0 0,-4-6-1 16,0 3-2-16,3-3-8 0,-3 0-9 0,9 0-14 0,-7 0-18 0,7-3-22 15,-2 3-22-15,8-6-31 0,-8 2-33 0,7-7-45 0,-6 7-50 0,8-5-98 16,-3-3-121-16,3 3-52 0,-2-1-20 0,-1 1 4 0,3-6 20 0,-1 1 26 0,0-2 33 15,-1-2 38-15,1-1 41 0,-7-2 46 16,6-3 49-16,-6 5 57 0,0-11 63 0</inkml:trace>
  <inkml:trace contextRef="#ctx0" brushRef="#br0" timeOffset="183883.08">27582 16736 0 0,'0'10'35'0,"0"-1"152"0,5-3 88 0,-5-2 65 0,0 5 48 0,0-9 43 0,0 5 37 0,0-5 29 0,0 0 29 0,0 0 23 15,0 0 25-15,0 0 23 0,0 0 23 0,0 0-117 16,0 0-198-16,0 0-107 0,0 0-57 0,0 0-32 0,0-5-16 0,-5 1-13 0,5 4-11 0,0-5-8 0,0 5-3 0,0-4-9 0,-9-2-3 16,9 6-11-16,-5-4-8 0,0 4-11 0,5 0-7 0,-8-5-8 0,3 5-7 15,-3 0-6-15,2 0-3 0,-1 0-5 0,1 5-1 0,-7-5-3 0,5 4 2 16,3 2 1-16,-9-2-1 0,9 5 3 0,-2-4 1 0,-6 5 1 0,7 1 1 0,-2 4 1 16,3-7 3-16,-11 6 1 0,11 1 1 0,-1-3 3 0,-1 1 2 0,2 8 1 15,-4-6-1-15,9-2 1 0,-5 2 2 0,-2 5 0 16,1-6 0-16,1 0-2 0,5 1 2 0,-8 1-3 15,8-2-3-15,0 5-1 0,0-10-3 0,-8 7-2 0,8-2 0 0,8 1-3 0,-8-5-1 0,0 5-4 0,8-6-4 0,-8 1-5 0,5 4-9 16,1-4-8-16,1 1-7 0,-2-3-11 0,4 3-9 0,3-2-13 0,-6 0-10 16,8 7-13-16,-2-11-14 0,2 5-10 0,-1-1-9 0,-1 0-11 0,2 3-11 0,4-8-15 15,-4 5-15-15,7 0-39 16,-8 2-44-16,6-7-65 0,-7 8-68 0,1-8-26 0,6 1-2 0,-6-1 12 0,1 1 23 0,-2-5 23 0,2 0 26 0,-1-5 29 0,0 1 31 16,-5-1 38-16,3-5 40 0,-4 0 54 0,-1-4 58 0</inkml:trace>
  <inkml:trace contextRef="#ctx0" brushRef="#br0" timeOffset="185052.77">28029 17004 69 0,'16'0'149'0,"-11"-5"51"16,2 5 41-16,-1-4 38 0,-1-2 33 0,4 1 38 0,-2 1 36 0,-7-1 34 15,5-5 34-15,3 6 34 0,-8-2 33 0,5-3-46 0,1 4-97 0,-6-1-57 16,0 2-45-16,0-1-25 0,0 1-18 0,0-2-20 0,0 3-18 0,0 3-23 0,-6-6-23 15,1 0-20-15,5 3-21 0,-8-3-20 0,3 0-19 0,-2 2-20 0,-7-1-19 16,8 5-14-16,-6-4-11 0,4 4-9 0,-5-5-4 0,0 5-2 0,-1 0 0 16,9 0 0-16,-9 5 0 0,2-5-2 0,-1 4 4 0,6-4-4 0,-5 5 1 0,4-1 0 15,-5 2 2-15,7 0-1 0,-1-3 1 0,2 3-1 0,-9 3 3 0,7 1-3 16,1-5 0-16,1 5 0 0,-3-1 2 0,0 2 1 0,3-1 2 0,-2-1 0 16,7 6 0-16,-6-6 0 0,0 0 1 0,-2 7-1 0,8-7 1 0,-7 6 0 15,7-6-1-15,-5 3-2 0,5 1 1 0,0-4-3 0,0 2 2 0,0-1-2 16,0 0-1-16,0-1 0 0,0-4 2 0,5 5-2 0,-5-5 0 0,7-1 0 0,-7 1 0 15,8 2 0-15,-2-4 0 0,0 3 3 0,1-1 0 0,-2-5 4 0,-5 4-1 16,16-4 0-16,-11 0 3 0,1 0 0 0,6 0 3 0,-3-4 2 0,3-1 1 0,0 5 4 16,3-6 3-16,-3 3 4 0,0-9 3 0,3 8 3 0,-3-7 5 0,0 2 2 15,2 0 6-15,-1-1 4 0,0 0 4 0,0-1 5 0,0-2 3 0,-8-2 4 16,11 6 4-16,-11-6 3 0,8 0-3 0,-7-1 1 0,2 2-4 0,-3-5-3 16,2 4-2-16,-7-4-4 0,7-1-5 0,0 1-5 0,-7-2-5 0,6 3-4 15,-6-1-4-15,7-2-6 0,-7 3-2 0,0-3-6 0,0-3 0 0,5 5 2 0,-5-2-1 16,0 2-1-16,0 1 5 0,0-3 0 0,0 2-2 0,0 4 2 0,0 0-1 15,0 0 1-15,0 6-4 0,0 0-1 0,0-1-6 0,0 4-2 0,-5 1-8 16,5 5-6-16,0 0-12 0,0 0-4 0,0 0-7 0,0 0-2 0,0 0-3 0,0 11 1 16,-7-7-1-16,7 7 2 0,-6 2 1 0,6 2 0 0,-7 0 1 0,0 0 3 15,7 4 3-15,-7 2 6 0,2-3 6 0,5 6 5 0,-8-3 3 0,8-2 1 16,0 5 0-16,-6-3 2 0,6-2-3 0,0-1-3 0,0 3 2 0,0-2-5 0,0 2 1 16,0-3 0-16,6 1-4 0,-6-4-1 0,8 4-5 0,-8-4-4 0,5 6-3 15,2-7-4-15,0-4-3 0,0 5-5 0,6 0-2 0,-8-6-4 0,9 0 0 16,-1 1-2-16,0-1-1 0,0-3 4 0,6 4 0 0,-6-5 5 0,8-5 3 15,-3 4 4-15,1-4 5 0,2 0 4 0,-3 0 3 0,3-4 6 0,6 4 4 16,-9-5 6-16,3 1 3 0,-2-8 4 0,1 3 3 0,-1-1 3 0,0 1 0 0,-1 0 1 16,-2-6 5-16,2 3 1 0,-4-1 1 0,-2-1 3 0,2-7 1 0,-1 6 1 15,-6 2 6-15,-2-8 1 0,2 2 6 0,0 1 2 0,-2 3 5 0,3-10 3 16,-3 4 2-16,-5 3 4 0,0-1 4 0,0-2 2 0,0 1 5 0,0 7 3 0,0-8 7 16,0 6 1-16,0 2 0 0,0-2 0 0,-5 0-4 0,5 5-3 0,0-1-4 15,0 4-7-15,-8 1-8 0,8 1-12 0,-5 1-8 0,5 4-11 0,-7 0-8 16,0 0-12-16,7 4-9 0,-5 1-9 0,-2 1-3 0,-6 1-7 0,5 4-6 0,2-1-2 15,-6 5-2-15,3 0 2 0,-2 3 3 0,4-2 4 0,-7 3 2 0,7-5 5 16,-4 7 6-16,4-2 1 0,1-1 7 0,-2 3 1 0,-4-2 3 16,12-4 0-16,-6 6 5 0,0-8-1 0,-2 7 3 0,8-5-6 0,-7-1-1 0,7 6-5 15,0-11-6-15,0 7-2 0,0-2-4 0,0-4-5 0,0 5-2 0,7-6-3 0,-7 1-4 16,8-5 1-16,-8 4-2 0,6-5 2 0,0 2 2 0,6-1 4 0,-4-1 8 16,5-4 5-16,-7 6 6 0,6-12 6 0,2 6 7 0,-1 0 2 0,1-4 7 15,4-1 2-15,-5-5 8 0,2 5 4 0,-3-4 7 0,0 5 4 0,1-8 6 0,1 3 4 16,-1 0 7-16,-5-6 4 0,5 6 2 0,-8-7 4 0,9 7 1 0,-9-6 3 15,2 0 0-15,-1 0 0 0,1 0-1 0,-1 2-2 16,2-2-5-16,-3 0-3 0,2 0-5 0,-7 2-2 0,6-2-5 0,-6 0-2 0,6 0-1 0,-6 6 1 0,8-7-1 16,-8 7-1-16,0 3-1 0,0-3-3 0,0 4 0 0,7 1-8 0,-7 4-5 15,0 0-11-15,0 0-6 0,0 0-6 0,0 0-4 0,0 0-6 0,-7 4-3 16,7 1-5-16,0-1-2 0,-8 7-3 0,8-2-2 0,0 1-4 0,-6 5-3 0,6-6-2 16,-6 6 2-16,6 0 5 15,0 0 2-15,0-2 6 0,0 2-1 0,0-3-2 0,0 1 1 0,0 2-1 0,0-6 2 0,0 6-2 0,6-5 2 0,-6-1 5 16,6 2 3-16,-6-7 5 0,8 7 4 0,-8-8 4 0,7 9 2 0,-2-8 4 15,4-4 4-15,-4 5 2 0,0-5 3 0,3 4 3 0,5-4 3 0,-7-4 2 0,7 4 4 16,-6-5 3-16,6 1 2 0,0-8 3 0,1 9 3 0,-9-8 2 0,8 1 0 16,1 1 0-16,-2 0 0 0,2-1 3 0,-1-5-1 0,0 0 2 0,0 6 0 15,-2-6 1-15,-3 0 0 0,5-4-2 0,0 4-2 0,-7-6 1 0,9 7-3 0,-10-5-1 16,1 0 2-16,7-1-3 0,-5-5-1 0,-1 1-1 0,-2 5-2 0,2-11-3 16,-2 6-2-1,-5-1-1-15,7-3-5 0,1 2 3 0,-2-2 0 0,-6 3-1 0,7 1 4 0,-7 3 0 0,6 3 1 0,-6-1 2 0,0 3-2 16,5 6 1-16,-5 0-7 0,0 1-3 0,0 5-6 0,0 4-4 0,0 0-2 0,0 0-3 15,-5 4-4-15,5 5-3 0,-6 1-5 0,6 0-1 0,-7 6-5 0,1-3 0 16,6 7-2-16,-8 5 0 0,1-1 3 0,7 1 3 0,-5-1 6 0,-2 6 0 16,7-2 0-16,-5 2 0 0,5-2-2 0,0 2-3 0,-7 0-5 0,7-1-5 15,0-5-5-15,0 6-6 0,7-6-9 0,-7 1-8 16,0-1-10-16,5 0-11 0,2-5-13 0,-2 7-10 0,2-7-16 0,1 0-16 0,-2 2-14 0,1-7-20 16,-1-1-21-16,6 2-28 0,-3 1-28 0,-4-7-28 0,1 6-30 0,-6-10-44 0,7 5-49 15,-2-4-54-15,-5-2-53 0,9 1-13 0,-9-5 5 0,0 0 20 0,0 0 31 0,0 0 36 16,-9 4 39-16,4-8 45 0,5 4 45 0,-7-5 49 0,1 1 47 0,1-2 55 0,-11 0 57 15</inkml:trace>
  <inkml:trace contextRef="#ctx0" brushRef="#br0" timeOffset="185605.13">29066 17047 64 0,'-13'-3'149'0,"0"-7"58"0,0 5 48 0,5-4 46 0,-3-1 45 0,4 4 41 0,7-3 42 0,-6-6 41 0,6 6 38 0,-8-1 36 0,3-1 36 0,-2 2-49 0,1-1-98 0,6 1-67 0,-6 0-52 0,6-6-38 0,0 3-29 0,0 3-29 0,6 0-26 0,-6-1-24 0,6 1-27 0,1-3-24 0,-2 3-21 0,3 4-20 0,5-3-20 0,-7-3-13 0,7 7-11 0,7-2-10 15,-8-3-8-15,8 3-9 0,-1 1-4 0,1 1-4 0,7-1-3 0,-8 5-6 0,7-4-7 0,1-2-10 16,-1 6-7-16,-8-4-14 0,9 4-10 0,-1 0-13 0,0-5-14 0,-8 5-16 15,9-6-16-15,-6 6-17 16,3-4-17-16,-4 4-17 0,-6-6-13 0,4 6-6 0,-4 0-4 0,6-5 4 0,-14 5 7 0,7-4 13 0,0 4 11 0,-7 0 16 16,1-5 19-16,1 5 22 0,-8 0 27 0,5-4 31 0,-5 4 25 0,0 0 32 15,6-6 26-15,-6 6 24 0,0 0 21 0,0-3 15 0,0 3 14 0,0-6 11 16,0 0 9-16,-6 3 10 0,6-3 5 0,0 0 0 0,-5 2-3 0,5-1-3 0,-8 5-5 16,8-6-5-16,-7 3-9 0,1-1-5 0,6-2-7 0,-8 6-4 0,3-5-10 15,0 1-5 1,5 4-7-16,-8-6-10 0,2 6-9 0,-1-6-10 0,1 6-8 0,-1 0-9 15,1 0-8-15,-2 0-8 0,3 6-7 0,-3-6-5 0,3 6-4 0,-3-2-4 0,2 1-5 16,1 5-3-16,-2-7-1 0,-1 8-2 0,2-1 1 0,1-1-1 0,-3 6 1 16,3-5 0-16,-2 4 1 0,-2-4 1 0,4 5 0 0,-1 0 0 0,-1-6 0 0,2 6-2 15,-4 1-6-15,9-3-4 0,-5-2-6 0,5 4-6 0,-7-6-6 16,7 6-5-16,0-6-7 0,-6 1-2 0,6-1-5 0,6-3-3 0,-6 3 2 16,0-3-2-16,7-2 2 0,-7 5 3 0,5-3 4 0,4-6 7 0,-9 5 7 0,5-5 7 15,2 4 6-15,-1-4 8 0,8 0 5 0,-7-4 7 0,-2 4 5 0,3 0 4 16,3-5 7-16,-3-1 6 0,-1 2 8 0,4-1 8 0,-3 5 7 0,-3-10 6 15,8 7 8-15,-5-3 5 0,-2-3 8 0,1 3 5 0,-1-4 2 0,7 1 4 16,-5 0-1-16,-3 3 0 0,0-3-4 0,3-6-4 0,5 4-5 0,-5 3-4 16,-3-3-9-16,1-4-4 0,2 5-7 0,-3-4-6 0,2 4-9 0,-1 1-4 15,2-1-6-15,-8-1-3 0,6 2-4 0,1 5-2 0,-7-5-5 0,5 3-7 16,-5 6-6-16,0 0-6 0,0-6-1 0,0 6-5 0,0 6 1 0,8 0-2 16,-8-3 2-16,0 7 0 0,0-1 1 0,0 2 2 0,6 4-2 0,-6-1 4 15,0 0 1-15,0 1 1 0,0 6 1 0,7-8 0 0,-7 8-5 0,0-6-5 16,0-2-9-16,0 2-7 0,0 0-11 0,6 0-8 0,-6-6-10 0,0 6-11 0,0-6-9 15,5 1-17-15,-5-4-12 0,0 3-17 0,7-5-14 0,-7 1-14 0,9 1-11 0,-9-6-18 16,0 0-12-16,0 0-21 0,5 0-18 0,1 0-25 0,-6-6-29 16,7 1-39-16,-7 1-43 0,5-5-51 0,4-1-50 0,-9-1-6 0,7-4 12 0,-2 6 27 15,1-4 29-15,0-2 34 0,1-6 36 0,-7 2 39 0,13 4 42 0,-6-5 43 0,0 1 49 16,-2-6 51-16,10 11 64 0</inkml:trace>
  <inkml:trace contextRef="#ctx0" brushRef="#br0" timeOffset="185788.4">29830 16658 52 0,'5'-19'136'0,"1"-7"56"0,1 7 48 0,-2 0 45 0,4-2 43 0,-4 3 41 0,2-7 40 0,-1 6 38 0,-6-1 41 0,5 5 37 0,3-4 36 0,0-2-39 0,-8 7-84 0,5 0-63 0,2 0-52 0,0 4-34 0,-7-1-27 0,5 1-23 0,-5 5-25 0,8 1-21 0,-8 0-19 0,7 4-19 0,-7 0-17 0,0 0-13 0,0 4-16 0,5 0-10 0,2 7-9 0,-7-7-9 0,7 10-9 0,-7 2-9 16,5 3-5-16,-5 1-7 0,8 5-3 0,-8-1-7 0,5 4-41 0,-5 2 0 0,8 0 0 15,-8 0 0-15,0-2 0 0,0 8 0 0,0-8 0 0,-8 2-31 0,8-6-69 16,-5 5-31-16,5-5-38 0,-13 2-40 0,6-7-42 0,0 5-49 0,2-5-49 16,-10 2-81-16,3-3-98 0,-8 1-59 0,7 1-41 0,-5-4 4 0,-3-3 24 0,2 2 34 15,-1-4 43-15,-7-1 49 0,3-1 51 0,-8-4 55 0,4-1 58 0,-4-4 59 16,0 0 59-16,-2-4 74 0,2 4 89 0</inkml:trace>
  <inkml:trace contextRef="#ctx0" brushRef="#br0" timeOffset="186694.93">25180 18201 0 0,'5'0'1'0,"1"-4"102"0,-1-2 65 0,2 0 45 0,2 3 33 15,-9-3 33-15,5 1 28 0,-5-5 30 0,7-3 30 0,-7-1 32 0,6 2 31 0,-6 3 32 0,0 5 29 0,0-6-63 0,5 5-122 0,-5-1-56 0,0 3-28 0,0-4-6 0,0 2-4 0,0 1-2 0,0-1-4 0,0 5-5 0,8-6-10 0,-8 2-10 16,0 4-9-16,0 0-14 0,0 0-10 0,0 0-16 0,0 0-14 0,0 0-13 15,0-5-16-15,0 5-13 0,0 0-14 0,0 0-14 16,0 0-17-16,0 0-11 0,0 0-10 0,0 0-9 0,0 5-6 0,0-1-5 0,0 7-7 0,0-2 1 0,0 1-2 16,0 5 0-16,8 0 3 0,-8 1 1 0,0 2 2 0,5 1 4 0,-5 1 7 15,6-1 1-15,-6 1 1 0,8-1 2 0,-8 0 0 0,5 8-1 0,-5-9-1 0,0 1 1 16,8-4-1-16,-8 6-2 0,7-8-1 0,-7 7-1 16,5-5-1-16,-5-1-3 0,7-4-3 0,-7 6-5 0,7-7-2 15,-7 1-5-15,0-1-4 0,5 0-6 0,-5 2-4 0,0-7-5 0,8 8-2 0,-8-9-1 0,0 3 0 0,0-6 1 16,0 0 2-16,0 4 3 0,0-4 6 0,0 0 5 0,0 0 7 0,0 0 9 15,0 0 5-15,0 0 7 0,0 0 7 0,0 0 4 0,0 0 4 0,0 0 2 0,0-4-1 0,-8-2 1 16,8 6 1-16,-5-9-3 0,5 3 2 0,-7 2-3 0,7-7-4 0,-7 2 0 16,2 5-1-16,5-11 0 0,-7 6-2 0,-1-3 1 0,8-2 0 0,-5 0 3 0,-3-1 5 15,2 0 0-15,6-3-3 0,-5-3 1 0,-3 2 0 0,8 0-2 16,-8-7 0-16,8 4-2 0,-5-5-2 0,5 3 0 0,-6-1-2 0,6 1-2 0,0 0 0 16,0 0-5-16,0-1-6 0,0 1-1 0,6 0-1 0,-6 4-1 0,5-4-1 0,3 3-1 15,-8 7-2-15,8 0 0 0,-3 0-2 0,1-2 0 0,2 7 1 0,-3 0-2 16,-5 3 1-16,8-3-2 0,-1 3 3 0,-2 3 1 0,-5 3 0 0,7-7 0 15,0 7 3-15,-7-5 0 16,5 5 0-16,3 0 3 0,-3 0 1 0,3 5 0 0,-8-5 1 0,6 7 0 0,-1-7 3 0,3 3-1 0,-8 3 2 0,8-1 1 0,-3-1 1 16,-5 6 2-1,7-5-1-15,-1 4 2 0,-6-3 0 0,0 4 1 0,5-1-2 0,-5 0 2 0,0 1-2 0,0 4 1 16,0-2-1-16,-5 1-3 0,5-4-3 0,-6 2-4 0,-1 5-4 0,7-3-5 0,-5 2-5 0,-3-6-7 0,-5 6-7 0,7 0-10 16,-2 0-8-16,-5 1-16 0,8-7-12 0,-9 6-15 15,2-2-14-15,4-2-19 0,-5 4-18 0,2-6-19 0,-5 1-24 0,11-1-19 16,-8 0-18-16,8-3-25 0,-11 3-31 0,11-3-38 0,-1 0-40 0,1-2-43 0,5-1-44 0,0-3-4 15,0 0 14-15,0 0 24 0,5 0 33 0,-5 0 35 0,6 0 36 16,6-3 38-16,2-1 34 0,-1-2 43 0,0-3 44 0,0-3 49 0,6 3 65 0</inkml:trace>
  <inkml:trace contextRef="#ctx0" brushRef="#br0" timeOffset="186932.15">25785 18040 108 0,'-8'14'208'0,"8"-4"73"0,-7-1 58 0,2-4 47 0,-3 5 42 0,2-10 37 0,1 6 36 0,-3-6 32 0,8 0 23 0,-8 0 22 0,8 0 18 0,0 0-80 0,0 0-136 0,0 0-109 0,0 0-93 0,0 0-54 0,0 0-37 0,0 0-21 0,0 0-15 0,0 0-14 0,0 0-12 0,0-6-7 0,8 6-2 0,-8 0-3 0,0 0 4 0,8-3 0 31,-3 3-1-31,1 0 2 0,2 0-2 0,-3-7 1 0,2 7 0 0,1-5-1 16,4 5-2-16,-5 0-3 0,6-4-2 0,0 4-4 0,-2-5-4 0,5 5-14 15,-5 0-14-15,10-6-26 0,-9 6-25 0,1 0-34 0,6-4-35 0,-6 4-42 16,0 0-44-16,0 0-76 0,1 4-92 0,-1-4-72 0,0 0-64 0,0 6-20 0,-8-6 3 15,3 0 20-15,-2 5 35 0,1-5 38 0,-1 0 43 0,-6 0 50 0,0 0 51 0,0 0 54 16,0 0 57-16,-6 0 72 0,-1 0 82 0</inkml:trace>
  <inkml:trace contextRef="#ctx0" brushRef="#br0" timeOffset="187089.81">25907 18249 100 0,'-6'16'202'0,"1"-2"73"0,-2 2 58 0,-7-2 49 0,7-4 41 0,-4-1 42 16,2 0 38-16,-3-3 35 0,6-2 29 0,-2 2 25 0,3-1 21 0,-3-5-76 15,3 4-132-15,5-4-108 0,0 0-97 0,0 0-59 0,0 0-37 0,0 0-28 16,0 0-23-16,0 0-17 0,0 0-19 0,5 0-12 0,-5 0-12 0,8 0-1 15,-3 0-2-15,3 0-3 0,3 0-3 0,5-4-16 0,-5 4-23 0,10-5-32 0,-3-1-41 16,3 2-67-16,-3-7-76 0,3 2-106 0,3-1-120 0,-3 1-50 0,5-6-14 16,-7 5 1-16,7-4 12 0,-7-5 23 0,1-2 26 0,-1 2 39 0,-6-2 47 0,8-3 56 15,-8 0 61-15,0 0 75 0,-2-4 78 0</inkml:trace>
  <inkml:trace contextRef="#ctx0" brushRef="#br0" timeOffset="188069.52">26272 17951 0 0,'0'0'5'0,"0"-4"120"0,6-1 74 0,-6 5 55 0,0-4 43 0,0-1 36 0,0-1 34 0,0 2 32 16,0-2 28-16,-6 1 29 0,6-4 25 0,0 5 26 0,0-2 22 0,0 2-81 0,0-1-147 0,0-1-78 0,0 3-47 0,0-4-25 0,0 2-14 0,0 1-9 0,0-1-11 0,0-5-6 0,6 5-10 15,-6 1-4-15,0-5-9 0,0 3-4 0,0-4-6 0,0 10-9 0,8-5-4 16,-8-1-11-16,0 6-6 0,0-3-8 0,0 3-10 0,0 0-6 0,0 0-9 0,0 0-8 15,0 0-8-15,0 0-5 0,0 0-6 0,0 0-1 0,0 3-4 0,0 8 2 16,6-7 2-16,-6 8-1 0,0 1 3 0,7 2 1 0,-7-1 1 0,0 7 1 0,5-2 5 16,-5-4 0-16,8 9 6 0,-2-5-2 15,-6 2 3-15,7-2-4 0,-7-1-5 0,6 3-5 0,-6-2-8 0,5-5 1 0,2 7-4 16,-7-7-1-16,9 0-1 0,-9 2 0 0,0-1 1 0,5-2-3 0,-5-2 3 0,5-2 0 16,-5 1 1-16,0-1 2 0,0 1 6 0,0-5 3 0,0 0 4 0,8-1 4 0,-8-4 5 0,0 6 3 15,0-6 4-15,0 0 6 0,0 0 9 0,0 0 4 0,0 0 9 0,0 0 5 16,0 0 4-16,0 0 3 0,0 0 1 0,0-10 3 0,0 5-2 0,0 0 5 0,0 1-1 15,-8-6 1-15,8 5-4 0,0-5-3 0,0 1-4 0,0-2-8 0,0 1-5 16,8 1-5-16,-8 0-7 0,0 0-2 0,0-3-1 0,0-1-3 0,0 3-3 0,0-1-3 16,5 1-3-16,-5-4-3 0,8 4-5 0,-8 1-1 0,8 0-4 0,-3-3-2 15,-5 3-2-15,6 0-4 0,2 3-1 0,-8 2 0 0,5-1-3 0,3 1 1 0,-3-1-2 16,-5 5-1-16,7-7 1 0,0 7 0 0,-2 0-2 0,2 0 2 0,1 7 1 16,-3-7 3-16,2 5-1 0,0-5 6 0,-2 4-2 0,2 1 2 0,7-1 0 15,-8 5-1-15,1-3-1 0,-2-1-4 0,4 5-4 0,-4 0-4 0,2-1-5 16,-1-4-3-16,-1 5-3 0,3 4-4 0,-8-4-4 0,8 1-1 0,-8 3-5 15,5-5-1-15,-5 6 0 0,0-4-1 16,7 2 1-16,-7-3 4 0,0 4 4 0,0-2 3 0,0 1 5 0,0-3 3 0,0 0 5 0,0 0 4 0,0-1 2 0,6 3 4 16,-6-8 4-16,0-1 2 0,0 8 3 0,0-7 3 0,0-4 5 0,0 0 5 0,0 0 5 15,0 0 8-15,0 0 11 0,0 0 7 0,0 0 11 0,0 0 5 0,0 0 5 16,0 0 5-16,0 0 3 0,0 0 0 0,0-9 2 0,0 3 1 0,0 3 0 0,0-7-4 16,0 4-4-16,0-3-6 0,-6 3-6 15,6-3-8-15,0 0-8 0,0-1-4 0,0-5-3 0,0 6-2 0,0-2 0 0,0 1-3 16,0 1 0-16,0-6-1 0,6 0-1 0,-6 6-2 0,0-5 1 0,6 0-3 0,-6 2 0 0,8-3-3 0,-8 2-2 15,7-2-2-15,-2 0-2 0,-5-4-3 0,6 5-2 0,2-2-2 0,-3 1-1 16,3 6-2-16,-1-6-1 0,-7 0-3 0,6 6-1 0,0-1-3 0,1 6-1 0,-7-7-1 16,5 8-1-16,3 3-1 0,-8-7-1 0,6 7 0 0,1 0 0 0,-7 0 2 15,6 0-1-15,-1 7 2 0,3-4 1 0,0 3-1 0,-8-1 4 0,13 5-6 16,-13-1-1-16,5 0-5 0,0 1-9 0,4 5-7 0,-2-6-11 0,-2 6-9 16,-5-6-13-16,6 7-12 0,2-1-14 0,-8-1-14 0,0 2-14 0,5-3-13 0,-5-4-16 15,8 6-13-15,-8 0-13 0,5-4-12 0,-5 3-10 0,0-5-8 0,7 3-10 16,0-3-20-16,-2 0-25 15,3 0-23-15,-8-3-24 0,12-2-25 0,-3 1-26 0,1 1-14 0,-2-6-10 0,5 0 13 0,0-6 21 0,1 1 26 0,-2 1 28 0,1-2 31 16,6-3 32-16,-6 5 37 0,1-7 42 0,7-4 39 0,-10 6 40 0</inkml:trace>
  <inkml:trace contextRef="#ctx0" brushRef="#br0" timeOffset="189220.95">27191 17938 2 0,'6'-11'95'0,"-1"1"71"0,3 5 55 0,-8-4 46 0,0 5 40 0,0-6 36 0,8-1 38 15,-8 1 33-15,-8 1 35 0,8-6 33 0,-8 6 33 0,3 0-9 0,5-7-37 0,-6 5-63 0,-1 2-85 0,1-4-50 0,-2 1-35 0,1 9-21 0,2-8-16 0,-1 1-16 0,0 6-16 0,-1-1-17 0,-1 1-14 0,8-1-20 0,-5-1-19 0,-2 6-19 0,7-4-20 0,0 4-15 0,-7 0-16 0,7 4-11 16,-5-4-9-16,5 6-8 0,0 3-7 0,-8 0-5 0,8-3-2 0,-7 9-4 0,2 0-1 0,5-2 0 0,-9 2 1 16,9 0 1-16,-5 4 3 0,5 1 5 0,0-1 0 0,0-4 2 0,-5 4-1 0,5 2 0 15,0-3-1-15,0 2-1 0,0 0-3 0,0-5-1 0,0 3-5 0,0-2-3 16,0-2-3-16,0 1-4 0,0 1-3 0,5-2-2 0,-5 0-3 0,0-5-4 31,5 3-3-31,-5-3-1 0,0 0 2 0,9 0-2 0,-9-3 2 0,5-2 2 0,2 1 5 16,-7 1 4-16,8-6 7 0,-3 3 3 0,-5-3 7 0,7-3 3 0,0 3 8 15,-2-6 10-15,3 1 9 0,5 1 8 0,-7-2 8 0,-1-3 5 0,2 5 7 16,7-7 4-16,-7 1 4 0,4 1-1 0,-3 0 4 0,0-1 1 0,3-1 0 0,-4-4 0 16,-1 6 0-16,2-1-7 0,-1-4-4 0,-2 4-4 0,1-5-6 0,-6 6-3 15,8-6-6-15,-8 6-4 0,0-7-2 0,5 7-3 0,-5-6-4 0,0 0 0 0,0 5-4 16,0 1-1-16,0-6 0 0,0 6-3 0,0 0 4 0,0-3-2 0,-5 8-1 16,5-1-3-16,0-1-1 0,0 6-5 0,0 0-7 0,0 0-4 0,0 0-9 0,0 0-4 15,0 0-3-15,0 0 0 0,5 6 0 0,-5-1-1 0,0 4-4 0,8 1 1 16,-8 1 1-16,5-1 1 0,-5 3 2 0,7 2 0 0,0 0 2 0,-2 4 3 15,3-5 6-15,-1 2 1 0,-1 2 2 0,1-3 0 0,-1 1 1 0,7-2 0 16,-5 1 1-16,3 1 0 0,-4-2 0 0,7-4 2 0,-2 3 0 0,-6-1 3 16,8-9 5-16,-2 8 2 0,2-7 3 0,-1 2 4 0,-1-6 1 0,2 3 0 0,-1-3 2 15,0-3 2-15,0-3-1 0,1 6 1 0,-1-4 0 0,-3-7 0 0,4 8 3 16,1-9 3-16,-3 3 1 0,0-1 4 0,1-5 0 0,1 5 5 0,-7 1-2 0,7-6 3 16,-9 1 3-16,8-2 0 0,-8 7 2 0,3-10 3 0,0 5 1 0,-3-2-2 15,-5-3 1-15,6 5-2 0,1-7-3 0,-7 2 0 0,0 1-3 0,0-3-2 16,0 2 1-16,0-2-3 0,0-3 2 0,0 5-3 0,-7-1 2 0,7-3-1 15,-6 2 3-15,6 3 3 0,-5-6 2 0,-3 3 3 0,8 2 3 0,-8 4 4 0,8 0 1 16,-5 0 1-16,5 2-1 0,-6 2-3 0,6 1-5 0,0 7-5 0,0-3-10 16,0 6-10-16,0 0-8 0,0 0-8 0,0 0-5 0,0 0-7 0,0 6-2 15,0 3-4-15,0 0-3 0,0 1-1 0,6 4-1 0,-6 5 2 0,5 2 0 16,-5-2 3-16,0 5 2 0,8 0 1 0,0 1 5 0,-3 5-2 0,-5-6 1 0,6 1-4 16,1 5-6-16,-1-8-3 0,2 5-4 0,-1 1-3 0,-2-8-6 0,1 4 0 15,2-5-2-15,5 2 0 0,-8-2 4 0,3-5 3 0,-2 2 2 0,-1-3 1 16,2-4 1-16,1 2 1 0,-2-2 1 0,0-2 1 0,1-4 0 0,-2 3 2 0,3-1-1 15,0-1 3-15,-3-4 0 0,-5 0 3 0,6-4-1 0,1 4 2 0,7-5 1 16,-14-4 2-16,5 2 3 0,8-2 3 0,-7-2 6 0,1 2 2 0,1 0 4 0,-3-7 5 16,2 7 4-16,0-6 7 0,-7 2 6 0,5-3 8 0,3 2 9 0,-8-1 6 15,7 0 5-15,-7 0 6 0,5 2 5 0,-5-2 2 0,0-1 4 0,7 2 5 16,-7-1 3-16,0 2 4 0,0-8 0 0,0 6 2 0,0 2-1 0,0-2-3 0,0 0-1 16,0 5-6-16,0-4-4 0,0 4-4 0,0-1-3 0,0 7-7 0,0-5-3 15,0 3-6-15,0 6-5 0,0-5-6 0,0 5-6 0,0 0-7 0,0 0-11 16,0 0-10-16,0 0-10 0,0 0-6 0,0 0-4 0,0 0-5 0,0 0 2 15,0 5-2-15,0 1 1 0,0 3 0 0,-7 0 1 0,7-3 1 0,-5 9 4 0,5-2 2 16,-7-3 7-16,-1 4 2 0,8 2 6 0,-5 2 4 0,-2-3 2 0,7 1 0 16,-7 2 1-16,2-3 1 0,5 0 0 0,-8 0-1 0,8 0-1 0,-7 0 1 15,7 0 0-15,-6-2-3 0,6-3-2 0,0 4-2 0,-6-2-1 16,6-3 2-16,0 1-3 0,0-1-2 0,0-4-1 0,6 5 2 0,-6-4-3 0,0 3-1 0,0-5 0 0,6 1-2 16,-6-1 1-16,7 2 1 0,1-1 1 0,-8-5 4 0,5 4 0 15,2-4 2-15,5 5 3 0,-4-5 0 0,-1 0 2 0,5 0 3 0,-5 0 2 0,6 0 1 16,0 0 4-16,-2-5-1 0,5 5 3 0,-4-4-2 0,-1 4 1 0,10-5 0 15,-8-1-1-15,1 2 1 0,-2-1-1 0,2 1 0 0,-1-1 0 0,6-5 2 0,-6 4 0 16,-6 2 1-16,7-1 0 0,-4-4 2 0,4 3 2 0,-1-3-2 0,1 5 5 16,-7-8 0-16,6 3 3 0,-8 0-1 0,9-1 0 0,-9 1 0 0,11-6 1 15,-11 4-2-15,8-2 0 0,-8 3-3 0,11-4-2 0,-11-2 0 0,1 1-1 0,7 1-3 16,-5-6 1-16,-3 6-3 0,2-5-1 0,5 4-2 0,-12 0-1 0,7-4-1 16,1-2 1-16,-3 3-1 0,-5 3 1 0,6-6 2 0,-6 8 0 0,0-7 0 15,8 4 0-15,-8 3 4 0,-8-2 2 0,8 0 5 0,0 6 3 0,0 0 3 16,0-3 0-16,0 8 1 0,0-1-5 0,-6-1-4 0,6 6-5 0,0 0-6 0,0 0-6 15,0 0-1-15,0 6-2 0,-5-1-3 0,5-1-4 0,-8 8-5 0,8-3-2 16,-7 6-3-16,1-2-1 0,0 8 3 0,6-6 3 0,-7 3 4 0,2 7 7 16,-3-6 10-16,2 5 6 0,-1-3 6 0,7 3 3 15,-6 0 4-15,6 1 2 0,-5-7 2 0,5 7 2 0,-8-5 0 0,8-1 1 0,0 2-1 0,0-8-1 0,8 8-2 16,-8-7 0-16,0-4-4 0,5 4-2 0,-5 2-3 0,6-7-3 16,-6 1-3-16,7-1-2 0,-1-4 1 0,-6 5-3 0,8-4 0 15,-3-2-3-15,2 1 3 0,-1-1-2 0,0 1-2 0,9-5-1 0,-10 4-3 0,1-4-5 0,2 6-8 16,4-6-8-16,-4 0-11 0,-2 0-10 0,0 0-15 0,1 0-13 0,-2-6-19 0,3 6-17 15,-8 0-21-15,6-4-19 0,-6 4-27 0,7-5-23 0,-7 5-34 16,0 0-34-16,0 0-53 0,0-4-62 0,0-1-79 0,-7 1-90 0,7-8-25 0,-6 8 4 16,6-1 25-16,-8-1 29 0,3 3 37 0,-2-7 39 0,1 5 42 0,0-4 45 0,-2-2 52 15,8 1 54-15,-7 0 65 0,2 1 70 0</inkml:trace>
  <inkml:trace contextRef="#ctx0" brushRef="#br0" timeOffset="189648.24">28897 17805 0 0,'0'-6'5'0,"0"3"115"0,0-7 76 0,0 1 52 0,-7 3 47 0,7-3 40 0,0-2 38 0,0 1 37 0,0-3 35 0,0-2 32 0,-6 4 38 0,6 1 31 0,0 1 34 0,0 0-78 0,0 0-138 0,0 3-73 0,0 0-44 0,0 2-27 0,0 4-17 0,0-5-17 16,0 5-19-16,0 0-15 0,0 0-18 0,0-4-18 0,0 4-20 0,0 0-21 16,0 0-18-16,0 0-13 0,0 0-15 0,0 0-8 0,0 0-8 0,0 0-9 0,0 4-5 15,6 1-3-15,-6-1-2 0,0 2-1 0,7 0 0 0,-7-3 0 0,7 7 3 16,-7-5 2-16,7 4 3 0,-7-3 2 0,5 3 2 0,-5-3-1 0,8 4-1 15,-8-5 0 1,0-1-1-16,5 5 0 0,-5-3-2 0,0-6 1 0,6 4 0 0,-6 1 1 0,0 1-1 0,0-6 0 0,0 3 0 0,0-3-4 0,0 0-5 0,0 0-5 16,0 0-6-16,8 6-8 15,-8-6-8-15,0 0-12 0,0 0-9 0,0 0-12 0,0 0-12 0,0 6-17 0,0-6-13 0,0 0-17 0,0 0-19 0,0 0-16 16,0 0-20-16,0 0-20 0,0 0-25 0,0-6-37 0,0 6-43 0,0-6-67 16,5 3-77-16,-5-3-36 0,0 1-17 0,0 1 11 0,7-6 22 0,-7 1 27 0,0-2 34 15,8 1 36-15,-8-5 37 0,0 6 43 0,0-6 46 0,0 6 54 0,0-1 57 0</inkml:trace>
  <inkml:trace contextRef="#ctx0" brushRef="#br0" timeOffset="189963.79">28753 18185 0 0,'0'6'1'0,"0"0"109"0,0-6 79 0,0 0 56 0,0 4 48 15,0-4 42-15,0 0 42 0,0 0 39 16,0 0 37-16,-6 0 38 0,6 0 38 0,-7-4 32 16,7-2 34-16,0 0-70 0,0 6-127 0,0-3-78 0,0-3-49 0,0 1-31 15,0 5-20-15,0-4-18 0,0-2-17 0,0 6-17 0,0-9-16 0,0 9-19 16,0-4-20-16,0-1-13 0,0-1-16 0,0 3-12 0,0-4-14 0,0 2-11 16,0 5-9-16,7-4-10 0,-7 4-7 0,0-5-9 0,0 5-6 0,6-4-3 15,-6 4-7-15,8 0-1 0,-3-6-2 0,-5 6-1 0,7 0-2 0,5 0 1 16,-4-4 0-16,4 4 1 0,-3 0 0 0,1 0 2 0,3 0 1 0,1 0 0 0,6 0-2 15,-7 4-4-15,0-4-9 0,6 0-9 0,0 0-14 0,-6 0-17 0,8 6-22 16,-3-6-27-16,-4 4-27 0,-1-4-35 0,8 0-35 0,-9 5-43 0,-6-5-42 0,7 4-73 16,-5-4-87-16,3 5-71 0,-11-5-60 0,8 7-13 0,-3-7 12 0,-5 0 28 15,0 0 35-15,0 0 45 0,0 0 43 0,0-7 51 0,0 2 52 0,0 1 55 0,-5-5 57 16,-3-1 70-16,8-4 81 0</inkml:trace>
  <inkml:trace contextRef="#ctx0" brushRef="#br0" timeOffset="190532.37">29340 17786 0 0,'-13'4'34'0,"13"2"150"0,-13-6 86 0,13 0 60 0,-6 0 48 0,-2 0 41 0,3-6 35 16,5 2 32-16,0-1 28 0,5-5 28 0,-5 4 25 0,8-3 27 0,-8 0 24 16,0-1-118-16,0 1-199 0,6-2-101 0,-6 7-51 0,5-7-28 0,-5 1-16 15,8 7-10-15,-8-8-10 0,8 7-7 0,-3-2-7 0,-5 3-5 0,6-3-4 0,-6 6-8 16,7-6-7-16,-7 6-7 0,0 0-7 0,0 0-6 0,0 0-4 0,0 0 0 15,0 6 4-15,0 0 3 0,5-3 7 0,-5 3 1 0,0 3 1 0,0 0-2 16,0 6-1-16,9 1-2 0,-9-2 1 0,0 5 0 0,0 2 0 0,5-2-2 16,-5-1-1-16,7 7-6 0,-7-5-7 0,6 5-8 0,-1-1-9 0,-5-5-4 15,9 5-6-15,-2 0-4 0,-2-3-2 0,3-2-9 0,-3 6-5 0,1-7-8 0,2 2-8 16,-1-4-4-16,-2 3-3 0,1 2-2 0,2-7-4 0,-3-1-2 16,3 2-3-16,-8-6-2 0,5 7-3 0,-5-7 1 0,8-3 4 0,-8 3 4 0,0-4 9 15,0-1 10-15,0-4 10 0,0 0 9 0,0 0 7 0,0 0 6 0,0 0 3 0,0 0 5 16,0 0 3-16,0 0 4 0,-8-4 3 0,8-1 2 15,-5 0 4-15,-3 1-1 0,8-6 1 0,-5 1-2 0,-3-3-5 0,2 3-1 0,1-6-5 0,-2 6-1 0,-7-6 0 16,9 0-1-16,-3 2 0 0,-4-8-1 0,-2 6 0 0,1-4-1 0,-1 1 0 16,2-3-1-16,1 2 1 0,-5-6 2 0,5 5 3 0,-2-4 4 0,-2 5 5 0,3-5 5 15,0 3 4-15,4-3 3 0,-5-1 5 0,7 7-1 0,1-7 3 0,5 5-1 16,-7-3-1-16,7 2 1 0,0 3-4 0,0-3-3 0,7 2-2 0,-2-1-9 16,1 1-3-16,2-6-8 0,-3 11-5 0,3-5-5 0,4-2-1 0,-5 6-3 15,6-3-3-15,-1 2 0 0,2 7 2 0,-1 0-1 0,0-1 0 0,0-1 2 0,1 8-1 16,-2-3 1-16,-1 2 1 0,5 4 1 0,-3-6 1 0,6 6 1 0,-7 6 2 15,2-6 1-15,-1 4 1 0,0 2 2 0,6 3 2 0,-6 0-1 0,0 1 1 16,0 0 1-16,0 4 0 0,-5-3 0 0,3 2 0 0,-3 2-1 0,-3 0 1 0,2 0-4 16,-1 0 0-16,-6 0-3 0,8-2-3 0,-8 3-2 0,0-7-6 0,-8 6-10 15,2 0-8-15,6 0-14 0,-7-6-15 0,2 6-14 0,-9-6-13 0,9 7-18 16,-3-7-15-16,-5 0-17 0,0 1-17 0,0 1-20 0,7-2-22 0,-7-3-21 16,0 3-17-16,5-5-23 0,-5 2-22 0,0 3-26 0,7-4-27 0,1-5-22 15,-2 4-17-15,-1-4-25 0,8 6-27 0,-6-6 4 0,6 0 19 0,0 0 28 0,0 0 35 16,0 0 34-16,0 0 35 0,0-10 38 0,6 5 40 15,-6-1 43-15,8-3 41 0,-1 0 40 0,-2-1 57 0</inkml:trace>
  <inkml:trace contextRef="#ctx0" brushRef="#br0" timeOffset="190792.95">29853 17424 0 0,'9'-9'17'0,"3"3"137"0,-6-3 81 0,-1 0 62 0,-5 3 52 0,8-4 43 0,-8 5 41 0,0-10 40 0,8 2 37 0,-8-2 37 0,0 5 35 0,0-1 32 0,0 8 31 0,0-3-95 0,0 6-165 0,0 0-94 0,0 0-52 0,0-4-33 0,0 4-22 0,0 0-20 0,0 0-20 0,0 0-16 0,0 0-21 0,0 0-19 0,0 0-18 0,0 0-16 15,0 0-14-15,0 0-15 0,0 0-8 0,0 4-10 0,-8 2-3 0,8 3-6 16,0 0-3-16,0 7 1 0,0-7-1 0,-8 6 0 0,8 6 0 0,0-3 2 16,0-3 4-16,-5 4 2 0,5 5 1 0,0-4 0 0,0 0-2 0,-6 4-6 15,6-3-7-15,0 3-10 0,0-6-11 0,0 1-14 0,0 2-15 0,0-2-16 16,0 2-16-16,0-3-19 0,-7-3-22 0,7 4-22 0,0-4-31 0,0 0-27 0,0 0-34 16,0 0-35-16,0-6-35 0,0 1-49 0,0-1-55 0,0-4-57 0,0 5-57 0,0-10-7 15,0 6 14-15,0-6 25 0,0 0 36 0,0 0 38 0,0-6 42 0,7 0 46 16,-7 2 48-16,6-1 49 15,-1-4 52-15,-5 3 60 0,8-7 67 0</inkml:trace>
  <inkml:trace contextRef="#ctx0" brushRef="#br0" timeOffset="191369.47">30035 17585 0 0,'9'-9'90'0,"-2"0"99"0,-2-2 71 0,3 1 56 0,-8 1 47 0,5-6 40 15,-5 6 43-15,0-6 37 0,6-5 36 0,-6 6 35 0,0-7 34 0,0 8-2 0,0-8-20 16,0 6-89-16,0 3-126 0,0-4-73 0,-6 1-48 0,6 6-27 0,0 4-17 16,0-5-19-16,0 4-17 0,0 2-19 0,0 4-20 0,0-5-19 15,0 5-20-15,0 0-18 0,0 0-12 0,-5 5-14 0,5-1-11 0,-8 2-11 0,3 0-8 16,-2 3-11-16,-2 0-8 0,4 6-5 0,-8 1-7 0,7-4-3 0,-1 3-3 0,-6 6 1 15,7-8-1-15,-2 8 0 0,-5-3-1 0,8 3 0 0,-2-2-2 0,0 2-1 16,2-3-1-16,-2-3 2 0,-1 4-1 0,3 2 3 0,-2-3-1 0,0-3 1 16,2 4 2-16,-3-4-1 0,8 0 0 0,-8 0-3 0,3-5-2 0,5 4-1 15,-6-4-1-15,6-1-2 0,-7 0-1 0,7-3 2 0,-5 4 0 0,5-5 2 16,0-1 1-16,0 2 5 0,0-6 0 0,-9 3 3 0,9-3 7 0,0 0 3 0,0 0 4 16,0 0 3-16,0 0 6 0,0 0 4 0,0 0 5 0,0 0 6 0,9 0 3 0,-4 0 7 15,-5-3 5-15,7 3 3 0,-7-6 6 0,6 6 2 0,-1-4 2 0,3-1 1 16,0 5 1-16,-3-4 1 0,2-2 1 0,0 6-3 0,-2-6-1 0,3 6-4 15,-1 0-4-15,-2 0-5 0,2 0-4 0,0 0-1 0,-2 6-4 0,3 0 1 16,-3-6-1-16,3 9-2 0,-2-5 0 0,1 5 0 0,-1 2-1 0,1-7 0 0,6 8-1 16,-13 1 1-16,6-4-2 15,8 2 0-15,-7-2 0 0,-2 1-1 0,3 1 0 0,-3-1-2 0,1-1 0 0,2 0-2 0,-3-3 2 0,2-2-1 0,7 7 1 16,-8-7-1-16,1-4 2 0,7 5-1 0,-4-5 3 0,-2 0-2 0,5 0 1 0,0-5 2 16,0 1 0-16,0-1 0 0,6-1 1 0,-6-4 0 0,0 1 1 0,6 0 0 15,-4-1 0-15,4-1-1 0,-7-4 0 0,2 0 2 0,-1 2-1 0,1-2 0 16,-2 5 0-16,-6-10 1 0,7 7-2 0,-5-2 4 0,-3 0 3 0,1-4 2 15,2 4 1-15,-3-6 4 0,-5 3 1 0,8-3 5 0,-8 8 4 0,7-7 5 16,-7 1 5-16,0-6 6 0,0 5 4 0,5 1 4 0,-5-2 6 0,0-3 1 0,0 5 2 16,0-5 0-16,0 5-1 0,0-5 3 0,-5 3-2 0,5-3 0 0,0 5-7 15,0 4-2-15,0-6-4 0,0 12-5 0,0-4-7 16,-7 1-8-16,7 8-8 0,0-6-12 0,0 6-11 0,0 4-7 0,0 0-11 0,0 0-2 0,0 4-5 16,0 1 1-16,-8 0-3 0,8 5 0 0,0 5-4 0,-5-2 1 0,5 2 0 0,0 6 2 15,-8 3 4-15,8 1 8 0,0-1 8 0,0 4 4 0,-6-3 6 0,6 5 1 31,0-6 0-31,0 6-1 0,0-6-1 0,0 1-6 0,6-1-4 0,-6 0-10 16,0 1-7-16,8-7-14 0,-8 3-13 0,5-2-17 0,3 0-19 0,-8 1-19 0,7-5-22 16,-2-2-27-16,-5-2-29 0,7-1-33 0,0 5-31 0,-2-11-34 0,-5 5-32 0,8-3-45 15,-3-1-51-15,-5-1-55 0,0-4-60 0,0 0-8 0,0 0 13 0,0 0 28 16,8-4 33-16,-8 4 41 0,0-5 43 0,-8-5 46 0,8-4 47 0,-5 4 48 16,5-5 49-16,-8 0 57 0,3 2 63 0</inkml:trace>
  <inkml:trace contextRef="#ctx0" brushRef="#br0" timeOffset="191511.11">30297 17591 0 0,'-6'-6'10'0,"-8"6"129"0,7-5 82 0,2 5 66 0,-1-4 57 0,-2 4 50 0,8-5 46 0,-5 5 43 0,5-4 45 0,5-2 37 0,-5 6 31 0,0-5 28 0,0 5 25 0,0-4-94 0,0 4-165 0,0-6-98 0,0 6-66 0,8-3-47 0,-2 3-35 0,-1-6-30 0,2 0-27 0,7 2-25 0,-1 4-23 0,-1-5-16 0,8-1-12 0,1 3-17 0,-3-3-19 0,8 2-29 0,1-1-30 0,4-1-39 0,-4 2-45 0,6-2-59 16,-6 2-69-16,5-1-111 0,-1 0-129 0,-4-5-54 0,-1 6-16 0,0-1 6 0,0-4 14 15,-7-1 28-15,0-1 38 0,1-2 44 0,-6 1 52 0,-1-7 57 0,-1-1 62 0,-5 2 72 16,6-2 73-16</inkml:trace>
  <inkml:trace contextRef="#ctx0" brushRef="#br0" timeOffset="191835.66">31097 17111 0 0,'0'6'13'15,"0"0"136"-15,7-2 90 0,-7-4 63 0,8 0 49 0,-8 0 39 0,5-10 31 16,9 4 31-16,-9-3 31 0,11-1 31 0,-5-4 29 0,-4 4 31 0,-2-5 27 15,4 6-92-15,-2-6-159 0,-2 6-98 0,1-1-67 0,1-1-30 0,-7 7-13 0,0-7-6 16,6 7 2-16,-6-1-4 0,0 5-9 0,0-4-7 0,0-2-12 0,-6 6-14 16,6-4-12-16,-7 4-14 0,7 0-13 0,-6 0-10 0,-6 4-9 0,3 2-9 15,4-2-7-15,-8 5-7 0,-1 2-6 0,2-2-8 0,-2 7-6 0,1-2-1 16,-6-1 1-16,7 8 0 0,-1-2 3 0,-6 5 0 0,3 1 4 0,5-1 1 16,-10 6 2-16,9-6-1 0,-1 10-1 0,-1-4 1 0,9-2 0 0,-9 8 0 0,1-3 0 15,6 1 0-15,2-3-3 0,-4 2-5 0,4-3-7 0,5-2-11 16,0 2-7-16,0-6-12 0,0 1-11 0,0-1-15 0,5 1-17 15,-5-6-21-15,9 1-23 0,-4-5-26 0,10 4-30 0,-10-4-31 0,9 0-36 0,-9 0-39 0,9-6-42 0,-1 1-66 16,-1 4-76-16,9-10-41 0,-10 2-24 0,10 0 4 0,-7-6 23 0,6 0 33 16,-8-6 37-16,8 0 42 0,-1 2 45 0,-7-10 46 0,8-1 50 0,-8-1 54 15,9 2 56-15,-8-5 68 0,1 0 79 0</inkml:trace>
  <inkml:trace contextRef="#ctx0" brushRef="#br0" timeOffset="192284.53">31488 17199 0 0,'9'-9'31'0,"-9"0"154"0,0-7 92 0,5 7 70 0,-5-6 53 15,0 6 49-15,-5-6 43 0,5 5 36 0,0-1 34 0,0-2 24 0,0 8 25 16,0-5 18-16,0 4 18 0,0 3-125 0,5-3-206 0,-5 6-119 0,0-6-71 0,0 6-42 16,0 6-28-16,5-6-22 0,-5 6-16 0,8-3-13 0,-8 9-9 0,0-3-4 15,0 0-1-15,5 6 2 0,-5 1 1 0,0-3-1 0,-5 7 2 0,5-1 0 16,0 5 0-16,-8 0 0 0,8-3 0 0,-5 7 2 0,5-3-6 0,-5-1-3 16,-4 6-4-16,4-6-4 0,-2 1-5 0,1 5-5 0,-1-6-4 0,0 0-3 15,0 1-4-15,2-1-2 0,5-5 1 0,-7 2-1 0,1-8-2 0,6 2-3 0,-8 0 0 16,8-5-2-16,0-1-1 0,-6-4 1 0,6 5 3 0,0-5 5 0,0-5 5 15,0 0 7-15,0 0 7 0,0 0 4 0,0 0 7 0,0 0 4 0,0 0 6 16,6-5 12-16,-6 1 7 0,0-2 14 0,0-3 9 0,0 4 13 0,0-5 9 0,8 1 9 16,-8-7 7-16,0 7 1 0,0-6 4 0,6 0 3 0,-6 0 4 15,0 0-3-15,0 2 3 0,7-8-2 0,-7 3-2 0,0-3-4 0,5 2-3 0,-5 1-5 0,7-3-8 16,0-3-5-16,-7 5-7 0,7-6-7 0,-1 1-5 0,1 3-7 0,-2-3-5 16,4-1-5-16,1 7-7 0,-2-6-4 0,-3-1-2 0,11 5-7 0,-11 1-2 0,9-2-3 15,-9 3-2-15,8-1-1 0,-6 4-3 0,7 0-1 0,-9 6-1 0,8-1 0 16,-5-1 2-16,-2 7 1 0,-1-2 1 0,2 6-3 0,-7-5 1 0,9 5 0 15,-4 0-1-15,1 5 1 0,-6 1 1 0,7-2 3 0,-2 1 4 0,4 11-2 16,-2-7 3-16,-2 6 3 0,1 3-3 0,-1-2 3 0,3 8-3 0,0-3 1 0,-3 1 0 16,2 5-6-16,-1-5-9 0,0 4-8 0,1 2-14 0,1-4-11 0,-3 1-17 15,2-1-19-15,0 6-17 0,-2-6-19 0,3 1-18 0,-1-6-24 0,-1 5-22 0,0-3-29 16,1-3-27-16,-2-2-25 0,3 2-21 0,-2-3-42 0,1-3-48 0,-1-3-59 16,-1 0-64-16,-5 1-22 0,7-5 1 0,-7-1 21 0,0-4 27 0,0 0 36 0,0 0 36 15,0 0 44-15,-7 0 42 0,2-4 45 0,-1-1 45 0,-1-5 56 0,-7 1 58 0</inkml:trace>
  <inkml:trace contextRef="#ctx0" brushRef="#br0" timeOffset="192457.98">31547 17478 0 0,'-6'10'11'0,"-7"-6"131"0,0 2 85 0,5-1 63 0,-2-5 49 0,1 4 47 0,4-4 42 0,-2-9 42 0,1-7 40 0,-1 7 33 0,7 0 30 0,-7-1 22 0,7 5 24 0,0-1-100 0,0 3-165 0,7-3-100 16,-7 6-68-16,7-4-38 0,-1-7-25 0,1 7-24 0,-2-2-21 0,9-3-22 0,-1 3-20 0,0-3-15 0,0 6-8 0,6-9-9 0,1 8-6 0,-1-1-11 0,2-5-15 0,-3 5-19 0,9-4-23 0,-1 5-28 0,1-2-25 0,-3 0-33 0,3-3-37 0,0 3-37 0,5 3-37 15,-8-3-49-15,-3-3-53 0,6 5-73 0,-1-2-73 0,-1 0-20 0,-5-3 9 0,0 4 24 16,-1 1 35-16,2-2 38 0,-11-3 42 0,11 5 46 0,-7-1 47 0,-1-2 48 0,-8-2 48 0,9 4 54 16,-1-5 61-16</inkml:trace>
  <inkml:trace contextRef="#ctx0" brushRef="#br0" timeOffset="192694.41">32205 17096 0 0,'0'-4'1'0,"0"-1"105"0,0-4 78 0,8 5 56 0,-8-2 48 0,0-3 40 0,0-3 40 16,5 3 37-16,2 5 36 0,-7-5 37 0,7-3 35 0,-7-2 33 0,5 4 32 15,-5-4-67-15,7 4-126 0,-7 0-73 0,0 1-46 0,0-6-28 0,0 10-19 16,8-5-16-16,-8 1-12 0,0 0-12 0,0 3-15 0,0-4-16 0,0 5-16 0,0 1-14 15,-8-1-15-15,8 1-16 0,0-2-15 0,-7 6-16 0,7-6-13 0,-5 6-10 16,5 0-11-16,-7 0-9 0,0 6-9 0,2-6-7 0,-3 6-6 0,-5-2-5 0,0 5-1 16,7 0-3-16,-7 3 1 0,0 3-1 15,-1-2 1-15,2 2 6 0,-1-1 0 0,-1 6 4 0,2 0-4 0,6-2 4 0,-8 3 1 0,2-2 3 0,-2 6-1 16,9-7-1-16,-3 9 1 0,-5-9-1 0,5 1-2 0,3 2-1 0,-1-3-7 0,-1 3-6 16,1-2-8-16,6 0-8 0,-7 1-11 0,7-1-9 0,0-4-13 0,0 6-13 15,0-8-12-15,7 7-14 0,-7-4-13 0,6-4-16 0,1 0-18 0,-1 1-13 0,7-2-12 16,0-1-14-16,-5-1-14 0,2-4-15 0,4 5-10 0,7-6-35 0,-8-4-39 15,6 5-52-15,-6-5-54 0,8 0-33 16,-3-5-24-16,1 5 4 0,2-4 22 0,-3-6 27 0,-4 5 30 0,6-4 36 0,-1-1 34 0,-7-5 39 0,2 0 39 16,-1 0 50-16,6 0 55 0,-6 0 59 0,-8 2 70 0</inkml:trace>
  <inkml:trace contextRef="#ctx0" brushRef="#br0" timeOffset="192932.02">32473 17029 0 0,'0'-9'5'0,"0"-1"119"0,0-5 79 15,6 4 57-15,-6-2 47 0,0-3 41 16,-6 2 39-16,12-1 40 0,-6 5 38 0,0-5 38 0,0 0 38 0,0 6 36 0,0-4 31 15,0 1-81-15,0 9-146 0,0-9-84 0,0 9-56 0,0-3-34 0,0 6-26 0,0 0-22 0,0 0-23 0,0 0-23 0,0 0-20 0,0 0-23 0,0 0-20 32,0 0-16-32,0 6-10 0,0-3-7 0,0 9-5 0,0-3-3 0,0 1-3 0,0 4 3 15,0 2 4-15,0-1 3 0,0 3 7 0,0 1 1 0,0-4 3 0,-6 9-2 16,6-3 0-16,0-2-2 0,0-1-2 0,-8 3 0 0,8 3-4 0,0-5 0 0,-7 2-5 16,7-2-4-16,0 5-2 0,-5-5-13 0,5 1-11 0,0 1-17 0,0-2-20 15,0-1-16-15,0 3-21 0,0-2-23 0,5-4-23 0,-5 4-35 0,7-4-35 16,-7-1-47-16,8-4-49 0,-8 5-91 0,6-6-107 0,1 1-52 0,-1 1-25 0,-1-7 9 15,3-4 24-15,-8 6 31 0,8-6 35 0,-3-6 41 0,1 2 43 0,1-7 48 0,-2 1 54 16,-5 1 57-16,9-6 63 0,-2 0 80 0,-2-4 89 0</inkml:trace>
  <inkml:trace contextRef="#ctx0" brushRef="#br0" timeOffset="193279.52">32858 16926 2 0,'0'-4'128'0,"-8"-2"97"0,8 3 75 0,-6-9 59 0,6 9 48 16,0-3 43-16,-7 0 38 0,7-3 33 0,-6 5 23 0,6-1 23 0,0 5 18 0,0 0-21 15,0 0-48-15,0 0-119 0,0 0-155 0,0 0-91 0,0 0-60 0,0 0-32 16,0 0-21-16,0-4-19 0,-7 8-12 0,7-4-9 0,-5 5-1 0,-4-1-1 0,4 1 3 16,-2 5 3-16,1-4 2 0,-8 9 2 0,2-6 2 0,-2 0 1 0,1 6 3 0,1 0 0 15,-2-1 2-15,1 0-4 0,-6 1-2 0,6 1 0 0,-8 2 2 0,11-3-3 0,-11 6-4 16,8-8-2-16,-6 7-2 0,6-4-3 0,-1 2-5 0,2-3-7 0,-9 1-5 16,10 2-6-16,3-3-6 0,-5 0-1 0,0 0-5 0,7-2-1 0,-2-3-4 0,-4 4 1 15,6-2 2-15,0-3-1 0,6 1 3 0,-7-7 3 0,-1 3 4 0,8 3 8 16,0-3 8-16,-5-6 7 0,5 6 11 0,0-6 9 0,0 0 9 0,0 0 12 15,0 0 7-15,0 0 9 0,0 0 4 0,0 0 6 0,5-6-1 0,-5 6 8 0,8-6 0 16,-1 2 2-16,-7-1 3 0,6-1-4 0,0 3-3 0,6-3-6 0,-4 2-9 0,-2-1-6 16,7 1-8-16,0-8-5 0,-5 12-8 0,10-9-4 0,-4 4-2 0,-2 5-3 15,2-4-9-15,4-2-4 0,1 6-6 0,1-4-12 0,-6 4-14 0,4 0-17 0,3 0-17 16,-2 0-22-16,8 4-23 0,-7-4-28 0,-1 6-25 0,-7-2-35 0,8 1-35 16,-8 0-45-16,9-1-50 0,-8 2-66 0,-7 0-71 0,2 3-36 0,-3-5-24 0,9 5 8 15,-14-3 22-15,5-1 34 0,-5 5 37 0,0-4 41 0,7-2 45 0,-7-4 44 0,0 0 48 0,0 5 53 16,0-5 57-16,0 0 62 0,0 0 73 0</inkml:trace>
  <inkml:trace contextRef="#ctx0" brushRef="#br0" timeOffset="193518.01">32863 17454 0 0,'0'4'3'0,"0"-4"115"0,0 0 85 0,0 6 61 0,0-6 50 16,5 0 44-16,4 0 41 0,-4-6 41 0,10 2 43 0,-3-1 41 0,0-4 44 0,1 3 34 15,-5 2 35-15,3-7-69 0,-4 7-132 0,7-5-84 0,-7 3-55 0,-1 0-38 16,7-3-21-16,-5 6-19 0,-3-4-15 0,1 2-18 0,-6 1-23 0,7-1-22 0,-1-1-24 15,-6 2-19-15,0 4-98 0,0 0 0 0,0 0 0 0,0 0 0 0,0 0 0 16,0 0 0-16,0 0 0 0,0 4 0 0,0 2 0 0,-6-1 0 0,6-1 0 0,-7 8 0 16,1-3 0-16,1 0 0 0,-3 6 0 0,-5 0 0 0,7-2 0 0,-7 2 0 15,-2 0 0-15,4 0 0 0,-2 4 0 0,0-4-62 0,-1 0-58 0,1 0-42 0,1 0-40 16,-2-6-51-16,-5 6-51 0,12-2-101 0,-6-1-123 16,-1 1-70-16,2-2-44 0,6-2-7 0,-8 1 15 0,7-4 29 0,2-3 36 0,-3 3 46 0,2-6 49 0,1 0 57 15,5-6 59-15,-8 6 66 0,8-3 68 0,-5-3 89 0,5 0 100 0</inkml:trace>
  <inkml:trace contextRef="#ctx0" brushRef="#br0" timeOffset="194037.1">33234 16898 87 0,'0'-6'158'0,"0"0"40"0,-5 2 31 0,5-1 29 0,0 1 28 0,-7-5 27 0,7 3 29 0,0 0 28 0,-9 3 31 0,9-3 27 0,0 0 28 16,0 3-60-16,-5-3-116 0,5 1-58 0,0 1-30 0,0 0-11 0,-6-1 2 0,6-1 0 0,0 2-4 0,0 4-4 0,0-6-11 0,0 6-7 0,-7-5-12 0,7 5-8 0,0-4-6 0,0 4-6 15,0-6-5-15,0 6-3 0,0-5-7 0,0 5-7 0,0 0-7 0,0 0-7 0,0 0-10 0,0 0-8 16,0 0-7-16,0 0-8 0,0 0-7 0,0 0-6 15,0 0-3-15,0 0-5 0,0 0-2 0,0 5-1 0,0 1 0 0,7 3 1 0,-7-3-1 0,0 9 0 16,0-7 0-16,0 6 3 0,0 1-2 0,6 6 2 0,-6-2-2 0,0 2-1 0,5-3-1 16,-5 6-4-16,0-4-4 0,9 4-6 0,-9 2-6 0,7-4-4 0,-7 5-2 15,5-9-5-15,-5 7-3 0,7-1-9 0,-7 0-9 0,7-3-10 0,-2 2-11 0,-5-2-16 16,8 3-15-16,-8-6-19 16,7 3-21-16,-2-8-24 0,-5 8-28 0,7-2-37 0,-7-4-43 0,7-1-45 0,-7 2-46 0,5-7-82 0,-5 6-92 0,0-6-49 0,0 1-20 0,0-1 6 0,0-9 20 15,0 6 34-15,0-6 37 0,0 0 43 0,0 0 45 0,0 0 54 0,0-6 55 0,-5 3 58 16,-2-7 58-16,7-1 78 0,-7 1 86 0</inkml:trace>
  <inkml:trace contextRef="#ctx0" brushRef="#br0" timeOffset="194320.86">33253 16746 62 0,'0'-6'141'0,"8"2"49"0,-1-2 40 0,-7-3 38 16,5 4 34-16,2 1 36 0,0-2 34 0,-2 3 36 0,3-3 31 0,-3 0 34 15,3 3 30-15,-8-3-47 0,6 6-96 0,-1-6-57 0,3 6-37 0,-8-4-25 0,8 4-14 0,-8 0-15 16,5-5-13-16,3 5-16 0,-8 0-16 0,5 0-12 0,0 0-11 0,-5 0-14 16,9 0-9-16,-4 5-9 0,-5-5-5 15,7 0-7-15,1 4-7 0,-3-4-5 0,2 6-3 0,0 0-2 0,-2-3-4 0,2 3-2 0,-1 0-4 0,2 3-5 0,5 0-9 0,-8 0-3 16,9 7-7-16,-1-1-6 0,-8-2-6 0,11 2-6 0,-5 6-7 0,2-3-6 16,0 3-8-16,0-2-2 0,-5 5-7 0,5 0-1 0,0 1-1 0,-2-1-7 0,4 6 2 15,-9-5-8-15,7-1-7 0,-8 6-6 0,3-8-11 0,0 9-13 0,-8-7-14 0,0 0-22 16,0 6-23-16,-8-5-33 0,8-1-36 15,-8 6-46-15,-4-8-47 0,6 5-84 0,-8-5-100 0,2 5-82 0,-2-9-69 0,-4 6-18 0,4-5 5 0,-6 2 25 0,1-7 34 0,-2 0 40 0,-2-3 45 16,2 2 53-16,-6-7 53 0,3 3 63 0,-5-3 64 0,6 3 79 0,-4-3 83 0</inkml:trace>
  <inkml:trace contextRef="#ctx0" brushRef="#br0" timeOffset="195567.55">27119 18782 49 0,'0'0'125'0,"-7"6"43"0,7-6 35 0,-5 5 28 0,5-5 26 0,0 0 23 0,0 0 21 0,0 0 24 0,0 0 22 15,-8-5 26-15,8 5 26 0,0-6-45 0,-7 2-83 0,7 4-49 0,0-6-30 0,-5 1-16 0,5 1-11 0,0-1-5 0,0-1-1 0,0 2-3 0,0-5 1 0,0 3-3 0,0-4-5 0,0 5-4 0,0 1-6 0,0-7-9 16,0 7-5-16,0-5-7 0,5 4-5 0,-5 1-5 15,0-8-1-15,7 8-3 0,-7-1 0 0,0 5-4 0,0-6-1 0,0 3-2 0,0 3-3 0,8 0-2 16,-8 0-6-16,0 0-2 0,0 0-7 0,0 0-5 0,0 0-7 0,0 0-8 16,0 0-7-16,0 0-10 0,0 0-6 0,0 0-11 0,0 0-8 0,0 0-6 0,0 0-5 15,0 3-3-15,0 3-3 0,0-1-4 0,0 5-1 0,0 0-2 0,0 4 0 16,0 1 0-16,0 1 4 0,5 2-2 0,-5-3 4 0,0 4 3 0,7 1 2 0,-7-6 2 16,7 7-4-16,-7-3-3 0,5-3 0 0,3 6-3 0,-1-6 1 0,-7 3-1 15,6-2 0-15,0-2-1 0,6 0 0 0,-4-5-2 0,-2 6-2 0,1-4 0 0,-1-1-2 16,7-1 0-16,-5 0 2 0,3-3 2 0,-4-3 0 0,7 3 1 0,-7-6 2 15,4 0 1-15,-3 0 4 0,5-6 1 0,-1 3 2 0,0-8 3 0,-4 1 2 0,5 1 2 16,0 0 2-16,0-7-1 0,0 2 2 0,0 0 1 0,1 0-2 0,-9-2 2 16,8 1-2-16,1 1 1 0,-7-2-3 0,-2 7 1 0,3-6-1 0,-2 2-2 0,-1-2 1 15,-5 4-1-15,8-3-1 0,-8 0-1 0,7-2 0 0,-7 2-2 0,0 0-2 16,5 0-4-16,-5-2-5 0,0 1-8 16,7 1-6-16,-7-2-11 0,0 1-10 0,0 2-14 0,7-1-13 0,-7-2-17 0,5 1-15 0,-5 2-20 0,8 2-20 0,-8 1-21 15,5 1-24-15,-5 3-26 0,8-3-26 0,-8 4-38 0,0 5-39 0,6-4-53 16,-6 4-56-16,0 0-48 0,7 4-39 0,-1-4-1 0,-6 0 18 0,8 5 27 0,-8-1 33 15,5-4 35-15,3 5 42 0,-8 1 44 0,5-2 44 0,-5-4 53 0,5 5 52 0,-5 1 60 16,9-6 73-16</inkml:trace>
  <inkml:trace contextRef="#ctx0" brushRef="#br0" timeOffset="196339.95">28011 18703 0 0,'7'11'30'0,"-1"-7"151"15,-1 1 86-15,3-5 59 0,-8 0 46 0,0 0 39 0,0-5 32 0,0 1 34 0,0-1 30 16,0-5 31-16,0 1 27 0,0 0 29 0,0-3 26 0,0 3-116 15,0 0-192-15,0-1-105 0,0 1-60 16,0-3-28-16,0 3-14 0,0 0-10 0,0-2-13 0,-8 7-8 0,8-5-11 0,-5-1-8 0,5 4-11 0,0-3-11 0,-6 3-9 16,6 1-9-16,-7 5-9 0,7-4-6 0,-6 4-5 0,-2-5-4 0,8 5-2 15,-5 0-2-15,5 0 0 0,-7 5-4 0,0-1-2 16,2-4-1-16,5 11-2 0,-7-7 0 0,-1 1-2 0,3 5 2 0,-2 1-1 0,0-3 2 0,2 3 1 0,-3-2 1 0,8 7 2 16,-7-7-1-16,1 6-1 0,0-1 1 0,-1-4-1 0,2 5 1 0,5-2 0 15,-9 2 0-15,4 0 1 0,5-4-1 0,-7 3 0 0,7 0 0 0,-6-4-3 0,6 1 0 16,0 2-4-16,0-3 1 0,0 1-5 15,0-1-2-15,0-5-3 0,0 4-2 0,0 1-2 0,6-7-2 0,-6 8 1 0,7-7-1 0,-7 8 0 0,5-8 3 16,4 1-1-16,-9 1 4 0,5-6 4 0,2 3 5 0,-1 1 2 0,0-4 6 0,9 0 3 16,-10 0 6-16,9 0 1 0,-9-4 3 0,10 1 1 0,4 3 3 0,-6-11 2 15,0 7 1-15,6-2 1 0,1-4 0 0,-9-1-1 0,10 2 2 0,-2-4 1 16,1 1 3-16,0-2 0 0,0 0 5 16,-1 0 6-16,2-2 5 0,-2 2 4 0,-7-5 4 0,8 3 4 0,0-4 2 0,-7 2 4 0,-2-2 1 0,5 0 2 0,-5 2 1 15,1-3 0-15,-4 2-1 0,5-6-1 0,-7 5-2 0,1 1-7 0,-1-5-5 0,-6 5-4 16,8-5-5-16,-3-2-2 0,-5 6-2 15,0-4-1-15,0 6-3 0,0-3 2 0,0-3-2 0,0 5 1 0,-5-6 1 0,5 7-2 0,-8-3 1 0,8 1 0 16,-6 1 0-16,6 3 0 0,-7 2 0 0,7 1 2 0,0-2-1 0,-6 6 0 0,6-3-2 16,0 8-2-16,-5-1 0 0,5 1-5 0,0-2-3 0,0 6-5 0,0 0-6 15,0 0-3-15,0 0 0 0,0 0-4 0,-8 6-1 0,8-2 0 0,0 5 0 0,0 3 0 16,0-3 3 0,-8 6 2-16,8 3 2 0,0 3 6 0,-5-2 5 0,5 5 7 0,-7 1 5 0,7-1 5 0,0 0 3 0,-6 6 3 0,6-5 1 0,-5-1-1 0,5 6 1 15,0-8-3-15,-9 5 0 0,9-5-4 0,0 5-1 0,-7-5-7 0,7-2 0 16,0 5-3-16,0-6-4 0,0 2-4 0,0-3-1 0,0 2-3 0,0-4 0 15,0-3-4-15,0 2-2 0,0-1-3 0,7-4-6 0,-7 5-6 0,9-5-4 16,-4-5-3-16,-5 4-4 0,6-3-2 0,6 4-1 0,-4-5 0 0,0-5-1 31,3 0 0-31,-4 4 2 0,7-8-2 0,-2 4 4 0,0 0 1 0,8-5 8 0,-6-5 6 0,-2 4 3 16,8 1 5-16,0-4 4 0,-7 3 2 0,5-2 4 0,3-3 0 0,-10 1 6 16,10 1 5-16,-7-2 4 0,6-2 11 0,-8 4 3 0,8-7 4 0,-7 5 5 15,6-2 6-15,-6-1 3 0,0-2 2 0,1-4 3 0,-2 7 3 0,1-3 1 0,1-4 0 16,-2 7 0-16,0-2-3 0,-4-6-6 0,4 8-3 0,-3-8-5 0,-4 6-2 0,0-3-5 15,3 2-4-15,-3-2-1 0,-5 3-5 0,8-4-2 0,-8-2-3 0,0 3-1 16,0 3-1-16,0-6-4 0,0 6 0 0,0-4 0 0,0 4 4 0,-8 1-1 16,8 4 6-16,0-3 0 0,-5 7 0 0,5-3-4 0,0 3-2 0,0 1-6 0,0 5-3 15,0 0-5-15,-8 5 1 0,8 1 0 0,0-3-2 0,-5 9-2 0,5-3-4 16,-5 5-2-16,-4 0-5 0,9 7 0 0,-5 3-1 0,-2-5 2 0,-1 6 6 16,8-5 2-16,-6 5 5 0,0-1 3 0,-1 0 0 0,2 0 2 0,-3-5-1 15,8 6 1-15,-6-5 0 0,6 5-3 0,-7-7 2 0,7 3-1 0,0-2-1 0,0 0-1 16,-6-5 0-16,6 7 0 0,0-8 1 0,6 2-3 0,-6 1-1 0,0-2-2 15,0-4-6-15,7 4-3 0,-7-4-8 0,6 1-6 0,-6-3-12 0,8 3-14 0,-3-2-13 16,2-3-21-16,-1 4-22 0,0-5-29 0,2-1-32 0,-1 1-37 0,-2-1-40 0,4-4-58 16,-4 6-64-16,0-6-83 0,3 0-88 0,-3 0-28 0,3-6 0 0,-2 6 21 15,1 0 29-15,-1-4 36 0,-6-1 40 0,7 1 47 0,-7-1 47 0,6-1 54 0,-6 2 54 16,0-7 66-16,-6 7 68 0</inkml:trace>
  <inkml:trace contextRef="#ctx0" brushRef="#br0" timeOffset="196513.86">28819 18739 0 0,'0'5'25'0,"-5"-1"148"0,5-4 88 0,0 0 67 0,-9 0 53 0,9-4 47 0,-5 4 40 0,5-11 37 0,0-4 34 0,-7 0 27 0,7 6 25 0,0 0 23 0,0 5 24 0,7-8-116 0,-7 8-186 0,5-1-110 0,-5-1-64 0,14-3-39 0,-9 5-25 0,3-1-22 0,5-4-18 0,0 2-13 0,0-2-9 0,0 4-7 0,0 1-8 0,6-7-3 16,0 7-6-16,1 0-5 0,0-1-11 0,0-1-16 0,4 2-21 0,-3 4-26 0,-2-6-24 0,7 6-40 0,-5-5-38 0,3 5-63 0,-3 0-69 16,-3-4-108-16,3 4-120 0,6 0-52 0,-9 0-14 0,-5-6 7 0,7 6 21 0,0-5 29 15,-8 1 39-15,2-1 43 0,-1 1 49 0,0-2 54 0,0-3 60 0,-8-1 70 16,9-1 75-16</inkml:trace>
  <inkml:trace contextRef="#ctx0" brushRef="#br0" timeOffset="196750.45">29419 18864 0 0,'-13'36'69'0,"-3"-12"179"0,-2 1 99 16,4-10 68-16,2-2 47 0,-7-2 37 0,6-7 23 0,-1-8 24 0,9-16 18 15,-10 1 19-15,10 3 17 0,-2 7 18 0,7-2 18 0,0 7-156 0,0 1-250 16,0-3-124-16,7 1-56 0,-2 1-26 0,3-2-7 0,-8 0 2 0,7 2 7 0,-2-1 7 15,3-4 6-15,3 3 4 0,-3 2 4 0,0-1-2 0,3 1-1 0,-4-1-6 16,7-2-8-16,-2 4-10 0,8-3-7 0,-8 1-5 16,7 5-4-16,1-4-4 0,-1-2-4 0,2 2-15 0,5-1-16 0,-2 5-23 0,5-4-23 0,-5-1-32 0,10-1-31 15,-8 2-43-15,6 4-44 0,2-6-72 0,-2 1-88 0,-8-4-84 0,10 3-84 0,-2 2-31 16,-6 0 2-16,0-7 19 0,1 8 31 0,-2-4 39 0,2-2 40 0,-8-2 49 0,1 2 52 16,-1-4 56-16,2 1 60 0,-8-3 72 0,6 2 76 0</inkml:trace>
  <inkml:trace contextRef="#ctx0" brushRef="#br0" timeOffset="197096.91">30259 18407 62 0,'-13'3'197'0,"5"3"92"16,-5 0 74-16,0-6 54 0,0 0 44 0,-1 0 39 0,-4 0 39 0,5-6 30 15,0 0 33-15,-1 3 27 0,9-3 25 0,-8-3-51 16,5 3-99-16,2 1-124 0,-1 5-142 0,7-4-80 0,-5-2-52 0,5 6-28 0,0 0-14 0,-8 0-15 0,8 0-13 16,0-3-13-16,0 3-9 0,-6 0-9 0,6 0-8 0,0 0-4 0,0 0-6 15,-5 3-2-15,5-3-3 0,-8 6-3 0,8-2 4 0,-5-4-1 0,5 11 3 16,-7-7-1-16,7 1 4 0,-9 4 0 0,9 3 2 0,-5-4 1 0,5 2 2 15,-6 0 3-15,6-1 0 0,0 3 1 0,0-3 2 0,0 0 1 0,0 1 1 0,0-1 1 16,0 3 0-16,6-3 0 0,-6 0 0 0,5 0-1 0,-5 1 2 0,9 1 1 16,-2-1 1-16,-2-1 1 0,3 0 0 0,-3 1 1 0,1 1-1 0,2-1 0 0,-3-1 1 15,8 0-1-15,-5 0 1 0,5 2-1 0,1-1-1 0,-9 0 0 0,8-1 0 16,0 0 0-16,0 2 0 0,0-2-1 0,0 7-1 0,0-7-2 16,-7 1 0-16,7-1-1 0,-5 2-1 0,5-1 1 0,-7-1 0 0,-1 0 1 0,-5 1 0 15,7-5 1-15,-7 4-1 0,0 3 0 0,0-8 1 0,-7 5 0 0,7-3 2 0,-5 3-2 16,5-4 1-16,-6-1-2 0,-2 8-2 0,3-8-5 0,-3-4-8 0,-5 5-8 0,7 1-7 15,-1-3-13-15,1-3-13 0,-1 0-19 0,-7 4-19 0,9-4-27 0,0 0-24 0,-3-4-32 16,-5 4-31-16,5-3-37 0,3 3-36 0,0-6-62 0,-4 1-71 0,4-5-64 16,-2 4-57-16,1-3-13 0,6 0 12 0,-8 3 26 0,2-3 33 0,6 0 39 0,0-7 41 15,0 7 47-15,0-6 47 0,0 6 51 0,6-7 52 0,2 2 65 0,-2 0 75 0</inkml:trace>
  <inkml:trace contextRef="#ctx0" brushRef="#br0" timeOffset="198376.84">30546 18416 0 0,'0'6'24'0,"0"-6"144"0,0 0 87 0,0 0 62 0,-7 0 44 0,7 0 42 16,-9 0 37-16,4 0 37 0,-1-6 35 16,-1 0 32-16,2 6 31 0,5-3 28 0,-9 3 24 0,2 0-111 0,7 0-187 0,-5 0-108 0,5 0-63 0,0 3-36 0,-6 3-13 15,6-6-16-15,0 6-15 0,-8 2-13 0,8-3-14 0,0 4-15 0,-5 3-11 16,5-3-10-16,0 1-6 0,-8-1-5 0,8 0-2 16,0 2 0-16,0-1-1 0,0-1 0 0,0-3-1 0,0 3-1 0,0 0 0 0,0 1-2 0,0 1-2 0,0-7 1 15,8 7 2-15,-8-7-1 0,0 0 2 0,5 1 1 16,-5 1 1-16,8-6 1 0,-8 4 0 0,6-4 1 0,-1 0 0 0,-5 0 1 0,7 0 0 15,2 0 0-15,-4 0-1 0,8-4 2 0,-8 4-1 0,4-6 0 0,3 1 0 0,-6 1 0 0,7 0-2 16,2-7 1-16,-4 7-1 0,-3-7 1 0,5 1-1 0,0 5 2 0,-7-4 0 0,7-1 1 16,-6 1 1-16,-1-1 0 0,2-1 3 0,-3 2 0 0,0 0 1 0,3-1 2 15,-8-5 0-15,0 5 1 0,6-4 1 0,-6 4-2 0,0-5 0 0,-6 0-1 16,6 6 1-16,0-6-1 0,0 0 0 0,-8 0 3 0,8 6 2 0,-5-5 1 0,5 3 2 16,-5 2-1-16,5-1 3 0,-8-1-5 0,2 8-1 0,6-1-2 0,-7-2-1 15,7 6-3-15,-8-6-3 0,3 12-2 0,5-6-4 0,-6 10-3 0,-7-7-3 0,5 8-4 16,3-1-2-16,-3-1-2 0,2 12-1 0,-6-8 1 0,4 2 1 0,-5 6 2 15,7-3 3-15,-6 3 3 0,3-2 0 0,4-1 1 16,-1 3 0-16,-6-2 1 0,3 1-1 0,2-1-4 0,7 0-5 0,-5 1-7 0,-1 1-7 0,6-8-8 16,0 8-12-16,-8-6-8 15,8-2-11-15,0 2-11 0,0-6-9 0,8 7-9 0,-8-7-12 0,0 0-9 0,6 2-11 0,-1-7-9 0,-5 8-4 0,7-9-8 0,2 3-6 16,3-6-9-16,-6 5-8 0,8-5-12 16,-7-5-12-16,4 5-13 0,2 0-16 0,2-6-23 0,-4 3-27 0,10-4-17 0,-8-2-12 0,-2 4-10 0,4-5-9 0,-1 5 4 0,-4-4 12 15,4-1 23-15,-7 0 28 0,6-1 35 0,-6-2 38 0,0 4 51 0,-2-3 59 16,2 3 60-16,-1 0 63 0,0-2 51 0,-6-2 44 0,0 3 46 0,8-1 47 15,-8 1 37-15,0 1 31 0,0 0 23 0,0 0 16 0,0-3 10 0,7 3-1 0,-7-1-18 16,0 1-27-16,0 0-28 0,0-3-26 0,0 3-20 0,0-1-17 0,5 0-14 16,-5 2-12-16,0 2-14 0,0-3-10 0,8-2-10 0,-8 1-11 15,0 5-10-15,0-5-9 0,6 7-14 0,-6-3-15 0,5-3-12 0,-5 3-16 0,8 2-12 0,-3-2-11 0,-5 1-11 16,7 1-8-16,0 4-7 0,6-5-4 0,-6 5-5 0,-1-4 2 0,7 4-2 16,0 4 1-16,0-4 4 0,0 5 2 0,1-1 2 0,-9 7 2 0,10-7 1 31,-3 7-2-31,0-1-1 0,2-1 2 0,-7 6-5 0,-1-6 0 0,6 6-5 15,-3-5-3-15,-4-1-5 0,-5 6-5 0,7-6-9 0,-7 7-6 0,6-7-6 0,-6 6-9 16,0-6-8-16,0 3-8 0,0-3-4 0,0 4-10 0,0-2-6 0,0-2-6 0,-6 1-5 16,6 1-1-16,0-3-2 0,-7-3 1 0,7 5 2 0,0-5 4 0,0 4 6 15,-5-2 6-15,5-7 10 0,0 5 9 0,0-5 11 0,0 4 12 0,0-4 11 16,0 0 12-16,0 0 8 0,0 0 9 0,0 0 5 0,0 0 7 0,0 0 5 16,-9 0 3-16,9-4 4 0,0 4 5 0,-7-5 3 0,7-2 5 0,0 4 1 15,-5-3-2-15,5 1 2 0,-6 1-2 0,6-2 0 0,0-3-2 0,-7 5-1 0,7-7-2 16,0 1-4-16,0 5-1 0,0-5-5 0,0-4-5 0,0 4-6 0,0 1-4 15,0-1-5-15,0-5-3 0,7 6-3 0,-7-6-5 0,6 6-4 0,-1-7-3 16,2 2-2-16,2-2-3 0,-4 2-3 0,8 4-3 0,-8-5-2 0,11 6-1 0,-11-6-1 16,9 5-1-16,-1 1-1 0,-1 0-1 0,0 3-2 0,3 2-2 0,-10-1 2 15,9 5-1-15,-2 0-1 0,2 0 2 0,-8 5 0 0,6-1 4 0,4 2-1 16,-11-2 1-16,8 5 1 0,-7 2 0 0,7-1-4 0,-6-1-3 0,-1 6-4 16,0-6-5-16,2 6-6 0,-1 0-5 0,-2-1-8 0,-5-4-7 0,7 6-12 0,-7-7-8 15,7 6-11-15,-7-6-12 0,0 1-8 0,0-1-8 0,0 3-8 0,0-3-4 16,-7 0-2-16,7-5 1 0,0 7-3 0,0-7 2 0,0 1 1 0,0 1 2 0,0-2 8 15,0 2 7-15,0-1 12 0,7-5 11 0,-7 4 11 0,5-4 11 0,-5 0 9 16,8 0 10-16,5 0 8 0,-7-4 6 0,1 4 12 0,6 0 9 0,-7-5 14 16,7 5 11-16,0-6 10 0,0 2 11 0,0-2 9 0,1 1 9 0,-2 1 12 0,8-2 12 0,-8 1 10 15,2 1 7-15,-1-1 8 0,-1 1 8 0,2-5 4 0,-1 3 1 0,0 0 1 16,0-3 1-16,1-1-3 0,-2 1-1 0,1 4-3 0,-6-5-6 0,5 1-3 16,-4-7-6-16,-3 6-7 0,3 2-1 0,-2-7-3 0,-1 4-3 0,-5-4-3 0,7 5-2 15,-7-3-3-15,0 2-5 0,0-4-4 0,0 6-4 0,0-1-3 0,0 1-6 16,0 3-10-16,0 3-6 0,0-3-33 0,0 0-6 0,0 6 0 0,0 0 0 15,0 0 0-15,-7 0 0 0,7 0 0 0,-5 6 0 0,-1 3 0 0,-2-3-10 0,8 3-11 16,-13 1 2-16,8 4-2 0,-2 2 4 0,-7-1 4 16,8-2 3-16,-6 2 3 0,-2-1 4 0,1 6 0 0,5-6 2 0,-5 1 1 0,3 6-2 0,-4-8 1 15,7 2 0-15,-6 6-1 0,-1-8 0 0,9 2-6 0,-2 0-2 0,1 0-6 16,-2-6-3-16,2 6-6 0,-1-6-3 0,7 3-4 0,-5-3-3 0,5 1-4 0,0-7-3 16,0 3-3-16,0-1-3 0,0-1 2 0,0 2 3 0,5 0 2 0,-5-6 4 15,7 4 7-15,-7-4 6 0,6 0 5 0,2 0 5 0,-2-4 4 0,6 4 4 0,-5-6 3 16,7 0 7-16,-1-3 2 0,1 3 3 0,-4-3 1 0,3 5 4 0,3-5 3 15,-5-3-1-15,2 3 4 0,0 0 0 0,8-2 3 0,-8-2-1 0,-8 3 3 0,9-5 5 16,-2 0-2-16,2 0 0 0,-8 0 3 0,1 0-2 0,7-3 1 16,-7 2-1-16,-2-3 0 0,1 1-2 0,-1-8 0 0,3 7 0 0,0-5-1 0,-8-1-2 15,5 1 2-15,-5-1-4 0,0-5 1 0,7 6 3 0,-7 0-1 0,0-1 1 0,0 1-1 16,0-1 2-16,0 1-25 0,0 6-2 0,0 2 0 0,0 1 0 0,0 1 0 16,0 4 0-16,0 0 0 0,0 5 0 0,0-1 0 0,0 6 0 0,0 0 0 15,0 0 0-15,0 0 0 0,-7 0 0 0,7 6 0 0,-5-1 0 0,5 5 0 0,-8 5 0 16,0-2 0-16,8 2 0 0,-5 6 0 0,-1 3 0 0,1-5 0 0,-2 11 0 15,-2-6 0-15,4 5 0 0,-2 0 0 0,1 1-1 0,1-5-23 0,-4 3-10 0,2 2-10 16,2-6-13-16,5 0-12 0,-6 1-15 0,6-4-17 0,0-2-21 0,0-1-22 16,0 3-22-16,6-6-26 0,-6-2-24 0,5 2-27 0,-5 0-26 0,7-4-30 15,2-3-32-15,-9 3-53 0,5-2-58 0,1-3-51 0,1-3-45 0,-2 4 1 0,4-7 18 16,-2 0 32-16,-2 0 34 0,1-7 43 0,-1 4 41 0,3-3 46 0,0-3 47 0,-3-2 48 16,2 3 51-16,-1-3 60 0,0-4 75 0</inkml:trace>
  <inkml:trace contextRef="#ctx0" brushRef="#br0" timeOffset="198660.6">32055 18191 0 0,'0'0'19'0,"7"-6"136"0,-7 3 78 0,6-3 51 0,-6 1 39 0,8-5 31 0,-2 1 23 0,1-6 27 0,6 5 29 0,-2-4 28 0,2 0 30 0,-6 3 29 0,7-4 29 0,-9 6-96 0,3-1-164 0,-3 5-82 0,3 1-39 0,-8-5-14 0,6 3-2 0,-6 0 5 15,0 6 5-15,7-4 2 0,-7 4-6 0,0 0-6 0,0-5-11 0,0 5-12 0,0 0-16 16,-7 0-11-16,7 0-18 0,0 0-9 0,0-6-12 0,0 6-11 0,0 0-8 0,-6 6-9 15,-2-6-10-15,8 5-6 0,-5-1-6 0,-3 8-3 0,3-3-4 0,0 0-2 16,-4 1 3-16,2-1-1 0,2 6 3 0,-3 0 1 0,8 0 1 0,-5 4-4 0,-1-4 1 16,-2 4-1-16,3 1 0 0,5 5 0 15,-7-7-5-15,1 9 0 0,6-9-2 0,-8 7-6 0,2-1-3 0,6-5-11 0,-7 5-12 0,7-3-13 0,-5-3-15 0,-4 2-17 16,9 0-20-16,-5 1-20 0,5-8-22 16,-5 7-26-16,5-4-25 0,0-3-27 0,-8 1-30 0,8 1-32 0,0-5-30 0,0 5-51 0,0-6-54 0,0 1-57 0,8-5-56 15,-8 4-5-15,0-2 15 0,5 2 29 0,0-4 34 0,-5-5 37 16,9 4 41-16,-4-4 43 0,2 0 45 0,-7 0 47 0,6-4 48 0,2 4 61 0,-2-5 67 0</inkml:trace>
  <inkml:trace contextRef="#ctx0" brushRef="#br0" timeOffset="199165.59">32421 18377 0 0,'0'-6'17'0,"0"-3"137"16,0 5 82-16,0-7 60 0,0 1 43 0,0 1 43 0,-8 0 35 0,8-1 36 15,0-4 34-15,0-2 32 0,0 5 31 0,0 4 21 0,0-5 24 0,0 9-104 0,0-3-178 16,0 6-100-16,0-6-63 0,0 6-34 0,0 0-21 15,0 0-15-15,8 6-13 0,-8-6-13 0,0 9-10 0,0-3-12 0,0 4-10 0,5-1-3 0,-5 6-6 0,0 0 2 16,8 0 0-16,-8 3 0 0,0-2 5 0,0 2-1 0,0 3 3 0,0-3-2 0,0-2-1 16,0 2-7-16,-8-3-4 0,8 6-4 0,-5-8-8 0,5 2-5 0,-8 0-5 15,2 0-8-15,6 0-8 0,-5-6-7 0,-2 7-4 0,7-7-5 0,-8 0 0 16,8 1-4-16,-6 1-2 0,6-1 1 0,-7-5-1 0,7-1 3 0,0 1 2 0,0-1 5 16,-6 2 7-16,6-6 8 0,0 3 9 0,0-3 8 0,0 0 12 0,0 0 11 15,0 0 15-15,0 0 8 16,0 0 12-16,0 0 7 0,0 0 8 0,0 0 10 0,0 0 6 0,0-3 6 0,0 3 6 0,6-6 5 0,-6 2 5 0,0-1 1 0,0-4 3 0,0 2-3 15,0 4-5-15,0-8-2 0,0 1-4 0,0 1-5 0,0 0-5 0,0-1-5 16,-6-5-7-16,6 0-4 0,0 6-5 0,0-6-7 0,-5-6-3 0,5 8-9 0,0-2-7 16,0 0-32-16,0-5-2 0,-8 6 0 0,8-6 0 0,0 1 0 0,0 0 0 15,8-2 0-15,-8 3 0 0,0-3 0 0,0-3 0 0,5 5 0 0,-5-2 0 16,6 3 0-16,-6-7 0 0,7 5 0 0,-7 1 0 16,6 4 0-16,2-4 0 0,-1 4 0 0,-7 0 0 0,5 5 0 0,1 1 0 0,2-2 0 0,-3 2 0 0,3 5 0 15,-1-1 0-15,5 1-5 0,-7-2-6 0,2 6-4 0,7-6 1 0,-7 6 1 0,4 6 1 16,-3-6 2-16,5 6 1 15,0-2 0-15,1 1-4 0,-2-1 1 0,2 5 4 0,-1 2 1 0,-1-2 3 0,0 1 1 0,-4 1 1 0,4 3-4 0,-3-5-1 0,-4 6-1 16,0-4 1-16,-5 2-2 0,8 2 2 0,-8 0 3 0,0-5 2 0,0 5 4 16,0-1-2-16,-8 2-5 0,3-1-6 0,0-2-6 0,-4-4-6 0,4 6-4 15,-10 0-5-15,3-5-13 0,5 4-16 0,-6-4-19 0,0 5-20 0,2-6-24 0,-10 1-26 0,8 1-24 16,0-2-28-16,-6 0-29 0,6 3-28 0,-2-4-35 16,4-3-38-16,-2 0-62 15,5 5-76-15,-5-4-48 0,7-6-30 0,1 3 4 0,5-3 24 0,0 0 31 0,0 0 37 16,0 0 41-16,0 0 44 0,5-3 46 0,1-9 45 0,7 8 53 0,-5-1 52 0,5-4 67 15,-7-1 83-15</inkml:trace>
  <inkml:trace contextRef="#ctx0" brushRef="#br0" timeOffset="199329.55">32739 18246 93 0,'8'-6'174'0,"3"0"60"0,-3 2 48 0,-3-1 46 0,2 0 42 0,0-5 38 0,6 1 42 0,-6-1 38 0,-2 4 37 0,4 3 34 0,-4 3 30 0,2 0-62 0,-7 0-118 0,6 0-74 0,-6 3-51 0,0 3-34 0,0 0-26 0,0 3-25 0,0 1-18 0,0-1-22 0,0 0-21 0,0 6-18 0,0 1-18 0,-6 2-16 0,-1-3-14 0,7 6-13 0,-14-3-13 0,9 3-18 0,-2-2-17 0,-6 0-25 0,-1 1-25 15,1-1-32-15,-6 2-32 0,-2-6-39 0,3 3-38 0,-1 1-50 0,-7-4-55 0,-1 4-92 16,2-4-105-16,-2 0-74 0,3 0-50 0,-4 0-10 0,1-6 11 0,3 0 31 16,-2-2 38-16,5-2 43 0,-3-1 50 0,-4-4 54 0,1 0 53 0,9-4 61 0,-8-1 64 0,-1 5 81 15,3-10 93-15</inkml:trace>
  <inkml:trace contextRef="#ctx0" brushRef="#br0" timeOffset="200961.64">27803 3894 56 0,'-6'10'120'0,"-7"-1"29"0,0 0 22 0,5 3 13 0,-3-3 14 0,-4 1 11 0,9-1 11 0,-7 0 17 0,8 3 21 0,-11-3 17 0,11-4 15 0,-1 3-53 0,6-2-92 0,-7-1-44 0,7-1-16 0,0-4 0 0,0 0 10 0,0 0 10 0,0 0 12 0,0 0 11 0,0 0 13 15,0 0 0 1,0 0-3-16,0-4-3 0,0-1-3 0,-5-1-5 0,5 2-3 0,0 0-5 0,-9-7-3 0,4 8-7 0,-2-9-8 0,7 3-8 0,-14 0-6 16,8-1-7-16,-1-4-7 0,-5-2-8 0,0 1-4 0,-3 2-2 15,1 1-6-15,-4-6 1 0,5 3-6 0,-6 0 0 0,6 0-5 0,-7-4-4 0,1 1-2 0,0-3-5 16,-1 2-3-16,0-2-7 0,-6-3-9 0,8-1-5 0,-9 1-3 0,7 0-3 15,-7-4-2-15,9-2-1 0,-8 5 1 0,5-5 3 0,2-3 4 0,0 5 2 0,-2-2 7 16,3-4 3-16,5-2 8 0,0 8 3 16,-1-5 2-16,9-3 3 0,-10 2 1 0,15 6-4 0,-5-8 0 0,5 2-6 0,5 6-2 0,-5-7-1 15,7 7 0-15,6-8-2 0,1 2-4 0,-1 6-5 0,0-8-7 0,5 3-2 0,3-1 0 16,6-6 2-16,-3 7 2 0,2-6 4 0,0 3 4 0,8-1 4 0,-2 3 3 16,-1-7 0-16,10 3-5 0,-2-1 1 15,0-1-2-15,1 1 3 0,4-1 2 0,1 7 2 0,8-1 0 0,-8 0 0 0,7 0 3 0,1 4-4 0,0-3 0 0,-2 6-1 16,0 5-1-16,2-4-1 0,5 3-1 0,-6 2-4 0,6 1 0 0,-5 7-3 15,0-2-4-15,-1 0 1 0,1 5-3 0,-8 5-3 0,0-4-3 0,-1 9-2 16,4-4 0-16,-17 8-1 0,9-4-1 0,-9 5 2 16,3 4 2-16,-2 1 2 0,-6-1 1 0,1 6 1 0,-8 0 2 0,7 4 3 0,-6 7 0 0,-1-3 4 0,-6 3-2 15,1 2 3-15,-2 6 2 0,2 2-1 0,-1-3 1 0,-8 6-2 16,9 1 1-16,-14-7-1 0,7 5-2 0,-1 7-1 0,-6-11-1 0,5 5-2 0,-5 1-2 0,0-7-1 16,0 7 0-16,0-6-1 0,-5 1 0 0,5-1-2 0,-6 0-1 0,6-1-2 15,-7 1-5-15,1 2-8 16,-7-3-8-16,6 1-12 0,-5 2-8 0,4 1-9 0,-4-3-11 0,-2 2-9 0,1-3-10 0,-6 1-18 0,6 2-13 0,0-3-17 0,0-4-20 15,-8 7-20-15,8-8-20 0,-6-4-26 0,7 6-27 0,-2-6-47 0,-4 1-51 16,4-1-55-16,1 1-61 0,1-7-11 0,-2 6 6 0,1-3 19 0,0-6 27 0,0 4 33 16,-1-4 32-16,1 0 40 0,8-2 39 0,-9-2 44 0,2-1 47 0,4-1 58 15,-5-4 65-15</inkml:trace>
  <inkml:trace contextRef="#ctx0" brushRef="#br0" timeOffset="201293.34">28310 3356 0 0,'0'0'49'0,"0"-9"159"0,9 3 80 0,-9-3 54 0,-9-1 41 0,9 1 28 0,-7 0 23 0,7-12 19 0,-5 2 15 0,5-5 16 0,-6 9 11 0,6 0 13 0,0 0 13 0,0 6-141 0,6 0-220 0,-1-7-103 0,-5 7-37 0,7-1-18 16,7 1-7-16,-8-2 2 0,1 1 5 0,6-4 6 0,-5 4 5 0,3 1 7 0,-4 0 3 16,-1 2 4-16,7-2 2 0,-6-2-3 0,-1 7-4 0,0-1-3 0,1 1-5 15,6-1-2-15,-13 5-2 0,6-4-2 0,2 4-3 0,-3 0 0 0,2 4-1 16,1-4-3-16,-2 5-2 0,0-1 2 0,-6 5 0 0,7-3 4 0,-2 3 1 15,3 3 2-15,-2 2 0 0,1 0 1 0,-1 0 2 0,-1 7 1 0,2-8 0 16,2 8 0-16,-4 3 0 0,-5-5-2 0,7 2 2 0,-1 1-2 0,-1-2-4 0,-5 0-2 16,9 0-3-16,-2-5-1 0,-2 4-3 0,-5-4 0 0,6 0-4 0,2-6-1 15,-3 1 0-15,3-1-1 0,-1 1 2 0,5-5 0 0,-5 0 0 0,-2-1 2 16,8 2 5-16,-5-6 3 0,3 0 7 0,5-6 2 0,-3 2 5 0,-3-1 1 16,11 0 0-16,-8-5 2 0,6-3-1 0,0-2 1 0,1 0-1 0,-1 0-1 0,2-4-1 15,-2-1-14-15,7-5-24 0,-5 6-28 0,-3-5-29 0,1-1-36 0,8 1-36 16,-15 0-71-16,9-1-86 0,-10 1-84 0,10-2-83 0,-8 7-31 0,-7-5-5 0,9 0 6 15,-10 4 17-15,1-4 29 0,-6 3 38 0,0-3 42 0,-6 6 44 0,1-3 49 16,-3 2 52-16,-5 1 71 0,0-9 75 0</inkml:trace>
  <inkml:trace contextRef="#ctx0" brushRef="#br0" timeOffset="202690.01">29340 773 63 0,'0'0'124'0,"0"0"36"16,-5 0 28-16,5 0 26 0,0 0 19 0,0 0 19 0,0-4 17 0,0 4 10 0,0 0 8 0,0 0 2 0,0 0 0 0,0 0-54 0,0 0-82 0,0-6-45 0,5 6-27 0,-5 0-14 0,6 0-4 0,-6-6-4 0,7 6-1 0,-2 0-1 16,4 6 2-16,-4-6 5 0,2 0 4 0,-1 0 1 0,-1 6 1 0,4-2-2 15,-2 1-3-15,6-1-6 0,-8 2-10 0,9-3-5 0,-7 8-11 0,-2-1-8 16,1 0-7-16,7 0-3 0,-5-2-4 0,-3 7 0 0,3-3 0 0,-2 2 3 16,1-1 2-16,-1 2-2 0,1 6 1 0,-7-8-1 0,6 7 1 0,-6-4 1 15,8 3 1-15,-8-5 1 0,0 2 2 0,0 2-3 0,0-3 0 0,0-6-4 0,0 7-4 16,-8-1-1-16,8-6-2 0,0 0 0 0,0-3-1 0,-6 3 1 0,6-3 4 15,0 4 3-15,-7-7 1 0,7-3 9 0,0 6 7 0,0-6 7 16,0 0 9-16,-6 4 8 0,6-4 6 0,0 0 10 0,0 0 5 0,0 0 8 0,-7-4 6 0,7 4 6 16,-6-6 5-16,6 3 4 0,0-3 2 0,-8 2 0 0,8-2-2 0,0-3-7 15,-5-2-3-15,5 2-5 0,0-5-6 0,-8 3-5 0,8-4-6 16,0 2-7-16,0-2-10 0,0 0-8 0,0-6-11 0,0 8-8 0,8-8-10 0,-8-3-7 0,5 6-7 16,-5-3-7-16,8-2-5 0,-2 2-8 0,1-3-11 0,-1 6-18 0,1-9-17 15,7 9-19-15,-9 2-20 0,0-2-23 0,3 3-21 0,5-1-22 0,-5 7-23 0,3 0-36 16,-3 3-40-16,4 1-60 0,2 1-60 0,-1 4-51 0,-8 0-36 0,9 0-1 15,-1 0 19-15,-1 4 26 0,2-4 35 0,-1 5 34 0,-8 1 38 0,4-2 37 0,-2-4 39 16,-2 5 46-16,1 1 51 0,0 4 56 0,-6-5 74 0</inkml:trace>
  <inkml:trace contextRef="#ctx0" brushRef="#br0" timeOffset="203414.2">29880 860 0 0,'0'0'1'0,"0"0"103"0,0-5 68 0,5 5 48 0,-5-4 41 16,0-1 35-16,0-1 32 0,0-2 31 0,0 3 31 0,0-4 31 0,0-3 33 0,0 8 28 15,0-7 28-15,0 2-71 0,0 0-128 0,0-1-67 0,-5 0-34 0,5 0-23 16,0 0-18-16,0 6-13 0,0-5-9 0,-6 4-13 0,6-2-16 0,0 4-14 16,0-3-20-16,-7 1-15 0,7 5-15 0,0 0-15 0,0 0-12 0,0 0-14 15,-5-4-12-15,5 4-10 0,0 4-7 0,-9-4-8 0,9 0-6 0,-5 5-4 16,-2 1-4-16,1-3-3 0,1 9 0 0,5-3 0 0,-8-5 0 0,0 11 2 16,3-6 1-16,-2 7 3 0,0-7 6 0,7 6 2 0,-5 0 3 0,-3 0 2 0,8-2 3 15,0 7 0-15,-7-4 3 0,7 2-1 0,0-3 1 16,0 1 1-16,0-2-1 0,7 5 3 0,-7-10 0 0,0 7-2 0,8-5 4 0,-8 2-3 0,0-4 0 0,5-3 0 15,-5 3-2-15,7-3 0 0,0 0 2 0,-7 3-1 0,0-5 5 16,5-4 0-16,3 5 4 0,-8-5 5 0,8 0 2 0,-3 0 4 16,1 0 2-16,1 0 4 0,-2-5 2 0,4 5 6 0,-4-4 4 0,8-5 6 0,-8 3 7 0,11-3 4 15,-11-3 6-15,9 3 3 0,-9 0 3 0,10-6 3 0,-10 5 2 0,2-5 7 0,0 0 1 16,6 2 5-16,-8-2 1 0,3 4 2 0,-8-2 1 0,6-2-3 0,1-1-6 16,-7-4-6-16,6 7-4 0,-6-8-6 0,0 3-6 0,0-1-4 0,7-2-5 15,-7 2-8-15,0-5-5 0,0 3-4 0,0-3-5 0,-7 0-5 0,7 0-6 16,0 4-2-16,0-4-2 0,0 3-1 0,0 3 0 0,-6-1 2 0,6 4 1 15,0 0-2-15,0 0 1 0,0 6 0 0,-7-1 0 0,7-1-1 0,0 7 0 0,0-1-5 16,0-1-3-16,0 6-8 0,0 0-6 0,0 0-7 16,-6 0-10-16,6 0-3 0,0 0-1 0,0 6-1 0,0-1 1 0,0-1-2 0,-8 7 0 0,8-7-1 15,0 11 4-15,0 0 2 0,0 0 5 16,-5 4 4-16,5-1 10 0,0 9 7 0,0-5 7 0,0 5 3 0,0-5 0 0,0 5 1 0,0-5 0 16,0 4-1-16,0-2 1 0,0-5 0 0,0 6 0 0,0-7-2 15,5 3 0-15,-5-1-8 0,8-1-5 0,-8-3-7 0,6-2-2 0,-6-1-6 0,7 2-3 0,-1 1-2 0,-6-2-1 0,7-4-3 16,-1-1-6-16,1 0-1 0,-7 3 0 0,6-3-2 0,-1-3 3 0,4-2 6 15,-2-1 4-15,-2 3 8 0,3-6 5 0,-3 0 5 0,1 0 8 0,2 0 4 16,-3 0 5-16,2 0 5 0,-1-6 4 0,2 3 4 0,5-1 3 16,-8-7 2-16,4 1 4 0,1 0 1 0,-2 0 2 0,5 0 1 0,-5-3 2 0,-3 2-2 0,8-4 3 15,-7 2-1-15,7-2 0 0,-6-6 2 0,-1 6-3 0,2-3 3 0,-3-2 0 16,3 0 2-16,-3 1-1 0,3-5 3 0,-2 5-2 0,-6-7 2 0,0 3 1 16,5-3 2-1,-5 2 1-15,0-1 4 0,0 1 3 0,0-1 5 0,0 7 3 0,0-1 3 0,0-2 4 0,0 1-1 0,0 7 2 0,0-3 0 0,0 7 3 0,0 4-5 16,0-5-2-16,-5 5-10 0,5 1-10 0,0 4-14 0,0 0-13 0,0 0-13 15,0 0-11 1,0 0-6-16,0 4-3 0,-6 1-6 0,6-1-3 0,0 11-3 0,-8-4-3 0,8 3-1 0,0 6 3 0,-5-2 6 0,5 7 5 0,0-1 7 16,-8 6 5-16,8 1 6 0,0-3 8 0,0 2-1 0,0-2-3 0,0 2-5 0,0-1-12 15,0 0-9-15,8-5-14 0,-8 2-9 0,5-3-15 0,-5-2-13 0,8-3-15 0,-2 3-17 16,-1-2-19-16,2-4-20 0,1-1-18 16,-2 2-31-16,0-1-36 0,6-8-36 0,-5-2990-37 0,2 5987-51 0,-4-2995-54 15,-5 3-12-15,6-9 6 0,1 3 21 0,-2-2 24 0,4 1 30 0,-9-5 33 16,0 0 33-16,0 0 34 0,5 0 42 0,-5-5 46 0,0 5 48 0,0-4 61 0</inkml:trace>
  <inkml:trace contextRef="#ctx0" brushRef="#br0" timeOffset="203572.6">30212 904 0 0,'-6'-4'5'0,"-7"-5"118"16,5-1 76-16,3 5 55 0,0-4 44 0,-3-3 40 0,2 8 37 0,-1-7 33 0,-1 3 33 0,8-2 25 0,-5 6 25 0,5-2 20 0,0 0 18 0,0 2-92 0,0 4-151 0,0-5-90 0,5-1-57 0,-5 3-34 0,8-3-23 0,-8 2-18 0,7-1-19 0,7-5-16 0,-9 4-15 0,8 2-8 0,0-6-6 0,0 0-4 0,6 6-5 0,-6-5-4 0,6 4-9 0,2-2-18 0,-3 4-27 15,3-3-35-15,-3 6-37 0,-4 0-64 0,4 0-79 0,3 0-81 0,-7 0-78 16,-1 6-32-16,-1-3-7 0,7 4 8 0,-11-2 13 0,5-1 24 0,-7 5 27 0,-1-3 40 16,2-2 44-16,2 1 50 0,-9 0 53 0,0-1 66 0,0 2 71 0</inkml:trace>
  <inkml:trace contextRef="#ctx0" brushRef="#br0" timeOffset="203793.51">30656 1129 62 0,'0'0'163'0,"-7"5"60"0,7-5 43 0,0 0 37 0,-8-5 34 0,8 5 38 16,-5-4 37-16,5 4 39 0,0-6 38 0,0 1 30 0,0 5 33 0,-6-4-50 0,6-1-92 16,0 5-82-16,0-4-77 0,0-2-37 0,6 2-15 0,-6-1-15 0,0-1-12 15,0 2-23-15,0-2-26 0,5 1-23 0,-5 1-24 0,8-5-19 0,-1 3-13 16,-1 3-14-16,2-3-15 0,-3 0-14 0,0-3-13 0,9 3-18 0,-1 2-23 0,-6-1-20 16,7-1-26-16,-2 3-21 0,0 3-26 0,3-4-26 0,-10-2-24 0,9 6-32 15,-1 0-34-15,-1-5-50 0,2 5-58 0,-8 0-67 0,7 0-69 0,-6 5-11 16,6-5 12-16,1 6 26 0,-9-6 33 0,3 0 36 0,-3 4 40 0,0-4 41 0,-5 0 43 15,9 0 45-15,-9 0 46 0,5 0 57 0,-5 0 64 0</inkml:trace>
  <inkml:trace contextRef="#ctx0" brushRef="#br0" timeOffset="204314.2">30993 791 13 0,'0'-3'86'0,"-7"3"41"0,7-6 33 0,-5 2 32 0,5-1 28 0,0 1 29 15,-6-2 26-15,6 0 24 0,-7 2 26 0,7-1 24 0,0 0 23 0,-6 1-28 0,6-2-60 16,-8 2-40-16,8-1-29 0,0 1-19 0,-5-8-14 0,5 9-14 0,0-3-16 15,-7-3-9-15,7 3-12 0,0 1-8 0,0-3-9 0,0-3-7 0,0 8-7 16,0-9-8-16,0 3-7 0,0 3-7 0,0-3-8 0,7 0-7 0,-7-1-3 16,5 4-8-16,-5-3-2 0,8 3-4 0,-2 2-5 0,-6-5-7 0,7 9-5 0,-1-5-6 15,-1 1-6-15,2-2-5 0,2 6-5 0,-4-6-3 0,8 6-5 16,-8 6-3-16,3-6-1 0,5 6-2 0,-7-2 0 0,7 1-2 0,-5 4 1 0,4 1 1 16,-5-1-2-16,5 3 0 0,-4 1-2 0,5-4 2 0,-7 6 5 0,-1 0 1 0,11 0 2 15,-11 0 1-15,1 0 0 0,1 4-2 0,-2-4-6 0,-5 3-4 16,9-2-6-16,-9 2-6 0,0 3-7 0,7-6-1 0,-7-2 0 0,0 7-3 0,0-4-3 15,0-7-1-15,0 6-1 0,-7-6 2 0,7 1 3 0,0-4 8 0,0-1 9 0,0-1 13 16,0-4 14-16,-9 5 13 0,9-5 12 0,0 0 14 0,0 0 9 0,0 0 11 16,-5 0 8-16,5-5 9 0,-7 5 8 0,1-4 5 0,6-1 3 0,-5-1 0 15,-4-4 1-15,9 5-5 0,-7-5-3 0,2 7-5 0,5-12-5 0,-6 9-8 16,-2-9-9-16,8 6-9 0,0-1-12 0,-5 1-11 0,5-6-10 0,0 5-8 16,0-4-9-16,0-1-7 0,0 5-3 0,5-5-15 0,-5 0-10 0,8 2-19 0,-8-2-22 15,6 0-20-15,-1 0-19 0,2 0-22 0,2 0-18 0,-4 0-22 0,1 6-23 16,6-4-17-16,-3 1-22 0,3 8-23 0,-6-7-28 0,7 7-36 0,-5 4-39 15,4-5-49-15,-6 5-48 0,0 0-6 0,9 5 15 16,-10-1 24-16,9 2 33 0,-9-1 33 0,3-1 35 0,-1 2 36 0,-1 0 33 0,-6-2 38 0,6 1 42 0,-6 4 49 16,0-5 59-16</inkml:trace>
  <inkml:trace contextRef="#ctx0" brushRef="#br0" timeOffset="204984.31">31391 729 0 0,'0'0'6'0,"-5"4"117"0,5-4 66 15,0 0 43-15,-8 0 33 0,8 0 30 0,-5 0 31 0,5-4 33 16,0 4 34-16,0-5 30 0,-8 1 30 0,8-1 29 0,-8-2 25 0,8 7-82 0,-5-3-143 15,5-3-68-15,-6 6-33 0,6-5-11 0,-7 5-2 0,7 0-9 0,0 0-14 0,-6-4-17 16,6 4-23-16,0 0-19 0,0 0-18 0,0 0-18 0,0 0-16 0,0 0-14 16,0 0-14-16,0 0-12 0,0 0-14 0,0 0-5 0,0 0-10 0,0 0-1 0,0 0-3 15,6 4 0-15,-6 1 4 0,0 1 3 0,0-3 4 0,7 4 4 0,-7-2 6 16,6 4 4-16,-6-5 5 0,5 2 6 0,3 3 4 0,0-4 1 0,-8-1 4 16,5 2 1-16,3 0 1 0,-3-6 0 0,0 4-1 0,4 1 1 0,-4-5 0 0,2 0 1 15,7 0-1-15,-8 0 2 0,1 0 1 0,5 0 1 0,-5 0-1 0,0-5 2 16,6 5 2-16,-8-4-1 0,4-2 4 0,-4 6 2 0,0-6 3 0,3-3 5 15,-3 4 5-15,3 1 3 0,0-2 4 0,-8-3 2 0,5 5 4 0,-5-8-2 16,0 9 3-16,0-8-2 0,0 1 1 0,0 1-3 0,-5 0-3 0,5 0-3 0,-8-7-5 16,8 5-6-16,-8-2-5 0,3 4-6 0,-3-3-3 0,3-3-5 0,0 6-3 15,-4 0-4-15,4 5-4 0,-2-8-3 0,1 9-6 16,-1-3-3-16,7 0-8 0,-7 6-3 0,0 0-3 0,2 0-3 0,-2 0-3 0,1 0-1 0,-2 6-3 0,2 3 0 16,-1-3-3-16,2 4 0 0,-4-1-2 0,9 0 2 0,-5 6 4 0,0-3 3 0,-3 1 3 15,8 2 5-15,-5-1 2 0,-3 2 2 0,8 2 2 0,0-3-2 0,0 6-2 16,0-8-4-16,0 2-5 0,0 0-3 0,0 0 0 0,8-2-3 15,-8 2 0-15,5 1-2 0,-5-6-4 0,8-2 0 0,-3 7-5 0,0-3-2 0,4-9-5 16,-4 8 0-16,2-1 4 0,-1-7 3 0,2 3 2 0,-2-2 2 0,6 1 1 0,-5 1-1 16,7-6-2-16,-1 4 0 0,-8-4 0 0,9 0 4 0,-1 0 3 0,0 0 5 0,0-4 4 15,1 4 4-15,-2-6 6 0,1 1 4 0,1 1 1 0,-1-2 8 16,0 3 4-16,-2-7 9 0,5 5 7 0,-5-4 14 0,-4-3 12 0,7 8 10 0,-7-7 11 16,4 3 9-16,-6-2 8 0,3 0 8 0,-8 0 5 0,8-1 7 0,-3-2 7 0,-5 4 4 15,7-3 7-15,-7-2 0 0,0 0-2 0,6 0-3 0,-6-2-4 0,0 1-4 16,0 2 1-1,-6-1-3-15,6-7 1 0,0 6-4 0,0 2 1 0,-7-3-4 0,7 1-6 0,0 6-1 16,-5 0-6-16,5-3-3 0,0 3-1 0,-8 3-5 0,8 3-9 0,0 3-11 0,0 0-12 16,0-6-13-16,0 6-12 0,0 0-11 0,0 0-10 0,0 0-9 0,0 0-8 0,0 0-3 0,0 0-4 0,-8 0-3 0,8 6-1 0,0-3 2 15,-5 3 1-15,5 3 3 0,0-3 3 0,-6 9 7 0,6-6 2 0,-5 1 3 16,5 5 5-16,-7 0 3 16,7-2 7-16,-9 2-1 0,9 0 2 0,0 0-2 0,-5 0 0 0,5 0-4 0,0 0-1 0,0-2-7 0,-7 2-10 0,7 0-12 0,7 0-10 15,-7-2-12-15,0-2-13 0,0 5-13 16,0-7-14-16,5 4-15 0,-5-2-17 0,9-2-15 0,-9 1-18 0,0 1-14 0,7-1-11 0,-7-7-12 0,5 7-10 15,1 1-12-15,-6-7-21 0,5 2-16 0,3 3-21 0,0-4-15 16,-3-5-14-16,2 4-16 0,-1-4-16 0,0 6-9 0,1-6-7 0,1 0 12 16,-3-6 21-16,2 6 25 0,0-4 28 15,6 4 33-15,-6-5 37 0,-1 1 35 0,0-1 34 0,1-1 35 0,-2 2 32 0</inkml:trace>
  <inkml:trace contextRef="#ctx0" brushRef="#br0" timeOffset="205324.26">31841 894 0 0,'6'-3'10'0,"-1"-3"46"0,-5-3 40 0,7 3 38 0,-7-4 40 0,0 5 36 0,9-4 30 0,-9-1 29 0,0 1 27 0,0-6 27 0,0 5 25 0,0-1 0 0,0-2-12 0,0-2-16 0,0 0-22 0,0-4-20 0,0 5-23 0,-9-2-20 0,9-4-23 0,0 7-10 0,0-8-5 0,0 6-1 0,0 2-3 0,0-2-2 0,0 0-2 0,0 0-5 0,0 6-6 0,0-1-5 0,0 1-10 0,0 3-10 0,0 0-10 0,0 3-14 0,0-3-16 0,0 6-16 0,0 0-19 0,0-4-16 16,0 4-18-16,0 0-14 0,0 0-11 0,0 0-14 0,0 0-12 0,0 0-9 16,0 0-4-1,0 0-4-15,0 0 1 0,0 4 0 0,9 2 3 0,-9-3 2 0,0 3 2 0,5 3 5 0,-5 3 4 16,7-3 4-16,-7 0 5 0,6 6 3 0,-6-5 6 16,6 5 2-16,2-2 0 0,-8 2-1 0,0 0-1 0,7 0-1 0,-7 4-3 15,5-5-1-15,-5 2-1 0,0-1-1 0,6-1-2 0,-6 2 0 0,0 3-2 0,8-5-2 16,-8-4-1-16,5 5-3 0,-5-2 0 0,8-2 0 0,-8-2-4 0,5 1-3 15,-5 1 0-15,7-7-5 0,-7 2-1 0,0 3 2 0,7-5-3 0,-7 1 1 16,7-5-1-16,-7 0 4 0,0 6 3 0,0-6 4 0,0 0 7 0,0 0 7 0,0 0 6 16,6 0 8-16,-6 0 7 0,7-6 5 0,-7 1 6 0,6 1 4 0,-6-2 4 15,7 3 4-15,-7-7 2 0,0 5 3 0,6-4 2 0,-6-3-3 0,5 3-1 0,-5-1-4 16,0-4-3-16,0 4-7 0,8-5-5 0,-8 0-6 0,0 2-5 0,0-3-3 16,8 2-5-16,-8-1-7 0,0-4-9 0,0-2-12 0,5 3-11 0,-5 2-10 0,0-4-10 15,0 7-11-15,0-8-11 0,0 6-12 0,8 2-11 0,-8 4-12 0,0-3-17 16,0 3-23-16,0 0-20 0,0 3-28 0,0 6-32 0,0-4-27 0,0 4-31 0,0 0-41 15,0 0-45-15,0 0-66 0,0 4-70 0,0 5-23 0,0-3 8 0,5 3 20 0,-5-3 32 16,0 4 34-16,0-1 38 0,0 0 47 0,0-3 48 0,0-1 48 0,5 5 48 0,-5-4 55 16,0-2 60-16</inkml:trace>
  <inkml:trace contextRef="#ctx0" brushRef="#br0" timeOffset="205656.11">32421 547 0 0,'0'-3'24'0,"0"-3"89"0,5 0 52 0,-5-3 41 0,0 5 34 0,0-5 35 0,8 4 36 0,-8-5 34 0,0-1 37 0,0 7 32 0,0-7 34 0,0 2 12 0,0 5-1 0,0-6-49 0,0 4-82 0,0 1-43 0,0-4-28 0,-8 3-13 0,8 2-11 15,0-1-17-15,0 1-16 0,0-2-18 0,0 6-18 0,0 0-20 0,0 0-22 0,0 0-19 16,0 0-17-16,0 0-21 0,0 0-17 0,0 0-20 0,0 0-13 0,0 0-15 15,0 0-13-15,0 0-7 0,0 0-7 0,-5 0-3 0,5 0-2 0,-8 6-1 0,2-2 4 16,6 5 1-16,-5-3 1 0,-2 3 4 0,-1 6 5 0,2-5 4 0,-1 4 3 16,1 1 6-16,1 1 4 0,-3 2 3 0,0 3 0 0,3-2-2 0,-1-1-2 0,-1 9-10 15,2-9-13-15,-4 6-18 0,4 1-19 0,5-1-15 0,-7-3-19 0,7 2-17 16,0-3-17-16,0-1-17 0,0 1-14 0,0 0-16 0,0-2-18 0,7-3-14 0,-2 0-17 16,-5 0-22-16,9 0-24 0,-4-6-26 0,2 1-25 0,-1 1-38 0,-1-2-40 0,3 1-5 15,5-6 13-15,-7 1 22 0,1 0 23 0,7-1 28 0,-7-4 29 0,4 0 30 16,-3 0 32-16,5 0 41 0,-6-4 44 0,5-1 45 0,-7 0 62 0</inkml:trace>
  <inkml:trace contextRef="#ctx0" brushRef="#br0" timeOffset="206019.87">32536 773 20 0,'-5'-10'102'0,"5"0"48"0,-7 0 41 0,7-4 35 0,-6 5 32 0,1-3 37 0,5-2 35 16,-8 4 33-16,0-3 32 0,3 2 30 0,5-4 28 0,-6 0-32 16,-1 6-63-16,7 0-54 0,-6-7-45 0,6 7-25 0,0-1-20 0,-8 1-17 15,8 0-15-15,0-3-20 0,0 3-24 0,8 3-16 0,-8 3-17 0,0-7-12 0,0 5-13 0,6 1-8 0,1-1-9 16,-7-2-6-16,6 4-5 0,-1 3-7 0,3-6-7 0,0 6-3 15,-3-5-3-15,1 5-2 0,6 0 1 0,4 0 0 0,-11 5 0 0,9-5-1 16,-1 6-4-16,-1-3-2 0,0 4-2 0,3 2-3 0,-1-4-2 0,-4 5-1 0,3-1 0 0,1 0 0 0,-7 7-2 16,7-2-4-16,-9-4 1 0,8 5-4 0,-8 4-3 15,4-4-1-15,-9-1-1 0,7 2 2 0,-7 2 1 0,0-3 0 0,0 6-3 16,0-8-4-16,-7 2-4 0,7 0-7 0,-9 0-3 0,9-2-1 0,-5 2-2 0,-1 1-1 0,-1-6-1 0,7-2 1 0,-5 3 1 16,-3-7 6-16,8 1 2 0,-6 2 9 0,6-4 11 0,0 3 8 0,0-6 12 0,0 0 9 15,0 0 11-15,-7-6 5 0,7 6-1 0,-6-3 5 0,6-4 6 0,0 7 2 16,-8-9 2-16,8 4-1 0,0-5-3 0,-5 1-10 0,5 4-10 0,0-5-7 15,0-5-5-15,-8 6-4 0,8-1-8 0,0 1 1 0,0-7-5 0,0 6-1 0,-5-4-8 0,5 0-3 16,0 4-3-16,0-5-2 0,0 0-8 0,0 6-6 0,0-7-6 0,5 2-11 16,-5 4-10-16,0-4-13 0,8-2-19 0,-8 7-16 0,5-6-18 0,-5 6-21 0,8-7-17 15,-2 7-23-15,1 0-24 0,-1-1-22 0,2-4-19 0,4 7-17 0,-6-2-14 0,8 0-24 16,-7 3-29-16,6 1-31 0,-8 1-32 0,9-1-36 0,-2 5-41 0,2-4 2 16,-8 4 18-16,6 0 28 0,2 0 32 0,-1 4 36 15,0-4 34-15,0 0 36 0,1 5 36 0,-2-5 42 0,1 0 46 0,1 0 47 0,-1 4 62 0</inkml:trace>
  <inkml:trace contextRef="#ctx0" brushRef="#br0" timeOffset="206432.67">33064 529 4 0,'0'0'115'0,"0"3"80"0,0-3 57 0,-6 0 44 0,6-3 34 0,-6 3 33 0,6 0 33 0,-5-6 32 16,5 2 33-16,-7 4 34 0,7-5 34 0,0 5-12 15,0 0-41-15,0 0-90 0,0 0-120 0,0 0-67 0,0 0-41 0,0 0-25 0,0 0-15 16,0 0-8-16,0 0-14 0,0 0-9 0,0 5-10 0,0 5-14 0,7-7-17 0,-7 9-10 0,0-3-10 0,0 6-5 16,0-6-4-16,0 6 4 0,0 5 6 0,0-6 4 0,0 1 1 0,0 4 0 0,0 0-6 15,0 1-7-15,0 1-7 0,0-2-6 0,0-1-2 0,0-2-9 0,0 2-9 16,-7 3-6-16,7-1-5 0,0-6-3 0,0 0-7 0,0 2-4 15,0-1-2-15,0-2-1 0,0-2 0 0,0-1 0 0,0-1 4 0,0-4-1 16,7-1 1-16,-7 2 9 0,0-2 10 0,0-4 12 0,0 0 11 0,0 0 14 0,0 0 18 0,0 0 11 0,0 0 7 16,0 0 5-16,0 0 4 0,0 0 4 0,0-4 1 0,0-2 5 0,0 2 6 0,0-5 4 15,0-2 1-15,0 1-2 0,0 1-2 0,-7 0-12 0,7-1-11 0,0-4-6 16,-8-2-4-16,8 5-2 0,-6-2-4 0,6-2-5 0,-7 0-7 0,7-4-5 0,-6 4-9 0,1 0-4 16,5-4-1-16,-8 5-5 0,8-7-5 0,-8 6-1 0,3 2 0 0,5-8-2 15,0 6-3-15,-6-3-4 0,6 2-4 0,0 1 1 0,0 2 0 0,0-2 0 0,0-6 0 16,0 8-5-1,6 4-2-15,-6-6-2 0,0 0 1 0,5 4-5 0,3-2 0 0,-8 3 0 16,8-1-5-16,-3 2 2 0,1 3 4 0,1 2 0 0,-1-5 0 0,2 3 2 0,-1 6 2 0,-2-3 3 0,1 3 0 16,7 0 3-16,-5 0-3 0,-3 0 1 0,9 0 0 0,-9 0 1 0,3 0 3 0,5 3-1 0,-7 3 2 0,1-2 0 0,-2 1 2 0,3-1-1 15,0 2-3-15,-3 3-2 0,-5-4-3 0,0 5 4 0,0 0 0 0,0-1 1 0,0 2-1 32,0 4-5-32,-5-5-3 0,-3 4-12 0,8-1-12 0,-13-1-14 0,13 3-17 0,-13-2-13 15,7 7-12-15,-1-4-18 0,-6-3-16 0,6-4-23 0,0 6-23 0,2 0-25 16,-3-4-22-16,-5 2-49 0,7-3-59 0,1 1-69 0,-2-1-68 0,-1-5-20 0,2-1 10 0,-1 1 20 15,7-1 27-15,-6 2 30 0,1-6 33 0,5 0 39 0,0 0 39 0,0 0 40 0,0 0 43 0,0-6 59 16,0 6 66-16</inkml:trace>
  <inkml:trace contextRef="#ctx0" brushRef="#br0" timeOffset="206829.34">33111 636 0 0,'7'-6'3'0,"-1"2"113"0,0-5 74 0,1 4 54 0,6-5 46 0,-5 0 45 0,-3-1 41 0,1 2 43 0,1-4 45 0,-2 1 38 0,4 3 43 0,-4 0 32 0,2-1 33 0,-7 5-75 0,6-4-135 0,-1 2-80 0,4 4-47 0,-2-3-35 0,-7 1-24 0,5 1-25 0,2 4-24 0,0-6-27 0,-7 6-26 0,5-5-24 0,-5 5-25 0,8 0-16 15,-8 0-12-15,0 0-16 0,7 0-13 0,-2 5-7 0,-5-5-3 0,7 6-1 0,-7-2 1 16,7 1-1-16,-7 1 0 0,5-3 0 0,-5 9-2 0,0-8 2 0,0 5-1 16,0 0-3-16,0 3-9 0,0-3-3 0,0 6-7 0,0-11-5 0,0 5-5 0,0 6-10 15,0-9-13-15,0 4-15 0,-5-1-15 0,5 0-16 0,-7-3-19 0,7 3-12 0,-7-4-12 16,7 2-11-16,0 2-10 0,-5-4-6 0,5-1-5 0,-7 5-8 0,7-3-4 0,-8-2-2 16,8 1-3-16,-5 4 7 0,5-2 5 0,0-2 9 0,0-1 9 0,-7 1 5 15,7-1 2-15,0 2 5 0,0-6 5 0,0 0 0 0,0 0-1 0,0 4-3 0,0-4 1 0,0 0 3 16,0 5 3-16,0-5 6 0,0 0 8 0,0 0 5 0,0 5 8 0,0-5 11 15,0 0 13-15,0 0 13 0,0 0 11 0,0 0 15 0,0 0 14 0,0 0 14 0,0 0 15 16,0 0 10-16,0 0 10 0,0 0 13 0,0 0 11 0,0 0 15 0,0 0 14 0,0 0 15 16,0 0 17-16,0 0 14 0,0 0 14 0,0 0 12 0,0 0 15 0,0 0 8 0,0 0 10 15,0 0 3-15,0 0 2 0,0 0-6 0,0 0-11 0,0 0-12 0,0 0-20 0,0 0-21 16,0 0-24-16,0 4-17 0,0-4-13 0,0 0-10 0,0 6-8 0,0-6-3 16,0 6-1-16,0-6 1 0,0 9 1 0,0-5 3 0,0 2 4 0,0-3 4 0,0 3 6 15,0 3 6-15,0-3 5 0,-7 0 3 0,7 3-5 0,0-4-1 0,0 3-4 0,-5-2-5 16,5 3-8-16,0 3-4 0,-7-3-6 0,-2-4 0 0,9 5-4 0,-5-1-4 15,-1 0-7-15,6-3-17 0,-7 4-15 0,2-1-23 0,-4 0-24 0,4-3-50 16,-2 3-63-16,1 0-82 0,1-3-87 0,-3 0-35 0,-5 3-11 0,6-3 2 0,-5-2 9 0,5-1 16 16,-6 3 19-16,6-6 29 0,-5 5 33 0,4-1 38 0,-5-4 41 0,2 0 56 0,-4 0 65 0</inkml:trace>
  <inkml:trace contextRef="#ctx0" brushRef="#br0" timeOffset="207619.87">29632 2237 0 0,'14'0'9'0,"-1"0"122"0,-1 0 69 15,-3 0 43-15,-4-4 31 0,8 4 29 0,-13-4 26 0,5 4 27 0,4-5 25 0,-2-1 21 0,-2 6 21 0,1 0 18 0,0-3 19 0,1 3-96 0,-7 0-156 0,8 0-79 0,-3 0-39 0,-5 0-19 0,0 0-3 0,0 0-8 0,0 0-4 0,0 0-7 0,0 0-4 16,0 0-1-16,0 3 2 0,0-3 2 0,-5 0 6 0,5 6 5 0,-8-6 8 15,8 0 9-15,-7 0 8 0,7 0 8 16,-6 0 6-16,6 0 6 0,-6 0 5 0,6 0 2 16,-5-6 1-16,5 6-1 0,-7-3 1 0,7-4-4 0,-9 2-5 0,9 1-3 0,-5-7-3 0,5 2-7 0,0 0-5 0,-7-1-6 0,7-5-7 15,0 6-4-15,-6-6-7 16,6-1-5-16,0 2-8 0,-5-1-5 0,5-4-5 0,0 4-3 0,0-4-6 0,-9 4-4 16,9-4-2-16,0 4-3 0,-7-3-1 0,7-3-4 0,0 6-1 0,-5-4 0 0,5-1-3 0,-6 1-3 0,6 4-1 0,-7-4-6 15,1 4-5-15,-2-4-5 0,3 5-3 0,-2-7-6 0,1 8-5 0,-2-2-8 16,2-1-1-16,-1 2-5 0,-6 4-4 0,7-5-5 0,1 6-2 0,-3-1-1 0,1-1-1 15,1 8 1-15,-2-7 2 0,3 5-4 0,5-1-10 0,-5 3-9 0,5 3-11 16,0 0-6-16,0 0 0 0,0 0-1 0,0 0 1 0,0 3 3 0,0 3 2 0,0-1 1 16,0 5 2-16,5-1 2 0,0 0 1 15,-5 0 12-15,8 3 10 0,-2-3 15 16,1 6 16-16,1-2 8 0,3 2 7 0,-3 1 6 0,4-2 6 0,-6 2 5 16,8-2 4-16,-2 5 4 0,-4-4 6 0,5 4 2 0,-2-4 6 0,-4 4 0 0,7 1 2 15,-1-1 0-15,-8 2 2 0,11 3-1 0,-11-5 0 0,1 2-2 0,7-3-4 16,-5 1-2-16,-3 2-2 0,2-3-3 0,0 3-4 0,-2-6-3 0,2 4-3 15,1-5-3-15,-8 2 1 0,5-3-1 0,-5 2 0 0,7-1 0 0,-7-4 2 16,0 1 0-16,7-3-1 0,-7 3 1 0,0-2-2 0,0-3-8 0,0 4-11 0,0-5-12 16,0 4-15-16,-7-5-18 0,7 2-17 0,0-6-20 0,0 4-22 0,-7 1-28 15,7 1-29-15,-5-3-47 0,5-3-59 0,-8 7-92 0,1-2-102 0,7-5-36 16,-5 4-4-16,-2-4 17 0,0 0 25 0,7 0 29 0,-5 0 32 0,-3-4 37 0,1 4 38 16,7-5 43-16,-6-2 45 0,0-2 58 0,6 4 65 0</inkml:trace>
  <inkml:trace contextRef="#ctx0" brushRef="#br0" timeOffset="207999.25">29940 2038 0 0,'5'-6'1'0,"2"6"116"0,0-5 87 0,-2 1 61 0,3-1 46 0,-8 1 39 0,5-2 35 0,3-3 36 0,-2 3 40 0,1 2 37 0,-7-1 40 0,6-1 33 0,-6 2 29 0,0-1-71 0,7 1-135 0,-7-1-90 0,0 1-69 0,0-2-37 0,0 6-18 0,0-6-17 16,0 6-9-16,0-3-18 0,0-3-22 0,0 6-19 0,-7-6-23 0,7 2-16 15,0-1-13-15,-6 5-13 0,6-4-8 0,-7 4-9 0,1-5-7 0,6 1-2 0,-8 4-4 16,3-6 0-16,-3 0-1 0,3 3-2 0,-9-3 0 0,9 6 0 0,-2-5-1 15,-6 1-1-15,6-2 0 0,-5 1 1 0,-4 1 3 0,11-2-1 0,-8-3 4 16,-1 5-1-16,2-1 1 0,1-5 1 0,3 4-1 0,-5 1 1 0,-1-4-2 0,9 5-1 16,-3-6 0-16,1 5-2 0,2-1-3 0,-2-3-4 0,7 3-4 0,0 2-1 15,-7-5-4-15,7 4-1 0,7-5-5 0,-7 4 0 0,0-3-1 16,7 3-4-16,-7-3 1 0,5 0-1 0,2-1 1 0,1 5 2 0,-3-5 2 0,9 1 2 16,-1-1 5-16,-5 5 0 0,3-4 3 0,1-1 2 0,9 5-1 0,-10-1 3 15,5 3 0-15,-4-4 1 0,8 7-1 0,-8-4 2 0,2 4-4 0,-1 0 1 0,0 0-1 16,0 4 2-16,0 3-3 0,-7-4 2 0,7 3 2 0,-8 3 2 0,4 0 2 15,-2 2 1-15,-2 2 3 0,3 3 2 0,-8 4 1 0,0-1 3 0,0 6 4 16,0-1-10-16,0 0-15 0,-8 6-9 0,3-2-10 0,5 2-14 0,-7 4-18 0,-2-4-21 16,-2 4-18-16,11-4-26 0,-13-2-24 0,13-2-24 0,-7 2-29 0,1-3-27 15,6-1-33-15,-7 1-36 0,7-1-41 0,0-3-49 0,0-3-53 0,0 1-20 0,0 2 0 16,7-7 17-16,-7 0 26 0,6 0 32 0,-6 2 38 0,7-7 36 0,-7 0 39 16,6 2 41-16,1-7 43 0,-7 2 50 0,6 0 54 0</inkml:trace>
  <inkml:trace contextRef="#ctx0" brushRef="#br0" timeOffset="208412.54">30609 1764 40 0,'0'-5'119'0,"0"1"40"0,0-1 32 0,-5 1 28 0,5-2 23 0,0 0 26 0,0 3 23 0,-8-3 25 0,8 0 26 0,0 2 25 0,-6-1 26 0,6-4-40 0,0 3-78 0,-5 2-49 0,5-5-30 0,0 3-13 0,-7 0-1 0,7-3-2 0,-8 0 3 0,8 3 3 0,-6-3 2 0,6 0-1 16,-7 3-3-16,7-4-5 0,0 1-7 0,-6 4-6 0,6-5-7 0,-5 1-9 16,5 3-7-16,0 3-9 0,-7-4-6 0,7 4-12 0,0-3-8 0,-9 1-16 0,9 1-14 15,0 4-16-15,0 0-15 0,0 0-13 0,0 0-13 0,0 0-11 0,0 0-8 16,-5 0-9-16,5 0-8 0,-6 4-6 0,-1 1-7 0,7 1-5 0,-5-3-1 0,-4 7-1 15,-3-4 1-15,6 9 3 16,-2-6 2-16,-5 7 4 0,8-2 1 0,-9-1 4 0,9 8 1 0,-10-6 4 16,10 4 0-16,-9-1 3 0,9 3-2 0,-3-2 0 0,0 2 2 0,3 3-8 15,5-6-5-15,0 7-10 0,-6-1-12 0,6-3-13 0,0 7-9 0,6-7-10 0,-6 3-8 0,5 0-14 0,3 1-10 0,0-1-12 0,-3-5-14 16,9 5-14-16,-9-3-17 0,10-2-10 0,-3-1-9 0,0 3-12 0,1-2-8 16,1-4-23-16,7-1-29 0,-9 2-19 0,-1-3-13 0,10-2-39 0,-8 4-45 0,8-5-16 15,-10-1 6-15,10-4 15 0,-8-1 25 0,6 2 27 0,-6-6 28 0,0 4 30 16,0-4 35-16,0-4 39 0,0 4 45 0,-6-6 34 0,5 2 40 0</inkml:trace>
  <inkml:trace contextRef="#ctx0" brushRef="#br0" timeOffset="208635.22">30811 1856 0 0,'0'-13'18'16,"0"2"135"-16,0 1 76 15,0-4 55-15,0 4 46 0,0 1 39 0,0 0 39 0,0-7 32 0,0 7 31 0,-7 4 24 0,7-5 23 0,0 4 18 0,0 3 19 0,0 3-105 16,0 0-176-16,0 0-94 0,0 0-51 0,0 0-33 0,0 0-24 0,0 0-19 31,0 0-13-31,0 0-11 0,0 0-6 0,7 3-3 0,-7 3-3 0,0 0-1 0,7-2-3 16,-7 5-2-16,7-4 1 0,-7 5-1 0,6 5 2 0,-6-6-1 15,0 6 4-15,7-6-14 0,-7 7-20 0,6-1-24 0,-6-2-25 0,7 2-29 0,-7-1-32 16,0 7-31-16,0-8-31 0,6 2-62 0,-6 1-77 0,0-7-76 0,0 6-76 16,7-6-27-16,-7 3 0 0,0-3 17 0,0 0 30 0,0-5 34 0,0-4 39 0,0 0 40 15,0 0 45-15,0 0 46 0,0 0 46 0,-7-4 63 0,7-5 71 0</inkml:trace>
  <inkml:trace contextRef="#ctx0" brushRef="#br0" timeOffset="208798.08">30878 1676 0 0,'0'-15'2'0,"0"6"109"15,0-6 63-15,0 6 43 0,0 0 31 0,0-2 31 0,0 1 29 0,0 0 26 0,0 1 22 16,0 3 20-16,0-4 16 0,0 7 12 0,0 3 12 0,0-6-95 0,0 6-146 16,0 0-89-16,0 0-53 0,0 0-33 0,0 0-18 0,0 0-23 0,0 0-29 15,5 6-39-15,-5-3-42 0,8 4-47 0,-8 2-46 0,5-4-51 0,0-1-47 0,4 6-14 16,-4-5 7-16,2 4 19 0,6 1 24 0,-6 1 22 0,0-7 19 0,-2 5 26 15,3-3 26-15,-8 3 39 0,6 0 41 0,1-3 44 0,-1 0 63 0</inkml:trace>
  <inkml:trace contextRef="#ctx0" brushRef="#br0" timeOffset="209098.96">31131 1755 95 0,'0'0'183'0,"0"-5"55"0,5 5 41 0,-5-4 38 0,0-2 33 0,0 0 38 16,7 3 38-16,-7-3 35 0,0-4 33 0,0 5 31 0,0 1 29 0,0-7-66 15,0 7-120-15,-7-1-86 0,7-5-67 0,0 4-34 0,-5 3-16 0,-1-3-19 16,6 2-21-16,-8-1-23 0,3-1-26 0,-3 6-22 0,1-3-20 0,2 3-18 0,-2 0-14 15,-5 0-12-15,4 3-9 0,3 3-6 0,-9-6-7 0,9 5-4 0,-3 5-2 16,0-7-4-16,-3 3 1 0,4 4-2 0,7-5 1 0,-5-1 2 0,-4 7 2 16,9-2 1-16,-7-5 0 0,7 8 2 0,0-3 1 0,0 1 0 0,0-1 3 0,0 0 1 15,0 3 2-15,0-3 4 0,7 0 5 0,-7 6 2 0,9-6 2 0,-4 1 7 16,2 1 1-16,-1-1 3 0,-1-1 3 0,11 6 2 0,-11-6 3 0,9 0 2 16,-9 7 1-16,10-7 3 0,-3 0 2 0,0 6 2 0,-4-3 3 0,5-3 3 15,-7 0 3-15,6 6 1 0,-3-5 2 0,-4-1-3 0,1 1 2 0,1-1 1 16,-7 2-2-16,5-2 1 0,-5-3 3 0,0 4 0 0,0-1 0 0,0 0 0 0,0-3-1 15,-5 3-10-15,-2 0-8 0,7-2-15 0,-6 2-15 0,1-4-17 0,-4 5-22 16,2-7-21-16,-4 3-22 0,3-1-24 0,3-1-29 0,-3 2-33 0,1 0-39 0,-5-2-72 16,7 1-91-16,-2-5-54 0,-1 4-39 0,3-4-1 0,-3 0 13 0,2-4 27 15,1 4 30-15,-3-5 35 0,0 5 36 0,-3-4 38 0,4-2 41 0,2-4 45 0,-11 5 51 16,11-4 68-16,-1 3 83 0</inkml:trace>
  <inkml:trace contextRef="#ctx0" brushRef="#br0" timeOffset="209426.23">31520 1746 0 0,'16'-6'23'0,"-5"0"140"0,-3 3 74 0,-3-3 50 0,2 0 33 0,-7-3 25 0,6 0 20 16,-6-1 20-16,0-5 19 0,0 6 22 0,0-1 21 0,0-4 21 0,7 4 21 0,-7-1-106 16,-7 1-177-16,7 1-84 0,0 0-39 0,0-6-10 0,-6 6 6 0,-1-1 8 15,2-1 10-15,5 1 8 0,-8 1 7 0,2 0 1 0,6-3-3 0,-5 3 2 16,-3 5-2-16,8-1 0 0,-8-5-4 0,8 10-2 0,-5-5-7 0,5 1-8 0,0 4-7 15,0 0-11-15,0 0-11 0,0-5-14 0,0 5-11 0,0 0-14 0,0 0-11 16,0 0-11-16,0 0-10 0,0 0-5 0,-8 5-8 0,8-1-2 0,-5 1-4 0,5-1-2 16,-5 7 1-16,-4-2 1 0,4 7 4 0,-2-7 1 0,1 6 5 0,-1 3 4 15,0-2 5-15,0-1 4 0,2 3 2 0,-8 3 1 0,5-2 0 0,2-1 2 0,-1-2-3 16,2 8-1-16,5-3-1 0,-9-2-7 0,4-1-9 0,5 3-13 0,-5-2-7 16,5 5-15-16,0-3-12 0,0-3-16 0,0 3-15 0,0-2-17 0,0-1-15 15,0-3-18-15,5 6-14 0,-5-8-13 0,5 2-16 0,4 0-11 16,-4 0-15-16,2 0-25 0,7-6-30 0,-8 1-37 0,6 1-36 0,2-7-30 0,-1 0-26 0,-1 1 3 15,2 1 18-15,4-6 22 0,-2 0 27 0,-5 0 27 0,2-6 29 0,7 1 34 0,-6 1 35 0,-1 0 42 16,0-7 46-16,-2 7 48 0,10-7 65 0</inkml:trace>
  <inkml:trace contextRef="#ctx0" brushRef="#br0" timeOffset="209806.23">31815 1804 0 0,'0'-10'2'16,"0"-1"110"-16,0 2 68 0,0 3 47 15,0-3 37-15,-7 0 39 0,7-1 37 0,0 1 35 0,0-3 37 0,0 3 35 0,-6 0 33 0,6-1 31 0,-6 5 33 0,6-5-71 16,-7 1-130-16,7-1-65 0,0 5-35 0,-8-4-16 0,8 3-9 0,-5 2-14 0,5-1-20 15,0-1-20-15,-7 3-24 0,7-4-20 0,0 7-21 0,0 0-19 0,0 0-19 16,0 0-21-16,0 0-14 0,0 0-16 0,-7 0-14 0,7 0-10 0,-5 7-7 0,5-4-8 16,-8 3-3-16,8-1-1 0,-7 5-1 0,1-1-1 0,6-4 2 0,-6 8 1 15,-1-1 4-15,7-3 5 0,-5 6 2 0,5-6 6 0,-8 7 0 0,8-1 2 16,-8-2 2-16,8 2 0 0,0 0 0 0,-5 0 2 0,5-2 0 0,0 2 0 0,0 0-3 16,0 0-2-1,0 0-11-15,0 0-5 0,0 0-8 0,0-2-5 0,5 2-3 0,-5-6 1 0,8 3-2 16,0-3 2-16,-8 0 1 0,5 1 2 0,2-5 4 0,-1-1 5 0,0-4 8 0,1 6 9 15,1-6 11-15,-3 0 15 0,9-6 14 0,-9 6 10 0,3-4 10 0,5-1 11 0,-7-1 6 0,6-3 8 0,-4 5 4 0,-2-5 2 16,1-3 0-16,-1 3 1 0,-1-1-1 0,2 1-2 0,-7 0-3 0,9-3-4 0,-9 3-5 16,0 0-9-1,0-2-9-15,0-2-9 0,0 3-16 0,0-1-13 0,-9-4-18 0,9 6-17 0,-7-5-23 0,2 3-23 0,5-4-25 0,-6 6-22 0,-1 0-24 16,1-1-25-16,-2 1-24 0,8-3-32 0,-5 8-33 0,-2-1-68 0,7 1-77 0,-6-1-66 16,0-1-54-16,6 6-5 0,0 6 14 0,-7-6 28 0,7 0 34 0,-8 5 37 0,8-1 37 31,0-4 38-31,0 5 44 0,0-1 46 0,-5 2 50 0,5-6 69 0,0 6 80 15</inkml:trace>
  <inkml:trace contextRef="#ctx0" brushRef="#br0" timeOffset="210172.3">31868 1828 0 0,'0'0'6'0,"0"-6"117"0,0 6 71 0,0-5 54 0,0 1 44 0,0-1 42 16,0 1 43-16,0-6 43 0,0-1 41 0,0 2 39 0,0-1 32 0,0 5 32 15,0-4 29-15,0-1-84 0,0 1-144 0,0-3-79 0,0 8-43 0,0-5-28 0,0-2-24 16,5 2-23-16,-5-1-24 0,0 4-23 0,7-3-25 0,-7 5-19 0,6-7-18 15,-6 8-12-15,6-3-13 0,-6 2-10 0,8-1-10 0,-1-1-7 0,-2 6-6 16,1-3-3-16,2 3-4 0,-3 0-3 0,3 0-1 0,-3 3-4 0,9 3-1 0,-7-6-1 16,6 9 1-16,-7-3 3 0,7 3 0 0,-8 0 2 0,11 0 1 15,-3 3 4-15,-8 1 0 0,9 2 3 0,-9 0 1 0,2 0-1 0,-1 0 2 0,2 4 2 16,-2-4 0-16,1 4-1 0,-7 1-2 0,0-1-6 0,0 0-7 0,0 1-4 0,0 1-6 16,0-8-1-16,-7 2-2 0,7 6-3 0,0-8 1 0,-6-4 0 0,6 2 2 15,0 5-1-15,-8-13 3 0,8 7 5 0,-6-5 5 0,6-5 9 0,0 4 9 0,-7-4 9 16,7 0 7-16,0 0 8 0,0 0 9 0,-5 0 4 0,5 0 8 0,-9-4 3 15,9 4 4-15,0-5 0 0,-5 1 0 0,5-2-1 0,0 3-1 0,-5-3 2 0,5-4-1 16,0 5 1-16,0-5 0 0,-8 1-2 0,8 0 0 0,0 3-5 0,0-9-4 16,-5 5-2-16,5 1-5 0,0-6-2 0,0 6-3 0,0-6-3 0,-8 0-6 0,8 6-3 15,0-6-5-15,0-1-8 0,0 2-1 0,8 0-8 0,-8 0-4 0,0-7-8 16,5 8-12-16,-5-2-8 0,8-1-9 0,-3 2-11 0,-5-1-14 0,5-1-14 16,4 7-15-16,-4-6-23 0,2 6-22 0,-1 0-24 0,2 0-25 0,-2-2-23 0,1 6-25 15,-2 0-19-15,9 5-16 0,-9-4-34 0,3 4-39 0,-3 0-44 0,2 4-48 0,7 1-38 16,-9 0-26-16,3-1 9 0,-3 3 24 0,3-4 33 0,-2 8 36 0,1-7 39 0,-1 2 39 15,2-3 40-15,-3 3 39 0,-5-1 49 0,8-1 52 0,-3 2 56 0,-5-3 70 0</inkml:trace>
  <inkml:trace contextRef="#ctx0" brushRef="#br0" timeOffset="210565.17">32297 1731 0 0,'0'0'10'16,"-5"0"119"-16,5 0 61 0,0 0 41 0,-9-6 30 0,9 0 34 0,-7 2 39 0,7-1 36 16,-5-4 40-16,5 3 37 0,-7-3 37 0,7 5 36 0,-7-8 33 0,2 3-79 15,5 5-147-15,0-7-63 0,-8 8-17 0,8-7-9 0,0-1-1 0,-7 8-13 16,7-4-19-16,0-2-23 0,0 4-21 0,0 1-23 0,0-6-19 0,0 10-20 0,0-5-17 15,0 5-15-15,0 0-16 0,0 0-13 0,0 0-10 0,0 0-13 0,0 0-10 0,0 0-10 16,0 0-7-16,0 0-11 0,0 0-5 0,0 0-4 0,0 0-2 0,0 0 0 16,7 0 2-16,1 0 1 0,-8 5 0 0,5-1 2 0,2 2 3 0,0-2 5 0,5 1 3 15,-3 4 5-15,2-2 6 0,-4 2 3 0,7 0 7 0,-2 6 2 16,-6-6-2-16,7 0 1 0,-5 3-3 0,3 1-1 0,-4 2 4 0,-1-6 1 0,9 6 2 16,-15 1-2-16,5-2 1 0,1 2 0 0,2-2-1 0,-8 5 0 0,5-4 0 0,-5 0-4 15,0 4-4-15,0-4-5 0,0 0-4 0,0 0-10 0,-5-2-5 0,5 2-7 16,0-6-4-16,-8 3 1 0,8-3-1 0,-6 0 3 15,1 1 3-15,5-5 3 0,0-1 5 0,-7 2 7 0,-1 0 7 0,8-6 7 0,-6 0 8 0,6 0 7 0,-7 0 10 0,7 0 5 16,-6 0 3-16,6 0 4 0,-5-6 1 0,-3 0 4 0,8 6-2 0,-8-4 1 16,8-1 0-16,-5-1-2 0,-1-3 1 0,6 5 0 0,-7-5 4 0,7 3 1 0,-5-3 1 15,5-3 1-15,-9 3 2 0,9 5-2 0,-5-11 1 0,5 6-5 0,0-2-3 16,-7 1-5-16,7-5-4 0,0 6-7 0,0 0-5 0,0-7-7 0,0 7-2 0,0-6-7 16,7 6-9-16,-7-6-8 0,0 5-10 0,5-4-15 0,4 4-14 0,-9-5-20 15,5 5-23-15,2-4-20 0,-1-1-25 0,-1 5-24 0,3 1-26 0,0-1-33 16,-3-1-28-16,1 8-44 0,1-7-48 0,7 5-63 0,-7 5-69 0,-2 0-38 0,1 0-23 15,2 0 11-15,-3 0 27 0,3 0 34 0,-1 5 37 0,-1-5 42 0,-6 0 45 0,0 0 42 16,0 0 48-16,0 0 54 0,0 0 56 0,0 0 64 0,0 0 75 0</inkml:trace>
  <inkml:trace contextRef="#ctx0" brushRef="#br0" timeOffset="210928.3">32695 1701 72 0,'5'0'160'16,"-5"-6"60"-16,0 6 51 0,0-4 44 0,0-1 42 0,0 1 41 0,0-8 37 0,-5 9 36 0,5-3 32 0,0-3 31 0,0 3 28 0,0 3-58 0,0-3-105 0,0 2-76 0,0 4-61 0,0-5-42 0,0 5-33 0,0-6-27 0,0 6-23 0,0 0-22 0,0 0-23 0,0 0-23 0,0 0-18 0,0 0-16 0,0 0-11 0,0 0-13 0,0 0-9 0,0 0-12 15,0 0-8-15,0 0-4 0,0 0-5 0,-8 6 3 0,8-1-3 0,0-1 4 0,0 2 3 0,0-3 3 0,0 8 4 16,0-1 3-16,0-1 3 0,0 1 1 0,0-1 3 0,0 6 3 0,8-6 5 0,-8 6 2 16,0-3 2-16,0-3-3 0,0 4 1 0,0-1-6 0,0-3-2 0,5 0-3 0,-5 1-1 15,0-1-1-15,7-4-3 0,-7 5 0 0,6-4 2 0,-6 3-1 0,5-3 5 0,4-3-1 16,-2-3 2-16,-7 6 2 0,5-2 1 0,3-4 2 0,-3 0 5 0,1 0 3 0,2 0 5 15,-3 0 4-15,2 0 7 0,7-4 7 0,-8 4 4 0,1-6 4 16,-2 3-1-16,4-3 1 0,-4 2 0 0,2-1 0 0,-1-5 3 0,1 4-1 0,-1 1-1 0,2-4-1 16,-8-1-3-16,5 6-5 0,0-7-6 0,-5 2-9 0,9-1-13 0,-9 5-12 15,5-4-18-15,-5-1-14 0,0 1-17 0,0 3-21 0,0-4-24 0,0 1-17 0,0-2-17 16,-5 2-16-16,5-1-19 0,0 4-13 0,-9-3-15 0,9 5-12 0,0-1-12 0,-5-1-19 16,5 3-20-16,0-3-37 0,0 6-40 0,0 0-30 0,0 0-24 0,0 0-20 0,0 0-15 15,0 0 6-15,-5 6 20 0,5-3 24 0,0-3 28 0,0 11 31 0,0-7 31 0,0 5 41 0,0-3 42 16,-8 0 52-1,8 3 50-15</inkml:trace>
  <inkml:trace contextRef="#ctx0" brushRef="#br0" timeOffset="211338.67">32934 1783 0 0,'0'0'8'0,"8"0"122"0,-8 0 72 0,6-3 52 15,-6 3 42-15,5-6 34 0,-5 0 34 0,7 2 34 0,-7-1 33 0,0-4 39 0,0 5 37 16,8-2 35-16,-8 0 33 0,0 3-82 0,0-3-144 0,0 0-78 0,6 2-41 0,-6-1-25 16,0 1-14-16,0-1-13 0,0 5-14 0,7 0-19 15,-7 0-23-15,0 0-25 0,0-6-27 0,0 6-21 0,0 0-21 0,0 0-18 0,0 0-19 0,0 0-8 0,0 0-6 16,0 0-4-16,0 6-1 0,0-1 2 0,6-1-1 0,-6 1 6 0,0 5 9 0,0-4 4 15,5 3 2-15,-5 6 6 0,8-6 6 0,-8 7 5 0,0-7 8 0,0 10-1 0,8-5 0 16,-8 2-1-16,0-1-2 0,0-2-2 0,0 2-1 0,0 5-6 0,0-5-8 16,0-2-6-16,0 2-3 0,0 1-6 0,0-2-1 0,0 1-6 0,0-5 0 0,0 5 2 15,0-6-2-15,0-5 1 0,0 7 1 0,0-7 1 0,0 1-3 0,0 1 8 16,0-6 6 0,0 0 7-16,0 0 7 0,0 0 11 0,0 0 11 0,0 0 12 0,0 0 12 0,0 0 6 0,0 0 6 0,0 0 3 0,0 0-1 0,0 0 4 0,5-6 0 15,-5 1 0-15,0 1 2 0,0-2 2 0,0 1-4 0,0-4-4 0,-5 5-9 0,5-5-9 16,0-3-8-16,0 3-6 0,0-1-4 0,-8-4 2 0,8 4-1 0,0-5 2 15,0 0-4-15,-8 2-1 0,8-2-5 0,0-6 0 0,-5 6-1 0,5-3 0 0,0 2-5 16,-6-2 1-16,-1-3-5 0,7 2-3 0,-6 1-3 0,6-9-6 0,-8 9-5 0,8-1-6 16,-7-2-2-16,7 3-3 15,0-6-3-15,-5 3-3 0,5 2-10 0,0 0-2 0,0-2-3 0,0 7 0 0,0-6-2 0,0 6-1 0,0-1-3 0,5-1 0 0,-5 7 1 16,7 0-3-16,-7 3-4 0,8 2-1 0,-8-1 2 0,0 1 2 16,6 4 8-16,1 0 2 15,-7 0 1-15,6 0-1 0,-1 4 1 0,3-4 1 0,0 5 2 0,-3 5 3 16,1-5 1-16,7-1 3 0,-5 5 7 0,4 3 1 0,-6-3 1 0,7 1-6 0,-5-1-1 15,-3 6-3-15,9-5-6 0,-9 4-5 0,3-4-9 0,-1 4-9 0,5-4-10 0,-5 5-12 16,-7-5-12-16,5 4-16 0,-5-4-18 0,8 5-19 0,-8-6-22 0,0 6-18 0,0-6-20 16,0 3-33-16,0-3-36 0,0 1-58 0,-8-1-68 0,8 0-42 0,-5 3-33 15,5-3 1-15,-7-3 14 0,1-2 28 0,6 1 29 0,-6-1 36 0,-1-4 35 0,7 5 39 0,0-5 37 16,-8 0 49-16,8 0 50 0,-5-5 62 0,5 5 78 0</inkml:trace>
  <inkml:trace contextRef="#ctx0" brushRef="#br0" timeOffset="211575.33">33124 1643 0 0,'0'-6'1'0,"6"-3"98"0,-6 3 68 0,0-4 50 0,0 1 43 0,0 0 40 0,7-1 38 0,-7-1 41 0,0 1 36 0,0-4 37 0,0 4 38 0,5-4 34 0,-5-2 33 0,8 7-63 0,-8-6-123 0,8 6-64 0,-3-7-34 0,-5 7-26 0,6 0-25 0,1-1-20 0,-2 1-23 0,-5-2-18 0,9 7-21 0,-4-2-20 0,2 3-21 0,-7-3-19 0,6 1-18 0,-1 5-14 16,-5-4-10-16,9 4-12 0,-2 4-6 0,-2-4-2 0,-5 5-4 0,7 1 0 0,0-3-4 16,-2 3-5-16,3-2-2 0,-1 7-1 0,-2 2 5 0,2-2 0 0,0 2 1 0,-2 3-1 15,3-1-4-15,-3 3-1 0,-5-2 2 0,8 4-2 0,-8-2-8 0,6 3-7 0,-6-2-17 16,0 6-18-16,0-7-21 0,-6 3-30 0,6-2-31 0,0 1-30 0,-8-1-34 0,3 2-31 15,-3-3-27-15,8 1-40 0,-5 2-41 0,-2-8-62 0,0 8-68 0,2-6-44 0,-2-6-25 16,-1 6 5-16,8-6 26 0,-5 0 34 0,-2 3 42 0,0-8 42 0,2 1 45 0,5-1 43 16,-7 1 44-16,-2-5 49 0,9 0 51 0,0 0 60 0,-5 0 76 0</inkml:trace>
  <inkml:trace contextRef="#ctx0" brushRef="#br0" timeOffset="211733.12">33169 1843 0 0,'-6'-5'72'0,"6"-5"71"0,-5 4 48 0,-3-3 41 15,8 0 39-15,-8-1 39 0,3 5 40 0,-2-4 41 0,7-3 39 0,-6 3 37 0,0 0 34 16,6 5-4-16,-7-8-30 0,7 3-67 0,0 3-85 0,0 2-54 0,0-5-32 0,0 4-32 15,0-1-30-15,0 2-29 0,7 4-32 0,-7-5-29 0,0 5-31 0,6-4-24 16,0 4-20-16,-6-6-23 0,7 6-23 0,-2-6-19 0,11 6-16 0,-11 0-21 0,1 0-17 16,6 0-14-16,-3 6-13 0,-4-6-20 0,2 6-19 0,4-2-35 0,-2-4-42 0,-2 5-47 15,-7-1-52-15,5 2-45 0,-5 3-35 0,7-4-4 0,-7-1 14 0,-7 2 27 0,7 3 30 16,-5-3 31-16,-2 0 33 0,-2 3 34 0,4-5 39 0,-8 5 45 0,-1-3 48 0,2 0 52 16,1 3 67-16</inkml:trace>
  <inkml:trace contextRef="#ctx0" brushRef="#br0" timeOffset="212207.69">31918 2522 0 0,'0'-11'8'0,"0"7"48"0,-6-2 28 0,6 3 31 16,0-3 31-16,-5 2 33 0,5-7 31 0,0 7 31 15,-7-2 27-15,7 1 26 0,0 1 26 0,0-1-2 0,0 1-17 0,0-2-9 0,-8 2-10 0,8-1-8 0,0-1-7 16,0 3-12-16,-6-4-19 0,6 2-15 0,0 1-13 0,0 4-8 0,0 0-5 15,0-5-4-15,0 5-2 0,0-6-6 0,0 6-6 0,-6-4-9 0,6 4-11 0,0 0-12 16,0 0-10-16,0 0-13 0,0 0-13 0,0 0-15 0,0 0-19 0,0 0-15 16,0 0-18-16,0 0-15 0,0 0-17 0,0 0-15 0,0 0-10 0,0 0-8 15,0 0-4-15,0 4-1 0,0 2 0 0,-7-1 2 16,7-1 1-16,0 8 3 0,0-3 6 0,0 0 3 0,-5 1 6 0,5 4 5 0,0-4 5 0,0 5 4 0,-9 0 3 16,9 3 0-16,0-2 0 0,0-1-1 0,9 3-2 0,-9-3-4 0,0 6-7 15,5-8-13-15,-5 8-16 0,7-2-16 0,-1-5-18 0,0 7-15 0,2-8-18 16,-1 8-19-16,-2-6-22 0,1 0-24 0,7-7-21 0,-5 6-26 0,-3-2-27 0,9-3-46 15,-7 1-46-15,-1-5-63 0,7-1-64 0,-6 5-14 0,4-9 8 0,-3 6 20 16,0-6 26-16,5 5 33 0,-8-5 34 0,0-5 35 0,4 5 37 0,-4-6 41 0,2 6 42 0,-1-4 52 16,2-5 61-16</inkml:trace>
  <inkml:trace contextRef="#ctx0" brushRef="#br0" timeOffset="212538.75">32113 2550 101 0,'0'-9'181'0,"0"-1"53"0,-5 4 46 0,5-8 36 16,0 4 32-16,0 1 31 0,5 0 29 0,3-1 28 0,-3-5 27 0,2 6 25 15,-7-6 24-15,9 6-70 0,-9-3-124 16,5 3-74-16,0-1-49 0,3 1-28 0,-3 0-17 0,3-3-13 0,-2 3-7 0,1 3-9 0,-1-3-10 0,2 5-11 16,-3-1-11-16,8 1-7 0,-6-1-5 0,0 5-11 0,5 0-6 0,1 0-11 0,-6 0-8 0,5 5-7 15,4-1-8-15,-5 1-7 0,1 5-4 0,2-1-3 0,-1-4-2 0,0 5-1 16,0 5 1-16,0-6-1 0,1 1-3 0,-7 4-1 0,4-4 1 0,-3 5 0 0,-3 0 1 16,3 0-1-16,-1 0 1 0,-1-5 0 15,-6 3-2-15,6 1-2 0,-6 2-3 0,0-1-5 0,5-1-3 0,-5 2-11 0,-5-1-9 0,5-6-7 0,0 4-7 0,0-1-4 16,-6-3-2-16,6 6-2 15,-6-11 3-15,6 5 5 0,0-4 7 0,-7 1 7 0,7-2 7 0,-8-4 8 0,8 5 8 0,0-5 11 16,-5 0 11-16,5 0 9 0,0-5 10 0,-8 5 7 0,8-4 8 0,-6-2 4 0,6 1 4 0,-5 1-3 0,5-1-3 16,-7 1-1-16,7-6-4 0,-8-1-1 0,2 8-6 0,6-9-3 0,-7 3-3 15,7 0-4-15,0 5-2 0,-6-8-7 0,6 3-7 0,0-1-6 0,0 5-7 0,0-4-5 16,0-1-9-16,0 1-5 0,0-3-9 0,0 3-6 0,0 0-10 0,0 0-11 16,6-1-14-16,-6-1-21 0,7 1-19 0,-7 1-26 0,6 0-23 0,2-1-29 15,-1-1-30-15,-2 1-31 0,9 5-34 0,-9 1-54 0,10-7-60 0,-9 7-58 0,5 4-54 0,4-3-10 16,-9 3 14-16,7-6 27 0,0 6 33 0,0 0 39 0,0 0 40 0,-8-5 43 0,11 5 45 15,-11 0 47-15,9 5 47 0,-9-5 59 0,3 0 71 0</inkml:trace>
  <inkml:trace contextRef="#ctx0" brushRef="#br0" timeOffset="213014.34">32785 2507 90 0,'0'0'170'0,"-7"0"54"0,7-6 41 0,0 6 41 0,-7-3 37 0,7-3 37 0,7 6 38 0,7-4 37 15,-14 4 34-15,0-5 34 0,0 5 31 0,0-6-65 0,0 6-119 0,0-4-81 0,0 4-57 16,6 0-33-16,-6 0-27 0,0 0-24 0,0 0-24 0,0 0-24 0,0 0-27 0,0 0-26 15,0 0-23-15,0 0-16 0,0 0-17 16,0 0-6-16,0 4-3 0,0-4-2 0,7 6 5 16,-7-1 2-16,0 5 4 0,5-7 8 0,-5 3 7 0,0 3 6 0,9 0 4 15,-4 3 6-15,-5-3 6 0,0 5 0 0,7-4-2 0,-7 6-3 0,6-7 1 0,-6 6-3 16,0-6-4-16,0 7-3 0,0-7-6 0,0 6-5 0,0-6-11 0,0 0-4 0,0 1-4 16,0 1-6-16,0-1-7 0,0-7 0 0,0 7-2 0,0-5-1 0,0 1-3 0,0-2 1 15,0-4 1-15,0 0-2 0,0 5 2 0,0-5 5 0,0 0 3 0,0 0 9 16,0 0 6-16,0 0 11 0,0 0 11 0,0 0 9 0,0 0 10 0,0 0 3 15,0 0 2-15,0 0 0 0,0 0-1 0,0-5 2 0,0 5 1 0,-6-4 1 0,6-2 3 0,0 1 1 16,0 1 0-16,-7-2-4 0,7 3-3 0,-5-7-7 0,5-1-7 0,-9 7-1 16,9-7 3-16,-5 2 1 0,5-1 0 0,-7 1 0 0,7 0-2 0,-6-7-1 0,-1 2-1 15,0 4-1-15,0-5-2 0,7 5 1 0,-5-4 0 0,-3-1 1 0,2-1-1 0,1 2-2 16,-3 1-3-16,3-8 2 0,-2 6-1 0,7-4 3 0,-9 4-2 0,4-4 0 16,-1 4 0-16,6-3-5 0,-7-3-4 0,7 6-7 0,0-3-5 0,-5 2-3 0,5-3-2 15,0 5 0-15,0-2 0 0,0 7-2 0,0-6 0 0,0 6-3 0,0 3 0 0,0-4-6 16,0 5-2-16,0 1-3 0,5 4 1 0,-5 0 1 0,0-5 1 0,7 5-1 0,-1 0 3 15,-1 0-2-15,4 0 2 0,3 5-2 0,-4-5 2 0,3 4-1 0,2 1 2 16,1 2 1-16,-1-4 7 0,-1 8 0 0,9-7 2 0,-8 6 3 0,1-1 1 0,-4 2 1 16,4-1-1-16,1-1 1 0,-10 6-2 0,9-6 4 0,-9 0 0 0,3 7 2 0,-3-7 0 15,3 0-7-15,-8 6-9 0,0-3-7 0,0 3-9 0,0-8-14 0,-8 8-14 0,8-3-11 16,-5-3-12-16,-3 0-16 0,3 1-16 0,-2-1-20 0,-5 2-25 0,4-1-22 0,-4-5-26 16,3 5-40-16,-1-7-48 0,-4 3-72 0,7-2-82 0,-6 1-27 0,8 1 0 0,-9-3 14 15,1 3 23-15,6-6 27 0,-7 0 32 0,9 6 36 0,-9-6 38 0,1 0 40 0,1 0 44 0,3 0 53 16,-2 0 61-16</inkml:trace>
  <inkml:trace contextRef="#ctx0" brushRef="#br0" timeOffset="213267.33">32863 2501 0 0,'14'-3'7'0,"-2"-3"116"0,1 2 67 0,1-7 45 0,-9 1 36 0,8 1 32 0,-5 0 29 0,3-1 33 0,-4-11 30 0,1 7 30 0,-2 1 30 0,1 2 31 0,-1-5 32 0,-1 12-78 16,3-7-142-16,0 2-66 0,-8 5-31 0,5-1-15 0,-5 1-8 0,6 4-9 15,-6-5-14-15,0 5-13 0,0 0-21 0,0 0-16 0,0 0-16 0,0 0-10 0,0 0-10 16,0 5-4-16,7-1-5 0,-7-4-4 0,0 9-7 0,6-3-6 0,-6 3 2 0,0-4-2 16,8 11-3-16,-8-7 2 0,0 0 7 0,0 6 0 0,7 1 1 0,-7-2-6 15,0 0-4-15,0 0-11 0,-7 2-12 0,7-1-14 0,0-2-11 0,-8 1-22 0,8 2-26 16,-6-1-25-16,-1-1-21 0,1 2-30 0,1-1-34 0,-3-2-37 0,0 2-38 0,3-6-67 16,-8 6-86-16,7 0-80 0,-9-6-77 0,4 1-19 0,3 1 5 0,-5-1 25 0,-6-1 35 15,6-5 39-15,1 7 40 0,-7-7 45 0,5 1 49 0,-6 1 50 0,1-6 52 0,-1 3 70 0,1-3 73 16</inkml:trace>
  <inkml:trace contextRef="#ctx0" brushRef="#br0" timeOffset="214074.61">30491 3098 0 0,'7'-6'4'0,"-7"-2"111"0,9-3 66 0,-9 1 44 0,5 5 36 0,-5-4 33 0,0-1 32 0,-5 1 33 0,5-6 35 0,0 5 32 15,0-1 30-15,0 8 29 0,0-7 30 0,0 1-75 0,0 4-132 0,0-2-67 0,0 4-32 0,0 3-19 0,0-6-13 0,0 6-18 0,0 0-21 0,0 0-22 0,0 0-28 0,0 0-22 0,0 0-23 0,0 0-23 0,0 0-17 0,0 0-18 0,0 0-16 16,0 0-11-16,0 0-5 0,0 6-2 0,0-3 3 0,0 4 5 16,0 2 7-16,0 0 6 0,0 6 9 0,0 0 7 0,5 4 7 0,-5 1 9 0,0-1 7 15,0 6 2-15,0-1 6 0,0 0 3 0,0 0 2 0,0 1-2 0,0-5-6 16,0 5-15-16,0-1-16 0,0-5-21 0,0 6-23 0,0-5-25 0,0-1-28 15,7 0-28-15,-7 1-30 0,0-1-49 0,0-4-57 0,0 6-69 0,6-8-73 0,-6 2-37 16,5 0-23-16,-5 0 7 0,9 0 24 0,-2-6 28 0,-7 0 35 0,5 1 37 16,-5-1 40-16,6-3 39 0,-6 0 45 0,7-2 52 0,-7-4 57 0</inkml:trace>
  <inkml:trace contextRef="#ctx0" brushRef="#br0" timeOffset="214328.09">30752 3146 0 0,'15'-13'8'0,"-10"-2"120"16,3 4 70-16,-2-4 51 0,-1 2 41 0,3 4 37 0,-8-7 37 0,5 5 33 0,-5-2 38 16,7 4 31-16,-7-3 33 0,0 3 31 0,0 3 29 0,7 3-84 0,-7-3-148 15,0 6-78-15,0-4-40 0,0 4-26 0,0 0-18 0,0 0-21 0,0 0-18 16,0 0-23-16,0 0-22 0,0 0-21 0,0 0-22 0,0 0-17 0,0 0-16 0,0 0-11 16,0 4-7-16,0 2-1 0,0-3-5 0,0 8 3 0,0-7-1 0,0 12 1 15,0-7 3-15,0 6 2 0,0 6 4 0,7-3 4 0,-7 1 7 0,0 7 3 16,0-3 3-16,6 3-12 0,-6-3-19 0,0 7-21 0,0-6-22 0,7 0-24 15,-7 1-26-15,6-1-27 0,-6 0-30 0,7 0-43 0,-7 1-42 0,6-5-76 16,-6 5-89-16,7-1-55 0,-1 1-37 0,-6-6 2 0,8 5 20 0,-8-9 31 0,0 4 33 16,5 1 37-16,-5-5 39 0,0-5 43 0,0 4 46 0,0-4 51 0,0-6 53 0,-5 7 68 15,5-8 82-15</inkml:trace>
  <inkml:trace contextRef="#ctx0" brushRef="#br0" timeOffset="-213667.34">31281 3005 29 0,'0'-5'106'0,"0"-1"42"0,5 3 31 0,-5-7 29 0,0 5 29 0,0 1 29 0,8-1 30 0,-1-2 28 0,-7-2 28 0,0 4 28 0,0 1 25 0,0-2-35 0,0 6-72 0,0-5-46 0,0 5-39 0,0-4-14 0,0 4-7 0,0-4-6 0,0-1-8 0,0 5-13 15,0 0-15-15,0 0-18 0,0 0-18 0,0-6-19 0,0 6-23 0,0 0-19 16,0 0-18-16,0 0-13 0,0 0-13 0,0 0-9 0,0 6-12 0,-7-1-7 0,7-1-6 16,0 5-2-16,0 1 0 0,0 4 0 0,0 2 8 0,0 2 5 0,0 3 7 15,0 3 7-15,0 0 7 0,-8 5 6 0,8 1 1 0,0-6 3 0,0 12 0 16,0-8-2-16,0-3-2 0,0 4-4 0,0-4-2 0,0-1-3 0,0 1 0 16,0-1 0-16,8-6-1 0,-8 7 0 0,0-5-1 0,0-1 0 0,7-3 1 0,-7 2-1 15,0-3-2-15,6 0 1 0,-6-5-2 0,0-1 0 0,6 2 0 0,-6-2-3 16,0 1 1-16,0-4 0 0,7-2 1 0,-7 1 2 15,0-5 5-15,0 0 5 0,0 4 3 0,0-4 9 0,0 0 3 0,0 0 10 0,0 0 9 0,0 0 8 0,0 0 10 16,0 0 3-16,0 0 2 0,0 0 1 0,0 0 0 0,0-4-5 0,-7-1-4 16,7 1-4-16,0-2-7 0,0-4-6 0,-6 5-3 0,6 1-7 0,0-7-10 0,-6 2-6 15,6-1-10-15,0 1-5 0,-7-1 0 0,7-1-2 0,0-2 0 16,-8 2 0-16,8-2 0 0,0-3 1 0,0 2-2 0,0-1 1 0,0-1-3 0,0 2-2 16,0 1-1-16,0-2-3 0,0-6-1 0,8 8-4 0,-8-2-1 0,0-1-2 15,7 2-5-15,-1 4-2 0,-6-4-5 0,6 4-2 0,-6 4-1 0,7-3-2 0,-2 4-2 16,-5 1-2-16,8-2 1 0,-2 2 1 0,1 4 2 0,-1 0 1 0,-1 0 2 15,3 0 4-15,5 0 4 0,-5 4 1 0,2 2 6 0,-1-2 3 0,3 1 2 0,2 4 3 16,-1 3 3-16,-8-3 2 0,9 0 2 0,-1 1 1 0,-6 4 1 0,7 2 1 16,-9-7 1-16,8 6-2 0,-8 0-3 0,3-5-5 0,0 5-7 0,-3-2-9 15,1-2-8-15,2 4-10 0,-3-6-11 0,-5 1-12 0,7-1-13 0,-7 6-13 0,6-6-14 16,-6-3-14 0,7 4-8-16,-7-1-11 0,7-4-6 0,-7 5-4 0,7-5-2 0,-7-1 1 0,0 2 2 0,5-3 7 0,3-3 10 0,-8 6 11 0,5-6 13 0,3 0 14 15,-2 0 14-15,-1 0 13 0,2-6 14 0,2 6 9 0,-4-3 12 0,1-3 11 16,1 2 13-16,-2-1 16 0,11-1 13 0,-11-3 14 0,1 5 14 0,-1-7 12 15,11 7 15-15,-11-5 14 0,2-3 19 0,-1 8 11 0,0-6 7 0,1 0 4 16,-7 1 7-16,8-1 3 0,-3-5 5 0,2 6 3 0,-7-6 0 0,7 6-2 0,-2-7-4 16,-5 2-6-1,8-1-9-15,-8 2-10 0,7-3-11 0,-7-4-7 0,0 7-2 0,0-3-1 0,0 2-1 0,0-5 0 0,0 4-4 0,0 4-3 0,0-3-5 0,-7 5-2 16,7-2-3-16,0 1-5 0,-8 1-4 0,8 4-8 0,-5-1-12 0,5 6-8 31,0-4-13-31,-7 4-8 0,7 0-13 0,0 0-10 0,0 0-11 0,-7 0-11 0,2 4-8 16,-3 2-7-16,1-1-6 0,1 4-4 0,0 1-2 0,-1 1-2 0,2-2 0 15,-11 5 3-15,11 0 5 0,-1 2 4 0,-6-1 6 0,3-1 5 0,4 6 4 16,-2-6 0-16,7 5-5 0,-6-4-4 0,1 0-5 0,5 4-5 0,-9-4-3 16,9 0-3-16,0 0-2 0,0 0-2 0,0 0 0 0,-7-2-1 0,7-3-1 0,7 4 2 15,-7-2 2-15,0-3 3 0,0 1 5 0,9-5 7 0,-9 4 8 0,5-5 6 16,-5 2 9-16,6-1 5 0,-6-5 5 0,7 4 7 0,-2-4 4 0,4 6 5 0,-2-6 9 16,-2-6 5-16,1 6 9 0,-1-4 9 0,11-1 6 0,-11-1 9 0,8 2 6 15,-7-1 4-15,9-4 4 0,-10-1 4 0,2 4 2 0,5-3 2 0,-4-1 2 0,-1 0 0 16,-1 0-4-16,0 1-2 0,1-1-3 0,-7 1-6 0,5-6-6 0,-5 6-6 15,8-3-4-15,-8-1-5 0,6 2-6 0,-6-2-5 0,0 2-4 0,0-2-6 16,0-3-1-16,0 5-6 0,0-2-3 0,0 4-4 0,0-3-2 0,0 3-4 0,0 0-5 16,-6 3-4-16,6 2-6 0,0-1-4 0,0 5-10 0,0 0-9 0,0 0-14 15,0 0-9-15,0 0-5 0,0 5-4 0,0-1-3 0,-8 2 0 0,8-2 1 16,0 6 0-16,0 0 5 0,0 0 0 0,-5-1 7 0,5 6 5 0,0-1 6 0,0 2 11 16,0 3 11-16,0-5 7 0,0 2 2 0,0 2 0 0,0-3-3 0,5 0-2 15,-5 0 0-15,0-1-2 0,8 0-1 0,-8-2-2 0,6-3 0 0,1 1 0 16,-1-1 2-16,-1-4 2 0,2 5 4 0,2-5 5 0,3-1 5 0,0-4 7 0,-4 6 3 15,4-6 4-15,2 0 4 0,-1 0 2 0,6-6 8 0,-6 6 5 0,0-4 7 0,5-1 4 16,-2-1 7-16,-3 2 3 0,-3-5 3 0,4-2 1 0,-1 7 6 0,1-5 4 16,-2-3 3-16,2-2 7 0,-9 4 3 0,3 1 5 0,4-1-3 15,-3-5 0-15,-9 6-2 0,5-6-7 0,0 6-7 0,-5-7-5 0,8 2-3 0,-8-1-7 0,0 2-5 16,0 1-7-16,0-7-4 0,0 5-7 0,0-2-7 0,-8-2-6 0,8 3-3 16,-5-4-4-16,5 4-3 0,-5-4-2 0,-4 4-1 0,2 0-1 0,2 0-4 0,5 0-3 0,-8 5-1 15,3 1-2-15,-1 4-7 0,6-5-4 0,-8 5-5 0,3 5-5 16,5-4-8-16,-7 4-4 0,7 0-6 0,-6 4-3 0,6-4-1 0,-8 5 1 0,2 5 0 0,6-5 1 15,-7 4 3-15,7 1 0 0,-5 1 4 0,5 3 2 0,0-5 6 0,0 6 4 16,-9 0 7-16,9 0 3 0,0 0 8 0,0 0 3 0,0-2 3 0,9 7 2 16,-9-4 2-16,0-3 1 0,5 2 3 0,-5-1-1 0,7 2 4 0,-1-1 0 15,-6-6 3-15,8 6 3 0,-2-2 3 0,1-1 1 0,-7 1 0 0,5-2 1 0,3 4 1 16,-2-6 2-16,-6 1 1 0,5-1-2 0,-5 6 1 0,8-6-2 0,-8 1 2 0,5 1 0 16,-5-2-1-16,0 1 0 0,7-1-1 0,-7 0-1 0,0 3-1 0,-7-3 2 0,7 0-1 15,0 1-1-15,-5-1-3 0,-3 3-5 0,8-8-8 0,-5 5-8 0,-9 2-11 0,9-2-14 16,-2-5-14-16,1 7-18 0,-2-1-17 0,-5-5-23 0,8-1-23 0,-4 1-29 15,-1-1-28-15,2 2-30 0,3-2-33 0,-11-4-55 0,11 5-65 0,-1-5-70 16,-7 6-66-16,6-6-16 0,1 0 8 0,-8 0 23 16,7 0 30-16,-6-6 34 0,8 6 38 0,-9-5 42 0,9 5 43 0,-10-4 45 0,9-2 50 0,0 2 62 0,-1 4 68 0</inkml:trace>
  <inkml:trace contextRef="#ctx0" brushRef="#br0" timeOffset="-213051.63">32465 3280 72 0,'8'-7'129'0,"-8"2"41"0,0 1 35 0,0-1 32 0,0-5 29 0,0 5 29 0,0-4 27 0,0-1 28 0,0 0 25 0,0 5 17 0,0-4 11 0,0-1-42 0,0 1-71 0,0 4-43 0,0-5-29 0,0-1-18 0,0 7-12 0,0-6-10 0,0 1-7 15,0 4-8-15,0-5-5 0,0 4-7 0,0-3-6 0,-8 4-8 0,8-1-6 0,0-2-9 0,0 3-8 16,0-1-6-16,0 3-9 0,0-4-7 0,0 2-9 0,0 5-9 0,0-4-12 16,0 4-9-16,-7-5-12 0,7 5-7 0,0 0-11 0,0 0-12 0,0 0-10 15,0 0-11-15,0 0-10 0,0 0-4 0,0 0-7 0,-5 0-2 0,5 5-6 0,-6-1 1 16,0 1 1-16,6 2-2 0,-7 2 2 0,-1 0-1 0,8 1 2 0,-5 4 2 0,-3 2 3 16,2-2 5-16,1 0 5 0,5 0 0 0,0 2 4 0,-7 3-1 0,7-5 2 15,0 2 1-15,-8-2 1 0,8 5 1 0,0-4 1 0,8 0 4 0,-8 0 1 0,0 0 3 16,7-2 1-16,-7-1 1 0,0 1 2 0,5-2 3 0,1 4 3 0,2-2 4 15,-3-3 4-15,3 0 2 0,-1 6 4 0,-1-7 4 0,0 1 3 0,-1-1 4 0,2 0 4 16,1 2 5 0,-2-1 2-16,1-1 5 0,-1 1 3 0,-1-1 0 0,3-4 0 0,0 5 0 0,-8-5-3 0,5 5-4 0,-5-4-3 0,6-2-2 0,-6 1-4 0,0-1-6 15,0-4-5-15,0 5-3 0,0-5-2 0,0 6-6 0,0-6 1 0,0 0-3 16,0 4-2-16,0-4 5 0,-6 0 2 0,6 5 1 0,-5-1 3 0,-3-4 0 0,0 5 3 16,3-5-5-16,-1 6 1 0,-1-2-8 0,1-4-14 0,-2 6-18 0,-4-6-24 15,6 0-26-15,-7 5-29 0,5-5-34 0,-5 0-32 0,7 4-33 0,-6-4-32 0,-2 0-42 16,7 0-47-16,-4 0-66 0,3 5-72 15,-5-5-48-15,7 0-35 0,-1 0 7 0,2 0 24 0,-4 0 34 0,9-5 41 0,0 5 42 0,-5 0 44 0,5 0 43 0,0-4 45 0,0 4 50 16,0-11 54-16,5 7 62 0,-5-2 78 0</inkml:trace>
  <inkml:trace contextRef="#ctx0" brushRef="#br0" timeOffset="-212199.01">32660 3338 0 0,'8'-6'6'0,"-8"2"117"15,0 4 67-15,0 0 48 0,0-11 37 0,0 7 35 0,0-1 31 0,-8 1 31 0,8-2 30 16,-5 1 27-16,5-5 28 15,-8 7 26-15,3 3 29 0,5-7-79 0,-5 2-141 0,5 1-68 0,-9 4-26 0,4-5-19 0,5 5-9 0,-7 0-8 0,7-6-9 0,0 6-12 32,0 0-13-32,0 0-13 0,0 0-14 0,0 0-16 0,0 0-21 0,0 0-13 0,0 0-13 0,0 0-13 0,0 0-13 0,-8 0-8 0,8 0-9 0,-5 6-6 0,5-6-8 15,0 5-2-15,-7-1-1 0,7 8 0 0,0-9 2 0,-7 3 5 0,7 3 5 0,0 1 1 32,-5-5 0-32,5 4 0 0,0 1-1 0,0-1 3 0,-8 3-1 0,8-3 1 15,0-5-1-15,0 7 2 0,0-2 1 0,8 1 0 0,-8-5 0 0,0 5 1 0,0-6-1 16,5 6 0-16,-5-6-3 0,7 2 2 0,-7 0-1 0,7-3 1 0,-2 3 2 0,-5-2 1 15,8 2 5-15,-1-6-4 0,-2 5-1 0,4-5 0 0,1 0 5 0,-2 0 1 0,-3 0 3 16,9 0 3-16,-7-5 2 0,7 5 4 0,-2-6 1 0,-6 2-1 0,8-2 3 0,-2 3 3 16,1-9 5-16,-7 8 5 0,7-6 9 0,-6 6 2 0,7-6-1 0,-8 5-3 15,1-5 1-15,-2 1-1 0,-5 3 2 0,9-3 0 0,-9 3 3 0,0-3-3 0,0 0-5 16,0-1-4-16,0-1-5 0,0 2-8 0,0 5-2 0,-9-7-5 0,9-2 0 16,-5 6-2-16,-2-7 0 0,1 4-3 0,6 5-7 0,-7-4-3 0,0-1-2 0,0 4-3 15,2-3-1-15,-9 4-5 0,9 1-2 0,-3 4-4 0,3-6 0 0,-2 6-7 0,-2 0-5 16,4 6-2-16,-1-2-5 0,-1 1-1 0,2 0 0 0,-9-1-3 0,7 8-1 0,1-3 2 15,-2 0 1-15,3 1 0 0,-3 4 0 0,3-4 0 0,0 0-3 0,5 5 1 16,-9-1-1-16,4-4-1 0,5 5-3 0,-7-6-1 0,7 6 0 0,0-6-3 0,-8 7 1 16,8-7 1-16,8 1-2 0,-8 4 1 0,0-2 1 0,7-3 1 0,-2 1 4 0,-5 4 2 15,9-10 7-15,1 7 6 0,-2-1 6 0,-3-1 6 0,9-3 5 0,-1-2 3 0,-5 1 5 16,4-1 1-16,-1 1 5 0,5 1 3 0,-3-6 1 0,-2 4 2 0,9-4 1 16,-6 0 3-16,-1-4 1 0,1 4 1 0,4-6 2 0,-5 6 5 0,0-5 6 0,6 1 5 0,-4-5 6 15,-3 3 5-15,8-3 4 0,-7 3 3 0,-2-3 6 0,4-1 5 0,-2 1 6 16,-2-2 2-16,5 1 3 0,-11 1 3 0,8-1 1 0,-7-4 0 0,2 4 0 0,4 1-3 15,-6-3-3-15,0-2-3 0,1 4-2 0,1-5-2 0,-8 6-5 16,5-6-2-16,-5 6-1 0,7-6-3 0,-7 2 1 0,0-3-4 0,0 5-4 0,0-2-5 0,0-2-8 16,-7 0-5-16,7 0 0 0,-5 2-5 0,5 1-1 0,-8-2-5 0,8 4-4 0,-7 1-5 15,1 0-7-15,0 3-9 0,6-4-4 0,-5 5-5 0,-2 5-2 0,-1-4-2 0,2 4 0 16,-1 4-4-16,1-4-6 0,1 5-1 0,-3 5-4 0,0-4-2 0,3 3 1 16,-1 0 0-16,-7 6 4 0,5-6 1 0,1 7 1 0,2-1 0 0,-1-6-2 0,-2 6 1 15,8 0-1-15,-5-6 2 0,-3 6 2 0,8 1 1 0,-5-7 6 0,5 0 0 0,0 6 0 16,-7-6 2-16,7 1-2 0,0-1-1 0,7 3 2 0,-7-9 1 0,0 7 6 15,0-5 0-15,5 1 2 0,-5-3 3 0,8 3 5 0,-8 0 2 0,5-2 1 0,3-4 8 16,-8 5 4-16,6-5 8 0,-1 0 4 0,-5 0 7 0,7 0 8 0,1 0 2 0,-2 0 3 16,1-5 4-16,-1 5 4 0,-1-4 4 0,3 4 3 0,0-6 5 0,-3 0 2 15,1 3 2-15,1-3-2 0,-1 1-1 0,-6 1 0 0,8-2-2 0,-1-3 0 0,-7 3-2 16,5 3 2-16,-5-3-3 0,6-4 1 0,-6 5-1 0,6 1 0 0,-6-1-2 0,7 1-4 16,-7-2-4-16,0 6-3 0,0-5-6 0,0 5-2 0,0 0-8 0,0-4-6 15,0 4-7-15,0 0-10 0,0 0-8 0,0 0-10 0,0 0-4 0,0 0-7 0,0 0-2 16,8 4-5-16,-8 1 0 0,0 1 1 0,0-2 3 0,0 1 4 0,5-1 4 0,-5 7 2 15,0-1 6-15,7-1 9 0,-7 0 5 0,0 6 7 0,7-6 4 0,-7 7 2 16,0-1 1-16,0-1-1 0,0 2 1 0,0-3-2 0,0 7-3 0,0-5 1 0,0 4-1 0,0 0 2 16,0 1-1-16,0 0-4 0,0 0-2 0,0 4 0 0,-7-5 0 15,7 0-1-15,0-5-1 0,-7 7-2 0,7-7-3 0,-5 6-6 0,5-5-2 0,0 0-5 0,0-2-8 16,-8 3-11-16,8-7-4 0,0 2-4 0,0-2-8 0,0 0-12 0,0-2-12 16,-7 2-12-16,7-4-13 0,0-1-16 0,0 2-12 0,0-6-15 0,-6 3-16 15,6-3-18-15,0 0-20 0,0 6-17 0,0-6-22 0,-6 4-26 0,6-4-48 0,0 0-58 0,0 0-67 16,0 0-67-16,-5 0-17 0,-2 0 9 0,7-4 26 0,-8 4 28 0,8-6 34 0,-6 6 37 15,-1-3 39-15,7-7 42 0,-6 5 43 0,1-4 47 0,5-3 60 0,-8 3 67 0</inkml:trace>
  <inkml:trace contextRef="#ctx0" brushRef="#br0" timeOffset="-211630.89">33222 3225 2 0,'0'0'64'0,"0"0"38"0,0-6 30 0,7 2 31 0,-7-1 30 0,0 5 29 0,0-5 29 0,5 5 28 0,-5-4 29 0,0-2 26 0,7 2 29 16,-7-1-16-16,0 1-44 0,0-1-25 0,7 5-12 0,-7-7-11 0,0 4-8 0,0-3-10 0,0-3-12 0,0 3-7 0,5 2-8 0,-5 4-8 0,0-5-8 0,0 5-8 15,0-9-7-15,0 9-11 0,0 0-12 0,0 0-16 0,0-6-20 0,0 6-14 16,0 0-18-16,0 0-15 0,0 0-14 0,0 0-19 16,0 0-17-16,0 0-12 0,0 0-12 0,0 0-12 0,-5 0-10 0,5 0-7 0,0 6-2 0,0-1-3 0,-7-1 4 15,7 1 2-15,0 5 0 0,0-1 3 0,0 0 7 0,-7 3 3 0,7-3 6 0,0 1 2 16,0 4 6-16,0 2 1 0,0-7-2 0,0 4 1 0,0 2-1 0,0-3 2 15,0 1-1-15,0 2 3 0,0-1 1 0,0 2 1 0,0-7 0 0,0 6 2 0,0 0 0 16,7 0-1-16,-7-6-5 0,0 1 1 0,7 4 2 0,-7-4-1 0,5-1-1 0,-5 1-2 16,8 1-2-16,-1-2 1 0,-2-5-1 0,2 2 0 0,0-1 0 0,-2-1 3 0,-5 2 1 15,13-3 5-15,-5-3 6 0,-2 0 5 0,-1 6 11 0,3-12 7 0,0 6 9 0,-3 0 6 16,3-3 8-16,-3 3 5 0,0-6 5 0,4 2 7 0,-4-7 2 0,2 7 5 0,1-1-2 16,-3-4 1-16,2 3-1 0,-7-4-5 0,7 1-4 0,-7-1-6 0,5 0-6 0,-5 0-5 15,7 1-5-15,-7-1-6 0,0-5-6 0,6 6-6 0,-6-6-8 0,0 0-6 0,0 0-1 16,0 2-5-16,0-2-2 0,-6-1-5 0,6 2-3 0,0-5-5 0,-7 4-6 0,7 0-9 15,-5-4-7-15,-2 5-6 0,0-2-7 0,7-3-8 0,-5 5-7 0,-3 4-15 0,1-5-14 16,2 4-17-16,-4 7-20 16,4-5-20-16,0 3-21 0,-3 6-16 0,3-3-15 0,-3 3-12 0,-5 3-15 0,7-3-13 0,-2 6-15 0,3-1-27 0,-3-1-31 0,3 6-38 0,-2-1-43 15,0-4-37-15,2 5-40 0,5 5 3 0,-7-6 16 0,-1 1 27 0,8 4 29 0,-5-2 35 16,5-3 32-16,-7 5 36 0,7-4 38 0,-7 0 43 0,7 0 49 0,0-1 51 0,-5-4 69 0</inkml:trace>
  <inkml:trace contextRef="#ctx0" brushRef="#br0" timeOffset="-211284.16">33553 3103 57 0,'0'-11'128'0,"0"3"40"0,-6-3 33 0,6 1 29 15,0 1 28-15,0-2 26 0,-7 2 28 0,7 0 24 0,0-1 26 0,0 4 24 0,0-3 28 0,-6 0-51 0,6-1-93 0,0 1-47 0,0 4-23 0,0-5-15 0,-7 4-5 0,7-3-7 0,0 3-2 0,0 1-6 0,0-3-3 0,0 3-4 0,-6-1-3 16,6 2-2-16,0-2-6 0,0 6-5 0,0-5-8 0,0 5-4 0,0-4-7 0,0 4-8 0,0 0-10 0,0 0-11 0,0 0-14 0,0 0-13 0,0 0-16 0,0 0-12 0,0 0-14 0,0 0-14 0,0 0-12 0,-7 0-5 0,7 0-8 0,0 4-5 16,0 1-2-16,0-5 0 0,0 6-3 0,0 4 7 0,0-5 2 0,0 3 5 0,-6 3 5 15,6-2 6-15,0 0 4 0,0 3 5 0,0-3 1 0,0 4 0 0,0 2 2 0,-5 1-2 16,5-2-1-16,0 1-2 16,0 1 2-16,-8 2-3 0,8-3-1 0,0 4 1 0,-8 1-4 0,8-6 0 0,0 7-2 0,-5-3 0 0,5 2 2 0,0-4-2 0,0 2 2 0,0 1-3 15,0-4-4-15,0 0-7 0,0 4-16 0,0-4-11 0,0 0-15 0,5 0-16 16,-5 0-16-16,0 0-16 0,8-6-19 0,0 5-17 15,-8-4-21-15,5 0-19 0,-5-1-22 0,6 1-18 0,-6 1-18 0,7-2-30 0,-7 1-41 0,6-5-32 0,-6-1-31 0,7 2-37 0,-7-3-32 32,0 3 1-32,0-6 15 0,6 6 27 0,-6-6 29 0,0 0 32 0,0 0 33 0,0 0 35 0,0 0 35 15,0 0 48-15,0 0 49 0,0 0 49 0,0 0 63 0</inkml:trace>
  <inkml:trace contextRef="#ctx0" brushRef="#br0" timeOffset="-210888.3">33587 3313 53 0,'0'-9'128'0,"0"-2"44"0,0-2 35 0,0 1 32 0,0 3 33 15,0-6 32-15,0 6 31 0,-8-7 33 0,8 7 28 0,0 0 30 0,0-1 28 0,0 1-49 16,0-3-90-16,0 3-54 0,0 0-37 0,0 3-22 0,0 2-14 0,0-1-16 0,8 1-13 16,-8-1-15-16,0-1-15 0,6 2-14 0,-6-2-10 0,0 6-11 0,5-5-9 0,-5 1-7 15,0 4-7-15,7-5-3 0,-7 5-3 0,8-6-1 0,-2 6-3 0,-6-4-4 0,6 4-4 16,-6-4-2-16,7 4-4 0,-7 0-6 0,5 0-4 0,3 0-8 0,0 0-4 0,-8 0-2 16,5 0-6-16,1 0-2 0,-1 4-6 0,-5-4 1 0,7 4-2 0,2 2 1 15,-4-1 1-15,2-1 1 0,-7 1 0 0,6 5 1 0,-6 1-1 0,6-2 1 0,-6-5 1 0,7 11-2 16,-7-6 0-16,8 3 1 0,-8-3-1 0,0 1-2 0,5 4-2 0,-5-4-1 0,0 5 1 15,0-6-4-15,0 1 0 0,0 4-4 0,0-4-6 0,0 0-1 0,0 5-6 0,0-6-2 16,0 2-7-16,0-1-4 0,0-1-5 0,-5 0-2 0,5-3-1 0,0 3 0 0,0-3 1 16,-8-3 3-16,8 3 8 0,0-6 4 0,0 6 12 0,0-6 4 0,0 0 10 0,0 0 4 15,0 0 10-15,0 0 2 0,-7 0 7 0,7 0 1 0,-6-6 3 0,6 6-1 0,-6-6 2 16,6 3-2-16,-7-3-5 0,7 1-1 0,-5 1-5 0,5-2-1 0,-9-3 2 0,2 3 1 16,7-3 1-16,-5-1 1 0,5 1 2 0,-6 4 2 0,6-10 3 0,-5 5-2 0,5 0-2 15,0 1-1-15,-8-6 0 0,8 6-5 0,0-6-2 0,8 5-3 0,-8-4-4 0,0-1-7 16,0-1 0-16,5 7-5 0,-5-6-3 0,6 2-7 0,-1-2-7 0,-5 0-9 15,7 4-11-15,2-2-8 0,-9 4-14 0,5-3-15 0,-5 8-15 0,7-7-16 0,-7 7-20 16,6-1-18-16,-6 1-19 0,6 4-18 0,-6-5-16 0,7 5-9 0,-7 0-11 0,8 5-11 16,-3-5-11-16,-5 4-23 0,6 1-28 0,-6 5-27 0,8-5-26 0,-3 4-39 0,-5 1-41 0,8 1-5 15,-8 3 12-15,7-5 25 0,-7 6 26 0,0-4 29 0,5 2 27 0,-5-3 34 0,0 1 34 16,0-1 42-16,0-1 45 0,0 0 46 0,0 1 58 0</inkml:trace>
  <inkml:trace contextRef="#ctx0" brushRef="#br0" timeOffset="-210447.45">33763 3273 84 0,'5'0'159'0,"-5"-5"47"0,0 5 39 0,7 0 37 0,-7-4 34 0,0-1 33 15,7 5 33-15,-7-6 35 0,5 2 36 0,-5-1 33 0,0 1 32 0,0-1-54 16,0 1-109-16,0-2-63 0,0 6-38 0,0-6-23 0,0 6-19 0,0 0-19 0,0 0-20 16,0 0-25-16,0 0-27 0,0 0-22 0,0 0-29 0,0 0-20 0,0 0-17 0,0 0-16 15,0 0-11-15,0 0-7 0,0 12-5 0,0-8-2 0,0 1 0 0,0 4 1 0,0 1 5 16,0-1 7-16,0 3 10 0,0-3 4 0,0 0 9 0,-5 6 3 0,5 0 0 0,0-5-1 16,0 5-6-16,-7-2 0 0,7 1-7 0,0-2 0 0,-7 1-2 0,7 2-4 15,0 0-2-15,-5-6-3 0,5 7-2 0,0-7-2 0,-7 0-4 0,7 2-3 0,0-1-3 0,0-1-2 16,0 1 0-16,0-5-2 0,-8-1-3 0,8 1-1 0,0-5-2 0,0 6 4 0,0-6 1 15,0 4 3-15,0-4 2 0,0 0 10 0,0 0 5 0,0 0 9 0,0 0 7 0,0 0 4 16,0 0 3-16,0 0 1 0,0 0 3 0,0 0 1 0,0-4 1 16,0 4 0-16,0-11 3 0,0 7-1 0,0-1-3 0,0 1-5 0,-5-8-4 0,5 3-7 0,0 5-4 15,0-7-3-15,-8 2 0 0,8 0-1 0,0-1 3 0,-6 1 0 0,6-3 2 0,0 3 2 0,-5-6-1 16,5 6-1-16,0-7-2 0,-8 7 2 0,8-6 0 0,-7 0-1 0,7 2 0 16,0-2-1-16,-6-5 3 0,6 7-1 0,0-3-2 0,-6-4-1 0,6 1-5 0,0 4-3 15,-7-4-4-15,7-2-1 0,0 3-1 0,0-1-3 0,0 4-4 0,0-5 1 0,7 6-2 16,-7 0-2-16,0-2 0 0,0 1-3 0,6 1 0 0,-6 4 0 0,0 0 0 0,6-1-1 15,-6 2-2-15,0 5-2 0,7-1-1 0,-7 1-1 0,0-1-5 0,0 5-2 0,0 0-2 16,0 0-4-16,0 0-3 0,0 0-3 0,0 0-1 0,8 0-2 0,-8 0 0 0,5 5 2 16,-5-5 1-16,6 4 3 0,2 1 2 0,-3 5 2 0,-5-7 2 0,8 8 5 0,-1-7 5 15,-7 8 2-15,5-3 3 0,2 0 0 0,-7 1 1 0,7 4 2 0,-7-4-4 0,5 1-1 16,-5 3-11-16,0-5-4 0,0 6-5 0,0-4-5 0,0 2-3 0,0 2-9 16,0 1-10-16,0-7-13 0,0 6-15 0,-5-1-15 0,5 2-16 0,-7-3-18 0,0-4-18 0,7 6-15 15,-5 0-10-15,5-5-24 0,-7 5-32 0,-1-6-45 0,8 2-50 0,-5-1-51 0,5-7-46 16,-8 9-7-16,2-9 11 0,6 7 25 0,-5-5 28 0,-3 1 31 0,8-6 34 0,-7 3 31 0,1 3 35 15,0-6 41-15,6 0 46 0,-7 6 52 0,2-6 66 0</inkml:trace>
  <inkml:trace contextRef="#ctx0" brushRef="#br0" timeOffset="-208891">33032 4148 90 0,'0'0'159'0,"0"-4"41"0,0-2 31 0,-6 0 28 0,6 6 25 0,0-3 24 0,-7 3 23 0,7-6 21 0,0 6 24 0,0 0 19 0,0 0 18 0,0-5-69 0,0 5-119 0,0 0-65 0,0 0-37 0,0 0-18 0,0 0-10 0,0 0-7 0,0 0-10 16,0 0-4-16,0 0-5 0,0 0-5 0,0 0-7 16,0-4-3-16,0 4-3 0,0 0-3 0,0 0-4 0,0-6 0 0,7 6 4 0,-7-4 5 0,6 4 2 0,-6 0 4 0,8-5 4 15,-8 5 0-15,7 0-1 16,-2 0 1-16,7-4-4 0,-5 4 1 0,1 0 1 0,-3 0-1 0,9 0 1 0,-9 4-2 0,10-4-4 0,-9 5-5 0,7-1-4 0,-8 2-6 16,11-2-4-16,-11 1-2 0,8 1-4 0,-8 3-3 0,4-3-3 0,3 3-3 15,-12-3-4-15,11 1-4 0,-11 4 0 0,9-1-4 0,-2-4 0 16,-2 3-2-16,-5 0 0 0,7 1-1 0,-7-1-1 0,7 2 0 0,-7-1-2 0,0-1 1 15,0 1 2-15,0-5-2 0,0 4 2 0,0 1-2 16,0 1-1-16,0-7-2 0,0 7 1 0,0-7-1 0,0 0-1 0,0 1-1 0,-7 1 1 0,7-3 2 0,0 3 7 0,0-6 2 16,0 0 5-16,0 0 5 0,0 0 6 0,0 0 4 0,0 0 5 15,0 0 2-15,0 0 2 0,-7 0 3 0,7 0 5 0,0 0 3 0,-5-6 6 0,5 3-4 0,0 3 0 0,0-6-2 16,-7 1-1-16,7 1-4 0,0 0-2 0,0-1-1 0,-9-5-2 0,9 4 1 0,0-3 1 16,0 3-2-16,0-3-3 0,0 4-1 0,0-5-3 0,0 1-2 0,0-1-2 0,0-1-3 15,0 2-3-15,0-1-2 16,0 1-5-16,9-6-2 0,-9 5-5 0,0-4-6 0,7 4-2 0,-7 1-5 0,5-6-6 0,2 0-5 0,0 0-3 0,-2 0-8 0,3 0-8 0,-1 2-13 15,-2-2-12-15,2-1-15 0,5 2-20 0,-4 4-19 0,-3-5-24 0,3 6-23 16,-2-1-21-16,7-1-22 0,-5 8-23 0,-3-7-21 0,3 5-23 0,-3 1-30 0,9 4-37 16,-9-5-51-16,2 5-57 0,1 0-32 0,-3 0-20 0,2 0 14 0,0 0 27 0,-2 0 31 0,2 0 36 0,-1 0 38 15,2 0 38-15,-2 0 38 0,-6 0 39 0,0 0 48 0,7-7 52 0,-7 7 58 0,5 0 71 16</inkml:trace>
  <inkml:trace contextRef="#ctx0" brushRef="#br0" timeOffset="-208385.87">33482 3986 100 0,'0'0'170'0,"0"0"49"0,5-3 42 0,-5-3 38 0,0 6 34 0,0-6 36 16,0-3 33-16,8 0 34 0,-8 3 35 0,0 2 32 0,0-1 31 15,0 1-63-15,8-1-120 0,-8 5-66 0,0 0-39 0,0-7-25 0,0 7-19 0,0-4-20 0,0 4-19 0,0 0-20 16,0 0-17-16,0 0-23 0,0 0-20 0,0 0-21 0,0 0-19 0,0 0-12 0,0 0-5 0,0 0-4 16,0 4-2-16,5 3-1 15,-5-2 0-15,0-1-2 0,0 5 3 0,6 0 2 0,-6 2 0 0,0-1 3 0,7 5 3 0,-7-6 2 0,0 6 5 0,0 1-3 0,6-2-8 0,-6 0-5 16,0 0-7-16,0 2-2 0,7 2-2 0,-7-3-3 0,0 0-1 0,0 6-6 0,0-8-6 0,0 2-6 15,0 0-1-15,0 0-3 0,0-2-4 16,-7 2-1-16,7 0-5 0,0 0-6 0,0 0-6 0,0-6-5 0,0 7-8 16,0-7 2-16,0 0-2 0,0 0 5 0,0-3 4 0,0 3 3 0,0-3 3 0,0 0 2 0,0-6 6 0,0 0 7 0,0 0 6 0,0 4 10 15,0-4 14-15,0 0 12 0,0 0 12 0,0 0 4 0,0 0 1 0,0 0 1 0,0 0 0 32,0-4 1-32,0-2-1 0,0 6 0 0,0-6 1 0,-6 3-2 0,6-3-2 0,0-3-3 15,0 3-7-15,0-3-5 0,0 5-4 0,0-7-3 0,-7 1 2 0,7 1 3 0,0-2 1 16,0 2 1-16,-6-1 1 0,6 1 1 0,0-7-4 0,-5 7-3 0,5-6 1 0,0 0-3 15,-8 6 0-15,8-6 0 0,-8 2-1 0,8-2-2 0,0 0 0 0,-5 0-4 0,5 0-1 16,0 0-4-16,-8 0-3 0,8 2-1 0,0-2 0 0,-5-1-2 0,5 2-1 0,0 4-5 16,0-5-2-16,0 6-2 0,5-6-4 0,-5 6-3 0,0-1-4 0,0 5 0 0,8-4-1 15,-8-2-1-15,5 6-1 0,-5 0 0 0,8 1 1 0,0-2 2 0,-8 6 0 0,5-4 4 16,1 4 1-16,1-5 4 0,-1 5 0 0,1 0 6 0,-1-4-1 0,1 4 3 0,7 0 1 16,-1 0 4-16,-8 0 1 0,9 0 0 0,-2 0 0 0,2 0 3 0,-1 4 1 0,0-4 2 15,-5 5 3-15,3-1 1 0,1-4-1 0,-3 6 4 0,3-2 4 0,-6 1 0 16,0 0 0-16,-6 6 3 0,7-6 3 0,-7-1 3 0,8 5 2 0,-8 0 0 0,-8-3 1 0,8 3-1 15,-7 3 1-15,7-3-4 0,-6 4-3 0,-7-2-10 0,8-2-6 0,-11 7-11 0,11-7-14 16,-6 1-13-16,-5-1-19 0,4 6-19 0,0-4-17 0,-3-2-20 0,4-5-16 16,-2 6-21-16,5 1-23 0,-5-8-21 0,7 9-22 0,-1-8-25 0,-6 1-30 0,7 1-45 15,-1-2-54-15,1-1-55 0,1 3-50 0,-3-6-9 0,0 5 13 0,3-5 24 0,-3 0 25 16,3 0 33-16,0 0 35 0,5 0 37 0,-9 0 40 0,4 0 45 0,-2-5 47 0,7 5 57 16,-6 0 69-16</inkml:trace>
  <inkml:trace contextRef="#ctx0" brushRef="#br0" timeOffset="-208106.93">33658 3908 0 0,'6'-10'15'0,"-1"6"106"0,2-5 64 0,2-3 49 0,-4 3 44 0,2 0 38 0,-1 0 39 0,-6-1 38 0,0-1 34 0,6 1 39 0,-6 1 38 0,7 0 28 0,-7 3 19 0,0-3-61 0,0 4-108 0,8 1-62 0,-8-3-36 0,0 2-22 0,0 1-18 0,5-1-19 0,-5 5-18 0,0 0-19 0,0 0-21 0,0 0-22 0,0 0-23 0,0 0-23 0,0 0-21 0,0 0-20 0,0 0-17 0,0 0-11 16,0 0-8-16,0 0-3 0,6 0 0 0,-6 5 2 0,0-1 2 0,8 1 4 0,-3 6 4 15,-5-2 1-15,8 6 2 0,-8-6-1 0,7 6 2 0,-2 6 1 0,-5-8 3 0,7 8-4 16,0-3-2-16,-7 2-6 0,5 0-21 0,-5-2-6 0,0 3 0 0,8-1 0 16,-8-1 0-16,0 6 0 0,0-6 0 0,0 1-10 0,-8 4-31 0,8-5-19 0,-5 2-16 15,-2-2-26-15,0 5-26 0,2-3-35 0,-10-3-35 0,10 1-47 0,-14 2-51 0,4-3-91 16,-4 3-108-16,-2-2-73 0,5-4-55 0,-12 3-4 0,8-2 13 0,-6-2 31 0,8 1 35 0,-3 1 44 16,-5-7 46-16,7 0 54 0,-2-5 52 0,2 7 63 0,1-7 63 15,-3 1 83-15,2 1 92 0</inkml:trace>
  <inkml:trace contextRef="#ctx0" brushRef="#br0" timeOffset="-206884.51">30617 4382 85 0,'-8'5'152'0,"3"-5"41"0,-3 0 31 0,2 0 24 0,1 0 26 0,-2 0 25 0,-1 0 27 0,2 0 25 0,6-5 24 0,-7 5 20 0,7 0 17 0,0 0-71 0,0 0-123 0,-6-4-69 0,6 4-43 0,0 0-24 0,0 0-18 0,0 0-9 0,0 0-7 0,0 0-9 0,0 0-5 0,6 0-6 0,-6 0-4 0,7 0 0 0,-1 4 3 0,2-4 4 15,-1 0 7-15,-2 5 8 0,9-5 10 0,-9 4 8 0,8 2 10 0,6-6 2 0,-4 5 1 31,4-1-4-31,0-4-5 0,1 6-5 0,6 0-4 0,1-2-4 0,-3-4-2 16,3 5-4-16,6-1-2 0,-1 1 1 0,0-1-4 0,2 2 1 0,3-1-1 16,10 4 0-16,-7-3 1 0,4 4-4 0,2-5-4 0,6 3-3 0,-5 3-3 15,4-2-3-15,1 0-4 0,0-2-4 0,7 2-4 0,-7 0-3 0,7 1 0 0,1 0-5 16,-5-6-4-16,5 8-2 0,-2-3-1 0,2-5 0 0,-1 5 2 0,-1-3-1 16,0 3 0-16,0-3-1 0,2 4-1 0,-8-5 0 0,6 0 0 0,-5-1-1 0,6 6-2 15,-7-5 1-15,-2-1-2 0,-2-4 2 0,3 5-1 0,-5 2 2 0,-1-7-1 0,2 3 0 16,-3-3 4-16,-3 6-2 0,-2-6-2 0,-8 0 2 0,1 5 0 0,-5-5 2 0,-1 0-4 15,0 0 4-15,-7 0 1 0,-6 0 0 0,2 0-3 0,-4 0-2 0,2 0 1 0,-5-5 0 16,-3 5-1-16,2 0-3 0,-7 0-1 0,7-6-11 0,-7 6-11 0,0 0-18 16,0 0-17-16,0 0-23 0,0 0-24 0,0 0-19 0,0 0-19 0,-7-3-25 0,7 3-29 15,0 0-41-15,0 0-50 0,0 0-46 0,0 0-43 0,0 0-31 0,0 0-23 0,0 0 8 16,0 0 20-16,0 0 31 0,0 0 32 0,0 0 34 0,0 3 33 0,0-3 36 0,0 6 40 16,0-6 46-16,0 5 47 0,0-5 50 0,7 4 58 0</inkml:trace>
  <inkml:trace contextRef="#ctx0" brushRef="#br0" timeOffset="-204178.77">31710 5315 0 0,'0'-5'3'0,"0"1"112"0,0 4 71 0,0-5 48 0,0-1 36 0,0-3 35 16,-8 5 32-16,8-1 34 0,-5-5 34 0,5 4 33 0,0-3 30 0,-6 3 26 0,6 2 23 0,0 4-85 0,-5-5-143 0,5 5-85 0,0 0-53 0,0 0-31 0,0 0-19 0,0 0-23 0,0 0-22 0,0 0-26 16,0 0-25-16,0 0-20 0,0 0-17 0,0 0-4 0,0 5 3 0,0-1 6 15,0 2 5-15,0 3 7 0,0 3 5 0,5 1 7 0,-5 2 8 0,0-1 6 16,0 6 5-16,6-6 7 0,-6 7 7 0,0-7 2 0,5 6 3 0,-5-2-7 0,0 3-8 16,8-8-6-16,-8 8-6 0,0-2-2 0,8-4-1 0,-8 3-1 0,0-2 0 15,5 4 1-15,-5-5-2 0,0-2 2 0,0 2 0 0,0 0 0 0,7-6-1 0,-7 1 1 16,0 1 0-16,0-1 0 0,0-1 1 0,0-4 5 0,6-1 5 0,-6-4 12 15,0 6 13-15,0-6 13 0,0 0 17 0,0 0 12 0,0 0 17 0,0 0 12 16,0 0 9-16,0 0 9 0,0-6 8 0,0 2 5 0,0 4 0 0,0-11-3 0,0 8-1 16,0-7-9-16,0 5-11 0,0-5-9 0,0-5-12 0,-6 6-11 15,6-6-11-15,0 6-11 0,0-7-9 0,-7 1-9 0,7 1-6 0,0-2-7 0,0 3-1 16,-5-7-3-16,5 4-6 0,0 3-3 0,-8-7-5 0,8 5-7 0,0-4-8 16,-8 0-6-16,8-2-6 0,0 3-2 0,0-2-2 0,0 0-3 0,0 0-3 15,0-2-1-15,0 1 0 0,0 2-3 0,0-5 3 0,0 3-1 0,0 3 1 0,0 2 1 16,0-4 1-16,0 7 0 0,8-8 0 0,-8 6 2 0,0 2-3 0,8 4 3 15,-8-6-2-15,5 3 2 0,-5 3 0 0,0 3 0 0,7-1-2 0,-7 1 1 16,6-3-3-16,-6 3 1 0,6 0-4 0,-6 6 2 0,7-3-2 0,-7 3 1 0,8 0-2 16,-8 0 1-16,5 3-1 0,2-3 2 0,-7 6 0 0,7 0 0 0,-7 3-1 15,5-3 4-15,-5 1-1 0,8 4 1 0,-8 5 2 0,7-7-4 0,-7 6-1 0,0-2-5 16,0 8-1-16,0-6-4 0,0 3-2 0,0-3-1 0,-7 6-2 0,7-8-4 16,-8 8-3-16,3-6-2 0,5 3-3 0,-7-3-3 0,0 1-1 0,2-3-5 15,5 2-5-15,-8-1-5 0,1 2-8 0,1-7-14 0,0 0-15 0,-1 6-22 16,2-6-24-16,-3 2-27 0,0-1-27 0,3 0-51 0,-1-1-63 0,1-4-75 0,5 5-80 15,-7-6-25-15,-2 7 1 0,4-7 17 0,-2 1 25 0,7-1 29 0,-6 2 37 0,6-6 40 16,0 0 43-16,0 0 44 0,0 0 47 0,0 0 60 0,0 0 66 0</inkml:trace>
  <inkml:trace contextRef="#ctx0" brushRef="#br0" timeOffset="-203933.47">31944 5462 0 0,'0'0'1'0,"0"5"97"0,0-5 66 0,-5 0 42 0,5 0 33 0,0 0 30 0,0 0 28 0,-8 0 30 0,8-5 28 0,-5 5 28 0,-3-6 27 0,2 6 27 0,6 0 24 0,-5 0-68 0,-2-4-121 0,-1 4-61 0,2 0-28 0,6 0-14 0,-6-5-4 0,-1 5-10 0,7 0-8 0,-5 0-13 0,5 0-13 0,0 0-11 16,-9 0-10-16,9 0-13 0,0 0-8 0,0 0-10 0,0 0-10 0,0 0-10 16,0 0-11-16,0 0-12 0,0 0-11 0,0 0-6 0,0-4-8 0,0 4-4 0,9-5 0 15,-9 5-3-15,5 0-4 0,2-6-3 0,-1 6-2 0,8 0-6 0,-7-4-2 0,4-2-13 16,2 6-19-16,7-4-23 0,-6 4-26 0,-1-5-32 0,6 5-34 0,-6 0-62 15,8-5-74-15,-11 5-81 0,4 0-77 0,-1 0-29 0,1 5-3 0,-2-5 8 0,-4 0 18 16,-2 5 30-16,-1-5 37 0,3 4 43 0,-3-4 47 0,-5 0 47 0,0 0 51 0,0 0 64 16,0 0 71-16</inkml:trace>
  <inkml:trace contextRef="#ctx0" brushRef="#br0" timeOffset="-203744.03">31912 5666 0 0,'0'11'4'0,"0"-7"112"0,0 2 71 0,0-3 49 16,-5 3 39-16,5-6 37 0,0 6 35 0,0-6 33 0,0 0 33 0,0 0 30 15,0 0 29-15,0 0 23 0,0 0 22 0,0 0-84 0,0-6-147 0,5 6-80 0,-5-6-42 16,6 6-29-16,-6 0-19 0,8-3-20 0,-3 3-19 0,3-6-18 0,-3 6-19 16,9-4-27-16,-7 4-28 0,6-5-36 0,0-1-36 0,-7 6-33 0,7 0-32 0,0-3-72 15,-5 3-92-15,2 0-75 0,-1-6-64 0,-4 6-24 0,8 0-2 0,-5 0 11 16,-2 0 16-16,-6-4 29 0,7 4 34 0,-2-5 42 0,-5 5 45 0,0-6 47 0,0 6 50 0,0-10 69 16,0 6 82-16</inkml:trace>
  <inkml:trace contextRef="#ctx0" brushRef="#br0" timeOffset="-202104.56">32374 5301 0 0,'0'0'54'0,"0"0"50"0,0 0 32 0,0 0 31 0,0-6 28 0,0 6 29 0,0-4 26 0,0 4 26 15,0-5 24-15,0 5 24 0,0-4 26 0,0 4-14 0,0-5-35 0,0 5-34 0,0-4-32 0,0-2-21 0,0 6-9 0,0 0-11 0,0 0-11 0,0-10-11 0,0 10-7 0,0-5-12 0,0 5-6 0,0 0-12 0,0-6-8 16,0 6-12-16,0-4-13 0,0 4-11 0,0 0-11 0,0-5-13 0,0 5-11 16,0 0-14-16,0 0-14 0,0 0-13 0,0 0-14 0,0 0-7 0,0 0-7 0,0 0-4 15,0 0-3-15,0 0-2 0,0 5-1 0,0-1 0 0,0 2-1 0,0 3 0 16,7-3 3-16,-7 4 3 0,0-1 5 0,0 0 4 0,0 2 7 0,6 4 1 0,-6-1 3 16,0-5-1-16,0 6 0 0,0-1 1 0,0 2-4 0,0-1 2 0,0-1-1 15,0 0 0-15,0 1 0 0,0 5 1 0,0-7 0 0,0 3-1 0,0-1 0 0,0-6-2 16,0 6 1-16,0-5-1 0,0 4 1 0,0-4 0 0,0 1 0 0,0-8 1 15,0 7 0-15,8-4 0 0,-8-1 0 0,0-1 2 0,0-4 2 0,0 0 6 16,0 6 3-16,0-6 4 0,0 0 7 0,0 0 4 0,0 0 9 0,0 0 10 0,0 0 10 16,0 0 11-16,0 0 12 0,0 0 8 0,0 0 6 0,0 0 2 0,0 0-1 15,0 0-2-15,-8-6 0 0,8 2-2 0,0-1-1 0,0-1-3 0,0 3-5 0,-6-4-10 16,6 4-12-16,0-8-10 0,-7 7-12 0,7-5-5 0,0-2-6 0,0 1-3 16,-6 0-1-16,6 1-4 0,0-2-2 0,-5 2-5 0,5 0-4 0,0-1-3 0,0 0-5 15,-8-5-2-15,8 6-3 0,0-2-2 0,0-3-3 0,0 4-3 0,0-4-1 16,8 4-4-16,-8-4-2 0,0-1-2 0,5 4-1 0,-5 2-3 0,0-5 0 0,6 3-2 15,-6 2-3-15,7 3-1 0,-7-3 0 0,6 5-1 0,-6-1 0 0,8 1-1 16,-8-2 2-16,0 6-2 0,7 0 0 0,-7 0 2 0,0 0 1 0,5 0 1 0,1 0 2 16,2 0 5-16,-8 6 0 0,5-2 6 0,3 1 0 0,-1-1 5 0,-7 5-2 15,6-3 3-15,0 3 1 0,-1 2 0 0,2-1 3 0,1 3 0 0,-2-2-2 0,1-2-5 16,-7 7-4-16,6-7-6 0,-6 6-5 0,5-6-2 0,-5 6-4 0,0 0 0 16,8-6-2-16,-8 6-1 0,0-5-1 0,0 0-1 0,0 4 0 0,0-4 2 15,0-1 2-15,-8 0 5 0,8-3 7 0,0 4 5 0,0-5 6 0,-5 1 5 0,5 3 2 0,0-9 4 16,0 4 6-16,0-4 5 0,0 5 6 0,0-5 8 0,0 0 7 0,0 0 7 15,0 0 10-15,0 0 11 0,0 0 11 0,0 0 6 0,0 0 1 0,0 0 5 0,0 0 1 16,0 0 1-16,-6-5 1 0,6 1-2 0,0 4 0 0,0-6-5 16,0 3-5-16,-7-8-6 0,7 7-6 0,0-2-12 0,-6 0-9 0,6-3-4 0,0 5-3 15,0-1-3-15,0-5-3 0,0 1-3 0,-8-3-5 0,8 9-3 0,0-7-2 0,0-1-5 16,0 2 0-16,0-6-4 0,0 5-3 0,8 1-2 0,-8-6-3 0,0 1-1 16,0 3-2-16,6-3-1 0,-6-1-2 0,7 6-1 0,-7-5-2 0,6-1 2 0,-6 0-1 15,5 6-3-15,3 0-2 0,-8-7-2 0,8 5 1 0,-8 7 0 0,5-5 0 16,-5 4-3-16,6 1-1 0,1-2-2 0,-7 0 0 0,5 3 0 0,-5 3 1 15,9 0 2-15,-9 0 1 0,7 0-1 0,-2 3-1 0,1-3 1 0,-6 6 4 0,8 0-1 16,-3-2 0-16,3 5 4 0,-3-4 4 0,-5 5 4 0,7-1 2 0,0 3 1 0,-7-3 0 16,5 0 1-16,-5 1-1 0,0 4 1 0,0-4 3 0,8 5 2 15,-8-6-5-15,0 6 0 0,0-6-5 0,0 7-9 0,0-7-13 0,-8 6-15 0,8 0-14 16,0-5-16-16,0 4-17 0,0-4-20 0,-5 5-18 0,5-5-25 0,0 4-27 0,-7 1-33 0,7-6-36 16,0 7-53-16,0-7-62 0,0 0-57 0,0 6-51 0,0-6-11 0,0 1 9 0,0 1 24 15,0-1 29-15,0-6 33 0,7 1 34 0,-7 0 39 0,0 5 43 0,5-10 45 0,-5 4 47 0,8-4 57 16,-8 6 71-16</inkml:trace>
  <inkml:trace contextRef="#ctx0" brushRef="#br0" timeOffset="-200823.45">32805 5480 94 0,'5'-13'160'0,"-5"2"44"0,0-2 34 0,9 2 33 0,-9-3 34 0,0 0 36 0,0-1 33 0,0-1 34 15,0 2 34-15,-9 4 33 0,9-4 32 0,0 4-62 0,0-5-116 0,0 6-55 0,-5-1-24 0,5 1-16 0,0 4-4 0,-7-5-13 0,7 4-12 0,0 2-18 0,-6-1-23 0,6-1-25 0,0 6-26 0,0 0-27 0,0 0-23 0,0 0-19 0,-7 0-21 0,7 0-14 0,0 0-15 0,-7 6-14 0,7-1-9 0,-7-1-8 0,7 2-8 0,-5 0-2 0,-3-2 1 16,2 5 2-16,6 0 6 0,-5-3 6 0,-3 3 7 0,3 2 4 0,5-1 3 0,-7-1 0 0,-2 0 2 0,9 6 2 0,-5-6-1 0,5 2-2 16,-6-1-4-16,-1 4-1 0,7-4 1 15,0 0 0-15,0 5-3 0,-5-6 0 0,5 1-3 0,0-1-2 0,0 0-2 0,0 3 0 0,5-3-2 0,-5 1 3 0,0-5-1 16,0 4 3-16,0-5 5 0,7 2 1 16,-7 0-3-16,6-2 6 0,-6 1 1 0,5 1 5 0,-5-6 2 0,9 3 5 0,-9-3 6 0,7 6 5 15,-2-6 6-15,-5 0 3 0,8 0 9 0,-3 0 5 0,-5 0 4 0,6-6 9 0,2 6 10 0,-8-3 5 0,5-3 4 16,2 1 4-16,0 1 3 0,-7-2 2 0,7 0 0 0,-7 2 1 0,6-5 3 0,-6 4-4 15,0-1-5-15,7-3-3 0,-7 0-6 0,0 2-3 0,5-2-7 0,-5 0-5 16,0 3-6-16,0-3-6 0,0 0-9 0,0-1-3 0,0 0 0 0,0-4-6 16,0 4-6-16,0 0-3 0,0-1-2 0,9 2-3 0,-9 4-5 0,0-5-4 0,0 5-5 0,0 1-2 0,0-1-5 15,0 5-6-15,0 0-3 0,0 0-9 0,0 0-7 0,0 0-6 16,0 0 0-16,0 0-2 0,0 0-1 0,0 0 1 0,0 0 6 0,0 9 0 0,0-4 0 0,5 1 6 16,-5 3 8-16,0-3 6 0,0 4 6 0,7 4 7 0,-7-4 8 0,0-1 4 15,0 6 1-15,6-5 1 0,-6 4-3 0,0 1 0 0,0-5-8 0,0 0-4 0,7 4-5 16,-7-4-5-16,0-1-6 0,6 0-4 0,-6 3-4 0,8-3-6 0,-8-3-3 0,5 3-2 15,0-5 2-15,-5 1 0 0,9 1 7 0,-4-6 3 0,2 3 8 0,1 4 6 16,-3-7 8-16,9 0 5 0,-9 0 6 16,3 0 7-16,5-7 6 0,-7 7 7 0,6-3 5 0,-4-3 5 0,-2 1 2 0,1 1 2 0,-1-2 2 0,7-3 1 0,-5 4 2 0,-8-5 1 15,5 4 0-15,1-3 6 0,1 0 1 0,-7-1 4 0,6 1 2 0,-6-3 2 0,8-1 2 16,-8 2 1-16,0 2 7 0,7-6 2 0,-7 1 3 0,0 4-3 0,0-4-1 0,5 0-1 16,-5-2 4-16,0 1-3 0,0 1-4 0,0-6-3 0,0 0-3 0,-5 7-3 15,5-8-4-15,0 2-7 0,0 1-5 0,0-3-4 0,0 6-3 0,0-3-2 0,-7 2 4 16,7-4-6-16,0 7-4 0,0-2-2 0,0 5 3 0,0-1-4 0,0-2 1 0,0 7 1 15,0-3 0-15,0 3-1 0,0 3-5 16,0 3-6-16,0-6-7 0,0 6-7 16,0 0-8-16,0 0-5 0,0 0-3 0,0 0-4 0,0 0-1 0,0 0-2 0,0 6 0 15,0-3-1-15,0 3 0 0,0 0 0 0,0 3 5 0,0 0 5 0,0 0 12 0,0 1 5 16,0 1 4-16,0 3 6 0,0 0 3 0,0 1 3 0,0 1 0 0,0 2 2 16,0-3 0-16,0 6 0 0,0-3-1 0,-8-3 0 0,8 5 4 0,0-2-3 0,0 2-5 0,0 0-1 15,0 0 1-15,0-2 0 0,0-2 2 0,0 3-2 0,0-5-2 0,0 2-5 16,0-2-4-16,0 1 0 0,8-2-2 0,-8-1-4 0,0-3-8 0,0 1-3 0,7-5-6 15,-7 4-4-15,0-5-5 0,5 2-2 0,-5 0-3 0,0-2 0 0,0-4 3 0,6 0 7 16,-6 0 8-16,0 0 6 0,0 0 7 0,6 0 10 0,1 0 9 0,-7 0 11 16,0-4 5-16,8-2 11 0,-3 0 7 0,-5 2 6 0,7-1 10 0,-7 1 6 0,7-7 6 15,-7 2 1-15,5 5 1 0,3-8-3 0,-1-1-2 0,-7 2-5 0,6 2 0 0,0 0-3 16,1-7-1-16,-7 7-1 0,5-6-3 0,3 1-6 0,0 3-8 0,-8-3-9 0,5-1-7 16,1 2-5-16,1-3-3 0,-7 2-3 0,5 4-5 0,4-4-1 0,-9 4-4 15,5 0 1-15,-5-1-1 0,7 2 2 0,-7 5 1 0,0-5 1 0,6 3 0 0,-6 0-1 16,0 6 1-16,0 0-3 0,0 0-3 0,0 0-6 0,0 0-2 0,0 0-5 15,0 0-1-15,0 0-2 0,0 0 1 0,0 0-3 0,0 6-3 0,-6-6 0 0,6 10-1 16,0-5 5-16,-7 4 3 0,7-5 5 0,-5 7 3 0,5-1 3 0,-9 0 6 0,4 4 5 16,5-4 3-16,-7 4 1 0,1-4-4 0,1 5-1 0,-3-6 2 0,0 6 0 15,3-6 2-15,-2 2-4 0,1-1-3 0,0 0-1 0,6-1 2 0,-7 0-2 0,-1 1-3 16,3 1-1-16,-2-7-1 0,7 1-1 0,-7 5-1 0,7-5 2 0,-5 5-2 0,5-7 0 16,0 4 1-16,-8-2-1 0,8 4-1 0,0-5-1 0,0 2-1 0,0-1 0 0,0-1 2 15,0 1 3-15,8-1 2 0,-8 2 1 0,0 0 3 0,5-2 2 0,-5-4 0 0,7 5 3 16,0 1 3-16,-7-3 3 0,5 3 2 0,3-2 4 0,-1 1 0 0,-1 1 3 15,7-3 1-15,-8 4 3 0,3-4-4 0,0-3 1 0,3 6-1 0,-4-1 2 0,-2-5-1 16,9 4-2-16,-7-4-7 0,-1 0 0 0,8 6-1 0,-7-6 0 0,-2 0-2 0,2 0 0 16,5 0-2-16,-4-6 0 0,-1 6 0 0,-2-4-2 0,2 4 3 15,0-5-1-15,-2-1 1 0,3 6 2 0,-3-3 1 0,-5-4 2 0,8 4 1 0,-2-3-2 0,-6 1 2 0,5 1 0 16,3-2 0-16,-8 3 1 0,0-8 0 0,8 7 2 0,-3-2-2 0,-5-4-2 16,8 5-1-16,-8-4 2 0,5-1 0 0,-5 1 1 0,0-3-1 0,5 3-2 0,-5 0-1 0,0-6 1 15,9 6-3-15,-9-7-1 0,0 2-2 0,5 4-1 0,-5-4 0 0,0 0-1 0,0-7-2 16,0 12-1-16,0-6-2 0,7 0 0 0,-7 0 0 0,0 2-2 0,0 4-2 0,0-7 1 15,0 5-1-15,0 2 1 0,0 5 0 0,0-5 1 0,0 3-1 0,0 6-1 0,0 0-3 16,0 0-1-16,0 0-2 0,0 0-2 0,0 0-2 0,0 0-2 0,0 0-2 16,0 0-2-16,0 0-5 0,0 0 0 0,0 0 1 0,0 0-3 0,0 0 3 0,-7 0-1 15,7 6 4-15,0-6 3 0,0 4 3 0,0 1 3 0,0-1 5 0,-5 1 5 0,5-1 3 16,0 2 3-16,0 3 7 0,-9-3 6 0,9 4 1 0,0-5 3 0,0 4 0 0,0 1 4 0,-5-1-1 16,5-4 0-16,0 5-4 0,0-4 0 0,0 3-2 0,0-5 2 0,-5 7-2 15,5-7-1-15,0 1-2 0,0 1-1 0,0-3-2 0,0 4-2 0,0-3-2 0,0 1 0 16,0 0 2-16,0-5 1 0,0 4 3 0,0 2-3 0,0-6 2 0,0 4-1 0,0 1-3 15,0-5-1-15,0 5 0 0,0-5-1 0,0 0 0 0,5 4 1 0,-5-4-2 0,0 6 0 16,0-6 0-16,0 4-2 0,0-4-2 0,0 0-2 0,5 0-1 0,-5 6 0 0,0-6-1 16,9 5 1-16,-9-5-1 0,5 4 2 0,-5-4 1 0,0 0 0 0,7 5-1 0,-7-5-2 15,8 4-2-15,-8 2 0 0,5-6 0 0,-5 5 2 0,7-5 2 0,-7 4 0 0,7 2-1 16,-2-6-1-16,-5 3-4 0,7-3 0 0,-7 7-7 0,6-2-3 16,-6-5-3-16,8 4-4 0,-8 1-3 0,0-5-3 0,6 4-7 0,-6 2-10 0,0-6-11 0,7 5-14 15,-7-5-11-15,0 4-16 0,0 1-14 0,0-5-18 0,5 4-12 0,-5-4-19 0,0 0-16 0,0 0-19 16,0 6-16-16,0 0-26 0,-5-2-27 0,5 1-54 0,-7 1-63 0,7-3-51 0,-6-3-45 15,6 6-4-15,-8-2 14 0,2 1 27 0,-1-5 28 0,2 6 34 0,-2-6 36 0,0 0 37 0,2 3 37 16,-3-3 44-16,1 0 47 0,-7 0 61 0,9 0 76 0</inkml:trace>
  <inkml:trace contextRef="#ctx0" brushRef="#br0" timeOffset="-200349.82">32576 6062 0 0,'0'5'12'0,"-5"1"100"0,5-2 56 0,-8 2 39 0,8-1 27 0,-6-1 24 0,6 1 22 0,-5-5 21 0,5 4 24 0,-7 2 21 0,7-6 23 0,-9 4 13 0,9-4 2 0,0 5-65 0,-5-5-106 0,5 0-57 0,0 0-27 16,0 6-9-16,0-6 2 0,0 0 2 0,-7 0 2 0,7 0 2 0,0 0 0 0,0 0 0 0,0 0-3 15,0 0-2-15,0 0-2 0,0 0-3 0,0 0 0 0,0 0-3 0,0 0-6 16,0 0-5-16,0 0-6 0,0 0-7 0,0 0-8 0,0 0-11 0,0 0-11 0,0 0-12 16,0 0-7-16,0 0-6 0,7 0-5 0,-7-6-8 0,5 6-3 0,-5 0-3 15,9 0-4-15,3 0-7 0,-6 6-6 0,7-6-17 0,0 0-19 0,6 0-26 16,1 3-24-16,-6-3-37 0,4 0-37 0,9 7-52 0,-7-7-60 0,0 5-99 0,0-5-113 0,-1 4-49 16,0-4-13-16,-6 5 5 0,8-5 19 0,-9 4 29 15,1-4 37-15,1 0 43 0,-9 6 46 0,0-6 50 0,4-6 55 0,-4 6 60 0,-5 0 66 0</inkml:trace>
  <inkml:trace contextRef="#ctx0" brushRef="#br0" timeOffset="-199694.38">32948 6293 0 0,'0'0'5'0,"0"0"114"0,0 0 73 0,0 0 51 16,-6-6 41-16,6 6 41 0,0-4 37 0,0-2 34 0,0 1 32 0,0 1 27 0,-8-1 31 31,8 5 25-31,0 0 27 0,0 0-82 0,0 0-139 0,8-6-77 0,-8 6-44 0,0 0-26 16,0 0-21-16,0 0-20 0,0 0-21 0,0 0-20 0,0 0-16 0,0 0-13 15,0 0-16-15,0 0-7 0,0 0-8 0,0 6-3 0,0-1-7 0,0-1-3 0,0 1-5 16,0 1-2-16,0 4 0 0,6-1 0 0,-6 0-2 0,5 6 4 0,-5-6 3 0,7 7 1 16,-7-1 5-16,8-1-3 0,-8 2-6 0,0 2-4 0,6-3-2 0,-6 1-3 0,7 2-1 15,-7-3-1-15,0 0 1 0,6 4-1 0,-6-4-1 0,0 0 0 0,0 0 1 0,5-6-2 16,-5 5 0-16,0-4-1 0,0 0 1 0,0-4 0 0,0 3-1 0,0-3 0 15,0-2-1-15,0-4 0 0,0 5 2 0,0-5 1 0,0 0 5 0,0 0 4 0,0 4 8 16,0-4 6-16,0 0 6 0,0 0 4 0,0 0-5 0,0 0 2 0,0 0 2 0,0 0 1 16,0-4 1-16,0-1 1 0,-5 5-2 0,5-4 0 0,-6-2 0 0,6 0 1 15,-7-3-6-15,7 3-1 0,-6-3 0 0,6 0 3 0,0-1 5 0,-8 1 4 0,1-6 2 16,7 4 3-16,-5-2 0 0,5-2-2 0,-6-1 1 0,-2-2-3 0,8 3-1 0,-5-6-5 16,-3 6-6-16,8-3-8 0,0-2-4 0,0 0-6 0,0 2-6 0,0-3-2 15,0 2-1-15,8-6-4 0,-8 5-1 0,5 1-2 0,3-5-2 0,-2 5 0 0,-1-2-2 16,2 3-1-16,1-1 1 0,-2-2 0 0,1 2 0 0,-1 5-2 0,-1-2-2 0,3 1-3 15,-8 1-2-15,8 1-3 0,-3 1 2 0,1 8 1 0,-6-7-4 0,7 7 1 16,-1-1-3-16,2 1 0 0,-1-1 4 0,-7 1-1 0,5 4 3 0,1-6 0 0,0 6 1 16,1 0-1-16,1 0 4 0,-3 6-2 0,9-6 3 0,-9 4-1 0,3 1 6 0,-1-1 1 15,-1 1 6-15,0 5-2 0,1-5-4 0,-7 4 0 0,5 1-2 0,-5 0-2 16,8-1 3-16,-8 2-3 0,0-2-1 0,0 1-1 0,0 1-9 0,0 2-9 0,-8 2-11 0,8 1-12 16,-5-7-15-16,-2 6-14 0,1-1-14 0,0 6-18 0,-1-11-21 0,-1 6-19 0,3-1-22 15,-2 2-17-15,-5-3-19 0,4 2-32 0,1-4-38 0,1-1-47 0,0-1-49 16,1 0-42-16,5 1-33 0,-7-5 0 0,-1 4 18 0,2-2 28 0,6-2 31 0,-7-1 34 0,7-4 34 15,-6 5 36-15,1-5 36 0,5 0 45 0,0 0 50 0,0 0 54 0,0 0 71 0</inkml:trace>
  <inkml:trace contextRef="#ctx0" brushRef="#br0" timeOffset="-198692.33">33482 6335 9 0,'0'-3'104'0,"0"3"66"0,0-6 52 0,0 6 49 0,0 0 46 0,0-5 40 0,0 1 40 0,5-2 39 0,-5 6 34 0,0-3 34 0,0 3 33 0,0-6-19 0,0 6-47 0,0-4-67 0,0-1-82 0,0 5-48 0,0-6-33 0,0 2-31 0,8 4-23 0,-8-6-23 0,0 1-22 0,0 5-18 0,0-4-18 0,8-1-13 0,-8 5-16 16,0-6-14-16,0 2-13 0,5 4-8 0,-5-4-8 0,6 4-5 0,-6-5-7 0,7-1-6 0,-1 6-5 16,1-3-4-16,-1 3-2 0,1-7-3 0,-1 7-5 0,7-5-2 0,-5 5-3 15,5-4-7-15,-2 4-10 0,4-5-15 0,4 5-13 0,-6 0-24 0,0-6-30 0,-2 6-28 0,5 0-35 16,-4 0-36-16,0 0-38 0,3 0-64 0,-4-4-72 0,2 4-82 0,-5 0-84 0,-1 0-25 15,-2 4 4-15,2-4 19 0,-7 0 32 0,0 0 38 0,0 0 45 0,0 0 47 0,0 0 49 0,-7-4 52 16,2 4 52-16,-10-5 68 0,2 1 68 0</inkml:trace>
  <inkml:trace contextRef="#ctx0" brushRef="#br0" timeOffset="-197066.59">33305 6088 25 0,'8'-5'91'0,"-8"-1"34"0,0 2 28 0,6-2 24 0,-6 1 21 0,5 1 22 15,-5-2 25-15,8-3 22 0,-8 4 21 0,8-5 22 0,-8 7 19 0,5-9-38 0,-5 8-68 0,0-1-34 0,8-5-15 0,-8 5-8 0,5-4-9 0,-5 5-2 0,0-8-1 0,5 9-4 0,-5-3-7 0,0-3-5 0,9 3-2 0,-9-3-3 16,0 5-3-16,0-2-3 0,0 0-9 0,0 6-5 0,0-3-6 0,0-3-7 0,0 6-9 15,0 0-8-15,0-5-11 0,0 5-10 0,0 0-9 0,0 0-14 0,0 0-12 0,0 0-15 16,0 0-14-16,0 0-12 0,0 0-11 0,0 0-10 0,0 0-9 0,0 0-4 0,0 0 0 16,0 5-2-16,0 1 1 0,0-3 4 15,0 3 5-15,0 0 8 0,0 3 7 0,0 1 9 0,0-1 7 0,0 6 6 0,0-5 10 0,0 4 5 0,0 5 6 0,0-4 2 0,0 4 2 16,-9 1-1 0,9 1 1-16,0-2-2 0,0-1-4 0,0 3-2 0,0-2-3 0,0 2-11 0,0-3-11 0,0 1-12 0,0 2-19 0,0-8-17 0,0 7-19 0,0-4-19 0,0 2-18 15,0-3-17-15,0 1-16 0,0-2-30 0,0 0-35 0,0-4-36 0,-5 6-42 0,5-7-49 16,0 0-52-16,0 1-11 0,0-5 11 0,0 5 20 0,0-4 26 0,-5-3 28 0,5 3 29 15,0-6 31-15,-8 0 28 0,8 5 40 0,0-5 40 0,-5 0 44 0,5-5 59 0</inkml:trace>
  <inkml:trace contextRef="#ctx0" brushRef="#br0" timeOffset="-196687.34">33411 6257 70 0,'5'-4'140'0,"2"-5"35"15,-7 0 23-15,6 2 17 0,2-2 16 0,-2-2 18 16,1-2 22-16,-7-2 23 0,5 5 21 0,4-1 23 0,-4 2 22 0,0-4-54 0,-5 1-101 15,8 9-53-15,-3-8-30 0,3 1-5 0,-8 6 7 0,8-1 6 0,-8 1 5 0,5-1-2 16,-5-1-7-16,0 2-9 0,0 4-8 0,0 0-12 0,6-6-12 0,-6 6-11 0,0 0-12 16,0 0-8-16,0 0-14 0,0 0-6 0,0 0-13 0,0 0-7 0,0 0-9 0,0 0-6 15,0 0-5-15,0 0-4 0,-6 6-1 0,6-2 1 0,0 2 1 0,-5-1 2 0,5-5 4 16,-8 9 1-16,0-5 5 0,8 6 3 0,-5-5 5 0,-3 4 2 0,3 3 5 0,0-8-2 16,-4 5 0-16,4-3-3 0,-2 3-1 0,-7 0-4 0,8-3-3 0,-1 4-8 0,2-5-5 15,-2-1-6-15,0 5-6 0,2-3-5 0,-10 3-8 0,10-4-7 0,-4 2-4 0,4-4-3 16,0 3-2-16,5-1-3 0,-8-1-1 0,3 0-2 0,-3 2 2 0,8-1-1 15,-8-1 5-15,8-4 1 0,0 5 5 0,-5-5 5 0,5 0 4 0,0 6 4 0,0-6 0 16,0 0 2-16,0 0 2 0,0 0 4 0,0 0 2 0,0 0 3 0,0 4 4 0,0-4 5 16,0 6 9-16,5-6 7 0,-5 0 10 0,8 5 7 0,-8-5 10 0,8 0 8 0,-8 0 9 15,5 0 7-15,3 4 5 0,-3-4 3 0,-5 0 2 0,5 6 4 0,4-6 2 0,-4 0 0 16,2 3-3-16,1-3-6 0,-3 6-9 0,2-6-7 0,0 4-8 0,-2 1-6 16,2 1-5-16,-1-6-7 0,8 3-1 0,-7 4-6 0,-2-2 0 0,4-1-4 0,-4 1-4 0,0-1-3 15,3 2-4-15,-3-2-6 0,-5 1-7 0,8 0-9 0,0-1-15 0,-3 2-16 0,-5 0-14 16,0-6-20-16,6 4-21 0,-6 1-24 0,7 1-28 0,-7-6-47 0,0 3-55 0,0-3-71 15,0 4-69-15,0-4-23 0,6 0-1 0,-6 0 15 0,0 0 23 0,0 0 29 0,0 0 28 0,7 0 33 16,-7 0 35-16,0-4 37 0,6 1 41 0,-6-3 52 0,7 1 62 0</inkml:trace>
  <inkml:trace contextRef="#ctx0" brushRef="#br0" timeOffset="-196387.33">33768 6018 0 0,'0'-9'19'0,"0"-2"69"0,0 2 40 0,0 5 37 0,0-5 30 0,0 3 33 0,0-3 29 0,-5 3 27 0,5 0 28 0,0 3 27 0,0-3 25 0,0 2 0 0,0 4-21 0,0 0-38 0,0 0-49 0,0 0-37 0,0 0-25 0,0 0-21 0,0-5-20 0,0 5-15 0,0 0-14 0,0 0-14 15,0 0-13-15,0 0-16 0,0 0-10 0,0 0-13 0,0 0-9 0,0 0-11 0,0 0-10 16,0 0-6-16,0 0-1 0,0 0-2 0,0 0 1 0,0 0 1 0,0 5-2 16,0-5 2-16,0 4-1 0,0 2 1 0,0 3 3 0,0-3 0 0,5-3 7 0,-5 3 2 0,0 4 5 15,0-5 3-15,0 4-3 0,0 1-1 0,0-1-4 0,-5 3-4 0,5-3-5 0,0 0-2 16,0 6-5-16,0-6-1 0,0 7-3 0,-7-7-2 0,7 6-3 0,0 0-1 15,-8 0-3-15,8-2-2 0,0 2-1 0,-5 0-2 0,5 0-1 0,0-2-5 0,-8 2-5 0,8 0-10 16,0 0-12-16,0 0-11 0,-6 4-16 0,6-4-15 16,0 0-15-16,0-6-17 0,0 7-14 0,0-2-16 0,0 0-14 0,0-4-11 15,0 6-9-15,6-7-13 0,-6 4-13 0,0-2-19 0,0-1-22 0,0-1-21 0,0 2-22 16,8-7-28-16,-8 6-31 0,0-5-2 0,0-1 11 0,0-4 18 0,0 0 22 0,0 5 22 0,0-5 23 0,0 0 27 0,0 0 30 0,0 0 35 16,0 0 39-16,0 0 37 0,0 0 58 0</inkml:trace>
  <inkml:trace contextRef="#ctx0" brushRef="#br0" timeOffset="-196149.17">33625 6228 0 0,'0'-9'1'0,"0"4"106"0,0-1 70 0,0 2 48 15,0-1 38-15,0 5 35 0,0-4 34 0,0-1 30 0,0 1 28 0,0-2 21 0,0 6 22 16,7-6 15-16,-7 6 16 0,0 0-81 0,0 0-136 16,0 0-72-16,0 0-42 0,5-4-22 0,-5 4-13 0,0 0-9 0,0 0-11 0,0 0-3 0,8 0 1 0,-8 0 2 0,8 0 4 15,-3 0 4-15,1 0 6 0,-1 0 2 0,2 0-2 0,2 0 0 0,3 0-6 16,-6 0-3-16,7 0-6 0,-5 0-9 0,3 0-9 0,-3 0-11 0,5-5-14 0,-1 5-14 15,-5 0-15-15,5 0-22 0,2 0-26 16,-1 0-27-16,-8 0-26 0,11 0-33 0,-11 5-33 0,8-5-43 0,-8 0-42 0,4 0-99 0,-9 0-118 0,7 4-50 0,-7-4-12 0,0 0 4 0,0 0 20 16,0 0 30-16,0 0 34 15,0 0 41-15,0 0 40 0,-7-4 47 0,-2-1 50 0,-2-1 55 0,-1 3 59 0</inkml:trace>
  <inkml:trace contextRef="#ctx0" brushRef="#br0" timeOffset="-195203.01">31971 6917 35 0,'0'-4'63'0,"-6"4"16"0,6-6 11 0,0 1 17 0,-7 1 19 0,7 0 21 0,0-1 24 0,-7-1 24 16,7 3 21-16,0-4 4 0,-7 2-9 0,7 5-15 0,0-4-21 0,-5-1-9 0,5-1-5 0,0 2 1 0,-8-5-2 0,8 4-6 0,-5 1-13 0,-3-2-14 0,8 0-16 0,-6 2-14 0,6-1-14 0,-5-1-8 0,-2 3-12 0,-1-7-5 0,2 5-2 15,0 1-2-15,-1-2 1 0,2 0 5 0,-4 3 1 0,2-3 6 0,2 1 4 0,-8 1 4 16,7-2 2-16,-2 6 3 0,3-5 3 0,-2 1 1 0,-5 4 7 0,5-4 2 16,-1 4 4-16,3 0 4 0,-2-5 0 0,0 5 1 0,2 0-2 0,-3-6 0 15,1 6 1-15,1 0-1 0,0 0 0 0,-1-4-2 0,7 4 0 0,-5 0-7 16,-3 0-4-16,0 0-9 0,8 0-7 0,-5-6-9 0,-1 6-6 0,1 0-9 0,-2 6-9 16,-2-6-7-16,4 0-8 0,-2 4-7 0,1-4-8 0,-8 6-6 0,7-1-5 15,-4-1-2-15,3 5-1 0,-5 1 0 0,1-5 0 0,-2 4 1 0,1 7 1 0,0-1 3 16,2-6 0-16,-5 6 1 0,3 4-1 0,-6-4 0 0,14 6-1 0,-8-7 0 15,-1 5-1-15,2 0 1 0,5 1-3 0,-7-1-1 0,8 2 0 0,-1-2 0 16,2-1 0-16,5 7-2 0,-9-5 1 0,9 5 1 0,0-6-1 0,0 5 1 0,0 0 3 16,0-3 2-16,9 3 1 0,-4 4 0 0,2-3 0 0,-1-1-1 0,8 0-1 15,-2 6 0-15,2-5 0 0,-1-1-3 0,-1 1-4 0,2-6-5 0,4 7-6 16,3-7-9-16,-2-1-10 0,1 3-11 0,-1-6-9 0,2 3-11 0,-3-3-14 0,2-5-13 16,8 5-15-16,-12-6-15 0,5 6-17 0,5-11-15 0,-6 7-9 0,7-1-21 15,-8-5-22-15,7-1-42 0,-8 2-51 0,3-6-52 0,-1 0-51 0,-2 0-11 0,3 0 10 16,-2 0 19-16,1-6 25 0,-7 6 28 0,-2-4 30 0,5-7 30 0,-3 7 30 0,-8-7 38 15,0 7 43-15,4-5 51 0,-4-2 68 0</inkml:trace>
  <inkml:trace contextRef="#ctx0" brushRef="#br0" timeOffset="-194334.25">32213 7059 24 0,'5'-5'92'0,"-5"1"32"0,7 4 27 0,-7-5 25 0,7 1 26 0,-7-2 22 0,5 0 25 0,-5 6 20 0,0-4 21 15,0-1 19-15,7-1 21 0,-7 3-38 0,0-3-70 0,0 2-35 0,0-1-15 0,0 1-8 0,0-1 0 0,0-2-2 0,0 4-6 0,-7-3 0 0,7 1-5 0,0 1 1 0,0-6-2 0,0 5 1 0,0 1-3 0,-5-1 0 16,5-1-2-16,0 6-4 0,0 0-4 0,0-4-11 0,0 4-11 0,0 0-13 15,0 0-15-15,0 0-17 0,0 0-16 0,0 0-19 0,0 0-15 0,0 0-17 16,0 0-16-16,0 0-8 0,0 0-9 0,0 0-4 0,0 4-2 0,0-4-1 0,0 11 1 16,0-7 2-16,0 5 5 0,-7 1 4 0,7 4 9 0,0-2 8 0,0 1 8 15,0 7 6-15,-7-4 7 0,7-3 1 0,-5 7 0 16,-3-1-3-16,3 0-3 0,5 1 0 0,-8 1-2 0,2-2-1 0,-1-1-4 0,1 3 1 0,-2-2-2 0,3 2-4 16,-3-3 1-16,3-3-6 0,0 4-3 0,-4 2-5 0,9-8-1 0,-7 2-4 0,2 0-2 15,5-6-2-15,-8 6-1 0,8-6-1 0,0-3 2 0,0 4 1 0,0-5 2 16,0-1 4-16,0-4 4 0,-5 6 6 0,5-6 10 0,0 0 7 15,0 0 9-15,0 0 8 0,0 0 9 0,0 0 7 0,0 0 4 0,0 0 3 0,0 0-2 0,5-6-2 16,-5 2-4-16,0-1-1 0,0-5 0 16,0 4-1-16,0-3 3 0,8 0 3 0,-8-6 2 0,0 6-2 0,0-7-4 0,0 2-5 0,0-2-3 0,5-2 3 0,-5 3 2 15,0-4 4-15,0 4 1 0,7-5 2 0,-7 1 0 0,0 0-6 0,9 4-4 0,-9-4-8 16,0-2-7-16,5 1-4 0,-5 1-1 0,5 0-1 0,-5-1-5 0,8 1-4 16,-8-2-2-16,5 3 0 0,3-1-1 0,-2-2-3 0,-6 8-3 0,7-2-1 0,-7 0-3 15,6 0-3-15,2 6-3 0,-8 0-1 0,5-3-5 0,-5 8-5 0,0-7-3 0,8 11-4 16,-8-4-4-16,0 4 0 0,0 0-1 0,5 0 4 15,-5 4 2-15,7 2 4 0,-7-1 2 0,7-1 8 0,-2 8 2 0,2 2 6 0,1-1 4 0,-3 2 5 16,2 1 6-16,0 2 6 0,5 3 5 0,-3 3-1 0,-4-5 1 0,1 6-2 0,1-1-1 16,-2 0-2-16,4 1-2 0,-4-1-3 0,2-3-2 0,-1 3-1 0,-1 0-2 15,-5 0-5-15,8-5-10 0,0 0-8 16,-8 2-11-16,5-3-12 0,-5 3-13 0,6-6-14 0,-6 0-13 0,0-2-20 0,7 2-18 0,-7-6-22 0,0 3-19 0,6-3-19 16,-6 1-20-16,0-6-25 0,0 1-30 0,0 0-47 0,0-1-51 0,0-4-43 0,-6 6-36 15,-1-6-4-15,7 0 14 0,-6 0 23 0,1 0 30 0,-3 0 33 0,0-6 32 0,3 6 32 0,-1-4 37 16,-1-1 40-16,-7 0 46 0,9 1 55 15,-8-2 72-15</inkml:trace>
  <inkml:trace contextRef="#ctx0" brushRef="#br0" timeOffset="-194161.18">32068 7309 0 0,'-6'-6'2'0,"-1"3"112"0,2-3 69 0,-4 0 49 0,4 2 41 0,5-1 34 0,-5-1 30 0,5 2 26 0,0-1 22 0,0 1 18 0,0 4 18 0,0-6 15 0,0 6 16 0,0-3-85 0,0 3-138 0,0-6-75 0,0 6-36 0,5 0-21 0,-5-6-10 0,5 6-10 0,-5-4-7 0,9 4-6 0,-4-5-3 0,2 5 1 0,7-5 1 0,-1 1-2 0,0 4 2 0,-2-6-5 0,2 2-4 16,8 4-6-16,-8-5-8 0,6 5-13 0,2-4-11 0,-3 4-23 0,1-5-24 0,1 5-31 15,6-7-35-15,-6 7-44 0,1 0-51 0,-9 0-99 0,7 0-121 0,0-3-51 16,-6 3-17-16,2 0 0 0,-4 0 11 0,2 0 18 0,2-6 23 0,-9 6 33 0,0-5 39 16,-6 1 45-1,5-2 48-15,-5-3 56 0,7 0 62 0</inkml:trace>
  <inkml:trace contextRef="#ctx0" brushRef="#br0" timeOffset="-193749.6">32608 7104 0 0,'0'0'33'0,"0"0"54"0,0-5 40 0,0 5 35 0,0-6 32 0,0 3 29 0,0 3 27 0,8-7 23 16,-8 2 22-16,0 1 23 0,0-1 26 0,0-1-10 0,0 2-31 0,7-1-25 15,-7 1-25-15,0-1-25 0,0 1-23 0,5-8-18 0,-5 8-16 0,0-1-9 0,0-4-8 16,9 3-1-16,-9 2-4 0,0-5-5 0,0-3-7 0,0 9-4 0,0-3-8 0,0-3-4 16,0 3-8-16,0 2-6 0,0-1-6 0,-9-4-4 0,9 3-8 0,0 6-4 15,-5-4-8-15,5-2-7 0,0 1-12 0,-7 5-5 0,7-4-7 0,-8 4-11 0,8-6-10 16,-5 6-8-16,5 0-8 0,-7-5-8 0,0 5-8 0,7 0-8 0,-5 5-6 0,-3-5-6 16,3 0 0-16,-3 6-1 0,2-2-1 0,6 1 1 0,-5 1 0 0,-2-2 2 15,-2 7 2-15,4-2 3 0,-2 1 1 0,7-1 0 0,-6 7 3 0,1-2 1 0,5-4 2 16,-8 4 5-16,8 2-1 0,-8-3 0 0,8 2 2 0,0-1-1 0,0 7-2 15,0-7 2-15,0 0-2 0,0 2 3 0,0-1 0 0,0 3 2 0,8-2 0 0,-8-2-4 16,8 0-4-16,-8 6-11 0,5-5-6 0,1-2-8 0,1-2-7 0,-2 5-4 16,4-7-5-16,-2 6-9 0,4-6-11 0,-3 0-10 0,5 1-7 0,-8 1-12 0,9-1-13 15,-1-7-7-15,-6 3-6 0,7-2-6 0,-4 1-4 0,3 1-18 0,1-6-17 0,-1 0-35 16,0 0-40-16,0 0-41 0,1 0-43 0,-2-6-24 0,-4 6-17 0,3-5 6 0,-3 1 16 16,4-2 21-16,-5-3 24 0,0 5 26 0,-1-7 27 0,1 7 34 0,-2-7 39 0,-5 2 43 15,9-1 47-15</inkml:trace>
  <inkml:trace contextRef="#ctx0" brushRef="#br0" timeOffset="-193495.88">32897 7041 80 0,'5'-6'147'0,"-5"-4"41"0,7-1 32 0,-7 8 30 0,7-7 27 0,-7 5 28 15,0-4 30-15,5-1 30 0,-5 4 31 0,0 1 32 0,0-5 26 0,8 6-52 0,-8-1-99 16,0 1-47-16,0-1-23 0,5-1-5 0,-5 6 2 0,0 0-2 0,0-4-1 0,0 4-7 16,0-6-12-16,0 6-11 0,0 0-14 0,0 0-17 0,0 0-18 0,0 0-20 15,0 0-15-15,0 0-21 0,0 0-18 0,0 0-16 0,0 0-16 0,-5 6-13 0,5-6-9 16,0 4-5-16,0 2-3 0,0 3-3 0,0-4-8 0,0 5 1 0,0-1 3 0,0 0 2 15,5 7-1-15,-5-7-1 0,0 6 0 0,0 0 2 0,0 0-2 0,8-2 1 16,-8-2-1-16,0 5-2 0,0-2-6 0,0 0-6 0,0 0-9 16,0 2-11-16,6-1-11 0,-6-2-16 0,0 1-10 0,0 2-17 0,0-7-17 0,5 6-18 0,-5 0-21 0,0 0-27 15,0-6-25-15,7 1-27 0,-7 5-26 0,0-6-39 0,0 0-40 0,0 3-76 16,0-3-90-16,0 0-29 0,0-3 4 0,8-2 17 0,-8-4 28 0,0 0 33 0,0 0 35 0,0 0 41 16,0 0 40-16,0 0 44 0,0 0 43 0,-8-4 54 0,8-2 59 0</inkml:trace>
  <inkml:trace contextRef="#ctx0" brushRef="#br0" timeOffset="-193181.03">33079 7172 0 0,'5'-6'16'0,"2"-3"132"16,0 0 73-16,-7-1 52 0,5-1 39 0,-5-4 35 0,8 2 31 0,-8 4 33 0,0-7 29 16,7 1 32-16,-7 1 30 0,0-2 28 0,6 7 31 0,-6-6-92 0,0 6-159 0,6 0-79 15,-6-1-37-15,0-1-13 0,0 1-8 0,0 6-2 0,0-5-7 0,0 4-7 16,0-1-11-16,0 2-11 0,0-2-12 0,0 6-16 0,0-5-15 0,0 5-17 0,0 0-18 16,0 0-15-16,0 0-14 0,-6 0-10 0,6 0-11 0,-6 0-9 0,6 5-8 15,-7 1-6-15,-1-2-4 0,8 2-2 0,-5-1 0 0,-2 4 0 0,0-5 0 0,2 6 5 16,-10 1-1-16,9 4 3 0,0-6 1 0,1 1-1 0,-2 4-2 0,-1-4-2 0,2 5 2 15,-1-2-5-15,-4 2-3 0,11-3-5 0,-8 2-8 0,0-6-5 0,3 7-5 0,-1-4-2 16,-1 4-1-16,7-5-1 0,-6-1-3 0,6 0 1 0,-8 0-2 0,8 3 3 16,0-3 0-16,-7 1 1 0,7-6 4 0,0 1 2 0,0 4 6 0,0-3 3 0,0 0 4 15,0-3 0-15,0 3 5 0,7-2 1 0,-7-4 2 0,0 5 5 0,8-5 4 0,-8 4 1 16,0-4 3-16,6 0 2 0,1 6 8 0,-1-6-1 16,-1 0 1-16,3 5 1 0,0-5 4 0,-3 0 1 0,1 0 0 0,1 4-1 0,7-4 0 0,-7 0-7 0,-2 0-5 15,7 0-11-15,-5 0-12 0,1 6-15 0,4-6-17 0,-5 0-22 0,-2 0-20 0,3 0-21 16,-1 0-25-16,-1 6-25 0,0-6-27 0,-6 3-52 0,7-3-61 0,-7 0-66 0,0 6-66 15,0-6-18-15,0 3 7 0,0-3 18 0,0 0 27 0,0 6 33 0,0 0 35 0,0-6 35 16,0 4 38-16,-7-4 40 0,7 5 42 0,0-5 58 0,-6 0 66 0</inkml:trace>
  <inkml:trace contextRef="#ctx0" brushRef="#br0" timeOffset="-192928.12">33163 7480 45 0,'6'5'142'0,"1"-5"58"0,-7 0 43 16,5 0 37-16,-5 0 33 0,9-5 36 0,-4-1 33 0,-5 6 37 0,7-4 37 0,-7-2 38 15,6 3 42-15,-6-3-29 0,5 0-74 0,-5 2-65 0,0-1-66 0,9 0-32 16,-9 1-10-16,7-2-13 0,-7 2-10 16,0-1-13-16,0 1-15 0,5-2-17 0,-5 6-23 0,0 0-25 0,0-6-26 0,0 6-28 0,0 0-19 0,0 0-20 0,0 0-14 0,0 0-11 15,0 0-14-15,0 0-7 0,0 0-5 0,0 0-5 0,0 0-4 0,0 6-4 16,7-6-1-16,-7 6-2 0,0-2-2 0,0 1-2 0,0-1-6 0,0 6-10 0,0-5-11 16,0 4-17-16,0 3-15 0,0-9-23 0,-7 7-26 0,7 1-33 0,-5-2-40 0,5 1-40 15,-7-1-41-15,-2 0-94 0,4 3-111 0,-1-3-64 0,6 0-38 0,-12 1 0 0,3-1 19 16,4 3 30-16,-2-8 36 0,1 1 42 0,-7-1 42 0,0-4 52 15,6 0 52-15,-5 0 58 0,5 0 58 0,-6 0 82 0,-1 0 97 0</inkml:trace>
  <inkml:trace contextRef="#ctx0" brushRef="#br0" timeOffset="-190938.93">33455 6947 0 0,'0'0'68'0,"0"0"52"0,0 0 37 0,0 0 30 0,9 0 24 0,-9 0 23 0,0-4 22 0,0 4 20 0,0 0 19 0,0 0 21 0,0-5 19 0,0 5-21 0,0 0-44 0,0-6-45 0,0 6-45 0,0 0-26 0,0-4-16 0,0-2-6 15,0 6-1-15,0-5-2 0,0 5 0 0,-9-4-3 0,9 4-2 0,0-6-4 0,-5 6-5 0,5-5-4 0,0 5-7 0,-7 0-9 0,7 0-11 0,-6-4-12 16,6 4-11-16,0 0-11 0,-8 0-11 0,2 4-11 0,6-4-6 0,-7 0-11 0,2 5-5 15,5 1-4-15,-7-2-4 0,7 1 0 0,-7 1 0 0,7 4 0 0,-5-5 2 0,-3 4 2 32,8 1 1-32,-7-1 3 0,7 0 5 0,-5 3-1 0,5-3 3 0,-9 4 0 0,9-2-2 0,-5-1 1 15,5 5-3-15,-5-6-1 0,5 1-5 0,0 4 1 0,-8-4-2 0,8 1 0 16,0-3 0-16,0 7-2 0,0-4-3 0,0-1 0 0,0-1-2 0,0 0 3 16,0 1-1-16,8 1 2 0,-8-1 0 0,5-1 3 0,-5 0 2 0,5 1 3 0,-5-5 1 15,9 4 3-15,-4 3 0 0,2-9 0 0,1 7 1 0,-3-5 1 0,2 5 5 0,5-5 4 16,-5-1 5-16,-1 2 4 0,8-6 7 0,-7 6 7 0,7-6 4 0,-9 0 9 0,8 0 6 15,-8 0 8-15,11 0 9 0,-11-6 9 0,8 0 8 0,0 2 3 0,0-1 4 0,-7-1-1 16,7-3 0-16,0-1-2 0,1 1-1 0,-2-1-6 0,2 0-3 0,-1 0-8 0,0 1-7 16,0 0-5-16,-7-7-7 0,-1 7-5 0,11-6-8 0,-11 6-8 0,-5-7-4 0,7 2-6 15,-7 0-3-15,6 3-5 0,-6-4-2 0,0 0-6 0,0 2-4 0,0-8-5 0,0 6-6 16,-6 2-10-16,-1-8-8 0,2 7-7 0,-4-5-9 0,2 4-4 0,-4 0-9 0,-2 0-7 16,5 2-11-16,-4-3-13 0,0 7-13 0,-3-6-13 0,-4 6-14 0,14 4-14 0,-8 1-13 15,-1-2-15-15,1 0-14 0,0 6-15 0,6 0-18 0,-4 0-17 0,3 6-15 0,-5 0-18 16,5-2-20-16,-2 5-25 0,1 0-28 0,-3-3-33 0,6 3-34 0,-2 3-25 0,2-3-16 15,-1 4 7-15,-5-2 23 0,5-2 30 0,7 1 35 0,-5 1 32 0,-3-2 35 0,1 1 38 0,7-1 38 16,-5 0 43-16,5 3 45 0,-9-3 47 0,9-5 61 0</inkml:trace>
  <inkml:trace contextRef="#ctx0" brushRef="#br0" timeOffset="-190654.39">33653 6913 0 0,'-8'-6'6'0,"8"1"109"0,0 1 68 0,-8 0 51 0,8-7 44 0,0 8 40 0,-5-4 37 0,5-2 40 0,0 4 36 0,-7-1 32 0,7-3 35 0,0 5 21 0,-6-1 21 0,6 1-76 0,0 4-123 0,0-6-73 0,0 6-45 0,0 0-28 0,0 0-20 0,0 0-25 0,0-6-18 0,0 6-23 0,0 0-24 16,0 0-20-16,0 0-17 0,0 0-16 0,0 0-11 0,0 0-8 0,0 0-6 0,0 0 1 16,0 0 3-16,6 6 0 0,-6 0 5 0,7-2 0 0,-7 1 3 0,5-1 5 0,-5 5 8 15,8-3 3-15,0 3 4 0,-3 3 3 0,1-3 4 0,-1 4 4 0,2 2-1 0,2-4-6 16,-4 4-9-16,2-2-7 0,-7 2-6 0,6 1-3 0,-6-2-4 0,6 5-4 0,-6-4-3 15,0 0-5-15,0-2-6 0,0 7-8 0,0-4-9 0,-6-3-16 0,6 7-16 0,-6-4-17 16,-1 2-16-16,2-3-26 0,-4 1-23 0,2-2-35 0,-4 5-30 0,-2-4-48 16,0 0-50-16,-6 4-94 0,4-4-111 0,-4-6-45 0,6 6-10 0,-6 0 13 0,-1-6 27 0,7 1 30 15,-6 1 35-15,-2-7 41 0,11 5 43 0,-11-9 49 0,7 6 50 0,-4-2 57 0,-1-4 64 0</inkml:trace>
  <inkml:trace contextRef="#ctx0" brushRef="#br0" timeOffset="-189184.13">30962 8134 85 0,'0'-6'150'0,"0"3"39"0,0 3 30 0,0 0 22 16,0-10 19-16,0 4 21 0,6 1 18 0,-6 1 19 0,0-2 16 0,0-3 17 0,-6 4 17 0,6 1-66 0,-8-2-112 0,3-3-55 0,-2 3-24 0,0 2-11 0,2-2-3 0,-3 1 2 0,1-4 6 0,2 5 0 0,-4-2 1 0,4 3-1 0,0-9 1 0,-3 9-3 0,3-3-2 16,-3 0-6-16,2 2-7 0,6-1-9 0,-7 5-7 0,1-6-10 0,6 6-13 0,-7 0-9 0,7 0-10 15,0 0-10-15,-6 0-9 0,6 0-6 0,-7 6-2 0,7-1-3 0,0-1-2 16,0 8-1-16,0-3 0 0,-6 0-1 0,6 1 0 0,0-1 3 0,0 6 5 15,0 0 3-15,-7 0 1 0,7 0 4 0,0 4 2 0,0-4-1 0,0 3 1 0,0 3-2 16,0-2-4-16,0-4-1 0,0 6-1 0,0-3-1 0,0 1-1 0,7 2-2 16,-7-8 0-16,0 7 0 0,0-4-1 0,6-3-2 0,-6 1-2 0,0 1-2 15,7-3-2-15,-7 1-1 0,6-4 0 0,-6 2 2 0,7 5-1 0,-7-12 2 32,6 5 1-32,1 0 2 0,7-3 4 0,-9-1 2 0,3-1 2 0,2 1 2 0,-1-5 6 15,3 7 5-15,1-7 5 0,1 0 6 0,-1-7 5 0,0 7 7 0,-2-5 8 16,10 1 7-16,-8-7 6 0,8 7 9 0,-10-5 6 0,10 0 5 0,-9-3 8 15,7 3 2-15,-6-6 3 0,6 6 0 0,-3-7 0 0,2-2-2 0,-4 3-2 0,-2-1-4 16,1-2-6-16,1 3-4 0,-2-4-9 0,0-1-8 0,3 1-7 0,-10-5-7 16,9 3-5-16,-9-4-7 0,3 7-2 0,-1-6-4 0,-1 3-2 0,0 2-2 15,-6-5-7-15,7 3-2 0,-7 2-3 0,0 1-4 0,5 2-5 0,-5-2-6 0,0 3-4 16,-5-1-8-16,5 6-9 0,0-4-7 0,0 9-12 0,-7-4-11 0,7 3-14 16,0 2-13-16,-6-2-11 0,6 6-18 0,-6 0-12 0,6 0-17 0,0 0-12 0,-7 6-13 15,7-2-13-15,-8 2-16 0,8-1-11 0,-5-1-16 0,5 5-8 0,0 1-22 16,-7 4-23-16,7-2-36 0,0 3-42 0,0-2-44 0,0 2-41 0,0 0-3 15,0 4 11-15,0-5 23 0,0 2 29 0,0 3 31 0,0-5 34 0,0-4 32 0,0 5 36 16,-7-6 40-16,7 1 44 0,0 1 52 0,-5-8 67 0</inkml:trace>
  <inkml:trace contextRef="#ctx0" brushRef="#br0" timeOffset="-188350.53">31449 8250 0 0,'7'6'16'0,"0"-1"133"0,0-5 77 0,-1 4 50 0,1-4 35 0,-7-4 27 0,5 4 20 0,-5-5 17 0,9-5 18 0,-9 5 14 0,5-5 17 0,0 7 18 0,3-9 19 0,-3 3-96 0,-5 3-162 16,8-3-82-16,0 5-39 0,-3-5-11 0,1-3 1 0,-6 9 7 0,0-9 8 0,8 9 4 0,-8-3 6 0,0-3 2 0,0 3-3 0,-8 3-3 0,8-7-10 0,0 4-8 0,-6 1-7 0,1 1-12 0,-3-2-12 0,0 1-13 15,3 5-10-15,-3-4-14 0,3 4-8 0,-9-5-5 0,9 5-6 0,-8 0-4 0,6 5 0 16,-7-5-1-16,2 4-1 0,6 1-3 0,-8 1 0 0,2 3-4 0,3-3 2 16,-1 4 1-16,2-1-1 0,3 0 2 0,-11 0-1 0,11 6 1 15,-1-3-1-15,-1 1-2 0,7-4 1 0,-6 6-1 0,-2 0 3 0,8 0 1 0,0 0-2 0,-5 0 2 16,5-1-1-16,0-5 2 0,0 6 0 0,0-1 3 0,0-2-2 0,5 1 5 15,-5-4 0-15,8 6 1 0,-8-3 2 0,0-3 1 0,6 0-2 0,1 1 2 16,-7-5-1-16,6 5 3 0,-6-4 1 0,5-2 3 0,3 5 1 0,0-9 4 0,-3 5 2 16,3-1 5-16,-3-4-1 0,0 6 5 0,4-6 4 0,-4 0 0 0,2-6 6 15,7 6 5-15,-8 0 7 0,6-4 4 0,-5-1 7 0,7 1 3 0,-8-1 4 0,6 1 1 16,-3-8 6-16,1 8 3 0,-2-7 4 0,5 2 6 0,-5 0 3 0,3 5 3 16,-3-11 3-16,-3 3 0 0,8 3-2 0,-6 0-1 0,0-7-3 0,0 7-3 15,-2-6-2-15,-5 1-5 0,8 0-3 0,-3-1-8 0,-5 0-6 0,8-3-6 16,-2-3-6-16,-6 6-6 0,0-4-6 0,5-2-6 0,-5-3-4 0,0 5-5 0,0-1-4 0,7 1-3 15,-7 0-4-15,0-1-3 0,0 1-1 0,0-2-2 0,0 3 0 16,0 3-2-16,0-5 0 0,0 6 2 0,0-1-2 0,0 6 0 0,0-7-2 0,9 11 0 16,-9-5 0-16,0 7-1 0,0-7-1 0,0 5 0 0,0 5-6 0,0 0-2 15,-9 0-8-15,9 0-7 0,0 0-5 0,0 0-9 0,0 0-9 0,0 0-2 16,0 0-1-16,0 0 0 0,0 0 2 0,0 5 2 0,-7-1 4 0,7 2 1 0,0-3 6 16,0 7 6-16,0-5 5 0,0 5 9 0,-5 1 6 0,5-2 9 0,0 1 7 0,0 4 5 15,-6-4 3-15,6 5-1 0,0-5 2 0,-8 4-2 0,8-4 2 0,0 5-2 16,-5 0 0-16,5-2-2 0,-8 2 1 0,3 0 0 0,5 4-2 0,0-4 0 15,-7 6 1-15,7-8 0 0,-7 7-2 0,7-5 2 0,-7 4-1 0,7-4 1 0,0 0-1 16,-6 4 0-16,6-4-1 0,0 0 1 0,0-6 0 0,-7 6 0 0,7 0 0 16,0-6-1-16,0 0 1 0,0 7-1 0,7-7-1 0,-7-3 1 0,0 3-2 15,0-3 2-15,6 3 0 0,-6-3 1 16,0-2 0-16,7 1 2 0,0-1 2 0,-7 1 2 0,7-1 2 0,-2-4 3 0,3 6 1 0,-3-6 6 0,3 0 0 0,-2 0 5 0,6 0 2 16,-3 0 3-16,2-6 3 0,1 2 2 0,4-1 2 0,-11 1 2 0,6-1 2 15,5 1 2-15,-4-2 1 0,0-3 1 0,-5-3-1 0,6 9 0 0,-6-8 0 16,5 3-3-16,-4-4 0 0,5 3-2 0,-7 0-1 0,6-2-2 0,-4-2-1 15,-2 3 0-15,7-5 0 0,-8 4-2 0,2-2-2 0,2 4-2 0,-4-12 2 0,2 6-4 16,-1 2 0-16,-6-2 0 0,6-6-1 0,2 3 0 0,-8 2-2 16,0-4 0-16,7 1-4 0,-7 0 0 0,0-1-5 0,0 1 0 0,0 4-2 0,0-6-2 15,-7 8-2-15,7-8-3 0,0 7-2 16,0 0-1-16,-8 0-1 0,8-2 1 0,-6 7 1 0,6 0-4 0,0-1-1 0,-6 5-6 0,6-1-6 0,0 3-7 0,0 3-6 16,0 0-8-16,0 0-2 0,0 0-3 0,-7 3 0 0,7 3 2 0,0-6-1 0,-5 9-1 15,5-3 1-15,-9 3 1 0,9 6 6 0,-7-5 5 0,7 4 9 0,-5 5 9 16,5 2 8-16,-6-6 8 0,6 3 8 0,-7 7 2 0,7-6 0 0,-6 5 4 15,6-3-2-15,0-3 4 0,-8 7 1 0,8-6 0 0,0 7-3 0,0-7 1 16,0 5-3-16,-5-3-1 0,5-3-2 0,0 1-2 0,5 2 0 16,-5-8-4-16,0 7 0 0,0-4-2 0,0-3-2 0,0 1-3 0,8 1-4 0,-8 1-5 15,0-7-5-15,0 6-11 0,6-6-7 0,-6 3-13 0,0-3-12 0,7 0-17 0,-7-5-17 0,0 7-18 16,6-7-20-16,-6 1-21 0,0-5-26 0,5 7-21 0,-5-4-25 0,0-3-32 16,0 0-30-16,0 0-52 0,0 0-62 0,0 0-49 0,0 0-41 0,0 0-4 0,0 0 17 15,0 0 25-15,0-3 32 0,-5-4 37 16,5 2 38-16,0-4 40 0,-6 3 39 0,6 2 46 0,-7-5 48 0,7 0 59 0,-6 3 76 0</inkml:trace>
  <inkml:trace contextRef="#ctx0" brushRef="#br0" timeOffset="-188158.25">31789 8280 0 0,'0'0'22'0,"0"0"137"0,0 0 75 0,0 0 51 0,0 0 40 0,0-4 29 0,0 4 27 0,0-11 21 0,0 2 22 0,0-1 23 0,0 1 23 0,7 0 23 0,-7 3 22 0,6 0-106 0,0 3-172 0,1-3-82 0,-2 6-37 0,3-6-16 0,-2 2-7 0,7-1-1 0,-8 5 2 0,11-4 1 0,-11-1-4 0,8 5-4 0,-7-4-7 0,9 4-9 0,-4-6-8 16,-3 0-9-16,5 6-10 0,-1 0-12 0,2-3-14 0,-1 3-25 0,0-6-27 0,-2 6-33 0,5 0-36 0,-3 0-33 15,-3 0-38-15,4 0-68 0,-1 0-82 0,1 0-87 0,-2 6-85 0,2-6-32 0,-9 0-5 16,8 3 11-16,-6-3 18 0,2 6 34 0,-4-6 38 0,-5 0 46 0,0 0 45 0,0 0 50 16,0-6 51-16,0 3 69 0,0-3 74 0</inkml:trace>
  <inkml:trace contextRef="#ctx0" brushRef="#br0" timeOffset="-187908.72">32186 8545 0 0,'0'9'2'0,"0"0"106"0,6 1 56 0,-6-5 16 0,0 0-12 0,8-1-3 0,-8 2-2 0,0-6 21 16,5 0 32-16,3 0 36 0,-3 0 38 0,-5 0 40 0,0 0 39 0,0 0-55 0,0 0-111 0,0 0-52 0,0 0-14 0,0 0 29 15,0 0 53-15,0-6 34 0,0 6 25 0,-5-4-6 0,5 4-23 0,0-5-27 16,0 5-27-16,-8 0-29 0,8-5-26 0,0 5-20 16,0-4-13-16,0 4-11 0,0 0-11 0,0 0-7 0,0-6-10 0,0 6-16 0,0-4-14 0,0-1-11 0,0 1-13 15,8-1-6-15,-8-2-10 0,5 4-6 0,2-3-8 0,-7 1-7 0,7 1-5 0,5-2-7 31,-4 1-7-31,-3-3-9 0,9 3-12 0,-2-1-13 0,-3 3-13 0,2-4-15 16,1 2-18-16,2 1-23 0,-1-1-17 0,0-1-43 0,6 2-50 0,-12-1-71 0,14 1-79 16,-16-1-41-16,9 1-18 0,-1-2 7 0,0-4 21 0,-7 5 28 0,6-5 32 0,-4 1 34 15,-2 0 35-15,1-3 36 0,-7 3 40 0,6-6 51 0,-1 6 55 0</inkml:trace>
  <inkml:trace contextRef="#ctx0" brushRef="#br0" timeOffset="-187561.57">32576 7997 0 0,'0'0'7'0,"8"-6"124"0,-8 2 85 0,5-1 60 0,-5-1 48 15,0 6 38-15,0-3 31 0,0-7 29 0,0 5 27 0,0 1 27 0,0-2 26 16,0 6 26-16,0-6 23 0,0 6-87 0,0-4-149 0,0 4-92 0,0 0-60 0,0-5-33 16,0 5-18-16,-5 0-7 0,5 0-4 0,0-5-4 0,0 5-5 0,-8-4-10 0,8 4-13 15,-5 0-9-15,5-6-8 0,-8 6-12 0,8 0-14 0,-6 0-11 0,1 0-10 0,-2 0-12 16,7 6-5-16,-9-6-7 0,4 4-8 0,-2 1-3 0,-4 0-2 16,3-1-2-16,0 8 1 0,3-8 2 0,-1 7-1 0,-1-4 5 0,1 4 3 0,-2-1 5 15,1-1 5-15,2 3 2 0,-1 1 1 0,0-4 2 0,6 6 1 0,-7 0-1 0,-1 0 0 16,8 0 2-16,-5 0 1 0,5-2 0 0,-8 2 0 0,8 6 1 0,0-6 4 15,0 3-1-15,0-2 1 0,0-1 1 0,0 3 1 0,0-3 1 0,0 4 0 0,8-4 0 16,-8 0 1-16,5 0-2 0,-5 4 0 0,8-4 1 0,-8 0 1 0,7 0 1 16,-1-2-2-16,0 2 2 0,-1-6 1 0,2 7 0 0,-7-2-3 0,8-4 1 0,-2-1-2 15,1 6 2-15,-1-4-1 0,-6-7 2 0,5 5-1 0,3 1 1 16,-8-5-2-16,0 1-2 0,8-3 2 0,-8 4-2 0,0-7-2 0,0 0 4 0,0 0 1 0,0 0-1 16,0 5-4-16,0-1-6 0,0-4-12 0,-8 5-13 0,8-5-15 0,-8 0-13 15,8 0-16-15,-5 0-14 0,-1 0-17 0,6 0-17 0,-7 0-20 0,1 0-20 16,-2 0-23-16,8-5-32 0,-7 5-37 0,2-4-47 0,5 4-52 0,-6-5-44 0,0-2-40 15,6 4-5-15,-7-3 13 0,7 1 21 0,-8-5 28 0,8 5 31 0,-5-3 31 0,5 3 36 16,-8-4 35-16,8-3 45 0,0 3 47 0,0-1 56 0,-6 1 71 0</inkml:trace>
  <inkml:trace contextRef="#ctx0" brushRef="#br0" timeOffset="-186190.1">32557 8237 0 0,'6'4'5'0,"2"1"116"0,-8-5 69 0,5 0 47 0,-5 0 35 0,8 0 33 0,-8 0 33 16,0-5 30-16,5-5 30 0,-5 7 32 0,7-9 31 0,-7 9 29 0,0 3 30 15,0 0-80-15,0 0-141 0,-7-6-70 0,7 6-39 0,0-6-15 0,0 6-9 0,0 0-7 16,0-4-11-16,0 4-11 0,-5 0-13 0,5 0-16 0,0 0-15 0,0 0-17 0,0 0-15 16,0 0-12-16,-8 0-9 0,8 0-11 0,0 0-8 0,-5 4-8 0,5-4-7 0,0 6-5 15,0-6-7-15,-8 6-3 0,8-3-4 0,0 3-2 0,0 0 0 16,-6 3-1-16,6-5 0 0,0 5 1 0,0-3-2 0,0 3 2 0,0 2 0 0,0-7 1 16,0 6 2-16,6-1-3 0,-6-4 2 0,0 5-1 0,8 1-1 0,-8-8 1 0,5 9-6 15,-5-8 2-15,8 5-3 0,-3-3 4 0,2-3 3 0,-7 3 2 0,7 0 2 16,-2-6 1-16,3 3 3 0,-1 3 4 0,-2-6 2 0,4 6 2 0,-4-6 3 0,8 0 4 0,-8 0 2 15,3 0 5-15,5 0 2 0,-7 0 3 0,2-6-1 0,4 6 1 0,-6-6-2 16,-1 3 2-16,4-3-1 0,3 0 2 0,-4 3 3 0,-3-3 2 0,1-3 3 0,2 5 2 16,-3-8 1-16,-5 9 1 0,7-8-3 0,-7 7-3 0,7-7 1 0,0 2-2 0,-7-1 3 15,0 1 0-15,0-1 0 0,0-1-2 0,6 2-3 0,-6-4-1 0,0 1-3 0,0-3-4 16,-6 2-4-16,6 4-2 0,0-6-1 0,0 0 0 0,-7 4-1 0,7-2-1 0,-7 7-1 16,7-4-3-16,0 1-3 0,-7 3-3 0,7 1-7 0,-5 1-5 0,5-1-6 15,-8 1-5-15,8 4-4 0,-6 0-3 0,1 0-5 0,5 0-3 0,-8 0-3 0,3 4-2 16,-2 1 0-16,-2 4 0 0,-2-3 3 0,4 3 0 0,2 1 0 0,-9-1 2 15,7 6 7-15,-7-6 1 0,9 6 0 0,-3 1-1 0,-2-2 0 0,1 2-1 0,4-1-1 16,-2-2-4-16,7 2-6 0,-8 0-2 0,8 0-4 0,-5-2 0 0,5-2-1 0,-7 4-1 16,7-5-2-16,0 3 1 0,0-2 4 0,7-2 4 0,-7 6 0 0,0-5 3 0,5-1 2 15,3-4 0-15,-8 5 1 0,7-1-3 0,-2 3-2 16,4-8-5-16,-4 5-4 0,8-4-7 0,-8 5-9 0,3-5-3 0,5-1-7 0,-7 1-1 0,7 2-6 0,-6-4-2 16,4-3-6-16,-2 6-3 0,3-6-2 0,-4 0 0 0,3 0 2 0,-3 0 6 0,4 0 9 15,2 0 8-15,-8 0 12 0,6-6 8 0,2 3 7 0,-7-4 6 0,6 2 6 16,-7 1 9-16,7-1 8 0,1-1 12 0,-9-3 14 0,2 5 13 0,6-5 13 0,-6 3 12 15,0-4 12-15,-2-1 11 0,3 2 8 0,-3 0 10 0,3-1 5 0,-2 1 8 0,-6-6 8 16,5 4 6-16,-5-2 6 0,0 3 0 0,7-11 0 0,-7 7 0 0,0 0-4 16,0-6-5-16,0 5-3 0,0-4-8 0,0-2-4 0,0 3-1 0,0 2 0 0,0-2-4 15,0 3-5-15,0 0-2 0,0 0-1 0,0 0-1 0,0 6-7 0,0-1-5 0,0 1-6 16,0 3-7-16,0 2-6 0,0-2-7 0,0 6-6 0,0-5-7 0,0 5-10 16,0 0-8-16,0-4-9 0,0 4-12 0,0 0-11 0,0 0-4 0,0 0 3 0,0 0 2 15,0 0 4-15,8 4 3 0,-8-4 2 0,6 5 0 0,1 1 0 0,-1-2 4 0,-6 2 6 16,5 3 5-16,3-3 5 0,0 3 6 0,-3 0 6 0,1 6 2 0,1-5 0 0,-7-1-4 15,6 6-6-15,2 0-4 0,-8-6 0 0,7 7-2 0,-7-7 3 0,0 6-6 16,0 0-2-16,0 0-2 0,0-2 2 0,0 2-2 0,0-4-1 0,0 3-6 0,0 0-7 16,0-4-4-16,-7 1-2 0,7 4-3 0,0-7-1 0,0 3-5 0,-8-8-1 0,8 9-1 15,-6-9 3-15,6 9 1 0,0-8 0 0,0 1 7 0,-7-1 3 0,7-4 8 0,0 5 10 16,0-5 6-16,0 0 7 0,0 0 5 0,0 0 5 0,0 0 6 0,0 0 2 0,0 0 6 16,0 0 3-16,0 0 0 0,0 0 0 0,-6 0-2 0,6 0-3 0,0-5-3 0,0 1-7 15,-5 4-2-15,5-5-3 0,0 1-2 0,0-2 0 16,0 0-2-16,0 3-1 0,-8-3-3 0,8-3-1 0,0 3-2 0,0-3-2 0,0 5-4 0,0-8-3 0,0 3 2 15,0-6-2-15,8 6 2 0,-8 0 0 0,0-6-4 0,0 0-4 0,5 5-2 0,-5-5-3 16,6 0-2-16,-6 0-4 0,7 2-1 0,-1-8-4 0,2 6 0 0,-8 1 0 16,7 1 1-16,-2 3-1 0,1-5-3 0,0 4-4 0,1 2-4 0,1 5 2 0,-3-6 1 15,2 5-1-15,0-1 1 0,-2 2 2 0,3-2 3 0,-1 6 1 0,-1-5 6 0,0 5 4 16,1 0 2-16,-7 5 4 16,5-5 3-16,3 6 7 0,0-2 1 0,-3 2 3 0,-5-1 4 0,6 5-1 0,-6-1 1 0,7 0 0 0,-7 1 0 0,0 5 0 0,0-6 0 15,0 6-3-15,0 0-5 0,0 6-2 0,-7-8-8 0,7 2-6 0,0 6-12 0,-6-8-12 16,6 2-7-16,-5 0-12 0,5 0-7 0,-8-2-12 0,8 2-4 0,-8-4-10 15,8-1-5-15,0-1-5 0,-5 0-5 0,5 0-3 0,0 3-1 0,0-3 2 0,0-3 0 16,0-2-1-16,0 1-2 0,0-1-6 0,0 1-2 0,0-1-3 0,0 2-8 0,5-1-9 16,-5-5-10-16,8 4-11 0,-8-4-14 0,8 6-14 0,-3-6-11 0,-5 0-15 15,6 0-6-15,1 0-6 0,-2-6 2 16,4 6 9-16,-4 0 9 0,2-4 6 0,4 4 16 0,-2-5 15 0,3-1 19 0,-5 2 18 0,5-1 21 0,-4 1 20 0,4-1 29 0,-5 1 35 0,5-8 39 16,-4 9 43-16,5-3 35 0,-7-3 30 0,7 3 25 0,-5-3 23 0,-3 0 21 0,8-1 18 15,-8-1 17-15,4 1 15 0,-4-4 11 0,-5 4 13 0,7-5-2 0,1 0-8 0,-3 2-19 16,-5-2-24-16,0 0-21 0,7 0-18 0,-7 2-12 0,0-2-7 0,0 0-7 0,0 4-6 15,0-2-5-15,0 3-4 0,0-1-2 0,-7 1-5 0,7 1 0 0,0 0-4 16,0 3-5-16,-5-3-7 0,5 3-6 0,0 2-5 0,-8-2-6 0,8 6-12 16,-7-5-11-16,7 5-11 0,0-4-14 0,-5 4-10 0,-4 0-13 0,9 0-11 0,-5 0-8 0,5 0-9 0,-5 4-3 15,-3-4-1-15,3 5-3 0,-3 1-2 0,8 4-2 0,-8-5 1 0,3 5-2 16,-1-1 3-16,-2 0 0 0,3 1 0 0,-3 1 5 0,3-1 0 0,-2 3 3 0,7 1 2 16,-7 1 1-16,2-3 0 0,-2 1-1 0,7 2-1 0,-8 0-3 0,8 0 0 0,-5-2-1 15,5 2 1-15,-7 0-4 0,7-5-1 0,0 4-1 0,0 1-3 0,0-6 0 0,0 3-2 16,0 1-2-16,0-7-3 0,0 3 2 0,0 0-1 0,7 3-1 0,-7-8 2 15,0 5 1 1,5-4 2-16,-5-1 2 0,8 2 4 0,-8-1 3 0,7-1 4 0,-7-4 3 0,5 6 4 0,2-6 4 0,0 0 3 0,-7 0 7 16,5 0 3-16,3 0 5 0,-3 0 4 0,-5-6 3 0,8 6 8 0,-2-4 5 0,-1 4 4 0,-5-5 2 0,8-1 1 0,0-3 2 15,-3 5-1 1,-5-1 0-16,8 1-2 0,-3-8 2 0,-5 9-1 0,5-9-1 0,-5 3-4 0,9 0-3 0,-9 0-4 0,5-1-4 0,-5-5-4 16,7 0-1-16,-7 0-3 0,8 0 3 0,-8 0-1 15,5-4-2-15,-5 1-2 0,0-3-4 0,7 8-1 0,-7-8-3 0,0-3-4 0,0 5 2 0,0-2 0 0,7 3-3 16,-7-3-4-16,0-3-1 0,0 5-1 0,0-2-2 0,0 6-4 0,0-3-2 0,0-2 2 0,0 6-2 0,0-1 2 0,0 0-2 0,0 5 0 15,0 1-2-15,0 0-3 0,0 3-2 16,0-3 0-16,0 9-4 0,0 0-8 0,0 0-4 16,0 0-5-16,0 0-3 0,0 0-3 0,0 0-1 0,0 0 0 0,0 0 1 0,0 5 4 15,-7-1-2-15,7 5 5 0,0 1 2 0,0 1 4 0,-7-1 4 0,7 4 8 0,0 0 6 16,-5 0 5-16,5 2 4 0,0 2 1 0,-8 3 2 0,8-6 2 0,-7 4-1 0,7 1-1 16,-5-1-1-16,5 0-3 0,0 1 0 0,-9-1-1 0,9 2-4 0,-5-3-4 0,5 7-9 15,0-10-15-15,0 6-11 0,0-3-13 0,0-3-14 0,0 4-15 0,0-4-17 0,0 0-17 16,0 0-17-16,0 0-14 0,0-7-23 0,0 3-25 0,0-2-31 0,-5 6-32 0,5-5-63 15,0-5-68-15,-8 4-51 0,8 1-40 0,0-5-2 0,-5 5 16 0,5-4 21 0,-8-2 31 16,8 1 29-16,-8-5 35 0,8 0 39 0,-5 0 40 0,-1 0 48 0,-2 0 49 0,3 0 66 0,-3-5 82 16</inkml:trace>
  <inkml:trace contextRef="#ctx0" brushRef="#br0" timeOffset="-185669.49">32934 8931 0 0,'0'-10'9'0,"0"5"120"0,8-5 71 0,-8 4 46 0,0-3 35 0,0 0 32 0,0 3 29 0,0-3 28 0,6 0 26 0,-1-3 28 0,-5 8 26 0,-5-7 21 0,5 8 23 0,-6-7-89 0,-2 5-149 0,3 1-77 0,-3-8-37 0,3 8-17 0,-9-1-1 16,9 0-6-16,-3 1-5 0,1-2-6 0,-7 2-5 0,9 4-8 0,0-5-9 0,-9 5-7 0,7-4-10 0,1 4-6 15,-1 0-9-15,-7 0-4 0,9 0-5 0,-2 4-7 0,1-4-9 0,-1 5-7 0,0-1-8 16,0 2-9-16,2-2-5 0,-3 6-5 0,-3 0-3 0,11 0 1 0,-8 1-3 0,3-4 0 16,-2 4 0-16,-2-1-4 0,4 5-2 0,-1-6 2 0,-1 6 0 0,7 0 2 15,-5 0-3-15,-3-1-1 0,8 0 1 0,-6 1-2 0,6 1-4 0,0-3-4 0,0 1-7 16,0 7-6-16,0-6-7 0,0 4-9 0,0-4-7 0,6 0-12 0,2 4-16 0,-3-5-16 15,2 2-19-15,-1-3-20 0,8 2-14 0,-7 6-36 0,6-12-43 0,-8 6-69 16,9 0-75-16,-2-6-41 0,2 1-24 0,4-1 2 0,-4 0 13 0,-1 2 22 0,0-7 29 0,0 2 31 16,6 0 36-16,-4-2 34 0,-3 1 36 0,-5-5 51 0,6 0 54 0,0 4 69 0,-7-4 69 0</inkml:trace>
  <inkml:trace contextRef="#ctx0" brushRef="#br0" timeOffset="-182662.11">33208 8895 7 0,'0'0'69'0,"5"0"41"0,-5 0 39 0,0 0 36 0,0 0 30 0,0 0 29 0,0-4 26 0,0 4 24 0,0-5 26 0,0 5 22 0,0 0 17 0,9-4-15 0,-9 4-36 0,0-6-30 0,0 3-24 0,0 3-24 0,0-6-25 0,0 6-17 16,0-6-14-16,0 6-8 0,0-3-5 0,0 3-5 0,0 0-4 0,0-6-9 0,0 6-9 0,0 0-4 0,0 0-7 0,0 0-8 0,0-6-8 15,0 6-8-15,0 0-12 0,0 0-9 0,0 0-13 0,0 0-13 0,0 0-9 0,0 0-10 16,0 0-8-16,0 0-8 0,0 0-2 0,0 6-6 0,0 3-8 0,0-3-1 0,0 0-1 15,0 3 1-15,0 0 0 0,0 6 3 0,0-5 6 0,0 5 3 0,0-2 2 0,0 7-2 16,0-4 3-16,0 2-4 0,0 3-2 0,0-2-3 0,0-1-1 0,0 3-3 16,0-2 1-16,7 1-3 0,-7-1-2 0,0 0 0 0,0-4 0 15,0 6-5-15,0-7-1 0,0 5-7 0,5-4-7 0,-5 0-4 0,0-2-5 0,0 2-1 0,7-3 0 0,-7 1-2 16,0-4 2-16,0 2 0 0,7-2-1 0,-7 1 0 0,0-4 0 0,0-2 3 0,0 5 0 16,5-4 9-16,-5 1 7 0,0-6 10 0,0 0 8 0,0 4 9 0,0-4 5 0,0 0 6 15,0 0 7-15,0 0 6 0,0 0 9 0,0 0 6 0,0 0 11 0,0 0 8 0,0 0 8 16,0 0 2-16,0 0-3 0,0 0-2 0,0 0-4 0,0-4-4 0,0-2-6 0,0 1-2 15,0 1-3-15,0-1-6 0,0 1-4 0,0-5-7 0,-5 2-6 0,5 2-7 0,0-4-9 16,0-1-2-16,-7 1-1 0,7 4 2 0,0-11-3 0,-7 7-2 0,7-1-1 0,-5-4-8 16,5 4-5-16,-7-5-3 0,-2 0-3 0,9 2 0 0,-5-2 1 0,-1 0 1 15,6 0-2-15,-7-4-1 0,7 4-1 0,-5-5 1 0,5 7-2 0,-9-8 1 16,9 6 1-16,0-4 0 0,0 4 3 0,0 0-3 0,0 2 0 0,0-2-1 0,0 0-3 16,0 0-2-16,0 6 0 0,0-6 1 15,0 5 0-15,0-1-1 0,9 2-3 0,-9 5-1 0,0-5-1 0,0 3 0 0,5 0 0 16,-5 3 1-16,0 3-5 0,7-6-1 0,-7 0-2 0,0 6-3 0,6 0 0 15,-6 0 1-15,5 0 0 0,-5 0 1 0,9 0 0 0,-9 0 3 0,7 0 2 0,-2 0 3 0,2 6 0 0,-7-6 3 0,7 6 1 0,-2-3 2 16,3-3 7-16,-8 6 0 0,7 0 5 0,-2-3 1 0,2 3-1 16,0-2 4-16,-7 1-2 0,5-1 1 0,3 1 0 0,-8 1 2 0,5-2 0 0,-5 7 2 0,8-7 1 0,-8 2 3 15,0-2 0-15,0 5-1 0,0-4 2 0,0 5 2 0,0-5-1 0,0 1 1 0,0 4 3 0,-8-5 2 16,8 3 0-16,-5-3 0 0,5 4-2 0,-8-3-3 0,3 3 2 0,-2-3-4 16,0 4-4-16,2-5-6 0,-2-1-7 0,-1 1-9 0,3-1-3 15,-9 8-11-15,9-9-8 0,-2-3-11 0,-7 6-10 0,8 0-11 0,-1-3-8 0,-7 3-13 0,9-2-10 0,-2-4-11 16,1 5-10-16,1-1-12 0,-3-4-14 0,8 6-12 0,-8-6-10 0,3 5-13 15,5-5-16-15,-7 4-28 0,7-4-37 0,0 0-40 0,0 0-43 0,0 0-37 0,0 0-36 0,-6 5-4 16,6-5 15-16,0 0 22 0,0 0 30 0,0 0 30 0,0 0 30 0,0 0 34 16,0 0 35-16,6 0 46 0,1 0 48 0,-7 0 50 0,5 0 66 0</inkml:trace>
  <inkml:trace contextRef="#ctx0" brushRef="#br0" timeOffset="-182346.31">33397 8891 24 0,'7'-5'107'0,"-7"1"47"0,7-2 38 0,-2 3 31 0,-5-3 27 0,0 0 27 0,7-3 26 0,-1 3 28 0,-6 2 27 0,0-1 27 0,8-1 28 0,-8 6-30 0,0 0-65 15,0-3-50-15,0-1-42 0,0-2-22 0,0 1-15 0,-8 1-7 0,8-2-5 0,0 6-5 0,0-6-3 0,-6 2-6 0,6 4-5 0,0-5-7 0,-7 0-9 16,7 5-7-16,0-4-6 0,0 4-8 0,0 0-6 0,0 0-5 0,-5-6-8 0,5 6-8 16,0 0-5-16,0 0-9 0,0 0-8 0,0 0-9 0,0 0-12 0,0 0-7 15,0 0-8-15,0 0-9 0,0 0-8 0,0 0-5 0,0 0-8 0,0 0-2 0,0 0 0 0,0 0 2 16,0 0 2-16,5 0 3 0,2 6 1 0,-7-6 3 0,6 4 3 0,-6 1 1 15,8 0 3-15,-2-1 4 0,-6 2 3 0,7 0 4 16,-2-2 5-16,4 7 2 0,-4-7-3 16,0-1 0-16,3 8-2 0,-3-1 0 0,3-1-2 0,0 3-2 0,-3-3-4 0,1 0-3 15,1 6-3-15,-1-5-1 0,1 5-2 0,-7-2-2 0,6 2-7 0,-6 0-1 0,7 0 1 16,-7 3-12-16,0-3-15 0,0 6-21 0,0-2-24 0,-7-4-28 0,1 4-36 0,6 1-44 16,-7-1-44-16,-6-4-84 0,7 4-98 0,-7-5-100 0,0 2-96 0,0 2-39 0,-6-3-5 15,6-3 16-15,-8 1 29 0,2-4 38 0,-1 2 45 0,1-1 49 0,-7-4 57 0,7-2 62 0,-2 1 61 16,-3-5 82-16,-3-5 84 0</inkml:trace>
  <inkml:trace contextRef="#ctx0" brushRef="#br0" timeOffset="-109503.96">8205 7118 13 0,'0'-6'37'0,"0"6"17"0,0 0 16 0,0-4 17 0,0 4 17 0,0-4 19 0,0 4 21 0,0 0 13 0,0 0 12 0,8-5 6 0,-8 5 3 0,0 0 4 0,0 0 2 0,0 0 0 0,0 0-5 0,0-6-7 16,0 6-8-16,0-3-7 0,0-4-7 0,0 7-9 0,0-5-13 0,0 5-10 0,0-9-12 0,0 9-8 15,0 0-10-15,0-6-3 0,0 6-5 0,0-4 1 16,0 4 0-16,0-5 4 0,0 5 3 0,-8-4 4 0,8-1-1 0,0 5 4 15,0-4 3-15,0 4 2 0,0-6 3 0,0 6-2 0,0 0-3 0,-6-6-3 0,6 6-1 0,0 0-6 0,0 0-2 16,0 0-9-16,-5-4-8 0,5 4-9 0,0 0-7 0,0 0-8 0,0 0-6 16,0 0-7-16,-8-5-6 0,8 5-3 0,0 0-5 0,0 0 0 15,-7 0-1-15,7 0-5 0,0 0-3 0,-6 0-3 0,6 0-2 0,-8 0-2 16,8 0-1-16,0 0-2 0,-5 0-1 0,0 0-4 0,-3 0 0 0,8 0-3 0,-6 0 0 0,-1 5-3 16,7-5-2-16,-6 4-1 0,-1-4-4 0,2 6 0 0,-4-6-3 0,4 6 2 15,-2 3-2-15,1-5 1 0,-2 1 0 0,2 5 0 0,-1-5 1 0,2 4 1 0,-9 1 2 16,9 1 1-16,-3-3 2 0,3 3 1 0,-11-2 3 0,11 7 0 0,-1-7 4 0,-1 6-1 15,-6-6 2-15,7 7 0 0,-1-2-1 0,1 0 1 0,-2 6 0 0,-5-5 0 16,13-2-1-16,-5 2-1 16,0 6-1-16,-4-6 0 0,4 3 1 0,-2-2-1 0,7-1 1 0,-8 3-2 0,8-3 2 15,0 0 1-15,-5-1-3 0,5 0 2 0,0 1-1 0,0 1 1 0,-7-2 0 0,7 1-1 0,7-5 0 0,-7 5-1 16,0-2 0-16,0 2-3 0,5-6 2 0,-5 7 1 16,0-2 3-16,8 1 0 0,-8 0 1 0,7 0 1 0,-2-2-1 0,4 2 1 0,-4 1 3 0,0-2 2 0,3 1-1 15,-3-2 0-15,3 3-1 0,-2-7 1 0,7 6 1 16,-6 0-1-16,-1 0-2 0,7-6 0 0,-8 1 1 0,11-1-2 0,-11 3 1 0,3-3 0 15,3 0-1-15,-3-3 5 0,-3 3 1 0,8-5 3 16,-5 1 3-16,-2 1 8 0,1-6 11 0,7 4 10 0,-9-4 12 0,8 6 11 0,-6-12 7 16,7 6 5-16,-9-4 6 0,8-2 4 0,0 1 2 0,-5 1 4 0,3-5 4 0,2 3 6 0,0-3 3 0,1-7 0 15,-2 7-4-15,2-6-6 0,-1 6-5 0,-1-6-3 0,-3 0-3 0,2 0 3 16,-4 2 2-16,7-3 0 0,-7 2-2 0,-2-1-4 0,1-1-4 0,-1 2-5 0,3-5-5 16,0 4-9-16,-8-4-2 0,5 4-7 0,-5-3-7 0,7-3-7 0,-7-3-6 0,0 5-5 15,0-2-7-15,0-3-3 0,0 5-3 0,-7-5-3 16,7-1-1-16,-5 5-1 0,-3-3-1 0,0-3-2 0,3 1-3 0,-1 7 0 0,-6-3-2 0,3 2 0 0,-3 0-4 15,1 5-2-15,2-1-6 0,-3-1-6 0,-1 7-14 0,-1 0-13 0,2 3-20 16,-2 3-19 0,1-3-23-16,0 6-23 0,-6 0-25 0,6 0-28 0,0 6-29 0,0 3-34 15,0-5-37-15,0 7-64 0,8 4-76 0,-9-6-58 0,1 5-46 0,5 6-5 0,-5-5 19 0,8 4 28 0,-3 2 35 0,2-3 40 0,-7 1 40 0,8 2 44 16,-2-3 44-16,-7-3 49 0,8 6 50 0,-7-8 65 0,6 2 79 0</inkml:trace>
  <inkml:trace contextRef="#ctx0" brushRef="#br0" timeOffset="-107870.04">29614 5291 0 0,'0'0'1'0,"6"-5"107"0,-6 5 75 0,7 0 54 0,-7-4 45 0,5 4 37 0,-5-5 32 0,8 1 24 0,-2-2 22 0,1 0 20 0,-1 2 26 0,-6-1 25 0,5-1 24 0,-5 2-72 16,0-1-130-16,0-4-73 0,7 5-47 0,-7-2-27 0,0-3-15 0,0 3-13 0,9 0-4 0,-9 3 2 15,0-3 9-15,0 6 0 0,0-5-2 0,0 1-4 0,0 4-6 0,5-4-7 0,-5 4-7 16,0 0-4-16,0 0-7 0,0 0-6 0,0-5-9 0,0 5-6 0,0 0-7 16,0 0-8-16,0 0-9 0,0 0-8 0,0 0-11 0,0 0-7 15,0 0-6-15,0 0-10 0,0 0-4 0,0 0-5 0,0 0-6 0,-5 0-5 0,5 0-2 0,0 5-3 16,0-5 2-16,0 4 3 0,0 0 2 0,-9 7 6 0,9-8 4 0,0 9 5 16,0-3 5-16,-7 6 4 0,7-2 3 0,0 8 3 0,0-2 6 0,0 1 5 15,-5-1 2-15,5 0 2 0,0 1 1 0,0 5-4 0,0-6-2 0,0 5-6 16,0-4-1-16,0 5-6 0,0-6-1 0,0 5-1 0,5 1-2 0,-5-1 1 15,7 0 0-15,-7-3-2 0,9 3 1 0,-9 1 0 0,5-1-2 0,1-5-1 0,-6 5 1 16,7-3 0-16,-7-2 1 0,5-1-1 0,-5-3 0 0,9 0-1 0,-9 4 0 16,0-4-4-16,7-4-2 0,-7 4-18 0,0-2-25 0,0-3-32 0,5 4-34 0,-5-2-42 15,0 1-47-15,0 2-71 0,0 0-85 0,0-5-92 0,0 4-93 0,0-4-33 16,0 4-8-16,0-4 11 0,-5 5 19 0,5-6 39 0,0 1 42 0,-7-5 50 0,-2 5 54 16,4-4 56-16,-2-6 62 0,1 0 73 0,1 0 75 0</inkml:trace>
  <inkml:trace contextRef="#ctx0" brushRef="#br0" timeOffset="-77448.16">2638 14713 0 0,'0'-3'51'0,"0"3"43"0,6-7 29 0,-6 2 29 0,0 5 28 0,0-4 25 16,5-1 27-16,-5 5 22 0,0-6 21 0,0 2 21 0,8 4 19 0,-8-5-23 0,0 1-43 0,0-1-32 0,0 5-28 0,8-4-19 0,-8-2-12 0,0 6-18 0,0-6-13 0,5 3-13 0,-5 3-11 0,0-6-7 0,0 6-4 0,0 0-4 0,6-6 0 0,-6 6-2 0,0-3 1 15,0 3-1-15,0-6 2 0,0 6 0 0,0 0 2 0,0 0 1 0,0-4 4 0,0 4 2 16,0 0 3-16,0-5-1 0,0 5 4 0,0-4-1 0,0 4-5 0,0-6-1 15,0 6-4-15,0 0-3 0,0 0-2 0,0-6-4 0,-6 3-1 0,6 3-7 16,0-6-4-16,0 6-6 0,-5 0-5 0,5-5-7 0,0 5-3 0,0 0-4 0,-8-4-1 16,8 4-3-16,0-6-3 0,-8 6 2 0,8 0-2 0,0 0-1 0,0 0-1 15,-5 0-2-15,5 0-5 0,-6 0-4 0,6 0-1 0,0 0-5 0,-8 6-6 0,8-6-7 16,-5 4-4-16,5-4-7 0,-7 5-4 0,7 1-4 0,-8-3-6 16,8 3-2-16,-5 0-3 0,5 3-2 0,-7 1 0 0,7-1 0 0,-7 0 0 0,7 3 0 15,-5-3 0-15,5 0 4 0,-8 1 1 0,8 4 0 0,-5-4 1 0,5 0 1 16,0-1-2-16,0 2 1 0,0-2 0 0,0 1-2 0,5 1 1 0,-5-2-1 0,0 1 2 15,8-6 2-15,-8 7 1 0,5-8 2 0,-5 4 2 0,7-2 2 0,-7-1 4 16,7 1 1-16,-2-1 4 0,3-4 6 0,-1 0 6 0,-2 0 9 0,3 0 7 16,-2 0 7-16,7 0 5 0,-5-4 4 0,3 4 3 0,-4-9 1 0,7 4 0 15,-2-5 4-15,-1 4 3 0,-2-3 1 0,3-1 2 0,1 1 2 0,1-2 3 16,-7 1-3-16,-2 1 0 0,1-2-2 0,7 2-2 0,-13-1-2 0,8 0 0 0,-3 1-1 16,-5-2-1-16,8 2 0 0,-8 0-1 0,0-1-4 0,0 1-3 0,0-3-6 15,0 3-6-15,0-4-7 0,-8 1-4 0,8-2-4 0,-5 4 0 0,5 1-3 16,-8 0-3-16,3-7-2 0,-3 11-1 0,8-5 0 0,-6 1-3 0,1 4 1 15,-2 1 1-15,-1-2-2 0,2 3 1 0,0 3-5 0,-1-6-4 0,7 6-3 16,-5 0-10-16,-2 0-2 0,-2 6-6 0,4-3-1 0,-1 3-2 0,-1-2-1 0,7 5-1 16,-5-4-2-16,-4 10-1 0,4-5-2 0,-2 1-2 0,1 2 4 0,1 2 2 15,5-6 3-15,-8 7 4 0,0-1 5 0,8 0 1 0,-5 0 4 0,5-6 0 16,0 4 0-16,0 2 2 0,0-3 0 0,0 1-1 0,0 1 3 0,0 1 0 0,0 1 0 16,0-7-1-16,0 6 3 0,5 0 0 0,-5-5 0 0,8 4 1 0,-8-4-1 15,8 4 2-15,-8-4-3 0,5-4 1 0,1 3 1 0,1 0-1 0,-2-5 2 16,4 2 2-16,-4-1 0 0,2-5 4 0,-1 4 2 0,8-4 0 0,-7-4 2 15,-2 4 3-15,8-5 4 0,1-5 4 0,-7 5 2 0,4-4 4 0,2-1 2 0,-5 0 1 16,5-4 2-16,-7 4 2 0,7 1 4 0,-6-6 4 0,-1 4-1 0,2 1 4 16,-8-3-2-16,5 2 0 0,-5 1-3 0,0-5 0 0,0 6-2 0,0-6-1 15,-5 5-2-15,5-4 0 0,-8-1-5 0,8 6-1 0,-6-7-5 0,-1 1-5 0,1 6-3 16,-7 0-2-16,5-7-4 0,-5 7-1 0,8 4-3 0,-3-5-2 16,-3 5 1-16,-4 1 0 0,9 0-2 0,-7-1-2 0,8 5-4 0,-11 0-4 0,11 0-2 15,-1 0-5-15,-1 0-2 0,-7 5-3 0,9-1 0 0,-2 0 0 0,7 1-4 16,-6 5 0-16,1 1-1 0,5-2-2 0,-8 1 2 0,8-1-1 0,-8 0 3 15,3 6 1-15,5-3 4 0,0-3 4 0,-6 4 1 0,6-2 3 0,0-2 1 0,0 1 0 16,0 0 0-16,0-1 1 0,0 2 0 0,0-2-1 0,0-3 3 0,0-2-3 16,6 7 0-16,-6-7 3 0,5 1-1 0,-5-1 2 0,8 2 3 0,-8-6 2 15,8 0 2-15,-3 4 6 0,1-4 0 0,1 0 5 0,-2 0 2 0,9-4 1 0,-7 4 1 16,-1-6 1-16,-1 2-2 0,4-1-5 16,-2 1-4-16,-2-1-6 0,2-5-4 0,-1 4-5 0,0 1-6 0,2 1-8 0,-8-2-10 0,7 1-12 0,-7 1-17 15,0 4-17-15,0-5-21 0,5 1-22 0,-5 4-26 0,-5-6-24 0,5 3-29 16,0-4-27-16,0 7-44 0,-7-5-54 0,7 5-80 0,-8-4-88 0,2 4-34 0,0 0-7 15,6 0 17-15,-7 0 27 0,2 0 34 0,-2 0 38 0,-2 0 43 0,4 0 44 0,-1 0 47 16,-1 0 47-16,2 0 57 0,-4 0 60 0</inkml:trace>
  <inkml:trace contextRef="#ctx0" brushRef="#br0" timeOffset="-75960.19">2884 14710 0 0,'-6'-7'27'0,"-2"7"86"0,-2-5 50 0,2 1 34 0,2 4 28 16,-1-5 22-16,1 5 22 0,6-6 21 0,-7 2 20 0,1 4 20 0,6-5 23 0,-8 5 2 0,8-4-9 0,-5 4-53 0,5-5-85 0,0 5-44 0,0 0-22 0,0 0-9 0,0-4-3 0,0 4 0 0,-8 0-1 0,8 0-1 0,0 0-3 0,0 0-5 16,0 0-5-16,0 0-10 0,0 0-10 0,0 0-10 0,-5 0-9 0,5 0-9 0,0 0-9 15,0 0-5-15,0 0-8 0,0 0-6 0,0 0-5 0,0 0-4 0,0 0-5 16,0 0-2-16,0 0-4 0,0 0-1 0,0 0-1 0,0 0-3 0,0 0-4 0,0 0-2 16,0 0-1-16,0 0 5 0,5 0 6 0,-5 0 11 0,8 0 10 0,-3 0 8 15,3 0 9-15,-2 4 6 0,7 1 7 0,-6-1 6 0,7-4 4 0,-4 5 6 0,11-1 7 16,-1 2 7-16,-1-1 3 0,1 4-2 0,0-2-10 0,4-4-8 15,-3 3-9-15,5-2-8 0,1 5-10 0,-2-4-6 0,2 5-6 0,-3-5-5 0,3 5-4 16,-1 1-5-16,8-2-2 0,-2 1-4 0,-6 5-2 0,6-5 2 0,7 4 0 16,-5-1 3-16,3 2-1 0,3 1 2 0,4-2 1 0,-4 1-1 0,5 4 1 0,1-4-1 15,0 4-1-15,-1-4-1 0,2 0 1 0,6 0-1 0,-3 3-1 0,2-2 0 16,1-1-4-16,4-1-2 0,-4 2-3 0,6-7-1 16,1 4 1-16,-2-2-4 0,0 5-2 0,-5-7 0 0,4 6 2 0,-4-6 0 0,5 0 2 0,-5 1 4 15,5 5-2-15,-6-6 4 0,1 1-3 0,0 1 3 16,-3 4-1-16,2-6-4 0,-4 1 0 0,2-1 2 0,-5 0 1 0,2 3 1 0,-2-3-3 0,1 1-15 15,0-5 0-15,-1 4 0 0,-6-5 0 0,6 7 0 0,-6-7 0 0,0-4 0 16,7 6 0-16,-12 0 0 0,5-3 0 0,-8-3 0 0,1 6 0 0,-5-6 0 16,-1 4 0-16,1-4 0 0,-1 0 0 0,-8 5 0 0,-4-5 0 0,6 0 0 0,-7 0 0 15,-2 4 0-15,-3-4 0 0,0 0 0 0,-3 0 0 0,-5 0 0 0,0 0-5 16,0 0-32-16,0 0-13 0,0 5-14 16,-5-5-17-16,-3 0-23 0,0 0-28 0,-3 0-37 0,4 0-38 0,-14-5-43 0,2 5-42 0,1-4-50 0,-8-1-50 0,-1 1-67 15,-5-2-72-15,-1 3-39 0,-6-3-21 0,0 0 11 16,0 2 24-16,-5-1 38 0,3-1 45 0,-5-3 50 0,1 5 54 0,-2-7 55 0,2 7 55 0,0-5 58 15,0-3 59-15,-7 3 65 0,6 0 74 0</inkml:trace>
  <inkml:trace contextRef="#ctx0" brushRef="#br0" timeOffset="-75344.29">1882 14488 0 0,'0'-15'22'0,"0"6"54"0,6 0 33 0,-6-1 28 0,0-5 30 0,-6 5 27 0,6 0 31 0,0 2 25 0,0-3 25 0,-7 1 23 0,7 4 20 0,-5-3-9 0,5 0-26 0,-9 0-23 16,2 3-23-16,7-3-16 0,-5 3-13 0,-1-4-11 0,6 5-8 0,-7-4-11 0,1 5-10 0,-2-6-6 0,8 5-4 0,-5-1-2 0,-2 3 2 0,1-3-1 16,6 0-2-16,-6 2-1 0,-2-1-4 0,8-1-5 0,-7 2-8 0,7 1-3 15,-5 3-8-15,5-6-6 0,0 6-8 0,0 0-6 0,-8 0-11 0,8 0-9 0,0 0-9 0,0 0-11 16,0 0-9-16,0 0-12 0,0 0-6 0,0 0-10 0,-6 0-12 0,6 0-4 15,0 6-8-15,0-6-6 0,-5 3-4 0,5 1-2 0,-8 7-1 0,8-1-2 16,-7-4-4-16,1 8 0 0,6-4 3 0,-6 3-3 0,-1 2 0 0,2 0 2 0,5 0 2 16,-8 3 2-1,2 3 1-15,-1-7 1 0,7 6-3 0,-6 1-2 0,6-3-2 0,-5 1 3 0,5 6 2 0,-8-5-4 0,8-1-3 0,0 5-6 0,0-3-4 0,0-2-2 16,8-1 0-16,-8 3 0 16,5-2-2-16,-5 1 1 0,6-1 3 0,1-4 0 0,-1 0 1 0,2 0-1 0,-3 0 0 0,8-6 4 0,-7 1 5 0,9-1 13 15,-10-3 15-15,9-3 14 0,-2 4 11 0,2-7 8 0,-1 0 15 0,0-7 5 0,0 4 9 0,-2-8 4 16,5 1 4-16,-4 1 5 0,-1 0 3 0,5-7 3 0,-5 1 8 0,2 1-2 15,2 1-4-15,-10-8-6 0,2 6-4 0,5-4-10 0,-4 4-7 0,-8-4-9 16,5-2-5-16,3-3-2 0,-8 6-4 0,0-3-3 0,0-3-5 0,-8 5-10 16,8-6-13-16,-5 7-19 0,-3-3-17 0,3 1-21 15,-9 6-24-15,9-1-18 0,-10 0-22 0,2 0-21 0,2 6-19 0,-10 0-24 0,8-1-26 0,-8 4-24 0,10 1-26 16,-10 1-20 0,3 4-21-16,-3 0-25 0,8 0-28 0,2 4-41 0,-10 1-48 0,8 1-43 0,8 4-39 0,-9-1 0 0,7 0 18 0,-4 6 30 0,3 0 36 0,0-5 38 15,3 5 40-15,-3-1 40 0,3 5 42 0,5 2 46 0,-5-8 49 0,-4 8 58 16,2 3 72-16</inkml:trace>
  <inkml:trace contextRef="#ctx0" brushRef="#br0" timeOffset="-74557.41">5711 15109 0 0,'0'5'46'0,"-7"-5"43"0,7 0 32 0,0 0 33 0,-6 0 34 0,6 0 34 0,-5 0 27 0,-3 0 30 0,8-5 24 0,-8 5 28 0,3 0 29 0,5-6-14 0,-6 2-34 15,6 4-23-15,-7-3-22 0,7 3-10 0,-5-6-10 0,-4 1-18 0,9 1-18 0,-5 4-13 0,5-6-8 0,-7 0-9 0,7 6-6 0,-6-4-7 0,6 4-8 0,-5-5-9 16,5 5-10-16,0-5-6 0,0 5-10 0,-9-4-8 0,9 4-8 0,0 0-8 16,0 0-11-16,0-6-9 0,0 6-6 0,0 0-9 0,0 0-8 0,-7 0-7 15,7 0-7-15,0 0-8 0,0 0-7 0,0 0-6 0,0 0-7 0,0 0-6 0,0 0-9 16,0 0-6-16,0 0-9 0,0 0-6 0,0 0-10 0,0 0-5 0,0 0-3 16,0 0-2-16,0 0-2 0,7 6 4 0,-7-2 2 0,0 1 4 0,9 0 3 15,-9 5 4-15,5 0 10 0,1 1 7 0,1-4 9 0,-2 8 10 0,9-3 10 0,-7 2 6 16,4 0 9-16,-3-5 2 0,5 6 3 0,0 0 0 0,1 0 1 15,-2-6 2-15,2 6-1 0,4 0 0 0,-4-5 1 0,-2 4-1 0,2 2-4 0,-1-7-4 16,0 1-2-16,0 4-4 0,0-4-1 0,1-5-6 0,-7 5-1 0,-2-1-4 16,9-3-1-16,-14-2-2 0,5 1 1 0,-5-1 0 0,8-4-1 0,-8 0 5 0,0 5 7 15,0-5 7-15,-8 6 9 0,8-2 5 0,0-4 4 0,-5 5 2 16,-3 1 2-16,2-2 1 0,1 2 0 0,-2-2-1 0,-7 1-4 0,1 4-1 0,0-3-5 16,-6 3-8-16,-2 0-8 0,3 1-11 0,-3 1-10 0,2 2-9 0,-7-2-7 15,8 2-10-15,-9-1-8 0,1 1-13 0,8 2-13 16,-3 0-18-16,-6 0-21 0,8 0-27 0,7-2-32 0,-9 3-37 0,8-6-40 0,-6 4-49 0,6 0-51 0,8 2-105 15,-9-1-130-15,7-6-51 0,-1 6-14 0,-4 0 13 0,5-6 23 0,2 1 36 16,5-1 40-16,-7 0 49 0,1-3 49 0,6 0 56 16,-8-2 59-16,8 1 62 0,0-5 67 0</inkml:trace>
  <inkml:trace contextRef="#ctx0" brushRef="#br0" timeOffset="-73197.99">6115 15403 1 0,'0'0'37'0,"0"-6"29"0,0 6 24 0,0-5 24 0,0 5 27 0,-7 0 27 0,7 0 28 0,0-4 24 0,0 4 24 0,0 0 7 0,0-6 1 0,0 6-11 0,0 0-14 0,0 0-18 16,0 0-17-16,0 0-19 0,0 0-20 0,0 0-22 0,0-5-24 0,0 5-25 0,0 0-22 0,0 0-20 0,0 0-16 0,0 0-20 0,0 0-16 0,0 0-24 0,0 0-25 0,0 0-30 0,0 0-31 0,0 0-31 15,0 0-31-15,0 0-31 0,0 0-29 0,0 0-18 0,0 0-15 0,-7 0 3 16,7 0 8-16,0 0 16 0,0 5 19 0,0-5 27 0,0 6 29 0,-5-2 33 15,5-4 33-15,0 5 31 0,0 1 41 0</inkml:trace>
  <inkml:trace contextRef="#ctx0" brushRef="#br0" timeOffset="-72675.16">6030 15529 0 0,'0'0'1'0,"0"0"91"0,0 0 64 0,0 0 42 0,0 0 34 0,0 0 29 15,0 0 28-15,0 0 23 0,0-4 22 0,0 4 21 0,0 0 21 16,0 0 13-16,0 0 10 0,0 0-61 0,0 0-103 0,0 0-59 0,0 0-35 16,0 0-17-16,0 0-6 0,0 0-4 0,0 0-4 0,0 0 0 0,0 0 1 0,0 0 1 0,0 0 2 0,0 0 2 15,0 0 1-15,0 0 0 0,-5-5 1 0,5 5 0 0,0 0-3 16,0-7-5-16,0 7-6 0,0 0-10 0,-8 0-9 0,2 0-9 0,6 7-9 0,-13-7-8 15,6 0-11-15,1 5-7 0,-7-5-10 0,-1 4-8 16,2 1-9-16,-8-1-4 0,8 7-5 0,-9-7-2 0,-6 5 2 0,9 3 1 0,-8-3-1 0,-1 0 4 16,1 6 2-16,-6 1 2 0,-1-2 0 0,1 0 6 0,0 0 3 0,-7 7 4 15,0-8 3-15,-1 8 4 0,-5-2 4 0,6 1 1 0,-7-1-2 0,2 2 1 16,-3-3 1-16,7 1-2 0,-5 2 0 0,0-3-2 0,0 3 0 0,-2-2-3 0,8 5 0 16,-6-5-2-16,0 2-1 0,-8-3-3 0,6 3-4 0,3 4 1 0,-1-7 0 0,0 1 0 15,-8 7 0-15,6-7 2 0,2 0 0 0,0 2 2 0,1 3 1 0,-4-6-3 16,9 3 0-16,-6-2 2 0,0-4-2 0,0 4 0 0,6-4-2 0,-8 6-1 15,2-7-1-15,6 5-2 0,-7-4 0 0,7 0-1 0,0-2-4 0,-1-3 1 16,1 4-1-16,1 2-4 16,5-1 0-16,1-6-3 0,-7 6 0 0,4-5 1 0,12 0-2 0,-9-2 0 0,4 3 3 0,1-2 2 0,3-2 4 0,3-4 1 0,2 3 3 15,-2-1-3-15,11-1-1 0,2 2-5 0,-5-6-7 0,5 3-10 0,8-3-6 16,0 0-8-16,0 0-8 16,0 0-5-16,0 0-5 0,0 0-2 0,0 0-4 0,0 0-2 0,8 0 1 0,-1 0-4 0,-1 0-3 0,2 6-4 0,2-6-3 15,4 4-7-15,-7 1-6 0,6-5-10 0,1 6-13 0,4-2-17 0,-4 2-22 0,-2-1-25 16,8-1-30-16,-8 5-32 15,9-3-34-15,-3-2-53 0,-4 6-62 0,4-6-73 0,3 2-74 0,-7 0-22 0,6-2 10 0,-1-4 18 16,-1 5 32-16,-4-5 35 0,7 0 41 0,-9-5 41 0,-1 1 44 0,5-2 48 16,-5-4 49-16,2 0 61 0,-5-4 67 0</inkml:trace>
  <inkml:trace contextRef="#ctx0" brushRef="#br0" timeOffset="-72249.02">4279 16071 77 0,'-7'0'154'16,"7"0"48"-16,-6-4 36 0,6 4 31 0,-6 0 29 0,6-6 27 0,-8 6 28 0,8 0 29 0,0-3 30 0,-7-3 29 0,7 6 29 0,0-6-54 0,0 6-103 0,0 0-58 0,0 0-34 0,0-3-15 0,0 3-7 0,-5-6 0 15,5 6-1-15,0-6-5 0,0 6-7 0,0 0-8 0,0 0-13 0,0 0-10 16,0 0-12-16,0 0-11 0,0 0-13 0,0 0-16 0,-9-4-12 0,9 4-14 0,0 0-14 15,0 0-11-15,0 0-13 0,-5 0-9 0,5 4-6 0,-5-4-8 0,5 0-6 16,-8 0-6-16,8 6-4 0,-5 0-3 0,-3-6-3 0,2 3-1 0,-1 3 0 16,1 3 2-16,-7-3-3 0,0 3 3 0,6-5 0 0,-7 11 0 0,1-4 1 0,2-1 1 15,-2 3 1-15,-2-2 1 0,3 4-1 0,0 0 2 0,-2-2-2 0,1 2 1 16,0 0-1-16,0 0-2 0,0-2-1 0,7 2-3 0,-9 1-4 0,4-7 2 16,3 6-4-16,-5-1 1 0,8-4 0 0,-9 1-1 0,9 2-3 0,-2-3 2 15,-1 1-4-15,2-8 0 0,6 9-5 0,-7-8-1 0,7 1-1 0,-6-1-2 0,6 2 4 16,0-6-1-16,0 4 0 0,6 1 2 0,-6 0 1 0,0-1 2 0,7-4 5 15,-1 6 4-15,2 0 2 0,-1-2 4 0,4-4 2 0,-3 5 7 0,5-1 4 0,0-4 4 16,-2 0 1-16,4 6 3 0,4-6 0 0,0 0 0 0,1 0 1 16,-1 0-10-16,0 0-12 0,9-6-17 0,-9 6-21 0,0 0-26 0,7 0-30 15,-6 0-37-15,-1 0-43 0,-1 0-58 0,3 6-66 0,-7-6-102 0,-1 3-111 0,0 3-46 16,0-6-12-16,-2 5 10 0,-4-1 23 0,2 2 32 0,-4 0 38 0,-5-2 46 16,0-4 47-16,0 0 53 0,-5 0 56 0,5 0 66 0,-9-4 70 0</inkml:trace>
  <inkml:trace contextRef="#ctx0" brushRef="#br0" timeOffset="-71870.79">4687 16564 56 0,'8'-10'145'0,"5"1"50"0,-5 0 36 0,-8 0 26 0,5-7 23 0,-5 1 17 0,5 1 17 0,-5-2 17 0,0 1 16 0,0 2 20 0,0-2 20 16,0 0-51-16,0 0-91 0,0 6-68 0,-5-7-56 0,5 2-29 0,0 4-14 0,0 1-5 0,-5 0-1 0,5 0 1 0,0-3 3 16,-8 3 3-16,8 3 2 0,0 2-2 0,-5-5-3 0,5 4-6 0,0 1-2 0,0 4-3 0,0 0-1 15,0-6 3-15,0 6 5 0,-8-6 4 0,8 6 2 16,0 0 2-16,0 0-1 0,0 0-4 0,0 0-3 0,0 0-5 0,-8-4-3 0,8 4-5 0,0 0-5 16,0 0-5-16,0 0-7 0,0 0-7 0,0 0-6 0,0 0-7 0,0 0-6 15,0 0-6-15,0 0-5 0,0 0-6 0,0 0-6 0,0 0-2 0,0 0-3 0,0 0-2 16,0 0-3-16,0 0 0 0,0 0-1 0,0 0 0 0,0 0 0 0,0 0 1 15,0 0-2-15,0 0 4 0,0 0-1 0,0 0 0 0,0 0 2 0,0 0-1 16,0 0 1-16,0 0-7 0,0 0-8 0,0 0-9 0,0 0-10 0,0 0-11 0,0 0-11 16,0 0-16-16,0 0-16 0,0 0-18 0,0 4-17 0,0 2-22 0,0-6-22 15,0 6-35-15,0-2-45 0,0 1-44 0,-5-1-41 0,5 1-35 0,0-1-28 0,0 2-2 16,-6-1 14-16,-1-1 24 0,1 1 27 0,-2 5 31 0,3-4 31 16,-8-6 35-16,0 5 35 0,0-5 46 0,-1 0 46 0,2 0 50 0,-2-5 65 0</inkml:trace>
  <inkml:trace contextRef="#ctx0" brushRef="#br0" timeOffset="-71285.39">3934 16301 60 0,'0'-5'133'0,"-8"5"40"0,2-6 32 0,6 2 27 0,-5 4 24 0,5-5 23 0,-7 1 22 0,-1 4 21 0,8-5 22 0,-6 1 21 0,6 4 23 0,0-6-56 0,-7 6-99 0,7 0-55 0,0 0-35 0,-6-6-16 0,6 6-8 0,0 0-3 15,-5 0-2-15,5 0-2 0,-7-4 0 0,7 4-3 0,-9 0-3 0,9 0-3 0,0 0-4 16,-5 0-1-16,5 0 1 0,0 0-1 0,-6 0-3 0,6 0-1 0,0 0-9 16,0 0-7-16,0 0-7 15,0 0-6-15,-7 0-10 0,7 0-7 0,0 0-9 0,0 0-7 0,0 0-8 16,0 0-5-16,0 0-8 0,0 0-5 0,0 4-3 0,0-4-3 0,0 0 0 0,0 0 0 16,-5 12 1-16,5-8-2 0,0 1 1 0,0-1-2 0,0 1 1 0,0-1-1 0,0 2 2 0,0-1-3 0,0-1 2 0,0 1 0 15,5 2 0-15,-5-4 0 0,0 3 2 0,0-1 2 16,0-1 1-16,7 0 4 0,-7 7 7 0,6-7 6 0,-6-4 9 0,5 5 7 0,-5 1 2 0,9-3 1 15,-2 4 3-15,-2-7 1 0,1 0 1 0,1 5 2 16,-7-5 0-16,14 0-2 0,-7 0 2 0,-2 0-1 0,1-5-4 0,7 5-5 0,-5-7-5 16,-3 7-4-16,3-3 2 0,-2-3 4 0,7 1 1 0,-6 5 2 0,-1-4 4 0,2-2 4 0,-8 1 2 15,5 5 4-15,-5-4 6 0,5 4 1 0,-5-4 4 0,8 4 2 0,-8-5 1 16,0 5 0-16,0-6-4 0,0 6-1 0,0-3-5 0,0-4-4 0,-8 2-3 0,8 1-6 16,0-1-6-16,-5-1-8 0,5 2-8 0,-5-1-10 0,-3 5-14 0,2-4-10 15,6-1-16-15,-7 5-13 0,-1 0-15 0,3-4-17 0,-1 8-17 0,-2-4-16 16,3 0-20-16,-3 5-19 0,3-1-21 0,-3 5-21 0,2-3-23 0,1-1-23 0,5 4-23 15,-7 1-28 1,-1 1-32-16,2 2-61 0,-1-3-71 0,1 4-44 0,1 2-24 0,5-7 6 16,-7 6 22-16,-2 0 30 0,9-5 34 0,-5-1 37 0,-1 0 42 0,-1 2 42 15,2-7 44-15,-4 2 48 0,2-6 53 0,-4 0 68 0,3 0 81 0</inkml:trace>
  <inkml:trace contextRef="#ctx0" brushRef="#br0" timeOffset="-70841.34">3639 15891 34 0,'-5'0'81'0,"5"-6"34"0,-7 6 35 0,7 0 32 0,-6 0 32 0,6 0 29 0,0 0 28 0,-6 0 26 0,6-3 26 15,-8 3 13-15,8 0 2 0,-7 0-12 0,7-7-19 0,-5 7-17 0,5-5-13 0,0 5-14 0,-6-4-12 0,6 4-11 0,0 0-9 0,0-5-3 0,0 5-4 0,0-4-8 0,0-2-6 0,0 6-7 0,0 0-12 16,0-3-9-16,-8-3-12 0,8 6-11 0,0-6-10 0,0 3-13 0,0-3-11 16,0 0-12-16,8 2-11 0,-8-1-12 0,0 1-13 0,0-1-10 0,0 5-8 0,0-4-7 15,6 4-10-15,-6-6-6 0,5 6-7 0,-5 0-3 0,7 0-4 0,-7 0-3 16,8 0-8-16,-2 6 0 0,0-2-4 0,1 1 1 0,5-1 0 0,-3 5-2 15,2 3 4-15,1-3 1 0,-3 0 2 0,3 6-1 0,-1 1 1 0,5-2 0 16,-5 0-3-16,-3 0-1 0,4 7 0 0,1-8-3 0,1 2-3 0,-1 6-5 16,0-6-11-16,-7-2-8 0,6 2-12 0,-3-6-9 0,3 6-11 0,-6-5-15 15,-1-1-12-15,11 2-15 0,-11-1-16 0,1-1-17 0,1-3-16 0,-1 3-17 0,2-5-20 16,-1 1-13-16,-7 1-16 0,5-6-14 0,-5 4-11 0,6-4-10 0,-6 5-5 0,0-5-13 16,8 0-18-16,-8 0-24 0,0 0-26 0,0 0-38 0,5-5-42 0,-5 5-13 15,0-4 3-15,0-2 20 0,0 1 29 0,8-4 30 0,-8 5 32 0,0-6 31 16,0-1 31-16,0 2 37 0,0-1 38 0,0 1 44 0,0-6 47 0</inkml:trace>
  <inkml:trace contextRef="#ctx0" brushRef="#br0" timeOffset="-70636.34">3947 15906 43 0,'0'-15'127'0,"0"-1"50"0,0 7 43 16,0-6 39-16,0 0 37 0,-8 0 39 0,8 2 39 0,-5-2 39 0,5 0 38 0,-8-4 40 0,8 4 38 15,0 1-33-15,-6-2-75 0,6 1-50 0,0 6-42 0,0-6-21 0,0 5-10 16,-5 1-11-16,5 0-7 0,0-1-14 0,0 0-15 0,0 6-18 0,0-2-19 16,0 0-20-16,0 6-21 0,0-4-20 0,0 4-15 0,0 0-74 0,0 0-64 15,0 0 0-15,0 0 0 0,0 0 0 0,0 0 0 0,0 4 0 0,0-4 0 16,-7 0 0-16,7 6 0 0,0 4 0 0,-8 0 0 0,8 0 0 0,-6-1 0 0,-1 10 0 15,7-4 0-15,-11 9 0 0,4 1 0 0,-2-1 0 0,4 1 0 16,-8 4 0-16,-1-4 0 0,2 3 0 0,-2 2 0 0,1-6 0 0,1 6-19 0,0-2-173 16,-3 3-54-16,-4-7-97 0,6 6-113 0,0-2-105 0,0 2-96 0,-6-6-31 15,6 1 3-15,-8-7 22 0,9 3 33 0,-8-6 42 0,2-2 45 0,-8-2 52 0,-1-11 59 16,1 0 65-16,0-5 71 0,-1-5 91 0,-5-4 91 0</inkml:trace>
  <inkml:trace contextRef="#ctx0" brushRef="#br0" timeOffset="-67587.38">2839 17175 10 0,'0'-3'81'0,"0"3"42"0,0-7 35 0,0 2 32 0,0 1 30 0,0-1 27 0,0-5 24 0,0 5 24 0,0 1 21 0,0 4 23 0,0-5 21 0,0 5-27 0,0-4-54 0,0 4-39 0,0-6-26 0,0 6-20 0,0 0-13 0,0-6-14 0,0 6-11 0,0 0-7 15,0 0-3-15,0-4-5 0,0 4-4 0,0 0-4 0,0 0-5 0,-6 0-9 16,6 0-6-16,0 0-8 0,0 0-6 0,0 0-5 0,0 0-9 0,0 0-4 15,0 0-9-15,0 0-7 0,0 0-10 0,-7 0-8 0,7 0-12 0,0 0-9 0,0 0-11 16,0 4-7-16,0 2-11 0,-6 0-5 16,6-6-8-16,0 4-2 0,0 5-7 0,0-4-2 0,0 5-3 0,0-1 0 0,0 3-2 0,0-3 4 0,6 0 2 0,-6 6 3 15,0 0 3-15,7-5 5 0,-7 4 4 0,0-4 0 0,6 4 1 0,1-4 4 16,-7 0-2-16,6-1 1 0,2 0 1 0,-3 2 0 0,0-1 1 0,3 0 4 16,5-5 3-16,-5-1 9 0,-3 1 9 0,9-5 9 0,-9 0 10 0,8 0 7 15,-5 0 7-15,5 0 9 0,-8-5 9 0,9 1 6 0,-7-1 3 16,4-5 6-16,5 0 2 0,-11-1 1 0,8 2-4 0,-8 0-3 0,3-1-8 0,0-5-7 0,-3 0-8 15,1 6-7-15,2-7-8 0,-3 2-6 16,-5-1-9-16,8-4-5 0,-8 4-3 0,0 0-3 0,0-3-1 0,0 2-5 0,-8 1 1 0,8 2-3 0,-5-8-2 16,5 6-3-16,-8 2-4 0,2 4-5 0,1-6-7 0,-11 4-11 0,11 1-8 0,-2 1-14 15,-4 0-17-15,-5 3-14 0,5 2-16 0,4-2-12 0,-7 6-10 0,2-5-15 16,-2 10-15-16,1-5-17 0,1 6-21 0,0-2-20 0,4 6-19 0,-5-1-28 16,0 2-30-16,8 4-53 0,-9 0-65 0,7 4-43 0,-6-1-31 0,7 3-2 0,-2-2 13 15,8 2 24-15,-5-3 28 0,-3 1 34 0,8 2 36 0,-5-3 39 16,5-8 41-16,-8 4 48 0,8-2 50 0,-6-3 64 0,6 1 78 0</inkml:trace>
  <inkml:trace contextRef="#ctx0" brushRef="#br0" timeOffset="-67104.76">2878 17278 0 0,'0'-6'44'0,"0"2"109"15,-8-1 63-15,8 0 45 0,-5 1 35 0,5-6 38 16,-5 5 36-16,5 1 33 0,-8-8 30 0,8 9 30 0,-6-3 29 0,6 1 10 0,0 1-1 0,0-2-86 0,-7 1-130 15,7 5-68-15,0-4-33 0,0 4-20 0,0 0-11 16,0 0-19-16,0 0-19 0,0 0-17 0,0 0-16 0,0 0-17 0,0 0-15 0,0 0-14 0,0 0-14 0,0 0-12 16,0 0-9-16,0 0-7 0,0 0-8 0,7 0-1 0,-7 0 2 15,6 0-1-15,2 0 6 0,-8 0 3 16,10 4 4-16,-2-4 7 0,5 5 6 0,-5 1 5 0,4-2 8 0,7 1 3 0,-5 1 4 0,4-3 2 0,3 9 2 0,-3-8 1 16,9 1 2-16,-6 5 0 0,3-1 1 0,8 0-3 0,-5-3-2 0,6 4-1 15,-1 5-7-15,7-6-1 0,-5 0-2 0,11 3-1 0,-6-3-3 0,6 0 1 0,8 1-2 16,-8-1-2-16,7 3-2 0,-1-9-6 0,4 6-1 0,0-3-3 0,0 0 0 15,1-3 1-15,4 3 2 0,-2-2-1 0,3 1 1 0,2-5-1 0,-5 6 2 0,8-6 0 16,-8 0-2-16,8 4 1 0,-6-4-2 0,3 0 1 0,-4 0-1 16,1 6 0-16,-2-6-1 0,0 3 0 0,-1-3 0 0,3 6 0 0,-9-1-1 0,2-1-1 15,-1 2-2-15,-6-2 0 16,0 6-1-16,-1-6-1 0,-5 2 0 0,-1 4 0 0,1-5-1 0,-1 5 1 0,-7-7 0 0,7 8-2 0,-7-7 2 0,-1 8-2 16,-4-9 2-16,-1 7 0 0,8-5 2 0,-10 1 2 0,-3 3-1 0,-2-5 1 15,2 1 1-15,-2 1-1 0,1-2 0 0,-8 2-1 0,0-3 2 0,4 3-1 0,-11 0-2 16,1-2 1-16,1 1 2 0,-2-5-1 0,4 4 1 0,-4-4 1 0,-5 5 0 15,0-5 1 1,0 0 2-16,0 0-5 0,0 0 0 0,0 0-8 0,0 6-7 0,0-6-13 0,-5 4-14 0,5-4-20 0,-9 0-27 0,4 0-28 0,-2 0-30 0,1-4-38 16,-8 4-36-16,7-6-41 0,-5 6-41 0,-8-5-63 15,8 1-73-15,-7-5-56 0,6 3-49 0,-14 0-4 0,6-3 15 0,2-1 31 0,-6 1 37 0,-1 0 42 16,-1-2 45-16,-5 1 49 16,6 1 45-16,0-1 52 0,-6-4 52 0,5 4 62 0,-5-5 77 0</inkml:trace>
  <inkml:trace contextRef="#ctx0" brushRef="#br0" timeOffset="-66373.19">2109 16984 51 0,'0'-4'131'0,"6"-1"44"0,-6 1 36 0,0-2 29 0,0 2 31 0,0 4 28 0,0 0 28 16,0-6 27-16,0 1 24 0,-6 1 23 0,6-1 22 0,0-1-49 0,-6 2-93 0,6-1-58 0,-7 5-42 0,7-4-22 0,-5-2-10 0,-3 3-12 0,8 3-7 0,-6-6-11 0,-1 0-8 0,1 6-7 0,1-3-6 0,5 3-8 15,-7 0-8-15,-2 0-10 0,4 0-8 0,0 0-6 0,-3 0-9 0,3 3-6 0,-3-3-7 16,0 6-7-16,3 0-10 0,-9 3-7 0,9-5-6 0,-3 5-6 0,3 2-7 16,-9 4-3-16,9-5-1 0,-2 8 1 0,-6-3-2 0,5 1-2 0,-3 2 2 0,4 3-2 15,-2-6 0-15,-2 3-1 0,4 1 0 0,2 2-1 0,-4-2 0 0,2 2 0 16,2-7 0-16,-1 5-2 0,6-4 2 0,-7 4-1 0,1-4 1 0,6 3 2 15,-8-2-1-15,8 2 1 0,0-3 0 0,0 6 2 0,0-8 0 0,0 2 2 0,0 0-2 16,0 0 2-16,0-6 1 0,8 6-1 0,-8-5 2 0,6-1 0 0,-6 2 0 16,7-1 2-16,-1-6 3 0,-1 6 8 0,2-6 7 0,2 2 8 0,-4-2 8 0,2 2 9 15,-1-6 6-15,8 0 4 0,-7 0 0 0,4 0 2 0,-3 0 3 16,5-6 3-16,-6 2 5 0,5-2 6 0,0-3 4 0,-4 4 5 0,5-5 3 0,-2-5 0 0,5 2-1 16,-3-2-2-16,-3 0-1 0,11-3 0 0,-8 2 4 0,1-4 3 0,-2 1 2 15,0-2 2-15,3 3 1 0,-1 2-3 0,-9-2-1 0,0 3-4 0,8-1-3 16,-13 2-4-16,8-1-6 0,-8-4-4 0,0 4-3 0,0 0-4 0,0 2-4 0,0-2-5 15,-8 0-4-15,3-4-4 0,-3 4-3 0,3 0-6 0,-9 0-13 0,9 2-6 16,-10-2-9-16,3 0-7 0,0 0-8 0,-2 6-10 0,1-1-10 0,1 4-11 16,-2 1-12-16,1 1-14 0,-8-1-14 0,10 5-20 0,-2 0-20 0,0 5-19 0,-1-5-15 15,2 9-23-15,-9-3-27 0,10 4-29 0,-5 3-27 0,5-2-48 0,-1 4-55 16,-4 4-75-16,11-1-77 0,-8 3-23 0,7 3 5 0,-2 1 23 0,3-1 30 0,-2-5 33 16,1 7 39-16,0-7 41 0,-2-1 45 0,8-2 48 0,-7-1 49 0,2-1 61 15,-3-4 66-15</inkml:trace>
  <inkml:trace contextRef="#ctx0" brushRef="#br0" timeOffset="-64819.75">30127 6776 8 0,'0'0'76'0,"0"0"35"0,0 0 28 0,0 0 26 0,0 0 28 0,0 0 24 0,0 0 24 0,-5-6 23 0,5 6 24 0,0 0 20 15,0 0 23-15,0 0-26 0,-7-3-54 0,7 3-32 0,0-6-20 0,0 6-11 0,0-5-5 0,0 1-10 0,0 4-6 0,0-6-6 0,0 6-8 0,0-5-5 0,0 5-11 0,0-4-6 0,0 4-12 0,0 0-9 16,0 0-11-16,0 0-10 0,0 0-11 0,0 0-10 0,0 0-9 0,0 0-8 16,0 0-11-16,0 0-9 0,0 0-9 0,0 0-5 0,0 0-7 0,0 0-8 0,0 0-4 15,0 0-4-15,0 0-3 0,-6 4 0 0,6-4-1 0,0 5-2 0,0 1-1 16,0-2 2-16,0 1-2 0,-8 1 0 0,8-3 2 0,0 9 1 0,0-3 2 15,0-5 3-15,0 5 4 0,0-3 2 0,0 3-1 0,0 3 2 0,0-8-2 16,0 5 1-16,0-4 1 0,0 5 1 0,0-5-1 0,0-1 3 0,0 1 2 0,8 2 1 16,-8-4 7-16,0 3 4 15,0-1 7-15,0-5 6 0,6 4 6 0,-6-4 9 0,0 0 4 0,7 4 10 0,-7-4 6 0,0 0 8 0,5 0 8 0,4-4 4 16,-9 4 7-16,5-4 0 0,0 4 1 16,-5-5-2-16,8-1 2 0,-1-4-5 0,-1 5-2 0,-6-4-3 0,8 3-5 15,-3-3-5-15,-5 0-8 0,5-7-5 0,-5 7-10 0,8 0-2 0,-8-6-6 0,0 5-4 16,0 1-2-16,0-6-2 0,0 4-5 0,0 3 0 0,-8-3-2 0,8 1-4 0,0 1 0 0,0 3-3 0,0-3 0 15,-5 4-1-15,5 5-2 0,0-4-4 0,0 4-4 0,0 0-5 16,0-6-5-16,0 6-5 0,0 0-4 0,0 0-4 0,0 0-5 0,0 0-2 0,0 0-4 0,0 0-4 16,0 0 2-16,0 0-3 0,0 0 0 0,-5 6 1 0,5-6 3 15,0 0 4-15,-8 4 3 0,8-4 5 0,0 5 2 0,-6-1-1 0,6-4 1 16,0 5-5-16,-7 1-5 0,7-6-9 0,0 4-10 0,0-4-14 0,0 0-17 0,-8 5-17 16,8 1-22-16,0-6-21 0,0 0-29 0,0 4-29 0,0-4-31 0,-5 0-39 0,5 6-43 15,0-1-71-15,-5-1-80 0,5-4-45 0,0 4-28 0,0 1 5 16,-9-5 18-16,9 6 32 0,-5-6 33 0,-2 0 39 0,1 0 40 0,-2-6 45 0,2 1 46 0,-6 1 51 15,-2-5 57-15,1-1 67 0,1-1 83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4:29:33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8473 5921 15 0,'0'0'95'0,"0"0"47"16,0 0 38-16,0 0 33 0,5 0 30 0,-5 0 27 0,0 0 27 0,0 0 21 0,0 0 18 0,0-6 18 0,0 3 18 0,-5-3-32 0,5 1-60 0,0 1-46 0,0-7-38 0,0 7-23 0,0 0-13 0,0-1-7 0,0-5-5 0,0 4-5 0,0 1-6 0,0 1 0 0,0 4 5 16,-7-6-1-16,7 6-2 0,0-5-5 0,0 5-6 0,0 0-9 0,0 0-6 0,0 0-5 0,0 0-10 0,0 0-5 15,0 0-9-15,0 0-4 0,0 0-4 0,0 0-4 0,0 0 0 0,0 0-3 16,0 0-5-16,0 0-4 0,0 0-3 0,0 0-6 0,-6 0-8 0,6 0-8 15,0 0-12-15,0 0-8 0,0 0-12 0,-5 0-12 0,5 0-13 0,0 5-10 0,0-5-11 16,0 6-7-16,0-6-5 0,-8 4-2 0,8 1 0 0,0 1 0 0,0 4 4 16,0-5 0-16,-8 3 4 0,8-3 5 0,0 5 3 0,0 1 4 0,0-2 6 0,-5 1 6 15,5-5 6-15,0 5 2 0,5-7 2 0,-5 9 1 0,0-9 1 0,0 3 0 16,0 0 1-16,8-2-1 0,-8 1 2 0,0-1 4 0,8-4 2 0,-8 5 3 16,5-1 4-16,1-4 6 0,-6 6 5 0,7-6 9 0,-2 0 7 0,4 5 8 15,-4-5 7-15,8-5 4 0,-8 5 4 0,4-6 2 0,3 2 1 0,1-1 3 16,1 1 0-16,-7-1 4 0,4-5 0 0,2 4-2 0,0-3-3 0,-5 0-6 15,3-1-6-15,4 1-5 0,-9-3-2 0,2 3-2 0,2-6-2 0,-2 6 2 0,-8 0 2 0,6-1 1 16,1-1 0-16,-7-4-1 0,6 6-1 0,-6-1 0 0,0-5 4 16,0 6 3-16,-6-6 0 0,6 6-4 0,0-7-10 0,-7 7-7 0,1-1-5 0,6-4-8 15,-8 4-6-15,3 1-4 0,-8-3-6 0,7 9-5 0,-1-7-4 0,-6 5-7 16,7-1-9-16,-7 3-8 0,0 3-6 0,5 0-1 0,-3 3 4 0,-4 3 3 16,3-1 1-16,5 5 0 0,-5-1 1 0,3 6-2 0,-2-5-2 0,4 8-3 15,2-3-3-15,-4 1 1 0,4-2 4 0,-2 5 2 0,1-4 3 0,6 0 1 16,-5 0 3-16,5 0 2 0,-8-5-1 0,8 3 3 0,0-2-1 0,0 4 3 0,0-6 3 15,0 1 3-15,0-1 6 0,0 0 2 0,0-3 0 0,0 3 5 0,8 3-3 16,-8-8 1-16,5 5 1 0,-5-4 3 0,6-1 1 0,1 7 3 0,-2-7 0 0,4 1 6 16,-4 2 2-16,2-4 7 0,4-3 6 0,-2 6 6 0,3-6 5 0,1 0 6 15,1 0 4-15,-2 0 5 16,2-6 5-16,-1 6 3 0,0-10 6 0,6 5 2 0,-6 1 4 0,0-7 2 0,0 2 2 0,0 5-1 16,0-5 0-16,-6-3-2 0,5 3-3 0,-5-6-1 0,-1 6 0 15,2-1-2-15,-2 1-6 0,-6-2 0 0,7 1-4 0,-7 1-4 0,0-6-2 0,0 5-4 0,-7-5-5 0,7 1-7 0,-6 4-5 16,6-9-1-16,-8 4-4 0,-5 6-3 15,8-6-10-15,-2 0-5 0,-7 0-7 0,8 6-3 0,-7-1-3 0,5 1-6 0,-2-3-3 0,-4 9-5 0,-1-3 0 16,4 2-3-16,-2 4 0 0,0 0-6 0,5 0-5 0,-3 0-1 16,4 4 2-16,-1 2 2 0,2-3 2 0,0 9 3 0,-1-3 1 0,2 1 1 0,5 4 3 15,-7-4 3-15,-2 5 0 0,9 0 0 0,0-2 4 0,-5 8 1 0,5-12 3 0,0 6 1 16,0 0 3-16,0 0-1 0,0-5 0 0,0 3 2 0,0-2-1 0,5-2-1 0,-5 0 3 16,9-3-2-16,-9 4 3 0,7-5 1 0,-2 5 3 0,2-7-1 15,-7 3 4-15,12 0 0 0,-4-6 6 0,-1 3 2 0,4-3 2 0,-3 6 5 0,5-6 4 16,0 0 6-1,-2 0 7-15,4-6 2 0,-1 6 5 0,-4-3 2 0,-2-3 1 0,5 0 2 0,-7 3 1 0,1-3 2 0,0-3 1 0,0 5-2 0,-2-2 2 0,-5 0-4 16,0 3-7 0,7-3-16-16,-14 1-22 0,7 1-22 0,0-7-24 0,-5 7-28 0,-2 0-33 15,0-1-31-15,0-5-30 0,1 4-42 0,-7-3-40 0,5-2-81 0,-2 7-95 0,-4-5-85 0,-1-1-79 0,-4 5-17 0,6-1 9 0,-6 2 28 0,7-1 36 16,-8-1 42-16,1 2 46 0,-1 4 48 0,-6 0 47 0,8 0 53 0,-3 0 58 0,-5 4 74 16,6-4 80-16</inkml:trace>
  <inkml:trace contextRef="#ctx0" brushRef="#br0" timeOffset="1201.63">6949 5413 38 0,'0'-5'126'0,"0"1"52"0,0-2 40 0,0 2 35 0,0-1 32 0,0 5 29 0,0-5 31 16,0 5 29-16,0-4 31 0,0 4 33 0,0-7 30 0,0 4-34 0,0 3-75 0,0-6-54 0,0 1-50 0,0 5-23 0,-6-4-11 0,6 4-8 0,0-6-6 0,0 6-5 0,0 0-7 0,0 0-11 0,0 0-15 0,0-5-13 0,0 5-16 15,0 0-15-15,0 0-18 0,0 0-17 0,0 0-16 0,0 0-16 0,0 0-16 16,0 0-15-16,0 0-15 0,0 0-14 0,0 0-14 0,0 0-5 15,0 0-7-15,0 0-5 0,0 5 2 0,0 1 0 0,0-2 0 0,0 7 4 0,0-1 0 16,0-1 7-16,0 6 3 0,0-1 4 0,6 6 6 0,-6-2 3 0,0 3 5 0,0-2 4 16,6 5 0-16,-6 1-1 0,0-5 0 0,0 5-2 0,7-1 0 0,-7-6-1 0,5 3-2 15,-5-2-1-15,0-1 0 0,8 3-2 0,-8-6 3 0,8-2-2 0,-8 8 1 16,5-6-1-16,-5-2 0 0,6 2-5 0,-6-4-4 0,5 3-11 0,-5 0-11 0,8-4-11 16,-8 1-8-16,8-1-11 0,-8-1-12 0,0 0-12 0,5-3-8 15,-5 3-10-15,0-3-11 0,7-3-18 0,-7 3-18 0,0 0-14 0,0-2-15 0,6 1-6 16,-6-1-5-16,0-4-3 0,0 0 0 0,0 0-4 0,0 6-5 0,0-6-15 15,0 0-25-15,0 0-52 0,0 0-65 0,0 0-20 0,6-6-1 0,-6 2 14 0,0-1 24 16,7-5 25-16,-7 4 27 0,0-3 23 0,0-6 27 0,0 6 26 0,8-6 31 0,-8 0 39 16,0 0 45-16</inkml:trace>
  <inkml:trace contextRef="#ctx0" brushRef="#br0" timeOffset="1581.71">7020 5331 44 0,'0'-6'119'16,"-5"2"40"-16,5-2 34 0,-8 1 31 0,0 1 31 0,8-1 33 15,-5-1 29-15,5 6 27 0,-6-4 25 0,6-1 22 0,-5 1 26 0,5 4-44 0,-8-5-81 0,8 1-46 16,-8 4-27-16,8-6-14 0,0 0-6 0,-5 6-8 0,5-4-8 0,0-1-10 16,0 5-9-16,0 0-5 0,0 0-1 0,-7-6-5 15,7 6-5-15,0 0-9 0,0 0-10 0,0 0-9 0,0-4-11 0,0 4-9 0,7 0-7 0,-7 0-12 16,0 0-10-16,0-5-14 0,0 1-9 0,0 4-13 0,5-5-10 0,-5 5-10 0,8-4-6 31,-8-2-6-31,8 0-3 0,-3 3-2 0,1-3-3 0,-1 0 0 0,11 3 0 16,-11-3 0-16,8 6 2 0,0-5 1 0,0 1 2 0,1 4 1 0,-1-4 2 0,6 4 0 15,-7 0 1-15,9 4 1 0,-10-4-2 0,5 4-1 0,2 1-2 0,-4 1-1 16,-2 3-4-16,2-3-1 0,-9 3 1 0,8 1-2 0,-6-1 1 0,0 6 0 16,0-6 1-16,-1 7 0 0,1-2 0 0,-7 1 2 0,5 0 1 0,-5-1 2 15,0 0 1-15,0 1 3 0,-5 5 0 0,5-6 2 0,-7 1 1 0,1 0 1 16,-1 0 1-16,-7-6-2 0,9 6 3 0,-8-2 0 0,-1-1 2 0,9-3-5 0,-11 6-1 16,5-6-2-16,-1-5-4 0,-4 8-6 0,5-8-5 0,-2 7-12 0,0-8-8 15,-1 3-13-15,2-2-14 0,-1 1-9 0,5 1-14 0,-3-6-7 0,-4 3-11 0,9-3-8 16,-7 0-11-16,8 7-10 0,-11-7-12 0,11 0-13 0,-1 0-13 0,1 0-13 15,5 0-13-15,-8 0-17 0,8 0-23 0,-8 0-36 0,8 0-44 0,0 0-55 16,0 0-61-16,0 0-16 0,0-7 6 0,0 7 18 0,0 0 25 0,0-3 31 16,8-3 31-16,-8-3 35 0,8 3 36 0,-3-3 40 0,1 4 45 0,-1-5 51 0,3 0 62 0</inkml:trace>
  <inkml:trace contextRef="#ctx0" brushRef="#br0" timeOffset="2006.48">7580 5321 0 0,'8'4'22'0,"4"2"135"16,-5-6 71-16,-2 0 45 0,3-6 36 0,-2 2 30 0,-6-2 27 0,7 1 29 16,-7-4 31-16,6-6 29 0,-6 11 29 0,0-5 30 0,0 3 30 0,0-4-95 15,0 5-170-15,0 5-75 0,0 0-28 0,0-10-11 0,0 10 4 0,0-5-6 16,0 5-1-16,0 0-10 0,-6-4-14 0,6 4-15 0,0 0-16 0,-7 0-20 0,7-5-18 16,0 5-18-16,-6 5-17 0,6-5-15 0,-8 0-13 0,3 4-12 0,5 1-10 15,-7-1-6-15,1 2-5 0,0-1-5 0,-2 5-1 0,1 0 0 0,2-1-1 0,-9 6 4 16,9-6 0-16,-3 6 6 0,1 0 1 0,1-6 3 0,0 6 3 15,-1 5 1-15,2-6 1 0,-3 1 1 0,2 0-1 0,-1 4 3 0,7-4 0 0,-6 3 0 16,6-2 3-16,0 4 0 0,-7-7 0 0,7 3-1 0,0 4-1 0,0-5 0 16,0 4-5-16,7-4 0 0,-7 3 0 0,6-2 1 0,-6-1 2 0,7-1-1 15,-1-1 1-15,-6 3 0 0,8-1-2 0,-3-6 1 0,2 6 1 0,5-6 2 16,-5 3 4-16,1-8 2 0,-3 5 4 0,9-4 5 0,-9-1 2 0,10 2 5 16,-9-6 5-16,7 5 12 0,-8-5 13 0,9 0 12 0,-1-5 12 0,-8-1 7 0,11 2 7 15,-5-1 4-15,1-4 7 0,-3-1 3 0,3 1 5 0,2-7 6 0,-9 2 0 16,8-1 0-16,-6-1 0 0,0-2-7 0,5-1-5 0,-4 4-9 0,-3-9-11 15,3 3-7-15,-8 2-4 0,6-5-8 0,-6-1-6 0,0 5-4 0,0-5-7 0,-6 1-30 16,6 0-6-16,-8 0 0 0,3 0 0 0,-3 4 0 16,-4-4 0-16,5 5 0 0,-5-1 0 0,-1 5-45 0,-1-4-13 0,-7 4-16 0,9 5-15 0,1 1-22 15,-10 0-25-15,2 3-28 0,6 0-26 0,-6 6-32 0,-1 0-34 0,6 0-32 16,-6 6-34-16,1 0-56 0,6 3-69 0,0 0-62 0,0 1-57 0,7-1-7 0,-7 7 11 16,5-2 33-16,3 1 37 0,0 0 42 0,-4-1 45 0,4 0 49 0,5 1 49 0,0 1 51 15,0-2 52-15,0-4 66 0,0-1 74 0</inkml:trace>
  <inkml:trace contextRef="#ctx0" brushRef="#br0" timeOffset="3717.9">8955 5970 1 0,'0'-6'65'0,"-5"6"48"0,5 0 37 0,-8 0 31 0,8-3 30 0,-8 3 25 0,8-6 25 0,-5 6 22 0,5 0 22 0,0-6 24 0,0 6 21 0,-7-3-20 15,7 3-44-15,0-6-35 0,-7 6-37 0,7-4-23 0,0 4-17 0,-5-5-11 0,5 5-5 0,0-4-4 0,-8 4-2 0,8-6 1 0,-7 6 0 0,7-6-1 0,-5 6 2 16,-2-3-2-16,7 3-5 0,-7-6-3 0,2 6-4 0,5-5-5 0,-8 5-4 0,3-4-6 16,5 4-4-16,-8-6-8 0,2 6-6 0,-1-5-8 0,7 5-5 0,-6 0-11 15,6-4-5-15,-7 4-8 0,7 0-5 0,0 0-6 0,0 0-2 0,-6-4-4 16,6 4-4-16,0 0-3 0,0 0-3 0,0 0-5 16,0 0-4-16,0 0-4 0,0 0-4 0,0 0-5 0,0 0-2 0,0 0-3 0,0 0-4 0,0 0-1 0,0 0-4 15,0 0-2-15,0 0-2 0,0 0-3 0,0 0-3 0,0 0 1 0,0 0-3 16,0 0-2-16,0 0 1 0,0 0 0 0,0 0-2 0,0 0 2 0,0 0-3 15,0 0-1-15,0 0-2 0,0 0-1 0,0 0-1 0,0 0-3 0,0 0 0 0,0 0-3 16,0 0 2-16,0 0-1 0,6 4 4 0,-6-4 2 16,7 4 2-16,-7-4 5 0,6 5 2 0,1 1 1 0,-1-2 3 0,2 1 3 0,5 1 2 0,-8-3 4 15,9 3 2-15,-2 0 2 0,1-2-1 0,6 1 2 0,-3-1-2 0,0 2-3 0,5-3-2 16,-3 3 0-16,3 0-1 0,-2-3-1 0,8 3 1 0,-7 0 1 0,4-2-2 16,4 1 0-16,-8-1 0 0,5 1 0 0,1 5 1 0,6-5 2 0,-5-1-3 0,-1 8 4 15,0-9 0-15,1 7 2 0,-4-1 1 0,6 2 0 0,2-2 1 16,-4 1 1-16,5 1 3 0,-6-2 1 0,8 1-2 0,-10-1 5 0,8 0-1 0,2 3 4 15,5 1 1-15,-7-4 2 0,8 2 1 0,-1-1-1 0,5 0-2 0,4-1 1 16,-4 0-2-16,7 6 0 0,2-3-3 0,0-3-1 16,-1 0-2-16,6 1-3 0,0 4-2 0,2-4-3 0,6 5-2 0,-8-6-1 0,8 6-4 0,-3 1 1 15,3-2-1-15,-1 0-2 0,2 6 1 0,-4-5-1 0,-4-2-1 0,6 2 1 16,1 0 3-16,-3 0 1 0,-3 0 2 0,-1 0 0 0,1-5 1 0,-2 5 4 16,-1-6 2-16,-4 0 0 0,0 0 6 0,-3 3-1 0,-5-8 3 0,2 7-1 0,0-7 2 15,-10 5-1-15,2-4-1 0,1-1-2 0,-8 8-19 0,2-9 0 0,-2 3 0 16,-13 0 0-16,6-2 0 0,-6-4 0 0,-4 5 0 0,-1-1 0 0,-4 1 0 15,4-5 0-15,-7 0 0 0,-1 4 0 0,-6-4 0 0,7 0 0 0,-7 0 0 16,0 0 0-16,0 0 0 0,0 0 0 0,0 0 0 0,0 0 0 0,0 0 0 16,0 0 0-16,0 0 0 0,0 0 0 0,0 0 0 0,0 0 0 0,0 0 0 15,0 0 0-15,-7 6 0 0,7-6 0 0,0 0 0 0,0 0 0 0,0 0 0 0,0 5 0 16,0-5 0-16,-6 0 0 0,-1 0 0 0,7-5 0 0,-5 5 0 16,-4 0 0-16,9 0 0 0,-5-6 0 0,0 6 0 0,-3-4 0 0,2 4-20 0,-1 0-81 15,-1-5-13-15,3 5-15 16,5 0-18-16,-6-4-14 0,-2 4-14 0,3 0-16 0,-2 0-12 0,7-5-14 0,-6 5-13 0,-1 0-12 0,7 0-13 0,-7-4-12 15,0 4-12-15,7 0-24 0,-5 0-25 0,5-6-24 0,0 6-25 0,0 0-33 0,-8 0-37 16,8 0 1-16,0 0 19 0,0 0 26 0,0 0 32 0,0-6 35 0,0 6 31 0,-5-3 36 16,5 3 36-16,0-6 43 0,0 6 45 0,0-10 46 0,0 5 60 0</inkml:trace>
  <inkml:trace contextRef="#ctx0" brushRef="#br0" timeOffset="4032.79">11833 6473 42 0,'-6'-4'106'0,"6"-6"32"0,-7 5 26 0,7-1 27 0,0-3 29 0,-5-1 26 0,5 5 25 0,0-1 25 0,0-1 20 0,0 1 24 0,-8-3 21 0,8 3-40 0,0-4-78 0,0 5-33 0,-6 0-5 0,6-5 1 0,0 6 4 0,0-1-2 0,0 1-2 0,-7-1-2 0,7-2 1 16,0 4 1-16,0 3 4 0,-6-6-1 0,6 6-1 0,0-5-5 0,0 5-8 0,0 0-12 0,0 0-11 0,0 0-11 0,0 0-13 0,0 0-15 0,0 0-12 15,0 0-17-15,0 0-14 0,0 0-14 0,0 0-14 0,0 0-14 0,0 0-12 0,0 0-11 16,0 0-13-16,0 0-9 0,0 0-8 0,0 0-4 0,0 0-3 0,0 0-1 16,0 5 4-16,6 1 1 0,-6-3 2 0,7 4 0 15,-1-2 2-15,2 4 3 16,-3 1 3-16,2 4 4 0,4-4 5 0,5 5 0 0,-3-2 6 0,-7 2-1 0,7 6-1 15,6-6-2-15,-6 3-4 0,-1 3-4 0,2-2 0 0,-1-4-2 0,0 4-3 16,0-4 0-16,1 3-1 0,-2-3-1 0,-6 1 4 0,8-2 0 0,-7-4 3 16,-2-1 4-16,3 6 3 0,-3-9 0 0,3 3 6 0,-8-5 3 0,0 7 2 15,6-7 5-15,-6-4 7 0,0 0 4 0,0 5 8 0,0 1 5 0,-6-2 5 16,6 2 2-16,-8-1 2 0,-5-5-1 0,8 4-4 0,-9 5-14 0,1-3-42 16,-8-2 0-16,3 7 0 0,-3-8 0 0,-3 9 0 0,4-8 0 0,-7 1 0 0,-4 5 0 15,4-7 0-15,1 3-105 0,-1 3-73 0,-4-3-57 0,4 0-65 0,1 3-136 16,-6-5-164-16,6 5-70 0,6-3-21 0,-7-1 8 0,8-1 22 0,-7 1 33 15,7 2 42-15,6-7 47 0,0 0 50 0,0 0 60 0,0-7 63 0,7 2 76 0,-1 1 79 16</inkml:trace>
  <inkml:trace contextRef="#ctx0" brushRef="#br0" timeOffset="6112.65">8681 8496 38 0,'0'5'123'0,"0"-5"48"16,0 0 39-16,0 0 28 0,6 0 25 0,-6 0 24 0,0 0 22 0,0 0 22 0,0-5 26 0,0 5 25 0,7 0 26 0,-7 0-39 0,0 0-78 0,0-6-57 0,0 6-47 0,0-3-24 0,0 3-16 0,0-7-7 0,0 7-2 0,-7-5-4 0,7 1-4 15,0 4-5-15,0-5-11 0,0 5-10 0,0-6-10 0,-6 2-7 0,6 4-9 0,0-5-6 16,0 5-7-16,-7 0-3 0,7 0-4 0,0 0-4 0,0-4-1 16,0 4-2-16,-6 0-3 0,6 0-1 0,0 0-2 0,0-5-5 0,0 5-3 15,0 0-8-15,0 0-4 0,0 0-7 0,0 0-5 0,0 0-7 16,0 0-6-16,0 0-8 0,0 0-5 0,0 0-7 0,-8 5-5 0,8-5-1 0,0 0-1 0,0 4 0 15,-5-4 3-15,5 5 2 0,-5-1-1 0,5 2 3 0,-8-1 0 0,8 4 2 0,-6-2 1 16,6 2 3-16,-7-4 1 0,7-1 0 0,-8 5 3 0,8-3-4 0,0 3 0 16,0-3-2-16,0-3-1 0,0 9 1 0,8-8-1 0,-8 1 3 0,7 5 1 0,-7-6 1 15,6 1 1-15,-6 0 2 0,8-1 3 0,-3 2 2 0,0 0 2 0,-5-6 5 16,8 4 3-16,-2-4 0 0,1 5 0 0,-1-5 2 0,1 0 3 0,0 0 5 16,0 0 4-16,5 0 6 0,-6-5 6 0,2 5 7 0,5-4 7 0,-8 4 6 15,3-6 4-15,3 0 8 16,-3 2 1-16,-3-1 6 0,2-4 4 0,2 3 4 0,-9 2 1 0,5-1 1 0,1-4-4 0,-6 2-4 0,0-2-4 0,7 4-6 0,-7-5-6 15,0 1-5-15,0 0-7 16,-7 0-6-16,7-3-7 0,0 3-6 0,-6-1-3 0,1-4-5 0,5 4-6 0,-16-5-4 0,11 5-3 0,-3 1-4 0,3 0-4 16,-9-3-1-16,9 3-5 0,-8 0-2 15,-1-2-3-15,7 7-3 0,-5 0-3 0,-2-1-3 0,8-2-5 0,-7 7-4 16,5-3-2-16,3 3-3 0,0 3 0 0,-3-3-1 0,2 7 2 0,-1-2-1 0,-1 3 4 0,3-3 0 16,-1 4 3-16,6 3 0 15,-8-3 4-15,3 1 4 0,5-1 1 0,-8 0 3 0,8 2 3 0,-5-1 3 0,5 0 2 16,0 4 1-16,-8-4 1 0,8-1 0 0,0 3 1 0,0-3 2 0,0 0-1 15,0 0 1-15,0 1 1 0,0-5 0 0,0 4 2 0,0 3-1 0,8-3 2 0,-8-5 0 16,0 6 2-16,5-5 1 0,3 4 1 0,-8-3 2 0,5 0 1 0,3-2 1 16,3 1 1-16,-3-1 3 0,-1 2 5 0,7-6 3 0,-4 0 2 0,-2 0 3 15,5 0 5-15,0 0 6 0,1-6 5 0,4 6 4 0,-10-4 3 0,10-1 3 16,-10 1 2-16,3-2 3 0,2-4 2 0,-6 5 3 0,2 0 0 0,-4-5 3 16,1 6 2-16,1-5-2 0,-1 4-4 0,-6-5-3 0,0 4-9 0,0-3-3 0,0-6-5 15,0 6-5-15,0 0-6 0,-6-7-5 0,6 1-1 0,-7 1-7 0,1-2-4 16,-8 7-6-16,7-6-5 0,2 2-8 0,-8 1-7 0,7-3-6 0,-7 6-6 15,6 4-8-15,-7-3-6 0,8 3-7 0,-6-2-9 0,5 4-10 0,0 3-16 16,0-6-12-16,1 6-11 0,6 0-21 0,-7 0-21 0,1 6-18 0,6-6-11 0,-8 0-12 16,8 3-8-16,0 9-12 0,0-8-12 0,-5 5-18 0,5 0-17 0,0 3-41 15,0 3-47-15,0-2-63 0,0 2-63 0,0 6-9 0,5-8 14 0,-5 2 26 0,0 6 27 16,0-7 30-16,8-1 30 0,-8 2 33 0,0 1 36 0,0-7 41 0,6 6 42 0,-6-6 58 16,0-4 63-16</inkml:trace>
  <inkml:trace contextRef="#ctx0" brushRef="#br0" timeOffset="6884.83">8922 8475 70 0,'-12'0'142'16,"4"0"42"-16,1-4 35 0,2 4 30 0,-9 0 31 0,9-5 31 0,-3-1 28 0,3 2 31 0,-9-1 25 0,7 5 27 0,1-4 24 0,-1-1-55 0,1 1-104 0,-1 4-54 0,7-6-27 0,-6 6-16 0,1-6-4 0,5 6-6 0,-9-4-9 0,9 4-7 0,0-5-9 16,-7 5-7-16,7 0-7 0,0 0-7 0,0 0-3 0,0 0-7 0,0 0-4 0,0-6-5 15,0 6-8-15,0 0-7 0,0 0-10 0,0 0-10 0,0 0-8 0,0 0-12 16,0 0-8-16,0 0-11 0,0 0-8 0,0 0-9 0,0 0-9 0,0 0-7 16,0 0-10-16,0 0-8 0,0 0-7 0,0 0-3 0,0 0-4 0,0 0 0 15,0 0 2-15,0 0 1 0,7 6 3 0,2-6 1 0,-9 0 1 0,5 5 2 16,1-1 3-16,1-4 4 0,-1 6 6 0,1 0 5 0,6-2 2 0,1 1 4 0,-9-1 1 15,8 5 1-15,1-3 0 0,-2-1 2 0,1-1-1 0,6 8 2 0,-3-9-2 16,0 3 5-16,0 3-2 0,2-5 1 0,-5 1-1 0,6 5-2 0,2-5 2 16,-2 1 1-16,6 4-2 0,-6-5 1 0,9-1-3 0,-8 5 2 0,11-3-1 0,-5-2 0 15,0 6 2-15,8-6-2 0,-2 2-2 0,-6 0-1 0,6 3-1 0,2-5 0 16,4 2-2-16,-4-3 1 0,5 8-3 0,-8-7 1 0,9 2-1 0,0 0-1 16,-1-2-1-16,0 6 0 0,-2-6-1 0,9 0 1 0,0 7 0 15,0-7 1-15,-2 8 1 0,9-9-1 0,-9 8-1 0,9-7 1 0,-5 5 0 0,2 1 1 0,-5-5 0 16,1 5 2-16,7 1-1 0,-8-2 1 0,8 1 2 0,-8 4 0 0,7-4 0 15,1 0 1-15,-9 1-1 0,4-4 0 0,3 8 1 0,-7-3 0 16,4-3-1-16,-4 6 0 0,9-2 0 0,-9-2 2 0,4 4-1 0,-4-1 1 0,2 0-2 0,6 1 2 16,-7 1-1-16,1-3 2 0,5 1 3 0,-3 7 2 0,-4-6-2 0,9-2 2 15,-8 2 1-15,7 6 2 0,1-8-2 0,-8-2-1 0,8 4-1 0,-2-1 1 16,0 0-2-16,2-4 1 0,5 4-2 0,-6-2-4 0,1-3-3 0,0 4-1 16,5-1 1-16,-6 3 0 0,1-6-2 0,-2 4-2 0,0-2 0 0,2 5 0 15,0-7 0-15,-8 4-3 0,7-2 0 0,-1 5-1 0,-4-7 0 0,5 4 0 16,-7 2 3-16,1-1-1 0,-2-4 0 0,3 5-1 0,5 0 3 0,-6-6 0 15,-2 7-2-15,9-1 2 0,-6-1 1 0,-2-1 1 0,8 3-1 0,-9-1 0 16,9-1 1-16,-8 2 0 0,0-1-3 0,2-6 0 0,-2 6-2 0,8-2-1 0,-9 2 2 16,4-5-2-16,2 4 1 0,-5 2-1 0,2-7 0 0,-2 6 0 0,7 0 0 15,-6-6 0-15,0 6-1 0,-8-5 1 0,9 4-2 0,-2-4 2 16,-6 5 0-16,6-5 0 0,0 4 0 0,-6-4 0 16,9 5 0-16,-9-6 0 0,0 1 0 0,6-1 0 0,-5 6 0 0,-3-4 0 0,-4-1 2 0,-1-5-2 0,0 4 0 15,2-5-2-15,-8 6 2 0,1-5 0 0,-3 1-1 0,-4-3-2 0,-1 4 2 16,2-2-1-16,-3-1 0 0,-4-4 2 0,-7 5 0 0,4-5 3 0,-3 0 3 15,0 0 6-15,-3 0 6 0,1 0 0 0,-6 0 0 0,0 0-9 0,0 0-14 0,0 0-17 16,-6-5-17-16,6 1-20 0,-5-1-24 0,-3-5-22 0,0-1-20 0,-3 1-23 16,4 1-17-16,-7-6-26 0,2 5-21 0,-1-5-27 0,-6 1-24 15,5 4-18-15,-6-5-11 0,6 6-17 0,-4-1-16 0,5 1-26 16,0 4-31-16,7-5-42 0,-7 10-46 0,6-6-8 0,1 6 14 0,1 0 25 0,-4 0 30 0,2 6 35 16,7-6 41-16,-5 6 38 0,-3-6 39 0,8 4 42 0,-5-4 45 0,-1 5 51 0,-2-5 62 15</inkml:trace>
  <inkml:trace contextRef="#ctx0" brushRef="#br0" timeOffset="8099.39">7425 8760 17 0,'0'-5'109'0,"0"-1"55"0,0 6 43 0,0-4 36 0,-7 4 34 15,7-6 37-15,0 1 35 0,-8 5 33 0,8-4 28 0,0 4 27 0,0 0 23 0,0 0-34 0,0 0-66 0,0 0-69 0,0 0-67 0,0 0-41 0,0 0-25 0,0-6-21 0,0 6-22 0,0 0-21 0,0-3-24 0,0 3-18 0,0 0-18 16,0 0-10-16,0 0-8 0,8 0-5 0,-8 0 2 0,7 3 1 0,-7-3 8 0,5 6 3 16,-5-6 5-16,9 4 4 0,-4 7 5 0,0-7 0 0,3 7 3 0,-3-2 2 15,3 1 0-15,-8 4 3 0,6 2-1 0,1-1 0 0,-1-2-5 0,-6 8-5 16,7-3-8-16,-1 1-7 0,-6 2-5 0,0 3-3 0,8-5-4 0,-8 7-1 16,0-4-1-16,5-1 1 0,-5 3-1 0,0-5-1 0,0 6-1 0,0-1-1 0,0-3 1 15,0-3-3-15,0 3-2 0,0-6 0 0,7-2-4 0,-7 8 0 0,0-12-2 0,0 6-1 16,0-2-3-16,0-2 1 0,0-1-2 0,6 0 2 0,-6-5-1 0,0 4 0 15,0-5 0-15,0 2 1 0,0-1 4 0,6-1 5 0,-6-4 8 16,0 5 9-16,0-5 7 0,0 0 9 0,0 0 9 0,0 0 8 0,0 0 7 0,0 0 4 16,0 0 2-16,0-5 4 0,0 1 5 0,-6-1 2 0,6-5 2 0,0 5-4 15,-6-4-3-15,6-1-8 0,-7 0-4 0,7-1-11 0,-5-2-5 0,5-2-7 16,-8 0-8-16,2-4-4 0,-1 5-1 0,7-7-6 0,-6 2-3 0,-1 0-5 0,7-7-4 16,-6 4-3-16,-2-5-5 0,8 5-2 0,0-5-1 0,-5 5-1 0,5-4-4 15,0 2-1-15,0-1 2 0,0 1-5 0,0 5 0 0,0-2-1 0,5 3-1 16,-5-1 0-16,8 3-2 0,-8-4 1 0,0 11-1 0,6-6 4 0,1 0-1 0,-7 5 3 15,6 1 1-15,1 0 1 0,-7 3 0 0,6-4 2 0,2 5 0 0,-3 1 3 16,-5-7-1-16,7 7 3 0,-1 0 0 0,0-1-2 0,1 0 2 0,6 1 0 16,-7-2-3-16,2 0-1 0,-3 6 0 0,2-4-1 0,1 4-2 0,-2 0 0 0,0 0 0 15,1 0-2-15,-2 0 0 0,3 4 3 0,-2 2 1 0,1 0 1 0,-7-2 3 16,6 6 4-16,-6-6 1 0,5 6 2 0,-5-1 4 0,0 3 1 16,7 2 4-16,-7-4 3 0,-7 3 2 0,7 2 2 0,0 0 3 0,-5 0 0 15,5 3-1-15,-6-2 0 0,-1 2-1 0,-7-3 0 0,9 6-2 0,-2-6 0 0,-5 3-4 16,4-2-1-16,1-1-4 0,-6-2-8 0,7 2-12 0,-7-4-11 0,6 4-14 0,1-7-13 15,0 3-12-15,-6 4-13 0,4-12-12 0,2 9-11 0,-1-3-14 0,1-5-11 16,-1 5-9-16,1-3-14 0,-2 0-13 0,3-3-11 0,5 3-11 0,-8 3-10 16,3-3-16-16,5-6-33 0,-5 4-45 0,-4 1-61 0,9-1-69 0,-5 2-22 15,5-6-4-15,0 5 14 0,0-5 21 0,0 0 24 0,0 0 30 0,0 0 34 0,0 0 33 0,5-5 37 16,-5-1 42-16,9 2 53 0,-4-1 60 0</inkml:trace>
  <inkml:trace contextRef="#ctx0" brushRef="#br0" timeOffset="8542.24">8010 9004 9 0,'0'0'64'0,"0"-6"21"0,0-3 12 0,0 5 17 0,0-1 20 0,0-1 28 0,0 6 38 0,0-4 33 0,0-7 32 0,0 7 28 0,-6-2 26 0,6-3-24 0,-7 4-54 0,1-5-16 0,6 6 6 0,-7-7 10 0,1 7 10 0,-1-2 3 0,7-3-8 16,-6 4-19-16,-2-5-31 0,-5 7-22 0,13-3-19 0,-10 0-11 0,1 3-9 0,4-3-5 15,-2 0-1-15,-1 2-7 0,3-1-8 0,-2-1-4 0,0 6-3 0,7-3-1 16,-5 3-6-16,-3 0-7 0,8 0-11 0,-6 0-8 0,-1 0-10 0,7 0-14 16,0 0-12-16,-6 3-12 0,6-3-14 0,-5 6-9 0,5-1-8 0,-7 5-5 15,7-4-9-15,-9 3-4 0,9-3-5 0,-5 3-1 0,-2 4 5 0,7-2 2 16,-6 4 7-16,6-1 5 0,0 0 3 0,-5 1 4 0,5 6 0 0,0-8 2 0,0 8-3 16,0-2 0-16,0-1 0 0,0-3-1 0,0 6 1 0,0-2 1 0,5-5 0 0,-5 2-1 15,0 2-3-15,6-8 3 0,1 4-3 0,-2 2 1 0,4-7 0 0,-2 0 0 16,-2 6 1-16,1-9 2 0,1 4 0 0,-1-5 3 0,7 4 3 0,-6-5-2 15,5 2 3-15,-4-1-1 0,4-5 3 0,2 4 6 0,-9-4 9 0,8 0 12 16,1 0 13-16,-1 0 13 0,0-4 12 0,0-1 10 0,1-1 9 0,-2-3 8 16,1 0 9-16,-7-1 6 0,7-5 7 0,-6 0 4 0,7 2 1 0,-8-2-5 15,-6 0-6-15,7-5-11 0,-7 0-10 0,0 0-12 0,0 1-10 0,0 1-16 0,-7-7-13 16,1 1-9-16,-2-2-12 0,2 7-9 0,-6-6-15 0,4 7-13 0,-3-3-11 16,-9 2-20-16,6 4-18 0,1 0-32 0,-6 0-32 0,-2 6-31 0,3 3-30 15,-1-1-34-15,-1 7-35 0,1-6-52 0,-2 6-58 0,3 6-94 0,-3-2-104 0,2-1-34 16,6 8-1-16,-6-1 21 0,4-1 32 0,3 3 42 0,0-3 48 0,4 4 46 15,3-2 49-15,-3 4 51 0,2-5 54 0,1 3 61 0,5-2 67 16</inkml:trace>
  <inkml:trace contextRef="#ctx0" brushRef="#br0" timeOffset="9776.21">14634 9808 0 0,'-7'0'10'0,"7"-4"30"0,0-1 6 0,0 5 2 0,-6-4 1 0,6-1 10 0,0 1 13 0,-7-2 9 0,7 0 4 0,0 6 3 0,-6-3 4 0,6-3-22 0,0 0-34 0,0 2-11 0,0-1-2 0,-7 1 9 0,7-1 11 16,0 1 9-16,0 4 10 0,0-6-1 0,0 6-5 0,-6-5 6 0,6 5 12 0,0-4 17 15,0 4 16-15,0 0 17 0,-5-6 16 0,5 1 9 0,0 5 9 0,-9 0 7 16,9-4 8-16,0 4 4 0,0-6 6 0,-7 6 1 0,7-4-2 0,0 4-1 16,-5-5-7-16,5 5-9 0,0-6-12 0,0 6-12 0,-8-3-12 0,8-3-13 0,0 6-10 15,0-4-9-15,0-1-8 0,-5-1-6 0,5 6-5 0,0-4-5 0,0-2-7 16,0 2-5-16,-6 4-6 0,6-5-3 0,0 0-3 0,0 5-4 0,0-4 0 16,0 4-2-16,0-6-2 0,0 6 0 0,-8-4-1 0,8 4 0 0,0-5 1 0,0 5 2 15,0 0 4-15,0-6 2 0,0 6 2 0,0-3 2 16,0 3 1-16,0-6 3 0,0 6 2 0,0-4 2 0,0 4 2 0,0 0 3 0,0 0 3 0,0 0 0 15,0-6 0-15,0 6-2 0,0 0-3 0,0 0-6 0,0 0-6 0,0 0-8 16,0 0-10-16,0 0-9 0,0 0-10 0,0 0-9 0,0 0-10 0,0 0-9 0,0 0-9 16,0 0-7-16,0 0-4 0,0 0-4 0,0 0-2 0,0 0 1 0,0 6 3 15,8-2 7-15,-8 2 6 0,6-3 6 0,-1 8 10 0,3-1 6 0,-3-1 7 16,2 6 7-16,7 0 5 0,-1-5 7 0,-7 8 2 0,14-3 2 0,-14 0 3 16,15 4 2-16,-11-4-2 0,4 6 0 0,1-8-3 0,-3 2-2 0,0 0-4 0,2 0 1 15,-1-2-5-15,-8-2 0 0,11 4-4 0,-11-11-1 0,2 7-2 0,-1-2-2 16,-1-5 2-16,-5 2-2 0,8-6 0 0,-8 4 1 0,0-4 1 0,0 5 0 15,0-5 6-15,0 0 2 0,0 0 8 0,0 0 4 0,0 0 6 0,0 0 5 16,0 0 3-16,0 6 4 0,0-6 4 0,-8 0 1 0,8 3 0 0,-5-3-1 16,-1 7-1-16,-1-7-4 0,2 5-3 0,-11-5-4 0,5 4-7 0,-2 1-7 0,0-1-8 15,-6 2-5-15,4-3-6 0,-4 3-7 0,1 3-8 0,4-3-14 0,-6 0-16 16,1-2-19-16,5 1-24 0,2 4-20 0,-1-5-27 0,-1 2-27 0,2 3-29 0,6-4-34 16,-8 5-36-16,7-4-58 0,-5 3-66 15,5 1-84-15,0-1-87 0,1-4-23 0,-7 5 6 0,5 1 25 0,3-2 32 0,0 1 39 0,-3-6 40 0,2 1 44 0,-1 4 46 16,-1-2 50-16,3-2 51 0,-1-5 65 0,-2 4 67 0</inkml:trace>
  <inkml:trace contextRef="#ctx0" brushRef="#br0" timeOffset="10613.63">14595 10264 0 0,'0'0'77'0,"0"-6"68"0,0 6 46 0,0 0 40 0,0 0 36 0,0 0 35 0,0 0 34 0,0-3 34 0,0-4 35 0,0 7 33 0,0-5 30 0,0 5-9 0,0 0-32 0,-5-4-60 0,5 4-73 0,0-5-39 16,0 5-24-16,0-6-13 0,0 6-13 0,0 0-12 0,0-4-17 0,0 4-13 0,0 0-15 0,0 0-15 0,0 0-11 0,0 0-11 0,0 0-11 0,0 0-10 15,0 0-10-15,0 0-11 0,0 0-7 0,0 0-10 0,0 0-9 0,0 0-8 16,0 0-6-16,0 0-6 0,0 0-5 0,0-3-6 0,0 3-4 0,0 0-4 16,0 0-3-16,-9 0-2 0,9 3-2 0,-7-3-1 0,2 4 2 0,5-4-1 0,-8 6 3 15,3-1 0-15,-9-1 3 0,9 1 2 0,-8 2 3 0,-1 2 2 16,2-4 4-16,-2 5 0 0,1-6 3 0,-8 5 1 0,11-4 3 0,-11 5-4 0,2 1 4 15,-7-7-3-15,7 5 1 0,-2 1-4 0,-4-5 0 0,-2 4-2 0,1 3-4 0,-1-3-1 16,3 1-3-16,-10-1-1 0,8 0-2 0,-6 3-2 0,-2-3 0 0,2 1 0 16,1-1-2-16,-3 6-1 0,-3-6 0 0,-4 6 1 0,2-5-1 0,-5 4 2 15,-3 2-1-15,7-1 0 16,-4-2 1-16,-2-2 1 0,2 4 0 0,-4 0 0 0,4-2-3 0,-3 2 3 0,2 0 0 0,-1 0 0 0,0-2 2 0,-5 2-2 16,7 0 0-16,-9 0-2 15,5 0 2-15,4 0 0 0,-9 0-1 0,0-2 0 0,9-3 0 0,-7 4-1 0,-3 2 2 0,3-1-1 0,-2-1 1 0,2 2 0 0,0-3 0 16,-2 2 1-16,-7-6-1 0,10 6 2 0,-10 0-2 0,9 4-2 0,-9-4 0 31,1 0-1-31,1 0 3 0,-2 0 2 0,2 0-2 0,1-2 1 0,-2 2-1 16,-6 6 1-16,7-6 0 0,-9-2-2 0,8 8-1 0,-5-7-1 0,6 0 2 0,-8 6-1 15,0-5 1-15,8 4 1 0,-7-4 0 0,1 0 0 0,4 4 1 0,-6-5-2 16,8 2 0-16,0-3-2 0,1 2 2 0,-3 6 0 0,1-9 1 0,7 4-2 16,-7-2 2-16,7 1-1 0,2 1 2 0,2-3 1 0,-5 2-1 0,3 5 0 0,5-5-2 15,-1-2 0-15,-2 2 1 0,4 1 0 0,-2-2-2 0,7 1 1 0,-6-2 2 16,-2 3-1-16,10-2 0 0,-11 1 0 0,9 1 0 0,-5-3 0 0,6 2-1 0,-9-1 1 15,10-4 1-15,-3 5-1 0,1 0-1 0,7-6 1 0,-7 7-1 0,5-7 0 16,8 6-2-16,-6-6 1 0,5 0-1 0,-4 3 2 0,10-3-1 0,-6 1 0 16,2-1-2-16,6 0 2 0,0 3-2 0,-1-9 0 0,1 8 1 0,6-7 1 15,-8 2 0-15,8 3 1 0,-1-5 1 0,4 1 0 0,-4 2-1 0,-1-4 1 0,3 3 0 16,5-1-1-16,-5-1 1 0,6-4 0 0,-2 6 0 0,2-2 1 0,-1-4-1 16,2 5 0-16,-3-5-1 0,8 4-1 0,-6-4 0 0,6 0-1 0,0 0-1 15,0 0 1-15,0 0-2 0,0 0-1 0,0 0 1 0,0 0-1 0,0 0-2 16,0 0-1-16,0 0 1 0,0 0-4 0,0 0-1 0,0 0-1 0,0 0-5 0,0 0-2 15,0 0-7-15,0 0-4 0,0 0-5 0,0 0-5 0,0 0-6 0,0 0-9 16,0 0-7-16,6-4-10 0,-6 4-11 0,0 0-13 0,0 0-10 0,0 0-12 16,0 0-11-16,0 0-15 0,0 0-11 0,0 0-17 0,0 0-16 0,0 0-20 15,0 0-23-15,0 0-29 0,0 0-30 0,0 0-55 0,0 4-62 0,0-4-32 0,0 0-16 16,0 0 7-16,0 0 22 0,0 0 25 0,0 0 32 0,0 0 33 0,0 0 37 0,0 0 41 16,-6-4 39-16,6-5 46 0,-7 3 49 0</inkml:trace>
  <inkml:trace contextRef="#ctx0" brushRef="#br0" timeOffset="10961.4">9242 11563 0 0,'0'9'25'0,"0"1"147"16,0-1 89-16,0-4 61 0,0 2 45 0,0-3 35 0,0-4 30 0,0 0 24 0,5-4 19 0,2 4 21 0,-7-7 15 0,7 2 14 0,-7 1 15 0,0-1-116 0,0 1-191 0,0-2-102 0,5 1-62 0,-5 1-23 15,0-1-7-15,0 1-3 0,0 4 3 0,0-6 3 0,0 6 5 0,8-6 6 0,-8 6 1 0,0 0 4 16,0 0-1-16,0 0 1 0,0 0-4 0,0 0-6 0,0 0-8 0,0 0-10 15,0 0-10-15,-8 0-12 0,8 6-5 0,0 0-7 0,-5-2-4 0,5 1-3 16,0-1-3-16,-7 7 2 0,0-2-1 0,7 0 3 0,-5 7 2 0,-2-1 4 0,1 3 0 16,-2-2 4-16,2 2 4 0,-1 3 0 0,2-6 1 0,-3 4 1 0,2-5 1 15,-7 6-1-15,8-5-1 0,-2-1-1 0,-2 2-1 0,4-2-3 0,-1 0 0 16,6 0-3-16,-7 2-1 0,2-1 1 0,-4-2-4 0,9 2 0 0,-7-4-3 16,7 2 0-16,0-3-3 0,-5 0-2 0,5 0 0 0,0 0-2 0,0 1 0 15,5-7-2-15,-5 5 2 0,7 0 0 0,-7-3 0 0,9 0 1 0,-4-3 1 0,2 3 4 16,-1 0 2-16,8-3 2 0,-7 3 4 0,4-2 3 0,2-4 2 0,0 5 3 15,0-5 1-15,1 0 2 0,5 0-1 0,-7 0-6 0,9-5-9 0,-3 5-22 16,3-4-20-16,-8 4-30 0,6-6-32 0,-1 3-42 0,3 3-49 0,-1-6-107 0,-8 6-134 16,9-6-61-16,-8 6-19 0,6-3-2 0,-6 3 11 15,0-6 23-15,-5 0 29 0,-3 6 38 0,1-4 41 0,2-7 47 0,-8 8 50 0,0-1 57 0,0-7 64 0</inkml:trace>
  <inkml:trace contextRef="#ctx0" brushRef="#br0" timeOffset="12562.47">9032 11983 42 0,'0'0'122'0,"0"0"46"0,0-5 36 0,0 5 33 0,0 0 27 0,0 0 28 0,0-10 30 0,0 4 29 0,0 2 28 0,0-1 29 0,0 0 27 0,0 1-40 0,0-6-84 0,0 5-53 0,0 1-39 0,0-1-21 0,0-1-13 0,0 2-7 16,0-2-7-16,0 1-10 0,0 1-7 0,0-1-11 0,0 1-9 0,0 4-12 15,0-6-7-15,0 2-7 0,0 4-7 0,0 0-7 0,0 0-6 0,0-5-7 0,0 5-6 16,0 0-7-16,0 0-6 0,0 0-6 0,0 0-4 0,0-6-8 0,0 6-4 16,-6 0-7-16,6 0-9 0,-5 6-6 0,5-6-8 0,-8 0-5 0,8 5-6 0,-8-5-4 15,3 0-4-15,-1 4-4 0,6 2-4 0,-7-2-1 0,2 1-4 0,-11-1-1 16,11 7-1-16,-1-7-3 16,1 7 1-16,-3-2-1 0,0 1 1 0,3-1 4 0,-2 0 1 0,7 3 2 0,-7-3 1 0,2 1 3 15,5-1-1-15,0 0 2 0,-8 3 0 0,8-3-1 0,0 0 1 0,0 1 2 16,0-1 2-16,0-4 3 0,0 5 0 0,8-4 1 0,-8-1 0 0,0-1 1 15,0 2 0-15,5-2 0 0,-5 1 3 0,7-1 2 0,-7 1 4 0,7-5 3 0,-2 6 8 0,-5-6 7 0,8 0 9 16,0 0 9-16,-3 0 9 0,6 0 6 0,-4-6 3 0,7 1 4 0,-7 1 1 0,4-5 4 16,5 3 0-16,-5-3 2 0,-3-7 0 0,5 7-3 15,-1 0-2-15,-5-6-5 0,5 0-5 0,-4 5-6 0,-3-1-3 0,3-2-2 0,-8 4-2 16,6-3-3-16,-6 3-1 0,0 0-1 0,0-1-1 0,0 1-2 0,0-2-2 16,0 1-3-16,0 1-2 0,-6-6-7 0,-2 11-6 0,8-7-7 0,-5 1-8 0,-3 1-7 0,3 4-7 15,-2-5-2-15,0 6-5 0,2-1-5 0,-2 5-4 0,-1-6-3 0,3 6-3 16,-3 0-2-16,-3 0-1 0,3 6 1 0,0-1-1 0,-3-1-1 0,4 6-3 15,2-5 0-15,-4 4-1 0,2 7-1 0,2-7 0 0,-1 10-1 0,1-4-1 0,-3 0-2 16,0 0-2-16,3-1-2 0,5 6 1 0,-7-5-1 0,7-6 1 0,0 6 5 16,0 0 0-16,0-6 6 15,0-3 3-15,0 3 4 0,0-5 5 0,0 1 4 0,0 1 3 0,0-2 5 16,0-4 3-16,7 6 4 0,-7-6 2 0,0 0 4 0,0 0 2 0,5 0 4 0,3 0 4 0,-8 0 2 0,8 0 1 0,-8 0-2 0,5 0-5 16,1-6-8-16,-1 6-17 0,2-4-14 0,2-2-18 0,-4 1-25 0,2 5-25 15,-1-4-31-15,-6-1-31 0,5 5-36 16,-5-4-41-16,0 4-61 0,0 0-75 0,0 0-59 0,0 0-52 0,0-6-8 0,-5 6 15 0,-1 0 23 0,-1 0 30 0,2 0 40 15,-11 0 40-15,11 0 41 0,-6 6 43 0,-5-6 47 16,4 0 48-16,0 4 60 0,-3-4 75 0</inkml:trace>
  <inkml:trace contextRef="#ctx0" brushRef="#br0" timeOffset="14052.96">7600 11890 0 0,'7'0'59'0,"-7"0"78"0,0 0 52 15,0 0 43-15,0 0 40 0,0 0 36 0,5 0 36 0,-5 0 31 0,0 0 29 0,0 0 28 0,0 0 24 0,0-4-11 0,0 4-34 0,0 0-69 0,0 0-91 0,0 0-58 0,0 0-45 0,0 0-32 16,8-6-27-16,-8 6-20 0,0 0-17 0,0 6-13 15,6-6-11-15,-6 4-7 0,7 1-4 0,-7-1-3 0,6 1-1 0,-6 5 4 0,5-4 3 0,2 3 7 0,2 6 9 16,-9-6 7-16,5 6 5 0,1 0 5 0,-6-2-2 0,7 8 0 0,-2 0-4 16,-5-8-3-16,9 11 1 0,-9-3-2 0,7-3-3 0,-7 7-2 0,5-1-3 0,-5 0-5 15,0 1-3-15,6-1-5 0,-6 6-6 0,0-6-1 0,8 5-6 0,-8-3-1 16,0-2-4-16,5 0-1 0,-5 1-3 0,8-6-1 0,-8 6-2 0,0-7 0 16,5-3-4-16,2 0 0 0,-7 0 0 0,7 0 0 0,-7-6 0 15,5 0-1-15,-5 3 2 0,7-8 0 0,-7 5 2 0,0-3 7 0,8-2 4 0,-8-4 10 0,0 0 12 16,0 0 15-16,0 0 16 0,0 0 11 0,0 0 10 0,0 0 8 0,0-4 6 15,0-6 6-15,0 5 2 0,0-4 2 0,0-7-1 0,-8 1 0 0,8 2-7 16,0-1-8-16,-7-7-12 0,7 2-12 16,-5-2-15-16,5 2-12 0,-7-5-7 0,0 0-6 0,2 0-7 0,5-1-3 0,-8 1-4 0,3-1-5 0,-3 1-2 0,2-1 0 15,6 1-3-15,-5 0-2 0,5-2-3 0,-7 3 1 0,7-3-2 0,-9 3-1 0,9-3-3 16,0 7-1-16,-5-5-2 0,5 3-1 0,0 3-1 0,0-2 1 0,0 6-2 16,0-1-1-16,0 0-2 0,0 0-1 0,5 6-2 0,-5-1-3 0,0 6-2 15,0-7-2-15,9 11-2 0,-9-3-3 0,0-4 0 0,7 7 1 0,-7-5-1 16,5 5 2-16,1 0-1 0,2 5 3 0,-3-5 3 0,3 7 2 0,4-4 1 0,-5 3 5 15,5 3 3-15,1-3 3 0,-5 3 4 0,3 0 2 0,5 1 2 0,-11 5 0 16,8 0 3-16,-8-6-1 0,11 6-2 0,-11 0 0 0,1-5 0 0,1 4-1 16,-7 2 2-16,6-1-3 0,2-6 1 15,-8 4 0-15,0 2 2 0,0-4-1 0,0 3 1 0,0-5 1 16,0 6 3-16,-8-4 2 0,2 4 3 0,6-7 1 0,-7 3 4 0,1 4-1 0,1-6 2 0,-2 1 2 0,-7-1-3 0,7 0-4 16,-4 2-10-16,3-1-12 0,-5 0-16 0,7-5-17 0,-7 4-20 0,5-5-20 0,1 2-26 15,-5 3-26-15,5-4-25 16,2-5-29-16,-3 6-28 0,3-2-29 0,-3-4-27 0,2 6-37 0,1-6-38 0,5 5-49 0,-7-5-50 0,7 0-20 0,0 0-5 0,0 0 16 15,0 0 29-15,0 0 33 0,7-5 38 0,-7-1 38 0,5 2 40 0,-5-2 40 16,6-3 40-16,2-2 48 0,5 2 52 0</inkml:trace>
  <inkml:trace contextRef="#ctx0" brushRef="#br0" timeOffset="14408.23">8226 11983 0 0,'5'-5'45'0,"3"1"124"0,-2-2 78 0,-1-4 59 0,-5 5 52 0,7 0 45 0,-7-5 45 0,8 1 42 0,-8 5 42 0,0-7 38 0,0 7 41 0,0-7 25 0,0 7 17 0,6-1-89 0,-6-5-145 0,0 6-85 0,0-1-50 0,0-1-36 0,0-4-21 16,-6 5-21-16,6 1-20 0,0-1-21 0,0 1-75 0,0-2-90 0,0 6 0 0,0 0 0 16,0-4 0-16,0 4 0 0,0 0 0 0,0 0 0 0,0 0 0 0,0 0 0 15,0 0 0-15,0 0 0 0,0 0 0 0,-8 0 0 0,8 0 0 0,0 4 0 16,-7 2 0-16,7-2 0 0,0 1 0 0,0 4 0 0,0 1 0 0,0 1 0 16,-5-1 0-16,5 3 0 0,0 8 0 15,0-7 0-15,0 5 0 0,0 2 0 0,0-6 0 0,0 3 0 16,0 1 0-16,0 2 0 0,0-8 0 0,5 8 0 0,-5-6 0 0,0 3 0 0,0-3 0 0,0 6 0 0,7-8 0 0,-7 8 0 15,0-6 0-15,8 3 0 0,-8-3 0 0,0 5 0 0,6-6 0 0,-6 5 0 16,0 2 0-16,0-8 0 0,7 7 0 0,-7-4 0 0,0-2 0 0,0 0 0 0,6 0 0 31,-6-2 0-31,0-3 0 0,0 0 0 0,0-5 0 0,0 7 0 16,0-7 0-16,0 2 0 0,0-6 0 0,0 0-27 0,0 6-10 0,0-6-6 0,0 0-5 16,0 0-5-16,0 0-5 0,0 0-11 0,0 0-13 0,0 0-18 0,0 0-18 15,0-6-25-15,-6 6-30 0,6-6-29 0,-7 2-30 0,7-1-29 0,-6-1-30 0,-2 2-52 16,8-1-57-16,-7 1-75 0,7-5-80 0,-5 3-17 0,5-4 7 0,-6 5 26 15,6-4 34-15,-8 3 44 0,8 2 49 0,0-5 47 0,0 4 48 0,0 5 50 0,0-7 48 16,0 7 61-16,0-9 65 0</inkml:trace>
  <inkml:trace contextRef="#ctx0" brushRef="#br0" timeOffset="15450.06">9247 12422 7 0,'0'0'67'0,"-5"-4"35"0,5-5 25 0,-7 3 31 0,7 0 33 0,0 2 31 0,-6 4 30 0,6-5 27 0,0 5 26 0,0-5 26 0,-8 1 25 0,8 4-21 0,-6-6-53 0,6 2-23 0,0 4-10 15,-7-5-6-15,7 5-5 0,-5-4-14 0,5-1-17 0,0 5-17 0,-8 0-10 0,8-7-12 0,0 7-5 0,0 0-9 0,-6 0-9 0,6 0-11 16,0-3-10-16,0 3-12 0,0 0-12 0,0 0-9 0,0 0-14 0,0 0-11 15,0 0-10-15,0 0-11 0,0 0-11 0,0 0-8 0,0 0-12 0,0 0-5 16,0 0-10-16,0 0-5 0,0 0-7 0,0 0-1 0,0 0-3 0,0 0 2 16,6 0 2-16,-6 3 5 0,8-3 11 0,-8 7 9 0,5-2 11 0,2-1 11 15,-1 5 10-15,2-3 10 0,-2 3 9 0,6-4 7 0,-5 5 8 0,5 0 5 0,3-5 6 16,-1 4 0-16,4 1 0 0,-5-5-1 0,0 5-5 0,6 0-6 0,-1-5-8 16,3 4-7-16,-1 1-3 0,-1-5-8 0,8 4-6 0,-8 1-3 0,7-4-2 0,1 3 0 15,-2 0-6-15,2 1-1 0,4 1 1 0,1-1-2 0,8-1-4 0,-1 0 2 16,1 1-3-16,-1 4-2 0,6-2 1 0,8 1-3 0,-8-4 1 0,7 6-5 15,1-3-2-15,-3 3-3 0,10-2-2 0,-9-4-2 0,9 6-1 0,-2 0-3 16,8 0 1-16,-8 0-2 0,8 0 0 0,-3-2-1 0,5 2-3 0,-5 0 1 16,8 0-1-16,1 4 2 0,-1-4-1 0,2 0 2 0,-1 4-1 0,-1-5 1 15,8 2-2-15,-8 3 1 0,7-5-1 0,1 7 2 0,-2-6 0 0,2-2 1 16,-2 8 4-16,1-2-1 0,2-5 1 0,-2 5 0 0,-1 2 0 0,10-2 2 16,-11 1 1-16,3-1 2 0,-1 0 1 0,0 2-6 0,0-3-9 0,-1 2 0 0,2 0 0 15,0-6 0-15,-3 5 0 0,-2-3 0 0,2 2 0 0,-2-3 0 0,2 6 0 16,-3-6 0-16,-1-2 0 0,-1 8 0 15,-6-7 0-15,6 0 0 0,-4 0 0 0,4 7 0 0,-6-8 0 0,1 2 0 0,-2 0 0 0,-4 6 0 0,-2-8 0 16,0 2 0-16,0 0 0 0,1 0 0 0,-8 0 0 0,2-2 0 0,0 2 0 16,-9 0 0-16,9-6 0 0,-8 6 0 0,0-5 0 0,-6 5 0 0,2-6 0 15,-2 1 0-15,-8 1 0 0,3-2 0 0,-8 1 0 0,1-1 0 0,-9-4 0 16,1-1 0-16,1 8 0 0,-6-9 0 16,-1 3 0-16,-7 0 0 0,1-2 0 0,-1-4 0 0,-1 5 0 0,-5-5 0 0,0 0 0 0,0 0 0 0,0 0 0 15,0 0 0-15,0 0 0 0,0 0 0 0,0 0 0 0,0 0 0 0,0 0 0 0,0 0 0 16,0 0 0-16,0 4 0 0,0-4 0 0,0 0 0 0,0 0 0 0,0 0 0 15,0 0 0-15,0 0 0 0,0 0 0 0,0 0 0 0,0 0 0 0,0 0 0 16,0 0 0-16,0 0 0 0,0 0 0 0,0 0 0 0,0 0 0 0,0 0 0 16,0 0 0-16,0 0 0 0,0 0 0 0,0 0 0 0,0 0 0 0,0 0 0 15,0 0 0-15,0 0-5 0,0 0-5 0,0 0-4 0,0 0-6 0,0 0-3 16,0 0-6-16,0 0-4 0,0 0-6 0,0 0-5 0,0 0-4 0,0 0-6 0,0 0-4 16,0 0-6-16,0 0-4 0,0 0-5 15,0 0-5-15,0 0-7 0,0 0-8 0,0 0-7 0,0 0-10 0,0 0-7 0,0 0-10 0,0 0-9 0,0 0-8 0,7 0-13 16,-7 0-14-16,0 0-16 0,0 0-21 0,0 0-18 0,0 0-16 0,0 0-33 15,0 0-34-15,0 0-41 0,0 0-40 0,0 0-35 0,0 0-29 0,0 0 2 16,0 0 15-16,0 0 27 0,0 0 30 0,0-4 37 0,0 4 38 0,0-5 38 0,0 1 39 16,-7-2 48-16,7-3 49 0,0 3 51 0,0-4 68 15</inkml:trace>
  <inkml:trace contextRef="#ctx0" brushRef="#br0" timeOffset="15923.46">14855 13556 0 0,'0'-5'34'0,"0"5"43"0,0 0 32 0,7-4 33 16,-7 4 37-16,0 0 32 0,0 0 33 0,0 0 27 0,0-6 27 0,0 6 26 0,0-5 27 0,0 1-12 0,0 4-34 0,0-6-18 0,-7 3-9 0,7-3-14 0,-5 0-17 0,5 2-19 0,-7-1-27 0,7-1-17 0,-8 3-15 0,3-3-10 16,5 2-8-16,-8-1-7 0,2-1-7 0,6 2-7 0,-5 4-6 15,-3-6-9-15,8 2-3 0,-8 4-4 0,8-5-4 0,-5 5-1 0,5-5 0 0,-6 5-1 0,6 0-1 16,0 0-3-16,0 0 0 15,0 0-6-15,0 0-1 0,0 0-6 0,0 0-7 0,0 0-5 0,0 0-6 0,0 0-7 0,0 0-7 0,0 0-7 0,0 0-10 16,0 0-6-16,0 0-10 0,0 0-5 0,0 0-7 0,0 0-7 0,0 0-2 0,0 0-7 16,0 0-2-16,0 0-3 0,0 0 2 0,0 0-3 0,0 0 1 0,0 0 3 15,6 0-1-15,-6 5 3 0,5 0 2 0,-5-1 3 0,0 2 6 0,8-2 2 16,-8 7 5-16,8-1 3 0,-3-7 4 0,1 12 5 0,2-3 3 0,-3-3 2 0,3 0 2 16,-1 6 2-16,-2-6-1 0,7 7 1 0,-5-1-1 15,6-2 0-15,-5-2-2 0,3 2-3 0,-4-2 2 0,7 3-4 0,-1 0 0 0,-8-4-1 0,11 5-1 16,-5 0-1-16,2-6-2 0,-5 1 2 0,4 4-2 0,0-2 0 0,-4-3-2 15,4 0 4-15,-4-5-2 0,-2 8 0 16,-1-3 1-16,3-3-1 0,-1-2 1 0,-1 5 0 0,-6-4 0 0,6-1-2 0,-6 2 2 0,7-1-1 0,-7-1 2 16,0-4-1-16,0 6 2 0,0-6 0 15,0 6 3-15,0-6-2 0,-7 3-22 0,7 3 0 16,-6-6 0-16,0 4 0 0,-1-4 0 0,-6 5 0 0,-1-1 0 0,2-4 0 16,-8 5 0-16,0-5 0 0,-4 6 0 0,-4-6 0 0,1 4 0 15,3-4 0-15,-8 0 0 0,4 0 0 0,-4 0 0 0,-2 0 0 0,2 0 0 0,0 0 0 16,1 0-22-16,-3 0-127 0,2 0-36 0,-2 0-46 0,3 0-53 0,-1 0-74 15,-2 0-83-15,10 5-95 0,-10 1-91 0,7-3-27 0,3 4 8 0,-4-2 22 0,1-1 32 16,9 1 40-16,-3-1 45 0,5 2 52 0,0-2 58 0,-3-4 61 0,7 0 65 16,-1-4 78-16,-1-2 80 0</inkml:trace>
  <inkml:trace contextRef="#ctx0" brushRef="#br0" timeOffset="17599.64">14224 13897 94 0,'0'-5'152'0,"-7"5"35"0,7-4 26 0,-7 4 19 16,7-6 17-16,0 6 19 0,0 0 15 0,0 0 18 0,-5-5 14 0,5 1 16 0,0 4 13 0,0-5-71 0,0 5-120 0,0 0-52 0,0-4-16 0,0 4-5 0,0 0 5 0,0 0 6 0,5 0 8 0,-5 0 8 0,0 0 5 0,0 0 4 0,0 0 6 0,0 0 2 15,0 0 5-15,0 0 0 0,0 0-1 0,0 0-1 16,0 0-2-16,0 0-4 0,0 0-5 0,0 0-5 0,0 0-7 0,0 0-7 0,0 0-9 0,0 0-8 15,0 0-9-15,0 0-8 0,0 0-5 0,0 0-7 0,-5 0-4 16,5 0-4-16,0 4-5 0,-7-4-2 0,7 0 1 0,-8 5-2 0,8-5 1 0,-5 4 1 0,-2 1 2 0,0 5 3 16,2-5 4-16,-3 4 3 0,-5 7 1 0,0-7 2 0,-1 6 2 0,2 1-1 15,-8-2 2-15,1-1-3 0,-1 8-4 0,2-6-2 0,-3-2-2 0,-5 7-3 16,-1-4-3-16,3-3-4 0,-10 7-4 0,2-4-1 0,1-1-2 0,-9-2-3 0,1 8 1 16,-6-7-3-16,-2 0-1 15,2 6-2-15,0-5-1 0,-7 4-5 0,-1-4 0 0,1 5-2 0,-1-6-2 0,-5 6 2 0,0-1 2 0,0-4 0 0,-3 3 2 0,-2 3-1 16,3-2-1-16,-6-4 1 15,10 6 0-15,-10-8 0 0,6 7 2 0,-3-1 1 0,-3-4 2 0,8 4 0 0,-8-4 1 0,1 4-3 0,-1 1-2 0,3-5-1 16,-3 4-3-16,0-4 1 0,0 6-1 0,3-8 2 0,-3 7 0 0,1-1 1 16,1 0 0-16,-9 1-2 0,8 1-1 0,0-2-2 15,-8 6-1-15,9-7-2 0,-6 6 5 0,-2-3-2 0,6 3-2 16,-7 1-1-16,1-6 0 0,9 5-5 0,-8 0-1 0,-2-3-2 0,8-2-1 0,-7 5 2 16,1-3 1-16,5 1 1 0,-6-1 0 0,7 3-2 0,-1-5-1 0,-5 7-2 15,13-7 0-15,-7 5 0 0,6 1 0 0,-4-7 0 16,3 3 4-16,1 3 0 0,7-5 2 0,-7 2-2 0,15-3 0 0,-9 3 0 0,1-2 0 0,7-4 1 15,6 3 1-15,-9-2 4 0,16-1 0 0,-7-1 4 0,7-1 2 0,1-1 2 16,-3 1 0-16,8-2-1 0,-1-2 0 0,3 1-3 0,4-4-1 0,-7 3 0 0,8 0-1 0,6-3 0 16,-8 3-2-16,11-5-2 0,-4 2-2 15,-1 0-2-15,10-6-4 0,-2 4-3 0,0 1-1 0,2-5 1 0,5 0-1 0,-7 5 1 0,7-5 4 0,0 0-3 0,0 0 3 16,0 0-1-16,0 0 1 0,0 0 2 0,0 0 0 0,0 0-2 0,0 0-1 0,0 0-1 16,0 0-3-16,0 0-1 0,0 0-5 0,0 0-4 0,0 0-5 0,0-5-8 0,0 5-6 15,0 0-12-15,7-5-9 0,-7 5-11 0,0 0-14 0,0 0-11 0,0 0-16 31,0-4-17-31,0 4-12 0,0 0-16 0,0 0-15 0,5 0-15 0,-5 0-18 0,0 0-13 16,0 0-13-16,0 0-14 0,0 0-12 0,0 0-29 0,0 0-38 0,7 0-39 16,-7 0-42-16,0 0-29 0,0 0-21 0,0 0 8 0,0 0 19 0,7-6 30 0,-7 6 32 15,0 0 32-15,0 0 34 0,0-10 36 0,0 5 38 0,0-5 47 0,-7 1 51 16,7 0 54-16,0-3 66 0</inkml:trace>
  <inkml:trace contextRef="#ctx0" brushRef="#br0" timeOffset="18050.78">9417 15154 0 0,'0'0'1'0,"0"-6"102"0,0 6 71 0,7-4 47 0,-7 4 41 0,-7-5 36 0,7-1 32 0,-6 3 34 0,6-3 32 0,0 0 30 0,-6 2 30 0,6 4 29 0,0-5 27 0,0 5-70 0,0 0-125 0,0-6-68 0,0 6-36 0,0 0-21 16,0 0-17-16,0 0-14 0,0 0-17 0,0 0-18 0,0 0-17 0,0 0-19 16,0 0-20-16,-8 6-16 0,8-6-19 0,0 0-11 0,-7 5-13 0,7-1-9 15,0 2-10-15,-5 0-6 0,5-3-3 0,-9 8-4 0,9-1 3 0,-5-1-2 16,0 0 4-16,5 7 4 0,-8-7 5 0,3 6 5 0,-3 3 7 0,2-2 3 16,-1-1 0-16,1 3 2 0,-1-3-1 0,-7 6 0 0,9-2 0 0,0 2-2 0,-9-3-1 0,7 1-3 15,-6 2-3-15,6-3 1 0,-5 3 2 0,-1-2-1 0,5-1-1 0,-5 3 0 16,0-2 1-16,7 1 0 0,-7-1 1 0,8 0-1 0,-11-4-1 0,11 6 2 15,-1-7-1-15,-1 0 1 0,2 0-1 0,-4-4-2 0,2 5-5 16,7-6-3-16,-5-3-6 0,5 3-1 0,-6-3-3 0,6-3 0 0,0 4-3 0,0-7 1 16,0 0-2-16,0 5 3 0,0-5-1 0,6 0 4 0,-6 4 2 0,0-4 5 0,5 0 8 15,2 0 8-15,-7 0 11 0,14 0 8 0,-7 0 8 16,4 0 7-16,5 0 3 0,-5 0 2 0,10 0 2 0,-3 0-2 0,3-4 1 0,-2 4-1 0,1-5-3 16,4-2-6-16,3 7-5 0,-6-3-16 0,2-3-23 0,6 6-29 0,-10-4-32 0,0 4-37 15,1-5-43-15,-6 5-53 0,4 0-60 0,-5 0-102 0,0 0-126 0,1 5-51 16,-2-5-17-16,-4 0 4 0,-3 4 15 0,2-4 28 0,-7 0 33 0,0 0 40 0,0 0 46 15,0 0 53-15,-7-9 55 0,7 0 63 0,-13-1 69 0</inkml:trace>
  <inkml:trace contextRef="#ctx0" brushRef="#br0" timeOffset="19757.12">7833 15699 17 0,'0'-3'50'0,"0"3"16"0,0 0 13 0,-5-6 10 0,5 2 10 0,0-1 12 0,0-1 13 0,0 3 16 0,0-4 16 0,0 2 3 0,0 1-4 0,0 4-5 0,0-5-6 0,0 1-5 16,0 4-1-16,0-10 3 0,0 5 5 0,0 0 6 0,0 1 2 0,0-2 3 0,-7 0-4 0,7 2-2 0,0-1-10 0,0-5-7 0,0 5-12 0,0 1-5 0,0-5-10 16,0 3-1-16,-6 0-1 0,6-3 1 0,0 5 4 0,0-1 1 0,0-1 4 15,0 2 5-15,-5-1 5 0,5 1 3 0,0-1 5 0,0-2 3 0,0 7-1 16,0-3 2-16,0 3-3 0,0-6-3 0,0 6-10 0,0 0-10 0,0 0-14 15,0 0-11-15,0 0-15 0,0 0-14 0,0 0-13 0,0 0-11 0,0 0-12 0,0 0-7 16,0 0-11-16,0-4-6 0,0 4-5 0,0 0 0 0,5 0-2 0,-5 4 1 16,6-4 0-16,1 6 2 0,-7-6 5 0,5 3 0 0,4 4 5 0,-2 2 2 15,-7-4 4-15,5 5 2 0,1-1 1 0,1 0 0 0,-1 3 3 0,-6 1-2 16,8 2 3-16,-3 6 0 0,-5-7-2 0,7 5 2 0,-7 0-3 0,7 5-1 0,-2-3 0 16,-5 3-2-16,0 0-2 0,8 1 0 0,-8 3-1 0,7-1-1 0,-7-5-1 15,5 4 0-15,-5-3-4 0,0-3 1 0,0 5-2 0,9-7 0 0,-9 3 1 0,0-2-1 16,5 2-1-16,-5-6-1 0,0-2 1 0,0 2 0 0,5 0-2 0,-5-6 1 15,0 1-2-15,0-1 2 0,0 2-2 0,0-7 2 0,8 1 1 0,-8 1-1 16,0-3 2-16,0-3 3 0,0 7 2 0,0-7 6 0,0 0 3 0,0 0 12 16,0 0 12-16,0 0 11 0,0 0 9 0,0 0 4 0,0 0 4 0,0-7 3 15,0 4 0-15,0-3-1 0,0 1 1 0,0-5-4 0,-8 1 0 0,8 0-5 0,0-1-5 16,-5-5-10-16,5 0-12 0,-5-3-10 0,5 3-8 0,-9-6-6 0,9 8-4 16,-5-8-2-16,-2 1-1 0,7 1-4 0,-8-6 1 0,8 7 0 0,-5-6-2 15,-2-1 2-15,7 1-4 0,-7-1 0 0,7 1-1 0,-5-6-2 0,5 6 1 16,-8-1-1-16,8-5-1 0,0 6-1 0,-6 0 2 0,6-1-2 0,0 6 1 0,0-6-1 15,0 5-2-15,0 7 2 0,0-8 0 0,0 6 0 0,0 2-1 0,6-2 0 16,-6 0-3-16,8 6-1 0,-8-2 0 0,5-2-1 0,-5 3 0 0,7-1-2 16,0 7 1-16,-2-7-1 0,3 2 1 0,-1 5 2 0,7-5-3 0,-9 3 3 0,8 0 1 15,0 2-3-15,0-1 2 0,0-1 2 0,0 6 2 0,-2-4 2 0,10 4 2 16,-8 0 2-16,1 0 0 0,-2 0 1 0,2 0-1 0,-1 4 0 0,-8-4 0 16,9 6-1-16,-1-1 1 0,-6-1 2 0,-1 8 3 0,2-9 0 0,-3 7 2 0,0-1-1 15,3 2 1-15,-8-2 2 0,6 7 3 0,-6-7 1 0,0 6 2 0,0 0 2 16,0-2 2-16,-6 2 2 0,6 0 0 0,-8 0-1 0,3 0 1 0,5-2-1 15,-5 2 1-15,-3 0-1 0,2 0-2 0,-1-6-1 0,-6 6-2 0,8 1-2 16,-4-7-2-16,4 0-4 0,-2 6 0 0,1-6-6 0,-2 1-2 0,2 1-7 16,-1-1-6-16,2-7-5 0,-3 8-10 0,8-7-10 0,-6 2-10 0,1-3-14 15,-3 4-14-15,8-2-14 0,-5-1-18 0,-2-4-14 0,7 5-15 0,-9-5-15 0,4 0-15 16,5 4-13-16,-6-4-13 0,6 0-20 0,-7 0-20 0,7 0-32 16,0 0-38-16,0 0-43 0,-6 0-47 0,6 0-19 0,0 0-1 0,6-4 15 0,-6-5 22 0,0 4 27 15,7-2 30-15,-1 4 30 0,-1-7 34 0,4 5 35 0,-2-4 41 0,-2-1 47 16,3-1 50-16</inkml:trace>
  <inkml:trace contextRef="#ctx0" brushRef="#br0" timeOffset="20198.41">8427 15534 47 0,'7'0'140'0,"-2"4"56"0,3-4 44 0,-8 0 35 0,8-4 30 0,-8 4 26 0,5-5 26 0,-5 1 28 0,0 4 25 0,0 0 27 0,0-5 25 0,6-2-43 0,-6 4-84 0,0-3-69 0,0 6-63 0,0-4-33 0,0-1-15 0,0-1-10 0,-6 3-4 0,6-3-4 16,0 2-4-16,0 4-7 0,0-5-9 0,-5-1-8 0,5 6-10 0,0 0-11 15,0-4-9-15,0 4-8 0,-8 0-10 0,8 0-10 0,0 0-9 0,0 0-8 16,-8 0-13-16,8 0-8 0,0 0-9 0,-5 0-9 0,5 4-6 0,-7 2-4 16,7-1-2-16,-7-1-3 0,2 2 0 0,5 3-2 0,-7 0-1 0,-1-3 0 15,3 9 0-15,5-6 2 0,-7 6 0 0,0-6 5 0,2 7 0 0,5-3 0 0,-8 2-4 16,8 0-1-16,-8 0 1 0,8 0 3 0,0-2 0 0,-5 2 4 0,5 6-1 16,0-7 1-16,0-1 2 0,5 8 1 0,-5-6-1 0,0-2 1 0,0 8 3 15,8-6 1-15,-8-2 6 0,8 2 0 0,-3-3-2 0,-5 1-1 0,7-4 0 0,0 3-2 16,-2-3-1-16,3-4 1 0,-1 5 1 0,-2-6 2 0,2 1 0 0,5-1 2 15,-4-4 4-15,0 5 1 0,3-5 3 0,-4 0 6 0,7 0 3 0,-9 0 8 0,8-5 8 16,-8 1 10-16,11-1 8 0,-11 1 11 0,8-2 5 0,1-3 7 16,-7 0 8-16,4-3 4 0,-3-1 9 0,-3 4 3 0,3-6 5 0,-3-1 0 0,3 2-1 15,-2-5-8-15,-1-2-5 0,-5 2-8 0,8-2-8 0,-8 3-9 0,0-6-12 16,0-1-8-16,-8 6-8 0,8-7-11 0,-5 2-5 0,-1-1-10 0,-2 1-9 0,3 6-7 16,-8-7-6-16,-1 6-3 0,9-5-6 0,-10 3-4 0,3 3-7 0,0 2-2 15,-4 1 0-15,5 1-5 0,4 1-3 0,-7 1-3 0,2 3-4 0,6 3-10 16,-7 2-11-16,5-1-17 0,3 1-19 0,-2 4-28 0,0 0-29 0,2 0-30 15,-2 4-37-15,-1 5-42 0,3-3-50 0,-2 9-91 0,0 0-108 0,2-2-40 0,-3 7-8 16,0 5 15-16,3-6 26 0,-1 1 35 0,1 5 41 0,-2-7 45 0,-2 3 48 16,4-2 51-16,-2-5 53 0,-4 2 58 0,2-3 64 0</inkml:trace>
  <inkml:trace contextRef="#ctx0" brushRef="#br0" timeOffset="21605.2">9203 16207 87 0,'0'0'149'0,"-8"0"37"0,8-3 27 0,-6 3 22 15,6-6 24-15,-7 6 20 0,7 0 20 0,-6-6 21 0,6 6 21 0,-5-3 23 0,5 3 22 0,0-6-63 0,0 1-111 0,-7 5-51 0,7-4-19 0,0 0-5 0,0 4 0 0,0 0 0 0,0-5 1 16,-9-2-2-16,9 7-1 0,0-3-3 0,0 3-6 0,0 0-8 0,0 0-10 0,0-6-10 0,0 6-12 0,0 0-8 0,0 0-10 16,0 0-11-16,0 0-6 0,0 0-11 0,0 0-7 0,0 0-11 0,0 0-5 0,0 0-8 15,0 0-8-15,0 0-6 0,0 0-5 0,0 0-5 0,0 0-3 0,0 0-3 16,0 0 1-16,0 0 0 0,0 0 3 0,9 0 1 0,-9 0 6 0,7 0 4 15,-2 0 3-15,1 0 6 0,1 6 4 0,-1-6 7 0,2 3 5 0,-3-3 6 0,8 7 4 16,-5-2 2-16,5-1 2 0,-1-4 2 0,0 4 2 0,3 1-2 0,-1 1-1 16,-4-3 0-16,4 3 0 0,-1 0 1 0,0 3 2 0,8-3-1 0,-11-2-1 0,11 1-1 15,-7 4 1-15,4-5 1 0,3 7 0 0,-3-7 2 0,9 8 0 16,-6-8 2-16,-2 5 2 0,6-4 1 0,2 5 0 0,-8-5-1 0,13 4-2 16,-4-2-3-16,4 2 0 0,-1-4-1 0,1-1 0 0,7 0-1 0,0 7 0 0,2-7-3 15,-2 1-2-15,0 1 2 0,6 4-5 0,-6-5-1 0,7-1-2 0,-2 1-4 16,4-1 0-16,-4 2-2 0,4-2 1 0,-4 6-2 0,1-6 1 0,8 2-3 0,-8 4 0 15,7-5 2-15,1 5-5 0,0-1 4 0,-3-4-1 0,-3 5-1 0,6 0 2 16,-3 0-1-16,2-2 3 0,1 3 1 0,-3-2 1 0,-2 1-1 0,10 1 0 16,-6 2-1-16,0-3 2 0,-1 5-2 0,1-4-1 0,1 2-3 0,0-3-4 15,5 0 0-15,-6 6-1 0,1-7-2 0,-2 4-1 0,9-2-3 0,-9 5-1 0,8-7-1 16,-1 0-1-16,-5 1 1 0,5-1-2 0,-5 2 0 0,-1 4-1 0,6-5 2 16,-5-1 0-16,-1 0 2 0,-2 1-1 0,10 1 0 0,-9-7 0 0,1 7 2 15,1-3 0-15,0 3 0 0,0-2 1 0,-3 0 3 0,-3 3 3 0,-3-3 1 16,2 0 5-16,0 1 1 0,0-1 3 0,-9 3 0 0,9-9 1 0,2 7 0 0,-11-1 1 15,2 2 0-15,7-2 1 0,-7-3-1 0,-5 4-2 0,6-1-3 0,-9-5-2 16,1 7-3-16,0-7-6 0,2 7 0 0,-8-8-4 0,0 4-1 0,-2 2 2 16,3-4-2-16,1-1 1 0,-4 2-1 0,3 3-2 0,-2-3 1 0,-6-3 1 15,8 3 0-15,-6 4 3 0,2-5 1 0,-2-1 2 0,6 1 0 16,-8 5 0-16,1-5 2 0,-1-1-2 0,1 8 2 0,-1-8-1 0,-5 1 0 0,6-1 1 0,-9 1-1 16,2 5-2-16,0-5 1 0,-5-5-4 0,5 4 1 0,-8 1-1 0,2 2 0 15,0-7-2-15,-2 3-1 0,3-3-1 0,-1 6 1 0,-1-6 0 0,-6 5 1 16,0-5 3-16,0 0 0 0,0 0 1 0,0 0 1 0,0 0 2 0,0 0-2 15,0 0 2-15,0 0 0 0,0 0 1 0,0 0 1 0,0 0 1 0,0 0-1 16,0 0-1-16,0 0-1 0,0 0-3 0,0 0 0 0,0 0 0 0,0 0-2 16,0 0-2-16,0 0-2 0,0 0-2 0,0 0 0 0,0 0-3 0,0 0-1 0,0 0-4 15,0 0-3-15,0 0-2 0,0 0-3 16,0 0-3-16,0 0-5 0,0 0-3 0,0 0-3 0,0 0-5 0,0 0-4 0,0 0-4 0,0-5-4 0,0 5-5 16,0 0-6-16,0 0-1 0,0 0-6 0,0 0-4 0,0 0 0 0,0 0-3 15,0 0-1-15,0 0 1 0,0 0-2 0,0 0 0 0,0 0 0 0,0 0 0 0,0 0 1 16,0 0-1-16,0 0 3 0,0 0 0 0,0 0 2 0,0 0 0 0,0 0 3 15,0 0-2-15,0 0-1 0,0 0-2 0,0 0-7 0,0 0-5 0,0 0-10 16,0 0-8-16,0 0-13 0,0 0-10 0,0 0-13 0,0 0-11 0,0 0-17 16,0 0-12-16,0 0-28 0,0 0-33 0,0 0-48 0,0 0-52 15,0 0-37-15,0 0-29 0,0 0 2 0,8-6 16 0,-8 3 23 0,0-4 27 0,0-2 28 0,0-2 31 0,0 7 30 16,0-10 35-16,0 4 41 0,5 0 45 0,-5-5 54 0,0 1 68 0</inkml:trace>
  <inkml:trace contextRef="#ctx0" brushRef="#br0" timeOffset="22157.3">13963 16931 10 0,'0'0'72'0,"0"0"25"0,0 0 9 0,0 0 7 0,0 0-1 0,0 0 2 0,0 0 2 0,0 0 2 15,0-5 5-15,0 5 3 0,0-4 6 0,6-2-36 0,-6 6-56 0,0-3-29 0,7-3-12 0,-7 0 4 0,0 3 9 0,0 3 12 0,0-6 13 0,0 0 13 0,0 2 9 0,0-1 10 0,-7 1 8 0,7-1 9 0,0 1 7 0,-6-2 4 0,6 0 3 0,-8 3 0 16,8-3-1-16,0 0 1 0,-5 3 0 0,5-3 0 0,-5 1 2 0,5 1 1 16,-8 0 0-16,8 4-2 0,-6-5-4 0,6 5 0 15,-7-6 1-15,7 6 2 0,0-4 7 0,-8 4 6 0,8 0 8 0,-5-6 9 0,5 1 9 0,0 5 8 0,-7-4 6 16,7 4 8-16,0 0 6 0,0-6 5 0,0 6 4 0,0 0 3 16,0 0 3-16,0 0-3 0,0 0-3 0,-7-5-8 0,7 5-6 0,0 0-9 0,0 0-12 15,0 0-7-15,0 0-9 0,0 0-10 0,0 0-10 0,0 0-10 16,0 0-11-16,0 0-10 0,0 0-12 0,0 0-12 0,0 0-11 0,0 0-12 0,0 0-10 0,0 0-7 15,0 0-7-15,0 0-4 0,7 0-3 0,-7 0-1 0,7 0 2 0,-7 5 2 16,5 1 4-16,3-2 2 0,-1 1 4 0,-1 1 2 0,2 4 5 0,2-5 2 0,-2 3 6 16,5 3 0-16,0-2 5 0,1 6-1 0,4-5 0 0,-4-1 0 15,-2 6 0-15,8-6-4 16,-1 3 1-16,1 1-1 0,1-4-1 0,-3 6 0 0,3-4 1 0,3-1 1 16,-4 3 0-16,7-2 1 0,-3-2-1 0,4 0 0 0,-1 7-1 0,-3-7-1 0,2 0-1 0,0 3 0 0,1-3-3 0,-6 1-1 0,3-5-2 15,-4 4-2-15,-1 1-1 16,2-5-3-16,-8-1 3 0,0 2-1 0,-2 0-2 0,-3-2 2 0,-3 1 2 0,2-1 2 0,2-4 3 0,-9 5 2 0,0-5 3 15,0 0 4-15,0 0 3 0,0 0 3 0,0 0-22 0,0 0-12 0,0 0 0 16,0 4 0-16,-9-4 0 0,9 6 0 16,-7-6 0-16,2 5 0 0,-3-5 0 0,-3 4 0 0,3 1 0 15,-4 2 0-15,-2-4 0 0,-4-3 0 0,4 6 0 0,-6-1 0 0,1-1 0 0,0 0 0 0,-1 7 0 0,1-11 0 0,-8 9 0 0,7-3 0 16,1-3 0-16,-2 4 0 0,3-2-36 0,-8-1-68 0,7 1-26 0,-1-1-41 16,1 2-45-16,-1 3-80 0,0 0-90 0,1-3-110 15,-7 4-116-15,8-5-39 0,-3-5-4 0,2 4 14 0,-1-4 29 0,1-4 31 0,-2-1 39 0,2-5 45 0,-2-5 53 16,11-4 60-16,-4 5 68 0,-1-7 82 0,10 2 87 0</inkml:trace>
  <inkml:trace contextRef="#ctx0" brushRef="#br0" timeOffset="30193.7">11143 5690 0 0,'0'0'26'0,"0"0"38"0,0 0 20 0,-5 0 15 0,5 0 11 0,0 0 11 0,-8 0 8 0,8 0 6 0,0 0 7 0,0 0 7 0,-8 0 4 16,8 0-23-16,0 0-40 0,-5 0-18 0,5 0-10 0,0 0 3 0,0 0 7 0,-6 0 8 0,6 0 10 0,-7 0 7 0,7 0 11 0,0 0 8 0,0 0 8 0,0 0 8 0,0 0 7 0,0 0 3 0,0 0 1 15,0 0-3-15,0 0-5 0,-6 0-13 0,6 0-14 0,0 0-14 0,0 0-14 16,0 0-11-16,0 0-10 0,0 0-11 0,0 0-9 0,0 0-9 0,0 0-6 16,0 0-5-16,0 0-5 0,0 0-4 0,0 0-3 0,0 0-4 0,0 0-2 15,0 0-2-15,0 0-1 0,0 0-1 0,0 0 1 0,0 0 2 0,0 0 2 16,0 0 2-16,0 0 2 0,0 0 1 0,6 0-1 0,-6 0 2 0,0 0 0 0,7 0 1 15,-1 0-1-15,-6 6 3 0,5-6-1 0,3 0 0 0,0 6-1 0,-8-6-1 16,5 4-2-16,1-4 0 0,1 5-2 0,7-5-1 0,-14 0 0 0,12 6-1 16,-6-6 0-16,2 0 0 0,-2 0 0 0,1 0 1 0,-2 0-1 0,2-6 1 0,0 6 3 15,-2-5-1-15,3 5 0 0,4-4 0 0,-12-2 2 0,9 0-1 0,-4-3 2 16,8 5-2-16,-13-1 1 0,5-1 0 0,3-3-2 0,-2 5 1 0,1-7 0 0,-1 1-2 16,-6 6 1-16,8-6 3 0,-3 6 3 0,-5-6 3 15,8 5 6-15,-3-1 4 0,-5-4 8 0,0 7 10 0,5-3 8 0,-5 1 6 0,0 1 6 0,0-2 6 16,0 3 4-16,0-3 7 0,0 1 3 0,0 1 3 0,0-2 3 0,-5 0-2 15,5-3 1-15,0 5-3 0,-5-1-6 0,5-1-8 0,-8 2-6 0,8-1-8 0,-5 1-5 16,-3-1-6-16,8-2-4 0,-6 7-5 0,-1-3 3 0,1-3-2 0,-2 6-2 16,3-4-2-16,-3 4-5 0,3-5 1 0,0 5 1 0,-4 0 1 0,4-6 2 0,-2 6 0 15,-1 0-3-15,8 6-4 0,0-6-4 0,-5 0-11 0,5 0-10 16,0 5-6-16,0-1-3 0,-7 2-4 0,7-3-2 0,0 9 0 0,0-8-7 0,0 11 0 16,0-6-5-16,0 0 1 0,0 7 1 0,0-2 2 0,0 1 8 0,0-6 4 15,0 7 6-15,0-1 1 0,0-6 2 0,0 6 2 0,7-5 0 0,-7-1 1 16,0 0-4-16,0 2-5 0,0-1-5 0,0-1-12 0,0 1-10 0,0 1-14 0,0-2-20 15,0 0-19-15,0 1-24 0,0-4-32 0,0 3-34 0,0 1-86 0,0 4-105 16,0-10-58-16,0 7-38 0,0-1-1 0,0-1 8 0,-7-3 22 0,7 3 25 0,-7-5 30 16,7-4 35-16,-5 0 36 0,-8-4 41 0,5-1 48 0,-10-5 51 0,4-5 77 15,1-4 87-15</inkml:trace>
  <inkml:trace contextRef="#ctx0" brushRef="#br0" timeOffset="37068.31">12080 6733 0 0,'0'0'37'0,"0"4"31"0,0-4 17 0,0 0 10 0,0 0 9 0,-7 0 6 0,7 0 6 0,0 0 4 0,0 0 6 0,0 0 6 0,0-4 10 0,0 4-27 0,-5-5-42 0,5 5-18 16,5-6-4-16,-5 2 1 0,0-2 2 0,0 1 10 0,0 1 11 0,0-2 12 0,0 6 10 0,7-5 11 0,-7 1 8 0,0-1 7 0,0 1 4 16,0-2 1-16,0 3-1 0,9-3-4 0,-9 0-5 0,0 2-8 0,0-1-7 0,0-1-10 15,5 2-12-15,-5 4-9 0,0-5-9 0,6 1-10 0,-6 4-8 0,0-5-6 16,0 1-6-16,7 4-5 0,-7-6-5 0,0 0-3 0,5 6-1 0,-5-3-3 16,8-3 1-16,-8 0 1 0,8 2 1 0,-8-1 4 0,5-4 4 0,1 5 4 15,-6-7 4-15,7 7 4 16,-1-8 4-16,-6 3 3 0,8 0 4 0,-3 0 2 0,-5-6 6 0,7 5 4 0,-7-1 5 0,6-2 4 0,-6 3 4 0,6-1 5 15,-6-4 2-15,0 6 3 0,7-1 1 0,-7 1 3 0,-7 0 0 0,7-7-1 0,0 6 1 32,0 0-3-32,-6 1-2 0,0 0-3 0,6-1-7 0,-7-5-3 0,-6 6-11 0,7-6-7 0,-1 5-10 0,-4-5-9 15,-5 4-9-15,4-2-7 0,1-3-6 0,-5 2-6 0,-3-1-2 0,1 2-7 0,-3 1-2 16,3-3-3-16,-1 2-4 0,-10-1 0 0,10 4 0 0,-6-5-1 0,-2 0 2 0,3 6 1 0,-10-7 0 0,8 1 2 16,-6 6 2-16,6-6 1 0,-6 5 1 0,0 1 4 0,-2-6 2 0,1 6 0 15,1 0-1-15,0-3 2 0,5 3 0 0,-4-6 1 0,-3 6-1 0,8-1 2 0,-6 1 1 16,-2-2-1-16,2 1-6 0,6 1-4 0,-6 0-6 0,-2-1-1 15,3-1-4-15,-1-4 0 0,0 2-2 0,-2 3 2 0,1-5-3 0,0 4 1 0,7-2 3 16,-6-2-3-16,6 0 0 0,-6 0 0 0,6 2 8 0,-1-2 0 0,1 0 6 0,0 0-1 31,8 0-1-31,-9 0 1 0,6-4 2 0,2 4-3 0,1 0-2 0,-3-4-5 16,3 1-2-16,-1-3-2 0,-2 2-1 0,8-1 1 0,-6 1 0 0,4-2-1 16,-4-3 0-16,6 5-1 0,0 0 0 0,2-5 2 0,-5 3 5 0,6 3 3 0,-3-3-2 15,5 2 3-15,-5 1-1 0,7-3-2 0,-1 6-5 0,1-4-4 0,6 4-4 16,-8-5-1-16,8 7-1 0,0-8 0 0,8 2 1 0,-8 4-3 0,6-4-3 15,1-1-2-15,4 1 2 0,5-2 1 0,-3-1 2 0,-3 1 4 0,11 1 5 16,-2-3 3-16,1 2 1 0,7-3 4 0,-8 6 0 0,7-7 0 0,1 4 3 0,-2 2-1 16,7-1 0-16,-6 1-1 0,6-1 3 0,2 6-2 0,-1 0 0 0,-1-2 0 15,7 1-2-15,-6 6 1 0,5 0 1 0,1 0 1 0,6-3 3 0,-6 8-1 16,9-1 2-16,-9-1 1 0,5 2 2 0,2 4 0 0,-2 0 1 0,4 0 2 16,-4 4 1-16,4 2 3 0,-4-1 0 0,2-1-3 0,-2 8-1 0,4-3 1 15,3 6 1-15,-5-2 2 0,-1 1-3 0,2 2 2 0,-3 3-1 0,2 1 1 0,7-1-3 16,-14 5 2-16,5-3 0 0,4 3 1 0,-4-5-1 0,2 6 3 0,-2-1 1 15,4-4-2-15,-4-1 0 0,2 5-2 0,-2-5 1 0,4 2-1 0,-4 3 0 0,-5-5-1 16,9 2 0-16,-11-2-1 0,-3 1 0 0,5-1-2 0,-6 0-1 0,-2 1 0 16,1 1 3-16,-6-3 1 0,7 7 2 0,-6-6-1 0,-8 1 2 0,7 5 2 15,-8-7 0-15,3 3 5 0,-2 3-1 0,1-5 2 0,-8 6 1 0,3-7 1 16,-2 6 0-16,-2-3 0 0,-3 3-3 0,0 1-1 0,-3-1 1 0,1 1-3 16,1-1 3-16,-7 1-3 0,5 4-1 0,-5-4-1 0,0 3 0 0,0-4-1 15,0 1 0-15,0-1-3 0,0 1 3 0,-5-1 1 0,5-3 0 0,0-3 0 0,0 3 0 16,-7-2 2-16,7-1-1 0,-6 3 1 0,6-2 1 0,-5-4 2 0,-3 6 0 15,8-3 3-15,-8-3 0 0,3 4-1 0,-1-4 1 0,-2 4-1 0,3-5 1 0,-10 7-2 16,10-8 1-16,-2 2-2 0,-5 1-4 0,4-2 0 0,3 1-2 0,-9 1-3 16,9-2-2-16,-2 0-3 0,-2-5 0 0,4 2-3 0,-2-1 0 0,1-1-2 15,1-3 3-15,5-3 0 0,-9 3-1 0,9-6-4 0,0 0-5 0,0 0-3 16,0 0-6-16,0 0-1 0,0 0-3 0,0-6-2 0,9 3 1 0,-9-7-2 16,5-1-1-16,8-4-2 0,-8 0-4 0,11 2-2 0,-5-8 0 0,2 2 3 0,0 1 5 15,6-9 5-15,1 5 7 0,-1-8 0 0,8 6 4 0,-1-7-1 0,1 7 2 16,-2-6 3-16,1 2 2 0,1-2 1 0,5-4-1 0,-1 1 4 0,-2-3 0 15,2 2 1-15,9 1 1 0,-9-7 0 0,10 0 0 0,-2 7 1 0,0-6-1 0,1 1 1 16,-1-1 0-16,-2 3 2 0,9 2 2 0,-7-5 2 0,5 5 1 0,-4 6 0 16,7-7 2-16,-8 6-2 0,-1 0-2 0,1-2 1 0,0 9-2 0,0-5 0 15,2 5-1-15,-2-4 0 0,0 7-1 0,1 0 2 0,-3-2-3 0,2 3-2 16,0 3-1-16,-7 0 1 0,8-6 2 0,-1 8 1 0,0 4 0 0,-7-6 0 16,7 4-2-16,1-3-1 0,0 0-2 0,-1 4 0 0,-1-5 0 0,1 0 0 0,0 6-2 15,7-7 2-15,-7 7 1 0,5-6 1 0,-4 6-4 0,7 0 3 16,-8-7 2-16,6 5-3 0,-5 2-1 0,-1 0 1 0,-1-1 9 0,1 0 2 0,0 0-3 0,-7 6 2 15,7-6-2-15,-4 5 1 0,4 1-3 0,-7-1-2 0,-1-2-1 0,1 7-3 16,2 0-3-16,-8 0-1 0,6 0 2 0,-5 7-2 0,-1-2-3 0,-1 4-4 16,-5 1-1-16,6-1 0 0,-5 0-2 0,-3 7 3 0,1 2 3 0,2-3 0 0,-3 6 1 15,-4 3 1-15,6-5 1 0,-1 6 3 0,-1-1 2 0,-4 0 2 0,7 0 0 16,-8 3 1-16,6 1 2 0,1-4 1 0,-8 6 2 0,7-5 0 0,-5 3-2 16,4 2 1-16,3 0 2 0,-10-2 1 0,10 2 1 0,-8 4 3 0,1-4-1 0,-2-2 2 15,7 2 4-15,-11-1-1 0,5 5 2 0,-2-6 0 0,-4 3 1 0,1 3 2 16,-2-5 4-16,1 1 2 0,-7 4 5 0,0-6 0 0,0 8 4 0,0-8 0 15,-7 8 1-15,1-3 1 0,-2-4 1 0,-4 6 0 0,6-1 0 0,-15-4 1 16,8 4-2-16,2-1-1 0,-10 1-2 0,3 0-1 0,-3-4-4 0,3 3 0 16,-9 1-4-16,6 2-2 0,-3-3-2 0,-3 2-4 0,2 0-1 0,-2-7-2 0,1 6-5 15,-8 2-2-15,10-3-3 0,-10 1-6 0,2 0-5 0,0 0-8 0,-1-4-2 16,1 3-1-16,-8-2-1 0,6-2 2 0,2 0 2 0,-7-5 7 0,0 2 2 0,7-3 6 16,1 3 5-16,-1-4 7 0,-8-1 2 0,13-6 5 0,-6 4 6 0,1 2 5 15,0-7 4-15,5-1 2 0,-4 2 0 0,2-5-4 16,-2 5-4-16,-1 0-9 0,0-6-9 0,6 0-11 0,-8 3-9 0,2-3-9 15,-2 4-7-15,2-2-8 0,1-1-8 0,-1 0-6 0,-2-1-5 0,2 0-3 16,4 6-1-16,-4-3-2 0,0-3 6 0,6 0 2 0,-6 1 2 0,6-1 4 0,-8 2 5 16,10-7 5-16,-2 7 7 0,0-1 7 0,-8-7 6 0,10 7 7 0,3-5 7 0,-6 1 2 15,1-6 2-15,8 3 5 0,-3-3 4 0,3 0 5 0,-2 0 5 0,-1-3 3 16,9-3 2-16,1 6 2 0,-5-5-1 0,4-5 0 0,0 7-2 0,5-7 2 0,-6-1-3 16,6 7 0-16,0-7 0 0,2 2-3 0,-3-1 0 0,0 1-5 0,3 0-2 0,-1-3-4 15,6 3-1-15,-7 3-2 0,2-3-2 0,5 0-2 0,-9-1-2 0,9 4-1 16,-5-3-3-16,5 3-3 0,0 3-5 0,-7-7 0 0,7 5-5 0,0 1-2 0,0-1 0 15,-6-2 0-15,6 4-1 0,0-3 1 0,-5 1 3 0,5 1 2 0,-9-2 4 0,9 6 2 16,0-4 3-16,-7-1 0 0,7 1 4 0,-5-1 0 0,5 5 3 0,-7-6-1 16,7 2 1-16,-6 4 2 0,0-6 1 0,-2 1-2 0,1 5 1 0,2-4 2 15,-9 4 1-15,9 0 0 0,-3-6-2 16,-5 6 1-16,0 0 1 0,7-5 1 0,-7 5 0 0,0 0-2 0,0 0 1 0,-8 0-1 0,2 5-3 0,7-5 1 16,-8 0-1-16,0 6-2 0,-4-2 1 0,3-4 0 0,-5 5 3 0,-1 1 3 0,2 4 2 15,-2-5 0 1,-5 4 6-16,1 1 1 0,4-6 5 0,-5 10 2 0,-1-2 3 0,1-3 0 0,-3 4 0 0,3-2-1 0,1 5 0 0,-3-3-1 0,2 2 2 15,-7 6 0-15,7-7-1 0,-7 5-1 16,5-4-2-16,-4 4-2 0,-1 0-2 0,0-5-2 0,0 7 1 16,-1-2-2-16,1 2 1 0,1-3-2 0,-2 1-1 0,1 2-2 0,0-6-4 0,0 3-2 15,7 7-5-15,-8-6 0 0,1 1 1 0,2-1-1 0,-2 1-1 0,4-1-1 16,-4 2 0-16,2-8 2 0,-3 8-1 0,7-2 0 0,1-5 3 0,-8 5-1 0,6-3 0 16,2 4 1-16,0-7 0 0,1 2 1 0,4 0-2 0,-6 0 1 15,6 3-1-15,4-2 2 0,-4-1-2 0,1-1-1 0,5 2-2 0,-6-7-1 0,9 6-2 0,-8-2 0 0,7 3-1 0,-1-6-1 16,1 4 2-16,0-5-2 0,-1 3-2 0,6-3 1 0,-4 0-5 0,4 0 0 0,1 1-2 15,0 1 1-15,0-1-1 0,-1-5 2 0,9 4-4 0,-10 1 0 0,3-6-1 0,5 6-3 16,2 0-1-16,-10 0-1 0,9-5-1 0,0 5-2 0,1-1-1 16,-2 0 2-16,-2 3-2 0,4-3 0 0,-2 0 2 0,1 1 0 0,6 4 0 0,-5 2 3 15,-3-1 0-15,0-2 5 0,8 7 0 0,-5-1 2 0,5 2 2 0,-7 3 2 16,7 0 2-16,-6 1 1 0,6-6 3 0,-6 5-1 0,6 1-1 0,0-1 0 0,-8 2-1 16,8-4 0-16,0-1-2 0,0 3 1 0,0-5-3 0,0 2 1 0,0 3-1 15,0-5 2-15,0-4-2 0,0 4 1 0,0 2-2 0,0-3 2 0,0-3 0 16,0 0-2-16,0 0 1 0,8-2-2 0,-8 2 1 0,6 1 0 0,-6-2-1 0,6-4-1 15,-6-1 0-15,7 3-2 16,-2-9 0-16,3 8 2 0,0-1-4 0,-3-7 5 0,1 7-1 0,6-5 4 16,-3 1 3-16,3-2 3 0,0 2 2 0,3-1 3 0,-3-1 4 0,0 1 0 0,3-1 4 15,4-4 0-15,0 6 0 0,1-6 3 0,-1 4 2 0,-1-4 2 16,3 0 0-16,6 0-4 0,-8 0 1 0,6 0-2 0,-6-4-1 0,10 4 1 0,-5-6-2 0,3 2 0 16,6-1 0-16,-6-4 1 0,-4-1-3 0,11-1 0 0,-2 7-2 0,-6-11-2 0,8 6-1 15,6 0-1-15,-8-7-1 0,0 5 0 16,-1 3-2-16,3-6-2 0,-2 2-1 0,2 3-1 0,-3 0 2 0,1-6-1 15,2 11 0-15,-10-8 0 0,10 3 0 0,-8 4-1 0,1 1-1 0,-3-2-1 16,4 6-1-16,-9-4 2 0,7 4-2 0,-7 0 1 0,7 0-1 0,-5 4 0 0,-2-4 1 16,6 6 1-16,-6-2 1 0,2 6 1 0,6-6 1 0,-9 2 2 0,3 0 2 15,-2 3 1-15,-1-5 1 0,9 5 3 0,-7-3 0 0,-1-1 1 0,0 5 1 16,2-4 0-16,-9 3 0 0,8-4-2 0,0-1-4 0,-9 6 2 0,4-5-3 16,-1-1-1-16,-4 8-1 0,3-9 0 0,-5 3-2 0,5 3 2 0,-7-3-2 0,7 3-1 15,-5 0 2-15,-3 1 0 0,0 1-1 0,3-2 3 0,-2 1 0 0,1 4 4 16,1-4 0-16,-8 0 3 0,5 5 3 0,-5-1 0 0,6-4 3 0,-6 5 0 15,8-6 2-15,-8 6-1 0,0-6 3 0,0 7-1 0,0-1 4 0,0-6 0 0,0 6 1 16,0-6 1-16,-8 1 2 0,8 5-1 0,-6-6 2 0,6 6 3 0,-5-6 2 16,-3 7 2-16,8-7-1 0,-7 6 1 0,-7-6-1 0,9 6 1 0,0 0 2 15,-9-5-2-15,1 4-4 0,0 2-2 0,0-3-2 0,0 2-4 0,-6-4-4 16,-2 4-6-16,3-2-5 0,-3 8-2 0,3-6-3 0,-9-2-3 0,1 2-3 0,7 0-2 16,-15 4 0-16,8-4-2 0,-1 6 3 0,4-8 1 0,-11 7-1 0,8-5 2 15,-1 4-2-15,-5-4 3 0,6 3 5 0,-6-2 2 0,6 2 2 0,-8-3 2 16,10 6 6-16,-10-8 2 0,2 7 0 0,6-1 0 0,-6-4 0 0,-2 6 2 15,2-2 4-15,1 0 3 0,-3 1 0 0,2 5 0 0,-2-7-3 0,3 3 0 0,-1 3-1 16,0-5-4-16,4 6-3 0,-4-7-2 0,5 9-4 0,1-5-3 0,0 4-1 0,-1-7-3 16,4 5-2-16,-4-3-3 0,1 1-2 0,5-1-3 0,-6-2-1 0,9 1 0 15,-8-1-1-15,7 0 0 0,-1-4 0 0,1 6 0 0,0-7 2 16,-1 0 0-16,6 0 2 0,-4-2-2 0,4 1-1 0,1 2 2 0,0-6-1 0,0 3 0 16,-1 3 1-16,2-8-1 0,4-1-3 0,3 3-2 0,-2 3-2 0,0-9-3 0,2 8-2 15,-3-7-3-15,8 6-3 0,0-5-1 0,-7-1-2 16,7 1-1-16,0 5 0 0,0 1 0 0,7-7 1 0,-7 5 1 0,0 1 3 0,8 1 3 15,-8-2 2-15,5 1 3 0,2-1 3 0,-7 6 4 0,7-6 2 0,-2 6 1 16,3 1 5-16,-1-2 1 0,-2 2 1 0,2-2 2 0,0 0 0 0,-2 6 0 0,3-5 1 16,-2 4-1-16,1-4 0 0,-1 3 1 0,1 2 1 0,-1 0 0 0,2 1 0 0,-8 1 2 15,5-1-2-15,2 3 1 0,-7 0-1 0,6 1 3 0,-6-1-1 0,5 6 1 16,-5-6 2-16,0 5 1 0,9-5 2 0,-9 6-2 0,0 0 1 16,0-2 1-16,-9 3-1 0,9 2 0 0,0-3 3 0,-5 3-1 0,-1 2-1 0,6 0 0 0,-7 2-1 15,2-2-1-15,-3 4-1 0,2 0-1 0,-7 0 1 0,6 5-1 0,-7-5 0 16,9 6-1-16,-2-6-1 0,-5 4-1 0,5 1 1 0,-6-5-1 0,-1 6 4 0,9-2 3 15,-10-3 3-15,9 4 0 0,-5-6 4 0,-5 7 0 0,11-7 3 16,-8 3-1-16,8 2 4 0,-11-4-2 0,11-1 2 0,-8 7 2 0,7-6 0 0,-9 4-1 16,10 2 0-16,-9-2-4 0,9 2-1 0,-8-1-2 0,-1 1 1 0,9 4-3 15,-10-7 1-15,2 2 0 0,7 1-4 0,-7 0 0 0,5-2-3 0,-3 0-2 0,4 2-2 16,2-8-1-16,-4 8-2 0,4-5 1 0,-2-1-4 0,1-1-1 0,-2 3 0 16,8-4-3-16,-6 8-1 0,6-7 1 0,-7-2-2 0,7 2 0 0,0 0 0 15,-5 2 1-15,5-4 1 0,0 1-2 0,0-2-1 0,5-1 2 16,-5-6 2-16,0 8 0 0,7-3 3 0,-7-2 1 15,6-3 0-15,2 2 0 0,-8-6-1 0,6 5-2 0,1 0 2 0,-2-4-1 0,4-1 2 0,-4 1 0 16,2-1 0-16,-1 0 0 0,7 0 0 0,-5 0-2 0,-3-3 0 0,1 4 0 0,7-6 0 0,-6 5 2 16,1 1 3-16,3-1 0 0,-3 1 1 0,-3-7 1 0,8 12 1 15,-5-6 1-15,-2 0 0 0,-1 1 0 0,10 5-1 0,-9-6 0 0,0 7-1 0,1-7 1 16,-2 0-1-16,3 4-1 0,5-4-1 0,-7 7 1 0,1-7-3 0,-2 6 1 16,11-6-3-16,-11 1 0 0,1-1 1 0,0 1-2 0,9-1 0 0,-10 0 1 0,2 1-1 15,5-1 1-15,-4 0-2 0,-1 0 0 0,5-4-1 0,-5 4-1 0,-2 2 2 0,3-3-1 16,-2-2 2-16,7 3-1 0,-6 0 2 0,-1 0 0 0,2 0-2 0,-3-3 1 15,2 2 0-15,4 3 0 0,-2-3 1 0,-2 3 1 0,-2-7 1 0,3 5 1 0,3-3-1 16,-3-3 1-16,-3 1 1 0,9 2-1 0,-7-3 2 0,-1 3 0 0,6-2 1 16,-4-4 1-16,-2 4 0 0,7-4 1 0,-6 3-2 0,-1-3 2 0,7 1 1 0,-8-2 0 15,4 1 1 1,3 1-2-16,-6-7 2 0,1 4 1 0,0 2 1 0,0 0 0 0,6-5 1 0,-8-1 2 0,3 6 2 0,-2-4 2 0,6 2 2 0,-3-2 1 16,-4-1 0-16,1 4 1 0,6-4 1 0,-4 0-2 0,0-1-1 0,3 0 0 15,-4 2-1-15,7-2-2 0,-9 1-1 0,8 0-3 0,-7-1-3 0,9 2-2 16,-2-2-2-16,-7-5-1 0,6 8-3 0,2-3-1 0,-8-4-1 0,6 5-1 0,4-1 0 15,-5 0 0-15,1-2-2 0,2 2 2 0,-1 0-2 16,1 0 2-16,-2 2 1 0,2-1-1 0,-1-7 0 0,-1 9-2 0,2-3 2 16,-1 1 0-16,0 4 0 0,-2-4 1 0,10 0 0 0,-8 1-2 0,1-2 2 0,-9 0-1 0,15 1 1 0,-14-1-1 15,14 3-1-15,-14-9 0 0,8 7 0 16,-2-1 2-16,2 3 0 0,-1-9 0 0,0 8 1 0,0-7 2 16,-7 2-2-16,7 3 1 0,0-5 1 0,1 1 0 0,-2 1 3 0,1-2 2 0,-7 1 2 0,7 5 1 0,2-10 3 0,-3 9 1 15,-5-3 2-15,7-2 1 0,-9 1 2 0,8 1 1 0,-8-3 2 16,11 3 1-16,-11 0 1 0,8 3 0 0,-7-3-2 0,1-2 2 0,6 5-3 0,-7-4-1 0,7-1 0 15,-5 8-2-15,4-9-3 0,0 3-1 0,-5 3-3 0,7-3 1 16,-1-2-2-16,8 1-1 0,-10-1 0 0,10 2-2 0,-9-6 1 0,7 5-2 0,8-5 0 16,-7 4 0-16,-1-4 1 0,7 0-1 0,-8 0 2 0,9 0-2 0,-1 0 3 0,-7-4 0 15,10 4 0-15,-6-5 0 0,4 5 1 0,-1-6-1 0,0 6-1 0,-7-4-2 16,7-1 1-16,0 5-2 0,1-4 0 0,-1 4-2 0,1-6 0 0,-1 6-2 0,-8 0 0 16,8 0-2-16,1 0-2 0,-1 0-1 0,1 0-2 0,-9 0 0 0,8 6 2 15,-7-6 1-15,1 4-1 16,7-4 2-16,-8 5 0 0,1-1-1 0,-7-4 2 0,7 6 0 15,-8-1 2-15,1-1 0 0,1 2 4 0,-2-1 2 0,2-1 3 0,-8-4-1 0,6 6 3 16,-5-2-1-16,5 1 2 0,-4-1 2 0,-1 1 3 0,7 1 2 0,-9-2 3 16,0 1 2-16,3 1 1 0,-2-3-2 0,7 4 1 0,-6-2-2 0,-1-1 0 0,2 0 0 15,5 1-1-15,-8 1 1 0,3-3-3 0,3 3-2 0,-4 0 0 0,7-3-4 16,-1 9-3-16,-8-8-2 0,11 1-1 0,-5-1-3 0,1 1 0 0,2-1-2 16,-1-4 0-16,-8 6-2 0,16-1 2 0,-7-1 0 0,-1 2-3 15,-1 0 2-15,2-2-2 0,-1-4 0 0,0 5 1 0,-2-1-2 0,5 1 1 16,-4-5 0-16,-1 4 1 0,5 2-1 0,-11-1 0 0,1-5 2 0,1 4-2 15,-1 1 1-15,2 2 1 0,-1-4-1 0,-2-3 0 0,-5 6-1 0,6-1 0 0,-6-5 1 16,8 4-1-16,-8 0-1 0,5-4-1 0,3 5-1 0,-8-5 1 0,5 6-2 16,-5-6 2-16,8 4 0 0,-2-4 0 0,-6 0 2 0,5 0 3 0,3 5 1 15,-1-5 1-15,7 0 3 0,-9 0 0 0,0 0 0 0,3 0 2 0,5-5 1 0,-7 5 0 16,8 0-1-16,-7 0 0 0,5-4-1 0,-6 4-2 0,8-6 0 0,-2 6-2 16,-4 0-2-16,3-5 0 0,-3 5-4 0,-3 0-6 0,11-4-6 15,-16 4-9-15,5 0-9 0,1 0-11 0,1 0-11 0,-7 0-6 0,0 0-10 0,0 0-7 16,0 0-11-16,0 0-11 0,0 0-18 0,0 0-21 0,-7 4-23 0,7-4-28 15,-6 0-23-15,1 5-25 0,-4 1-30 0,2-2-30 0,2-4-40 0,-8 5-44 0,-1 1-34 16,9-3-29-16,-8 4-18 0,5-7-14 0,-5 5 15 0,1-1 26 0,5 1 37 16,0-5 39-16,-6 4 44 0,7-4 43 0,6 0 46 0,-8-4 46 0,8 4 49 0,-5-5 45 15</inkml:trace>
  <inkml:trace contextRef="#ctx0" brushRef="#br0" timeOffset="37427.06">14498 16061 0 0,'-14'0'4'0,"7"6"128"0,1-2 102 0,-7-4 74 0,0 5 55 0,0-1 43 0,-8-4 32 0,10 6 30 0,-10-6 27 0,2 0 26 0,7 0 22 0,-9 0 24 0,10 0 23 0,-10-6-83 0,8 6-144 0,8 0-108 0,-11 0-90 0,11-4-48 0,-1 4-25 0,1 0-15 0,5-5-10 0,0 5-11 0,0 0-9 15,0 0-6-15,0 0-6 0,0 0-7 0,5-4-6 0,1 4-8 0,-6-6-10 16,5 6-7-16,11-3-6 0,-11-3-2 0,2 6 0 0,4-6 2 0,5 3 7 16,-5 3 4-16,2-6 8 0,7 0 4 0,-6 2 1 0,-1 4 2 0,6-5 2 15,-6 1-1-15,8 4 0 0,-3-5-1 0,-5 5-1 0,7 0-2 0,-1 0 0 0,-5 0-2 16,4 0-2-16,-4 0-1 0,4 5-2 0,-2-5-2 0,2 4 0 0,-5 1-3 15,6-1 1-15,-6 2-1 0,0 0-1 0,1-3 2 0,-2 9-1 0,-4-9 1 0,4 7 1 16,-5-5 1-16,6 5 1 0,-7-5 2 0,1 5 0 0,-7-1 1 0,6-3 4 16,-1 3 3-16,-5 0 1 0,0-3 4 0,0 3 2 0,0 0 6 0,0-2 5 15,0 2 3-15,0 0 4 0,-5 0 1 0,5 3 4 0,-6-3-1 0,-1 1 1 0,1-1-1 16,-2 6-4-16,-4-6-1 0,5 7-3 0,-6-2-3 0,1-4-5 16,-2 4-3-16,-4 2-9 0,4-7-7 0,-6 6-10 0,1-6-13 0,-7 7-13 15,-1-2-14-15,9-4-16 0,-15 4-21 0,6 2-24 0,-5-7-29 0,0 4-30 0,-2 2-44 16,-5 1-53-16,7 2-128 0,-2-3-160 0,2 0-67 0,1 0-21 0,-1-6 7 15,5 1 21-15,1 1 30 0,-1-7 34 0,8-4 42 0,7-4 46 0,-8-7 50 0,6-2 54 16,1-8 66-16,0-3 72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4:36:15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7399 7958 29 0,'-8'0'56'16,"8"0"18"-16,0 0 19 0,0 0 21 0,-5 0 22 0,5-4 21 0,0 4 21 0,-7 0 15 0,7 0 11 0,0 0 3 0,0 0-1 0,-7 0-7 0,7 0-7 0,0 0-10 0,0 0-12 0,-7 0-11 0,7 0-10 0,0-6-12 0,0 6-15 0,0 0-14 0,-6 0-10 0,6 0-11 0,0 0-14 0,0 0-6 0,0 0-6 0,0 0-6 0,0 0-1 16,0 0 0-16,-7 0-1 0,7 0 0 0,0 0 3 0,0 0 0 0,0 0 2 15,0 0 2-15,0 0 3 0,-5 0 2 0,5 0 3 0,0 0 2 0,0 0 1 0,0 0-1 16,0 0 1-16,-9 0-1 0,9 0-2 0,0 0-2 0,0 0-3 0,0 6-1 16,0-6-4-16,0 0-3 0,0 0-4 0,0 0-1 0,0 0-3 15,0 0-2-15,0 0 2 0,0 0-3 0,0 0 3 0,0 0 2 0,0 0 0 16,0 0 4-16,0 0 3 0,0 0 0 0,0 0 2 0,0 0 3 0,0 0 0 0,0 0-1 0,0 0-3 15,0 0-4-15,0 0-5 0,0 0-7 0,0 0-9 0,0 0-5 0,0 0-11 16,0 0-8-16,0-6-9 0,0 6-8 0,0 0-6 0,0 0-8 0,0 0-4 16,0 0 0-16,9 0-2 0,-9 0 3 0,0 0 5 0,5 0 4 0,2 0 6 15,-7 0 6-15,6 0 7 0,1 0 2 0,0 0 6 0,-7 0 6 0,12 0 0 0,-4 6 7 16,-3-6 3-16,1 0 1 0,2 0 2 0,-1 4 0 0,-2-4-1 0,9 0-1 16,-9 5-3-1,3-5-2-15,5 0-2 0,-7 6 2 0,1-6-1 0,6 0 1 0,-7 4 0 0,2-4-1 0,4 0-1 0,-6 3 1 0,7-3-3 0,-5 6 2 16,-3-6-1-16,9 0-1 15,-9 5 3-15,10-5 0 0,-3 4 2 0,-5-4 1 0,6 0 1 0,-7 6 4 0,7-6-1 0,-8 6 3 16,11-6 2-16,-5 3 0 0,1-3 2 0,-3 0-1 0,3 6-2 0,2-6 0 0,-1 0-1 0,6 0 0 0,-7 0-1 0,1 0-3 16,6 0-2-16,-3 0 2 0,-5 0-4 0,10 0-1 0,-3 0-2 0,-5-6-4 15,7 6 0-15,-8-3 0 16,8 3-3-16,-1 0 1 0,-6-6 1 0,8 6-3 0,-8 0 3 0,6-6-1 0,-5 6-4 0,-2 0 0 0,7-4-3 0,-6 4-1 0,0 0 0 16,1 0-1-16,-2-5 0 0,2 5-1 0,-1 0 0 0,0 0 0 0,0-6-1 15,-8 6-1-15,9 0-1 0,1 0-1 0,-4 0 0 0,-3-3 2 16,5 3 1-1,0 0-1-15,-2 0 0 0,-4-4-1 0,7 4 1 0,-7 0-2 0,4 0 0 16,5 0 2-16,-11 0-2 0,8-6 1 0,-8 6 0 0,4 0-1 0,3 0 1 0,-6 0-2 16,7 0 1-16,-5 0 0 0,-3 0-1 0,2 0 1 0,5 0-1 15,-4 0 2-15,-1 0 0 0,5 0 0 0,-5 0-1 0,-2 0 0 0,11 0-1 0,-11 0 0 16,8 0 0-16,-8 0-1 0,9 0 2 0,-7 0 0 0,4 0-1 0,5 0 1 16,-4 0-1-16,-6 0 0 0,8 0-1 0,-2 0 1 0,2 0 0 0,-1 0 1 15,0 0 0-15,-2 0 0 0,-3 0 0 0,5 0 1 0,0 0-1 0,0 0 0 0,0 0 1 16,-7 0 1-16,8 0-2 0,-2 0 2 0,1 0-1 0,-5 0 4 0,5 0 1 15,0 0 1-15,-7 0 1 0,7 0 0 0,-1 0 0 0,-3 0 1 0,2 0 0 0,2 0-2 16,-6 0 2-16,6 0-3 0,-7 0 3 0,7 0-1 0,-5 0-2 0,-3 0-1 16,2 0-2-16,0 0-1 0,5 0 0 0,-12 0-2 0,8 0 0 0,-3 0-2 15,2 0 4-15,-7 0-2 0,0 0 1 0,7 0-1 0,-7 0 1 0,0 0 0 16,0 0 1-16,0 0-1 0,0 0 0 0,0 0 0 0,0 0 1 0,0 0 0 16,0 0 1-16,0 0 1 0,0 0-2 0,0 0 1 0,0 0-1 0,0 0-1 15,0 0 1-15,0 0-1 0,0 0-1 0,0 0 0 0,0 0 0 0,0 0 0 0,0 0 0 16,0 0-1-16,0 0 1 0,0 0-2 0,0 0 0 0,0 0-2 0,0 0-1 15,0 0-5-15,0 0-7 0,0 0-10 0,0 0-12 0,0 0-12 0,0 0-13 0,0 0-14 16,0 0-11-16,0 0-13 0,0 0-11 0,0 6-15 0,0-6-16 0,0 0-18 16,0 0-19-16,0 0-16 0,0 0-18 0,0 4-18 0,0-4-22 0,0 0-43 15,0 0-51-15,0 0-55 0,0 0-53 0,0 0-11 0,0 0 9 0,0 0 19 16,0 0 28-16,0 0 33 0,0 0 35 0,0 0 37 0,0 0 37 0,0 0 42 0,0 0 46 16,-7-4 58-16,7-2 68 0</inkml:trace>
  <inkml:trace contextRef="#ctx0" brushRef="#br0" timeOffset="1550.77">5672 8788 0 0,'0'0'9'0,"-6"5"81"0,6-5 49 0,0 0 37 0,-7 0 32 0,7 0 29 0,0 0 26 0,-5 0 27 0,5 0 26 0,0 4 24 0,0-4 26 16,0 0 8-16,-9 0 2 0,9 0-44 0,0 0-69 0,0 0-39 0,0 0-22 0,0 0-12 0,0 0-5 0,0 0-7 0,0 0-2 0,0 0-4 0,0 0-6 0,0 0-4 0,0 0-8 0,0 0-7 0,0 0-12 0,0 0-6 15,0 0-11-15,0 0-8 0,0 0-11 0,0-4-9 0,0 4-10 0,0 0-7 0,0 0-8 0,0 0-10 0,0 0-6 0,0 0-8 16,0 0-8-16,0 0-4 0,0 0-6 0,0 0-7 0,0 0-4 0,0 0-5 16,0 0-5-16,0 0-6 0,0 0-3 0,0 0-6 0,9-5-2 0,-9 5-3 15,0 0 0-15,0 0 2 0,0 0 6 0,5 0 3 0,2 0 5 0,-7 0 6 0,6 0 3 16,-1 0 6-16,3-5 3 0,5 5 5 0,-7 0 7 0,7 0 6 0,-5 0 6 16,4-4 1-16,2 4 3 0,4 0-3 0,-4 0-1 0,-2-6-3 0,9 6-4 0,-2-4-2 15,-6 4-2-15,5 0-1 0,3-5-1 0,-2 5-3 0,1 0-3 0,7-4 1 16,-8 4-4-16,7-5 0 0,1-1-2 0,-4 6 3 0,6-4-1 0,-5 4 0 15,3-6 0-15,-1 6-2 0,0-5 1 0,1 1-2 0,-2 4 0 0,2 0-2 16,-8-6-1-16,7 6-2 0,-8-3-3 0,3 3 1 0,-2 0-2 0,1-6 0 0,-1 6 1 16,2 0 1-16,-10 0 0 0,4 0 1 0,4 0 0 0,-6 0 1 0,0 0 0 15,0 0 0-15,1 0-2 0,-9 0 0 0,2 0-1 0,-1 0 1 0,-1 0-2 16,4 0 1-16,-9 0-2 0,0 0 0 0,0 0 0 0,7 0 0 0,-7 0-1 0,0 0 1 16,0 0 1-16,0 0 1 0,0 0 2 0,0 0 3 0,0 0 2 0,0 0 1 15,0 0 3-15,0 0 3 0,0 0 2 0,0 0 0 0,0 0 3 0,0 0 1 16,0 0 2-16,0 0 2 0,0 0 1 0,0 0 1 0,0 0 0 0,0 0-2 15,0 0-2-15,0 0-23 0,0 0-6 0,0 0 0 0,0 0 0 0,0 0 0 0,0 0 0 16,0 0 0-16,0 0 0 0,0 0 0 0,0 0 0 0,0 0 0 16,0 0 0-16,0 0 0 0,0 0 0 0,0 0 0 0,0 0 0 0,0 0 0 15,0 0 0-15,0 0 0 0,0 0 0 0,0 0 0 0,0 0-46 0,0 0-13 0,0 0-8 16,0 0-16-16,0 0-13 0,0 0-19 0,0 0-19 0,0 0-27 0,0 0-25 16,0 0-15-16,0 6-10 0,0-3-8 0,0-3-9 0,5 6-16 15,-5-2-18-15,0 7-54 0,0-7-66 0,-5 7-70 0,5-2-65 0,0 1-13 0,-7-1 15 0,7 0 30 16,-9 7 35-16,-2-11 34 0,4 5 28 0,-7-10 34 0,2 3 36 0,-7-3 44 15,-1-3 47-15,0-1 66 0,-6-7 72 0</inkml:trace>
  <inkml:trace contextRef="#ctx0" brushRef="#br0" timeOffset="17029.25">9540 7303 1 0,'0'0'56'0,"0"0"31"0,0 0 19 16,0 0 19-16,-5-3 20 0,5 3 21 0,0 0 22 0,0 0 22 0,0 0 22 0,0 0 23 0,0-6 20 0,0 6-22 0,0 0-49 0,0-6-26 0,0 6-14 0,0 0-5 0,0-4 0 0,0 4-5 0,0 0-6 0,0 0-6 0,0 0-11 0,-8-5-9 15,8 5-10-15,0 0-7 0,0 0-7 0,0-6-7 0,0 6-3 0,0 0-7 16,0 0-5-16,0 0-5 0,-6 0-6 0,6 0-5 0,0 0-8 0,0 0-6 15,0 0-9-15,0-4-8 0,0 4-8 0,0 0-9 0,0 0-10 0,0 0-7 16,0 0-9-16,0 0-5 0,0 0-7 16,0 0-3-16,0 0-4 0,0-5-1 0,0 5-1 0,0 0 0 0,6 0 4 0,-6 0 7 0,0 0 9 0,0 0 8 0,8 0 11 15,-8 0 11-15,0 0 10 0,5 0 9 0,-5 0 8 0,7 0 5 0,-7 0 7 0,8 0 4 16,-8 0 4-16,5 0 1 0,-5-4 2 0,7 4 1 0,-7 0-2 0,7 0-4 16,-7 0-1-16,0 0-6 0,5 0 0 0,-5 0-5 0,0-6-1 0,8 6-3 15,-8 0-2-15,0 0-2 0,0 0-2 0,0 0-2 0,0 0-2 0,5-3-4 16,-5 3-5-16,0 0-4 0,8 0-5 15,-8 0-2-15,0-6-5 0,0 6-1 0,0 0-1 0,0 0-1 0,0 0 0 0,0 0-1 0,0 0 0 0,0 0-1 16,0 0 2-16,0 0 0 0,0 0 0 0,0 0 1 0,0 0-1 0,0 0 2 0,0 0-1 16,0 0 0-16,0 0-1 0,0 0 1 0,0 0-3 0,0 0 1 0,0 0-1 15,0 0 0-15,0 0 0 0,0 0-2 0,0 0 0 0,0 0 0 0,0 0-2 0,0 0 1 16,0 0-2-16,0 0 1 0,0 0-2 0,0 0 2 0,0 0 0 0,0 0 2 16,0 0-2-16,0 0 1 0,0 0 1 0,0-2996 1 15,0 5992 0-15,0-2996 1 0,0 0 1 0,0 0 1 0,0 0 1 0,0 0 0 0,0 6 1 0,0-6-2 0,0 0 3 16,0 0-2-16,0 0 0 0,0 0-1 0,0 0 0 0,0 0-2 0,0 0 0 15,0 0-2-15,0 0 0 0,0 0 0 0,0 0-4 0,0 0 1 0,0 0-1 16,0 0-2-16,0 0-1 0,0 0-1 0,0 0-2 0,0 0-3 0,0 0-2 16,0 0-5-16,0 0-4 0,0 0-5 0,0 0-5 0,0 0-5 0,0 0-7 0,0 0-6 15,0 0-8-15,0 0-11 0,0 0-10 0,0 0-13 0,0 0-16 0,-8 3-16 16,8-3-18-16,0 0-30 0,0 6-33 16,-5-6-43-16,5 4-43 0,-8-4-53 0,8 5-54 0,0-1-16 0,-5 2 4 0,5 3 17 0,-7-3 22 0,7 0 27 0,-7-3 29 15,2 3 35-15,-3-3 33 0,8 3 44 0,-7-6 45 0,2 0 50 0,-3 0 61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4:37:12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7236 8250 15 0,'0'-4'40'0,"0"4"12"0,0-5 14 0,0 1 14 0,-8-2 16 0,8 6 18 0,0 0 20 0,0-3 21 0,0 3 26 0,0 0 1 0,-5-6-12 0,5 6-1 0,0 0 5 0,0-6 5 0,-8 6 4 0,8 0 0 0,0 0-2 0,0 0-6 0,-6-3-7 0,6 3-12 0,0 0-14 0,0 0-17 0,0 0-20 0,0 0-11 0,0 0-15 0,0 0-8 15,0 0-12-15,0 0-2 0,0 0-6 0,0 0 0 0,-5 3-2 0,5-3 4 16,0 0 4-16,0 0 4 0,0 0 3 0,0 6 7 0,0-6 4 0,0 6 5 16,0-6 3-16,-7 0 4 0,7 0 1 0,0 0 3 0,0 0 1 0,0 0-2 15,0 0 0-15,0 0-5 0,0 0-3 0,0 0-5 0,0 0-5 0,0 0-3 16,0 0-5 0,0 0-1-16,0 0-4 0,0 0 1 0,0 0 4 0,7 0 0 0,-7 0 0 0,0 0 1 0,5 0-3 0,1 0-3 0,-6 0-2 0,13-6-6 0,-13 0-2 15,13 6-4-15,-6-3-4 0,7-3-5 0,-8 0-4 0,6 2-7 0,2-1-8 0,-9 1-19 31,11-1-26-31,-3 1-32 0,-3 4-34 0,4-6-45 0,-1 0-47 0,1 6-103 16,-2 0-128-16,1-3-62 0,-7 3-30 0,9 0-5 0,-1 0 9 0,-4 0 14 16,-2 0 21-16,5-6 32 0,-7 6 39 0,-6-6 47 0,0 3 51 0,0-3 59 0,0-3 62 0</inkml:trace>
  <inkml:trace contextRef="#ctx0" brushRef="#br0" timeOffset="663.14">7255 8959 79 0,'-7'5'158'0,"7"-5"46"0,0 0 34 0,-7 0 26 0,7 0 24 0,0 0 22 0,0 0 23 0,0 0 17 0,0 0 17 0,0 0 15 0,0 0 13 0,0 0-72 0,0 0-117 16,0 0-75-16,0 0-53 0,0 0-24 0,0-5-13 0,0 5-7 0,0 0-3 0,7 0-3 0,-7-4-5 0,0 4-3 0,7 0 0 0,-7-6-2 0,7 6 0 16,-1-5-1-16,1 5 2 0,-2-4-3 0,9 4-1 0,-9-5-21 0,11 5-27 0,-3 0-57 15,-3-4-72-15,11 4-83 0,-8 0-88 0,6-6-38 0,0 6-13 0,-4 0-1 16,4 0 11-16,-1 0 11 0,3-4 17 0,-8-1 20 0,1-1 24 0,4-4 37 0,-5 1 45 16,-5 0 61-16,3-6 69 0</inkml:trace>
  <inkml:trace contextRef="#ctx0" brushRef="#br0" timeOffset="15738.47">2760 17737 3 0,'-12'4'30'0,"5"2"10"0,-5-2 6 0,3 1 4 0,4-5 3 0,-8 6 5 0,8-3 5 0,-9 3 7 0,7 0 5 0,-4-2-7 0,-5 1-18 0,11-1-13 0,-9 2-7 0,9-3-7 0,-2 8-4 0,-1-7-4 15,3 2-2-15,-9 0-7 0,14 3-7 0,-5-5-7 0,-3 1-7 0,3-1-12 0,5 2-15 16,0-1-16-16,-8-1-14 0,8 1-4 0,0 2 0 0,0-4 1 0,0 3 4 16,-6 3 6-16,6-3 7 0,0-2 11 0,0 1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4:45:13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4655 5408 0 0,'0'-4'16'0,"0"-2"40"0,0 2 24 0,0-1 27 0,0 0 29 16,0 1 27-16,0 4 25 0,-5-7 27 0,5 4 23 0,0-3 18 0,-7 1 11 0,7 1 0 0,0-2-9 0,0 1-9 0,-6 5-11 0,6-4-7 0,0-1-8 0,0 1-14 0,0 4-15 0,0-6-12 0,0 2-7 0,-6-2-8 15,6 6-9-15,0 0-4 0,0-5-7 0,0 1-3 0,0 4-5 0,0-5-6 16,0 5-6-16,0 0-14 0,0 0-10 0,0 0-13 0,0 0-12 0,0 0-14 16,0 0-14-16,0 0-13 0,0 0-14 0,0 0-12 0,0 0-14 0,0 0-10 0,0 0-7 15,0 0-5-15,0 0-6 0,0 0 1 0,0 0 2 0,0 5 0 0,0-1 5 16,0 7 5-16,6-7 6 0,-6 6 7 0,0-1 8 0,0 2 6 0,6-2 5 16,-6 0 3-16,0 7 2 0,7-7 2 0,-7 6 1 0,0 0 1 0,5 0 0 0,-5 4 1 15,0-4-4-15,0 4-2 0,0 1-4 0,8-1-1 0,-8 2-4 0,0 3-3 16,0-5-1-16,0 5-2 0,0 1 1 0,0-7-2 0,6 6 0 0,-6-3 1 15,0 3 0-15,0 1 1 0,0-6 2 0,0 5 0 0,0-3 4 0,0 3 2 16,0-5 1-16,0 5 2 0,0 0 3 0,0 1 0 0,0-4 3 0,0 3-1 16,0 0 2-16,0-5 0 0,0 5-4 0,0 1 0 0,0-5-5 0,0 5 0 0,0-6-3 15,0-1-3-15,0 3-2 0,0-6-2 0,0 4-1 0,0-5-2 0,0 2-1 16,0-3 0-16,0 2-2 0,0 0 1 0,0-4-2 0,0 2 2 0,7-3 1 16,-7 4-3-16,0-2-1 0,0-3-9 0,0-5-13 0,0 6-14 0,6 0-11 0,-6-6-16 15,0 8-17-15,0-12-19 0,0 4-23 0,0 1-21 16,0-5-19-16,0 6-40 0,5-3-46 0,-5-3-53 0,0 0-53 0,0 0-42 0,0 0-31 0,0-3-3 0,8-3 14 15,-8 1 24-15,0 1 27 0,0-8 33 0,-8-2 33 0,8 0 35 0,0 0 35 16,-5-11 47-16,5 6 51 0,-6-7 52 0,-1-2 69 0</inkml:trace>
  <inkml:trace contextRef="#ctx0" brushRef="#br0" timeOffset="2453.39">4505 5477 79 0,'0'-6'144'16,"0"6"36"-16,0-4 24 0,-5 4 24 0,5-5 23 0,0 5 22 0,-7-6 23 0,7 2 17 0,0 4 20 0,0 0 16 0,0 0 13 0,0 0-68 0,0-5-113 0,0 5-60 0,0 0-30 0,0 0-12 0,0 0-2 0,0 0-7 0,0 0-8 0,0 0-14 0,0 0-8 0,0 0-11 0,0 0-8 0,0 0-11 0,0 0-7 0,0 0-8 15,0 0-8-15,0 0-7 0,0 0-4 0,0 0-6 0,0 0-3 0,0 0-1 16,0 0 2-16,0 0 3 0,0 0 3 0,0 0 12 0,0 0 15 0,0 0 14 0,7 0 18 15,-7 0 14-15,5 5 11 0,4-5 12 0,-9 0 8 0,7 4 8 0,-2 2 11 16,1-6 3-16,1 5 4 0,-1-5 3 0,2 4 2 0,4-4-4 0,-6 0-10 0,8 6-8 16,-2-6-10-16,2 0-6 0,-1 3-6 0,0-3-4 0,5 0-2 0,3 0-6 15,-2-3-3-15,2 3-5 0,-2 0-5 0,7-6 1 0,-1 6-3 0,2 0-2 16,-3-4-1-16,5 4-2 0,2-5-3 0,-4-1-1 0,5 2-1 0,0 4-1 16,1-5-1-16,-1 5-2 0,2-4 1 0,-2-1-1 0,7 5-3 0,-7-6-2 15,8 2-3-15,-1 4-1 0,0-6-1 0,1 6-2 0,4-4 0 0,-5 4 2 16,2-5-3-16,3 5 1 15,2 0 0-15,-7-5-1 0,5 5 1 0,4 0-1 0,-9 0 1 0,6-4 2 0,0 4-1 0,-6 0 1 0,6 0 0 0,7 0 2 0,-6 0-1 16,-2 0 1-16,4 0-3 0,-4 0 3 16,4 0-1-16,-4 0-1 0,2 0 0 0,-2 0-1 0,4 0 2 0,-4 0 1 0,2 0-1 0,0 0 2 0,0 0 0 0,0 0 2 15,-1 0-2-15,5 0 1 0,-2 0 2 0,-4 0 1 0,4 0-1 0,-4 0 3 16,2 0 1-16,-2-6 1 0,4 6-3 0,2 0 0 0,-3 0 1 0,-3 0-3 0,4-4-2 16,3 4 0-16,-7-5 0 0,9 5-2 0,-6-5-1 0,3 5-1 0,-3-4-3 15,6 4-2-15,-8-7-1 0,5 7-2 0,-2-3-2 16,3-3-1-16,0 6 0 0,-3-5-2 0,3 1 0 0,0 4 2 0,-4-6-1 15,6 1 2-15,-2 5 0 0,1-4-2 0,-5-1 0 0,4 1-1 0,-7-2 1 0,4 6 1 0,3-4-1 0,-5-2 2 32,7 1-1-32,-9 5 0 0,9-4 0 0,-8-1-2 0,7-1 0 0,-7 2-1 15,0-1 2-15,2 1-1 0,6-1 0 0,-9 5 0 0,2-4 1 0,-2-2-1 16,4 0-1-16,-4 2 0 0,3-1 1 0,-2-1 0 0,1 6 1 0,0-4-1 0,-1-1 0 16,0 1 0-16,1 4 1 0,-7-5-2 0,5 1 0 0,3-2 0 0,-7 6 0 15,5-6 0-15,-6 3 1 0,6 3-1 0,-5-6 0 0,4 0 0 0,4 6 1 16,-4-3 0-16,-5-3 1 0,7 1-1 0,-2 5 0 0,4-4 0 0,-11 0 1 0,10-1 0 15,-2-1 1-15,2 2-1 0,-9 4 1 0,6-6-2 0,4 1-1 0,-2 1 1 16,-1-2-2-16,0 1 1 0,-5 1 0 0,12-1 0 0,-14 1 0 0,8-2 0 0,-1 2 1 16,1-1-1-16,0-1 0 0,-1 2-1 0,-5-2 1 0,5 1 0 0,0 1 0 15,2-1 0-15,-10 1 0 0,10-2 0 0,-2 3 0 0,-6-3-1 0,9-3 1 16,-11 3 0-16,7 0 0 0,-3 2 0 0,5-1 0 0,-9-1-2 0,3 3 1 16,7-1 0-16,-8-2 0 0,6 6-1 0,-6-6 1 0,7 3-1 0,-7-3 0 15,6 6 1-15,2-6 0 0,-3 3 0 0,2 3-1 0,-7-6 2 0,7 1-1 16,-2 5 1-16,3-4 1 0,-7 4 1 0,4-6-1 0,2 2 0 0,-7 4-1 0,5-5 0 15,-4 5 0-15,7-4 1 0,-2-1 1 0,-6 5-1 0,6-6 0 0,-5 6 0 16,-1-4 4-16,7 4-2 0,-7-6-1 0,0 1 0 0,-2 5-2 0,-3-4 1 16,6-1-1-16,-3 1 1 0,2 4 0 0,0-6 1 0,1 6-4 0,0-4 0 0,-1-1 1 15,1-1-1-15,-1 6 1 0,0-3 0 0,6-4 2 0,-5 2 2 0,-1 1-2 16,-2 4-1-16,3-5 0 0,-1 1-1 0,6-2-1 0,-5 3 2 16,4-3-1-16,4 0 1 0,-4 3-1 0,-5-3 1 0,7 0 0 0,7 2 0 0,-9-1-1 0,2-1 2 15,0 6-1-15,-1-3 0 0,0-3 0 0,1 2 1 0,0-1 0 0,0 1 1 16,0-2-1-16,-2 0 0 0,9 2 0 0,-8-1-1 0,0 0 2 0,2 1-2 15,-2-2 0-15,2 2 0 0,-2 4 0 0,-6-5 0 0,7 1 0 0,-7-1 0 16,5-2-2-16,-4 4 2 0,7 3 0 0,-10-6 0 0,9 1 0 0,-7 1 0 16,6-2-1-16,2 3 1 0,-8-3-1 0,1 2 1 0,4-1-1 0,-5-1 1 0,2 6-2 15,3-3 2-15,-5-4 2 0,7 2-2 0,-7 5 1 0,6-4 0 0,-6-1-1 16,8-1 0-16,-2 2 0 0,0 4 1 0,0-4-1 0,2-1 2 0,-2 5 1 0,0-5 1 16,0 1-1-16,-6 4-2 0,9-6 0 0,-4 6-1 0,4-6 0 15,-4 6 0-15,1-4 1 0,0-1 1 0,2 5-1 0,-2-6 0 0,0 6 0 0,0-4 1 16,-6 4-1-16,9-5 0 0,-4 5-1 0,-5-4 1 0,2 4-1 0,-2-5 2 15,0 5-1-15,-7-4-1 0,8 4-1 0,-1-6-1 0,-7 6 1 0,7 0 0 16,-7-6 0-16,-1 6-1 0,3 0 0 0,-2-4-1 0,1 4 2 0,-6 0 1 16,5-5 1-16,-6 5-1 0,1 0 2 0,-3 0-4 0,3 0 1 0,-2-5 0 0,-4 5-2 15,3 0 1-15,-3 0-1 0,-2 0 1 0,1 0-1 0,0 0 1 0,0 0-1 16,-1 0 1-16,1 0-1 0,-1 0 1 0,2 0-2 0,-3 0 3 0,1 0 0 16,-6 0-1-16,8 0 2 0,-9 0 0 0,8 0 2 0,-8 0-2 0,2 0 0 0,5 0 0 15,-6 0-2-15,-8 0 2 0,11 0 0 0,-11 0 0 16,2 0 0-16,-1 0 0 0,-1 0 2 0,4 0-1 0,-9 0 3 0,0 0 2 0,0 0 0 0,0 0 5 15,0 0 4-15,0 0 2 0,0 0 3 0,0 0-1 0,0 0 2 0,0 0-2 16,0 0 1-16,0 0-3 0,0 0 2 0,0 0-2 0,0 0-2 0,0 0-3 0,0 0-3 16,0 0-4-16,0 0-2 0,0 0-6 0,0 0 0 0,0 0-1 0,0 0-1 15,0 0 0-15,0 0-2 0,0 0 1 0,0 0 0 0,0 0-2 0,0 0 1 16,0 0-2-16,0 0 0 0,0 0-1 0,0 0 2 0,0 0-2 0,0 0-1 0,0 0-2 16,0 0 1-16,0 0-1 0,0 0 0 0,0 0-1 0,0 0-1 0,0 0 1 15,0 0 1-15,0 0-2 0,0 0 2 0,0 0-2 0,0 0-2 0,0 0 6 16,0 0 1-16,0 0 5 0,0 5 3 0,0-5 3 0,0 5 1 0,0-1 2 15,0 2 1-15,0 0 3 0,0-2-1 0,0 5 2 0,-9-4 2 0,9-1 0 16,0 2 1-16,0-1-1 0,0-1-1 0,0 2-4 0,0 4-2 0,0-5 0 0,0 0-1 16,0 3 0-16,0-2-2 0,-5 3 2 0,5-4-2 0,0 5 1 0,0 1 0 15,0-7 0-15,0 5-1 0,0 1 2 0,-6 4-2 0,6-2 0 0,0-3 1 16,0 1-2-16,0-1-2 0,0 6 2 0,0-5-1 0,0 5 1 0,0-6 1 0,0 6-1 16,0-6 0-16,-7 6 2 0,7-5-1 15,0 4-1-15,0 2 0 0,0-7 0 0,0 6 0 0,0-6 1 0,0 7 0 0,0-7 1 16,0 6 0-16,0 0 0 0,0-6 0 0,0 6 1 0,0-2 0 0,0 2 1 0,0 0-1 0,0 0 0 0,0-5 2 15,0 4 0-15,7 2 0 0,-7-1 0 0,0-2-1 0,0-2 0 0,0 4 0 16,0 0-2-16,0-7 1 0,6 6-1 0,-6-2 1 16,0-3-2-16,0 1 0 0,0 4 1 0,0-4-1 0,5-1 1 0,-5 3 0 0,0-3 0 0,0 0-1 0,0 1 1 15,0-1 0-15,0 2-1 0,0-1-1 0,0-1 0 0,9 0-1 16,-9-3 1-16,0 3 0 0,0-3 1 0,0 4-1 0,0-6 0 0,0 6 2 0,0-6-1 16,0 2 1-16,0 3 0 0,0-4 0 0,0-1 1 0,-9 6-1 0,9-4 1 0,0-1 1 15,0-1-1-15,0 5 2 0,0-3 0 0,0-1 0 0,0-1-1 16,0 5 3-16,-5-2 0 0,5-2 1 0,0-1-1 0,-6 1 1 0,6 5-1 0,-7-5 2 15,7-1-1-15,-5 1-1 0,5-1 0 0,-9 2 0 0,9 0 1 0,-7-2-2 16,7 1 0-16,-5 1-2 0,5-3 0 0,-6 3 0 0,-1-2-2 0,7 1 2 0,-6 1 0 16,-2-3 2-16,3 7 2 0,-2-4-2 0,-5-1 2 0,5 5-2 0,-1-6 3 15,3 1 0-15,-2 4 2 0,-5-3-1 0,4 4 2 0,-5-5 2 0,7 5-2 16,-6-7 5-16,-2 8-2 0,1-7 0 0,0 2 2 0,0 3-2 0,-6-3 3 16,4 3-1-16,-4-3-2 0,1 3 2 0,-3-5-3 0,2 5 0 0,-7-3-2 15,0 0-3-15,0 3 1 16,-1-3-1-16,-5-2-1 0,6 5 0 0,-13-4-2 0,7-1 1 0,-2 2-2 0,-6-1 0 0,3 5 0 0,-2-5 0 0,0-1 3 0,-1 2-1 15,-5-2 2-15,6 1 2 0,-1 4-2 0,-5-3 0 0,6-2 1 0,-6 1 0 16,-2 5 0-16,2-4-1 0,0-1 2 0,0 3-1 0,-2-3 1 0,-5 1-3 0,1 3 0 16,-1-3-2-16,-1-3-2 0,0 9 1 0,2-8-1 0,0 1-1 0,-2 5-1 15,-5-7 1-15,-3 3-1 0,4 3 0 0,-1-3-1 0,0 4 0 0,-8-5-1 16,6-1-1-16,4 5 1 0,-10-3-1 0,1-1 2 0,-2 4 2 16,4-2-2-16,-3-4 0 0,1 7 0 0,-1-5 1 0,-5-1-2 0,6 7-2 0,-2-7 0 0,-4 1 1 15,8 5-1-15,-8-4 4 0,5-1-2 0,-8 4 1 0,11-5-1 0,-8 6 0 0,5-5-1 16,-6 4-1-16,0-2 0 0,6 2 0 0,-5 0 2 0,6-3 0 15,-5 3 2-15,4-4 0 0,-7 5 0 0,1 0-4 0,9-5 1 0,-8 4 0 0,-2-5 1 16,1 7 0-16,1-2 2 0,6-2 2 0,-6 2 3 0,-1-4-2 0,1 3-1 16,-2 3-2-16,1-7-1 0,1 7-1 0,-2-1 2 0,2-5 0 0,0 5 2 15,0-7 0-15,-1 7-3 0,1 1 1 0,-8-8-2 0,8 9-2 0,0-8 1 16,-3 5-2-16,-2 1 1 0,3-5 2 0,1 4 0 0,1 3-1 0,-2-8-1 0,-4 7 2 16,6-4 0-16,-3 4 0 0,-2-7 0 0,5 8 2 0,-1-3 0 15,-6-4-1-15,-1 5-1 0,8-1-1 0,-9 0 0 0,9-3 0 0,-8 4-1 0,3-1 4 0,3 0-1 16,-4 1-1-16,-2 1-1 0,8-2-2 0,-8-3 0 0,0 3 0 0,8 1 0 15,-8-1 0-15,8 0 2 0,0-3 1 0,-6 3 0 0,6 3-1 0,-3-3-2 16,3 0-1-16,-8-5 2 0,8 7-1 16,0-1 2-16,-3-1 1 0,3 1 0 0,1-1-1 0,-1 2-1 0,-1-2 1 0,1 1-1 0,0 1-1 0,-3-3 0 0,3 3 5 15,0-2-1-15,-3 0 0 0,3 3 1 0,8-3-4 0,-8 1 1 0,4-7 0 16,-5 12-1-16,6-9 4 0,2 4-1 0,-6-1 0 0,3 0 2 0,2 2-1 16,1-2 0-16,-2 1-4 0,1 1 2 0,-1-3-1 0,8 3 0 0,-7-7 1 15,6 7 1-15,-6-1-1 0,7-1 1 0,-1 0-1 0,-6 1 0 0,7-5-1 0,-1 4-1 16,7 3-1-16,-8-8 0 0,10 5 3 0,-10-3 0 15,9 3 2-15,-2-4-2 0,1-1 1 0,-1 8-1 0,0-8 1 0,3 1-1 16,5 4-1-16,-10-5 0 0,11 2 1 0,-7-1 1 0,4 4 2 0,2-2-2 0,6-4 0 0,-6 3-1 16,0-1 1-16,-2-1-1 0,2 0 0 0,6 2 0 0,-9-1-1 15,11-1 0-15,-7 1 2 16,3-5 0-16,2 6-1 0,0-2 0 0,0 2 0 0,-1-1 0 0,3-1 0 0,3 2 0 0,-5-3 0 0,7 3 2 0,-1-2-2 0,-6-4 2 0,6 5 5 16,1 1-2-16,0-3-3 0,5-3 1 0,-6 7 0 0,6-2-1 0,4-5 1 15,-4 4-2 1,-1 1 2-16,4-5-2 0,3 4 0 0,3-4 0 0,-2 6 1 0,0-6-2 0,7 4-4 0,-6-4 1 0,6 5 1 0,0-5 2 0,0 5 0 0,5-5 1 15,-4 0-1-15,5 4 0 0,2-4-1 0,-3 0 1 0,1 0 0 0,2 0 1 16,5 0-1-16,0 0 1 0,-7 6-1 0,7-6 0 0,0 0 0 0,0 0-1 16,0 0-2-16,0 0 2 0,0 0-1 0,0 0-1 0,0 0 0 0,0 0 0 31,0 0-3-31,0 0 1 0,0 0 0 0,0 0-3 0,0 0 2 0,0 0 0 0,0 0-1 16,0 0 1-16,0 0 1 0,0 0-2 0,0 0-1 0,0 0 2 0,0 0 0 15,0 0-2-15,0 0 1 0,0 0-3 0,0 0-3 0,0 0-2 0,0 0-4 0,0 0-6 16,0 0-5-16,0 0-5 0,0 0-4 0,0 0-9 0,0-6-4 0,0 6-7 15,0 0-7-15,0 0-9 0,0 0-8 0,0 0-9 0,0 0-6 0,0 0-6 16,0 0-8-16,0 0-2 0,0 0-3 0,0 0-2 0,0 0-5 0,0 0-6 16,0 0-5-16,-7 0-9 0,7 0-7 0,0 0-7 0,0 0-5 0,-5 0-4 15,5 0-3-15,-8 6-7 0,8-6-10 0,-6 0-31 0,6 6-37 0,-7-6-43 0,7 3-45 16,-6-3-31-16,6 6-23 0,-5-2 4 0,-2-4 16 0,7 5 25 0,-9-5 23 0,9 0 28 0,-5 0 27 16,5 0 31-16,-7-5 34 0,7 1 45 0,-6-2 48 0,6 3 52 0,0-9 63 15</inkml:trace>
  <inkml:trace contextRef="#ctx0" brushRef="#br0" timeOffset="3258.2">6057 5642 77 0,'7'-10'147'0,"-2"6"39"0,-5-6 29 0,8 6 23 0,-8-6 21 0,6 5 22 0,-1-4 23 0,3 2 23 0,-3 4 24 0,-5-8 24 0,0 7 25 0,0-2-58 15,0 3-104-15,0-3-55 0,0 6-28 0,0 0-10 0,0-5-1 0,0 5-2 0,0-4-1 0,0 4-5 0,0 0-7 0,0 0-10 0,0 0-13 0,0 0-15 0,0 0-17 0,0 0-16 0,0 0-18 0,0 0-18 0,0 0-15 16,0 0-14-16,0 0-14 0,0 0-11 0,0 0-6 0,0 4-3 0,0-4-3 0,0 5 1 15,0 1 6-15,0-3 6 0,0 7 7 0,7 1 8 16,-7-1 8-16,0-1 9 0,0 6 9 0,7-1 11 0,-7 0 14 0,0 1 12 0,7 0 8 16,-7 3 5-16,0-2 1 0,6 4 1 0,-6-7-5 0,0 2-3 0,7 6-4 0,-7-8-2 15,0 8-1-15,0-2-4 0,0-5 0 0,5 7-5 0,-5-2-7 0,0 0-4 16,0 1-8-16,0-1-1 0,0 2-4 0,0-2 0 0,0-1 2 0,0 9 2 0,0-9 4 16,8 6 7-16,-8 1 2 0,0-1 6 0,0 1 2 0,0 4 1 0,6-4 1 15,-6 3 1-15,0-2 0 0,0 2 0 0,0 3 1 0,0-7-1 0,0 4-2 16,7 2-3-16,-7-2-6 0,0 2-1 0,0 0-5 0,0 0-2 0,0-2-2 0,6 2-2 15,-6-2-1-15,0 3-3 0,7-7 0 0,-7 0-1 0,0 6-1 0,0-5 0 16,6-1-1-16,-6-6-2 0,0 7 1 0,8-5-2 0,-8 0-3 0,0-6-1 16,5 5-1-16,-5-4-2 0,0 0 2 0,0 0 0 0,5 0-2 0,-5-5 1 15,0 4-2-15,0-4 2 0,0-6-2 0,0 7 1 0,9-8 0 0,-9 4-1 0,0-2 0 16,0-1-1-16,0-4 0 0,0 5 0 0,0-5 0 0,0 4 3 0,0-4 0 16,0 0 4-16,0 0-1 0,0 0 3 0,0 0-1 0,0 0-1 0,0 0-6 15,0 0-6-15,0 0-5 0,5 0-18 0,-5-4-21 16,0 4-25-16,0-5-24 0,7 1-31 0,-7-1-31 0,0-5-35 0,8-1-36 0,-8 1-61 0,0 1-75 0,5-6-73 15,2 5-74-15,0-5-23 0,-7 2 1 0,5-1 23 0,-5-7 36 0,8 6 38 0,-3 2 39 16,3-8 45-16,-8 6 45 0,6-4 46 0,-6 4 50 0,5-5 64 0,2 7 69 16</inkml:trace>
  <inkml:trace contextRef="#ctx0" brushRef="#br0" timeOffset="3984.49">7580 5828 0 0,'0'-4'44'0,"0"-2"36"0,0 2 21 0,0-1 18 0,0-1 18 0,0 2 20 0,0-1 25 0,0-5 23 0,0 5 25 0,0 1 24 0,0-5 21 0,0 3-17 0,0-3-42 16,0 3-22-16,0-4-15 0,-7 5-5 0,7-4 1 0,0 5-2 0,0-7-3 0,0 1-6 0,-5 1-12 0,5 3-8 0,0-3-12 0,0 0-4 0,-8-1-3 0,8 5-2 0,0-5-6 0,-6 0-1 0,6 0-1 15,0 6-3-15,0-6-4 0,-5-1 1 0,5 1 2 0,0 7 0 0,0-8 4 0,-8 7 1 16,8-2 0-16,0-3 0 0,0 4 0 0,-7 1 2 0,7-2 2 0,0 0 3 16,0 6 2-16,0-4-2 0,0 4-2 0,0-5-4 0,0 5-9 0,0 0-6 15,0 0-12-15,0 0-11 0,0 0-10 0,0 0-15 0,0 0-14 0,0 0-12 16,0 0-17-16,0 0-12 0,0 0-13 0,0 0-11 0,0 0-4 0,0 0-4 0,0 0-1 16,0 9 0-16,0-3 1 0,0 4 0 0,0 1 3 0,0-2 5 0,0 6 3 0,0-2 7 15,0 8 6 1,0-3 8-16,7 3 8 0,-7-2 6 0,0 5 5 0,0-3 4 0,0 1 4 0,0-1 3 0,0-2 1 0,0 5 2 0,0-3 3 0,0-3-2 31,0 3 0-31,0-2-2 0,0 0 0 0,-7 1-2 0,7-1-4 0,0 2-1 16,0-2 3-16,0-1-3 0,0 2-3 0,0 5-1 0,0-6-3 0,0 7-1 15,0-7 1-15,0-1-2 0,0 7 2 0,0-5-1 0,0 5 2 0,0-6 0 16,-6 5-3-16,6-5-1 0,0 7-4 0,0-7-3 0,0 5-1 0,0-3-1 16,0-2 2-16,0 5-2 0,-6-3-3 0,6 1 0 0,0-1-2 0,0 3-2 0,0-5 0 15,0 2-3-15,0 3 1 0,0-5 0 0,0 0 0 0,0-5 2 0,0 7 0 16,0-2 0-16,0 1 1 0,0-4 1 0,6-3 0 0,-6 1 0 0,0 1 0 15,0 1 0-15,0-7 1 0,0 6 0 0,0-6 0 0,0 0-1 0,0 3 2 0,0-3-2 16,6-5 1-16,-6 5-2 0,0-3 1 0,0 3-2 0,0-3 1 0,0 0 0 16,0-2 0-16,0 1 1 0,0-1-2 0,0 1 0 0,0-5-1 0,7 4-3 0,-7 2-7 15,0-6-5-15,0 5-3 0,0-5-7 0,0 0-4 0,0 0-5 16,0 0-2-16,0 0-3 0,0 0-8 0,0 0-5 0,0 0-7 0,0 0-7 0,0 0-9 16,0 0-6-16,0 0-6 0,0 0-19 0,8-5-25 0,-8 5-25 0,0-6-29 15,0 2-33-15,0-1-35 0,0-4-71 0,5 5-88 0,-5-8-61 0,0-3-43 0,0 6-7 16,0-4 9-16,0-2 22 0,0 0 28 0,0-4 39 0,0 4 45 0,0 0 47 0,-5-5 46 15,5 1 51-15,0 4 53 0,0-4 69 0,-8 4 88 0</inkml:trace>
  <inkml:trace contextRef="#ctx0" brushRef="#br0" timeOffset="4662.7">8376 5583 9 0,'0'-3'81'0,"0"-8"41"0,5 7 31 0,-5-2 28 0,0 3 22 0,0-3 25 0,7 1 26 0,-7 1 27 0,0-2 26 0,0 0 27 0,0 6 27 0,0-4-24 0,7-1-49 0,-7 1-37 0,0-1-24 0,0-1-17 16,0 6-8-16,0-4 1 0,0-1 2 0,0 5-3 0,0-4-7 0,0-1-4 0,0 5-7 0,0-7-8 0,0 7-8 0,0 0-11 16,0 0-10-16,0 0-8 0,0 0-12 0,0 0-9 0,0 0-11 0,0 0-13 15,0 0-11-15,0 0-13 0,0 0-12 0,0 0-8 0,0 0-13 0,0 0-8 0,0 0-8 16,0 0-9-16,0 0-5 0,0 0-9 0,0 0-5 0,0 0-4 0,0 0-7 0,0 0 2 15,0 0 0-15,0 0 1 0,0 7 4 0,0-2 0 0,0-1 1 0,0 1 4 16,5 5 4-16,-5-1 11 0,0 0 10 0,8 7 6 0,-8-2 4 0,7 1 6 16,-7 1 4-16,5 2 1 0,-5 2-1 0,7-6-2 0,-7 7 1 0,0-3 1 15,7 7 2-15,-7-5-2 0,5-1-1 0,-5 2-7 0,8-3-8 16,-8 1 0-16,0 2-2 0,0-3 1 0,8 3 2 0,-8-2-3 0,0 0 2 0,5 1-1 16,-5-1 0-16,0 2 0 0,6-2-3 0,-6-1 1 0,0 2 1 0,7 0-1 0,-7 0 0 15,0 5 0-15,5-7-4 0,-5 3-2 0,0-2 0 0,9 5-1 0,-9-3-2 16,5-3 0-16,-5 1-4 0,0 2 0 0,7-2-2 0,-7 1-3 0,0-1 0 0,6 0-2 15,-6 2 0-15,0-3-2 0,5 6 0 0,-5-3 1 0,0-2 1 0,9 5 0 16,-9-3 0-16,0 3 0 0,0-5 1 0,7 0 1 0,-7 7 1 0,0-7 2 16,0-1-1-16,5-3 1 0,-5 6 0 0,0-8 0 0,0 8 0 0,0-6-1 0,7-2 0 15,-7 2-1-15,0-4-1 0,0 4 1 0,0-7-2 0,0 7-1 0,0-4 0 16,6-2 0-16,-6 1-1 0,0-5 1 0,0 5-1 0,0-1-1 0,0-4 1 16,0-1 0-16,0 2-2 0,6 0 2 0,-6-6 1 0,0 4 0 15,0-4 0-15,0 0 1 0,0 5-1 0,0-5 0 0,0 0-1 0,0 0-2 0,0 0 2 0,0 0-4 16,0 0-3-16,0 0-7 0,0 0-11 0,0-5-15 0,0 5-19 0,0-4-24 15,0-2-31-15,0-4-25 0,0 5-29 0,0-4-27 0,0-1-30 0,0 1-31 16,0-6-35-16,0 4-60 0,0-4-72 0,0 2-67 0,0-3-56 0,0 1-12 0,0 1 17 16,0-5 31-16,8 4 40 0,-8 0 41 0,0 2 41 0,0-2 44 0,0-6 44 0,7 8 48 15,-7-2 50-15,5-6 63 0,1 6 72 0</inkml:trace>
  <inkml:trace contextRef="#ctx0" brushRef="#br0" timeOffset="5309.17">9489 5599 0 0,'0'-9'9'0,"6"2"66"0,-6 4 42 0,0-8 36 0,5 7 36 0,-5-5 32 0,0 3 32 0,0-3 29 0,0 3 30 0,8 0 28 0,-8-3 27 0,0 5 6 0,0-1-6 0,0-5-27 0,0 5-36 0,0 1-24 0,0-1-16 0,0-2-14 0,0 4-12 16,8-3-9-16,-8 2-5 15,0 4-8-15,0 0-5 0,0-5-6 0,0 5-8 0,0 0-9 0,0-6-11 0,0 6-11 0,0 0-15 0,0 0-13 0,0 0-19 16,0 0-14-16,0 0-16 0,0 0-14 0,0 0-17 0,0 0-14 16,0 0-11-16,0 0-11 0,0 0-11 0,0 0-8 0,0 0-10 0,0 0-4 0,0 0-8 0,0 0-3 15,0 0-4-15,0 0-3 0,0 0-4 0,0 0 0 0,0 0-1 0,0 0 1 16,0 0 3-16,0 6 6 0,0-1 3 0,0 5 6 0,0-7 3 0,0 9 9 16,0 1 6-16,5-2 6 0,-5 8 6 0,0-4 4 0,6 4 6 0,-6 2 5 15,8-3 2-15,-8 2-1 0,0 0 0 0,5-2 0 0,-5 3 2 0,7 3-1 0,-7-5-3 16,8 2-2-16,-8-2-3 0,0-1-3 0,5 3 1 0,-5-2-2 0,7 1 2 15,-7-1-2-15,7 0 2 0,-7 1-1 0,5 1-1 0,-5-2-1 0,0-1-1 16,8 3-3-16,-8-2 2 0,5 5-3 0,-5-5 1 0,8 1 0 0,-8 1-4 0,6 2 1 16,-6-2-3-16,5-3-2 0,-5 2 0 0,7 0-5 0,-7-2 1 0,0 2-2 15,9 1-1-15,-9-7-1 0,0 6 1 0,5-1 0 0,-5 0 1 0,6 2 0 16,-6-3-1-16,0 2 2 0,0 0-1 0,7 4 2 0,-7-9-1 0,0 5 1 16,0-1 1-16,0-4 1 0,5 0-1 0,-5-2-2 0,0 2 1 0,0 0-2 15,0-5 0-15,0 1-1 0,0-3 0 0,0 2 0 16,9-6 2-16,-9 8-4 0,0-9 1 0,0 3-2 0,0 4 1 0,0-10-5 0,0 5-4 0,0-5-3 0,0 4-8 15,0-4-2-15,0 0-6 16,0 0-3-16,0 0-4 0,0 5-5 0,0-5-6 0,0 0-8 0,0 0-13 0,0 0-25 16,0 0-29-16,0-5-29 0,0 5-33 0,0-4-33 0,0-1-37 0,0-5-62 0,0 1-79 0,0-3-76 0,0 3-79 0,0-4-21 15,-9-2 0-15,9 0 20 0,0 0 28 0,0-4 40 0,-5 4 48 0,5-5 48 0,0 1 54 16,0-2 53-16,0 2 55 0,0 1 67 0,5-3 73 0</inkml:trace>
  <inkml:trace contextRef="#ctx0" brushRef="#br0" timeOffset="5925.01">10493 5480 75 0,'5'-3'142'15,"-5"-7"41"-15,8 5 30 0,-8-5 32 0,5 5 27 0,-5-4 28 0,0 3 30 0,0-4 26 0,5 6 27 0,-5-6 28 0,0 6 28 0,0-2-57 0,0 2-100 0,0-1-48 0,0 0-18 0,9 1-9 0,-9-3-5 0,0 4-5 0,0-3-10 0,0 1-6 16,0 1-8-16,0-2-5 0,0 1-6 0,0 5-6 0,7-4-6 0,-7 4-10 0,0-5-10 0,0 5-12 0,0-4-14 0,0 4-11 16,0 0-10-16,0 0-11 0,0 0-7 0,0 0-9 0,0 0-14 0,0 0-14 0,0 0-13 15,0 0-12-15,0 0-12 0,0 0-9 0,0 0-4 0,0 0-6 0,0 0 0 16,0 4 1-16,0-4-3 0,0 5 3 0,0 4 5 0,0-3 4 0,5 3 7 16,-5 0 10-16,0 2 7 0,6 3 10 0,-6 1 8 0,8 0 6 0,-8 0 1 0,5 4 3 15,-5-1 0-15,8-2 0 0,-3 8 2 0,-5-3 0 0,7-3 0 16,-7 6-1-16,7 1-2 0,-7-5-1 0,5 5-4 0,-5-1-3 0,8 1-1 0,-8-1-3 15,7 1 0-15,-7-6 0 0,5 5 0 0,-5 0 1 0,9-5 1 0,-9 1-1 16,5 5-1-16,-5-6-1 0,5 7-3 0,-5-7-4 0,8-1-1 0,-8 3-2 0,6-2-2 16,-6 2-3-16,7-3 0 0,-7 1-2 0,8 2-2 0,-3-3-1 0,-5-3-3 15,6 1 1-15,-6 2-2 0,8-3 0 0,-8 0 3 0,5 0-2 0,-5-2 2 16,7-2 0-16,-7 5-1 0,6-7 1 0,-6 4 1 0,7-2-1 0,-7-2-1 0,7 1 2 16,-7-4 0-16,0 3 0 0,7-3 0 0,-7-3-1 0,0 3 0 0,0-2 0 15,0 1-2-15,0-5-1 0,5 6-1 0,-5-6-4 0,0 0-1 0,0 0-4 16,0 0-2-16,0 0 0 0,0 0-5 0,0 0 0 0,0 0-4 0,0 0-3 15,0 0-2-15,0 0-6 0,0 0-3 0,0 0-7 0,0 0-2 0,0 0-9 0,0 0-12 16,0 0-18-16,0 0-21 0,0 0-26 0,0 0-25 0,0 0-31 0,0-6-30 16,0-3-40-16,0 3-46 0,0 3-93 0,0-3-110 0,0 2-44 0,-5-7-7 0,5 7 16 15,0-7 24-15,0 2 36 0,0-1 38 0,0-5 45 0,0 0 44 0,5-4 48 16,-5 5 49-16,0-11 58 0,0 6 61 0</inkml:trace>
  <inkml:trace contextRef="#ctx0" brushRef="#br0" timeOffset="6509.59">11578 5286 8 0,'7'-4'80'0,"-7"-1"41"15,8 1 29-15,-8-2 30 0,0 0 31 0,0 2 31 0,6-1 28 0,-6-1 28 0,0 2 25 0,0 4 27 0,0 0 28 0,0-5-21 0,0 1-48 0,0 4-35 0,0-9-28 0,0 3-10 0,0 6 0 0,0-6-6 0,0 3-7 0,0 3-7 0,0-6-2 0,0 6-7 0,0 0-2 16,0 0-7-16,0-6-9 0,0 6-11 0,0 0-13 0,0 0-13 0,0 0-14 0,0 0-15 0,0-3-15 15,0 3-14-15,0 0-18 0,0 0-16 0,0 0-15 0,0 0-13 0,0 0-11 16,0 0-11-16,0 0-10 0,0 0-5 0,0 0-6 0,0 0 0 16,0 0-1-16,0 0 7 0,0 3 4 0,6 3 3 0,-6 0 5 0,0-3 4 0,0 9 4 0,0-8 3 15,7 5 3-15,-7 6 3 0,5-6 4 0,-5 7 5 0,8-7 5 0,-8 6-1 16,8-1-2-16,-8 2-2 0,5 2-1 0,-5-3-2 0,6 5 1 0,1-6-2 16,-7 6-1-16,5 0-1 0,-5-2 1 0,9 6-2 0,-9-3-2 0,7 3 0 15,-7 1-2-15,5-1 1 0,1 1-1 0,-6-1 0 0,6 1-4 0,1-1-1 16,-7 0-3-16,8 1 0 0,-3-1-2 0,-5 1-5 0,7-1 2 0,0-4-1 0,-7 3 0 15,5-3-1-15,3 5-1 0,-8-6-2 0,7 1-3 0,-2 5 1 0,2-7 0 16,-7 3 0-16,7-2 0 0,-2 2-1 0,3-8-1 0,-8 7-1 0,6-5 1 16,1 0-2-16,-7-2 0 0,6 2-1 0,-6 1 2 0,7-7-2 0,-7 0 2 15,6 0-3-15,-6 2 0 0,8-1-1 0,-8 0 1 16,0-5-1-16,5 4-3 0,-5-5-3 0,0 2-9 0,0-1-5 0,0-1-9 0,0 1-6 0,0-5-7 0,0 7-5 16,0-7-6-16,0 0-5 0,0 0-4 0,0 0-4 0,0 0-6 0,0 0-6 15,0 0-6-15,0 0-13 16,0 0-16-16,0 0-21 0,0 0-24 0,0 0-24 0,0-7-31 0,0 7-46 0,0-5-50 0,-5-4-89 0,5 3-102 0,-8-3-39 0,8 0-7 15,0-1 14-15,0-5 20 0,0 6 35 0,0-6 41 0,0-4 43 0,0 4 46 16,8-4 50-16,-8-2 51 0,5 1 60 0,2 1 66 0</inkml:trace>
  <inkml:trace contextRef="#ctx0" brushRef="#br0" timeOffset="7030.87">12733 5267 90 0,'0'-6'161'0,"0"-3"47"0,0 3 36 0,0 2 36 0,6-1 34 0,-6 1 36 0,6-5 33 0,1 3 34 0,-2-3 30 0,-5 3 30 0,9 0 30 0,-9-3-58 0,5 4-113 0,-5-3-57 0,0 3-32 0,7-1-13 0,-7-4-8 16,0 5-9-16,6 1-13 0,-6-2-14 0,0 1-14 0,5 1-12 0,-5-1-13 0,0 5-13 0,0 0-12 0,0 0-17 0,0 0-13 15,0-4-16-15,0 4-16 0,0 0-10 0,0 0-15 0,0 0-11 16,0 0-10-16,0 0-12 0,0 0-8 0,0 0-8 0,0 0-10 0,0 0 3 16,0 0-1-16,8 4 5 0,-8 1 8 0,0-1 2 0,0 1 6 0,8 5 3 0,-8 1 5 15,0 4 3-15,5-2 2 0,2 2 6 0,-7 0 2 0,6 0 5 0,0 4 7 0,-6 2-4 16,7-3-3-16,1 1-6 0,-8 2-5 0,5-3-4 0,-5 3-3 0,6-2-2 31,2 5-2-31,-8-5 0 0,5 5-2 0,-5-3 0 0,8 3 1 0,-8 0 1 16,7 1-2-16,-2-1 0 0,-5-5 0 0,7 6 2 0,-7-1-3 0,5 0 1 15,-5 0 0-15,7-3-1 0,1 3 1 0,-8-5 0 0,6 2-1 0,-6-2 0 0,7-4 0 16,-7 4-3-16,6-5 1 0,-6 1-2 0,5 1 0 0,-5-3 2 0,7 2-4 16,-7-1 4-16,9-2-2 0,-9-3-2 0,0 1 1 0,5-1-5 0,-5 0-3 0,0 3-5 15,6-3-6-15,-6-5-8 0,0 5-5 0,7-3-10 0,-7-1-7 0,0-1-12 16,0 1-12-16,0-5-12 0,5 7-13 0,-5-7-16 0,0 0-15 0,0 0-11 15,0 3-14-15,0-3-11 0,0 0-9 0,0 0-14 0,0 0-13 0,0 0-22 16,0 0-29-16,0-3-61 0,0 3-72 0,0 0-58 0,0-7-47 0,0-2-8 0,0 4 14 16,0-5 22-16,0 1 29 0,0-6 30 0,-5 0 33 0,5 0 36 0,-7 2 39 15,1-2 48-15,6-6 51 0,-5 3 67 0,-4-3 82 0</inkml:trace>
  <inkml:trace contextRef="#ctx0" brushRef="#br0" timeOffset="7508.92">13671 5081 0 0,'0'0'13'0,"5"0"126"0,-5-5 70 0,0 5 47 0,7-4 37 0,-7-2 36 0,0 3 36 0,0-3 33 0,7 0 34 0,-7-3 29 0,0 3 29 0,0 2 25 0,5 4 26 0,-5 0-92 0,0 0-156 0,0-5-77 0,0 5-33 0,0 0-20 16,0 0-8-16,0 0-16 0,0 0-20 0,0 0-17 0,0 0-23 0,0 0-13 0,0 0-10 0,0 0-6 16,0 0 0-16,8 5-6 0,-8-1-3 0,7-4-3 0,-7 6 0 0,5 0-5 0,2 3 1 15,0-3 2-15,-2 3 6 0,3 0 7 0,-8 0 5 0,5 7 5 0,9-7 0 16,-7 6-3-16,-1-6-4 0,1 6-4 0,-1 1-4 0,1 2-2 0,-1-3-4 0,-1 6-2 15,4-3-1-15,-2-3-3 0,-7 5-3 0,5-2-3 0,3 2-6 16,-3 0 1-16,1 0-3 0,-6-2-2 0,8 3-2 0,-3-2-2 0,-5 0-2 0,7 1-2 16,-7-1-1-16,6 2-2 0,-6-2-1 0,0-1-1 0,8 3-1 0,-8-2 1 15,6 2-2-15,-6-7 1 0,0 5-4 0,7 0 2 0,-7-4-1 0,0 0 1 16,0 3-1-16,5-2-1 0,-5-1 0 0,0-6-3 0,0 6-9 0,0 0-9 0,7-5-7 0,-7-1-9 16,0 0-11-16,0 2-14 0,0-1-12 0,0-1-14 0,0-3-15 15,7-2-17-15,-7 5-17 0,0-4-18 0,0 1-19 0,0-2-17 0,0-4-16 0,0 5-17 16,0 1-13-16,0-6-18 0,0 4-18 0,0-4-27 0,5 0-26 0,-5 0-47 15,0 6-47-15,0-6-22 0,0 0-5 0,8 0 15 0,-8-6 25 0,0 2 31 0,7-2 36 16,-7 1 34-16,6-5 35 0,-6 1 40 0,0-6 40 0,8 0 44 0,-8-4 47 0</inkml:trace>
  <inkml:trace contextRef="#ctx0" brushRef="#br0" timeOffset="8043.1">14795 4973 0 0,'8'-4'23'0,"-8"4"139"0,8-6 77 0,-3 2 54 0,1-1 40 0,-6 1 38 0,8-7 34 0,-3 7 32 0,-5-7 31 0,8 2 25 0,-1 5 24 0,-2-6 23 0,2 5 22 0,-2-4-106 0,2 2-177 0,1 2-89 0,-3 1-41 0,9-1-23 0,-9 1-9 0,2-2-12 0,2 6-11 0,-4-3-12 0,1 3-9 0,1-6-8 15,-2 6-4-15,-5 0-8 0,0 0-7 0,9 0-9 0,-9 0-9 0,7 0-3 16,-7 0-7-16,0 0 2 0,0 6 2 0,0-3 0 0,0 3 3 0,5-2 0 0,-5 1 3 16,0-1-1-16,6 8 2 0,-6-9 2 0,0 8 6 0,7-1 3 0,-7-1 4 15,6 6 1-15,-6-5-2 0,8 4-3 0,-8-4-1 0,0 5-2 0,5 0-1 0,-5 0 1 16,7-2 1-16,-7 2 1 0,6 0 2 0,-6 0-1 0,6 3 0 15,2-2-3-15,-8 3-3 0,7 1 0 0,-2-1-3 0,-5 0-3 0,8 1-4 16,-8 1-1-16,6 1-6 0,-1-1-1 0,-5-2-3 0,8 5-3 0,-8-3-4 0,7-3 1 16,-7 6-5-16,6-3 2 0,-6-2-1 0,6 6-1 0,-6-7 1 0,7 3-2 15,-7-2 2-15,5 5-2 0,-5-3 2 16,8-3-1-16,-2 3 0 0,-6-2-2 0,7 0-2 0,-1 1 0 0,-6-1-1 0,7-4-1 0,-1 0-1 0,-6 0-3 16,0 0-3-16,8-6-3 0,-8 4-7 0,5-1-5 0,-5-3-5 0,8 1-5 15,-8-5-6-15,0-1-4 0,0 5-6 0,0-3-4 0,0-1-8 0,5-1-7 16,-5-4-8-16,0 0-10 0,0 6-8 0,0-6-12 0,0 0-9 0,0 0-12 0,0 0-9 15,0 5-12-15,0-5-11 0,0 0-18 0,0 0-18 0,0 0-32 0,0 0-36 16,0 0-76-16,0 0-92 0,0 0-48 0,-5-5-28 0,5-1 3 16,0 2 21-16,-8-7 26 0,8 7 27 0,0-5 34 0,0-6 34 0,0 6 42 0,0-7 40 0,0-2 53 15,0 3 56-15,0-6 76 0,0 3 88 0</inkml:trace>
  <inkml:trace contextRef="#ctx0" brushRef="#br0" timeOffset="8674.78">16053 4856 79 0,'0'-3'145'0,"0"-3"39"0,0-3 29 0,9 3 28 0,-9-4 27 0,0-1 28 0,0 2 29 15,0 5 30-15,0-5 28 0,0-3 28 0,0 8 26 0,0-6-56 0,0 6-108 0,0-2-49 0,0 2-22 0,0-1-5 0,0 1 1 0,0 4-1 0,-9-5-3 0,9 5-8 0,0-7-12 0,0 7-11 0,0 0-13 0,0 0-10 0,0 0-11 0,0 0-9 0,0 0-13 16,0 0-10-16,0 0-12 0,0 0-13 0,0 0-14 0,0 0-13 0,0 0-11 0,0 0-7 15,0 0-7-15,0 0 1 0,0 0 0 0,0 7 4 0,9-2 5 0,-9-1 2 16,0 1 3-16,5 5 3 0,-5-1 5 0,0 6 4 0,6 0 2 0,-6-2 5 16,7 2 5-16,-2 0 2 0,-5 0 2 0,9 4 2 0,-4-4-5 0,-5 6-2 0,7-8-6 15,-1 8-3-15,-1-3-5 0,3 3-4 0,0-3-3 0,-3 1-2 0,2 8-1 16,-1-9-1-16,8 6-3 0,-7 1-3 0,-2-1-3 0,1 1-4 0,7-1-6 16,-5 0-4-16,-1 1-3 0,-1-1-2 0,0 1-1 0,6-1-2 0,-4 1 1 15,-2-5-2-15,1 5-2 0,-1-1-2 0,-1-6 2 0,3 7-1 0,0-5-1 16,-3 0 0-16,-5-2 1 0,6 2 0 0,1 0 0 0,-7 0-2 0,5-5-4 15,-5 4-6-15,9-4-7 0,-9-1-8 0,0 0-7 0,7 1-11 0,-7 0-9 16,0-6-14-16,0 0-16 0,0 3-18 0,0-3-20 0,0 1-26 0,0-5-22 0,0 4-31 16,-7-5-28-16,7 2-34 0,-9 0-37 0,9-3-80 0,-5 3-98 0,5 0-56 15,-7-6-32-15,1 0 3 0,1 4 20 0,-3-8 30 0,0 4 36 0,3-6 42 0,-1 0 43 16,-1 3 47-16,1-9 49 0,-2 3 54 0,1-4 57 0,2 2 79 0,-7-5 92 0</inkml:trace>
  <inkml:trace contextRef="#ctx0" brushRef="#br0" timeOffset="9653.7">10375 7273 72 0,'0'-4'141'0,"0"4"42"0,7-5 34 0,-7 1 33 0,0 4 30 0,0 0 33 0,0-9 35 0,0 3 32 0,-7 6 35 0,7-6 31 0,0 2 30 0,0-1-52 16,0 5-102-16,0-5-50 0,-8 1-27 0,8 4-14 0,0 0-9 0,0 0-14 0,0 0-10 0,0-6-21 0,0 6-19 0,0 0-23 0,0 0-19 0,0 0-19 0,0 0-18 0,0 0-17 0,0 0-15 15,0 0-18-15,0 0-11 0,0 0-15 0,0 0-9 0,0 0-11 0,0 0-7 16,0 0-3-16,0 0-3 0,-6 6 0 0,6-2 2 0,0 1 1 0,-6 0 1 16,-1 5 3-16,7-1 1 0,-5 6 3 0,-3-5 1 0,0 11 3 0,3-9 2 0,5 4 2 15,-6-2 6-15,1 7 0 0,-2-8 0 0,7 2 0 16,-9 0-1-16,9 0 0 0,0-1-1 0,0 0-2 0,0 1 2 0,0 1 0 0,0-7 1 0,0 6 3 16,9 0 3-16,-2-6 3 0,-2 6 4 0,1-6 1 0,-1 6 3 0,3-5 0 15,0 5 5-15,4-6 3 0,-6 6 4 0,8-6 5 0,-2 1 6 0,2 1 4 16,-1 2 4-16,0-3 2 0,5 1 3 0,-4-1 1 0,4-1 1 15,-2 0 1-15,2 2-1 0,3-2 4 0,-2 1 0 0,-6 5-2 0,6-11-2 0,-6 7-5 16,8-2-4-16,-11 1-7 0,4 0-2 0,1 0-4 0,-10 0-4 0,1-1-3 0,2-5-4 16,-3 8-2-16,2-3-3 0,-1-4 0 15,-6-1-4-15,0 2-2 0,0 3 1 0,0-5 2 0,0 1 0 0,0 1 2 0,-6-2 2 0,6 2 1 0,-7 3 3 0,2-4 1 16,-3-1-2-16,2 2 0 0,1-2-1 0,-10 1-1 0,1 4-4 0,4-3-7 16,-4-6-6-16,-1 6-7 0,3-2-9 0,-8-4-8 0,7 5-11 0,2-5-11 0,-10 0-13 15,8 0-12-15,-8 0-13 0,10 0-14 0,-2 0-10 0,0 0-9 16,0-5-7-16,7 5-11 0,-9-4-6 0,10-2-13 0,-9 6-15 0,9-6-15 0,-2 2-16 15,-1-1-15-15,8 0-16 16,-6-5-32-16,0 6-37 0,6-1-59 0,-7-4-68 0,7-1-18 0,0-1 3 0,0 1 17 0,0 1 23 0,0-6 31 0,0 0 35 0,7 6 34 16,-7-5 37-16,6 0 39 0,-6-2 40 0,6 2 52 0,2-1 56 0</inkml:trace>
  <inkml:trace contextRef="#ctx0" brushRef="#br0" timeOffset="10127.77">10817 7620 29 0,'0'0'124'0,"7"5"53"0,-7-5 38 0,0 0 34 15,0 0 29 1,0 0 33-16,0 0 35 0,-7-5 31 0,7 5 31 0,-6-4 27 0,6 4 28 16,-7-5-36-16,7 1-70 0,0 4-67 0,0-6-63 0,-5 6-30 0,5 0-10 15,0-5-11-15,0 5-6 0,0 0-19 0,0 0-18 0,0 0-20 0,0 0-18 0,0 0-15 16,0 0-16-16,0 0-14 0,0 0-14 0,0 0-16 0,0 0-15 0,0 0-10 16,0 0-11-16,-9 0-6 0,9 0-5 0,-5 5-4 0,5-5-2 0,0 6 1 15,0-2-1-15,-7 1 2 0,7-1 2 0,0 7 4 0,0-7 6 0,0 2 2 16,0 3 6-16,-6-3 3 0,6-3-2 0,0 7 0 0,0-5-1 0,0 1 1 0,6-3-2 15,-6 9 0-15,0-8 3 0,0 1 0 0,7 5 2 0,-2-5 0 0,-5-1 0 16,9 1 2-16,-4-1 2 0,2 2 5 0,-1 0 1 0,1-2 4 0,7 1 3 0,-9-1 2 16,9-4 1-16,-2 6 2 0,1-6-2 0,1 0 1 0,-1 0 1 0,0 0-3 15,-2 0 1-15,5 0 0 0,-4-6-1 0,-1 2 3 0,5 4 0 0,-5-5 5 16,2 1 4-16,-5-2 6 0,4 0 5 0,-6 2 6 0,7-1 8 0,-5 1 8 16,-3-7 7-16,-5 7 5 0,7-1 6 0,0-4 4 0,-7 2 0 0,5 4 0 0,-5-8-2 15,0 1-5-15,0 1-6 0,0 0-5 0,0-1-7 0,0-1-9 16,-5 2-8-16,5-1-5 0,-7 1-12 0,0 0-6 0,7 3-7 0,-5-4-6 0,-3 1-1 15,-5 3-5-15,7 1-3 0,1 1-4 0,-2-1-3 0,-7 1-2 0,7-2-3 16,1 6-4-16,-7 0 0 0,5 0-2 0,3 0-2 0,-8 0-1 0,8 6 1 0,-4-2-4 16,-3-4 5-16,6 9 0 0,-7-4-1 0,5 1 1 0,-4 3 2 0,5 1 1 15,2 0-2-15,-3-1 3 0,1 2-2 0,2-2 4 0,-2-5 0 0,0 11-5 16,2-9-5-16,5 3-8 0,-8 0-12 0,8 1-5 0,-6 1-8 0,6-1-5 16,0-1-6-16,0-4-4 0,0 5-2 0,0-1-7 0,6-4-7 0,-6 5-13 15,8-4-9-15,-8-2-11 0,5 5-7 0,2-3-8 0,0-1-7 0,-2 4-13 0,10-5-13 16,-10 2-27-16,2 0-33 0,5-2-42 0,3 1-43 0,-3-5-38 0,-7 5-35 0,11-1-3 15,-4-4 14-15,-1 0 22 0,5 6 26 0,-5-6 26 0,2-6 32 0,-5 6 31 16,4 0 34-16,2-4 43 0,-1-1 45 0,-1 5 47 0,0-5 64 0</inkml:trace>
  <inkml:trace contextRef="#ctx0" brushRef="#br0" timeOffset="11091.23">11156 7625 0 0,'-13'0'37'0,"8"-5"104"0,-3 1 55 0,0 4 45 0,3-5 36 0,-8 1 37 0,7 4 35 0,-1-6 33 0,-1-3 32 15,3 4 28-15,-2 1 26 0,7-2 7 0,0 0-2 0,-7 6-73 0,7 0-114 0,0-4-59 0,0 4-29 0,0-5-19 0,0 5-16 0,0-4-14 0,0 4-14 0,0-6-8 16,0 1-11-16,0 1-4 0,0 4-8 0,0-5-8 0,0 1-8 0,7-2-11 0,-7 0-9 0,0 6-8 16,0-3-10-16,0 3-5 0,0 0-4 0,0-6-7 0,7 6-11 0,-7-4-10 15,5 4-12-15,-5-5-8 0,8 5-6 0,-1 0-4 0,-1-6-2 0,1 6-2 16,-1 0 1-16,7 0-2 0,0 0 5 0,0 0-2 0,1 0 4 0,4 6 1 16,3-6 4-16,-9 5 3 0,8 5 4 0,1-7 2 15,-3 9 4-15,1-8-1 0,-6 5 3 0,8 2 0 0,-11 2-2 0,11-1-2 0,-8 1-2 0,1-2 1 0,-9 2 1 16,8 2-4-16,-5 0-2 0,-2 0-5 0,1 0-6 0,-2 0-5 0,4 4-6 15,-9-5-5-15,0 2-8 0,5-3-6 0,-5 2-2 0,0 0-7 0,0 0-2 16,0 0-4-16,0-6 0 0,0 0 0 0,0 7 3 0,-5-11 6 0,5 5 7 16,0-7 9-16,0 3 7 0,-9-2 9 0,9 1 10 0,-5-5 9 0,5 6 9 0,0-6 4 15,-7 4 8-15,7-4 6 0,-6 0 4 0,-2 0 4 0,8 0 0 0,-6 0 2 16,6-4-1-16,-7 4 0 0,2-6 1 0,5 6-2 0,-7-5 3 0,7 1-1 16,-7-2-1-16,7 3 1 0,-5-3-1 0,5 2 2 0,-8-7 2 0,8 8 3 0,-7-9 4 15,7 3 3-15,0-1 2 0,0 1 0 0,-5 0-4 0,5-3-2 0,0-1-3 16,0-2-2-16,0 6-1 0,0-7-3 0,0 2-1 0,5-1-2 0,-5-1-5 15,0 2-4-15,7 1-8 0,-7-2-2 0,0 5-2 0,8-5-5 0,-3 6 3 16,-5-6-1-16,7 6-1 0,0-3-3 0,-2 8-4 0,2-5-2 0,-1 3-3 0,2-3-2 16,-2 4-4-16,6 1-2 0,-3-2 1 0,3 6-3 0,-1-6-3 0,-3 6 0 15,5 0-2-15,0 0 1 0,0 6-1 0,0 0 2 0,1-2-1 0,-1 1 2 16,0-1 1-16,-2 7 2 0,-4-2 3 0,7 1 1 0,-8 0 2 0,6-1 0 16,-4 6 1-16,0-6-1 0,-3 6-4 0,1-4-6 0,1 2-9 0,-2-3-12 0,-5 4-11 15,9-2-12-15,-2-3-11 0,-2 6-11 0,-5-6-10 0,6-5-10 0,0 8-12 16,1-3-11-16,-7 1-9 0,8-5-8 0,-3-1-7 0,2 5 1 0,0-3 2 0,-2 0 1 15,10-6 0-15,-10 4 0 0,2-4-1 0,5 0-2 16,2 0-2-16,-1 0-3 0,0 0-6 0,7-4-6 0,-9-2-5 0,10 0-17 0,-2 2-19 0,1-5-17 16,0-2-11-16,6 2-10 0,-6-1-7 0,-1-5-1 0,7 0-3 0,-6 2 11 0,0-2 14 15,4 0 23-15,-3-4 27 0,-3 4 32 0,3-5 33 0,-8 1 44 0,6 4 43 16,-6-4 47-16,0-1 48 0,0 1 43 0,1-2 44 0,-9 3 41 0,2-7 42 0,1 5 32 16,-8 1 32-16,6-6 23 0,-6 7 15 0,-6-7 7 0,6 1 2 0,-8 3-7 15,1 2-9-15,2-1-20 0,-1 1-23 0,-2-1-21 0,-5 6-14 0,6 5-13 16,1-6-11-16,0 4-19 0,-1 1-18 0,2 7-18 0,-3-3-19 0,8 2-20 15,-6-1-21-15,6 5-22 0,0 0-22 0,0 0-21 0,0 0-20 0,0 0-18 0,0 0-11 16,0 5-9-16,0-1-8 0,0 2-2 0,0 3 0 0,0 0 4 0,0 7 5 16,0-2 4-16,6 0 6 0,-6 6 6 0,0-1 7 0,0 1 8 0,8 5 5 0,-8-6 2 15,0 5-2-15,5 0-2 0,-5-3-1 0,7 3-5 0,-7 0-5 0,6-5-2 16,-6 6-4-16,0-5 1 0,6-1-2 0,-6 0 0 16,7 1-1-16,-7 0-1 0,0-6-1 0,8 5-1 15,-8-4 2-15,0-4-1 0,5 2-2 0,-5-3-1 0,0 4 0 0,0-2 0 0,0-3 1 0,8-5-3 0,-8 7-2 0,0-7-3 0,0 1-3 16,0-1-4-16,6 2 1 0,-6 0-5 0,0-6-1 0,0 4 3 0,0-4-1 15,0 0 5-15,0 0 2 0,0 0 2 0,0 0 6 0,0 0 5 0,0 0 10 16,0 0 4-16,0 0 10 0,0 0 3 0,0 0 6 0,0-4 0 0,0-2 0 0,0-4-4 16,0 5 0-1,0-4-1-15,0-1-6 0,-6 1-6 0,6-6-2 0,-8 0-10 0,3 0-6 0,-3 0-6 0,1 0-5 0,1 2-4 16,-7-7-6-16,8 4 1 0,-9 3-1 0,1-2 1 0,0 0-3 0,0 6 0 0,0-1-2 0,-1-1 2 16,2 2-2-16,-2 5-2 0,1-1 1 0,8-1-3 0,-9 6-1 0,1 0-1 0,6 0 1 15,2 0-1-15,-4 6-2 0,-1-1 2 0,2-1 0 0,2 1-2 0,-1 5 2 16,-1-5-1-1,8 5 2-15,-5-1 2 0,-1 1 1 0,-2-1 5 0,8 2 1 0,0-2 4 0,-5 1 0 0,5 0 3 0,0 4 1 0,0-4-1 16,0-1 2-16,5 6 0 0,-5-4 0 0,0-1-1 0,8 3 0 0,-2-2 0 0,-6-1-2 0,5-1 1 16,3 0-3-16,-1 2-1 0,7-2-7 0,-9 1-7 0,0 0-9 0,9-5-12 15,-1 5-14-15,-6-5-16 0,7-1-18 0,-1 1-21 0,0-1-24 0,-2 2-24 16,5-6-27-16,-5 6-37 0,1-6-42 0,4 0-63 0,2 0-74 0,-4 0-40 0,-2 0-21 16,7-6 3-16,-6 0 20 0,6 6 26 0,-4-9 33 0,4 5 36 0,2-7 39 0,-5 2 40 15,0-1 40-15,2 0 48 0,3-4 52 0,-2-1 64 0,1-1 71 0</inkml:trace>
  <inkml:trace contextRef="#ctx0" brushRef="#br0" timeOffset="11880.83">12594 7513 0 0,'-5'0'22'0,"-9"0"137"0,9 0 78 0,-2-4 56 0,-7 4 47 0,8-5 43 0,-1 5 42 0,2-6 38 15,-3 2 37-15,2-1 30 0,6 1 26 0,-7-1 25 0,7-1 24 0,0 6-104 0,0 0-174 0,0 0-89 0,0 0-43 0,0 0-25 0,0 0-22 0,0 0-21 0,0 0-23 0,0 0-22 0,0 0-20 0,0 0-16 16,0 0-11-16,0 0-13 0,0 0-11 0,0 0-12 0,0 0-13 0,0 6-10 0,-6-6-6 15,6 5-4-15,-7-1-3 0,7 1 2 0,0-1 2 0,-5 2 1 0,5 3 5 16,-9 0 3-16,9 3 3 0,-5-3 6 0,5 0 2 0,0 1 2 0,0-1 0 16,-5 3-6-16,5-8-6 0,0 5-5 0,0 2-7 0,0-2-5 0,5 0-6 15,-5 1-1-15,0 1-3 0,5-7-2 0,4 5 2 0,-4-3-1 0,-5 3 2 0,13-3 5 16,-6-3 5-16,-1 4 6 0,7-2 6 0,-6-1 9 0,5 1 7 0,-4-5 8 16,4 0 5-16,2 0 5 0,-1 0 3 0,0 0 5 0,0-5 2 0,0 5 3 15,0-4 4-15,0-1 2 0,-6-2 3 0,5-2 4 0,1 4 6 0,-7 1 3 0,2-5 4 16,4-1 2-16,-4-1 4 0,-2 7 2 0,-6-7 1 0,6-2-1 15,1 2-1-15,-7 2 0 0,0-7-3 0,5 7-2 0,-5-6-6 0,0 2-2 0,0 1-5 16,-5-1-6-16,5-2-5 0,-7 6-1 0,7-2-7 0,-6-2-2 0,6 1-3 16,-6 8-6-16,-2-6-4 0,8 6-4 0,-7-2-5 0,2 2-7 0,5-1-4 0,-8 5-7 15,8 0-4-15,-6 0-6 0,1 0-2 0,5 5-4 0,-8-1 1 0,3 6-1 16,-2-5 0-16,7 4 1 0,-7 3 0 0,0 1 4 0,1-2 1 0,-1 2 5 16,7-2 5-16,-6 2 1 0,6 3 6 0,-7-2 0 0,7 1 3 0,0 1 0 15,0-3 3-15,0 2-3 0,0-6 1 0,0 6 0 0,0 0-1 0,7-6 2 0,-7 1 1 16,6 1 2-16,-6-1 4 0,7-1 2 0,-1 0 3 0,-6 2 4 0,7-7 3 15,0 5 4-15,0-3 6 0,-2 0 8 0,3-2 11 0,3 1 8 0,-3-5 8 16,-3 0 6-16,10 0 4 0,-9 0 3 0,0 0 0 0,6 0 6 0,-3-5 1 0,3 5 1 16,-6-4 4-16,-1-2 1 0,11 0 0 0,-16 2-4 0,12-1-3 15,-12 1-5-15,6-1-4 0,0-5-7 0,1 5 0 0,-7-4-5 0,8-1-3 0,-3-1-4 16,-5-2-2-16,0 3-7 0,6-5-7 0,-6 0-3 0,0 0-8 0,0-3-5 16,0 2-7-16,0-4-5 0,0 7-3 0,-6-8-3 0,6 2-2 0,0-1-3 15,-5 1-2-15,5-1-4 0,0 1-4 0,-8 0-1 0,8-2 1 0,-7 8-3 16,7-8 1-16,0 7 3 0,0-5 3 0,-6 10 3 0,6-7 2 0,0 5 2 15,0 2 2-15,0-1-2 0,0 7 0 0,0-3-1 0,0 6-2 16,0 0-4-16,0-6-1 0,0 6-6 0,0 0-5 0,0 0-5 0,0 0-6 16,0 0-5-16,0 0-9 0,0 0 0 0,0 0 1 0,6 0 0 0,-6 6 6 0,7 0 3 0,1-3 5 15,-3 7 6-15,1-1 5 0,7 2 5 0,-5 5 4 0,4-4 5 0,0 9 5 0,-5-6 2 16,7 0 3-16,-7 4 2 0,-1-4 0 0,-1 4-1 0,2-4 1 0,2 3 0 16,-9-3 0-16,5 1 0 0,-5 2-1 0,0-3 0 0,0 0 1 0,0 4 0 15,0-4 2-15,0 0 3 0,-5 0 3 0,5 0 1 0,-9-2 1 0,2 2 0 16,7-4 0-16,-5 2 0 0,-1-3-2 0,6 1 2 0,-7-1-1 0,1-1 1 0,6 0 1 15,-8 2-1-15,1-2 4 0,7-5 3 0,-5 8 2 0,5-8 5 0,-7 1 3 0,7 5 6 16,0-5 2-16,-5-1 3 0,5 1 4 0,0-1 4 0,0-4 2 0,0 0 3 16,0 6 1-16,0-6-1 0,0 0 2 0,0 0-3 0,0 6-6 0,0-6-4 15,0 4-4-15,0-4-3 0,0 0-5 0,0 0-1 0,5 5 6 0,-5-5 4 16,7 0 8-16,-2 0 5 0,2 0 3 0,1 0 0 0,-2 0 0 0,7 0 0 0,-1 0-2 16,2 0-1-16,4 0 2 0,-2-5-3 0,3 5-2 15,-1 0-8-15,1-4-20 0,1 4-24 0,-1-6-27 0,8 6-30 0,-6-6-31 0,-3 6-39 0,3 0-46 0,-8-4-62 16,6 4-70-16,-7 0-124 0,7-5-144 0,-6 5-61 0,1 0-17 0,-1-4 10 15,-6 4 23-15,7-5 33 0,-9-1 41 0,-5 2 43 0,5-5 51 0,-5-3 59 16,-5 3 64-16,5-6 74 0,-5 2 80 0</inkml:trace>
  <inkml:trace contextRef="#ctx0" brushRef="#br0" timeOffset="15263.92">16789 13581 5 0,'0'-9'63'0,"0"2"30"0,0 2 22 0,0-4 26 0,0 5 29 0,0-2 28 0,7-3 28 0,-7 3 25 0,0 3 25 0,0-3 22 0,0 0 22 0,0 2-24 0,6-1-50 0,-6-1-20 0,0 3-6 16,0-3 1-16,0 6 1 0,0-4-6 0,0-1-14 0,0-1-10 0,0 6-12 0,0-4-6 0,0-2-4 0,0 6-3 0,-6-4-4 0,6 4-3 0,0 0-5 15,0 0-7-15,0 0-9 0,0 0-7 0,0-5-7 0,0 5-8 0,0 0-6 16,0 0-9-16,0 0-5 0,0 0-10 0,0 0-7 0,0 0-9 0,0 0-4 16,0 5-6-1,0-5-4-15,0 4-5 0,0 2-2 0,0-2-3 0,0 2-5 0,0 3-3 0,0 0-3 0,0 2-3 0,6-1-2 0,-6-1 1 0,8 6-1 0,-8 0 2 16,0 1-4-16,7-4 0 0,-7 9-2 0,5-2-1 0,-5 1 0 0,6 5-1 15,-6-1 3-15,0 0-2 0,6 4 2 0,-6 2 2 0,0 1-1 0,0 2 1 16,7 5 0-16,-7 3-1 0,-7-4-2 0,7 8-1 0,0-1-3 0,0-1-3 0,0 2-2 16,-6 0-5-16,6 4-3 0,0-6-1 0,-6 0-3 0,6-4-3 0,0 6-2 15,0-11-3-15,0 5-2 0,0 1 0 16,0-7-1-16,0 1 1 0,0 2-1 0,0-8 0 0,0 2 1 0,0 3 0 0,0-8 0 0,6 5 0 0,-6-6 1 0,0 1-5 16,0-1-7-16,0-5-10 0,0 2-11 0,0-8-16 0,0 2-15 0,0-6-17 15,0 3-18-15,0-3-14 0,0-4-14 0,0-5-9 0,0 4-12 0,0-4-17 16,0-2994-26-16,0 5988-26 0,0-2994-30 0,-6 0-45 0,6-4-55 0,-5-7-71 31,5 8-77-31,-7-13-20 0,7 5 7 0,-8-7 18 0,2 2 25 0,6-2 25 0,-7-6 29 0,7-1 38 16,0 1 42-16,-6-7 49 0,6 4 50 0,0-9 64 0,0 8 67 0</inkml:trace>
  <inkml:trace contextRef="#ctx0" brushRef="#br0" timeOffset="16963.41">16992 13399 93 0,'-9'0'157'0,"4"0"40"0,-8-4 28 16,8 4 24-16,-4-6 23 0,4 6 19 0,-2-3 20 0,1-3 18 0,1 1 15 15,-3 1 15-15,8 4 12 0,-8-6-73 0,3 6-124 0,-2-3-63 0,1 3-34 16,6 0-11-16,-6 0-2 0,-1 0-1 0,-1 0-1 0,8 0 0 0,-5 0 0 0,-1 0 4 16,-2 0 2-16,8 3 4 0,-5-3 2 0,-3 0 4 0,8 0 1 0,-7 0 3 15,7 6-3-15,-6-6 1 0,6 0-4 0,0 0-4 0,0 0-6 0,-6 0-6 16,6 0-9-16,0 0-6 0,0 0-11 0,0 0-8 0,0 0-8 0,0 0-6 15,0 0-3-15,0 0 3 0,0 0 2 0,0 0 6 0,6 4 4 0,-6-4 3 0,6 5 4 16,-6-5 7-16,7 6 5 0,1-6 10 0,5 0 7 0,-7 3 9 0,7-3 7 16,0 0 1-16,0 6 2 0,8-6-2 0,-3 0-4 0,1 0-2 0,8 0-4 15,-8 0-3-15,8 0-4 0,-3-6-3 0,10 6-7 0,-2-3-7 0,2 3-4 0,-3-6-7 16,10 1-2-16,-2 5-6 0,-2-4 0 0,10-2-4 0,-2 3-3 0,8-4-2 16,-9 2-1-16,9-4-2 0,5 3-2 0,0 2-2 0,2-5-5 15,-1 4 1-15,4-5 1 0,5 4 0 0,-5-3 1 0,3-1-1 0,5 5 5 0,1-4 0 16,-1-1 0-16,1 0 0 0,6 0 3 0,0 0-1 0,1 1 1 0,-2 0 6 15,2-1 1-15,5-1 3 0,3 1-1 0,-3 1-1 0,0 0-1 0,1-1 1 0,7-1-3 16,-9 2 1-16,7-6 0 0,-3 6-2 0,3-1-4 0,2 0-3 0,5-1-2 16,-7 2-2-16,2 0 0 0,5-7-2 0,-5 7-1 0,6 0-1 0,0-2 2 15,-1 3 1-15,1-3 0 0,-1-4 0 0,0 5-4 0,3 1 2 0,-2 0 2 0,5-1 1 16,-6-1-1-16,0 1 3 0,2-4-1 0,0 4 0 0,-4 1 0 0,4 0 0 16,-1-3-4-16,-1 3 1 0,1 0-1 0,0-1-1 0,1 1-1 0,-9-3-1 15,7 3 2-15,1 0-2 0,-6-1 1 0,5 1-2 0,-5-2-3 0,-2 7 1 0,2-7 2 16,5 2 1-16,-7-1 1 0,-3 1 2 0,3 3-1 0,2-4 2 0,-8 1-1 15,6 4 1-15,-3-5 1 0,5 1 1 0,-9 3-1 0,2-3 0 0,-9-1 5 16,11 5-1-16,-3-4 0 0,-6-1-3 0,5 5 1 0,-3-5-1 0,-2 4-1 0,-1-3 3 16,10 0 1-16,-9 3-1 0,-1-3 0 0,1 0-2 0,2-1 2 0,-4 4-2 15,3-3 1-15,-3 0-2 0,-2-1 4 0,3 5 0 0,2-4-2 0,-8-3 0 16,8 3-4-16,-8 3 3 0,8-2-4 0,-8-2 2 0,2 6 1 0,-1-8-1 16,-1 8-2-16,0-7 0 0,-1 7-4 0,-3-1 1 0,4-4-1 0,-6 5-1 15,-1-2 2-15,2 0-1 0,-1 2 2 0,2-1-1 0,-10 0-1 0,9 1-2 0,-8-2-1 16,8 2 2-16,-9-1 1 0,10 1-1 0,-10-1 2 0,1 5 1 0,9-7-1 15,-8 4-1-15,-3-3 4 0,4 6-2 0,-1-5-2 0,-1 1 1 16,-5-2 1-16,5 6-1 0,-6-5 1 0,0 5 0 0,1-4-2 0,-3 0 1 0,5 4 0 0,-4-5 1 16,-7-1 0-16,4 6-1 0,-4-4-3 0,2-2 1 0,-7 6 2 0,5-5 0 15,-4 1-1-15,7-1 1 0,-8 5 0 0,-1-6 1 0,1 2 1 0,0-1-1 16,1 1-1-16,5-1 1 0,-6 1-1 0,1-2 2 0,-8 0 0 0,7 2 2 16,0-1 1-16,-5-1-2 0,3 2 1 0,-2-1-2 15,-3 1 0-15,-1-1 0 0,-5-5-1 0,9 10 0 0,-12-6 0 0,11 3 0 0,-15-3-1 0,7 0 1 0,1 3 0 16,-1-3-1-16,-8 1-2 0,3 5 2 0,-2-4 1 0,1 4 1 0,-8-4-1 15,3 4 2-15,-4-5-1 0,2 5 1 0,2-6 2 0,-10 6 3 0,2 0-1 0,-2-4 4 16,10 4 2-16,-9 0 2 0,1-6 1 0,-7 6 2 16,6 0-2-16,-1 0 3 0,2 0 0 0,-7 0 1 0,9-5 0 0,-9 5 1 15,5 0-2-15,1 0 0 0,-6 0-1 0,7-4-4 0,-2 4-1 0,4 0-1 0,-9 0-2 0,7 0-2 16,-7 0 1-16,5 0-3 0,1-6 0 0,-6 6-1 0,8 0 0 0,-8 0-1 0,0 0-1 16,0 0 0-16,0 0-1 0,0 0 1 15,0 0 0-15,0 0-1 0,0 0 0 0,0 0 1 0,0 0-1 0,0 0 0 0,0 0-2 0,0 0 0 0,0 0-1 0,0 0 0 16,0 0-3-16,0 0-1 0,0 0-1 0,0 0-2 0,0 0-3 0,5 0 3 15,-5 0-2-15,0 0-1 0,8 0 3 0,-8 0 1 0,0 6 2 0,5-6 1 16,-5 0 1-16,7 4 3 0,-7-4-1 0,7 0 4 0,-7 5 0 0,5-5 2 16,-5 6 1-16,8-6 0 0,-8 0-2 0,7 4 1 0,-7-4 0 0,5 0-2 15,-5 0-2-15,0 6 0 0,0-6-2 0,8 0-1 0,-8 0 1 0,0 0-1 16,0 0-2-16,0 0 2 0,0 0 1 0,0 0 0 0,0 5 2 0,0-1 3 0,0-4 0 16,0 4 0-16,6 1 0 0,-6 1 2 0,0-3 2 0,0 9-1 0,0-9 0 15,0 9 2-15,0-3 0 0,0-5-2 0,0 5-1 0,0 2 0 0,0 5-1 16,0-7-1-16,0 0-3 0,0 6 0 0,-6 0 0 0,6 0 0 0,0-2 0 0,0 2-1 15,0 1 1-15,0 2-2 0,0-3 2 0,0 6-1 16,-8-3 1-16,8 1-1 0,0-3 1 0,0 8 0 0,-5-10 1 0,5 11 0 16,0-6 1-16,0 2 0 0,-7 3-1 0,7-6 2 0,0 3-2 0,-8 3 2 0,8-5 1 15,-5 6 0-15,5-1-2 0,-7 1 2 0,0-5 0 0,7 8 0 0,-5-7-3 16,-3 3 2-16,8 0-2 0,-5 7 1 0,-3-9 0 0,2 4 0 0,1-3 1 0,-2 7-1 0,-2-6 1 16,4 0 0-16,-2 6 0 0,1 1 0 0,1-3 3 0,-11 2 0 15,11-2 0-15,-1 2 0 0,-7-1 2 0,5 0-3 0,-4 1 2 0,0-2-2 0,-3 2 1 0,10 0 1 16,-9-2-3-16,1 2 1 0,-6 0-1 0,7-2-2 0,-4 2-2 0,-2 1-1 15,4-3-2-15,-4 1 2 0,4-4-2 16,-6 3 2-16,1 2 1 0,0 0 0 0,-1-6-1 0,1 4 0 0,-2-3 2 0,-2-1-2 0,2 6-2 0,-6-6 2 16,1 1-1-1,-1-1 4-15,-4 1-1 0,4-1 2 0,-10 1-2 0,3-1-1 0,-5 1 0 0,7-7-1 0,-13 2 1 0,6 1-2 0,-8-2 1 0,2-1 0 0,0-2-1 16,-2 3 0-16,-4-5-2 0,-1 2-1 0,-6-2-2 0,3 1 1 0,-8 1-4 16,4-7-1-16,-6 6 0 0,-1-6 1 0,3 6-1 0,-11-5-2 0,3-1 1 0,0 0 0 15,-8 1-1-15,2 1 2 0,-2-2 2 0,-5-3 0 0,5 3 0 16,-12 1 1-16,6-6 3 0,-5 1 1 0,-2 4 3 0,2-3 1 0,-4 0 1 15,4-3-1-15,-7 3 1 0,-1 0 3 0,1-2 3 0,0 1 0 0,-1-1 1 0,-7 1 1 16,7-1-1-16,-6 2 2 0,0-1 1 0,0-1 2 0,6-4 0 0,-7 6-1 16,2 0-1-16,-8-6-2 0,6 3 3 0,2 3 1 0,-8-6-2 0,7 4-2 15,-7 1-1-15,6-5-2 0,-6 4 1 0,0-4 1 0,8 5-2 0,-8-5-1 0,1 6-3 16,-1-6-1-16,-1 4 1 0,-4 1 1 0,5-5 0 0,1 0-1 0,-1 6-2 16,0-6 1-1,1 4 1-15,-9-4-1 0,8 6-4 0,9-1 0 0,-8-5-1 16,-1 0 1-16,0 4 4 0,-1-4-1 0,1 4-1 0,8 1-1 0,-3-5-1 15,4 6-1-15,-9-6 2 0,6 4 0 0,0 1 0 0,2-5 0 0,-2 6 4 16,1-6 0-16,0 3 1 0,6 3-1 0,-5-6 1 0,3 6 0 0,3-2-2 0,-6 1 1 16,6-5 4-16,-1 4-1 0,-2 2 0 0,10-3 1 0,-9-3-1 0,9 6 2 15,-2 0 2-15,2-3-1 0,-2 3-2 0,0 0 1 0,16-6-3 0,-9 4 1 16,1 1 0-16,6-1-1 0,-2 1-2 0,2-5-2 0,1 4-1 0,6 2 1 16,0-6 1-16,-3 5-1 0,3-1-4 0,-1 1-1 0,7-5 0 0,-6 7 1 15,5-7-1-15,1 3 1 0,-1-3 3 0,3 6 0 0,4-6 1 0,-1 4 0 16,2-4 0-16,0 0-2 0,0 5 1 0,5-5-2 0,1 0 5 0,-1 4-1 15,9-4 0-15,-9 5 1 0,7-5 0 0,2 6 1 0,-4-6-2 0,4 0 2 16,5 4-2-16,-1-4 0 0,1 5 2 0,7-5 1 0,-2 6 2 0,2-6-1 16,6 0-1-16,0 4-1 0,7-4-2 0,-7 0 2 0,7 0-2 0,6 6 2 15,-8-6 0-15,9 0 0 0,0 0-2 0,-3 0 2 0,10 0-2 0,-9 0 0 16,9 0-1-16,-3 0 0 0,3 0 2 0,-3 0 0 0,8 0 1 0,-6 0-2 16,6 0-2-16,0 0 0 0,0 0-3 0,0 0 0 0,0 0 1 0,-7 0-3 15,7 0-3-15,0 0-2 0,0 0-1 0,0 0-1 0,0 0-3 0,0 0-2 16,0 0-3-16,0 0-2 0,0 0-3 0,0 0 1 0,0 0-2 0,0 0-4 0,0 0 0 15,0 0 0-15,0 0 0 0,0 0 1 0,0 0-1 0,0 0 3 0,0 0 1 16,0 0-2-16,0 0 2 0,0 0-1 0,0 0-1 0,0 0-3 0,0 0-1 0,0 0-5 16,0 0-7-16,0 0-5 0,0 0-10 0,0 0-6 0,0 0-10 0,0 0-9 15,0 0-13-15,0 0-6 0,-6 5-11 0,6-5-7 0,0 4-9 0,0-4-9 16,0 0-10-16,-8 5-10 0,8-5-16 0,0 4-13 0,0-4-19 0,0 0-43 16,0 0-53-16,0 0-72 0,0 0-73 0,0 0-23 0,0 0 2 0,0 0 15 0,0 0 22 15,0-4 27-15,0-5 31 0,8 4 34 0,-8-5 38 0,6-1 40 0,-6-4 44 0,7 2 58 16,-1-3 66-16</inkml:trace>
  <inkml:trace contextRef="#ctx0" brushRef="#br0" timeOffset="17586.75">18178 13462 6 0,'0'-4'74'0,"0"-1"40"0,0 0 38 0,0 5 34 0,0-4 34 0,0-2 30 0,5 2 28 0,-5-1 28 0,0-1 27 16,0 3 30-16,-5 3 26 0,5-7-20 0,0 4-50 0,0-3-29 0,0 1-21 0,0 1-22 0,0-2-18 0,0 3-17 0,0-3-15 0,0 1-9 0,0 5-8 0,0-4-6 0,0-2-7 0,0 3-9 16,0 3-6-16,0-7-8 0,0 7-9 0,0-5-9 0,0 5-8 0,0 0-6 15,0 0-7-15,0 0-10 0,0 0-6 0,0 0-9 0,0 0-10 0,0 0-11 16,0 0-12-16,0 0-11 0,0 0-11 0,0 0-9 0,0 0-6 0,0 0-2 15,5 5 0-15,-5 2 1 0,0-4 4 0,7 7 2 0,-7 1 1 0,0 2 4 16,5-2 2-16,-5 8 3 0,7-4 3 0,-7 3 5 0,0 3 5 0,8 3 5 0,-8 1 0 16,5-1-1-16,-5 1-5 0,0 3-4 0,0 2-6 0,8 0-2 0,-8-2-4 15,0 2-1-15,0 4-2 0,0-1 0 0,0 1-1 0,0 2-2 0,0-3-1 0,0 1-1 16,0 2-2-16,0 1 2 0,0-3-2 0,0 2 1 0,0-3 0 16,0 1 0-16,0 2-1 0,-8-3 2 0,8 1 2 0,0 0-2 0,-5 0 1 0,5 2-1 15,-8-9-1-15,8 8-1 0,0 0-3 0,-7-7-1 0,7 2-2 0,-5 0-1 16,5 0 0-16,0-7-1 0,-7 3-1 0,7-7-2 0,0-1-4 0,0-2-1 15,0-2-3-15,0-4-1 0,0-1 0 0,0 3-1 0,0-9-1 0,0 3 4 16,0-6-1-16,0 4-1 0,0-4 0 0,0 0 0 0,0 0-4 0,0 0-2 0,0 0-1 16,0 0-6-16,0 0-3 0,0-4-11 0,0-2-10 0,7 3-14 0,-7-4-17 0,0-2-20 15,0-2-23-15,5 2-28 0,-5-4-31 0,7-2-34 0,-7 0-35 16,0-4-37-16,8-2-40 0,-3 6-55 0,-5-3-65 0,8-7-53 0,-2 5-48 0,-1 1-3 16,3-6 16-16,5 7 31 0,-7-9 36 0,6 9 42 15,-3-7 47-15,3 5 47 0,-6 1 52 0,7 0 49 0,0-5 52 0,-6 3 60 0,5 2 75 0</inkml:trace>
  <inkml:trace contextRef="#ctx0" brushRef="#br0" timeOffset="18186.25">19687 13423 0 0,'7'-3'56'0,"-7"-7"61"0,7 4 43 0,-7 1 36 0,0-5 32 16,5 7 29-16,-5-8 28 0,0 7 30 0,0-5 28 0,0-3 27 0,0 8 30 0,0-7-10 0,0 7-31 0,0-5-40 0,0 4-46 0,0 1-30 0,0-8-23 0,0 8-13 0,8-1-7 0,-8-1-4 0,0 2-3 0,0-1-2 0,0 1-7 0,0 4-1 0,0 0-7 0,0-5-4 0,0 5-6 0,0-4-3 16,0 4-6-16,0 0-5 0,0-6-6 0,0 6-5 0,0 0-8 0,0 0-10 0,0 0-12 0,0 0-13 15,0 0-15-15,0 0-11 0,0 0-17 0,0 0-12 0,0 0-12 16,0 0-11-16,0 0-9 0,0 0-9 0,0 0-2 0,0 10-4 0,0-5 0 0,0 4 1 31,-8 1-1-31,8-1 4 0,0 7 2 0,0-2 6 0,0 1 4 0,0 4 4 16,0 2 4-16,0 3 2 0,0-5 2 0,-5 5 2 0,5 1-1 0,0-1-2 15,0 0-1-15,0 1-4 0,-7 5-1 0,7-2 0 0,0 2-4 0,-7-6-12 16,7 10-1-16,0-4 0 0,-5 0 0 0,5-2 0 0,0 2 0 0,-7 4 0 16,7-6 0-16,-6 8 0 0,6-3 0 0,-8 1 0 0,8 2 0 0,0-3 0 15,-6-3 0-15,6 4 0 0,0 0 0 0,-7-4 0 0,7-2 0 0,0 2 0 16,0-2 0-16,0 2 0 0,-5 0 0 0,5-5 0 0,0-1 0 0,0 0 0 0,0 0 0 16,0-5 0-16,0 6 0 0,0-5 0 0,0-1 0 0,0-4 0 0,0 0 0 15,0 0 0-15,5 0 0 0,-5-7 0 0,0 3 0 0,0-2 0 0,0-3 0 16,0-3 0-16,0 3 0 0,0-6 0 0,0 0 0 0,0 6 0 0,0-6 0 15,0 0 0-15,0 0 0 0,0 0 0 0,0 0 0 0,0 0 0 0,0 0 0 16,7-6 0-16,-7 0 0 0,0 3-40 0,0-8-19 0,0 7-13 0,6-7-9 16,-6-2-17-16,0-3-15 0,8 1-18 0,-8 1-19 0,6 1-20 0,-6-8-22 0,7 6-22 15,-7-4-25-15,5-2-22 0,-5 3-25 0,7 3-37 0,-7-4-48 0,7-2-56 16,-2 3-61-16,-5 2-28 0,8-2-10 0,-1-3 13 0,-1 6 28 0,-6-4 33 0,8 5 39 16,-3-6 42-16,0 6 45 0,3-5 45 0,-2-2 47 0,1 3 53 0,-1 3 58 0</inkml:trace>
  <inkml:trace contextRef="#ctx0" brushRef="#br0" timeOffset="18739.84">20827 13166 88 0,'0'-5'158'0,"0"-5"46"0,0-1 40 0,0 2 38 0,0 3 37 0,0-3 34 0,0 5 34 16,0-1 30-16,0 1 30 0,0-2 28 0,0 0 27 0,0 2-62 0,8-7-114 0,-8 7-57 0,0-1-27 0,0 5-16 0,0-4-11 0,0-1-12 0,0 1-14 0,0-2-12 0,6 0-11 0,-6 6-8 0,0-3-9 0,0 3-7 16,0-6-9-16,0 6-9 0,0 0-10 0,0 0-13 0,0 0-12 0,0 0-14 15,0 0-12-15,0 0-10 0,0 0-12 0,0 0-10 0,0 0-10 0,0 0-7 16,0 0-8-16,0 0-4 0,0 0-4 0,0 0 1 0,0 9 1 0,0-3 4 15,0 4 4-15,0-1 2 0,0 6 6 0,5 0 4 0,-5 0 3 0,0 4 5 0,0 1 4 16,0 3 5-16,8-3 5 0,-8 5 0 0,0 4 2 0,0-4-3 0,0 3-1 16,0-3-3-16,0 4-2 0,-8 2-4 0,8-4-3 0,0-2 0 0,0 9-25 15,-5-4-3-15,5 0 0 0,0-2 0 0,-6 8 0 0,6-3 0 0,0-4 0 16,-8 6 0-16,8-1 0 0,0 0 0 0,0 5 0 0,-5-5 0 0,5 0 0 16,0 4 0-16,0-3 0 0,-7 4 0 0,7 1 0 0,0-2 0 0,0 2 0 15,0-6 0-15,-8 6 0 0,8-2 0 0,0-4 0 0,-6 0 0 0,6 0 0 0,0 2 0 16,-6-3 0-16,6-4 0 0,0 0 0 0,-7 1 0 0,7 1 0 0,-5-9 0 15,5 4 0-15,-8-3 0 0,8 3 0 0,-8-7 0 0,8-1 0 0,0-3 0 16,-5 1 0-16,5-2 0 0,0-4 0 0,0 4 0 0,0-7 0 0,0 2 0 16,0-5 0-16,0 1 0 0,-6-1 0 0,6-4 0 0,0 0 0 0,0 0 0 15,0 0 0-15,0 0 0 0,0 0 0 0,0 0 0 0,0 0 0 0,6 0 0 16,-6-4 0-16,0-1 0 0,0-5 0 0,0 0-10 0,0 1-76 0,5-2-11 0,-5 2-11 16,0 0-16-16,0-7-18 0,8 7-19 0,-8-6-20 0,0 6-25 0,8-7-24 15,-8 7-28-15,5-6-31 0,2 6-54 0,-7 0-63 0,6-7-72 0,0 1-71 16,2 6-19-16,-1-6 6 0,-2 6 26 0,3-6 31 0,3 0 39 0,-3 2 41 0,-1 1 48 0,5-3 47 15,-5 1 53-15,6 0 53 0,-7-1 66 0,7-5 68 0</inkml:trace>
  <inkml:trace contextRef="#ctx0" brushRef="#br0" timeOffset="19308">21870 13125 6 0,'0'-9'84'0,"0"0"50"0,5-1 41 0,-5 4 33 0,0-9 29 0,0 11 29 0,0-5 25 0,9 0 26 0,-9-3 26 0,0 9 28 0,0-9 28 0,0 9-18 0,5-8-46 0,-5 7-44 0,0 0-43 0,7-7-24 0,-7 7-14 0,6-2-6 0,-6-3-3 0,0 3-1 0,0 1 0 15,5 1-5-15,-5-1-2 0,0 1-9 0,0-2-8 0,8 2-11 0,-8 4-9 0,0 0-12 16,0-5-9-16,0 5-13 0,0 0-13 0,0 0-13 0,0 0-13 0,0 0-12 16,0 0-11-16,0 0-11 0,0 0-8 0,0 0-6 0,0 0 1 0,0 5 0 15,0-1 4-15,0 6 2 0,0-1 0 0,0 2 2 0,0-2 0 0,8 7 2 0,-8-3 1 16,0 1 1-16,0 7 3 0,0-2 1 0,0 5 2 0,0-3-1 16,5 3-5-16,-5 1-4 0,0-1-7 0,0 6-2 15,0-7-5-15,0 7-7 0,0-6-23 0,0 6 0 0,0-6 0 0,0 5 0 0,0-5 0 0,0 6 0 0,0-6 0 16,0 6 0-16,6-2 0 0,-6 2 0 0,0 1 0 0,7-3 0 0,-7 1 0 15,6 0 0-15,-6 0 0 0,0 5 0 0,8-4 0 0,-8-2 0 0,7 8 0 16,-7-8 0-16,0 6 0 0,5 2 0 0,-5-3 0 0,0 1 0 0,0 2 0 0,6-3 0 16,-6 1 0-16,0 0 0 0,0 0 0 0,0-4 0 0,0 3 0 15,0-3 0-15,0 1 0 0,0-3 0 0,0-4 0 0,0 0 0 0,0 6 0 16,0-9 0-16,0 1 0 0,0 5 0 0,0-9 0 0,0 1 0 0,0 2 0 16,0-3 0-16,0-3 0 0,0 6 0 0,0-8 0 0,0-3 0 0,-6 4 0 15,6-2 0-15,0-3 0 0,0 1 0 0,0-7 0 0,0 9 0 0,0-9 0 0,0 3 0 16,0-6 0-1,0 6 0-15,0-6 0 0,0 0 0 0,0 0 0 0,0 0 0 0,0 0 0 0,0 0 0 0,0 0 0 0,0-6-6 0,0 0-74 0,0 3-16 16,6-9-18-16,-6 3-22 0,0 0-24 0,8-7-28 0,-8 2-29 0,5-1-37 16,-5 2-40-16,8-8-63 15,-3 2-74-15,3 1-75 0,-2-9-74 0,-1 9-20 0,2-1 8 0,1-2 24 0,5-3 34 0,-7 5 43 0,-1-2 44 0,11 3 49 0,-11-3 51 0,8 2 55 16,-8 1 57-16,4-9 69 0,3 9 71 0</inkml:trace>
  <inkml:trace contextRef="#ctx0" brushRef="#br0" timeOffset="19907.79">23289 13042 93 0,'6'-3'167'0,"-6"-3"49"0,0 0 41 0,0 3 39 0,0-8 37 0,8 7 36 0,-8 0 37 0,0-7 30 0,0 7 33 0,5-7 30 0,-5 7 32 0,0-2-63 0,8 1-117 16,-8-4-64-16,0 5-36 0,7-2-21 0,-7 2-15 0,0-1-13 0,5-1-15 0,-5 2-14 0,0 4-13 0,0 0-11 0,0-6-9 0,0 6-10 0,0 0-11 0,0 0-13 0,0 0-11 0,0 0-12 0,0 0-13 15,0 0-12-15,0 0-7 0,0 0-11 0,0 0-12 0,0 0-6 0,0 0-9 16,0 6-7-16,0-2-2 0,0-4-4 0,-5 11 0 0,5-7 0 0,0 6 3 16,0-1 0-16,0 6 2 0,-7-4 2 0,7 4 2 0,0 4 5 0,0-4 7 0,-8 4 4 15,8-1 5-15,0 3 2 0,0 3-2 0,0-5-1 0,-5 7-2 0,5-3 2 16,0 7-3-16,0-6 1 0,-8 1 1 0,8-1 1 0,0 6 1 0,0-6-1 16,0 1 1-16,0-1-12 0,0 1-18 0,0 3 0 0,0-4 0 0,0 0 0 15,0 3 0-15,0-3 0 0,0 4 0 0,0 2 0 0,0-6 0 0,0 5 0 16,0 0 0-16,0-4 0 0,0 5 0 0,-6-2 0 0,6 2 0 0,0-2 0 0,-5 2 0 15,5 0 0-15,0 0 0 0,-8-2 0 0,8-3 0 0,0 4 0 16,0 0 0-16,-7 0 0 0,7 0 0 0,0-3 0 0,0 2 0 0,-6-4 0 0,6 1 0 16,0-1 0-16,0 3 0 0,-6-5 0 0,6 4 0 0,0-7 0 0,0 6 0 15,0-7 0-15,-7 3 0 0,7-2 0 0,0 0 0 0,-5-5 0 0,5 7 0 16,0-6 0-16,-9-2 0 0,9 2 0 0,0 0 0 0,0 0 0 0,-7-6 0 16,7 1 0-16,0 1 0 0,0-1 0 0,0-5 0 0,0 3 0 0,0-3 0 15,0-5 0-15,0 6 0 0,0-6 0 0,0 0 0 0,0 4 0 0,0-4 0 16,0 0 0-16,0 0 0 0,0 0 0 0,0 0 0 0,0 0 0 0,0 0 0 15,0 0 0-15,0 0 0 0,0-10 0 0,0 5-77 0,0 1-23 0,7-5-19 16,-7-1-21-16,0-1-25 0,0 1-31 0,9-4-33 0,-9 1-39 0,0-3-37 0,5 1-70 16,-5-3-77-16,7-3-71 0,-7 1-63 0,6 1-12 0,-6-6 11 0,6 7 25 0,1-3 36 15,1-3 42-15,-3 5 45 0,1-6 50 0,2 1 52 0,-3 3 57 0,3-7 56 16,4 4 71-16,-5 0 77 0</inkml:trace>
  <inkml:trace contextRef="#ctx0" brushRef="#br0" timeOffset="20507.28">25275 12741 0 0,'0'0'8'15,"0"0"122"-15,0 0 73 0,0 0 49 0,0 0 41 0,0 0 36 0,0-6 35 0,-5 2 32 0,5 4 31 0,0 0 30 0,0-5 27 0,0-1 28 0,0 6 25 0,0-3-84 0,0 3-145 0,0-7-75 0,0 2-36 0,0 5-18 16,0-4-6-16,0 4-8 0,0-5-9 0,0 5-9 0,0 0-10 0,0 0-6 0,0 0-7 0,0-6-9 0,0 6-10 0,0 0-10 0,0 0-9 0,0 0-9 16,0 0-10-16,0 0-12 0,0 0-9 0,0 0-11 0,0 0-8 0,0 0-9 15,0 0-7-15,0 0-2 0,0 0-4 0,0 0 5 0,-8 6 6 0,8-1 0 16,0 4 7-16,0 1 0 0,0 1 3 0,0 3 2 15,0 0 3-15,0 2 4 0,0 2 1 0,0 3 3 0,0-3 4 0,0 1 1 0,0 8 0 0,-6-3-4 0,6 0-4 16,0 1-5-16,-5-1-3 0,5 6-4 0,-8-2-1 0,8 2 2 0,0 4-1 16,-8 0-24-16,8 1 0 0,-5 2 0 0,5-2 0 0,-6 4 0 15,6-3 0-15,0 1 0 0,0 2 0 0,0-5 0 0,-7 5 0 0,7-5 0 16,0 2 0-16,0 4 0 0,0-7 0 0,7 1 0 0,-7-1 0 0,0 2 0 0,0 0 0 16,0-7 0-16,0 8 0 0,0-3 0 0,0-4 0 0,0 6 0 0,0-7 0 0,0 8 0 15,6-8 0-15,-6 2 0 0,0-2 0 0,0 2 0 0,0 0 0 0,5-5 0 16,-5-1 0-16,0 0 0 0,0 0 0 0,0 1 0 0,8-6 0 0,-8 5 0 15,0-9 0-15,8 4 0 0,-8 2 0 0,0-6 0 0,0-2 0 0,5 1 0 16,-5 2 0-16,0-5 0 0,0-3 0 0,0 2 0 0,0 0 0 0,6-4 0 16,-6 3 0-16,0-3 0 0,0-2 0 0,0 1 0 0,0-5 0 0,0 4 0 15,0-4 0-15,0 0 0 0,0 0 0 0,0 0 0 0,0 0 0 0,0 0 0 16,0 0 0-16,0 0 0 0,0 0 0 0,0 0 0 0,0 0 0 0,0 0 0 16,0 0 0-16,0 0 0 0,0-4 0 0,0-1 0 0,0 1 0 0,0-8 0 0,0 9 0 15,0-9-67-15,0 3-55 0,0 0-20 0,0-1-20 0,-6-5-27 16,6 6-20-16,0-6-27 0,0 0-28 0,0 0-27 15,0-4-28-15,6 4-54 0,-6-3-61 0,8-3-64 0,-8 8-60 0,5-8-11 0,3 1 13 0,-1 1 31 0,-2 0 37 0,2-2 40 16,5 3 46-16,-4-3 47 0,-3 2 48 0,9 1 50 0,-9-3 50 0,11-3 66 0,-11 4 69 16</inkml:trace>
  <inkml:trace contextRef="#ctx0" brushRef="#br0" timeOffset="21123.24">26370 12589 0 0,'0'0'56'0,"5"-6"44"0,-5 6 32 0,8-4 31 0,-8 4 30 0,0-5 28 0,0 5 26 0,8 0 23 15,-8 0 24-15,0-4 20 0,0 4 21 0,0 0-16 0,0 0-41 0,0 0-28 0,0 0-20 0,0 0-14 0,0 0-11 0,0 0-7 0,0 0-13 0,0 0-5 0,0 0-7 0,0 0-3 0,0 0-1 0,0 0-3 0,0 0-1 0,0 0-5 16,0 0-8-16,0 0-9 0,0 0-8 0,0 0-10 0,0 0-9 0,0 0-5 0,0 0-4 16,0 4-4-16,0 1-2 0,-8-1-4 0,8 2 0 0,0-2-5 15,0 6-3-15,8-6 0 0,-8 8-4 0,0-3-3 0,0 4-1 0,0-2-2 0,0 5 0 16,0-1-3-16,0-2-1 0,0 8-2 0,0-7-6 0,0 5-3 0,0 0-2 15,0 5-5-15,0-3-2 0,0 3-4 0,0 0-3 0,0 7-1 16,5-4-2-16,-5 4-3 0,0-3-5 0,0 2-6 0,0 3-22 0,0-3-9 0,0 5 0 16,0-2 0-16,0 1 0 0,0 2 0 0,-5-3 0 0,5 1 0 0,0 2 0 15,0 1 0-15,0-1 0 0,-8-2 0 0,8-1 0 0,0 1 0 0,-8 2 0 0,8 1 0 16,0-1 0-16,0-3 0 0,-5 1 0 0,5 0 0 0,0 0 0 0,0 1 0 16,0-1 0-1,0 0 0-15,0-4 0 0,0 3 0 0,-8-3 0 0,8-2 0 0,0 3 0 0,0-1 0 0,0-8 0 0,0 5 0 0,-5-5 0 0,5 4 0 16,0-1 0-1,0-12 0-15,-5 8 0 0,5-3 0 0,0-3 0 0,0 0 0 0,0 0 0 0,-9-6 0 0,9 1 0 0,0-1 0 0,0-3 0 0,0 0 0 16,0-3 0-16,0-3 0 16,0 6 0-16,0-6 0 0,0 0 0 0,0 0 0 0,0 0 0 0,0 0 0 0,0 0 0 0,0 0 0 0,0 0 0 0,0 0 0 15,0 0 0-15,0 0 0 0,0 0 0 0,0-6-33 0,9 3-35 0,-9-3-7 0,0 0-5 16,0-3-6-16,5 3-7 0,-5-1-9 0,0 1-11 0,5-3-13 0,-5-3-16 16,8 3-13-16,-8 0-16 0,5-1-22 15,-5-4-24-15,8-2-29 0,0 7-30 0,-3-6-71 0,-5 0-85 0,6 0-62 0,2-4-50 0,5 5-4 0,-8-6 12 0,2 0 25 31,0-5 34-31,5 7 37 0,-4-6 41 0,4-7 44 0,-5 6 49 0,5-4 51 0,-3 1 55 16,2-2 71-16,1-4 87 0</inkml:trace>
  <inkml:trace contextRef="#ctx0" brushRef="#br0" timeOffset="21674.9">27483 12383 46 0,'7'-4'133'0,"-7"4"51"0,7-6 40 16,-2 2 33-16,3 4 33 0,-8-5 30 0,5 1 31 0,3-1 30 0,-2-2 29 0,-6 7 26 0,7-3 25 0,-7-3-43 0,6 6-86 0,-6 0-63 0,8-5-53 0,-3 5-25 0,-5 0-16 0,0 0-9 0,8 0-8 0,-8 0-7 0,0 0-10 0,0 5-6 0,5-5-6 16,-5 6-4-16,0-3-1 0,0 4-4 0,0-7-1 0,5 9-3 0,-5-4-1 0,0 5-1 0,0-1-2 0,0 0-1 15,0 7-3-15,0-2-4 0,0 1-4 0,0 1-7 0,0-2-2 0,0 5-7 16,0 0-3-16,0 2-6 0,0-3-4 0,0 3-5 0,-5-2-2 0,5 5-6 16,0-5-3-16,0 5-2 0,-5 3-2 0,5-5-44 0,0 4-7 0,0-3 0 0,0 3 0 15,-8 2 0-15,8-4 0 0,0 6 0 0,0 1 0 0,0-9 0 0,0 8 0 16,0 0 0-16,0 0 0 0,0 4 0 0,8-6 0 0,-8 8 0 15,0-3 0-15,0 1 0 0,5-1 0 0,-5 2 0 0,5 0 0 0,-5-1 0 0,0 0 0 16,9 0 0-16,-9-5 0 0,0 5 0 0,5-4 0 0,-5-2 0 0,0 8 0 16,7-12 0-16,-7 4 0 0,0 2 0 0,0-5 0 0,8-1 0 0,-8 0 0 0,0 1 0 15,0-1 0-15,5-3 0 0,-5 1 0 0,0-1 0 0,0-2 0 0,7 1 0 16,-7-1 0-16,0 0 0 0,0-4 0 0,7 6 0 0,-7-7 0 0,0 5 0 16,0-3 0-16,5 2 0 0,-5-3 0 0,0 0 0 0,7 0 0 0,-7-2 0 15,0 2 0-15,0 1 0 0,0-6 0 0,6-2 0 0,-6 7 0 0,0-10 0 16,0 5 0-16,0-4 0 0,0-1 0 0,8-1 0 0,-8-4 0 0,0 0 0 15,0 6 0-15,0-6 0 0,0 0 0 0,-8 3 0 0,8-3 0 0,0 0 0 16,0 0 0-16,0 0 0 0,0 0 0 0,0 0 0 0,0 0-118 0,-6 0-32 0,6 0-30 16,0-3-38-16,0 3-43 0,-7-6-79 0,7 2-94 0,0-1-93 0,0-1-87 15,0 2-29-15,0-7 5 0,0 7 21 0,0-7 28 0,0 3 39 0,0-2 41 0,0-6 50 16,7 1 55-16,-7 2 62 0,6-8 64 0,2 3 83 0,-2-6 84 0</inkml:trace>
  <inkml:trace contextRef="#ctx0" brushRef="#br0" timeOffset="24002.34">4643 6204 0 0,'7'0'53'0,"-2"0"41"0,-5 0 28 0,8-5 29 0,-8 5 27 0,0 0 29 0,0 0 27 0,0 0 25 0,6-4 21 0,-6-1 19 0,0 5 21 0,0 0-19 0,0 0-45 0,0-4-30 16,0 4-22-16,0 0-14 0,0 0-6 0,0 0-10 0,0-6-14 0,0 6-10 0,0-6-10 0,0 6-6 0,0 0-3 15,-6-4 0-15,6 4-4 0,0 0-2 0,0 0-2 0,0-5-6 0,0 5-5 0,0 0-7 0,-8 0-6 0,8 0-5 0,0 0-11 0,0 0-7 16,0 0-9-16,0 0-10 0,0 0-10 0,0 0-11 0,0 0-8 0,0 0-11 16,0 0-8-16,0 0-6 0,0 0-6 0,0 0-1 0,0 0-1 0,8 5 2 15,-8-5 1-15,0 4 1 0,0 8 3 0,0-8-1 0,0 1 4 0,6 4 4 31,-6-5 1-31,0 7 4 0,7 5 3 0,-7-7 1 0,0 0-1 0,6 6-2 16,-6 0-2-16,0 0-4 0,0-2-2 0,0 8 0 0,5-6-4 0,-5 4 1 0,0 5-2 16,0-3 1-16,0 1-1 0,0 4 0 0,0-3 2 0,8 7-1 0,-8-6 0 15,0 1 0-15,0-1-2 0,0 0 1 0,0 1-1 0,0-1-2 0,0 1-4 0,8-1 1 16,-8 2-3-16,0-3 1 0,0-3 3 0,0 5-1 0,5-7 2 0,-5 3-1 16,0 3 2-16,0-5-1 0,8 0 0 0,-8 1 1 0,0 1 0 0,5-2 2 15,-5-1 3-15,0 3 2 0,0-2 1 0,5 2-2 0,-5-8 0 0,0 7-1 0,0-4-3 16,9-2-1-16,-9 5-1 0,0-4-1 0,0-5 1 0,0 5 0 0,7-2-3 15,-7-2 1-15,0 4-1 0,5-6-1 0,-5 1-1 0,0-1-1 0,0 6 1 16,6-9-1-16,-6 3-1 0,0 0 1 0,8-5-1 0,-8 2 0 0,5 3 1 0,-5-3 1 16,0 0-1-16,0-3 1 0,8-3 1 0,-8 6 1 0,0-6 3 0,0 0 2 15,0 0 4-15,0 0 4 0,0 0 1 0,0 0 9 0,0 0 4 0,0 0 8 16,0 0 5-16,0 0 6 0,0 0 8 0,0 0 3 0,0 0 3 0,0 0 4 0,0 0 0 16,0 0 1-16,0 0-2 0,0 0-1 0,0 0-3 0,0 0-4 15,0 0-6-15,0 0-9 0,0 0-6 0,0 0-8 0,0 0-4 0,0 0-8 16,0 0-8-16,0 0-3 0,0 0-5 0,0 0-4 0,0 0-4 0,0 0-1 0,0 0-4 15,0 0 2-15,0 0-2 0,0 0 2 0,0 0-1 0,0 0 1 0,0 0 2 16,0 0-1-16,0 0 4 0,0 0-1 0,0 0 2 0,0 0 0 0,0 0 2 16,0 0 0-16,0 0-1 0,0 0 0 0,0 0 0 0,0 0-4 0,0 0-1 0,0 0-1 15,0 0-3-15,0 0 0 0,0 0 0 0,0 0 4 0,5 0 1 0,-5 0 3 16,0 3 4-16,7-3 1 0,0 0 2 0,-7 6 3 0,7-6 3 0,-7 6 3 16,6-2 2-16,1-4 5 0,-7 5 4 0,5-5 0 0,4 4 1 0,-4-4-1 0,0 5-1 15,3-5-2-15,5 0-2 0,-5 0 0 0,-3 0-2 0,9 0-2 0,-9 6 0 16,8-6-16-16,1 0-21 0,-2 0-30 0,1 0-30 0,-5 0-38 0,3 0-42 0,5 0-66 15,-5 0-85-15,10 0-86 0,-9 0-91 0,1 0-33 0,1 0-8 0,5 0 7 0,-7 0 17 16,1-6 32-16,6-3 38 0,-4 0 46 0,-3-6 48 0,0 0 54 0,2-10 54 16,-1 1 70-16,0-10 73 0</inkml:trace>
  <inkml:trace contextRef="#ctx0" brushRef="#br0" timeOffset="40325.53">5412 6302 0 0,'7'-4'42'0,"-7"-7"70"0,0 7 45 0,0-2 37 0,5 1 34 0,-5-4 28 0,0 3 26 0,0 2 27 0,0 0 28 0,0-1 28 0,0 5 24 0,-5-6-4 0,5 3-27 0,0-4-45 0,0 2-59 0,0 5-39 0,0 0-31 15,0-4-18-15,0 4-11 0,0-5-12 0,0 5-9 0,0-6-11 0,0 6-14 0,0 0-14 0,0 0-12 0,0 0-17 16,0 0-12-16,0 0-13 0,0 0-13 0,0 0-14 0,0 0-10 0,0 0-9 16,0 0-10-16,0 0 0 0,0 0 8 0,0 0 5 0,0 6 4 0,0 3 4 15,0-4 4-15,0 2 3 0,0 2 1 0,0 4 5 0,5-2 4 0,-5-2 6 0,0 7 5 16,0-1 3-1,7-2 2-15,-7 1-5 0,0 2-10 0,0-1-8 0,7-1-10 0,-7 6-2 0,0-6-6 0,0 1 0 0,5 4-2 0,-5-4 1 0,0 4-2 16,0-4 0-16,8 0 0 16,-8 0-1-16,0 0 2 0,7 0-6 0,-7 0-4 0,5-7-12 0,-5 6-12 0,0-2-17 0,9-3-19 0,-9 1-19 0,5-1-20 0,-5 0-22 15,0 2-19-15,5-1-46 0,-5-4-55 0,0 3-78 0,8-5-91 0,-8 5-32 16,0-4-4-16,5 1 15 0,-5-2 23 0,0-4 28 16,0 0 33-16,0 0 34 0,0 0 35 0,0 0 38 0,0 0 39 0,-5 0 53 0,-3-4 61 0</inkml:trace>
  <inkml:trace contextRef="#ctx0" brushRef="#br0" timeOffset="41037.21">6683 6228 90 0,'0'0'155'0,"-8"-5"38"0,8 5 30 0,-5 0 27 0,5-4 25 0,-8 4 22 0,8-5 25 0,0 5 22 0,0-6 23 0,0 6 20 0,0 0 23 0,0 0-69 16,0 0-117-16,0 0-58 0,0 0-25 0,0 0-14 0,0-4-6 0,0 4-9 0,0 0-8 0,0 0-10 0,0 0-10 0,0 0-11 0,0 0-15 0,0 0-9 0,0 0-14 0,0 0-13 0,0 0-8 0,0 0-12 0,0 0-4 0,0 0-8 15,0 0-7-15,0 0-1 0,0 0-4 0,0 0 0 0,0 0-2 0,0 0 1 16,0 0 2-16,0 0 2 0,0 0 5 0,-8 0 5 0,8 0 6 0,0 4 8 16,-5-4 4-16,5 6 3 0,-6-1 4 0,6-5 1 0,0 4 2 0,-8 1 1 15,3 5 2-15,-3-4-2 0,3-1 3 0,-2-1-5 0,0 0-2 0,2 2-6 0,5-1-8 16,-7-1-7-16,-1 1-3 0,3 1-3 0,-2-2-2 0,0-4-1 0,2 6-1 0,-2-6 0 15,7 0-2-15,-9 5 2 0,4-5 0 0,5 0 4 0,0 0 1 0,-6 0 6 16,6 0 4-16,0 0 2 0,0 0 2 0,0 0 3 0,-7-5 2 0,7 5 2 16,0-6 2-16,0 6 2 0,0-4 0 0,0 4-1 0,0-6 1 0,0 1-3 15,0-4 0-15,0 3-3 0,7 2-2 0,-7 0-4 0,6-7-3 0,-6 8 0 0,5-9-1 16,4 3-3-16,-2 3-5 0,5-3 2 0,-5 5 3 0,-2-5 1 0,10 3 5 16,-10-4 1-16,9 5 5 0,-1-4 3 0,0 3 0 0,-2 2 7 0,5-1-1 0,-3 5 6 15,-3-4-1-15,4 4 1 0,-1 0 2 0,-6 0-3 0,7 0-1 0,-2 0-4 16,2 4-5-16,-8 1-1 0,6-1-5 0,-3 5 1 0,-4 2 1 0,0-1 4 15,3 0-1-15,-8-1 4 0,5 6-1 0,-5-1 5 0,0 7 1 0,0-7 4 16,-5 6-1-16,5-1 3 0,-8 0 2 0,3 7-1 0,-9-7 3 0,9-1-3 16,-2 9-2-16,-7-9-5 0,1 1-2 0,0 2-5 0,7-3-4 0,-7 3-5 0,1-8-5 15,3 2-2-15,-1-6-3 0,2 7-3 0,3-5-4 0,-3-3-5 0,0-3-1 16,3 4-5-16,-1-3-3 0,6 3-1 0,0-3-5 0,-8 0 3 0,8-2-2 16,0 1 0-16,0-1 0 0,0 1 0 0,0-1-1 0,0 2 1 0,0-1 2 0,8-1 3 15,-8 2 2-15,0 0 7 0,6-6 1 0,-6 3 8 16,5 3 5-16,3-6 3 0,0 0 2 0,-3 4 3 0,8-4 5 0,1 0 2 15,-9 0 3-15,15 0 0 0,-6-4 2 0,-2 4-9 0,8-6-9 0,1 6-22 16,-3-3-21-16,3-3-33 0,-3 0-40 0,1 2-75 0,7-1-94 0,1-1-72 0,-7 2-58 0,4-1-22 16,3 1 1-16,-1-5 7 0,0-3 13 0,1 3 24 0,-2-1 30 0,2-4 34 0,-3-1 39 0,-3-4 47 15,6-2 51-15,-1 3 70 0,-8-7 86 0</inkml:trace>
  <inkml:trace contextRef="#ctx0" brushRef="#br0" timeOffset="41637.42">7770 6111 2 0,'-8'-4'62'0,"8"4"34"0,0 0 25 0,0-6 27 0,-7 6 30 0,7 0 26 0,0-4 25 0,0 4 24 0,0-5 19 0,0 1 21 0,7 4 17 0,-7-5-26 0,0-1-53 0,0 6-29 0,8-4-19 0,-8-2-10 0,5 1-4 0,3 1-12 0,-8-2-15 15,6 1-12-15,-1 1-11 0,3-1-5 0,0 1-4 0,-3-2-5 0,1 3-3 16,6-4-2-16,-3 2-2 0,-2 1-5 0,4-1-6 0,-4-1-6 16,7 2-10-16,-9-1-7 0,9 1-8 0,-1-1-10 0,-1 1-4 0,-3 4-7 15,1-6-6-15,3 6-5 0,1-6-8 0,-1 6-4 0,-6 0-5 0,6 0-5 0,-2 0-4 0,5 6-2 16,-11-6 0-16,3 6 0 0,3-6 2 0,-11 4 1 0,8 1 2 0,-3-1 1 15,2 1 2-15,-7-1 3 0,0 7 3 0,0-7 3 0,0 1 5 0,0 5 2 16,0 0 4-16,-7-1 1 0,7-4 0 0,-5 5 1 0,-3 1 1 0,2 4-4 16,1-11-3-16,-3 5-7 0,3 6-7 0,-11-9-7 0,11 9-10 0,-8-11-6 0,7 5-9 15,-7 0-6-15,6-3-5 0,-7 3-6 0,9 3-6 0,-3-8-4 0,-2 1-2 16,1-1-3 0,4 1-2-16,5 5 4 0,-7-10 2 0,-1 5 7 0,8-1 0 0,-5 1 6 0,5-5 3 0,0 7 2 0,-7-7 4 0,7 0 2 0,0 3 0 0,0-3 1 15,0 0 3-15,0 6 1 16,0-6 1-16,0 0 2 0,0 5 1 0,0-5 1 0,7 4 3 0,-7-4 0 15,5 4 3-15,-5-4 1 0,8 6 2 0,-8-6 5 0,7 5 5 0,-2-5 8 16,4 4 8-16,1-4 8 0,-2 5 8 0,5 1 4 0,-7-6 4 0,7 4 6 0,0 2 4 0,0-6 3 0,-8 5 7 0,11-1-1 0,-3 2 3 16,-2-3-3-16,2 3-5 15,-6-2-6-15,7 1-10 0,-1 1-9 0,-8-3-7 0,4 4-6 0,-4-2-5 0,-5-1 0 16,7 5-3-16,-7-3 2 0,6-2 4 0,-6 1 2 0,0 4 5 0,0-3 3 0,0 4 6 0,-6 1 4 16,6-4 3-16,-7 4 3 0,7-7 5 0,-5 8-3 0,-4-3-2 0,4 0-9 15,-2 1-15-15,-7-1-16 0,8-4-19 0,-1 1-18 0,-6 4-18 0,7-5-23 0,-7-1-21 0,8 2-26 16,-11-3-25-16,11 3-43 0,-8-6-50 0,7 4-56 0,-7-4-51 15,0 0-42-15,5 5-27 0,-5-5-1 0,8 0 12 0,-9 0 22 0,9 0 26 0,-2-5 30 16,-1 5 33-16,3-4 35 0,-2 4 38 0,0 0 48 0,7-6 52 0,0 6 54 0,0-3 66 0</inkml:trace>
  <inkml:trace contextRef="#ctx0" brushRef="#br0" timeOffset="42095.84">9053 5927 40 0,'12'-6'112'0,"-5"0"41"0,0 3 36 0,-2-3 32 0,8 1 29 0,-13 1 28 0,8-2 25 0,-2 1 25 0,-1 1 28 0,-5 0 25 0,7-1 25 0,-7-1-38 0,9 2-79 0,-9-2-41 0,0 6-23 15,0-5-14-15,0 5-12 0,0 0-7 0,0 0-9 0,0 0-8 0,0 0-6 0,0 0-10 0,0 0-11 0,0 0-14 0,0 0-17 0,0 0-17 16,0 0-20-16,0 0-19 0,0 0-23 0,0 0-11 0,0 5-16 0,0-5-7 16,-9 0-8-16,9 6-6 0,0-2-4 0,-7 2-2 0,7 3-1 0,-5-5 1 15,-1 7 4-15,6-2 5 0,-8 0 4 0,3 3 7 0,-3 1 6 0,3-4-1 16,-2 3 5-16,0 3-1 0,2-6-3 0,5 4 1 0,-7-2-3 0,-1 5 1 0,3-7-3 16,-3 4-2-16,2-2-3 0,1-2-4 0,-3 1 0 0,0 1-7 0,3 2-6 15,-1-3-3-15,6 1-8 0,-7-8-1 0,7 9-5 0,-5-3-2 0,-4-5-3 16,9 2-3-16,0 3-3 0,-7-4 0 0,7-1 1 0,0 2-2 0,0 0 1 0,-5-6 2 15,5 4 5-15,0-4 4 0,0 5 3 0,0-5 3 0,0 4-1 0,5 1-1 16,-5-1 0-16,0-4 1 0,0 6 4 0,0-6 4 0,7 5 5 0,-7-1 6 16,9-4 1-16,-9 0 3 0,5 5 3 0,2-5 3 0,-1 0 4 0,-1 7 2 0,11-7 2 15,-11 0 8-15,9 0 3 0,-9-7 4 0,10 7-1 0,-3 0-1 0,8-5-5 16,-7 5-5-16,-2-4-9 0,5-1-15 0,-4 5-20 0,-1-6-27 0,5 2-28 16,-5-1-38-16,2 1-36 0,0-1-62 0,-6 1-68 0,-1-2-68 0,2 0-67 15,-2 2-24-15,1-1-4 0,-2-4 12 0,-5 3 20 0,0 2 30 0,0-5 34 0,-5-3 41 16,-2 3 41-16,7 0 46 0,-6-1 48 0,-8 1 57 0,7-2 72 0</inkml:trace>
  <inkml:trace contextRef="#ctx0" brushRef="#br0" timeOffset="42285.46">9116 5961 85 0,'0'0'178'16,"0"0"66"-16,0-6 55 0,0 6 45 0,-5 0 40 0,5 0 33 0,0-6 29 15,0 6 26-15,0 0 21 0,0-3 26 0,0 3 22 0,0 0-63 0,0 0-118 16,0 0-87-16,0 0-74 0,0 0-49 0,0 0-37 0,0 0-30 0,0 0-18 16,0 0-19-16,0 0-10 0,0 0 1 0,0 0 7 0,0 3 5 0,5-3-2 0,2 6 1 15,-7 0 0-15,9 3 1 0,-9-3 0 0,5 3 1 0,2 0-2 0,-1 6 7 16,-1-6 3-16,4 7 6 0,-2-3 4 0,-2 2-11 0,1 0-13 0,1 5-9 15,-7-6-6-15,6 7-19 0,-6-3-21 0,8 2-26 0,-8 0-28 16,5-6-27-16,-5 5-29 0,0 2-33 0,7-2-33 0,-7 5-36 0,0-3-39 0,6-3-81 16,-6 7-96-16,8-6-68 0,-8 7-48 0,6-8-5 0,-6-3 18 0,7 4 31 0,-2-4 38 0,2 0 42 15,0-6 44-15,-2 1 45 0,3-4 48 0,-8-6 51 0,13-6 54 0,-5 2 71 16,-3-2 90-16</inkml:trace>
  <inkml:trace contextRef="#ctx0" brushRef="#br0" timeOffset="42694.9">9872 5912 60 0,'0'0'133'0,"0"0"43"0,0 0 33 0,-6 0 31 0,6 0 27 0,0 0 25 0,0 0 28 0,0-6 24 0,0 1 24 0,0 5 24 0,0-4 20 0,6-2-56 0,-6 1-97 0,0 5-57 0,0-4-33 0,0 4-19 0,8-4-12 0,-8-1-10 0,0 5-9 0,7-6-10 16,-7 2-11-16,5-2-11 0,-5 1-11 0,8 5-9 0,-2-4-8 0,-6-2-6 0,5 1-7 15,3 5-8-15,-3-4-6 0,2-1-7 0,7 1-6 0,-8-2-6 0,7 2-2 16,0-1-4-16,0 5-4 0,8-6 0 0,-11 2-3 0,4-1-1 0,7 5-1 0,-8-6-9 16,0 6-14-16,0 0-23 0,-2 0-25 0,10 0-25 0,-16 0-25 0,8 0-40 15,3 6-45-15,-11-6-60 0,1 5-67 0,2-5-51 0,-3 4-42 0,3 2-13 16,-3-6 3-16,-5 5 19 0,0-5 27 0,0 0 36 0,0 4 38 0,0 2 39 0,-5-2 39 16,5-4 48-16,-8 0 52 0,3 0 56 0,-3 0 72 0</inkml:trace>
  <inkml:trace contextRef="#ctx0" brushRef="#br0" timeOffset="43090.25">10062 5852 83 0,'-6'0'158'15,"-2"0"49"-15,8 0 45 0,-6 0 39 0,-1 0 41 0,7-4 37 16,-5 4 33-16,5 0 32 0,0 0 28 0,-9-6 26 0,9 6 25 0,0 0-62 16,0 0-118-16,0 0-67 0,0 0-45 0,0 0-35 0,0 0-28 0,0 0-29 0,0 0-32 0,0 0-25 15,0 0-20-15,0 0-17 0,0 0-14 0,0 0-6 16,0 0-3-16,0 6-1 0,-5-2-3 0,5 1-2 0,0 1-3 0,0 4 2 0,0-1 0 0,0 0 5 0,-5 1 3 16,5 4 4-16,0-2 5 0,0 1 0 0,-8-4 1 0,8 6-6 0,0-3-6 15,0 1-5-15,-5 2-7 0,5-6-2 0,0 6 1 0,0-5-2 0,0 4 2 16,0-4 1-16,0 5 1 0,0-4-3 0,0-2-3 0,-8 1-5 0,8 5-9 15,0-12-7-15,0 9-7 0,0-3-6 0,0 1-6 0,0-7-4 0,0 3-2 16,0 3-6-16,0-3-2 0,0 0-3 0,0-6-5 0,0 0 1 0,0 0 4 16,0 0 7-16,0 4 11 0,0-4 8 0,0 0 9 0,0 0 10 0,0 0 7 0,0 0 3 15,0 0 8-15,0 0 4 0,0 0 3 0,0 0 5 0,0 0 2 0,8 0 3 0,-8-4-1 16,5 4-2-16,3-6-1 0,-8 0-3 0,5 2-4 0,0-7-4 0,4 8-1 16,-4-3-2-16,8-3 1 0,-5 5 1 0,-2-8 3 0,6 9 2 0,-4-3 3 0,5 1 3 15,-7 1 1 1,6-2 4-16,-3 2 0 0,1 4 5 0,-2 0 2 0,5-5 4 0,0 5 3 0,-7 5 4 0,7-5 3 0,0 0 3 0,1 4-3 0,-9 2-1 15,10-2-2-15,-2 1-4 0,-7 1 0 0,6-3-6 0,-3 4-2 0,2 2-1 16,-4-4-4-16,-2 5-1 0,4-1-3 0,-9-4-3 0,7 5-1 0,-2 0-3 16,-5-5 2-16,0 4-2 0,0 1 4 0,0-1 2 0,0-4 1 0,-5 5-1 15,5 1-6-15,-7-7-10 0,7 0-12 0,-9 7-12 0,9-7-16 0,-5 1-18 0,-2 1-20 16,1 4-24-16,1-10-28 0,-4 5-33 16,2-1-41-16,2 2-73 0,-1-6-87 0,-7 3-64 0,5-3-46 0,1 0-8 0,-5 0 12 0,5 0 23 0,-6 0 26 0,8-3 31 15,-3 3 35-15,-3-6 37 0,3 2 41 0,0-7 47 0,3 7 51 0,-3-7 68 0,8 7 83 16</inkml:trace>
  <inkml:trace contextRef="#ctx0" brushRef="#br0" timeOffset="43578.71">11449 5525 89 0,'0'0'159'0,"0"0"40"0,0-5 32 0,0 1 26 0,-5 4 29 0,-4-5 26 0,9-1 22 0,-5 2 24 0,-2-1 18 0,1 1 23 0,-2-1 22 15,2-2-64-15,-1 7-115 0,2 0-60 0,-2-3-31 0,0 3-13 0,-6 0 0 0,6 0-7 0,2 0-4 0,-4 0-9 0,-1 0-9 0,2 0-6 0,-5 0-7 0,7 0-7 0,-7 3-11 0,5-3-11 0,-5 7-13 0,8-2-10 16,-9-1-12-16,9 1-8 0,-2-1-9 0,-1 2-10 0,-4 3-5 15,5-4-5-15,2 5-4 0,-2 0-2 0,1 1-3 0,-2 2-1 0,-5-2-1 0,8 2 0 16,-4 2 3-16,4 0 1 0,-2 0 4 0,1 4 2 0,-7 1 1 0,5-7 2 16,3 8-2-16,-1-2 1 0,-1 2 2 0,1-2 0 0,-1-1-1 0,-1-3 1 0,8 6 1 15,-5-3-2-15,5-3 0 0,-7 6-2 0,7-8-3 0,0 2-2 0,0 0 0 16,0 4-1-16,0-4 1 0,7 0 1 0,-2-5-2 0,-5 4 2 0,8 1-1 16,-1-6 2-16,-1 1-1 0,1 0 0 0,-1-1 6 0,7 2 0 0,-5-2 3 0,3 1 3 15,1-4 0-15,2-1 4 0,-1 4 3 0,-5-5 0 0,10-4 4 16,-4 6 2-16,-1-6 1 0,-1 4 4 0,2-4 3 0,-1 0 6 0,0-4 8 0,-7 4 8 15,7-6 8-15,0 2 5 0,-5-1 4 0,2 1 9 0,-1-1 1 0,-4-1 5 16,-5 2-2-16,7-7 4 0,1 7-1 0,-8-7-3 0,0 2-2 0,5 5-6 16,-5-5-10-16,-5-3-10 0,5 3-10 0,-8-6-10 0,8 6-11 0,-7-1-16 0,2 1-16 15,-4-3-18-15,-1 3-18 0,2 0-19 0,-5 5-19 0,0-8-18 0,-1 9-19 16,1-3-21-16,3 1-24 0,-11 5-23 0,8 0-24 0,-1 0-55 0,2 0-66 0,-2 0-70 16,-4 5-68-16,4-5-17 0,7 6 8 0,-4-3 22 0,-5 3 27 0,11 0 32 15,-8 3 33-15,7-5 36 0,-1 2 38 0,-1-3 41 0,8 3 44 0,-5 0 61 16,5-3 69-16</inkml:trace>
  <inkml:trace contextRef="#ctx0" brushRef="#br0" timeOffset="44099.8">12223 5608 0 0,'0'0'15'0,"-5"-4"61"0,-1 4 39 0,-2-5 36 0,8 5 35 0,-5-6 30 16,-3 6 30-16,8 0 26 0,-7 0 23 0,7 0 26 0,-6-3 21 0,6 3-4 0,-6 0-20 0,6-7-30 0,-7 7-37 0,7 0-28 0,-5-3-25 0,5 3-24 0,0 0-19 0,0 0-14 0,-8-6-14 0,8 6-7 0,0 0-8 15,0 0-6-15,0 0-9 0,0 0-4 0,0 0-5 0,0 0-4 0,0 0-6 0,0 0-2 0,0-5-6 0,0 5-6 16,0 0-10-16,0-4-3 0,0-2-4 0,0 3-7 0,0 3-1 0,8-6-6 16,-8 1-6-16,5 5-4 0,-5-4-4 0,7-2-3 0,-1 0-2 0,0 2 1 15,1-1-1-15,1 1 5 0,5-1 2 0,-7 5-1 0,6-6 2 0,2 2-3 16,-1-1 3-16,0 5 2 0,0-4 3 0,5 4 6 0,-4 0 1 0,-1-5 1 16,8 5 1-16,-10 0-2 0,-3 0-3 0,5 5-4 0,-1-5-2 0,2 0-2 0,-9 4 2 15,3-4 3-15,-3 5 3 0,3-1-1 0,-2 2 0 0,-6-1 1 16,5-1 1-16,-5 1 1 0,0 5 4 0,0 0 5 0,0 1 4 0,0-2 2 0,0 6 3 15,0-2 0-15,0 8-4 0,-5-7-2 0,5 6-5 16,-6-2-3-16,6 3-6 0,-8-2-1 0,3 1-7 0,5-1-3 0,-8 6-9 0,8-7-3 0,-5 3-6 16,-2-2-3-16,7 1-3 0,-7-1 1 0,7 0 0 0,-5 1-1 15,5-5 0-15,0 4-1 0,-7 2 1 0,7-6-2 0,0 3-1 0,0-3-2 0,0 1-1 0,0-3-8 16,0 1-8-16,7-4-15 0,-7 1-22 0,0 4-19 0,5-6-24 0,-5-5-23 16,7 6-25-16,-7 1-28 0,7-8-28 0,-7 9-36 0,5-8-43 0,-5 5-69 0,8-3-87 15,-8-3-49-15,5 3-29 0,-5-6 7 0,0 5 23 0,0-5 32 0,0 0 34 0,0 0 40 16,8-5 41-16,-8-1 41 0,0 3 45 0,0-7 48 0,0 1 54 0,-8-6 68 15,8 0 82-15</inkml:trace>
  <inkml:trace contextRef="#ctx0" brushRef="#br0" timeOffset="44779.73">13482 5541 0 0,'0'0'5'0,"0"0"112"15,0 0 63-15,0-6 36 0,0 0 29 0,0-3 20 0,-9 5 18 0,9-1 22 0,9-1 21 0,-9 2 24 0,7-1 24 0,-14 1 23 0,7-8 18 0,0 9-78 0,-9-3-138 0,9 2-60 0,-5-7-26 0,5 7-7 0,-7-1 2 0,1-4 2 0,6 3 4 16,-5-4-3-16,-4 6-5 0,2-6-6 0,2 6-7 0,-1-2-6 0,6-3-4 0,-7 4-7 0,1 5-5 0,6-4-9 0,-8-3-6 0,8 7-9 15,0 0-8-15,0 0-6 0,0 0-7 0,0 0-9 0,0 0-10 0,0 0-9 16,0 0-9-16,0 0-6 0,0 0-6 0,-5 0-4 0,5 0-2 0,-7 0 1 16,7 7 0-16,-6-3 3 0,6 1 6 0,-8 0 3 0,2-1 4 0,6 2 2 0,-7 3 7 15,2-4 2-15,5 5 3 0,-8 0 3 0,2-1 2 0,1 0-2 0,5 2-1 16,-8-1-2-16,1-7-4 0,7 13-3 0,-6-11-4 0,6 10-1 0,-8-11-3 16,8 5 1-16,0 3-2 0,-5-3-1 0,5 6 1 0,0-6-1 0,0 0-2 0,0 1 1 15,0 5-1-15,0-5 2 0,0 0 2 16,0 4 6-16,5 1 7 0,-5-6 1 0,8 6 5 0,-2 0 2 0,1-5-1 0,-7 5 2 0,13-1-1 0,-7 2 2 15,2-7 2-15,-3 6 2 0,8-2 3 0,-5 2-1 0,-2-4 0 0,6-1-3 16,-4 3-4-16,5-2-4 0,-7-2-4 0,-1 1-2 0,2 1-1 0,2-7-1 16,-4 5 2-16,-5-3 0 0,0-2 3 0,6 1 2 0,-6 1 4 0,0-3 4 0,0-3 1 15,0 6 4-15,0-6 4 0,0 6 5 0,0-2 5 0,0-4 5 0,0 5 4 16,-6-5 3-16,6 4 0 0,-5-4-2 0,5 6-3 0,-9-6-4 0,2 0-7 16,2 0-9-16,-1 0-9 0,-1 0-10 0,-7 0-11 0,9 0-12 0,-2-6-11 0,-7 6-12 15,8-4-10-15,-6 4-9 0,-2-5-6 0,9 1-2 0,-10-2-2 0,9 0 1 16,-7 3 5-16,8-3 4 0,-3 1 7 0,2 1 8 15,-1-2 9-15,1 1 6 0,6 1 5 0,-7 0 6 0,7-1 10 0,0-1 5 0,0-4 4 0,0 5 5 0,0-5 3 16,0 1 5-16,0 0 2 0,7-6 8 0,-7 0 2 0,6 0 7 0,1 2 2 16,-7-8 6-16,6 2 5 0,2-1 4 0,2 1 4 0,-2-5 3 0,-2 3 6 15,1 2 5-15,6-5 5 16,-7 5 6-16,2-2 6 0,4 3 1 0,-6-3 0 0,2 2 1 0,-2 5 0 0,1-2 1 0,-7 1 1 0,5 6 1 0,3 0 0 0,-8-1-5 16,0 0-4-16,0 0-8 0,0 6-6 0,0-6-6 0,0 5-11 0,0 0-8 15,0 1-11-15,0-3-10 0,0 4-14 0,-8 3-16 0,8-6-20 0,-5 6-20 16,5-5-23-16,-7 5-25 0,1 0-30 0,6 0-31 0,-14 0-29 0,14 0-50 0,-12 5-52 15,4 1-79-15,2-3-96 0,-7 8-38 0,6-1-14 0,-7-6 12 0,9 11 23 16,-8-6 32 0,7 1 36-16,-1 1 39 0,1-2 44 0,-1 1 43 0,1-5 48 0,6 5 55 15,0-7 60-15</inkml:trace>
  <inkml:trace contextRef="#ctx0" brushRef="#br0" timeOffset="45429.35">14432 5349 1 0,'8'-5'58'0,"-8"1"39"0,5-1 32 16,0 1 29-16,-5-2 34 0,8 2 28 0,-8-2 26 0,0 1 23 0,6 1 24 0,-6-1 21 0,0 5 23 0,0-6-24 0,7 2-45 0,-7-1-24 0,0 5-13 0,6-4-11 0,-6-1-12 0,0 1-9 0,0-2-11 0,0 0-7 0,7 2-2 0,-7 4-3 0,0-5 0 0,0-1-1 0,7 2-3 16,-7 4-2-16,0 0-5 0,0 0-6 0,0-5-9 0,0 5-8 0,0-4-10 0,0 4-9 15,0 0-10-15,0-5-10 0,0 5-9 0,0-4-12 0,0 4-11 0,-7 0-13 16,7-6-13-16,0 6-12 0,-7 0-12 0,7-6-14 0,-6 6-10 0,6 0-11 0,-7-3-10 16,1 3-7-16,-2 0-5 0,3 0-7 0,-8 0-4 0,7 0-4 0,-9 3-2 15,4-3 2-15,-2 6 2 0,0 0 2 0,5-2 4 0,-3 1 5 0,-4-1 3 16,2 5 3-16,2-3 4 0,4 3-1 0,-2 3 1 0,-2-3 3 0,4 0 0 0,2 1 1 15,-4-1 0-15,9 6 1 0,-7-5-1 0,7-1 3 0,-5 2-1 0,5-2 1 16,0 0 2-16,0 2 1 0,0-1 0 0,0-6 2 0,0 6 0 0,0 0 2 16,5-6 0-16,-5 2 4 0,0 4 1 0,7-5 2 0,2-1 3 0,-9 1 2 15,5-5 1-15,2 4 3 0,-1 2 4 0,-1-6 1 0,4 5 5 0,-2-5 3 16,-2 0 1-16,8 0 2 0,1 0 0 0,-7 0 5 0,4-5 2 0,2 5 3 16,0-6 2-16,1 2 3 0,-9-1 6 0,10 1 4 0,-1-7 2 0,-4 7 4 0,-2-6 4 15,5 5 5-15,-7-4 4 0,1-1 2 0,7 0 1 0,-9-1-1 16,2 2 1-16,-1 0-4 0,2-2 0 0,-8 2-4 0,6-5-3 0,1 3-6 15,-7 2-3-15,5-1-5 0,-5 5-7 0,8-4-4 0,-8 5-8 0,0-8-5 0,0 8-5 0,6 4-6 16,-6 0-4-16,0 0-7 0,0 0-8 0,0 0-4 0,0 0-2 0,0 0-4 16,0 0 0-16,0 4 0 0,0 2-2 0,5 4 1 0,-5-5 1 0,8 8 3 0,-8 2 4 15,0 0 6-15,5 0 5 0,-5 4 5 0,7 6 7 0,-7-5 4 16,0 4 0-16,9 0 2 0,-9 1 1 0,0-1-2 0,0 4 3 0,0-1-2 0,0 0 0 0,0-2-1 16,0 5-1-16,0-5-1 0,0-7-2 0,-9 7 0 0,9-5 0 0,0-1 2 15,-7 2-1-15,7-8 0 0,-5 2 1 0,5 0 3 0,-8 0-2 0,3-6 0 16,-1 0 1-16,6-3 0 0,-8 3-1 0,3-3-3 0,-2-2-3 0,1 2-8 15,6-1-6-15,-8-1-14 0,2-4-14 16,-1 0-16-16,2 4-23 0,-2-4-19 0,0 0-20 0,0 0-22 0,1-4-25 0,-1 4-27 0,1-4-32 0,-2-1-50 0,3-1-56 16,0 2-83-16,-3-2-89 0,2-3-30 0,-1 3-4 0,7-3 18 0,0-6 29 0,0 6 32 15,0-6 35-15,0 5 39 0,7-4 40 0,7-2 45 0,-9 1 49 0,8-3 58 16,0-1 66-16</inkml:trace>
  <inkml:trace contextRef="#ctx0" brushRef="#br0" timeOffset="45761.14">15500 5209 34 0,'0'-6'113'0,"-7"0"46"0,2 3 40 0,-3-3 39 0,8 1 36 0,-8 5 34 0,3-4 36 0,-1 0 33 0,6-1 31 0,-5 5 31 0,5 0 25 0,-7-6-38 0,7 6-81 0,0 0-56 0,0 0-41 0,0 0-27 0,0 0-24 0,0 0-20 0,0 0-22 0,0 0-19 0,0 0-23 0,0 0-21 16,0 0-20-16,0 0-10 0,0 0-5 0,0 0 2 0,0 0 6 0,0 6 1 0,0-1-1 15,7 3-2-15,-7-3-2 0,5 4-4 16,-5-3-1-16,6 3-2 0,-6 3-1 0,5 1 1 0,3-4 2 0,0 2-5 0,-8 5-9 0,5-3-11 0,2-4-11 0,0 6-9 16,-2 0-6-16,2-5-4 0,1 4-3 0,-8 1-13 0,5-6-20 0,3 7-20 15,-8-1-26-15,6-6-27 0,-6 6-28 0,5-5-30 0,-5-1-31 0,8 6-47 16,-8-6-53-16,0 0-92 0,0 3-105 0,0-3-42 0,0 1-8 0,0-5 13 0,0 4 30 0,0-9 36 15,0 4 40-15,0-4 45 0,0 0 42 0,0 0 45 0,0 0 49 0,0-4 56 16,0-5 63-16</inkml:trace>
  <inkml:trace contextRef="#ctx0" brushRef="#br0" timeOffset="46124.67">15820 5145 0 0,'5'-6'30'0,"-5"6"136"0,7-5 76 0,-7 1 52 16,0-1 42-16,6 1 37 0,-6-2 33 0,0 2 31 0,0-1 26 0,0-1 28 15,0 2 25 1,0 4 20-16,0-6 19 0,0 6-104 0,0 0-176 0,0 0-87 0,0 0-44 0,0 0-23 0,0 0-16 0,0-5-13 0,0 5-14 0,0 0-13 16,0 0-11-16,0 0-9 0,-6 5-8 0,-1-5-8 0,7 6-10 0,-5-2-6 15,-4 2-8-15,9 3-5 0,-5 1-5 0,0-1-2 0,-3 2-1 0,3 4-1 0,-3-5 3 16,-5 3 1-16,7 1 0 0,-1 1 1 0,1 6 1 0,-1-8-2 0,1 2-3 16,6 1 0-16,-7-2-2 0,0 5-4 0,7-4-4 0,-7 0-7 0,7 0-4 0,0 0-7 15,0-1-3-15,0 0-4 16,7 1-4-16,-7-6-1 0,7 7 2 0,-7-7 2 0,7 0 3 0,-1 2 3 0,1-1 4 0,6-7 5 0,-7 9 5 0,-1-8 10 15,11 1 8-15,-11-1 8 0,8-4 7 0,-8 0 5 0,9 0 9 0,-1 0 5 32,-5-4 2-32,5 4 4 0,0-5 2 0,-7-4 4 0,7 2 3 0,-6-2 3 0,7 0 4 15,-9-1-1-15,8-4 0 0,-8-2-1 0,3 7-1 0,-2-6 0 0,1-3-2 16,-1 2-1-16,-6-4-9 0,8 1-2 0,-8 0-7 0,5-1-4 0,-5 1-5 16,-5-6-8-16,5 7-14 0,0-3-14 0,-8-3-15 0,2 9-18 0,-1-4-18 0,1-1-23 15,-2 6-24-15,-5-1-27 0,8 4-30 0,-9 2-29 0,2 5-26 16,-1-5-46-16,-1 9-54 0,2-6-63 0,-2 12-62 0,1-6-29 0,-1 3-8 0,4 3 14 15,-3-2 25-15,5 1 31 0,-5 4 36 0,7-3 41 0,-1 4 43 0,1-5 41 0,-1 5 43 16,1-6 51-16,-1 1 56 0</inkml:trace>
  <inkml:trace contextRef="#ctx0" brushRef="#br0" timeOffset="46472.05">16817 4973 0 0,'0'11'23'0,"0"-2"138"0,0-3 75 0,0-3 55 15,0 3 44-15,0-6 40 0,0 0 35 0,-7 0 33 0,7-9 29 0,0-3 27 0,0 9 25 0,0-3 22 0,0 6 20 0,0 0-110 0,0 0-184 0,0 0-92 0,0 0-48 0,0 0-26 0,0 0-16 0,0 0-12 0,0 0-8 0,0 0-9 0,0 6-5 0,0-3-3 16,0 9-3-16,0-9 0 0,0 3 3 0,7 4 1 0,-7 4 0 0,0-4 0 0,5-1 1 0,-5 6-3 16,6 0-3-16,-6 0-5 0,0-5-4 0,6 9-6 0,-6-5-5 0,7 1-7 15,-7 1-2-15,8-3-7 0,-8 1-8 0,5 1-10 0,-5 1-14 0,8-2-19 16,-8 1-23-16,6 1-23 0,-6-3-23 0,5 2-29 0,-5-6-31 0,8 2-29 16,-8 3-33-16,7-5-55 0,-7 2-60 0,0-2-87 0,6 0-92 0,-6 2-29 15,0-6 3-15,0 4 24 0,6-3 35 0,-6-6 36 0,0 0 39 0,0 0 43 0,0 0 46 0,0 0 46 16,0-6 47-16,0 2 61 0,0-6 66 0</inkml:trace>
  <inkml:trace contextRef="#ctx0" brushRef="#br0" timeOffset="46677.45">17128 5125 0 0,'5'-4'45'0,"-5"4"155"0,0-6 78 0,9 2 59 0,-9-1 47 0,0-1 46 0,0 2 40 0,0-2 33 16,0-3 26-16,0 0 21 0,0 3 17 0,0 3 14 0,0 3 15 0,0 0-135 15,0 0-220-15,0 0-100 0,0 0-34 0,5 0-22 0,-5 3-17 0,7 3-11 16,-7 3-10-16,8 0-2 0,-8 1-2 0,0 1 7 0,5 3 5 0,-5-5 1 0,0 6 5 15,7 0-3-15,-7 4-1 0,0-5-8 0,0 7-5 0,0-2-6 0,0-4-7 16,0 6-19-16,0-3-25 0,-7 1-32 0,7 6-36 0,0-5-41 0,-5-2-39 16,5 7-46-16,-8-5-43 0,8 5-98 0,-7-6-120 0,2 6-71 0,-4-1-44 0,9-6-10 15,-5 9 9-15,0-9 25 0,-3 1 37 0,-5 2 44 0,7-7 49 16,-1-4 53-16,-7 0 56 0,9-1 57 0,-8 0 62 0,-1 2 85 0,2-7 98 0</inkml:trace>
  <inkml:trace contextRef="#ctx0" brushRef="#br0" timeOffset="47625.99">9123 7045 13 0,'9'-4'103'0,"-9"-2"55"16,5 6 44-16,-5-6 35 0,0 2 35 0,7-1 33 0,-7-1 35 0,0 6 36 0,0-3 33 0,0-3 31 0,0 6 30 0,0-4-19 0,0 4-53 0,0 0-57 0,0 0-59 0,0 0-32 0,0 0-17 0,0-5-15 0,0 5-14 0,0 0-15 0,0 0-20 15,0 0-19-15,0 0-20 0,0 0-17 0,0 0-15 0,0 0-17 0,0 0-14 0,0 0-15 16,0 0-13-16,0 0-14 0,0 0-10 0,0 0-11 0,0 0-11 0,0 0-5 16,0 0-6-16,0 0-5 0,0 0 0 0,0 0 5 0,0 5 7 0,0-1 6 15,0 2 6-15,6-3 6 0,-6 8 6 0,0-1 5 0,5 5 5 0,-5-6 4 0,0 6 7 16,9 4 3-16,-9-4 6 0,7 4 1 0,-7 2 2 0,5 3-5 0,-5-6-5 15,6 7-10-15,-6-1-3 0,7 1-8 0,-7-1-1 0,0 0-4 0,6 1-2 16,-6 1-1-16,8-7-2 0,-8 5-1 0,0 1-2 0,5-7-1 0,-5 7-1 0,0-10 0 16,7 5-1-16,-7-1 0 0,6 0 2 0,-6-4-1 0,0 0 0 0,8 0-1 15,-8 4 0-15,6-10-1 0,-6 6 1 0,0 0 1 0,7 0 0 0,-2-6 1 16,-5 0 2-16,7 7-2 0,-7-7-1 0,0 2-6 0,7-2-7 0,-7 1-13 16,5-4-15-16,-5 3-13 0,0-9-17 0,0 4-18 0,0-4-19 0,0 6-19 15,0-6-18-15,0 0-18 0,0 5-17 0,0-5-22 0,0 4-21 0,0-4-43 0,-5 0-48 16,5 0-79-16,-7 0-88 0,7 0-26 0,-7 0 5 0,2 0 18 0,-2 0 29 15,1-4 30-15,-2-1 32 0,2-1 35 0,-1 2 34 0,-6-5 40 0,7 3 43 0,-7-4 58 16,8 1 64-16</inkml:trace>
  <inkml:trace contextRef="#ctx0" brushRef="#br0" timeOffset="48210.57">9053 7001 87 0,'7'-5'162'0,"-7"1"52"0,0-1 45 0,0-2 41 0,0 4 40 0,0-3 35 0,0 1 33 0,0 1 33 16,0-2 30-16,0 2 29 0,0 4 34 0,0-5-63 0,0 1-113 0,0 4-61 0,0-5-39 0,0 5-28 0,0-6-23 0,0 6-19 0,0-4-17 0,0 4-16 0,0 0-12 0,-7 0-14 0,7 0-15 0,0 0-12 0,0 0-20 0,0 0-12 15,0 0-18-15,0 0-12 0,0 0-12 0,0 0-13 0,0 0-10 0,0 0-10 0,0 4-9 0,-8-4-6 0,8 6 0 0,0-1-3 16,0-1 2-16,0 5-1 0,-5 1 4 0,5 1 0 0,-8 4 3 0,8-2 1 16,-6 7 2-16,6 0 3 0,-5-2 6 0,-3 2 3 0,8 5 4 0,-8-6 0 0,8 7 0 15,-5-3-3-15,-1-2-1 0,6-3 0 0,-7 6-3 0,7-3 2 0,0-2 1 0,-5 2 0 16,5-3 0-16,0 1 1 0,-9-4 1 0,9 0-2 0,0 0 1 0,0 0 0 16,-7-6 0-16,7 1 1 0,0-1 0 0,0 1 1 0,0-5-1 0,0 4 1 15,0-3-1-15,0 0 1 0,0-6 0 0,0 0 3 0,0 3 2 0,0-3 4 16,0 0 1-16,0 0 4 0,0 0 5 0,0 0 4 0,0 0 3 0,0 0 5 15,0 0 2-15,0-3 5 0,0-3-1 0,0 6-2 16,7-6-4-16,-7-3-6 0,0 4-5 0,0-5-4 0,0 1-3 0,9-7-4 0,-9 2-2 16,0 1-4-16,5-8-5 0,-5 2-5 0,7-2-2 0,-7 3-5 0,0-3 1 0,6-1 3 0,-6 1 0 15,5 2 3-15,-5-5 3 0,8 3 1 0,-8-3-1 0,8 5 0 0,-3 0-3 16,-5-7-1-16,6 7 0 0,-6 5 1 0,8-6 3 0,-3 6 1 0,-5-1 2 0,0 6 3 16,8-1 3-16,-8-1-1 0,0 7 2 15,0-2-4-15,0 6 2 0,0 0-3 0,0 0-3 0,0 0-4 0,0 0-3 0,0 0-3 0,0 0-6 0,0 0-4 16,0 0-7-16,7 0 2 0,-7 6 0 0,5-2 4 0,-5 1 0 0,7 1 4 15,-7-3 5-15,7 9 2 0,-2-3 5 0,3 1 6 0,-3-1 1 0,3 0 6 0,-2 3 5 16,6-3 3-16,-3 4 3 0,-4-2-1 0,2-2-1 0,-1 1-3 0,-1 1 0 16,4-3-1-16,3 7-2 0,-6-4-1 0,1-1-1 0,-1 5 0 0,7-6-1 15,-6 6 0-15,-1-5-2 0,2 4-2 16,5 0-3-16,-8 0-15 0,2 1-22 0,0 0-40 0,-2 0-48 0,3 1-71 0,-1-4-83 0,-7 4-125 0,6-2-141 0,-6 2-59 16,0-1-18-16,0-2 1 0,0-2 15 0,-6-2 18 0,-1-9 28 0,-1 6 40 0,3-12 47 15,-2-3 62-15,-5-2 67 0,5-8 81 0,-7-6 86 0</inkml:trace>
  <inkml:trace contextRef="#ctx0" brushRef="#br0" timeOffset="74477.37">4708 7958 0 0,'0'-4'47'0,"0"-2"31"0,0 0 19 0,0 2 26 0,0-1 29 0,0 0 29 16,0 1 25-16,-5-2 25 0,5 2 24 0,0-1 22 0,0 1 21 0,0-1-19 0,0-1-46 0,0 6-17 0,0-4-5 0,0-2 0 0,0 6 0 0,0-5-7 0,0 1-17 0,0 4-9 0,0-6-9 0,0 3-7 0,0 3-2 15,0 0-4-15,-8-6 2 0,8 6-3 0,0-4 1 0,0 4-2 0,0-5-1 0,0 5-4 0,0-6-1 16,0 6-5-16,0 0-5 0,0-3-8 0,0 3-7 0,0 0-8 0,0 0-8 0,0 0-6 16,0 0-12-16,0 0-9 0,0 0-8 0,0 0-9 0,0 0-10 0,0 0-8 15,0 0-9-15,0 0-9 0,0 0-4 0,0 0-8 0,0 0-6 0,0 0-8 16,0 0-6-16,0 0-5 0,0 0-9 0,0 0-6 0,0 0-5 0,0 0-7 15,0 0-3-15,0 0-4 0,0 0 1 0,0 3 1 0,0 3 1 0,0-1 1 16,8-1 2-16,-8 2 4 0,0 3 5 16,0 0 8-16,5 7 11 0,-5-2 11 0,8 0 10 0,-8 6 9 0,5 1 7 0,-5 1 5 15,0-1 3-15,5 3 2 0,-5 1 3 0,9 3 2 0,-9 2 2 0,0-6 4 0,7 6-2 0,-7-2-1 0,5 2-6 0,-5 0-3 16,0-1-4-16,6 0-3 0,-6 0-4 0,0 0-1 0,8 1-2 16,-8 1-2-16,5-3-3 0,-5 2 0 0,0-2-6 0,8 2-1 15,-8-1-2-15,0 0-2 0,5-5 0 0,-5 6-2 0,7-6 0 0,-7 1-2 0,0-1-2 0,7 1-1 16,-7-6 0-16,0 1-2 0,7 1 1 15,-7-3 1-15,0 1-2 0,6-4 2 0,-6 0 1 0,0 0-2 0,0 0 0 0,7-1-1 0,-7-5 2 0,0 2-1 0,0-2-1 16,0 1 1-16,0-4-1 0,0 3-3 0,0-5-3 0,5 1-2 0,-5 1-8 16,0-6-1-16,0 3-7 0,0-3 0 0,0 0-2 0,0 0-4 0,0 0-4 15,0 0-5-15,0 0-3 0,0 0-12 0,0 0-14 0,0 0-21 0,0 0-28 0,0-3-27 16,-5-3-33-16,5-3-32 0,0 5-38 0,0-7-67 0,-7-4-84 0,1 5-63 16,6-4-51-16,-7-5-12 0,0 3 5 0,0-8 23 0,2 6 29 0,-3-9 41 15,3 5 44-15,-3-8 48 0,2 0 49 0,1 2 51 0,-2-3 50 0,-2 3 69 0,4-7 81 16</inkml:trace>
  <inkml:trace contextRef="#ctx0" brushRef="#br0" timeOffset="75046.28">4742 7963 5 0,'0'-5'68'0,"5"1"35"16,-5-2 28-16,0 6 32 0,0-6 34 0,0 2 31 0,0-1 28 0,0 0 27 0,0 1 26 0,0 4 27 0,0-6 28 0,0 2-19 0,0-1-46 0,-5 5-28 0,5-4-14 0,0-1-8 0,0 5-6 0,-7-6-13 0,7 6-16 0,0-4-9 0,0-2-8 0,-9 6-5 16,9-5-6-16,0 1-6 0,0 4-9 15,-5-6-7-15,5 6-8 0,0-3-7 0,0 3-6 0,0 0-7 0,0 0-8 0,0-6-9 0,0 6-8 0,0 0-12 0,0 0-9 16,0 0-11-16,0 0-11 0,0 0-9 0,0 0-12 0,0 0-10 16,0 0-11-16,0 0-10 0,0 0-9 0,0 0-8 0,0 0-8 0,0 0-6 0,0 0-8 15,0 0-2-15,0 0-4 0,0 0-4 0,0 0-4 0,0 0 1 0,-5 0-1 0,5 6 5 16,0-6 3-16,-8 9 4 0,8-5 2 0,-5 7 6 0,-3-1 1 0,0-1 3 15,3 6 4-15,-1-1 4 0,-1 2 2 0,1-1 4 0,-2 3 3 16,-4 1 2-16,6 2 0 0,0-3-2 0,-1-2 1 0,-1 3-3 0,3 1-2 0,-1-1 2 16,-7 0-2-16,13 1 0 15,-7-5 0-15,-1 4 1 0,2-4-1 0,6 0 1 0,-6 0-1 0,-1-6-1 16,7 6 0-16,-5-5-1 0,5-1 0 0,0 1-1 0,-8-5 0 0,8-1 0 0,0 1 1 0,0 1-2 0,0-6-1 0,0 0 2 0,0 0 1 16,0 4 2-16,0-4 4 0,0 0 2 0,0 0 3 0,0 0 4 0,0 0 6 0,0 0 6 15,0 0 6-15,0 0 6 0,0-4 3 0,0 4-1 0,8-6 1 0,-8-3-2 16,0 4-1-16,0-5-2 15,5-5-2-15,2 6 0 0,-7-10-4 0,6 4-1 0,-6-6-3 0,6-1-7 0,2 1-6 0,-1-3-6 16,-7-1-3-16,5 1-1 0,3 0-1 0,-2-6 2 0,-1 5-2 0,3 1 2 16,-1 0-1-16,-1 4 1 0,0-4-3 0,1 4 1 0,-2 1 2 0,3 4 1 0,-2 0 2 0,-6 0 2 31,7 2 0-31,-1 3 6 0,-6 5 2 0,5-4 2 0,-5-3 1 0,8 8 0 0,-8-1-1 16,0 1-4-16,0 4 0 0,0 0-6 0,0 0-7 0,0 0-6 0,0 0-8 15,0 0-4-15,0 0-8 0,0 0-6 0,0 0-6 0,0 0-1 0,8 0 1 0,-8 4 2 16,5 1 3-16,-5-1 1 0,8 8 3 0,-3-3 6 0,0 0 3 0,11 6 7 15,-11 1 6-15,9-2 6 0,-1-1 6 0,-8 8 3 0,9-2 5 0,-1-4 0 0,-1 3-3 16,2 3-2-16,-9-2-6 0,8 5-15 0,3-3-18 0,-5 3-31 0,-3-5-37 16,4 5-46-16,-6 1-52 0,1-1-99 0,7 0-120 0,-9 1-88 0,3-4-71 0,-3 3-27 15,3-5 0-15,-8 1 14 0,6-6 21 0,-6-5 35 0,0-4 42 0,-6 1 51 16,6-6 57-16,-8-6 63 0,3-8 67 0,-3 0 87 0,3-6 95 0</inkml:trace>
  <inkml:trace contextRef="#ctx0" brushRef="#br0" timeOffset="82795.33">4342 9613 0 0,'0'0'55'16,"0"-3"46"-16,0-3 36 0,-5 2 30 0,5-2 29 0,0 6 27 0,0-5 27 0,-5 1 23 0,5 4 25 0,0-6 22 0,-9 3 24 0,9-3-16 0,0 6-38 0,-7-6-28 0,7 3-25 0,0 3-17 0,0-6-13 0,-5 3-11 0,5 3-6 0,0-7-7 15,0 7-5-15,0-5-4 0,0 5 0 0,0-4-7 0,0 4-3 0,0-5-6 0,0 5-9 0,0 0-9 0,0 0-9 16,0 0-11-16,0 0-13 0,0-6-13 0,0 6-12 0,0 0-14 0,0 0-15 16,0 0-15-16,0 0-16 0,0 0-12 0,0 0-13 0,0 0-11 0,0 0-11 0,0 0-8 15,0 0-9-15,0 0-4 0,0 0 1 0,0 0-2 0,0 6 3 0,0-1 5 16,0-1 5-16,0 1 6 0,0 2 6 0,5 2 7 0,-5 0 5 0,0 0 7 16,0 1 8-16,0 5 7 0,7-6 4 0,-7 6 5 0,0 0-1 0,0 4 1 15,0-4 0-15,9 0-3 0,-9 4 0 0,0 1 1 0,0-5-3 0,0 4-1 0,0 2-2 16,0-3-4-16,5-3-1 0,-5 4-5 0,0 0 0 0,0-4-3 0,0 6-5 15,5-7-4-15,-5 0-5 0,0 7-8 0,8-7-10 0,-8-4-15 16,0 4-16-16,0-4-19 0,0 5-22 0,5-6-20 0,-5-5-21 0,0 7-19 16,0-2-17-16,8-2-41 0,-8-4-45 0,0 3-74 0,0-1-86 0,8-1-33 15,-8 0-8-15,0 2 11 0,0-6 26 0,0 0 29 0,0 0 32 0,0 0 36 0,5-6 34 0,-5 2 36 16,0 0 36-16,0-7 51 0,0 1 58 0</inkml:trace>
  <inkml:trace contextRef="#ctx0" brushRef="#br0" timeOffset="83018.5">4337 9497 0 0,'0'0'7'0,"0"0"118"0,0 0 69 0,0 0 44 0,0 0 29 0,0 0 24 15,0 0 18-15,0 0 21 0,0 0 18 0,0 0 24 0,5-6 21 0,-5 2 23 0,0 4 21 16,0-5-80-16,0 5-139 0,8 0-67 0,-8-6-30 0,0 6-9 0,0 0 0 0,0 0 3 16,0 0 4-16,0 0-5 0,0-3-9 0,0 3-10 0,0 0-12 15,5 0-12-15,-5 0-12 0,0-6-11 0,0 6-12 0,8 0-12 0,-8 0-10 16,8 0-8-16,-8-4-6 0,5 4-4 0,1 0-1 0,2 0 2 0,-3-5-1 15,10 5 5-15,-10 0 3 0,2-6 0 0,5 6-6 0,1-4-15 0,1 4-26 0,-9 0-31 0,11 0-33 0,-5-6-47 16,1 6-53-16,4 0-95 0,-11 0-108 0,8-4-49 0,1 4-15 0,-2 0 3 16,0-5 9-16,-4 5 16 0,-1 0 25 0,-2-5 35 15,3 1 42-15,-2 4 45 0,-1-6 50 0,-5 6 57 0,0 0 62 0</inkml:trace>
  <inkml:trace contextRef="#ctx0" brushRef="#br0" timeOffset="83255.33">4482 9643 73 0,'-9'9'135'16,"9"-3"31"-16,0-2 18 0,0 2 10 0,0-6 4 0,0 0 15 16,0 5 19-16,0-5 22 0,0 0 27 0,0 0 21 0,0 0 22 0,0 0-57 0,9 4-101 0,-9-4-51 15,0 0-18-15,0 0-3 0,0 0 4 0,0 0 11 16,0 0 10-16,0 0-6 0,0 0-14 0,0 0-16 0,0 0-17 0,0 0-12 0,0 0-5 0,0 0-7 16,5 0-6-16,-5 0-5 0,0 6-6 0,6-6-1 0,-6 0-1 0,7 3 2 0,-7-3 3 15,5 6 2-15,4-6 4 0,-2 5 0 0,-2-5 1 0,1 4-5 0,7-4-4 16,0 0-17-16,-6 6-18 0,5-6-37 0,3 4-45 0,-2-4-92 0,-2 0-118 15,4 5-58-15,4-5-23 0,-6 6-8 16,0-6 6-16,-2 4 8 0,5-4 14 0,2 0 17 0,-4 0 20 0,-2-4 30 0,-6 4 37 0,7-6 50 0,-5 1 58 16</inkml:trace>
  <inkml:trace contextRef="#ctx0" brushRef="#br0" timeOffset="83540.86">4942 9731 0 0,'0'0'3'0,"0"0"109"0,0 0 62 15,0 0 41-15,0 0 28 0,0-5 27 0,0-5 29 0,0 5 31 0,8 1 32 0,-2-6 33 16,-6 5 34-16,5-4 30 0,-5 3 31 0,0 2-70 0,0-1-127 0,0-1-60 16,0 2-20-16,0-2-4 15,0 2 4-15,0-1-3 0,-5 0-4 0,5 1-11 0,0 4-17 0,0-6-16 0,0 6-17 0,0 0-15 0,0-4-19 0,0 4-13 16,0 0-18-16,0 0-12 0,0 0-18 0,0 0-12 0,0 0-13 0,0 0-14 0,0 0-12 16,0 0-11-16,0 4-6 0,0-4-4 0,-6 6-2 0,6-2-2 0,0 1-1 15,0 4-2-15,0-3-1 0,6 4 2 16,-6-1 3-16,0 6 2 0,0 0 5 0,5-6 3 0,-5 6 7 0,0 4 0 0,0-4-5 0,7 6-9 0,-7-8-14 0,9 7-17 15,-9-4-17-15,5-3-20 0,-5 7-17 0,6-5-24 0,-6 0-26 0,7-2-33 16,-2 2-34-16,-5 1-42 0,9-2-43 0,-2-4-61 0,-7 4-72 0,5 2-34 16,1-7-16-16,1 0 11 15,-7 1 23-15,6-5 30 0,-6-1 33 0,8 1 38 0,-8-5 40 0,0 0 44 0,0-5 45 16,5 1 50-16,-5-1 49 0</inkml:trace>
  <inkml:trace contextRef="#ctx0" brushRef="#br0" timeOffset="83730.2">4956 9403 92 0,'0'0'184'0,"0"0"58"0,0 0 40 0,0 0 25 16,0 0 14-16,0 0 10 15,0 0 9-15,0 0 9 0,0 0 11 0,0 0 15 0,0-3 9 0,0-4-73 0,0 7-121 0,0 0-88 0,0 0-70 0,0 0-36 0,0 0-14 16,0 0 1-16,0 0 10 0,0 0 8 0,5 0 7 0,-5 0-6 16,7 7-13-16,-7-7-32 0,9 3-44 0,-9 3-73 0,5-1-91 0,-5-1-55 0,6 2-39 15,1-2-12-15,-2 1 2 0,-5 0 6 0,9-1 13 0,-9 2 15 0,7-2 17 0,-7 2 28 16,0-6 32-16,5 5 47 0,-5-5 50 0,0 0 70 0,0 0 76 0</inkml:trace>
  <inkml:trace contextRef="#ctx0" brushRef="#br0" timeOffset="84156.74">5099 9771 0 0,'7'15'11'16,"-2"-11"123"-16,-5 1 65 0,8-5 42 0,-8 0 28 0,0-5 29 0,7 1 28 15,-7-8 30-15,6-12 32 0,-6 0 28 0,6 9 29 0,-6 1 26 0,7 0 31 0,-7 4-85 16,5-1-146-16,3-3-66 0,-8 9-26 0,6-4-5 0,-6-1 5 15,7-1-4 1,-7 2-9-16,6 5-10 0,-6-7-17 0,5 7-13 0,-5-2-15 0,8 3-13 16,-8-3-15-16,8 0-14 0,-8 6-18 0,0-3-12 0,5 3-10 0,-5 0-12 15,7-6-4-15,-1 6-6 0,0 6-4 0,-6-6-5 0,8 0 1 0,4 3-3 16,-6 3 1-16,2 0-2 0,5-3 0 0,-8 7 0 0,9 1 2 0,-9-1-3 0,10-1-1 16,-9 6-10-16,7-6-10 0,-8 10-11 0,3-4-15 0,0 0-12 0,-3 4-7 15,3 1-12-15,-3-5-9 0,0 10-6 0,4-6-8 0,-9-1-4 0,5-3-6 16,-5 6 1-16,7-3 2 0,-7 3 8 0,0-6 11 0,6-2 12 0,-6-3 15 0,0 4 10 15,0-2 13-15,0-3 10 0,0-5 9 0,0 5 12 0,0-3 10 0,0-1 8 16,0-1 9-16,0 2 9 0,0-6 7 0,-6 0 6 0,6 0 9 0,0 6 1 16,0-6 6-16,0 0 2 0,0 0 4 0,0 0 1 0,-7 0 5 0,2 0 1 15,5 0 0-15,-9-6 1 0,9 6 0 0,-5-6-2 0,5 2 1 0,-5-7-2 0,-3 8-4 16,8-7 0-16,-5 5-1 0,-3-4 2 0,8-1 1 0,-8-5-1 0,8 5-3 16,-5-4-4-16,-1-2-4 0,6 1-3 0,-7 1-1 0,7-5-5 0,0 4-3 15,0-4-6-15,-6 4-7 0,6-6-6 0,0 3-9 0,6-1-7 0,-6 4-7 0,0-6-5 16,7 3-1-16,-1 2-7 0,-1 2-3 0,3-5-11 0,0 10-14 0,-3-7-18 15,3 1-20-15,2 6-22 0,-1 0-21 0,3 3-27 0,-6-4-27 0,8 5-41 16,-2 1-48-16,2-1-83 0,-1-1-99 0,-1 2-47 0,7-1-17 0,-6 1 9 0,8-1 20 16,-7-2 31-16,4 4 33 0,-4 3 39 0,6-6 40 0,-8 2 44 0,0-1 47 15,4-1 54-15,-5 3 59 0</inkml:trace>
  <inkml:trace contextRef="#ctx0" brushRef="#br0" timeOffset="84568.34">5933 9473 0 0,'-7'9'29'0,"7"-4"145"0,0-5 75 0,0 4 53 0,0-4 38 0,0 6 31 0,-7-6 25 0,7 0 27 0,7-10 24 0,5-1 23 0,-12 8 24 0,0-3 20 0,0 2 17 0,-5-1-118 0,5-1-193 0,0 2-91 0,-7 4-42 0,7-6-20 16,-7 2-10-16,7-1-2 0,-5 5-3 0,-3-5-6 0,3 1-8 0,-3-2-8 15,2 6-4-15,1-4-7 0,-2 4-2 0,-2-5-3 0,4 5-2 0,-2 0-4 16,1 0-9-16,1 0-4 0,-3 0-4 0,0 5-3 0,-3-5-1 0,4 4-3 16,1 2-2-16,-2-2-1 0,-4 1 1 0,6 4-5 0,-2-3-1 0,-5 4-3 15,8-1 2-15,-3 0 1 0,-3 2 1 0,4-1 0 0,-1 0 2 0,2-1-3 0,-1 6-1 16,1-6-3-16,1 3 0 0,-3-3-3 0,0 0-3 0,8 0 1 0,-5 1 1 0,-1-5-2 15,6 5-3-15,0-1 0 0,-7-3-2 0,7 3 1 0,0-3-2 0,0 3 0 16,0-4 1-16,0-1 4 0,0 6 4 0,0-4 4 0,0-1 2 0,7-1 2 16,-7-4 6-16,6 6 0 0,-1-3 7 0,-5 3 2 0,8-1 3 0,0-1 6 15,3 2 6-15,-4-2 5 0,7 1 6 0,-7 1 4 0,4-2 5 0,2-4 4 0,0 5 4 16,6-5 4-16,-4 6 7 0,-2-6 3 0,6 4 4 0,-6-4 1 0,5 5 2 16,-2-5-2-16,-5 4 2 0,2-4-2 0,0 5-3 0,1-5-4 0,-1 4-2 15,-6 2-3-15,7-6-6 0,-9 6-5 0,0-3-5 0,3-3-6 16,-2 6-3-16,-6 0-5 0,7-2-2 0,-7 1-2 0,0-1-3 0,6 1 0 0,-6-1-3 0,0 2 3 15,0-1 3-15,-6-1 7 0,6 2 6 0,0 3 5 0,-7-3 3 0,1-2-1 16,-2 5-1-16,3 2-6 0,0-7-10 0,-4 7-10 0,-3-7-13 0,4 7-18 16,-4-7-17-16,5 1-21 0,-6-1-26 0,8 2-27 15,-9-2-30-15,9 1-27 0,-11 1-28 0,4-6-46 0,6 3-54 0,1-3-49 0,-3 0-53 0,-5 7-26 0,7-7-17 16,-1 0 8-16,1 0 22 0,-2-7 27 0,1 7 31 0,2-3 36 16,5-3 34-16,-6 6 40 0,-2-5 35 0,3 1 53 0,5-6 53 0</inkml:trace>
  <inkml:trace contextRef="#ctx0" brushRef="#br0" timeOffset="84805.48">6154 9326 0 0,'7'4'40'0,"-7"1"155"0,6-5 90 0,-6 0 60 0,0 0 45 0,0 0 33 0,0 0 30 0,0-5 20 0,0-4 19 0,0-1 17 0,0 5 13 0,0 5 15 0,7-4 17 0,-7 4-128 0,0 0-207 0,0 0-106 0,0 0-51 0,0 0-25 15,0 0-14-15,0 0-8 0,0 0 1 0,0 0 4 0,0 0 2 0,0 0 6 16,6 4 6-16,-6 1 1 0,0-1 1 0,8 2-5 0,-8-1-7 0,5 4-6 15,-5 1-7-15,5 0-1 0,-5 4-1 0,9 1 0 0,-9 1 1 0,5-2-2 16,-5 5-6-16,0 0-17 0,7 2-19 0,-7-3-26 0,8 3-28 16,-8-2-34-16,0 5-33 0,5 0-44 0,-5-3-43 15,0 3-56-15,7 0-67 0,-7 1-64 0,7-6-64 0,-7 5-19 0,5 1 4 0,3-7 21 0,-8 9 33 0,5-9 39 0,-5-3 41 0,8 1 46 16,-8-3 48-16,6-4 52 0,-1 2 50 0,-5-2 57 0,0-3 70 0</inkml:trace>
  <inkml:trace contextRef="#ctx0" brushRef="#br0" timeOffset="85011.05">6057 9750 0 0,'-9'-9'22'0,"-2"-1"137"0,4 1 79 0,2-2 52 16,5 1 40-16,-8 1 30 0,2 3 24 0,6-3 24 0,6 5 20 0,2-7 19 15,-8 7 20-15,5-2 19 0,-5-3 17 0,7 4-108 0,-7 1-179 0,6-2-92 16,-1 2-47-16,4-7-25 0,-9 11-10 0,12-9-6 0,-4 5-2 0,-2-2-5 16,-1 1-1-16,8 1-7 0,-6-2-3 0,7 3-5 0,-1-3-4 0,0 0-3 15,0 6-4-15,0-3-13 0,1-3-12 0,5 3-26 16,-7 3-29-16,1-7-39 0,1 7-41 0,4 0-94 0,-4-5-106 0,-2 5-63 0,2 0-36 0,-1 0-9 0,0 0 5 0,-5 0 12 15,3 0 18-15,2-4 27 0,-5-1 30 0,4 5 43 0,-6-10 47 0,0 5 53 16,1 1 58-16,1-8 80 0,-3 9 90 0</inkml:trace>
  <inkml:trace contextRef="#ctx0" brushRef="#br0" timeOffset="85579.78">6857 9424 0 0,'0'-6'1'0,"0"2"102"16,0-7 69-16,0 8 47 0,-6-7 41 16,6 4 38-16,-7-3 39 0,7-2 40 0,0 2 39 0,-6 5 38 0,6-5 35 0,-5 2 34 0,5 2 32 0,0 1-67 0,0-1-128 31,0-1-66-31,0 6-37 0,-8-4-26 0,8 4-21 0,0 0-25 0,0 0-26 16,0 0-28-16,0 0-33 0,0 0-23 0,0 0-24 0,0 0-21 0,0 0-20 15,0 0-17-15,0 0-11 0,0 0-11 0,0 0-2 0,0 0-2 0,0 0-1 0,0 4 3 16,8 2 3-16,-8-1 4 0,0 4 6 0,0-2 3 0,0 2 5 0,0 0 4 15,0 6 3-15,5-6 5 0,-5 7 1 0,0-7 2 0,0 6-1 0,0-1 0 16,6 0-2-16,-6 7 1 0,0-7-1 0,0 6 1 0,7-6-1 0,-7 5-1 16,6 2-3-16,-6-6-3 0,0 3 0 0,7-2-1 0,-1 2-3 0,1-3 2 0,-7 0-2 15,7 0 1-15,0-2-4 0,6 2-1 0,-8 0-9 0,3-5-2 0,-2 5 0 16,-1-1 1-16,10-4 0 0,-9 5 1 0,7-5 4 0,-8-1 2 0,11-4 4 16,-11 5 3-16,6-5 6 0,5-5 3 0,-11 0 6 0,8 0 9 0,-7 0 10 15,9-5 7-15,-10-1 5 0,1-3 5 0,7 5 3 0,-5-11 6 0,-1 6 2 0,-2-3 2 16,9-1 2-16,-9-2-1 0,3 0 0 0,-2 0-2 0,1-3-7 0,-1-3-2 15,-6 7-4-15,5-6-3 0,2 2-4 0,-7-7-4 0,0 4-4 0,0 2-7 16,0-5-4-16,0 0-5 0,0 3-5 0,0-3-3 0,0 5-7 0,-7 0-8 16,7-5-6-16,-5 9-15 0,5-5-16 0,-6 0-19 0,-1 6-15 0,7-1-13 0,-6 6-13 15,-2-7-19-15,8 7-16 0,-5 3-29 0,-2-3-32 0,0 5-36 0,7-1-40 16,-5 5-71-16,-2 0-84 0,7 0-43 0,-8 0-25 0,3 5 3 0,-3-5 18 0,8 4 23 16,-6 1 29-16,1 5 35 0,-3-5 36 0,8-1 43 0,-7 8 47 0,1-8 52 0,6 5 54 15,-6-4 70-15,6 5 83 0</inkml:trace>
  <inkml:trace contextRef="#ctx0" brushRef="#br0" timeOffset="86225.97">7204 9545 76 0,'0'0'147'0,"-7"-5"44"0,7 1 34 0,0-1 30 0,0-5 28 0,0 5 27 15,0 1 28-15,0-8 28 0,7 9 28 0,-7-3 26 0,0 2 24 0,0-7-60 0,0 8-105 0,0-3-61 0,5 2-33 0,-5-1-19 0,0-1-14 0,0 2-11 0,0-2-10 0,0 2-12 0,6 4-13 0,-6-5-17 0,0 0-14 0,0 5-14 16,8-4-10-16,-8 4-12 0,0-6-9 0,5 6-7 0,-5 0-8 0,0 0 1 15,8 0-4-15,-3 6 1 0,-5-6 0 0,7 4 0 0,0 1 3 0,0 0 2 0,-1-1-1 16,1 2 3-16,-2 4-1 0,3-1 2 0,-2 0 0 0,-1 2-2 0,3-1-1 16,0 5-4-16,-3-2-3 0,3 2-1 0,-3 0-4 0,0 0-3 0,-5 0-1 15,9 0-6-15,-4-2-1 0,-5 2-2 0,7 0-3 0,-7 0 2 0,6 0-4 16,-6-2 0-16,7 2 1 0,-7-5-4 0,0 5 0 0,7 0-1 0,-7-6-5 16,0 0 1-16,7 6-3 0,-7-3 2 0,0-8 0 0,0 5 1 0,5 0-1 0,-5-3 4 15,0-1 3-15,0-1 6 0,0-4 7 0,0 0 8 0,0 0 7 16,0 6 11-16,0-6 8 0,0 0 6 0,0 0 8 0,0 0 1 0,0 0 1 0,0 0-3 15,0-6 2-15,-5 6 1 0,5-4-2 0,-7-1-1 0,7-1 2 0,0-3-2 0,-7 5-2 16,7-5-4-16,-7-3-8 0,1 3-5 16,6-6-4-16,0 6-1 0,-7-6 3 0,2 0 1 0,5 1 0 0,-9 0-1 0,9-7 0 0,-5 2-6 0,5 4-6 0,0-3-4 15,-5-3-4-15,5 2-3 0,0 1 1 0,0-3 1 0,0 2-1 0,5 4-1 16,-5-6-2-16,0 12-5 0,5-6-3 0,-5 5-2 16,9 1-5-16,-9 0-3 0,5-1-6 0,-5 5-3 0,7-1-5 0,-7 3-4 0,6-4-2 0,1 7 0 15,0 0 0-15,-7 0 1 0,7 0 3 0,6 0 1 0,-8 7 5 0,1-4 5 16,9 3 3-16,-10-1 8 0,9 5 6 0,-1-1 5 0,0 0 6 0,0 7 2 0,0-1 1 15,1-6 2-15,-2 9-1 0,-6-2-1 0,7-1 1 0,0 6-2 16,-7-9-1-16,7 9-1 0,-6-2-4 0,1 1-2 0,-2-1-3 0,0-4-2 0,1 4-2 16,-2-4-1-16,-5 4-4 0,8-4-4 0,-8 0-4 0,6-6-8 0,-6 6-6 0,0 0-10 15,0-5-9-15,0-1-9 0,0 0-11 16,0 2-19-16,0-7-17 0,0 8-20 0,0-3-19 0,0-5-28 0,0 1-32 0,0-1-56 0,0 1-66 0,0-5-56 16,-6 10-54-16,6-5-13 0,0-5 8 0,-8 6 18 0,8-6 24 0,0 0 30 0,-5 0 35 15,-2 0 34-15,1 0 38 0,6-6 43 0,-6 6 46 0,-2-5 60 0,1-5 74 0</inkml:trace>
  <inkml:trace contextRef="#ctx0" brushRef="#br0" timeOffset="86862.42">7997 9521 26 0,'-6'-5'51'15,"6"1"18"-15,0 4 16 0,0-5 21 0,0-2 25 0,0 7 29 0,0 0 36 0,0-3 29 0,-7-3 29 0,7 2 5 0,0 4-11 0,0-5-8 0,-6 5-3 0,6-6 2 0,0 6 2 0,0-3-1 0,-7-3-2 0,7 6-11 0,0 0-17 0,0 0-25 0,0-4-27 0,0 4-20 16,0 0-18-16,0-5-10 0,0 5-7 0,0 0-6 0,0-6-4 0,0 6-6 0,0 0-4 15,0 0-5-15,0-4-4 0,0 4-2 0,0 0 0 0,0 0-2 0,0-6 0 16,0 2 0-16,0 4-4 0,0-5-1 0,0 5-3 0,0-5-3 0,-6 5-2 16,6-4-1-16,0 4-3 0,0-6-1 0,-8 6-5 0,8-4-3 0,0 4-3 0,0-5-2 31,-5 5-4-31,5-6-3 0,0 6-3 0,-8 0-4 0,8 0 0 0,0-3-6 16,0 3-2-16,0 0-5 0,0 0-1 0,0 0-3 0,0 0-5 0,0 0-1 15,-5-7-6-15,5 7-2 0,0 0-3 0,-5 0-2 0,5 0 2 0,-9-3-5 16,9 3 2-16,-5 0 0 0,5 0-2 0,-7 0 1 0,7-6 2 0,0 6-1 0,-8 0 1 15,8 0 3-15,0 0 0 0,0 0 1 0,0 0 2 0,0 0 0 0,0 0 3 0,0 0-1 16,-5 0 1-16,5 0 0 0,0 0-1 0,0 0 2 0,0 0-3 16,0 0 0-16,0 0-1 0,0 0-3 0,0 0-1 0,0 0-1 0,0 0-3 0,0 0-3 15,0 0-3-15,0 0-7 0,0 0-5 0,0 0-9 0,0 0-7 0,0 0-13 16,0 0-11-16,0 0-14 0,0 0-17 0,0 0-14 0,0 0-16 0,0 0-14 16,0 0-14-16,0 0-7 0,0 0-1 0,0 0-15 0,0 0-21 0,0 6-37 15,5-3-42-15,-5 4-48 0,0-4-44 0,0 3-8 0,0 3 11 0,0-3 20 0,0-6 27 0,0 4 24 16,0-4 27-16,0 5 24 0,0 0 23 0,-5-1 32 0,-2-4 40 0,7-4 48 15,-7 4 67-15</inkml:trace>
  <inkml:trace contextRef="#ctx0" brushRef="#br0" timeOffset="87698.09">7965 9487 73 0,'6'0'148'0,"-6"0"45"0,7-5 35 0,-7 5 29 0,0 0 24 0,6 0 22 0,1-6 23 0,-7 6 22 0,6 0 22 0,-6-3 22 0,0-3 23 0,0 6-56 0,0 0-102 0,7-4-58 0,-7 4-36 0,0-5-16 0,0 5-9 15,0-6-5-15,0 6 2 0,0 0-3 0,0 0-2 0,0 0-2 0,0 0-6 0,0-4-4 0,0 4-4 0,0-6-7 0,0 2-8 0,0 4-6 16,0 0-6-16,-7-5-7 0,7 5-8 0,0-5-5 0,-6 5-8 0,6-4-6 16,-7 4-10-16,1-6-10 0,6 6-9 0,-7-4-8 0,1 4-10 0,-2-5-10 15,8 5-9-15,-5 0-8 0,-3 0-7 0,3 0-5 0,0 0-5 0,-4 0-1 0,4 5-1 16,-2-1 2-16,-1 2 0 0,-4-2 4 0,5 1 2 0,2 4 3 0,-3-3 3 15,2 4-1-15,-1-1 2 0,-4 0 0 16,4 2 4-16,7-1 0 0,-9 0 1 0,4-1 2 0,-2 6-1 0,1-6 4 0,1 3-2 0,5 0 1 0,-8 0-2 0,0 1 2 16,8-2-1-16,0 2 1 0,-5-2 4 0,5-1 0 0,-6 4 0 0,6-4 2 15,0 0-1-15,0-1-1 0,0 0 1 0,0 2-3 0,0-1-1 0,0-1 0 16,0 1-2-16,0-5 1 0,0 5-2 0,0-5 1 0,6-1 2 0,-6 5-1 0,0-3 3 16,5 0 1-16,-5-6 4 0,0 3 3 0,8 3 3 0,-8-6 3 0,8 6 4 15,-3-6 3-15,-5 0 4 0,6 0 1 0,1 0 4 0,-2-6 1 16,4 6 4-16,3-6 1 0,-6 3 3 0,7-3 1 0,-5-4 3 0,4 5 4 0,0-4 3 15,-4-1 4-15,4 1 4 0,2-2 5 0,-9 7 6 0,8-11 4 0,-5 6 4 16,5-1 3-16,-7-1 1 0,1 1 0 0,-1 1 1 0,1-6-1 0,-1 6-5 0,-1 0-5 16,4-7-5-16,-2 7-6 0,-7-6-7 0,5 6-7 0,-5-7-7 0,8 7-3 15,-3-6-7-15,-5 6-1 0,0-3-4 0,0 9-4 0,6-7 1 0,-6 5-2 16,0-1-1-16,0 3-1 0,0 3-2 0,0 0-2 0,0 0-2 0,0 0-6 0,0 0-5 16,0 0-10-16,0 0-8 0,0 0-10 0,0 0-8 0,0 0-3 0,0 0-5 15,0 3 0-15,-6-3-1 0,6 6 0 0,0-1 2 0,0-1 1 0,-5 5 6 16,5 3 3-16,0-8 7 0,0 11 8 0,0-6 10 0,0 3 6 0,0-3 8 0,0 0 3 15,0 6 3-15,0-6 1 0,5 1 1 0,-5 5 2 0,0-6-2 0,0 1-1 16,6 0-1-16,-6 4-2 0,0-3 2 0,8-1-3 0,-8-1-1 0,5 0-4 16,-5 1-12-16,7 1-9 0,-7-2-12 0,6 1-14 0,2-1-16 0,-2-4-20 0,1 5-24 15,-7-1-27-15,5-3-30 0,9 0-62 16,-7-2-77-16,-1 1-73 0,1-5-69 0,7 0-21 0,-9 0 4 0,0 0 16 0,3 0 24 0,5-5 27 0,-5-5 32 16,-3 4 37-16,1-3 40 0,2-6 43 0,-3 2 48 0,3-2 62 0,-3 0 73 0</inkml:trace>
  <inkml:trace contextRef="#ctx0" brushRef="#br0" timeOffset="87983.14">8395 9384 0 0,'0'0'33'0,"5"0"150"0,-5 0 84 0,0 0 58 0,0-5 45 0,8 5 36 0,-8-4 27 16,0-2 23-16,0 1 23 0,7 5 22 0,-7-4 18 0,0 4 25 0,0-5 29 0,0 5-110 0,0-4-188 0,0 4-92 0,0 0-41 0,0 0-20 0,0 0-9 0,0 0-5 0,0 0 2 0,0-6-3 16,0 6-2-16,-7 0-5 0,7 0-5 0,0 0-12 0,-8 0-17 0,8 6-20 15,-5-6-19-15,5 0-17 0,-7 4-17 0,0 1-11 0,2-1-7 0,-3 1-6 0,0 1-1 16,-3 3-4-16,6-3 0 0,-2 7-1 0,-7-2 4 0,7 3 0 0,-4-4 2 15,2 4 2 1,2 1 3-16,2 0 0 0,-1 3 2 0,-1-2-1 0,1-1-1 0,-2-1 0 0,8 5-2 0,-7-4-1 0,7 0-4 0,0 1-1 0,-5-2-7 0,5 0-4 31,0 0-4-31,5-4-6 0,-5 5-8 0,0 0-4 0,7-6-5 0,-7 1-4 16,8 5-4-16,-2-4-5 0,1-2-4 0,-1 0-3 0,-1-5-3 0,2 8-5 16,7-9-2-16,-1 3-9 0,-8 0-9 0,11-6-11 0,-5 0-11 0,2 0-17 0,0 0-17 15,6-6-33-15,-4 0-39 0,-3 3-38 0,0-3-36 0,9-4-37 0,-8 5-32 16,1-4-5-16,-2-1 12 0,-1-5 20 0,5 6 28 0,-4-6 29 0,0 6 34 0,-4-6 33 15,4-1 37-15,-6 2 43 0,7 0 45 0,-5 0 46 0,-3-2 62 0</inkml:trace>
  <inkml:trace contextRef="#ctx0" brushRef="#br0" timeOffset="88442.98">8650 9418 0 0,'0'-18'1'0,"0"-3"81"0,0 2 61 0,0 1 46 0,-8-3 39 0,8 6 38 15,0-4 40-15,0-2 37 0,-6 8 39 0,-1-2 40 0,7 0 40 0,-8 0 24 0,8 6 14 16,0 0-44-16,-5-1-78 0,5-1-58 0,-6 7-41 0,6-2-35 0,0 1-27 16,0 5-35-16,0 0-37 0,0 0-35 0,0 0-32 0,0 0-29 0,0 0-27 15,0 0-14-15,0 5-12 0,-8 1-8 0,8-2-5 0,0 7-1 0,0-1 1 0,8-1 5 16,-8 0 5-16,0 6 9 0,0 0 12 0,0 4 8 0,0-4 7 0,0 6 4 15,6-3 1-15,-6 1-1 0,0 2-7 0,0-3-5 0,0 3-6 0,5 3-5 16,-5-5-5-16,0 0-5 0,0 2-2 0,0-7-4 0,8 6-5 0,-8-2-10 0,0-3-14 16,0 0-11-16,7 0-10 0,-7-6-10 0,0 6-11 0,6-5-9 0,-6-1-7 15,8 2-11-15,-8-7-6 0,5 6-6 0,-5-5-9 0,5 0-1 0,3-1 1 16,-8 2 6-16,6-2 10 0,1-4 12 0,-1 0 9 0,1 0 10 0,0 0 11 0,0-4 11 16,5 4 10-16,-6-6 14 0,2-3 13 0,-2 4 12 0,1 1 15 0,-2-6 14 15,3-1 14-15,-2 2 16 0,-1-1 14 0,3-5 12 0,-3 6 13 0,2-6 8 16,2 0 13-16,-9-4 7 0,5 5 5 0,1-2 8 0,1-2 5 0,-7 3 4 0,0-5 6 15,6 6-1-15,-6-1-2 0,7-1-7 0,-7 7-5 0,0-6-10 0,0 6-6 16,6 0-7-16,-6 3-5 0,0 3-10 0,0-4-7 0,0 7-12 0,0-5-9 16,0 5-16-16,0 0-13 0,0 0-14 0,0 0-16 0,0 0-12 0,0 0-10 15,0 0-6-15,-6 0-9 0,6 5 0 0,-7-5-4 0,7 7-1 0,-6 2-1 0,-1-5 1 16,7 5 2-16,-6 2 3 0,1-2 6 0,5 7 4 16,-9-2 8-16,2-4 2 0,2 4 5 0,-3 0 1 0,8-3 2 0,-5 2-1 0,-1 2-1 0,6-6 2 0,-8 7-4 15,8-7-1-15,-5 2-1 0,5-2-1 0,0 7 0 0,0-7 2 0,-7 0-2 16,7-3 1-16,7 3 3 0,-7 1 0 0,0-1 0 0,0-3 3 0,5 3-2 15,-5 1 2-15,8-5 2 0,-2 4 1 0,-1-3 1 16,8-2 1-16,-6 7-1 0,7-7 0 0,-8 2 1 0,7-3 0 0,0 3-3 0,0-1-9 0,0-5-16 16,7 4-19-16,-8 2-21 0,3-2-27 0,-3-4-27 0,0 0-35 0,4 5-37 0,-5-5-57 15,1 6-65-15,-3-6-94 0,-4 4-100 0,2-4-41 0,-1 5-8 0,-6-5 15 16,0 0 26-16,0 0 36 0,0 0 38 0,-6 0 44 0,-1 6 44 0,2-6 50 0,-4-6 52 16,-3 6 64-16,6-5 69 0</inkml:trace>
  <inkml:trace contextRef="#ctx0" brushRef="#br0" timeOffset="89126.39">5783 10712 86 0,'5'-9'177'0,"2"-4"60"0,1 1 50 0,-2 3 42 0,1-1 39 0,-7-4 35 0,6 4 28 0,-6 1 32 0,0-7 28 0,5 6 26 0,-5 2 28 0,0 2-66 0,8-3-115 0,-8 3-80 16,0 1-64-16,0 1-39 0,0-2-24 0,0 6-22 0,8 0-16 0,-8 0-14 0,0 0-11 0,0 0-13 15,0 0-14-15,0 0-13 0,0 0-13 0,0 0-10 0,0 0-8 0,0 0-8 16,0 6-8-16,0-2-5 0,0 7-6 0,0-2-5 0,0 1-1 0,0 4 1 0,0 2-3 16,0-1 1-16,0 3 1 15,5-3 4-15,-5 4 3 0,0 0 2 0,0 1-2 0,0 1 2 0,0-2-3 0,6 6 2 0,-6-7-1 0,0 2 1 0,0 0 0 0,0-2-2 16,0 2-2 0,7 1-2-16,-7-7-5 0,0 6-11 0,5-5-16 0,-5 4-5 0,9-4-5 0,-2 0 1 0,-7-2-1 0,5 2-1 15,1 0 0-15,2-5 2 0,-8 4 0 0,5-4 2 16,3-5 3-16,-3 4 6 0,-5-2 9 0,7-7 13 0,-7 3 17 0,7-3 13 0,-2 0 5 0,-5 0 4 0,0 0 4 0,8-3 2 0,-8-4 3 15,0 2 2-15,7 1 3 16,-7-1 3-16,0-5 5 0,0 1 2 0,0 0 4 0,0-3 2 0,0-3-3 0,0 2 0 0,-7-1-3 16,7-2-1-16,0-3-2 0,-8 5-2 0,3-7 0 0,-2 2 1 0,0-6 0 0,2 1 0 0,-3 6-3 0,3-12-9 15,-3 6-7-15,2-7-6 16,1 7-5-16,-2-6-3 0,-2 2-1 0,9-6-1 0,-5 4-2 0,-2 2-1 0,7-2-1 0,0 6-5 0,-6-1-6 0,6 1-4 0,0 0-2 16,0 3 2-16,0 2 0 0,0-2 1 0,6 7-1 0,-6 0-3 0,0-1-1 15,0 0-3-15,7 6-2 0,-7 0-4 0,5-1-3 16,-5-1-7-16,9 8-2 0,-9-4 0 0,7 2-2 0,-2 5 0 0,1 0 1 0,2-4-1 0,-3 4 2 15,3 4 3 1,-3-4 2-16,9 5 3 0,-1-5 1 0,-6 7 4 0,7-4 5 0,-4 8 6 16,-2-7 2-16,5 5 1 0,0 6 2 0,1-6-1 0,-9 3 2 0,8 1-1 15,-8 2-2-15,4-6 1 0,-2 6-1 0,-2 1-2 0,-5-2 1 0,0 2-1 0,8-2 4 16,-8 0-2-16,-8 6 3 0,8-5 0 0,0-5 2 0,-5 3-3 0,-2 2-4 16,-2-1-7-16,4-2-8 0,-1 1-8 0,-6 2-9 0,4-6-7 0,-5 3-7 15,7 1-12-15,-7-4-14 0,5 2-18 0,-2-1-23 0,1-4-21 0,-3 3-24 0,4 0-25 16,3-5-24-16,-2 1-35 0,0 1-39 0,2 3-40 0,-3-9-40 0,3 6-30 15,5-2-24-15,-8 2 4 0,8-6 17 0,0 0 26 0,0 0 32 0,0 0 34 0,0 0 36 16,0 0 38-16,0 0 42 0,0 0 45 0,0-6 48 0</inkml:trace>
  <inkml:trace contextRef="#ctx0" brushRef="#br0" timeOffset="90390.8">6370 10551 0 0,'12'0'22'0,"0"0"137"15,-5-4 77-15,1 4 51 0,5-6 41 0,-7 3 33 0,-1-3 29 0,2 2 28 0,1-1 28 0,-2-1 30 0,-6 2 29 0,6-7 32 0,-6 7 31 0,7-1-99 0,-7 1-171 0,0-6-82 0,0 5-39 0,0-1-16 0,5 3-8 0,-5-3-5 16,0 0-4-16,-5 2-6 0,5-1-9 0,0 1-10 0,0-1-14 0,0 1-16 0,-7 4-16 16,7-6-12-16,0 0-16 0,-6 3-10 0,0 3-11 15,6-6-6-15,-8 6-9 0,1-6-8 0,7 6-4 0,-5 0-8 0,-1 0-4 0,-2 0-4 16,3 0-4-16,-3 0-2 0,1 6-1 0,-5 0-3 0,7-3 0 0,-2 3 0 0,-7 4 0 0,7-5-4 16,-4 8 2-16,-5-1-2 0,11-3-1 0,-8 6-1 15,-1-6-2-15,7 6-3 0,2 0-3 0,-9-2-3 0,9 2-6 0,-3-5-4 16,3 4-6-16,-2 2-5 0,7-2-2 0,-7-4-1 0,7 5-2 0,-5-5 0 15,5 4-1-15,0-4 1 0,0-1 1 0,0 3 6 0,0-9 2 0,0 7 5 0,0-5 7 16,0-1 5-16,0 7 6 0,0-11 6 0,5 4 5 0,-5 1 7 0,7-5 4 0,-7 0 6 0,7 6 5 0,-7-6 4 16,5 0 6-16,3-6 3 0,-3 6 3 0,3-5 3 0,-2 5 2 0,-1-4 3 15,11-2 1-15,-11-3 2 0,8 4 0 0,0-5 3 0,-5 1 5 0,3-1 2 16,2-1 5-16,2 2 3 0,-4-4 3 0,-5-2 4 0,9 3 1 0,-2-2 2 0,-7 6 6 16,-1-7 2-16,10 0 4 0,-9 4 3 0,0-2 0 0,1 3 0 0,-2-1-3 15,3-4-2-15,0 6-5 0,-8 5-2 0,5-6-5 0,1 5-5 0,-6-1-5 16,0 3-8-16,7 3-4 0,-7 0-10 0,0 0-7 0,0 0-6 0,0 0-4 0,0 0-6 15,0 0-1-15,0 0-2 0,0 3-5 0,0 3 2 0,0-1-2 0,0 5 1 16,0-1 1-16,0 0 1 0,0 1 4 0,5 1 0 0,-5 2 4 0,0 2 3 16,0 0 0-16,0 0 1 0,0-1-2 0,0 0 0 0,0 1-2 0,0 1 0 0,0-2-5 15,0 1-4-15,9-5-4 0,-9 5-7 0,0-6-5 0,5 6-4 0,2-6-5 16,-7-3-5-16,6 4-6 0,-1-1-4 0,4-5-5 0,3 1-4 0,-5 1-7 16,0-2-1-16,6 1-1 0,-6-5-2 0,5 6 1 0,0-6 2 0,1-6 3 15,-5 6 3-15,11 0 5 0,-11-5 4 0,5 1 3 0,-3-2 9 0,4 1 4 0,6-3 6 16,-14 3 6-16,7-5 6 0,8-1 7 0,-8 1 4 0,1 1 6 0,-9-6 5 15,8 6 4-15,0-6 6 0,0 5 3 0,0-4 7 0,-7-2 7 0,7 1 9 16,-6 1 8-16,0 0 9 0,0-1 8 0,-2 0 9 0,-5-3 8 0,8 3 9 16,-8-1 7-16,5 2 8 0,-5-5 8 0,0 4 5 0,0 0 4 0,0 2-2 0,0-2 0 15,0 3-4-15,0 3-6 0,0 0-8 0,-5-1-8 16,5 1-9-16,-8 3-9 0,8 0-10 0,-5 3-7 0,5-3-12 0,-7 6-11 0,0-5-10 16,0 5-11-16,1 0-7 0,-1 0-8 0,7 5-6 0,-6-5-4 0,-7 6-2 0,13 3-2 15,-13-3-2-15,5 3 1 0,3 1 0 0,-3-1 0 0,3 0 0 0,0 3 2 0,-9 3-1 16,7-6 4-16,1 4 3 0,-2-1 0 0,2 2 2 0,6 0 0 0,-7-5 3 15,2 6-2-15,5-4 1 0,-8 2-3 0,8 2 1 0,0 0 0 0,-6 0 0 16,6-1 2-16,0 0-1 0,0 1 1 0,0 1 1 0,0-2-1 0,0-4 0 0,6 5-2 16,-6 0 0-16,8-2 3 0,-3-2-1 0,-5-2-1 0,7 7 3 0,-1-7 0 15,8 0-1-15,-7-3-2 0,-2 3-9 0,9-3-9 0,-9-3-14 0,8 4-15 0,-5-2-12 16,5-1-12-16,0-4-11 0,-7 0-10 0,7 0-10 0,-6 0-11 0,7 0-11 16,-9 0-15-16,8-4-11 0,-5-1-15 0,3-2-5 0,4 4-2 0,-9-8 3 15,7 7 4-15,0-7 3 0,-5 3 4 0,3-7 6 0,2 0 5 0,-5 0 11 16,4 0 10-16,0 0 12 0,3-4 16 0,-10 1 18 0,9 3 16 0,-9-6 21 15,10-4 21-15,-10 7 19 0,9-3 20 16,-9 3 22-16,3-7 19 0,-2 6 19 0,7-1 19 0,-8-4 17 0,2 5 17 0,2-2 16 0,-9 2 15 0,5-2 15 0,2 3 13 16,-7 3 8-16,6-3 7 0,-6 6 7 0,0-1 5 0,0 3 1 0,0-1 1 15,0 8-3-15,0-9-4 0,0 8-11 0,0-1-17 0,0 5-16 0,0 0-19 16,0 0-19-16,0 0-17 0,0 0-20 0,0 0-13 0,0 0-19 0,-6 0-15 16,6 0-15-16,0 5-11 0,-7-1-10 0,7 1-6 0,0 5-5 0,-5-4-2 15,5 9 1-15,0-6 2 0,-9 0 0 0,9 7 2 0,-7-1 3 16,7-2 1-16,-5 1 2 0,5 2 1 0,0-1-1 0,-6 3 1 0,6-3-2 0,-7 1 1 0,7 2-1 15,-6-3-2-15,6 6-1 0,-8-8-3 0,8 8-4 0,0-6-2 0,0 3-10 16,-5-3-5-16,5 0-10 0,0-1-8 0,0 0-9 0,0 1-12 0,0 1-8 0,0-2-9 16,5-4-5-16,-5-1-7 0,0 3 1 0,0-3-2 0,8 0 2 0,-8-5 3 15,6 7 9-15,-6-7 5 0,7-4 9 16,-7 5 10-16,6 1 11 0,-6-6 14 0,0 0 10 0,5 0 9 0,2 0 11 0,-7 0 7 0,9 0 5 0,-9-6 5 0,5 1 5 16,2 1 1-16,-7-2 3 0,6 1 2 0,-1-4 1 0,-5-1 3 0,9 1 1 15,-2-1 1-15,-2-1 1 0,-5-2 2 0,6 4 2 0,2-6 1 0,-3-1-1 16,-5 2 3-16,8-2-1 0,-3 2 1 0,-5-1 1 0,7 2 2 0,-7-2 3 0,7-1 2 31,-7 2 1-31,7 4 4 0,-7-5-1 0,0 6 2 0,0-1 2 0,0 5 1 16,0-4 0-16,0 5 4 0,0-2-4 0,0 6-1 0,0-6-5 0,0 6-8 15,0 0-8-15,0 0-11 0,0 0-7 0,0 0-8 0,-7 0-6 0,7 6-6 0,0-6-4 16,-7 6-5-16,7-2-2 0,0 1-4 0,-7 4 0 0,7-5-2 0,-5 8 3 16,5-3 4-16,0-4 3 0,0 5 7 0,-8-1 3 0,8 0 5 0,0 1 0 15,0-4 3-15,0 3 0 0,0 0 1 0,0 1 1 0,0-5 1 0,0 5 1 16,0 1 2-16,0-8 0 0,8 9 1 0,-8-8 1 0,0 0-3 0,0 6 2 0,0-6 0 15,5 2-2-15,-5 0-2 0,0-3 1 0,7 3 0 0,-7 0-3 0,0-2 1 16,0 1-4-16,7-1 1 0,-7 1-1 0,0-1-1 0,0 2 1 0,7-1-2 0,-7-5 2 16,0 4-2-16,0 2-1 0,6 0 1 0,-6-3 0 0,0 7-1 0,0-5 0 15,7-1 0-15,-7 7-1 0,0-7 1 0,5 7 0 0,-5-7-1 0,8 7 1 16,-8-7-1-16,6 5-1 0,-6 1 4 0,5-5-2 0,-5 4-2 0,8 3 2 16,0-8 0-16,-3 1 0 0,-5 5 0 0,8-7-2 0,-3 3-2 0,0-1-6 15,4-1-10-15,-4 2-14 0,2 0-14 0,-7-2-16 0,6-4-16 0,1 5-17 16,0-5-16-16,-7 0-20 0,7 0-22 0,-2 0-25 0,3-5-30 0,-8 5-36 0,5 0-40 15,-5-4-64-15,6-2-79 0,2 0-45 0,-1 2-32 0,-7-1 4 0,5-4 16 0,4 3 26 16,-9-3 30-16,5 0 35 0,-5-7 38 0,5 7 42 0,-5-6 45 0,8 0 49 16,-8 0 53-16,0 0 68 0,0 2 82 0</inkml:trace>
  <inkml:trace contextRef="#ctx0" brushRef="#br0" timeOffset="91101.88">7554 10513 40 0,'0'0'126'16,"-5"0"50"-16,-3-6 39 0,8 6 32 0,-7-5 30 0,7 5 31 0,0-4 31 0,0 4 29 0,-6-5 29 0,6 5 27 0,0 0 27 0,0-4-41 0,0 4-80 0,-6 0-59 0,6 0-50 0,0-6-26 0,0 6-14 0,0 0-10 0,0 0-8 0,0 0-12 15,0 0-13-15,0-4-16 0,0 4-12 0,0 0-14 0,0 0-14 0,0 0-13 0,0 0-13 0,0 0-16 0,0 0-15 16,0 0-14-16,0 0-15 0,0 0-8 0,0 0-7 0,0 0-5 0,0 0-3 15,0 0 1-15,0 4-2 0,0 2 0 0,0-2 4 0,0 1 2 0,0 4 2 0,0-3 8 16,0 4 8-16,0-5 5 0,6 5 5 0,-6-7 5 0,0 7 0 0,6 1 1 16,-6-7-3-16,0 7 2 0,7-8-1 0,1 9-2 0,-8-8 1 0,5 0 1 15,-5 6-2-15,6-6 2 0,2 2-1 0,-3 0 6 0,10-6 2 0,-9 3 5 16,0-3 4-16,6 6 3 0,-4-6 4 0,5 0 1 0,-7-6 3 0,6 6 0 16,2-3 2-16,-1-3 0 0,1 0 0 0,-7 2 1 0,4-1-1 0,2-4 0 15,-5 5 0-15,4-2-2 0,-5-3-1 0,5-2-3 0,-4 7 0 0,-3-7-2 0,3 1-1 16,-2 7 0-16,-6-7 1 0,5-1-2 0,-5 7-2 0,0-7 1 0,0 2-6 15,0-1-2-15,0 1-2 0,0 0-3 0,-5-3-4 0,5 3-2 0,-6 0-2 0,-2-1 0 16,8 1-2-16,-5-3-2 0,-3 8-1 0,1-6-1 0,2 6 0 0,-2-2-2 16,0 6-3-16,2-4-2 0,-3 4-4 0,3 0-4 0,-9 0-2 0,9 0-4 15,-2 4-2-15,-2 2-3 0,4 3-1 0,-8-4 0 0,8 5-2 0,-11-1 1 16,11 3-3-16,-1 1 1 0,-7-4 3 0,5 6 3 0,3 0 3 0,-2 0 1 0,1 4 3 16,0-4 3-16,-2 4 1 0,1-4 1 0,2 5 1 0,5-6-1 15,-8 0-2-15,8 7 2 0,0-6 0 0,0-2 1 0,0 2-1 0,0 0 3 0,0 0-2 16,8 0 1-16,-8-6 0 0,5 1 2 0,2 5 2 0,1-11 0 0,-2 7 1 0,0-2 3 15,1-3 4-15,6-3 0 0,-7 4 5 0,1-2-1 16,4-1 4-16,5-4 3 0,-11 0 1 0,8 0 1 0,1 0 1 0,-7 0 3 0,4-4-2 0,2-1 5 16,0-2-1-16,1-2 2 0,-2 4-1 0,9-5 2 0,-10 1 0 0,5 0 0 15,-5-7 1-15,10 7 2 0,-9-6-3 0,7-3 1 0,-6 2 0 0,6 1-1 0,-4-3-1 16,-1-3 1-16,-4 1-4 0,3 0 1 0,1 2-2 0,-1-3 1 0,-6 3 1 16,6-7-1-16,-7 6-2 0,-1-1 0 0,-5 1-3 0,9-2 2 0,-2 2-2 15,-7-1 4-15,0 7 4 0,0-8 4 0,0 6 5 0,0 2 0 0,-7-1 2 0,7 2-2 16,0 3-3-16,0 5-2 0,-9-2-4 0,9 2-5 0,0-1-6 0,0 5-6 15,0 0-6-15,0 0-8 0,-5 0-4 0,-1 5-4 0,6-1-6 0,-7 6-2 16,1-1-2-16,-1 3-3 0,7 2-1 0,-6-1 2 0,-1 2-1 0,1 6 8 16,-2-2 5-16,3 5 6 0,-3-3 4 15,3 1 2-15,5-1-1 0,-5 3 1 0,5-5-1 0,0 5-1 0,0 1 0 0,0-5 1 0,0 4-1 0,0-5 0 0,5 2-4 16,-5-2-7-16,5 2-11 0,3-8-16 16,-3 7-16-16,-5-5-20 0,8 0-23 0,-2-2-24 0,1-3-27 0,-1 1-31 15,1 4-33-15,-1-6-43 0,-6 1-45 0,7-7-79 0,-1 8-91 0,-6-7-47 0,5 2-22 0,-5 0 9 0,0-2 23 0,0-4 32 16,0 0 39-16,0 0 38 0,0 0 44 0,0 0 46 0,0-4 48 0,-5-8 54 0,5 8 57 15,-6-1 72-15,-1-4 80 0</inkml:trace>
  <inkml:trace contextRef="#ctx0" brushRef="#br0" timeOffset="91275.12">7828 10717 0 0,'-13'0'31'0,"8"0"151"0,-3 6 91 0,0-6 65 0,3-6 56 0,5 6 41 0,-6-5 38 0,6 5 30 0,0-9 25 0,0 5 21 0,6-2 19 0,-6 3 18 0,0 3 15 0,5-6-124 0,-5 0-203 0,8 2-111 15,0 4-67-15,-3-5-38 0,1-1-26 0,1 2-18 0,7-1-7 0,-7 5-9 0,4-4 0 16,2-1-3-16,0 5 1 0,1-4-7 0,-1 4-11 0,-1 0-21 0,7-6-27 15,-6 6-36-15,8 0-44 0,-8 0-88 0,6 0-106 0,2 6-88 0,-3-6-77 0,1 0-29 16,2 0-2-16,-3 0 8 0,3 0 18 0,-2-6 26 0,-1-3 34 0,-4-3 42 16,6-2 47-16,-6 0 57 0,-1-6 60 0,0 1 82 0,-2-5 88 0</inkml:trace>
  <inkml:trace contextRef="#ctx0" brushRef="#br0" timeOffset="119912.99">5548 8501 0 0,'0'4'2'0,"0"0"106"0,-5-4 64 0,5 0 41 0,-8 0 29 0,3 0 27 0,5-4 24 0,-8 0 28 16,2-1 28-16,-1-1 29 0,1 3 25 0,6-4 23 0,-8 2 22 0,8 1-78 0,0 4-131 0,0-5-66 0,0 5-32 0,0 0-12 0,0 0-7 0,0-6-3 0,0 6-6 0,0 0-9 0,0 0-15 0,0-4-12 16,0 4-8-16,0 0-9 0,0 0-8 0,0 0-5 0,0 0-4 0,0 0-6 15,0 0-4-15,0 0-4 0,0 0-3 0,0 0-6 0,0 0-5 0,0 0-7 16,0 0-3-16,-5 0-5 0,5 4-5 0,-8-4 1 0,3 6-6 0,5-1 1 15,-14-1-2-15,14 8 2 0,-12-9-1 0,4 8-1 0,-4-3 3 0,5 3 0 0,-5-2 2 16,-2 7 2-16,1-2 0 0,-1-4 4 0,4 4 1 0,-3 2 0 0,-3-7 2 16,5 4-2-16,-2 2-1 0,-2-3 1 0,10 2 0 0,-9-6 1 0,1 3-2 0,0 5 0 15,7-13 0-15,1 8 0 0,-10-1-2 0,9-1 1 0,0-5-1 0,-1 1-1 16,7 1 0-16,-5-2-2 0,-3 2 1 0,8-1 0 0,-8-1-1 0,8-4 0 16,0 0-1-16,0 5 1 0,0-5 1 0,0 0-2 15,0 0-1-15,0 0-2 0,0 0-1 0,0 0-2 0,0 0-3 0,0 0-1 0,0 0-3 0,0 0-3 0,0 0 1 16,0 0-3-16,0 0 0 0,0-5-2 0,0 5-4 0,0 0-5 0,0 0-6 15,8 0-9-15,-8 0-7 0,0 0-12 0,0 0-11 0,0 0-17 16,0 0-10-16,0 0-28 0,0 0-30 0,0 0-42 0,0 0-48 0,0 0-51 0,8 0-50 0,-8 0-27 16,0 0-14-16,0 0 8 0,5 5 17 0,-5-5 24 0,0 0 26 0,0 0 30 15,0 0 32-15,0 0 38 0,7 0 41 0,-7 0 47 0,0-5 48 0</inkml:trace>
  <inkml:trace contextRef="#ctx0" brushRef="#br0" timeOffset="121021.04">5327 8715 0 0,'0'6'16'0,"-6"-3"130"0,6 3 68 0,-7-6 45 0,7 0 30 15,-6 0 24-15,-1-6 21 0,7 3 20 0,-8-3 18 0,3 6 18 0,5-4 17 0,0-1 15 16,0 5 15-16,0 0-99 0,-7-6-161 0,7 6-79 0,0-3-31 0,0 3-10 16,0 0 5-16,0 0 4 15,0 0 6-15,-7-7 2 0,7 7 2 0,0 0-2 0,-5-5 1 0,5 5-2 0,0 0-4 0,0 0-8 0,0 0-9 0,0 0-7 16,0 0-8-16,0 0-10 0,0 0-12 15,0 0-12-15,0 0-12 0,0 0-9 0,0 0-12 0,0 0-8 0,0 0-6 0,0 0 0 0,5 0 0 0,-5 0 3 16,0 0 3-16,7 0 3 0,0 0 4 0,-7 0 3 0,5 0 4 0,3 5 4 0,5-5 6 16,-6 0 6-16,-1 0 7 0,7 0 7 0,0 0 4 0,0 0 5 0,1 0 0 0,4 0-1 15,-4 0 3-15,5 7-2 0,-7-7 3 0,8 0-2 16,-1 0 3-16,2 0-1 0,-2 0 5 0,7 0-2 0,-7 0 1 0,1 0 1 16,6 0 0-16,1 3 4 0,-1-3 3 0,1 0 1 15,-3 0-2-15,2 0 2 0,8 6-1 0,-2-6-2 0,-6 0 0 0,14 0-3 0,-9 0 1 0,9 0-1 0,-9 0 0 0,9 0-1 16,0 0-5-16,-1 0-1 0,5 0-6 0,-4 0 0 0,-1 0-1 0,6-6-1 15,-5 6-2-15,-1 0 2 0,6 0-2 0,-5-3-2 0,-1 3 1 0,5 0 0 0,-3 0-3 16,5 0 0-16,-1-7 1 0,-5 7-2 0,4 0 1 0,-4 0-2 0,-3 0 2 16,10 0 1-16,-7-5 0 0,-3 5 1 0,2 0-2 0,1 0 0 0,-8 0 0 0,7 0-2 31,-5 0-1-31,3 0 1 0,-3 0-2 0,6 5 0 0,-8-5-2 0,1 0 0 0,7 0 1 0,-9 7 0 0,1-7-1 0,2 0 2 0,3 0 4 0,-3 0 0 16,-2 3 0-16,0-3 2 0,8 0 0 0,-7 0 0 0,-1 0 1 0,2 0-3 15,3 0 1-15,-3 0 4 16,6 0 2-16,-1 0-1 0,-2 0-1 0,2 0 1 0,1 0 0 0,5 0 1 0,-6-3 1 0,1 3 4 0,5 0 1 0,0-7 1 0,-6 7-1 15,0 0 2-15,9-5-2 0,-9 5-5 0,5-4-1 0,2 4-1 0,-7 0-3 16,7-5-1-16,0 5 0 0,-9 0-1 16,11-6-3-16,-4 6 0 0,2-4-1 0,-7 4-1 0,6 0 1 0,-6-4-1 0,8 4 1 0,-7 0 0 0,4-5 1 0,2 5 0 31,-7-5 2-31,5 5-2 0,4-4 1 0,-11 4-1 0,9 0 2 0,0-6-1 16,-1 6 4-16,0-6 1 0,-6 6 1 0,9 0-1 0,-4-4 2 0,-5 4 0 0,7-5 0 15,-7 5-1-15,6-6 1 0,2 6-1 0,-2-3-1 0,-6 3 0 0,6-6-1 16,0 6-2-16,2-4-1 0,-2 4-2 0,0-5 2 0,-5 1-2 0,4 4-1 15,-4 0-1-15,5-6 2 0,-6 0-2 0,0 6 0 0,9-4 1 0,-9 4 0 16,6-5-1-16,-6 5 0 0,1-5 0 0,5 5-1 0,-8-4-2 0,10 4 1 0,-7-6 2 16,-1 6 1-16,-2-4 0 0,2 4 1 0,1-5-1 0,7 1-1 0,-8 4 0 15,-1-5 0-15,1-2 1 0,0 4-1 0,7-3 1 0,-7 1 2 0,5 1-1 16,4-2-1-16,-9-3 1 0,6 5-1 0,-5-1 0 0,4-1 2 0,2-4-2 0,-7 5 1 16,6-4-1-16,-6 3 1 0,8-3-1 0,-2 5 1 0,-6-5 0 0,7-3 0 15,-2 8 1-15,4-7-1 0,-9 2-1 0,5 5 0 0,2-5-1 0,-2-3 2 16,4 3-2-16,-4 0 1 0,-4-2 0 0,5 3-1 0,2-4 1 0,-2 3-2 0,-1-6 0 15,4 6 0-15,-4 0-1 0,2-6 2 0,7 5-1 0,-9-1 2 0,4-2-1 16,2 4 2-16,-3-6-2 0,5-1 0 0,-7 7 1 0,6-6 0 0,3 0 0 16,-3 6 1-16,-7-6 1 0,16 0 1 0,-9 5 1 0,2-5 0 0,-1 1-2 15,6 4-1-15,-5-5 0 0,0 5 1 0,-1 1-1 0,6-6 1 0,-5 6-1 16,5 0 2-16,-5-3-1 0,5 3 1 0,-6 0 0 0,0-1-2 0,7 1-2 0,-8-3 0 16,0 3 0-16,2 0 1 0,0-1 1 0,4 5-1 0,-4-4 0 15,0-1 0-15,0-1 1 0,4 7-1 0,-4-5 1 0,5 3 0 0,-5-3-1 0,-1 3-2 0,6 3-1 16,-5-9 1-16,-2 8 2 0,9-5-1 0,-10 3 2 0,2 2-1 0,7-1 0 15,1 0 1-15,-8-5 1 0,6 4-1 0,-5 2 0 0,5-1-5 0,-5 1 1 16,5-1 0-16,-6-1 1 0,6 2 0 0,-5-1 1 0,5 1 0 0,2-2 0 16,-10 0 0-16,8 2-1 0,0-1 0 0,-5 1-1 0,5-1 0 0,-6-1-1 0,8 2 2 15,-9-1 1-15,9 1 1 0,-9-8-1 0,3 12 2 0,-3-9-2 0,2 4 1 16,-2 1 0-16,0-2-2 0,2 3 0 0,-6-3-2 0,4 2 2 0,-5-1 1 0,-1-1-1 16,0 2 1-16,2-7 0 0,-2 7 0 0,-7-1 0 0,9 1 1 0,0-2-1 15,-3 1 1-15,-5 1 3 0,7-1 0 0,-7 1 2 0,-2-2-1 0,4 0 1 16,-2 2 0-16,0-1 0 0,0 1 1 0,1-2 2 0,-3 6 0 0,2-5-3 15,0 1 3-15,-6-1-3 0,6 1 0 0,0-2 0 0,-7 0-2 0,7 6-1 16,-4-3 4-16,-3-3 0 0,-7 2 1 0,9 4 0 0,-1-5 0 0,-8-1 0 0,-6 6 2 16,8-4 1-16,-6-1-1 0,2 5 1 0,-2-4 1 0,-8-1 0 0,6 5-2 15,-6-6 1-15,0 6 0 0,-5-4 0 0,3 4 3 0,-3-6 1 0,-3 6 4 0,-5 0 3 16,7-3 3-16,-7 3 4 0,0 0 2 0,0 0 3 0,0 0-1 0,0 0 2 16,0 0 0-16,0 0-1 0,0 0-1 0,0 0-3 0,0 0-2 0,0 0-8 15,0 0-5-15,0 0-7 0,0 0-8 0,0 0-10 0,0 0-12 0,-7 0-13 16,7 0-17-16,0 0-23 0,0 0-22 0,0 0-27 0,-5 0-24 0,5 0-27 0,0 0-29 15,-8 0-29-15,8 0-28 0,-6 0-47 0,6 0-57 0,-5 3-62 16,-3-3-59-16,8 6-24 0,-7-6 0 0,7 0 20 0,-6 0 32 0,6 0 35 0,-6 0 40 0,-1 0 41 16,7 0 44-16,-5-6 42 0,-3 3 44 0,2-3 55 0,-1-4 57 0</inkml:trace>
  <inkml:trace contextRef="#ctx0" brushRef="#br0" timeOffset="121387.45">17728 7235 0 0,'-13'4'40'0,"6"-4"153"0,1 0 79 0,-1 0 55 0,0-4 40 0,0-6 34 0,2 6 28 0,-3-6 29 0,8 1 27 0,0-3 27 0,0 3 22 15,0 4 21-15,0-5 20 0,0 7-129 0,0-3-208 0,0 2-102 0,0 4-45 0,0 0-23 0,0 0-10 0,0-5-9 0,0 5-3 0,8 0-9 0,-8 0-11 0,0-6-8 16,0 6-8-16,0 0-7 0,0 0-8 0,5 0-8 0,-5 0-4 0,0 0-6 16,7 0-2-16,0 0-1 0,-7 0 0 15,7 6-1-15,-1-6-1 0,1 5 0 0,-2-1 1 0,3 2 2 0,-2-3 0 0,7 7 6 0,-6-5 2 0,7 4 5 16,-4 7 2-16,4-7 3 0,-1 6 2 0,1 0 2 0,-2 4 1 0,7-4 2 15,-6 6 3-15,3-3-1 0,-6 1 2 0,11-4-2 0,-8 6 2 0,0-8-1 16,1 7 0-16,-2-5-2 0,-6-1 0 16,7 0-1-16,-5-2 0 0,-3-3 0 0,1 1 2 0,2-1 5 0,-8 0 5 0,5-3 12 0,-5 3 10 0,0 0 9 0,0-3 4 15,-5 4 8-15,5-5 3 0,-8 4 5 0,-3 1 5 0,3-1 2 16,-5 3 4-16,0-8 0 0,0 10 0 0,-6-4-6 0,-2-1-8 0,-2 2-10 0,-6-1-10 0,5-1-10 16,-3-3-8-16,-4 3-2 0,-3 0-6 0,-5 0-4 0,7-2-3 0,-8-2-6 15,6-1-6-15,-3 5-11 0,3-3-18 0,2-1-18 0,-8-1-23 0,17 1-26 16,-11-1-24-16,2 2-32 0,6 0-38 0,-8 3-49 0,10-5-51 0,-5 2-98 0,5 3-117 15,-10 0-43-15,2 3-13 0,6-3 17 0,-6 0 26 0,-7-3 36 0,5 7 39 0,-6-8 41 16,-4 5 44-16,5 1 48 0,-7-7 54 0,2 2 58 0,-4-3 63 0</inkml:trace>
  <inkml:trace contextRef="#ctx0" brushRef="#br0" timeOffset="122457.31">10909 8809 0 0,'0'-6'37'0,"0"0"51"0,0 6 30 0,0-4 31 0,0-1 32 0,0 0 32 0,0 1 29 0,0 4 28 0,0-6 28 0,0 2 29 0,-8 4 29 0,8-5-3 0,0 1-20 0,0 4-24 0,-5-5-23 0,5-1-11 0,0 6-4 0,-7-4-11 0,7 4-17 0,0 0-14 0,0-6-13 0,0 6-13 0,0 0-16 0,0 0-17 0,0 0-19 15,0 0-23-15,0 0-20 0,0 0-26 0,0 0-20 0,0 0-21 0,0 0-20 16,0 0-15-16,0 0-13 0,-7 6-5 0,7-2 0 0,0-4 2 0,0 11 1 0,0-7 4 15,0 5 2-15,-5 1 3 0,5 4 3 0,0 2 6 0,0-1 6 0,-8-1 3 16,8 2 7-16,0 2 4 0,0 1 1 0,-7-4-4 0,7 6-4 0,0-3-7 16,0 3-3-16,0 2-4 0,-5-3-3 0,5 1-1 0,0-3-2 0,0 1-2 15,0 2 0-15,0-2-1 0,0 1-1 0,0-6 1 0,0 6-1 0,0-5 2 16,0 0 2-16,0-6-2 0,0 4 1 0,0-1-2 0,0-3 1 0,0 1-4 0,0-1-6 16,0 0-6-16,0-3-6 0,0-1-7 0,0 5-9 0,0-10-9 0,0 6-6 15,0-6-8-15,0 9-8 0,0-9-9 0,0 0-10 0,0 0-6 0,0 0-6 0,0 0-3 16,0 4 2-16,0-4 4 0,0 0 3 0,0 0 7 0,0 0 4 15,0 0 2-15,0 0-3 0,0 5-5 0,0-5-5 0,0 0-4 0,0-5-2 0,-7 5-4 16,7-4-3-16,-7-1-5 0,7 1-5 0,-5-8-5 0,-3 3-2 16,8-1 0-16,-6-4 0 0,-1-2 5 0,7 1 11 0,-6 2 12 0,-1-8 12 0,7 3 13 15,-5-2 14-15,-4 0 19 0,9 0 25 0,-5-2 22 0,5 1 19 0,-7-3 21 0,7 5 21 16,-6-2 20-16,6 8 20 0,0-8 18 0,-5 6 15 0,5 6 16 0,0 0 12 16,0-1 8-16,-9 5 6 0,9-1-8 0,0 6-14 0,0 0-13 0,0 0-12 15,0 0-18-15,0 0-19 0,0 0-14 0,0 0-16 0,0 0-8 0,0 0-5 0,9 0-2 16,-9 0-5-16,5 6-3 0,1-6-2 0,1 5 6 0,-2-1 5 0,4 6 9 15,-4-5 9-15,2 4 10 0,-1 1 8 0,7-5 2 0,-5 5 0 0,4 5-5 16,-5-6-13-16,5 0-6 0,-4 3-8 0,4 3-5 0,0-6-1 0,3 4-6 0,-3-1-6 16,-7 3-8-16,11-6-7 0,-4 4-4 0,-1 2-6 0,5-4-3 15,-5 3-5-15,2 0-2 0,2-4 0 0,-4 4-2 0,2 2-2 0,0-1-1 16,1-6-1-16,-1 6-2 0,0 0 1 0,5-6-1 0,-2 1 1 0,-5 5 0 0,-4-5 0 16,7 4 1-16,-2-4-2 0,2-1 1 0,-8 3 0 0,6-3 0 0,-5 0 0 0,5 0-1 15,-4-3 2-15,-1-2 0 0,-2 7-1 0,4-8 2 0,-4 4 2 0,0-7 0 16,3 3 2-16,-8 3 6 0,5-6 6 0,-5 0 8 0,8 0 10 0,-8 0 11 15,6 0 10-15,-6 0 9 0,0 0 6 0,7-6 4 0,-1 3 3 0,-6-7 4 16,8 4 4-16,-8-3 0 0,5-6-1 0,-5 0-4 0,8 0-3 0,-3-4-11 16,0 1-66-16,-5-3-5 0,9-3 0 0,-9-1 0 0,5 1 0 0,2-1 0 15,-7-4 0-15,0 4 0 0,8-3 0 0,-8 4 0 0,0-6 0 0,0-1 0 16,0 9 0-16,0-4 0 0,0 2 0 0,-8 5 0 0,8-2 0 0,0 2 0 0,-7 1 0 16,7 2 0-16,-5 2 0 0,5 4 0 0,0-5 0 0,-9 9 0 0,9-3 0 15,0 4 0-15,0 1 0 0,0-2 0 0,0 6 0 0,0 0 0 16,0 0 0-16,0 0 0 0,0 0 0 0,0 0 0 0,0 0 0 0,0 0 0 0,0 0 0 15,0 0 0-15,-5 6 0 0,5-6 0 0,0 4 0 0,0 6 0 0,0-6 0 16,-5 8 0-16,5-3 0 0,0 4-41 0,0-2-21 0,0 5-7 0,-8-1-3 0,8 3-6 16,0-3-3-16,0 4-9 0,-5-4-13 0,5 4-17 15,0-4-19-15,0 4-19 0,-8-5-16 0,8 7-16 0,0-6-16 0,0-2-17 0,-6 8-16 0,6-6-22 16,0-2-24-16,0 2-51 0,0 0-60 0,-7-5-56 0,7 4-55 0,0-4-7 16,0 1 17-16,0-1 27 0,0-5 33 0,0-1 37 0,-6 1 37 0,6-1 39 0,-8-4 40 15,3 0 46-15,-3 0 46 0,3-4 61 0,0-1 72 0</inkml:trace>
  <inkml:trace contextRef="#ctx0" brushRef="#br0" timeOffset="142629.7">17668 3806 9 0,'0'-5'100'0,"0"5"56"0,0-4 42 0,0-2 39 16,-5 1 31-16,5 1 29 0,0 4 25 0,0-5 23 0,0 1 22 0,-8 4 22 0,8 0 23 0,0-7-25 0,0 7-53 0,0-5-60 0,0 5-62 0,0-4-36 0,0 4-21 0,0-5-17 0,0 5-10 0,8 0-6 0,-8-4-5 0,0 4-1 16,0-6-4-16,0 6-2 0,0-5-3 0,0 5-7 0,0-4-8 0,0 4-4 15,0 0-7-15,0 0-6 0,0 0-4 0,0 0-4 0,0 0-5 0,0 0-6 0,0 0-4 16,0 0-9-16,0 0-8 0,0 0-8 0,0 0-6 0,0 0-6 15,0 0-6-15,0 0-6 0,0 0-4 0,0 0-1 0,0 0-2 0,0 4-1 0,5 1 0 0,-5 5 1 16,0-5 1-16,0-1 2 0,0 8 1 0,8-3 2 0,-8 0 3 0,0 6 2 16,5-6 2-16,-5 7 0 0,0 2-2 0,0-3 2 0,7 6-3 15,-7-8-1-15,0 7 1 0,0 5-2 0,7-6-2 0,-7 2-1 0,0 1-1 0,0-2 1 16,0 1 1-16,0 2-1 0,7-2 1 0,-7 3 1 16,0-6 1-16,0 3-1 0,0-2 1 0,0 2 0 0,0-6-2 0,6-2 1 0,-6 7-1 0,0-5-12 15,0-1-14-15,0 0-16 0,0-4-15 0,0 5-19 0,0 0-21 0,0-6-25 0,0 0-24 16,0 3-24-16,0-3-22 0,0 1-26 0,0-5-26 0,0 4-43 0,0-5-52 15,0 2-58-15,0-1-57 0,-6 5-16 0,6-4 4 0,-7-6 24 0,7 4 28 0,-7-4 36 16,0 5 36-16,7-5 36 0,-5-5 35 0,-3 5 40 0,3-4 40 0,-3-2 50 16,2 0 58-16</inkml:trace>
  <inkml:trace contextRef="#ctx0" brushRef="#br0" timeOffset="142999.34">17533 4181 59 0,'5'-9'138'0,"-5"3"45"0,0 3 35 0,0-1 30 0,7 4 26 16,-7-6 27-16,0 1 26 0,0 1 27 0,0-2 28 0,0 0 26 0,7 3 26 15,-7-3-47-15,0 1-96 0,0 5-57 0,0-4-37 0,0-2-20 0,0 2-10 0,0 4-6 16,5-5-2-16,-5 1-6 0,0 4-8 0,0 0-11 0,0 0-9 0,0-5-13 16,0 5-10-16,0-6-10 0,0 6-11 0,0 0-9 0,0 0-10 0,0 0-10 15,0 0-7-15,0 0-9 0,0 0-7 0,0 0-9 0,0 0-8 0,0 0-7 16,0 0-7-16,0 0-6 0,0 0-4 0,0 0-2 0,0 0 2 0,0 0 0 16,0 0 3-16,8 6 3 0,-8-1 1 0,0-1 3 0,0 1 1 0,6-1 2 15,-6 6 4-15,0 1 2 0,0-2 5 0,7 1 3 0,-7 1 1 0,0-4 1 0,6 4-2 16,-6 5 0-16,0-7-4 0,5 0-2 0,-5 6 3 0,7-6-3 0,-7 7 2 15,9-7-1-15,-4 6 1 0,2-6 0 0,-7 1 2 0,6 5 0 0,-1-4 3 0,4-3-1 16,-2 3 5-16,-2-8 1 0,1 9 4 0,2-9 4 0,-3 9 9 0,8-8 1 16,-6 1 5-16,0-1-1 0,6-4 1 0,-6 5 1 0,-2-5-1 0,9 0-1 15,-9 0 0-15,10-5-3 0,-9 5-2 0,7-4-3 0,-8-1-2 0,9 1-7 16,-7-2-7-16,6 0-5 0,-6 3-6 0,0-9-16 0,6 9-23 0,-8-3-31 0,1-3-32 16,2 5-45-16,4-7-47 0,-3 1-64 0,-4 5-71 0,0-5-103 0,-5 1-111 15,8 4-46-15,-3-5-11 0,3 1 8 0,-8-1 14 0,8-1 35 0,-8 2 41 16,0-4 48-16,0 1 51 0,-8 3 59 0,8-6 60 15,-8 2 70-15,3-2 74 0</inkml:trace>
  <inkml:trace contextRef="#ctx0" brushRef="#br0" timeOffset="182819.42">17273 16080 14 0,'0'0'83'0,"0"-4"41"0,0 4 35 0,0-5 29 0,0 1 26 0,0 4 23 0,0-6 19 0,-8 3 17 0,8-3 15 0,0 6 13 0,-8-6 14 16,8 6-37-16,0-3-69 0,-5 3-44 0,5-6-29 0,-8 0-25 0,8 6-21 0,0-4-12 0,-5-1-11 0,5 5-1 0,0-4-1 0,-5-1 1 0,5 5 3 0,0 0 3 0,0-4 4 15,0 4 5-15,-9-6 2 0,9 6 4 0,0-6 1 0,0 6 1 0,0 0-2 16,0 0-1-16,0 0-2 0,0 0-6 0,0 0-1 0,0 0-5 0,0 0-1 16,0 0-5-16,0-3-3 0,0 3-6 15,0 0-2-15,0 0-6 0,0 0-3 0,0 0-3 0,0 0-4 0,0 0-4 0,0 0-5 0,0 0-6 0,0 0-5 0,0 0-6 16,0 0-7-16,0 0-6 0,0 0-7 0,0 0-3 0,0 0-8 0,0 0-2 16,0 0-5-16,0 0 1 0,0 0 1 0,0 0 0 0,0 0 3 0,0 0 4 15,0 0 3-15,0 3 4 0,0-3 7 0,0 6 6 0,-5 0 5 0,5-2 3 16,0-4 5-16,0 5 3 0,0-1 4 0,-7 5 0 0,7-3 1 0,0 0 2 0,-6-3-1 15,6 3 0-15,-8 0 0 0,2-3 1 0,6 7-3 0,-7-5 0 16,2-5 0-16,5 4-3 16,-7 2 2-16,7-6-1 0,-7 5-1 0,2-5 4 0,5 0 3 0,-8 0 2 0,1 0 5 0,7 0 2 0,-5 0 3 0,5-5 2 0,-9 5 2 0,9-6-2 31,0 2-3-31,-5-1-4 0,5 1-3 0,-5-2-4 0,5 3-4 0,0-9-5 16,0 3-8-16,-8-1-6 0,8 1-7 0,0-6-6 0,0 6-6 0,0-6-3 15,0 0-6-15,0 0 0 0,0 5 0 0,0-5-1 0,0 1 0 0,0 4 0 0,0-5 1 16,0 5-1-16,8 1 0 0,-8 0-2 0,5 0 1 0,-5-3-2 0,5 3 1 15,4 3 1-15,-9-3-1 0,5 5 8 0,2-1 3 0,6-5 7 0,-6 5 7 16,5-5 5-16,1 4 3 0,1 2 5 0,7-1 4 0,-11 1 2 0,11-1 5 16,5 5 4-16,-7 0 5 0,7-6 2 0,1 12-2 0,-1-6 1 0,8 0-4 0,-11 5-2 15,10-1-7-15,-6 5 1 0,5-3-4 0,1 4 0 0,1 1-2 0,-11-2 1 16,12 0-2-16,-10 1-2 0,7 5 1 0,-5-6-1 0,-1 6-1 0,6 1 1 16,-6-7-1-16,1 6-1 0,-1-6 1 0,0 6 0 0,6-6-1 0,-6 6-3 15,0-5 2-15,8 5-1 0,-2-6 0 0,-8 0-1 0,10 3-3 0,-2-3 1 0,1 0-2 16,-1 1 0-16,3-1 0 0,-3-3 1 0,-1 3 0 0,1-3 1 0,2-2 0 15,-8 1-1-15,6-1 0 0,2 2 0 0,-10-6 0 0,10 0-2 0,-7 5 0 16,-4-5 1-16,11 0-2 0,-8 0 0 0,6-5 1 0,-6 5-4 0,1 0-1 0,-1 0-1 16,1-6 0-16,-4 6-1 0,5 0 0 0,-8-4-1 0,6 4-6 0,-5 0-5 15,-3-5-3-15,-4 5-2 0,4 0-5 0,-4-4-1 0,-2 4-2 0,1-6-1 16,1 6-3-16,-7 0 2 0,4-3-1 0,-3 3 1 0,5-6 0 0,-8 6 3 16,3-6 5-16,5 6 6 0,-7-3 1 0,1 3 6 0,7-6 1 0,-9 0 3 0,8 6 2 15,0-4 1-15,0-1 3 0,1 1 0 0,-2-1 0 0,8 5 1 0,0-4-1 16,-9-2-1-16,9 0 1 0,7 3 0 0,-8-3 0 0,2 0 1 0,4 6-1 0,2-3-2 15,-3-3 0-15,3 1 0 0,-1 1 2 0,0-2 1 0,6 2 1 0,-5-1 3 16,6 1 2-16,-7-2 2 0,7 1 5 0,-2 5 3 0,3-4 5 0,-9-2-1 16,8 1 5-16,-1 5 0 0,2-4 2 0,3 4 2 0,-3 0 0 0,-2 0 0 15,7 0 3-15,-7 0 0 0,8 0 1 0,-1 0-3 0,0 0-3 0,-7 4-4 0,7-4-4 16,1 5-5-16,-1 1 2 0,0-6-1 0,-1 4-4 0,-4 1 1 0,5 1-2 16,0-2-2-16,-2 1-3 0,4-5-3 0,-2 4-2 0,0 2-1 0,6-2 0 15,-6 1 1-15,9-5 2 0,-4 6 1 0,-5-3-1 0,7-3 2 0,-2 6 1 0,-4-6-2 16,5 6 0-16,-6-6-2 0,9 0-1 0,-4 3 1 0,-5-3-1 0,7 6-1 15,-2-6 0-15,-4 0-2 0,7 6 1 0,-2-6-2 0,0 0 2 0,0 4-1 16,2-4 1-16,-2 0 1 0,-6 0-1 0,6 0 1 0,0 0 0 0,-6 0 0 16,9 0-1-16,-4 0 0 0,4 0-1 0,-4 0 1 0,1 5 0 0,0-5-1 0,2 0 2 15,-2 0 0-15,0 0-1 0,0 0 1 0,8 0-1 0,-7 0 0 16,5 0 2-16,-4 0 0 0,6 0 3 0,-2 0 1 0,0-5 1 0,2 5 1 0,-2 0 0 16,9-4 1-16,-10-2 1 0,10 0-2 0,-2 3-3 0,3-3 2 0,-3 0 2 15,5 3-3-15,-3-3 4 0,4-3 0 0,-4 3 2 0,6-3-1 0,-3-1 0 0,3 5-3 16,-1-5-4-16,1 1 0 0,-1 0-4 0,0-1 1 0,6-1 2 15,-6 8 1-15,-1-9-1 0,2 3-2 0,-1-1-2 0,2 1-2 0,-10 0-1 0,9 3-1 16,0-4-1-16,-8 1 2 0,8 4 2 0,-8-5 1 0,0 1 0 0,-1-3 2 16,3 8 0-16,7-5-2 0,-17-2-1 0,10 7 1 0,-4-5 0 0,4-3 2 0,-1 9 0 15,-8-7 1-15,8-1 2 0,1 8 1 0,-4-7-1 0,4-1 2 0,-7 1 0 16,5 1-2-16,0 0-1 0,1-1 1 0,0 0 2 0,-1 0 1 0,0 0 2 0,2 1 0 16,-2-2-1-16,6-2 2 0,-4 1-1 0,-2 3-1 0,1 0-2 0,1-1 0 15,-2-4-2-15,0 4-1 0,-1 0 2 0,4-4-1 0,-3 4 2 0,-5-5-2 16,5 6 2-16,0-6 0 0,-6 0 0 0,1 6-2 0,-1-7-2 0,-2-4-1 15,3 7 3-15,-5-2 2 0,-4 0 5 0,9 0 2 0,-9-4 6 0,2 4 4 16,7-5 4-16,-9 6 0 0,3-1 3 0,-2-5 1 0,-6 7 3 0,7-2 2 16,-2-1 1-16,-5 7 1 0,9-6 0 0,-9 0-1 0,6 6-2 0,-5-6-4 15,-1 5-4-15,6 1-6 0,-6 0-3 0,-1-3-1 0,9 3-5 0,-10 0 0 0,2-1-3 16,0 1-2-16,1-3-2 0,0 3 1 0,-1 0-3 16,-7 0-1-16,8-1 0 0,-9-1 0 0,3 7 2 0,-2-11-1 0,2 4 1 0,-10 3 2 0,3-3 1 0,6 1 2 15,-6 1 0-15,-4-2 3 0,-2-2 2 0,6 4 5 0,-9-3 5 0,3 3 4 16,-10-6 5-16,9 6 2 0,-6 0 6 0,-1-1 3 0,-8-1 4 0,3 7 1 15,-2-6 1-15,1 1 2 0,-1-2-3 0,-1 7-5 0,-5-2-4 0,0-3-11 16,0 3-8-16,0-3-13 0,0 4-13 0,0 1-15 0,-5-5-14 0,5 2-18 16,-6 2-20-16,6 1-21 0,-7-1-23 0,1 5-24 0,-2-6-19 0,-4 6-24 15,6 0-22-15,0 0-25 0,-9 0-25 0,2 0-45 0,2 0-51 0,-4 6-78 0,-4-1-93 16,0-5-27-16,1 4 4 0,-3 1 22 0,-6 2 30 0,1-4 36 0,1 3 37 0,-7-6 42 16,5 0 42-16,-13 0 45 0,8 0 49 0,-7-6 60 0,-5 3 66 0</inkml:trace>
  <inkml:trace contextRef="#ctx0" brushRef="#br0" timeOffset="183688.45">22469 16585 36 0,'12'-10'96'0,"1"4"27"0,1-3 20 0,-2 0 21 0,2-1 23 0,-1-4 26 0,0 2 25 0,-5-3 24 0,3 2 26 0,-4 4 22 0,7-7 24 0,-9 2-39 0,2 4-73 0,5 1-27 0,-12-3-2 0,7 3 5 0,1 0 13 0,-3-1 3 0,-5 5-4 0,8 1-2 16,-8-1-2-16,0-2-2 0,0 7-2 15,0 0-2-15,0 0-5 0,0 0-5 0,0 0-8 0,0-3-9 0,0 3-9 0,0 0-9 0,0 0-13 0,6-6-12 0,-6 6-13 0,0 0-14 16,0 0-13 0,0 0-14-16,0 0-15 0,0 0-7 0,0 0-11 0,0 0-1 0,0 0-4 0,0 6-1 0,0-3 0 0,0 9-2 0,0-8 1 0,0 5-2 15,0 1 1-15,0 4-1 0,0 2 2 0,0 2-2 0,-6 3 2 0,6-1-4 16,0-1-3-16,-8 6-5 0,3-7-5 0,5 7-5 15,-8-1-6-15,8 0-4 0,-7 3-4 0,1-5-3 0,6 5-3 0,-6-5-2 0,6-1-6 16,-7-2-4-16,7 5-7 0,0-3-6 0,-5-3-7 0,5 3-6 0,0-6-8 0,0 3-10 16,0-2-13-16,0-1-12 0,0-2-10 0,0 7-10 0,5-11-7 15,-5 7-5-15,0-7-8 0,7 0-3 0,-7 1-5 0,0 1-2 0,6-8 0 0,-6 4 3 0,0-2 4 16,0-1 12-16,0-4 14 0,0 0 14 0,0 0 16 0,0 0 9 0,0 0 10 16,0 0 8-16,6-4 9 0,-6-1 13 0,0-2 7 0,0-2 9 0,-6 0 9 0,6-2 3 15,0-2 5-15,0-3-1 0,0 2-1 0,-6-5-3 0,6-2-2 0,0-3-2 0,0 5-1 16,0-11 1-16,0 6 4 0,0-1 4 0,0-3 7 0,0-2 11 0,0 0 12 31,6-3 11-31,-6 2 10 0,6-2 12 0,-6 3 11 0,7 2 13 0,-7 3 14 0,8 1 12 16,-3 3 8-16,-5 3 9 0,8-1 4 0,-2 7 0 0,-6 3-2 0,5 0-7 15,-5-1-8-15,0 10-9 0,8-5-12 0,-8 1-10 0,0 4-14 0,0 0-11 16,0 0-13-16,7-5-10 0,-7 5-5 0,0 0-4 0,6 5 0 0,0-1 0 16,1 1-1-16,-2-1 0 0,3 2-1 0,0 3 0 0,3 6 2 0,-6 0 0 15,11-2 0-15,-4 2 2 0,-1 6-2 0,5-2-1 0,-4 2-3 0,0-3-5 16,3 6-6-16,-3-3-7 0,0-2-2 0,1-1-6 0,-5 3-3 0,3-2-2 15,5 2-2-15,-11-6-1 0,8 3 0 0,1-3-1 0,-9 0 1 0,8-1-2 0,-6-5 0 16,0 6 0-16,0-4 0 0,5-1 2 0,-6-1-1 0,2 0 2 0,-2 0 3 16,1 3 2-16,-2-9 5 0,4 3 7 0,-4 0 3 0,0-2 9 0,3-4 6 15,-8 5 5-15,5-5 6 0,3 0 5 0,0 0 1 0,-8-5-51 0,5 5 0 16,1-4 0-16,1-8 0 0,-1 9 0 0,1-9 0 0,-1-2 0 0,1 1 0 16,0-3 0-16,0-4 0 0,-2 1 0 0,3-6 0 0,-3 1 0 0,1 0 0 15,-6-4 0-15,8-3 0 0,-3 2 0 0,2-1 0 0,1 7 0 0,-8-7 0 0,6 6 0 16,-6-1 0-16,6 1 0 0,-6 9 0 0,0-5 0 0,0 10 0 0,0-3 0 15,0 8 0-15,0-5 0 0,-6 4 0 0,6 1 0 0,0 1 0 0,0 4 0 16,0 0 0-16,-6-6 0 0,6 6 0 0,0 0 0 0,0 0 0 0,0 0 0 16,-8 0 0-16,8 6 0 0,0-6 0 0,-7 4-151 0,7 1-29 0,-5 1-30 0,5 4-34 15,-8-1-38-15,8 0-40 0,-6 6-78 0,6 0-98 0,-5 4-67 0,-3-4-47 16,3 0-5-16,5 0 17 0,-7 4 28 0,0-5 35 0,0-4 41 0,1 1 47 16,-7-1 51-16,6-7 53 0,1 3 58 0,-7-2 61 0,5-4 81 0,-5-4 90 0</inkml:trace>
  <inkml:trace contextRef="#ctx0" brushRef="#br0" timeOffset="192381.91">20046 13707 11 0,'0'-4'88'0,"0"-2"48"0,5 6 40 0,-5-4 33 0,0-2 30 15,0 1 27-15,0 1 28 0,0 4 23 0,7-6 27 0,-7 3 25 0,0-3 25 0,0 1-24 0,0 1-56 0,0-6-43 0,0 5-39 0,0-1-28 0,0 2-20 0,0-1-14 0,0 1-9 0,0-2-9 0,0 1-8 0,0 1-6 0,0-1-10 16,0 1-9-16,0-2-9 0,0 0-10 0,0 3-8 0,-7 3-10 0,7-6-8 15,0 3-5-15,0 3-8 0,0-7-6 0,0 2-6 0,0 5-8 0,0-4-5 16,0-1-8-16,7 1-8 0,-7-2-5 0,0 1-8 0,9 1-3 0,-4-2-4 16,-5 3-4-16,13-3 0 0,-8 0-6 0,11-3-1 0,-5 3-3 0,2-3 3 15,7 5-1-15,-1-7 0 0,2 7 3 0,-2-6 3 0,7 5 3 0,0-4 0 0,1 3 2 16,-3 2 1-16,4 4-1 0,-4-5 0 0,-3 5-2 0,5 0 0 0,1 0-1 16,-9 5-2-16,1-5 1 0,-4 4-1 0,4 2 1 0,-6-2 1 0,-7 1 4 15,1 4 3-15,-1 1 2 0,-1-4 3 0,-5 3 4 0,0 0 4 0,-5 6 4 16,5-3 2-16,-6-3 1 0,-1 6 2 0,-7-2 4 0,9 2 0 0,-9 0-1 0,9 0 0 15,-10 0-2-15,1-2-4 0,4 2-3 0,-3 0-6 0,-1 0 0 16,1 0-6-16,0-5-1 0,0 4-3 0,-1 0-2 0,2 0-1 0,-1-2-3 0,-1 1-2 0,2-4-2 16,4 3-5-16,-4-3-1 0,5 1-4 0,2-5-3 0,-2 4-2 0,0-5-3 15,7 2-4-15,-7-1-2 0,7-1-2 0,0-4 0 0,0 0-3 0,0 0 2 16,0 0-1-16,0 0-1 0,0 0 4 0,0 0 0 0,0 0 3 16,0 0 6-16,0 0 5 0,0 6 8 0,0-6 9 0,7 0 7 0,-7 6 12 0,0-6 9 15,7 0 9-15,0 0 9 0,-2 3 9 0,2-3 3 0,-1 0 8 0,0 6-1 0,9-6 3 16,-2 4-2-16,-2 1 0 0,-3-1-6 0,4 1-4 0,2 1-8 0,-1-2-7 0,0 1-7 15,0 4-9-15,1-2-8 0,-1 2-5 0,-3 0-5 0,-1 1-2 0,3 1-3 16,-4-1 2-16,-3-1 1 0,2 0 1 0,-7 6 0 0,7-6 3 0,-7 7 1 16,0-2 1-16,0 1 1 0,0-6 2 0,-7 7 2 0,7-3 1 0,-7 2 3 15,2 0-2-15,-10 0 3 0,10 0-2 0,-9-6-1 0,1 7 0 0,0-2-3 16,0 0-2-16,0-4-1 0,-6 6-2 0,-2-1 0 0,8-8-4 0,-6 4-1 16,-1 5-3-16,1-7-7 0,0 0-9 0,-1 1-10 0,6-1-12 0,-4 2-10 0,-3-7-13 15,10 7-13-15,-2-7-14 0,-2 2-12 0,3 3-15 0,7-9-15 0,-10 4-17 16,9 1-23-16,-1 1-25 0,7-6-30 0,0 0-30 0,0 0-60 0,0 0-71 0,0 0-56 15,0-6-42-15,7 1-8 0,7-5 14 0,-7 7 21 0,4-12 27 0,-5 5 32 16,9-10 33-16,-2 6 40 0,6-6 41 0,-6-5 49 0,5 1 51 0,-4-6 66 0,6-4 80 16</inkml:trace>
  <inkml:trace contextRef="#ctx0" brushRef="#br0" timeOffset="192807.72">21551 13511 0 0,'0'0'8'0,"0"0"124"0,0 0 83 0,6-4 56 0,-12-1 41 0,6-1 34 0,0 3 33 0,-7-7 32 0,1 5 31 16,-1-5 29-16,7 4 29 0,-8-3 27 0,3 0 29 0,-2 3-83 0,0-3-147 0,2 3-87 0,-3-4-54 0,-5 7-23 0,7-3-11 0,1 1-10 0,-10 1-10 0,9-2-13 0,-7 3-9 0,8 3-15 15,-11 0-10-15,5-6-12 0,-2 6-13 0,5 6-13 0,-4-6-10 0,0 0-10 0,-3 3-10 16,3 3-6-16,0-2-4 0,-3 7-4 0,3-8-3 0,0 7 0 0,-4 1-2 15,5-1 0-15,-1-1-1 0,-2 0 0 0,1 7-1 0,-1-7 1 0,2 6 0 16,-2 0-1-16,9 0 2 0,-8 0-4 16,-1-2 2-16,7 2-1 0,-6 0-1 0,8 0 0 0,-3 0-1 0,2-2-4 0,1 2 0 0,-3 0-2 0,0 0-2 15,3 0 1-15,5-5-4 0,0 4 0 0,-8-4 1 0,8 5 0 0,0-6-3 0,0 1 2 16,0-1-2-16,0-4 1 0,0 5 0 16,0-1 2-16,8-3 0 0,-8 4 3 0,0-5 1 0,5-1 1 0,3 1 7 0,0-1 3 0,-3-4 7 0,1 6 6 15,2-1 4-15,-3-5 3 0,8 0 7 0,1 0 3 0,-2 0 3 0,1-5 3 0,6 5 2 16,2-6 2-16,-3 2 0 0,9-1-1 0,-1-4-3 0,0 5-4 0,1-8-5 15,-1 9-4-15,6-9-4 0,-6 3-3 0,0 0-5 0,0-1-3 0,1 1-3 16,-3-2-7-16,-3 1-11 0,-3 1-14 0,3 4-20 0,-3-5-20 0,-4 6-22 0,-7-7-24 16,7 7-29-16,-8-2-32 0,1 3-41 0,-7-3-67 15,5 1-77-15,-5 5-85 0,-5-4-84 0,5-2-26 0,0 2 2 0,-7-1 20 0,1 5 32 0,-2-6 38 0,2 2 38 16,-1-1 42-16,2 1 46 0,-4-2 50 0,-3 6 53 0,6-5 70 0,1 1 72 0</inkml:trace>
  <inkml:trace contextRef="#ctx0" brushRef="#br0" timeOffset="193044.79">21472 13596 0 0,'-5'0'6'0,"-2"0"124"0,-1 4 89 0,2-4 64 0,6 0 52 0,-6-4 47 15,-1 4 41-15,14-6 40 0,-1 0 39 0,8 3 34 0,-14-3 35 0,7 3 32 16,-7-4 33-16,0 2-80 0,0 1-142 0,0-1-91 0,0 1-62 0,0 4-34 16,0-6-21-16,-7 1-15 0,7 5-16 0,0-4-15 0,0-2-14 0,0 6-12 15,0-3-11-15,0 3-13 16,0-6-34-16,0 6-76 0,0 0 0 0,0 0 0 0,0-6 0 0,0 6 0 0,0 0 0 16,0 0 0-16,0 0 0 0,0 0 0 0,0 0 0 0,0 0 0 0,0 0 0 0,0 0 0 0,0 0 0 0,0 0 0 0,0 6 0 15,0-6 0-15,0 6 0 0,-8-3 0 0,8 7 0 0,0 1 0 0,-6 2 0 16,6 2 0-16,0 6 0 0,-6-3 0 15,6 1 0-15,-7 6 0 0,7-1 0 0,-5 1 0 0,5 4 0 0,-8-4 0 0,0 5 0 0,3-6 0 0,5 4 0 0,-6 2 0 16,6-6 0-16,-7 6 0 0,1-2-98 0,6 3-81 16,-8-7-44-16,8 4-81 15,-5-1-89-15,-2-5-117 0,1 8-119 0,6-9-43 0,-6 3-7 0,-1-5 18 16,-1 0 31-16,3-5 37 0,-2 2 42 0,0-2 50 0,2-4 54 0,-3-1 63 0,-4-3 68 16,5-6 82-16,0 6 87 0</inkml:trace>
  <inkml:trace contextRef="#ctx0" brushRef="#br0" timeOffset="196528.97">21375 13523 0 0,'0'0'11'0,"0"0"23"0,0 0 14 0,0 0 15 0,-7 0 15 0,7 0 17 0,0-6 18 0,0 6 18 0,-6 0 21 0,6 0 9 0,0-6 3 0,0 6 9 0,0-4 7 0,0-1 10 0,-6 5 4 0,6-6 1 0,0 6 0 0,0 0-7 0,-7-3-6 15,7-3-10-15,0 6-9 0,0 0-12 0,0-4-9 0,0-1-14 0,0 5-12 0,-8-6-13 16,8 2-6-16,0-2-4 0,0 6-2 0,0-4 0 0,-5-1 6 0,5 0 3 16,0 1 4-16,0-2 4 0,0 6 7 0,0 0 1 0,0-4 3 0,0-1 0 15,0 5 2-15,0-6-3 0,0 6 0 0,0-3-1 0,0 3-4 0,0-7-3 16,0 7-3-16,0-3-6 0,0-3-1 0,0 1-8 0,0 1-3 0,0 4-5 0,0-6-2 16,0 3-2-16,0-3-6 0,0 1-3 0,0 1-5 0,5-2-5 15,-5-4-5-15,0 5-4 0,0 1-4 0,8-1-4 16,-8-1-5-16,0 6-4 0,0-4-2 0,0-1-5 0,0 5 0 0,0 0-5 0,0 0 0 0,0 0-2 0,0 0-2 15,0 0-2-15,0 0-3 0,0 0-3 0,0 0 1 0,0 0-4 0,0 0 0 0,0 0-1 16,0 0 1-16,0 0-3 0,0 0-1 0,0 0-2 0,0 0-2 0,0 0 0 16,0 0-1-16,0 5 1 15,-8-5 1-15,8 4 0 0,0-4 2 0,-5 6-2 0,5 3 0 0,-7-4-1 0,0 5 2 0,7 0 0 0,-5 1 1 0,-3-2 2 16,1 6 1-16,2-5 0 0,-9 4 3 0,9 0 1 0,-3 0-1 16,0 2 1-16,-3-1 1 0,4 3 1 0,2-3 2 0,-9 6 1 0,7-3-2 0,-4-2 3 0,2 3-1 15,-3-5-1-15,4 5 0 0,2 2-2 0,-7-6-2 0,8 3 2 0,-9-2-2 16,7-2-3-16,1 5 0 0,-1-10-2 0,2 7-2 0,-3-2-1 0,2-4-2 0,1-1-2 15,-3 3 0-15,8-8-1 0,-8 5-2 0,8-4 2 0,-5-1-2 0,5 2-2 16,0-1 0-16,-8-1 0 0,8-4 0 0,0 0 0 0,0 6 2 0,0-6-1 16,0 0 0-16,0 0 1 0,0 0-2 0,0 0 4 0,0 0-1 0,0 0 3 0,0 0-1 15,0 0 0 1,0 6 0-16,0-6 1 0,0 0 0 0,0 0-2 0,0 0 2 0,0 0 0 0,0 0 0 0,0 0-1 0,0 0 1 0,0 0 0 0,0 3-2 16,0-3 0-16,0 0-1 0,0 0 0 0,0 0-1 0,0 0 1 0,0 0-2 0,0 0 0 15,0 6-1-15,0-6 1 0,0 0 0 0,0 0-1 0,0 4 2 0,0-4-1 16,0 5 1-16,0-5 0 0,0 0 1 0,0 0 3 0,8 4 0 0,-8-4 3 15,0 0 5-15,5 0 1 0,-5 0 2 0,8 0 7 0,0 0 3 0,-3 0 4 16,-5 0 5-16,14 0 4 0,-9 0 5 16,2 0 1-16,6 0 1 0,1 0 2 0,-1 0-1 0,-8 0 0 0,9-4-3 0,7 4-4 0,-10 0-1 0,1 0-4 15,9 0-5-15,-10-5-2 0,5 5-8 0,3 0-4 0,-7 0-4 0,8 0-2 0,-8 0-3 16,9-4-1-16,-8 4-1 0,0 0-1 16,0 0-1-16,-2 0 0 0,5 0 0 0,-11 0-1 0,8 0 0 0,-7 0 0 0,2 0 0 0,-1 0 3 0,-7 0 0 15,0 0-1-15,5 0 0 0,-5 0-7 0,0 0-6 0,0 0-8 0,0 0-12 16,0 0-12-16,0 0-16 0,0 0-19 0,0 0-25 0,0 0-28 0,0 0-34 15,-5 0-41-15,5 0-44 0,-7 0-55 0,7-6-57 0,-8 6-68 0,8 0-66 0,-6-3-39 16,0-3-23-16,6 6 8 0,-7-6 24 0,7 6 32 0,-5-4 40 0,5-1 45 0,-8-1 48 16,0 2 54-16,8-1 53 0,-5 1 61 0,5-5 60 0,-6 3 64 0,6-3 71 0</inkml:trace>
  <inkml:trace contextRef="#ctx0" brushRef="#br0" timeOffset="196828.74">21446 13526 0 0,'0'6'28'0,"-6"-2"145"0,-1-4 80 0,7 0 57 0,-5 0 46 0,-3-4 39 0,8 4 36 0,-8-6 33 0,8 3 33 0,0-9 32 0,0 8 28 0,0-1 31 0,0-4 29 0,0 3-105 0,0 2-184 0,0-7-88 0,8 7-41 16,-8-2-20-16,0 2-10 0,0-1-9 0,0 0-9 0,8 1-10 0,-8 4-8 16,0 0-9-16,0-6-11 0,0 6-9 0,0 0-10 0,0 0-13 0,0 0-11 15,0 0-11-15,0 0-13 0,0 0-9 0,0 0-11 0,0 0-8 0,0 0-9 0,0 0-9 16,0 0 0-16,0 0 0 0,0 6 0 0,0-2 0 0,0 6 0 15,0-6 0-15,0 6 0 0,0 5 0 0,0-6 0 0,0 12 0 0,0-6 0 16,0 9 0-16,0-5 0 0,0 6 0 0,0-1 0 0,-8 0 0 0,8 6 0 0,0-5 0 16,0 3 0-16,-8 2 0 0,8-6 0 0,-5 6 0 0,5-6 0 0,0 5 0 15,-6-5 0-15,6 2 0 0,0 2 0 0,0-3-81 0,0-1-58 16,0 1-51-16,0-1-59 0,0 1-94 0,0-1-114 0,0-4-96 0,0-1-88 0,0 0-30 16,6-5 1-16,-6-2 19 0,0-3 33 0,0-9 40 0,0 0 45 0,0 0 56 0,-6-5 58 15,6-11 69-15,-7 2 74 0,1-9 87 0,-2-7 91 0</inkml:trace>
  <inkml:trace contextRef="#ctx0" brushRef="#br0" timeOffset="-213412.46">17304 12311 3 0,'0'0'18'0,"0"0"7"0,6-5 3 0,-6 5 4 0,0 0 0 0,0 0 0 15,0 0-2-15,0 0-1 0,0 0-4 0,0 0-3 0,0 0-4 0,0 0-4 0,7 0-3 0,-7 0-6 0,0 5-2 0,0-5-3 0,0 0-3 0,0 0-7 0,7 4-8 0,-7-4-8 0,0 0-5 0,0 4-2 0,0-4-3 0,0 5 1 16,0-5 1-16,0 10 3 0,0-5 3 0,0-5 4 0,0 6 7 0</inkml:trace>
  <inkml:trace contextRef="#ctx0" brushRef="#br0" timeOffset="-212529.52">17368 13703 5 0,'0'-6'6'0,"7"6"-4"0,-7 0-1 0,0 0 0 0,0 0 0 0,0 0-1 0,0 0 0 0,0 0-5 0,0 0-5 0</inkml:trace>
  <inkml:trace contextRef="#ctx0" brushRef="#br0" timeOffset="-203127.38">16912 16031 0 0,'-5'-4'18'15,"5"4"90"-15,-7-5 51 0,1 1 36 16,6-1 28-16,-6 5 28 0,6-10 20 0,0 4 23 16,0-3 23-16,-7 3 22 0,7-3 22 0,0 4 9 0,0-5 1 0,-8 1-54 0,8 5-83 0,0-7-42 0,0 1-24 0,0 5-9 15,0 1-1-15,0-5-1 0,0 3 2 0,0 2-1 0,0-1 1 0,0-1-4 0,0 3-3 0,0-4-4 16,0 7-6-16,0-5-10 0,0 5-7 0,0-4-6 0,0 4-8 0,0-5-7 15,0 5-7-15,0 0-6 0,0 0-10 0,0 0-6 0,0 0-11 0,0 0-8 16,0 0-9-16,0 0-9 0,0 0-11 0,0 0-8 0,0 0-9 0,0 0-5 0,0 0-7 16,0 0-5-16,0 0-1 0,0 5 0 0,0-1 1 0,0 1 4 0,0 2 4 15,0 2 7 1,8 0 3-16,-8 1 8 0,0-1 2 0,7 6 7 0,-7 0 2 0,6 0 2 0,-6 3 6 0,6 3 1 0,-6-2 3 0,7 2-1 0,-7 3-3 0,5 0-2 31,-5 1-7-31,8-1-4 0,-8 1-6 0,8 2-1 0,-8 4-4 0,0-7 0 0,5 6 0 0,-5 3-4 0,0-4-1 0,0 7-3 0,0-3 0 0,0 1 0 16,0 6 0-16,-5-2-1 0,5-4 1 0,0 2-1 0,-8 1 2 0,8-3-2 31,0 2-1-31,0-8 0 0,0-2-2 0,0-3 1 0,0 3-2 0,0-3-1 0,0-3-3 16,0 1 1-16,0-8-3 0,8 8 0 0,-8-6 0 0,0-2-3 0,0 2-2 15,5-1-4-15,-5 2-9 0,0-7-6 0,0 0-11 0,0 1-8 0,0-5-9 0,0 1-11 16,6-3-10-16,-6-3-10 0,0 7-8 0,0-7-9 0,0 0-7 0,0 0-12 16,0 0-11-16,0 0-17 0,0 0-22 0,-6 0-19 0,6-7-19 0,-5 4-25 15,5-3-28-15,-8 1-40 0,8-5-41 0,-8 1-55 0,3 0-58 0,-2-1-17 16,1-5 6-16,0 4 20 0,-1-2 25 0,-1-2 38 0,3-6 39 0,-1 8 41 0,-2-8 42 15,-5 3 45-15,6-1 45 0,1-7 54 0,0 2 61 0</inkml:trace>
  <inkml:trace contextRef="#ctx0" brushRef="#br0" timeOffset="-202615.57">16828 16031 76 0,'0'-4'147'0,"6"-1"43"0,-6 1 35 0,0-1 33 0,0 1 33 0,7-2 27 0,-7-3 28 0,0-3 29 0,0 3 27 0,0 4 29 0,0 1 27 0,0-6-59 0,0 5-106 0,0 1-56 0,0-2-31 0,0 1-18 0,0 5-12 0,0-4-9 15,0-2-13-15,0 1-6 0,0 1-7 0,0-1-6 0,0 1-8 0,0-2-7 16,0 2-6-16,0-7-7 0,0 8-3 0,0 3-5 0,0-7-1 0,0 2-4 16,0 1-1-16,0 4-3 0,0-5 0 0,0 5-5 0,0-10-3 0,0 10-7 15,0 0-3-15,0 0-5 0,0 0-3 0,0 0-6 0,0-3-5 0,0 3-3 16,0 0-9-16,0 0-3 0,0 0-9 0,0 0-4 0,0 0-6 0,0 0-9 0,0 0-5 16,0 0-5-16,0 0-6 0,-7 0-2 0,7 3-6 0,-6 3-1 0,6-2-3 15,-6 5-1-15,6 3 2 0,-5-3-1 0,-2 6 3 0,-1-2 1 0,2 7 2 16,-1-1 2-16,1 2 4 0,1 3 1 0,-3-5 0 0,0 5 1 0,3 1 1 15,-1-1 1-15,-1 1 0 0,2-1-1 0,5-3-1 0,-9 3-1 0,2-6 1 0,7 7-2 16,0-5-1-16,-5 0 0 0,5-2-1 0,0-3-1 0,0 0-5 0,-6 0-1 16,6 0-3-16,0-6-4 0,0 0 0 0,0 3-4 0,0-8 1 0,0 1-2 15,0-1 0-15,0-4-2 0,0 6 0 0,0-6 1 0,0 0 0 16,0 0 8-16,6 0 4 0,-6 0 7 0,0 0 4 0,5-6 5 0,-5 6 4 16,7-4 1-16,-7-1 5 0,9-4 2 0,-4-1 3 0,-5-1 2 0,7 1 0 0,-1-3 1 15,-1-1 2-15,3-2-2 0,0-4-2 0,-3 1-3 0,1-2-3 0,1-1-1 0,-1-5-3 16,2 5 1-16,-1-4-2 0,-2-2-3 0,1 3 2 0,0-5-2 0,1 0 0 0,1 8 0 15,-3-8 1-15,3 5 2 0,-2 1 2 0,-6 0 5 0,5 3 3 0,3 2 7 16,-1 1 4-16,-7 3 5 0,6-1 3 0,-6 2 4 0,6 4 2 0,-6 1 2 0,7-3 1 16,-7 8-1-16,0-1-1 0,0 1-6 0,0 4-6 0,0 0-6 0,0 0-8 15,0 0-9-15,0 0-7 0,0 0-4 0,5 0-3 0,-5 4-2 0,8 1-1 0,-8 5 2 16,8-4 4-16,-8 9 3 0,5-6 3 0,1 4 4 0,1 8 5 16,7-2 4-16,-9 5 4 0,2-3 4 0,4 3 1 0,-2 0 1 0,3 1-3 0,2 5 0 15,-9-8-4-15,10 5-12 0,-3-5-18 0,-5 4-22 0,6-3-23 0,-8 3-38 16,9-3-40-16,-7 3-57 0,7-7-62 0,-9 5-115 0,3-3-130 0,2-3-83 15,-1 1-51-15,-9 2-10 0,5-8 4 0,2 2 26 0,-7-1 31 0,0-2 43 0,0-8 46 16,-7 1 54-16,2-5 62 0,-4 0 70 0,4-5 75 0,0 1 96 0,-8-11 104 0</inkml:trace>
  <inkml:trace contextRef="#ctx0" brushRef="#br0" timeOffset="-200277.05">17423 13955 15 0,'0'0'93'0,"5"0"46"0,-5 0 36 0,0 0 29 0,0 0 27 0,0 0 24 0,6 0 20 0,-6 0 21 0,0 0 19 0,0 0 21 0,0 0 18 0,7-3-33 0,-7 3-63 0,0 0-48 0,0 0-41 0,0 0-26 0,0 0-17 0,0 0-10 0,0 0-8 0,0 0-5 0,0 0-5 0,0 0-2 0,0 0-6 0,0 0-1 16,0 0-7-16,0 0-2 0,0 0-4 16,0 0-4-16,0 0-5 0,0 0-4 0,0 0-1 0,0 0-5 0,0 0-2 0,0 0-2 0,0 0-2 0,0 0-4 0,0 0-2 0,0 0-1 0,0 0-4 31,0 0-2-31,0 0-1 0,0 0-1 0,0 0-1 0,0 0-2 0,0 0-1 0,0 0-1 0,0 0-1 0,0 0 3 0,0 0-3 0,0 0 1 0,0 0 3 0,0 0 0 31,0 0 2-31,0 0 0 0,0 0 2 0,0 0 1 0,0 0-1 0,0 0 1 16,0 0 3-16,0 0-2 0,0 0 2 0,0 0 0 0,0 0 1 0,0 0-2 15,0 0 1-15,0 0-2 0,0 0 0 0,0 0-2 0,0 0-1 0,0 0-1 16,0 0-1-16,0 0-2 0,0 0-2 0,0 0-1 0,0 0-4 0,0 0 1 0,0 0-6 16,0 0-1-16,0 0-3 0,0 0 0 0,0 0-4 0,0 0-1 0,0 0-2 15,0 0-3-15,0 0-3 0,0 0 0 0,0 0-2 0,0 0-1 0,0 0-1 16,0 0 2-16,0 0-1 0,0 0 0 0,0 0 2 0,0 0 0 0,0 0 2 0,0 0 3 16,0 0 1-16,0 0 1 0,0 0 3 0,0 0 5 0,0 0 3 0,0 0 4 15,0 0 6-15,0 0 3 0,0 0 0 0,0 0 2 0,0 0 1 0,0 0 0 16,0 0-2-16,0 0-1 0,0 0 1 0,0 0-4 0,0 0 1 0,0-6-4 15,0 6-2-15,0 0-3 0,0 0-6 0,0 0-1 0,0 0-4 0,0 0-1 0,0 0-2 16,0 0-2-16,0 0 0 0,0 0-4 0,0 0 1 0,0 0-2 0,0 0-2 0,0 0 0 16,0 0-3-16,0 0-1 0,0 0-1 0,0 0-3 0,0 0-1 0,0 0-2 15,0 0-8-15,0 0-7 0,0 0-8 0,0 0-16 0,0 0-16 0,0 0-19 16,0 0-23-16,0 0-28 0,0 0-32 0,0 0-35 0,0 0-39 0,0 0-70 16,0 0-82-16,-7 0-81 0,7 6-79 0,-6-3-26 0,6-3 5 0,-5 7 23 0,-3-2 30 15,0-1 38-15,3 1 41 0,-8-1 46 0,-1 2 48 0,7-6 53 0,-4 0 55 0,-10 0 72 16,9-6 74-16</inkml:trace>
  <inkml:trace contextRef="#ctx0" brushRef="#br0" timeOffset="-196895.88">16672 17272 5 0,'0'0'39'0,"0"0"18"0,0-4 12 0,0 4 14 0,0-5 14 0,0 5 14 0,0-5 16 0,0 5 18 0,0 0 22 0,0 0 9 0,0 0 3 0,-5 0 0 0,5 0-1 0,0 0 0 0,0 0 5 0,0-4 3 15,0 4 2-15,0-6 4 0,0 6 4 0,0-9 2 0,0 9 1 0,0 0 0 0,0-9-5 0,0 2-5 0,0 7-7 0,0 0-4 0,0-3-4 0,0 3-2 0,0-6-3 0,0 1 0 16,0 5-1-16,0-4-2 0,0 4-2 0,-8 0-9 0,8 0-8 0,0 0-9 0,0-6-12 16,0 6-11-16,0 0-14 0,0 0-13 0,0 0-14 0,0 0-12 0,0 0-13 15,0 0-11-15,0 0-11 0,0 0-11 0,0 0-5 0,0 0-5 16,0 0 0-16,0 6 2 0,8-6 3 0,-8 9 3 0,0-3 6 0,0 4 5 0,5-1 3 0,-5 0 4 15,0 1 4-15,7 4 4 0,-7 7 2 0,0-8 2 0,7 8 1 0,-7-2-5 16,0 5-1-16,0-3-8 0,5 3-6 0,-5-5-5 16,0 5-8-16,0 0-2 0,0-3-3 0,0 3-4 0,0-5-1 0,0 6-2 0,0-5-2 0,0 5 0 0,0-7-1 15,0 7-3-15,0-1-1 0,0 0-6 0,0-3-9 0,-5 2-12 0,5-3-17 16,0-1-16-16,0 1-23 0,0-4-20 0,0-3-22 0,0-4-26 0,0 2-24 16,0-2-26-16,0 1-23 0,0-4-40 0,0-1-45 0,0-1-65 0,0 2-70 0,0-6-32 15,0 0-8-15,0 0 13 0,0 4 26 0,0-4 32 0,0 0 36 0,0 0 38 16,0 0 38-16,0 0 39 0,0-10 40 0,-7 6 51 0,7-1 54 0</inkml:trace>
  <inkml:trace contextRef="#ctx0" brushRef="#br0" timeOffset="-196645.6">16620 17293 0 0,'-6'-5'3'0,"6"1"112"15,-7-2 70-15,7 6 52 0,-6-6 41 16,6 2 40-16,0-1 37 0,0 0 34 0,0 5 31 0,0-4 26 0,0-2 27 0,0 6 23 0,0-4 23 0,0 4-79 0,0 0-139 15,0 0-77-15,0 0-41 0,0 0-31 0,0-5-21 0,0 5-19 0,0 0-22 16,0 0-10-16,0-4-6 0,6 4-1 0,-6 0 0 0,7 0-1 0,-7-5 0 16,6 5-2-16,7 0-1 0,-8 0-3 0,9-7-2 0,-7 7 1 0,13 0-1 0,-8-3-3 15,1-3 0-15,6 1-8 0,2 5-7 0,-3-4-11 0,9-2-14 0,-6 6-23 16,3-5-27-16,-4 5-29 0,-1-4-29 0,8 4-32 16,-7 0-35-16,-1 0-35 0,-7 0-38 0,2 0-60 0,-1 0-68 0,1 4-85 0,-7-4-86 0,5 5-28 15,-12 1-1-15,7-2 21 0,-2 1 31 0,-5-5 39 0,0 0 43 0,-5 6 43 0,5-3 49 0,-7-3 50 16,0 7 51-16,2-7 64 0,-11 0 68 0</inkml:trace>
  <inkml:trace contextRef="#ctx0" brushRef="#br0" timeOffset="-196456.39">16628 17516 0 0,'-8'11'1'0,"2"-1"107"0,6-1 70 0,-7-3 47 0,1-2 39 0,6 1 36 16,0 1 30-16,0-6 27 0,0 0 26 0,0 0 24 0,0 0 25 0,0 0 28 15,0 0 27-15,0 0-70 0,0-6-124 0,6 6-65 0,1-5-35 0,-7 5-16 16,6-4-7-16,2 4-8 0,-3 0-8 0,0-6-6 15,9 3-7-15,1 3-6 0,-3-6-11 0,0 0-12 0,1 2-16 0,6-1-15 0,-3-1-14 0,2 3-14 0,3-3-14 16,-3 2-22-16,8-1-27 0,-7 5-31 16,2-6-33-16,5 6-44 0,-7-4-44 0,2 4-60 0,2-6-68 0,-2 6-98 0,-1 0-111 0,-8 0-46 0,7-4-12 0,-4 4 7 15,-3 0 15-15,8-5 29 0,-15 5 36 0,9-5 42 0,-7 5 46 0,-1-4 55 16,2-2 59-16,-3 2 65 0,-5-7 71 0</inkml:trace>
  <inkml:trace contextRef="#ctx0" brushRef="#br0" timeOffset="-196171.55">17284 17488 0 0,'0'10'30'0,"0"-5"148"0,-6-5 86 0,6 4 60 0,0-4 50 16,-5-4 44-16,5-1 40 0,-8-1 37 0,8-4 34 0,0 1 34 0,0-6 30 0,0 6 30 15,0-6 28-15,0 0-113 0,0 5-194 0,8-5-97 0,-8 6-55 0,0-1-26 16,5 5-15-16,-5-4-15 0,0 3-11 0,6 2-13 0,-6-1-10 16,0 5-13-16,0 0-10 0,0 0-14 15,0 0-9-15,0 0-13 0,0 0-8 0,0 0-10 0,0 0-7 16,0 0-4-16,0 5-5 0,0 5-4 0,0-5-2 0,0 4-2 0,0 1-3 0,0 5-2 0,0 0 0 0,0 0 0 0,0-2 1 0,0 8 0 15,0-7-4-15,0 6-5 0,0-5-11 0,0 3-10 0,-6-3-14 0,6 6-15 16,0-8-15-16,-5 2-20 0,5 0-22 0,0 0-23 0,0 0-25 0,-8-2-27 16,8-1-30-16,0 1-29 0,0-2-25 0,0-2-32 0,0 0-35 0,0-3-60 0,0 4-70 15,0-5-43-15,0 4-23 0,0-9 9 0,0 4 25 16,0-4 35-16,0 0 38 0,0 0 41 0,0 0 45 0,0 0 45 0,0-4 46 16,8-1 50-16,-8 1 52 0,0-7 66 0,0 7 80 0</inkml:trace>
  <inkml:trace contextRef="#ctx0" brushRef="#br0" timeOffset="-195995.04">17284 17223 0 0,'-6'-9'3'15,"1"4"114"-15,5 1 74 0,-8-2 54 0,8 1 41 0,0 1 36 0,-8 0 35 0,8-1 28 16,8 5 26-16,-8-6 19 0,0 3 19 0,8 3 16 0,-8-7 16 0,0 2-89 16,0 1-144-16,0-1-85 0,0 5-57 0,0-6-31 0,5 6-23 0,-5-4-21 15,0 4-22-15,6 0-28 0,-6 0-25 0,0 0-27 0,7 0-24 16,-7 4-34-16,6-4-36 0,-6 6-58 0,7-1-69 0,-1-1-59 0,-6 1-56 0,7 5-17 15,0-4-1-15,0 3 14 0,-7-5 17 0,5 7 30 0,-5-7 35 0,8 7 35 0,-8-1 38 16,0-5 44-16,0 4 45 0,0-5 57 0,0 6 74 0</inkml:trace>
  <inkml:trace contextRef="#ctx0" brushRef="#br0" timeOffset="-195587.32">17349 17498 0 0,'0'5'2'0,"0"-1"111"0,0-4 72 0,0 0 54 15,0 0 42-15,0 0 37 0,8 0 32 0,-8-4 34 0,6-1 30 0,-6-5 29 16,5 0 30-16,-5 0 29 0,0 0 28 0,0-5-74 0,0 6-130 0,7-6-71 15,-7 2-44-15,0-2-22 0,0-1-14 0,0 7-11 0,8-6-7 0,-8 6-9 16,0 0-8-16,6-3-12 0,-6 3-9 0,0 0-11 0,6 3-11 0,-6 2-10 16,7-1-13-16,-7 1-10 0,0-2-9 0,5 6-7 0,-5 0-5 0,8-6-5 15,0 6-6-15,-3 0-2 0,1 6-4 0,1-6-3 0,7 6-4 0,-2-6-2 0,0 4-1 16,3 5-1-16,-3-3-1 0,8 3 1 0,-8 0-1 0,7 3-2 0,-5-3-1 16,4 0-3-16,-2 6-2 0,-4-6-2 0,-1 7-5 0,5-1-2 0,-5-2 0 0,2 2-5 15,-5 0-2-15,4 0-3 0,-5-1-8 0,0 0-1 0,-1 1-9 16,1 0-3-16,-2 0-6 0,-5 0-3 0,0 0-2 0,8-6-4 0,-8 0-1 0,0 7-1 15,0-7 4-15,0-3-1 0,0 3 3 0,0-5 6 0,0 7 6 0,0-7 7 16,-8 1 9-16,8-1 4 0,0 2 8 0,-5 0 6 0,-2-6 6 0,7 3 4 0,-6-3 1 16,-1 6 3-16,0-6 4 0,0 0-1 0,2 0 3 0,-3 0-2 0,8 0 1 15,-5 0-1-15,-3-6-2 0,2 6-2 0,1-3 0 0,-2-3 0 0,7 0-1 16,-9 2 3-16,4-1-1 0,5-5 3 0,-6 1-1 0,6 0-2 0,-7-3 0 0,2 3-2 16,5-6 0-16,0 6 0 0,0-10-3 0,-9 4 0 0,9-6-3 0,9 3-3 15,-9-2-2-15,0-4-7 0,5 4-5 0,2-5-5 0,-1 1 1 0,-1 5-6 16,4-5-2-16,3 3-3 0,-6 3-2 0,7 3-9 0,0-5-13 0,1 6-11 15,-1 4-16-15,-1 1-18 0,7-3-15 0,-4 9-24 0,-1-8-23 0,-4 7-29 0,4 4-31 16,-1-6-39-16,-6 6-45 0,7 0-80 0,-1 0-93 0,-2 6-42 0,-3-6-15 16,4 0 10-16,-3 4 23 0,1 1 31 0,-2 1 35 0,-3-6 39 0,11 3 42 0,-11-3 47 15,1 0 47-15,1 7 53 0,-1-7 57 0</inkml:trace>
  <inkml:trace contextRef="#ctx0" brushRef="#br0" timeOffset="-195176.22">18079 17293 0 0,'0'0'1'0,"0"0"101"0,0-5 78 0,5 1 53 0,-5-2 46 0,0 0 39 16,7 2 37-16,-7-1 33 0,9-4 34 0,-4-1 32 0,-5 5 30 0,7-4 33 0,-7-1 32 0,0-5-66 0,0 4-123 0,0 3-73 0,0-3-46 0,0 1-30 0,0 1-16 0,0 4-18 0,0-5-11 0,0 1-14 0,0 4-13 0,0 1-13 0,0-8-14 15,0 8-14-15,-7 4-18 0,7-5-16 0,0 5-13 0,-5-6-14 0,5 6-11 0,-9 0-8 16,2 0-11-16,2 0-8 0,-1 0-5 0,-1 0-8 0,1 6-5 0,-2-1-3 16,3-1-3-16,-8 8-5 0,7-8 0 0,-9 5-2 0,10 0 2 0,-9 2-2 15,9-2 2-15,-3 1 1 0,1 1 3 0,-5-3 0 0,12 3 2 0,-7-2 0 16,2 0 1-16,-3-2 0 0,8 2 1 0,-6-4 0 0,6 5 1 0,0-6 1 0,0 6 0 15,0-6 3-15,0 2 0 0,0 0 2 0,0-2 0 0,0 1 2 0,0-1 5 16,0 2 0-16,6-3 3 0,-6 3 5 0,8-1 5 0,-3-1 6 0,2 8 6 16,-7-8 5-16,12 5 4 0,-5-4 5 0,1 5 3 0,3-1 2 0,2-4 4 0,2 5 2 15,-9-1 3-15,7 3 2 0,0-3 0 0,0-5-1 0,-2 7-2 0,5-1-4 16,-11-7-3-16,8 8-3 0,-8-1-3 0,11-6-3 16,-11 6-2-16,1-6-3 0,2 6-3 0,-8-4-2 0,5 3-4 0,-5-3 0 0,8 3-2 0,-8-4-2 15,0 5 1-15,0-4-1 0,0 3-1 0,-8-5-2 16,8 7-3-16,-5-7-1 0,-3 5-6 0,2-4-4 0,1 5-9 0,-11-4-5 0,11 3-10 0,-8-3-7 0,-1-2-9 15,7 5-12-15,-4-4-13 0,-2 1-13 0,5-2-13 0,-4 1-16 0,0-5-16 16,4 4-11-16,-4 2-12 0,4-6-13 0,-3 6-10 0,3-6-13 0,-5 3-13 16,7-3-11-16,-6 0-10 0,4 6-16 0,2-6-16 0,-1 0-26 0,1 0-26 0,1 0-32 15,-3 0-29-15,8-6-23 0,-8 6-17 0,8-3 7 0,-5 3 20 0,5-6 26 16,0 0 30-16,0-3 32 0,0 5 30 0,0-2 36 0,0-3 39 0,5 0 42 0,3-3 44 16</inkml:trace>
  <inkml:trace contextRef="#ctx0" brushRef="#br0" timeOffset="-194939.73">18405 17034 0 0,'6'-5'8'0,"1"1"127"16,-7-1 84-16,6-2 67 0,-6 4 59 0,0-3 54 0,7 1 52 0,-7 1 44 15,0 4 40-15,0-6 37 0,0 6 35 0,0-5 29 0,0 5 32 0,0-4-87 16,0 4-154-16,0 0-95 0,0 0-64 0,0 0-45 0,0 0-37 0,0 0-34 16,0 0-32-16,0 0-26 0,0 0-18 0,0 0-14 0,0 0-12 0,0 4-7 15,0 1-7-15,0 1-5 0,0 3-5 0,6-3-3 0,-6 4-6 0,0-1 0 16,0 6-1-16,0 0-1 0,0 4 2 0,7-5-1 0,-7 5-9 0,0 6-7 15,0-5 0-15,6 5 0 0,-6-1 0 0,7 1 0 0,-7-7 0 0,7 6-19 16,-7 1-28-16,7-1-16 0,-2 1-20 0,-5-1-19 16,8 0-18-16,-8 1-17 0,5-1-20 0,-5-3-25 0,6-3-28 0,-6 7-31 0,8-10-35 0,-8 6-29 0,0-8-30 15,0-2-54-15,0 2-63 0,0-8-49 0,0 5-41 0,0-4-1 0,0-6 17 16,0 0 27-16,0 0 35 0,0 0 42 0,-8 0 43 0,2 0 49 0,6 0 46 0,-5-6 51 0,-3 2 49 16,3-2 63-16,-2 1 76 0</inkml:trace>
  <inkml:trace contextRef="#ctx0" brushRef="#br0" timeOffset="-194693.78">18333 17394 82 0,'-7'-9'171'0,"2"-6"61"0,-3 6 53 0,2-1 47 16,-1 1 44-16,7 0 41 0,-6-3 36 0,1 3 36 16,-2 0 31-16,7-1 32 0,-9 5 27 0,9 1-59 0,0-2-113 0,0 0-81 0,0 6-65 0,0 0-41 0,0-4-33 15,0 4-27-15,0 0-26 0,0 0-17 0,0 0-17 0,0 0-10 0,0-5-8 16,9 5-7-16,-9 0-4 0,7-5-3 0,-7 5-3 0,5 0-4 0,8 0 0 16,-7 0-3-16,7-4 2 0,-6 4-2 15,5 0 1-15,3 0-5 0,4-6-1 0,-6 6-7 0,6 0-7 16,1-4-8-16,-7 4-7 0,7-5-6 0,0 5-6 0,-1 0-10 0,1-4-11 0,-1-1-11 0,-5-2-18 0,-2 7-11 0,7-3-16 15,-6-3-20-15,-8 1-19 0,9 5-26 0,-7-4-25 0,1 4-31 0,-3-6-33 0,1 6-41 16,-6 0-45-16,0 0-99 0,0 0-125 0,0-5-54 0,-6 1-17 0,1 0 8 16,-3-1 21-16,1-1 35 0,1 3 38 0,-2-9 42 0,-2 8 46 0,2-7 50 0,-5 2 51 15,0-4 59-15,-1 1 62 0,2-3 93 0,0 6 94 0</inkml:trace>
  <inkml:trace contextRef="#ctx0" brushRef="#br0" timeOffset="-193455.77">19082 17160 2 0,'0'-4'82'0,"0"-1"52"0,0-1 43 0,0 2 34 0,0-1 30 0,0 1 29 0,-6-1 29 0,6 1 28 0,0-2 30 0,0 0 30 0,0 2 29 0,0-1-15 0,-7-1-41 0,7 6-49 0,0-4-54 0,0 4-33 0,0-5-19 16,0 1-10-16,0 4-9 0,0-5-6 0,0 1-6 0,0 4-8 0,0-6-8 0,0 6-10 15,0-6-10-15,0 6-10 0,0-3-8 0,0 3-9 0,0 0-7 16,0-6-4-16,0 6-9 0,0 0-7 0,0-6-8 0,0 6-10 0,0 0-10 0,0 0-9 15,0 0-14-15,0 0-9 0,0 0-9 16,0 0-8-16,0 0-10 0,0 0-6 0,0 0-7 0,0 0-2 0,0 0-3 0,0 0 0 0,0 6-2 0,0 0 2 0,0-3 1 16,0 3 1-16,0 4 3 0,0-1 4 0,0 0 2 0,0 2 3 0,0 5 5 0,7-3 3 15,-7 2 3-15,0 6 1 0,0-7 1 0,0 5 0 0,0-1-1 0,0 3 2 16,6-2-4-16,-6 2 0 0,0-2-1 0,8 5 1 0,-8-5-3 0,5 1-1 16,-5-1-2-16,5 2 1 0,-5-3-3 0,8 1 0 0,-2-4 1 0,-6 0-1 15,7 0 0-15,1 0 0 0,-3-5 0 0,1-1 0 0,2 0 0 0,-3 3 1 16,2-3 2-16,-1-5-1 0,2 1 3 0,-8 1 3 0,6-2 0 0,1-4 6 15,-2 0 2-15,3 0 6 0,-2 0 4 0,-1 0 5 0,3-4 4 0,-3 4 5 0,2-6 3 16,7-3 1-16,-8 3 1 0,1-3 1 0,-2-1 1 0,9-1 1 0,-7 2 0 16,-1 0 1-16,2-7-1 0,5 2 1 0,-8 4-3 0,2-5-1 0,0 2-2 0,-2-2-2 15,-5 0-3-15,7 0 0 0,1-4-1 0,-8 4 0 0,5-3-2 0,-5-3-3 16,0 6-3-16,0-4-3 0,0-1-5 0,0 1-3 0,0 0-2 0,0 4-4 16,0-4-2-16,0 5-1 0,0-2 1 0,-5-4-2 0,5 11-4 0,-8-7-6 15,8 1-3-15,-7 6-5 0,7 0-3 0,-5-1-7 0,5 4-2 0,-7-3-5 0,7 3-5 16,-7 3-7-16,7-3-7 0,0 2-9 0,0 4-14 0,0 0-15 0,0 0-17 15,0 0-18-15,0 0-19 0,0 0-14 0,-5 0-16 0,5 4-20 0,0 2-22 16,0-3-21-16,-8 9-21 0,8-9-45 0,0 9-49 0,-5 1-74 16,5-4-77-16,-8 6-19 0,8 1 11 0,-6-2 25 0,6 1 32 0,-7 1 33 0,7-2 35 0,0-1 39 0,-5 2 41 15,5 1 42-15,-9-7 42 0,9 0 58 0,-5 6 62 0</inkml:trace>
  <inkml:trace contextRef="#ctx0" brushRef="#br0" timeOffset="-192761.19">19505 17278 17 0,'0'-6'98'0,"0"2"46"0,0-1 38 0,0-4 31 0,0 3 29 0,-5 2 28 0,5-1 25 0,0-4 27 0,0 2 25 0,-7-2 27 0,7 4 27 0,0 1-26 0,0-7-62 0,-8 7-48 0,8 0-44 0,0-7-26 0,0 8-16 0,0-4-12 0,0-2-10 0,0 4-7 0,0-1-7 0,0-3-8 0,0 5-6 0,0-1-7 15,0 1-7-15,0-8-8 0,0 8-4 0,8 4-3 0,-8-5-5 0,0-1-1 0,0 2-6 0,0 4-2 16,7-5-4-16,-7 1-5 0,0 4-4 0,5-5-6 0,-5 5-5 0,7 0-7 16,-7-4-7-16,7 4-6 0,-7-6-6 0,5 6-5 0,3 0-3 0,-8-6-2 15,5 6-5-15,3 0 1 0,-2 0-5 0,-1 0 1 0,10 6-3 0,-9-6-2 16,1 6 1-16,-1-2-4 0,-1 1 0 0,11-1-2 0,-11 1-1 16,1 5-2-16,1-5-2 0,-1 5 1 0,2 0-1 0,-3-1-1 0,2 6-1 15,-1-1 0-15,2-4-1 0,-2 5-1 0,-6 0 0 0,7 0-1 0,-2 0 1 0,-5-2-1 0,7 2-1 16,-7 6-1-16,0-8-2 0,7 2-3 0,-7 0-3 0,0 0-1 0,0-2-3 0,0 2-3 15,0 0 2-15,0 0-5 0,0-6 4 0,0 1-4 0,0 5 4 0,0-9-1 16,0 3 1-16,0 0 3 0,-7-3 4 0,7 3 3 0,0-4 3 0,0-1 6 31,-7-4 5-31,7 6 4 0,0-2 2 0,-5-4 2 0,5 6-1 0,-7-6-3 0,7 0-4 16,-6 0-2-16,6 0-3 0,-8 0-4 0,2-6-2 0,6 6-2 0,-7-4-2 16,2-2-2-16,-3 6-4 0,2-4-2 0,6-1-3 0,-7 0 1 0,1-5 0 15,1 6 3-15,5-7 2 0,-7 2 5 0,-2-1 2 0,9 1 4 0,-5 0 1 16,-1-6 0-16,6-1-2 0,-7 7 0 0,7-11 0 0,0 7-3 0,-6-3 2 0,6 2-1 15,0-5 1-15,0 3 0 0,0 2-1 0,0-5-1 0,0 4-2 0,0 0-1 16,0 0 1-16,6 0 2 0,-6 0 1 0,7 0 2 0,-7 6 3 0,6-4 3 16,-6 1 3-16,5 3 3 0,-5-1 0 0,9 1 2 0,-2 0 3 0,-2-3 0 15,-5 9 2-15,6-9 4 0,1 9-1 0,-1-3 3 0,2-3 3 0,4 9-2 16,-6-4 3-16,2-1-2 0,-2-2 0 0,6 4 1 0,-5 3-1 0,5 0 2 0,-4-6 0 16,5 6 1-16,-5 6-1 0,2-6-1 0,-2 3 1 0,-2-3-4 0,7 7 0 0,-6 2-3 15,7-4-2-15,-9-1-2 0,3 5 1 0,-3 3-2 0,9-3-3 0,-9 1 0 16,2 4-1-16,1-4-3 0,-2 5-1 0,-6 0-3 0,6-2 0 0,1 2 1 15,-7 0-1-15,5 0 1 0,-5 0-1 0,0 0-1 0,7 0 1 0,-7-2-1 16,0 2-1-16,0 0-1 0,0 0 1 0,0-2 0 0,0 8 1 0,0-6-2 0,0-2 1 16,0 2-2-16,-7 6 1 0,7-6-3 0,0-2-2 0,0 2-4 0,-5 0-8 15,5-6-2-15,0 6-8 0,-7-6-6 0,7 1-7 0,0 1-10 0,-6-7-13 16,6 5-10-16,-6-3-14 0,6 3-14 0,-8-3-16 0,8 0-13 0,0-3-18 16,-7 3-18-16,2-2-20 0,5 1-21 0,-9-5-22 0,9 6-39 0,-5-6-48 0,5 4-65 15,-5-4-73-15,-3 0-24 0,8 0 0 0,-5 0 15 0,5-4 24 0,-8-2 31 0,8 6 33 16,-6-5 37-16,6 1 39 0,0-2 41 0,0-3 42 0,-7 3 54 0,7-3 60 15</inkml:trace>
  <inkml:trace contextRef="#ctx0" brushRef="#br0" timeOffset="-189850.5">19206 17278 60 0,'-6'-6'123'0,"6"2"29"0,-8-1 18 0,8 0 16 0,-5-5 17 0,-2 6 15 0,7-5 15 0,-6-3 14 0,-2 9 16 0,8-8 19 0,-6 1 18 0,-1 1-54 0,7 5-96 0,-5-7-44 16,-3 1-16-16,8 1-3 0,-6 4 9 0,1-5 1 0,-3 5-2 0,8 1 0 0,-7-5 1 0,1 3-3 0,-2 0-3 15,3 2-9-15,5-1-7 0,-5-1-9 0,-3 2-6 16,2 4-7-16,-1-5-6 0,1 5-7 0,6 0-7 0,-7 0-5 0,1 0-7 0,6 0-6 0,-8 0-8 15,8 5-4-15,0-1-4 0,-5 2-1 0,5-1 1 0,-8 5 1 0,8 0-1 0,0-1 4 16,0 0 0-16,-5 6 3 0,5 0 2 0,0 0 3 0,0 0 6 0,-8 0 1 16,8 0 5-16,0 4 1 0,0-5 0 0,0 6 2 0,0-5-3 0,0 3-4 15,8-2 0-15,-8 2-4 0,0-3-2 0,5 0-2 0,-5 0-1 0,8 4-2 16,-3-4 0-16,-5-6-3 0,8 6 1 0,-2-5-1 0,1 0 0 0,-1 0-1 0,7 0 1 16,-5-5 0-16,-3-1 2 0,8 2 2 0,-7-6 2 0,9 0 0 0,-10 0 2 15,9 0-1-15,-2-6 0 0,-6 2 0 0,8-1 1 0,-2-1 2 0,2-4-1 0,-9 1 3 16,8 4 1-16,3-9 1 0,-5 3-2 0,-4 2 0 0,7-6-2 15,-9 2 2-15,8-2-1 0,-5 6-2 0,-3-7 2 0,3 1-3 0,-3 1 3 0,2-2 2 16,0 1-2-16,-7 2 0 0,0-2-4 0,0 0 3 0,0 0 1 0,0 2 0 16,0-2 0-16,-7 0 0 0,7 4 5 0,-7-2-3 0,2 4 2 0,-3-7-4 15,3 5 0-15,-3 2-1 0,2 0-2 16,-1-1-1-16,2 4-3 0,-9 2-1 0,7-1-5 0,1-1 0 0,-8 6-3 0,7 0-2 16,2 0-5-16,-8 0-4 0,7 0 1 0,-2 6 0 0,-4-1-3 0,6-1-1 15,-8 8-3-15,7-3-2 0,-6 0 3 0,7 6-2 0,-7 1 4 0,6-2 2 0,-7-1 5 16,9 2 3-16,0 1 2 0,-9 2 3 0,7-3 5 0,7 6 1 0,-6-8 4 0,-1 7 2 0,1-4-1 0,6-3 1 15,0 7 0-15,0-4-2 0,0-4-3 0,0 3 0 0,0 0-2 0,6-5-3 16,-6 5-1-16,7 0-2 0,-1-6 0 0,1 0 0 0,-1 1-2 0,2-4 4 16,-3 3 3-16,8-3 2 0,0-3 4 0,-5-3 0 0,3 6 1 0,2-6 1 15,8-6-3-15,-8 6 3 0,0-3 0 0,6-3-2 0,2-3 1 0,-10 3-1 16,10-8-2-16,-3 4-2 0,3-4 0 0,-2 0-1 0,1-2-2 0,-1 1 1 16,2 0 0-16,-3-4 2 0,1 5 1 0,-6-5-1 0,0 4 2 0,0-6 2 0,1 8 0 0,-1-8 1 15,-6 7 2-15,-2 0 0 0,2 0-2 0,-7-7 2 0,7 6 1 0,-7 2-2 16,-7-3 1-16,7 2-1 0,-7-1 0 0,7 2 0 0,-5-3-1 0,-2 1 0 15,-6 6 0-15,6 0-2 0,-5-3-1 0,-4 9 2 0,5-3-2 0,-1 0 0 0,-2 3 0 16,-4 3-4-16,2-6 1 0,4 6-3 0,0 6 0 0,-3-6-2 0,3 3-3 16,0 9 0-16,-1-9-2 0,5 9-1 0,-5-3-1 0,8 0-1 0,-9 1-2 0,7 5 2 15,1 0 1 1,1-2 1-16,-4 2 1 0,2 0 4 0,7 0 2 0,0 0 2 0,-5 3 0 16,5-2 2-16,0-1 2 0,0-1-1 0,0 2 3 0,0-3 2 0,0 2 1 15,5 0-2-15,-5 0 2 0,7-6 0 0,2 6-4 0,-9-6 3 0,5 7 0 0,1-7 0 0,1 0 0 0,7 1 2 0,-9 1 1 0,2-7 1 16,7 2 2-16,-1-3 1 0,-8 3 2 0,9-6 0 0,-2 0 1 0,1 0 1 15,6-6 0-15,-3 3 1 0,2-3-4 0,1 2 0 0,-6-7-2 0,8 7 0 0,-2-5-4 16,-6-3 1-16,6 3-3 0,1-6-1 16,-7 6-1-16,-2-1 1 0,4-4 0 0,-2 4-2 0,-2-5 2 0,-2 6 1 0,-2-6 1 0,-2 5 0 0,1 0 0 15,1-4-2-15,-7-1-4 0,6 6-4 0,-6-7-3 0,0 7-2 16,-6-6-5-16,6 0-5 0,-7 5-4 0,1-4-4 0,6 4-2 0,-12 1-2 0,3 0 1 0,4-3 1 31,-8 3-1-31,7 3 4 0,-9-3 0 0,10 5 5 0,-9 4-1 0,1-5 3 16,1 5-1-16,5 0 1 0,-5 5 1 0,-1-5 0 0,6 4-3 0,-5 5 1 0,4-3-3 15,-5 3-1-15,7 3-3 0,-6-3-2 0,3 0 0 0,4 6-2 0,-2 1 0 16,1-7 1-16,1 4 0 0,-3 2 3 0,0-1-3 0,8-2 4 0,-5 1-1 16,5 2 1-16,0-6 0 0,-7 7 0 0,7-1 2 0,0-6-2 0,0 6 4 0,7-5-1 15,-7 4 2-15,0-4 5 0,5-1 1 0,-5 3 5 0,8-3 3 0,0 0 5 16,-3-3 5-16,1 3 3 0,1-5 8 0,-2 1 5 0,9 1 6 0,-7-6 3 16,4 0 3-16,-3 0 1 0,5 0 2 0,1 0-1 0,-1-6 2 0,-1 1-1 15,-5 1 1-15,5-5 0 0,1 3 1 0,1-3-2 0,-1 0-3 0,-6-3-4 0,6 8-3 16,-7-11 1-16,8 6-4 0,-7 4 2 0,-2-11 1 0,1 7-1 0,1 0 2 15,-1-1-4-15,-6 1 1 0,8-3-5 0,-8 3-1 0,0-6-4 0,0 6-1 16,0 0-3-16,0-1-2 0,0-1-2 0,0 1-4 0,-8 1-4 0,8 0-3 0,-6 0-3 16,-1-3-4-16,7 8-2 0,-6-7-2 0,1 7 1 0,-2-1-2 0,-2 5-2 15,4-4-1-15,-1 4-3 0,-1 0-3 0,1 0-2 0,-1 0-4 0,-1 4 0 16,3 1 0-16,-1-1 1 0,-2 7-4 0,3-7 1 0,-3 8 0 0,3 2-2 16,-2-6-1-16,0 7 1 0,7-1 0 0,-5 2 3 0,-2-1 4 0,-1-1 2 15,8 2 3-15,-5-3 3 0,5 7 1 0,-7-4 0 0,7 2 3 0,0-3 0 0,0 1 0 0,0 2 2 16,0-3 0-16,0 0 0 0,7-2 3 0,-7 2 0 0,5 0 5 15,-5-6 1-15,8 7 2 0,-1-7 5 0,-2 0 5 0,9-3 5 0,-9 3 7 0,8-3 1 16,1 0 6-16,-9-6 4 0,16 0 3 0,-8 0 2 0,1 0-1 0,-2-6 0 16,7 0 1-16,-6 2-1 0,0-7 0 0,8 8-1 0,-9-7-1 0,8-1-1 15,-7-3-1-15,0 4-1 0,0-4-1 0,6 0-2 0,-12-2 0 0,7 1 1 16,-1 0 2-16,-8 3 0 0,0-4-1 0,4 1 1 0,-4 1-1 0,-5-6-2 0,7 6-3 16,-7-1-3-16,0-1-2 0,0 2-5 0,0 0-1 0,-7 0-4 0,7-2-6 0,-5 1-4 15,-4 2-3-15,4 2-5 0,0 1-2 0,-8 1-2 0,5-2-1 0,-5 2-1 16,0 5-3-16,-1-1 1 0,9 5-2 0,-8-4 1 0,0 4-2 0,0 4-1 15,-1-4-1-15,2 5-2 0,-2 4-2 0,1-5 1 0,0 7-1 0,0 5-4 16,7-7-1-16,-6 4-1 0,3-2-1 0,-2 7-5 0,4-2-8 0,1-1-4 0,-1 3-4 16,-1-2 1-16,3-1 1 0,5 3 2 0,-6 3 4 0,6-8 1 0,0 7 1 15,0-4 3-15,0-1 2 0,0 3 3 0,0-8 2 0,6 5 8 0,-6 0 7 16,5-6 6-16,-5 0 9 0,8-3 8 0,-1 4 6 0,-1-5 6 0,7-1 5 16,-8-4 6-16,4 0 3 0,3 0 2 0,-6 0 4 0,7-4 2 0,-5-1 1 15,4-1 5-15,2-4-1 0,-1 1 5 0,-8 4-2 0,9-5-1 0,-1-5-5 0,-6 6-1 16,7-6-5-16,-9 5-5 0,0-5-7 0,3 6-15 0,-2-6-23 0,1 0-29 15,-1 2-36-15,-6-2-44 0,0 5-52 0,0-4-92 16,-6 4-114-16,6 1-70 0,-7-7-47 0,1 6-14 0,-7 0 3 0,8 1 12 0,-9-7 23 0,-1 7 33 0,-4 0 36 0,7-6 47 16,-8 6 49-16,-6-7 58 0,1 7 59 0,-2-6 80 0,-5 1 94 0</inkml:trace>
  <inkml:trace contextRef="#ctx0" brushRef="#br0" timeOffset="-186643.51">17207 18197 0 0,'6'-6'1'0,"-6"0"100"0,7 6 71 0,-7-3 51 16,0-3 42-16,0 6 37 0,5-5 35 0,-5 1 30 0,0-2 28 0,0 6 26 0,0-3 25 0,0-3 20 0,0 2 21 0,0 4-70 0,0-5-123 0,0 5-70 0,0 0-46 0,0 0-30 0,0 0-21 0,0-6-17 0,0 6-16 0,0 0-12 0,0 0-12 15,0 0-11-15,0 0-10 0,0 0-10 0,0 0-13 0,0 0-6 0,0 0-9 0,0 0-2 16,0 0-3-16,9 0 0 0,-9 6 2 0,5-1-1 0,-5-1 1 0,5 2 3 0,-5-3 1 15,8 7 3-15,-8 4 3 0,5-2 1 0,-5 1 7 0,8 2-1 0,-8 0 0 16,8 6-1-16,-3-3-3 0,-5 1-3 0,6 2-5 0,-6-8-2 0,7 8-1 0,-7-3-5 16,6 3 1-16,-6-3-2 0,0-2-3 0,7-2-1 0,-7 5-1 15,0-3-3-15,6-2 0 0,-6-4 1 0,0 5-1 0,0-6-2 0,0 1 0 0,7-1-1 16,-7-4-1-16,0 5 1 0,0-5-3 0,0 1 0 0,7-2 1 0,-7-4 3 16,0 0 2-16,0 0 1 0,0 0 6 0,0 0 1 0,0 0 3 0,0 0 4 0,0 0 0 15,0 0 1-15,0 0 4 0,0 0 0 0,0-4 1 0,0-2 0 0,0 1 0 16,0 1-1-16,0-7-3 0,0 7 0 0,0-11-2 0,0 6-3 0,0-6-3 15,0 5 0-15,0-4-3 0,0-5 1 0,-7 3-3 0,7-2-1 0,0-3-2 0,0 1 1 16,-7 1-1-16,7 0 1 0,0-5-1 0,0 3 2 0,0-3-3 0,0-1 1 16,0 6-2-16,0-5 0 0,0 3 0 0,0 3-1 0,0-1 0 0,0-2 1 0,0 3-1 15,0 3-1-15,7-1-1 0,-7 2 1 0,0-1 0 0,7 6 0 0,-7-7 1 16,7 7 1-16,-7 0 1 0,5-1-1 0,-5 5 1 0,8-4 0 0,-8 2 2 16,5 3 2-16,-5-6 1 0,8 6 0 0,-2 4 3 0,-1-6 0 15,2 2-1-15,1 4 1 0,4-5 0 0,-5 5-1 0,6 0 1 0,0 0 1 0,-7 5-1 0,6-5 0 16,2 4 1-16,-1 2 0 0,0-2 0 0,0 1 0 0,1 4 0 15,-1 3 1-15,-6-3-1 0,5 1 3 0,-5-1 3 0,-2 0 2 0,3 7-1 0,-8-7 4 16,6 6 0-16,-6-6 2 0,0 6 2 0,0 0 1 0,0 0 0 0,-6-6 1 0,6 7-1 16,-8-1 1-16,3-2-2 0,-2 1-2 0,-5 2-3 0,5-1-4 0,-1-1-7 0,-4-4-11 15,5 5-11-15,-6-5-13 0,6 4-11 0,-5-10-10 0,5 8-15 0,-7-3-12 16,9 0-15-16,-2-3-12 0,-4-2-16 0,3 1-11 0,0-1-17 0,3 1-15 16,-2-5-11-16,7 6-12 0,-6-6-9 0,6 0-32 0,0 0-36 0,0 0-43 15,-6 0-40-15,6 0-38 0,0 0-27 0,0-11 0 0,6 7 13 0,-6-5 22 0,6-1 27 16,-6 5 30-16,7-4 32 0,-2-3 33 0,3 3 33 0,5 0 48 0,-7-7 48 0,6 7 52 15,2-1 65-15</inkml:trace>
  <inkml:trace contextRef="#ctx0" brushRef="#br0" timeOffset="-185922.54">17787 18085 0 0,'0'3'3'0,"0"3"113"0,0-1 76 0,0-5 52 0,0 0 38 0,-9 4 35 0,9-4 29 0,0 0 28 0,9-4 28 0,-9-1 24 0,0 5 25 0,0-6 23 0,-9 3 26 0,4 3-80 0,5-7-136 0,-5 2-75 0,5 1-52 0,-8-1-22 0,8-1-14 0,-6 6-10 16,6-4-8-16,-7-1-8 0,7 5-7 0,-8-4-11 0,8 4-5 0,0-5-11 15,-5 5-10-15,-1 0-10 0,6 0-8 0,-8 0-7 0,8 0-7 0,0 0-4 16,-5 0-8-16,5 0-4 0,-7 5-8 0,1-5-4 0,6 4-3 0,-7 1-1 16,0-1-4-16,7 2 0 0,-7 3-2 0,2-4 1 0,-3 5 0 0,8 1 0 15,-5-1-1-15,-3-1 2 0,2 7 2 0,1-7 0 0,-2 0 4 0,7 6-1 0,-9 0 0 0,4-6 1 16,-1 6-3-16,6-5 0 0,-7-1 3 0,7 6-2 0,-5-6 0 0,5 7 0 16,0-7-2-16,-9 0-2 0,9 3-3 0,0-3-3 0,0 6-5 0,0-11-1 0,0 5-2 15,0 2 1-15,0-7-1 0,9 2 0 0,-9 3-1 0,0-3 1 0,5-6 0 16,-5 3 2-16,7 3 2 0,-7-2 3 0,6-4 7 0,-1 0 4 0,4 0 4 15,-2 0 6-15,-2 0 5 0,1 0 4 0,2-4 4 0,5-2 3 0,-8 3 3 16,9-7 7-16,-7 5 0 0,6-5 6 16,-8-1 1-16,9 2 3 0,-1-1 2 0,0-5 1 0,-5 6 1 0,2-6 2 0,4 2 1 0,-7-2-2 0,6-1 2 0,-6 2-1 15,0-1-3-15,-2-1-1 0,3 2-4 0,-3 1 1 0,1-2-4 0,-6-1-3 0,8 2 0 16,-3 4-3-16,-5-5 1 0,7 5 5 16,-7 1 4-16,0-2 2 0,9 7 4 0,-9-1 1 0,0 1 1 0,0 4 0 0,0 0-1 0,0 0-4 0,0 0-4 15,0 0-8-15,0 0-3 0,0 0-5 0,0 0-7 0,0 0-5 0,0 4-7 0,0 1-3 16,0-1-8-16,0 7-3 0,-9-2 0 0,9-2-2 15,0 7 0-15,0-4 2 0,0 3 6 0,0-1 2 0,0 2 5 0,0-1 1 16,0 2 3-16,0-6-2 0,0 7 1 0,0-1-3 0,0-6 0 0,0 6-3 0,9-6-4 16,-9 3-1-16,0-5-2 0,0 4-3 0,5-1-1 0,-5-1-3 0,0-3-1 0,5 3 0 15,-5-3-3-15,8-2 0 0,-3 1 2 0,-5-1-2 0,8-4 3 0,0 5 0 0,-8-5 1 0,5 0 0 16,1 0 2-16,1 0 0 0,-1 0 1 0,2-5 2 0,-3 5 0 0,2-4 2 16,5-1 1-16,-5-5 1 0,1 6 2 0,-3-7 0 0,9 2 0 0,-9-1 3 15,10-1 2-15,-9-2 0 0,0 4 1 0,6-7 3 0,-4 6 2 0,-2-4 3 0,1-1 1 16,-1 0 2-16,6-3-2 0,-3 3 5 0,-4-1-1 0,2 2 3 0,-1 0-1 15,-1-7 4-15,-5 7 3 0,9-5 5 0,-2 4 5 0,-7-6 7 0,5 8 6 0,-5-1 6 16,6-2 6-16,-6 1 7 0,0 2 5 16,0-2 6-16,0 4 2 0,0 2 5 0,0-1 3 0,0 1 2 0,-6 3-3 0,6 3-1 0,0-4-4 0,0 2-8 15,-5 5-8-15,5-4-9 0,0 4-11 0,0 0-12 0,-7 4-8 0,7-4-8 16,-9 5-8-16,4 5-4 16,5-4-4-16,-6 9-6 0,-1-6 0 0,2 6-5 0,-4 0-3 0,2 4 0 0,2-5-2 0,-1 6 6 0,-1-2 0 0,1 9 3 0,-2-9 4 15,3 1 1-15,-2 2 1 0,1 3 1 0,6-5-2 0,-6 2 0 16,6-3-2-16,0 7 0 0,-8-6 1 0,8-5-1 0,0 7-1 0,0-8-2 0,0 8 2 0,0-6-4 15,8-6 1-15,-8 6-5 0,0-6-1 0,6 1-1 16,0-4 0-16,1 3-2 0,-2-3 1 0,3 3-3 0,-2-5-1 0,1 1-5 16,4-5-6-16,5 6-9 0,-11-6-9 0,8 0-9 0,8 0-11 0,-10 0-11 15,2-6-12-15,7 6-17 0,-8-5-19 0,3 1-21 0,4-2-24 0,-6 3-24 0,6-7-26 0,-7 5-47 0,4-5-57 0,2-1-62 16,-4 2-61-16,-2-5-16 0,0 3 8 0,3-4 19 0,-10 0 24 0,9 2 33 16,-9-8 34-16,3 7 38 0,-3-5 38 0,3 0 42 0,-8-2 43 0,6 3 57 0,-6-7 67 0</inkml:trace>
  <inkml:trace contextRef="#ctx0" brushRef="#br0" timeOffset="-185685.69">18471 17790 0 0,'5'0'14'0,"-5"0"135"0,0 0 81 0,0 0 60 0,0 0 48 0,0 0 42 0,0 0 40 0,0 0 35 0,0-4 31 0,0-1 29 0,-5 1 27 0,5 4 24 0,0 0 24 0,0-6-96 0,0 6-168 0,0 0-94 0,0 0-58 0,0 0-32 0,0 0-21 0,0 0-17 0,0 0-19 0,-7 6-11 0,7-6-10 0,0 4-6 16,-7 1-5-16,7-1-3 0,0 5-7 0,-7 2-3 0,1-1-5 0,6 5-2 31,-7-2-4-31,7 2-1 0,-6 6-1 0,-1-2-1 0,7 1-2 0,-6-1 0 0,-1 0-4 15,7 2-3-15,-6 3-5 0,6-6-3 0,-8 3-3 0,8-2-3 0,-5 2-5 16,5-3-3-16,0 1-5 0,0 2-11 0,0-3-16 0,-8-3-21 0,8 6-23 16,0-8-23-16,0 2-26 0,0 6-27 0,0-12-29 0,8 4-28 0,-8 2-31 15,0-3-44-15,0-9-53 0,0 8-65 0,5-1-71 0,-5-6-36 0,0 5-17 0,0-9 12 16,0 0 28-16,0 5 35 0,0-5 40 0,0 0 41 0,0 0 42 0,0 0 44 0,8 0 45 0,-8-5 54 16,0 1 56-16,6-1 65 0,-6 1 68 0</inkml:trace>
  <inkml:trace contextRef="#ctx0" brushRef="#br0" timeOffset="-185370.55">18529 18064 92 0,'0'-10'163'0,"0"1"48"16,6 0 44-16,-6-7 39 0,0 5 41 0,0 2 37 0,0 0 36 0,0 5 31 16,0-8 32-16,0 3 29 0,0 4 26 0,0 1-64 0,0-2-123 0,0 6-64 15,0-4-35-15,0 4-28 0,0 0-21 0,0-5-21 0,0 5-26 0,0 0-21 16,0 0-21-16,0 0-14 0,0 0-17 0,0 0-13 0,0 0-11 0,0 0-9 16,0 0-9-16,0 0-6 0,0 5-7 0,0-5-2 0,0 4-3 0,0 2-2 0,-6 3 1 15,6-4 0-15,0-1 1 0,0 8 0 0,0-3 2 0,-6-5-1 0,6 5 0 16,0 2 1-16,-8-1-2 0,1 0-2 0,7-1 0 0,-5-4-4 0,5 5-3 0,-8-1-3 15,2 3-3-15,6-3-2 0,-5-4-2 0,-3 5-3 0,8-1-1 0,-5-5-2 16,5 1 2-16,-7 5-5 0,7-4 2 0,-7-1-2 0,7-1 0 0,0-4-2 0,-7 6 0 16,7-3 0-16,0-3-1 0,0 6-3 0,0-6 0 0,0 0-6 0,0 0 1 15,0 0-3-15,0 0-2 0,0 0 0 0,0 0 1 0,0 0 0 0,0 4 4 16,7-4 2-16,-7 0 1 0,7 5 6 0,-7-5 3 0,7 6 5 0,-2-3 2 0,3-3 7 16,-3 6 6-16,1 0 2 0,2-2 4 0,-3 5-1 0,2-3 4 0,1-2-2 15,-2 1-4-15,7 4-8 0,-8-3-13 0,4 3-18 0,-4-3-20 0,2 4-27 16,-1-7-28-16,-1 8-35 0,3-1-40 0,0-4-65 0,-8-3-80 0,5 8-77 0,-5-7-78 15,5 2-27-15,-5-2-4 0,0-4 14 0,0 5 27 0,0-5 32 0,0 0 36 0,0 4 42 16,0-4 44-16,-5 0 49 0,5 0 51 0,0 0 67 0,-5 0 71 0</inkml:trace>
  <inkml:trace contextRef="#ctx0" brushRef="#br0" timeOffset="-184691.75">18918 18058 2 0,'9'-4'117'0,"-4"-1"87"0,-5 1 62 0,7 4 47 16,-7 0 39-16,0-5 32 0,-7 1 30 0,7-2 29 0,-5 0 26 0,5 2 24 15,-9 4 28-15,9-5-19 0,-5-1-39 0,5 3-97 0,-7 3-131 0,7-6-72 16,-6 6-42-16,6-4-23 0,-5 4-12 0,5 0-15 0,-8 0-11 0,8 0-14 0,0 0-11 16,-8 0-10-16,3 4-12 0,5-4-10 0,-7 6-10 0,0-6-6 0,2 3-4 15,5 3-1-15,-7-1-3 0,-1 5-2 0,3-4 1 0,-2-2 0 0,0 5 4 16,2 0 2-16,5 2 3 0,-8-7-1 0,0 8 2 0,3-3 1 0,-1 0 2 0,6 1-4 16,-5-1 1-16,5 3 0 0,0-9-2 0,-7 8-1 0,7-7-2 0,0 2-2 15,0-3-2-15,0 3-1 0,7-2-5 0,-7 1-1 0,0 1 2 0,5-6 0 0,-5 3-2 16,6-3 4-16,-6 0 1 0,5 6 3 0,3-6 3 0,0 0 3 0,-3 0 2 15,2 0 3-15,0-6 3 0,-2 6 1 0,3 0 6 0,-1-3 3 0,5-3 0 0,-5 1 5 16,-2 1 3-16,11-2 1 0,-11-3 3 0,1 5 4 0,6-7 1 0,-3 8 2 16,-4-9 2-16,2 3 1 0,-1-1 2 0,-1 1 3 0,4 0 5 0,-2-3 2 15,-2 3-1-15,-5-1 1 0,8 1-2 0,-8 0-2 0,0-3-1 0,0 3-2 16,0 0-3-16,0-1 2 0,0 1-1 0,0-3-1 16,-8 3 0-16,8 4-4 0,-5-5 0 0,5 6-3 0,0-1 1 0,-7 1-3 0,-2 4 0 0,9-5-7 0,-5 5-3 15,5-6-7-15,-6 6-6 0,-1 6-6 0,7-6-2 0,-5 5-6 0,-4-1-2 16,4 1-3-16,-2 5-3 0,7-1-3 0,-6 0-2 0,1 7 1 0,-3-7-2 0,0 6 4 15,3 0 4-15,-2 0 3 0,0-2 6 0,2 7 1 0,5-4 3 0,-7 3 1 16,7-5-1-16,-8 7 2 0,3-8-1 0,5 8 1 0,0-2 1 0,0-4-2 16,0-1 2-16,0 5-1 0,0-3 0 0,0-2-4 0,0-4 1 0,5 5 0 15,-5 0 1-15,8-6 1 0,-1 0 0 0,-7 1 1 0,5-4 2 0,2 3 2 0,5-3 1 16,-4-3-1-16,0 3 2 0,-3-2 2 0,8 1 2 0,-8-5 2 0,9 6 3 0,-1-6 2 16,-8 0 2-16,11-6 1 0,-3 6 0 0,-2-5 1 0,4 1 2 0,-4-2-1 15,2-3 3-15,0 0 0 0,8 3 3 0,-8-9 2 0,1 2 3 0,-4 3 2 0,11-4 0 16,-8-7 4-16,1 8 2 0,-2-8 3 0,8 1-1 0,-13-3 0 0,12 2-1 15,-14-3 0-15,8 6-1 0,3-7 1 0,-11 4 2 0,8-3 0 0,-8 5-3 16,4-6-2-16,-4 1-2 0,8 3 0 16,-13-3-2-16,8 6-3 0,-3-7 2 0,3 6-2 0,-8-2 2 0,5 1 5 0,-5 2 0 0,7 2 1 0,-7 1 3 0,0 2 0 15,0 4 1-15,7-3 1 0,-7 9 1 16,0-8 0-16,0 7 0 0,-7 4-3 0,7 0-6 0,0 0-5 0,0 0-4 0,0 0-7 0,0 0-8 0,-7 0-3 0,7 9-6 16,-5-3-4-16,5 3-2 0,-8 6-4 0,8-5-3 0,-5 4-2 0,-3 2 1 15,8 2 2-15,-6 1 3 0,-1-4 3 0,2 6 2 0,5-3 1 0,-9 3 5 16,4-2-3-16,5-1 1 0,-7-2 2 0,7 2-1 15,-6 3 1-15,6-6 0 0,0 4-2 0,0-5-3 0,-5 2 1 0,5-1-5 0,0-2-1 0,5 2-4 0,-5 0-6 16,0 0-11-16,0-6-12 0,6 0-17 0,-6 7-16 0,7-7-15 0,-7 1-19 16,5-5-13-16,-5 4-20 0,9 3-18 0,-9-9-20 0,5 3-23 0,-5 4-23 0,7-7-24 15,-7 3-35-15,0-6-41 0,0 0-38 0,6 5-40 0,-6-5-22 0,0 0-11 0,0 0 8 16,0 0 22-16,0 0 28 0,-6-5 32 0,-1-1 35 0,7 3 37 0,-5-1 38 16,5-8 40-16,-9 9 47 0,4-9 50 0</inkml:trace>
  <inkml:trace contextRef="#ctx0" brushRef="#br0" timeOffset="-184486.11">19160 18085 0 0,'-7'0'43'0,"7"-7"99"0,-5 7 62 0,-3-5 50 0,2 5 45 0,6-4 42 0,-5 4 39 0,-3 0 33 0,1 0 31 0,7-5 28 16,-6 5 26-16,-2 0 3 0,8 0-10 0,-5 0-76 0,5 0-116 0,0 0-68 0,0 0-45 0,0 0-34 15,0 0-29-15,0 0-21 0,0 0-20 0,0 0-14 0,0 0-13 0,0 0-9 16,-5 0-7-16,5 0-8 16,0 0-5-16,0 0-7 0,0 0-1 0,0 0-5 0,0 0 1 0,0 0-2 0,5 5 0 0,-5-5 2 0,0 0-1 0,5 4-1 0,-5-4 1 15,8 5-2-15,-2-5-3 0,1 0-10 0,1 0-16 0,-3 0-27 0,1 0-28 16,7 0-41-16,-6 0-46 0,7 0-78 15,-1-5-93-15,-8 1-87 0,9-1-83 0,-1-1-31 0,-1 2-6 0,2-1 9 0,-8-4 14 0,6-1 30 16,2-5 37-16,-7 6 43 0,-1-6 50 0,2-1 56 0,5 2 60 0,-8 0 76 0,2-6 78 0</inkml:trace>
  <inkml:trace contextRef="#ctx0" brushRef="#br0" timeOffset="-182941.86">19845 18143 56 0,'0'-6'136'0,"0"3"45"0,0 3 37 0,0-7 28 0,6 2 24 0,-6 5 22 0,0-4 19 0,0 4 20 0,0-5 17 0,0 5 17 0,0-4 18 0,0 4-58 16,0-6-96-16,0 6-65 0,0 0-43 0,0 0-28 0,0 0-10 0,0-4-10 0,0 4-1 0,0 0-3 0,0 0 0 0,0 0 0 0,0 0-2 0,0-5-1 0,0 5-1 0,0 0-3 0,0 0 0 0,0 0-3 0,0 0-5 0,0 0-1 16,0 0-3-16,0 0-7 0,0 0-6 0,0 0-7 0,0 0-11 0,0 0-6 0,0 0-8 15,0 0-6-15,0 0-4 0,0 0-3 0,6 0-1 0,-6 0-1 0,7 0 3 16,-2 0 0-16,-5 0 4 0,7 0 4 0,2-6 5 0,-4 6 4 0,8 0 7 0,-8-3 2 16,9-4 6-16,-7 2 0 0,4 1-1 0,5-1 3 0,-5-5-1 0,9 1-1 15,-7 0-2-15,1-3-1 0,4 3-5 0,-4 0-2 0,7-1-5 0,-9-4 1 16,8 3-3-16,-8 1 2 0,1-4-1 0,1 5 1 0,-2-6-1 0,0 4 2 0,3 2 2 15,-2-1 1-15,-7-5 6 0,-1 5 4 0,3 1 5 0,-1-2 3 0,-1 2 5 16,-6 0 1-16,6-1 0 0,-6 0 2 0,0-1-1 0,-6 2 1 0,6 0 1 0,-6-1 0 16,-1 1-1-16,-1-2-1 0,3 7-3 0,-1-6-6 0,-2 5-5 0,-5 1-3 15,6-1-5-15,-5-1-2 0,0 2-1 0,4 4-4 0,-5 0-2 0,2 4-2 16,4-4-3-16,-7 6-3 0,1-1-5 0,8 4-4 16,-11-5-1-16,11 6-3 0,-9 1 1 0,9 4-2 0,-3-2-1 0,3 2 0 0,-2 0 0 0,-5 0 2 15,4 4 1-15,1 2 5 0,2-3 1 0,-3 6 3 0,8-3 4 0,-6 2 2 0,1-2 2 0,5 3 0 16,-8 0-2-16,8-5 1 0,-8 1-2 0,8 5-1 15,0-6 1-15,0 2-4 0,0-3-1 0,0-3-2 0,8 3-2 0,-8-2-5 16,8-1-2-16,-8-1 1 0,5 2-3 0,1-7 2 0,2 4-1 0,4-2-4 0,-4-1-5 0,4-4-15 16,-5 3-14-16,6-4-20 0,0 5-23 0,-2-10-26 0,5 4-26 0,-4 1-40 0,-1-5-50 15,5 4-64-15,-5-4-78 0,2-4-47 0,7-1-39 0,-8 1-3 0,3-2 14 0,4 2 22 16,-6-7 31-16,0 2 35 0,5-1 38 0,-4-4 40 0,-1-2 44 0,1 7 49 0,5-6 55 16,-7 0 61-16,3-4 75 0</inkml:trace>
  <inkml:trace contextRef="#ctx0" brushRef="#br0" timeOffset="-182705.87">20528 17899 0 0,'0'-6'2'0,"0"2"111"0,-6-1 72 16,6-1 52-16,-8 3 44 16,8 3 40-16,-5-7 37 0,-2 2 34 0,7 1 34 0,-7-1 29 0,7 5 27 0,-5-6 22 0,5 2 24 0,0 4-83 0,0 0-139 15,0 0-79-15,0 0-49 0,0 0-33 0,0 0-23 0,0 0-21 0,0 0-24 16,0 0-19-16,0 0-21 0,0 0-11 0,0 0-11 0,0 0-3 0,0 0-1 0,0 0 3 16,0 0 3-16,0 4 0 0,0 2 2 0,5 3 3 0,-5-4 2 0,7 5 4 0,-7 1 3 15,7-1 3-15,-2-1 4 0,-5 0-2 0,8 7 0 0,-2-7-5 16,1 6-6-16,-1-1-7 0,-1-3-7 0,2 3-8 0,2-1-7 15,-4-2-14-15,1 5-14 0,-6-7-19 0,7 0-19 0,-2 6-25 0,3-6-30 0,0 1-29 0,-3 1-28 16,1-1-42-16,2-1-44 0,-8-5-55 0,5 8-55 0,-5-9-53 0,8 8-50 0,-3-7-8 16,-5 2 11-16,0-6 26 0,0 0 31 0,7 3 40 15,-7-3 40-15,0 0 43 0,0 0 43 0,7-3 48 0,-7 3 51 0,0-6 55 0,0 2 68 0</inkml:trace>
  <inkml:trace contextRef="#ctx0" brushRef="#br0" timeOffset="-182501.53">20677 17971 94 0,'0'-14'167'0,"0"4"48"0,-5 1 40 0,5-2 35 0,-8 1 35 16,1-4 33-16,2 4 32 0,-2-5 31 0,0 5 31 0,7-4 30 0,-5 4 32 0,-8-4-65 15,13 4-116-15,-8 0-65 0,2-1-37 0,1 2-20 0,-3 0-10 0,0-1-14 16,8 4-12-16,-5 3-13 0,5-3-10 0,-7 1-13 0,7 5-16 0,0-4-15 16,0 4-15-16,0 0-17 0,-6 0-15 0,6 0-12 0,-5 4-13 0,5 1-9 15,-9 1-7-15,9 3-9 0,-7 1-3 0,2-1-7 0,-1 6-4 0,6 0-3 16,-13 0-3-16,5 4-1 16,3 2 0-16,-2-3 0 0,-5 6 4 0,4-3-5 0,1 2-7 0,2-2-12 0,-4 3-19 0,4-6-19 0,-8 7-22 0,13-5-24 0,-5-1-25 15,-3 6-27-15,2-4-25 0,6-3-32 16,-7-3-32-16,7 3-58 0,-6-2-74 0,6-1-65 0,0-1-61 0,-7 2-10 0,7-7 14 0,0 1 28 0,0-1 31 0,0-4 38 15,0-5 39-15,0 4 41 0,0-4 42 0,0 0 46 0,0 0 46 0,0 0 62 0,7 0 73 0</inkml:trace>
  <inkml:trace contextRef="#ctx0" brushRef="#br0" timeOffset="-181980.53">20744 17947 0 0,'7'0'6'0,"-7"-5"120"15,5 5 79-15,-5 0 54 0,0-4 45 0,0-1 40 0,0-1 35 0,6 2 31 16,-6-2 27-16,0-3 28 0,0 4 21 0,0 1 26 0,0-2 25 15,0 6-87-15,5-4-145 0,-5 4-82 0,0-5-51 0,0 5-31 0,0 0-16 0,0 0-16 16,0 0-15 0,0 0-8-16,8 0-6 0,-8 5-7 0,8-5-3 0,-8 4-6 0,5 2-5 0,-5 3-5 0,7-5-4 0,-7 7-5 0,0-1-6 0,6 4-4 0,-6 0-4 15,6 0-4-15,-6 2 1 0,8 2-6 0,-8-3 0 0,0 6-5 0,7-2-2 0,-7 2-5 16,5-3-4-16,-5 1-3 0,0 2-4 0,8-3-2 0,-8 3-2 0,0-2 0 16,6 0 0-16,-6-5-2 0,0 1-1 0,5 4-2 0,-5-8 1 0,0 5-3 15,0-7-3-15,8 0 0 0,-8 1-4 0,0-1 1 0,0-4-6 0,0 1 1 16,0-2 0-16,0-4-1 15,7 6 2-15,-7-6 0 0,0 0 2 0,0 0 2 0,0 0 6 16,0 0 2-16,0 0 7 0,0 0 1 0,0 0 5 0,0 0 2 0,0-6 2 16,0 2 1-16,0-7 1 0,0 7 3 0,-7-5-1 0,7-1-3 0,0-1 1 0,0-4-1 15,0 6-4-15,-8-10-2 0,8 4-4 0,0-5 1 0,0 6 0 0,0-7-1 16,-5 3 0-16,5-6 1 0,0 3 0 0,0-2 0 0,0 2-2 0,0-3 2 16,0 0 0-16,0 3-1 0,0-1 2 0,0-4 0 0,0 7 0 0,0-6-2 0,0 1-1 15,0-1 1-15,5 5-3 0,-5-2 0 0,0 1 0 0,8 2-1 0,-8 4-2 16,0-5 0-16,7 6-1 0,-7 0-2 0,6-2-3 0,-6 1 0 0,6 6-2 15,1 0-2-15,-7 0 0 0,5 3-1 0,3-4 1 0,-2 5-3 0,1 1 1 0,-7-2-1 16,11 1 0-16,-3 1 2 0,0 4 2 0,-3 0 1 0,3-5 3 0,-3 5 2 16,9 5 2-16,-9-5 4 0,8 4 3 0,-5-4 2 0,5 5 8 0,-8 1 2 15,9-2 3-15,-7 5 2 0,6-3 3 0,-8 3-1 0,4 1 3 0,1-5-2 0,-2 10 3 16,-3-6 1-16,3 1 3 0,0 1 0 0,-8 2-1 0,5 2 2 0,-5-6-2 16,0 7-3-16,0-1 1 0,0-1-7 0,-5 2-5 0,5 2-10 0,-8-3-11 15,0 1-15-15,3 2-15 0,-8-3-16 0,-1 4-16 0,9-4-19 0,-8 4-19 0,-8-5-22 16,8 2-21-16,0 2-20 0,0-3-20 0,-1 1-17 0,4-2-15 0,-11 1-22 15,13 1-26-15,-3-2-28 0,-2-4-29 0,0-1-40 0,6 0-42 0,1 1-9 16,0 1 11-16,-1-7 23 0,-1 2 27 0,8-6 30 0,0 0 32 0,0 0 32 0,0 0 34 0,0 0 40 16,0 0 43-16,0 0 43 0,8-6 55 0</inkml:trace>
  <inkml:trace contextRef="#ctx0" brushRef="#br0" timeOffset="-181080.29">21225 17875 60 0,'5'0'138'0,"4"0"49"0,-4 0 44 0,2 0 41 0,-1 0 39 0,-1 0 39 0,-5 0 37 0,0 0 33 0,0 0 35 0,0 0 29 0,0 0 32 0,0 0-49 0,0 0-96 0,0 0-57 16,0 0-39-16,0 0-27 0,0 0-24 0,0 0-23 0,0 0-24 0,0 0-21 0,0 0-22 0,0 0-19 0,0 0-15 0,0 0-16 0,0 0-17 0,0 0-11 0,0 0-16 0,0 3-8 15,-5-3-10-15,5 6-6 0,0 3-7 0,-6-3-4 0,6-2-3 0,0 5-3 0,-7 2-3 16,7-1 0-16,0-1 2 0,-5 0-4 0,5 1-1 0,0 4 1 0,0-2-1 16,-9-3-1-16,9 4-1 0,0-2-1 0,0-1-2 0,0 0-1 0,0-1-3 0,0 0-4 15,0 2-2-15,0-7-3 0,9 8-4 0,-9-9 0 0,5 3-1 0,-5-1-1 16,7-1 1-16,-7 2 2 0,6-6 2 0,-1 0 1 0,3 4 3 0,0-8 5 15,4 4 2-15,-5 0 4 0,5-6 5 0,-4 2 3 0,4-1 3 0,-5-1 3 0,6-4 2 16,0 5-1-16,0-4 3 0,-8-1-2 0,9 1-3 0,-1-6-1 0,-8 5-2 0,11-4-1 16,-11 4-3-16,8-4-3 0,-7-2-2 0,2 1-2 0,-1 2-3 0,-2-8 2 15,-5 7-4-15,6 0 1 0,-6 0 1 0,8-2 1 0,-8 1 3 16,0 1 2-16,0-2 2 0,0 7 5 0,0-6 3 0,-8 6 7 0,8-1 4 0,0 4 7 16,-6-3 5-16,6 4 3 0,-5 1-1 0,-2 4-2 0,7-6-3 0,-8 6-6 15,2 6-4-15,0-6-5 0,-1 4-3 0,2 1-3 0,-3 4-4 0,-5 3-3 16,7 1-5-16,-7-4-4 0,5 12-4 0,3-6-3 0,-8 4 2 0,7 2 1 0,-9-3 4 15,10 1 3-15,-2 2 2 0,-5-3 2 0,4 2 1 0,1 0 0 0,2-2 0 0,5 3-2 16,-7-6 1-16,7-2-1 0,-7 2-1 0,7 0-1 0,-5 0-3 0,5-5-3 16,0-1-4-16,5 3-5 0,-5-3-2 0,0 0-7 15,7-3-4-15,-7 3-6 0,7-5-2 0,-7 1-5 0,5 4-2 0,2-9-4 0,1 6-1 0,-3-6-3 16,9 6-7-16,-9-6-5 0,3 0-4 0,5-6-6 0,0 6-4 0,0-6-4 16,0 3-5-16,-2-3-5 0,5-3-1 0,2 0-4 0,-4-1-2 15,4-1-1-15,-5 1 0 0,7-4 4 0,0 4 6 0,-7-5 8 0,5 0 11 0,-2 0 9 0,2 6 11 0,-4-4 9 16,4-3 13-16,-4 2 12 0,-2-1 13 0,2-1 16 0,-1-2 17 0,-1 3 19 0,2 0 20 15,-1 0 14-15,-8-4 18 0,9 4 12 0,-7 0 13 0,-1 0 10 16,2 2 15-16,-3-2 12 0,3 0 13 0,-3 0 11 0,-5 2 9 0,0 1 3 0,7-2 1 16,-7 10-5-16,0-6-8 0,0 1-5 0,-7 4-9 0,7-5-8 0,0 10-7 15,0-6-10-15,0 1-10 0,0 5-15 0,-5-4-17 0,5 4-17 0,0 0-18 16,0 0-16-16,0 4-13 0,-8-4-9 0,8 5-10 0,-5 5-8 0,5-4-6 0,-8 3-3 16,2 6-7-16,6-6-3 0,-7 6-1 0,1 0 0 0,-2 4 3 0,3-4 1 15,-3 4 5-15,3 1 2 0,5-1 2 0,-5 6 1 0,-4-5 0 0,4-1-1 0,-2 0-2 16,-1 2 1-16,3-3-1 0,5 2-1 0,-6 0 0 0,6-6-1 0,-8 1-3 15,8 1-2-15,0-2-1 0,0 0-3 0,0-5-2 0,0 3-7 0,0-3-6 0,0 0-8 16,8-3-9-16,-8 3-8 0,6-5-8 16,-6 1-7-16,5 1-5 0,-5-6-5 0,8 3-3 0,-1-3-5 0,-2 0-4 0,4 0-6 0,-4-3-5 0,0 3-4 15,3-6-5-15,-3 1-7 0,9-5-3 0,-7 1-8 0,-1 5-5 0,7-10-9 16,-5 2-8-16,4 3-6 0,-5-5-8 0,5 0-1 0,1-2-6 0,-6 1 4 16,5-3 4-16,4 2 10 0,-5-4 15 0,-4 2 14 0,7-3 16 0,-2 2 18 0,-6-6 20 15,7 7 23-15,0-6 20 0,-7 3 27 16,7 2 22-16,-5-6 25 0,4 5 25 0,-6 1 19 0,2-5 19 0,-3 5 12 0,3-2 15 0,-3 3 13 15,3 3 10-15,-8-6 14 0,6 2 9 0,-6 5 8 0,0-2 10 0,0 3-1 16,0 2 4-16,0-2-3 0,0 7-2 0,0-3-7 0,0 3-5 0,0 3-9 0,0-3-10 0,0 6-14 16,0 0-14-16,0 0-21 0,0 0-17 0,0 0-20 0,0 0-16 0,-6 0-16 15,6 6-12-15,0-3-10 0,-8 3-12 0,8 3-5 0,0 1-5 0,-5-1-3 16,5 6-2-16,0 0 2 0,-8 0 2 0,8 4 6 0,-5 2 5 0,5-8 3 0,-8 11 2 16,8-3 1-16,0 3-3 0,-6 0 0 0,6 1-4 0,0-1-1 0,0 0-2 0,-5 7-4 15,5-7-3-15,0 0-2 0,0-5-4 0,5 5-7 0,-5 1-4 0,0-7-14 16,6 3-12-16,-6-2-21 0,0-4-17 0,8 6-20 0,-3-7-20 0,-5 0-18 15,8-5-21-15,-8 6-22 0,0-4-19 0,5-1-22 0,-5-1-24 0,0-5-23 16,8 7-29-16,-8-8-25 0,0 3-24 0,0 0-29 0,0-6-28 0,0 0-18 0,0 0-9 16,0 0 11-16,0 0 24 0,0-6 30 0,-8 0 32 0,8 6 36 0,-5-3 35 0,-3-8 40 15,3 7 41-15,5-2 42 16,-8-3 41-16</inkml:trace>
  <inkml:trace contextRef="#ctx0" brushRef="#br0" timeOffset="-180922.44">21863 17991 36 0,'0'-4'132'0,"-6"-1"61"0,6-2 51 0,-5 3 43 0,5 4 42 0,-9-5 38 0,9 0 37 0,0 5 34 16,-7-4 31-16,7 4 29 0,0-6 28 0,0 6-43 0,0 0-81 0,-5-4-74 0,5 4-75 0,0 0-51 0,0 0-34 0,0 0-30 0,0 0-22 0,0 0-22 0,5-5-17 0,-5 5-16 0,0 0-10 0,0 0-9 0,7 0-9 16,2-4-6-16,-4 4-7 0,1 0-2 0,1 0-1 0,7-5-2 0,-9 5 1 15,8 0-2-15,0-6 0 0,6 6-15 0,-6-4-20 0,7-2-30 0,-1 1-35 0,2 1-40 16,-3 4-45-16,9-5-59 0,-6 1-66 0,-3-2-93 0,3-3-98 0,-4 3-39 16,3 3-11-16,-1-4 8 0,1 2 14 0,-6-4 31 0,5 3 39 0,-6 2 43 0,0-5 47 0,0 4 54 15,0-5 55-15,1 0 64 0,-2-1 69 0</inkml:trace>
  <inkml:trace contextRef="#ctx0" brushRef="#br0" timeOffset="-180086.25">22384 17844 0 0,'-6'15'24'0,"-7"1"142"0,0-2 80 0,-1-4 55 15,7 3 43-15,-6-2 38 16,2-7 34-16,-2 2 29 0,-3-1 28 0,11-1 22 0,-8 1 21 0,8-5 21 0,5 0 19 0,-8 0-111 0,8 0-184 0,0 0-99 16,-6 4-51-16,6-4-28 0,0 0-15 0,0 0-15 0,0 0-10 0,0 6-9 0,0-6-6 15,-7 0-7-15,7 4-4 0,0-4-5 0,0 5-5 0,0 0-3 0,0-1-5 16,0 3-3-16,0-7 0 0,0 5-2 15,0-1-1-15,0 5 0 0,0-3-3 0,7-3-2 0,-7 3 2 0,0-1-1 0,6-1 2 0,-6 2 1 0,8 0 1 0,-8-2 3 32,5 1-1-32,2-5 3 0,-1 4 0 0,-1-4 2 0,11 5 2 0,-11-5 0 15,3 0 2-15,3 0-3 0,-3-5-1 0,4 5-3 0,2-4-3 0,-1 4-3 16,0-5-2-16,0 1-3 0,0-2-1 0,6-4-4 0,-5 5-1 0,-2-1 0 16,1-3-3-16,1 0 3 0,-1 0-1 0,0 2 4 0,-2-2 3 0,5 0 3 0,-5-1 5 15,-4 1 4-15,-2-2 4 0,3 1 3 0,0 1 4 0,-3 0 6 0,1-1 1 16,-6-1 5-16,0 8 1 0,0-9 5 0,0 3 2 0,0-1 2 0,0 1 5 0,-6 4 1 15,6-5 2-15,-5 4 0 0,-3 2 1 0,8-7-5 0,-8 8-3 0,3 3-5 16,-2-6-5-16,1 6-5 0,1 0-5 0,-11 0-4 0,11 0-7 0,-1 0-6 16,-2 6-6-16,-5-3-4 0,8 8-3 0,-9-1-2 0,1 0-3 0,6-1 2 15,-7 0-1-15,9 6 5 0,-8 0 0 0,0 0 3 0,7 0 1 0,-7 0 1 0,5 0 3 16,-4-2-1-16,6 2 1 0,-1-6-1 0,0 7-1 0,0-1-1 0,2-6-2 0,5 6 0 16,-8-5-3-16,8-1 0 0,0 0-4 0,0 2 2 0,0-2-3 0,0 1 0 15,0 1 0-15,8-1 3 0,-8-1 0 0,5-5 0 0,2 8 3 0,0-3 0 16,6-4 0-16,-6-1 3 0,6 2 1 0,0-3 1 0,0 3 1 0,1-2 3 15,5-4-1-15,1 0-2 0,-1 0 2 0,-1 0-1 0,1-4 0 0,2-2 0 0,5 3 1 16,-7-3 0-16,2-3 3 0,3 0-1 0,-4 2 1 0,7-2 0 0,-8 0 3 16,1-1 1-16,4-4 2 0,-3 2 4 0,-3 3 3 0,3-6 3 0,-2 6 3 0,1-7 5 15,-1 1 5-15,-6 2 7 0,1-1 5 0,-1-2 5 0,0-3 6 0,0 5 6 16,-8-2 8-16,9 2 4 0,-7 0 9 0,-1 0 4 0,-6-2 5 0,7 1 3 16,-7 6 2-16,0 0 0 0,0-7-3 0,0 11-2 0,0-4-6 0,0 3-4 15,0-3-8-15,-7 5-7 0,7 4-13 0,-6-6-8 0,6 6-13 0,-7 0-11 0,2 6-11 16,-4-6-6-16,4 4-7 0,0 5-6 0,-3-3-1 0,-5 8-6 0,5-4 1 15,-3 5-4-15,-2-2-1 0,5 2 3 0,-4 0 4 0,0 0 3 0,5 4 3 16,-6-4 5-16,-1 5 2 0,2-6-1 0,3 0 3 0,-2 2-2 0,4-1 2 0,-7-1-3 16,7-4 0-16,2 5-2 0,-1-6-1 0,1 1-5 0,5-1-3 0,-8 3-5 15,8-9-1-15,0 3-1 0,0 3-3 0,0-9 1 0,0 6 2 0,8-2 2 0,-3 1 2 16,-5-5 4-16,6 4 3 0,-1-4 4 0,2 0 4 0,2 0 6 16,-4 0 4-16,2 0 4 0,4-4 9 0,-2-1 4 0,-2 1 2 0,5-2 4 0,0 2 4 15,3-7 2-15,-10 1 4 0,9 1 1 0,-1-2 2 0,0 2 3 0,-2-4 2 0,5-3 2 16,-11 2 0-16,8-1 2 0,1-5 0 0,-2 6 0 0,-6-5-3 0,8-2-2 15,-7-3-5-15,-2 6-4 0,2-3-2 0,-1-3-5 0,2-1 0 0,-2 1-6 16,1 5-2-16,-2-6-3 0,-5 1-2 0,9 0-3 0,-9 0-1 0,0 3-3 0,5-3 5 16,-5 5 1-16,0-6 4 0,0 10 3 0,0-3 1 0,0 2 5 0,0 2 1 15,0 4 1-15,0-1 3 0,0 7-3 0,0-6-4 0,0 5-7 0,0 5-7 16,0 0-10-16,0 0-9 0,0 0-4 0,-5 5-8 0,5-5-1 0,0 4-7 16,-9 6 0-16,9 1-6 0,-5 2-1 0,5 2-1 0,-7 6 2 0,1-2 3 0,-2 1 4 15,8 5 10-15,-6-1 6 0,-1 4 5 0,2-4 6 16,5 7 0-16,-7-7 0 0,0 6-3 0,0-2-2 0,7-3-1 0,-6 4-5 0,6-4-5 0,-7-1-10 15,7-5-11-15,0 5-15 0,-5-4-18 0,5-4-20 0,0 3-19 0,0-5-24 0,0 2-24 16,0-3-26-16,0-4-29 0,0 2-28 0,0 5-27 0,0-13-47 0,0 8-51 16,0-1-61-16,0-6-63 0,0 1-18 0,0-5 3 0,5 4 21 0,-5-4 30 0,0 0 36 15,0 0 37-15,0 0 42 0,7-4 42 0,-1-1 44 16,1-5 43-16,0 6 57 0,0-7 57 0</inkml:trace>
  <inkml:trace contextRef="#ctx0" brushRef="#br0" timeOffset="-179628.96">23537 17556 0 0,'7'-4'78'0,"-7"4"107"0,6-6 71 0,-6 6 56 0,6-3 46 0,-6-3 41 0,0 0 35 0,0 2 36 0,0-1 32 0,7-1 29 0,-7 3 32 0,0-3 1 0,0 2-15 0,0-1-93 0,5-1-135 0,-5 6-81 0,0-4-49 0,0 4-31 0,0 0-17 0,0 0-18 0,0 0-13 0,0 0-16 0,0 0-13 16,0 0-12-16,0 0-15 0,0 0-11 0,9 0-12 0,-9 4-11 0,0 2-4 15,0 3-6-15,0 0-7 0,0 2-1 0,0-1-3 0,0 5-4 0,0 0 1 0,0-2-1 16,0 8 1-16,-9-6 2 0,9 9 2 0,0-5-1 0,-5 5 2 15,5 0-2-15,-7-3 1 0,7 2-2 0,-6 3-3 0,6-4-1 0,-6 5-1 16,6-5-2-16,0 5-1 0,-7-9-2 0,7 1-2 0,0 2-2 0,0-7-1 16,0 0-1-16,0 7-5 0,0-12 0 0,7 6-3 0,-7-6-1 0,6 0-1 0,-6 3 1 15,6-3 1-15,1 0 2 0,-2-5 3 0,4 2 1 0,-4-1 6 0,2-1 0 0,-1-4 4 16,1 5 4-16,0-5 3 0,0 0 3 0,-2 0 4 0,8-5 3 0,-7 5 4 16,2-4 0-16,-3-1 3 0,11-1-3 0,-11 2 1 0,0-5 0 0,3 4-1 15,5-5-1-15,-7 0 0 0,7 5-1 0,-6-4-1 16,-1-1 0-16,2-4 2 0,4 3-2 0,-6 1 1 0,0-4 0 0,1 5 1 0,1-6-1 0,-3 0 1 0,1 0-1 15,-6 0-1-15,8 0 0 0,-8 0-1 0,0 2 0 0,0-2-3 0,0 0-1 16,-8 0-2-16,8 2-3 0,-6 1-3 0,1-2 0 0,-3 4-6 16,1 6-4-16,1-5-3 0,0 4-7 0,-6-5-4 0,4 10-8 0,2-6-9 0,-7 6-13 0,6 0-13 15,-7 6-16-15,9-6-14 0,-3 4-14 0,-2 2-15 0,1-1-14 0,2 4-17 16,-6 1-15-16,7-1-12 0,-7 0-17 0,8 3-10 0,-9 1-13 0,7-4-13 0,1 6-24 16,-1-3-29-16,-7 1-31 0,9-4-30 0,-2 6-32 0,1-3-32 0,0-3-1 0,6 0 18 15,-7 1 24-15,7-5 28 16,-8-1 31-16,8 7 31 0,0-11 33 0,0 4 35 0,8 2 44 0,-8-1 45 0,7-5 48 0,-7 4 63 0</inkml:trace>
  <inkml:trace contextRef="#ctx0" brushRef="#br0" timeOffset="-179250.53">23818 17848 41 0,'6'-4'131'0,"7"-1"58"15,-8 1 46-15,3-5 44 0,-2-3 40 0,1 8 38 0,-1-10 36 0,-1 4 33 16,2 1 32-16,-7-6 31 0,9 4 32 0,-9 1-39 0,0 1-77 16,0 0-64-16,5-1-57 0,-5-1-38 0,0 7-26 0,0-5-22 0,0 3-21 0,0 1-14 15,0 1-17-15,0 4-11 0,0-6-15 0,0 6-15 16,0 0-16-16,0-3-18 0,0 3-20 0,0 0-14 0,0 0-17 0,0 0-10 0,0 3-7 0,-5-3-8 0,5 6-5 15,0-2-6-15,0 7-1 0,0-2-6 0,-9 0-3 0,9 1 1 0,0 1-2 16,0-2 5-16,0 5 6 0,0-3 3 0,0 4 7 16,0-6 1-16,0 4 2 0,9-2-2 0,-9 5 0 0,0-7-2 0,5 0-4 0,1 1-4 0,-6-1-2 0,7-4-1 15,-2 5-1-15,4-4-2 0,-2-1 0 0,-7-1-2 0,5 2 4 0,1-6 0 16,2 4 2-16,-3-4 1 0,3 0 5 0,4 0 2 0,-5 0 5 0,-2 0 5 16,2-4 4-16,1-2 2 0,5 2 2 0,-7-1 3 0,-1-1 2 0,11-4 0 0,-11 5-1 15,8-4 2-15,-8-1-2 0,11 1 2 0,-11 0-1 0,6-7 3 0,-3 5 3 0,0 2 1 16,4-4 5-16,-6-2 5 0,0 4 6 0,2-3 3 0,-1 0 5 0,-2 4 8 15,-5-5 4-15,7 6 9 0,0-2 6 0,-7-2 5 0,0 7 6 0,5-4 2 16,-5 5 1-16,0 1-6 0,0-2-8 16,0 6-11-16,0 0-14 0,0 0-11 0,0 0-11 0,0 0-11 0,0 0-7 0,-5 6-10 0,5-2-6 0,0 5-7 15,-7 3-7-15,0 1-6 0,2 1-6 0,5 7-4 0,-15-2 1 0,9 5-2 16,0 1-2-16,-6 4-2 0,4 0-5 0,-5-5-5 0,7 6-14 0,-6 0-13 0,-2-6-19 16,7 4-20-16,-4-3-20 0,-5-1-23 0,11 1-25 0,-9-5-24 0,9-1-25 15,-3 2-27-15,1-8-33 0,2 8-58 0,-2-12-69 0,7 6-55 0,0 0-42 0,0-6-2 16,0 1 17-16,0-5 29 0,0 5 32 0,0-10 39 0,0 0 40 0,0 0 42 15,0 0 45-15,7 0 48 0,-7-6 51 0,5-3 64 0,2-1 79 0</inkml:trace>
  <inkml:trace contextRef="#ctx0" brushRef="#br0" timeOffset="-178824.07">24806 17552 0 0,'0'0'46'0,"0"4"162"0,-6 1 90 0,6-5 63 0,-5 0 46 0,-2 0 36 0,-1-5 34 16,2 1 30-16,0-5 29 0,-1-3 26 0,2 3 24 0,5 0 26 0,-7 3 22 0,-2-3-129 0,9 3-220 0,0 6-111 0,0-4-57 0,0 4-26 0,-5-6-11 0,5 6-7 0,0-4-4 0,0 4-3 31,0 0-8-31,0-5-5 0,0 5-5 0,0 0-8 0,0 0-7 0,0 0-10 0,0 0-7 16,0 0-9-16,0 0-8 0,0 0-8 0,0 0-8 0,0 0-3 0,0 0-5 0,0 0-4 15,0 0-3-15,0 0 0 0,0 5 1 0,5-1 1 0,-5 2-1 16,9-2 5-16,-9 7 3 0,7-1 2 0,-2-1 4 0,2 0 7 0,-1 6 4 0,0 0 4 15,2 0 4-15,-1 0 2 0,-2 4 0 0,1-4 1 0,2 4-2 0,-8 2 0 16,5-3-1-16,3 1 0 0,-8 2-1 0,0-3-1 0,0 3 1 0,0 3-2 16,-8-5-4-16,8 2-1 0,-5-3-7 0,-3 1-2 0,2 2 0 0,6-2-3 15,-12 1 3-15,4-5 0 0,2-2 2 0,0 2 3 0,-6-6 1 0,5 3 3 0,-2-3 1 16,4 1 5-16,-1-7 5 0,-1 3 5 0,2-1 7 0,5-5 7 0,-9 4 5 16,9-4 3-16,0 0 2 0,-5 0 3 0,5 0 1 0,0-4 1 0,0 4-1 0,-7-5-3 15,7-1-1-15,0-3-4 0,0 5-2 0,0-5-2 0,0-3-3 0,7 3-6 16,-7-6-3-16,0 2-5 0,5-2-2 0,4 0-5 0,-9-4-4 0,5 5-3 15,2-7-3-15,-1 2-2 0,8-6-2 0,-7 5-2 0,5-5-6 0,-6 7-7 0,8-6-11 16,-2-1-11-16,2 1-12 0,-1-1-13 0,6 5-13 0,-6-5-12 0,0 6-12 16,5 1-12-16,-4-3-14 0,-1 6-12 0,8 0-16 0,-9 2-17 0,2 2-15 0,-1 7-18 15,0-6-18-15,-2 10-35 0,2-5-44 0,-6 5-55 0,7 0-57 0,-1 5-28 16,-8-5-12-16,9 4 8 0,-7 2 20 0,-1-2 27 0,2 2 30 0,5-1 34 16,-8-1 37-16,0-4 41 0,4 6 41 0,-4-3 55 0,2-3 56 0</inkml:trace>
  <inkml:trace contextRef="#ctx0" brushRef="#br0" timeOffset="-178129.31">25212 17625 0 0,'-9'9'14'16,"2"-3"134"-16,2-2 78 0,-1 1 58 0,-7-1 45 0,5 2 39 0,3-6 31 0,-2 0 29 15,0-6 27-15,-6 6 21 0,6-4 23 0,2 4 20 0,-4 0 16 0,4 0-101 16,5 0-171-16,-5 0-94 0,-3 4-57 0,3-4-32 0,-3 6-20 0,2 0-13 16,-1-3-11-16,2 3-9 0,5-2-7 0,-9 1-4 0,4 4-5 0,-2-3-4 15,1 3-5-15,1-3 0 0,5-2-4 0,-9 7 1 0,9-7 1 0,-7 1-2 16,7 5-2-16,0-10-1 0,-5 4-2 0,5 1 1 0,0-5 0 0,0 6 0 15,0-3 4-15,5 3 2 0,-5 0 1 0,7-6 5 0,-7 0 2 0,9 4 1 0,-4-4 2 16,1 0-2-16,6 0 3 0,-3 0 2 0,3 0-2 0,2 0 0 0,4 0 0 16,-4-4-2-16,6 4-2 0,-8-6-1 0,8 6-2 0,-1-6-1 0,2 3-3 15,-3-3-2-15,-5 1 1 0,6 1 0 0,-6-2 2 0,7 2 3 0,-6-1 5 0,-1 1 6 16,6-7 3-16,-14 7 7 0,11-7 2 0,-4 1 5 0,-6 1 7 0,-1 0 3 16,4 0 2-16,-2-3 1 0,-2-1 2 0,-5 2 3 0,6 2 1 0,-6-7-4 15,0 7 1-15,0-6 1 0,0 6-1 0,0-1 2 0,0 1 0 0,-6 0-1 0,6-3-6 16,-5 3 0-16,5 0-4 0,-7 3-5 0,-2 2-4 0,9-1-5 0,-5-1-8 15,-1 2-5-15,-1 4-8 0,2-6-7 0,-3 12-9 0,-5-6-5 0,7 4-9 16,-2 2-1-16,3-1-5 0,-8 5 0 0,6-1-1 0,-5 0 2 0,5 6 3 0,-6-5 4 16,-1 5 3-16,9-1 3 0,-11 2 5 0,11-1 2 0,-8 3 1 0,8-3 3 15,-4 1 0-15,-3-3-2 0,6 1 0 0,1 1-1 0,-3 1-2 0,8-2 1 16,-8-4-5-16,8 5 0 0,0 0-3 0,0-6 0 0,0 4-1 0,0-2-3 16,8-1-3-16,0 0-7 0,-3 4-6 0,1-4-13 0,-1-1-9 0,11 3-15 15,-11-9-13-15,8 8-18 0,0-7-23 0,6 2-22 0,-6-2-23 0,7 1-25 16,-1-5-28-16,-6 0-34 0,6 0-34 0,2 0-25 0,-3 0-20 0,3-5-14 0,-2 1-10 0,1-2-7 15,-8 2-5-15,8-7 5 0,-6 1 13 0,6 5 28 0,-8-4 36 0,0-1 51 16,2 1 54-16,-1-6 58 0,0 5 57 0,-5-1 52 0,5-2 51 0,-3-2 46 16,4 6 45-16,-7-6 50 0,7 0 51 0,-8 0 48 0,1 0 48 0,5 2 34 0,-5-2 24 15,0 0 3-15,6 0-7 0,-13 0-17 0,5 2-18 0,4-8-28 0,-4 6-30 16,2-4-23-16,-7 4-20 0,6-4-19 0,-6 5-17 0,0-7-14 0,5 7-11 0,-5 0-8 16,0-1-7-16,0 6-8 0,0-7-9 15,0 7-5-15,0 0-7 0,-5 3-7 0,5 0-9 0,0 3-12 0,0-3-12 0,0 6-14 0,0-3-16 0,0 3-15 16,0 0-16-16,0 0-14 0,-6 3-10 0,6-3-10 0,-7 6-6 15,2-3-6-15,5 3-4 0,-9 3-5 0,4 1 0 0,-2 5-2 0,-6-6-4 0,6 6 5 0,0 5 1 16,-5-6 5-16,6 7 7 0,-8-3 4 0,7 3 3 0,-7-2 1 0,9 1 0 16,0 5 2-16,-8-7-3 0,5 1-1 0,2 2-2 0,-1-3-3 0,1-3-8 15,-1 6-9-15,7-8-12 0,-6 2-17 0,6 0-16 0,0 0-16 0,0-2-18 0,0-2-18 16,0 5-18-16,0-7-22 0,0 0-22 0,0 1-21 0,6-5-20 0,-6 4-22 16,7 1-25-16,-1-4-31 0,1-1-38 0,-1-1-51 0,2 2-50 0,-3-6-9 0,3 4 10 15,2-4 25-15,-1-4 28 0,3 4 34 0,-4-6 37 16,4 2 34-16,0-1 34 0,2-4 41 0,-1 2 40 0,-1-2 50 0,2-2 60 0</inkml:trace>
  <inkml:trace contextRef="#ctx0" brushRef="#br0" timeOffset="-177356.06">26012 17576 0 0,'0'-5'7'0,"0"1"124"0,0-2 80 0,0 1 60 0,-6 1 49 0,6-2 42 0,-7 3 38 0,7 3 34 0,-8-6 29 0,8 0 26 0,-5 2 18 0,5-1 17 0,0 5 12 0,0 0-98 0,0 0-161 0,0 0-98 0,0 0-63 0,0 0-40 0,0 5-25 0,-6-5-21 0,6 4-17 0,0 2-11 0,-8 0-8 0,8-3-3 16,0 3 3-16,0 3 5 0,0-3 6 0,0 3 6 0,-5 0 4 0,5-3 2 0,0 4 1 0,0-1 0 15,0-3 2-15,0 3-2 0,0 0 1 0,0-3-3 0,0 3-3 0,0-5-6 16,0 8-6-16,5-9-2 0,-5 3 0 0,0-2 0 0,8 7 1 0,-8-8 1 16,6 3 3-16,-1-2-1 0,3 1 2 0,-8 1 1 0,7-2 1 0,-1-4 2 15,7 6 1-15,-8-6 0 16,3 0 4-16,-2 0 0 0,7 0-3 0,-8 0 0 0,11 0-2 0,-11-6-2 0,8 2-1 0,1-2 0 0,-7 1 0 0,6 1 2 16,-2-2-1-16,-3-3 0 0,4 4 0 0,-5-5 2 0,0 1-1 0,6-1 2 0,-7 1-2 15,1-2 1-15,-1 2 2 0,-1-7 1 0,3 7 2 0,-8-6 1 0,8 2-1 0,-3 2 3 16,-5-2 0-16,0-3 7 0,8 5 1 0,-8-2 7 0,0-2 5 0,0 5 6 15,0 0 4-15,-8 0 1 0,8 6 0 0,0-7-2 0,0 8-4 0,-5-3-4 16,5 6-10-16,0 0-8 0,-8 0-9 0,8 0-8 16,-8 0-8-16,3 6-9 0,-1-3-5 0,-1 3-8 0,1 3-3 0,-7 1-3 0,6 0-3 0,-7 4 0 0,1 1 1 15,2 0 5-15,-2 0 4 0,-2 0 7 0,3 4 6 0,0-5 3 0,-4 5 2 16,5-3 1-16,-2 4 0 0,0-7 0 0,0 8 0 0,7-6 0 0,-1-2 1 16,-6 2-4-16,7 0 0 0,-2 0-2 0,3-6-1 0,5 6-1 0,-8-5-2 15,8-1-1-15,-7 0-1 0,7 2 1 0,0-1-1 0,7-4 3 0,-7 3 2 0,0-5 2 16,8 5 5-16,-3-3 3 15,3-1 5-15,-2-1 4 0,-1 1 2 0,10 2 4 0,-9-7 6 0,7 3 0 0,0-3 3 16,0 0 2-16,-2 0 1 0,10 0 1 0,-8 0-3 0,8-3-1 0,-2 3-1 0,-6-7-3 0,6 2-2 0,1 1-2 0,-1-7 1 16,-6 7 0-16,8-5 1 0,-2 4 0 0,-1-5 1 0,-4 0 0 0,6-4 2 15,-7-1 0-15,5 5 3 0,-4-5 0 0,4 0 4 0,-2-3-1 0,-5 2 2 16,2 1 2-16,0-3 0 0,-6 3-1 0,5-4 2 0,-5-1-1 0,6 1 0 0,-6-2-1 16,0 8 2-16,-2-8-3 0,-5 2 1 0,7 5 0 0,2-7 0 0,-9 7 2 15,0 4 1-15,5-4 2 16,-5 3 1-16,0 2-2 0,0 5-2 0,0-2-5 0,0 6-8 0,0 0-7 0,0 0-12 0,0 0-4 0,0 0-6 0,0 0-2 0,0 0-4 15,-5 6-1-15,5-2-4 0,-9 5-3 0,2 2 0 0,2-1 0 0,5 4-1 16,-7 0 6-16,0 1 4 0,2 0 8 0,-3 6 8 0,1-8 3 0,2 2 3 16,-2 5 1-16,0-7 0 0,7 8 0 0,-5-6-3 0,5-2 0 0,-8 8-2 0,8-6-4 31,0-2-2-31,0 2-4 0,0 0-9 0,8 0-8 0,-8-6-11 0,5 6-11 16,-5-5-12-16,7-1-12 0,0 0-10 0,-2 2-12 0,2-1-11 0,1-4-12 0,-3-2-12 15,2 1-11-15,0-1-13 0,5-4-12 0,-3 5-11 0,-4-5-7 0,8-5-4 16,-8 5-13-16,4-4-10 0,3-1-27 0,-6 1-30 0,7-8-31 0,-5 8-31 15,-3-10-28-15,2 4-25 0,-1-5-2 0,0 0 5 0,2-4 19 0,-8 5 24 0,7-7 27 16,-7 2 28-16,0 1 33 0,0-3 35 0,0 2 49 0,0-2 49 0,0 2 55 16,0 1 46-16,-7-3 44 0,7 2 52 0,0-5 50 0,-8 3 51 0,2 3 42 15,6-3 40-15,-6 2 36 0,6 1 39 0,-7-3 33 0,2 2 35 0,-3-1 18 16,8 7 13-16,-8-3-22 0,3 2-38 0,5 4-48 0,-6 1-50 0,6-3-39 0,0 8-35 16,-7-1-28-16,7 0-29 0,0 5-28 0,0 0-32 0,0 0-28 0,0 0-26 15,0 0-23-15,0 0-17 0,0 0-10 0,0 0-13 0,0 5-8 0,0 0-5 0,0-1-6 16,0 8-2-16,0-3-3 0,7 1-3 0,-7-1-8 0,6 6-8 15,-1-5-13-15,3 4-16 0,0 1-29 0,-3 1-35 0,2-4-67 0,5 3-84 0,-4 0-60 16,4 1-46-16,2-2-15 0,-9 0 4 0,10-4 13 0,-9 0 21 0,7-6 26 0,-8 7 33 16,9-7 36-16,-7-4 39 0,4 6 47 0,-3-6 50 0,0 0 66 0,-3 0 81 0</inkml:trace>
  <inkml:trace contextRef="#ctx0" brushRef="#br0" timeOffset="-177039.69">26794 17498 0 0,'0'0'18'0,"0"0"123"15,-8 0 75-15,8 0 56 0,-5-6 46 0,-3 6 40 0,8-4 39 0,-6-2 32 0,6-3 33 0,-5 4 29 0,5 1 28 0,-7-2 22 0,7 2 15 0,0-1-89 0,0-1-147 0,0 3-87 0,0 3-52 0,0 0-36 0,-9-6-25 0,9 6-25 0,0 0-21 0,0 0-23 0,0 0-21 0,0 0-17 16,0 0-14-16,0 0-6 0,0 6-2 0,0-3-1 0,0 3 4 0,0 3-3 16,0 1 2-16,0 0 0 0,0 4 1 0,0 1 6 0,0 0 6 0,0 0 8 15,0 0 10-15,9 4 4 0,-9-5 5 0,7 2-2 0,-7 3-7 0,5-5-5 16,1 1-5-16,2 1-3 0,-3-3 1 0,3 1-2 0,-3 1 3 0,2 1-1 0,0-7-2 16,-2 0 0-16,3 1 0 0,-8 1 0 0,7-8-2 0,-2 9 4 0,4-8 0 15,-4 1 0-15,-5-5 0 0,5 4 1 0,3 2 2 0,-8-6 3 0,5 0 5 0,3 0 6 16,-8 0 2-16,6 0 5 0,1 0 6 0,-1 0 1 0,-6-6 2 0,8 6 2 15,-3-4 1-15,2-1 0 0,-7 1 1 0,6-2-2 0,1-3-3 0,0 3-2 16,0-3-7-16,-2 3-3 0,3-3-7 0,-8 0-4 0,5-1-5 0,1-5-6 16,2 0-4-16,-8 6-6 0,5-6-8 0,2 0-10 0,2-4-12 0,-9 4-16 0,5-4-16 15,1-1-19-15,-6 5-17 0,7-4-12 0,-7-2-14 0,5 3-13 0,-5 2-15 16,0 2-16-16,0 0-13 0,0 0-20 0,0 4-18 0,0-1-19 0,0 7-21 0,0-2-51 16,0 3-60-16,0 3-56 0,0 0-45 0,0 0-12 15,0 0 13-15,0 0 20 0,0 3 27 0,0 3 32 0,0-2 33 0,9 7 36 0,-9-7 39 0,0 2 44 16,5 3 48-16,-5-4 63 0,7-1 78 0</inkml:trace>
  <inkml:trace contextRef="#ctx0" brushRef="#br0" timeOffset="-176297.99">27146 17595 98 0,'0'0'183'16,"0"0"58"-16,0 0 45 0,6 0 38 0,-6-4 32 0,6 4 30 0,-6-6 26 16,5 1 26-16,-5 1 27 0,0-1 22 0,0 1 23 0,7-2-68 0,-7 1-123 0,0 5-81 0,0-4-63 0,0 4-35 15,0 0-22-15,0 0-19 0,0 0-15 0,0 0-16 0,0 0-16 0,0 0-13 16,0 0-9-16,0 4-11 0,-7 1-6 0,7-5-9 0,0 6-9 0,0 3-7 15,-5-5-5-15,5 1-3 0,0 5-2 0,-6-1 1 0,6-3 6 0,0 4 4 0,0-1 5 16,0-4 2-16,0 5-1 0,0-5 3 0,6 5-4 0,-6-4 1 0,0 3-1 16,5-5 1-16,-5 1 0 0,7 1 2 0,-7 3 0 0,8-5 1 0,-2 1 2 15,1 1-1-15,-1-2 2 0,-1 2-1 0,11-1 1 0,-11-1 3 0,1-4-1 0,7 5 4 16,-5-1 0-16,4-4 1 0,-6 6-1 0,7-6 4 0,-5 0 1 0,4 0 2 16,-5-6 0-16,6 6 2 0,-6-4 1 0,6-1 1 0,-7 1 0 0,-1-1 3 15,3-5-2-15,0 4 3 0,-3-3-2 0,1 0 2 0,1-2-2 0,-2 1-1 16,4-5-1-16,-4 6 1 0,-5-6-3 0,7 2-1 15,-7-2 1-15,6-1 0 0,-6 2-2 0,0-1 0 0,0 2 0 16,0-3-3-16,0 2 1 0,0-1-1 0,0-1-1 0,-6 7 0 0,6-6-1 0,0 6 0 0,0 3-4 0,-7-3-3 0,7 5-5 16,0-2-7-16,0 6-7 0,-5-5-5 0,5 5-5 0,-9 0-4 0,4 5-4 0,5-5-3 15,-7 6-2-15,1-2-7 0,1 5-7 0,-11 2-5 0,11-1-7 0,-1-1-4 16,-7 0 1-16,6 7 2 0,-1-7 3 0,-4 6 4 0,5 0 5 0,2-6 3 16,-3 6 2-16,3 0 2 0,-3-6 0 0,2 7 6 0,6-7 7 0,-5 1 5 15,5 4 8-15,0-4 6 0,0-1 6 0,0 3 5 0,0-3 3 16,5 0 6-16,-5 0 3 0,6 1 7 0,2 1 5 0,-3-7 8 0,3 7 9 0,-3-2 9 0,9-5 9 15,-9 2 10-15,10 3 8 0,-9-3 10 0,7-6 10 0,0 3 5 0,-5-3 6 0,3 6 4 16,1-6 4-16,2 0-1 0,-1-6-3 0,-8 6-2 0,11-3-6 0,-3-3-3 16,-7 1-6-16,7 1-8 0,-1-2-6 0,-5-3-8 0,0 5-11 0,6-7-6 15,-8 1-10-15,3 1-8 0,-2-6-7 0,1 6-3 0,-1-6-5 0,2 0-3 16,-3 0-6-16,3 2-4 0,-8-2-4 0,5-1-5 0,0 2-3 0,4-5-4 16,-9 4-2-16,5 0-3 0,2 0-3 0,-7-4-1 0,8 4-5 0,-8 0-6 15,5 0-4-15,-5 2-6 0,7-2-4 0,0 6-3 0,-7-6-6 0,5 6-1 16,-5-3-2-16,7 3-2 0,-7-1 0 0,6 5-2 0,-6 1-3 0,8-1-4 0,-8 1-3 15,0 4-3-15,0 0-3 0,0 0 1 0,6 0 3 0,-6 4 2 0,7-4 2 16,-7 5 0-16,5 4 3 0,-5 1 1 0,0-1 2 0,9 3 0 0,-9 0 4 16,0 3 0-16,0 6 3 0,5-8 2 0,-5 8 0 0,0-3 0 0,0 3-3 0,0-2-3 15,0 2 0-15,-5-3 0 0,5 1 0 16,-9 2 0-16,9-6 1 0,-12-2 5 0,6 2 2 0,-2 0 7 0,2 0 6 0,-6 0 8 0,5-6 8 0,-5 0 11 16,4 1 11-16,1 1 11 0,-7-2 9 0,9 1 10 0,0-1 8 0,-3-3 8 0,3 3 10 15,5-3 8-15,-8-2 12 0,8 1 9 0,-6-1 10 0,6 2 7 0,0-3 10 16,0-3 3-16,-7 0 3 0,7 0 1 0,0 0 1 0,0 0-4 0,7 6 0 15,-7-6-2-15,0 0-3 0,0 0-3 0,6 5-9 0,-6-5-7 0,8 0-9 0,-8 0-9 16,5 0-10-16,3 0-7 0,-8 0-10 0,5 0-6 0,0 0-5 16,4 0-6-16,-4-5-8 0,10 5-8 0,-10-6-16 0,2 6-19 0,0-3-23 0,5 3-30 15,-6-6-34-15,2 2-36 0,5-1-42 0,-8 1-57 0,9-2-64 0,-7-3-96 16,4 3-111-16,5 1-42 16,-5-5-14-16,2 6 13 0,2-1 21 0,-4-4 33 0,2 3 38 0,0-4 47 0,6 5 45 0,-4-5 55 0,-3 7 57 0,0-8 63 0,9 7 69 0</inkml:trace>
  <inkml:trace contextRef="#ctx0" brushRef="#br0" timeOffset="-163912.98">19121 13731 0 0,'0'0'47'0,"8"-4"34"0,-8 4 20 0,0 0 20 0,5-6 18 0,-5 6 22 0,0 0 23 0,0-4 22 0,0-1 24 0,0 5 20 0,6 0 21 0,-6 0-21 0,0-5-46 0,0 1-23 0,0 4-12 0,0-6-8 0,0 6-7 0,8-4-4 0,-8 4-9 0,0-6-9 16,0 6-12-16,0 0-13 0,0 0-13 0,0-5-6 0,0 5-10 0,0 0-7 0,0 0-5 16,0 0-4-16,0 0-7 0,0 0-2 0,0 0-4 0,0 0 0 0,0 0-3 15,0 0 1-15,0 0-2 0,0 0-1 0,0 0 1 0,0 0 0 0,0 0 0 0,0 0 0 16,0 0 2-16,0 0 1 0,0 0-1 0,0 0 0 0,0 0 0 0,0 0-4 15,0 0-3-15,0 0-4 0,0 0-3 0,0 0-5 0,0 0-6 0,0 0-4 16,0 0-6-16,0 0-3 0,0 0-4 0,0 0-3 0,0 0-3 0,0 0-3 16,0 0 0-16,0 0-1 0,0 0 0 0,0 0 1 0,0 0 0 0,0 0 1 0,0 0-2 15,0 0 2-15,0 0-1 0,0 0 1 0,0 0 0 0,0 0 0 16,0 0-1-16,0 0 2 0,0 0-1 0,0 0 0 0,0 0 1 0,0 0-1 0,0 0 0 16,0 0 0-16,0 0-1 0,0 0 2 0,0 0-2 0,0 0 1 0,0 0-1 15,0 0 1-15,0 0 0 0,0 0 0 0,0 0 0 0,0 0-1 0,0 0 2 0,0 0-2 16,0 0 1-16,0 0 0 0,0 0-1 0,0 0 1 15,0 0-2-15,0 0 1 0,0 0 0 0,0 0-2 0,0 0-1 0,0 0-3 0,0 0-2 0,0 0-3 16,0 0-2-16,0 0 0 0,0 0-3 0,0 0-1 0,0 0 1 0,0 0-3 16,0 0 1-16,0 0-2 0,0 0-2 0,0 0-4 0,0 0-3 0,0 0-5 0,0 0-6 15,0 0-6-15,0 0-6 0,0 0-12 0,0 0-11 0,0 0-19 0,0 0-25 16,0 0-36-16,0 0-42 0,0 5-57 0,0-5-59 0,0 0-30 16,0 0-8-16,-8 6 3 0,8-6 16 0,0 0 17 0,0 0 23 0,0 0 23 0,0 0 28 0,0 0 33 15,-6 0 36-15,6-6 45 0,-5 1 47 0</inkml:trace>
  <inkml:trace contextRef="#ctx0" brushRef="#br0" timeOffset="-162835.53">19211 13712 0 0,'8'0'3'0,"-8"0"105"0,0 0 63 0,5-5 40 0,-5 5 30 0,0 0 30 0,7-4 24 0,-7-2 27 0,9 2 28 0,-9 4 26 0,0 0 27 16,0-6 22-16,0 1 20 0,0 5-74 0,0-4-127 0,0 4-61 0,0-6-30 0,0 6-13 0,0 0-4 0,0 0-8 0,0 0-5 0,0 0-10 0,0-3-9 0,0 3-14 0,0 0-11 0,5-6-11 0,-5 6-11 16,0 0-8-16,0 0-12 0,0 0-9 0,0 0-11 0,0 0-7 0,0 0-7 0,0 0-9 15,0 0-4-15,0 0-7 0,0 0-2 0,0 0-5 0,0 0-1 0,0 0 0 16,0 0 0-16,0 0 4 0,0 0 2 0,0 6 7 0,0-3 4 0,-5-3 4 0,5 6 5 15,0-2 4-15,0-4 3 0,0 5 4 0,-9 1 4 0,9-2 0 0,0 2 6 0,-7 3-1 16,7-4 3-16,0-1 0 0,-5 2 1 0,-3-2 1 0,8 1 1 0,-5 1-3 16,-1-3 1-16,-2 3-1 0,3 0 0 0,-2-2-1 0,1 1-1 0,-2-1-3 15,-5 1 1-15,8-5-3 0,-3 0 2 0,-3 4-4 0,3-4-1 0,-5 0 0 16,5 6-2-16,3-6-1 0,-8 0 0 0,7-6 1 0,-1 6-1 0,1 0 4 16,-1 0 0-16,1-4 5 0,-2 4 3 0,3 0 6 0,-3-5 4 0,8 1 4 15,0 4 3-15,-5-5 3 0,5 5 1 0,0-4 3 0,-8-2 0 0,8 6-1 16,0-6 0-16,0 3-3 0,0-3 1 0,0 1-5 0,0 1-5 0,0-2-4 15,0 2-8-15,0-1-5 0,0 0-5 0,0 1-5 0,0-6-4 0,0 4-5 0,0-3-1 16,8 3-5-16,-8 3 1 0,5-8-4 0,-5 7-2 0,8-2-1 0,-3-3 2 16,-5 3-2-16,8 2 2 0,-2-1 1 0,1 1 0 0,-1-2 1 0,1 1 3 0,7 5 2 15,-9-4 2-15,8 4 0 0,-7-5 2 0,9 5 1 0,-4 0 0 0,2 0 0 16,0 0-1-16,1 5 0 0,-2-5-1 0,2 4 1 0,4 1 0 0,-2 1 1 16,-5 3 0-16,1-5 0 0,2 7-3 0,-1-1 1 0,0-1-2 0,0 6 0 15,-6-6 1-15,5 7-1 0,-5-7-1 0,1 6 1 0,-8 3-1 0,0-2 2 0,0-2-1 16,0 5-1-16,0 2-2 0,-8-2 0 0,1 2-1 0,2 1-2 0,-9 4-1 15,9-2 0-15,-8 1-2 0,-8-1 1 0,7 4 2 0,-4-3-2 0,-3-1-1 0,3 6 0 16,-1-11-1-16,-2 7 1 0,3-3 0 0,-1-2 2 16,-10-3 0-16,11 2 4 0,-1-4 2 0,-2 2 2 0,3-3 2 0,-1-5-1 0,4 5 1 0,-4-6-1 15,7 1 2-15,3-1 2 0,-2 2 2 0,4-7 0 0,2 2 2 0,-4-1 3 16,9-5 2-16,0 0 0 0,0 0 1 0,0 0 1 0,0 0-1 0,0 0 9 0,0 0 9 16,9 0 9-16,-4 0 9 0,2 0 8 0,-1-5 5 0,8 5 4 0,-7-6 3 15,11 6 1-15,-4-4 0 0,4-2-1 0,3 1 1 0,-2 1 2 0,7-1-4 0,-8-5-7 16,11 6-9-16,-5-1-11 0,3-1-11 0,4-3-9 15,-2 3-10-15,-6 2-11 0,12-1-14 0,-10-1-26 0,7 6-26 0,-5-4-36 0,-1 1-37 0,0 3-46 16,-7-6-48-16,8 6-86 0,-7 6-98 0,-1-6-85 0,-1 0-74 0,-4 0-26 0,-1 0-1 16,0 0 20-16,0 0 28 0,-8-6 40 0,-5 1 44 0,9 1 54 0,-9-8 55 0,-9 3 61 15,4 0 61-15,-1-6 80 0,-1-1 82 0</inkml:trace>
  <inkml:trace contextRef="#ctx0" brushRef="#br0" timeOffset="-149990.42">17486 13819 3 0,'0'-4'37'0,"0"4"20"0,0-5 17 0,0 5 17 0,0 0 15 0,0-4 16 0,0 4 16 0,0-6 10 0,0 0 15 0,0 6-4 16,0-3-10-16,0 3-7 0,0-6-5 0,0 6-5 0,0 0-1 0,0 0-6 0,0-6-5 0,0 6-7 0,-7-4-8 0,7 4-9 0,0-5-7 0,0 5-4 0,0-4-7 0,0 4-6 0,0 0-7 16,0-5-11-16,0 5-8 0,0 0-11 0,0 0-12 0,0 0-9 0,0 0-7 0,0 0-14 15,0 0-10-15,0 0-16 0,0 0-14 0,0 0-18 0,0 0-17 0,0 0-15 0,0 0-13 0,0 0-14 16,0 0-12-16,0 0-11 0,0 0-9 0,0 0-16 0,0 0-15 15,0 0-10-15,0 0-7 0,0 0 9 0,0 0 15 0,-6 0 18 0,6 0 21 0,0 0 18 16,-6 5 19-16,6-5 18 0,0 0 16 0,-7 4 19 0,7-4 28 0</inkml:trace>
  <inkml:trace contextRef="#ctx0" brushRef="#br0" timeOffset="-149086.18">17434 13843 2 0,'0'-4'63'0,"-6"4"34"0,6 0 23 0,0-5 22 0,0-1 22 0,0 6 21 0,-5-4 21 0,5 4 19 0,0 0 19 0,0 0 14 16,0-5 17-16,0 5-30 0,0 0-54 0,0 0-34 16,0 0-25-16,0-4-13 0,0 4-8 0,0 0-6 0,0-5-8 0,0 5-10 0,0 0-6 0,0 0-6 0,0 0-2 0,0 0-3 0,0-4 2 0,0 4 4 0,0 0 3 0,0 0 3 0,0 0 5 0,0 0 2 15,0 0 1-15,0 0 6 0,5-6 0 0,-5 6 3 0,0 0 1 0,0 0 2 16,0 0 2-16,0 0-1 0,0 0 1 0,0 0-1 0,0 0-2 0,0 0-3 16,0 0 0-16,0 0-2 0,0 0-2 0,0 0-2 0,-5-6-3 0,5 6-4 0,0 0-4 15,0 0-2-15,0 0-3 0,0 0-5 0,0 0-4 0,0 0-5 0,0 0-3 16,0 0-7-16,0 0-4 0,0 0-4 15,0 0-3-15,0 0-6 0,0 0-1 0,0 0-6 0,0 0-1 0,0 0-5 0,0 0-3 0,0 0-4 16,0 0-3-16,0 0-2 0,0 0-4 0,0 0-1 0,0 0-2 0,0 0-5 0,0 0-1 0,0 0-2 16,0 0-5-16,0 0-4 0,0 0 1 0,0 0-2 0,0 0 1 0,0 6 2 15,0 0 1-15,0-2 1 0,0 1 4 0,0 4 2 0,0 1 1 0,0-1 2 32,0 6 4-32,0 0 2 0,0 0 2 0,0 0 2 0,0 4 2 0,0 0 0 0,0 2 0 15,0-3-1-15,0 6-1 0,0-3-4 0,0 3-1 0,0-4-1 0,0-2-1 0,0 2 0 16,-8 1-2-16,8-2 0 0,0-1 0 0,0-2-5 0,8 3-4 0,-8-5-11 15,0 2-16-15,0-5-14 0,0 2-14 0,0-4-18 0,5 6-18 0,-5-9-19 16,0 3-21-16,6 1-24 0,-6-1-21 0,0-4-27 0,7 5-27 0,-7-4-37 16,0-1-47-16,0-1-46 0,5 2-48 0,-5-6-23 0,0 3-8 0,0-3 11 15,0 0 23-15,0 0 29 0,0 0 33 0,0 0 35 0,-5 0 36 0,5-3 38 0,-7-3 40 0,7-3 49 16,-6 3 51-16</inkml:trace>
  <inkml:trace contextRef="#ctx0" brushRef="#br0" timeOffset="-148820.68">17441 13918 0 0,'5'-5'13'0,"4"-2"128"0,-4-2 74 0,-5 0 56 0,7 3 48 0,-7-3 44 16,0 0 40-16,0 0 38 0,0-3 33 0,0 3 33 0,0-1 33 15,-7 1 33-15,7 4 28 0,0 1-89 0,0-2-155 0,0 6-84 0,0 0-41 0,0 0-28 0,0-6-23 16,0 6-18-16,0 0-21 0,0 0-14 0,0 0-14 0,-5-3-14 0,5 3-17 16,0 0-12-16,0 0-16 0,0 0-10 0,0 0-13 0,0 0-9 0,0 0-12 0,0 0-6 15,0 3-5-15,0-3-6 0,0 0-3 0,0 0-6 0,0 0-5 0,-9 0 0 16,9 0-3-16,0 6-2 0,0 0 0 0,-5-2 0 0,5-4 1 0,-7 9-1 15,7-4-6-15,-6 5-7 0,1-1-10 0,-3 6-15 0,0 0-13 0,3 0-18 16,-8 3-19-16,7-2-24 0,-2 3-25 0,-4-5-30 0,6 7-32 0,-7-8-39 16,5 8-43-16,3-6-64 0,-2-2-70 0,-7 2-51 0,8 1-35 0,-1-6 0 0,1-2 20 0,-1 3 29 15,7-2 36-15,-6-3 40 0,1-2 41 0,-3 2 46 0,8-1 45 0,-8-1 51 16,3-4 53-16,5 6 64 0,0-6 78 0</inkml:trace>
  <inkml:trace contextRef="#ctx0" brushRef="#br0" timeOffset="-148614.96">17273 14263 0 0,'0'15'28'0,"0"-4"145"0,0-1 82 0,0-1 61 0,5 0 45 0,-5 1 39 16,0-4 33-16,6-6 24 0,1 0 19 0,-1-6 17 0,1 6 19 0,-7 0 23 15,6-4 25-15,-6 4-105 0,0 0-179 0,0 0-92 0,0 0-46 0,7 0-23 0,-7 0-14 16,7-6-7-16,-7 6-5 0,7 0-2 0,-7 0 7 0,5 0 1 0,3 0 2 0,-3-5-10 16,3 5-11-16,-8 0-14 0,11 0-14 0,-4 0-14 0,1 0-14 0,-2 0-22 15,7 0-32-15,-8 0-36 0,11 0-44 0,-5 0-56 0,1 0-60 0,2 0-127 16,5-4-152-16,1 4-63 0,-6 0-23 0,6-5 0 0,-1 1 12 0,0-6 19 15,-1 5 26-15,-2-4 40 0,-4-7 46 0,-1-2 55 0,5-3 61 0,-11-3 70 0,-5-10 75 16</inkml:trace>
  <inkml:trace contextRef="#ctx0" brushRef="#br0" timeOffset="-142462.34">15825 15690 7 0,'0'-4'28'0,"0"4"9"0,0 0 8 15,0-5 10-15,0 5 10 0,0-6 11 0,7 3 11 0,-7 3 4 0,0-7 2 0,0 7-1 0,0 0-1 0,0-5-2 0,0 5-1 0,0-4 7 0,0 4 6 0,0 0 7 0,6 0 4 0,-6 0 3 0,0 0-1 0,0 0 1 0,0 0-2 0,0 0 1 0,0 0-1 16,0-5-2-16,0 5-2 0,8-4-2 0,-8-2-5 0,0 6-7 0,0-4-10 0,6-1-9 15,-6 0-12-15,0 5-8 0,0-4-8 0,0-2-9 0,7 0-5 0,-7 2-7 16,0-1-7-16,5-5-4 0,-5 5-4 0,0 1-3 0,0-1-2 0,8-5 3 16,-8 4 9-16,0 2 7 0,0-5 9 0,0 4 11 0,0-1 14 0,6 2 11 15,-6-5 16-15,0 4 16 0,0-2 15 0,0 4 15 0,0-3 16 0,0 2 10 0,0-1 14 16,0-1 5-16,0 3 5 0,0-3 1 0,0 2 4 0,0-1 0 0,-6-1-1 16,6 2-5-16,0-2-4 0,0 3-8 0,0-8-8 0,0 11-8 0,0-4-8 15,0-2-7-15,0 1-11 0,0 5-6 0,0-4-11 0,0 4-9 0,0-5-11 16,0 5-11-16,0 0-9 0,0-4-12 0,0 4-12 0,0 0-12 0,0 0-8 15,0 0-11-15,0 0-8 0,0 0-7 0,0 0-3 0,0 0-1 0,0 0-2 0,6 4 3 16,-6 1 3-16,5 4 4 0,-5 1 2 0,8 1 6 0,-8 2 4 16,7 2 0-16,-7 0 6 0,5 3 2 0,4 7 1 0,-4-5 5 0,-5 9-2 0,5-5-1 15,-5 6 0-15,8 1-2 0,-8-4-5 0,5 9-4 0,-5-8-4 0,0 8-1 0,8-8-5 16,-8 6 0-16,0-4-3 0,0-2 0 0,6 2-2 0,-6-6-1 0,0 0-1 16,7 6 0-16,-7-5-1 0,0-1-1 0,6-5-2 0,-6 2 0 0,0-3-1 0,0 3 0 15,8-2 0-15,-8-4-1 0,0 0 0 0,5 0 0 16,-5-6-1-16,0 0-2 0,0 1-1 0,0-5-8 0,8-1-10 0,-8 2-12 0,0 0-12 0,0-2-16 15,0-4-12-15,0 5-16 0,0-5-13 0,0 0-14 0,0 0-12 0,0 0-21 16,0 0-21-16,0 0-32 0,0 0-34 0,0-5-43 0,0-5-48 0,0 4-80 16,0-3-89-16,-8-1-30 0,8-4 2 0,-5 4 16 0,5-11 25 0,-8 7 29 0,8-6 31 15,-6 2 37-15,-1-6 43 0,7 3 50 0,-6-3 49 0,-2-1 62 0,3 1 63 0</inkml:trace>
  <inkml:trace contextRef="#ctx0" brushRef="#br0" timeOffset="-142178.06">15883 15562 24 0,'0'-13'123'0,"0"-2"65"0,8 6 54 16,-8-6 48-16,0 5 41 0,0-1 38 0,0 2 35 0,0 0 32 0,7-1 31 15,-7-5 30-15,0 10 28 0,0-10-30 0,5 6-65 0,-5 5-71 0,9-6-75 0,-9-1-46 16,5 1-36-16,0 1-25 0,3 4-19 0,-3-5-17 0,-5 1-11 0,8-1-10 16,5 5-11-16,-7-5-7 0,2 1-6 0,-3 4-8 0,8-5-6 0,-6 1-8 15,5 3-7-15,-5-4-5 0,6 5-1 0,1-4-5 0,-9 3-2 0,16 2-1 16,-15-1-5-16,15 1-1 0,-9-2-2 0,-1 0-5 0,5 6-4 16,-4 0-5-16,0 0-2 0,3 0-4 0,-4 6-4 0,2 0-4 0,2-2 0 0,-3 1-5 0,-7-1-3 15,10 2 0-15,-9 3-3 0,7-4-1 0,-8 5 0 0,3-1 0 0,-8 1 3 16,8 1 0-16,-8-2 2 0,5 6 2 0,-5-5 1 0,-5 5 4 15,5-2-2-15,-8 2 3 0,0 6 2 0,3-8-1 0,-8 2 1 0,-1 5-2 16,2-1 0-16,-7-4-4 0,-2 3 1 0,3 3-5 0,-2-6-4 0,0 4-7 0,1-4-11 16,-2 0-16-16,-2-2-14 0,2 3-21 0,-6-2-20 0,8-4-33 0,-1 4-41 15,1-4-49-15,-7 1-54 0,8-1-92 0,-3-1-103 0,2 0-93 16,-1-3-78-16,0 4-20 0,8-5 6 0,-2-1 22 0,1-4 34 0,0 0 36 0,5 0 44 0,3-4 55 16,-1-8 56-16,6 3 67 0,0 0 68 0,0-10 83 0,0-2 86 0</inkml:trace>
  <inkml:trace contextRef="#ctx0" brushRef="#br0" timeOffset="-136870.31">24285 13072 35 0,'0'0'101'0,"8"-5"30"0,-8 5 22 0,0-4 19 0,0-5 22 0,0 3 21 0,5 0 21 0,-5-3 19 0,0 3 21 0,0-3 19 0,0 4 21 0,0-3-43 0,0-3-79 0,0 7-38 0,0-7-15 0,7 7-5 0,-7-7 3 0,0 2-3 0,0-1 0 0,6 6-4 16,-6-7-1-16,0 1-5 0,0 1-2 0,0 4-4 0,0-5-2 0,8 1-6 0,-8 0-2 16,0-3-5-16,0 8-2 0,0-7-2 0,0 4-3 0,0-5-4 0,0 9-2 0,0-9-8 15,0 3-2-15,0 4-5 0,0-5-5 0,6 1-2 0,-6 0-1 0,0-1-4 16,0 4-3-16,0-3-2 0,0 0 0 0,0-1-2 0,0 5-1 0,0-4 0 15,0 2 3-15,0-2-2 0,0 4 5 0,0-1 1 0,0 2-2 0,0 4 0 16,0-3 1-16,0 3-4 0,0-6 2 0,0 6-5 0,0 0 0 0,0 0-8 16,0 0-2-16,0 0-8 0,0 0-8 0,0 0-9 0,0 0-10 0,0 0-7 15,0 0-8-15,0 0-3 0,-6 6-3 0,6-6 2 0,0 3 5 0,0 7 4 0,0-5 3 16,0 4 3-16,0 7 4 0,0-7 4 0,0 6 8 0,0 0 3 0,0 4 6 16,0-4 4-16,0 3 6 0,0 3 1 0,0-2 0 0,0 2-4 0,6-3-6 15,-6 1-4-15,7-4-3 0,-7 6-1 0,0-3-1 0,5 7 0 0,-5-6 4 0,9 1 2 16,-9 5 2-16,0-7 1 0,5 9-1 0,-5-5 3 0,0 8-1 0,7-6 2 15,-7 7 3-15,0-3 1 0,0 7-2 0,0-7 2 0,-7 2 0 0,7 1-4 16,0 2-6-16,0-5-4 0,-5 7-4 0,5-6-4 0,0 1 0 0,0 4-5 16,0-4-2-16,-9 3-2 0,9-3-2 0,0-2-4 0,0 3-2 0,0-3-1 15,0-2-3-15,0 2-1 0,0-3 2 0,0-1-1 0,0-3 1 0,0 1 0 16,0-2-2-16,0 1 2 0,9-2-1 0,-9-1 2 0,0 3 1 0,0-8-1 16,0 2 2-16,0 1-2 0,0-2 1 0,0-4-2 0,0-1 1 15,5 3-2-15,-5-8-4 0,0 6-8 0,0-6-7 0,0-4-11 0,0 4-11 0,0-4-13 16,0 0-11-16,0 0-17 0,0 0-15 0,0 0-21 0,0 0-24 0,0 0-33 0,0 0-38 15,0 0-54-15,0 0-57 0,0-8-106 0,0 3-122 0,7-4-43 0,-7-7-9 16,0 1 15-16,6-3 27 0,-6-9 29 0,0 0 36 0,0-4 42 0,0-8 46 0,0 5 52 16,0-9 57-16,-6-2 68 0,-1-4 72 0</inkml:trace>
  <inkml:trace contextRef="#ctx0" brushRef="#br0" timeOffset="-132961.75">22547 12071 0 0,'0'-11'35'0,"0"2"30"0,-7-4 14 0,7-2 8 0,0 3 6 0,0-3 4 0,0 2 5 0,7-8 3 0,-7 7 5 0,0-5 5 0,5 4 6 0,-5-4-23 0,8 4-42 0,-8-3-21 0,0-3-5 0,8 2-2 0,-8-2 4 0,5 3 5 0,-5-6 9 0,0 4 8 0,6 0 8 16,-6 1 10-16,0-5 11 0,0 3 7 0,0-3 7 0,0 5 6 0,0-6 7 16,0 1 5-16,0 3 7 0,0-3 6 0,0 6 9 0,-6-7 5 0,6 10 7 0,-5-4 6 15,-3-1 8-15,8 5 6 0,-8 5 6 0,3-3 6 0,-2 2 6 0,7 1 6 16,-6 5 2-16,1-4 2 0,-4 5 2 0,9-2 2 0,-7 0-2 0,7 3 0 15,0 3-4-15,-5-6-10 0,5 6-10 0,0 0-14 0,0-3-12 0,0 3-17 16,0 0-17-16,0 0-17 0,0 0-16 0,0 0-18 0,0 0-18 0,0 0-14 0,0 0-17 16,0 0-7-16,0 0-4 0,5 3 2 0,-5-3 7 0,0 6 5 0,7 3 5 0,2-3 3 15,-9 7 3-15,5-2 1 0,1 4 2 0,1 4 3 0,-7 5 3 0,5-5 3 16,3 11 4-16,-8-5-1 0,8 4-4 0,-8 5-7 0,5-6-9 0,-5 8-9 16,0-2-3-16,0-1-5 0,0 1-1 0,-5 2-3 0,5-3 2 0,0 1-1 15,0 0-2-15,-8-4 1 0,8 4-3 0,0-5-1 16,0 2-2-16,0-3-1 0,0 2 0 0,8-2-1 0,-8-3-6 0,5 4-8 0,-5-4-11 0,6-1-17 15,1 1-18-15,-1-1-23 0,2-3-24 0,-8 1-29 0,12-2-31 0,-6 1-30 0,0 2-33 16,1-2-46-16,1-7-49 0,-3 5-65 0,3-4-67 0,-8 0-44 16,6-2-23-16,-1-2 7 0,3-1 24 0,-8 0 33 0,0-5 38 0,0 0 43 0,0-5 44 0,0 4 46 15,-8 0 45-15,8-8 54 0,-5 4 54 0,-1-4 61 0,-2-1 74 0</inkml:trace>
  <inkml:trace contextRef="#ctx0" brushRef="#br0" timeOffset="-132690.12">22534 12339 0 0,'0'-15'46'0,"-5"6"131"0,-4 0 74 0,9-1 57 0,-7-1 47 0,2 2 41 16,5-1 38-16,-6 1 36 0,-2 0 34 0,8 3 31 0,-5-4 28 0,5 5 14 0,0-1 5 15,-8 2-105-15,8-1-171 0,0 5-87 0,0 0-48 0,0 0-32 0,0 0-20 16,0 0-20-16,0 0-18 0,0 0-15 0,0 0-19 0,0 0-12 0,0 0-7 16,0 0-9-16,0 0-2 0,0 5-4 0,8-1-1 0,-8-4-2 0,0 6-2 0,5 3-1 15,-5-3-2-15,8 4 2 0,-8-5-1 0,6 8 2 0,-1-2 2 0,-5-2-2 16,7 1 4-16,2 1-3 0,-9 2-3 0,5-3-2 0,1 4-4 0,1-2-3 16,-2 1 1-16,3-3-2 0,-8 0 0 0,8 0 3 15,-3 0 2-15,1-5 2 0,1 4 2 0,-1-5 3 0,2 2 4 0,-3-1 4 0,8-5 3 0,-7 0 6 0,1 0 3 16,1 0 2-16,-3 0 3 0,3-5 2 0,3-1 1 0,-3 2-1 0,-1-1-2 15,5-4-1-15,-5-1-3 0,-2 0-7 0,3 0-14 0,5 0-18 0,-7-3-22 16,-1-2-30-16,2 0-36 0,7 0-46 0,-14 0-50 0,7-4-85 0,-1-1-102 16,-1 1-100-16,4-2-97 0,-9-1-37 0,7-5-6 0,-7 0 15 0,0 2 24 0,0-5 36 15,-7 0 38-15,7-4 51 0,-9 1 51 0,-2-2 63 0,-1-3 65 16,-4-2 82-16,5 1 85 0</inkml:trace>
  <inkml:trace contextRef="#ctx0" brushRef="#br0" timeOffset="-132155.75">22494 9648 15 0,'0'-5'114'0,"0"0"60"0,0 5 47 0,0 0 39 0,0 0 35 15,0-4 32-15,0-2 29 0,0 6 25 0,0 0 22 0,0 0 18 0,0 0 16 16,0 0-36-16,0 0-66 0,0 0-69 0,0 0-77 0,0 0-34 0,-5 6-15 0,5-6-8 16,0 4-4-16,0 6-3 0,0-6-3 0,5 6 0 0,-5 1 4 0,0 2 2 15,0 2 3-15,8 0 3 0,-8 6 0 0,6-8-4 0,-1 11-7 0,-5-3-11 16,7-2-12-16,2 5-14 0,-4 0-9 0,-5 1-13 16,6-1-11-16,1 0-6 0,-2 1-9 0,-5 5-5 0,8-6-4 0,-8 0-4 0,8 1-2 0,-8-1-3 0,5 1-4 0,-5-1-3 15,6 1-2-15,-6-1-2 0,0 6-3 16,0-11-2-16,0 5-3 0,7 1-1 0,-7-4-1 0,0-3 1 0,0-3-1 0,0 3 1 0,0-2 0 15,6-7 0-15,-6 6 0 0,0-10 0 0,0 5 0 0,0-4 1 0,0-3 2 16,0-3 3-16,0 6 7 0,0-6 8 0,0 0 16 0,0 0 15 0,0 0 15 16,0 0 12-16,0 0 7 0,0 0 4 0,0 0 1 0,0 0-3 0,0-6 1 0,-6-3-1 15,6-1 0-15,0 0-4 0,-7 0-66 0,7-9-18 0,0 4 0 0,0-3 0 16,-6-3 0-16,6-3 0 0,0-1 0 0,0 1 0 0,0-4 0 0,0-2 0 16,0-1 0-16,0-2 0 0,0-1 0 0,6 1 0 0,-6-7 0 0,0 1 0 15,7-1 0-15,-1 7 0 0,2-7 0 0,-8 1 0 0,5 5 0 0,2 4 0 0,-1 2 0 16,0-2 0-16,1 6 0 0,1 4 0 0,-8 0 0 0,5 5 0 0,3 6 0 15,-2-1 0-15,-1 1 0 0,-5 3 0 0,8 3 0 0,-1-3 0 0,-1 6-7 16,0-6-11-16,-6 12-1 0,7-6 5 0,-2 6 1 0,3 3 1 0,0 0 5 16,-3 7-1-16,1-2 1 0,-1 5 2 0,2 6 5 0,2 4 4 0,-9 0 3 15,5 4-4-15,-5 7-5 16,-5-1-14-16,5 0-14 0,-9 1-20 0,2-1-22 0,2-5-31 0,-1 5-33 0,-7-5-42 16,5 0-42-16,-10 0-48 0,5 1-53 0,-6-1-113 0,-2 0-147 0,2 1-53 0,-7 0-10 0,0 2 12 0,0-2 29 0,0-1 36 15,-1-4 41-15,-5 4 47 0,1-6 53 0,-3 2 57 0,2 0 60 0,-8-6 63 0,1 0 66 16</inkml:trace>
  <inkml:trace contextRef="#ctx0" brushRef="#br0" timeOffset="-123029.58">29977 12252 0 0,'-5'0'19'0,"-3"5"81"0,3-5 40 0,-2 0 29 0,0 0 20 0,7-5 18 0,-5 5 17 0,5-4 16 0,-7 4 13 0,7-6 16 0,0 0 13 0,0 6-3 0,0-4-13 0,0 4-54 0,0-5-76 0,0 5-36 0,0-6-17 0,0 6-3 16,0-4 0-16,7-1 4 0,-7 5 1 0,0 0 4 0,0 0-1 0,0-4 1 15,0-1 0-15,0 5-4 0,0 0-2 0,0 0-8 0,5-4-5 0,-5 4-7 0,0-6-6 16,0 6-4-16,7 0-5 0,-7-6-3 0,7 6-2 0,-7 0-3 0,5 0 0 15,8-3 1-15,-5 3 1 0,5-6 2 0,0 6 1 0,0 0 6 0,7-6 5 16,5 3 5-16,-6 3 0 0,15-6-1 0,-10 1 2 0,15 1-5 0,-5 0-3 0,6-1-5 16,5-1-2-16,-6-4-5 0,14 5-2 0,-9 1-2 0,7-2-1 0,4-3-4 15,-5 4-4-15,3 1 1 0,5-2 0 0,2-3 1 0,-2 3 3 0,0 2 3 16,8-7 2-16,-1 2 1 0,6 5 0 0,-4-5-3 0,4-3-3 0,0 3-2 16,-8-1-4-16,11-1-3 0,-3 4-2 0,0-4-3 0,3 1-2 0,-3 0-4 15,-8 0-5-15,3 0-4 0,-1 1-5 16,1 0-3-16,-8-1 2 0,0 4 2 0,-5-3 4 0,5 4 3 0,-11-5 7 0,4 6 4 0,-7-1 4 15,4-1 3-15,-9 3 3 0,0-4 0 0,1 2 5 0,-1 1 4 0,-7-1 1 0,0 5 4 0,-1-4 3 0,-4-2-1 16,-1 6-1-16,1-4-1 0,-2 4 1 0,1-5-2 0,-6-1-3 0,1 6-3 0,4 0-1 16,-6-3-3-16,0-3-2 0,1 6 1 0,-1-6 4 0,-6 6-1 0,6-4-3 0,-4 4-1 15,-2-5-1-15,-2 5-2 0,5-4-5 0,-5 4-2 0,2-5-3 0,-5 5 2 16,4 0-1-16,-6-6-1 0,0 6 0 0,1 0-1 0,1-4-1 0,-3 4-5 0,2 0 2 16,-7 0-1-16,0 0 0 0,0 0 1 0,7 0-2 0,-7 0-3 0,0 0-2 0,0 0-2 15,0 0 1-15,0 0-2 0,0 0-3 0,0 0-4 0,0 0-4 16,0 0-2-16,0 0 1 0,0 0 0 0,0 4 1 0,0 2 2 0,0-1 5 0,0-1-1 15,0 1-2-15,0 5 0 0,0-1 1 0,0 2 3 0,5 3 1 0,-5 0 5 0,0 2 7 16,0-1-1-16,0 3-2 0,0 3-3 0,0-2-5 0,0 5-2 0,0-3-1 0,0 7 0 16,-5-4 7-16,5 6-1 0,0 4-3 0,0-4-1 0,0 7-1 0,0-1-1 0,0 4-1 0,0-3-1 15,0 8 2-15,0-2-1 0,0 2-1 0,0-1 2 0,0 1 4 0,0-3 0 16,5 2-4-16,-5-5 4 16,0 6-1-16,8-5 2 0,-8 2 3 0,0-2-2 0,7-1-4 0,-7 1 2 0,0-3 3 0,0 8 4 0,6-5 4 0,-6-1-3 0,0-2-3 0,0 8 5 15,0-5 2-15,0 2 5 0,0-2-3 0,-6-1 2 0,6 1 1 0,0 0 0 0,0-3 1 16,0-2-1-16,-7 3 1 0,7-3-4 0,0-1-5 0,0 0 2 0,-8 0 1 0,8 1 1 15,0-7-3-15,-5 3-5 0,5-3 2 0,0 2-2 0,-7 0-1 0,7-6 0 16,-7 0 3-16,7 1 3 0,-5-7 3 0,5 3 2 0,-8-2 4 0,1 0 0 0,1 2 1 16,0-3 1-16,1-3 4 0,-2 6 2 0,-1-8 1 15,-5 2 0-15,2-1 3 0,-10-3 0 0,2 3-1 0,-1-4-3 0,-7-1-6 0,-5-4 1 0,1 5 0 0,-8-4-4 16,-2-6-4-16,-3 5-6 0,-3-5-6 0,-3 0-4 0,-11-5-3 0,3-1-3 16,-7 2-4-16,-7-7-7 0,1 7-8 0,-7-7-3 15,-2 3-7-15,-10-6-2 0,-1 2-6 0,0 3 2 0,-8-1 4 0,4 1-1 0,-11 4 1 0,9 1 1 0,-8-2 3 16,1 6 4-16,0 0 3 0,7 6 6 0,-1-2 2 0,6 1 5 0,8-1 6 15,-1 5 2-15,12 2 2 0,2-7-5 0,8 12-7 0,10-6-12 0,0-2-12 16,14-2-21-16,2 3-18 0,3 2-26 0,8-7-20 0,7 7-20 0,-2-7-19 0,8 2-21 16,0-3-20-16,7 3-18 0,-2-2-18 0,3 7-10 0,5-8-3 0,0 4-1 31,0 2-4-31,0-4-5 0,0-1-11 0,5 6-10 0,3-5-11 0,-2 4-26 16,1-3-26-16,6 4-14 0,-7-5-4 0,7-5 14 0,0 6 20 0,1-6 22 0,6 0 23 15,-8 0 26-15,7-6 31 0,-5-3 32 0,-1 3 37 0,6-4 37 0,-6-4 39 0</inkml:trace>
  <inkml:trace contextRef="#ctx0" brushRef="#br0" timeOffset="-122555.41">30109 12510 65 0,'6'-3'160'0,"1"-4"55"0,-2-2 39 0,-5-2 29 0,9 3 22 0,-9-6 20 0,0-2 19 0,5 1 21 0,-5 1 22 0,0-2 27 0,5 2 24 0,-5 0-45 0,8 0-93 0,-8-2-67 0,0 7-57 0,7-2-19 0,-7 3-3 0,6-3 4 0,-6 7 10 16,0-2 5-16,0 1 4 0,8 1-2 0,-8 4-7 0,0-5-11 0,0 5-14 0,0 0-17 16,0 0-20-16,0 0-22 0,0 0-25 0,0 0-16 0,0 0-14 0,0 5-7 15,0-1-3-15,5 1-1 0,-5 1-2 0,0 4 1 0,5 3-1 0,3 2 3 16,-8 6 0-16,6-7 5 0,1 10 3 0,-1-4 6 0,1 4 7 0,-7 1 2 16,6-1 0-16,2 0-6 0,-3 6-6 0,3-5-4 0,-3-1-7 0,3 6-4 0,-8-8-3 15,6 8-3-15,-1-5 0 0,2 10 0 0,1-7 0 0,-8 2 0 0,6 4-2 16,0 0 1-16,-6 2-1 0,7-3-2 0,-2 5 1 0,2 3-3 0,-7-7 1 15,9 3-1-15,-4 3-2 0,1-1 0 0,1-5-2 0,-2 5-2 0,4-3 0 16,-4-8-2-16,8 6-6 0,-8-5-5 0,3 2-11 0,0-7-14 0,-3 0-19 0,9 0-20 16,-9 1-24-16,3-6-22 0,-1 2-29 0,5-3-26 0,-5 1-31 0,-2-4-35 15,3 6-32-15,5-8-59 0,-7-2-66 0,-1 2-61 0,11-2-57 0,-11-7-9 0,2 6 15 16,-1-5 27-16,8 1 35 0,-7-6 38 0,-7-6 41 0,11 6 41 0,-11-9 46 16,7-1 47-16,-1-1 47 0,2-8 60 0,-1 5 70 0</inkml:trace>
  <inkml:trace contextRef="#ctx0" brushRef="#br0" timeOffset="-122176.6">31691 12169 0 0,'-12'0'17'0,"3"-6"133"0,4 6 75 0,-2-5 53 0,7 1 36 16,-6 0 30-16,1-1 25 0,5-5 26 0,5 4 27 0,1-3 25 0,-6 3 26 0,7 1 27 15,-7 1 28-15,0 4-92 0,0 0-157 0,0-5-79 0,0 5-33 0,0 0-16 16,0 0-3-16,0 0-2 0,0 0-1 0,0 0-6 0,0 0-9 0,0 0-13 16,0 0-13-16,0 0-13 0,0 0-12 0,0 0-11 0,0 5-9 0,0-1-8 15,0 7-7-15,5-7-6 0,-5 7-5 0,0 4-3 0,9-7 1 0,-9 12 1 0,0-5 1 16,7 4 3-16,-7 5 3 0,0-3 3 0,5 3 0 16,-5 6-4-16,6-7-6 0,-6 7-7 0,5-1-3 0,-5 0-6 0,8 7 0 0,-8-8-2 0,8 7 0 0,-8-1 0 15,0 0 0-15,5 5-1 0,-5-5 1 0,0 5-3 0,0 1-4 16,7-1-1-16,-7-2-1 0,0 3 0 0,0-1 2 0,0-5-1 0,0 5 0 0,0 1-2 15,0-1-2-15,0-5-2 0,0 5-2 0,0-5 1 16,0 5 0-16,0-5-2 0,0-4 3 0,0 4-1 0,0-4-4 0,0 3-9 0,0-8-11 0,0 5-14 0,0-6-19 16,0 0-18-16,0 1-24 0,0-6-28 0,0 2-29 0,6-8-36 0,-6 2-37 15,0-1-36-15,6 2-36 0,-6-7-61 0,7 1-76 0,1-5-62 0,-3-1-52 0,2 1-8 16,0-5 13-16,6-5 31 0,-6 1 36 0,5-1 43 0,-5-5 46 0,6-5 47 0,0 0 51 16,-2-4 47-16,5 1 52 0,-4-9 63 0,0-1 76 0</inkml:trace>
  <inkml:trace contextRef="#ctx0" brushRef="#br0" timeOffset="-121955.28">32608 12217 0 0,'8'-9'27'0,"-1"4"155"0,-2-5 104 0,4 1 76 15,-4-3 59-15,0 3 47 0,-5 0 39 0,8 0 31 0,-3-1 30 0,3-1 27 16,-2 1 19-16,-6 1 19 0,0 0 17 0,0 9-121 0,0 0-195 0,0 0-122 16,0 0-79-16,7 0-43 0,-7 0-18 0,6 9-14 0,-6-5-6 0,8 7-3 0,-3-2-5 0,-5 7-1 15,7-3 3-15,-1 1 5 0,-1 7 7 0,4 3-2 0,-2 1 2 0,-7-1-8 16,5 6-9-16,-5-2-6 0,8 8-6 0,-8-3-3 15,0 5-3-15,0 3-2 0,0 3-3 0,0-5-9 0,-8 4-9 0,3 0-16 0,5 2-21 0,-7 4-25 0,-2-4-23 0,4-2-25 16,-1 0-26-16,-1 2-28 0,2-1-34 0,-3 1-33 0,2-6-36 0,-1 4-45 16,-7-4-50-16,9 1-91 0,-8-1-111 0,8-1-33 0,-9-3 4 0,-1-1 22 0,3 0 34 15,0-4 40-15,-1-6 40 0,-6 1 46 0,-2-7 48 0,3 2 49 0,-3-6 50 0,-6-3 58 16,3-1 65-16</inkml:trace>
  <inkml:trace contextRef="#ctx0" brushRef="#br0" timeOffset="-120974.89">23245 10322 0 0,'-16'19'7'15,"5"1"117"-15,4-5 64 0,-7-1 40 0,2-4 23 0,6 0 22 0,-8-1 14 0,7 3 12 0,2-12 12 0,-3 4 10 0,2 1 9 0,1-5 6 0,5 4 2 0,0-4-95 0,0 0-150 0,0 0-67 0,0 0-20 0,0 0 0 0,0 5 15 0,0-5 17 0,5 0 18 0,1 0 17 16,-6 4 17-16,8-4 15 0,-3 0 13 0,2 0 17 0,1 0 16 0,4 0 14 16,-5 0 11-16,6 0 1 0,0 0-6 0,-2 0-7 0,10 0-9 0,-8-4-9 15,8 4-12-15,-2-5-10 0,1 5-14 0,4 0-5 0,-3-4-6 0,6 4-6 16,-9-5-6-16,8 5-3 0,1-4-7 0,-3 4-2 0,10-6-3 0,-8 6-5 0,6 0-2 16,-5 0-4-16,12 0-6 0,-8 0 1 0,9 0 1 0,-1 0-5 0,1 0-2 0,4 0-5 15,4 6-2-15,-4-6-3 0,7 0-2 0,4 0-2 0,-5 4-6 0,10-4-2 16,-9 5-1-16,9-5-2 0,4 4-1 0,-4 1 0 0,11-5-1 0,-8 4 0 15,8 2 3-15,3 0-2 0,-3-6-1 0,8 3-1 0,-3 3-2 0,11-6 2 16,-2 5 4-16,-2-1-3 0,2-4 1 0,7 6 1 0,-2-2-2 0,9-4 0 16,-4 5-1-16,6-5-3 0,1 4-6 0,3-4 0 0,6 0 0 0,-6 5 0 15,11-5 1-15,-5 0-3 0,6 0-4 0,0 0-1 0,-1 0 2 0,10 0-2 16,-10 0 1-16,8 6-3 0,0-6-4 0,-8 0-2 0,10 0 5 16,-2 0-3-16,-8 4-3 0,8-4-2 0,-8 6 0 0,10-6 1 0,-11 5 4 0,4-5 0 15,-3 0-2-15,-5 4-1 0,6 2 2 0,-6-6 5 0,6 3 5 0,-5-3 2 16,-1 6-2-16,-9-2 4 0,10-4 4 0,-10 5 0 0,4-5 4 0,-2 6-2 0,-6-6 1 15,-1 0-2-15,1 4 4 0,0-4 0 0,-6 0 3 0,0 0-13 0,-8 5-12 16,0-5 0-16,1 0 0 0,-1 0 0 0,-6 6 0 0,2-6 0 0,-4 0 0 16,3 0 0-16,-8 0 0 0,8 0 0 0,-8 0 0 0,-5 0 0 0,6 0 0 15,-1 0 0-15,-6 0 0 0,1 0 0 0,-3 0 0 0,-5 0 0 0,2 0 0 0,-1 0 0 16,-6 0 0-16,4 0 0 0,-12 0 0 0,2 0 0 0,-2 0 0 16,0 0 0-16,-5-6 0 0,-1 6 0 0,0 0 0 0,1 0 0 0,-8 0 0 0,2 0 0 15,-3 0 0-15,1 0 0 0,7 0 0 0,-7 0 0 0,2 0 0 0,-8 0 0 0,6 0 0 16,2 6 0-16,-10-6 0 0,8 0 0 0,-4 0 0 0,4 3 0 0,-5-3 0 15,4 6 0-15,-4-6 0 0,-2 6 0 0,2-6 0 0,-1 0 0 0,-7 4 0 16,-1-4 0-16,3 0 0 0,-2 4 0 0,-6-4 0 0,8 0 0 0,-8 0 0 0,-8 5 0 16,9-5 0-16,-7 0 0 0,-1 0 0 0,-6 0 0 0,0 0 0 0,0 0 0 15,0 0 0-15,0 0 0 0,0 0 0 0,0 0 0 0,0 0 0 0,0 0 0 0,0 0 0 16,0 0 0-16,-6-5 0 0,6 5 0 0,-7-4 0 0,-7 4 0 0,9-4 0 0,-8-2 0 16,-1 0 0-16,2 3 0 0,-2-3 0 0,-4-3 0 0,-3 3 0 0,8 1 0 15,-13-5 0-15,7 7-74 0,1-3-23 0,-3-3-7 0,-6 3-7 0,9 2-14 16,-1-7-13-16,-2 7-13 0,3-1-12 0,-3 5-15 0,8-4-17 0,-8-2-19 15,10 6-22-15,-2-4-32 0,0 4-38 0,-1 0-77 0,2 0-91 0,-2 0-48 0,7 4-26 0,1-4 7 16,-7 0 24-16,5 0 29 0,3 0 35 0,-8-4 39 0,8 4 40 0,-9-5 46 0,-4-4 45 16,2-3 54-16,-3 3 56 0,-1-4 77 0,-4-2 88 0</inkml:trace>
  <inkml:trace contextRef="#ctx0" brushRef="#br0" timeOffset="-119505.89">27724 9125 0 0,'-6'6'15'0,"6"-6"130"0,-5-6 70 0,-3 6 48 0,0-5 35 15,3 1 31-15,5-1 27 0,-6-1 30 0,-1-3 27 0,7-1 25 0,-5 7 25 0,5-9 21 0,0 12 20 0,-9-3-99 0,9 3-164 0,0 0-82 0,0 0-40 0,0 0-14 0,0 0-3 0,0 0-4 0,0 0-3 0,0 0-2 0,0 0-5 0,0 0-5 0,9 0-1 0,-9 0-1 16,0 0 0-16,5 0 0 0,-5 3-1 0,7-3-1 0,-7 12 0 0,6-9-3 15,-1 7-2-15,-5-1-5 0,8 2-6 0,0-2-6 0,-3 7-7 0,-5-3-5 0,6 7-7 16,-6-4-5-16,7 2-4 0,-1 3-4 0,-6 3-4 0,0-5-1 0,8 2-6 0,-8 1-1 16,0 5-2-16,0-5-4 0,0-2 0 0,0 5-2 0,0-1-2 0,0 1 0 15,0-7-2-15,7 6-1 0,-7-3 0 0,0-2 0 0,0 2-1 0,0-3 0 16,0-3-1-16,0 1-4 0,-7-2-4 0,7-4-10 0,0 4-9 0,0-4-11 16,0 5-15-16,0-11-14 0,0 5-16 0,0 2-16 0,0-1-16 0,0-1-16 15,-8-3-17-15,8-2-11 0,0 7-13 0,0-7-5 0,0-4-5 0,0 0 4 0,8 5 5 16,-8-5 12-16,0 4 16 0,0-4 20 15,0 0 18-15,0 0 19 0,0-4 20 0,7-1 14 16,-7 1 18-16,0-7 15 0,0 1 13 0,5-5 13 0,-5 0 11 0,0-3 10 0,0-2 9 0,0 0 7 0,0-4 6 0,0-1 2 0,0-2 4 0,0-4 4 16,0 1 5-16,0 2 4 0,-5-7 6 0,5 0 5 0,0 2 12 0,0-1 10 15,-7 5 13-15,7-6 8 0,0 11 8 0,0-6 0 0,0 5 2 0,0 7-3 16,0-2 0-16,0 0-3 0,0 6-5 0,0 4-5 0,0 1-7 0,0 0-14 16,0 3-14-16,0 0-14 0,0 6-17 0,0 0-12 0,0 0-10 0,7 0-6 15,-2 0-6-15,1 6-1 0,-6 3-4 0,8-3-1 16,5 3-1-16,-8 6 1 0,3 0 1 0,3-1 4 0,4 0 5 0,-9 7 3 0,7 3 0 0,0-5 2 0,0 6-3 0,0-1 0 15,1 1-5-15,-2-1 1 0,0 0-3 16,3 0 1-16,-3 0 3 0,0 1 1 0,3 5 3 0,-10-5 0 0,9-7 2 0,-1 7 0 0,0-1 2 0,-7-3-1 31,7-3 1-31,0 3 0 0,0-2-1 0,1 0 0 0,-7-5 0 0,6 2-2 16,-2-1 1-16,2-1-2 0,-6 0 3 0,7 1 3 0,-1-4 3 0,-8-2 7 0,9 0 1 16,-1-5 6-16,-6 2 6 0,7 0 6 0,-9-3 8 0,9-3 5 15,-9 0 2-15,8 0 4 0,1-3 0 0,-7-3 1 0,6 0-73 0,-8-3-2 0,9 0 0 16,-2-1 0-16,-3-5 0 0,2 0 0 0,-4 0 0 0,6-3 0 0,-5-2 0 15,-3 0 0-15,1-4 0 0,1-1 0 0,-1-2 0 0,2 0 0 0,-3-1 0 16,-5-2 0-16,0 1 0 0,0 0 0 0,0 4 0 0,0-4 0 0,-5 4 0 0,5 1 0 16,-8-1 0-16,2 6 0 0,-1 1 0 0,7-3 0 0,-6 2 0 15,1 5 0-15,-3-2 0 0,0 1 0 0,3 6 0 0,5 0 0 0,-7-1 0 0,7-1 0 16,-6 2 0-16,6 3 0 0,0 2 0 0,-5 4 0 0,5-5 0 0,0 5 0 16,0 0 0-16,0-4 0 0,0 4 0 0,0 0 0 0,0 0 0 0,0 0 0 15,0 0 0-15,0 0 0 0,0 0 0 0,0 0 0 0,0 0 0 0,0 0 0 16,0 0 0-16,0 0 0 0,0 0 0 0,0 0 0 0,0 0 0 0,0 0 0 15,0 0 0-15,0 0 0 0,0 0 0 0,0 0 0 0,0 0 0 0,0 0 0 16,0 0 0-16,0 4 0 0,0-4 0 0,0 5 0 0,0-1 0 16,5-4 0-16,-5 0 0 0,0 6 0 0,0-6 0 0,0 5 0 0,0-5 0 0,0 4 0 15,0-4 0-15,0 0 0 0,0 0 0 0,0 0 0 0,0 0 0 0,0 0 0 0,0 0 0 16,0 0 0-16,0 0 0 0,0 0 0 0,0 0 0 0,0 0 0 0,0 0 0 16,0 0 0-16,0 0 0 0,0 0 0 0,0 0 0 0,0 0 0 0,0 0 0 15,0 0 0-15,0 0 0 0,0 0 0 0,0 0 0 0,0 0 0 0,0 0 0 16,0 0 0-16,0 0 0 0,0 0 0 0,0 0 0 0,0 0 0 0,0 0 0 15,0 0 0-15,0 0 0 0,0 0 0 0,0 0 0 0,0 0 0 0,0 0 0 16,0 0 0-16,0 0 0 0,0 0 0 0,0 0 0 0,0 0 0 0,0 0 0 16,0 0 0-16,0 0 0 0,0 0 0 0,0 0 0 0,0 0 0 0,0 0 0 0,0 0 0 15,0 0 0-15,0 0 0 0,0 0 0 0,0 0 0 0,0 0 0 0,0 0 0 16,0 0 0-16,0 0 0 0,0 0 0 0,0 0 0 0,0 0 0 0,0 0 0 16,0 0 0-16,0 0 0 0,0 0 0 0,0 0 0 0,0 0 0 0,0 0 0 15,0 0 0-15,0 0 0 0,0 0 0 0,0 0 0 0,0 0 0 0,0 0 0 16,0 0 0-16,0 0 0 0,0 0 0 0,0 0 0 0,0 0 0 0,0 0 0 0,0 0 0 15,0 0 0-15,0 0 0 0,0 0 0 0,0 0 0 0,0 0 0 0,0 0 0 16,0 0 0-16,0 0 0 0,0 0 0 0,0 0 0 0,0 0 0 0,0 0 0 16,0 0 0-16,0 0 0 0,0 0 0 0,0 0 0 0,0 0 0 0,0 0 0 15,0 0 0-15,0 0 0 0,0 0 0 0,0 0 0 0,0 0 0 0,0 0 0 16,6-4 0-16,-6 4 0 0,0 0 0 0,0 0 0 0,0 0 0 0,0 0 0 16,0 0 0-16,0 0 0 0,0 0 0 0,0 0 0 0,0 0 0 0,0 0 0 0,0 0 0 15,0 0 0-15,0 0 0 0,0 0 0 0,0 0 0 0,0 0 0 16,0 0 0-16,0 0 0 0,0 0 0 0,0 0 0 0,0 0 0 0,0 0 0 0,0 0 0 15,0 0 0-15,0 0 0 0,0 0 0 0,0 0 0 0,0 0 0 0,0 0 0 16,0 0 0-16,0 0 0 0,0 0 0 0,0 0 0 16,0 0 0-16,0 0 0 0,0 0 0 0,0 0 0 0,0 0 0 0,0 0 0 0,0 0 0 0,0 0 0 15,0 0 0-15,0 0 0 0,0 0 0 0,0 0 0 0,-6 4 0 0,6-4 0 16,0 5 0-16,0-5 0 0,0 6 0 0,0-2 0 0,0-4 0 0,0 6 0 16,-5-2 0-16,5-4 0 0,0 5 0 0,0-1 0 0,0-4 0 0,-9 5 0 15,9-5 0-15,0 6 0 0,0-2 0 0,0-4 0 0,0 5 0 0,0-5 0 0,-7 0 0 16,7 6 0-16,0-3 0 0,0-3 0 0,-5 0 0 0,5 7 0 0,0-7 0 15,0 0 0-15,0 5 0 0,-6-5 0 0,6 0 0 0,0 4 0 0,0-4 0 16,-8 0 0-16,8 0 0 0,0 0 0 0,0 0 0 16,0 5 0-16,0-5 0 0,0 0 0 0,-5 0 0 0,5 0 0 0,0 0 0 0,0 0 0 0,0 0 0 0,0 0 0 15,0 0 0-15,0 0 0 0,0 0 0 0,0 0 0 0,0 0 0 0,0 0 0 16,0 0 0-16,0 0 0 0,0 0-66 0,0 0-8 0,0 0-10 0,0 0-11 16,0 0-13-16,0 0-16 0,0 0-17 0,0 0-19 0,0 0-21 0,0 0-22 15,0 0-29-15,0 0-28 0,0 0-26 16,0 0-45-16,0 0-46 0,-8 0-64 0,8 0-70 0,0 0-24 0,0 4-5 0,-5 2 18 0,5-3 30 0,-7 3 35 0,7 0 41 15,-7-6 42-15,-6 3 46 0,6-3 46 0,2 0 50 0,-9 0 54 0,1 0 58 0</inkml:trace>
  <inkml:trace contextRef="#ctx0" brushRef="#br0" timeOffset="-116536.6">5672 7538 39 0,'5'-4'125'0,"3"-8"49"0,0 9 36 16,-8-7 32-16,5 5 27 0,1-5 27 0,-6 1 28 0,7-2 30 0,-7 1 29 0,0 1 29 0,6-1 27 0,-6 0-38 0,0 0-78 0,8 6-57 0,-8-5-47 0,0 3-29 0,0 0-10 0,0 6-7 0,0-3-5 0,0 3-11 0,0 0-8 0,0 0-14 0,0 0-18 0,0 0-13 16,0 0-20-16,0 0-15 0,0 0-16 0,0 0-13 0,0 0-9 0,0 0-6 15,0 3 1-15,0 3-1 0,0 4 0 0,0-5-1 0,0 5-3 0,0-1-2 16,0 6-1-16,0 0 1 0,0 0 1 0,0-2 6 0,0 8 2 0,0-6 2 0,0 3 2 15,0 1-3-15,0-3-7 0,0 4-7 0,0 4-7 0,0-5 0 0,0 0-1 16,0 7 1-16,0-7-1 0,0 5-2 0,0-5-1 0,0 5-1 16,0-3 0-16,0-2-8 0,0 2-10 0,0-3-15 0,0-3-10 0,7 4-19 0,-7-4-15 0,0 0-17 15,5-6-16-15,-5 6-18 0,6-5-21 0,-6 1-16 0,0-4-20 0,8-1-15 16,-8-1-15-16,0-1-9 0,0 2-4 0,5 0-2 0,-5-6-2 0,0 3-19 16,0-3-28-16,0 0-48 0,0 0-50 0,0 0-11 0,0-9 12 0,0 3 19 0,0-3 27 15,0 0 26-15,0-1 27 0,0-5 26 0,0 0 28 0,0 0 28 0,0 2 31 0,0-2 43 16,0 0 57-16</inkml:trace>
  <inkml:trace contextRef="#ctx0" brushRef="#br0" timeOffset="-116093.92">5751 7631 20 0,'-8'-15'101'0,"8"-5"47"0,0 1 32 0,0 0 31 0,0 4 29 0,0-6 26 16,0 3 25-16,8-1 26 0,-8 4 27 0,0-6 24 0,0 7 25 0,0 0-28 15,0-1-60-15,0-5-48 0,0 10-41 0,0-3-15 0,0-2-5 0,0 0-1 16,0 6-3-16,0-6 2 0,0 9-3 0,0-3-3 0,0-1-7 0,0 5-6 16,0 5-14-16,0 0-13 0,0 0-13 0,0 0-18 0,0 0-16 0,0 0-19 15,0 0-16-15,0 0-18 0,0 0-15 0,-8 0-14 16,8 5-14-16,0 5-9 0,-6-1-7 0,1 0-4 0,5 3-2 0,-7 1-1 15,-1 8 2-15,2-3 5 0,-1-3 1 0,-4 10 4 0,3-6 5 0,0 1 2 0,3 5 2 0,-8-7 0 0,8 3 0 0,-4-2 0 16,4 1 1-16,-2-1-1 0,1 0-2 16,1 1-6-16,-4-5-9 0,2 4-5 0,2-4-12 0,-2 0-10 0,7 0-9 0,-7-2-12 0,2 2-7 0,5 0-12 15,-8-5-7-15,8-1-11 0,-7 2-7 0,7-2-11 0,-5-5-6 0,5 8-4 16,0-8 0-16,0 1 4 0,0 0 10 0,0-5 9 0,0 0 13 0,0 4 14 16,0-4 12-16,0 0 16 0,0 0 13 0,0 0 12 0,0 0 9 0,0 0 11 0,0-4 10 15,0-1 7-15,5 0 8 0,-5 1 3 0,0-8 2 0,7 8 0 0,-7-5-6 16,0-2 0-16,8-2-7 0,-3-3-4 0,-5 2-6 0,7-1-3 0,0-1-1 0,-2-2 4 15,-5-1 2-15,7-2 6 0,2 3 7 0,-4-2 6 0,1 4 10 0,1-3 7 16,-2 1 7-16,4-3 7 0,-4 6 8 0,2 2 8 0,-1-2 5 0,-6 0 7 16,5 5 5-16,3 0 1 0,-8 0 0 0,8 1-6 0,-8 5-7 0,5-2-7 0,-5 0-10 15,6 3-7 1,-6-3-6-16,7 6-7 0,-7 0-6 0,6 0-5 0,-6 0-5 0,8 0-6 0,-8 0-4 0,7 6-4 0,-2-3-2 0,1 3 0 0,-6 0 2 16,8 3 2-16,-3 1 0 0,3-1 4 0,-8 0-1 0,5 3 0 0,3 1-1 15,-8 2-1-15,6-6-1 0,-1 6 2 0,-5 0 0 0,7 0-3 0,1 0-3 16,-8-2-13-16,6 3-18 0,-6-2-24 15,7 1-25-15,-1 0-29 0,-6 0-30 0,5-2-31 0,3-3-30 0,-8 4-49 0,8 2-57 0,-3-1-77 0,-5-6-79 0,6 6-38 16,1 0-17-16,-7-5 14 0,5-1 28 0,4 0 32 16,-2 3 40-16,-7-3 39 0,5-4 44 0,1-1 44 0,2 2 43 0,-3-6 55 0,3 0 58 0</inkml:trace>
  <inkml:trace contextRef="#ctx0" brushRef="#br0" timeOffset="-115298.06">6538 7596 0 0,'5'-9'12'0,"4"5"54"0,3-8 27 0,-5 3 23 0,0-1 27 0,-2 1 25 0,3-6 29 0,-1 6 26 0,-2-6 29 0,2 5 26 0,0-4 25 0,-2-2 1 0,3 7-18 0,-3-6-22 0,3 6-25 0,-2-6-7 0,-1 5 4 0,-5 1-1 0,8-2-6 0,0 1-9 16,-8 1-7-16,5 0-10 0,-5-1-9 0,0 4-4 0,0 1-6 0,8-4-5 15,-8 9-3-15,0-4-10 0,0 4-8 0,0 0-13 0,0-6-13 0,0 6-17 0,0 0-12 16,0 0-20-16,0 0-17 0,0 0-17 0,0 0-17 0,0 0-15 0,0 6-8 16,0-2-7-16,0 5-3 0,0-4-2 0,0 11-2 0,0-7-3 0,0 6 2 15,0 0-1-15,0 4 3 0,0 0 5 0,0 1 5 0,0-1 5 0,0 5 9 0,0 0 0 16,0-3 1-16,0 3-5 0,0 1-1 0,0-1-4 0,0 1-2 0,5-1-3 15,-5-6-1-15,0 7 1 0,0-1-1 0,5-3 0 0,-5 3-1 0,9-4-3 16,-9 0-2-16,5-2-7 0,-5 3-10 0,7-8-12 0,-7 2-13 0,6 6-18 0,-6-12-17 16,7 5-16-16,-7-4-8 0,0 6-15 0,6-7-13 0,-6-3-15 0,0 1-21 15,8-1-6-15,-8-1-7 0,0-1 3 0,0-4 11 0,0 0-1 16,0 0-4-16,0 0-12 0,0 0-18 0,0-4-18 0,0-1-24 0,0-4-10 0,-8-1-1 0,8 1 5 16,0-7 10-16,0 2 10 0,-6-1 9 0,6 0 6 0,0-4 8 0,0 0 27 15,0-2 37-15,-7 3 25 0,7-2 20 0,0 0 28 0,0-4 33 0,-6-1 25 16,6 1 27-16,0 0 24 0,0 0 25 0,0-1 25 0,-7-5 26 0,7 0 19 0,0 6 18 15,0-4 3-15,0 3-5 0,-5 1 20 0,5-6 32 0,-9 6 21 0,9-1 17 16,0 1 9-16,-5-1 5 0,5 7 4 0,-5-3-2 0,5 2-6 0,-8-1-8 0,8 7-10 16,0 1-7-16,-5-2-10 0,5 4-11 0,0 6-17 0,0-5-20 0,0 4-28 15,0 5-26-15,0 0-24 0,-8 0-23 0,8 0-21 0,0 0-23 0,0 0-17 16,0 0-13-16,0 5-10 0,0-1-4 0,0 5-6 0,0 1 0 0,0 0 2 16,0 6 2-16,0-3 6 0,0 7 9 0,0-1 9 0,-8 2 10 0,8-3 8 0,0 7 3 15,-5-6 1-15,5 7-3 0,-6-3-2 0,6-3-4 0,-8 5-1 0,8-7-3 16,-5 3-1-16,5 3-3 0,-8-5 0 0,8 2-2 0,-5-8-1 0,5 7-2 15,-7-5 0-15,7 0-2 0,0-2 1 0,0 2-1 0,-7-6 1 0,7 3-1 0,0-3-1 16,0 1 1-16,0-5-1 0,0 4 1 0,0-5 1 0,0-4 1 0,0 0 4 16,0 0 4-16,0 0 6 0,0 0 4 0,0 0 6 0,0 0 4 0,0 0 2 15,0 0 4-15,0 0-1 0,0 0-2 0,0-4-1 0,0-5-1 0,0 4-1 0,0-5-4 16,7 1-5-16,-7-6-4 0,0 0-5 0,0 0-9 0,7 0-3 0,-7-4-5 16,0-5-3-16,5 3-5 0,-5-3 1 0,8-1 1 0,-8 1-2 0,5 0 1 15,3-1-1-15,-8 1 0 0,6-1-1 0,-1 1-1 0,3 6-2 16,-8-7 0-16,8 4-4 0,-3 9-2 0,3-9 0 0,-3 11-3 0,0-5 0 0,4 6-1 15,-4 3-1-15,2-3 0 0,-1 4-1 0,1 5 2 0,-1-4-2 0,2 4 2 0,-3 4 0 16,2-4-1-16,7 5 5 0,-8 4 3 0,1 3 1 0,-2-3 2 0,4 4-10 16,-4 2-13-16,0 0-17 0,3 6-23 0,-3-3-23 0,11 7-29 0,-11-6-29 15,1 7-33-15,1-3-50 0,-1 3-58 0,1-2-71 0,-1-5-74 0,8 5-32 0,-7-5-5 16,6 5 12-16,-8-8 26 0,3 4 35 0,-2-7 35 0,6 2 42 0,-4-4 41 0,-2-1 45 16,0-1 46-16,1-5 54 0,-2 1 60 0</inkml:trace>
  <inkml:trace contextRef="#ctx0" brushRef="#br0" timeOffset="-114956.52">7410 7470 0 0,'8'-6'55'0,"-8"6"89"0,7-3 49 0,-7-3 35 0,0 0 29 0,5-3 29 0,-5 4 28 0,9-5 30 0,-4 1 32 0,-5-1 31 0,0 1 29 0,5-2 3 0,-5 1-11 0,8 7-69 0,-8-7-100 0,5-1-44 0,3 1-20 0,-8 5-8 0,6 1 0 0,-6-1-9 0,0 5-8 0,0-4-16 0,0 4-16 16,0 0-20-16,0 0-18 0,0 0-12 0,0 0-12 0,7 4-10 16,-7-4-8-16,0 5-9 0,6 4-7 0,-6-3-8 0,0 4-5 0,7-1-3 0,-7 0-6 0,6 6-1 15,-6 0-1-15,0 0 3 0,8-1 3 0,-8 6-1 0,0-5-3 0,0 4-4 16,0-4-3-16,5 3-2 0,-5 3-1 0,0-6-1 0,0 4-3 0,0 0 0 16,0-4-1-16,0-1-2 0,0 2-1 0,0-1-3 0,0-2-5 0,0 1-8 15,7 2-11-15,-7-7-14 0,0 6-14 0,6-6-19 0,-6 3-15 0,0-3-17 16,6 1-16-16,-6-1-18 0,0-4-17 0,7 5-18 0,-7-4-19 0,8-2-14 15,-8 1-15-15,5 0-14 0,-5-1-10 0,0 2-2 0,6-6 1 0,-6 4 5 0,0-4 6 16,8 0-5-16,-8 0-12 0,0 0-7 0,0 0-6 0,0-4 1 0,0-2 2 0,5 2-3 16,-5-1-4-16,0-4 7 0,0 3 17 0,0-4 19 0,0 1 18 0,0-6 19 15,0 6 21-15,0-7 26 0,0 2 30 0,0-1 26 0,0-1 25 0</inkml:trace>
  <inkml:trace contextRef="#ctx0" brushRef="#br0" timeOffset="-114861.38">7573 7538 0 0,'0'-16'13'0,"0"3"23"0,0-2 14 0,0 1 11 0,0-2 9 0,0 7 8 15,7-6 5-15,-7 10 2 0,0-5 1 0,8 1-9 16,-8 5-11-16,0-2-15 0,6 0-15 0,-6 3-22 0,0 3-23 0,0 0-25 0,0 0-26 0,0 0-15 0,0 0-9 15,6 0-3-15,-6 0 3 0,0 3 3 0,0 3 5 0,0 4 8 16,-6-5 7-16,6-1 11 0,-6 6 16 0</inkml:trace>
  <inkml:trace contextRef="#ctx0" brushRef="#br0" timeOffset="-113513.98">7522 7358 0 0,'0'-6'41'0,"0"2"29"0,6-2 17 0,-6 6 18 0,0-5 18 16,0-4 18-16,0 5 19 0,6-2 22 0,-6 0 24 0,0 3 17 0,0-3 17 0,0-3-14 0,7 3-28 0,-7 2-13 0,0-1-4 0,0-1-3 0,0-3 0 0,0 5-1 0,8-2-3 0,-8 3-3 0,0-3-3 0,0-4-5 0,0 5-8 0,0 0-5 15,0 1-3-15,0-2-4 0,0 2-2 0,0-1 0 0,0 5 0 0,0-4-1 0,0 4 0 16,0-5 0-16,0 5-2 0,0 0-4 0,0 0-4 0,0 0-3 0,0 0-6 15,0 0-5-15,0 0-4 0,0 0-6 0,0 0-6 0,0 0-9 0,0 0-4 16,0 0-8-16,0 0-3 0,0 0-4 0,0 0-6 0,0 0-2 0,0 0-9 0,0 0-2 16,0 0-6-16,0 0-6 0,0 0-4 0,0 0-4 0,0 0-6 0,0 0-2 15,0 0-5-15,0 0-2 0,0 0-6 0,0 0 0 0,0 0-2 0,0 0-1 0,0 0-2 16,0 0 2-16,0 0-2 0,0 0 1 0,0 0-1 0,0 0 0 0,0 0-1 16,0 0 2-16,0 0 0 0,0 0 0 0,0 0-2 0,0 0 2 0,0 0-1 15,0 0 1-15,0 0-1 0,0 0-2 0,0 0 0 0,0 0 2 0,0 0-2 0,0 0-1 16,0 0 1-16,0 0-2 0,0 0 2 0,0 0 1 0,0 0-1 0,0 0 1 15,0 0 0-15,-8 0-1 0,8 0 0 0,0 0 0 0,0 0 0 0,0 0-1 16,-7 5 1-16,7-5-1 0,-6 0-1 0,6 4 0 0,-6-4 0 0,6 5-1 16,-7-5 1-16,2 4-1 0,5 2 0 0,-8-6-1 0,2 4 0 0,-1 1-1 15,7-5 0-15,-6 5-1 0,-1-5 0 0,7 4-2 0,-6-4 1 0,-2 6-2 16,3-6-1-16,5 6-1 0,-8-3-2 0,3 3 0 0,0-2 0 0,-4 1-1 0,9-1 0 16,-5 2 1-16,-2 3-1 0,-1-3 1 0,2 3-1 0,1 0 0 0,-3 3 1 15,-4-3 1-15,5 0-1 0,0 1-1 0,1 1-1 0,-1-1 2 0,2-1-4 0,-4 0-2 16,9 0 2-16,-5-3-3 0,5 4-1 0,-5-1 0 0,5-3 0 0,-8 3 1 15,8-4-1-15,0-1 0 0,0 2-1 0,-5 0 1 0,5-3 2 0,0 3 1 16,0-6-1-16,0 4 4 0,0-4 0 0,0 6 1 0,0-6 2 0,0 5 2 16,0-5 0-16,0 0 0 0,0 0 2 0,0 0 3 0,0 0 3 0,0 0 2 0,0 0 3 15,0 0 5-15,0 0 3 0,0 0 3 0,0 0 5 0,0 0-1 16,0 0 2-16,0 0 3 0,5 0-3 0,-5-5 0 0,8 5 1 0,-8-6-3 0,0 2-2 0,5-2-2 16,-5 3-2-16,5-9-5 0,-5 8 0 0,9-6-5 0,-4 0-3 15,-5 1-2-15,7-1 1 0,-1-5 0 0,1 6-2 0,-7 0 1 0,7-6 2 0,0-1 0 16,-2 2 0-16,3 4-1 0,-3-5 0 0,-5 0 1 0,6 6-2 0,2-1 1 15,-1-5-1-15,-7 6-2 0,5 3-1 0,-5-3-1 0,9 4-3 0,-4 1-1 16,-5-2-1-16,0 2-2 0,5 4 0 0,-5-5-2 0,8 5 0 0,-8 0-2 0,5 0 0 16,3 5-1-16,-8-5 3 0,6 4 0 0,1 2 0 0,-7 3 0 0,6 0 4 15,1 3-2-15,-1-3 2 0,2 4 2 0,-8 2 2 0,5 0 4 0,2 0 2 16,-1 4-1-16,0 2 2 0,1-3-14 0,6 3-18 0,-7-6-24 0,2 4-24 0,-3-1-34 16,10 3-35-16,-3-6-42 0,0 4-39 0,-4-4-84 0,5 4-99 0,-2-5-78 15,10 1-63-15,-8 1-19 0,1-3 1 0,-2 2 24 0,2-6 34 0,-1 2 40 0,-1-7 43 16,-5 2 51-16,-2-6 51 0,10-6 54 0,-10 6 57 0,3-10 75 0,-2 1 87 15</inkml:trace>
  <inkml:trace contextRef="#ctx0" brushRef="#br0" timeOffset="-110880.55">9516 4759 0 0,'0'-6'43'0,"0"2"50"0,0 4 40 0,-8-5 36 0,8 5 31 0,0-4 29 0,-8 4 26 0,8 0 25 0,0 0 21 0,0 0 21 0,0 0 20 0,-5 0-16 0,5 0-37 0,0 0-27 0,0 0-22 0,0 0-27 15,0 0-21-15,0-5-17 0,0 5-14 0,0 0-11 0,0 0-6 0,0 0-6 0,0-7 1 0,0 7 0 0,-6-3-2 0,6 3-4 0,0-6-4 0,0 1-3 0,0 1-5 16,0 4-3-16,-7-6-3 0,7 3-3 0,0-3-2 0,0 6-2 0,0-4-2 16,-5-1-3-16,5 5-4 0,0-6-5 0,0 6-4 0,0-3-4 0,-9 3-7 15,9 0-3-15,0-7-7 0,0 7-8 0,0 0-4 0,0 0-8 16,0 0-4-16,0 0-3 0,0 0-7 0,0 0-3 0,0 0-6 0,0 0-3 0,0 0-3 16,0 0-6-16,0 0-1 0,0 0-3 0,0 0-2 0,0 0-4 0,0 0-1 0,-5 7-1 15,5-4 0-15,0 3 0 0,0-1 0 0,0-1-1 0,0 2 1 0,0 3 1 16,0 0 5-16,0 0 5 0,0 3 3 0,5 1 6 0,-5-3 1 0,0 4 2 15,0 2 7-15,0-1 3 0,0-1-1 0,0 2 3 0,9 2-1 0,-9-3 2 0,0 4 2 16,0-4-2-16,0 4-2 0,5-4-4 0,-5 5-3 0,0-6-3 0,0 6-3 16,0-5-1-16,7 4-5 0,-7 2-4 0,0-3-3 0,0 1-1 15,6 2-2-15,-6 3 1 0,0-5-3 0,0 7 0 0,5-7-1 16,-5 5 0-16,0 0-2 0,8 7 4 0,-8-9 0 0,8 8 3 0,-8 4 1 0,5-4 1 0,-5 3-2 16,6 7 3-16,-6-6-2 0,8 5 0 0,-8 6 1 0,5-7-1 15,-5 1 2-15,7 6 0 0,-7-8-1 0,8 3-10 0,-3-1-1 0,-5 0 0 0,0 1 0 16,7-1 0-16,-7 1 0 0,7-7 0 0,-7 5 0 0,0 3 0 0,5-4 0 0,-5 3 0 15,0-1 0-15,0 6 0 0,8-1 0 0,-8-2 0 16,0 3 0-16,0-1 0 0,5 1 0 0,-5-2 0 0,0 2 0 0,0-2 0 0,8-4 0 0,-8 5 0 16,6-5 0-16,-6-5 0 0,5 5 0 0,2-3 0 0,-7-8 0 0,9 7 0 15,-4-7 0-15,1 2 0 0,1-2 0 0,-2-3 0 16,4-1 0-16,-2 1 0 0,-7-1 0 0,5-3 0 0,1-2 0 0,1-5 0 0,-1 2-15 0,-6-1-41 16,8-2-15-16,-8-2-21 0,7-1-18 0,-7-1-22 0,0 0-23 0,5-3-23 15,-5-2-26-15,0 1-23 0,0-5-25 0,0 0-32 0,0 0-38 0,0 0-99 0,0 0-119 16,0-5-44-16,-5 1 0 0,-2-6 17 0,-1 1 31 0,8-6 35 0,-6-6 39 15,-7-3 39-15,8 0 44 0,-2-11 43 0,-7 2 45 0,1-3 56 0,-1-7 64 0</inkml:trace>
  <inkml:trace contextRef="#ctx0" brushRef="#br0" timeOffset="-108777.81">18405 4583 0 0,'-8'5'25'0,"3"-5"32"0,-3 0 21 0,3 0 18 15,-9 4 20-15,9-4 20 0,-10 0 22 0,9 0 22 0,-7 5 23 0,0-5 12 0,7 0 4 0,-7 0 0 0,1 4-8 0,-2-4-8 0,1 0-7 0,8 0-10 0,-11 0-10 0,5 0-9 0,-2 6-5 0,-2-6-10 0,10 0-12 0,-7 0-12 0,-3 0-11 16,10 5-8-16,-3-5-11 0,-3 0-5 0,4 0-6 0,-2 0-1 0,4 0-5 15,-1 0 1-15,-1 0 4 0,7 0-1 0,-5 0 1 0,5 0-4 0,-9-5-1 16,9 5-3-16,0 0-1 0,-7 0-3 0,7-6-2 0,-5 6-1 0,5 0-5 0,0-4-1 16,0 4-3-16,-6 0 0 0,6-5-3 0,0 5-3 0,0 0-1 0,-7 0-1 15,7 0 1-15,0-4-1 0,0 4-1 0,0 0 1 0,0 0-3 0,-6-5 0 16,6 5-2-16,0 0-5 0,0 0-3 0,0 0-5 0,0 0-3 0,0 0-2 0,0 0-4 16,0 0 0-16,0 0-3 0,0 0 0 0,0 0-2 0,0 0 0 15,0 0-2-15,0 0-1 0,0 0-2 0,0 0 0 0,0 0-1 0,0 0-1 16,0 0-2-16,0 0-2 0,0 0-1 0,0 0-3 0,0 0-2 0,0 0-1 0,0 0-2 15,0 0-1-15,0 0-1 0,0 0 2 0,0 0-2 0,0 0-2 0,0 0 2 0,0 0-1 16,-8-4-1-16,8 4-1 0,0 0 1 0,0 0 1 0,-5 0-1 0,5 0 1 16,-7-6 0-16,7 6 0 0,0 0 0 0,-6 0-2 0,6-6-1 0,-6 6 1 15,6 0 0-15,-8 0 1 0,1 0-1 0,2-4 1 0,-3 4 0 0,2 0-1 16,1 0-2-16,-3 0-1 0,1 0-1 0,1 0-1 0,0 0 0 0,-6 0 2 0,4 0-2 16,2 0 1-16,-7 0-1 0,8 0 0 0,-11 0 2 0,11 0-1 0,-3 0 0 15,3 0-1-15,-9 0 2 0,7 4 0 0,2-4 2 0,-3 0 0 0,2 0 1 16,1 0 1-16,-3 0-1 0,3 0 1 15,5 0-1-15,-7 0 0 0,7 0-3 0,0 0-4 0,0 0-6 0,0 0-3 0,0 0-3 0,0 0-1 16,0 0 0-16,0 6 1 0,7-6-1 0,-2 0 4 0,3 6 1 0,-3-2 0 0,9-4 1 0,-2 5 4 16,7-1 3-16,2-4 8 0,-2 5 5 0,7-5 8 0,0 0 3 0,1 4 6 15,5-4-1-15,1 0 4 0,6 0 0 0,-1 0 4 16,2-4 4-16,-1 4 3 0,5 0 7 0,-4-5 3 0,7 1 5 0,4-1 2 0,-5 1 3 0,5-2 2 0,9-4-2 16,-9 5 2-16,15-4-2 0,-1 3-1 0,1-3-1 0,-3 0-4 0,17 2-7 15,-10-2-5-15,9 0-7 0,0-2-7 0,6 3-3 0,-7-3-5 0,6 1-3 0,1 1-2 16,0-2-6-16,5 2 0 0,-5 0-2 0,5 5-1 0,2-8-1 0,-7 3-2 15,-1 3 2-15,8-3 0 0,-8 5 0 0,1-5-1 0,-1 3 1 0,3 0 0 16,-11 3-2-16,9-3 1 0,-7 0 2 0,1 3 0 0,-3-3 0 0,-2 6 2 16,-3-5 1-16,0 1 3 0,-4 4 5 0,-4 0 6 0,3-4 3 0,-6 4 1 0,-2 0 1 15,-6-5 3-15,-1 5-2 0,-12 0 2 0,6 0-1 0,-11 0-2 0,-2 0 2 16,-6 0-2-16,1 0-1 0,-7 5 1 0,-8-5 0 0,0 0 9 0,-5 0 9 16,2 0 12-16,-4 0 11 0,-5 0 8 15,0 0 6-15,0 0 2 0,0 0 0 0,0 0 1 0,0 0-3 0,0 0-1 0,0 0-4 0,0 0-5 0,0 0-8 0,0 0-15 16,0 0-16-16,0 0-19 15,0 4-9-15,-5-4 0 0,5 4-10 0,0-4-3 0,0 5 1 0,-9 1 2 0,2-3 1 0,7-3 1 0,0 6 0 16,-5 0 3-16,5-3 3 0,-7 3 0 0,7 0 4 0,-7-2-2 0,7 1 0 16,0-1-2-16,-5 1 0 0,5-1-1 0,0 2-2 0,0-1 2 0,-8-5-2 0,8 4 1 15,0 2 0-15,0 0 0 0,0-6-1 0,0 4 0 16,0 1 0-16,0-1 0 0,0 1 1 0,0-5-1 0,0 4 1 0,8 2 0 0,-8-1 0 0,0 4 0 16,5-3 0-16,-5-2 3 0,0 7-2 0,7-3 3 0,0 3 0 0,-7-2 2 15,5 0 0-15,-5 7 0 0,7-1-2 0,2-1 0 0,-4 2 0 0,1-3-2 16,-6 7 1-16,7 0 1 0,-2-2 1 0,-5 9-1 0,9-3 2 0,-4 3-2 15,2 4 2-15,-1-1 1 0,-1 3 1 0,3 1 1 0,0 0 1 16,-3 5 1-16,8-5 2 0,-7 5 0 0,9 1 0 0,-10-6-1 0,9 1-3 0,-1-1 0 0,0 0 0 16,-2-1-1-16,4-3-1 0,-2 1-1 0,-7-3 0 0,7-4-2 15,-5 6-2-15,-3-5 1 0,1-7-3 0,1 2 2 0,-2 0-2 0,4-2 0 0,-9 3 3 16,0-6-1-16,7-2 2 16,-7-2 2-16,0 2 0 0,0-1 5 0,0-3 2 0,-7 6 1 15,7-11 3-15,-9 7 3 0,4-8 3 0,-2 7-9 0,1-4-10 0,-7-1 0 0,5-1 0 0,-3-4 0 0,-2 6 0 0,-7-6 0 0,1-6 0 0,-2 6 0 16,3-4 0-16,-3-1 0 0,-6-1 0 0,4-4 0 0,-4 7 0 15,-6-8 0-15,6 1 0 0,-5 1 0 16,-8 4 0-16,3-5 0 0,-2 0 0 0,0 1 0 0,-9 4 0 0,4-5 0 0,-7 5 0 0,4-4 0 0,-11 2 0 16,5 4 0-16,-5-3 0 0,-7 2 0 0,6 4 0 0,-11-5 0 0,4 5 0 0,-8 0 0 15,-2 0 0-15,2 0 0 0,-2 5 0 0,-9-1 0 0,1 2 0 0,0-3 0 16,-3 9 0-16,-3-8 0 0,6 11 0 0,-8-6 0 0,7 0 0 0,-7 7 0 31,0-2 0-31,3 1 0 0,-3 1 0 0,2 2 0 0,-2-3 0 0,1 4 0 16,1 2 0-16,-8-7 0 0,6 5 0 0,-6 2 0 0,9-3 0 0,-6-2 0 15,6 3 0-15,-3-5 0 0,2 5 0 0,-2-4 0 0,8 0 0 0,-1 0 0 16,7-6 0-16,0 7 0 0,6-7 0 0,0 0-1 0,6 1-5 0,8 1 1 0,1-8-1 16,4 9 0-16,0-8-2 0,9 1-2 0,3-5-3 0,2 4-6 0,0-4-1 15,15 0-4-15,-10 0 1 0,15 0-7 0,1 0-1 0,2-4-6 0,4 4-6 16,0-5-10-16,4 5-13 0,8 0-15 0,0 0-17 0,0 0-18 0,0 0-17 0,0-4-18 16,8-2-17-16,-8 6-21 0,6-6-23 0,7 6-26 0,-8-3-26 0,11-3-45 15,2 1-52-15,1 1-74 0,0-2-84 0,1 1-23 0,7-3 3 0,-8 3 23 16,7-5 29-16,8-1 34 0,-11 1 37 0,4 1 39 0,-1 0 43 0,8-6 47 0,-10 0 46 15,5 0 61-15,-5 2 62 0</inkml:trace>
  <inkml:trace contextRef="#ctx0" brushRef="#br0" timeOffset="-108302.91">18950 5008 0 0,'0'-6'17'0,"-5"3"22"0,5-3 16 0,0 0 17 0,-6 3 18 0,-1-3 18 0,7 1 16 0,-5 5 18 0,5-4 18 0,-9-2 7 0,9 6 2 0,-5-4 2 16,5 4 3-16,-7-5 4 0,7 5 7 0,-6-4 2 0,6 4-3 0,-5-5-8 0,5 5-6 0,-8-6-5 0,8 6-5 0,-8-4-4 0,8 4 0 0,0-6-5 15,-5 1-4-15,5 5-3 0,-7-4-5 0,7-1 1 0,-7 1 3 0,7 4 5 16,0-6 6-16,0 2 3 0,-5-1 4 0,5-1 8 0,0 3 5 0,0-4 4 15,0 2 4-15,0 1 2 0,-7 4-1 0,7-9-3 0,0 3-4 0,0 3-4 16,0-3-7-16,0 0-6 0,0 3-4 0,0-9-6 0,-8 8-8 0,8-1-7 0,0-1-10 16,0 3-11-16,0 3-12 0,0-6-11 0,0 6-11 0,0-4-11 0,0 4-10 15,0 0-10-15,0 0-12 0,0 0-12 0,0 0-12 0,0 0-14 0,0 0-8 16,0 0-10-16,0 0-8 0,0 0 0 0,0 0-1 0,0 4 2 0,8 2 3 16,-8-3 4-16,0 8 6 0,7-1 2 0,-7 5 7 0,5 0 6 0,2-2 8 0,-7 8 7 15,7-6 8-15,-2 9 3 0,-5-5 4 0,8 5 0 0,-8 0 0 0,8 6-4 16,-8-5-3-16,5 3 1 0,-5 2-4 0,6 0-1 0,-6 4-4 0,7-4-1 15,-2 3-2-15,-5 2-2 0,0-6-4 0,9 5 1 0,-4-4 0 0,-5 4-3 16,7-6-1-16,-7 2-5 0,6 0-4 0,-6-2-10 0,5 2-11 0,-5-6-14 16,9 1-17-16,-9-1-19 0,7-5-24 0,-7 5-24 0,5-3-27 0,-5-2-27 15,8-4-27-15,-8-1-36 0,5 2-42 0,-5-1-68 0,6-6-81 0,-6 0-79 0,8 1-69 16,-1-5-16-16,-2 5 10 0,-5-10 28 0,6 0 37 0,2 0 39 0,-8-6 42 0,5 2 45 16,-5-7 46-16,0-2 53 0,8-2 58 0,-8-6 72 15,0-1 76-15</inkml:trace>
  <inkml:trace contextRef="#ctx0" brushRef="#br0" timeOffset="-107860.28">19903 4811 56 0,'0'-9'127'0,"0"5"41"0,0-5 35 0,0-3 31 0,0 3 27 0,0 4 29 0,0-5 28 0,0 1 29 0,0 0 28 0,0 2 27 0,0-2 29 0,0 4-47 0,0 1-87 0,5-5-43 0,-5 3-25 0,0 2-10 0,0-7-8 15,0 8-4-15,0-9-2 0,0 12-8 0,0-9-8 0,0 3-10 0,0 6-10 0,0-4-10 0,0 4-14 0,0 0-14 16,0 0-14-16,0 0-15 0,0 0-16 0,0 0-9 0,0 0-9 0,0 0-8 0,0 0-5 0,0 4-7 16,9 2-5-16,-9 3-5 0,0-4 0 0,5 5-3 0,-5 1 0 0,0 2 2 15,7 2 0-15,-7 1 2 0,6-2 3 0,-6 0-1 0,0 6-2 0,5-1-6 16,-5 1-4-16,0 5-2 0,0-6-1 0,0 5-5 0,0-3 0 0,8 3-5 0,-8-5 0 16,0 5-5-16,0 0 2 0,0-5-3 0,8 8-2 0,-8-3-4 0,0-6-6 0,5 7-7 15,-5-6-11-15,6 7-12 0,2-7-15 0,-3-1-17 0,2 3-19 0,-7-6-21 16,8 4-23-16,4-4-32 0,-12 0-29 0,12-2-41 15,-4 2-38-15,-3 0-68 0,3-5-76 0,-2-1-74 0,-1 2-70 0,2-2-17 0,2 0 11 0,-9-2 24 16,5-3 31-16,2 1 39 0,-1-5 39 0,-6 0 46 0,0 0 48 0,5-5 53 0,-5 1 54 16,9-6 69-16,-9 4 72 0</inkml:trace>
  <inkml:trace contextRef="#ctx0" brushRef="#br0" timeOffset="-107434">21067 4579 16 0,'0'-6'84'0,"8"0"37"0,-8 2 32 0,0-1 28 0,0 0 29 0,0 1 24 31,0 4 24-31,5-6 21 0,-5 2 20 0,0 4 20 0,0-5 20 0,0 5-34 16,0 0-63-16,0-4-31 0,0 4-18 0,8-5-11 0,-8 5-7 0,0 0-8 16,0-7-3-16,0 7-3 0,8 0-2 0,-8-3 1 0,0 3-1 0,0 0 2 15,0-6-1-15,0 6 0 0,5 0-1 0,-5 0-5 0,0-5-6 0,0 5-9 0,0 0-8 16,0 0-10-16,0 0-9 0,0 0-6 0,0 0-4 0,0 0-4 0,0 0-5 16,0 5-4-16,0 1-4 0,0-3-7 0,0 4-4 0,0-2-5 0,0-1-5 0,6 5 0 15,-6-3 0-15,0 8 1 0,0-4 2 0,0 0-2 0,0 4-1 0,8-4-4 16,-8 5-1-16,0 0-7 0,0-2 0 0,0 2-5 0,0 0-1 0,0 6-5 15,5-3-1-15,-5 3-4 0,0-2-5 0,0-1-4 0,0 3-3 0,0 3-8 16,7-5-1-16,-7 2-5 0,0 4-4 0,6-7 0 0,-6 1-4 0,7 2-10 16,-7-7-11-16,0 5-15 0,7-4-13 0,0 0-20 0,-7-5-25 0,5 4-23 15,3-4-24-15,-8-1-35 0,5 3-42 0,-5-3-47 0,0 0-53 0,6 0-114 0,-6 1-136 16,0-4-53-16,0-1-8 0,-6-1 16 0,6 2 26 0,-5-2 36 0,5-4 40 0,-8 0 44 16,3 0 45-16,-2-4 54 0,0 4 57 0,-6-10 64 0,6 5 69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4:51:27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4539 8989 58 0,'0'-4'130'0,"0"4"41"0,0-5 33 0,0-1 29 15,0 2 30-15,0 4 27 0,0 0 29 0,0 0 29 0,0-6 28 0,0 1 28 0,-7 1 28 0,7-2-49 0,0 1-92 0,0 1-48 0,0-1-27 0,0 1-14 0,0-2-4 0,0 2-2 0,0-1-3 0,0 5-5 0,0-6-5 0,0 2-5 16,0 4-10-16,0-6-9 0,0 6-10 0,0 0-11 0,0 0-11 0,0 0-13 0,0 0-11 16,0 0-12-16,0 0-15 0,0 0-16 0,0 0-14 0,0 0-12 0,0 0-12 15,-6 0-9-15,6 10-8 0,0-4-4 0,0 3-4 0,-5 1 0 0,5 4 0 16,0 7 1-16,0-6 3 0,-7 7 3 0,7-1 6 0,0 3 2 0,-9 7 2 16,9-9 2-16,0 8 2 0,-5 0-2 0,5 0 2 0,0-2-3 0,-7 6 0 0,7 2-1 15,-6 1-1-15,6-3-2 0,0 5-1 0,0 0-2 0,-5 6-5 0,5-1 2 16,0 1-2-16,-9-2-1 0,9 6 0 0,0-6-1 0,0 1-2 0,-7 0-1 15,7 1 1-15,0-6 0 0,0-1-2 0,0-3 2 0,0-1 0 0,0-6 0 16,0 8-1-16,0-12 1 0,0 6 1 0,0-7-1 0,7-2 0 0,-7 3-7 0,0-6-7 16,9-2-12-16,-9-2-12 0,0 1-15 0,5 1-15 0,-5-7-17 0,0 0-16 15,0-3-21-15,6-2-21 0,-6 1-20 0,0-5-23 0,0 0-21 0,7 4-23 0,-7-4-22 16,0-4-28-16,0 4-49 0,0-5-58 16,5-5-47-16,-5 1-41 0,0 0 0 0,0-7 14 0,0 1 27 0,0-3 31 0,0-3 35 0,0-3 35 0,0-1 36 0,-5-3 39 15,5-2 43-15,-7-3 45 0,7-7 61 0,-6 1 75 0</inkml:trace>
  <inkml:trace contextRef="#ctx0" brushRef="#br0" timeOffset="1546.99">4350 8931 9 0,'-8'0'79'0,"3"-6"42"0,0 6 33 0,5-4 33 0,-9 4 30 0,2-5 29 16,2 5 24-16,-1 0 23 15,-1 0 21-15,7 0 21 0,-6 0 18 0,-2 0-28 0,3 0-54 0,-2 0-38 0,7 0-28 0,-6 0-19 0,6 0-15 0,-6 5-14 16,6-5-18-16,0 0-12 0,0 0-10 0,0 0-10 0,-8 0-5 0,8 0-10 16,0 0-7-16,0 0-10 0,0 0-12 0,0 0-12 0,0 0-10 0,0 0-10 15,0 0-5-15,0 0-6 0,8 0 1 0,-2 0-4 0,-6 0 2 0,6 0-2 16,1 0 0-16,-2 0 2 0,3 0 3 0,5 4 2 0,-7-4 3 0,6 0 7 0,2 0 11 16,-1 6 5-16,8-6-1 0,-10 0-2 0,10 4-1 0,-2-4-2 0,1 0-2 0,-1 5 1 15,2-5 1-15,2 4 0 0,-2-4-1 0,6 0-1 0,5 5-2 16,-6 1-5-16,6-6-9 0,1 0-4 15,-1 4 2-15,7-4-1 0,0 5 1 0,2-5 6 0,3 0-1 0,-5 0 4 0,7 0 1 0,7 0-1 0,-9 0-2 0,9 0 1 16,-1 0-3-16,6-5 0 0,-5 5 2 0,10-4 0 0,-3 4 0 0,6-6-4 16,-2 1-2-16,1 1-2 0,7-1-4 0,1 5-3 0,-2-4-5 0,8-2 0 0,-3 2 3 15,-4-1-2-15,6-1-3 0,7 2-2 0,-6-2 1 0,5 1-3 0,0 5 0 16,1-4 1-16,7-5 1 0,-2 3 1 0,-3 3-2 0,3-3 0 0,9 0-1 0,-4 3 1 16,-3-9-1-16,6 8 2 0,6-7-1 0,-6 8 1 15,5-7 1-15,2 1 2 0,0 3 3 0,-2-4 4 0,2 0-4 0,6 0 4 0,0 1 0 0,-1 0 4 16,1-1 2-16,-1-5-2 0,1 6-3 0,5-1 2 0,-4-1-2 0,-1-4 5 15,6 6-2-15,-7-1-2 0,8-4-6 0,-7 4-2 0,-1-5-2 0,7 6 0 0,-12-6-2 16,5 5-1-16,1 0-3 0,-1-4 1 0,1 4 1 0,-8 1 2 0,3-3 2 16,-2-2-3-16,7 4-2 0,-8 1 1 0,3 0 4 0,-2 0 1 15,-1-7 0-15,3 5-1 0,-4 2-3 0,3 0 2 0,1-1 1 0,-4 0 1 0,2-5 1 16,1 6-2 0,-8-6-2-16,9 6-2 0,4-6 0 0,-5 4 3 0,-7-2 4 0,4 3-5 0,3-5-3 0,1 0-1 0,-4 0-1 0,-4-4 3 15,7 4 0-15,-2 0-2 0,-6 0-3 0,4 0-1 0,-6-3 2 0,10 2 2 0,-13 1-2 0,5-3-2 16,0 3-3-16,-7-4 1 0,9 4 2 0,-8 0 2 0,0 0 0 0,1 0 1 15,-2 2-2-15,2-2 1 0,-7 0 0 0,7 0 1 0,-2 6-1 0,-5-6 0 16,6 5-1-16,-7-5 1 0,1 6 2 0,7-1-1 0,-8 1-2 0,8-6 0 0,-7 4 0 16,7 1 2-16,-9 1-2 0,7 0 0 15,-3 0 0-15,3-3 0 0,2 3 0 0,-2 5 1 0,2-6 0 0,0 0 0 0,-2 0 1 0,-7 4-1 0,9-3 0 0,-7 0-1 16,7-1 0-16,-8 5-1 0,1-5 0 0,-1 0 1 0,0 5 1 0,-4-4 0 16,-2 3-1-16,-1-3-2 0,1 0 0 0,1 2-1 0,-8-2-1 0,0 0 0 31,1 3 2-31,-6-3 0 0,5 0 0 0,-6 3 0 0,2-4 1 0,-4 1-1 15,5 4-1-15,-12-5 2 0,10 5 2 0,-6-4 2 0,3 5-1 0,-3-8 1 16,6 8-3-16,-10-1 1 0,4-5-1 0,6 5 0 0,-8 1 1 0,0-5 1 0,-6 3-1 16,6 0-2-16,1 3 1 0,-7-7-2 0,0 5 1 0,1 5-2 0,0-6 2 15,-9 2-1-15,2-1-1 0,-2 1-2 0,-4-1-5 0,0-1-1 0,-1 6 2 0,0-4 0 16,-7-2 3-16,1 3-1 0,-1 3 2 0,-5-6 0 0,-1 0-1 0,6 6-2 16,-11-4 3-16,3-1-1 0,-4 5 2 0,-1-5 4 0,2 5 5 0,-10-4 3 15,4-2-5-15,-2 6 3 0,-2-4-4 0,5 4 1 0,-11-5-1 0,1 5 1 16,1-4 2-16,-1 4 0 0,2-6 0 0,-3 6 1 0,-5 0 3 0,7 0 1 15,-7 0 1-15,0-6 2 0,0 6 4 0,0 0 0 0,0 0 6 0,0 0 0 0,0 0 5 16,0 0 0-16,0 0 1 0,0 0 3 0,0 0 1 0,0 0-2 0,0 0-2 16,0 0-3-16,0 0-1 0,0 0-4 0,0 0-3 0,0 0-7 0,-7 6 0 15,7-6-5-15,0 0-2 0,0 0-6 0,0 0-1 0,0 0-4 0,0 0-3 16,0 0 0-16,0 0-3 0,0 0-1 0,0 0 1 0,0 0-4 0,0 0 2 16,0 0-3-16,0 0-1 0,0 0-1 0,0 0-2 0,0 0-1 0,0 0 0 0,0 0 0 15,0 6 4-15,-5-2-1 0,5 1 3 0,0-1 2 0,0 2 1 0,0-2 4 16,0 1 0-16,0 4 2 0,0 3 2 0,0-3 2 0,0 1 4 0,0-1 1 15,0 0 2-15,0 2-1 0,0 2 1 0,0-1-1 0,0-3 0 0,0 6-1 0,0-2 0 16,0-1-1-16,0 1 0 0,0 2 1 0,0 5-1 0,0-5 2 0,0 4-1 16,0-1-1-16,0 3 0 0,0-2-1 0,0 2 1 0,0 3-2 0,0-5 1 0,0 5 1 15,0 0-1-15,0 1 0 0,0-1-1 0,0 6 1 0,0-6 0 0,5 1-2 16,-5 3 1-16,0 2-1 0,0 0 3 0,0-1-1 0,7 6 1 0,-7-7 1 16,0 8 0-16,0-2 1 0,0-6-2 0,6 7 1 0,-6-1-1 0,0-4 1 15,0 4 2-15,0-6-2 0,0 2 2 0,-6-2-1 0,6 2 1 0,0 0-1 16,-7 0-1-16,7-2 1 0,-5 2-1 0,5-2-1 0,-8 2 1 0,2-6 1 0,6 7 0 15,-7-3 2-15,1-4-2 0,-6 0 1 0,3 7 1 0,4-1-2 0,-1-6 1 16,-7 0-1-16,6 5 2 0,-6-5 0 0,-1 2 0 0,1-4 0 0,1 5-1 16,0-9 1-16,-3 1-1 0,3 2-1 0,-8-2 2 0,7 1 1 0,-5-6 0 0,-3 0 0 15,2 1 2-15,-1-6-1 0,0 7 0 0,-6-7 1 0,0 0 2 0,8 3-2 16,-14-3 0-16,3 1-2 0,-2-1 0 0,-1-4-1 0,-2 5-2 0,-4-5 2 16,-9-1-3-16,8 2 2 0,-6 0-1 0,-5-6 1 0,-5 4 1 0,4-4-3 0,-9 5-2 15,2-5 1-15,0 0 1 0,-8 0 0 0,-5 0 1 0,0 0 0 0,-1 0 1 16,-6 0-2-16,1 0 0 0,-10 0-1 0,4-5-1 0,-15 5 0 0,7-4 1 15,-8 4-1-15,-4-6-1 0,-1 6 2 0,-2-6 0 0,-4 6 3 0,-6-4-2 16,5 4 0-16,-8-5-2 0,-4 5 1 0,7 0 3 0,-7 0-1 0,-1 0 2 0,-8 0-1 16,10 0-2-16,-9 0 1 0,-6 0 2 0,5 5-1 0,-2-5-2 0,-3 4 0 15,-2-4-1-15,5 6 0 0,-11 0 0 0,2-2-1 0,7 1 1 0,-7-1-3 0,-1 5-2 16,-1-3 0-16,-5 3 4 0,7-4 2 0,1 5-1 0,0 0 2 0,-9-5-2 16,8 4 1-16,0 1 0 0,-7 1 2 0,8-1-1 0,-3-1 2 0,-5 0-1 15,7 1-1-15,-1 4 1 0,-6-4-1 0,7 1 0 0,2-1-2 0,-4-1-4 0,8 6 0 16,-5-5 4-16,4-1-1 0,2 6-5 0,-2-6 1 0,2 3 3 15,-1 0 1-15,7 0-2 0,-1-3 2 0,0 0-1 0,9 1 2 0,-9-1-2 0,8 6 2 16,-1-5 2-16,0 0 0 0,8 0-4 0,-3 0 4 0,1 5-1 0,2-6 0 16,6 0-2-16,-9 1-2 0,8 5 2 0,1-4-1 0,-1-2 3 0,8 0 1 15,-2 1-2-15,0 5 0 0,3-5-1 0,3-1-1 0,-5 0 0 0,6 2 2 0,1-1 2 16,7-1-2-16,-7 1 0 0,5-1 0 0,0-4 0 0,-7 5-2 0,8 1 1 16,1-1-3-16,6-5-2 0,-8 4-2 0,7 1 3 0,1-6 0 0,-8 7 0 15,8-8 0-15,-1 9-2 0,1-3 0 0,-3-5 0 0,11 5 0 0,-9-3 0 0,1 3 0 16,-2-3-1-16,7 4 2 0,-6-1 1 0,9 0 1 0,-3-3-1 0,3 3 1 15,2 3-2-15,-3-3 1 0,4 0-2 0,2 1 2 0,0-1 3 0,5 2 2 16,3-1-2-16,-3 4 2 0,0-4-2 0,7-1-1 0,-6 0 1 0,13 7 0 16,-6-7 1-16,5 0 2 0,0 2 1 0,3-1 0 0,3 5 1 0,2-6-2 0,0 1 0 15,6-5 1-15,0 4-1 0,-1 1 0 0,8-4 0 0,6 3 1 0,-6-3-1 16,12-2-4-16,0 1-4 0,0-1-3 16,7-4-8-16,2 5-4 0,-5-5-7 0,11 7-11 0,-2-7-15 0,1 0-18 0,6 3-19 0,0-3-18 0,0 0-21 0,0 0-22 15,0 0-22-15,0 0-19 0,0 0-18 0,0 0-16 0,0-3-11 0,6 3-24 16,-6-7-25-16,7 7-39 0,-2 0-44 0,4-5-47 0,-2 5-43 0,-2-4-3 15,1 4 15-15,1-5 29 0,7 1 32 0,-9-2 34 0,2 2 32 0,-1-1 34 0,8-4 35 16,-7 2 40-16,-2-2 43 0,3 4 54 0,-2-8 67 0</inkml:trace>
  <inkml:trace contextRef="#ctx0" brushRef="#br0" timeOffset="2082.88">6140 9125 0 0,'0'-5'1'0,"0"1"96"0,0-1 64 0,0-1 41 0,0 2 31 0,-5-1 29 0,5-5 28 0,0 1 31 0,0 0 34 0,0-7 32 0,-7 7 33 0,7 0 33 0,0-3 32 15,0 9-58-15,-6-3-115 0,6 0-52 0,0 3-18 0,0-3-8 0,0 6-1 0,0-5-6 0,0 5-6 0,0 0-13 0,0 0-20 0,0 0-20 0,0 0-22 0,0 0-19 16,0 0-24-16,0 0-20 0,0 0-17 0,0 0-12 0,0 0-6 0,0 11-9 16,0-8-7-16,0 9-4 0,6-3-5 0,-6 1-1 0,7 4 5 0,-7 2 1 15,5-1 4-15,-5-2 5 0,8 7 4 0,-8-1 0 0,6 5 0 0,-6-3-4 0,0 3-5 16,7 1-4-16,-7-1-5 16,0 4-2-16,6 2 1 0,-6 1-5 0,0-4-5 0,7 4-3 0,-7-3-5 0,0 7-3 0,0-7-1 0,6 2-1 0,-6 1-1 15,0-4-1-15,0 4-2 0,8-3 1 0,-8 2 0 0,5-6 0 0,-5 6-1 16,5-6 1-16,-5 4-3 0,9-3-9 0,-9-5-8 0,5 5-14 0,-5-1-18 0,7-5-19 15,1 1-25-15,-8-1-27 0,0-3-32 0,5-2-29 0,-5 5-34 0,7-4-39 16,-7-5-38-16,7-1-70 0,-7 0-80 0,0 2-60 0,5-2-46 0,-5-2-4 0,8-4 19 16,-8-3 30-16,0 0 37 0,0-3 42 0,5-4 45 0,-5 2 48 15,0-4 45-15,0-1 51 0,0-4 53 0,0-6 67 0,0 0 80 0</inkml:trace>
  <inkml:trace contextRef="#ctx0" brushRef="#br0" timeOffset="2540.25">7678 9116 0 0,'5'0'1'0,"-5"-5"94"0,9-1 63 0,-2 2 38 0,-2-1 27 16,-5 1 24-16,6-5 23 0,2 3 22 0,-8 0 23 0,5 3 26 0,-5-9 27 15,8 8 25-15,-8-1 27 0,0-4-64 0,5 5-113 0,-5-2-51 0,0 0-15 0,0 3-1 16,7-3 9-16,-7 0 9 0,0 6 9 0,0-3 10 0,0 3 2 0,0 0-1 16,0 0-2-16,0 0-1 0,0 0-6 0,0 0-5 0,0 0-10 0,0 0-8 15,0 0-9-15,0 0-13 0,0 0-12 0,-7 0-14 0,7 0-18 0,0 0-18 16,0 0-15-16,0 0-19 0,-5 0-16 0,5 0-12 0,0 3-11 0,0 3-6 15,0 0-5-15,0-3-1 0,0 9-4 0,0-8 0 0,0 5-1 0,0 6-1 16,0-6 1-16,0 6 0 0,0 0 2 0,0 0 5 0,0 0 1 0,0 4 4 0,0-4-2 16,0 0 0-16,0 4-3 0,0-1-6 0,0 3-6 0,0-2-3 15,0 1 0-15,0 0 0 0,0 4 0 0,0-3 0 0,0 1 0 0,0 4 0 16,0-2 0-16,0 0 0 0,0-4 0 0,0 4 0 0,0-6 0 0,0 7-10 16,0-5-5-16,0-1-14 0,0 2-14 0,0-6-16 0,0 4-19 0,0-4-20 0,0-1-22 15,5 0-23-15,-5 1-25 0,0-6-27 0,0 2-28 0,7-1-33 0,-7-1-34 16,0 1-45-16,0 5-52 0,0-10-79 0,0 4-88 0,0 1-25 0,0-1 8 0,0-3 25 15,0 4 31-15,0-5 40 0,0-5 41 0,0 4 45 0,0-4 45 0,0 0 49 16,0 0 50-16,0 0 60 0,0 0 65 0</inkml:trace>
  <inkml:trace contextRef="#ctx0" brushRef="#br0" timeOffset="2981.84">8922 9013 0 0,'7'-9'1'0,"-7"-6"103"16,0 6 73-16,0-1 50 0,-7-1 46 0,7 1 41 0,0 1 42 0,0 0 38 0,0-1 35 0,0 5 35 0,-7-5 32 0,7 4 35 0,0 1 32 0,0-4-66 0,0 5-127 0,7-2-63 0,-7 3-33 0,0-3-26 0,0 0-17 0,0 6-20 0,0 0-20 16,0 0-17-16,0 0-20 0,0 0-18 0,0 0-19 0,0 0-18 0,0 0-23 0,0 0-14 15,0 0-12-15,0 0-7 0,0 0-4 0,7 6-6 0,-7 0-8 0,0-3 1 16,0 7-2-16,5-1 2 0,-5 6 4 0,8 0-1 0,0 0 5 0,-8 0 4 16,0 4 5-16,5 0-1 0,1 1 1 0,-6 1-7 0,5-3-9 0,-5 1-2 15,0 6-6-15,0-5-2 0,7 5-6 0,-7-7-5 0,0 3-2 0,9 3-1 16,-9-5-3-16,0 6 0 0,0-1-3 0,0-3-1 0,5 1 0 0,-5 5-1 15,0-9-1-15,0 6-1 0,7 1-1 0,-7-6-5 0,0 1-7 0,6-1-10 16,-6 1-9-16,0-7-11 0,5 8-12 0,-5-6-14 0,8 1-12 0,-8-4-17 0,0 3-17 16,8-5-26-16,-8 1-25 0,0-1-32 0,5-1-30 0,-5 0-29 0,6 1-29 15,-6 0-65-15,0-6-80 0,0 6-64 0,0-4-53 0,0-6-10 0,0 9 14 16,0-9 25-16,0 0 35 0,0 6 39 0,0-6 45 0,-6-6 45 0,1 2 50 0,-3-7 49 16,8 1 53-16,-8 1 71 0,3-6 81 0</inkml:trace>
  <inkml:trace contextRef="#ctx0" brushRef="#br0" timeOffset="3392.37">10185 8891 0 0,'8'-5'15'0,"-8"1"131"0,5-2 72 0,-5-3 51 0,0 3 41 0,7-3 39 0,-7 3 40 16,0-3 37-16,0 0 38 0,0 5 37 16,0-7 34-16,0 7 36 0,0-2 31 0,0 0-87 0,0 2-158 0,7-1-78 0,-7 0-34 0,0 1-15 0,0-2-5 15,0 6-15-15,0-4-15 0,0-1-17 0,0 5-15 0,0 0-16 0,0 0-17 16,0-4-16-16,0 4-15 0,0 0-15 0,0 0-15 0,0 0-15 0,0 0-14 0,0 0-13 16,0 0-11-16,0 0-9 0,0 0-5 0,0 0-1 0,0 4 5 15,0-4-3-15,0 9-3 0,0-3 0 0,0 8 0 0,0-4 0 0,0 0 0 16,0 8 0-16,5-3 0 0,-5 6 0 0,0-2 0 0,0 1 0 0,0-1 0 15,0 5 0-15,0 1 0 0,0-6 0 0,0 7 0 0,0-2 0 0,0-5 0 0,0 5 0 16,0-5 0-16,0 7 0 0,0-7 0 0,7 0 0 0,-7 2 0 0,0-7 0 16,0 5 0-16,8-4 0 0,-8 0 0 0,0 4 0 0,5-4-1 0,-5 0-43 15,0-2-13-15,8-2-14 0,-8 5-15 0,6-7-15 0,-6 4-21 0,5-2-20 16,-5-7-26-16,0 7-25 0,7-1-28 0,-7-7-27 0,9 3-26 0,-9-1-28 16,0-1-31-16,0 2-60 0,5-2-74 0,-5-4-49 0,0 0-33 0,0 0 5 0,0 0 23 15,0 0 30-15,0 0 40 0,0 0 40 0,0-10 46 0,0 1 45 0,-5-7 46 0,5 2 50 16,0 4 51-16,0-4 67 0,0 1 83 0</inkml:trace>
  <inkml:trace contextRef="#ctx0" brushRef="#br0" timeOffset="3801.8">11396 8764 0 0,'13'0'9'0,"1"0"127"0,-7 0 79 16,7 0 55-16,-9-4 40 0,2-1 37 0,-1-1 32 0,-1 2 35 0,3-7 35 0,0 7 35 16,-3-5 35-16,1-1 33 0,-6-1 33 0,7 8-80 0,-7-9-148 0,6 8-80 15,-6-7-47-15,7 7-16 0,-7 0-6 0,8-1-3 0,-8 0-4 0,0 1-7 16,0 4-10-16,0 0-13 16,0 0-13-16,0 0-15 0,0 0-13 0,0 0-15 0,0 0-16 0,0 0-14 15,0 0-39-15,0 0-46 0,0 0 0 0,0 0 0 0,0 0 0 0,0 0 0 0,-8 4 0 0,8 1 0 0,0 0 0 0,0 3 0 16,0-2 0-16,0 3 0 0,-7 3 0 0,7 2 0 0,0-1 0 0,0-3 0 15,0 5 0-15,0 0 0 0,0 0 0 0,0 3 0 0,0-2 0 0,0 2 0 16,0 3 0-16,0 0 0 16,0 1 0-16,0-1 0 0,0-2 0 0,0 5 0 0,0-3 0 0,0 3 0 0,0 0 0 0,0 0 0 0,7-5 0 15,-7 6 0-15,0-1 0 0,0 1 0 0,0-1 0 0,0-3 0 0,0 3 0 0,0-6 0 0,0 3 0 16,0-2 0-16,0 2 0 0,0-8 0 0,8 2 0 0,-8-1 0 0,0 2 0 16,0-3 0-16,0-2 0 0,0-2-53 0,0 0-25 0,0 1-10 0,0 1-11 0,0-7-13 15,5 6-13-15,-5-5-16 0,0 0-16 0,0 5-16 0,0-6-18 0,0 2-20 16,0-1-22-16,0-1-23 0,0-4-19 0,0 0-38 15,0 0-44-15,0 0-75 0,0 0-84 0,0 0-23 0,0 0 6 0,0 0 21 0,0 0 32 0,-5-9 37 16,5 3 38-16,-8-4 45 0,1-4 44 0,1 4 45 0,-1-8 45 0,7 2 56 0,-6-4 61 16</inkml:trace>
  <inkml:trace contextRef="#ctx0" brushRef="#br0" timeOffset="4307.58">13318 8545 50 0,'0'-7'128'0,"-8"4"43"0,8-8 35 0,-5 7 34 0,5-7 29 0,0 7 35 0,0-5 34 0,0 3 36 0,0 3 36 0,-5-9 35 0,5 8 33 0,0-7-37 0,0 7-82 0,0-1-46 0,0-4-27 0,0 5-14 0,0 4-5 0,0-6-6 0,0 0-7 0,0 2-11 0,0 4-15 0,0-5-18 0,0 5-15 16,0-6-17-16,0 6-15 0,0 0-18 0,0-4-19 0,0 4-15 0,0 0-16 15,0 0-15-15,0 0-15 0,0 0-13 0,0 0-12 0,0 0-9 0,0 0-8 16,0 0-5-16,0 4-1 0,0 2-1 0,0-1-1 0,0-1 0 0,0 8 1 15,0-8 2-15,0 5-1 0,0 6 4 0,0-6-1 0,0 6 5 0,0 0 1 16,0 0 0-16,0 0 1 0,5 4-4 0,-5 0-3 0,0 1-7 0,0-1-6 16,0 1-7-16,-5 0 0 0,5-2 0 0,0 9 0 0,0-9 0 0,0 1 0 15,0 2 0-15,0 3 0 0,0-6 0 0,0 3 0 0,0 3 0 0,0-5 0 0,0 2-3 16,5 3-1-16,-5-5 1 0,0 5-1 0,5 1 0 0,-5-1 2 0,0 0-2 16,8 1-1-16,-8-1-7 0,6 1-8 0,-6-1-8 0,7-3-4 0,-7-3-7 15,8 3-8-15,-3-2-5 0,-5-4-6 0,6 0-7 0,-6 0-8 0,8-6-13 16,-8 4-11-16,5-2-15 0,-5-1-18 0,7 0-11 0,-7-1-12 0,0-4-13 15,0 5-14-15,6-5-18 0,-6-1-17 0,0 1-16 0,0-5-16 0,0 7-16 16,0-7-23-16,0 3-48 0,0-3-65 0,0 0-47 0,0 0-37 0,0 0 3 0,-6 0 16 0,-1-3 29 16,2 3 32-16,5-12 36 0,-8 8 36 0,2-11 37 0,1 6 35 0,-3-6 43 15,1 0 42-15,7 0 62 0,-6-4 78 0</inkml:trace>
  <inkml:trace contextRef="#ctx0" brushRef="#br0" timeOffset="4766.32">14862 8362 0 0,'5'-9'1'0,"2"0"96"0,1 0 65 0,-8-1 43 0,5-1 38 0,-5 1 39 0,0 1 45 0,8 0 42 0,-8-1 42 0,0-5 33 0,0 4 34 0,0 7 31 0,0-5 30 0,0 3-61 0,-8 3-120 0,8-3-53 0,0 0-23 16,0 6-11-16,0-3-8 0,0 3-22 0,0 0-29 0,0 0-24 0,0 0-27 0,0 0-18 0,0 0-18 0,-5 0-15 0,5 0-18 0,0 0-16 0,-8 3-16 0,8 3-8 0,0 0-5 0,0-3-2 15,0 7-5-15,0-5 0 0,0 5-3 0,0 5 0 0,0 0 1 16,0-2 0-16,0 2 6 0,0 6 4 0,0-8 3 0,0 7 5 0,0 1-1 0,0-8-4 16,0 7-8-16,0 0-8 0,0-2-33 15,0 9-2-15,-7-9 0 0,7 1 0 0,0 7 0 0,0-7 0 0,0 5 0 0,0-5 0 0,0 1 0 0,0 5 0 16,0-6 0-16,0 5 0 0,0-3 0 0,0 3 0 0,0-5 0 0,0 5 0 15,0-3 0-15,0 1 0 0,0 5 0 0,0-9 0 0,7 6 0 0,-7 1 0 16,0-1 0-16,8-3 0 0,-8 2 0 0,5-3 0 0,-5 1 0 16,0-3 0-16,8-2 0 0,-8 2 0 0,6-3 0 0,-6-5 0 0,0 4 0 0,5-4-6 15,-5 0-45-15,0-1-10 0,7 2-5 0,-7-7-10 0,0 7-10 0,0-8-12 16,0 4-11-16,0-2-15 0,0-5-13 0,9 4-16 0,-9-4-12 0,0 0-14 0,0 0-10 16,0 0-20-16,0 0-27 0,0 0-49 0,0 0-66 0,0 0-83 0,-9 0-90 0,9-4-28 15,-7-1 3-15,7-2 20 0,-5-2 28 0,5 0 34 0,-6-2 36 0,6-2 41 0,-8-3 38 16,8-4 47-16,-5 7 52 0,5-8 66 0,0 2 71 0</inkml:trace>
  <inkml:trace contextRef="#ctx0" brushRef="#br0" timeOffset="5287.74">16965 7997 0 0,'7'-6'4'0,"-1"2"112"0,-1-1 68 16,-5-1 48-16,9 3 38 0,-9-7 37 0,7 5 35 0,-7-5 36 0,0 0 36 0,5-4 35 0,-5 4 38 0,0 5 34 0,0 1 37 0,0-1-70 0,0-1-128 0,0 6-62 0,0-4-28 0,0 4-9 0,0 0-3 0,0-6-4 0,0 6-8 16,0-5-11-16,0 5-11 0,0 0-14 0,0 0-14 0,0 0-17 0,0 0-18 0,0 0-14 0,0 0-17 0,0 0-118 0,0 0-12 0,0 0 0 0,0 0 0 0,0 0 0 15,0 0 0-15,0 0 0 0,0 0 0 0,0 0 0 0,0 0 0 0,0 0 0 16,0 0 0-16,0 0 0 0,0 0 0 0,-5 0 0 0,5 5 0 0,0 1 0 16,0-2 0-16,-7 7 0 0,7-2 0 0,0 1 0 0,0 4 0 0,-9 6 0 15,9-5 0-15,0 9 0 0,0-3 0 0,0 1 0 0,-5 4 0 0,5-3 0 0,0 7 0 16,0 0 0-16,0 0 0 0,0-2 0 0,0 2 0 0,0-6 0 0,0 5 0 15,0 0 0-15,0 0 0 0,0 0 0 0,5 1 0 0,-5 1 0 0,0-3 0 16,9 2 0-16,-9 3 0 16,7-3 0-16,-7 4 0 0,5 0 0 0,-5-4 0 0,7 3 0 0,-7 1 0 0,7-3 0 0,-7 2 0 0,5-3 0 0,-5-2 0 15,8 8 0-15,-8-8 0 0,7 2 0 0,-7 0 0 0,5-2 0 0,-5 2 0 16,7-6 0-16,-7 1 0 0,0-1 0 0,7-5 0 0,-7 2 0 0,0-3 0 0,5-3 0 16,-5 1 0-16,0-2 0 0,0-1 0 0,0-1 0 0,0-3 0 0,0 1 0 15,0-5 0-15,0 4-149 0,0-5-61 0,0 2-40 0,0-1-45 0,-5-1-70 16,-2-4-83-16,7 6-89 0,-7-6-88 0,2-6-24 0,-2 6 10 15,-1-4 23-15,3-1 33 0,-9-1 42 0,2-3 42 0,-2 0 51 0,1-7 53 0,-1 7 60 0,-4-10 61 16,-3 5 76-16,3-2 82 0</inkml:trace>
  <inkml:trace contextRef="#ctx0" brushRef="#br0" timeOffset="7903.95">5353 9442 0 0,'0'-9'18'0,"0"4"16"0,-5 1 15 0,5-2 18 0,0-3 19 0,0 3 22 0,0 3 24 0,0-4 27 0,-8 4 30 0,8-3 10 0,0 6 2 0,0 0 7 0,0-5 11 0,0 1 14 0,0 4 15 16,0-6 6-16,0 1 0 0,0 5 0 0,0-4-2 0,0-1-6 0,0 1-8 0,0 4-10 0,0-6-11 0,-8 6-8 0,8 0-4 0,0-3-4 0,0 3-4 0,0-7-1 15,0 7-4-15,0 0-5 0,0 0-8 0,0 0-12 0,0 0-14 16,0 0-16-16,0 0-15 0,0 0-20 0,0 0-18 0,0 0-19 0,0 0-17 0,0 0-8 0,0 0-6 16,0 7-2-16,0-4-2 0,8 3-4 0,-8-2-2 0,0 5-1 0,0 2-3 0,8 4 2 15,-8-5 0-15,0 4 4 0,5 5 4 0,-5-4 3 0,0 0 3 0,0-2-2 16,0 8-7-16,0-6-6 0,0-2-5 0,0 7-8 0,0-4-1 0,0 2-4 16,0-3-4-16,0 4-9 0,0-4-11 0,0 0-19 0,-5 0-22 0,5 4-21 15,-8-4-28-15,8 0-38 0,0-6-36 0,-8 6-54 0,8 0-62 16,0-2-101-16,-5-1-113 0,5 3-45 0,0-6-10 0,-6 4 13 0,6-2 26 0,0-7 33 15,-7 8 38-15,7-3 42 0,-6-5 45 0,6-4 51 0,0 0 55 0,-7 0 63 0,7 0 67 0</inkml:trace>
  <inkml:trace contextRef="#ctx0" brushRef="#br0" timeOffset="8503.66">6838 9384 0 0,'13'9'10'0,"-7"-2"121"0,7-7 64 0,-6 0 42 0,-7 0 33 15,7 0 28-15,-7 0 32 0,7-7 31 0,-7-2 32 0,5 0 30 0,-5 3 31 0,0 1 30 16,0 1 32-16,0-1-82 0,0 1-147 0,8-2-63 0,-8 3-22 0,0-4-8 0,0 2 1 0,0 1-4 16,0-1-6-16,0-1-11 0,0 2-14 0,0 4-14 0,0-5-14 0,0 1-16 15,0 4-17-15,0 0-13 0,0-5-14 0,0 5-15 0,0 0-14 0,0 0-10 16,0 0-12-16,0 0-8 0,0 0-8 0,0 0-9 0,0 0-6 0,0 0-4 15,0 0-3-15,0 0-2 0,0 0-3 0,0 0 5 0,0 0-2 0,-8 0 4 16,8 0 3-16,0 0 4 0,-5 5 1 0,5-5 5 0,0 4 3 0,-7-4 0 0,7 5 3 16,-7-1-1-16,0 2-6 0,7-6-3 0,-13 5-5 0,7-1-11 0,-1 1-8 15,1 2-12-15,-7-7-11 0,0 3-9 0,0 3-11 0,8-2-7 0,-16-4-5 0,7 5 0 16,1-5 1-16,0 0 4 0,0 4 5 0,0-4 7 0,-1 0 9 0,9-4 10 16,0 4 9-16,-3 0 11 0,3-5 8 0,-3 5 7 0,8-4 6 0,-8 4 4 15,8-6-1-15,0 6-1 0,0-3-4 0,0-4-3 0,0 2-3 0,8 1-3 0,-8-1-3 16,0-1-3-16,8 2 1 0,-8-5-1 0,5 4 0 0,3 1 3 0,-3-2 5 15,0-4 5-15,4 5 8 0,3-1 6 16,-6 2 9-16,7-1 3 0,0 1 9 0,0 4 1 0,1-5 3 0,-2 1 5 0,2 4 1 0,4 0 3 0,-2 0 2 16,2 0-2-16,-5 0-3 0,0 4-3 0,1-4-3 0,-1 5-4 0,0-1-6 0,-2 1 1 15,4 5-2-15,-9-5 2 0,7 5 1 0,-8 0 3 0,-5 4 1 0,8 1 3 16,-8 1 2-16,8-3 0 16,-8 7 3-16,-8-2 1 0,8 3 1 0,-8 3-3 0,3-4 2 0,-2-2-3 0,-5 3-6 0,4-2-3 0,-4 1-5 0,-2-4-4 15,9 2-6-15,-8-3-3 0,-1 0-4 0,1-2-2 0,0-2-2 0,0-1-2 16,8-1 2-16,-11 0-2 0,11 1-2 0,-3-4 0 15,3-1 0-15,0-1-2 0,5 2-4 0,-9-3-1 0,9 3-4 0,-5-6-4 16,5 0-3-16,0 5-5 0,0-5-5 0,0 0-5 0,0 4-5 0,0-4 0 0,5 6-1 16,-5-6 2-16,9 0 3 0,-9 0 7 0,5 4 4 0,0-4 6 0,3-4 2 0,5 4-3 0,0 0-7 0,0-6-11 15,0 2-13-15,0-1-20 0,14-1-21 0,-8 3-35 0,1-3-38 0,4-3-95 16,3 3-120-16,-1-4-61 0,8 1-29 0,-10 0-7 0,10-1 8 0,-2-1 20 0,1-2 28 16,-1-2 31-1,0 0 38-15,2 0 40 0,6 0 47 0,-17-4 51 0,11-2 57 0</inkml:trace>
  <inkml:trace contextRef="#ctx0" brushRef="#br0" timeOffset="9057.59">8245 9204 98 0,'-6'0'167'0,"-2"-9"44"0,3 4 38 16,-3-2 32-16,3-2 34 0,-3 0 29 0,2-2 32 0,6 7 25 0,-5-5 26 0,5-1 24 0,-8-1 23 0,8 7-70 0,0-7-121 0,0 2-62 0,0 5-32 0,8-2-15 0,-8-3-7 0,5 3-9 0,-5-3-12 0,6 3-12 0,2-3-9 15,-3 0-11-15,3-1-7 0,-3 4-8 0,3-3-9 0,-2 0-8 0,-1 3-9 0,2 1-9 0,7-3-9 0,-7 3-10 0,-1-1-11 0,6 2-7 16,-3-2-4-16,-4 1-7 0,8 5-4 0,-8 0-3 0,11 0-4 0,-5 0-3 31,-6 0-1-31,11 5-1 0,-4 1-1 0,0 4-1 0,-4-5 0 0,4 3 1 16,-5 3 2-16,5 4 1 0,-4 0 0 0,0-6 2 0,-3 10 2 0,1-4 3 0,1 0 1 15,-7 4-2-15,0-5 1 0,0 6-3 0,0 0-2 0,0-5-3 0,-7 4-5 16,7-4-3-16,-6 3-4 0,1-2-3 0,-3-2-4 0,0 1-1 0,3 1-3 0,-2-3 0 16,0-4-1-16,2 2 1 0,-2 5 1 0,-1-7 3 0,3 0 3 0,-2-5 4 15,0 7 2-15,2-7 3 0,-3 7 3 0,0-8 5 0,3 4 0 0,-1-4 3 16,6-3 2-16,-5 6 1 0,5-6 0 0,-7 5 2 0,7-5 3 0,0 0 0 15,0 0 2-15,0 0 2 0,0 0 2 0,0 0 2 0,0 0-3 0,0 0-1 0,0 0-6 16,0 0-3-16,0 0-5 0,0 0-3 0,7-5-5 0,-7 5-3 0,0 0-1 16,0 0-4-16,5-6 0 0,-5 6-2 0,6 0-1 0,-1 0 2 0,3-3 2 0,0 3 3 15,-3 0 5-15,9 0 7 0,-9 0 7 0,10 0 4 0,-3 0 8 0,0 0 0 16,4 0 3-16,2 0-1 0,-4 3 0 0,-2 3-2 0,-1-1-1 0,5-1-1 16,-4 2-2-16,-6-2 0 0,8 1-3 0,-7 0 0 0,-2 5-1 0,1-6-3 15,2 7 2-15,-8-1 0 0,0-1 0 0,5-4 2 0,-10 5 0 0,5 5-5 16,-8-11-6-16,8 11-12 0,-6-6-13 0,1-4-17 0,-10 11-19 0,9-13-20 0,-7 9-27 15,1-3-26-15,3 0-33 0,-2-3-36 0,-1 4-40 0,-2-7-67 0,1 3-85 0,0-1-68 16,-7-1-64-16,8 2-13 0,-3-6 9 0,3 4 25 0,0-4 31 0,-4 5 36 16,5-5 38-16,-1 0 43 0,3 0 44 0,4 0 49 0,-2-5 52 0,7 5 67 0,0 0 77 15</inkml:trace>
  <inkml:trace contextRef="#ctx0" brushRef="#br0" timeOffset="9446.67">9477 9086 0 0,'0'6'44'0,"0"3"158"0,0-5 88 0,0-4 58 0,0 0 42 0,0 0 32 0,5-9 26 0,-5 5 27 0,0-5 25 0,0-3 24 0,0 3 22 0,0 3 23 0,7 2 26 0,-7-5-127 0,0 9-211 0,6-5-106 0,-6 1-49 0,0 4-24 0,5 0-8 0,-5 0-2 0,0-6 0 0,0 6-5 0,0 0-6 15,0 0-4-15,0 0-5 0,0 0-8 0,0 0-10 0,0 0-10 0,0 0-9 16,0 0-2-16,0 6-3 0,-5-2 1 0,5 1 3 0,0 4 1 0,-6-5 1 0,-1 8 0 15,2-3 0-15,-4 6 1 0,4-2-3 0,-8-2 0 0,6 4-1 16,0-1-4-16,-5-5-9 0,5 6-9 0,-5-1-11 0,4-2-9 0,1 1-11 0,2-4-10 16,-4 3-7-16,4-3-10 0,0 6-9 0,-3-6-6 0,8 1-7 0,-5-1-4 0,5 3-4 15,0-8 1-15,0 5 4 0,0 0 5 0,0-3 7 0,0 3 5 0,5-4 6 16,-5 2 10-16,8 2 6 0,-8-5 11 0,5 1 8 0,0-1 7 0,4 1 7 0,-9-5 7 16,12 6 6-16,-4-6 6 0,-2 4 4 0,7-4 4 0,-8 5 3 0,9-5 2 15,-1 0 3-15,-1-5 0 0,2 5 1 0,-1 0 2 0,8-4-1 0,-2-2 1 16,-7 1-1-16,8 1-4 0,0-1-14 0,-1 1-16 15,-7-2-25-15,8 3-24 0,-8-9-26 0,9 8-29 0,-8-1-26 0,1-5-41 0,-2 5-52 0,-6-4-61 16,0 5-66-16,1-2-46 0,1-4-28 0,-8-1-1 0,0 7 15 0,0-5 28 0,-8 0 32 16,1-3 37-16,1-3 38 0,0 6 37 0,1 0 39 0,-10-7 48 0,9 2 52 0</inkml:trace>
  <inkml:trace contextRef="#ctx0" brushRef="#br0" timeOffset="9594.23">9618 9105 74 0,'-7'-9'156'0,"2"5"56"0,-1-2 51 0,6 3 46 0,-8-3 47 0,8 0 42 16,0 3 42-16,0-3 36 0,0 0 34 0,0 6 28 15,0-4 28-15,0 4-61 0,0 0-109 0,0 0-75 0,0 0-61 0,0 0-38 0,0 0-29 0,0 0-23 0,0 0-23 16,0 4-20-16,0 8-23 0,0-9-16 0,0 9-13 0,0-3-11 0,8 0-8 0,-8 6-7 15,0 0-6-15,6-1-1 0,-6 0-1 0,5 1-3 0,-5 1-4 0,7 2-10 16,2-3-16-16,-9 6-23 0,5-3-27 0,-5 1-34 0,6 2-37 0,-6-2-42 16,7 2-48-16,-7-3-63 0,5 1-70 0,-5-5-99 0,0 7-110 0,9-7-41 15,-9 0-12-15,7 2 11 0,-7-7 19 0,5 6 38 0,-5-6 42 0,6-3 50 16,-6 4 55-16,7-5 57 0,-7-1 61 0,6 1 67 0,-6-5 73 0</inkml:trace>
  <inkml:trace contextRef="#ctx0" brushRef="#br0" timeOffset="9973.57">11083 9092 61 0,'8'-6'118'0,"-8"6"27"0,7-3 15 0,-7-3 19 0,0 0 22 16,0 3 23-16,0-9 23 0,0 8 20 0,-7-1 16 0,7-4 13 0,-8 5 13 0,3-8-60 15,-2 9-101-15,0-3-40 0,-6-3-11 16,8 3 3-16,-9 1 12 0,2-3 2 0,4 3-6 0,-5-1-3 0,2 2-5 0,-5-2 2 0,5 1 6 0,4 1 6 16,-7-2 7-16,2 1 5 0,0 1 6 0,5-1-1 0,-6 5-1 0,6-4-2 15,0 4-3-15,2-6-5 0,-3 6-5 0,1 0-8 0,2-4-8 0,5 4-9 16,0 0-11-16,0-5-7 0,0 5-9 0,0 0-9 0,0 0-9 0,0 0-5 16,0 0-6-16,0 0-6 0,0-6-1 0,0 6-5 0,0 0-2 0,0 0-3 0,0 0-1 15,0-4-3-15,5 4 4 0,-5-6-2 0,0 6-1 0,7-5 1 16,1 5-2-16,-3-4-1 0,2-1-1 0,0 1-2 0,6-2-3 0,0-3-1 0,-2 3-2 15,10 3 0-15,-8-3-2 0,8 0-14 0,-10 2-18 0,10-1-22 0,-3 5-25 0,3-6-24 16,-9 6-23-16,8 0-23 0,-7 0-19 16,0 6-26-16,-8-6-29 0,11 5-39 0,-11-1-42 0,-5 2-61 0,6 3-64 0,-6-3-23 0,-6 3 3 0,6-3 18 0,-5 3 30 15,-3 0 33-15,0-3 36 0,-3 4 33 0,-2-5 34 16,6 5 39-16,-6-6 41 0,-1 1 44 0,1 4 50 0</inkml:trace>
  <inkml:trace contextRef="#ctx0" brushRef="#br0" timeOffset="10320.12">10967 8989 82 0,'-6'4'155'0,"-1"1"49"0,2-5 43 0,-4 0 42 0,2 0 43 0,2 0 42 0,5 0 43 0,-6-5 40 0,6 5 39 0,-6 0 35 0,6-4 33 16,-7 4-56-16,7-4-110 0,0 4-64 0,0 0-42 0,0 0-27 0,0-5-22 15,0 5-27-15,0 0-27 0,0 0-31 0,0 0-28 0,0 0-26 0,0 0-25 16,0 0-20-16,0 0-16 0,-8 5-13 0,8-5-8 0,0 4-10 0,-5 5-3 0,5-3-5 16,0-3-4-16,0 9-3 0,-7-3 0 0,7 1 0 0,0 4 3 0,0-4 1 15,-7 5 3-15,7-6-1 0,0 6-1 0,-5-5 1 16,5-1-2-16,0 6 0 0,-8-5-1 0,8 4 0 0,0-4 1 0,0 1 1 0,-7-1-1 0,7-1-2 0,0-4-2 16,0 5-2-16,0-1-1 0,0-3-2 0,-5-3 1 0,5 3-2 0,0 0-3 15,0-6 1-15,0 4 0 0,0-4-2 0,0 0 0 0,0 0 2 16,0 0-1-16,0 0 1 0,0 0 5 0,0 0 2 0,0 0 3 0,0 0 1 0,0 0 1 15,0 0-1-15,0 0 2 0,5 0-1 0,-5-4-2 0,0 4-1 0,7-6-1 16,-7 6-2-16,0-6-3 0,8 3-2 0,-3-3-3 0,-5 0 1 0,7-3-6 0,0 5-1 16,-2-1-1-16,3-4 0 0,5 2-1 0,-7 4 2 0,6-3-1 0,-3 1 4 31,3 1-1-31,-1-2 2 0,5 6 0 0,-5-5 1 0,10 5 3 0,-9 0 1 16,7 0 2-16,-6 5 3 0,6-5 4 0,-4 6 1 0,4-2 1 0,-6 1 2 0,6 4 3 15,-7-2 3-15,2 2-1 0,-1 0 4 0,-5 0 1 0,-2 3 4 0,1-3 0 16,-2 6 1-16,-5-6-3 0,0 6-3 0,0-5-4 0,-5 5-8 0,5-6-10 15,-7 6-13-15,1-6-17 0,-2 1-17 0,-5 0-18 0,8-1-23 0,-9 2-24 0,7-2-32 16,-4-3-37-16,-5 4-54 0,5-7-61 0,4 3-96 0,-6-1-102 0,0-1-39 16,-1-4-2-16,9 6 14 0,-8-6 27 0,-1 0 31 0,2 0 33 0,4 0 41 15,-5 0 39-15,7-6 48 0,-7 2 52 0,5-1 63 0,3-1 68 0</inkml:trace>
  <inkml:trace contextRef="#ctx0" brushRef="#br0" timeOffset="10761.77">12412 8793 0 0,'21'0'18'0,"6"0"133"0,-9-5 70 0,1 0 47 0,1 1 33 0,-6-6 28 0,-2 5 21 0,8-4 28 0,1-1 30 0,-11-1 31 0,3 1 35 0,3 7 34 0,-11-7 35 0,-5-1-91 0,6 8-159 0,-6-4-74 0,7-2-31 0,-7 4-10 0,0-1-2 0,-7 2 6 0,7-5 3 0,-6 4-4 0,6 1-6 0,-5-2-8 16,-3 0-15-16,0 2-14 0,3-1-16 0,-3-1-13 0,-2 6-17 0,1 0-9 15,4-3-10-15,-10 3-8 0,9 0-9 0,-7 3-7 0,0-3-7 0,7 0-11 16,-7 6-9-16,1-1-12 0,-2-1-10 0,1 2-8 0,8 4-6 0,-11-5-4 0,5 4 0 16,-2 1-2-16,0-1-1 0,-1 6-2 0,9-4 1 0,-10 2-1 0,10 2 2 15,-3 1-3-15,-3-2 1 0,4 0 1 0,-2 0-4 0,4 7-1 0,-1-8-3 0,6 8-7 16,-7 0-5-16,2 1-6 0,5-1-6 0,0 3-1 0,0-5-3 0,0 7 0 16,0-4-3-16,5 5 2 0,-5-9 0 0,7 1 2 0,-1 6-1 0,8-10 6 15,-7 5 2-15,4-1 8 0,2-4 5 0,2 0 7 0,4-5 7 0,-6 4 4 16,6-4 2-16,2-1 6 0,-8 0 1 0,6 3 2 0,-1-8 3 0,3 1 4 15,-9-1 5-15,8 1 3 0,-8-5 7 0,7 0 6 0,-6 0 12 0,3 0 9 0,-11-5 7 16,8 1 10-16,-7-1 7 0,7 1 9 0,-6-2 7 0,-7 0 7 0,7 3 1 16,-7-3 3-16,7-3 0 0,-7-1-7 0,-7 5-3 15,7-4-9-15,0-7-14 0,-7 7-16 0,0-2-14 0,1-2-18 0,-7 3-19 0,6-5-20 0,-4 4-23 16,-10 2-26-16,8-1-27 0,-6 1-29 0,-2 0-29 0,3 3-29 0,-9 0-29 16,6 2-30-16,-2 4-31 0,-4 0-54 0,6 0-68 0,-3 4-71 0,4 2-74 0,1 0-19 15,-2-3 10-15,3 3 26 0,2 0 35 0,5 3 40 0,6 0 45 0,-11-5 45 0,11 7 44 16,5-2 49-16,-7 1 49 0,7 0 64 0,0-1 70 0</inkml:trace>
  <inkml:trace contextRef="#ctx0" brushRef="#br0" timeOffset="11236.16">14061 8538 9 0,'0'-3'80'0,"0"-3"45"0,6 1 43 0,-6 1 37 0,0-2 35 0,0 1 35 16,0 1 34-16,-6 0 37 0,6-1 35 0,0-1 34 0,-6 3 32 0,6-4-22 0,-8 2-53 0,8 1-37 0,-7-1-30 0,7-1-25 0,-5 2-25 0,5-1-16 0,-6 1-15 0,-2-1-15 0,8 5-13 0,-5-4-16 0,5-2-15 15,-8 6-15-15,8-6-11 0,0 6-9 0,-5 0-10 0,5 0-8 0,0-4-11 0,0 4-9 0,0 0-12 16,0 0-11-16,0 0-9 0,0 0-11 0,0 0-8 0,0 0-12 0,0 0-8 15,0 0-11-15,0 0-6 0,0 0-4 0,0-5-4 0,5 5 2 0,-5 0 3 16,8-6 4-16,-3 6 4 0,3 0 3 0,-2 0-1 0,-1-4 2 0,10 4 2 0,-3 0 2 16,7-5 3-16,1 5 2 0,1 0 4 0,-3 0 0 0,3 0 1 0,3 0-2 15,-4 0-6-15,7 5-1 0,-3-5-5 0,-3 4-1 0,6 2-2 0,-9-1-2 16,3-1-3-16,-3 2-3 0,-5 0 1 0,0-2-1 0,1 1 1 0,-9-1 3 16,3 5 5-16,-1 2 1 0,-1-7 3 0,-6 11 1 0,0-4 2 0,0 2 4 0,0 2 0 15,0 1 4-15,-6 2 1 0,6-3 0 0,-7 6 1 0,-1-2-2 0,3 5-4 16,-1-4-4-16,-2-1-5 0,3 6-5 0,-8-7-3 0,5 7-4 0,2-5-3 15,1 4-4-15,-2-4 0 0,7 4-3 0,-8 0-3 0,8-3 1 0,-6 3 0 16,6 1-3-16,0-1-5 0,-7-5-7 0,7 5-9 0,0-3-6 0,0-2-7 0,0-1-11 16,7 3-14-16,-7-6-12 15,0 4-19-15,0-5-19 0,6 2-24 0,-6-7-29 0,8 6-36 0,-8-6-35 0,7 0-37 0,-7 3-54 0,5-3-62 0,-5 1-74 16,6-7-75-16,-6 9-17 0,8-9 7 0,-8 3 24 0,5 0 29 0,-5-6 38 0,0 0 41 16,0 0 49-16,0 0 48 0,8 0 54 0,-8-6 53 0,5 0 65 0,-5 3 67 15</inkml:trace>
  <inkml:trace contextRef="#ctx0" brushRef="#br0" timeOffset="11881.98">16177 8676 90 0,'6'-6'155'0,"2"-2"38"0,-8 3 29 0,0-4 32 0,0-3 30 0,0 3 31 0,0 3 34 0,0-3 28 0,0 0 31 0,-8-1 28 0,8-5 26 0,-6 6-63 0,6-6-117 16,-5 6-53-16,-2-7-20 0,-1 7-7 0,2-6 3 0,0 6-9 0,-1-7-8 0,2 7-13 0,-3-6-12 0,0 6-11 0,3 0-12 0,-8-3-9 0,8 3-12 0,-4-1-10 16,4 5-12-16,-8 1-12 0,8-5-12 15,-4 9-13-15,2-6-15 0,-5 0-10 0,5 3-10 0,2 3-12 0,-10 0-8 0,10 0-8 0,-2 3-6 0,-5-3-9 16,4 6-2-16,-5 0-5 0,7 3-1 0,-7-5-2 0,5 5-2 0,-5 2-2 0,8-1 1 15,0 0 0-15,-4-1-2 0,4 0 3 0,5 2-4 0,-7-2 2 0,7 7 0 16,0-7 1-16,-8 0 1 0,8 6 1 0,8-6 2 0,-8 7 4 0,0-7 2 0,7 6 4 16,-2-6 3-16,4 3 5 0,-4 1 7 0,0 2 6 0,8-6 11 0,-5 7 8 15,11-2 8-15,-6-4 3 0,0 4 7 0,6-4 2 0,1 5 4 16,-1 0 3-16,2-6 3 0,6 7 1 0,-9-7 3 0,8 6-4 0,1-1 1 0,-1 2-7 16,0-7-7-16,-8 4-5 0,9 2-5 0,-6 0-5 0,-3 0-4 0,3 0-3 15,-10 0-2-15,2 0-3 0,0 4-4 0,-6-4 0 0,0 0-3 0,-2 0 1 16,-5 4 0-16,0-4-2 0,0 0 0 0,-5-2-4 0,-2-4-4 0,0 6-8 0,2-3-12 15,-8 1-13-15,-1-4-15 0,2 2-14 0,-9-7-17 0,10 7-12 0,-10-7-14 16,2 2-15-16,-1-2-12 0,1 1-13 0,-2-5-15 0,3 4-11 0,-2-4-11 16,0 0 2-1,1 0 7-15,7-4 12 0,-9 4 14 0,1-5 19 0,8 1 18 0,-2 4 25 0,1-10 24 0,1 4 22 0,-2 1 22 0,9-4 21 0,-3 3 19 0,3-3 20 16,5-4 21-16,-8 1 15 0,8-3 14 0,0 6 10 0,8-4 8 0,-8-8 6 16,5 1 4-16,3 1-1 0,-3 0-7 0,2-5-5 0,0-1-6 0,5 1 0 0,1 0-3 15,-6-6 1-15,5 5-4 0,4 1-2 0,-5 0-6 0,1-7-2 0,2 7 0 16,-1 0-3-16,0 0-1 0,0-1-2 0,0 6-2 0,1-6-2 0,-2 5 1 15,-6 2-2-15,2 2 0 0,-3-4-2 16,3 7-1-16,-1-3-5 0,-7 7-2 0,6-2-9 0,-6 2-6 0,0 0-9 0,-6-1-10 0,6 4-11 0,-7 2-14 16,7-1-20-16,-8 5-20 0,3-6-24 0,-3 6-25 0,2-4-28 0,1 4-26 15,-2 4-33-15,-7-4-30 0,8 0-45 0,-6 6-52 0,4-1-86 0,-5-1-99 0,7 2-57 16,-6 4-34 0,3-5 3-16,-3 4 21 0,6 1 34 0,-8-5 36 0,7 4 43 0,2-2 41 0,-2 2 47 0,0-4 51 0,7-1 56 0,0-4 63 0,0 0 77 0,0 4 89 15</inkml:trace>
  <inkml:trace contextRef="#ctx0" brushRef="#br0" timeOffset="12418.79">17923 8393 24 0,'27'14'171'0,"-9"-4"99"0,-5-1 73 16,0-3 47-16,1 0 33 0,-2-2 28 0,-4-8 21 0,-2 4 22 0,7-6 19 0,-8 0 15 0,3 2 18 0,5-1-35 0,-7 5-66 0,6-6-129 0,2 2-160 0,-7-1-75 0,4 5-27 0,-2-4-3 0,-2-1 14 0,-2 1 9 0,1 4 11 0,2-6 6 0,-8 0 3 0,0-3 4 0,0 3 2 0,0 3 1 0,0-8-2 16,-8 7-3-16,8-5-8 0,-6-1-9 0,1-1-13 0,5 1-17 0,-7 5-12 0,-7-4-13 15,8-1-7-15,-1 1-7 0,-7-1-1 0,7 5-2 0,-4-5-1 0,4 5-4 16,-7-5-1-16,9 7-2 0,-8-3-4 0,-1 0-3 0,7 3-2 0,-6-3 0 16,7 6-5-16,-7 0-1 0,6 0 0 0,-5 0-5 0,5 0-1 0,2 6-5 15,-9-3-2-15,7 3-2 0,1 0-2 0,1 3-3 0,-11 0-3 0,11 1-4 0,-3 5-4 16,3-6-2-16,0 6-4 0,-4 0-2 0,2 0-1 0,2 4-2 0,-3-4 1 15,2 0-3-15,1 0 3 0,5-2-1 0,-8 2 2 0,8 0 3 0,0 0 4 0,-5-6 5 16,5 6 6-16,0-6 3 0,0 1 7 0,0 1 4 0,5-3 2 0,-5 3 3 16,0-7 3-16,0 7 5 0,8-8 6 0,-8 4 4 0,5-7 6 0,-5 5 9 15,6-5 8-15,2 0 9 0,-3 0 8 0,2 0 6 0,2 0 7 0,1-5 6 16,-2-2 5-16,5 4 5 0,-5-3 3 0,3-3 3 0,2 3 4 0,0-3 2 0,0 0 1 16,0 0-2-16,0-3-2 0,1 3-3 0,-2-1-2 0,2 1 1 0,-1-6-4 15,-8 5 1-15,9-1-1 0,-1-2 2 0,-8 4-2 0,11-6-2 0,-11 3-2 16,8-2-2-16,-8 6-3 0,4-4-5 0,-2 3-3 0,-2 0-6 0,1-2-7 15,2 2-23-15,-8 5-16 0,5-2 0 0,-5 6 0 0,8-4 0 0,-8 4 0 16,0 0 0-16,0 0 0 0,0 0 0 0,0 4-10 0,0 2-9 0,0-2 0 16,0 5 5-16,0 2 0 0,0-2 4 0,0 12 4 0,7-8 6 0,-7 11 4 15,0-3 8-15,-7 7 9 0,7 2 3 0,0 1 5 0,0-4-27 0,-8 9-2 16,8-3 0-16,-5-4 0 0,5 7 0 0,-8-3 0 0,8-3 0 0,-6-2 0 0,1-3 0 16,5 4 0-16,-7-4 0 0,7-6 0 0,-9 5 0 15,4-9 0-15,-1 4 0 0,-1 2 0 0,2-6 0 0,-11-2 0 0,5 2 0 0,4-4 0 0,-7 4 0 16,-4-7 0-16,4 3 0 0,2-2-75 0,-7 0-97 15,-2 3-56-15,3-3-120 0,-3-5-146 0,-6 5-102 0,9-3-73 0,-8-6-20 0,-1 0 7 0,8 0 28 0,-6-10 33 16,-2 1 39-16,-5-6 45 0,6-6 47 0,-8-6 56 0,3-4 68 0,-1 3 77 16,-8-11 103-16,8-6 107 0</inkml:trace>
  <inkml:trace contextRef="#ctx0" brushRef="#br0" timeOffset="14107.24">22605 13639 0 0,'-5'-6'3'0,"-3"6"108"0,2-4 65 0,6-1 41 0,0 1 31 0,-7-2 26 0,7-3 25 0,7 0 28 0,-1 3 25 0,2-3 28 0,-8 0 29 0,5 2 29 0,-5-2 29 0,0 0-69 0,7 3-124 0,-7 1-59 0,0-5-22 0,0 7-6 15,6-3 1-15,-6 0 3 0,0 2 1 0,0-1-6 0,6 5-8 0,-6 0-11 0,0-6-14 16,0 6-14-16,0-3-14 0,0 3-17 0,0 0-16 0,0 0-16 0,0 0-15 16,0 0-16-16,0 0-14 0,0 0-11 0,0 0-5 0,0 3-4 0,7 3-1 0,-7-1 3 15,8 5 2-15,-3-1 1 0,3 1 5 0,-2 5 2 0,-1 6 4 0,10-3 2 16,-3 6 4-16,-5 1 2 0,6 5 4 0,0-2 1 0,-7 6 0 0,6 1-3 16,2 5-4-16,-7-3-4 0,4 8-2 0,-2-2-5 0,-2 6 0 0,-2 0-3 15,2 5-1-15,-7 1-1 0,7 3 0 0,-2-6 0 0,-5 8 1 0,8-2-2 0,-8 0-2 16,0 2 3-16,0-2-3 0,0-3 0 0,-8 3-2 0,8-3-3 0,0-3-4 15,-5 3 0-15,5-7-2 0,-7-2996-2 0,7 5988-2 0,-7-3001-3 16,7 1-4-16,-5-7-10 0,5-3-8 0,-7 4-12 0,-2-9-14 0,9-1-18 16,-5-3-19-16,5-3-23 0,-6-3-23 0,6 0-25 0,0-5-24 0,-7-1-23 15,7-4-22-15,0-1-22 0,0-4-24 0,0 0-53 0,0 0-68 0,0 0-65 0,0-4-60 0,0-6-9 16,0 0 14-16,0-3 27 0,0-2 36 0,0-6 37 0,0-3 40 0,0 0 37 16,0-4 39-16,-5-3 44 0,5-3 45 0,0-4 64 0,-9-6 73 0</inkml:trace>
  <inkml:trace contextRef="#ctx0" brushRef="#br0" timeOffset="14944.45">22547 13761 0 0,'-13'5'20'0,"-8"-1"134"0,2 1 74 0,6-5 50 0,1-5 32 0,0 5 29 16,-3-4 24-16,1-5 20 0,9 3 18 0,-8 0 22 15,7-3 20-15,-1 0 26 0,7 3 27 0,-6 2-97 0,-1-1-165 0,7 0-78 0,0 1-36 0,0 4-12 0,0 0-1 16,0-6 2-16,0 6 1 0,0 0-3 0,0 0 2 0,0 0-8 0,0-4-8 15,0 4-9-15,0-6-15 0,7 1-9 0,-7 5-10 0,6-4-7 0,1 4-5 16,-1-6-5-16,7 3-1 0,-8-3-2 0,16 1 1 16,-1-5-2-16,0 6 2 0,-1-1 1 0,13-5 2 0,-4 1-1 0,4-2 2 0,7 2-1 0,0-1-3 0,1 1-1 15,4 0-3-15,2-3-2 0,-2-1-6 0,9 2-4 0,-1-2-3 0,6 1 1 16,1-3-1-16,1 6 1 0,-2-6-2 0,7 5 3 16,6-4 1-16,-4 0 0 0,4 0-3 0,7-2-1 0,-6 1-1 0,4 1 0 0,3 1 2 0,0-3-1 0,0 5 5 15,-3-2-1-15,3-2-4 0,-1 5 0 0,-6-5 1 0,5 6-4 0,-3 0 3 16,2-3 1-16,-2 3 5 0,-3 0-1 0,-8-1 3 0,8 5-1 15,-5-4 2-15,0 2-3 0,-7-2 2 0,6 4 0 0,-8 1 4 0,1-7-1 0,3 7 1 0,-9 0 1 16,-1-1-3-16,1-5 0 0,1 4-3 0,-8 1-1 16,2 5 0-16,-2-4-3 0,-6-1 0 0,6-1 0 0,-11 6-1 0,4-4 1 0,-4 4-1 0,-3-5-1 15,1 5 0-15,2 0-1 0,-8 0-2 0,1 0 0 0,-9-2995 0 0,3 5995 0 0,-10-3000-1 16,2 0 1-16,0 4 1 0,-6-4 3 0,-1 6 0 0,0-6 3 16,-6 0 1-16,0 0 2 0,0 0-1 0,0 0 0 0,0 0 0 0,0 0 0 0,0 5 0 15,0-5 0-15,0 4-1 0,0 1-1 0,0 1-2 0,0-2-4 0,0 2-2 16,-6-1-3-16,6-1-4 0,0 0-1 0,0 7 0 0,-6-7 0 0,6 1 0 15,0 4-2-15,0-2-1 0,0 2 2 0,0-4-2 0,0 5 1 0,0-6 0 0,0 6 1 16,0 0 0-16,0 0 1 0,0-5 0 0,0 4 1 0,0 1 0 16,0-1 1-16,0 7-1 0,0-7 0 0,0 0-1 0,0 6 3 0,0 0-2 15,0 0 3-15,6 0-2 0,-6 3 4 0,0 3-2 0,0-7 1 0,6 10-1 16,-6-3-1-16,0 3 3 0,0-5-1 0,0 10 0 16,7-4-1-16,-7 5 2 0,0-6 1 0,0 10-2 0,8-5 1 0,-8 6 0 0,0-2 0 0,0 2-1 0,0-2 3 15,0 6 0-15,0 6 1 16,5-5 1-16,-5 3-1 0,0 0 2 0,0 2 0 0,0-2 1 0,0 6 1 0,0-4 0 0,0-2-1 0,0 2-2 0,0-2 2 15,8 6-3-15,-8-9 1 0,0 5-2 0,0-3-6 0,6-2-2 0,-6 3 0 16,0-3 0-16,0-2 0 0,5 6 0 0,-5-5 0 0,0 1 0 0,0 5 0 16,0-8 0-16,0 3 0 0,0-1 0 15,0 1 0-15,0-7 0 0,-5 3 0 0,5-2 0 0,0-1 0 0,0-3 0 0,-6-2 0 16,6 2 0-16,0-2 0 0,0-3 0 0,-8-1 0 0,8 3 0 0,-5-9 0 0,5 1 0 0,-8 2 0 16,8-3 0-16,-7-3 0 0,1 0 0 0,0-5 0 0,-6-1 0 0,-2 0 0 0,1 2 0 15,1-7 0-15,-9 2 0 0,1-3 0 0,-6 4 0 0,1-7 0 16,-7 0 0-16,-3 0 0 0,-2-7 0 0,-2 4 0 0,0-3 0 0,-14 2 0 0,8-7 0 0,-15 2 0 15,9 0 0-15,-14-1 0 0,-1 1 0 0,3-2 0 0,-9 1 0 0,-6 1 0 32,-2 0 0-32,2-1 0 0,-7-1 0 0,1 7 0 0,-6-2 0 0,3 1 0 0,-2 5 0 15,-3 0 0-15,-6 0 0 0,6 0 0 0,0 5-10 0,10 1 1 0,-9 3 3 0,11 1 3 0,-4-4 0 0,5 7 2 0,9-2 1 0,-2 4 0 16,6-2 0-16,2-2 0 0,4 2 1 0,8 2 1 0,2-6-1 0,-3 7-1 16,14-7-1-16,-7 6-1 15,13-6 0-15,1 3-2 0,0-3-1 0,5 0-3 0,1 1-8 0,6-1-6 0,1-3-8 16,6 4-11-16,0-5-13 0,5 0-22 0,3-1-17 0,-1-4-21 0,6 6-19 0,0-6-20 15,0 4-22-15,6 1-28 0,-1-1-34 0,11 1-43 0,-11 2-45 0,8-7-102 0,6 3-123 0,1-3-43 16,-1 0-3-16,2 0 18 0,6-3 32 0,-4-9 34 0,11 3 37 0,-8-5 39 0,6 0 45 31,2-11 47-31,-2 1 54 0,-1-6 60 0,2-4 66 0</inkml:trace>
  <inkml:trace contextRef="#ctx0" brushRef="#br0" timeOffset="17679.32">23126 16207 0 0,'0'0'21'0,"0"0"40"0,0 0 21 0,-5 0 21 0,5 0 23 0,0-3 21 16,0-3 21-16,0 0 27 0,0 6 31 0,0-3 29 0,0-3 29 0,0 1-5 0,5 1-24 0,-5 0-10 0,0-1-4 0,0-2 4 0,8-2 6 0,-8 4-1 0,0 1-2 0,0-7-4 0,5 7-1 0,-5-5-10 0,0 3-18 0,0-3-9 15,0 3-11-15,0-3-8 16,6 3-7-16,-6-3-5 0,0 5-5 0,0-2-8 0,0-3-9 0,0 3-8 0,0 6-8 0,0-3-8 16,0-3-8-16,0 6-9 0,8-6-6 0,-8 2-11 0,0 4-9 0,0 0-11 0,0 0-9 0,0 0-10 0,0-5-9 15,0 5-9-15,0 0-9 0,0 0-6 0,0 0-7 16,0 0-4-16,0 0-6 0,0 0-6 0,0 0-2 0,0 0-5 0,0 0 1 0,5 0-2 0,-5 5 2 0,0-5 1 16,7 4 1-16,-7 2 2 0,0 0 2 0,8-3 1 15,-8 9 1-15,6-3 3 0,0 0 3 0,1 1 1 0,-7-1 4 16,5 6-2-16,3 0 2 0,-2 0-2 0,-6 0-1 0,7 0 0 0,-1-2 1 0,-1 2-3 0,-5 6 0 0,7-3-3 15,2-3 1-15,-9 5 0 0,5-2-1 0,-5 9-3 0,0-9 2 0,7 6-3 0,-7 1 1 16,0-1 0-16,0 1 1 0,0 4-1 0,0-4-1 0,0 3-1 0,0-2 2 16,0 2-4-16,-7-3 2 0,7-1-1 0,0 1-1 0,-5-1-1 0,5-3-2 0,0-3-6 15,-9-3-6-15,9 0-7 0,0 4-4 0,-7-9-5 0,7 4-6 0,0 1-8 16,0-5-9-16,-5 1-9 0,5-3-11 0,0-3-11 0,0 4-12 16,0 3-12-16,0-9-13 15,0 9-11-15,0-12-9 0,0 4-12 0,0 1-13 0,0-5-15 0,0 4-11 0,-6 1-9 16,6-5-6-16,0 4-15 0,0-4-21 0,0 0-43 15,0 0-53-15,0 0-47 0,-7 0-41 0,7 0-5 0,-6-4 14 0,-2 4 23 0,3-5 28 16,-2-4 30-16,1 5 31 0,0-8 30 0,-2 3 32 0,-4 0 39 0,4-2 43 0,-3-2 56 16,3-3 73-16</inkml:trace>
  <inkml:trace contextRef="#ctx0" brushRef="#br0" timeOffset="18248.56">23074 16256 0 0,'7'0'15'0,"-7"-4"128"0,6 4 69 0,1-5 45 16,-7-1 31-16,6 2 25 0,-6-5 24 0,0 0 22 0,14-3 20 0,-14 3 22 16,7 0 21-16,-7-6 22 0,5-1 25 0,-5 7-90 0,8-6-155 0,-8 1-72 15,0 4-28-15,5-5-6 0,-5 6 6 0,0-6 7 0,0 5 7 0,6 1 5 16,-6 0 5-16,0-3 4 0,0 3 2 0,0 5-2 0,0-1-6 0,0-5-6 16,0 4-5-16,0 6-10 0,0-3-7 0,0-3-5 0,0 6-12 0,0 0-8 15,0 0-9-15,0 0-11 0,0 0-12 0,0 0-12 0,0 0-10 0,0 0-11 0,0 0-9 16,0 0-9-16,0 0-5 0,0 0-8 0,0 0-4 0,0 0-3 0,0 0-4 0,-6 6 0 15,6-3 0-15,-5 3 0 0,5 4 1 0,-8-1 4 16,3 6 1-16,5 0 3 0,-7 0 1 0,-7 4 4 0,8 5 3 0,-1-5 2 0,-6 7 0 0,7-3 1 16,-7 3 0-16,5 2 0 0,-5-4-2 0,3 1 0 0,-4 4-2 0,1-4-1 15,5 5-1-15,-5-6 0 0,1 0-2 0,5 1-2 0,0-6-1 0,-6 2-3 0,8-3 2 16,-4 1-3-16,9 2-2 0,-5-6-1 0,0-2 2 0,5 2-1 0,-8 0-3 16,8-6 2-16,0 1 1 0,0 0-2 0,0-6 3 0,0 8 1 0,0-8 0 15,0 1 4-15,0-5 3 0,0 0 3 0,0 0 4 0,0 0 5 0,0 0 3 0,0 0 5 16,0 0-1-16,0 0 0 0,0 0-1 0,0-5-2 0,0 1 0 15,0-8-1-15,8 3-3 0,-8 0-1 0,5-6-1 0,0 0-5 0,-5-4-1 0,9 4-7 16,-4-10-4-16,8 5-1 0,-6-2-1 0,0-5 0 0,5-1-2 0,-5 4 4 16,7 0 1-16,-1-7-1 0,1 7 0 0,-4-6 0 0,3 8 3 0,3-9-2 15,2 7 0-15,-5-6 1 0,0 5-1 0,1 1 3 0,4 0 1 0,-4 0 3 0,-2 5 5 16,2-2 5-16,-1 2 5 0,0 1 5 0,-7 3 7 0,7 3 6 0,-8-2 6 16,2 4 5-16,2 1 8 0,-4 5 0 0,2-2 4 0,-7 1-1 0,0 5-1 15,0 0-4-15,0-4-8 0,0 4-7 0,0 0-5 0,0 0-3 16,6 4-6-16,-6-4 1 0,6 5-2 0,1 5-1 0,-7-5-3 0,8 5 0 15,-3 5-1-15,1 0 1 0,7 0 3 0,-5-2 0 0,4 8 5 0,-5-3 1 0,5 1 3 0,2 7-12 16,-1-7-15-16,-1 5 0 0,2-3 0 0,-1 1 0 0,1-1 0 0,-2 3 0 16,2-5 0-16,-1 2 0 0,-8-2 0 0,9 2 0 0,-1-3 0 0,-6 1-1 15,6 2-60-15,-7-7-35 0,7 5-37 0,-6 2-57 0,-1-8-62 0,0 7-119 16,1-4-143-16,-2-2-84 0,4 0-57 0,-9 0-15 0,5 2 5 0,-5-11 22 0,0 5 35 0,0-10 40 16,0 0 47-16,0-10 56 0,-5-4 61 0,-4-2 75 0,4-8 77 0,-2-6 101 15,7 2 107-15</inkml:trace>
  <inkml:trace contextRef="#ctx0" brushRef="#br0" timeOffset="32293.24">4266 10918 64 0,'6'-4'149'0,"1"-1"53"0,-2-1 41 0,-5 3 32 0,8-4 23 0,-2 2 24 0,1 1 21 0,4-7 21 0,-4 7 26 0,2-1 22 0,-4-4 25 15,0 5-54-15,3-8-99 0,-3 8-66 0,3-7-51 0,5 8-30 0,-7-3-18 0,2 2-3 0,-3-1 1 0,-5 5 0 0,8-4 3 0,-1 4-1 0,-7 0-4 0,0 0-5 16,0-5-7-16,0 5-5 0,0 0-4 0,5 0-4 0,-5 0-4 0,0 0-5 16,0 0-4-16,0 0-5 0,0 0-7 0,0 0-7 0,0 0-9 0,0 0-6 15,0 0-8-15,0 0-6 0,0 0-6 0,0 0-5 0,0 0-3 0,0 0 0 16,0 5-1-16,7-1 2 0,-7-4 1 0,0 5 2 0,0 5 2 0,0-7 1 0,5 8 4 15,-5-7 3-15,0 8 1 0,0 1 0 0,0-4 3 0,0 6-3 0,0 0 0 16,0 0-4-16,0 0-2 0,0 4-3 16,0 1-3-16,0-1-3 0,0 2-3 0,0 1-2 0,0-1-1 0,0 3-2 0,-5 0-1 0,5 7-1 0,0-7 0 0,5 4-1 15,-5-4-1-15,0 7 0 16,0-1 0-16,7-6-2 0,1 4 1 0,-8-3 0 0,5-1-2 0,-5 0 0 0,8 1-3 0,-2-1-1 0,-1 0-5 0,-5-3-7 16,7-2-13-16,2 1-15 0,-9-1-16 0,5 0-19 0,-5-4-18 0,6-1-24 0,-6-3-23 15,0 3-24-15,0-4-26 16,7-1-23-16,-7-4-24 0,0 5-32 0,0-4-36 0,0-1-36 0,-7-5-41 0,7 0-47 0,0 0-40 0,0 4-6 0,0-4 18 15,0 0 28-15,-6 0 34 0,6 0 35 0,-5-4 39 0,5-1 37 0,-9-1 38 16,2-4 44-16,7 1 46 0,-5 0 50 16,-1-2 65-16</inkml:trace>
  <inkml:trace contextRef="#ctx0" brushRef="#br0" timeOffset="32777.58">4455 10869 0 0,'-8'10'12'0,"3"-10"128"0,-10 0 73 15,10-10 54-15,-7 5 41 0,5 1 42 0,-6-5 39 0,5-12 39 16,2-19 38-16,-7 3 36 0,5 16 33 0,3 1 30 0,-3 11 28 0,3-1-89 0,5 7-156 0,-5-3-82 31,5 0-40-31,0 2-23 0,0 4-13 0,-9 0-17 0,9 0-19 0,0 0-20 16,0 0-17-16,0 0-18 0,0 0-17 0,0 0-15 0,0 0-12 0,0 0-11 0,0 0-11 16,0 0-6-16,0 0-9 0,0 4-4 0,0 2-5 0,-7 3-3 0,7-3-2 15,0 3-1-15,-5 6-3 0,-1 0 1 0,6 0-1 0,-7-2 1 0,1 8 3 16,-2-2 0-16,3-1 0 0,-2 3 0 0,-5-2-1 0,4-4-1 0,1 9-2 0,2-9-3 15,-4 4-2-15,4 2 0 0,0-3 0 0,-3 3 0 0,3-2 1 0,-3-1 0 16,2 3 2-16,6-6-2 0,-7 4 1 0,7-5-1 0,-6 2-1 0,6 3 1 16,-7-10 2-16,7 6-2 0,0 0 0 0,0-6-1 0,-6 1-1 0,6 1-3 0,0-8 0 15,0 3-1-15,0 0 1 0,0-6-1 0,6 4 1 0,-6-4 4 0,0 5 6 16,0-5 8-16,0 0 7 0,7-5 10 0,-7 1 8 0,6-2 8 0,1 0 7 16,-1-3 3-16,2 0 6 0,-3 0 4 0,3-6 2 0,-3-1 3 0,0 2 3 15,9-5-1-15,-7-2-4 0,1 2-5 0,4 1-45 0,-5-3-15 0,-2-3 0 16,3 5 0-16,-2-6 0 0,1 1 0 0,-1-2 0 0,-1 4 0 0,2-5 0 15,2 5 0-15,-4 1 0 0,0-3 0 0,3 5 0 0,-8-2 0 0,5 3 0 16,-5 2 0-16,8 7 0 0,-8-6 0 0,8 10 0 0,-8-5 0 0,0 7 0 0,0 3 0 16,0 0 0-16,0 0 0 0,0 0 0 0,5 0 0 0,-5 3 0 0,6 7 0 15,-6-1 0-15,8 2 0 0,-3-2 0 0,3 12 0 0,-1-8 0 0,-2 8 0 16,2-2 0-16,5-1 0 0,-4 3 0 0,5-2 0 0,-2 5 0 0,5-3 0 16,-11-2 0-16,8 5-41 0,1-4-33 0,-2-1-33 0,1 2-42 0,1 1-52 0,-2-1-57 15,8 3-106-15,-8-5-123 0,2 7-90 0,6-7-67 0,-8 6-21 16,0-7 6-16,9 3 25 0,-2-6 36 0,2-2 41 0,-11-3 45 0,11-5 56 0,-2 0 60 0,1-5 68 15,0-5 73-15,1-4 92 0,-3-1 97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7T04:54:31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16046 2301 60 0,'7'-4'132'0,"-7"-2"38"16,0-3 34-16,9 5 25 0,-9-7 26 0,0 7 23 0,0-7 24 0,0 7 24 0,0-7 27 0,0 7 23 0,0-5 30 0,0 3-51 0,5-4-92 0,-5 5-47 0,0 1-23 16,0-7-9-16,0 7 1 0,0-5 0 0,0 4 1 0,0-5-1 0,0 4-2 0,-5 2-4 0,5-1-7 0,0-4-10 0,0 3-8 15,-9 2-9-15,9-1-11 0,0 1-12 0,0-1-11 0,-7-2-11 16,7 4-13-16,0 3-13 0,-5-6-13 0,5 1-10 0,-7 5-10 0,0-4-9 0,7 4-7 0,-5 0-9 16,-3-6-4-16,8 6-7 0,-7 0-4 0,2 0-6 0,-2 0-3 15,0 0-3-15,2 6-1 0,-3-6-5 0,-5 4 1 0,7 1 0 0,-1 1-2 0,1-3 1 16,-2 4-3-16,3 2 0 0,-3 0-1 0,3 0 0 0,5 2-1 0,-5-1 2 0,-4 0-1 15,4 4 0-15,5 1 1 0,-7 1 0 0,7-2 3 0,0 0-2 0,0 0 2 16,-8 2 3-16,8-2 0 0,0 0 3 0,8 0 1 0,-8 2 1 0,0-7 2 16,0 6 2-16,7-6 1 0,-7 3 2 0,5 3 2 0,4-12 1 0,-9 7 1 0,5-1 3 15,0-4 4-15,3 5 3 0,-3-4 5 0,9-1 9 0,-7-5 8 0,7 4 6 16,-9-4 5-16,8 0 5 0,1 0 2 0,-2 0 2 0,1-4 6 0,1 4 2 16,-2-5 5-16,2-1 2 0,4-4 3 0,-4 5 0 0,-1-4 0 0,0-1-4 15,-5 7-4-15,4-8-3 0,0 1 2 0,-4 0 0 0,-1 5 2 0,-2-4-1 0,1-1 0 16,2 1 1-1,-8-3-5-15,5 3-1 0,-5 0-4 0,0-1-3 0,0 1-7 0,0-6-3 0,-5 4-17 0,5-4-25 16,-8 2 0-16,2-3 0 0,1 7 0 0,-2-6 0 0,-1 1 0 0,2 4 0 16,-7 0 0-16,8-4 0 0,-11 8 0 0,11-3 0 0,-8 0 0 0,8 2-1 0,-4 4-25 0,-3-3-1 0,6 1-5 15,1 5-2-15,-11 0-1 0,11 0-3 0,-2 0 1 0,0 0-2 0,2 0 0 0,-3 5 1 16,1 1-1-16,2-3 2 0,5 9 2 0,-7-8 2 0,0 5 2 0,2 0 4 16,5 2 6-16,-8-1 0 0,3 5 3 0,-3-2 3 0,8 2 0 0,-6 0 2 15,-1 0 0-15,7 0 2 0,-6 0 0 0,6 4 4 0,0-4-2 16,-8 0 1-16,8 0 1 0,0-2-2 0,0 2 0 0,0-6-3 0,0 7 2 0,0-2 3 0,8-4 3 15,-8-1 0-15,6 3 1 0,-6-3 5 0,7 0 3 0,-1 1 1 0,2-5 4 16,-3-1 4-16,3 7 2 0,-3-7 6 0,2-4 5 0,5 6 6 0,-5-6 4 16,6 0 6-16,1 0 4 0,-9-6 3 0,11 6 3 0,-11-10 1 0,8 5 3 0,1 1 2 31,-9-5 3-31,8 3-2 0,-8-3 3 0,3 0-8 0,0-3-55 16,-3 3 0-16,2-1 0 0,-7 1 0 0,6 0 0 0,-6-3 0 0,0 3 0 0,0 0 0 15,0-6 0-15,-6 6 0 0,-1-1 0 0,2-5 0 0,5 5 0 0,-8 1 0 16,-5-6 0-16,7 4 0 0,-1 2 0 0,2-1 0 0,-9 6 0 0,7-1 0 15,-4-1-55-15,2 3-84 0,2-4-22 0,-5 7-27 0,5 0-27 0,2 0-40 16,-10 7-43-16,10-4-58 0,-2 3-68 0,-5 3-82 0,4-5-85 0,3 7-24 0,-3 4 12 16,2-5 24-16,-1 4 29 0,1 0 41 0,-2 0 42 0,3 2 47 0,-8-1 48 0,8-1 57 15,-4 6 61-15,4-6 68 0,-10 5 72 0</inkml:trace>
  <inkml:trace contextRef="#ctx0" brushRef="#br0" timeOffset="949.55">14127 1603 0 0,'0'-9'44'0,"-9"-1"31"0,9-1 19 0,0 8 16 0,-5-7 14 16,5-1 24-16,-7 7 30 0,7-2 27 0,-6-3 30 0,6 4 22 0,-5-5 24 0,-4 4-20 0,9-3-47 0,-7 0-24 0,7-1-10 0,-5 5 1 0,-2-4 8 0,1 2 5 0,6-2 5 0,-6 5-9 0,-2-7-23 0,1 7-20 0,2-1-18 0,5 1-12 15,-6-7-8-15,-2 11-4 0,3-4 1 0,5-2 1 0,-8 3-1 0,3-3-4 0,-3 1-8 16,8 1-8-16,-6-2-9 0,-1 6-6 0,7-4-2 0,-6 4-4 0,-1-5-2 16,7 5-3-16,-6 0-7 0,6 0-6 0,-8 0-7 0,8 0-6 0,-5 0-5 0,0 0-6 15,5 5-4-15,-8-5-6 0,2 4-4 0,-1 2-2 0,7-6-3 0,-8 4-2 16,3 7 1-16,-2-8-2 0,0 7-1 15,2-4 1-15,-2 3-1 0,-7 0-1 0,14 2-3 0,-6-2 1 0,-1 7-2 16,2-7-1-16,5 1-1 0,-8 4-3 0,8-4 2 0,-6 5-2 0,6-6 1 16,0 1 1-16,0 4-1 0,0-4 1 0,0 5 2 0,6-5 3 0,-6 4 0 0,8-4 1 15,-8 5 1-15,5-6 2 0,2 6 2 0,-7 0 1 0,6-5 2 0,2-1 1 0,5 6 2 16,-8-6 2-16,2 6 0 0,0-3 2 0,6 1 1 0,0-4 0 0,-5 3 2 0,-3-3-1 0,8 6 2 0,-7-6 0 16,1 0 1-16,6 1-1 0,-7 1 2 0,2-7-1 0,-3 5 1 0,-5-3 2 15,8 3 5-15,-8-3 5 0,5 3 7 0,-5-3 7 0,0-3 3 0,0 9 3 0,0-8 1 16,-5 1 0-16,5 4 1 0,-8-5-1 0,3 8 1 0,5-3-2 15,-8-3-1-15,-5 3-1 0,7-5-4 0,-7 5-8 0,5-3-10 0,-2 3-5 0,2-3-7 16,-5 0-1-16,0 3-3 0,-1-5-3 0,9 1 1 0,-8-1 0 0,-1-4-2 0,2 5 0 16,-2 1-3-16,9-6 1 0,-8 4-4 0,-3-4-4 0,5 0-6 0,4 5-8 15,-6-5-9-15,0 0-9 0,7 0-8 0,-2 0-11 0,3 0-11 0,-3 0-18 16,3 0-16-16,-2 0-28 0,7-5-33 0,0 5-35 0,0 0-40 0,-7-4-58 16,7-2-67-16,7 1-64 15,-7 1-56-15,7-1-14 0,-7 1 4 0,5-5 19 0,3-3 25 0,-3 3 30 16,3-6 35-16,5 6 43 0,-7-7 46 0,7 1 50 0,0 2 51 0,1-8 62 0,-2 7 74 0</inkml:trace>
  <inkml:trace contextRef="#ctx0" brushRef="#br0" timeOffset="1849.16">14250 1715 0 0,'6'4'9'0,"-1"-4"121"15,2 0 71-15,2 0 45 0,-9 0 34 0,0 0 31 0,0 0 29 0,0-4 30 0,0-1 31 0,0 1 30 0,0-1 30 0,0-1 28 0,-9 2 26 0,9 4-84 0,0-5-146 0,0 5-75 0,0 0-36 0,0-4-14 0,0 4-5 0,-7 0-7 0,7 0-8 0,0-6-13 0,0 6-12 16,0 0-16-16,0 0-15 0,0 0-15 0,0 0-15 0,0 0-15 0,-5 0-15 15,5 0-16-15,0 0-14 0,0 0-6 0,-6 6-5 0,6-6-4 16,0 4-5-16,-5 1-1 0,5-1-3 0,0 2-2 0,-8-1 1 0,8-1 0 0,-8 5 3 0,8-3 2 16,0 3 4-16,0-3 8 0,-5 4 4 0,5-1 3 0,0-4-1 0,0 5 1 0,0-4 1 15,5 3-1-15,-5-4-1 0,0 5 4 0,8-6 0 0,-8 1 2 0,8 4 0 16,-3-3 2-16,1-2 2 0,-1 2 0 0,11-1 3 0,-11-5 0 0,8 4 2 16,-8-4 0-16,11 6 1 0,-5-6 1 0,2 0 1 0,2-6 1 0,4 6-1 15,-6-4 2-15,0 4 0 0,-2-5 0 0,4-1 2 0,-1-4 0 0,-4 5-1 0,-2 1 1 16,5-5 3-16,-7-1 2 0,1 5 5 0,0-4 7 0,0-3 1 0,-2 3 2 15,2 5 2-15,-7-5 1 16,6-3 2-16,-6 3 0 0,0-6 0 0,0 6 0 0,0-1-2 0,0 1-1 0,-6-6-4 0,6 5-3 0,-7-4-7 0,2 4-7 31,-2-1-3-31,0 1-6 0,-6 1-4 0,6 0-5 0,-7-1-6 0,4 5-2 16,-4-4-3-16,-1 2-4 0,4 4 0 0,-2 3-3 0,-8-6-1 0,10 6-2 0,-10 0-4 16,8 6 1-16,-8-3 0 0,10 4-3 0,-1-4 3 0,-4 8 2 0,5-7 0 15,-2 6 3-15,0 4 0 0,-1-4 1 0,2 5 0 0,4 0 2 0,-4 0 1 0,5 0 2 16,2-2 2-16,-11 2 0 0,11 0-1 0,-1 0 2 0,-1 0-2 0,7-2 1 15,-5 2 0-15,5 0 1 0,-9 0 0 0,9 0 2 0,0 0-2 0,0-2 0 16,0-3 0-16,0 5 0 0,9-4-2 0,-9 4 3 0,5-6 0 0,2 0 1 0,-1 1 2 16,-1-1 1-16,3 3-2 0,0-8-1 0,4 5 2 0,0 0-2 0,-4-3 0 15,4-1 0-15,7-1 1 0,-3 2-1 0,0 0 0 0,0-6 0 0,2 0-2 16,3 3 0-16,-3-3-2 0,3-3-1 0,-2 3 1 0,-1-6-1 0,9 6 2 16,-6-6 0-16,3-3 0 0,-4 3 1 0,-1 2 2 0,8-5-1 0,-7 0 2 15,-1-3 4-15,2 3 2 0,-3-1 3 0,1 1 2 0,2-6 3 0,-8 0 0 0,-3 6 3 16,4-6 0-16,1 0 3 0,-3 0-1 0,0 0 2 0,-4-4 0 0,5 4 1 15,-7 0 0-15,-1-3 5 0,2 2 2 0,2 1 8 0,-4-3 5 0,-5 3 4 16,7 5 5-16,-7-5 7 0,0 0 8 0,0 6 3 0,0-6 7 0,0 5 1 0,-7 1-2 16,7 0-1-16,-5-1-1 0,-4 5-7 0,9-4-5 0,-7-1-8 0,2 4-8 15,-1 1-8-15,-1 1-7 0,1-2-10 0,-2 1-12 0,3 5-10 0,-2-4-8 0,0 4-4 16,2 4-4-16,-10-4-3 0,10 5-2 0,-4-5-1 0,9 6 1 0,-5-2-1 16,0 7 1-16,-3-1 2 0,3-1 2 0,-3-4 1 0,8 9 4 0,-6-4 2 15,-1 1 2-15,7 3 3 0,-6-4 2 0,-1 4 2 0,7-4 2 0,-6 5 3 16,6-6 1-16,0 6 0 0,-7-6 2 0,7 1-1 0,0 5-1 0,0-5-1 0,0 4 1 15,0-4-2-15,0-1 0 0,0 2 3 0,0 3 1 0,0-9 2 0,0 4-1 16,7 1 2-16,-7 1-1 0,0-7 1 0,6 5 1 0,1-3 1 0,-7-2 2 16,6 1 3-16,1 1 3 0,-1-2 3 0,2-4 5 0,-3 5 1 15,8-5 4-15,-8 0 1 0,4 0 4 0,-4 0 0 0,10 0 1 0,-10 0 4 0,2 0 1 0,0-5 2 16,6 1 2-16,-7-2 1 0,1 1 1 0,-1 1 1 0,-1-2 0 0,2 3 0 16,2-3 0-16,-4 2-1 0,2-7 1 0,-7 7 1 0,6-2 0 0,-1 6 0 15,-5-5-1-15,8 1-3 0,-8 4-1 0,0 0-3 0,0-5-5 0,0 5 0 16,0 0-4-16,0 0-6 0,0 0-4 0,0 0-5 0,0 0-8 0,0 0-8 0,0 0-6 15,0 0-5-15,0 0 3 0,0 0-1 0,0 5 0 0,0-1 3 0,8 1-3 16,-8 1 4-16,0-2-1 0,0 2 1 0,0 3 4 0,0-3 6 0,5 3 4 0,-5 0 4 16,0-3 8-16,0 3-2 0,0 0-1 0,0 3-4 0,0-3 0 0,0 0 0 15,0 1-1-15,0-1-2 0,6 3 4 0,-6-8-1 0,0 5-1 0,0 0 0 16,0 2 0-16,0-1-1 0,0-4 1 0,0 3-1 0,8-5-2 0,-8 5-7 16,0-4-9-16,0 5-10 0,0-5-12 0,0 1-18 0,0 4-18 0,5-5-15 0,-5 3-18 15,0-3-18-15,0 1-17 0,0-2-19 0,8 1-20 0,-8 1-21 0,0-3-23 16,0 4-18-16,0-2-17 0,0-1-37 0,0-4-42 0,0 0-56 0,0 5-65 15,0 5-13-15,0-7 8 0,0-3 22 0,0 6 26 0,-8-6 32 0,8 0 32 0,-5 5 38 16,5-10 36-16,-8 5 41 0,2-6 41 0,1 3 52 0,-3-7 60 0</inkml:trace>
  <inkml:trace contextRef="#ctx0" brushRef="#br0" timeOffset="5743.54">15253 1608 0 0,'0'0'2'0,"0"0"21"0,0 0 15 0,0 0 14 0,0 0 14 0,0 0 16 0,0 0 16 0,0 0 7 0,0 0 7 0,0 0 11 0,0 0 16 0,0 0 17 0,0 0 17 0,5 0 14 0,-5 0 7 0,0-5 4 0,9 5-2 0,-9 0-1 0,0-5 0 0,0 5 0 0,0 0-3 0,5-4 4 0,-5 4 2 16,0 0-1-16,0 0-4 0,0 0-7 0,0-6-8 0,0 6-5 0,0-4-4 0,0 4-4 0,5-5-1 0,-5-1-3 16,0 6-2-16,0-3-4 0,0-4-4 0,0 7-8 0,0 0-11 0,0-3-16 15,0-3-15-15,0 1-11 0,0 1-7 0,0-2-11 0,0 1-7 16,0 1-6-16,0-1-5 0,0-5-5 0,0 4-5 0,0 6-5 0,0 0-5 0,0-9-3 15,0 9-4-15,0 0 2 0,0 0 4 0,0 0 3 0,0 0 1 0,0 0 0 0,0 0-3 16,0 0-5-16,0 0-7 0,0 0-9 0,-5 0-6 0,5 0-7 0,0 0-7 16,-5 5-1-16,5-5-6 0,-9 4-2 0,4 2-1 0,-2 4-5 0,1-5-2 0,-1 4 0 15,0 1-3-15,0 4 3 0,2-4 2 0,-3 5 3 0,3-5 1 0,-1 4 6 16,-2 2 2-16,1-1 2 0,2-1 0 0,-4-1 2 0,4 3 0 0,0-1 1 16,-3-1 2-16,8 2-1 0,-5-1-1 0,5 3 1 0,-8-2 2 0,8-2 0 15,0 0 0-15,0 0 1 0,0 2 0 0,0-1 0 0,0-2 1 0,8 2 0 16,-8-1 0-16,5-2 1 0,-5 1-1 0,8-4 1 0,-3 3 2 0,0-3 0 0,4-3 2 15,-9 3 1-15,12-5 4 0,-4 5 1 0,-2-3 1 0,7-6 3 0,-8 5 0 16,9-1 2-16,-7-4 2 0,6 0 4 0,1 0 2 0,-4-4 4 0,3-1 1 16,3 5 6-16,3-10 5 0,-7 5 3 0,1-4 5 0,6-1 1 15,-6-5 1-15,1 0 3 0,7 6 5 0,-10-10 1 0,1 4 6 0,9 0 4 0,-10 0 3 0,-3-4 2 16,5 4-3-16,-6 0-3 0,5-3-4 0,-12 2-7 0,7-2-3 0,1 3-4 16,-8-6-2-16,0 2-3 0,0 4-5 0,0-4-8 0,-8-1-6 0,1 2-11 0,2-3-7 15,-2 2-9-15,0 0-5 0,-6 4-7 16,0-5-2-16,2 4-5 0,-5 3-2 0,4-2-6 0,1 6-2 0,-10-3-16 0,7 3-16 0,1 5-20 0,-6-1-21 15,6 5-19-15,-7 0-23 0,9 0-22 0,-5 5-25 16,3-1-25-16,-6 5-32 0,7 3-47 0,-1 1-55 0,6 2-89 0,-5 0-98 0,4 4-30 16,-3 1 6-16,3 5 23 0,1-6 33 0,2 2 37 0,-4 3 38 0,4-6 42 0,0 3 45 0,-3-2 47 0,3-1 48 15,-9 3 60-15,7-6 65 0</inkml:trace>
  <inkml:trace contextRef="#ctx0" brushRef="#br0" timeOffset="6823.78">16041 3649 0 0,'5'0'7'0,"-5"-4"66"0,7 4 38 0,-7-6 28 0,9 6 25 0,-9-4 25 0,0 4 24 0,0-5 26 16,0 5 22-16,5 0 24 0,-5 0 23 0,0-4 2 0,0 4-9 0,0-5-29 0,0 5-44 0,0 0-22 0,0 0-13 0,0 0-6 0,0 0-6 0,0-6-5 0,0 6-8 0,0-4-8 0,0-2-9 0,0 6-5 0,0-5-7 0,-5 5-6 0,5-4-8 16,0 4-9-16,0 0-14 0,0 0-14 0,-9 0-12 0,9 0-11 0,0 0-13 0,0 0-8 15,0 0-9-15,-7 0-9 0,7 0-7 0,-5 4-7 0,5-4-10 0,-7 0-3 16,7 5-5-16,-7 1-2 0,7-2-3 0,0-4 2 0,-5 6 0 0,5-1 2 0,-8-1 2 15,8 1 2-15,-7-1 1 0,7 2 2 0,-5-2 2 0,5-4-1 0,0 5 0 16,-7 1 0-16,7-3 0 0,0 4 2 0,0-2-2 0,-7-1 0 0,7 1 0 16,0-1-2-16,-5 2 0 0,5-2-1 0,0 1-1 0,0 1 0 0,0-3-1 0,0 3 2 15,0-6-2-15,0 6 2 0,0-2 1 0,0 1 2 0,0-1 2 0,0-4 3 16,5 5 3-16,-5 1 3 0,0-6 2 0,7 4 9 0,-7-4 6 0,0 0 12 16,7 5 11-16,-7-5 12 0,5 0 12 0,2 0 7 0,-7-5 9 15,8 5 3-15,-3-4 6 0,2 4 0 0,0-6 3 0,-2-3 1 0,-5 4-3 0,7 1-1 0,2-2-3 16,-4-3-6-16,1 3-6 0,-6 1-9 0,7-5-7 0,-7 6-9 0,5-1-7 15,-5-4-6-15,0 2-3 0,0-2-3 0,0 0-4 0,0 3-1 0,0-3-4 0,0 0-1 16,-5 3-7-16,5 2-6 0,0-7-4 0,-7 7-6 0,7-5-2 16,0 3-6-16,-6 1-1 0,6 1-5 0,0 4-3 0,-5-5-6 0,5 1-5 0,-9 4-7 15,9 0-4-15,0 0-9 0,-7 0-8 0,7 0-4 0,-5 0-9 0,-2 4-6 16,7-4-11-16,-7 5-14 0,2-1-15 0,-3 1-17 0,8 1-18 0,-7-2-21 16,2 1-19-16,-2 4-28 0,7 1-27 0,-7 1-43 0,2-2-50 0,-3 1-84 15,8-1-93-15,-5 7-29 0,-3-7-1 0,8 6 20 0,-6 0 26 0,-1-6 34 0,1 6 38 16,-2-6 39-16,3 1 42 0,-3-1 48 0,3 3 49 0,0-8 59 0,-4 1 65 0</inkml:trace>
  <inkml:trace contextRef="#ctx0" brushRef="#br0" timeOffset="7289.49">15180 3298 5 0,'0'-9'71'0,"7"0"41"0,-7-3 37 0,0 3 32 0,8-6 31 16,-8 6 30-16,6-1 28 0,-6 0 29 0,0 0 33 0,5 0 29 0,-5 1 33 0,0 0-17 0,8-1-46 0,-8-1-29 0,0 1-19 0,0 1-16 0,5 0-12 0,-5-1-8 0,0-1-4 0,7 2-5 0,-7-1-1 0,0 1-5 0,7 0-6 0,-7 2-10 0,0-2-8 0,7 4-5 0,-7-1-10 16,0 2-4-16,0 4-10 0,0-5-10 0,0 5-14 0,0 0-15 0,0 0-16 15,0 0-19-15,0 0-17 0,0 0-21 0,0 0-17 0,0 0-19 0,0 0-17 16,0 0-14-16,0 0-10 0,0 0-5 0,0 5-3 0,0-1-1 0,-7 2 0 15,7 3-1-15,0 3 2 0,0 2 2 0,0 0 3 0,-7 0 4 0,7 7 6 0,0-8 8 16,0 8 7-16,0-2 1 0,-7 0 3 0,7 1-3 16,0-1-6-16,0 1-14 0,0-1-21 0,0 2-20 0,0-3-18 0,0 1-27 0,0 2-26 0,0-3-36 15,0-2-35-15,0 3-43 0,0 1-49 0,0-1-96 0,0 1-113 0,7-1-77 16,-7 2-48-16,0 3-3 0,0-5 20 0,0 0 31 0,-7 5 39 0,7-3 41 0,0-3 47 16,-5-3 52-16,-3 1 52 0,3-2 61 0,-1-4 61 0,-2-1 83 0,1 0 96 0</inkml:trace>
  <inkml:trace contextRef="#ctx0" brushRef="#br0" timeOffset="8063.63">16106 5048 0 0,'0'-6'2'0,"6"6"108"0,-6-6 63 0,0 2 40 0,0 4 30 0,0-5 29 0,0-1 26 0,5 3 28 0,-5-1 27 16,0-2 28-16,0 0 28 0,0 3 28 0,0-3 24 0,0 0-74 0,0 6-126 0,0-9-62 0,0 4-22 0,0 5-11 0,0 0 2 0,0-4-6 0,0 4-2 0,0-6-9 0,-5 6-9 0,5 0-14 0,0-4-14 0,0 4-12 0,0 0-15 16,0 0-14-1,-6 0-14-15,-1 0-15 0,7 0-12 0,-5 0-12 0,5 0-8 0,-9 4-10 0,4-4-6 0,5 6-7 0,-7-2-5 0,1 1-5 0,1 1-1 0,5 3-1 16,-9-3 0-16,2 3 3 0,2-3 1 0,5 1 4 0,-7 4 3 0,0-7 1 15,7 8 0-15,-5-3 4 0,5 0-2 0,-8-3 2 0,8 3 1 0,-7 0 0 16,7-3 1-16,0 4-1 0,0-5 1 0,0 5 0 0,0-6 1 16,0 1 2-16,0 4 0 0,0-3 2 0,0-2 0 0,7 1 2 0,-7 1 2 0,0-2 2 0,8 2 3 31,-8-6 5-31,5 5 5 0,2-1 4 0,-7-4 5 0,7 0 6 0,-2 4 5 0,2-4 7 16,2 0 4-16,-4-4 5 0,1 4 5 0,1 0 4 0,-2-4 5 0,4-1 4 15,3 5 4-15,-6-6 3 0,-1 2 1 0,-5-2 3 0,8-3 0 0,0 3 0 16,-3 1-1-16,-5 1-1 0,7-5-3 0,-7 3-4 0,6-3-3 0,-6 3-5 0,0 2-8 15,0-7-7-15,0 2-4 0,0 5-7 0,0-5-7 0,-6-3-3 0,6 3-6 16,-7-1-8-16,7-1-5 0,-5 4-4 0,5 1-4 0,0 0-5 0,-8-3-4 16,8 3-2-16,-8 3-2 0,8 3-1 0,0-6-8 0,0 6-4 0,-5 0-8 0,5 0-7 15,0 0-11-15,0 0-13 0,0 0-13 0,-6 0-17 0,6 0-17 0,-7 6-21 16,7-3-21-16,-5 3-26 0,5 0-26 0,-9-3-32 0,4 3-31 0,5 4-61 16,-7-7-72-16,1 8-73 0,6-1-74 0,-5-4-17 0,-4 3 8 0,2 6 24 15,2-6 30-15,-9 0 38 0,9-3 41 0,-10 4 43 0,10-1 46 0,-9-3 49 0,1-2 54 16,0 1 67-16,0-1 71 0</inkml:trace>
  <inkml:trace contextRef="#ctx0" brushRef="#br0" timeOffset="8681.15">15095 4740 0 0,'14'-12'1'0,"-7"3"98"0,6 4 63 0,-7-5 39 0,2 1 28 15,-3 5 26-15,-5-7 26 0,8 1 27 0,-8 5 30 0,5-4 30 0,-5 3 30 0,0 2 29 0,0 0 27 0,5-1-64 0,-5 0-117 0,0 5-54 0,0 0-17 0,0 0-3 0,0-4 10 0,0 4 3 0,0 0-1 0,0-6-8 0,0 6-11 0,0 0-16 16,0 0-15-16,0 0-14 0,0 0-16 0,0 0-15 0,0 0-18 0,0 0-18 0,0 0-19 0,0 0-18 0,0 0-20 0,0 0-15 0,0 0-17 0,0 0-8 0,0 0-3 15,0 0-4-15,0 6 0 0,-5-6 3 0,5 4 0 0,0 1 2 0,0 4 3 16,0-5 3-16,-5 7 5 0,5-2 4 0,0 1 6 0,-8 1 3 0,8-1 7 0,-5-1 2 16,5 0-2-16,-8 0 1 0,2 3-4 0,-1-3 1 0,7 5-2 0,-6-9 2 15,-1 4 1-15,1 3 0 0,-7-3 0 0,6 1 1 0,1-7-1 0,0 8-1 16,-1-7 0-16,-6 2 0 0,7 0 0 0,-2-3-3 0,-4 3 1 0,4 0-1 16,2-3 0-16,-7-3-2 0,8 0-2 0,-3 0 0 0,2 0 1 0,-1 0-2 15,1 0 1-15,1 0 2 0,5-3-2 0,-7-3 1 0,-2 0 0 0,9 3-2 16,0-3 0-16,-5 0 0 0,5-3-1 0,0 3 1 0,0-3-2 15,0 0 0-15,5-7-3 0,-5 7 1 0,9-6-1 0,-9 2 1 0,7 1-2 0,-7-2 0 0,5 1 2 16,1 3-1-16,1-4 2 0,7 2 1 0,-9 3-1 0,2-1 1 16,-1-4-3-16,8 10 3 0,-7-8-2 0,6 8-2 0,-7-7 1 0,7 7 1 0,0-1-2 0,0 1 0 15,-8-1 2-15,9 5-1 0,-1-4 1 0,0 4-1 0,0 0 0 0,-5 0-2 16,2 4 2-16,-1-4-1 0,3 5-2 0,-4-1 0 0,-2 1-2 0,-6-1 3 16,5 7 3-16,-5-1 2 0,0 0 0 0,0 4 2 0,0 1 1 0,0 1 2 0,-5 2 0 15,-1 6 1-15,-2 1 2 0,1-1-1 0,-7 1 2 0,9-1 1 0,-8 0 0 16,8 6-3-16,-9-11 0 0,1 6-4 0,0-5 1 0,5-1-3 0,-4 0-2 0,6-5-3 15,-7 1 1-15,5 1-2 0,3-7 0 0,-1 6-2 0,-2-6 0 0,3 3-1 16,5-3 1-16,-7-5-1 0,7 5-2 0,0-4 0 0,0 1 0 0,-8 4-1 16,8-10-1-16,0 5-1 0,8-1 1 0,-8 2-1 0,0-2 1 0,0 1 1 0,7-5-1 15,-7 4 1-15,5-4 1 0,3 5 2 16,-2-5-5-16,-1 0-8 0,3 0-10 0,5 0-18 0,0 0-23 0,-8 0-32 0,9 0-38 0,-1 0-55 0,0 0-63 16,-5 0-103-16,5 0-121 0,-3 0-50 0,-1 0-16 0,3 0 5 0,-4 0 15 0,3 0 24 15,-3 0 33-15,-3 0 39 0,-5 0 45 0,0 0 50 0,7 6 58 0,-7-6 65 16,0 0 69-16</inkml:trace>
  <inkml:trace contextRef="#ctx0" brushRef="#br0" timeOffset="9847.5">16151 6487 0 0,'0'-5'42'0,"0"5"29"0,0-4 15 0,0-1 16 0,0 5 14 0,0-4 22 0,0-2 27 0,0 6 26 0,0 0 24 0,0-4 21 0,0 4 19 0,0 0-21 0,0 0-41 0,0-5-22 16,0 5-9-16,0 0 1 0,0 0 5 0,0 0 0 0,0 0-2 0,0 0-14 0,0 0-17 0,0 0-16 0,0 0-12 0,0 0-6 0,0 0-2 0,0 0-3 15,0 0-2-15,0 0-3 0,0 0 1 0,0 0-1 0,0 0 1 0,0 0 3 16,0 0 2-16,0 0 0 0,0 0 3 0,0 0-2 0,0 0 1 0,0 0-5 0,0 0-5 16,0 0-5-16,0 0-5 0,0 0-9 0,0 0-7 0,0 0-5 0,0 5-6 15,0-5-6-15,0 4-6 0,-6 2-5 0,6-2-8 0,-7 5-2 0,7-4-3 0,-5 5-1 16,5 1 1-16,-8 2-2 0,8-3 4 0,-8 1-1 0,3 4 0 0,5-6 0 16,-6 5-4-16,6-4-2 0,-7 6-2 0,7-7-4 0,0 1 0 0,-5-1-2 15,5 0-5-15,0 2-2 0,0-7-4 0,-9 8 0 0,9-9-3 0,0 3 0 0,0-2 0 16,0 1 2-16,0-5-1 0,0 4 2 0,0 1 2 0,0-5 2 0,0 0 5 15,0 6 4-15,0-6 3 0,0 0 10 0,9 0 10 0,-9 0 12 0,0 0 9 16,5 0 9-16,-5 0 5 0,7-6 3 0,-1 6 2 0,-1-5 1 0,11 1 1 16,-11-1-1-16,8 1 1 0,-7-5-3 0,9 3 0 0,-10 0-4 0,1-3-5 0,2 3-7 15,-3-3-5-15,3 5-3 0,-1-1-3 0,-7-5 2 0,6 1 0 0,-6 3 0 16,0-4-1-16,0 0-2 0,0 2-1 0,0-3-2 0,-6 7 0 0,6-8-5 16,-7 3-5-16,7 0-4 0,-8 0-6 0,8 3-4 0,-5-3-7 0,-3 3-4 0,2-4-5 15,6 5-4-15,-5 1-3 0,-10-1-4 0,15 5-7 0,-6-4-3 0,-7 4-4 16,8-6-4-16,5 6-5 0,-16 6 1 0,11-6-5 0,5 4 0 15,-6 1-1-15,-1-1 1 0,2 1 1 0,5 5 2 0,-9 1 2 0,4-7 3 0,5 11 4 0,-7-6 3 16,7 0 2-16,-6 3 2 0,6-3 5 0,0 1 0 0,-5 4 2 0,5-4 3 16,0-1 2-16,0 3 1 0,-9-3 0 0,9-5-1 0,0 5 1 0,0-3-1 15,0 3 0-15,0-3-1 0,0 0 0 0,0-3 1 0,0-3-3 0,0 0-1 16,0 0 1-16,0 6 0 0,0-6 4 0,9 4 2 0,-9-4 2 0,0 0 4 16,5 0 3-16,-5 0 4 0,6 0 3 0,1-4 1 0,-2 4 2 0,4-6 0 15,-4 3 2-15,2-3-6 0,-1 0-10 0,-1 2-23 0,3-1-30 0,-8-5-42 0,8 5-48 16,-8 1-67-16,0-1-77 0,-8-5-112 0,0 4-130 0,3-3-55 0,-8 3-16 15,-1-3 4-15,2 0 15 0,-8-1 24 0,1 1 33 0,-1-3 44 16,1 3 51-16,-6 0 58 0,4 0 64 0,-6-6 72 0,3 5 77 0</inkml:trace>
  <inkml:trace contextRef="#ctx0" brushRef="#br0" timeOffset="10590.02">15083 6199 54 0,'0'0'128'0,"-6"0"41"0,6-4 32 0,-6-1 26 15,-1 1 25-15,-1 4 24 0,3-12 25 0,5 8 26 0,-6-1 28 0,-2-1 30 0,3 3 30 0,5-3-46 0,-7 2-87 0,7-1-53 0,-8 1-33 0,8-1-16 0,-6 5-7 0,6-7-3 0,-6 4 0 0,6-3-4 0,0 1-4 0,-7 1-11 0,7-2-9 16,0 6-16-16,0-4-15 0,0-1-14 0,0 5-15 0,0-4-9 0,0-1-6 0,0-1-10 16,0 2-7-16,7-2-10 0,-7 1-9 0,0 1-9 0,6-2-7 0,0 1-6 15,2 1-6-15,-8-1-3 0,7 1-2 0,6-2-1 0,-7 3 1 0,7-4 1 0,-6 7 1 16,5-5 0-16,-5 1 2 0,6 4 1 0,0-5-1 0,0 5 1 16,1 0 1-16,-1 5 1 0,-3-5 0 0,4 4 0 0,1 1-1 0,-4 2-2 0,-3-4 1 15,4 7 0-15,-5-1 2 0,0 2-1 0,6-2 1 0,-13 1 0 0,5 5 0 16,-5-6-1-16,9 6 1 0,-9 1 0 0,-9-2 0 0,9-1-1 0,-5 2 2 0,5-3 1 15,-7 1 1-15,1 2 0 16,-8-6-2-16,7 6 4 0,2-4 0 0,-8 3 1 0,7-5-2 0,-9 2-1 0,10-1 0 0,-9-1-3 0,9 0-2 0,-3-3-3 16,3 3-2-16,-3-3-2 0,2-3-1 0,-1 4-3 0,1-7-2 0,6 5-2 15,-7-1-2-15,7-4 3 0,0 5-1 0,-6-5 2 0,6 4 1 0,0-4 2 16,0 0 0-16,0 0-2 0,0 0 2 0,0 0-3 0,0 0-1 0,0 0-3 0,0 0 0 16,0 0-2-16,0 0-6 0,0 0-1 0,0 6-2 0,0-6 0 0,6 0 2 15,-6 4 1-15,7-4 1 0,-1 5 5 0,1-5 3 0,-1 5 5 16,2-1 5-16,5 2 9 0,-3 0 11 0,-1-2 9 0,11 1 8 0,-9 1 5 0,2 1 3 15,1 4 3-15,-1-7-1 0,8 8 2 0,-11-3 3 0,3 0 1 0,-5 1-1 0,5-1 2 16,-7 2-3-16,7-1-4 0,-13 5-5 0,7-6-4 0,-1 0-2 0,-6 0 0 16,7 3 0-16,-7-3 1 0,-7 5 0 0,7-4 0 0,-6 0-3 0,6-1-1 15,-7 3-3-15,2-3 4 0,-9 0-4 0,9 1 1 0,-11-1-4 0,3-3 0 16,3 3-4-16,1-3-8 0,-9-2-10 0,4 5-19 0,2-4-17 0,-1 1-20 0,-1-2-21 16,-7-4-23-16,11 5-19 0,-11-5-22 0,8 6-25 0,0-6-28 0,-6 4-26 0,6-4-31 15,0 0-37-15,-6 6-51 0,6-6-58 16,6 0-55-16,-7 0-49 0,1 0-5 0,0 0 15 0,7 5 27 0,-7-5 29 0,8 0 36 0,-11 0 37 0,11 0 40 15,-2-5 43-15,1 5 44 0,1-6 47 0,-11 6 59 0,11-4 69 0</inkml:trace>
  <inkml:trace contextRef="#ctx0" brushRef="#br0" timeOffset="13642.16">16211 2237 37 0,'0'-4'97'0,"6"0"26"0,-6 4 18 0,6-5 18 0,-6-1 19 16,0 3 23-16,0-9 25 0,0 8 23 0,0-1 25 0,0-1 23 0,0 2 18 0,0 4-43 0,0-5-82 0,0 5-32 0,0-4-8 0,0 4 3 0,-6 0 6 0,6 0 2 0,0-5-1 0,0 5-5 0,-6 0-7 0,6 0-7 0,0 0-6 0,0 0-5 0,0-4-1 15,0 4-3-15,0 0-1 0,-7 0-5 0,7 0-4 0,0 0-8 0,0 0-9 16,0 0-8-16,0 0-13 0,0 0-11 0,0 0-13 0,0 0-10 0,0 0-11 16,0 0-12-16,0 0-11 0,0 0-8 0,0 0-6 15,0 0-4-15,0 0-3 0,0 0 6 0,7 4 8 0,-7 1 3 16,6-1 5-16,-6 1-1 0,6 5 6 0,-1-5 2 0,10 4 2 0,-9 1 4 0,1 1 3 0,4-3 5 0,5 7 0 0,-5-4 0 16,1 4 0-16,9-6-6 0,-7 5-5 0,4 0-3 0,-4 2 1 0,6-1 0 15,4-1 4-15,-3 2 2 0,6-1 1 0,-9 3 3 0,8-2 0 0,6 2-1 16,-5-3 0-16,6 4 2 0,-1 2-2 0,7-3 0 0,1 3 0 0,5-2 0 0,0-1-4 15,2 9-1-15,4-9-3 0,9 7-1 0,-9-1-3 0,8 0-3 0,4 5-7 16,-3-3 1-16,12 2-3 0,-6 2 1 0,-2-2-1 0,8 8-1 0,6-8-1 16,-6 6 0-16,-1 2-2 0,9-3-1 0,-4 6 0 0,3 1-3 0,6-7 2 0,-9 7 1 15,11-1 6-15,-3 1-2 0,-6-3 1 0,7 3 0 0,5-1-2 0,-3 0 3 32,-4-5 0-32,2 6 0 0,0-1-1 0,-1 0-2 0,8-1-1 0,-8 1 2 15,0 0 2-15,1 5 1 0,0 0 7 0,-7-4 5 0,6 3 1 0,-4 2 6 16,-2-2 1-16,-1 0 1 0,1 2 3 0,-7 0 3 0,1-1 6 0,-1-5 2 0,-5-2 7 15,7 5 2-15,-15-5-3 0,6-3-5 0,-5 7-4 0,0-7-3 0,-7-1 1 16,7 2-1-16,-7-6-1 0,0 5 0 0,-6-4-2 0,7-2-1 0,-9-4-2 0,3 6-3 16,-2 1-3-16,0-9-4 0,-5 5-2 0,4-3-2 0,-5 3 3 0,1-6-5 15,-1 3-2-15,1 1-3 0,-9-6-4 0,10 2-2 0,-10-3 0 0,8 1-2 16,-7 2-2-16,2-6 1 0,-2-2 1 0,1 2 0 0,-6 0 0 0,-3-6 0 16,3 1-1-16,-1 4 1 0,-8-2-1 0,3-9 2 0,-8 9 0 0,6-8 0 0,-12-1-1 15,7 3 2-15,-8-1-1 0,1-1 5 0,-2 2 4 0,3-6 8 0,-8 0 5 16,0 0 5-16,0 0 1 0,0 0-2 0,0 0-1 0,0 0-5 0,0 0-3 15,-8-6-6-15,8 2-6 0,0-1-11 0,-5-1-12 0,5 6-17 0,-7-3-20 16,7-7-18-16,0 4-18 0,-6 3-18 0,6-3-18 0,-8 0-17 0,8-3-19 0,0 4-17 16,-6 1-18-16,6-2-21 0,0-3-18 0,0 5-22 0,0-1-21 0,0-1-35 15,0 2-41-15,0-7-41 0,0 7-40 0,6-1-21 0,-6-5-14 0,0 6 13 0,0-7 25 16,0 8 32-16,0-9 35 0,0 3 37 0,0-1 39 0,0 1 43 0,0-6 43 16,-6 5 50-16,6-4 50 0</inkml:trace>
  <inkml:trace contextRef="#ctx0" brushRef="#br0" timeOffset="13957.61">21544 4597 0 0,'-13'0'2'0,"5"-5"116"0,-4 5 83 0,5-4 56 0,-6-1 43 0,8 1 40 0,-9-2 39 0,9 0 36 0,-10-3 31 0,3 4 32 0,5-5 31 0,2 6 27 0,-3-5 28 0,0 4-82 0,8-2-140 0,-5 7-92 0,5-3-64 0,0 3-34 15,0 0-20-15,0 0-20 0,0 0-20 0,0 0-19 0,0 0-19 0,0 0-11 0,0 0-13 16,0 0-6-16,0 0-4 0,0 0-3 0,5 3-1 0,3 4 6 0,-8-2 3 16,8-1 5-16,-3 5 5 0,2 1 1 0,5 0 6 0,-4 6 3 0,4-7 6 15,2 10 0-15,-1-4-2 0,-1 5-1 0,8-1-6 0,-7 0-1 0,5 5-2 16,-2 0-7-16,2 1-4 0,1-1-7 0,-6 1 0 0,8-1-5 0,-2 3-5 15,-6-5 0-15,8 4-4 0,-11-3 2 0,3 3-3 0,1-3-1 0,-1-3-1 0,0 5-3 16,0-7-2-16,-6 3 0 0,5-2 0 0,-5 1-1 0,1-5 2 0,-8 4 2 16,5-4 0-16,-5 0 2 0,0 0 1 0,0-2 1 0,0-4 5 0,-5 3 0 15,-3-3 3-15,1 1 2 0,2-1 5 0,-9-4-2 0,9 5 0 0,-16-5 0 16,8-1 0-16,-6-4-1 0,-8 6 0 0,7-6-4 0,-4 0 0 0,-3 0-3 0,1-6-3 16,-8 6-3-16,3-4-4 0,4-1-12 0,-5-5-17 0,0 5-20 0,-1 1-20 15,1-5-27-15,6 3-30 0,-6-3-38 0,-2-3-39 0,8 9-44 16,-6-8-42-16,-2 7-68 0,10-5-77 0,-10-1-70 0,2 4-66 0,-7-3-14 0,7-2 13 0,-7 7 29 15,-1-5 38-15,1-1 41 0,0 5 46 0,-7-5 50 0,7 4 55 0,2-3 53 0,-11 4 55 16,9 1 65-16,-5-2 74 0</inkml:trace>
  <inkml:trace contextRef="#ctx0" brushRef="#br0" timeOffset="14793.1">16393 3846 29 0,'-20'-10'57'0,"6"-1"21"16,1 8 24-16,0-9 25 0,2 8 29 0,-5-5 28 0,11-2 26 0,-8 7 25 0,0-5 21 0,0 2-1 0,7-2-12 16,-7 4-8-16,5 1-3 0,-4-7-7 0,6 7-8 0,0-1-11 0,-1 1-12 0,-1-2-18 0,3 6-25 0,5-6-18 0,-8 3-17 0,2-3-14 0,6 6-11 0,-5-5-7 0,5 5-6 0,-7-4-4 0,7 4 0 0,-8-6-3 0,8 6-3 0,0 0-4 15,0-4-3-15,0 4-1 0,0 0-6 0,0 0 0 0,0 0-4 16,0 0-6-16,0 0-4 0,0 0-6 0,0 0-6 0,0 0-6 0,0 0-7 16,0 0 0-16,0 0-2 0,0 0 2 0,0 0 1 0,8 4 3 0,-8-4 0 15,7 6 4-15,-2-2 4 0,9 1 5 0,-9 1 7 0,10 3 4 0,2-3 5 0,-2 3 4 16,4 6 5-16,2-6-2 0,2 7 0 0,4-3-4 0,-1 2-2 15,1-1-3-15,4 11-1 0,3-6-2 0,-2 2-3 0,2 3-2 0,6 1-6 0,-3 2-1 16,2 0-2-16,0 1-2 0,7 2-3 0,-2-6-1 0,4 6-2 0,-4-2 2 16,9-3 0-16,0 4 4 0,5 2 5 0,-6-4 2 0,6 4-2 0,0-3-2 0,8 2 0 15,-1 0-4-15,1 3 3 0,6 2-4 0,-1-2 2 0,-1 1-1 0,10 7-5 0,-2-4-2 16,-1-3-5-16,2 11-3 0,5-5-7 0,-5-1-2 0,6-1 2 0,-1 1 0 16,-5 0-3-16,5 0 0 0,0 1 2 0,1-6-2 0,-1-1-1 0,3 1 3 15,-11 2 4-15,9-8 0 0,-7 2-1 0,7 0 2 0,-6 0 1 0,-3-8 6 16,-2 9 4-16,2-7 8 0,-5 1 6 0,3-1 4 0,-3-4 4 0,-6 3 1 0,1-3 4 15,-2 0-2-15,2 0 2 0,-9-2-1 0,2 3 3 0,1-2-3 0,-8-1-3 16,-1 3-4-16,1-6-7 0,-6 4-5 0,0 2-9 0,0-3-4 0,-7 1-4 16,0 2-4-16,1-3-3 0,-8-2-1 0,0 2-2 0,-6-3 0 0,-1 6 0 15,2-6-2-15,-1-2-1 0,1 2 2 0,-8 0-2 0,1-5 0 0,-1 4 0 0,2-4 3 16,-3 5 0-16,-4-6 0 16,4 1-2-16,-5-1 2 0,0 6 0 0,0-4-2 0,1-1 1 0,-2-1-1 0,-4-5 1 0,3 7-1 0,4-2 1 0,-9-3 0 15,7 3 1-15,-8-3 2 0,9 3 1 0,-7-5-1 0,-1 2 1 0,7-3 1 16,-5 3-1-16,-3 0 0 0,3-3 0 0,-3 3 1 0,0 0-1 0,-5-6 1 0,9 4 0 15,-9-4 0-15,0 0-1 0,0 0 0 0,0 0-4 0,0 0-4 0,0 0-10 16,0 0-4-16,0 0-3 0,0 0-10 0,0 0-11 0,0 0-14 0,0 0-21 16,0 0-22-16,0 0-21 0,0 0-24 15,-9-4-26-15,9-2-22 0,-5 0-21 0,5 3-23 0,-5-3-22 0,-3 0-43 0,8 3-53 0,-5-7-63 0,-3 5-64 0,8-5-14 16,-8 4 13-16,3-3 24 0,-1 0 32 16,-1-2 36-16,7 3 37 0,-6-3 40 0,6 1 36 0,-8-5 41 0,3 6 43 0,5 0 55 15,0-6 59-15</inkml:trace>
  <inkml:trace contextRef="#ctx0" brushRef="#br0" timeOffset="15108.21">20854 5721 0 0,'-8'5'84'0,"3"-5"115"0,-1 4 67 0,-7-4 52 0,6-4 42 0,-1 4 40 0,2-5 40 0,0 1 35 0,-1-2 32 0,2 1 27 0,5 1 21 0,-8-2-1 0,8 6-21 0,0 0-114 0,0 0-170 0,0 0-86 0,0 0-44 0,0 0-29 16,0 0-20-16,0-6-24 0,0 6-23 0,0 0-14 0,8 0-12 0,-8 0 0 16,0 0 4-16,5 6 1 0,2-6 3 0,-7 6 1 0,6-2 3 0,8 1 5 0,-7 1 2 15,-2 3 6-15,3 0 4 0,3 1 6 0,4-1 5 0,-3 7 2 0,0-2 1 16,2-4-8-16,-1 5-6 0,0 0-7 15,8-2-1-15,-11 2-3 0,4 6 0 0,7-8 0 0,-8 7-4 0,6-5 1 0,1 4-5 0,-6 2-1 0,4-2 1 0,3-1-5 16,-2 2 2-16,-1 0 0 0,3 4-1 0,-3-3 0 0,-4-3-2 0,7 3 2 16,-3-2-1-16,-4-1 2 0,-2 3 0 0,-1-6 1 0,5-2-2 0,-11 2 4 15,9-3 1-15,-14-3 7 0,5 0 7 0,-5-5 4 0,-5 7 6 0,5-7 2 16,-7 1 3-16,-5 1-2 0,-4-6 1 0,5 4 0 0,-1-4-2 0,-9 0 0 0,1 0 1 16,0 0-3-16,1 0-8 15,-7-4-18-15,0-2-22 0,-1 1-26 0,4 1-29 0,-4-1-27 0,-7-5-30 0,3 6-31 0,-9-7-33 0,8 1-33 0,-7 1-34 16,0-2-53-16,-1 2-60 0,0-4-79 0,1 1-88 0,-5 3-23 0,4 0 8 0,1-6 25 31,-6 6 35-31,7-1 41 0,-1-1 41 0,-8-3 47 0,7 5 45 0,3-2 48 16,-9-4 48-16,5 5 58 0,2 1 64 0</inkml:trace>
  <inkml:trace contextRef="#ctx0" brushRef="#br0" timeOffset="15818.92">16614 5273 93 0,'-13'-6'156'0,"1"-4"38"0,-2 5 27 0,1-5 25 0,-8 5 22 0,8-4 20 0,-6-1 21 0,7 4 22 0,-8-3 19 0,8 0 20 0,-2 3 17 0,1-3-73 0,-8 5-120 0,11-1-60 0,1-1-30 0,-3 2-11 0,4-2-8 0,-4 6-3 0,5-5-3 0,2 5-5 0,-3-4-2 16,8 4-4-16,-5 0-6 0,5 0-7 0,0 0-6 0,0 0-8 0,0 0-7 16,0 0-6-16,0 0-7 0,0 0 2 0,0 0 1 0,0 0 6 0,0 0 8 0,0 4 5 15,5 1 2-15,-5 1 2 0,8 4 4 0,-3-5 3 0,9 3 10 0,-1 3 7 16,-1 4 9-16,2-6 11 0,5 6 8 0,1-2 2 0,-1 2-2 0,8 6-8 16,-2-8-7-16,1 7-11 0,6 0-6 0,2 0-7 0,4 5-8 0,1-7-6 15,0 6-7-15,9 1-8 0,-4 5-5 0,2-2-8 0,6 2-5 0,-7 0-1 0,13 4-4 16,-6-1-2-16,6 1-3 0,-5 2-1 0,5-3 2 0,8 7 1 0,-8-6 2 15,8 5 3-15,-1-5 3 0,1-1 2 0,6 7-2 0,-7-1-2 0,6 1-3 16,0-7 0-16,8 11-2 0,-8-5-1 0,8 1 5 0,-2 5-1 0,-4-3 3 0,4 2-5 16,2 1-1-16,6 0-2 0,-7-2 1 0,-1 0 2 0,9 2 3 0,-7-2 1 15,-3-3 4-15,9-1 0 0,-6 0 2 0,-3-1 2 0,11-3-1 0,-11 4 2 16,3-5 0-16,1-3 1 0,-9 2 4 0,7-3-3 0,-6-2 0 0,-1 2-4 16,-6-2 1-16,7-3 0 0,-6-1 7 0,-8 2 1 0,7-7 1 0,-6 6-2 15,-8-7-1-15,0 3-2 0,-4-2-1 0,5 0-2 0,-12-5-2 0,-2 1-3 16,-5 4 1-16,-1-4-1 0,0 0-2 0,-5-6-5 0,-7 7-7 0,-1-7-4 0,2 2 1 15,-10-1-2-15,1-5 3 0,4-1-1 0,-11 5-1 16,1-9-1-16,2 6 3 0,-3-2-1 0,-5-4 1 0,8 5-1 0,-8-5-2 0,0 0 0 16,0 0 0-16,0 0-1 0,0 0-2 0,0 0-3 0,0 0-3 0,0 0-3 0,0 0-3 0,0 0-4 15,0 0-4-15,0 0-7 0,0 0-6 0,0 0-10 0,0 0-7 16,0 0-13-16,0 0-11 0,0 0-14 0,0 0-12 0,0 6-14 0,0-6-15 0,0 0-15 0,0 0-15 16,0 0-13-16,0 0-13 0,0 0-10 0,0 0-10 0,0 0-27 0,0 0-36 15,0 0-62-15,0 0-77 0,0 0-26 0,0-6-2 0,0-3 14 0,0 3 23 0,0-3 29 16,0 0 28-16,0-7 33 0,0 2 31 0,0-2 32 0,0 4 36 0,0-9 48 0,0 2 54 15</inkml:trace>
  <inkml:trace contextRef="#ctx0" brushRef="#br0" timeOffset="16212.8">20606 6987 0 0,'-13'0'35'0,"0"0"148"0,0 0 82 0,8-7 54 0,-4 7 42 0,-3-3 34 0,6-8 30 0,6 7 32 0,0-2 31 0,6-3 28 0,-6 5 27 0,-6-7 23 0,6 7 23 0,0 4-123 16,0-6-201-16,0 6-101 0,0 0-50 0,0 0-19 0,0 0-10 0,0 0-9 0,0 0-6 0,0-5-11 0,0 5-11 0,0 0-13 0,0 0-9 0,0 0-13 0,6-4-9 0,-6 4-6 0,0 0-6 0,0 0-1 16,5 0 0-16,-5 4-1 0,7-4 1 0,2 5 0 0,-4 1-2 0,1-2 1 15,6 7-1-15,4-2 5 0,-5 1 0 0,2 5 6 16,7 0 5-16,-1-2 2 0,2 2 4 0,6 6-1 0,-4-3 0 0,4 1-2 0,-1 7 0 0,8-3 1 16,-10 3 1-16,10-3 2 0,-8 7 3 0,6-1 2 0,0 0 4 0,-6 1 3 15,8 0 2-15,-7 4 2 0,4-6 3 0,-4 2 1 0,-2-1 2 0,7 0 2 16,-6 1-1-16,1-6 0 0,-1 0 1 0,1 7 0 0,-8-13-2 0,6 6-3 15,-6-3 0-15,2-8 1 0,-8 8-2 0,0-6-1 0,0-2-1 0,-7-2 1 0,-1-2-2 0,-5-5-1 16,8 2 4-16,-8 0 1 0,0-2 5 0,0 1 1 0,-8-5 2 0,8 4 2 16,-5-4 0-16,-1 0-3 0,-7 6 1 0,0-6-2 0,0 0-1 0,0 0-1 15,0 0-2-15,-6 0-1 0,-1-6-5 0,1 2-6 0,-8 4-7 0,6-9-13 16,-2 3-16-16,2-4-16 0,-6 1-20 0,1 4-21 16,0-5-25-16,-1 1-28 0,4-3-29 0,-4-2-35 0,1 4-35 0,-8 1-42 0,10-6-41 0,-10 5-78 15,2 1-92-15,-7 0-64 0,5-2-47 0,2 2-3 0,-8-1 18 0,8 4 30 0,-7-3 39 16,8-1 43-16,-9 5 45 0,9-4 51 0,-3 5 51 0,1-2 55 0,-1 0 56 15,3 3 74-15,5 3 86 0</inkml:trace>
  <inkml:trace contextRef="#ctx0" brushRef="#br0" timeOffset="17161.16">16014 6767 81 0,'-7'0'144'0,"2"-6"34"0,-2 1 26 0,0 1 24 0,2-2 22 0,-3 1 23 0,3 1 21 0,-3 0 21 0,8-7 21 0,-6 7 20 0,6-2 23 0,-7 1-60 0,7 1-108 0,0-2-48 0,-6 1-17 0,6 1-3 0,0-1 3 0,0 5-1 0,0 0-3 0,0 0-6 0,0 0-8 15,0 0-12-15,0-4-9 0,0 4-11 0,0 0-14 0,0-6-16 0,0 6-15 16,0 0-10-16,0 0-6 0,6-3-6 0,1 3-2 0,-7 3-3 0,6-3 0 16,2 0 3-16,-3 6 0 0,3-2 4 0,4 1 2 0,0-1 3 0,3 1 2 0,-3 5 7 15,7 1 7-15,1-1 3 0,1-1-3 0,-3 0-2 0,8 1-2 16,1 4-2-16,4 2-3 0,-4-1-3 0,6-1 0 0,-1 6-1 0,2-6 0 0,3 5 1 15,-3 2 0-15,4-3 1 0,1 3-5 0,0 3 0 0,0 1-4 0,2-1 0 16,3 0-5-16,-5 1-3 0,7-1-1 0,-2 6-4 0,11-2 2 0,-10 6-2 0,5-3-1 16,3 2 0-16,5 1 0 0,-6 5-3 0,6-5-3 0,2 5-2 0,-1 1-1 15,-1-1-3-15,0 0-1 0,8 1 1 0,-1-3 1 0,-7 8-1 0,8-5 0 16,6-1-2-16,-7 4-1 0,1-4 1 0,5 1 1 0,-6 3 4 0,7 2 3 16,-1-2 2-16,2 0 3 0,-1-3 1 0,-1 5 0 0,-8-2 2 0,10 2 4 0,-1-8 0 15,-1 8 1-15,0-5 2 0,-6-1 3 0,7-5-1 0,-6 5 0 0,-1-5-1 16,1 0-2-16,-8 1-3 0,8-1 0 0,-8-6 0 0,0 8 1 15,-5-8-2-15,4 2 0 0,-4-2-3 0,5 2 0 0,-5 0-3 0,-8-6 0 16,7 4-2-16,-7 3-2 0,0-7-2 0,-6 6-1 0,9-6-2 0,-11 5 1 0,2-5 0 16,0 2-3-16,1-4-2 0,-8 5 2 0,7-5 1 0,-7 5-4 0,7-9-1 0,-5 6 1 15,-2-8-1-15,8 2 1 0,-8 3 1 0,-6-6 1 0,8-2 0 0,-2 2-2 16,-6 0 1-16,6 0-1 0,-6-6-2 0,0 1-1 0,0 5-2 0,-7-9 2 0,8 3 0 16,-7 0 0-16,4-5-2 0,-3 2 0 0,-3-1 1 0,-2-1-1 0,3 1 2 15,-1 2 0-15,-4-7 1 0,-2 3 1 0,9-3 0 0,-15 6 1 16,6-6-1-16,2 0-1 0,-8 0 1 0,1 4-1 0,-2-4 1 0,4 0 2 0,-9 0 0 0,7 0 0 15,-7 0 1-15,0 0 1 0,0 0 0 0,0 0-1 0,0 0-1 0,0 0-2 16,0 0-2-16,0 0-8 0,0 0-5 0,0 0-6 0,0 0-11 0,-7 0-9 16,7 0-16-16,0 0-20 0,0 0-25 0,-9 0-25 0,9 0-33 0,-5 0-36 15,-2 0-36-15,7 0-37 0,-11-4-54 0,2 4-64 0,2-6-70 0,-4 3-74 0,3-4-20 16,-5 2 5-16,1 1 22 0,-2-7 32 0,1 2 39 0,0 5 42 0,2-11 47 16,-5 5 49-16,11-1 49 0,-8 2 52 0,-1-4 62 0,7-2 67 0</inkml:trace>
  <inkml:trace contextRef="#ctx0" brushRef="#br0" timeOffset="17492.08">20404 9038 0 0,'-6'9'60'0,"-1"6"169"0,1-6 91 0,6-3 62 0,-7 0 48 0,7-3 33 0,0-3 21 0,0 0 18 0,0 0 12 0,0 0 15 0,0 0 17 0,7-3 15 0,-1 3 16 0,1 0-145 0,-1 0-240 15,1 0-113-15,-1 3-47 0,7-3-22 0,-5 6-8 0,-3-6 4 0,3 4 11 0,2-4 12 0,-1 5 11 0,-4-1 6 16,2-4 3-16,1 6 0 0,4-6 3 0,-5 5-3 0,-2-1-5 0,3 1-3 0,-2 1-2 15,7-2-2-15,-8 6 1 0,2-5-2 0,2 4 0 0,2 1-1 16,-4 1-2-16,6-1 0 0,-5-1-2 0,3 6-1 0,-3 0 2 0,5-6-5 16,-1 6 1-16,0 4-1 0,3-4-6 0,-2 0-2 0,-2 4-4 0,5-5-2 0,-5 6-3 15,1 0-1-15,4-2 1 0,-5 3-1 0,2-2 0 0,0-4-4 0,-6 4 1 16,5 1 1-16,-4 0-2 0,-1-6 1 0,-2 5 0 0,-5-7 2 0,0 0 5 0,0 3 4 16,0-5 6-16,0 1 3 0,-12-1 2 0,4-7 0 0,-4 8 2 0,0-7 1 15,-9 2-2-15,3-2 1 0,-9 1-1 0,-5 0 1 0,4-1-6 0,-9-4-9 16,2 0-13-16,3 0-24 0,-7 0-27 0,-5 0-30 0,4 0-33 0,-5-4-39 15,6 4-45-15,-14-5-45 0,8 5-47 0,-2-5-74 0,-4 1-81 0,7-2-78 0,-4 2-69 16,4-1-20-16,-3 5 11 0,9-6 26 0,5 6 38 0,-6-3 43 0,12-3 49 16,3 2 54-16,-3-2 56 0,7 1 58 0,1-5 57 0,0 7 71 0,4-9 74 0</inkml:trace>
  <inkml:trace contextRef="#ctx0" brushRef="#br0" timeOffset="22966.39">22865 5096 0 0,'0'0'1'0,"8"0"93"0,-8 0 58 16,6-6 33-16,-6 6 21 0,5-5 15 0,-5 1 10 0,8-1 13 0,0 1 11 0,-3-2 15 0,-5-3 14 0,8 3 17 0,-3 3 16 0,-5-3-69 0,5 0-117 0,-5-3-49 0,9 3-14 0,-9 3 1 0,5-1 14 0,-5-2 14 15,7-3 17-15,-7 3 16 0,6 0 10 0,-6 3 5 0,0-8 4 0,0 7 2 0,0-2 0 0,0 2-2 16,0-1-5-16,0 1-4 0,0-1-6 0,-6-1-6 0,6 2-9 0,0-2-10 0,0 1-12 15,-7 1-10-15,7-1-11 0,0 1-9 0,-5 4-9 0,5-6-6 0,-9 2-9 16,9 4-5-16,0-5-3 0,-5 5-5 0,5-6-3 0,-5 6-4 0,5-3-8 16,-8 3-1-16,8-7-5 0,-5 7-4 0,5 0-2 0,-8 0-3 0,0 0-4 0,8 0-1 15,-5 0-3-15,-1 0-3 0,-2 0-3 0,3 7-1 0,5-7-4 0,-8 3 1 16,-4 3-2-16,5-1-1 0,2-1 1 0,-2 6 1 0,-1-1 0 0,-4-4 2 16,5 11 0-16,2-7 3 0,-2 0-2 0,-7 6 2 0,8 0-1 0,-1 0 2 15,2-5 1-15,-4 4-1 0,2 2 2 0,2 2 0 0,-1-3 1 0,1 0-2 16,5 0-2-16,-8-1 0 0,8 0-3 0,-8 7 2 0,8-6-2 0,0-2 2 0,0 2-2 15,0 0 1-15,0 0 1 0,0-2-1 16,0-2 2-16,8 5-1 0,-8-3 2 0,0-4-2 0,8 2 3 0,-8-2 2 0,5 7 1 0,-5-7 1 0,6-5 0 16,-1 7 1-16,2-7 2 0,-7 7-1 0,9-8 1 0,-4 4 1 0,2-3-4 0,-1-4 3 15,-1 5-1-15,4-5 2 0,3 0 3 0,-5 0 0 0,0 0 2 0,-2 0 0 16,10-5 1-16,-10 5 4 0,2-4 1 0,5-3 3 0,-4 4 3 0,5-8 8 16,-7 1 9-16,7 5 8 0,-5-4 8 0,5-5 3 15,-8 3 4-15,9-4 1 0,-9 2 0 0,8-2 4 0,-6 0-2 0,0 0 3 0,0-4 0 16,-2 4-4-16,2-5 0 0,-1 1-6 0,2 0-8 0,-2-1-8 0,-6 1-6 0,7 3-3 0,-2-2-1 15,-5-3-1-15,9 2 4 0,-9 5-2 0,0-2 5 0,0 1-1 16,5 1 2-16,-5 4-2 0,0 1 0 0,0 5 0 0,0-1-1 0,0-1-5 0,0 6-2 16,0 0-9-16,0-4-7 0,0 4-9 0,0 0-9 0,0 0-12 0,0 0-10 0,0 0-3 15,0 0-2-15,0 4-2 0,0-4 1 0,5 11 1 0,-5-7 1 0,0 5 3 16,0 6 4 0,0 0 5-16,8 0 6 0,-8-2 6 0,0 8 8 0,5 0 5 0,-5-3 8 0,8 1 1 0,0 2 0 0,-8-3-5 0,5 7-7 0,1-6-7 0,-6 1-9 15,7 1-7-15,-1-3-8 0,1 1-9 0,-1-3-10 0,1-2-13 0,0 5-14 16,0-8-13-16,-2 3-12 0,3-5-10 0,3 2-14 0,-3-2-10 0,4 0-8 0,-4-2-4 15,4-3-2-15,-5 1-2 0,12 0 1 0,-12-5-4 0,11 0-2 0,-4 0-7 16,-1 0-10-16,0-5-10 0,6 0-11 0,2 1-7 0,-9-3-1 0,7-2 0 16,-5 0 3-16,4-2 7 0,-2 2 8 0,2-5 10 0,-4-1 10 0,4 0 15 0,-5 1 19 15,0-2 25-15,6 1 28 0,-4 2 30 16,-2-8 25-16,-7 6 31 0,7 1 31 0,0-5 34 0,-7 4 33 0,1-4 26 0,7 4 20 0,-9-4 20 0,-5 4 18 0,7-3 14 16,-1-3 12-16,-6 6 9 0,0-4 8 0,7 4 12 0,-7-5 11 0,-7 6-1 15,7-6-8-15,0 5-15 0,-6 2-18 0,6-2-11 0,-7-6-12 0,2 12-10 31,-4-4-11-31,4-2-10 0,-2 3-10 0,7 3-13 0,-6 0-9 0,0-1-17 16,-1 5-15-16,-1 1-12 0,3-2-6 0,5 0-13 0,-6 2-10 0,6 4-13 0,-8 0-9 16,8 0-10-16,0 0-6 0,-5 4-7 0,5 2-6 0,-7 4-4 0,-1-5-5 15,8 5-6-15,-5 4-5 0,-2-4-6 0,0 5-1 0,7 0 2 0,-5-2 3 16,-3 2 2-16,3 6 5 0,-3-8 2 0,8 2 3 0,-6 5 2 0,1-6 0 0,-2 6 2 16,7-5-2-16,-9-2 2 0,9 8 2 0,-5-6-2 0,5 4 1 0,0-5 0 15,-6 2-1-15,6 3-2 0,0-5-3 0,0 1-3 0,6 1-6 0,-6-3-4 16,0-2-5-16,5 4-6 0,-5 0-5 0,9-6-2 0,-9 0-2 0,7 1-2 0,-2 5-9 15,1-5-7-15,2-1-7 0,5-4-7 0,-8 5-6 0,9-5-5 0,-9-1-5 16,10 1-6-16,-2 1-5 0,-2-6-4 0,4 0-3 0,-3 0-4 0,0 0-6 16,2-6-5-16,6 1-4 0,-1 1-4 0,-6-1-5 0,6-5-6 0,2 1-6 15,-8 0 0-15,6-7-2 0,1 5 4 0,-1-2 9 0,-6-2 8 0,8 0 10 0,-10 0 12 16,9-3 12-16,-6 2 16 0,-1-4 21 0,0 7 23 0,-7-8 25 0,7 2 30 16,-8 1 25-16,2-9 26 0,2 9 23 0,-4-7 19 0,-5 5 16 0,6-3 16 15,-6-3 17-15,0 3 16 0,-6-3 13 0,6 4 10 0,-5 1 6 0,5-3 3 16,-9 5-2-16,2-2-3 0,2 6-3 0,-1 2-4 0,6 1-2 0,-7 3-4 0,1 0-4 15,6 0-16-15,-8 3-24 0,8 6-24 0,0-4-26 0,0 4-23 0,0 0-21 16,0 0-15-16,0 0-11 0,0 4-7 0,-5 2-6 0,5 3-10 0,0 0-11 0,0 0-8 16,0 7-5-16,0 3 1 0,0 1 6 0,0-1 6 0,0 1 11 0,0 5 8 15,0-6 6-15,0 5 2 0,0 1-2 0,0-1-6 0,0 0-1 0,0 0-7 16,0-3-5-16,0 3-7 0,0 1-8 0,0-6-10 0,0 5-9 0,0-3-10 16,5-3-8-16,-5-3-14 0,0 6-11 0,8-8-11 0,-8 2-10 0,6 0-12 15,-6-5-12-15,7 4-10 0,-1-4-6 0,-1-5-1 0,2 5 1 0,2-4 5 0,-4-2 7 16,1-4 6-16,6 5 13 0,-3-5 9 0,3-5 10 0,-6 5 12 0,7-4 11 15,-5-8 12-15,4 8 15 0,0-7 11 0,-5 2 14 0,6-4 11 0,1 1 15 16,-9-3 12-16,11 1 15 0,-11-5 11 0,8 4 12 0,-8-4 11 16,4 0 13-16,3-2 8 0,-6 3 10 0,-1-6 10 0,3 3 8 0,0-4 13 0,-3 1 10 0,2 5 10 15,-7-1 11-15,6-4 3 0,0 5 6 0,-6 3-4 0,8-2-1 0,-8 3-3 0,0 6-7 16,0-3-5-16,7 3-7 0,-7 3-11 0,0 3-9 0,0 3-15 0,-7-6-15 16,7 6-18-16,0 0-18 0,0 0-18 0,0 0-17 0,-8 0-14 0,2 6-12 15,6-3-6-15,-6 3-7 0,-1 3-5 0,2 3-7 0,-3-3 0 0,0 0-2 0,-3 6-1 16,6 1 4-16,-2-7 1 0,-2 6 3 0,-3-2 4 0,6 2 1 0,1-4 3 15,-3 2 0-15,0-3 1 0,3 4-2 0,5-2-1 0,-6 3 0 0,-2-8 0 16,8 4-2-16,-5-1 3 0,5-1-2 0,0 6 1 0,-8-5-1 0,8-1-2 16,0 2 0-16,0-1-1 0,0-1-1 0,0 1 1 0,0-1 1 0,8 2 3 0,-8-2-2 15,0-3 2-15,5 4 0 0,3-1 2 0,-8 0 0 0,6-3 1 0,-1 3 1 16,3 0 3-16,0-3 3 0,-8 4 1 0,11-5 0 0,-4 4-1 0,-2-5-4 16,4 2-6-16,-2-1-8 0,4-1-9 0,-6 2-11 0,3 0-13 0,5-6-16 15,-6 4-22-15,-1-4-23 0,8 0-27 0,-7 5-28 0,5-5-41 0,-5 0-51 16,-2 0-75-16,8 0-86 0,-5 0-39 0,5-5-14 0,-7 5 8 0,7-4 17 0,-6-2 28 15,-1 0 31-15,8 2 35 0,-7-7 40 0,-2 2 41 16,3 0 42-16,-3-7 52 0,1 7 57 0</inkml:trace>
  <inkml:trace contextRef="#ctx0" brushRef="#br0" timeOffset="23356.09">24572 4793 0 0,'0'15'36'0,"0"-6"151"0,0-4 81 0,0-5 57 0,-5 0 40 0,5-5 28 0,-9 5 21 0,9-9 14 0,0-10 13 0,0 3 15 0,0 6 11 0,0 0 14 0,0 10 14 0,0 0-123 0,0 0-198 0,0 0-94 0,0 0-39 0,0 0-19 0,0-4-4 0,0 4 2 16,0 0 10-16,0 0 4 0,0 0 7 0,-5 0 4 0,5 0 4 0,0 4 4 0,-7-4-1 16,1 6-1-16,6-2-4 0,-5 6-9 0,-4-6-9 0,2 12-6 0,2-7-6 0,-8 6-3 15,7 0-1-15,-2 0-1 0,-4 0-2 16,6-2 1-16,-7 8-4 0,5-6-2 0,-5 3-7 0,7-2-2 0,1 2-6 0,-3-3-5 0,1 0-8 0,1 0-6 0,6-2-7 16,-8 8-5-16,8-12-4 0,0 6 0 15,0 0-1-15,0-6 1 0,8 1-1 0,-8 1 2 0,6-1 1 0,1-1 2 16,1 0-1-16,-3 1 6 0,1-5 7 0,2 1 6 0,-3-2 9 15,8 2 7-15,1-6 6 0,-9 5 8 0,10-5 8 0,-3-5 10 0,0 5 11 0,4-6 8 0,-5-4 11 0,10 5 13 0,-9-5 16 16,-1 1 11-16,10 0 10 0,-7-1 8 0,-1-5 6 0,-1 0 5 0,2 6 3 0,-1-12-3 16,-5 6-5-16,-3 0-7 0,8-4-7 0,-8 1-12 0,4-3-7 0,-9 3-15 0,0-7-12 15,0 6-13-15,0-7-8 0,0 4-12 0,-9-5-7 16,4 9-6-16,-2-7-5 0,1 5-8 0,-7 1-5 0,0 0-7 16,-6 4-4-16,-1 0-11 0,1 6-9 0,-8 0-16 0,6-3-20 0,-2 8-17 0,-5 4-20 15,-4-5-26-15,5 5-26 0,3 5-29 0,-5-1-32 0,-2 1-39 16,4 5-42-16,1 1-77 0,8 2-89 0,-9 2-49 0,6 1-19 0,3 2 7 0,5-3 23 0,-6 6 32 0,6-2 35 15,0-5 40-15,-1 5 42 0,2-4 46 0,-8 0 48 0,8 1 52 16,-4-2 56-16,5 0 73 0,-10 0 81 0</inkml:trace>
  <inkml:trace contextRef="#ctx0" brushRef="#br0" timeOffset="24508.1">21712 5277 34 0,'0'0'104'0,"8"0"31"0,-3 5 19 0,-5-5 9 0,0 0 5 0,8 0 14 0,-8 0 18 16,0-5 20-16,0 5 24 0,6 0 19 0,-6 0 19 0,0 0-40 0,0-4-76 0,7 4-43 0,-7-6-26 0,0 6-3 0,6 0 7 0,-6 0 19 0,0 0 18 0,0 0 11 0,0-6 4 0,0 6 3 0,0 0 0 15,0 0 1-15,0 0 2 0,0 0 1 0,0 0 2 0,0 0 3 0,0 0 1 0,0 0 3 16,0 0 2-16,0 0-2 0,0 0-1 0,0 0-5 0,0 0-8 0,0 0-11 16,0 0-11-16,0 0-6 0,0 0-10 0,0 0-6 0,0 0-8 0,0 0-5 15,0-4-9-15,0 4-8 0,0 0-8 0,-6 0-11 0,6 0-9 0,0 0-9 16,0 0-9-16,0 0-6 0,-7 0-9 0,7 0-5 0,0 0-6 0,-6 0-3 0,6 0-2 15,-8 0-4-15,8 0-3 0,-5 0-1 0,-3 0 1 0,8 0 0 0,-5 0-1 16,0 4-1-16,-4-4 2 0,4 0-2 0,5 6-2 0,-15-6 2 0,10 6-1 0,-1-2 1 16,-2-4-1-16,-4 5-1 0,6 4 1 0,-8-5 1 0,2 2 0 15,-2 3 1-15,-4 2 0 0,2-7 3 0,-2 6 0 0,-3-1 0 0,-3 6-1 0,3-4 2 16,-5-1 2-16,2-1-1 0,-3 6 0 0,-6-1 0 0,6-4 3 0,-5 5 0 16,6-2 2-16,-6 2 1 0,6 1 1 0,-1-2 2 0,1 5 0 0,1-4 3 15,-2 0 1-15,3 4 0 0,-5-5 2 0,10 7 1 0,-6-2 0 0,6-4 2 0,-8 4 1 16,6 1-1-16,-2-7 3 0,2 8-2 0,-6-2 2 0,3 2-1 0,-2-6 3 15,6 3-1-15,-7-3 3 0,-5 4-1 0,6-4 0 0,-1 4 1 0,1-4-1 16,1 4 0-16,-2-4-2 0,3-1-3 0,-4 7-1 0,1-8-2 0,3 2-3 0,-3 6-3 16,7-8-3-16,-4 7-1 0,-3 0-5 0,1-6-1 0,-1 7-2 0,2-2-1 15,-1 0-1-15,-1 2 0 0,1-3 1 0,-1 2-1 0,-4 0 2 0,4-2-2 16,-5 2 1-16,-1 1-1 0,6-2 3 0,-5 0-1 0,1 2 1 0,4-3 0 0,-6 3 1 16,6-2 1-16,4 5-1 0,-4-3 0 0,1-3 0 0,-1 7 1 0,1-6 0 15,0 1 0-15,0 5 1 0,2-7 0 0,-5 3 1 0,5-2-2 0,3-1 1 16,-5 9-1-16,-5-14 0 0,4 7 0 0,1-1 0 0,-1 0-1 0,-4 1 0 15,4 1 2-15,1-2-3 0,-6-1 1 0,6 3-1 0,-6-2 1 0,5 2-1 16,-6-3-1-16,6 1 0 0,4 7-1 0,-11-7 0 0,8 0-1 0,-1 5-1 0,-5-3 1 16,6 3 0-16,-6-5-1 0,6 6 2 0,-6-1-1 0,-2-3 1 0,2 1 0 15,-1 4 2-15,1-7-1 0,-2 5 1 0,2 1 0 0,1-1 1 0,-1 0 1 16,-8 1-1-16,6 5 0 0,2-6 0 0,-2 1 1 0,3-1-2 0,-1 0 0 0,-2 1 0 16,10-1 0-16,-10-5-2 0,2 5 2 0,-2 0-1 0,-5-3 1 15,7 3 0-15,1-4 0 0,-1 4 0 0,-8-4 1 0,8 5-1 0,-7-1 2 0,5-5-1 0,2 5 0 16,-1-3-1-16,1 3 0 0,-2 1-1 0,2-1 0 0,0-6-1 0,1 7 1 15,-4-6-1-15,3 7 0 0,7-7 2 0,-8 5-1 0,-1-3 1 0,2 1-1 16,-7 5 2-16,7-9-1 0,-1 7 1 0,1-1-1 0,-7 0 2 0,5-5 0 0,1 5 1 16,2 3 1-16,-1-9-2 0,-2 7-1 0,2-6 1 0,-1 1-1 0,6 5 0 15,-5-7 0-15,6 3 1 0,1-6-2 0,-7 4 1 0,5-4 0 0,1 4 1 16,-6-5-2-16,6 1 0 0,-1 1 0 0,1-3-2 0,-1 2 4 16,4-1-1-16,-5 2 1 0,1-7 0 0,8 6-1 0,-7-6 0 0,8 0 2 0,-3 3-2 15,2-3 2-15,6 1-2 0,0-6 0 0,-8 6 3 0,16-6 1 0,-9 2-1 0,1 0 1 16,8-2-1-16,-9 1 0 0,9-1 0 0,-3-4 0 0,1 6 1 0,2-6-1 15,-4 0 2-15,9 3-1 0,-5-3-2 0,5 0-2 0,0 0-2 0,0 0-3 16,0 0-1-16,0 0-2 0,0 0 0 0,0 0-5 0,0 0 1 0,0 0-2 16,0 0-4-16,0 0-1 0,0 0 1 0,0 0-2 0,0 0 3 0,0 0-1 0,0 0 3 15,0 0 0-15,0 0 2 0,0 0 2 0,0 0 3 0,0 0 0 0,0 0 2 16,0 0 1-16,0 0 0 0,0 0 2 0,0 0-1 0,0 0 2 0,0 0 1 0,0 0-1 16,0 0 1-16,0 0-1 0,0 0-1 0,0 0 0 0,0 0-2 0,0 0-4 15,0 0-2-15,0 0-3 0,0 0 1 0,0 0-6 0,0 0 0 0,0 0-6 16,0 0-1-16,0 0-7 0,0 0-5 0,0 0-5 0,0 0-8 0,0 0-10 15,0 0-7-15,0 0-15 0,0 0-14 0,0 0-19 0,0 0-22 16,0 0-25-16,0-3-28 0,0 3-26 0,0 0-26 0,0 0-48 0,0 0-57 0,5-6-75 0,-5 6-81 16,0-4-24-16,9-1 6 0,-9 1 20 0,5-2 28 0,-5 0 36 0,0-3 38 0,0 0 41 15,0-1 47-15,0 1 44 0,0-6 46 0,0 0 58 0,-5 4 66 0</inkml:trace>
  <inkml:trace contextRef="#ctx0" brushRef="#br0" timeOffset="24886.32">16457 8442 0 0,'-6'5'19'0,"6"-1"136"0,-7 1 78 0,7-5 51 0,0 0 40 16,0 0 27-16,0 0 20 0,7 0 16 0,7-5 16 0,4 1 15 0,-11-1 20 0,0 1 17 0,0-8 19 0,-2 8-97 0,-5-1-165 0,8-5-83 0,-3 5-38 0,-5-4-13 0,6 5 1 0,-6-2 10 0,8 0 14 0,-8 3 14 0,0 3 12 0,0 0 6 0,0 0 6 0,5-6-3 16,-5 6-2-16,0 0-9 0,0 0-9 0,0 0-12 15,0 0-11-15,0 0-14 0,0 0-13 0,0 0-12 0,0 0-9 0,0 0-14 0,-5 6-10 0,5-6-9 0,0 0-7 0,0 3-4 16,-8 3-4-16,8 0-3 0,-6-2-1 0,1 5 1 0,5-4 1 0,-8 10 1 15,3-5-1-15,-2 5 2 0,-7-6 0 0,8 6 2 0,-1 4 0 0,-6-4 2 16,7 0-3-16,-1 0 0 16,-6 4-1-16,7-4-2 0,-2-1-3 0,3 2-2 0,-9-3-3 0,9 2-1 0,5-6-8 15,-7 3-3-15,7 2-6 0,-8-6-6 0,8 3-2 0,0-2-4 0,0-2-3 16,0 2-1-16,0 0 1 0,0-3-2 0,0 3 1 0,8-5 2 0,-8 7 3 0,7-7 0 16,-2 2 3-16,4-1 5 0,-4-1 7 0,0 1 4 0,3-1 5 0,5 2 4 0,-7-2 3 15,7-4 4-15,0 5 1 0,0-5 4 0,8 5 2 0,-8-5 0 0,6 0 2 0,2 0-1 0,-3-5 1 16,8 5-6-16,-7 0-9 0,8-5-17 0,-2 1-23 0,2 4-24 15,-3-6-32-15,4 2-33 0,-1-1-31 0,5 5-60 0,-8-4-70 0,4-1-86 0,4 5-87 0,-6-6-33 16,5 6-8-16,-4-4 14 0,-1 4 21 0,1-6 33 0,-1 1 37 0,0 1 41 0,-7-5 46 16,2-1 46-1,-2-1 48-15,-7-4 64 0,8 0 69 0</inkml:trace>
  <inkml:trace contextRef="#ctx0" brushRef="#br0" timeOffset="26504.14">21557 6263 10 0,'0'0'46'16,"5"-6"21"-16,-5 6 20 0,0-4 19 0,0 0 21 0,8 4 23 0,-8-5 27 0,0-1 21 0,0 3 19 0,0 3 11 0,0 0 6 0,0-7 2 0,0 2-3 0,0 5-8 0,0-9-14 0,0 9-7 0,0-6-8 0,0 2-6 0,0-1-8 0,0 1-9 0,0-1-13 0,-8 5-10 0,8-4-10 0,0-2-8 0,0 0-3 0,0 2-2 16,-5-1-3-16,5 5-1 0,0-6 4 0,0 3-2 0,0-3-1 0,0 6-2 15,-6-4-5-15,6-1-5 0,0 1-6 0,0 4-6 0,0-5-6 0,0-2-5 32,0 7-8-32,0-3-4 0,0 3-4 0,0 0-4 0,0 0-6 0,0 0-4 15,0 0-7-15,0 0-6 0,0 0-6 0,0 0-7 0,0 0-7 0,0 0-6 0,0 0-8 16,0 0-7-16,0 0-8 0,0 0-6 0,-7 0-6 0,7 0-6 0,-6 3-5 15,6 4-3-15,-7-2 0 0,-1 4-2 0,3-5 1 0,-2 5 2 0,0 2 1 0,2 5-1 16,-3-7 3-16,8 0-1 0,-5 1 1 0,-3 4 3 0,2-4 0 0,6 1 3 16,-5-3 2-16,5 3 0 0,0-2 2 0,-7 1-2 0,7 1-1 0,0-1-2 15,0-1 1-15,-8 0 1 0,8 0 0 0,0 3 3 0,0-3-1 0,8 1 3 16,-8-1 0-16,0-4 0 0,0 5 1 0,0-4-2 0,7 3 2 0,-7-3 2 0,5-3-1 16,-5 7 1-16,6-5 2 0,-6-1 2 0,8 2 0 0,-3 0 3 0,-5-6 5 15,8 3 8-15,-3-3 12 0,2 6 13 0,-7-6 10 0,7 0 9 0,-2-6 11 16,3 6 10-16,-1-3 9 0,-1 3 10 0,7-6 4 0,-8-4 6 0,3 5 6 0,0-1 5 15,-3-1-1-15,1 1-4 0,1-3-9 0,-7 3-7 0,5-4-10 0,4 5-8 16,-4-4-8-16,-5-1-7 0,7 5-8 0,-7-4-5 0,0-1-5 0,0 4-3 16,0-3-7-16,6 0-4 0,-6-1-3 0,0-1-3 0,-6 1-4 0,6 1 0 15,0-2-1-15,0 3 0 0,0-3-4 0,-7 1-2 0,7 5-1 0,-5-4-4 0,-4-1-2 16,9 5-1-16,-5-4-2 0,-2 5-2 0,1-2-2 0,6 0-3 0,-5 6-6 16,5-4-7-16,-8 4-5 0,8-5-8 0,0 5-5 0,-8 0-6 0,8 0-5 0,0 5-2 15,-5-5-3-15,5 4 2 0,-6 8-2 0,6-8 2 0,-7 5 3 0,7 0 1 16,-6 2 0-16,6-2 5 0,-7 7 3 0,7-3 6 0,-8-2 3 0,8 4 7 15,-5-5 5-15,5-1 2 0,0 6 3 0,-7-6 1 0,7 0-1 0,0 3 0 16,0-3-1-16,0 1 4 0,7-1-3 0,-7 0 1 0,0-3 2 0,0 4-1 16,0-5 3-16,5 1 1 0,-5 1 1 0,0-1 1 0,8-1 0 0,-8-1 3 15,7-4 1-15,-7 6 5 0,6 0 3 0,1-6 6 0,-7 0 8 0,6 0 5 0,-1 0 7 16,3 0 4-16,-8 0 6 0,8-6 2 0,-3 6 7 0,1-6 2 0,1 2 2 16,-7-1 2-16,5-1 2 0,4 2-2 0,-4 1 1 0,2-3-5 0,-7 1-4 0,6-5-4 15,-6 4-4-15,8 2-4 0,-8-6-4 0,0 6-3 0,6-6-4 0,-6 5-5 16,0-4-5-16,0-1-9 0,0 4-8 0,-6-3-9 0,6 0-11 0,0-1-8 15,-8 5-11-15,8-5-15 0,-6 4-12 0,6 1-20 0,-7 1-22 0,7-1-20 0,-5 5-25 16,-4-6-22-16,4 6-20 0,-2 0-19 0,1 6-18 0,1-6-21 0,5 9-15 16,-16-4-50-16,11 5-57 0,-1 1-65 0,-1-1-70 0,1-1-11 0,-1 6 12 0,-1 0 27 15,3-2 32-15,-2-3 35 0,0 4 39 0,7-2 37 0,-5 3 40 0,-3-8 42 16,3 4 43-16,-3-7 60 0,2 8 66 0</inkml:trace>
  <inkml:trace contextRef="#ctx0" brushRef="#br0" timeOffset="33416.21">22950 6150 0 0,'0'0'6'0,"0"0"25"0,0 0 19 0,0 0 20 0,7 0 19 0,-7 0 22 0,0-4 24 0,0 4 22 0,7-5 23 0,-7 5 12 0,0 0 6 0,0 0 11 0,0 0 10 0,0-4 8 0,0 4 6 0,0 0-2 0,0-5-9 0,0 5-5 0,0 0-8 15,0-7-9-15,0 4-11 0,0 3-9 0,0-6-9 0,0 6-8 0,0 0-8 0,0-5-5 16,0 1-8-16,0 4-4 0,-7-6-5 0,7 6-5 0,0-4-4 0,0 4-6 15,0-5-4-15,0 5-9 0,0-4-8 0,0 4-8 0,0-5-10 0,0 5-6 16,0-6-6-16,0 6-4 0,0-4-4 0,0-2-3 0,0 6-3 0,0-5-5 16,0 5-5-1,0-4-4-15,0-2-4 0,0 6-2 0,0-5-4 0,0 1-4 0,-7-1-2 0,7 1-6 16,0-2-2-16,-6 6-5 0,-1-3-7 0,7-4-1 0,-5 2-5 0,-4 1-2 0,-1 4-3 0,2-5-3 0,3-1-3 0,-11 6 2 0,5 0-4 16,-2 0 2-16,0 0-4 0,-1 0 2 0,2 6-1 0,-1-1 0 0,-1-1 1 0,-7 1 1 31,10 5-1-31,-1 0 0 0,-4-1 2 0,5 6 2 0,-2 0-3 0,0 0 2 15,0 0 0-15,0 0 1 0,0 0 0 0,-1 4-2 0,9-5 0 0,-10 2 0 16,9 2-3-16,0-3 0 0,-1 1-1 0,2-2-2 0,-3 0-5 0,8 0-3 0,-6 2-3 16,6-7-5-16,-7 6-3 0,7-6-3 0,0 0 0 0,0 7 0 0,7-7 1 15,-7 1 3-15,6 0 1 0,-6-6 1 0,8 8 0 0,-3-3 4 0,2-3 6 16,-1-3 5-16,0 7 5 0,1-5 4 0,1-5 5 0,5 4 4 0,-7 2 1 16,7-6 6-16,-6 6 4 0,5-6 7 0,-5-6 4 0,6 6 8 0,0-6 5 15,-7 2 6-15,6 4 7 0,2-11 4 0,-1 7 7 0,1-5 3 0,-2 0 5 0,2-3 5 16,-1 3 3-16,-1 0 2 0,2-1 2 0,-1-4 0 0,0 4-1 0,-7-5 0 15,7 6 0-15,0-6-5 0,-5-1-4 0,-3 2-4 0,0 4-4 0,9-5-5 16,-7 5-3-16,-7-4-2 0,6 4-5 0,1-4-5 0,-7 4-6 0,7-5-7 16,-7 6-4-16,7-1-6 0,-7 1-4 0,0-3-4 0,0 3 1 0,0 4-5 0,0-5 1 15,5 6-1-15,-5-1-5 0,0 5-1 0,0 0-4 0,0 0-5 0,0 0-4 0,0 0-4 16,0 0-7-16,0 0-7 0,0 0-2 0,0 0-2 0,0 0-2 0,-5 5 1 16,5-1 0-16,0 6 0 0,-7 1-1 0,7-1 1 0,0-1 2 0,0 6 2 15,-7-1 0-15,7 2 7 0,0-3 3 0,0 7 2 0,0-4 1 0,0 2 0 16,0-3-3-16,0 0 0 0,0 4-2 0,0-4 0 0,7 0-1 0,0 0 1 15,-7-2 2-15,5 2-2 0,-5-6 4 0,7 7 2 0,-1-5 0 0,2 2 1 16,-2-4-1-16,1 3 1 0,-2-3-4 0,4 0-1 0,-4 1-1 0,8-5-4 0,-8-1 0 16,3 7-2-16,5-11-4 0,-7 4-3 0,7-4-3 0,0 0-2 0,-6 0 3 15,7-4-3-15,-1 4 1 0,-2-11 2 0,-3 7 1 0,4-1 3 0,2-5 2 0,-1 1 3 16,0 0 1-16,0-7 7 0,-2 5 4 0,-4 4 6 0,7-8 3 0,-1-1 4 16,0 2 3-16,-5-1 4 0,3-1 2 0,-3 7 4 0,-3-6 1 0,10-3 1 15,-10 2 4-15,2 2 3 0,0 0 3 0,-2 0 3 0,3-2 3 0,-8-4 6 16,6 7 5-16,1-3 6 0,-7 2 8 0,0-1 6 0,6-1 9 0,-6 2 9 0,0 4 6 15,0-3 7-15,0 2 5 0,0 1-1 0,0 1-1 0,-6 3-2 16,6-3 0-16,0 4-2 0,0-5-3 0,-7 7-5 0,7-4-6 0,0 7-7 0,0-5-9 16,-6 1-12-16,6 4-12 0,0 0-12 0,0 0-9 0,-8 0-7 0,3 0-6 0,5 4-5 15,-7 1-5-15,0-5-4 0,2 10-4 0,-2-4-6 0,-1 3-6 0,3 0-1 16,-3 1 1-16,-3 5 1 0,3-4 1 0,1 2 6 0,1 2 1 0,0 1 4 16,-1-2 4-16,2-1-3 0,-4 8 3 0,2-6-2 0,2-2 1 0,5 2 0 15,-6 0 4-15,6 0-1 0,-7-5-2 0,7 4 2 0,0 2-2 0,0-1 0 16,0-2 1-16,0-2-2 0,0 4 2 0,0-2-1 0,7-3 1 0,-7 4 5 0,6-2-3 15,-6 3 1-15,5-8 3 0,2 4 0 0,2 5 2 0,-4-7 2 0,2-4 1 16,-1 5 4-16,7-6 2 0,-5 5 2 0,3-4 3 0,-3 1 1 16,5-6 2-16,-1 0-2 0,2 4 2 0,-1-4-2 0,0-4-4 0,5 4-6 0,-4-6-9 0,-1 1-8 15,1 1-8-15,4-1-10 0,-5-5-7 0,7 6-12 0,-8-7-11 0,3 2-9 16,4-1-10-16,-6-1-7 0,0-2-10 0,0 4-1 0,6-7 0 0,-6 2 0 0,-6-1 3 16,7-1 0-16,-1-2 1 0,-2 3 5 0,-3-4 7 0,4 4 6 0,-3-4 10 15,-4-2 6-15,0 1 9 0,3 2 5 0,-8-2 9 0,5 0 6 0,-5-5 6 16,0 7 5-16,0-1 8 0,0-2 14 0,0 1 12 0,0 7 16 0,-5-8 14 0,5 6 14 15,0 2 18-15,-8-2 13 0,3 6 13 0,5-6 11 0,-5 5 8 0,5 5 10 16,-9-5 10-16,2 4 6 0,7 3 3 0,0-3-6 0,-5 1-17 0,5 5-15 16,0 0-20-16,0 0-21 0,0 0-21 0,0 0-15 15,0 0-12-15,0 0-5 0,-8 5-5 0,8 1-7 0,0 3-7 0,0-3-6 0,-6 3-3 0,6 4 5 16,0-1 8-16,0 3 9 0,-5-2 9 0,5 7 8 0,0-4 6 0,-8 2 1 16,8-3-1-16,0 4-1 0,0 1-8 0,-5-1-2 0,5 2-6 0,-7-2 0 0,7-1-2 15,0 3-4-15,-7-2-4 0,7 2-8 0,0-3-11 0,-7 1-13 0,7 2-16 16,0-3-12-16,0-3-14 0,0 6-14 0,-6-8-12 0,6 2-14 0,0 0-13 0,0 0-13 15,6-2-16-15,-6-2-12 0,0-1-12 0,7-1-6 0,-7 2-4 0,7-7-8 16,-7 2-9-16,7-6-11 0,-2 4-12 0,3-4-6 0,-3-4-2 0,9-2 3 16,-9 2 1-16,11-7 5 0,-11 2 6 0,8-1 10 0,0-5 10 0,0 6 15 0,0-6 16 15,-7 0 23-15,7 0 28 0,0 2 33 0,0-8 34 0,0 6 34 0,1-3 35 16,-2 2 32-16,2-4 33 0,-8 7 34 0,6-8 33 0,-4 6 32 16,5-3 28-16,-7 2 27 0,-1-2 25 0,-5 3 19 0,7-1 17 0,-7 7 9 0,9-6 2 0,-9 6-3 15,0 0-9-15,0-1-13 0,0 4-11 0,0-3-16 0,0 3-12 0,0 1-16 16,0 1-15-16,0 4-19 0,-9-5-17 0,9 5-18 0,0 0-17 0,0 0-19 15,0 0-16-15,0 0-21 0,0-4-16 0,0 4-13 16,0 0-16-16,-7 4-12 0,7-4-10 0,-5 5-11 0,-1-1-5 16,6 1-4-16,-7 1-3 0,-7-2 0 0,9 7-1 0,-2-1 2 0,-5-1 0 0,4 0 4 15,-4 6 2-15,4-6 1 0,-3 7-2 0,3-7 2 0,-5 6-1 0,7-6 1 0,-1 3-1 0,-6 1-1 0,7-4-3 0,-1 2 0 16,1-2-2-16,-1 1-2 0,1 1 1 0,-2-3-4 0,3-2-2 0,-3 3-5 16,3 2-3-16,5-7-5 0,-5 7-6 0,5-7-3 15,0 5-5-15,-9-3-3 0,9-2-2 0,0 7-1 0,-7-8-2 0,7 4 0 0,0 2-1 0,0-4-1 16,7-1 2-16,-7 6 2 0,0-5 4 0,9 0 6 0,-9 5 4 0,5-4 6 0,-5 3 2 15,13-3 6-15,-13 1 1 0,13-1 3 0,-7-1 4 0,7 5 1 0,-6-4 2 0,7-3 3 16,-2 3 2-16,0-1-2 16,3-1 0-16,4 2-5 0,-7-2-6 0,2 1-15 0,4-1-19 0,-4 1-20 0,4 1-25 0,-2-6-27 0,-5 4-24 0,10-4-50 15,-9 6-54-15,2-1-90 0,-1-5-103 0,-1 0-40 0,0 4-12 0,3-4 8 16,-2 0 18-16,-7 0 28 0,7-4 33 0,-5-1 38 0,-3-1 40 0,1 2 42 0,1-7 43 16,-2 2 58-16,-5-5 62 0</inkml:trace>
  <inkml:trace contextRef="#ctx0" brushRef="#br0" timeOffset="33645.11">24155 6223 0 0,'7'15'19'0,"0"-9"134"0,-7-6 70 0,5 0 52 0,3-6 42 0,-8-4 40 0,5 5 36 0,-5-14 38 0,8-20 38 0,-8-4 35 0,6 18 34 0,-6 11 30 0,0 4 31 0,7-1-96 0,-7 7-171 0,0-2-79 0,0 6-33 0,0 0-24 0,0 0-15 0,0 0-20 0,0 0-18 0,0 0-22 16,0 0-22-16,0 0-21 0,0 0-19 0,0 0-13 0,0 0-11 0,0 0-8 15,0 6-8-15,6 3-4 0,-6-3-4 0,0 4-4 0,0-5 0 0,7 8 0 16,-7 2 2-16,0 1 1 0,6-2 5 0,-6-1 3 0,0 8-2 0,0-2-7 15,0 5-17-15,-6-3-21 0,6 3-25 0,0 1-29 0,-7-7-29 0,7 13-30 16,-6-7-32-16,6 0-30 0,0 0-34 0,-7 7-52 0,7-7-64 0,0 0-90 16,0 1-103-16,-6-1-32 0,6-5 4 0,0 5 23 0,0-3 32 0,-8-2 41 0,8-5 42 15,-5 5 46-15,-3-4 45 0,3 0 47 0,5-6 50 0,-14 1 59 0,9 1 68 0</inkml:trace>
  <inkml:trace contextRef="#ctx0" brushRef="#br0" timeOffset="34679.51">21578 6542 0 0,'5'0'1'0,"1"3"97"0,-6-3 68 0,7 6 45 0,-7-6 33 0,0 0 30 0,0 0 27 0,5 0 26 0,-5 0 27 0,0 0 26 0,0 0 28 0,0 0 25 0,0 0 29 15,0 0-66-15,0 0-120 0,0-6-59 0,0 6-28 0,0 0-13 0,0 0-3 0,0 0-2 0,0 0-4 0,0 0-1 0,0 0-7 0,0 0-5 0,0 0-8 0,0 0-7 0,0 0-11 0,0 0-9 16,0 0-8-16,0 0-10 0,0 0-5 0,0-3-9 0,0 3-11 0,0 0-8 16,-5 3-9-16,5-3-11 0,-7 0-7 0,1 6-9 0,1-6-5 0,-3 6-7 15,0-2-3-15,3 1-7 0,-1 1-5 0,-7 2-3 0,-2-3-6 0,3 4 1 0,-8 6-1 16,1-3 0-16,7 1 0 0,-15 2 3 0,6 0 0 0,-3 0 2 0,-2-2 2 16,0 7-1-16,-1 1 2 0,1-8 0 0,-6 8-1 0,6-2 3 0,-8 5-1 0,10-3-2 15,-10-3 1-15,8 6 0 0,-6-3-2 0,0 2 0 0,5 3-1 0,-6-3 2 16,1 3 0-16,-7-4 1 0,7 5 4 0,-2-5 2 0,-5 5 1 0,-1-5 1 15,8 8 3-15,-7 0 1 0,0 0-1 0,2-2 5 0,-3 2-1 0,1 4 2 0,0-4 1 16,7 4 1-16,-14-1-2 0,7 1 1 0,0 2-3 0,-1-3-1 0,-5 1-3 16,0-4 2-16,-2 4-3 0,2-1 1 0,0 1-1 0,-2 2-1 0,2-3-1 15,-2 7-2-15,10-6-4 0,-9-1-1 0,0 1-2 0,1 2-1 16,0 1 1-16,-1-3 0 0,0 8-2 0,1-9-1 0,-2 5 1 0,3-2-2 0,-4 3 0 0,4-2-1 16,-2-1 2-16,7-2 2 0,-5-1-1 0,3 3 1 0,-3-2 2 0,5-6 1 15,5 2-1-15,-4 4 3 0,-1-4-2 0,0-2 1 0,0-2 4 0,-2 2 2 16,2 2 1-16,0-6-2 0,-1 6 2 0,8-7-1 0,-7 3-1 0,0-3 1 15,2 7-2-15,3-6 0 0,-6 1-2 0,8 4 0 0,-7-4 0 0,7 3-2 0,-7-2-3 16,-1 2-1-16,8-3-2 0,-7 5 0 0,2-6 0 0,-2 4 1 16,-1-1 1-16,1-5-1 0,0 4 0 0,-2-3-1 0,10 3 2 0,-9-2-2 0,1 1-2 15,8-6 1-15,-1 5 0 0,-2-3-2 0,0-3 2 0,3 6 0 0,4-4-1 0,-5 0 1 16,0-2-2-16,6 3 2 0,-8-2 0 0,3-4-2 0,4 4 2 0,-5 1 0 16,6-7 1-16,-8 8 0 0,10-6 1 0,-10 4 0 0,8-4 1 0,-1 4 0 15,9-4 1-15,-8 0 1 0,7 0 1 0,-1-1-3 0,0 0 3 0,7-3-2 16,-5 2 0-16,2-2-1 0,3 3-1 0,-6-3 1 0,7-2-2 0,-2 6 1 15,8-6-1-15,-6 1-1 0,-2-1-2 0,9 3-1 0,-3-3-1 0,-4 0 1 0,3 1-1 16,4-1 0-16,0 3 0 0,-3-9 1 0,8 7-1 0,-5-5 0 0,-3-1 0 16,8 1-1-16,-6 1 3 0,-1-2-3 0,7 1 3 0,0 1-1 0,-6-2 0 0,6-4 1 15,0 6 2-15,-8-6 0 0,8 0 2 0,0 5 2 0,0-5-2 0,0 4 3 16,0-4 1-16,0 0 0 0,-5 0 1 0,5 0 3 0,0 0 0 0,0 0 0 16,0 0 3-16,0 0 1 0,0 0 1 0,0 5 0 0,0-5 0 0,-8 0 3 15,8 0-3-15,0 0 2 0,0 0-1 16,-5 0-3-16,5 4 0 0,0-4-3 0,-7 0-2 0,7 0-1 0,0 0-3 0,0 6 0 0,-7-6-4 0,7 0-1 15,0 0-1-15,0 0-1 0,-5 0-4 0,5 0-1 0,0 0-3 0,0 0-2 16,0 0-5-16,0 0-8 0,0 0-10 0,0 0-9 0,0 0-13 0,0 0-12 16,0 0-14-16,0 0-20 0,0 0-21 0,0 0-22 0,0 0-24 0,0 0-23 15,0 0-25-15,0 0-20 0,0 0-17 0,0 0-14 0,0 0-11 0,0 0-40 0,5 0-52 16,-5 0-63-16,0-6-63 0,7 6-12 0,0-4 13 0,-7 4 29 0,5-5 33 16,-5 1 38-16,0-1 39 0,0-1 36 0,0-4 39 0,0 1 37 0,0-2 41 0,-5 2 56 15,5-1 65-15</inkml:trace>
  <inkml:trace contextRef="#ctx0" brushRef="#br0" timeOffset="35027.51">17004 9624 0 0,'7'19'26'0,"-7"-10"141"0,7-3 74 0,-7-6 50 0,0 0 35 0,0 0 31 0,0 0 24 0,0-15 23 0,0-18 24 0,0 2 22 0,0 7 24 0,0 14 22 0,0 1 24 16,0 4-107-16,0 5-176 0,0-6-79 0,0 6-32 0,0 0-8 0,0 0 0 0,0 0 2 0,0 0 2 15,0 0 0-15,0 0-1 0,0 0-6 0,0 0-6 0,0 0-6 0,0 0-6 0,0 0-12 16,0 0-10-16,0 0-11 0,0 0-16 0,0 6-10 15,-7-6-11-15,7 5-5 0,-7-1-6 0,2 8-2 0,5-3-4 0,-7 0-3 0,-2 0-3 0,-2 1-1 16,4 5-5-16,2 0 0 0,-9 4-2 0,7-5-1 16,-4 2 1-16,-5 2 1 0,4 3 0 0,0-2 0 0,-3 5 1 0,10 0-2 0,-9-3 0 0,1 3 2 0,0 1-2 15,2-7 2-15,4 7-1 0,-7-5 1 0,7-6-2 0,1 7-1 0,1-7-1 16,-3-1-3-16,0-2-1 0,8-1-3 0,-5 0 1 0,5-1-4 0,0-4-2 0,0-1-2 16,0 7 0-16,0-7-2 0,0-4-1 0,0 5 1 0,0-5 2 0,0 7 0 15,0-4 2-15,5-3 5 0,-5 6 3 0,8-6 6 0,0 0 5 0,-3 5 6 16,1-5 8-16,1 0 4 0,7 0 6 0,-2 0 4 0,7 0 3 15,-6 0 2-15,6 0 1 0,2-5 3 16,5-1-1-16,-7 3-2 0,7-4-1 0,1 2-5 0,4-4-4 0,-4 3-2 16,-2-3-6-16,10 0-13 0,-3-1-19 0,0 0-31 0,1-1-35 0,-1 2-49 0,-6 0-52 0,13 0-92 0,-7 2-106 0,0 4-91 0,2-3-83 15,-2-3-32-15,1 3-3 0,-6 2 9 0,5-5 17 0,-6-2 32 0,-7-4 38 0,-1 0 49 16,10-4 55-16,-17-5 64 0,5 0 67 0,-5-1 84 0,2-3 84 0</inkml:trace>
  <inkml:trace contextRef="#ctx0" brushRef="#br0" timeOffset="36680.85">21499 7879 0 0,'0'-4'1'0,"5"4"34"0,-5-6 21 0,7 3 15 0,-7 3 16 0,0-6 20 16,7 6 20-16,-7-4 24 0,0 4 28 0,5-5 25 0,-5 5 27 0,0 0 2 0,0 0-15 0,0 0-4 0,8-6 6 0,-8 6 4 0,0 0 11 0,0 0 7 0,0 0 6 0,0 0-1 0,0 0-5 0,0 0-9 0,0 0-13 0,0 0-12 16,0 0-10-16,0 0-9 0,0 0-7 0,0 0-9 0,0 0-6 0,0-3-10 0,0 3-8 15,0 0-9-15,0 0-10 0,0 0-7 0,0 0-8 0,0 0-7 0,0 0-6 16,0 0-5-16,0 0-6 0,0 0-4 0,0 0-6 0,0 0-7 0,0 0-5 15,0 0-9-15,0 0-5 0,0 0-6 0,0 0-8 0,0 0-6 0,0 0-6 0,0 0-8 16,0 0-7-16,0 0-8 0,0 0-6 0,0 0-8 0,0 0-5 0,0 0-9 16,0 0-5-16,0 0-7 0,-8 3-5 0,8-3-2 0,0 0-1 0,0 6 0 15,0-1 1-15,-5-5 1 0,5 4 2 0,0 2 2 0,0 3 3 0,-7-5 3 16,7 1 2-16,0 5 6 0,0-4 1 0,0 3 5 0,0-4 1 0,0 5 3 16,0-6-2-16,0 1 2 0,0 4 0 0,0-3-1 0,0 0 1 0,0-6 2 15,0 4-1-15,7 1 2 0,-7 1 0 0,0-6 5 0,0 4 6 0,5-4 7 0,-5 3 9 16,8-3 7-16,-8 0 10 0,7 0 8 0,-7 0 8 0,6 0 9 0,1 0 8 15,-7-3 8-15,6 3 7 0,-1-4 5 0,3-2 6 0,0 6 1 0,-3-9-1 0,1 3-3 16,1 0-2-16,-2 2-7 0,4-6-3 0,-4 0-4 16,-5 6-5-16,7-5-5 0,-7 4-7 0,6-5-7 0,-6-1-4 0,0 7-6 0,0-5-4 0,0-1-3 15,0-1-5-15,0 1 1 0,0 1-2 0,0 0-4 16,-6 3-5-16,6-3-6 0,-7 0-4 0,7-3-5 0,-5 8-5 0,-4-1-6 0,9 1-4 16,-5-1-5-16,-2-1-5 0,1 6-3 0,1 0-5 0,5-4-6 0,-8 8-2 0,0-4-4 0,3 6-2 15,5-1-2-15,-6-1-2 0,-1 1-1 0,1 5 4 16,6 0 0-16,-7 0 5 0,-1 4 0 0,8 0 4 0,-5 2-2 0,5-1 0 0,-7-2-2 0,7 8-1 0,0-7 0 15,0 0-2-15,0 0 3 0,0 2 0 0,0 2 1 0,0-7 2 16,0 5-1-16,0-1 1 0,7-6 1 0,-7 0 0 0,0 0 0 0,5-3-2 0,-5 4 1 16,8-5-5-16,-8-1-4 0,0 2-9 0,7-6-10 0,-7 4-12 0,0-4-16 15,6 5-15-15,-6-5-19 0,0 0-22 0,0 0-26 0,7 0-30 0,-1-5-58 0,-6 5-71 16,0-4-77-16,5 4-73 0,-5-6-24 0,0 2 4 0,0 4 18 0,0-11 24 16,0 7 31-16,-5-7 33 0,-1-2 38 0,-7 4 39 0,6-6 44 0,-6-6 49 15,-6 8 66-15,-2-8 70 0</inkml:trace>
  <inkml:trace contextRef="#ctx0" brushRef="#br0" timeOffset="41538.93">22579 7835 0 0,'0'-5'53'0,"0"5"39"0,0-4 29 0,0-1 28 0,0 1 27 0,0 4 27 0,0-6 24 0,0 6 23 0,0-9 22 0,0 4 22 0,0 1 20 0,0-2-23 0,0 0-47 0,0 6-27 0,0-9-19 0,0 5-14 0,0 4-13 0,0-5-12 0,0-5-11 0,0 10-10 0,0-5-7 0,0 1-8 0,0-2-9 16,0 0-6-16,0 2-6 0,-6-1-5 0,6 1-4 0,0 4-6 0,0-5-8 0,0-1-4 0,-5 6-8 0,5-4-7 16,0-1-8-16,0 5-7 0,-8-4-6 0,8-1-7 0,-8 5-5 0,8-7-2 0,-5 7-7 15,-2-3-3-15,7 3-5 0,-6 0-3 0,1-6-2 0,-11 6-3 16,11 0-3-16,-9 0-1 0,9 0-2 0,-8 0 0 0,6 0-1 0,-5 6 1 0,-3-6 2 0,1 3 0 15,4-3-1-15,-4 7 1 0,1-2-1 0,6-1-3 0,-7 1-4 0,2-1 1 16,6 2-4-16,-1-1-1 0,0 4 0 0,0 1-3 0,2 0 2 0,-3-1-3 16,2 2-3-16,6 2-3 0,-5 3 1 15,-3-2 2-15,8 1-1 0,-5 1 2 0,5-2 1 0,0 5 3 0,0-4 1 0,-7 4 1 0,7-4 1 0,0 3 1 16,0-2 0-16,7 2 1 0,-7-3 0 16,0 0 1-16,0 0 1 0,5 0-1 0,-5 0 1 0,8 0 1 15,-3-1 0-15,-5-5-1 0,6 6 1 0,2-4 0 0,-3-1-2 0,-5-1 0 0,7 0-1 0,0 0 3 0,0-3 5 0,-1 0 4 0,1-3 4 16,-2 3 5-16,3 0 6 0,-2-6 6 0,1 0 8 0,-1-6 7 0,7 6 6 0,-5-6 8 15,2-3 4-15,4 3 5 0,1-3 7 0,-3 0 0 0,0-6 1 0,1 0 1 16,1 5 5-16,-2-4 0 0,-3 0 4 0,2-1 0 0,1 4 3 0,-4-2-2 16,0-2 2-16,3 6-2 0,-11-7 0 0,7 5-3 0,-1-2-2 0,2 4-4 0,-8-3-4 15,5-2-3-15,-5 4-7 0,0-3-3 16,7 2-6-16,-7 1-6 0,0 1-6 0,0 0-7 0,0-1-4 0,6 5-3 0,-6-1-4 0,0 3-2 0,0 3-2 16,0-7-6-16,0 7-4 0,0 0-7 0,0 0-5 0,0 0-11 0,0 0-7 0,0 0-9 31,0 0-10-31,0 0-6 0,0 0-4 0,0 0-2 0,-6 0 2 0,6 7-1 15,0 2 6-15,-7-4 2 0,7 5 4 0,0-1 4 0,0 0 6 0,0 7 3 16,0-2 7-16,0-4-1 0,0 4 5 0,0 2-2 0,0-1-6 0,0-2-5 16,0 2-7-16,7 0-10 0,-7-6-10 0,6 1-10 0,-6 4-9 0,6-4-6 15,1 1-9-15,1-1-9 0,-3-6-9 0,3 5-8 0,-2 2-6 0,7-7-5 0,-6 1-6 16,5 5-6-16,0-4-4 0,4-6-10 0,-5 3-9 0,1-3-15 0,9 0-23 16,-10 0-18-16,5-3-17 0,3-3-18 0,-6 2-18 0,-1-2-14 0,2-3-12 0,4 3-2 15,-4-3 8-15,-1 0 15 0,0-1 20 0,0 5 26 0,1-5 28 0,-2-1 41 16,-6 2 44-16,8-1 42 0,-7 7 38 0,5-9 35 0,-6 3 32 0,2-1 37 0,-2-1 43 15,1 4 40-15,-2-8 41 0,4 3 36 0,-4 3 30 0,-5-6 30 0,5 6 27 16,-5-6 16-16,8 0 5 0,-8 5 0 0,0-3-6 0,0 2-9 0,0-4-9 16,0 6-14-16,0-1-16 0,0 1-14 0,0-6-12 0,0 5-12 0,0 1-7 0,0 4-8 15,-8-5-7-15,8 5-10 0,0-5-10 0,0 4-15 0,0 2-15 0,-5-1-17 16,5 1-15-16,0 4-14 0,0-5-15 0,0 5-15 0,0 0-14 0,0 0-14 16,0 0-14-16,0 0-12 0,0 0-14 0,0 0-10 0,0 0-12 0,0 0-8 15,-5 0-11-15,5 0-5 0,0 0-5 0,-9 5-2 0,9-1 1 0,-5 1-1 0,5-1 1 16,-7 2 3-16,1 4 1 0,-2-1 4 0,8 2 2 0,-13 2 2 0,8 3 2 15,-2-2 2-15,0 1 6 0,0 1-2 0,1 2 1 0,-1-3 0 0,-7 0 0 16,14 4 1-16,-5-4-4 0,0-1-1 0,-3 6-1 0,3-5-6 0,5-1-6 16,-8 2-8-16,8 2-7 0,-8-3-6 0,8 0-6 0,0 0-6 0,0-1-6 0,0-5-6 15,8 6-5-15,-8 0-5 0,8-6-4 0,-8 1-4 0,5 1 2 0,3-2 0 16,-3-3 6-16,0 3 2 0,9-3 2 0,-7-2 2 0,6-4 0 0,1 5 0 16,-2-5-1-16,2-5 1 0,-1 5-3 0,6-4 0 0,-6-2 1 0,8-3-2 15,-3 3-1-15,-5-3-3 0,7-2-5 0,0 1-1 0,-1 1-1 0,1-1 4 0,-1-5 1 16,0 6 5-16,-1-6 8 0,3 6 4 0,-2-7 8 0,-4 2 7 0,4 1 4 15,-6-2 6-15,-1-1 8 0,7 2 5 0,-5-5 11 0,-7 3 4 0,4-4 10 16,-4 7 6-16,7-8 7 0,-7 6 14 0,-1-3 14 0,-6-3 14 0,5 2 15 0,-5 1 15 16,9 2 12-16,-9-4 15 0,0 1 14 0,0 0 13 0,0 4 13 0,-9-6 11 15,9 7 14-15,0-5 11 0,-5 4 8 0,5 0 1 0,-6 6-6 0,6-1-4 16,-7-4-8-16,7 10-7 0,0-8-10 0,-5 8-15 0,5-5-17 0,0 9-19 0,0 0-19 16,0-6-21-16,0 6-22 0,0 0-19 0,0 0-16 0,0 0-18 0,0 0-11 15,0 0-10-15,-9 0-7 0,9 6-3 0,0-2-3 0,0 5 0 0,0-3 3 16,0 4 5-16,0-1 7 0,0 6 4 0,0-1 9 0,0 7 6 0,0-8 6 15,0 8 6-15,0-2 5 0,0 5-2 0,0-3 2 0,0 3-3 16,0-5-2-16,0 5 1 0,0 0-3 0,0 1-7 0,0-6-11 0,0 7-17 16,0-7-13-16,0 5-19 0,0-3-16 0,0-3-22 0,0 1-18 0,0-4-24 0,0 4-23 0,0-4-21 15,0 0-21-15,0 0-22 0,9 0-21 0,-9-6-12 0,5 7-9 0,2-13-5 16,-7 7-6-16,6-5 3 0,-1 1 1 0,4-6 12 0,-2 0 16 0,4-6 17 0,-3 6 23 0,5-9 23 16,-8 0 20-16,9-1 24 0,-9-1 24 0,10 1 29 0,-2-4 29 0,-2 0 39 15,-3-1 42-15,5-5 37 0,0 7 35 0,-8-8 28 0,9 6 25 0,-7-4 25 16,-1 4 21-16,1-5 20 0,0 1 21 0,0 0 19 0,-2 4 22 0,3-4 10 0,-8-2 6 15,5 7-5-15,-5 0-13 0,0 0-9 0,6-2-7 0,-6 2-6 16,0 4-5-16,0 1-7 0,8-3-9 0,-8 8-9 0,0-1-10 0,0 1-16 0,0 4-18 16,0 0-17-16,0-5-14 0,0 5-19 0,0 0-13 0,0 0-18 0,-8 0-19 0,8 0-19 15,0 0-16-15,0 0-15 0,-6 0-14 0,6 5-14 0,-5-5-8 0,-3 4-4 16,8 1-6-16,-5-1-2 0,-2 2 0 0,-7 4-1 0,8-1 2 0,-1 2 1 16,-7-2-1-16,2 1 6 0,6 5 0 0,-7 0 5 15,5-6 0-15,-3 7 2 0,3-7 3 0,-4 6-1 0,4-6-1 0,3 0 2 0,-2 7-1 0,0-7 0 0,2 0-2 16,-3 1 3-16,3-5-1 0,5 4-2 0,-8 3 3 0,8-3-4 0,0-3 0 15,-6 1 1-15,6 4-4 0,0-1 1 16,0-4-1-16,0 3-2 0,0 0 0 0,0-3-1 0,0 3 0 0,6-5-5 0,-6 7-6 0,8-7-10 0,-3 2-9 16,3 3-14-16,-3-3-13 0,2-2-16 0,0 1-15 0,6-1-19 0,-6 1-20 0,6 1-23 15,-2-6-20-15,4 4-28 0,-3-4-25 0,0 5-51 16,2-5-58-16,-1-5-58 0,1 5-58 0,-2 0-12 0,1-4 10 0,1 4 22 0,-2-6 31 0,2 1 32 0,-1 1 35 16,0-5 39-16,0-1 36 0,-7-1 43 0,7 1 43 15,0 1 57-15,-6-6 68 0</inkml:trace>
  <inkml:trace contextRef="#ctx0" brushRef="#br0" timeOffset="42014.12">24084 7748 0 0,'6'0'22'0,"-1"-4"141"0,3-2 83 0,-8 0 62 0,8 2 51 0,-8-1 43 0,0 1 38 0,5-1 34 0,-5-1 30 0,0 2 26 0,0-1 24 0,0 5 23 0,0-4 21 0,0 4-106 0,0 0-181 0,0 0-96 0,0 0-54 16,0 0-34-16,0 0-26 0,0 0-17 0,0 0-17 0,0 0-12 0,0 0-10 16,0 0-9-16,-5 0-5 0,5 4-3 0,-8 1-3 0,8-5-4 0,0 4-5 15,-8 2-6-15,8-1-3 0,-5 4-2 0,-1-5-2 0,6 8 4 0,-5-3-1 0,-2 1 2 16,-7-1 3-16,7 0-1 15,-4-3 0-15,3 4-8 0,-5 0-4 0,-1-6-11 0,1 6-7 0,1-5-7 0,-2-1-10 0,1 1-6 0,8 2-7 0,-9-7-2 16,2 3-5-16,-2-3 0 0,7 0-1 0,-4 0 2 0,2-3 0 0,-3 3 5 0,6-7 1 16,6 2 6-1,-7 5 5-15,1-9 4 0,6 5 7 0,0-2 4 0,-8 2 3 0,8-6 0 0,0 6 2 16,0-8-2-16,0 3 0 0,8 0 1 0,-8-1-2 0,0 1 4 0,6-3-1 0,1 3 4 0,-7 0-1 0,6-1 1 0,-1 1 3 0,-5-3 0 16,7 3 1-16,2 0 3 0,-4 0 4 0,1 3 2 0,1-3 3 0,7 3 1 15,-7 2 1-15,-2-2 2 0,1 1 1 0,7 5 1 0,-5-4 1 0,4 4 3 16,-5 0 3-16,5 0 0 0,1 0 1 0,1 0 2 0,-9 4-2 0,11 1 0 15,-5 1 0-15,-4-2-2 0,7 7 2 0,-2-7-2 16,-6 5-1-16,-1 6 3 0,3-6-1 0,-8 7 0 0,8-1 3 0,-8 3-2 0,0-2 1 0,-8 4-1 0,8-1-2 16,-8 1-2-16,-3 3 0 0,6-2-1 0,-2-3 1 0,-7 3-2 0,1-2 1 15,8-4-2-15,-11-1-1 0,5 2-2 0,-2-1-4 0,5-8 0 0,-4 8-2 0,5-3-3 16,0-3 1-16,2-3-3 0,-3 3-1 0,8-5-1 0,0 1-1 0,0 4 2 16,0-3 2-16,0-2 4 0,0 2 6 0,0-6 8 0,8 5 12 0,-3-1 8 15,2-4 7-15,0 6 5 0,5-6 2 0,-4 0 3 0,5 0 1 0,-2 0 1 16,5 0 0-16,-5 0 1 0,10 0-3 0,-9 0-7 0,7 0-5 0,-6-6-13 0,6 6-16 15,-4 0-23-15,-3 0-21 0,8 0-25 0,-7 0-30 0,0 0-37 0,-7 6-42 16,7-6-61-16,-6 4-66 0,-1-4-102 0,-1 5-114 0,-5-5-48 0,0 0-12 0,0 4 9 16,-5 1 17-16,-1-5 31 0,-1 6 38 0,-6-6 41 0,0 0 47 0,-6 0 57 15,-1 0 56-15,-7-6 68 0,-5 6 70 0</inkml:trace>
  <inkml:trace contextRef="#ctx0" brushRef="#br0" timeOffset="42836.78">21478 8362 0 0,'0'0'2'0,"0"0"110"0,0-3 67 0,0 3 50 0,0-6 40 0,0 6 37 0,0-5 36 0,0 1 34 0,8 0 33 0,-8 4 30 16,5-5 32-16,-5-2 29 0,0 4 30 0,0 3-70 0,0 0-129 0,0 0-63 0,0 0-34 0,0-6-16 0,0 6-12 0,0 0-11 0,0 0-15 0,0 0-13 0,0 0-11 0,0 0-12 0,0 0-13 0,0 0-13 0,0 0-12 0,0 0-12 16,0 0-13-16,0 0-13 0,0 0-8 0,0 0-11 0,0 0-8 0,0 0-8 15,0 0-6-15,0 6-7 0,0-6-3 0,0 0-6 0,-5 0-4 0,5 3-2 0,-8 4-3 16,2-2 0-16,6-5-1 0,-5 8-2 0,-2-3-2 0,-7 4 1 0,8 3-1 0,-6-3 1 16,-4 1 2-16,-2 4 2 0,4 1 1 0,-4 1 2 0,-3-3 2 0,-3 2 1 15,4 6 1-15,-7-7 0 0,1 5 0 0,0-1 0 0,-1 3-1 0,-5-2-2 16,0 2-2-16,6 1 1 0,-13-1-1 0,7 3 0 0,-7 0-1 0,-1 1 1 15,1-1-1-15,0 1-2 0,-7-1 0 0,2 1 1 0,-4-1-1 0,-2 6 0 0,3-2 2 16,2-2-2-16,-2 2 2 0,3 3-2 0,-7-4-1 0,4 4 1 16,2-7-1-16,-2 6 2 0,2-2-1 0,0-3 0 0,-8 4 0 0,8 1 3 0,-7-5 0 15,-1 3 1-15,9-4 3 0,-9 6 3 0,0 1 4 0,0-4 3 0,3 4 1 16,-10-3 3-16,9 2 0 0,-9 3 1 0,2-3 1 0,1 4-1 0,-1-4 3 16,-9 4-3-16,10 5-1 0,-1-5-2 0,-2 0-2 0,1 5-3 0,1-5-2 15,-7 5-2-15,6-5-2 0,-1 5 0 0,2 1-3 0,0-7-1 0,0 1-1 16,-2 7-1-16,10-7-2 0,-10 0 3 0,9 0 1 0,-2-5-1 0,1 5 3 0,-1 0-1 15,0 0 1-15,9-4 0 0,-2 3 1 0,2-2 0 0,-4-1 1 0,4-2 2 16,5 7-1-16,-1-12-1 0,1 7-3 0,7 0-6 0,-2-6 0 0,2 4 0 16,0-1 0-16,1-5 0 0,-3 8 0 0,2-6 0 0,-2 1 0 0,3-1 0 15,-1-3 0-15,-2 3 0 0,1 0 0 0,1-4 0 0,5-2 0 0,-6 9 0 16,10-9 0-16,-11 1 0 0,8-4 0 0,-1 5 0 0,1-1 0 0,7-3 0 16,1-2 0-16,-11-1 0 0,19 8 0 0,-11-11 0 0,1 4 0 0,8 1 0 15,-2-6 0-15,1 1 0 0,-8 1 0 0,16-1 0 0,-8-1 0 0,0-5 0 0,7 7 0 16,-1-7 0-16,-7 7 0 0,9-7 0 0,-3 2 0 0,3-3 0 0,-2 3 0 15,0-2 0-15,2 1 0 0,-2 1 0 16,-1-3 0-16,8-3 0 0,-5 6 0 0,5-6 0 0,-7 0 0 0,7 6 0 0,-7-6 0 0,7 0 0 0,0 4 0 16,0-4 0-16,0 0 0 0,0 0 0 15,-5 0 0-15,5 0 0 0,0 0 0 0,0 5 0 0,0-5-2 0,0 0-2 0,0 0-1 0,0 0-2 0,0 0 0 16,0 0-5-16,0 0-1 0,0 0-8 0,0 0-5 0,0 0-9 0,0 0-9 0,0 0-9 16,0 0-9-16,0 0-15 0,0 0-10 0,0 0-18 0,0 0-15 0,0 0-20 15,0 0-21-15,0 0-20 0,0 0-23 0,0 0-20 0,0 0-18 0,0 0-16 16,0-5-16-16,0 5-32 0,0 0-34 0,0 0-75 0,5-4-85 0,2-2-23 15,-7 0 5-15,7 3 26 0,-2 3 28 0,-5-11 39 0,8 7 37 0,-8-2 41 0,7-3 39 16,-7 5 42-16,5-7 41 0,-5 1 51 0,0 1 59 0</inkml:trace>
  <inkml:trace contextRef="#ctx0" brushRef="#br0" timeOffset="43153.25">17089 11012 0 0,'7'0'1'0,"-1"0"112"0,-6 0 96 0,0 0 68 0,0 0 52 0,8 0 41 0,-8 0 37 0,0 0 33 0,0 0 32 0,0 0 30 0,0 0 29 0,0 0 27 0,0-5 29 0,0 5-72 0,0 0-127 0,0 0-95 0,0 0-78 0,0 0-36 0,0 0-19 0,0 0-12 15,0 0-5-15,0 0-8 0,0 0-7 0,0 0-7 0,0 0-7 0,0 0-10 16,0 0-8-16,0 0-12 0,-8 0-14 0,8 0-13 0,-6 5-12 0,6-5-13 16,0 0-10-16,-7 4-9 0,1 1-7 0,6-5-5 0,-8 4-6 0,3 5-1 15,-3-3-7-15,-4 3 0 0,5 3-1 0,-5-3 0 0,4 0 0 0,-4 6 2 16,0-6 1-16,-4 7-1 0,5-1 2 0,-1-2-2 0,-2 2-2 0,1 0 0 16,-8 0-4-16,9 0-1 0,0 0 1 0,-8 4-4 15,6-5 2-15,1 2-3 0,0-7-2 0,7 6 1 0,-6-2-3 0,4-1-1 0,2-3 0 0,-1 0-2 0,7-3-3 16,-6 3-1-16,6-5-3 0,0 1 0 0,0 1 1 0,6-2-2 0,-6 1 1 0,7 1 3 15,-1-6 1-15,9 4 4 0,-4-4 4 0,-5 0 5 0,14 0 5 0,-1-4 6 16,2-2 6-16,5 1 5 0,0-5 3 0,0 1 5 0,6 0 1 0,2-6 2 16,3-6 2-16,-2 8-9 0,2-8-13 0,2 2-26 0,9-1-29 0,-9 1-40 15,5-1-41-15,2-3-52 0,-2 2-57 0,4 7-111 0,-4-5-139 0,2 3-63 16,-2 2-18-16,4 1-2 0,-9-2 14 0,0 3 25 0,-7-3 34 0,8 6 43 0,-8-4 49 0,-1 1 56 16,-2-2 59-16,-6-5 62 0,4 4 70 0</inkml:trace>
  <inkml:trace contextRef="#ctx0" brushRef="#br0" timeOffset="43910.58">21120 9804 0 0,'0'-5'14'0,"7"1"77"0,-7 4 48 0,6-5 36 0,-6 1 32 0,7-2 30 0,-7 0 25 0,0 6 29 0,0-3 27 0,7-3 28 0,-7 0 31 0,0 6 7 0,0-4-3 0,0 4-38 0,0-5-58 16,0 5-37-16,0 0-21 0,0-4-14 0,0 4-8 0,0 0-6 0,0 0-3 0,0-5-8 0,0 5-7 0,0 0-10 0,0 0-10 0,0 0-11 16,0 0-12-16,0 0-9 0,0 0-10 0,0 0-9 0,0 0-10 0,0 0-7 0,0 0-10 15,0 0-5-15,0 0-11 0,0 0-7 0,0 0-7 0,0 0-7 0,0 0-8 16,0 0-7-16,0 0-7 0,-7 0-6 0,7 0-7 0,0 5-8 0,0-5-4 0,0 0-5 16,-7 4-5-16,7 1-3 0,0-1 0 0,-6 2-3 0,6 0-1 0,-7 3-1 15,7 1 0-15,-5-1 3 0,-3 0-1 0,8 6 3 0,-6-3 1 0,6 1 2 16,-5-4 2-16,5 6 0 0,-8 0 2 0,8-4-1 0,-8 2 0 0,8-3-1 15,0 1-2-15,0-1-1 0,0-1 0 0,0 0-2 0,0 0 0 0,0-3 2 0,0 3-2 16,0-3 0-16,0-6 4 0,8 6-2 0,-8-2 2 0,0-4 1 0,0 0 3 16,8 5 6-16,-8-5 7 0,0 0 10 0,5 0 8 0,-5 0 11 15,6 0 9-15,-6-5 7 0,8 5 6 0,-3-4 7 0,2-2 5 0,6 0 4 0,-6-3 6 0,0 0 4 16,6-1 2-16,-8 1-3 0,9-3 0 0,-9-2-3 0,2 4-5 0,2 1-4 16,-4-6-6-16,1 5-5 0,1-5-6 0,-7 6-5 0,5 0-4 0,-5-6-18 15,0 5-27-15,0-5 0 0,0 6 0 0,0-6 0 0,-5 6 0 0,5-7 0 16,-7 7 0-16,7 0 0 0,-6-6 0 0,1 4 0 0,-4 7 0 0,2-6 0 15,2 5 0-15,-3-1 0 0,2 6 0 0,1-3-25 0,-3 3-20 0,3 0-6 16,-2 0-9-16,7 0-9 0,-7 0-5 0,0 3-10 0,7 3-7 0,-6-1-11 16,-1 5-9-16,7-6-14 0,0 7-13 0,-5 4-18 0,5-6-18 0,0 4-19 0,0 2-23 15,0 1-26-15,0-2-26 0,0 5-56 0,0-4-68 0,0 0-68 0,5 4-65 16,-5-4-14-16,0 5 8 0,7-6 25 0,-7 0 31 0,6-2 35 0,-6 1 40 0,0-4 42 16,0 2 44-16,7-1 50 0,-7-4 51 0,0-2 64 0,0 1 73 0</inkml:trace>
  <inkml:trace contextRef="#ctx0" brushRef="#br0" timeOffset="45939.78">22025 10029 9 0,'8'0'63'0,"-8"4"18"0,6-4 11 0,-6 0 5 0,0-4 7 0,7 4 9 0,-1-5 8 0,-6-1 13 16,5 2 17-16,3 4 22 0,-8-5 23 0,8 1-19 0,-3-1-41 0,1 1-12 0,1-2 6 0,-2 0 14 0,4 2 15 0,-2-1 13 0,-2-1 11 0,1-3 10 0,-6 5 3 0,6-1 1 0,1 1-4 16,1-1-10-16,-8-2-12 0,5-2-12 0,-5 4-16 0,7 1-7 0,-7-2-7 15,7 2-6-15,-7-1 0 0,0 1-1 0,5-1-1 0,-5-1-3 0,0 2-1 0,0-2-3 16,8 1-5-16,-8 1-2 0,0-2-5 0,0 1-4 0,0 1-8 0,0-1-5 16,0 1-7-16,0 4-7 0,0-6-8 0,0 3-3 15,0-3-8-15,0 6-5 0,0-6-5 0,0 2-4 0,0 4-4 0,-8-5-6 0,8-1-4 0,0 6-4 16,0 0-3-16,-5-4-7 0,5 4-3 0,-7-5-7 15,7 5-7-15,-7 0-4 0,2 0-6 0,-3 0-4 0,1 0-2 0,1 0-3 0,0 5-2 0,-6-1-3 0,-2 2-2 16,1-1 0-16,8 5-1 0,-16-1 2 0,8 1 1 0,-1 4 5 0,-4 1 3 16,5 1 4-16,0-2-1 0,-6 0 3 0,4 0 1 0,2 2-1 0,2-1 0 15,3-1 0-15,-5-4 0 0,7 5-2 0,-1-2-1 0,2-2-2 0,-4 5 0 16,4-7-1-16,5 4-3 0,-7-2 2 0,7 4 0 0,0-5 0 0,-6 4 2 16,6-4 0-16,0-1 1 0,6 0 2 0,-6 3 2 0,0-3 4 0,0 4 4 0,7-7 1 15,-7 3 2-15,5 3 2 0,4-8 4 0,-4 7 3 0,2-8 1 0,-1 1 7 0,-1 2 2 16,11-1 6-16,-11-5 2 0,8 4 4 0,1-4 1 0,-2 0 4 0,2 0 2 0,-1-4 1 15,0-1 3-15,5 5 1 0,-4-10 3 0,4 7 2 0,-2-8 1 0,2 1 2 16,3 0-1-16,-10-1 2 0,10 2 5 0,-2-4 2 0,-6-3 2 0,6 2 3 31,-7 4 0-31,9-4 1 0,-8-2 0 0,1-4-1 0,-2 7 1 0,-1-3-5 16,-2 2 1-16,3-1-5 0,-4-4-3 0,-3 4-2 0,1-4-5 0,2 5-4 0,-3-7-5 16,-5 7-5-16,7-6-2 0,-7 5-3 0,0 0-3 0,0 6-1 15,0-4-2-15,0 1-1 0,0 3-4 0,0 3-4 0,0 2-3 0,0 4-7 16,0-5-6-16,0 5-6 0,0 0-5 0,0 0-4 0,0 0-4 0,0 5 0 0,-7-1-1 15,7 7 0-15,0-1-1 0,-5-1 1 0,5 6 3 0,0 0 1 0,-8 4 1 0,8 1 7 16,-6-1 3-16,6 2 4 0,0 1 6 0,-5-1 3 0,5 3 1 0,0-5 0 16,-8 2 0-16,8-2-2 0,0 1 1 0,0-1-3 0,8 0-1 0,-8 2-4 15,0-7 0-15,5-1-3 0,-5 2 0 0,6 1-3 0,-6-5-5 0,8 2-6 16,-3-4-10-16,2 3-9 0,0-3-9 0,0 0-13 0,-1-3-13 0,1-2-16 16,6 1-17-16,-7-1-19 0,7 1-19 0,-6-5-21 0,7 0-16 0,-4 0-35 0,-1 0-40 15,3-5-54-15,1 1-61 0,1-1-41 0,4 1-31 0,-4-6 1 0,-2-1 15 0,2 1 26 16,4 1 29-16,-2-2 34 0,-5-2 36 0,10 4 34 0,-9-7 36 0,7 5 47 15,-6-2 50-15,1-1 59 0,6-2 74 0</inkml:trace>
  <inkml:trace contextRef="#ctx0" brushRef="#br0" timeOffset="46254.45">22900 9932 0 0,'13'-11'4'0,"-8"1"114"0,0 1 73 0,4 0 51 16,-9-1 40-16,5-1 37 0,-5-4 35 0,0 6 29 0,-5-1 30 0,5-5 27 0,0 6 28 0,-9-6 25 0,9 6 26 0,-5-7-81 0,5 7-139 0,-5-1-78 0,5 1-42 0,0 4-24 0,-8-5-14 0,8 1-10 0,0 3-12 0,0 1-10 15,0 1-10-15,-5-2-8 0,5 2-9 0,0-1-8 0,-8 5-12 0,8-6-6 16,0 6-11-16,-8 0-8 0,8-3-8 0,-5 3-9 0,-1 3-6 0,-2-3-5 15,3 0-5-15,-3 6-5 0,3-1-3 0,-2-1-5 0,-5 2-3 0,5-2-1 16,-6 1-3-16,6 5 1 0,-5-5 4 0,-4 5-1 0,11-1 0 0,-8 0 1 16,-1 6-3-16,2 1 0 0,1-7 1 0,3 6-3 0,-5 0 0 0,0 4-1 15,7-5-1-15,-9 7 3 0,10-6-4 0,-9 4 1 0,9-4-2 0,-3 4 0 0,1-4 0 16,1-1-2-16,0 6 0 0,-1-6-5 0,2 1-1 0,5 1-3 16,0-2-2-16,0 0 2 0,0 0-3 0,0 2 2 0,0-2 0 0,0-4 0 0,5 4 2 0,2-3 1 15,-7-2 1-15,6 6 4 0,0-6 2 0,9 0 4 0,-10 3 6 0,9-3 8 16,-1-3 2-16,0-3 4 0,0 7-1 0,0-5-5 0,6-5-5 0,2 4-8 15,-3-4-7-15,3 0-9 0,-2 0-11 0,6-4-11 0,-6 4-11 0,8-5-17 16,-6-1-20-16,2-1-16 0,-2 1-17 0,6-3-14 0,-1 3-15 0,-8-4-26 0,9-1-34 16,-1 2-45-16,0-4-47 0,1 1-44 0,-9 3-37 15,8-6-5-15,-6 6 12 0,6-6 19 0,-8 0 29 0,10 0 26 0,-9 2 27 0,-6-3 29 0,6 2 32 0,-4-1 41 16,-3-4 47-16,0-2 52 0,2 3 69 0</inkml:trace>
  <inkml:trace contextRef="#ctx0" brushRef="#br0" timeOffset="46759.93">23379 9628 62 0,'0'-9'146'0,"-5"0"49"0,-1-1 37 0,-1-1 29 0,7-2 31 15,-6 1 29-15,-2 0 32 0,8 0 31 0,-5-3 29 0,5 6 26 0,0 0 26 0,0-1-53 16,-7 0-97-16,7-1-66 0,0 8-51 0,0-3-19 0,0 2-8 0,0-1-2 16,7-1-6-16,-7 2-8 0,0 4-15 0,0-6-10 0,0 6-12 0,0 0-11 15,0 0-10-15,0 0-9 0,0 0-11 0,0 0-12 0,0 0-11 0,0 0-14 16,0 0-13-16,0 0-9 0,0 0-11 0,0 0-4 0,0 6-5 0,0-6 0 16,0 10 1-16,0-5 2 0,0 5 4 0,0-1 3 0,0 6 4 0,0-5 2 15,0 4 5-15,0 5 3 0,0 2 3 0,0-3 2 0,-7 3 1 0,7-2-4 16,-7 5-4-16,7 1-15 0,-5-1-18 0,5 0-21 0,-7 1-23 0,7 5-17 15,-8-6-15-15,8 4-12 0,-5-3-7 0,5-1-10 0,-8 2-9 0,8-3-15 0,0-2-13 16,0-3-13-16,0 2-11 0,0-4 2 0,0-3 4 0,0 2 8 0,8-6 12 0,-8 3 8 16,5-3 9-16,3-4 6 0,-1-1 8 0,-2-4 9 0,2 4 11 0,0-4 15 15,6-4 14-15,-7 4 17 0,7-4 12 0,-8-1 15 16,11-4 14-16,-4 2 17 0,-1-2 17 0,-2-2 14 0,3-2 17 0,2-2 14 0,-9 5 13 0,8-10 9 16,-6 7 9-16,5-8 4 0,-4 2 8 0,-1-1 6 0,6 1 9 0,-7-1 8 0,-1-5 5 15,-5 6 3-15,8-5 0 0,-1 3 0 0,-7 3 1 0,6-1 0 0,-6 4 0 16,6-6 2-16,-6 12 0 0,0-6-2 0,0 5 1 0,0 1-7 15,0 0-5-15,0 3-10 0,0 2-10 0,-6-1-14 0,6-1-9 0,0 6-16 0,0 0-14 0,-6 0-17 16,6 0-17-16,0 0-14 0,-7 0-12 0,-1 6-8 0,3-1-7 0,5-1-2 16,-6 6-4-16,-2 0-2 0,3 0-2 0,-2 0 1 0,-1-1-1 0,-4 6 5 15,5 0 5-15,2-6 2 0,-3 6 5 0,3 0 5 0,-3-2 0 0,2 2 3 16,1 1 0-16,-2-2 0 0,7 1-1 0,-9-5 0 16,4 5 0-16,5-2-3 0,-6 2-1 0,6-4-1 0,0 4 1 0,-7-6-2 0,7 5-2 0,0-3 3 0,0-1-2 15,7 4 1-15,-7-4 1 0,0-1 0 0,6 0 0 0,-6 3-1 0,5-3 4 0,4 0-2 16,-2 1 0-16,-2-1-2 0,1 3-9 0,2-9-10 0,-3 8-15 0,8-7-16 15,-6 6-19-15,5-5-20 0,-4-1-22 0,4 1-22 0,2 1-26 16,-9-2-27-16,10 2-33 0,-3-6-52 0,0 0-64 0,2 0-63 0,6 0-63 0,-6 0-14 16,-1 0 11-16,-2-6 23 0,2 2 29 0,3-2 33 0,-6-3 36 0,3-2 38 15,1 3 38-15,-1-3 43 0,-6-4 46 0,7 0 57 0,-2-3 67 0</inkml:trace>
  <inkml:trace contextRef="#ctx0" brushRef="#br0" timeOffset="47204.35">24045 9579 34 0,'-5'0'142'0,"5"-9"62"0,0 3 48 0,-8 3 38 0,8-6 36 0,-8 2 32 0,8 2 32 0,-5-4 24 0,5 3 26 0,0-3 22 0,-6 5 21 0,6-1-37 0,0-2-75 0,0 7-82 0,0-3-85 0,0-3-40 0,0 6-18 0,0-4-12 0,0 4-14 0,0-5-9 15,0 5-9-15,0-6-9 0,0 6-6 0,0-3-6 0,0 3-8 0,0-6-11 16,0 6-8-16,0-4-10 0,6-1-11 0,-6 5-10 0,0-6-7 0,0 6-7 16,5-4-6-16,-5 4-5 0,8-6-1 0,-8 2-4 0,8 4-1 0,-3-5-2 0,1 5 1 15,1-5 2-15,-2 5 0 0,4-4 1 0,-2 4-1 0,4-6 1 0,-6 6 0 16,3 0 2-16,5 0 0 0,-6 0-1 15,-1 0-2-15,8 0 0 0,-7 0-1 0,-2 6-4 0,2-6-5 0,-7 4-6 0,7-4-10 0,-7 5-6 0,0 0-4 0,0-1 1 16,0 2-2 0,0-2-3-16,0 2-3 0,-7 3-3 0,0 0-4 0,2 2-4 0,-2-1-4 0,-1 0-1 0,-4-1 1 0,5 0 5 0,-6 2 9 0,0-2 7 15,2 1 1-15,-5-1 3 0,4 3 0 0,6-3 4 0,-7-5 0 0,0 7 6 16,7-1 1-16,-7-7 4 0,5 3 7 0,1 3 3 0,2-3 5 0,-2-2-1 0,0 1 2 16,2 0 0-16,5-1-1 0,-8 2 0 0,8-2-1 0,0 2 0 15,0-6 1 1,-5 5 3-16,5-5 7 0,0 0 6 0,0 0 7 0,0 4 7 0,0-4 7 0,5 6 8 15,-5-3 9-15,0-3 8 0,8 6 11 0,-8-1 10 0,5-5 10 0,2 4 7 16,0 2 8-16,-2-2 5 0,2 7 0 0,6-7 0 0,-5 1-2 0,3 5 0 16,5-1-3-16,-5 0-2 0,1-3-7 0,4 3-5 0,-5 7-7 0,2-7-8 15,0 0-7-15,6 2-8 0,-4 5-4 0,-10-7-8 0,9 4-3 0,-1-2-7 0,-8-2-4 16,3 7-4-16,5-7-5 0,-13 0-3 0,6 1-4 0,1 1-2 0,-7-1 1 16,0-1-3-16,0 0 1 0,0 0-4 0,-7 2 1 0,7-1-9 0,-6 0-12 0,-7-1-23 15,5 0-26-15,-5 2-34 0,1-2-40 0,0 1-44 0,-9 1-46 0,3-3-59 16,-3 7-64-16,-6-4-71 0,4 4-67 0,-12-6-44 0,3 5-25 0,-7 0 3 15,0 2 21-15,0-1 36 0,1-1 42 0,-9 2 49 0,2-7 53 0,-2 4 56 0,-3-2 53 16,3-2 62-16,-6-2 59 0</inkml:trace>
  <inkml:trace contextRef="#ctx0" brushRef="#br0" timeOffset="47931.58">20606 10547 0 0,'14'-9'1'0,"-9"3"103"0,3 2 67 0,4-7 48 0,-5 7 36 0,-2-2 34 16,2-3 34-16,-7 4 28 0,8-5 31 0,-8 6 25 0,5-7 27 0,3 8 28 0,-8-3 27 0,0 0-69 0,6 2-121 0,-6 4-60 0,5-5-26 0,-5 5-9 0,0-4-6 0,0-1-3 0,0 5-5 0,7 0-5 16,-7 0-7-16,0 0-4 0,0 0-2 0,0 0-6 0,0-4-7 0,0 4-7 15,0 0-8-15,0 0-12 0,0 0-11 0,0 0-10 0,0 0-14 0,0 0-9 0,0 0-10 16,0 0-7-16,0 0-8 0,0 0-7 0,0 0-8 0,0 0-7 15,0 0-7-15,-7 4-8 0,7-4-7 0,-5 5-3 0,-1-1-7 0,-2 1-3 16,3-1-6-16,-10 8 0 0,3-3 0 0,0 6 0 0,-1-6 0 0,-6 10 0 0,-2-4 0 16,3 4 0-16,-9 7 0 0,6-7 0 0,-3 5 0 0,-5 1 0 0,6-1 0 15,-4 6 0-15,1-6 0 0,-8 6 0 0,10-2 0 0,-10 2 0 0,2-2 0 16,-1 2 0-16,-5 1 0 0,4-3 0 0,-5 2 0 0,1-2 0 16,-1 7-2-16,-1-7-2 0,-4 6-1 0,5-4-2 0,-9 4 2 0,4 2-1 0,-2-3 0 15,-6 6 1-15,0-4 3 0,-7 4-1 0,7-6-1 0,-7 7 3 0,-6-1 1 0,7 1 0 16,-8-3-3-16,1-1 3 0,6 1 2 0,-4 3-1 0,-3-5 0 15,1 2 0-15,6-1 2 0,-6-2-2 0,7 0-2 0,-8 0 0 0,6 1-3 16,4-1 1-16,-4-6-1 0,1 8 2 0,1-3 0 0,-2-2 1 0,2 2 2 0,1-4-1 16,-2 0 2-16,7 0-2 0,-7 6 1 0,7-7 0 0,0 3 1 0,-1-2 0 15,0-4 2-15,9 3 1 0,-2-2 2 0,2 2-1 0,4-3 1 0,-7-7-2 16,10 9 0-16,-2-9-1 0,-1 1 0 0,1-4 0 0,7 0-2 0,-2 0-2 16,8 0 0-16,-6 0 0 0,13-6 0 0,-7 1 0 0,5-1 0 0,2 0 0 15,6-3 0-15,-7 4 0 0,14-5-1 0,-7-1-4 0,5 2-1 0,3-6-4 16,-3 3-1-16,3-3-5 0,5 6-3 0,0-6-3 0,-5 0-6 0,5 0 1 0,0 0-3 15,0 0-1-15,0 0 0 0,0 0-1 0,0 0-3 0,0 0-1 0,0 0-2 16,0 0-2-16,0 0-3 16,0-6-3-16,5 3-6 0,-5-3-7 0,0 6-10 0,0-4-11 0,5-5-15 0,-5 3-15 0,0-4-17 0,8 5-18 0,-3-4-16 0,-5-6-17 15,8 6-22-15,0-7-20 0,-3 7-24 0,1-6-24 0,1 0-24 0,-1 0-44 16,1 0-49-16,-1-3-51 0,8 2-50 0,-7-3-5 0,-2 1 14 0,3-3 24 0,-3 2 32 16,3-2 34-16,-2 3 38 0,-1-6 37 0,2 3 43 0,-7-3 44 0,0 5 46 15,0-6 56-15,8 1 68 0</inkml:trace>
  <inkml:trace contextRef="#ctx0" brushRef="#br0" timeOffset="48262.73">17383 11989 0 0,'0'0'26'0,"0"0"143"0,0 0 78 0,0 0 59 0,6 0 46 0,-6 0 39 0,0 0 37 0,0-6 31 16,0 6 32-16,0-5 28 0,0 1 29 0,0 4 31 0,0-6 33 0,0 6-102 0,0 0-180 0,0 0-86 0,-6-6-40 0,6 6-23 0,0 0-13 0,0 0-10 0,0 0-9 0,0 0-7 0,0 0-11 0,0 0-12 16,0 0-9-16,0 0-17 0,0 0-14 0,0 0-18 15,0 0-16-15,0 0-14 0,0 0-13 0,0 0-11 0,0 6-9 0,0-6-3 0,0 6-4 0,-8-2-1 0,8 1 0 16,-7 5-1-16,2-1 1 0,-1 6 1 15,6 0 1-15,-8 0 2 0,-5 3 2 0,8 3 1 0,-2-2 5 0,-7 0-1 0,8 2 2 0,-7 3-1 0,6-6-3 16,-4 7 0-16,3-1-5 0,-5 1 1 0,0 4-5 0,-1-4-4 0,9-1-2 16,-8 1-4-16,5 4-5 0,-5-4-3 0,8-6-1 0,-2 6-6 0,0-7-2 0,2 2-2 15,-3 1-2-15,1-8-3 0,7 2 1 0,-5 1-1 0,5-2 1 0,-9-4 2 16,9-1 3-16,0 0 4 16,0-3 2-16,-5 4 2 0,5-5 2 0,0-1-1 0,0 2 3 0,0-3 2 0,5-3 0 0,-5 0 4 0,0 6 0 0,0-1 6 0,9-5 2 15,-9 4 3-15,5-4 2 0,2 0 4 0,6 6 4 0,-6-6 4 0,5 0 4 16,1-6 5-16,8 6 1 0,-2-4 4 0,-1-1 0 0,3-1 1 0,11-3-2 15,-6 0 1-15,6-1-2 0,2 0-2 0,5-4-3 0,-1 4-5 0,1-4-7 0,8-2-22 16,-7 7-28-16,4-6-48 0,2 6-57 0,-2-7-116 0,4 7-142 0,-4-6-93 16,4 6-64-1,-4 0-22-15,1-7 0 0,0 1 11 0,2-3 21 0,-2-3 23 0,-6 2 32 0,0-11 45 0,-7 6 53 0,3-10 67 0,-12 1 75 0,11-7 100 0,-15-5 108 16</inkml:trace>
  <inkml:trace contextRef="#ctx0" brushRef="#br0" timeOffset="53281.86">16412 9056 0 0,'-5'0'1'0,"5"0"26"0,0 0 21 0,0 0 15 0,-9-4 15 0,9 4 15 0,0 0 15 0,0 0 14 0,-5-5 16 15,5 5 6-15,0 0 5 0,0 0 3 0,0-4 2 16,0 4-2-16,0 0-3 0,-7-5-3 0,7 5-3 0,0 0-2 0,0-4-2 0,-8 4-1 0,8 0-5 0,0-6-4 0,-5 6-4 0,5-6-7 0,0 6-7 0,-7 0-7 16,7-3-4-16,-7 3-3 0,7-6-2 0,-5 6-3 0,5 0-5 0,-8-6-3 0,8 6-3 0,-5-3 0 0,-3 3 2 0,8 0 2 15,-6-6 6-15,6 6 4 0,-5-5 5 0,5 5 5 0,-7 0 6 0,7-4 3 16,-9 4 4-16,9 0 2 0,0 0 1 0,-5-4-1 0,5 4 1 0,0 0-2 16,0 0-1-16,0 0-4 0,0-5-3 0,0 5-7 0,0 0-2 0,0 0-7 0,0 0-6 15,0 0-5-15,0 0-5 0,0 0-6 16,0 0-5-16,0 0-6 0,0 0-6 0,0-6-5 0,0 6-4 0,0 0-6 0,0 0-6 0,0 0-4 0,0 0-3 0,0 0-5 31,0 0-3-31,0 0-3 0,0 0-4 0,0 0-2 0,0 0-1 0,0 0-4 16,0 0-1-16,0 0-1 0,0 0-3 0,0 0-1 0,5 0 0 0,-5 0 2 15,0 0 2-15,0 0 4 0,9 6 1 0,-2-6 5 0,-7 5 2 0,5-5 5 16,1 4 3-16,-6 0 2 0,13 1 4 0,-5 1 3 0,-3-3 1 0,2 3 1 0,0 0 0 16,-2-3 0-16,10 9 0 0,-10-8-1 0,4 1-1 0,1-1 1 15,-2 5-1-15,5-3-2 0,-7 0 1 0,7 3-1 0,0-3 1 0,0 3-1 0,-6-5-1 16,7 5-2-16,-1 2 1 0,-2-2-2 0,2 1-3 0,3-4-1 0,-5 3-5 15,1 0-1-15,2 1-6 0,-1 1 0 0,0-1 0 0,0-1-4 0,6 0 1 16,-4 0-2-16,-3 3 2 0,0-3 1 0,9 1 0 0,-10-1 1 0,10 6-2 0,-8-6 2 16,8 3 2-16,-3 1-2 0,3-4 3 0,-4 6 1 0,11 0 1 0,-9 0 2 15,7 0 1-15,-5 3-3 0,2-2 2 0,4 3-3 0,-1 1 2 0,1-1 2 16,4 1 0-16,-4 5 2 0,-1-6 0 0,6 5 2 0,2-3-4 0,-2 3 1 16,-1 0-2-16,9 0 0 0,0 1-3 0,-1 3 3 0,0-3 2 0,0 4-1 15,6 2 3-15,2-3-2 0,-2 2-2 0,5-2-1 0,-2 2-2 0,-4 0-1 16,9-2-1-16,-7 2-10 0,5-2-2 0,-3 2 0 0,2-5 0 0,2 5 0 15,-6-2 0-15,6-2 0 0,1 2 0 0,-1 2 0 0,-2-2 0 0,3 2 0 0,0 1 0 16,-1-4 0-16,1 9 0 0,-2-8 0 0,1 8 0 0,0-8 0 0,6 6 0 16,-5 1 0-16,5 3 0 0,-6-4 0 0,6 7 0 0,3-4 0 0,-3-3 0 15,0 7 0-15,-5-4 0 0,5 3 0 0,-1-1 0 0,3-5 0 0,-1 5 0 16,-1-5 0-16,7 6 0 0,-14-7 0 0,9 7 0 0,6-5 0 0,-13 3 0 16,5-4 0-16,0 1 0 0,8 5 0 0,-16-3 0 0,15-1 0 0,-7-3 0 0,2 7 0 15,-1-1 0-15,-1-5 0 0,7 5 0 0,-6-5 0 0,1 6 0 16,-2-7 0-16,6 1 0 0,-4-1 0 0,3-2 0 0,-3 3 0 0,-1-5 0 0,6 5 0 15,-7-3 0-15,-5-3 0 0,4 2 0 0,2-2 0 0,1 2 0 16,-9-6 0-16,1 6 0 0,0-6 0 0,-6 1 0 0,6-1 0 0,-5-5 0 0,-10 7 0 16,3-7 0-16,-1-1 0 0,-7 3 0 0,2-8 0 0,-10 8 0 0,5-6 0 15,-11-6 0-15,1 6 0 0,2-6 0 0,-8 1 0 0,-8-4 0 0,9-1 0 16,-9-1 0-16,-5 0 0 0,7 1 0 0,-7-5 0 0,0 0 0 0,0 0 0 16,0 0 0-16,0 0 0 0,0 0 0 0,0 0 0 0,0 0 0 0,0 0 0 15,0 0 0-15,0 0 0 0,0 0 0 0,0 0 0 0,0 0 0 0,0 0 0 0,0 0 0 16,0 0 0-16,0 0 0 0,0 0 0 0,0 0 0 0,0 0 0 0,0 0 0 15,0 0 0-15,0 0 0 0,0 0 0 0,0 0 0 0,-7-5 0 0,7 5 0 16,0-4 0-16,0 4 0 0,-5-4-81 0,5 4-25 0,-7-5-15 0,7 5-15 16,0-6-19-16,-7 6-22 0,2-4-27 0,5-2-28 0,-8 1-35 0,3 1-37 0,-3-1-66 15,2-1-77-15,-1-3-65 0,1 0-59 0,-2 5-12 0,-5-8 12 0,8 3 25 16,-9-1 33-16,9-4 42 0,-10 4 45 0,10-5 47 0,-1 6 52 0,-7-6 56 0,6 0 57 0,1 0 71 16,-2 0 79-16</inkml:trace>
  <inkml:trace contextRef="#ctx0" brushRef="#br0" timeOffset="53681.39">21570 11886 0 0,'-8'4'24'15,"8"-4"143"-15,-5 5 76 0,-1-5 57 0,-1-5 43 0,1 1 40 0,-1-2 37 0,-1 6 36 0,3-9 32 0,5 3 32 0,-7-4 32 0,0 5 29 0,7 1 29 0,0 4-104 0,-5-5-180 0,5 5-93 0,0 0-42 0,0 0-24 16,0 0-14-16,0 0-14 0,0 0-14 0,0 0-14 0,0 0-12 0,0 0-12 0,0 0-14 0,0 0-13 0,0 0-11 0,0 0-12 0,0 0-11 15,0 0-7-15,0 0-9 0,0 0-5 0,0 0-8 0,0 0-2 0,0 0-1 0,0 0-2 16,0 0-1-16,5 0 0 0,2 0 4 0,-7 5 2 0,7-1 3 0,-2 1 3 16,3 2 5-16,-1 2 6 0,-1-4 5 0,1 5 3 0,4-1 5 0,5 6 3 15,-11-5 2-15,8 4 1 0,6 0-1 0,-6 0 0 0,1 2-2 0,6-1-3 16,-9 3-4-16,9-3-2 0,-6 0-5 0,4 0 0 0,-4 4-3 0,7-4-4 0,-8 0 0 16,-1 0-2-16,0-6 0 0,3 7-1 0,-10-7 1 0,9 0-1 0,-9 6 3 15,2-6 3-15,2-3 3 0,-4 4 6 0,1-5 5 0,-6-1 7 0,0 5 9 16,0-3 3-16,0-1 3 0,-6 5-12 0,1-4-36 0,-11 3 0 0,11-5 0 15,-9 5 0-15,-6 2 0 0,8-2 0 16,-13-3 0-16,4 4 0 0,-6-1 0 0,3 0 0 0,-10-3 0 0,2 3 0 0,-1-3 0 0,-5 4 0 0,-2-5 0 16,1 4 0-16,0-5 0 0,0 6 0 0,7-5 0 0,-13 0 0 0,11 5 0 0,-5-4 0 15,7 3-141-15,6-5-44 0,-6 1-35 0,5 5-48 0,1-5-53 0,0 5-105 16,8 0-129-16,-3-5-67 0,1 4-31 0,8-5 6 0,-9 2 20 0,8-1 35 0,-1-1 35 16,4-4 47-16,-3 0 49 0,-3 0 54 0,5-4 56 0,4 4 65 0,-7-11 69 0,2 7 92 15,0-5 105-15</inkml:trace>
  <inkml:trace contextRef="#ctx0" brushRef="#br0" timeOffset="55317.21">15306 8618 0 0,'5'0'4'0,"9"0"118"15,-9 0 79-15,2 0 60 0,-7 0 44 0,6 0 42 0,1-6 36 0,-7 6 36 0,0-4 30 0,0-1 31 0,0 5 32 0,7-4 28 0,-7 4 27 0,0 0-79 0,0 0-142 0,0 0-84 0,0 0-60 0,0 0-31 0,0 0-26 0,0 0-20 0,0 0-17 16,0 0-14-16,0 0-17 0,0 0-13 0,0 0-14 0,0 0-14 0,0 0-13 0,-7 0-5 0,7 0-10 0,-7 4-3 16,1 1-2-16,-1 5-2 0,2-1 2 0,-3-4-1 0,2 11 1 0,-7-7 0 15,0 0 2-15,0 6 2 0,-1 1-1 0,2-2 1 0,-1-1 1 0,-1 2-1 16,-4 1 0-16,4-2-4 0,-7 0 1 0,3 0-1 0,5 7-2 0,-6-8-1 0,-2 8-1 16,3-6 1-16,-3 0 0 0,10-2-2 0,-9 8 1 0,0-6-1 15,8-2 0-15,-2 2 0 0,-4 0-2 0,2 0-1 0,4 0 1 0,6-6-2 0,-8 0 0 16,7 7-4-16,2-11 0 0,-1-1-4 0,6 5-2 0,-8-9-4 0,8 6-2 15,0-6-3-15,0 0-3 0,0 0 4 0,0 0 1 0,8 0 8 0,-8 6 11 0,6-12 8 16,-1 6 11-16,11 0 10 0,-11-6 6 0,13 2 8 0,-2-1 5 0,2 1 5 16,1-5 5-16,8 3 2 0,-1-3 4 0,0-3-1 0,0 3-3 0,6 0-7 15,-6 0-9-15,0-1-10 0,1-1-9 0,-1 1-7 0,1 1-8 0,-4 4-7 16,-2-5-8-16,-2 6-17 0,1-1-20 0,-1-1-29 0,2 2-29 0,-3 4-39 16,-4-6-37-16,-1 6-45 0,1-5-47 0,-7 5-91 0,4 0-109 0,-6 0-65 15,3 0-36-15,-8 0-8 0,0 0 13 0,0 0 28 0,0 0 39 0,-8-4 44 0,3-1 47 0,-1-5 54 16,1 1 53-16,-11 0 58 0,4-3 60 0,6 3 80 0,-8-4 91 0</inkml:trace>
  <inkml:trace contextRef="#ctx0" brushRef="#br0" timeOffset="55505.47">15317 8730 0 0,'-6'4'31'0,"6"-4"151"0,0 5 89 0,0-5 69 0,0 0 62 0,0-5 53 15,-5 5 49-15,5-4 43 0,0-2 37 0,-8 3 34 0,8-3 35 0,0 6 33 16,0 0 33-16,0 0-113 0,0 0-198 0,0 0-103 0,0 0-58 0,0 0-44 16,0 0-35-16,0 0-31 0,0 0-23 0,0 0-103 0,0 0-11 0,0 0 0 15,0 0 0-15,8 0 0 0,-8 0 0 0,5 6 0 0,1-3 0 0,-6 3 0 16,8-2 0-16,-3 7 0 0,2 4 0 0,6-6 0 0,-6 10 0 0,0 2 0 0,6-2 0 15,-8 5 0-15,9 0 0 0,-9 6 0 0,11 4 0 0,-11 0 0 0,1-1-44 16,1 3-181-16,7-2-72 0,-7 5-129 0,-2-1-160 0,1 3-76 0,-6-4-37 0,5 3-3 16,3-1 15-16,-8 1 32 0,0-1 40 0,8-5 50 0,-8 0 50 0,0-1 62 15,0-3 65-15,0 1 77 0,5-4 81 0,-5-2 109 0,0-5 111 0</inkml:trace>
  <inkml:trace contextRef="#ctx0" brushRef="#br0" timeOffset="58066.82">16802 10367 0 0,'0'-6'4'0,"-6"0"16"15,6 3 12-15,0-3 13 0,0 1 16 0,0-5 16 0,0 7 19 0,0-3 12 0,-7 2 10 0,7-1 8 0,0-1 9 0,0 3 8 0,0-4 6 0,0 2 3 0,0 1 4 0,0-1 3 0,-6 5 5 0,6-4-2 0,0-2-5 0,0 2-6 0,0-1-9 0,0-1-2 0,0 6-3 16,0-3-2-16,-5-4-6 0,5 2-4 0,0 5-7 0,0-4-5 0,0-1-8 16,-8 5-4-16,8-6-6 0,0 6-1 0,0-4-3 0,0 4 0 0,-8-3 1 15,8 3-2-15,0 0-1 0,-5-6 1 0,5 6 0 0,-6 0 4 0,6 0 4 16,-7 0 2-16,7-5 4 0,-5 5 4 0,5 0 1 0,-9 0 3 0,9 0 0 0,-7 0 2 16,7 0 3-16,-5 0 1 0,-1 0 4 0,6 5 0 0,-8-5 3 0,8 0-1 15,0 0-2-15,-5 0-3 0,5 0-1 0,0 0-7 0,0 0-5 0,-8 0-3 16,8 0-10-16,0 0-5 0,0 0-8 0,0 0-7 0,0 0-7 0,0 0-4 0,0 0-8 15,0 0-4-15,0 0-6 0,0 0-2 0,0 0-4 0,0 0-2 0,0 0-2 16,0 0 0-16,0 0-1 0,0 0 2 0,0 0-2 0,0 0-1 0,0 0-2 16,0 0 0-16,0 0-1 15,0 0-2-15,0 0-3 0,0 0 1 0,0 0-5 0,0 0-2 0,0 0-2 0,0 0-3 0,0 0-3 0,0 0-2 0,0 0-5 0,0 0-3 16,8 0 0 0,-8 0-2-16,0 0-1 0,0 0-1 0,5 0 2 0,-5 0 2 15,8 6 1-15,-2-6 4 0,-1 3 0 0,2 1 6 0,2 2 0 0,-4-1 3 16,8-1 2-16,0 1 2 0,0 2 3 0,0 2 2 0,8-4 1 0,-10 5 2 15,10-6 3-15,-2 5-1 0,1 3 1 0,4-3-1 0,3 0-3 0,-6 0-1 16,11 1 1-16,-6 1-6 0,-1 4-19 0,7-2 0 0,3-3 0 0,-3 4 0 16,7 7 0-16,-7-6 0 0,12-2 0 0,-4 8 0 0,7-2 0 0,-2 5 0 15,7-3 0-15,1 3 0 0,5 0 0 0,-5 4 0 0,5-1 0 0,-1 1 0 0,10 2 0 16,-4-2 0-16,5 2 0 0,-5 0 0 0,3-2 0 0,5 8 0 0,-6-8 0 16,7 7 0-16,-1-7 0 0,0 6 0 0,-4 2 0 0,11-3 0 0,-15 5 0 15,10-2 0-15,-1 3 0 0,-1-1 0 0,3 1 0 0,-10 6 0 0,6-2 0 16,1 2 0-16,-5-2 0 0,8 6 0 0,-11 0 0 0,8 0 0 0,-5 0 0 15,-1-1 0-15,7 0 0 0,-6 1 0 0,-3 0 0 0,10-4 0 0,-7-1 0 0,-3 4 0 16,4-3 0-16,-2-2 0 0,1 2 0 0,-3 4 0 0,3-6 0 0,-8 2 0 16,8 4 0-16,-8-6 0 0,7 2 0 0,-6-2 0 0,1 0 0 0,-9-2 0 15,9 3 0-15,-10-11 0 0,10 7 0 0,-9-6 0 0,-7-1 0 0,9 1 0 16,-7-4 0-16,0 0 0 0,-7 0 0 0,7-7 0 0,-7 3 0 0,0 2 0 16,-2-7 0-16,3 3 0 0,-1 0 0 0,0-5 0 0,-7 0 0 0,2 1 0 15,-2-4 0-15,1 2 0 0,-6 3 0 0,-3-6 0 0,3 3 0 0,-1-3 0 16,-5 1 0-16,-3-3 0 0,1 2 0 0,-4-1 0 0,-1-4 0 0,-4 5 0 15,3-6 0-15,-5 1 0 0,-2 1 0 0,1-8 0 0,-1 4 0 0,-6-2 0 16,0-1 0-16,8 1 0 0,-8-5 0 0,0 0 0 0,0 0 0 0,0 0 0 0,0 0 0 16,0 0 0-16,0 0 0 0,0 0 0 0,0 0 0 0,0 0 0 0,0 0 0 15,0 0 0-15,0 0 0 0,0 0 0 0,0 0 0 0,0 0 0 0,0 0 0 16,0 0 0-16,0 0 0 0,0 0 0 0,0 0 0 0,0 0 0 0,0 0 0 16,0 0 0-16,0 0 0 0,0 0 0 0,0 0 0 0,0-5 0 0,0 5 0 15,0 0 0-15,0 0 0 0,0 0 0 0,0 0 0 0,0 0 0 0,0 0 0 0,0 0 0 16,0 0 0-16,0 0 0 0,0 0 0 0,0 0 0 0,0 0 0 0,0 0 0 15,0 0 0-15,0 0 0 0,0 0 0 0,0 0 0 0,0 0 0 0,0 0 0 16,0 0 0-16,0 0 0 0,0 0 0 0,0 0 0 0,0 0 0 0,0 0 0 16,0 0 0-16,0 0 0 0,0 0 0 0,0 0-9 0,0 0-58 0,0 0-4 15,0 0-3-15,0 0-4 0,0 0 0 0,0 0-6 0,0 0-3 0,0 0-5 0,0 0-4 16,0 0-11-16,0 0-7 0,0 0-11 0,0 0-12 0,0 5-13 0,0-5-12 16,0 0-16-16,0 0-15 0,0 0-20 0,0 0-19 0,-8 0-54 0,8 0-61 0,0 0-75 15,0 0-77-15,-6 0-22 0,6-5 8 0,-7 1 19 0,7-1 28 0,-6-2 34 16,6-2 35-16,0 0 37 0,-8-2 38 0,8-2 45 0,0-3 45 0,0 7 64 15,0-11 70-15</inkml:trace>
  <inkml:trace contextRef="#ctx0" brushRef="#br0" timeOffset="58460.97">21817 13000 0 0,'-20'24'39'0,"8"-9"152"0,-8-6 75 0,7 1 54 0,0-10 39 0,-6 0 37 0,6 0 31 0,8-10 29 0,-9-14 25 16,7 0 23-16,-1 8 16 0,3 1 18 0,-1 10 15 0,6 1-122 0,0-1-204 0,0 5-84 0,0 0-28 0,0 0-6 0,0 0 1 0,0 0 3 0,0 0 2 0,0 0 3 0,0 0 3 0,0 0 8 0,0 0 6 0,0 0 5 16,0 0 5-16,0 0-2 0,0 0-8 0,0 0-9 0,0 0-12 0,0 0-11 15,0 0-12-15,0 0-11 0,0 0-11 0,0 0-10 16,0 0-9-16,0 0-30 0,0 0-20 0,0 0 0 0,0 0 0 0,0 0 0 0,0 0 0 0,0 0 0 0,0 0 0 16,0 0 0-16,0 0 0 0,0 0 0 0,0 0 0 0,0 0 0 15,6 0-11-15,-6 5-14 0,5-5 4 0,3 4 2 0,-1 1 5 0,-2 1 3 0,9 3 2 16,-9 1 5-16,8 1 2 0,1-3 4 0,-1 3 5 0,8 4 3 0,-2 0 1 15,-7-2 1-15,8 2 3 0,-1 0-2 0,1 0 1 0,1-2-1 16,-3 2-1-16,-5 0-5 0,6 4-7 0,-6-8 0 0,2 4 0 0,-4 0 0 0,2-2 0 16,-5-3 0-16,-3 0 0 0,3 0 0 0,-2 0 0 0,-6-1 0 0,5-4 0 15,-5 5 0-15,-5-5 0 0,5-1 0 0,0 8 0 0,-6-8 0 0,-7 5 0 16,5-4 0-16,-5 5 0 0,-5-5 0 16,-3 4 0-16,2-2 0 0,-12 2 0 0,4-5 0 0,-6 7 0 0,-6-8 0 0,0 3 0 0,-5 3 0 0,-9-3 0 15,0-3 0-15,1 4 0 0,-1-4-66 0,-10 8-239 0,3-7-144 0,1 2-177 0,1-2-76 16,-7 6-22-16,12-6 4 0,-5 2 21 0,6-2 35 0,6-4 40 0,-6 6 48 0,12-6 52 15,1-6 62-15,8 6 67 0,-1-10 79 0,5 6 87 0,6-10 120 0,3 4 108 16</inkml:trace>
  <inkml:trace contextRef="#ctx0" brushRef="#br0" timeOffset="62277.05">15417 9990 39 0,'0'0'112'0,"0"0"40"0,0 0 30 0,0 0 28 0,0 0 25 0,0 0 21 0,0 0 19 0,0 0 19 0,0 0 17 0,0 0 18 0,0 0 18 0,0 6-46 0,0-6-80 0,-9 0-43 0,9 4-26 0,0-4-10 0,-7 0-4 0,7 5-2 0,0-5 0 0,-5 0 3 16,5 4 4-16,-6-4 5 0,6 0 3 0,0 5 2 0,-8-5 0 16,8 0-4-16,0 0-7 0,0 0-10 0,0 0-11 0,-5 0-11 0,5 0-14 0,0 0-13 0,0 0-15 0,0 0-15 0,0 0-16 0,0 0-17 15,0 0-12-15,0 0-15 0,0 0-6 0,0 0-9 0,0 0-3 0,5 0-2 16,-5 4 0-16,8-4-1 0,-2 0 1 0,-6 0 2 0,5 0 1 0,11 0 5 15,-11 6 4-15,1-6 6 0,6 0 3 0,4 5 5 0,-5-5 1 0,2 0 2 16,7 0-1-16,-8 0 0 0,8 0 1 0,-6 0-6 0,6 0-4 0,-1 4-18 16,-6-4-17-16,6 0-25 0,-7 0-26 0,9 0-31 0,-9 5-32 15,3-5-50-15,-10 0-53 0,1 7-67 0,2-7-69 0,-3 3-38 0,3 3-26 0,-8-6 0 0,0 0 15 16,0 5 26-16,-8-1 32 0,3-4 39 0,-3 4 41 0,2 2 42 16,1-6 45-16,-10 0 52 0,9 5 57 0</inkml:trace>
  <inkml:trace contextRef="#ctx0" brushRef="#br0" timeOffset="62655.5">15540 10108 0 0,'-8'4'1'0,"3"1"106"0,-3-5 69 0,1 0 50 15,2 4 45-15,-2-4 42 0,0-4 43 0,2 4 35 0,-3-5 34 0,0 1 32 0,8-1 30 0,-5 5 25 0,-1-6 28 16,6 2-77-16,-5 4-134 0,5-6-70 0,0 6-38 0,0 0-29 0,0 0-25 0,0 0-22 16,0 0-25-16,0 0-13 0,0 0-18 0,0 0-11 15,0 0-10-15,0 0-9 0,0 0-8 0,0 0-8 0,-7 0-5 0,7 0-7 16,0 0-8-16,0 6-4 0,-9-2-3 0,9 2-2 0,0-1-3 0,-5 4-2 0,5-5-2 0,-7 11-2 16,7-6-2-16,-6 7-2 0,1-1-1 0,-4-1 0 0,2 2 0 0,7-1 2 15,-5 3 1-15,-1-2-1 0,-2-2 0 0,3 0 0 0,5 0-2 0,-8-4-1 0,8 5-2 16,-5-6 0-16,5 1-2 15,0-5-2-15,-7 4 0 0,7-3-1 0,0 0 1 0,0-2-2 0,0 1 1 0,0-1-2 0,0-4 0 0,0 0 1 0,0 0 0 16,0 6 2 0,0-6 3-16,0 0 3 0,0 0 2 0,0 0 4 0,0 0 1 0,0 0 2 15,0 0 0-15,0 0 2 0,0-6 3 0,0 6 3 0,0 0 0 0,0 0 4 0,7-4 0 0,-7 4 1 0,0-5 2 0,0 5-3 0,5-4 1 0,-5 4-5 16,0-6-1-16,0 6 0 0,8-6 4 0,-3 3 4 0,-5-3 3 0,8 6 2 16,3-5-1-16,-4 1 1 0,2-2-4 0,2 3-1 0,1 3-4 15,9-6 0-15,-10 6 0 0,5 0 0 0,3-4-2 0,1 8 0 0,-1-4-6 0,-6 6-2 0,6-6-8 16,-7 3-2-16,9 7-2 0,-10-5 0 0,5 4 1 0,-4 3 1 0,-6-3 1 15,8 1-2-15,-7-1-1 0,4 6 2 0,-3 0-1 0,-3 0 1 0,3-6 0 32,-8 7 2-32,0-2 0 0,5 0-1 0,-10 0-3 0,5 2-9 0,-8-1-8 0,3-6-17 15,-3 6-18-15,2 0-23 0,-6 0-28 0,-2 3-40 0,-4-2-44 0,-3-1-91 16,2 3-113-16,-1-3-92 0,1 4-77 0,-8-4-28 0,2 0 1 0,-2 0 17 16,8 0 26-16,-7-7 34 0,-8 7 40 0,10-4 46 0,-3 4 48 0,2-6 59 0,-10 4 63 15,12 2 85-15,-11 1 88 0</inkml:trace>
  <inkml:trace contextRef="#ctx0" brushRef="#br0" timeOffset="66459.31">3028 5666 0 0,'0'-3'9'0,"0"-3"37"0,5 2 13 0,-5-1 10 0,0-1 10 0,0 2 6 0,0-2 5 15,0 2 5-15,0-6 8 0,0 6 4 0,0-2 7 0,0 2-19 0,0-1-32 0,0-1-18 0,8-4-7 0,-8 7-3 0,0-3 1 0,0 1 2 0,0 1 0 0,0-2 5 0,0 3 4 0,0-3 10 0,0 1 14 0,0-5 15 16,0 4 13-16,0 2 14 0,0-1 11 0,0 1 10 0,0 4 9 0,0-5 8 16,0-1 5-16,0 2 10 0,0-1 8 0,0 5 10 0,-8-4 7 0,8-1 0 0,0-2-2 15,0 7-4-15,-5-3-5 0,5 3-4 0,0-6-6 0,0 2 0 0,-7-1 0 16,7 5 0-16,0-6 1 0,-6 2-1 0,6-1-1 0,0 5-2 0,0-4-2 0,-5 4-8 16,5-5-7-16,0-1-7 0,0 6-7 0,-9-4-10 0,9 4-9 0,0 0-10 15,0-6-12-15,0 6-9 0,0 0-12 0,0 0-10 0,0 0-10 0,0 0-10 16,0 0-11-16,0 0-9 0,0 0-6 0,-7-4-7 0,7 4-6 0,0 0-5 0,0 0-5 15,0 0-5-15,0 0-5 0,-5 4 0 0,5-4-4 0,-6 0 2 0,6 6-2 16,-7-2 1-16,1-4 0 0,6 6 0 0,-8-1 1 0,3-1-2 0,5 1 3 16,-7 5-3-16,1-5 3 0,6 5 1 0,-8-7 1 0,2 9 4 0,6-8 0 0,-7 5 0 15,7 2 1-15,0-2 1 0,-5 1-2 0,5 0 0 0,0 1 0 0,0-2 2 16,0 0-2-16,-7 0 2 0,7 1-1 0,0 1 3 0,0-1 0 0,7-1-2 16,-7 0 2-16,0-3 1 0,0 4 0 0,5-5 1 0,-5 5 2 0,7-7 2 15,-1 8 1-15,-6-7 4 0,8-4 4 0,-2 6 6 0,1-3 6 0,-2-3 6 0,3 0 8 16,-2 0 5-16,1 0 3 0,-1 0 5 0,-1-3 1 0,2-3 3 0,2 2 2 15,2-1 4-15,-4-1 4 0,-2 3 1 0,3-7 4 0,-8-1-3 0,8 7 1 16,-3-6-4-16,-5 0-4 0,6 6-4 0,-6-6-3 0,8-1-4 0,-8 1-1 16,0 1-2-16,0 0-2 0,0 0-5 0,0-2-3 0,0 1-9 0,0-5-5 15,0 6-6-15,0-1-4 0,0-4-3 0,-8 4-4 0,8 0-2 0,-6-1 0 16,6 2-2-16,-5 0-4 0,5-1-1 0,-8 0-1 0,0 5-5 0,8 0-4 0,-5 1 0 16,-2-2-1-16,7 2-1 0,-6-1-4 0,1 5-1 0,-4 0-3 0,9 0-2 15,-7 0 0-15,2 5-1 0,-1-5-2 0,-1 4 2 0,1 2 0 16,-2 3 2-16,-4-4 1 0,6 5 3 0,-2 0 2 0,2-1 1 0,-1 6 4 0,2-6 1 15,-2 7 2-15,0-2 2 0,2 1 1 0,-3-6 1 0,1 7 1 0,1-1 0 0,6-2 0 16,-8 1 0-16,8-4 0 0,-5 5 0 0,5 0-1 0,0-6 0 16,0 7 0-16,0-7 0 0,0 0-2 0,0 2 1 0,5-1 0 0,-5-1 2 15,0-3-1-15,8 3 1 0,-8-3 1 0,6-2 2 0,1 1 3 0,1-1 1 16,-8 1 3-16,5-1 2 0,9-4 0 0,-9 0 4 0,2 0 0 0,-1 0 2 0,8 0 4 0,-7 0-1 16,6-4 5-16,0-1-1 0,-2 1 5 0,-4-1 0 0,7-5 5 0,-1 5-1 15,0-5 2-15,0 1 1 0,-7-1 2 0,7-1 3 0,-5 2 4 0,-3 0 3 0,2-7 1 16,5 7 1-16,-12 0 3 0,7-6-1 0,1 6-1 0,-8-1 0 0,5-5-3 15,-5 0-3-15,0 6-1 0,0-7-3 0,0 2-4 0,0-1-3 0,-5-1-5 16,5 7-6-16,-8-6-5 0,1 6-5 0,7 0-8 0,-12-7-3 0,12 12-7 16,-12-6-4-16,4 6-3 0,3-2-6 0,-9 2-3 0,9-1-6 0,-3 5-8 0,-5-5-4 15,6 5-7-15,1 0-9 0,1 5-7 0,-11 0-9 0,11-1-9 0,-1 2-10 16,-1-2-12-16,1 1-12 0,-2 4-16 0,3 1-16 0,-2 1-16 0,7 2-17 16,-6-2-16-16,-2 2-19 0,8 3-18 0,-6 4-31 0,6-7-32 0,-7 3-55 15,7 4-63-15,-5-2-43 0,5 3-31 0,-7-7 3 0,7 6 20 0,-7-1 29 0,7-4 31 16,-5 0 38-16,5 0 37 0,0 0 39 0,-8-6 42 0,8 4 47 0,-7-1 53 0,1-3 61 15,6 1 78-15</inkml:trace>
  <inkml:trace contextRef="#ctx0" brushRef="#br0" timeOffset="67642.06">3223 5623 1 0,'-8'0'72'0,"3"0"51"16,-1 0 35-16,6-5 29 0,-7 5 23 0,2-4 26 0,-4-2 24 0,9 2 26 0,-5 4 25 0,5-5 26 0,-7-1 28 0,1 6-11 0,6-3-35 0,0 3-39 0,-5 0-43 0,5-7-19 0,0 7-12 0,0 0-4 0,0 0-3 0,0-3-5 0,0 3-10 0,0 0-5 0,0 0-7 0,0 0-12 0,0 0-11 0,0 0-15 0,0 0-16 0,0 0-12 0,0 0-15 0,0 0-10 0,0 0-10 15,0 0-10-15,0 0-9 0,0 0-7 0,0 0-10 0,0 0-8 0,0 0-7 0,0 0-9 16,0-6-9-16,0 6-7 0,0 0-7 0,0 0-1 0,0 0-2 0,0 0 4 16,5 0 3-16,-5 0 7 0,6 6 5 0,1-6 5 0,-7 3 5 0,14 4 3 15,-9-4 7-15,2-3 5 0,-1 11 3 0,7-7 4 0,0 2 6 0,1-2 4 16,-1 6 0-16,6-6-1 0,-7 6-3 0,9-4-4 16,-2 3-3-16,1 0-5 0,7 2-1 0,-3-1-5 0,2-1-3 0,0 1-2 0,1 1 2 0,4-2 0 0,-4 0 0 31,7 1-1-31,-3-1-2 0,1 3-1 0,2 1 2 0,-2-4-2 0,0 2 3 15,1 4 1-15,7-5 3 0,-8-1 2 0,7 6 3 0,0-6 0 0,1 7 3 0,5-7-3 16,-6 6-1-16,7-6 0 0,-2 6 0 0,3 0-3 0,-2-5-1 0,8 5 0 16,-9 0-2-16,9-2-1 0,-7 2-5 0,5-1-2 0,2-4-1 0,-2 9-5 0,3-4-2 15,-3 0-1-15,9 0 0 0,-9 4 0 0,6-5 0 0,3 7-1 16,-9-2-3-16,9-4 1 0,-2 4 0 0,-5-4 0 0,5 6 3 0,0-7 0 16,2 5 0-16,-7-4 1 0,5 0 2 0,0-2 0 0,-5 8-1 0,4-6 4 15,1-6-1-15,-5 5 1 0,5 0 2 0,-5-2 3 0,-1-3-2 0,6 0 0 0,-5 6 0 16,0-11-1-16,-1 8 0 0,-1-3 0 0,-5 0-1 0,7-3-3 0,-8 3-2 0,0 0-1 15,-6-3 1-15,6-2-1 0,-6 7 1 0,1-7 0 0,-9 2 2 16,10 3 0-16,-15-9 2 0,6 9-1 0,1-3 3 0,-6-3-2 0,-4 3 1 16,4 0 2-16,-6-2 0 0,-3 1-1 0,3 1-2 0,-2-2-2 0,-6 5-4 0,0-4-1 15,0-1-2-15,0 2-3 0,0 3-3 0,-7-3-1 0,1 0 0 0,7-2-2 16,-9 5 0-16,-5-4 0 0,8-1-1 0,-8 2 2 0,5 3 1 16,-5-3 0-16,0 0 1 0,0-3 1 0,8-3 2 0,-8 0 1 0,-8 10 0 0,8-10 1 15,0 0 3-15,0 5 1 0,0-5 4 0,0 4 3 0,0-4 1 0,0 0 4 16,0 0 1-16,0 0 4 0,0 0 0 0,0 0-4 0,0 0-6 0,0 0-10 15,-5 0-6-15,5-4-9 0,0 4-9 0,-8-5-9 0,8 1-11 0,-5-2-13 0,-2 3-14 16,7-3-17-16,-7-4-17 0,0 5-24 0,1-5-23 0,-1 1-25 16,7 4-27-16,-13-11-28 0,7 7-32 0,1-1-52 0,-3 0-66 0,-5-4-86 0,0 5-85 15,8-6-30-15,-9 0 3 0,-7 0 18 0,8 6 31 0,0-7 36 0,-6 2 42 0,-2 0 46 16,3 3 48-16,5-4 54 0,-6 6 52 0,-2-1 68 0,2 1 71 0</inkml:trace>
  <inkml:trace contextRef="#ctx0" brushRef="#br0" timeOffset="69001.13">3112 5072 0 0,'0'-9'20'0,"0"-3"69"0,8 3 40 0,-8-1 32 0,0-1 30 0,0 4 28 0,0-5 30 0,0-3 26 0,0 6 27 0,0 0 27 0,0-1 26 0,0-4 4 0,0 4-14 0,0-1-37 0,0 2-48 0,0-1-28 0,0 1-13 0,-8 0-11 0,8-3-6 0,0 3-8 0,0-1-10 0,0 1-5 15,0 0-5-15,0-3-7 0,0 8-5 0,-7-7-9 0,7 2-9 0,-5 5-12 16,-2-1-9-16,7-5-12 0,-12 4-12 0,4 6-9 0,3-4-10 0,-9 4-9 16,1-5-7-16,0 5-7 0,0 5-11 0,-1-5-10 0,-4 4-11 0,5 2-7 15,-7 0-1-15,0-2-4 0,1 5-2 0,7-3-1 0,-9 3-1 0,3 0-4 0,4 3-2 16,-6-9-6-16,6 9-1 0,-4-3-2 0,4 0-3 16,2 0-1-16,-2 1-2 0,1 1-3 0,8-1-2 0,-11-1-3 0,11 0 0 0,-8 1-2 0,8 1-1 15,-4 2 1-15,4-3-3 0,5 4 0 16,-7 1-2-16,7 1 3 0,-6-2 1 0,6 2 0 0,0-1 3 0,0 3-1 0,0-3 4 0,6 0 0 0,-6-1 3 0,7 0 2 31,-2 1 1-31,4-5 4 0,-4 1 2 0,2 2 1 0,4-7 3 0,-2 3 1 16,3-3 1-16,1-3 3 0,1 3 1 0,-2 0 4 0,7-6 4 0,2-6 1 0,-8 6 4 15,6-6 3-15,-1 3 4 0,11-9 4 0,-10 3 3 0,7 0 2 0,-8 0 5 16,9-7 2-16,-1 1 6 0,-8 1 4 0,3 0 3 0,6-1 9 0,-8-5 4 16,-7 7 7-16,8-8 5 0,-8 6 3 0,4 2 1 0,-5-8 1 0,1 6-2 15,-3-4-1-15,-9 5-5 0,5-7-3 0,-5 2-5 0,0 1-6 0,-5-7-8 16,-4 4-11-16,4 2-12 0,-2-5-10 0,-4 3-13 0,-5 3-19 0,-3 3-16 0,6-1-17 15,-6 2-20-15,-6 4-22 0,6 1-25 0,-9 5-26 0,1 4-28 0,3 0-25 16,-2 4-27-16,-7 2-24 0,6 3-28 0,3 6-42 0,-10 0-48 0,7 4-63 16,3-1-71-16,-3 3-37 0,8 3-22 0,-1-5 14 0,-1 6 28 0,9-1 37 15,1 1 40-15,-5-1 41 0,5-4 42 0,3 5 42 0,3-1 46 0,-2 4 55 0,-1-1 58 16,3 0 67-16,-9 4 77 0</inkml:trace>
  <inkml:trace contextRef="#ctx0" brushRef="#br0" timeOffset="69798.38">3081 7830 17 0,'0'-9'76'0,"0"5"23"0,0-6 13 0,0-4 13 0,0 2 10 0,0 3 25 0,0 0 34 0,0-6 27 0,0-1 23 0,5 3 21 0,-5-2 19 0,0 1-34 0,0-2-68 0,0-2-29 0,0 3-11 0,0-6 2 0,0 2 5 0,0 1 9 0,0 2 9 0,0-4-17 16,0 1-29-16,0 0-20 0,0-1-14 0,0 1-5 0,0 4-8 0,0-5 3 15,0 1 4-15,0 3 3 0,0-2 7 0,-5 3 5 0,5 0 5 0,0 0 1 0,-8 2-3 16,8-2 2-16,-5 6 4 0,5-3 7 0,-8 3 6 0,8-1 4 0,-6 1-1 16,6 3 0-16,-5 3-1 0,5-3-6 0,-8 0-5 0,8 2-6 0,-8-1-4 0,3 5-2 15,5 0-5-15,0-5-2 0,-7 5-3 0,7 0-6 16,0 0-7-16,-6 0-7 0,1 0-8 0,5 0-6 0,-9 0-6 0,9 0-6 16,0 5-6-16,-7-5-6 0,2 5-7 0,5-1-3 0,-6 2-5 0,6 0-5 15,-7-3-3-15,1 7-1 0,6-1 0 0,-8 2-1 0,8 5-1 0,-5-7 2 0,-2 6-1 16,7 3 0-16,-6-2 0 0,6-1 1 0,0 3 0 0,-8-3 0 0,8 4-2 15,0-4 0-15,0 6-1 0,0-8 0 0,0 7-4 0,0-5 1 0,0-2-1 0,8 3-2 0,-8-2 0 16,6 1 0-16,-6 1 1 0,7-7-1 0,-2 0 0 0,-5 6 2 0,8-11 2 0,-2 7 0 16,1-7 1-16,-1 7 1 0,-1-7 3 0,2-4 4 0,2 6 2 0,2-6 4 15,-4 0 7-15,6-6 1 0,-5 6 8 0,3-4 2 0,2-1 5 0,-5-1 1 16,4-4 2-16,-5 1 4 0,5 0 7 0,-4 3 5 0,-3-8 1 0,2 4 3 16,0 0-1-16,-2 1-1 0,3-2-3 0,-8-2-1 0,8 1-2 0,-8-1-3 15,0 2-5-15,0-2-5 0,-8-2-4 0,8 0-9 0,-8-5-8 16,3 6-6-16,-2-7-8 0,0 3-5 0,2-1 0 0,-3-2-6 0,-4 7-3 0,5-5-5 15,-5 4-6-15,4 0-6 0,3 0-5 0,-9 5-7 0,9 1-8 0,-11 3-8 0,11-3-9 16,-2 9-11-16,1-5-16 0,-8 5-17 0,7 0-21 0,2 5-18 0,-1 0-20 16,-7 5-22-16,5-4-20 0,3 7-24 15,-2-4-19-15,1 6-28 0,-2 6-31 0,2-6-59 0,-1 3-70 0,2 3-46 0,5-2-29 0,-7 5 3 0,0-5 22 0,7 1 31 16,-5-1 33-16,5 2 37 0,-8-2 40 0,1-1 41 16,7-2 43-16,-6-2 49 0,-2 1 51 0,3-5 64 0,5 0 82 0</inkml:trace>
  <inkml:trace contextRef="#ctx0" brushRef="#br0" timeOffset="70246.8">2899 7571 0 0,'0'0'27'0,"0"-4"143"0,0-1 78 0,0 1 57 0,0-7 44 0,0 7 39 0,-8-5 35 15,8 3 35-15,0-3 33 0,-7-1 31 0,7-1 29 0,0 7 25 0,0-5 23 0,0 4-115 0,7-1-191 0,-7 2-101 16,0-2-50-16,8 3-29 0,-8-3-20 0,0 6-17 0,5-6-14 0,-5 2-19 0,7 4-17 0,0-5-14 0,-2 5-10 16,2-5-10-16,-1 5-4 0,2 0-4 0,5 0 0 0,-8 0-2 0,9 5 2 15,-1 0 0-15,-1-1 4 0,8 2 1 0,-8 3 3 0,9 1 5 0,-2 1 2 16,1-2 2-16,-1 6 1 0,8-2 2 0,-1 3 0 0,1-2-1 0,-4 5 2 0,12-3 0 15,-3 4 3-15,7-2 0 0,0 3 0 0,0-2 0 0,7-1 0 0,0 7 2 16,5-5 0-16,2 0-1 0,-2 0-2 0,2 5 1 0,5-7 2 0,1 1 0 16,1 7 2-16,3-7 5 0,3 0 4 0,-1 1 7 0,-1 4 6 0,10-4 1 15,-10-2-2-15,6 9 0 16,3-9-2-16,-6 6 3 0,4 1 1 0,-8-1 1 0,8 1 1 0,-5-1 2 0,8 0-1 0,-11 1-3 16,3-4-4-16,5 3-7 0,-6-5-8 0,1 1 0 0,-2-1 1 0,2 0 2 0,7-5-3 15,-10 6 2-15,3-6-3 0,-1 1-1 0,2-3-4 0,-12 1-2 16,11-4-6-16,-6 6 0 0,-2-3-1 0,7-3 0 0,-6 0 0 0,-7-5-1 0,7 7 2 15,-1-2-1-15,-5 1 0 0,-1-4 0 0,0 3-1 0,-7-5 3 16,8 1 2-16,-8 5 3 0,0-5 2 0,8 1 0 0,-7-3 3 0,-9 4-2 0,11-2 0 0,-4-1 0 16,-4 1 0-16,-3-1 2 0,3-4-2 0,-7 6 1 0,-1-2-1 0,2-4-1 0,-10 5-3 15,3 0-2-15,-6-5-1 0,-3 4-3 0,3-4-1 0,-10 0 2 0,-3 6 6 0,5-6 7 16,-6 6 16-16,-7-6 7 0,0 0 11 0,0 0 5 0,0 0 4 0,0 0 1 16,0 0 1-16,0 0 0 0,0 0-2 0,0 0-1 0,-7 0-2 0,-1 0-5 15,3 0-30-15,-3 0-20 0,2-6 0 0,1 6 0 0,-10-6-33 16,9 6-30-16,-7-4-14 0,8-1-23 0,-11 0-18 0,5 1-30 0,-2 4-33 0,5-6-37 0,-4-3-41 0,0 5-48 15,-3-1-51-15,4-2-97 0,-2 4-115 0,0-8-39 0,-1 7-4 0,1-2 15 0,0 1 24 16,0-3 39 0,-8 3 37-16,3-4 51 0,-1-3 53 0,-2 8 55 0,-5-7 57 0,0 2 63 0,2-4 69 0</inkml:trace>
  <inkml:trace contextRef="#ctx0" brushRef="#br0" timeOffset="70832.32">2254 6913 85 0,'-8'-11'154'0,"8"3"49"0,0 3 40 0,-5-4 38 0,5-3 38 0,0 8 34 0,13-1 31 0,-8-5 32 0,-5 5 29 0,6 1 27 0,-6-1 26 0,0 5-64 0,0 0-117 0,0 0-62 0,0 0-34 0,0 0-18 0,0 0-18 0,0 0-15 0,0 0-15 0,0 0-13 0,0 0-11 0,0 0-14 16,0-4-12-16,0 4-7 0,0 0-2 0,0 0-3 0,8 4 2 0,-8-4-4 0,0 0-3 0,5 5-6 16,-5-1-8-16,7 1-8 0,-7 5-4 0,8-5-5 0,-2 4-2 0,-6 1 0 15,6 1-2-15,1-3-6 0,-7 7-8 0,5 0-7 0,4 0-8 0,-9 0-6 0,5 0-3 16,-5 0-2-16,7 4-3 0,-7-1 1 0,6 3-4 0,-6-2-2 0,7 2-2 0,-7-3-6 16,0 1-4-16,6 7-12 0,-6-7-17 0,0 6-19 0,8-7-25 0,-8 6-26 15,5 1-28-15,-5-5-33 0,0 5-35 0,5-1-35 0,-5-5-33 0,0 5-65 16,8-3-79-16,-8-2-77 0,6 5-70 0,-6-9-15 0,0 4 11 0,0 1 29 0,0-1 37 15,0 2 39-15,0-8 45 0,0 2 48 0,-6 6 49 0,6-8 49 0,-8 2 49 0,3-1 67 16,5-4 72-16</inkml:trace>
  <inkml:trace contextRef="#ctx0" brushRef="#br0" timeOffset="71799.89">3073 9741 0 0,'8'9'20'0,"-8"-9"138"0,0 0 77 0,5 0 55 0,-5-4 43 0,0-1 39 0,0-5 37 15,0 1 34-15,0-21 38 0,0 6 31 0,0 8 32 0,0 7 30 0,0 0 27 0,0-1-99 0,0 5-178 0,0-1-90 0,0 3-45 0,0 3-27 0,0-6-12 0,0 6-11 0,0-4-12 0,0 4-12 0,0 0-15 0,0 0-12 0,0-6-13 16,0 6-12-16,0 0-7 0,0 0-9 0,0 0-9 0,0 0-6 0,0 0-8 0,0 0-4 16,0 0-10-16,0 0-5 15,0 0-6-15,0 0-7 0,-5 0-6 0,5 0-6 0,0 6-5 0,0-6-2 0,0 0-3 0,-8 4 2 0,8 2 0 0,0-3 1 16,0 3 1-16,0-1 3 0,0-1 2 0,0 6 3 0,0-5 2 0,0 4 3 0,8 1 0 15,-8 5 3 1,0-9 3-16,5 3 0 0,-5 0 2 0,0 1 0 0,7-5 2 0,-7 5-1 0,7-5 0 0,-7 5 2 16,5-10 0-16,2 5 2 0,-7-1 2 0,8 1 3 0,-3-5 2 0,-5 0 4 0,7 0 5 15,0 0 4-15,-2 0 6 0,3-5 7 0,0 1 6 0,-3-1 4 0,8 1 4 0,-8-2 2 16,4-3 5-16,-4 3 4 0,2-3 3 0,-1-1 5 0,-6-1 3 0,5 2 0 0,3 5 0 16,-8-7 0-16,8 1-6 0,-8 1-6 0,0 0-9 0,0-1-4 15,0-1-4-15,0-2-4 16,0 2-31-16,0 1-5 0,0-5 0 0,-8 3 0 0,8-4 0 0,-8 5 0 15,8-2 0-15,0 1 0 0,-5 3 0 0,5 0 0 0,-6 0 0 0,6 3 0 16,0-3 0-16,-7 3 0 0,7 6 0 0,0 0 0 0,0 0 0 0,0 0 0 0,0 0 0 16,0 0 0-16,0 0-31 0,0 0-9 0,0 0-4 0,-5 0-9 0,5 6-8 15,-9-1-10-15,9-1-11 0,0 5-14 0,-5-3-17 0,5 3-21 0,-7 0-22 16,7 7-30-16,-6-1-32 0,6-6-42 0,-5 6-42 0,5 6-109 0,-8-8-133 0,0 8-53 16,3-7-8-16,-2 5 12 0,0 0 26 0,2-4 33 0,-10 0 37 0,10 4 43 0,-2-8 48 15,-5 4 50-15,-1-6 56 0,-1-5 60 0,1 5 66 0</inkml:trace>
  <inkml:trace contextRef="#ctx0" brushRef="#br0" timeOffset="72413.31">2096 9467 0 0,'19'-15'7'0,"-4"1"107"0,-1 4 63 0,-4-4 45 0,-2 3 37 0,-3 1 37 0,3 1 33 0,-8 0 34 0,6-2 33 0,-6 2 31 0,0 5 28 0,0-5 23 0,7 2 20 0,-7 2-73 0,0-4-121 0,0 3-62 0,0 2-28 0,6-1-12 0,-6 5-9 0,0 0-8 0,0 0-8 0,0 0-13 0,0 0-12 16,0 0-11-16,0-4-9 0,0 4-12 0,0 0-9 0,0 0-13 0,0 0-9 15,0 0-14-15,0 0-13 0,-6 0-16 0,-1 0-10 0,7 4-15 0,-6-4-7 0,6 5-10 16,-8-1-4-16,3 7-5 0,-8-7-5 0,8 8-1 0,-9-3 1 0,7 4 1 15,-7-2 1-15,1 4 0 0,0-2 3 0,0 2 3 0,-5 0 3 0,4-6 0 16,1 7 2-16,8-7-1 0,-11 0-1 0,5 2 1 0,3-1 1 0,-5 0 1 0,8-5-1 16,-9-1 0-16,9 5 1 0,-2-9 0 0,-6 6 1 0,5-1 0 0,2-5 0 15,1 0 0-15,-2 0-1 0,-2 0-1 0,4-5-3 0,5 5-3 0,-6-6-2 0,-1 2-4 16,7-1-1-16,0-4-1 0,-5 2-7 0,5-2-1 0,0 0-5 0,0 3-1 16,0-3-1-16,5-6-4 0,-5 5-1 0,0 1 3 0,7 0 0 0,-1-6 2 15,-6 6 5-15,5-7-2 0,4 7 1 0,3-2 2 0,-6-2 1 0,2 4 3 0,5-3 2 16,-1 3 2-16,2-1 0 0,-1 1 4 0,0 0 0 0,-2 3 1 0,10 0 2 0,-8 2-1 15,8-1-1-15,-10 5 4 0,10 0 0 0,-9 0 3 0,8 0 0 0,-8 5 0 16,2-1 1-16,4 8 2 0,-4-3 1 0,-1 0 2 0,-6 6 3 0,6 1 0 16,-7-3 1-16,1 11 4 0,0-3 0 0,-7 3-2 0,7 4 1 0,-14 2 0 0,7 0 1 15,-7-2 1-15,7 8-1 0,-7-8 0 0,-6 2-1 0,7-2 1 0,-7 2-3 16,6-6-1-16,-7 1-1 0,9-1 0 0,-3-3-2 0,-2-3 1 16,1-3-1-16,4 1 0 0,-2-3-4 0,-1-4 0 0,2 2-3 0,6-2-4 0,-6-3-2 0,6 4-7 15,0-10-3-15,-7 5-6 0,7-5-5 0,0 0-3 16,0 0-3-16,0 0-4 0,0 0-1 0,0 0 1 0,7 0-1 0,-7 0 7 0,6 0 4 0,-6 0 5 15,6-5 3-15,2 5 3 0,4-6 5 0,-3 2-9 0,1 4-8 0,3-6-19 0,8-3-18 16,-8 3-24-16,6 1-27 0,2-4-35 0,3 5-40 0,-4-2-88 0,0 3-105 0,6-3-77 16,-6 0-55-16,-1 2-18 0,7-1 3 0,-7-1 22 0,2 6 30 0,-2-4 34 0,-7-5 43 15,9 4 41-15,-10-5 48 0,10 4 51 0,-8-3 56 0,1-1 76 16,-2 1 91-16</inkml:trace>
  <inkml:trace contextRef="#ctx0" brushRef="#br0" timeOffset="72823.2">3105 9677 0 0,'0'0'44'0,"0"0"157"0,0 0 84 0,0 0 59 0,0-4 42 0,0-1 30 0,0-5 24 0,0 0 22 0,0 0 23 0,0 0 22 0,0 6 26 0,0-1 24 0,0-1 25 0,7 3-130 0,-7-3-213 0,0 6-105 0,8-4-52 0,-8 4-25 0,0-6-9 15,5 6-4-15,-5-5-2 0,7 5 1 0,-7 0-5 0,7 0-6 0,-2 0-8 0,3 0-8 16,0 0-8-16,3 0-5 0,-4 5-6 0,7-5-3 15,-2 6 1-15,7 4 0 0,1-7 3 0,0 8 6 0,-1-1 2 0,1-1 6 16,4 6 5-16,10 0 4 0,0-2 6 0,-3 8 6 0,8-2-1 0,2 5 1 0,-4 0 2 0,10-3 1 16,3 7 1-16,3-3 1 0,0-1-5 0,-1 6-1 0,6-6-5 0,2 1-2 0,4-1 0 15,1 6-1-15,1-6-3 0,-2 1 0 0,7-6 0 0,0 5 2 0,3-4 4 16,2-1 3-16,3 2 5 0,0-2 4 0,5-1 6 0,-6-2 3 0,7-2 2 16,5 1 1-16,-3 1 4 0,3-7-1 0,2 6-4 0,-1-6-1 0,0 0-5 0,0 1-1 15,0-4-6-15,0-1-5 0,-7-1-6 0,8 2-2 0,-7-3-6 16,-1 3-1-16,1-6-3 0,-7 4-6 0,1-4-5 0,-8 5 0 0,0-5-4 0,-5 6 2 15,-3-3 0-15,-3-3 1 0,-9 6-2 0,2 0 1 0,-7-6-1 0,0 4-1 16,-7 1-2-16,-7-5 2 0,-6 4 1 0,1-4 0 0,-7 6-3 0,-8-2 1 16,0-4 0-16,4 0-2 0,-11 5 1 0,1-5-1 0,-6 0 0 0,0 0 0 15,0 0 0-15,0 0-2 0,0 0-3 16,0 0-7-16,0 5-9 0,0-5-11 0,-6 4-9 0,6-4-15 0,-5 0-12 0,-3 6-21 0,0 0-21 0,3-6-28 0,-2 0-28 0,1 3-34 16,0-3-35-1,-9 6-50-15,4-6-53 0,-2 0-92 0,0 0-106 0,-1 6-39 0,-6-6-1 0,1-6 16 0,-2 6 26 0,3-6 34 0,-1 6 41 0,-8-3 44 0,1-3 46 16,6-4 50-16,-12 5 54 0,6-4 61 0,-1 3 67 0</inkml:trace>
  <inkml:trace contextRef="#ctx0" brushRef="#br0" timeOffset="73685.09">3144 12360 0 0,'0'-12'20'0,"0"-2"136"0,-5 4 72 0,-2-3 52 15,7-2 40-15,-7 0 35 0,2 0 35 0,-3 1 31 0,1-2 31 0,2-3 30 0,-2 5 31 0,0 4 26 0,7 1 26 0,-5-3-98 0,-3 3-172 0,8 0-79 0,0 5-36 0,0-1-17 0,-5-1-4 0,5 2-5 0,0 4-6 0,0-6-6 0,0 6-9 16,0-5-10-16,0 5-10 0,0 0-12 0,0 0-9 0,0 0-11 16,0 0-14-16,0 0-11 0,0 0-12 0,0 0-15 0,0 0-10 0,0 0-10 0,0 5-9 15,0-5-5-15,0 6-3 0,-8-2-5 0,8 2-1 0,0-1 2 0,0-1-4 16,0 5 4-16,0 0 3 0,0 3 2 0,0-3 5 0,0 1 1 0,0 4 3 0,0-4 2 15,0 5 0-15,0 0-3 0,0-2-1 0,0 2-1 0,0 0-2 0,0 0 1 16,0 0-1-16,0 3 1 0,8-2-2 0,-8 3 0 0,0-5-1 0,5 2 0 16,-5-2 0-16,8 1 0 0,-3 1 2 0,-5-2-2 0,7-6 1 0,0 3 2 0,-7-7-1 15,5 8 2-15,2-9 1 0,1 3 2 0,-8-6 2 0,5 5 5 0,2-5 4 16,0 0 6-16,-2 0 8 0,3-5 7 0,0 5 7 0,-3-6 6 0,1-4 6 16,1 5 4-16,-2 1 6 0,4-7 1 0,-4 3 1 0,-5-2 4 0,7 0-2 15,-1-5-1-15,-6 5 1 0,5 1-10 0,-5-6-57 0,0 0 0 0,0 6 0 16,0-6 0-16,0-1 0 0,0 2 0 0,0-1 0 0,-5-4 0 0,5 4 0 15,0 0 0-15,-6 2 0 0,6-2 0 0,-7 0 0 0,7 5 0 0,-5 1 0 16,5 0 0-16,0-3 0 0,0 9 0 0,-9-3 0 0,9 0 0 0,0 6 0 16,0 0 0-16,0 0-23 0,0 0-57 0,0 0-19 0,0 0-18 0,-5 0-21 0,5 0-22 15,0 6-24-15,0 0-21 0,-7-3-28 0,7 9-25 0,0-3-24 0,-6 0-40 16,6 6-42-16,-5 1-80 0,5-3-98 0,0 7-30 0,-8 5 8 0,0-7 22 16,8 3 31-16,-5-2 38 0,-2 0 40 0,0-5 41 0,2 7 45 0,-3-12 48 0,1 6 47 0,2-5 59 15,-9 0 63-15</inkml:trace>
  <inkml:trace contextRef="#ctx0" brushRef="#br0" timeOffset="74290.73">1999 11871 0 0,'5'0'14'0,"-5"-9"127"0,8 2 76 0,-8-2 51 0,8 0 41 0,-8-1 35 0,0-1 32 0,0-4 33 0,0-9 31 0,0 6 28 0,0-2 29 0,5 5 24 0,-5 1 26 0,0 4-93 0,0-5-163 0,8 6-87 0,-8-6-45 0,5 6-26 0,-5-7-13 0,5 7-12 0,4-2-12 0,-9 2-12 15,7-2-15-15,-2 2-11 0,1 0-11 0,1-2-12 0,-1 7-9 0,2-5-8 0,-8 3-7 16,5 0-3-16,2 3-4 0,-1-3-2 0,0 2-3 0,2-1-2 0,4 5-2 0,-3-6-1 16,-4 6-1-16,8 0-1 0,-8 0-3 0,3 0 0 0,5 6 1 0,0-6 2 15,-7 5 1-15,7-1-1 0,1 2 2 0,-7 3-1 0,6-3-1 0,-8 3 0 16,1 0-1-16,2 1 2 0,4-1 2 0,-12 7 4 0,8-7 3 0,-8 2 3 16,0 2 2-16,0 2 1 0,0 0 2 0,0 0-4 0,-8 0-1 0,1 0-2 0,2-6 1 15,-3 6 0-15,2-2 1 0,-7 3-2 0,8-1 1 0,-9-1-3 0,1 2 0 0,0-7-3 16,6 6-2-16,-6-6-1 0,7 0-1 0,-7 1 1 15,5 1 2-15,3-7 0 0,0 6-1 0,-4-5 1 0,9-1-3 0,-5 1-3 16,5 1-1-16,-7-2-2 0,7-4-3 0,0 0-3 0,0 6 0 0,0-6-3 0,0 0-2 0,0 0-3 0,0 0-2 16,0 0 0-16,0 0 1 0,0 0 3 0,0 0 2 0,0 0 10 0,7 5 7 15,-2-5 10-15,-5 0 9 0,9 0 9 0,-4 0 13 0,8 0 4 0,-8 4 9 16,9-4 7-16,-1 0 4 0,0 5 6 0,7-5 7 0,-1 4 0 0,0-4 0 0,-6 6-5 16,8-6-7-16,-3 4-7 0,3 1-7 0,-2 0-10 0,-6-1-7 0,6 2-7 15,-4 0-3-15,4-2-4 0,-6 7-1 0,0-7-3 0,-7 5-4 0,6 0 0 16,-4-3 0-16,-2 3 5 0,1 3 2 0,-1-3 5 0,-6 0 3 0,5 0 3 0,-5 7 4 15,0-7 3-15,0 1 1 0,-5-1 2 0,5 6 0 0,-6 0 2 0,-1-4-1 16,1 2 0-16,-2 2-4 0,-4-6-5 0,6 7-5 0,-7-2-3 0,0 1-6 0,-1-5-8 16,1 5-12-16,-8-2-11 0,11-2-15 0,-4-2-19 0,1 7-22 0,-8-7-24 15,9 0-28-15,-8 1-31 0,8-5-33 0,-2 4-34 0,-4 3-35 0,-3-8-65 16,8 5-76-16,-6-3-79 0,-2-2-73 0,8 1-22 16,-6 0 5-16,-1-1 26 0,1 2 33 0,6 0 41 0,0-6 41 0,-5 0 47 15,4 0 49-15,1-6 48 0,8 0 54 0,-11 2 66 0,16-6 72 0</inkml:trace>
  <inkml:trace contextRef="#ctx0" brushRef="#br0" timeOffset="76012.1">7015 6606 65 0,'0'-6'139'0,"5"0"44"0,-5 2 35 15,0-6 31-15,0 6 31 0,0-6 27 0,0 1 30 0,0-3 28 0,0 3 30 0,0 0 29 0,0 0 27 0,0-1-51 0,0-1-100 0,-5 7-56 0,5-7-31 0,0 2-17 0,0-1-8 0,0 1-7 0,0 0-6 0,0-3-9 0,-8 8-10 16,8-7-10-16,0 4-10 0,0 1-11 0,0-3-6 0,-8 3-9 0,8 0-6 15,0 2-9-15,0-1-9 0,-5 0-8 0,5 1-6 0,0-2-9 16,0 6-4-16,-6 0-9 0,6-4-10 0,0 4-8 0,-5 0-8 0,5 4-8 0,-8-4-9 16,0 0-6-16,8 6-4 0,-5-2-2 0,-2 6-2 0,1 0-3 15,0 0-4-15,-2 1-1 0,1 2-1 0,2 2 1 0,-1 5 0 0,-2-6 4 0,3 6 2 0,-3-1 1 16,3 0 1-16,5 1 1 0,-7 1-1 0,7-8 1 0,-7 8 0 0,7-2-3 16,0-5 0-16,0 1 1 0,0 1-1 0,0-3-1 0,0 1 0 0,0-4-1 15,0 5 1-15,7-4-1 0,0-3 1 0,-7 7 2 0,5-4 3 0,3-8 4 16,-3 9 4-16,3-3 3 0,-2 1 3 0,6-7 4 0,-4 3 6 0,4-1 6 15,0-1 6-15,-4 2 6 0,5-6 6 0,-2 0 3 0,10 0 5 0,-8-6 2 0,0 6 1 16,0-4 4-16,1-7 1 0,6 8 5 16,-8-7-2-16,0 5 1 0,2-11-2 0,-1 7-1 0,-1 0-1 0,2-2-2 15,-1 3 0-15,-8-7 1 0,4 4-2 0,3-4 1 0,-12 6-3 0,6-4-4 16,2 1-1-16,-8-3-5 0,5 2-2 0,-5-8-4 0,0 6-9 0,-5 1-29 16,5-5 0-16,-8 3 0 0,2-2 0 0,1 3 0 0,-2-4 0 0,-2 4 0 0,-2 0 0 15,-1 0 0-15,-4 6 0 0,5-1 0 0,-2-1 0 0,0 4 0 0,-1 1-10 0,2 6-16 0,-9 0 0 0,10 0-1 16,-4 6 0-16,-4-3-2 0,6 7-2 0,0-1-2 0,2 6 2 0,-5-4 0 15,11 8 2-15,-8-4 1 0,7 4 3 0,-9 0 2 16,10 1 1-16,-1 1 3 0,-2-3 0 0,3 1 3 0,-3 2 1 0,3-2 1 0,5 2 2 0,-7-8 1 16,0 1-1-16,7 1 2 0,0 1-1 0,0-3-2 0,0 2 0 0,0-4 1 0,0-2 0 15,0 1-1-15,0-1 3 0,7-3-2 0,-7 3-1 0,7-4 3 16,-7-1 4-16,5 2 2 0,3 0 4 0,-3-2 4 0,9-4 2 0,-9 0 6 0,10 0 3 0,-3-4 2 16,0-2 4-16,4 0 4 0,-5 2 3 0,2-7 4 0,0 2 0 0,0 0 3 15,8-1 1-15,-10 1 1 0,2-6-2 0,-5 4 1 0,4 3-3 0,-5-7 2 16,5 4-1-16,-4-4-2 0,-2 6-2 0,-6-1-4 0,7-5-8 0,-7 6-13 15,0-6-20-15,0 6-26 0,0-1-25 0,0-5-29 0,0 5-30 0,-7 0-34 16,1 6-35-16,-2-6-40 0,3 5-42 0,-2 1-67 0,0-2-72 0,2 6-90 16,-2 0-97-16,-1 0-24 0,-5 6 7 0,7-6 28 0,1 4 36 0,-10 1 44 0,9 1 44 15,-7-2 50-15,0 0 48 0,0 1 57 0,7 0 54 0,-7 5 70 0,5-4 71 0</inkml:trace>
  <inkml:trace contextRef="#ctx0" brushRef="#br0" timeOffset="77850.63">5443 5852 58 0,'0'0'126'0,"0"0"32"0,0 5 20 0,0-5 9 0,0 0 1 0,8 0 10 0,-8 0 11 0,0 0 18 0,7-5 19 0,-7 5 22 0,5 0 19 0,-5 0-51 0,0 0-90 0,0 0-45 0,9-4-22 0,-9 4-1 0,0 0 13 0,0 0 19 0,5 0 29 16,-5 0 13-16,0-6 10 0,0 6 2 0,0-5-4 0,0 5-2 0,0 0-1 0,0-4-1 15,0 4 5-15,0-5 0 0,0 5 4 0,5-4 2 0,-5 4-2 0,0 0-1 16,0 0-9-16,0 0-7 0,0 0-8 0,0 0-10 0,0 0-9 0,0 0-10 16,0 0-12-16,0 0-13 0,0 0-15 0,0 0-12 0,0 0-15 0,0 0-11 15,0 0-8-15,0 0-3 0,0 0 2 0,8 0-1 0,-8 0 2 0,5 4 1 0,3 1 1 16,-2-5 4-16,-6 4 6 0,13 1 4 0,-5 1 4 0,-3-2 4 0,3 1 4 15,4 1 0-15,-5-2-1 0,5 2-4 0,-4-6-8 0,-3 5-5 0,9-1-2 16,-9 0-4-16,11 1-1 0,-11 5-2 0,8-5-5 0,-8 4 1 0,9-3-2 0,-7 4 1 16,4-1-5-16,5 6 2 0,-5-6-2 0,2 7 0 0,2-2-1 0,-4 1-2 15,2 1-2-15,0-3 2 0,1 1-3 0,-2 1 0 16,2 6 1-16,-7-8-5 0,4 2-1 0,5 1 0 0,-5-2-2 0,-4 5 1 16,7-4 0-16,-7 0-1 0,4-2 3 0,-3 2-5 0,-3 0-9 0,3 0-11 0,-3 0-19 0,2 0-22 15,5-5-24-15,-12 5-27 0,8-6-29 0,-1 0-31 0,-7 0-30 16,5 3-30-16,-5-3-29 0,9-5-42 0,-9 6-47 0,0-5-66 0,0 0-73 0,0-5-39 15,0 0-20-15,0 0 11 0,0 0 27 0,0 0 37 0,0 0 41 0,0 0 43 0,0-5 45 0,0-4 41 16,-9-1 45-16,4 1 51 0,5-3 55 0,-7 3 65 0,7-6 77 0</inkml:trace>
  <inkml:trace contextRef="#ctx0" brushRef="#br0" timeOffset="78056.36">5933 6047 86 0,'5'-13'183'0,"-5"-3"67"0,0 7 53 16,0-6 48-16,8 6 42 0,-8-6 45 15,0 0 41-15,-8 6 41 0,8-6 41 0,0 5 38 0,0-5 37 0,0 6-50 0,8-2-104 0,-8-2-81 0,0 3-70 0,0 4-39 16,0-3-25-16,0 3-17 0,7-3-21 0,-7 4-20 0,0 5-20 0,0 0-33 15,0 0-156-15,0 0 0 0,0 0 0 0,0 0 0 0,0 0 0 0,0 0 0 16,0 0 0-16,0 0 0 0,0 0 0 0,0 0 0 0,0 0 0 16,-7 5 0-16,7-1 0 0,-8 7 0 0,8-2 0 15,-5 1 0-15,-2 5 0 0,-5 4 0 0,4 1 0 0,-5-1 0 16,2 2 0-16,-5 3 0 0,4 0 0 0,-7 5 0 0,6-5 0 0,0 6 0 0,-1-6-250 0,-4 6-146 0,5-2-155 0,0 6-94 16,-1-4-59-16,2 0-13 0,-2 0 7 0,1-7 29 15,0 7 37-15,0-6 44 0,-5 1 52 0,4-1 59 0,-4-3 64 0,2 3 76 0,-3-6 79 16,-1-2 107-16,8 2 114 0</inkml:trace>
  <inkml:trace contextRef="#ctx0" brushRef="#br0" timeOffset="79688.7">9332 7078 24 0,'0'0'104'0,"0"-4"45"0,0-1 38 0,0-1 36 0,0 2 33 15,-6-1 35-15,6 1 32 0,0 4 33 0,0-5 32 0,-7 1 31 0,7-2 32 0,0 6-30 0,0-6-65 0,0 6-45 0,-6 0-34 0,6 0-22 0,0-4-14 0,0 4-13 0,0 0-11 0,0 0-12 0,0-5-14 16,0 5-12-16,0 0-12 0,0 0-11 0,0-6-11 0,0 6-8 0,0-3-6 0,0 3-7 15,0-6-5-15,0 6-7 0,0 0-5 0,0 0-7 0,0-4-4 0,0 4-10 0,0 0-5 0,-8 0-10 0,8 0-7 0,0 0-6 0,0 0-8 16,0 0-11-16,0 0-9 0,0 0-14 0,0 0-12 0,-5 0-9 0,5 0-10 0,-5 4-7 16,-3 2-4-16,8-3-2 0,-6 3-3 0,-1 3-4 0,-6-3 2 0,6 4-3 15,0-1 0-15,2 6-1 0,-2-6 2 0,-7 3 3 0,8 2 6 0,-1-6 4 16,7 7 0-16,-5-4 2 16,5 4-1-16,-8-2 1 0,8-3 1 0,0 4-1 0,-6-2 1 0,6 1 1 0,6-3 0 0,-6 4 4 0,0-2 0 15,0-3 2-15,8 0 1 0,-8 1 1 0,5-1 3 16,2 3 0-16,-7-3 5 0,6-6 3 0,2 9 3 0,-2-8 2 0,6 1 3 0,-5-1 4 0,5-4 3 0,-4 0 5 0,5 0 1 15,0 0 5-15,0-4 6 0,-7-1 1 16,14 1 3-16,-6-2 2 0,-1-3 1 0,-3 0 4 0,11-3-1 0,-7 3 5 16,-1-1-1-16,-1-5 1 0,2 6 1 0,-8-6-2 0,6 0 2 0,-3 6 2 0,3-7 0 15,-6 2-1-15,-6 4 0 0,5-3-10 0,-5-2-40 0,8 4 0 0,-8-4 0 0,0 2 0 0,-8-3 0 16,8 2 0-16,0-1 0 0,-5 2 0 0,-1-3 0 0,-1 2 0 0,2-1 0 0,-4-1 0 16,-3 7 0-16,6 0 0 0,-8-1 0 0,2 1 0 0,-1 4 0 0,-1-1 0 15,2 2 0-15,-7-2 0 0,6 6 0 0,-1 0 0 0,-6 0 0 0,6 6 0 16,4-2 0-16,-4 2 0 0,-1 3-14 0,10 0-29 0,-9 1 1 15,9 1 0-15,-2-1 3 0,1 4 3 0,-2-1 2 0,2 2 5 0,-1 1 3 0,2-2 3 0,-3 1 4 16,8 1-1-16,-6-2 4 0,6 0 0 0,-7 0 3 0,7-4 2 16,0 5-1-16,0 0 1 0,0 0 0 15,0-5-2-15,0 4 1 0,0-4 0 0,0-1-1 0,0 0 1 0,7 3 0 0,-7-3 0 0,0 0 2 0,6 1 4 0,-6-1 1 0,8-3 1 16,-3 3 3-16,-5-3 3 0,7-3 5 0,7 3 0 0,-8 0 6 0,1-2 0 16,5-4 3-16,-5 5 5 0,6-5 2 0,0 0 3 0,0-5 2 0,0 5 3 31,-7-4 1-31,14-2 3 0,-6-3 1 0,-1 3 4 0,-8-3 1 0,9 3 2 15,-2-3 1-15,2-1 1 0,-8 1 2 0,6 0-28 0,-5-3-19 0,0-2 0 16,0 4 0-16,-1 1 0 0,-6 0 0 0,7-7 0 0,-7 7 0 0,0-6 0 16,0 6 0-16,0-7 0 0,0 2 0 0,-7 0 0 0,7 3 0 0,-6-4 0 15,-1 6 0-15,-7-1 0 0,9 1 0 0,-8 0 0 0,7 3 0 0,-9 0 0 16,1 2 0-16,4 4 0 0,-3 0 0 0,-1 0 0 0,1 4 0 0,0 2-114 16,0 0-64-16,0 3-42 0,0 0-38 0,0 1-46 0,6 4-43 0,-5 7-111 0,-1-2-136 15,5 0-49-15,2 2-8 0,-1-3 17 0,-6 7 30 0,7-1 35 0,6-3 40 0,-13-3 50 16,13 1 52-16,-5 2 56 0,-2-6 61 0,-7-2 61 0,8-2 69 0</inkml:trace>
  <inkml:trace contextRef="#ctx0" brushRef="#br0" timeOffset="81696.27">8987 8925 0 0,'0'0'13'0,"0"0"40"0,7-4 28 0,-7 4 29 0,0 0 33 0,0-5 31 0,0 5 32 0,0-6 29 0,0 6 26 0,6-4 17 0,-6-2 9 0,0 6 3 0,0-5-2 0,0 1-6 0,0 4-7 0,0-5-8 0,0 5-10 0,0 0-16 0,5-4-18 0,-5 4-15 0,0-6-12 0,0 6-7 0,0 0-4 0,0 0-3 0,0-3-1 0,0 3-3 16,0 0-3-16,0-6-5 0,0 6-8 0,0-6-7 0,0 6-8 0,-5 0-9 15,5 0-6-15,0-3-9 0,0 3-9 0,0-6-9 0,0 0-9 0,0 6-7 16,0-4-11-16,0 4-6 0,-6 0-8 0,6 0-9 0,0 0-6 0,0-5-7 0,0 5-6 31,0 0-7-31,0 0-5 0,0 0-9 0,0 0-5 0,0 0-6 0,0 0-5 0,0 0-6 0,0 0-3 0,0 0 0 0,-7 5-4 0,7-5-1 0,0 4 0 16,-5 2-2-16,5 0 1 0,-9-3-2 0,2 9 0 0,7-9-2 0,0 7 3 31,-5-1-4-31,5 2 2 0,-6-1 3 0,6-1 0 0,0 1 1 0,-5-1 0 0,5 6-1 16,0-4 1-16,0-1 0 0,0 3 1 0,0-2 2 0,0-2 1 0,0 6 2 15,0-5 5-15,0-1-1 0,5 0 1 0,-5 3 2 0,0-9 1 0,6 9-1 16,-6-9 2-16,5 7 4 0,2-5 1 0,2-1 4 0,-4 2 5 0,2-1 3 16,-1-1 6-16,-1-4 3 0,3 0 8 0,0 0 5 0,3 0 5 0,-3 0 9 0,5 0 7 15,-1-4 4-15,2-1 5 0,-9-1 5 0,8-3 2 0,1 5 2 0,-2-5-1 16,-3-3 2-16,3 3-2 0,-6-1-1 0,-1 1-2 0,4 0-4 0,-2-3-5 15,-2-3-58-15,-5 6-7 0,6 0 0 0,-6-6 0 0,0 5 0 0,0-5 0 16,-6 6 0-16,6-6 0 0,0 0 0 0,-5 5 0 0,-2-4 0 0,-2 4 0 16,4 1 0-16,-1 0 0 0,-1-3 0 0,2 3 0 0,-4 3 0 0,2-1 0 15,-4 1 0-15,3 1 0 0,-5 1 0 0,8 4 0 0,-2-6 0 0,-5 6 0 0,5 0 0 16,-1 6 0-16,-5-2 0 0,7-4 0 0,1 11 0 0,-3-4 0 0,0 4-15 16,3-1-14-16,-1-1 3 0,6 6 2 0,-7 0-1 0,2 4 2 0,-4-4-1 15,9 4 6-15,-7-4 2 0,7 0 1 0,0 4 1 0,0-5-1 0,0 7 0 16,0-6-1-16,0-2 0 0,0 2-1 0,7 0-1 0,-7-5 0 0,9-1 0 0,-9 2 4 15,5-2 0-15,2 1 3 0,-1-4 3 0,-1-2 4 0,3 1 4 0,0-1 3 16,-3 1 3-16,9-5 4 0,-1 0 4 0,-1 0 2 0,2 0 6 0,-1-5 1 16,0 5 5-16,-2-4 2 0,10-5 0 0,-8 3 2 0,1-4 1 0,-2 1 2 15,1-2 6-15,1 7-1 0,-9-5 0 0,2 0-30 0,-1-3-10 0,2 3 0 16,-8-1 0-16,6 1 0 0,-6 0 0 0,-6-3-68 0,6 3-55 0,-8 0-46 16,2-2-54-16,-1 3-62 0,2 3-121 0,-9-5-145 0,7 4-80 0,-11 6-46 0,4-5-1 15,1 5 17-15,-8 0 32 0,2 0 39 0,1 0 50 0,-1-4 51 0,-9 4 60 16,9-6 63-16,-7 1 67 0,0 1 72 0,-1-1 98 0,-5 1 108 0</inkml:trace>
  <inkml:trace contextRef="#ctx0" brushRef="#br0" timeOffset="82178.98">7183 8657 0 0,'0'-5'44'0,"0"1"38"0,0-2 21 0,0 6 10 0,0-6 6 0,5 6 3 16,-5-4 1-16,0 4 3 0,0 0 1 0,9 0 2 0,-9 0 1 0,0 0-28 0,7 0-50 0,-7 0-35 0,5 0-30 0,-5 0-24 0,6 0-21 0,2 0-24 0,-8 4-25 0,5 2-11 0,3 0-4 0,-3-2 1 0,2 1 5 0,-7 0 6 0,7-1 5 0,0 6 7 15,-1-5 7-15,1 4 9 0,6-2 11 0,-7 2 21 0,-1 0 42 0</inkml:trace>
  <inkml:trace contextRef="#ctx0" brushRef="#br0" timeOffset="84867.25">7039 8383 4 0,'0'0'41'0,"0"-6"21"0,0 6 17 0,0 0 16 0,0-3 13 0,0 3 15 0,0-6 16 0,0 6 14 0,0 0 18 0,0 0 4 0,0 0-3 0,-6 0-10 0,6 0-15 0,0 0-6 0,0 0-3 0,0 0-3 0,0 0-3 16,0 0-2-16,0 0 0 0,0 0-3 0,0 0-2 0,0 0-3 0,0 0-5 0,0 0-4 0,0 0-2 0,0 0-3 0,0 0-1 0,0 0-1 0,0 0 0 0,0 0-1 0,0 0 1 0,0 0 1 16,0 0-2-16,0 0 0 0,0-6-1 0,0 6-3 0,0 0-1 15,0 0-1-15,0 0-9 0,0 0-4 0,0 0-12 0,0 0-9 0,0 0-13 0,0 0-13 16,0 0-15-16,0 0-10 0,0 0-12 0,0 0-7 0,0 0-5 0,0 0 0 16,0 0-1-16,6 0 3 0,1 6 1 0,-7-6 2 0,8 6 4 0,-3-3 2 15,1 3 2-15,2 0 5 0,-3-2 6 0,-5 1 2 0,15-1 6 0,-10 5-1 16,2-3-1-16,0 3-4 0,-2-3-4 0,3 4-5 0,5-5-5 0,-7 4-1 0,-1-5-1 15,2 2 0-15,2 3 0 0,-4-4 1 0,2 2 0 0,-1-4 3 0,-1 3-1 16,4-1 2-16,-2-1 1 0,-7-4 1 0,5 4 0 0,-5-4 0 0,6 0 2 0,-6 0 1 16,8 5 1-16,-8-5 3 0,0 0 4 0,0 0-1 0,0 0 3 0,5-5 0 15,-5 5 0-15,0-4-1 0,0 0 1 0,0-1 2 0,0-1 0 16,0 3 2-16,0-4-2 0,0 2 1 0,0-4 0 0,0 3-3 0,0 2 2 0,0-5-4 16,-5 4 4-16,5 1 0 0,-8-8 2 0,8 8 2 0,-6-1-1 0,6-1-3 15,-5 2-1-15,5-1-4 0,-7 1-3 0,7-1-4 0,-9 5-7 16,4 0-6-16,5 0-9 0,0 0-15 0,-6 0-20 0,6 0-27 0,-7 5-26 0,7 4-32 0,-5-5-31 15,5 7-58-15,0-1-71 0,0 5-69 0,0-2-70 0,0 7-23 0,0-4-1 0,0 2 11 16,5 3 18-16,-5-2 28 0,7-4 34 0,-7 3 38 0,6-2 39 0,-6-1 43 16,5-6 47-16,-5 0 59 0,9 3 70 0</inkml:trace>
  <inkml:trace contextRef="#ctx0" brushRef="#br0" timeOffset="87411.87">10493 8697 0 0,'5'0'24'0,"3"0"95"0,-3-7 50 0,0 7 37 0,4-5 29 0,-9 1 25 0,0-1 23 0,7-1 22 0,-7 2 22 0,0 0 22 0,0-1 22 0,0 0 10 0,5 1-2 0,-5-2-60 0,0 0-94 15,0 2-49-15,0 4-21 0,0-5-9 0,0 5-3 0,0-6-4 0,0 6 0 0,0-3-3 0,0-3-3 0,0 6-4 0,-5-4-11 16,5-1-11-16,0 5-14 0,0-4-10 0,-7 4-14 0,7-6-10 0,-9 0-11 0,9 6-9 15,-5-4-9-15,5 4-7 0,-5 0-11 0,-3-5-6 0,8 5-9 16,-5 0-7-16,-3 0-6 0,0 0-2 0,-3 5-2 0,4-5-2 0,1 4-2 0,-7 8 1 16,0-8-1-16,0 5 0 0,0 0 2 0,-1 2 0 0,2 5 3 0,-2-2 1 15,1-6 4-15,0 12-1 0,0-4 4 16,2-1 0-16,-5-2 1 0,11 2 0 0,-8 0-2 0,8 0-1 0,-4-1-1 0,2-4 0 0,2 5-1 0,-1-2 1 0,-2 2-3 16,8 0-1-16,-5-3 0 0,5 1-1 0,0 1 2 0,0 2-3 0,0-7 0 15,0 6-1-15,0 0 1 16,0-6 3-16,5 7-1 0,-5-7 4 0,8 0-1 0,-2 0 3 0,-6 3 1 0,5-3 3 0,2 1 0 0,2-5 3 0,-4-1 4 0,1 1 3 15,1-1 4-15,-2-4 5 0,11 6 3 0,-11-6 2 0,6-6 3 0,5 6 5 16,-4-4 4-16,0-5 5 0,3 4 8 0,-4-5 6 16,2 1 4-16,8-6 3 0,-8 0 3 0,6 0 4 0,-6 0-1 0,8-4 0 15,-3 0 2-15,3 4-1 0,-10-5 2 0,10 1 0 0,-9-2-2 0,8 6-3 16,-8-3-4-16,2-2-3 0,-1 0-4 0,0 7-3 0,-5-8-2 0,3 3-3 0,-3-3-5 0,-3 2-2 0,2 0 1 16,-1-1-7-16,1-1-3 0,0 3-3 0,-7-7-4 0,7 6-2 0,-7-2-2 15,0 3-2-15,0-1-3 0,0 5 0 0,0-7 0 0,0 6 0 0,0 2 2 0,0 1 2 16,-7-3 2-16,7 6 0 0,0 5 1 0,-7-1-1 0,7 1-2 0,0-2-9 31,0 6-6-31,0-6-10 0,0 6-11 0,0 0-8 0,0 0-5 0,-7 6-3 16,7-6-4-16,-6 10-2 0,-1-5-2 0,2 8 0 0,5-2 0 0,-8 9-2 0,2-2 5 15,1 2 4-15,-3 5 7 0,1-1 8 0,1 1 10 0,-2-1 3 0,3 1 6 16,5-1-1-16,-5 1 2 0,5-1 0 0,-9-3 0 0,9 3-1 0,0-6 0 16,0 3 0-16,0-8 0 0,9 7-2 0,-9-4 2 0,0-1-1 0,5-2 3 0,-5 2-1 15,5-6 1-15,3 6 1 0,-8-5 0 0,6-1 1 0,1 6 2 0,1-9 2 16,-3 3 0-16,1 1 2 0,7-5 1 0,-6-1 2 0,-1 1 1 0,8 1 2 15,-7-2 1-15,6-4 2 0,-8 0 3 0,9 0 2 0,-2 0 4 0,-3-4-1 16,2-2 4-16,1 1-1 0,-3 1 4 0,3-1-2 0,1-5 2 0,-7 6-1 0,7-7 2 16,1 1 2-16,-9 1 0 0,10 0 0 0,-10 0 3 0,9-3-1 0,-9 3 0 15,3-1-1-15,-1-4-1 0,5 4 0 0,-12 1-1 0,5-3 1 0,2-2-1 0,2 4 1 16,-4 1-2-16,-5 0 2 0,7-1-1 0,-7-1 1 0,0 1-2 0,6 1 2 16,-6 5 0-16,0-1-2 0,0-1 0 0,0 6-2 0,0 0-4 0,0 0-2 15,0-3-7-15,0 3-5 0,0 0-10 0,0 0-8 0,0 0-9 0,0 0-4 16,0 0-6-16,0 0-1 0,0 3-4 0,0 3-2 0,0 3 1 0,0-3 0 0,0 3 2 15,0 0 3-15,0 1 2 0,0 5 6 0,0-6 5 0,0 6 7 0,0 0 4 16,0-5 4-16,5 5 0 0,-5-6 1 0,0 0 0 0,0 6 1 0,8-3 0 16,-8-3-2-16,8-5 1 0,-8 5-3 0,5-4 1 0,-5 5-1 0,0-4 2 15,6-1 0-15,1-5 3 0,-7 4 4 0,6 2 2 0,2-6 2 0,-1 0 1 0,-2 0 4 16,1 0-1-16,7 0 4 0,-5-6 3 0,4 6 0 0,0-4 2 0,3-7-1 16,-2 7-1-16,6-7 1 0,-6 2-1 0,5-1-4 0,3 1-1 0,-1 0-3 15,-8-3 0-15,7-3-1 0,1 8 0 0,-1-8-2 0,-6-1 0 0,8 6 1 16,-7-4 0-16,-1 0 2 0,6 4-1 0,-7-5 3 0,-4 0-1 0,4 0 1 0,0 0 0 15,-5 0 1-15,7 2 0 0,-8-2 2 0,1 0-2 0,-2 0 4 0,-5 2 0 0,9-3 4 16,-4 2 0-16,-5 4 4 0,0 1-4 0,7-6 2 0,-7 4-1 0,0 7-2 16,0-7 1-16,0 3-1 0,-7 3 1 0,7-1-2 0,0 3 2 0,0-4-7 15,0 7-2-15,0-5-7 0,0 5-11 0,0 0-9 0,-5 0-9 0,5 0-6 16,0 0-6-16,0 0-5 0,0 5 0 0,-9 2-3 0,9-4 0 0,0 8-1 16,-5-7-1-16,5 11 3 0,0-6 0 0,-7 7 5 0,7-2 4 0,-6 0 8 15,6 0 7-15,0 2 5 0,-8-1 7 0,8-1 2 0,0-4 2 0,0 5 1 16,0-2-1-16,0-2 0 0,0 5-1 0,0-7 1 0,0 6-2 0,0-6-1 0,0 0 1 15,0 7 1-15,0-7 0 0,8 0 1 0,-8 1 0 16,6 0 1-16,-6 0 0 0,7 0 0 0,-7 1 2 0,5-4 1 0,4 4 2 0,-4-1-1 0,-5-1 0 0,7 3 2 16,-1-3 0-16,-6-5 0 0,5 5 0 0,3 2 0 0,-8-7-1 0,8 7 1 15,-8-7-3-15,5 2 2 0,-5 3 0 0,0-5 0 0,0 1-1 0,0 1 2 16,0-2 4-16,0 7 0 0,0-7 5 0,0 2 1 16,0-1 2-16,-5 3 4 0,5-3 1 0,-8 1 1 0,8-3 1 0,-8 9-1 0,3-9 2 0,-1 3-3 0,-1 4 1 15,2-5-5-15,-9-5-3 0,7 4-8 0,1 1-9 0,-2-1-10 0,-5-4-9 16,8 0-9-16,-2 6-12 0,0-6-10 0,-6 0-13 0,6 0-13 0,2-6-10 15,-4 6-15-15,4 0-8 0,0-4-9 0,5-1-8 0,-8 1-7 0,3-1-6 16,5 1-7-16,-8-2-8 0,8-3-6 0,-6 3-8 0,6-3-4 0,0-2 0 0,0 3-2 16,0-3-3-16,6 1-4 0,-6 1-6 0,8-6-15 0,-3 6-19 0,3-6-14 15,-3-1-11-15,0 7-9 0,9-6-8 0,1 0-23 0,-3 6-26 0,-5-6-1 16,11 2 11-16,-4 2 17 0,-2-5 23 0,9 7 24 0,-10 0 25 0,5-1 32 0,2 1 34 0,-5-2 30 16,6 1 28-16,-6 1 32 0,0 0 51 0</inkml:trace>
  <inkml:trace contextRef="#ctx0" brushRef="#br0" timeOffset="88787.4">11781 8627 14 0,'0'0'82'0,"7"-6"38"0,-1 6 26 0,-6-3 21 0,0 3 21 0,7-6 14 0,-7 6 14 0,0 0 8 0,0-4 8 0,0-1 5 0,6 5 7 0,-6-4-46 0,8 4-71 0,-8 0-48 0,5-6-32 15,-5 6-22-15,7 0-14 0,-1-6-8 0,-6 6-8 0,5 0-5 0,4 0-2 0,-9 0 4 0,7-4-1 16,-7 4 6-16,5 0 7 0,-5 0 9 0,0 0 16 0,0 0 13 0,8 0 11 0,-8 0 10 0,0 0 11 16,0 0 7-16,0 0 8 0,0 0 7 15,0 0 6-15,0-5 9 0,0 5 7 0,0 0 8 0,6 0 1 0,-6 0 1 0,0-5-5 0,0 5-3 0,0-4-5 16,0 4 1-16,0-6 0 0,0 2 0 0,0-1 2 0,0 1 1 0,-6 4 1 0,6-5-1 15,0-2-1-15,0 4 0 0,-8-3-4 0,8 1 0 0,0 1-3 0,-5-2-4 16,5 1-4-16,-7 5-7 0,7-4-8 0,0 4-9 0,0-4-10 0,0 4-10 16,0 0-6-16,0 0-10 0,-9 0-7 0,9 0-7 0,0 0-7 0,0 0-5 0,0 0-7 15,0 0-6-15,0 0-5 0,0 0-3 0,0 0-3 0,-5 0-2 16,5 0 0-16,-6 4 1 0,-1-4 2 0,2 4-2 0,-3 1 1 0,2 1 0 0,-1-2-2 16,1 1 2-16,-1 1-4 0,-7 4 1 0,9-1-1 0,-9 0 3 0,9-3-1 0,-10 8-1 15,10-4 1-15,-2 5 0 0,-5-5-1 0,4 4 1 0,1 2 0 0,1-2 3 16,0 0-3-16,1 0 2 0,-2 2 1 0,-2 2 0 0,9-3 0 0,-5 1-1 15,5-2-4-15,0 0-4 0,0 0-2 16,0 2-5-16,0-1-3 0,5-6-3 0,-5 6-2 0,9-6-5 0,-2 6-3 0,-2-5 1 0,1-1-5 0,0 2-1 16,9-1-5-16,-3-1 0 0,0-3 2 0,3 3-2 0,-3-5 0 0,8 1 0 15,-7-5-2-15,6 6-2 0,1-6 0 0,0 0-1 0,0 0 2 0,-1-6-2 0,0 6 2 16,1-5 2-16,-1 1 1 0,1-5 3 0,-1 3 3 0,0-3 4 0,-6 3 3 16,8-4 4-16,-3 1 7 0,-4 0 6 15,7 0 3-15,-10-3 5 0,1-3 4 0,4 6 4 0,-5-4 4 0,2-2 4 16,-5 3 6-16,4-2 8 0,-6 0 12 0,0 0 7 0,1-2 12 0,1-2 9 0,-3 3 10 0,-5-1 7 0,8-4 3 0,-8 7 8 15,0-8 6-15,0 6 9 0,0 2 8 0,0-2 3 16,0 0 5-16,-8 6-1 0,8-6-2 0,0 6-5 0,-5-1-5 0,5 4-5 16,-8-3-8-16,8 3-4 0,-7 1-6 0,7 1-6 0,0 0-9 0,-6 4-13 0,6 0-14 0,0 0-12 0,0 0-9 15,-6 0-9-15,6 0-8 0,-7 4-8 0,2 0-7 0,-3 1-3 16,2 5-1-16,-1-5-3 0,1 11-1 0,1-7-1 0,-3 0 1 0,-5 6 3 16,6 0 3-16,1 0 2 0,1-2 2 0,-4 2 1 0,9 1 3 0,-7-2-2 0,2 1 1 0,-1 1-4 15,6-2-3-15,-8-1-6 0,8 2-6 0,0 1-5 0,-5-7-5 16,5 6-2-16,0-6 0 0,0 0-2 0,5 3 1 0,-5-3-1 0,0 1 0 0,8-1-1 15,-8 0 3-15,0 3 3 0,6-9 3 0,-1 9 4 0,2-9 10 0,2 7 3 0,-9-5 6 16,11-1 5 0,-4-4 1-16,-2 5 5 0,3-5 0 0,0 6 2 0,-3-6 2 0,8 0 2 0,-7 0 3 0,2-6 2 0,-3 6 1 0,2-5 4 0,5 1 3 15,-5-1 5-15,1 1 4 0,-3-2 6 16,3 3 1-16,-2-3 3 0,-6 0 2 0,5-3 2 0,2 3 1 0,1-3 1 0,-8 0-2 0,6 5-1 0,0-7 0 16,-6 1-5-16,7 0-2 0,-7 5-6 0,0-4-5 0,5-1-4 0,-5 5-4 0,0-4-4 15,0 3-4-15,8 2-4 0,-8 4-4 0,0 0-2 0,0 0-1 0,0 0-8 16,0 0-7-16,0 0-4 0,0 0-10 0,0 0-7 0,0 0-5 0,0 0-4 0,0 0 0 15,0 0-2-15,0 0 2 0,-8 4 0 0,8 2 2 0,0 3 2 16,0-4 1-16,0 5 5 0,-5-6 3 0,5 6 6 0,0 0 3 0,0 0 5 16,0 5 2-16,0-12 3 0,0 12-2 0,0-9 1 0,5 3-1 0,-5 3 0 0,0-9-2 0,8 7 4 15,-8-5-2-15,8-1 2 0,-8 1 4 0,0-5 4 0,5 6 6 0,-5-6 7 16,6 0 6-16,-1 0 8 0,-5 0 5 0,7 0 5 0,2 0 7 0,-4-6 4 16,2 1 9-16,-1 1 8 0,-1-1 4 0,4 1 6 0,-2-2 3 0,-2-3 2 15,1 3 2-15,2-3-1 0,-3 3-2 0,3-3 0 0,-1 0-2 0,-2 5-4 31,-5-7-2-31,7 1-6 0,-7 0-5 0,7-4-9 0,-7 4-7 0,5 1-7 0,-5-2-4 16,0-4-3-16,0 2-7 0,0-2-2 0,0 6-4 0,0-12-4 0,0 7-2 16,0 0-2-16,0-2-5 0,0-4 0 0,8 7-2 0,-8-3-1 0,0-4 0 0,0 7-2 15,5-2 0-15,-5 0 1 0,0 0-3 0,8 0 0 0,-8 5-1 0,6 1 1 16,-6-2-4-16,0 7 0 0,5-1-1 0,-5 1-3 0,0-1 0 0,0 1-5 16,0 4-1-16,0 0-3 0,8 0-3 0,-8 0-1 0,0 0-3 0,8 0-3 0,-8 4-2 15,5-4 0-15,3 5-2 0,-3 4 2 0,0-5 2 0,4 7 3 0,-4-2 3 16,2 1 1-16,6 5 7 0,-7 0 0 0,2 0 3 0,-3 0 3 0,2-2 1 15,-1 2-2-15,0 6 2 0,2-8-2 0,-8 2 0 0,7 0-3 0,-7 5-1 16,0-6-1-16,0 0-3 0,5 2 1 0,-5-1-1 0,0-6 1 0,0 6 1 16,0 0 0-16,0-6 2 0,0 1 3 0,0-1 2 0,0 0 4 0,9 3 3 0,-9-3 0 15,0-3 3-15,0-2-1 0,0 5 0 0,5-4 0 0,-5-1 0 0,0 2-1 16,0-6 1-16,5 6 3 0,-5-3 4 0,8-3 1 0,-8 0 3 0,5 0 3 16,-5 0 2-16,8 0 2 0,0-3 1 0,-3 3 1 0,1-6 4 0,1 0 0 0,-1 2 3 15,7-1 1-15,-6-4 3 0,0 5-1 0,5-2 1 0,-4-3 0 0,-3-3-2 16,1 8-1-16,2-6 0 0,-3 0 4 0,2 1-2 0,7 0 4 0,-8-1 3 0,1-1 1 15,-2 1 0-15,-5-3 0 0,9 2 2 0,-4 1-2 0,2-4 1 0,-7 4 0 16,6-4 3-16,-6 4 2 0,5 0 4 0,-5-1 0 0,0 8 2 0,0-7 0 16,0 5-2-16,0 1-2 0,0-2 0 0,-5 0-4 0,5 2-5 0,0 4-3 15,-6-5-9-15,6 5-5 0,-7 0-7 0,2 0-6 0,-4 5-7 0,4-5-4 16,-2 4-8-16,1 2-2 0,-8 0-4 0,7 3-1 0,2 1-1 0,-3-1 1 0,-3 6 0 16,3-5 2-16,3 4 1 0,-2 1 2 0,0 1-2 0,0-2 3 0,1-1 1 15,6 2-2-15,-7-5 4 0,7 5-1 0,-6-6 1 0,6 1 3 0,0 0-1 0,0 0 1 16,0-4-1-16,0 3 1 0,0-3 4 0,0-2 2 0,0-4 3 0,0 0 5 15,0 3 4-15,0-3 5 0,0 0 3 0,6 6 1 0,1-6 5 0,-7-6 1 16,6 6 5-16,1 0 2 0,0-3 4 0,0-1 4 0,-2-2 2 0,3-3 3 16,3 3 0-16,-3-4 2 0,-3 0 0 0,2 0 3 0,1 1-1 0,-2-6-1 0,0 5 1 15,1-5-1-15,-2 2-3 0,4-1-3 0,-4-2-2 0,-5-3-3 0,7 5-5 0,-7-7-1 16,6 2-3-16,-6-2-3 0,0 3-7 0,5-6-1 0,-5-1-3 0,0 1-2 16,0-1-4-16,0 1 0 0,0-1 1 0,0-4 1 0,0 4 3 15,0 1 4-15,-5-6 5 0,5 6 4 0,0-1 7 0,-6 6 3 0,6 1 5 0,0-3 3 16,-7 6 0-16,7 2 2 0,-5-2 0 0,5 9-5 0,0-3-3 15,0 3-9-15,0 6-11 0,0 0-12 0,0 0-15 0,0 0-7 16,-9 0-7-16,9 6-5 0,-5 3-5 0,5 0-1 0,-7 3-3 0,1 1 2 0,6 8 0 0,-6-3 3 16,-2 7 5-16,1 5 6 0,2-6 9 0,-3 6-1 0,2-2 1 0,1 2-9 0,-3 4-11 15,8-6-17-15,-5 8-18 0,-2-8-24 0,7 7-26 0,0-1-34 0,-7-6-43 16,7 3-50-16,0 2-55 0,0-3-105 0,0 0-130 16,0-6-47-16,0 4-7 0,0-1 16 0,-7-9 22 0,7 7 33 0,0-10 37 0,-6 3 43 0,6-8 45 0,-7-4 53 15,7-1 57-15,-6-5 63 0,-1-5 67 0</inkml:trace>
  <inkml:trace contextRef="#ctx0" brushRef="#br0" timeOffset="90140.62">10993 8755 51 0,'0'-6'122'0,"0"2"40"0,0-2 34 0,0 1 28 0,0 1 30 0,-5-2 23 0,5 3 23 0,0-3 22 0,0 2 23 0,-8-1 22 0,8-4 22 0,0 9-47 0,0-12-90 0,0 8-47 0,0-1-24 0,0-1-16 0,-8 2-10 0,8 0-7 0,0-1-6 0,0 0-4 0,0 1-2 0,0-2-2 0,0 0-3 16,0 2-6-16,0-1-5 0,0 5-9 0,0-6-11 0,0 6-11 0,0-3-10 15,0 3-10-15,0 0-12 0,0 0-10 16,0 0-10-16,0 0-11 0,0 0-12 0,0 0-10 0,0 0-8 0,0 0-6 0,0 0-3 0,0 0-2 0,0 3 1 0,8-3-1 31,-8 6 2-31,8-1 3 0,-3 5-1 0,-5-4 4 0,6 3 2 0,1 0 4 16,-1-5 3-16,2 7 3 0,-8 5 1 0,7-7-2 0,-2 0 0 0,1 0-4 15,-6 1-4-15,8 5-7 0,-8-4-8 0,0-2-13 0,5 1-8 0,-5-1-14 0,0 0-13 16,0 3-19-16,0-3-21 0,0 1-23 0,-5-1-24 0,5 0-42 0,0-3-49 16,0 3-64-16,-8-3-67 0,8 3-41 0,0-3-27 0,0-2 1 0,-6 1 14 0,6-1 24 15,0-4 23-15,-5 0 33 0,-2-4 37 0,-1-1 36 0,2-5 39 0,-1 1 50 16,1-6 54-16,6 0 61 0,-5 2 69 0</inkml:trace>
  <inkml:trace contextRef="#ctx0" brushRef="#br0" timeOffset="90316.43">10980 8340 0 0,'8'0'18'0,"-3"4"143"0,-5 0 89 16,6 1 66-16,-6-5 51 0,0 0 45 0,0 0 43 0,0 0 35 0,-6-5 35 16,6 5 23-16,-5-8 23 0,5 3 16 0,-8-2 16 0,8 4-114 0,0 3-183 15,0 0-115-15,0 0-77 0,0 0-41 0,0 0-25 0,0 0-22 0,0 0-19 16,0 0-13-16,8 0-12 0,-8 0-1 0,5 3-2 0,1-3-10 0,1 7-13 16,-1-2-18-16,2 3-21 0,-8-3-35 0,12 4-40 0,-6 3-85 0,-6 3-103 0,8-2-86 15,-3 2-67-15,3 0-26 0,-8 4-4 0,0-4 9 0,0 6 19 0,0-7 28 16,0-1 35-16,-8-3 43 0,3-5 45 0,-3 1 56 0,-3-6 60 0,-4 0 81 0,2-6 88 15</inkml:trace>
  <inkml:trace contextRef="#ctx0" brushRef="#br0" timeOffset="118558.56">2775 4887 73 0,'-7'-12'142'0,"7"3"44"0,-8-1 33 0,2 1 32 0,0 0 28 0,6-3 30 0,-7 8 29 0,7-7 31 0,-5 8 30 0,5-7 31 0,-7 1 28 0,7-3-57 0,-9 8-102 0,9-6-55 0,0 0-30 0,0 6-17 16,0-5-6-16,0 4-8 0,0-5-8 0,0 4-8 0,0 1-9 0,0 1-13 0,0-2-12 16,0-3-15-16,0 9-8 0,0-4-11 0,0-1-9 0,0-1-9 0,0 3-6 0,0-4-7 15,9 7-9-15,-9-5-7 0,0 5-9 0,0 0-5 0,0-4-7 16,0-1-6-16,0 5-3 0,7-6-7 0,-7 6-2 0,0 0-6 0,0 0-3 0,0 0-3 15,0 0-5-15,0 0-3 0,0 0-6 0,0 0-3 0,0 0-5 0,0 0 1 16,0 0 4-16,0 6 2 0,0-1 7 0,0-1 0 0,5 11 4 0,-5-4 1 16,0 8 5-16,0-1 1 0,7 7 3 0,-7-1 3 0,0 7 7 0,6 2 3 0,-6-3 7 15,0 4-4-15,0 0-3 0,0 0-5 0,-6 1-2 0,6-1-4 0,0-4-3 16,0-2-1-16,0 2-1 0,-7-6-2 0,7 1 1 0,0-7-2 0,0 3-1 16,0-2-1-16,0 1-2 0,0-4-1 0,0-3 1 0,0 2-1 0,7-1 0 0,-7-4-1 15,0 0 3-15,0-1-2 0,0-4 3 0,0 5-1 0,0-5 4 0,6-5 6 16,-6 0 10-16,0 6 12 0,0-6 11 0,0 0 15 0,0 0 12 0,0 0 14 15,0 0 11-15,0 0 7 0,0 0 5 0,0-6-2 0,0 6-3 0,0-9-1 16,0 3-2-16,0-3-11 0,0 0-8 0,0-1-9 0,0-5-50 0,0 0-19 16,-6 1 0-16,6-6 0 0,0 0 0 0,0-5 0 0,0 7 0 0,0-12 0 15,0 5 0-15,0-3 0 0,0-7 0 0,0 7 0 0,0-12-6 0,0 5-10 16,6-3-2-16,-6-7 1 0,6 8 0 0,-6-8 3 0,8 0 3 0,-1 7-2 0,-2-1 2 16,-5-1 2-16,6 6 1 0,2 5 3 0,-8-1 4 0,5 7 3 15,-5 2 6-15,8 6 0 0,-8 6 4 0,0 0-3 0,0-1-1 0,0 10-6 0,0 0-3 16,0 0-4-16,0 0-3 0,0 0-2 0,-8 4-1 0,8 7-4 0,-5-3-4 15,-3 7 0-15,8 6-5 0,-6 3-1 0,6 0-1 0,-5 4 2 0,-2 8 3 0,-1-3 4 16,2 11 6-16,0-5 3 0,6 6 3 0,-7-5 1 0,2 2 3 0,-2 2-1 16,7-5 1-16,-9 0 1 0,4 1-1 0,5-6 0 0,-6 1 2 0,6-1-1 15,0-4-1-15,-7-2-2 0,7 2 0 0,0-6 0 0,0 1-3 0,0-6 0 16,0 1-2-16,0-1 1 0,0-4-1 0,0 0-2 0,0-5 1 0,0-1-3 16,0 0-1-16,0-3 0 0,7-2 0 0,-7 1 5 0,0-5 1 0,0 0 8 0,0 0 6 15,0 0 6-15,0 0 3 0,6-5 7 0,-6-5 3 0,0 6 5 0,5-10 5 16,-5 4 3-16,9-11 3 0,-9 7 2 0,7-11 3 0,-2 6-1 15,-5-11-3-15,7 2-3 0,-1-2-9 0,-6-3-31 0,6-3 0 0,-6 2 0 0,8-3 0 16,-8-8 0-16,7 5 0 0,-7-3 0 0,5-2 0 0,-5 2 0 0,0 4 0 16,6-1 0-16,-6 0 0 0,0 7 0 0,8 3 0 0,-8 2 0 0,0 7 0 15,0 2 0-15,0 5 0 0,0 4 0 0,0 0 0 0,0 5 0 16,0 5 0-16,0 0 0 0,0 0 0 0,0 0 0 0,0 0 0 0,-8 5 0 0,8 5 0 0,-6 0 0 16,6 4 0-16,-5 5 0 0,5 7 0 0,-7-3 0 0,7 7 0 0,-8 3 0 15,8 7 0-15,-6 0 0 0,6-1 0 0,0 1 0 0,-6-3 0 0,6 2 0 16,0 0-5-16,-7-5 0 0,7 2 0 0,0-2-2 0,0-6 1 0,0-2-2 15,0 2 0-15,7-7-1 0,-7 3-4 0,0-5-1 0,6 2 2 16,-6-3-1-16,6-3 0 0,-6 0 0 0,8-1 4 0,-8-5-2 0,7 2 0 0,-7-2 2 16,5-3 4-16,-5-3 3 0,6 4 4 0,-6-7 7 0,8 0 9 15,-3 0 3-15,3-7 5 0,-8 4 4 0,5-3 2 0,3-3 5 0,-2-6-34 16,1 6-3-16,-1-12 0 0,1 6 0 0,-1-3 0 0,2-7 0 0,-3 1 0 0,0-1 0 0,3-3 0 16,-2-8 0-16,-6 8 0 0,7-11 0 0,1 3 0 0,-8-1 0 0,0-3 0 15,5-4 0-15,-5 4 0 0,0 3 0 0,0-8 0 0,0 11 0 0,0 0 0 16,0 0 0-16,0 4 0 0,0 6 0 0,0 3 0 0,-5 2 0 0,5 5 0 15,0-2 0-15,0 12 0 0,0-6 0 0,-8 6 0 0,8 4 0 0,0 0 0 0,0 0 0 16,0 0 0-16,-7 0 0 0,7 9 0 0,0 0 0 0,-6 3 0 16,6 1 0-16,0 7 0 0,0 0 0 0,0 4 0 0,0 6 0 15,0-2 0-15,0 7 0 0,0-7 0 0,0 6 0 0,0-4 0 0,6 0 0 0,-6 0 0 0,0-2 0 16,7-3-2-16,-7-1-2 16,8 0 0-16,-8-5 2 0,0 2 0 0,5 0 1 0,-5-3 0 0,7-3 2 0,-7 0 0 15,0-1 3-15,7-5-3 0,-7 2 3 0,0-2 0 0,5-3-3 0,-5 4-1 0,0-5 0 0,0-5 0 0,0 0 0 16,7 4 0-16,-7-4 0 0,0 0 0 0,0 0 0 15,0-4 0-15,0 4 0 0,0-5 0 0,6-5 0 0,-6-1 0 0,0 1 0 0,0-4 0 0,0 0 0 0,0-7 0 16,0 3 0-16,0-6 0 0,0-3 0 0,8-1 0 16,-8 4 0-16,0-10 0 0,0 4 0 0,0-4 0 0,0 4 0 0,0 0 0 0,0 2 0 0,-8-2 0 15,8 5 0-15,0 7 0 0,0-1 0 0,0 5 0 0,-6 2 0 0,6 3 0 16,0 3 0-16,-7 2 0 0,7 4 0 0,0 0 0 0,0 0 0 0,0 0 0 16,-5 4 0-16,5 2 0 0,0 3 0 0,-7 6 0 0,7 0 0 0,0 4 0 0,-7 7 0 15,7-3 0-15,-5 7 0 0,5 3 0 0,0-3 0 0,-8 4 0 16,8 0 0-16,-7 1 0 0,7-1 0 15,-6 0 0-15,6-4 0 0,0-2 0 0,-8 2 0 0,8 0 0 0,0-5 0 0,0-1 0 0,0 0 0 0,0-5 0 0,-5 1 0 16,5-4 0-16,0-3 0 0,0 2 0 0,0-1 0 0,0-4 0 0,5 0 0 16,-5-5 0-16,0-1 0 0,0 1 0 0,0-5 0 0,0 0 0 0,0 0 0 15,0 0 0-15,0 0 0 0,0 0 0 0,0 0-77 0,0 0-26 0,0 0-39 16,8 0-43-16,-8 0-64 0,-8-5-72 0,3 1-127 0,0-1-152 0,5 1-58 0,-8-2-13 16,8-4 12-16,-13 5 25 0,7-4 33 0,-1-1 39 0,-7 5 43 15,9-4 49-15,-3-1 59 0,-5 0 64 0,-5-5 77 0,4 6 81 0</inkml:trace>
  <inkml:trace contextRef="#ctx0" brushRef="#br0" timeOffset="119348.59">2344 6683 72 0,'-6'5'140'0,"6"-5"41"0,0 4 30 0,0-4 26 0,-7 5 23 0,7-5 22 0,0 0 24 0,0 0 23 0,0 0 24 0,0 0 23 0,0 0 25 0,0 0-56 0,0 0-99 16,0 0-52-16,0 0-22 0,0 0-8 0,0 0 1 0,0 0 2 0,0 0 6 0,0 0 1 0,0 0 0 0,0 0-2 0,0 0-4 0,0 0-4 0,0 0-9 0,0 0-4 0,0 0-8 0,0 0-11 0,0 0-8 15,0 0-14-15,0 0-11 0,0 0-14 0,0 0-13 0,-5 6-10 0,5-6-11 0,0 4-6 16,0 1-6-16,0 1-6 0,0 4-4 0,-9-5-4 0,9 3-4 0,0 7-2 16,-5-1-4-16,-2 2 2 0,7-1 0 0,-6 3 0 0,0-2 0 0,-2 2-1 15,-4 2 2-15,4 1-3 0,-3-2-2 0,-2 0-2 0,6 1-1 0,-7-6-3 0,1 7 0 16,0-7-2-16,0-1 2 0,7 2-4 0,-7 1 1 0,0-2 0 0,8-4 0 16,-9-1-1-16,7 3 3 0,-7-3 0 0,8-4 0 0,-1-1 0 0,-6 0 1 15,7 2-2-15,-1-1 2 0,-4-1 2 0,-5-4 0 0,11 0 1 0,0 0-1 0,-8 0 3 16,5-4-1-16,-5 4 0 0,7-5 5 0,-2-1-1 0,3-2 1 0,-3 3 3 15,3-4-1-15,-2-3 1 0,7 3-1 0,-7-1-1 0,7 1-2 0,0-6-2 0,0 0-2 16,0 0-1-16,0-3-3 0,7-3-6 0,-7 2-4 0,0 0-3 0,7-7-4 16,-2 7-2-16,3 0 1 0,5-5-2 0,-2 3-1 0,-3 3 5 0,5 3 2 0,0-4 4 15,8 4 7-15,-10-4 5 0,10 8 6 0,-3-4 7 0,3 0 2 0,-2 6 4 16,-1-1 5-16,9 1 4 0,-7 3 3 0,7 2 5 0,-3 4 2 16,-4 0 2-16,7 0-4 0,-8 4 0 0,7 8-1 0,-8-3-3 0,-4 4-1 0,6 7 0 15,-6 5-2-15,-1-1-3 0,-6 10-4 0,-1 2-4 0,0 1-27 0,-6 2 0 16,0 6 0-16,-6-1 0 0,0 5 0 0,-1-1 0 0,-1 1 0 0,-5-1 0 0,-6 1 0 15,6 0 0-15,-5 0 0 0,4-4 0 0,-6-2 0 0,1-4 0 0,0 1 0 16,-1-6 0-16,1-1 0 0,-1-8 0 0,6-1 0 0,1-3 0 0,0-3 0 16,0-3 0-16,7 1 0 0,-7-7 0 0,5 0 0 0,8-3 0 0,-5-1 0 15,5-1 0-15,0-4 0 0,0 0 0 0,0 0 0 0,0 0 0 0,0 0 0 0,0-4 0 16,5 4 0-16,-5-5 0 0,8-1 0 0,5 2 0 0,-7-5 0 0,7-3 0 16,0 3 0-16,0 0 0 0,8-6 0 0,-3 0 0 0,8 0 0 15,-6 2 0-15,6-7 0 0,-6 4 0 0,-1-3 0 0,7 5 0 0,-7 4 0 0,2-5 0 0,3 6 0 16,-9-1-120-16,4 1-51 0,-7-2-64 0,2 7-68 0,-1-2-135 15,1 6-158-15,-7-3-68 0,-2 3-22 0,1 3 6 0,-6-3 15 0,0 0 32 0,0 10 41 0,0-4 47 16,-6-1 52-16,1 4 61 0,-11-5 69 0,-2 2 78 0,4-1 81 0</inkml:trace>
  <inkml:trace contextRef="#ctx0" brushRef="#br0" timeOffset="120241.81">1948 9619 80 0,'0'-9'145'0,"5"-1"39"16,-5-1 32-16,0 1 29 0,-5 7 29 0,5-9 33 0,0 3 30 0,0-1 31 0,-7 5 31 0,7 1 24 0,-8-1 22 0,8-1-61 0,-5 2-110 0,5-1-54 0,-8 1-25 0,2-1-9 0,6 5-3 0,-5-7-7 0,-2 4-6 0,-2 3-9 0,9-6-11 0,-5 6-9 0,5-4-13 0,-6 4-4 16,6-5-1-16,-7 5-4 0,7-6-2 0,0 6 0 0,-5 0-3 0,5-3-2 0,0 3-1 0,0 0-5 15,0 0-5-15,-9-6-5 0,9 6-4 0,0-4-5 16,0 4-6-16,9-5-5 0,-9-1-8 0,0 6-6 0,0-4-9 0,5 4-10 0,-5-6-8 0,0 2-7 0,7-1-5 0,-1 0-4 16,-1-5-6-16,4 6-4 0,-2-7-2 0,4 1-4 15,2 1 1-15,2 0-1 0,4-2 1 0,-6-2 1 0,6 4 5 0,2-3 4 0,-3 3 6 0,8 3 1 16,-7-3-3-16,1 9 0 0,7-4-2 15,-8 4-2-15,-1 0 1 0,3 4 0 0,-2 1 0 0,-6 5 3 0,8-1 2 0,-16 3 2 0,8 1 1 0,-7 1-3 16,2 7 1-16,-8-2-4 0,5 5 1 0,-10-5 2 0,5 5 0 0,-8 0 2 16,2 1 1-16,1 5-4 0,-8-6-13 0,-1 1-6 0,1-1 0 0,0 0 0 0,0 1 0 15,-8-1 0-15,8-3-2 0,-6 3-10 0,7-5-1 0,-8 2 0 0,8-3 2 16,-2-3-4-16,-4 4 1 0,2-9 1 0,11 4 1 0,-8-4 2 0,8 1 4 16,-11-1 2-16,11-1 2 0,-1-4 4 0,6-1 0 0,-8-4 2 15,8 6 3-15,0-6-1 0,0 0 2 16,0 0 0-16,0 0-2 0,0 0 2 0,0 0-3 0,0 0 0 0,0-6-2 0,0 2-4 0,8-1-3 0,-8 1-2 0,0-1-1 0,6-1 0 15,-1 2 3-15,-5-2 2 0,8 1-1 0,0-5 2 0,5 5 1 0,-8-4 1 16,9-1 4-16,-2 1 2 16,7-1 3-16,-6-1 4 0,6 2 1 0,1 0 4 0,-1 5 1 0,2-8-13 0,-2 9-7 15,1 3 0-15,0-6 0 0,0 6 0 0,-1 0 0 0,-7 0 0 0,8 0 0 0,-8 6 0 0,9-3 0 0,-8 9 0 32,-7-8 0-32,7 5 0 0,-8 0 0 0,3 2 0 0,-2 5 0 0,-6-7 0 0,7 4 0 15,-7 2 0-15,0 0 0 0,0 0 0 0,-7 0 0 0,1 0 0 0,-2 0 0 16,3-2 0-16,0 2 0 0,-9 0 0 0,1 0 0 0,1-2 0 0,-2 7 0 15,-5-4 0-15,-1-3-64 0,1 2-61 0,-1-4-39 0,0 4-49 0,-6-2-54 0,5-3-97 16,-2 4-121-16,2 2-85 0,-6-7-69 0,1 0-16 0,-1 2 6 0,9-1 23 16,-8 0 31-16,-1 1 39 0,8-4 42 0,-6 4 56 0,6-7 58 0,-2 8 67 0,8-3 71 0,-8-4 90 15,10 5 93-15</inkml:trace>
  <inkml:trace contextRef="#ctx0" brushRef="#br0" timeOffset="120866.22">2043 11983 44 0,'0'-9'115'0,"9"-3"40"0,-2 3 30 0,-2 0 30 0,1-1 27 0,-6-4 27 0,7-2 25 0,-1 2 25 0,2 0 24 0,-3 0 22 0,2-2 24 0,-1 1-41 0,0 0-79 0,2-4-44 0,-1 5-23 0,-2-1-7 0,4-1 1 0,-4 3 0 0,0-2-1 0,-5 1 4 0,8 4 0 16,-8-5 1-16,5 6 1 0,-5-1 1 0,8-1-2 0,-8 1-6 0,0 5-5 0,0-4-3 0,0 5-9 0,6-2-9 0,-6 1-13 16,0 5-13-16,0 0-11 0,0 0-16 0,0 0-15 0,0 0-9 0,0 0-13 15,0 0-7-15,0 0-8 0,-6 5-4 0,6 1-4 0,0-2-7 0,-8 1-3 16,8 4-4-16,-5 1-4 0,5 5-3 0,-8-6-2 0,3 12-14 0,0-6-18 16,-4 4 0-16,4-5 0 0,-2 6 0 0,-7 0 0 0,8 5 0 0,-6-7 0 0,-2 1 0 15,1 7 0-15,1-7 0 0,-2 0 0 0,9 5 0 0,-8-4 0 0,-3 0 0 16,5-2 0-16,-2 3 0 0,5-6 0 0,-4 4 0 0,5 1 0 0,2-5 0 15,-10-1 0-15,10 0 0 0,-3 1 0 0,2 1 0 0,6-7 0 0,-5 0 0 16,5 6 0-16,-7-9 0 0,7 3 0 0,0 1 0 0,-9-5-18 0,9 4-6 0,0-5-1 16,0 2-4-16,9-1-4 0,-9-1-1 0,0 2 0 0,7 0 5 0,-2-6 0 0,-5 4 4 15,6 1 3-15,7-5 4 0,-5 4 7 0,4-4 5 0,2 0 6 0,-1 0 5 16,0 0 8-16,6 0 6 0,2-4 4 0,-2 4 3 0,6-5 4 0,1-5 1 16,1 4 1-16,-3-3-1 0,10 3 2 0,-8-3-5 0,6 0-2 0,0-1-5 15,-5 1-8-15,6 3-13 0,-6-3-17 0,-9-2-22 16,8 7-22-16,-7 0-25 0,-4-1-29 0,-3-1-33 0,0 6-39 0,-4-4-36 0,-2 4-38 0,1 0-45 0,-7 0-51 15,0 0-89-15,0 0-105 0,0 0-48 0,-7 4-17 0,7 2 12 0,0-6 30 0,-6 5 36 16,-2-5 44-16,1 0 49 0,2 0 51 16,-7 0 52-16,5 0 53 0,-6 0 58 0,-1-5 60 0,1 5 82 0,0-6 87 0</inkml:trace>
  <inkml:trace contextRef="#ctx0" brushRef="#br0" timeOffset="121071.43">2234 12011 86 0,'-7'-15'209'0,"0"8"85"16,1-4 67-16,-1 1 57 0,1 0 52 0,-1 0 48 0,1 0 50 0,-1 1 43 0,7 0 44 15,-6-1 35-15,-2-1 32 0,8 7-59 16,0-5-114-16,0 3-118 0,0 6-121 0,0 0-69 0,0 0-41 0,0-4-30 0,0 4-145 0,0 0-25 0,0 0 0 15,8 0 0-15,-2 4 0 0,1 2 0 0,-1-2 0 0,1 5 0 0,-1 2 0 0,7-1 0 16,-6 4 0-16,0 0 0 0,5 6 0 0,-4 1 0 0,-3 1 0 0,1 5 0 16,2-5 0-16,-3 4 0 0,-5 2 0 15,7 3 0-15,-7 2 0 0,0 1 0 0,0 2 0 0,0-3 0 0,0 5 0 16,0-2 0-16,0 2 0 0,0 0 0 0,0-2 0 0,0-3 0 0,0 1 0 0,0-3-42 0,0-3-182 0,8-2-42 0,-8-4-46 16,0-1-65-16,0 0-73 0,6-8-86 0,-6 8-88 0,6-7-26 0,-6 0 4 0,0 0 25 15,7-4 31-15,-7 1 41 0,5-7 43 0,-5-4 52 0,0 0 53 0,0 0 63 16,-5-9 65-16,-2-1 77 0,1-5 79 0</inkml:trace>
  <inkml:trace contextRef="#ctx0" brushRef="#br0" timeOffset="123190.48">10785 9561 63 0,'0'-6'133'0,"-7"3"40"0,7 3 31 0,-6-7 29 0,6 2 25 0,-5 1 26 0,5-1 24 0,0-1 27 0,-9-3 27 0,9 5 26 0,0-1 25 0,0-2-53 0,0 4-100 0,-7-3-49 0,7 2-29 0,0-1-12 15,0-1-8-15,0 3-7 0,0-3-4 0,0 2-7 0,0-1-4 0,0-1-8 0,0 2-9 16,0-2-6-16,0 2-7 0,0-1-4 0,0 0-2 0,0 1 1 0,0-2-2 0,0 2-2 16,0-1 0-16,0-1-1 0,0 6-3 0,-5-3-2 0,5-4-6 0,0 7-8 15,-8-3-5-15,2 3-6 0,6-6-12 0,-5 6-6 0,-3-5-10 0,3 5-9 16,-2-4-10-1,0 4-5-15,0 0-9 0,-6-6-7 0,8 6-5 0,-9 6-5 0,1-6-5 0,0 4-2 0,0 1-1 0,-1 1 0 0,2-3 0 0,-1 7-1 16,-6 1 1-16,6 3 0 16,-1-4 0-16,2 4-1 0,-2 1-1 0,1 5 1 0,0-7-1 0,0 8 1 0,7-2 1 15,-7-4 0-15,5 9 1 0,3-9-1 0,-2 10 0 0,1-6-1 0,6 1 0 0,-6-1-1 0,6 1 0 0,0-1 2 0,0 2 1 0,0-3 2 32,6 1-3-32,-6-3 1 0,6 2 0 0,-6-3-1 0,7 6 1 0,-2-8 0 15,3 2-1-15,-2-4 3 0,1-1-3 0,4 4 1 0,-3-4 0 0,0-6 3 16,5 7 1-16,-8-8 1 0,9 4 4 0,-7-2 2 0,4-1 4 0,-3-4 5 15,5 0 4-15,-1 0 6 0,0-4 9 0,3-1 6 0,-10-2 5 0,9-2 6 0,5 0 5 16,-4-1 1-16,-4-4 4 0,2-2 2 0,0-4 1 0,8 7 1 0,-8-8 0 16,-2 6-2-16,2-3 0 0,3-1-4 0,-5 3-6 0,-4-2-2 0,7 3-3 0,-9-6-1 15,2 6-3-15,-1 2-3 0,1-8-3 0,-1 7-2 0,-6 0-1 0,8 0-2 16,-8-2-3-16,5 1-2 0,-5 0 0 0,0 6-2 0,0-1 0 0,0-4-4 0,7 4-2 16,-7 5-1-16,0-4 0 0,0 2-2 0,0 4-3 0,0 3-3 15,-7-6-2-15,7 6-6 0,0 0-2 0,0 0-5 0,0 0-2 0,0 0-6 0,0 0 2 16,0 6-3-16,-5-3 0 0,5 4 0 0,0-2-2 0,-8 4 1 0,8 1 1 15,0-1 0-15,-6 6 4 0,6 0 0 0,0 0 4 0,0 0 4 0,0 4 2 16,-7-4 1-16,7 3 1 0,0-2 0 0,0 2-3 0,0-3 1 0,7 0 2 0,-7 6-1 16,0-8 2-16,0 2-2 0,0 0 1 0,6 0-2 0,-6 4-1 0,8-10-1 15,-8 6-6-15,5 0-5 0,-5-6-12 0,7 6-10 0,0-5-11 0,-2 1-15 16,-5-7-16-16,7 5-16 0,1-3-17 0,-3-2-18 0,2 7-21 0,0-8-24 0,6-3-28 16,-6 7-31-16,-1-7-35 0,0 0-53 0,6-7-60 0,2 4-49 0,-7-3-47 15,4 1-4-15,5 1 14 0,-5-6 22 0,2 1 32 0,-5-2 33 0,4 1 35 0,2-5 41 16,-1 6 43-16,-1-6 46 0,0 0 51 0,3 0 58 0,-2-3 75 0</inkml:trace>
  <inkml:trace contextRef="#ctx0" brushRef="#br0" timeOffset="123493.74">11325 9545 0 0,'8'-14'2'0,"-3"4"108"0,0 1 69 0,4-3 53 0,-9 3 40 0,5 0 41 0,-5 0 39 0,7-1 38 0,1-1 38 0,-3 1 38 0,2-4 35 0,-7 4 38 0,0 6 33 0,0-7-69 0,0 8-131 0,0-7-66 0,0 4-39 0,-7 1-24 0,7 1-19 16,-5-2-18-16,-3 1-20 0,8 1-18 0,-7-1-23 0,2 5-19 0,-4-4-23 15,4 4-18-15,0 0-20 0,-3 0-12 0,3 0-15 0,-9 0-10 0,7 0-11 16,1 0-5-16,-7 4-8 0,5-4-4 0,-2 5-4 0,1-1-2 0,-3 1-5 0,-1 1-1 15,-1 3-1-15,9 0-2 0,-8-2-1 0,-1 7 1 0,2-4 0 0,-2 4 1 16,1-4 0-16,0 9 0 0,5-4 0 0,-3 0 0 0,-2 4 0 16,6-4 2-16,-6 6-1 0,6-9 0 0,0 9 2 0,2-2-1 0,-3 1 1 0,3-6-2 15,-3 6 2-15,8-1-3 0,-6-4 0 0,6 4 0 0,0 1-1 0,0-5-2 16,0 4-5-16,0-4 0 0,6 0-6 0,-6 4-2 0,8-4-5 0,-3 0-3 0,3-6-1 16,-3 6-1-16,2-6-1 0,5 1 1 0,-4 1-1 0,5-2-1 0,0 1-3 15,0-6-7-15,0 1-9 0,0 1-8 0,6-3-9 0,-6-3-13 0,8 0-13 16,-2 0-15-16,1-3-21 0,-1-3-18 0,-1 1-22 0,3 1-26 0,-2-6-30 15,-1 1-52-15,3-2-57 0,-1 1-58 0,5 1-58 0,-4-6-10 0,-7 6 9 0,4-6 21 16,3 0 30-16,-10 0 32 0,9 2 34 0,-7-2 36 0,1 3 38 0,-9-1 42 0,8-2 44 16,-5 0 57-16,3 0 67 0</inkml:trace>
  <inkml:trace contextRef="#ctx0" brushRef="#br0" timeOffset="123694.84">11625 9521 0 0,'0'-9'1'0,"-8"-3"101"0,8 3 68 0,0-6 43 0,-5 6 35 16,5 0 35-16,-7-1 41 0,1-5 39 0,0 6 40 0,6-6 40 0,-8 6 37 15,1-7 35-15,2 7 33 0,5 3-66 0,-6-3-121 16,6 4-60-16,-8 1-32 0,8-2-18 0,0 6-9 0,0 0-22 0,0 0-26 0,0 0-30 0,0 0-28 0,0 0-28 15,0 0-24-15,0 0-20 0,0 0-16 0,0 0-9 0,0 0-7 0,0 6-6 16,0-2-2-16,0 5-2 0,0-4 0 0,8 5 1 0,-8 4 2 0,0-4 4 16,6 5 4-16,-6 0 3 0,0 0 4 0,5 4-2 0,-5 1-1 0,0 0-5 15,7-6-7-15,-7 10-9 0,0-5-6 0,0 2-15 0,0-2-16 16,0 5-18-16,0-4-25 0,8 0-24 0,-8-2-30 0,0 3-32 0,0-2-35 0,0 1-35 0,0-1-38 16,6 2-58-16,-6-8-72 0,0 2-84 0,0 6-85 0,0-12-24 0,0 4 7 15,0-2 25-15,0-2 34 0,0-3 40 0,0-6 42 0,0 4 50 0,0-4 47 0,0 0 51 0,0 0 52 16,6 0 64-16,-6-4 68 0</inkml:trace>
  <inkml:trace contextRef="#ctx0" brushRef="#br0" timeOffset="123995.34">11677 9765 89 0,'6'-15'157'0,"0"2"44"0,1 2 35 0,1-4 35 0,-3-4 30 16,2 4 33-16,0 0 38 0,-2-4 32 0,3 4 35 0,-1-3 32 0,-2 2 32 15,2-2-57-15,0 3-109 0,-2-1-54 0,-5 2-24 0,8-1-13 0,-2-1-7 0,1 7-8 16,-7 0-8-16,6 0-14 0,-6-1-19 0,7 5-17 0,-7-5-14 0,0 4-16 16,0 6-18-16,0 0-15 0,0 0-17 0,0 0-14 0,0 0-15 0,0 0-9 15,0 0-11-15,0 0-7 0,0 0-5 0,0 0-5 0,-7 0-3 0,7 6-3 16,-6-2-3-16,-1 2-2 0,-7-1-3 0,9 5 1 0,-9-7-1 0,9 8-1 0,-10-1-2 15,3 5-3-15,0-6 1 0,-3 1-3 0,-2 4-2 0,1-4-3 0,4-1-3 16,1 3-2-16,3-3-5 0,-5 0-5 16,6 7-3-16,-5-7-7 0,4 0-2 0,1 1-3 0,2 0-4 0,-1 0-1 0,-2-6-2 0,3 7-3 0,5-1 0 15,-8-1-2-15,8 0-1 0,0-3-3 0,0 3 2 0,0-3 1 0,8 3 4 0,-8 1 3 16,5-5 5-16,-5-1 1 0,8 5 3 0,-2-3 5 0,-1 3 0 0,2-3 5 16,1 0 1-16,4-2 4 0,-5 1 5 0,6-1 3 0,0 1 3 0,0-5 2 15,1 4 3-15,4 2 1 0,-5-6 1 0,7 5-1 0,-8-5-5 0,8 4-15 0,-6-4-22 16,5 6-27-16,-6 0-26 0,0-6-31 0,0 3-33 0,0 3-33 15,1-2-36-15,-7-4-66 0,6 5-74 0,-7-1-84 0,-1 1-82 0,3-5-26 0,-8 6 1 0,5-2 23 16,-5-4 34-16,0 0 39 0,0 0 44 0,0 0 44 0,0 0 48 0,0 0 49 16,7-4 49-16,-7 4 66 0,0-6 71 0</inkml:trace>
  <inkml:trace contextRef="#ctx0" brushRef="#br0" timeOffset="124407.17">12238 9516 0 0,'12'-4'28'0,"-5"-1"145"0,-2-5 75 0,3 4 56 0,0-3 44 0,-8 3 40 16,0 3 41-16,0-3 40 0,0 6 39 0,0-4 35 0,0-1 34 0,-8-1 31 0,8 2 29 16,0-2-111-16,-8 2-188 0,8-1-88 0,-5 0-42 0,5 1-21 0,0-2-9 0,-7 2-15 15,7-1-16-15,0 5-19 0,0-6-18 0,0 6-17 0,0 0-13 0,0 0-14 16,-6-3-12-16,6 3-9 0,0 0-10 16,0 0-11-16,0 0-9 0,-6 3-8 0,6-3-7 0,-8 6-5 0,8-1-4 15,-7-1 0-15,7 2-4 0,-5 3 0 0,-1 0 1 0,-2 1-1 0,3 5 0 16,-3 0 1-16,1 0 2 0,1 0 1 0,0-2 1 0,-1 7 3 0,2-4 3 0,-9-1-5 0,7 3-2 0,1 1-4 0,1-4-5 15,-3 5-7-15,0 0-5 0,8-2-3 0,-5 3-4 0,-2-6-4 0,7 4-4 16,0-1-2-16,-6-3-4 0,6 6-1 0,0-8-4 0,6 2 2 0,-6 0 4 16,0-5 5-16,7 4 9 0,-2-4 9 0,3 1 7 0,0-1 6 15,-3-1 4-15,8-4 5 0,1-1 4 0,-2 2 7 0,-6-6 8 0,15 4 11 0,-8-4 8 0,-2-4 9 32,4 4 7-32,4-6 4 0,-6-3 8 0,6 0 2 0,-7-1 6 0,9-5 6 15,-10 0 7-15,10 0 6 0,-7-4 5 0,6 4-1 0,-8-3 0 0,8 3 0 16,-7-6-4-16,-2 8-69 0,5-8-19 0,-11 6 0 0,8-3 0 0,-8 3 0 15,4-5 0-15,-4 6 0 0,-5-1 0 0,0-4 0 0,0-2 0 0,-5 6 0 16,-4-4 0-16,-1-1 0 0,-3 7 0 0,-3-8 0 0,-3 6 0 0,1 2 0 16,-1-2 0-16,-9 5 0 0,-4 0-101 0,5 0-69 0,-4 6-23 0,-1-1-26 0,6 5-25 15,-8 0-29-15,8 0-31 0,2 5-66 0,-4-1-84 0,1 6-71 0,8 0-63 0,1 0-12 16,4 5 16-16,1-2 26 0,1-2 32 0,-2 2 39 0,1 3 41 0,7-7 46 0,-9 6 47 16,10-3 55-16,-9-3 56 0,2 0 75 0,6 0 81 0</inkml:trace>
  <inkml:trace contextRef="#ctx0" brushRef="#br0" timeOffset="133404.96">8961 9355 60 0,'0'0'141'0,"0"0"47"0,5 0 36 0,-5-4 35 0,0 4 32 0,7-6 30 0,-7 3 33 0,9 3 28 0,-9-7 26 0,0 2 27 0,0 5 26 0,0 0-50 0,5-4-94 0,-5 4-60 0,0 0-40 0,0 0-20 16,0-5-12-16,0 5-9 0,0 0-10 0,0 0-9 0,0 0-13 0,0 0-7 0,0 0-7 0,0 0-7 0,0 0-7 0,0 0-6 0,-5 0-8 0,5 0-7 0,0 0-7 15,0 0-7-15,0 0-7 0,0 0-5 0,-9 0-9 0,9 0-5 0,0 0-5 0,0 0-4 16,0 0-6-16,0 0-6 0,-7 5-5 0,7-5-4 0,0 0-7 0,-5 4-3 16,5-4-4-16,-6 5-3 0,1 2-2 0,5-4-1 0,-16 3-1 0,11 3 0 15,-2 0-2-15,-5 1 1 0,-3 4 1 0,3-4-1 0,-8 5 1 0,7 5 3 0,-6-6 4 16,-1 7 3-16,0-3 1 0,-5 3 3 15,6 3 0-15,-8-5 1 0,1 5 1 0,0 1 2 0,0-1-3 0,0 0 1 0,-6 7 0 0,6-3 1 0,-1 2-3 0,-5 0 0 16,6-2-3-16,0 8-4 0,-6-9 1 0,5 9-2 0,-6-2 0 0,1 0-3 16,5 0 0-16,-12-1 1 0,8 1 1 0,-9 7 1 15,9-8-2-15,-8 5 2 0,-9-2-1 0,11 4 1 0,-10-3 2 0,7-1 3 0,-4 3 1 0,-2-2 2 16,2 8 0-16,-4-5-2 0,4-1 4 0,-9 4-2 0,8-4 0 0,-2 5-3 0,-4 1 1 16,-1-6-1-16,0 4 1 0,-1 0-1 0,3 2-1 0,-3 0-3 15,-5-1-1-15,3-2-1 0,4 3-1 0,-8 4-2 0,3-5 2 0,-4 1 0 0,7-2 1 16,-5 5-2-16,-8-2 0 0,8 2 1 0,0-5-4 0,-8 6-2 15,8-4 2-15,-8 4 0 0,8-7 0 0,-7 7 1 0,-1-5 0 0,3 6 0 16,-3-6 2-16,1 0-1 0,-1 0-2 0,1-1-1 0,0 1-1 0,-1-6 1 0,3 7 3 16,-3 0 0-16,1-7-1 0,7 7 0 0,-3-6 0 0,-2 5 0 0,5-6-2 15,-2 2 0-15,7-1-1 0,3 1 2 0,-3-7 3 0,7 1-1 0,0 0 4 16,2-4-2-16,3 0 0 0,2-2-1 16,0-3-4-16,7-1 3 0,1 0-3 0,-3 1-3 0,7-4 0 0,3-7 0 0,-2 5 0 0,5-4 0 0,2 0 0 15,6-2 0-15,0-3 0 0,0 1 0 0,0-2-6 0,5-3 0 0,3 3-4 16,-1-3 0-16,6-2 0 0,-8-4-1 0,8 3-2 0,0-3 0 0,-5 0 2 15,5 0 2-15,0 0-1 0,0 0 1 16,0 0 3-16,0 0 2 0,0 0 1 0,0 0 5 0,0 0 2 0,0 6 3 16,0-6 5-16,0 0 1 0,0 0 3 0,0 0 0 0,0 0 0 0,-7 0 1 0,7 0 0 0,-8 5-6 15,2-5-11-15,6 0 0 0,-6 0 0 0,-1 0 0 0,2 0 0 0,5 0 0 0,-14 0 0 0,7 0 0 16,1 0 0-16,1 0 0 0,-2 0 0 16,-2 0 0-16,4 0 0 0,-2 0 0 0,1 0 0 0,1 0 0 0,-4 0 0 0,2 0 0 0,2 0 0 0,-1 0 0 15,-2 0 0-15,3 0 0 0,-3 0 0 0,1 0 0 0,2 0 0 0,-2 0 0 16,2 4 0-16,-2-4 0 0,-1 6 0 0,3-6 0 0,-9 6 0 0,9-3 0 15,-11 3 0-15,11 0 0 0,-8 3 0 0,8-5 0 0,-11 1 0 0,5 4 0 0,-2 1 0 32,0 1-1-32,0-7 0 0,-1 11 2 0,2-6 0 0,-2 1-1 0,-4 5 0 0,4-4 0 0,-6 2 0 0,1 2 0 0,-2 0 0 0,3 0 0 15,-1-2 0-15,-2 8 0 0,-6-6 0 0,9 4 0 0,-3-5 0 0,3 7 0 0,-8-2 0 16,7-1 0-16,-2-2 0 0,3 3 0 0,4-5 0 0,-4 7 0 0,2-8 0 0,5-2 0 16,-1 5-6-16,-4-7 2 0,11 0-2 0,-1 1-3 0,-2-5-6 0,3-1-3 15,-3 1-5-15,8 2-5 0,0-7 0 0,0 0-4 0,0 0 1 0,0 0-2 16,0 0 0-16,0 0-1 0,0 0-1 15,0 0-1-15,0 0 0 0,0 0 4 0,0 0 3 0,8 0-1 0,-8 0 1 0,5 0-4 0,-5 0-6 0,8 0-7 16,-2 0-10-16,-1 0-15 0,2-7-19 0,2 7-18 0,-4-5-21 0,2 5-24 16,-1-4-23-16,-1-1-21 0,11-1-29 0,-11 2-18 0,1-1-20 0,7 1-37 15,-5-5-46-15,-1 3-53 0,-2 0-56 0,1-3-30 0,2-1-15 0,-3 5 12 0,3-4 27 0,-3-1 33 16,-5 0 34-16,8 0 40 0,-8-4 39 0,0 5 39 0,-8-6 41 0,8 0 52 31,0 0 55-31,-5-4 61 0,5-1 67 0</inkml:trace>
  <inkml:trace contextRef="#ctx0" brushRef="#br0" timeOffset="133736.01">3966 12775 0 0,'5'0'24'0,"3"0"139"0,-1 5 74 16,-1-5 53-16,-6 0 39 0,0 0 36 0,8-5 34 0,-8 5 32 0,0 0 31 0,0 0 30 0,0 0 31 0,0 0 28 0,0 0 29 0,-8-6-102 0,8 6-177 0,0 0-86 0,0-4-36 0,0 4-19 0,0 0-6 0,0 0-10 0,0 0-12 15,0 0-11-15,0 0-12 0,0 0-16 0,0 0-13 0,0 0-13 0,0 0-13 16,0 0-11-16,0 0-9 0,0 4-5 0,-6 2-4 0,6-1-4 0,0 4-4 0,-7 1-3 15,7-1 1-15,-8 6-1 0,3 0 3 0,-1 4 2 0,-2-4 0 0,3 9 4 16,-8-5-2-16,5 2 0 0,-3 3 0 0,-4-5-3 0,2 7-3 0,2-7-3 16,-5 5-3-16,5 0-3 0,-1 7 1 0,-4-9-2 0,5 4-1 0,-2-3-2 15,0 3-3-15,-1-2-2 0,1-5-1 0,6 2-1 0,2-3-1 0,-9 1 0 0,9-3-6 16,5-2-2-16,-8-4-4 0,0-1-5 0,8 3-2 0,0-3-4 0,0 0-3 16,0-3-1-16,0-3 0 0,8 3 1 0,0-2 2 0,-8 1 1 0,5 1 4 15,9-3 4-15,-9 4 5 0,10-4 5 0,-10 3 7 0,14-6 5 0,-6 5 4 0,6-5 3 16,2 0 3-16,-3 0 1 0,9 0 1 0,1 0-13 0,-4-5-17 0,3 5-34 15,7 0-37-15,-10 0-47 0,1 0-53 0,8 0-77 0,-5 0-88 0,-4 0-97 16,3 5-99-16,-1-5-37 0,-5 4-8 0,-3 6 10 0,1-5 17 0,-12 4 31 16,7-3 41-16,-14 4 50 0,6-1 55 0,-12 0 62 0,0 2 63 0,-2-1 76 0,-4-1 78 15</inkml:trace>
  <inkml:trace contextRef="#ctx0" brushRef="#br0" timeOffset="135220.34">2194 13824 0 0,'7'-5'5'0,"-7"1"117"0,6 4 74 0,-6-5 50 0,0 1 39 0,0-2 34 0,0 0 34 0,-6 3 27 0,6-9 30 0,-7 8 27 0,7-1 26 0,-6-4 25 0,-1 5 24 0,1-2-81 0,-2 0-142 15,3 3-73-15,-3-3-45 0,8 1-21 0,-10 1-10 0,1-2-11 0,4 2-10 0,-2-1-10 0,-7 5-7 0,8-5-12 0,-1 5-9 0,-6 0-11 0,0 0-7 0,7 0-10 0,-6 0-8 16,-2 0-9-16,1 5-9 0,0-5-5 0,0 5-7 0,-1-1-2 0,9 6-5 0,-15-5-4 16,13 4-5-16,-5 3-3 0,-1 1-2 0,-1-4-2 0,2 6-2 0,-2 1-1 15,8 2-2-15,-6-3-2 0,3 6 0 0,-3-3-2 0,6 6 0 0,-1-3-3 0,1 4 3 16,-2-1 0-16,3 0 1 0,-2 1 0 0,7-1 0 0,-6 1 0 0,6-1-3 15,0-5 1-15,0 2-4 0,0-3-1 0,0 3-3 0,0-8-2 0,0 2 1 0,6-6 0 16,-6 7-1-16,7-5-1 0,-2-8 4 16,-5 7 2-16,8-5 1 0,-2-1 4 0,1 2 1 0,-1 0 6 0,-1-6 8 0,2 0 7 0,7 0 10 0,-7 0 8 0,-1-6 11 15,-1 0 6-15,11 2 5 0,-11-1 6 0,9-5 6 0,-9 1 2 0,10-6 2 16,-3 0 6-16,-5 0 0 0,6 2 2 0,0-8 1 0,-2 3 1 0,5-3-3 16,-11 2-5-16,8 0-1 0,-8-2-4 0,11 1-2 0,-11 2-3 0,1-2-1 0,1 0-2 15,-1 7-2-15,2-2-2 0,-8-6-3 0,5 8-4 0,-5 1-3 0,0-2-4 16,7 4-3-16,-7 1-4 0,0 0-2 0,0 0-3 0,0 3-5 0,0 0-4 15,0 6-5-15,0 0-6 0,0 0-4 0,0 0-7 0,0 0-1 0,0 0-8 0,0 0-5 16,0 0-3-16,0 0 1 0,0 0 0 0,0 12 0 0,0-9 0 0,0 7 1 0,0 4 1 16,6-4 2-16,-6 11 4 0,0-7 1 0,0 5 6 0,0 2 3 0,0 1 5 15,6-1 5-15,-6 3 3 0,8-5 1 0,-8 2-3 0,7 3-1 0,-7-5-3 16,5 2 1-16,-5-8-4 0,9 8-3 0,-4-7-3 0,0 0-3 0,3 0-2 16,-3-2-3-16,3 3-4 0,-2-8-6 0,1-1-3 0,-1 3-5 15,7-3-4-15,-6 0-7 0,6-6-8 0,-6 3-7 0,5-3-7 0,1-3-5 0,-7-3-3 0,7 6-5 16,2-10-1-16,-3-1-2 0,0 7 2 0,2-5-1 0,-1-6 3 0,0 5 3 0,0-10 4 15,0 7 8-15,0-8 5 0,0 6 7 0,1-9 10 0,-1 5 7 0,0-5 8 16,-2 3 8-16,10-3 4 0,-14-1 6 0,4 1 3 0,5 6 5 0,-11-7 4 16,1 6 2-16,6-7 3 0,-3 7 1 0,-9-5 3 0,7 3 3 0,-7-1 4 0,5 1 7 15,-5-3 8-15,0 5 12 0,0-2 12 0,0 3 12 0,0 2 12 0,0-2 11 16,0 3 9-16,-5 5 8 0,5-5 8 0,0 6 4 16,-7-2 4-16,7 7 5 0,0-5-3 0,-9 9-1 0,9-6-9 0,-5 0-11 0,5 6-15 0,-7-3-14 0,7 3-14 15,-6 3-12-15,1 3-13 0,-4 0-11 0,2-2-5 0,7 5-7 0,-5-4-6 16,-1 10-5-16,-1 0-4 0,1-5-4 0,-2 5-2 0,1 3 0 0,2-2-1 15,-1 2 3-15,0-3-2 0,-1 6 1 16,7-3 2-16,-8-2 1 0,3 3 0 0,5-1-2 0,-8-3 4 0,8 6-4 0,-6-3 2 0,6-3 1 0,0 6 2 16,0-8-1-16,-5 8-1 0,5-6 2 0,0-2-2 0,5 2 0 0,-5 0 1 0,0 0-1 15,6-2-1-15,-6 2-2 0,8-3 1 0,-3-3-2 0,3 0 0 0,-1-5-5 0,-1 7-5 16,0-7-2-16,-1 1-6 0,10-5-9 0,-9 0-5 0,7 0-6 0,-8 0-12 0,11 0-8 16,-5-5-16-16,1 1-14 0,-3-1-15 0,3-1-14 0,2 2-12 0,-1-5-4 15,-1 4-6-15,0-6-7 0,-4 2-10 0,4-2-9 0,2 2-11 0,-9 0-6 0,11-7-5 16,-5 1-1-16,-4 6-7 0,7-4-6 0,-2-2-12 0,-1 0-15 0,-2 0-10 15,3-4-8 1,1 4 4-16,-7 0 10 0,9-3 15 0,-4-3 19 0,-3 2 22 0,5 4 15 0,-8-6 20 16,9 3 18-16,-7-1 28 0,-1-6 33 0,7 5 42 0,-5 1 46 0,-8-1 40 15,5 1 37-15,0 0 29 0,-5 4 27 0,0-6 22 0,0 9 19 0,0-4 19 0,0 1 18 0,0 6 15 0,0-6 15 0,-5 5 6 0,0-1 2 16,5 2-4-16,-8 5-3 0,8-7-7 0,-6 7-12 0,6-2-9 0,-7-3-11 16,7 4-9-16,-6 5-11 0,6-4-8 0,0-2-11 0,0 2-7 0,0 4-11 0,0 0-11 15,-7-5-9-15,7 5-10 0,0 0-8 0,0 0-10 0,0 0-10 0,0 0-7 16,0 0-9-16,0 0-10 0,0-6-8 15,0 6-9-15,0 0-7 0,0 0-7 0,0 0-9 0,-6 0-6 0,6 6-7 0,0-1-5 0,-8-1-9 0,8 2-4 32,-5 3-4-32,5 6-4 0,-8-5-2 0,8 5-4 0,-5 3 0 0,-3-3-2 15,8 6 0-15,-6 4 1 0,1-1 1 0,5-6-1 0,-7 12-5 0,7-5-3 16,-8-1-10-16,8 0-10 0,-6 1-7 0,6-1-9 0,0-5-7 0,0 6-10 16,0-7-8-16,0 3-12 0,0-2-11 0,0-5-16 0,0 1-22 0,6 1-17 0,-6-2-19 15,8-4-16-15,-8-1-16 0,7 0-13 0,-2 3-14 0,-5-8-9 0,6 1-7 16,2 5-6-16,-3-10-5 0,3 3-9 0,-8-3-7 0,13 6-5 0,-7-6-3 15,1 0 11-15,6-6 16 0,-7 3 21 0,7-3 26 0,-8 2 20 0,9-5 19 0,-7-3 25 16,6 3 27-16,-6 0 30 0,5-6 35 0,-5 6 36 0,-1-7 35 0,8 1 33 0,-7-3 32 16,-2 3 21-16,3 0 22 0,-2-4 13 0,1-2 16 0,-1 2 18 0,-6 1 27 15,5-3 7-15,-5 2 4 0,0-1 0 0,0 1-2 0,0 4-2 0,0-4 1 16,0 4 3-16,0 0 4 0,-5 1 2 0,5-2 3 0,0 7-2 0,-6-1 0 0,6 1-14 16,-7 0-13-16,7 3-11 0,-6 1-8 0,6 1-12 0,-8-2-14 15,8 3-19-15,-5-3-19 0,5 6-19 0,-7 0-21 0,7 0-14 0,-6 0-17 0,-2 6-13 16,8-3-9-16,-6 7-8 0,-1 1-7 0,2-2-6 0,-2 7-5 0,0-7-3 15,2 10-4-15,-3-5-2 0,8 5 1 0,-7-4 1 0,1 6 7 0,-2-3 0 16,8-2 3-16,0 2 0 0,-5-3 1 0,5 6 1 0,0-8 4 0,-5 2-3 16,5 0 1-16,0 0-2 0,0-6 0 0,0 6 0 0,0-5 0 0,5-1-1 0,-5 6 1 15,0-6-2-15,5 1 2 0,-5-5-1 0,0 4-2 0,8 3 1 0,-8-8-1 16,6 5 1-16,-6-3-2 0,7 3 3 0,1-3 1 0,-8-3 1 0,5 9-1 16,2-8 0-16,-7 1-4 0,7-1-9 0,-7 2-9 0,5-3-15 0,2 8-12 0,-7-7-15 15,6-4-17-15,-6 6-18 0,8 0-22 0,-8-2-22 0,6 1-24 0,-6-5-26 16,7 4-23-16,-7-4-30 0,5 5-31 0,-5-5-43 0,0 0-52 0,8 0-53 15,-8 0-51-15,6-5-8 0,1 5 13 0,-7-4 26 0,6-1 29 0,-1-5 37 0,-5 4 37 16,7-3 39-16,2 0 40 0,-4-6 44 0,-5-1 44 0,6 2 57 0,1 0 67 0</inkml:trace>
  <inkml:trace contextRef="#ctx0" brushRef="#br0" timeOffset="135551.64">3144 13596 0 0,'8'-15'1'0,"-8"-1"108"0,8 7 71 0,-8 0 53 16,0-2 43-16,0 1 41 0,0 1 42 0,0-1 38 0,0-1 40 0,0 8 40 0,0-7 44 0,0 5 38 0,0-1 38 0,-8 2-67 0,8-2-125 0,0 2-68 0,0-1-37 0,-8 0-26 0,8 5-16 0,0 0-21 0,0-4-16 0,0 4-22 15,-5 0-24-15,5 0-28 0,0 0-27 0,-7 0-23 0,7 4-24 0,0 1-15 0,-7 0-17 16,7-1-13-16,-5 6-9 0,-3 1-9 0,8-1-8 0,-7-1-4 0,2 6-3 16,-2 0-3-16,7 4-1 0,-7-5 0 0,2 5 2 0,-3 2 4 15,8-2-1-15,-5 1 1 0,5-1 2 0,-8 0-2 0,8 2 1 0,-6-3-4 0,6 3 0 16,-5-2-3-16,5-1-3 0,0 3-1 0,-8-2-5 0,8-4-2 0,0 0-5 0,0 0-2 16,0-2-1-16,0-2-1 0,8-2-1 0,-8 0 2 0,5 3 1 0,-5-8-1 15,6 1 4-15,2-5 2 0,-3 4 4 0,3-4 4 16,-3-4 6-16,9 4 4 0,-9-5 4 0,2 1 3 0,6-8 5 0,1 3 3 0,-1-6 3 0,-5 6 7 15,3-6 5-15,1 0 8 0,-3 0 4 0,3 2 4 0,-6-8 2 0,7 2 2 16,-5 1 1-16,-3-3-2 0,2 2 0 0,-7-1 0 0,7-5-2 0,-7 1-2 16,0 0-3-16,0 0-11 0,0-1-10 0,-7 1-15 0,0 5-17 0,2-6-15 15,-11 5-14-15,11 1-14 0,-8 4-14 0,-6 6-26 0,6-1-28 0,-8-1-41 16,-3 11-40-16,4 0-40 0,-7 6-34 0,3-1-49 0,-10 5-50 0,2 4-48 16,-1 0-49-16,1 7-50 0,-8 3-46 0,8-5-6 0,-2 5 17 0,2 0 34 0,0 6 43 0,-1-5 51 15,1-1 52-15,6-5 53 0,7 6 51 0,-9-5 55 0,9-2 56 16,-7-2 57-16,8-2 68 0</inkml:trace>
  <inkml:trace contextRef="#ctx0" brushRef="#br0" timeOffset="139887.29">3705 13971 0 0,'0'-4'1'0,"-6"-1"108"0,6-2 71 0,-7 7 49 0,7-3 41 0,-5-3 35 0,5 1 35 0,-9 1 33 0,9-2 29 0,-5 2 30 0,-2-1 28 0,1 5 29 0,6-4 28 16,-5-1-71-16,5 5-129 0,-9-7-68 0,9 7-35 0,0-3-20 0,-7-3-11 0,7 6-12 0,0 0-10 0,0-5-9 0,0 5-9 0,0 0-14 0,0 0-10 0,0 0-13 15,0 0-14-15,0 0-14 0,0 0-12 0,0 0-12 0,0 0-14 0,0 0-10 0,0 0-10 16,0 0-7-16,0 0-5 0,0 0-6 0,7 0-3 0,2 0 0 0,-4 0 2 16,8 0 4-16,-8 0 4 0,16 0 3 0,-10 5 6 0,10-5 1 0,-2 6 6 15,8-6 1-15,-2 3 4 0,1-3 1 0,6 7 5 0,8-2 0 0,-1-1 5 0,8 1 1 16,-2-1-2-16,6 6 0 0,1-5-3 0,8 1-1 0,-2 4-1 0,6-1 0 16,10 0-1-16,-9 0 0 0,12 2 2 0,-4 5-2 0,4-3 2 0,7 2 0 15,0-1-6-15,3 7-3 0,3-7 0 0,2 6 2 0,5-1-4 0,1 0 0 16,0 7-6-16,-1-7 2 0,7 5-3 0,0 0-1 0,1-5-3 0,-1 7-2 15,0-3-4-15,-6 3-3 16,6 2 0-16,2-3-2 0,-11 4-3 0,10-4 0 0,-8 3 0 0,1-1-1 0,-6 0-1 0,6 4 1 0,-6-7 1 0,-2 6 1 16,2-8-1-16,-9 9 2 0,2-7-2 0,-6 0 0 0,-1 0-2 0,0 1 4 15,-7-1-1-15,1 0-1 0,0 1 2 16,-14-5 4-16,8 5 0 0,-8-6 2 0,-6 2-2 0,1-7 1 16,0 5-3-16,-9-4 0 0,-4 0 2 0,-8-5-5 0,7 3-1 0,-12-2 0 0,-4-1 0 0,5-5 0 0,-8-1 0 0,-8 5 0 0,2-3 0 15,-1-6 0-15,-13 4 0 0,8-4 0 0,-8 0 0 0,0 0 0 0,-8 0 0 16,0-4 0-16,3-2 0 0,-9 2-25 0,2-1-42 0,-1-4-18 0,-6-1-18 15,-2 4-24-15,-6-3-25 0,9-6-28 16,-8 6-29-16,-1-1-30 0,1-5-31 0,0 0-27 0,0 6-22 0,-6 0-40 0,6-3-48 0,7 3-63 0,-8-1-69 16,7 1-15-16,-4 0 13 0,3-3 24 0,2 8 35 0,6-7 37 0,-8 8 43 0,8-7 45 15,-6 5 46-15,7 1 48 0,-1-8 48 0,-1 3 59 0,1 0 63 0</inkml:trace>
  <inkml:trace contextRef="#ctx0" brushRef="#br0" timeOffset="140186.72">7842 14527 0 0,'0'-5'18'0,"0"5"135"0,7-4 83 0,-7-1 60 0,0 1 47 0,5-5 41 0,-5 3 36 0,0 0 33 0,0 2 32 0,6-1 30 0,-6-1 26 0,0-3 27 0,7 9 28 0,-7-4-98 0,6-1-166 0,2 1-94 0,-3 4-51 0,2-6-32 0,0 6-16 0,-2 0-12 0,10-6-10 0,-10 6-6 0,9 0-8 16,-9 0-6-16,8 0-3 0,-5 6-4 0,5-6-5 0,0 6-5 0,0-2-6 16,-7 1-3-16,8 4-3 0,-2 1-1 0,1-1-2 0,1 3-6 0,-2 1-2 15,8-4-5-15,-8 6-6 0,9 6-4 16,-8-8-3-16,6 2-6 0,-6 5-5 0,8-1-6 0,-2-4-15 15,-1 6-7-15,1-3 0 0,-4-3 0 0,4 4 0 0,-7 0 0 0,8 1 0 0,-8-4 0 0,-3 2 0 0,3-3 0 0,-6 1 0 0,-1-2 0 16,-5-1 0-16,8 2 0 0,-8-3 0 0,-8 1 0 0,3-4 0 0,-1 6 0 16,1-3 0-16,-11-3 0 0,4 0 0 0,1 1 0 0,-10-1 0 0,2 2 0 15,-7-7 0-15,0 7 0 0,-1-7 0 0,1 5-48 0,-6-3-64 0,-1-6-34 32,-7 4-38-32,0-4-42 0,3 5-47 0,-2-5-60 0,0 0-67 0,-7 0-97 15,2 0-108-15,4 0-35 0,-7-5 1 0,2 5 22 0,6 0 31 0,-6-4 41 0,5 4 43 16,-4 0 53-16,-4 0 53 0,4-6 59 0,5 6 61 0,-7-3 67 0,1 3 73 15</inkml:trace>
  <inkml:trace contextRef="#ctx0" brushRef="#br0" timeOffset="140802.46">3615 15002 34 0,'-8'-6'116'0,"1"3"49"16,2-3 38-16,5 2 34 0,-6-1 31 0,-2-5 31 0,3-1 29 0,-3 2 32 0,3 3 31 0,-3-2 32 0,2 3 33 0,-1-1-31 0,1 3-67 0,-1-9-46 0,1 8-35 0,-2-1-21 0,3 5-8 0,0-6-6 0,-3 2-7 0,8 4-10 0,-6-5-10 0,6 5-19 0,0 0-17 0,-7 0-19 15,7 0-24-15,0 0-21 0,0 0-22 0,0 0-19 0,0 0-20 0,0 0-12 16,7 0-10-16,-1 5-4 0,2-1-3 0,-3 2 1 0,8-1 3 0,0 4 0 15,0 1 5-15,6 1 7 0,2 3 6 0,-3-5 5 0,9 6 8 0,-1 0 5 16,1-6 5-16,4 6 0 0,1 1-1 0,7-2-8 0,0 5-4 0,9-4-8 0,-9 0-4 16,12 4-1-16,1-4-1 0,6 5-3 0,0-1-1 0,2-4-25 15,12 4-14-15,-6 5 0 0,12-3 0 0,-6-2 0 0,11 5 0 0,2-5 0 0,0 5 0 16,-2 3 0-16,9 0 0 0,7-2 0 0,-9 5 0 0,9-6 0 0,-4 4 0 16,4 3 0-16,-1-2 0 0,-1 0 0 0,1 0 0 0,-6 5 0 0,6-10 0 15,-6 7 0-15,-2-7 0 0,-7 4 0 0,4-4 0 0,-3-3 0 0,-7 3 0 16,2-5 0-16,-8 2 0 0,-6-8 0 0,7 2 0 0,-14 0 0 0,3 0 0 15,-11 0 0-15,2-6 0 0,-5 1 0 0,-7-1 0 0,-3 1 0 0,-3-5 0 0,-2 4 0 16,-6-9 0-16,-7 6 0 0,-1 0 0 0,-2-3 0 0,-4-3 0 0,-6 0 0 16,-1 0-24-16,4 0-16 0,-9 0-7 0,0 0-9 0,0-3-7 0,0-3-12 15,-9 0-10-15,9 3-15 0,-5-8-16 0,5 7-21 0,-6-6-25 16,-1 5-34-16,2-5-34 0,-4 1-35 0,2-2-31 0,2 2-48 0,-1-1-53 0,-1 1-55 16,1 0-61-16,-2-3-25 0,3-1-13 0,-2 4 15 0,7-3 32 0,-7-3 37 0,7 6 42 15,0-4 48-15,0 2 49 0,0-5 46 0,7 3 47 16,-7-2 58-16,7 1 57 0</inkml:trace>
  <inkml:trace contextRef="#ctx0" brushRef="#br0" timeOffset="141117.94">7197 15476 0 0,'-9'-11'19'0,"4"7"140"16,-1-2 81-16,-1-3 59 0,2 4 47 0,-4 1 39 0,2-7 41 0,2 7 39 15,5-5 37-15,-6-1 38 0,-1-1 36 0,1 7 31 0,-2-7 33 0,-4 7-95 0,5-1-170 16,2 1-89-16,-2 4-53 0,-1-6-29 0,3 6-16 0,5 0-19 0,-8 0-21 16,8 0-20-16,0 0-21 0,0 0-17 0,0 0-19 0,0 0-10 0,0 0-11 15,8 6-10-15,-8-2-9 0,5 1-5 0,-5 4-4 0,15 1-3 0,-10 1 4 16,2-1 1-16,5-1 5 0,9 6 4 0,-10-6 2 0,10 6 3 0,-3 0-26 15,9-2-12-15,-1 2 0 0,1 1 0 0,-1 2 0 16,8-3 0-16,-3 6 0 0,9-3 0 0,0 1 0 0,-3 7 0 0,2-7 0 0,0 6 0 0,1-1 0 16,5-6 0-16,-6 7 0 0,1-1 0 0,-3 3 0 0,2-5 0 0,0 5 0 15,1-9 0-15,-8 7 0 0,2-6 0 0,-8-5 0 0,-7 7 0 0,1-8 0 0,0-3 0 16,-8 4 0-16,-4-2 0 0,-3-3 0 0,1 1 0 0,-6-1 0 0,0-4 0 16,-6 5 0-16,-7-4 0 0,8 3 0 0,-11-3 0 0,-2 3 0 0,-1-5 0 15,-2 5 0-15,-2-3 0 0,-6-1 0 0,-3-1 0 0,1 2 0 0,-1-1 0 16,-3-5 0-16,-4 4 0 0,2-4 0 0,-2 0-10 0,-1 0-155 0,-7 0-43 15,2-4-46-15,-7 4-55 0,6-5-59 0,-5-1-108 0,0 6-135 0,-2-4-47 0,1-1-6 16,-1-1 17-16,0 2 32 0,1-5 35 0,2 3 43 16,-10 3 49-16,9-9 53 0,-2 9 61 0,-4-9 61 0,-4 8 69 0,11-5 72 0</inkml:trace>
  <inkml:trace contextRef="#ctx0" brushRef="#br0" timeOffset="141656.26">3282 16335 43 0,'0'-15'120'0,"0"-4"44"0,0 4 34 0,-7-3 29 0,7 2 26 0,0 5 25 0,0-2 24 0,0-2 23 16,0 6 23-16,0-3 27 0,0 3 26 0,-5 0-40 0,5 0-78 0,-7-1-48 0,7-1-31 0,-8 1-15 0,8 5-8 0,-5-4-5 0,5 5-1 0,-7-2-1 0,0-3-1 0,7 3-2 0,-5 2-3 16,-3-1-5-16,0-1-6 0,8 2-6 0,-5-1-9 0,-1 1-7 0,-1 4-5 0,7-6-5 15,-5 6-5-15,-4-3-3 0,4 3-5 0,5-6-7 0,-7 6-7 0,7 0-7 16,0 0-12-16,0 0-11 0,0 0-9 0,0 0-11 0,0 0-11 0,0 0-8 16,0 0-7-16,0 0-7 0,0 0-5 0,0 0-3 0,0 6 0 0,7-3 5 0,-7 3 6 15,5 3 5-15,9-5 6 0,-7 7 8 0,4-1 8 0,5-1 5 16,-4 6 5-16,8-6 5 0,6 6 0 0,0 1 1 0,6-3 0 0,2 1 0 0,3 1-4 15,2 1-46 1,9 2-11-16,2-3 0 0,2 1 0 0,1 2 0 0,13-3 0 0,-3 6 0 0,3-8 0 0,5 7 0 0,8 1 0 0,-8-8 0 0,14 7 0 0,-6 5 0 16,4-6 0-16,9 6 0 0,-7-7 0 0,7 9 0 0,-2-3 0 15,2 4 0-15,5-4 0 0,-7 0 0 0,9 3 0 0,-1 1 0 0,-8-4 0 0,10 0 0 16,-5 1 0-16,5-6 0 0,-3 7 0 0,-5-7 0 0,3 5 0 0,-3-3 0 31,0-3 0-31,-7-2 0 0,-1 2 0 0,0-3 0 0,-5 0 0 0,0 0 0 16,-8-1 0-16,-5 0 0 0,-3-4 0 0,-2 1 0 0,-3 4 0 0,-5-11 0 15,-3 5 0-15,-3 0 0 0,-10-3 0 0,2 0 0 0,-7-3 0 0,-4 3-90 16,-1 0-23-16,-8-6-8 0,1 4-9 0,-8-4-11 0,0 0-9 0,-4-4-17 16,-2 4-14-16,-6-6-21 0,0 6-23 0,0-6-25 0,-6 3-21 0,-2-3-44 0,3-3-47 15,-2 3-76-15,0 2-84 0,-5-1-24 0,4-4 3 0,-5 2 20 0,7-2 27 0,-7 4 36 16,0-5 38-16,7 5 44 0,-6-4 47 0,-4-1 48 0,5 6 50 0,6-7 59 16,-11 2 66-16</inkml:trace>
  <inkml:trace contextRef="#ctx0" brushRef="#br0" timeOffset="141971.81">6794 16648 0 0,'0'-5'18'0,"0"5"136"0,-9-4 75 0,9-2 59 0,-5 0 45 0,5 2 44 0,-7 4 41 15,7-5 44-15,0-4 38 0,-6 3 41 0,6 2 35 0,0-5 34 0,0 9 33 16,-8-5-94-16,8 5-170 0,0 0-82 0,0 0-47 0,0 0-27 0,0 0-17 16,0 0-24-16,0 0-22 0,0 0-23 0,0 0-26 0,0 0-18 0,0 0-23 15,0 0-16-15,0 0-14 0,0 0-11 0,0 0-11 0,0 0-3 0,8 0-5 16,-2 5-2-16,1-1 0 0,-2 1 1 0,4-1 3 0,1 6-1 0,3 0 6 15,3 0 3-15,-5 0 0 0,2 5 4 0,0-6-1 0,8 6-2 0,-3 0 0 0,-4 0-3 16,6-2-11-16,-1 2-7 0,7 6 0 0,-7-8 0 0,1 2 0 0,7 0 0 16,-8 4 0-16,1-5 0 0,4 1 0 0,-3 1 0 0,-3 2 0 0,3-3 0 15,-1 0 0-15,-8 0 0 0,7 0 0 0,-6-6 0 0,-6 7 0 0,7-7 0 16,-8 0 0-16,-6 1 0 0,7-5 0 0,-7 4 0 0,-7 3 0 0,1-8 0 16,-1 5 0-16,0-3 0 0,-5-3 0 0,-1 9 0 0,-6-9 0 0,-2 3 0 15,3 0-29-15,-9-6-71 0,1 4-28 0,-8-4-42 0,2 0-45 0,1-4-56 16,-17-2-60-16,9 0-120 0,-5 3-142 0,-7-3-54 0,-2-3-10 0,0-1 14 0,1-4 25 15,-6 4 32-15,0-5 38 0,-2 0 46 0,9 0 48 0,-9 0 60 0,2 0 63 16,0 2 69-16,-7-2 75 0</inkml:trace>
  <inkml:trace contextRef="#ctx0" brushRef="#br0" timeOffset="142429.94">3001 16999 0 0,'-7'0'3'0,"-4"-4"112"0,4 4 71 0,-7-6 50 0,2 1 41 0,-2 5 38 0,8-4 39 0,-6-1 40 0,-2 1 39 0,9-2 35 0,-10 2 36 16,9 4 32-16,-2-6 32 0,3 1-77 0,0 5-140 0,-3-4-75 0,8 4-45 0,0 0-29 0,0 0-16 0,0 0-22 0,0 0-22 0,0 0-18 0,0 0-19 15,8-5-11-15,-8 5-12 0,5 0-8 0,0 0-10 0,3 0-3 0,5 0 1 0,-5 5 1 16,11-5 4-16,-7 0 5 0,2 4 5 0,4 1 4 0,3 1 3 0,-3-2-2 16,2 2-2-16,8-2-5 0,-4 5-7 0,3 2-6 0,-2-7-5 0,10 7-4 15,-12-1-4-15,17-1-2 0,0-4-3 0,-1 5-12 0,6 5-32 0,2-6 0 16,-2 1 0-16,13 4 0 0,-6-4 0 0,6 5 0 0,1-5 0 0,1 4 0 16,3 1 0-16,3 1 0 0,-1-7 0 0,1 4 0 0,-3 2 0 0,4 6 0 15,4-7 0-15,-6 5 0 0,-1 2 0 0,10-2 0 0,-9-1 0 0,6 3 0 16,-5-2 0-16,-3 2 0 0,8-3 0 0,-4 1 0 0,-2 2 0 0,1-7 0 15,-2 5 0-15,1-4 0 0,-7 0 0 0,8-2 0 0,-13-2 0 0,5-1 0 0,2 5 0 16,-10-11 0-16,3 7 0 0,-9-2 0 0,4-5 0 0,-4 1 0 16,-4-5 0-16,-1 6 0 0,-1-2-58 0,-5-4-40 0,-6 0-16 15,-3 0-24-15,4-4-23 0,-9 4-29 0,0-6-24 0,-7 1-29 0,4 1-27 0,-11-5-22 16,1 3-22-16,2-3-36 0,-8 3-41 0,0-3-41 0,0-6-39 0,0 6-29 16,-8-1-26-16,8-1 15 0,-6 1 28 0,1 6 37 0,5-6 41 0,-7 0 43 0,-2 1 46 0,4 0 41 0,-2 3 44 15,7-4 49-15,-6 1 54 0,1 0 50 0,5-3 66 0</inkml:trace>
  <inkml:trace contextRef="#ctx0" brushRef="#br0" timeOffset="142729.87">5783 17181 0 0,'0'0'28'0,"5"-6"129"0,-5 6 73 0,-5 0 58 15,5-3 46-15,0-4 46 0,0 2 44 0,0 5 42 0,0 0 40 0,-6-4 37 16,6-1 35-16,0 5 26 0,0 0 18 0,0 0-92 0,0 0-154 0,0 0-84 0,0 0-46 16,0 0-31-16,0 0-22 0,0 0-23 0,0 0-27 0,0 0-20 15,0 0-21-15,0 0-11 0,0 0-11 0,0 5-6 0,6-1-9 0,-6 1-7 16,5 2-7-16,-5 2-6 0,7-4-4 0,1 3-1 0,-2 3 1 0,1-2 0 0,-1 7-27 15,-1-7-14-15,3 6 0 0,5-1 0 0,-7-4 0 0,6 5 0 0,4-2 0 16,-11 2 0-16,9 1 0 0,-1 2 0 0,-1-3 0 0,0 0 0 0,3 0 0 16,4 4 0-16,-6-4 0 0,0 0 0 0,6 0 0 15,-6-1 0-15,0 0 0 0,1 1 0 0,6-6 0 0,-14 6 0 0,7-3 0 0,-1-9 0 0,-5 7 0 16,0-5 0-16,-7 5 0 0,6-5 0 0,-6-1 0 0,0-4 0 0,-6 5 0 0,-1 1 0 16,0-2 0-1,0 2 0-15,-6-3 0 0,2 3 0 0,-9 0 0 0,0-2 0 0,0 1 0 0,-6-1 0 0,2-4-1 0,-5 5-157 0,-3-5-42 0,8 6-51 16,-15-6-59-16,5 0-77 0,2 0-88 0,-2 0-83 0,-5 0-74 0,7-6-21 0,0 6 9 15,-7-5 24-15,5 5 34 0,-3-4 42 0,2 4 46 0,3-5 54 16,7 5 58-16,-7-4 67 0,6-2 67 0,-1 6 79 0,1-6 79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21CDD-2C88-4ECC-944B-F0ACF9D2B514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4E50-6B72-4FCC-8AE5-40F563B666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42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4E50-6B72-4FCC-8AE5-40F563B66625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847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EE35-B180-3A72-3C6D-8FE3D2736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D762F-96EA-7AEE-F63D-4CF865945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7834A-6071-7FEB-D934-9E9AF44D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3E90B-93B8-D5A2-F47B-D5D41D6A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D22B6-04E9-EB96-EFCB-59165783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333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5264-107B-1BBC-EBBC-5E4F9EDF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DD131-9196-4EED-962E-E34635104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47CA0-9303-F464-1A16-DD6A084F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21C57-E4F1-39C0-A78A-B772EAAB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922C6-89DA-6303-64C9-7223793C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668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AB632-CA0B-8F37-C63F-DE79A4367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4960E-E96F-9A11-0276-B642C845E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3C7C3-7BDF-7B37-DDFD-F55CCED6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6B566-DEB2-5661-CD23-E025A07E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E917B-7CAB-3C41-260C-F719333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2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EEB8-CFF9-78EE-3B84-487A81CF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96AF-C1E1-672E-A6C2-F62701070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FE1F7-6F6D-9FDA-6BA3-5D6A212B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DB0E2-B82A-368C-DD2C-0530B67C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5BD33-01D6-DB6A-AEB7-ED7C1E0D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62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CD42-F4C0-4084-00DC-500F07A3B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56880-E088-0907-EE96-529AD8233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6CF2-C4CE-908B-A1B2-BC11902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D803F-9C80-DB8B-84CA-9ED863C7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4EB11-F3D7-3443-FDEB-5376DE3B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006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2716-2CC0-A800-9E3B-B5C51192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F0EB-B81E-DC0C-DDE9-DBC91F3F9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00EB-0082-E3DE-770F-2429EC256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DC8E8-DD9D-E17E-7340-385E58A3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03032-CF82-8974-06F2-58016AEB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472E7-A035-4B68-D23E-64E0FC13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9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1ABD-7BF2-3EBD-0A5F-13574DC3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AF6D-7711-0CE4-96B7-EAA32AD43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599E6-A130-FDE0-E148-17A27FD8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62069-B1A5-D373-5A98-C5C43376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DB36A-1C53-FDE2-B21A-91974B476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37F52-D08E-640A-DF01-A0DB01A3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417BB-FEA5-EF53-7BBB-5E6F54BE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ED46A-E200-DBB3-E386-036A7D2B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170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F491-83C3-83F6-785C-3344B4F3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FF308-E1C9-8F84-46BE-1B726740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271DD-20A8-9AE2-5677-F2A89FFB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CAE61-ED15-EC01-BB84-F25CA017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086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5D47D-17C5-F2BA-D853-486151CC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27BFE-5B46-67A3-0A23-8683220F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91FC0-41BE-7F70-B0F1-5A36FCC1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03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F645-110A-BAC1-A089-B9E23409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772A-8097-BE10-74DF-281D671B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79D07-13DD-0E9B-A350-CBDFF5155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D78BC-0D4C-1589-76C2-394C5CD3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86CBD-678E-F7A5-E6DE-7A85FC09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2044F-B8C8-F5CE-8B50-3BFFFB88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445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5F01-AD5D-475F-4518-5570C553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328ED-F2D3-6CD3-99D1-14F7784DD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D25B4-6414-6E75-2120-CB356BFD2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70582-629B-4F66-6CA0-D7F82661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8FD68-38DC-6696-5B43-F50714E4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23A62-A411-3BC2-A5EE-A9B29E6F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5B45E-88FD-4C08-E271-E4BCEAF1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33A4-E7F4-B146-AECE-A2B193B6E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526F3-587E-CF0F-894F-906E491F1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E222-61AE-1E7A-F343-AD50361B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A8686-3861-06E5-10B4-DEEBFD099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35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2CBB-FD12-7B0E-E61E-1055CD0B6A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BEEF5-36A3-B1A4-AC8E-DD23AC040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30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0ACF1-E8D8-D267-880C-8DE3D3BC6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2CFE-7B64-6694-62EE-D6462902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(ACK delayed)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85C7-BF80-5C9A-9509-060BACD71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32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20FB3-66A9-EDB5-F794-4CEB57D9D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608D-2FEC-5DA2-42C4-14B41EAF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(stop-and-wait) </a:t>
            </a:r>
          </a:p>
        </p:txBody>
      </p:sp>
      <p:sp>
        <p:nvSpPr>
          <p:cNvPr id="80" name="Text Box 5">
            <a:extLst>
              <a:ext uri="{FF2B5EF4-FFF2-40B4-BE49-F238E27FC236}">
                <a16:creationId xmlns:a16="http://schemas.microsoft.com/office/drawing/2014/main" id="{EE131B4E-3AEE-4530-0EE9-7A315DB9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148" y="1512487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81" name="Text Box 6">
            <a:extLst>
              <a:ext uri="{FF2B5EF4-FFF2-40B4-BE49-F238E27FC236}">
                <a16:creationId xmlns:a16="http://schemas.microsoft.com/office/drawing/2014/main" id="{425BA778-0B85-FD41-0DCD-8811CDE4B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136" y="1507725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82" name="Text Box 8">
            <a:extLst>
              <a:ext uri="{FF2B5EF4-FFF2-40B4-BE49-F238E27FC236}">
                <a16:creationId xmlns:a16="http://schemas.microsoft.com/office/drawing/2014/main" id="{5C8B4985-AFA0-C270-A1F4-E8021384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11" y="3131737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83" name="Text Box 10">
            <a:extLst>
              <a:ext uri="{FF2B5EF4-FFF2-40B4-BE49-F238E27FC236}">
                <a16:creationId xmlns:a16="http://schemas.microsoft.com/office/drawing/2014/main" id="{07B7CA59-1304-5FB8-EB7E-4866BDB4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661" y="3987400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sp>
        <p:nvSpPr>
          <p:cNvPr id="84" name="Text Box 11">
            <a:extLst>
              <a:ext uri="{FF2B5EF4-FFF2-40B4-BE49-F238E27FC236}">
                <a16:creationId xmlns:a16="http://schemas.microsoft.com/office/drawing/2014/main" id="{18C12CC2-1CDA-423B-C848-5B91438B6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486" y="2445937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85" name="Text Box 12">
            <a:extLst>
              <a:ext uri="{FF2B5EF4-FFF2-40B4-BE49-F238E27FC236}">
                <a16:creationId xmlns:a16="http://schemas.microsoft.com/office/drawing/2014/main" id="{37462AEA-3B21-8879-816B-1A95F54DA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11" y="3357162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86" name="Text Box 13">
            <a:extLst>
              <a:ext uri="{FF2B5EF4-FFF2-40B4-BE49-F238E27FC236}">
                <a16:creationId xmlns:a16="http://schemas.microsoft.com/office/drawing/2014/main" id="{F25299A5-A89F-BD94-6CE2-C5ACF9A93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11" y="4182662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87" name="Text Box 14">
            <a:extLst>
              <a:ext uri="{FF2B5EF4-FFF2-40B4-BE49-F238E27FC236}">
                <a16:creationId xmlns:a16="http://schemas.microsoft.com/office/drawing/2014/main" id="{8D19867D-4CE8-E25E-181C-EC767D222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711" y="2695175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88" name="Text Box 15">
            <a:extLst>
              <a:ext uri="{FF2B5EF4-FFF2-40B4-BE49-F238E27FC236}">
                <a16:creationId xmlns:a16="http://schemas.microsoft.com/office/drawing/2014/main" id="{31BC9F36-B435-31F7-2878-29922615C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136" y="3788962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89" name="Text Box 17">
            <a:extLst>
              <a:ext uri="{FF2B5EF4-FFF2-40B4-BE49-F238E27FC236}">
                <a16:creationId xmlns:a16="http://schemas.microsoft.com/office/drawing/2014/main" id="{136FC39A-F125-18E9-532F-C02FCA1B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136" y="291425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90" name="Text Box 18">
            <a:extLst>
              <a:ext uri="{FF2B5EF4-FFF2-40B4-BE49-F238E27FC236}">
                <a16:creationId xmlns:a16="http://schemas.microsoft.com/office/drawing/2014/main" id="{6329E8A0-40D9-AE44-E797-DDF40BFD2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598" y="3549250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91" name="Text Box 7">
            <a:extLst>
              <a:ext uri="{FF2B5EF4-FFF2-40B4-BE49-F238E27FC236}">
                <a16:creationId xmlns:a16="http://schemas.microsoft.com/office/drawing/2014/main" id="{C1B2B751-C9E5-115D-DBED-BC7CAA853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023" y="1952225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92" name="Text Box 9">
            <a:extLst>
              <a:ext uri="{FF2B5EF4-FFF2-40B4-BE49-F238E27FC236}">
                <a16:creationId xmlns:a16="http://schemas.microsoft.com/office/drawing/2014/main" id="{906CF6AD-3F0F-7C7F-EF1E-40EA1855A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548" y="2234800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93" name="Group 37">
            <a:extLst>
              <a:ext uri="{FF2B5EF4-FFF2-40B4-BE49-F238E27FC236}">
                <a16:creationId xmlns:a16="http://schemas.microsoft.com/office/drawing/2014/main" id="{E2B7C58B-FAA2-9BDF-5CEE-CBA3B18AEFF0}"/>
              </a:ext>
            </a:extLst>
          </p:cNvPr>
          <p:cNvGrpSpPr>
            <a:grpSpLocks/>
          </p:cNvGrpSpPr>
          <p:nvPr/>
        </p:nvGrpSpPr>
        <p:grpSpPr bwMode="auto">
          <a:xfrm>
            <a:off x="2341048" y="2022075"/>
            <a:ext cx="1471613" cy="512762"/>
            <a:chOff x="850" y="1159"/>
            <a:chExt cx="927" cy="323"/>
          </a:xfrm>
        </p:grpSpPr>
        <p:sp>
          <p:nvSpPr>
            <p:cNvPr id="94" name="Line 19">
              <a:extLst>
                <a:ext uri="{FF2B5EF4-FFF2-40B4-BE49-F238E27FC236}">
                  <a16:creationId xmlns:a16="http://schemas.microsoft.com/office/drawing/2014/main" id="{E82CEF43-E6BD-3D39-34E3-780C5335F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" name="Text Box 28">
              <a:extLst>
                <a:ext uri="{FF2B5EF4-FFF2-40B4-BE49-F238E27FC236}">
                  <a16:creationId xmlns:a16="http://schemas.microsoft.com/office/drawing/2014/main" id="{53300DDB-1D95-594E-E7E1-D9595D6DC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96" name="Group 43">
            <a:extLst>
              <a:ext uri="{FF2B5EF4-FFF2-40B4-BE49-F238E27FC236}">
                <a16:creationId xmlns:a16="http://schemas.microsoft.com/office/drawing/2014/main" id="{3E8A7249-9DA6-A3DE-C420-7F259FCCE413}"/>
              </a:ext>
            </a:extLst>
          </p:cNvPr>
          <p:cNvGrpSpPr>
            <a:grpSpLocks/>
          </p:cNvGrpSpPr>
          <p:nvPr/>
        </p:nvGrpSpPr>
        <p:grpSpPr bwMode="auto">
          <a:xfrm>
            <a:off x="2334698" y="3758800"/>
            <a:ext cx="1471613" cy="487362"/>
            <a:chOff x="846" y="2253"/>
            <a:chExt cx="927" cy="307"/>
          </a:xfrm>
        </p:grpSpPr>
        <p:sp>
          <p:nvSpPr>
            <p:cNvPr id="97" name="Line 24">
              <a:extLst>
                <a:ext uri="{FF2B5EF4-FFF2-40B4-BE49-F238E27FC236}">
                  <a16:creationId xmlns:a16="http://schemas.microsoft.com/office/drawing/2014/main" id="{52C17AF8-C39D-FE08-6CD2-4907B33C8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8" name="Text Box 29">
              <a:extLst>
                <a:ext uri="{FF2B5EF4-FFF2-40B4-BE49-F238E27FC236}">
                  <a16:creationId xmlns:a16="http://schemas.microsoft.com/office/drawing/2014/main" id="{DA0EDC41-B32B-DC76-0692-1BC4AE6A1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99" name="Group 39">
            <a:extLst>
              <a:ext uri="{FF2B5EF4-FFF2-40B4-BE49-F238E27FC236}">
                <a16:creationId xmlns:a16="http://schemas.microsoft.com/office/drawing/2014/main" id="{0C4FACCD-C6B0-28A5-AA46-034AD180CB3B}"/>
              </a:ext>
            </a:extLst>
          </p:cNvPr>
          <p:cNvGrpSpPr>
            <a:grpSpLocks/>
          </p:cNvGrpSpPr>
          <p:nvPr/>
        </p:nvGrpSpPr>
        <p:grpSpPr bwMode="auto">
          <a:xfrm>
            <a:off x="2348986" y="2896787"/>
            <a:ext cx="1471612" cy="504825"/>
            <a:chOff x="855" y="1710"/>
            <a:chExt cx="927" cy="318"/>
          </a:xfrm>
        </p:grpSpPr>
        <p:sp>
          <p:nvSpPr>
            <p:cNvPr id="100" name="Line 23">
              <a:extLst>
                <a:ext uri="{FF2B5EF4-FFF2-40B4-BE49-F238E27FC236}">
                  <a16:creationId xmlns:a16="http://schemas.microsoft.com/office/drawing/2014/main" id="{22C26DC3-15F0-D907-B3E9-1D45CE1C5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F228A0A5-F68B-4237-E518-732192CE7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102" name="Group 40">
            <a:extLst>
              <a:ext uri="{FF2B5EF4-FFF2-40B4-BE49-F238E27FC236}">
                <a16:creationId xmlns:a16="http://schemas.microsoft.com/office/drawing/2014/main" id="{6716849A-D132-7A1C-7D08-B10E2AF690E5}"/>
              </a:ext>
            </a:extLst>
          </p:cNvPr>
          <p:cNvGrpSpPr>
            <a:grpSpLocks/>
          </p:cNvGrpSpPr>
          <p:nvPr/>
        </p:nvGrpSpPr>
        <p:grpSpPr bwMode="auto">
          <a:xfrm>
            <a:off x="2334698" y="3361925"/>
            <a:ext cx="1471613" cy="471487"/>
            <a:chOff x="846" y="2003"/>
            <a:chExt cx="927" cy="297"/>
          </a:xfrm>
        </p:grpSpPr>
        <p:sp>
          <p:nvSpPr>
            <p:cNvPr id="103" name="Line 26">
              <a:extLst>
                <a:ext uri="{FF2B5EF4-FFF2-40B4-BE49-F238E27FC236}">
                  <a16:creationId xmlns:a16="http://schemas.microsoft.com/office/drawing/2014/main" id="{7AC0A418-92A7-CB84-09FA-81FE4FA84B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4" name="Text Box 31">
              <a:extLst>
                <a:ext uri="{FF2B5EF4-FFF2-40B4-BE49-F238E27FC236}">
                  <a16:creationId xmlns:a16="http://schemas.microsoft.com/office/drawing/2014/main" id="{E55F59BD-96D3-18EC-7760-27CE7B879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105" name="Group 38">
            <a:extLst>
              <a:ext uri="{FF2B5EF4-FFF2-40B4-BE49-F238E27FC236}">
                <a16:creationId xmlns:a16="http://schemas.microsoft.com/office/drawing/2014/main" id="{DF51153A-3FEB-6547-528B-0A071C0242D5}"/>
              </a:ext>
            </a:extLst>
          </p:cNvPr>
          <p:cNvGrpSpPr>
            <a:grpSpLocks/>
          </p:cNvGrpSpPr>
          <p:nvPr/>
        </p:nvGrpSpPr>
        <p:grpSpPr bwMode="auto">
          <a:xfrm>
            <a:off x="2326761" y="2522137"/>
            <a:ext cx="1471612" cy="455613"/>
            <a:chOff x="841" y="1474"/>
            <a:chExt cx="927" cy="287"/>
          </a:xfrm>
        </p:grpSpPr>
        <p:sp>
          <p:nvSpPr>
            <p:cNvPr id="106" name="Line 25">
              <a:extLst>
                <a:ext uri="{FF2B5EF4-FFF2-40B4-BE49-F238E27FC236}">
                  <a16:creationId xmlns:a16="http://schemas.microsoft.com/office/drawing/2014/main" id="{15663698-6B4A-7B5E-71A9-0D564F36C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7" name="Text Box 32">
              <a:extLst>
                <a:ext uri="{FF2B5EF4-FFF2-40B4-BE49-F238E27FC236}">
                  <a16:creationId xmlns:a16="http://schemas.microsoft.com/office/drawing/2014/main" id="{55F8F0E4-18DA-C630-001B-82162E851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108" name="Group 44">
            <a:extLst>
              <a:ext uri="{FF2B5EF4-FFF2-40B4-BE49-F238E27FC236}">
                <a16:creationId xmlns:a16="http://schemas.microsoft.com/office/drawing/2014/main" id="{341CD732-8926-DACB-ABCA-3C765767B2E1}"/>
              </a:ext>
            </a:extLst>
          </p:cNvPr>
          <p:cNvGrpSpPr>
            <a:grpSpLocks/>
          </p:cNvGrpSpPr>
          <p:nvPr/>
        </p:nvGrpSpPr>
        <p:grpSpPr bwMode="auto">
          <a:xfrm>
            <a:off x="2320411" y="4214412"/>
            <a:ext cx="1471612" cy="461963"/>
            <a:chOff x="837" y="2540"/>
            <a:chExt cx="927" cy="291"/>
          </a:xfrm>
        </p:grpSpPr>
        <p:sp>
          <p:nvSpPr>
            <p:cNvPr id="109" name="Line 27">
              <a:extLst>
                <a:ext uri="{FF2B5EF4-FFF2-40B4-BE49-F238E27FC236}">
                  <a16:creationId xmlns:a16="http://schemas.microsoft.com/office/drawing/2014/main" id="{DF6DF39D-B37F-254C-34C1-61B806815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0" name="Text Box 33">
              <a:extLst>
                <a:ext uri="{FF2B5EF4-FFF2-40B4-BE49-F238E27FC236}">
                  <a16:creationId xmlns:a16="http://schemas.microsoft.com/office/drawing/2014/main" id="{8624DE75-957C-4DD1-F452-2F634F08F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111" name="Text Box 45">
            <a:extLst>
              <a:ext uri="{FF2B5EF4-FFF2-40B4-BE49-F238E27FC236}">
                <a16:creationId xmlns:a16="http://schemas.microsoft.com/office/drawing/2014/main" id="{052DF2FD-8EFA-6DF3-E2F0-1BA17401B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386" y="5293912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(a) no loss</a:t>
            </a:r>
          </a:p>
        </p:txBody>
      </p:sp>
      <p:sp>
        <p:nvSpPr>
          <p:cNvPr id="112" name="Text Box 46">
            <a:extLst>
              <a:ext uri="{FF2B5EF4-FFF2-40B4-BE49-F238E27FC236}">
                <a16:creationId xmlns:a16="http://schemas.microsoft.com/office/drawing/2014/main" id="{4F191324-C3D3-70C4-AD4E-D79FA3201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959" y="1461687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13" name="Text Box 47">
            <a:extLst>
              <a:ext uri="{FF2B5EF4-FFF2-40B4-BE49-F238E27FC236}">
                <a16:creationId xmlns:a16="http://schemas.microsoft.com/office/drawing/2014/main" id="{6045339E-0133-85FF-F58E-877315BC5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946" y="1456925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14" name="Text Box 48">
            <a:extLst>
              <a:ext uri="{FF2B5EF4-FFF2-40B4-BE49-F238E27FC236}">
                <a16:creationId xmlns:a16="http://schemas.microsoft.com/office/drawing/2014/main" id="{D420145B-3701-3B1E-897C-63578D9AD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534" y="4373162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115" name="Text Box 49">
            <a:extLst>
              <a:ext uri="{FF2B5EF4-FFF2-40B4-BE49-F238E27FC236}">
                <a16:creationId xmlns:a16="http://schemas.microsoft.com/office/drawing/2014/main" id="{FCCD22F9-B8F8-F6C0-D842-9306D4D5A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471" y="5214537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sp>
        <p:nvSpPr>
          <p:cNvPr id="116" name="Text Box 50">
            <a:extLst>
              <a:ext uri="{FF2B5EF4-FFF2-40B4-BE49-F238E27FC236}">
                <a16:creationId xmlns:a16="http://schemas.microsoft.com/office/drawing/2014/main" id="{D061CF6D-853E-A26D-32EE-427C52D5F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296" y="2395137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117" name="Text Box 51">
            <a:extLst>
              <a:ext uri="{FF2B5EF4-FFF2-40B4-BE49-F238E27FC236}">
                <a16:creationId xmlns:a16="http://schemas.microsoft.com/office/drawing/2014/main" id="{446C1B7D-93C3-8E4A-F914-EEBF3F019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3121" y="4584300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118" name="Text Box 52">
            <a:extLst>
              <a:ext uri="{FF2B5EF4-FFF2-40B4-BE49-F238E27FC236}">
                <a16:creationId xmlns:a16="http://schemas.microsoft.com/office/drawing/2014/main" id="{51C02F1E-064F-9A79-2A14-5E419958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3121" y="5409800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119" name="Text Box 53">
            <a:extLst>
              <a:ext uri="{FF2B5EF4-FFF2-40B4-BE49-F238E27FC236}">
                <a16:creationId xmlns:a16="http://schemas.microsoft.com/office/drawing/2014/main" id="{6C77CF85-B8BD-803D-5717-064AE9587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521" y="2644375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120" name="Text Box 54">
            <a:extLst>
              <a:ext uri="{FF2B5EF4-FFF2-40B4-BE49-F238E27FC236}">
                <a16:creationId xmlns:a16="http://schemas.microsoft.com/office/drawing/2014/main" id="{476F6153-03B5-47FB-5AE9-53123AC67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946" y="501610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121" name="Text Box 55">
            <a:extLst>
              <a:ext uri="{FF2B5EF4-FFF2-40B4-BE49-F238E27FC236}">
                <a16:creationId xmlns:a16="http://schemas.microsoft.com/office/drawing/2014/main" id="{0C5376AA-F865-0B47-7E33-EDC026D9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946" y="286345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122" name="Text Box 56">
            <a:extLst>
              <a:ext uri="{FF2B5EF4-FFF2-40B4-BE49-F238E27FC236}">
                <a16:creationId xmlns:a16="http://schemas.microsoft.com/office/drawing/2014/main" id="{94D8B844-FE57-66EA-CD1B-19D3731E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409" y="4776387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123" name="Text Box 57">
            <a:extLst>
              <a:ext uri="{FF2B5EF4-FFF2-40B4-BE49-F238E27FC236}">
                <a16:creationId xmlns:a16="http://schemas.microsoft.com/office/drawing/2014/main" id="{76D66B11-8E1A-4C49-ECD9-CC24CBDE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834" y="1901425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124" name="Text Box 58">
            <a:extLst>
              <a:ext uri="{FF2B5EF4-FFF2-40B4-BE49-F238E27FC236}">
                <a16:creationId xmlns:a16="http://schemas.microsoft.com/office/drawing/2014/main" id="{F62ED0F3-8756-B074-CD94-590B3279C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359" y="2184000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125" name="Group 59">
            <a:extLst>
              <a:ext uri="{FF2B5EF4-FFF2-40B4-BE49-F238E27FC236}">
                <a16:creationId xmlns:a16="http://schemas.microsoft.com/office/drawing/2014/main" id="{3D998FD2-F268-C3F1-AA53-1F43AD3CC2B8}"/>
              </a:ext>
            </a:extLst>
          </p:cNvPr>
          <p:cNvGrpSpPr>
            <a:grpSpLocks/>
          </p:cNvGrpSpPr>
          <p:nvPr/>
        </p:nvGrpSpPr>
        <p:grpSpPr bwMode="auto">
          <a:xfrm>
            <a:off x="8057859" y="1971275"/>
            <a:ext cx="1471612" cy="512762"/>
            <a:chOff x="850" y="1159"/>
            <a:chExt cx="927" cy="323"/>
          </a:xfrm>
        </p:grpSpPr>
        <p:sp>
          <p:nvSpPr>
            <p:cNvPr id="126" name="Line 60">
              <a:extLst>
                <a:ext uri="{FF2B5EF4-FFF2-40B4-BE49-F238E27FC236}">
                  <a16:creationId xmlns:a16="http://schemas.microsoft.com/office/drawing/2014/main" id="{ADCF2F13-55B0-9C4C-8F7F-F0398E0D4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Text Box 61">
              <a:extLst>
                <a:ext uri="{FF2B5EF4-FFF2-40B4-BE49-F238E27FC236}">
                  <a16:creationId xmlns:a16="http://schemas.microsoft.com/office/drawing/2014/main" id="{851FD78A-E683-5EF8-414A-4527F852A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128" name="Group 62">
            <a:extLst>
              <a:ext uri="{FF2B5EF4-FFF2-40B4-BE49-F238E27FC236}">
                <a16:creationId xmlns:a16="http://schemas.microsoft.com/office/drawing/2014/main" id="{2762DB7F-D4B9-194C-BCDC-A49E030A63DF}"/>
              </a:ext>
            </a:extLst>
          </p:cNvPr>
          <p:cNvGrpSpPr>
            <a:grpSpLocks/>
          </p:cNvGrpSpPr>
          <p:nvPr/>
        </p:nvGrpSpPr>
        <p:grpSpPr bwMode="auto">
          <a:xfrm>
            <a:off x="8051509" y="4985937"/>
            <a:ext cx="1471612" cy="487363"/>
            <a:chOff x="846" y="2253"/>
            <a:chExt cx="927" cy="307"/>
          </a:xfrm>
        </p:grpSpPr>
        <p:sp>
          <p:nvSpPr>
            <p:cNvPr id="129" name="Line 63">
              <a:extLst>
                <a:ext uri="{FF2B5EF4-FFF2-40B4-BE49-F238E27FC236}">
                  <a16:creationId xmlns:a16="http://schemas.microsoft.com/office/drawing/2014/main" id="{E8DA7A53-3F67-CC62-6256-04C37C2D3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Text Box 64">
              <a:extLst>
                <a:ext uri="{FF2B5EF4-FFF2-40B4-BE49-F238E27FC236}">
                  <a16:creationId xmlns:a16="http://schemas.microsoft.com/office/drawing/2014/main" id="{A75D641D-D20C-E55A-11DD-F14BD5CDE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131" name="Group 68">
            <a:extLst>
              <a:ext uri="{FF2B5EF4-FFF2-40B4-BE49-F238E27FC236}">
                <a16:creationId xmlns:a16="http://schemas.microsoft.com/office/drawing/2014/main" id="{3BF2C8DE-E3F3-B124-E711-1C1CB41768CE}"/>
              </a:ext>
            </a:extLst>
          </p:cNvPr>
          <p:cNvGrpSpPr>
            <a:grpSpLocks/>
          </p:cNvGrpSpPr>
          <p:nvPr/>
        </p:nvGrpSpPr>
        <p:grpSpPr bwMode="auto">
          <a:xfrm>
            <a:off x="8051509" y="4589062"/>
            <a:ext cx="1471612" cy="471488"/>
            <a:chOff x="846" y="2003"/>
            <a:chExt cx="927" cy="297"/>
          </a:xfrm>
        </p:grpSpPr>
        <p:sp>
          <p:nvSpPr>
            <p:cNvPr id="132" name="Line 69">
              <a:extLst>
                <a:ext uri="{FF2B5EF4-FFF2-40B4-BE49-F238E27FC236}">
                  <a16:creationId xmlns:a16="http://schemas.microsoft.com/office/drawing/2014/main" id="{68D97114-AAE1-33E5-87C7-A7C3F71BE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Text Box 70">
              <a:extLst>
                <a:ext uri="{FF2B5EF4-FFF2-40B4-BE49-F238E27FC236}">
                  <a16:creationId xmlns:a16="http://schemas.microsoft.com/office/drawing/2014/main" id="{F1F4747E-0F07-9B36-C373-C360878D1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134" name="Group 71">
            <a:extLst>
              <a:ext uri="{FF2B5EF4-FFF2-40B4-BE49-F238E27FC236}">
                <a16:creationId xmlns:a16="http://schemas.microsoft.com/office/drawing/2014/main" id="{22F88321-DA95-14F0-2D18-2E8D10C51070}"/>
              </a:ext>
            </a:extLst>
          </p:cNvPr>
          <p:cNvGrpSpPr>
            <a:grpSpLocks/>
          </p:cNvGrpSpPr>
          <p:nvPr/>
        </p:nvGrpSpPr>
        <p:grpSpPr bwMode="auto">
          <a:xfrm>
            <a:off x="8043571" y="2471337"/>
            <a:ext cx="1471613" cy="455613"/>
            <a:chOff x="841" y="1474"/>
            <a:chExt cx="927" cy="287"/>
          </a:xfrm>
        </p:grpSpPr>
        <p:sp>
          <p:nvSpPr>
            <p:cNvPr id="135" name="Line 72">
              <a:extLst>
                <a:ext uri="{FF2B5EF4-FFF2-40B4-BE49-F238E27FC236}">
                  <a16:creationId xmlns:a16="http://schemas.microsoft.com/office/drawing/2014/main" id="{6884BD92-A57C-DFDF-BEAD-F209A73F8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Text Box 73">
              <a:extLst>
                <a:ext uri="{FF2B5EF4-FFF2-40B4-BE49-F238E27FC236}">
                  <a16:creationId xmlns:a16="http://schemas.microsoft.com/office/drawing/2014/main" id="{E76A5804-4E94-CE7B-0CDE-51C599C5F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137" name="Group 74">
            <a:extLst>
              <a:ext uri="{FF2B5EF4-FFF2-40B4-BE49-F238E27FC236}">
                <a16:creationId xmlns:a16="http://schemas.microsoft.com/office/drawing/2014/main" id="{C4E29E47-A216-6BCD-F394-3F7970501800}"/>
              </a:ext>
            </a:extLst>
          </p:cNvPr>
          <p:cNvGrpSpPr>
            <a:grpSpLocks/>
          </p:cNvGrpSpPr>
          <p:nvPr/>
        </p:nvGrpSpPr>
        <p:grpSpPr bwMode="auto">
          <a:xfrm>
            <a:off x="8037221" y="5436787"/>
            <a:ext cx="1471613" cy="466725"/>
            <a:chOff x="837" y="2537"/>
            <a:chExt cx="927" cy="294"/>
          </a:xfrm>
        </p:grpSpPr>
        <p:sp>
          <p:nvSpPr>
            <p:cNvPr id="138" name="Line 75">
              <a:extLst>
                <a:ext uri="{FF2B5EF4-FFF2-40B4-BE49-F238E27FC236}">
                  <a16:creationId xmlns:a16="http://schemas.microsoft.com/office/drawing/2014/main" id="{9F9A552A-120C-B1F2-C511-4A95B5DCA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Text Box 76">
              <a:extLst>
                <a:ext uri="{FF2B5EF4-FFF2-40B4-BE49-F238E27FC236}">
                  <a16:creationId xmlns:a16="http://schemas.microsoft.com/office/drawing/2014/main" id="{721E5E03-CF06-3529-2C1B-15E30E5FB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140" name="Text Box 78">
            <a:extLst>
              <a:ext uri="{FF2B5EF4-FFF2-40B4-BE49-F238E27FC236}">
                <a16:creationId xmlns:a16="http://schemas.microsoft.com/office/drawing/2014/main" id="{D19E9BBF-A65C-34DE-F517-87BBF411E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884" y="6207345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(b) packet loss</a:t>
            </a:r>
          </a:p>
        </p:txBody>
      </p:sp>
      <p:grpSp>
        <p:nvGrpSpPr>
          <p:cNvPr id="141" name="Group 81">
            <a:extLst>
              <a:ext uri="{FF2B5EF4-FFF2-40B4-BE49-F238E27FC236}">
                <a16:creationId xmlns:a16="http://schemas.microsoft.com/office/drawing/2014/main" id="{6E81FEFF-4308-3CF8-893A-6B879401A833}"/>
              </a:ext>
            </a:extLst>
          </p:cNvPr>
          <p:cNvGrpSpPr>
            <a:grpSpLocks/>
          </p:cNvGrpSpPr>
          <p:nvPr/>
        </p:nvGrpSpPr>
        <p:grpSpPr bwMode="auto">
          <a:xfrm>
            <a:off x="8065796" y="2845987"/>
            <a:ext cx="1157288" cy="738188"/>
            <a:chOff x="3726" y="1687"/>
            <a:chExt cx="729" cy="465"/>
          </a:xfrm>
        </p:grpSpPr>
        <p:sp>
          <p:nvSpPr>
            <p:cNvPr id="142" name="Line 66">
              <a:extLst>
                <a:ext uri="{FF2B5EF4-FFF2-40B4-BE49-F238E27FC236}">
                  <a16:creationId xmlns:a16="http://schemas.microsoft.com/office/drawing/2014/main" id="{9ACA4ABB-5039-679C-A809-D52592D40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67">
              <a:extLst>
                <a:ext uri="{FF2B5EF4-FFF2-40B4-BE49-F238E27FC236}">
                  <a16:creationId xmlns:a16="http://schemas.microsoft.com/office/drawing/2014/main" id="{B68A83CF-B881-BA2E-2B08-FFE1B54E2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  <p:sp>
          <p:nvSpPr>
            <p:cNvPr id="144" name="Text Box 79">
              <a:extLst>
                <a:ext uri="{FF2B5EF4-FFF2-40B4-BE49-F238E27FC236}">
                  <a16:creationId xmlns:a16="http://schemas.microsoft.com/office/drawing/2014/main" id="{B622C62D-EB97-F15F-2C5E-6CBBE6274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145" name="Text Box 80">
              <a:extLst>
                <a:ext uri="{FF2B5EF4-FFF2-40B4-BE49-F238E27FC236}">
                  <a16:creationId xmlns:a16="http://schemas.microsoft.com/office/drawing/2014/main" id="{715315D9-82DD-48C7-346A-6A86C584E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grpSp>
        <p:nvGrpSpPr>
          <p:cNvPr id="146" name="Group 86">
            <a:extLst>
              <a:ext uri="{FF2B5EF4-FFF2-40B4-BE49-F238E27FC236}">
                <a16:creationId xmlns:a16="http://schemas.microsoft.com/office/drawing/2014/main" id="{275DCD86-DCC2-2704-90D7-99DFC2DDBF9A}"/>
              </a:ext>
            </a:extLst>
          </p:cNvPr>
          <p:cNvGrpSpPr>
            <a:grpSpLocks/>
          </p:cNvGrpSpPr>
          <p:nvPr/>
        </p:nvGrpSpPr>
        <p:grpSpPr bwMode="auto">
          <a:xfrm>
            <a:off x="7946734" y="3149200"/>
            <a:ext cx="122237" cy="1033462"/>
            <a:chOff x="3651" y="1878"/>
            <a:chExt cx="78" cy="963"/>
          </a:xfrm>
        </p:grpSpPr>
        <p:sp>
          <p:nvSpPr>
            <p:cNvPr id="147" name="Line 82">
              <a:extLst>
                <a:ext uri="{FF2B5EF4-FFF2-40B4-BE49-F238E27FC236}">
                  <a16:creationId xmlns:a16="http://schemas.microsoft.com/office/drawing/2014/main" id="{80DABA63-4A69-405A-5AD9-EBF1B85E9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Line 84">
              <a:extLst>
                <a:ext uri="{FF2B5EF4-FFF2-40B4-BE49-F238E27FC236}">
                  <a16:creationId xmlns:a16="http://schemas.microsoft.com/office/drawing/2014/main" id="{626C412E-1511-F3D8-DC4E-3766D2AA8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85">
              <a:extLst>
                <a:ext uri="{FF2B5EF4-FFF2-40B4-BE49-F238E27FC236}">
                  <a16:creationId xmlns:a16="http://schemas.microsoft.com/office/drawing/2014/main" id="{F9EE8383-FD1C-6DB3-F8A9-8EEB25C9D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50" name="Group 88">
            <a:extLst>
              <a:ext uri="{FF2B5EF4-FFF2-40B4-BE49-F238E27FC236}">
                <a16:creationId xmlns:a16="http://schemas.microsoft.com/office/drawing/2014/main" id="{1B6390E5-0832-E750-4101-BD9D05840F8F}"/>
              </a:ext>
            </a:extLst>
          </p:cNvPr>
          <p:cNvGrpSpPr>
            <a:grpSpLocks/>
          </p:cNvGrpSpPr>
          <p:nvPr/>
        </p:nvGrpSpPr>
        <p:grpSpPr bwMode="auto">
          <a:xfrm>
            <a:off x="8075321" y="4138212"/>
            <a:ext cx="1471613" cy="504825"/>
            <a:chOff x="855" y="1710"/>
            <a:chExt cx="927" cy="318"/>
          </a:xfrm>
        </p:grpSpPr>
        <p:sp>
          <p:nvSpPr>
            <p:cNvPr id="151" name="Line 89">
              <a:extLst>
                <a:ext uri="{FF2B5EF4-FFF2-40B4-BE49-F238E27FC236}">
                  <a16:creationId xmlns:a16="http://schemas.microsoft.com/office/drawing/2014/main" id="{BB279B9B-B05A-8108-264E-662415754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Text Box 90">
              <a:extLst>
                <a:ext uri="{FF2B5EF4-FFF2-40B4-BE49-F238E27FC236}">
                  <a16:creationId xmlns:a16="http://schemas.microsoft.com/office/drawing/2014/main" id="{4B9CC576-7DC0-3DF4-0839-161197DA8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153" name="Group 92">
            <a:extLst>
              <a:ext uri="{FF2B5EF4-FFF2-40B4-BE49-F238E27FC236}">
                <a16:creationId xmlns:a16="http://schemas.microsoft.com/office/drawing/2014/main" id="{E9E87C79-AB6F-0E97-4DC9-AF84E0B7E1A6}"/>
              </a:ext>
            </a:extLst>
          </p:cNvPr>
          <p:cNvGrpSpPr>
            <a:grpSpLocks/>
          </p:cNvGrpSpPr>
          <p:nvPr/>
        </p:nvGrpSpPr>
        <p:grpSpPr bwMode="auto">
          <a:xfrm>
            <a:off x="6643396" y="3761975"/>
            <a:ext cx="1377950" cy="731837"/>
            <a:chOff x="2802" y="2348"/>
            <a:chExt cx="868" cy="461"/>
          </a:xfrm>
        </p:grpSpPr>
        <p:pic>
          <p:nvPicPr>
            <p:cNvPr id="154" name="Picture 87" descr="alarm_clock_ringing">
              <a:extLst>
                <a:ext uri="{FF2B5EF4-FFF2-40B4-BE49-F238E27FC236}">
                  <a16:creationId xmlns:a16="http://schemas.microsoft.com/office/drawing/2014/main" id="{2A88608E-EFE6-E22B-6E16-A562C97EB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Text Box 91">
              <a:extLst>
                <a:ext uri="{FF2B5EF4-FFF2-40B4-BE49-F238E27FC236}">
                  <a16:creationId xmlns:a16="http://schemas.microsoft.com/office/drawing/2014/main" id="{E5084634-2C33-73CA-BB7D-C16162FBF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pkt1</a:t>
              </a:r>
            </a:p>
          </p:txBody>
        </p:sp>
      </p:grpSp>
      <p:sp>
        <p:nvSpPr>
          <p:cNvPr id="3" name="TextBox 28">
            <a:extLst>
              <a:ext uri="{FF2B5EF4-FFF2-40B4-BE49-F238E27FC236}">
                <a16:creationId xmlns:a16="http://schemas.microsoft.com/office/drawing/2014/main" id="{2CE68723-F996-4E4A-6365-174B4E24EFA8}"/>
              </a:ext>
            </a:extLst>
          </p:cNvPr>
          <p:cNvSpPr txBox="1"/>
          <p:nvPr/>
        </p:nvSpPr>
        <p:spPr>
          <a:xfrm>
            <a:off x="261260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40130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7" grpId="0"/>
      <p:bldP spid="88" grpId="0"/>
      <p:bldP spid="89" grpId="0"/>
      <p:bldP spid="90" grpId="0"/>
      <p:bldP spid="115" grpId="0"/>
      <p:bldP spid="116" grpId="0"/>
      <p:bldP spid="117" grpId="0"/>
      <p:bldP spid="119" grpId="0"/>
      <p:bldP spid="120" grpId="0"/>
      <p:bldP spid="121" grpId="0"/>
      <p:bldP spid="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3082-B81C-2C9B-C444-C7EF2EFD7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64A6-E3DA-CB23-5C15-021D49D9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(stop-and-wait) </a:t>
            </a:r>
          </a:p>
        </p:txBody>
      </p:sp>
      <p:sp>
        <p:nvSpPr>
          <p:cNvPr id="114" name="Text Box 6">
            <a:extLst>
              <a:ext uri="{FF2B5EF4-FFF2-40B4-BE49-F238E27FC236}">
                <a16:creationId xmlns:a16="http://schemas.microsoft.com/office/drawing/2014/main" id="{8854646B-6120-B9F5-32B9-0047D8A9F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70" y="3116226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115" name="Text Box 9">
            <a:extLst>
              <a:ext uri="{FF2B5EF4-FFF2-40B4-BE49-F238E27FC236}">
                <a16:creationId xmlns:a16="http://schemas.microsoft.com/office/drawing/2014/main" id="{E9331AC5-EE28-A5F1-AA8F-68D542576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70" y="3341651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116" name="Text Box 14">
            <a:extLst>
              <a:ext uri="{FF2B5EF4-FFF2-40B4-BE49-F238E27FC236}">
                <a16:creationId xmlns:a16="http://schemas.microsoft.com/office/drawing/2014/main" id="{FE344BE8-3805-920D-1412-BD9356B47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420" y="4532276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(detect duplicate)</a:t>
            </a:r>
          </a:p>
        </p:txBody>
      </p:sp>
      <p:grpSp>
        <p:nvGrpSpPr>
          <p:cNvPr id="117" name="Group 23">
            <a:extLst>
              <a:ext uri="{FF2B5EF4-FFF2-40B4-BE49-F238E27FC236}">
                <a16:creationId xmlns:a16="http://schemas.microsoft.com/office/drawing/2014/main" id="{3F2F6A31-3CC2-CAD5-7227-10A405A0C004}"/>
              </a:ext>
            </a:extLst>
          </p:cNvPr>
          <p:cNvGrpSpPr>
            <a:grpSpLocks/>
          </p:cNvGrpSpPr>
          <p:nvPr/>
        </p:nvGrpSpPr>
        <p:grpSpPr bwMode="auto">
          <a:xfrm>
            <a:off x="2340033" y="2889213"/>
            <a:ext cx="1471612" cy="504825"/>
            <a:chOff x="855" y="1710"/>
            <a:chExt cx="927" cy="318"/>
          </a:xfrm>
        </p:grpSpPr>
        <p:sp>
          <p:nvSpPr>
            <p:cNvPr id="118" name="Line 24">
              <a:extLst>
                <a:ext uri="{FF2B5EF4-FFF2-40B4-BE49-F238E27FC236}">
                  <a16:creationId xmlns:a16="http://schemas.microsoft.com/office/drawing/2014/main" id="{C482881F-62A5-AE4E-D933-7D82F8328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Text Box 25">
              <a:extLst>
                <a:ext uri="{FF2B5EF4-FFF2-40B4-BE49-F238E27FC236}">
                  <a16:creationId xmlns:a16="http://schemas.microsoft.com/office/drawing/2014/main" id="{56769488-293D-0E34-20BF-D269095B0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sp>
        <p:nvSpPr>
          <p:cNvPr id="120" name="Text Box 36">
            <a:extLst>
              <a:ext uri="{FF2B5EF4-FFF2-40B4-BE49-F238E27FC236}">
                <a16:creationId xmlns:a16="http://schemas.microsoft.com/office/drawing/2014/main" id="{BDFD2457-901C-B68E-B74F-DA59912A5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608" y="15080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21" name="Text Box 37">
            <a:extLst>
              <a:ext uri="{FF2B5EF4-FFF2-40B4-BE49-F238E27FC236}">
                <a16:creationId xmlns:a16="http://schemas.microsoft.com/office/drawing/2014/main" id="{911A31FC-EA36-C333-AC17-5F3E98A28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95" y="1503326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22" name="Text Box 38">
            <a:extLst>
              <a:ext uri="{FF2B5EF4-FFF2-40B4-BE49-F238E27FC236}">
                <a16:creationId xmlns:a16="http://schemas.microsoft.com/office/drawing/2014/main" id="{34E88C4B-AAD4-8F75-3A68-80EA634F4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95" y="4263988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123" name="Text Box 39">
            <a:extLst>
              <a:ext uri="{FF2B5EF4-FFF2-40B4-BE49-F238E27FC236}">
                <a16:creationId xmlns:a16="http://schemas.microsoft.com/office/drawing/2014/main" id="{8CAE08FA-0458-27F3-5092-1A090A7F5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120" y="5260938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sp>
        <p:nvSpPr>
          <p:cNvPr id="124" name="Text Box 40">
            <a:extLst>
              <a:ext uri="{FF2B5EF4-FFF2-40B4-BE49-F238E27FC236}">
                <a16:creationId xmlns:a16="http://schemas.microsoft.com/office/drawing/2014/main" id="{DC2FCDAC-874F-EA78-3463-6636C355E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945" y="2441538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125" name="Text Box 41">
            <a:extLst>
              <a:ext uri="{FF2B5EF4-FFF2-40B4-BE49-F238E27FC236}">
                <a16:creationId xmlns:a16="http://schemas.microsoft.com/office/drawing/2014/main" id="{EAF050C6-460B-301A-CE7D-AB4E43EFB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95" y="4686263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126" name="Text Box 42">
            <a:extLst>
              <a:ext uri="{FF2B5EF4-FFF2-40B4-BE49-F238E27FC236}">
                <a16:creationId xmlns:a16="http://schemas.microsoft.com/office/drawing/2014/main" id="{77890551-E033-D9A9-2AB9-19A5C55CD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70" y="5456201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127" name="Text Box 43">
            <a:extLst>
              <a:ext uri="{FF2B5EF4-FFF2-40B4-BE49-F238E27FC236}">
                <a16:creationId xmlns:a16="http://schemas.microsoft.com/office/drawing/2014/main" id="{BEBB6A53-DA74-53CF-E31F-EB9158010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70" y="2690776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128" name="Text Box 44">
            <a:extLst>
              <a:ext uri="{FF2B5EF4-FFF2-40B4-BE49-F238E27FC236}">
                <a16:creationId xmlns:a16="http://schemas.microsoft.com/office/drawing/2014/main" id="{0AEFD1DA-C751-7AD6-C3B6-A70035E1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95" y="5062501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129" name="Text Box 45">
            <a:extLst>
              <a:ext uri="{FF2B5EF4-FFF2-40B4-BE49-F238E27FC236}">
                <a16:creationId xmlns:a16="http://schemas.microsoft.com/office/drawing/2014/main" id="{3DD8F54B-C1E9-0A25-800D-635277EAA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95" y="2909851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130" name="Text Box 46">
            <a:extLst>
              <a:ext uri="{FF2B5EF4-FFF2-40B4-BE49-F238E27FC236}">
                <a16:creationId xmlns:a16="http://schemas.microsoft.com/office/drawing/2014/main" id="{182FC930-D757-B9A9-63FD-32D36C392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58" y="4822788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131" name="Text Box 47">
            <a:extLst>
              <a:ext uri="{FF2B5EF4-FFF2-40B4-BE49-F238E27FC236}">
                <a16:creationId xmlns:a16="http://schemas.microsoft.com/office/drawing/2014/main" id="{5AC9DF62-ECCE-DE9B-8C73-2B44C52A7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83" y="1947826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132" name="Text Box 48">
            <a:extLst>
              <a:ext uri="{FF2B5EF4-FFF2-40B4-BE49-F238E27FC236}">
                <a16:creationId xmlns:a16="http://schemas.microsoft.com/office/drawing/2014/main" id="{E74470B7-DD86-317F-33EE-9ACC31B6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008" y="2230401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133" name="Group 49">
            <a:extLst>
              <a:ext uri="{FF2B5EF4-FFF2-40B4-BE49-F238E27FC236}">
                <a16:creationId xmlns:a16="http://schemas.microsoft.com/office/drawing/2014/main" id="{F131956E-166C-5CAE-BFFC-B1B85B670AF4}"/>
              </a:ext>
            </a:extLst>
          </p:cNvPr>
          <p:cNvGrpSpPr>
            <a:grpSpLocks/>
          </p:cNvGrpSpPr>
          <p:nvPr/>
        </p:nvGrpSpPr>
        <p:grpSpPr bwMode="auto">
          <a:xfrm>
            <a:off x="2330508" y="2017676"/>
            <a:ext cx="1471612" cy="512762"/>
            <a:chOff x="850" y="1159"/>
            <a:chExt cx="927" cy="323"/>
          </a:xfrm>
        </p:grpSpPr>
        <p:sp>
          <p:nvSpPr>
            <p:cNvPr id="134" name="Line 50">
              <a:extLst>
                <a:ext uri="{FF2B5EF4-FFF2-40B4-BE49-F238E27FC236}">
                  <a16:creationId xmlns:a16="http://schemas.microsoft.com/office/drawing/2014/main" id="{3E27BEDE-1AB1-04B6-461E-646A5E6BD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Text Box 51">
              <a:extLst>
                <a:ext uri="{FF2B5EF4-FFF2-40B4-BE49-F238E27FC236}">
                  <a16:creationId xmlns:a16="http://schemas.microsoft.com/office/drawing/2014/main" id="{F713270C-6130-EE1F-C5F9-F08A0C9CC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136" name="Group 52">
            <a:extLst>
              <a:ext uri="{FF2B5EF4-FFF2-40B4-BE49-F238E27FC236}">
                <a16:creationId xmlns:a16="http://schemas.microsoft.com/office/drawing/2014/main" id="{9312B461-766D-625A-F805-D3E10DA1E396}"/>
              </a:ext>
            </a:extLst>
          </p:cNvPr>
          <p:cNvGrpSpPr>
            <a:grpSpLocks/>
          </p:cNvGrpSpPr>
          <p:nvPr/>
        </p:nvGrpSpPr>
        <p:grpSpPr bwMode="auto">
          <a:xfrm>
            <a:off x="2324158" y="5032338"/>
            <a:ext cx="1471612" cy="487363"/>
            <a:chOff x="846" y="2253"/>
            <a:chExt cx="927" cy="307"/>
          </a:xfrm>
        </p:grpSpPr>
        <p:sp>
          <p:nvSpPr>
            <p:cNvPr id="137" name="Line 53">
              <a:extLst>
                <a:ext uri="{FF2B5EF4-FFF2-40B4-BE49-F238E27FC236}">
                  <a16:creationId xmlns:a16="http://schemas.microsoft.com/office/drawing/2014/main" id="{AF0582F7-6612-E5C5-8AD4-FE9EB95AC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Text Box 54">
              <a:extLst>
                <a:ext uri="{FF2B5EF4-FFF2-40B4-BE49-F238E27FC236}">
                  <a16:creationId xmlns:a16="http://schemas.microsoft.com/office/drawing/2014/main" id="{6C94C65D-5484-0487-5573-CE604AC12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139" name="Group 55">
            <a:extLst>
              <a:ext uri="{FF2B5EF4-FFF2-40B4-BE49-F238E27FC236}">
                <a16:creationId xmlns:a16="http://schemas.microsoft.com/office/drawing/2014/main" id="{E07608B2-EACC-FEF0-07D3-E369E872837C}"/>
              </a:ext>
            </a:extLst>
          </p:cNvPr>
          <p:cNvGrpSpPr>
            <a:grpSpLocks/>
          </p:cNvGrpSpPr>
          <p:nvPr/>
        </p:nvGrpSpPr>
        <p:grpSpPr bwMode="auto">
          <a:xfrm>
            <a:off x="2324158" y="4635463"/>
            <a:ext cx="1471612" cy="471488"/>
            <a:chOff x="846" y="2003"/>
            <a:chExt cx="927" cy="297"/>
          </a:xfrm>
        </p:grpSpPr>
        <p:sp>
          <p:nvSpPr>
            <p:cNvPr id="140" name="Line 56">
              <a:extLst>
                <a:ext uri="{FF2B5EF4-FFF2-40B4-BE49-F238E27FC236}">
                  <a16:creationId xmlns:a16="http://schemas.microsoft.com/office/drawing/2014/main" id="{7B303F21-F899-3ED1-4451-DBB3D420B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Text Box 57">
              <a:extLst>
                <a:ext uri="{FF2B5EF4-FFF2-40B4-BE49-F238E27FC236}">
                  <a16:creationId xmlns:a16="http://schemas.microsoft.com/office/drawing/2014/main" id="{74B1AFBC-D9ED-5770-2475-18A58687F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142" name="Group 58">
            <a:extLst>
              <a:ext uri="{FF2B5EF4-FFF2-40B4-BE49-F238E27FC236}">
                <a16:creationId xmlns:a16="http://schemas.microsoft.com/office/drawing/2014/main" id="{E3CBB167-506C-CF62-D380-D5CA308C0CA2}"/>
              </a:ext>
            </a:extLst>
          </p:cNvPr>
          <p:cNvGrpSpPr>
            <a:grpSpLocks/>
          </p:cNvGrpSpPr>
          <p:nvPr/>
        </p:nvGrpSpPr>
        <p:grpSpPr bwMode="auto">
          <a:xfrm>
            <a:off x="2316220" y="2517738"/>
            <a:ext cx="1471613" cy="455613"/>
            <a:chOff x="841" y="1474"/>
            <a:chExt cx="927" cy="287"/>
          </a:xfrm>
        </p:grpSpPr>
        <p:sp>
          <p:nvSpPr>
            <p:cNvPr id="143" name="Line 59">
              <a:extLst>
                <a:ext uri="{FF2B5EF4-FFF2-40B4-BE49-F238E27FC236}">
                  <a16:creationId xmlns:a16="http://schemas.microsoft.com/office/drawing/2014/main" id="{2061CC36-1CB4-5D76-22F9-ACA99B41C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Text Box 60">
              <a:extLst>
                <a:ext uri="{FF2B5EF4-FFF2-40B4-BE49-F238E27FC236}">
                  <a16:creationId xmlns:a16="http://schemas.microsoft.com/office/drawing/2014/main" id="{6A84E6D5-7148-00F5-12C0-B3E9A3C1F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145" name="Group 61">
            <a:extLst>
              <a:ext uri="{FF2B5EF4-FFF2-40B4-BE49-F238E27FC236}">
                <a16:creationId xmlns:a16="http://schemas.microsoft.com/office/drawing/2014/main" id="{0E2F3170-DDE3-CBAA-8278-B1C4BC852665}"/>
              </a:ext>
            </a:extLst>
          </p:cNvPr>
          <p:cNvGrpSpPr>
            <a:grpSpLocks/>
          </p:cNvGrpSpPr>
          <p:nvPr/>
        </p:nvGrpSpPr>
        <p:grpSpPr bwMode="auto">
          <a:xfrm>
            <a:off x="2309870" y="5487951"/>
            <a:ext cx="1471613" cy="461962"/>
            <a:chOff x="837" y="2540"/>
            <a:chExt cx="927" cy="291"/>
          </a:xfrm>
        </p:grpSpPr>
        <p:sp>
          <p:nvSpPr>
            <p:cNvPr id="146" name="Line 62">
              <a:extLst>
                <a:ext uri="{FF2B5EF4-FFF2-40B4-BE49-F238E27FC236}">
                  <a16:creationId xmlns:a16="http://schemas.microsoft.com/office/drawing/2014/main" id="{D3875D99-A402-0502-7B17-83C9E8BFC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Text Box 63">
              <a:extLst>
                <a:ext uri="{FF2B5EF4-FFF2-40B4-BE49-F238E27FC236}">
                  <a16:creationId xmlns:a16="http://schemas.microsoft.com/office/drawing/2014/main" id="{F5C965F7-8774-D1BA-F63D-A0C847DDC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148" name="Text Box 64">
            <a:extLst>
              <a:ext uri="{FF2B5EF4-FFF2-40B4-BE49-F238E27FC236}">
                <a16:creationId xmlns:a16="http://schemas.microsoft.com/office/drawing/2014/main" id="{FF854084-A8B5-AE9B-9D7C-BCE3B3784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58" y="6200738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(c) ACK loss</a:t>
            </a:r>
          </a:p>
        </p:txBody>
      </p:sp>
      <p:grpSp>
        <p:nvGrpSpPr>
          <p:cNvPr id="149" name="Group 81">
            <a:extLst>
              <a:ext uri="{FF2B5EF4-FFF2-40B4-BE49-F238E27FC236}">
                <a16:creationId xmlns:a16="http://schemas.microsoft.com/office/drawing/2014/main" id="{4267D31E-CCCD-BB93-B0CF-10E55E7981BE}"/>
              </a:ext>
            </a:extLst>
          </p:cNvPr>
          <p:cNvGrpSpPr>
            <a:grpSpLocks/>
          </p:cNvGrpSpPr>
          <p:nvPr/>
        </p:nvGrpSpPr>
        <p:grpSpPr bwMode="auto">
          <a:xfrm>
            <a:off x="2595620" y="3289263"/>
            <a:ext cx="1212850" cy="719138"/>
            <a:chOff x="1324" y="1931"/>
            <a:chExt cx="764" cy="453"/>
          </a:xfrm>
        </p:grpSpPr>
        <p:sp>
          <p:nvSpPr>
            <p:cNvPr id="150" name="Line 27">
              <a:extLst>
                <a:ext uri="{FF2B5EF4-FFF2-40B4-BE49-F238E27FC236}">
                  <a16:creationId xmlns:a16="http://schemas.microsoft.com/office/drawing/2014/main" id="{03E80100-EAD1-19A7-010B-62FFF020E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Text Box 28">
              <a:extLst>
                <a:ext uri="{FF2B5EF4-FFF2-40B4-BE49-F238E27FC236}">
                  <a16:creationId xmlns:a16="http://schemas.microsoft.com/office/drawing/2014/main" id="{24DF2EB3-0683-1636-6BFD-9E2B22E76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  <p:sp>
          <p:nvSpPr>
            <p:cNvPr id="152" name="Text Box 68">
              <a:extLst>
                <a:ext uri="{FF2B5EF4-FFF2-40B4-BE49-F238E27FC236}">
                  <a16:creationId xmlns:a16="http://schemas.microsoft.com/office/drawing/2014/main" id="{354AEFE9-B375-368A-28AA-51F71203A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153" name="Text Box 69">
              <a:extLst>
                <a:ext uri="{FF2B5EF4-FFF2-40B4-BE49-F238E27FC236}">
                  <a16:creationId xmlns:a16="http://schemas.microsoft.com/office/drawing/2014/main" id="{DA92893E-36E4-CFD3-9EB5-3B4238C7F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grpSp>
        <p:nvGrpSpPr>
          <p:cNvPr id="154" name="Group 70">
            <a:extLst>
              <a:ext uri="{FF2B5EF4-FFF2-40B4-BE49-F238E27FC236}">
                <a16:creationId xmlns:a16="http://schemas.microsoft.com/office/drawing/2014/main" id="{2B0C81F2-8CA8-A7CB-64CB-F5F93766DE9E}"/>
              </a:ext>
            </a:extLst>
          </p:cNvPr>
          <p:cNvGrpSpPr>
            <a:grpSpLocks/>
          </p:cNvGrpSpPr>
          <p:nvPr/>
        </p:nvGrpSpPr>
        <p:grpSpPr bwMode="auto">
          <a:xfrm>
            <a:off x="2219383" y="3195601"/>
            <a:ext cx="122237" cy="1033462"/>
            <a:chOff x="3651" y="1878"/>
            <a:chExt cx="78" cy="963"/>
          </a:xfrm>
        </p:grpSpPr>
        <p:sp>
          <p:nvSpPr>
            <p:cNvPr id="155" name="Line 71">
              <a:extLst>
                <a:ext uri="{FF2B5EF4-FFF2-40B4-BE49-F238E27FC236}">
                  <a16:creationId xmlns:a16="http://schemas.microsoft.com/office/drawing/2014/main" id="{51601E57-3696-6FE0-9A11-690F5649F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Line 72">
              <a:extLst>
                <a:ext uri="{FF2B5EF4-FFF2-40B4-BE49-F238E27FC236}">
                  <a16:creationId xmlns:a16="http://schemas.microsoft.com/office/drawing/2014/main" id="{750EBF35-EB96-4CF7-03D4-3D8035B8A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Line 73">
              <a:extLst>
                <a:ext uri="{FF2B5EF4-FFF2-40B4-BE49-F238E27FC236}">
                  <a16:creationId xmlns:a16="http://schemas.microsoft.com/office/drawing/2014/main" id="{576807DB-3919-1EF1-BF00-41D736A0D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58" name="Group 74">
            <a:extLst>
              <a:ext uri="{FF2B5EF4-FFF2-40B4-BE49-F238E27FC236}">
                <a16:creationId xmlns:a16="http://schemas.microsoft.com/office/drawing/2014/main" id="{BC24FC2C-6D1F-AD52-AD75-79275BD847A1}"/>
              </a:ext>
            </a:extLst>
          </p:cNvPr>
          <p:cNvGrpSpPr>
            <a:grpSpLocks/>
          </p:cNvGrpSpPr>
          <p:nvPr/>
        </p:nvGrpSpPr>
        <p:grpSpPr bwMode="auto">
          <a:xfrm>
            <a:off x="2347970" y="4184613"/>
            <a:ext cx="1471613" cy="504825"/>
            <a:chOff x="855" y="1710"/>
            <a:chExt cx="927" cy="318"/>
          </a:xfrm>
        </p:grpSpPr>
        <p:sp>
          <p:nvSpPr>
            <p:cNvPr id="159" name="Line 75">
              <a:extLst>
                <a:ext uri="{FF2B5EF4-FFF2-40B4-BE49-F238E27FC236}">
                  <a16:creationId xmlns:a16="http://schemas.microsoft.com/office/drawing/2014/main" id="{44BA8337-4676-AA6E-BB91-792D94746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Text Box 76">
              <a:extLst>
                <a:ext uri="{FF2B5EF4-FFF2-40B4-BE49-F238E27FC236}">
                  <a16:creationId xmlns:a16="http://schemas.microsoft.com/office/drawing/2014/main" id="{15AB895A-DB59-0C7A-773A-055AD09B9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161" name="Group 77">
            <a:extLst>
              <a:ext uri="{FF2B5EF4-FFF2-40B4-BE49-F238E27FC236}">
                <a16:creationId xmlns:a16="http://schemas.microsoft.com/office/drawing/2014/main" id="{27DCD436-C853-0FE5-0A68-2970F493C76C}"/>
              </a:ext>
            </a:extLst>
          </p:cNvPr>
          <p:cNvGrpSpPr>
            <a:grpSpLocks/>
          </p:cNvGrpSpPr>
          <p:nvPr/>
        </p:nvGrpSpPr>
        <p:grpSpPr bwMode="auto">
          <a:xfrm>
            <a:off x="916045" y="3808376"/>
            <a:ext cx="1377950" cy="731837"/>
            <a:chOff x="2802" y="2348"/>
            <a:chExt cx="868" cy="461"/>
          </a:xfrm>
        </p:grpSpPr>
        <p:pic>
          <p:nvPicPr>
            <p:cNvPr id="162" name="Picture 78" descr="alarm_clock_ringing">
              <a:extLst>
                <a:ext uri="{FF2B5EF4-FFF2-40B4-BE49-F238E27FC236}">
                  <a16:creationId xmlns:a16="http://schemas.microsoft.com/office/drawing/2014/main" id="{594BB9C6-CD64-2ECA-B2BF-775371325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" name="Text Box 79">
              <a:extLst>
                <a:ext uri="{FF2B5EF4-FFF2-40B4-BE49-F238E27FC236}">
                  <a16:creationId xmlns:a16="http://schemas.microsoft.com/office/drawing/2014/main" id="{B2695DF6-A410-22C6-15B1-D50D6829A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pkt1</a:t>
              </a:r>
            </a:p>
          </p:txBody>
        </p:sp>
      </p:grpSp>
      <p:sp>
        <p:nvSpPr>
          <p:cNvPr id="164" name="Text Box 82">
            <a:extLst>
              <a:ext uri="{FF2B5EF4-FFF2-40B4-BE49-F238E27FC236}">
                <a16:creationId xmlns:a16="http://schemas.microsoft.com/office/drawing/2014/main" id="{652B92D0-46FA-9DE2-311F-C2D32ABE8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400" y="2644738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165" name="Text Box 83">
            <a:extLst>
              <a:ext uri="{FF2B5EF4-FFF2-40B4-BE49-F238E27FC236}">
                <a16:creationId xmlns:a16="http://schemas.microsoft.com/office/drawing/2014/main" id="{A8F24C8C-7A02-6F3C-6F8B-2F9EE2ED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400" y="2870163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166" name="Text Box 84">
            <a:extLst>
              <a:ext uri="{FF2B5EF4-FFF2-40B4-BE49-F238E27FC236}">
                <a16:creationId xmlns:a16="http://schemas.microsoft.com/office/drawing/2014/main" id="{F9E758AA-597C-8A00-B03F-0F3EBDEA1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963" y="4166394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(detect duplicate)</a:t>
            </a:r>
          </a:p>
        </p:txBody>
      </p:sp>
      <p:grpSp>
        <p:nvGrpSpPr>
          <p:cNvPr id="167" name="Group 85">
            <a:extLst>
              <a:ext uri="{FF2B5EF4-FFF2-40B4-BE49-F238E27FC236}">
                <a16:creationId xmlns:a16="http://schemas.microsoft.com/office/drawing/2014/main" id="{46A92B65-D49D-0E2F-0983-1C064C1992FB}"/>
              </a:ext>
            </a:extLst>
          </p:cNvPr>
          <p:cNvGrpSpPr>
            <a:grpSpLocks/>
          </p:cNvGrpSpPr>
          <p:nvPr/>
        </p:nvGrpSpPr>
        <p:grpSpPr bwMode="auto">
          <a:xfrm>
            <a:off x="8023963" y="2517742"/>
            <a:ext cx="1471612" cy="404813"/>
            <a:chOff x="855" y="1773"/>
            <a:chExt cx="927" cy="255"/>
          </a:xfrm>
        </p:grpSpPr>
        <p:sp>
          <p:nvSpPr>
            <p:cNvPr id="168" name="Line 86">
              <a:extLst>
                <a:ext uri="{FF2B5EF4-FFF2-40B4-BE49-F238E27FC236}">
                  <a16:creationId xmlns:a16="http://schemas.microsoft.com/office/drawing/2014/main" id="{72687E14-8EE6-C596-8418-4C108552D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9" name="Text Box 87">
              <a:extLst>
                <a:ext uri="{FF2B5EF4-FFF2-40B4-BE49-F238E27FC236}">
                  <a16:creationId xmlns:a16="http://schemas.microsoft.com/office/drawing/2014/main" id="{67AE7B06-D962-E913-1701-3AB6C8AD7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73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sp>
        <p:nvSpPr>
          <p:cNvPr id="170" name="Text Box 88">
            <a:extLst>
              <a:ext uri="{FF2B5EF4-FFF2-40B4-BE49-F238E27FC236}">
                <a16:creationId xmlns:a16="http://schemas.microsoft.com/office/drawing/2014/main" id="{3E676C92-4EE0-6E84-A696-344759266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538" y="1036601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71" name="Text Box 89">
            <a:extLst>
              <a:ext uri="{FF2B5EF4-FFF2-40B4-BE49-F238E27FC236}">
                <a16:creationId xmlns:a16="http://schemas.microsoft.com/office/drawing/2014/main" id="{A0D1B8BC-729F-8719-0D94-2A6DF7FFE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525" y="10318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72" name="Text Box 90">
            <a:extLst>
              <a:ext uri="{FF2B5EF4-FFF2-40B4-BE49-F238E27FC236}">
                <a16:creationId xmlns:a16="http://schemas.microsoft.com/office/drawing/2014/main" id="{541E6007-15E2-D9CA-6563-7C5962C42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155" y="3886501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173" name="Text Box 92">
            <a:extLst>
              <a:ext uri="{FF2B5EF4-FFF2-40B4-BE49-F238E27FC236}">
                <a16:creationId xmlns:a16="http://schemas.microsoft.com/office/drawing/2014/main" id="{35DFD16F-A116-B7FA-D054-6184244D5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875" y="1970051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174" name="Text Box 95">
            <a:extLst>
              <a:ext uri="{FF2B5EF4-FFF2-40B4-BE49-F238E27FC236}">
                <a16:creationId xmlns:a16="http://schemas.microsoft.com/office/drawing/2014/main" id="{0527414B-15FA-99AC-DADB-3F271610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100" y="2219288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175" name="Text Box 97">
            <a:extLst>
              <a:ext uri="{FF2B5EF4-FFF2-40B4-BE49-F238E27FC236}">
                <a16:creationId xmlns:a16="http://schemas.microsoft.com/office/drawing/2014/main" id="{9CE98FA9-C6FE-9479-96F1-FEA95FD7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525" y="2438363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176" name="Text Box 99">
            <a:extLst>
              <a:ext uri="{FF2B5EF4-FFF2-40B4-BE49-F238E27FC236}">
                <a16:creationId xmlns:a16="http://schemas.microsoft.com/office/drawing/2014/main" id="{996BCA0B-1901-F047-4BEB-593165898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413" y="1476338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177" name="Text Box 100">
            <a:extLst>
              <a:ext uri="{FF2B5EF4-FFF2-40B4-BE49-F238E27FC236}">
                <a16:creationId xmlns:a16="http://schemas.microsoft.com/office/drawing/2014/main" id="{22467008-7C1A-CF61-3458-71986E48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938" y="1758913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178" name="Group 101">
            <a:extLst>
              <a:ext uri="{FF2B5EF4-FFF2-40B4-BE49-F238E27FC236}">
                <a16:creationId xmlns:a16="http://schemas.microsoft.com/office/drawing/2014/main" id="{B546ABF4-C65D-06CD-182E-385E44346BC7}"/>
              </a:ext>
            </a:extLst>
          </p:cNvPr>
          <p:cNvGrpSpPr>
            <a:grpSpLocks/>
          </p:cNvGrpSpPr>
          <p:nvPr/>
        </p:nvGrpSpPr>
        <p:grpSpPr bwMode="auto">
          <a:xfrm>
            <a:off x="8014438" y="1658899"/>
            <a:ext cx="1471612" cy="400050"/>
            <a:chOff x="850" y="1230"/>
            <a:chExt cx="927" cy="252"/>
          </a:xfrm>
        </p:grpSpPr>
        <p:sp>
          <p:nvSpPr>
            <p:cNvPr id="179" name="Line 102">
              <a:extLst>
                <a:ext uri="{FF2B5EF4-FFF2-40B4-BE49-F238E27FC236}">
                  <a16:creationId xmlns:a16="http://schemas.microsoft.com/office/drawing/2014/main" id="{45BE5507-71B8-BF18-5CF2-75C9E32ED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Text Box 103">
              <a:extLst>
                <a:ext uri="{FF2B5EF4-FFF2-40B4-BE49-F238E27FC236}">
                  <a16:creationId xmlns:a16="http://schemas.microsoft.com/office/drawing/2014/main" id="{7C80BC65-E3C5-5FF1-3D6A-D329B5605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" y="1230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181" name="Group 110">
            <a:extLst>
              <a:ext uri="{FF2B5EF4-FFF2-40B4-BE49-F238E27FC236}">
                <a16:creationId xmlns:a16="http://schemas.microsoft.com/office/drawing/2014/main" id="{85D1229F-B590-4BD9-317B-E894B7C49374}"/>
              </a:ext>
            </a:extLst>
          </p:cNvPr>
          <p:cNvGrpSpPr>
            <a:grpSpLocks/>
          </p:cNvGrpSpPr>
          <p:nvPr/>
        </p:nvGrpSpPr>
        <p:grpSpPr bwMode="auto">
          <a:xfrm>
            <a:off x="8000150" y="2131982"/>
            <a:ext cx="1471613" cy="369888"/>
            <a:chOff x="841" y="1528"/>
            <a:chExt cx="927" cy="233"/>
          </a:xfrm>
        </p:grpSpPr>
        <p:sp>
          <p:nvSpPr>
            <p:cNvPr id="182" name="Line 111">
              <a:extLst>
                <a:ext uri="{FF2B5EF4-FFF2-40B4-BE49-F238E27FC236}">
                  <a16:creationId xmlns:a16="http://schemas.microsoft.com/office/drawing/2014/main" id="{8095CA10-41A2-1888-34D2-8391A156D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3" name="Text Box 112">
              <a:extLst>
                <a:ext uri="{FF2B5EF4-FFF2-40B4-BE49-F238E27FC236}">
                  <a16:creationId xmlns:a16="http://schemas.microsoft.com/office/drawing/2014/main" id="{E79F8750-D91D-7C73-EB78-143C75B8B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528"/>
              <a:ext cx="3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184" name="Text Box 116">
            <a:extLst>
              <a:ext uri="{FF2B5EF4-FFF2-40B4-BE49-F238E27FC236}">
                <a16:creationId xmlns:a16="http://schemas.microsoft.com/office/drawing/2014/main" id="{B321AAA8-D77E-B552-5452-650C560A9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100" y="6200644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(d) premature timeout/ delayed ACK</a:t>
            </a:r>
          </a:p>
        </p:txBody>
      </p:sp>
      <p:grpSp>
        <p:nvGrpSpPr>
          <p:cNvPr id="185" name="Group 122">
            <a:extLst>
              <a:ext uri="{FF2B5EF4-FFF2-40B4-BE49-F238E27FC236}">
                <a16:creationId xmlns:a16="http://schemas.microsoft.com/office/drawing/2014/main" id="{6E48C515-953E-D991-5C14-EDFD67D6A5B1}"/>
              </a:ext>
            </a:extLst>
          </p:cNvPr>
          <p:cNvGrpSpPr>
            <a:grpSpLocks/>
          </p:cNvGrpSpPr>
          <p:nvPr/>
        </p:nvGrpSpPr>
        <p:grpSpPr bwMode="auto">
          <a:xfrm>
            <a:off x="7903313" y="2724113"/>
            <a:ext cx="122237" cy="1033463"/>
            <a:chOff x="3651" y="1878"/>
            <a:chExt cx="78" cy="963"/>
          </a:xfrm>
        </p:grpSpPr>
        <p:sp>
          <p:nvSpPr>
            <p:cNvPr id="186" name="Line 123">
              <a:extLst>
                <a:ext uri="{FF2B5EF4-FFF2-40B4-BE49-F238E27FC236}">
                  <a16:creationId xmlns:a16="http://schemas.microsoft.com/office/drawing/2014/main" id="{FFF4F6AA-DFA1-8A6E-9743-60F2819B8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7" name="Line 124">
              <a:extLst>
                <a:ext uri="{FF2B5EF4-FFF2-40B4-BE49-F238E27FC236}">
                  <a16:creationId xmlns:a16="http://schemas.microsoft.com/office/drawing/2014/main" id="{E528151D-40D1-3E49-FDD5-0C0FEEF39B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8" name="Line 125">
              <a:extLst>
                <a:ext uri="{FF2B5EF4-FFF2-40B4-BE49-F238E27FC236}">
                  <a16:creationId xmlns:a16="http://schemas.microsoft.com/office/drawing/2014/main" id="{3166728B-778E-C908-5E5A-BA866A8ACB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89" name="Group 126">
            <a:extLst>
              <a:ext uri="{FF2B5EF4-FFF2-40B4-BE49-F238E27FC236}">
                <a16:creationId xmlns:a16="http://schemas.microsoft.com/office/drawing/2014/main" id="{E34EBE32-9520-4758-C5A0-6783FA308AFA}"/>
              </a:ext>
            </a:extLst>
          </p:cNvPr>
          <p:cNvGrpSpPr>
            <a:grpSpLocks/>
          </p:cNvGrpSpPr>
          <p:nvPr/>
        </p:nvGrpSpPr>
        <p:grpSpPr bwMode="auto">
          <a:xfrm>
            <a:off x="8031900" y="3854417"/>
            <a:ext cx="1471613" cy="363538"/>
            <a:chOff x="855" y="1799"/>
            <a:chExt cx="927" cy="229"/>
          </a:xfrm>
        </p:grpSpPr>
        <p:sp>
          <p:nvSpPr>
            <p:cNvPr id="190" name="Line 127">
              <a:extLst>
                <a:ext uri="{FF2B5EF4-FFF2-40B4-BE49-F238E27FC236}">
                  <a16:creationId xmlns:a16="http://schemas.microsoft.com/office/drawing/2014/main" id="{8A9DD444-C608-D997-8F21-442218C5D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1" name="Text Box 128">
              <a:extLst>
                <a:ext uri="{FF2B5EF4-FFF2-40B4-BE49-F238E27FC236}">
                  <a16:creationId xmlns:a16="http://schemas.microsoft.com/office/drawing/2014/main" id="{C11A2CC6-6CC6-CADE-E4A6-A00BCD3BF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1799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192" name="Group 129">
            <a:extLst>
              <a:ext uri="{FF2B5EF4-FFF2-40B4-BE49-F238E27FC236}">
                <a16:creationId xmlns:a16="http://schemas.microsoft.com/office/drawing/2014/main" id="{828C16A8-6294-77AB-9BB1-FE9D1EB6CC67}"/>
              </a:ext>
            </a:extLst>
          </p:cNvPr>
          <p:cNvGrpSpPr>
            <a:grpSpLocks/>
          </p:cNvGrpSpPr>
          <p:nvPr/>
        </p:nvGrpSpPr>
        <p:grpSpPr bwMode="auto">
          <a:xfrm>
            <a:off x="6599975" y="3336888"/>
            <a:ext cx="1377950" cy="731838"/>
            <a:chOff x="2802" y="2348"/>
            <a:chExt cx="868" cy="461"/>
          </a:xfrm>
        </p:grpSpPr>
        <p:pic>
          <p:nvPicPr>
            <p:cNvPr id="193" name="Picture 130" descr="alarm_clock_ringing">
              <a:extLst>
                <a:ext uri="{FF2B5EF4-FFF2-40B4-BE49-F238E27FC236}">
                  <a16:creationId xmlns:a16="http://schemas.microsoft.com/office/drawing/2014/main" id="{5CC9EB84-61A8-81A5-9DAB-B2762580E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" name="Text Box 131">
              <a:extLst>
                <a:ext uri="{FF2B5EF4-FFF2-40B4-BE49-F238E27FC236}">
                  <a16:creationId xmlns:a16="http://schemas.microsoft.com/office/drawing/2014/main" id="{F8C02438-E92C-4B2F-3706-3E408FAD9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pkt1</a:t>
              </a:r>
            </a:p>
          </p:txBody>
        </p:sp>
      </p:grpSp>
      <p:grpSp>
        <p:nvGrpSpPr>
          <p:cNvPr id="195" name="Group 133">
            <a:extLst>
              <a:ext uri="{FF2B5EF4-FFF2-40B4-BE49-F238E27FC236}">
                <a16:creationId xmlns:a16="http://schemas.microsoft.com/office/drawing/2014/main" id="{2D73CC00-08C6-C45B-A1EB-672B94BAD40D}"/>
              </a:ext>
            </a:extLst>
          </p:cNvPr>
          <p:cNvGrpSpPr>
            <a:grpSpLocks/>
          </p:cNvGrpSpPr>
          <p:nvPr/>
        </p:nvGrpSpPr>
        <p:grpSpPr bwMode="auto">
          <a:xfrm>
            <a:off x="8580889" y="2976526"/>
            <a:ext cx="911514" cy="752475"/>
            <a:chOff x="4186" y="1705"/>
            <a:chExt cx="598" cy="453"/>
          </a:xfrm>
        </p:grpSpPr>
        <p:sp>
          <p:nvSpPr>
            <p:cNvPr id="196" name="Line 118">
              <a:extLst>
                <a:ext uri="{FF2B5EF4-FFF2-40B4-BE49-F238E27FC236}">
                  <a16:creationId xmlns:a16="http://schemas.microsoft.com/office/drawing/2014/main" id="{9888A373-B640-37A7-57E8-88EF791AA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Line 132">
              <a:extLst>
                <a:ext uri="{FF2B5EF4-FFF2-40B4-BE49-F238E27FC236}">
                  <a16:creationId xmlns:a16="http://schemas.microsoft.com/office/drawing/2014/main" id="{BFFD2B26-B70C-EF5B-CBED-3B29C9061F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8" name="Text Box 119">
              <a:extLst>
                <a:ext uri="{FF2B5EF4-FFF2-40B4-BE49-F238E27FC236}">
                  <a16:creationId xmlns:a16="http://schemas.microsoft.com/office/drawing/2014/main" id="{AB75AB64-CB0A-2FDD-3A89-3E3D70091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3" y="1846"/>
              <a:ext cx="460" cy="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sp>
        <p:nvSpPr>
          <p:cNvPr id="199" name="Line 136">
            <a:extLst>
              <a:ext uri="{FF2B5EF4-FFF2-40B4-BE49-F238E27FC236}">
                <a16:creationId xmlns:a16="http://schemas.microsoft.com/office/drawing/2014/main" id="{B27EDA91-3D1A-BA83-0B54-B1FCD612F0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2363" y="3521038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6B9569E-4094-8FBA-4FE6-087A55DC4F1A}"/>
              </a:ext>
            </a:extLst>
          </p:cNvPr>
          <p:cNvGrpSpPr/>
          <p:nvPr/>
        </p:nvGrpSpPr>
        <p:grpSpPr>
          <a:xfrm>
            <a:off x="8012670" y="4309460"/>
            <a:ext cx="2667702" cy="714018"/>
            <a:chOff x="8162097" y="4679496"/>
            <a:chExt cx="2667702" cy="714018"/>
          </a:xfrm>
        </p:grpSpPr>
        <p:grpSp>
          <p:nvGrpSpPr>
            <p:cNvPr id="201" name="Group 150">
              <a:extLst>
                <a:ext uri="{FF2B5EF4-FFF2-40B4-BE49-F238E27FC236}">
                  <a16:creationId xmlns:a16="http://schemas.microsoft.com/office/drawing/2014/main" id="{3FD2AFFF-3DFE-EBBC-F7EA-49EC67A10A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2097" y="4974413"/>
              <a:ext cx="1471613" cy="419101"/>
              <a:chOff x="2229" y="3467"/>
              <a:chExt cx="927" cy="264"/>
            </a:xfrm>
          </p:grpSpPr>
          <p:sp>
            <p:nvSpPr>
              <p:cNvPr id="203" name="Line 108">
                <a:extLst>
                  <a:ext uri="{FF2B5EF4-FFF2-40B4-BE49-F238E27FC236}">
                    <a16:creationId xmlns:a16="http://schemas.microsoft.com/office/drawing/2014/main" id="{72060A1B-EB23-9C69-5B02-0010D8FB5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4" name="Text Box 109">
                <a:extLst>
                  <a:ext uri="{FF2B5EF4-FFF2-40B4-BE49-F238E27FC236}">
                    <a16:creationId xmlns:a16="http://schemas.microsoft.com/office/drawing/2014/main" id="{49666D55-94FC-0F3A-A3ED-60AC91A14F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3519"/>
                <a:ext cx="386" cy="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ack1</a:t>
                </a:r>
              </a:p>
            </p:txBody>
          </p:sp>
        </p:grpSp>
        <p:sp>
          <p:nvSpPr>
            <p:cNvPr id="202" name="Text Box 93">
              <a:extLst>
                <a:ext uri="{FF2B5EF4-FFF2-40B4-BE49-F238E27FC236}">
                  <a16:creationId xmlns:a16="http://schemas.microsoft.com/office/drawing/2014/main" id="{296F2141-CC15-8E77-E60A-B63ADCFE6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2824" y="4679496"/>
              <a:ext cx="11969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 ack1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C5377DC-6B80-DDDB-FE17-CDA70F8EABE3}"/>
              </a:ext>
            </a:extLst>
          </p:cNvPr>
          <p:cNvGrpSpPr/>
          <p:nvPr/>
        </p:nvGrpSpPr>
        <p:grpSpPr>
          <a:xfrm>
            <a:off x="6804583" y="4153524"/>
            <a:ext cx="3833816" cy="1104906"/>
            <a:chOff x="6954010" y="4523560"/>
            <a:chExt cx="3833816" cy="1104906"/>
          </a:xfrm>
        </p:grpSpPr>
        <p:grpSp>
          <p:nvGrpSpPr>
            <p:cNvPr id="206" name="Group 137">
              <a:extLst>
                <a:ext uri="{FF2B5EF4-FFF2-40B4-BE49-F238E27FC236}">
                  <a16:creationId xmlns:a16="http://schemas.microsoft.com/office/drawing/2014/main" id="{04BD038B-B67C-8B74-FC6A-8CDA7445C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4010" y="4523560"/>
              <a:ext cx="1174750" cy="609601"/>
              <a:chOff x="2830" y="3285"/>
              <a:chExt cx="740" cy="384"/>
            </a:xfrm>
          </p:grpSpPr>
          <p:sp>
            <p:nvSpPr>
              <p:cNvPr id="213" name="Text Box 134">
                <a:extLst>
                  <a:ext uri="{FF2B5EF4-FFF2-40B4-BE49-F238E27FC236}">
                    <a16:creationId xmlns:a16="http://schemas.microsoft.com/office/drawing/2014/main" id="{4A06AE68-57FD-F3CE-2A47-9E070AFF66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0" y="3438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send pkt0</a:t>
                </a:r>
              </a:p>
            </p:txBody>
          </p:sp>
          <p:sp>
            <p:nvSpPr>
              <p:cNvPr id="214" name="Text Box 135">
                <a:extLst>
                  <a:ext uri="{FF2B5EF4-FFF2-40B4-BE49-F238E27FC236}">
                    <a16:creationId xmlns:a16="http://schemas.microsoft.com/office/drawing/2014/main" id="{560850C9-B7BB-BBD0-33B2-CBA456983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 ack1</a:t>
                </a:r>
              </a:p>
            </p:txBody>
          </p:sp>
        </p:grpSp>
        <p:grpSp>
          <p:nvGrpSpPr>
            <p:cNvPr id="207" name="Group 138">
              <a:extLst>
                <a:ext uri="{FF2B5EF4-FFF2-40B4-BE49-F238E27FC236}">
                  <a16:creationId xmlns:a16="http://schemas.microsoft.com/office/drawing/2014/main" id="{D7D41E65-7660-15F7-383A-B8A3C1AAE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3197" y="4747083"/>
              <a:ext cx="1547813" cy="446403"/>
              <a:chOff x="850" y="1229"/>
              <a:chExt cx="927" cy="253"/>
            </a:xfrm>
          </p:grpSpPr>
          <p:sp>
            <p:nvSpPr>
              <p:cNvPr id="211" name="Line 139">
                <a:extLst>
                  <a:ext uri="{FF2B5EF4-FFF2-40B4-BE49-F238E27FC236}">
                    <a16:creationId xmlns:a16="http://schemas.microsoft.com/office/drawing/2014/main" id="{CA58E2E6-1470-0E12-5CD4-EF43569CD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2" name="Text Box 140">
                <a:extLst>
                  <a:ext uri="{FF2B5EF4-FFF2-40B4-BE49-F238E27FC236}">
                    <a16:creationId xmlns:a16="http://schemas.microsoft.com/office/drawing/2014/main" id="{C7F15675-4B3B-3EBB-92F6-A0A27E2DEA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" y="1229"/>
                <a:ext cx="340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pkt0</a:t>
                </a:r>
              </a:p>
            </p:txBody>
          </p:sp>
        </p:grpSp>
        <p:grpSp>
          <p:nvGrpSpPr>
            <p:cNvPr id="208" name="Group 142">
              <a:extLst>
                <a:ext uri="{FF2B5EF4-FFF2-40B4-BE49-F238E27FC236}">
                  <a16:creationId xmlns:a16="http://schemas.microsoft.com/office/drawing/2014/main" id="{17F2B71F-052A-04DA-FA32-489F49DDE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2913" y="5037915"/>
              <a:ext cx="1204913" cy="590551"/>
              <a:chOff x="4762" y="2985"/>
              <a:chExt cx="759" cy="372"/>
            </a:xfrm>
          </p:grpSpPr>
          <p:sp>
            <p:nvSpPr>
              <p:cNvPr id="209" name="Text Box 143">
                <a:extLst>
                  <a:ext uri="{FF2B5EF4-FFF2-40B4-BE49-F238E27FC236}">
                    <a16:creationId xmlns:a16="http://schemas.microsoft.com/office/drawing/2014/main" id="{915083E1-B705-C7C1-35F1-F7FAE3F47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2" y="2985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 pkt0</a:t>
                </a:r>
              </a:p>
            </p:txBody>
          </p:sp>
          <p:sp>
            <p:nvSpPr>
              <p:cNvPr id="210" name="Text Box 144">
                <a:extLst>
                  <a:ext uri="{FF2B5EF4-FFF2-40B4-BE49-F238E27FC236}">
                    <a16:creationId xmlns:a16="http://schemas.microsoft.com/office/drawing/2014/main" id="{D1553F37-E55F-E582-4772-112C7A4B3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7" y="3126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send ack0</a:t>
                </a:r>
              </a:p>
            </p:txBody>
          </p:sp>
        </p:grpSp>
      </p:grpSp>
      <p:grpSp>
        <p:nvGrpSpPr>
          <p:cNvPr id="215" name="Group 149">
            <a:extLst>
              <a:ext uri="{FF2B5EF4-FFF2-40B4-BE49-F238E27FC236}">
                <a16:creationId xmlns:a16="http://schemas.microsoft.com/office/drawing/2014/main" id="{6459BE5E-21E4-809D-C485-7F9B321F6E00}"/>
              </a:ext>
            </a:extLst>
          </p:cNvPr>
          <p:cNvGrpSpPr>
            <a:grpSpLocks/>
          </p:cNvGrpSpPr>
          <p:nvPr/>
        </p:nvGrpSpPr>
        <p:grpSpPr bwMode="auto">
          <a:xfrm>
            <a:off x="8034892" y="4967903"/>
            <a:ext cx="1457325" cy="488950"/>
            <a:chOff x="3839" y="2850"/>
            <a:chExt cx="918" cy="308"/>
          </a:xfrm>
        </p:grpSpPr>
        <p:sp>
          <p:nvSpPr>
            <p:cNvPr id="216" name="Line 146">
              <a:extLst>
                <a:ext uri="{FF2B5EF4-FFF2-40B4-BE49-F238E27FC236}">
                  <a16:creationId xmlns:a16="http://schemas.microsoft.com/office/drawing/2014/main" id="{B81C8237-D748-2640-7D18-A06F0EEC8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2850"/>
              <a:ext cx="918" cy="30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7" name="Text Box 147">
              <a:extLst>
                <a:ext uri="{FF2B5EF4-FFF2-40B4-BE49-F238E27FC236}">
                  <a16:creationId xmlns:a16="http://schemas.microsoft.com/office/drawing/2014/main" id="{28DCEC47-7009-99ED-2E98-AA10EC40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" y="2873"/>
              <a:ext cx="3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218" name="Group 85">
            <a:extLst>
              <a:ext uri="{FF2B5EF4-FFF2-40B4-BE49-F238E27FC236}">
                <a16:creationId xmlns:a16="http://schemas.microsoft.com/office/drawing/2014/main" id="{699344DA-6B16-C8C7-6817-458ADF6D66F3}"/>
              </a:ext>
            </a:extLst>
          </p:cNvPr>
          <p:cNvGrpSpPr>
            <a:grpSpLocks/>
          </p:cNvGrpSpPr>
          <p:nvPr/>
        </p:nvGrpSpPr>
        <p:grpSpPr bwMode="auto">
          <a:xfrm>
            <a:off x="8026461" y="5469606"/>
            <a:ext cx="1471612" cy="363538"/>
            <a:chOff x="855" y="1799"/>
            <a:chExt cx="927" cy="229"/>
          </a:xfrm>
        </p:grpSpPr>
        <p:sp>
          <p:nvSpPr>
            <p:cNvPr id="219" name="Line 86">
              <a:extLst>
                <a:ext uri="{FF2B5EF4-FFF2-40B4-BE49-F238E27FC236}">
                  <a16:creationId xmlns:a16="http://schemas.microsoft.com/office/drawing/2014/main" id="{AD578C95-D423-19F9-92F4-B063677CA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0" name="Text Box 87">
              <a:extLst>
                <a:ext uri="{FF2B5EF4-FFF2-40B4-BE49-F238E27FC236}">
                  <a16:creationId xmlns:a16="http://schemas.microsoft.com/office/drawing/2014/main" id="{DA72DDEE-922A-938D-2AED-C65283DEA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799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EFE60EB-A63D-99CA-0DE9-91E6593C5CC0}"/>
              </a:ext>
            </a:extLst>
          </p:cNvPr>
          <p:cNvGrpSpPr/>
          <p:nvPr/>
        </p:nvGrpSpPr>
        <p:grpSpPr>
          <a:xfrm>
            <a:off x="6993934" y="4806637"/>
            <a:ext cx="1022350" cy="553607"/>
            <a:chOff x="6289259" y="5452590"/>
            <a:chExt cx="1022350" cy="553607"/>
          </a:xfrm>
        </p:grpSpPr>
        <p:sp>
          <p:nvSpPr>
            <p:cNvPr id="222" name="Text Box 96">
              <a:extLst>
                <a:ext uri="{FF2B5EF4-FFF2-40B4-BE49-F238E27FC236}">
                  <a16:creationId xmlns:a16="http://schemas.microsoft.com/office/drawing/2014/main" id="{692B3BDC-B455-7DB2-6162-EB04214B3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9123" y="5698420"/>
              <a:ext cx="81945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(ignore)</a:t>
              </a:r>
            </a:p>
          </p:txBody>
        </p:sp>
        <p:sp>
          <p:nvSpPr>
            <p:cNvPr id="223" name="Text Box 98">
              <a:extLst>
                <a:ext uri="{FF2B5EF4-FFF2-40B4-BE49-F238E27FC236}">
                  <a16:creationId xmlns:a16="http://schemas.microsoft.com/office/drawing/2014/main" id="{F561ED9F-4102-4A15-E1A5-1D60E8E0C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9259" y="5452590"/>
              <a:ext cx="1022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rcv ack1</a:t>
              </a:r>
            </a:p>
          </p:txBody>
        </p:sp>
      </p:grpSp>
      <p:sp>
        <p:nvSpPr>
          <p:cNvPr id="3" name="TextBox 28">
            <a:extLst>
              <a:ext uri="{FF2B5EF4-FFF2-40B4-BE49-F238E27FC236}">
                <a16:creationId xmlns:a16="http://schemas.microsoft.com/office/drawing/2014/main" id="{60216C63-0A75-10F0-750F-2C4CE385CBC5}"/>
              </a:ext>
            </a:extLst>
          </p:cNvPr>
          <p:cNvSpPr txBox="1"/>
          <p:nvPr/>
        </p:nvSpPr>
        <p:spPr>
          <a:xfrm>
            <a:off x="7293424" y="6488278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20072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23" grpId="0"/>
      <p:bldP spid="124" grpId="0"/>
      <p:bldP spid="125" grpId="0"/>
      <p:bldP spid="127" grpId="0"/>
      <p:bldP spid="128" grpId="0"/>
      <p:bldP spid="129" grpId="0"/>
      <p:bldP spid="130" grpId="0"/>
      <p:bldP spid="165" grpId="0"/>
      <p:bldP spid="166" grpId="0"/>
      <p:bldP spid="173" grpId="0"/>
      <p:bldP spid="174" grpId="0"/>
      <p:bldP spid="1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615B9-7378-8D5F-037F-400D10C27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4848-2F0F-E514-7D42-BB74AD7A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BE0AF-FAFC-D068-330B-9160042D9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Let’s allow packet loss</a:t>
            </a:r>
          </a:p>
          <a:p>
            <a:r>
              <a:rPr lang="en-IN" dirty="0"/>
              <a:t>What modifications are needed in rdt2.1?</a:t>
            </a:r>
          </a:p>
          <a:p>
            <a:pPr lvl="1"/>
            <a:r>
              <a:rPr lang="en-IN" dirty="0"/>
              <a:t>Introduce a timeout at the sender</a:t>
            </a:r>
          </a:p>
          <a:p>
            <a:pPr lvl="2"/>
            <a:r>
              <a:rPr lang="en-IN" dirty="0"/>
              <a:t>If an ACK isn’t received during a given period of time, resend the packet</a:t>
            </a:r>
          </a:p>
          <a:p>
            <a:pPr lvl="1"/>
            <a:r>
              <a:rPr lang="en-IN" dirty="0"/>
              <a:t>What value should we pick for the timeout?</a:t>
            </a:r>
          </a:p>
          <a:p>
            <a:pPr lvl="2"/>
            <a:r>
              <a:rPr lang="en-IN" dirty="0"/>
              <a:t>What is the problem when the timeout is very small?</a:t>
            </a:r>
          </a:p>
          <a:p>
            <a:pPr lvl="2"/>
            <a:r>
              <a:rPr lang="en-IN" dirty="0"/>
              <a:t>What is the problem when the timeout is very large?</a:t>
            </a:r>
          </a:p>
          <a:p>
            <a:pPr lvl="2"/>
            <a:r>
              <a:rPr lang="en-IN" dirty="0"/>
              <a:t>What should be an ideal timeout?</a:t>
            </a:r>
          </a:p>
        </p:txBody>
      </p:sp>
    </p:spTree>
    <p:extLst>
      <p:ext uri="{BB962C8B-B14F-4D97-AF65-F5344CB8AC3E}">
        <p14:creationId xmlns:p14="http://schemas.microsoft.com/office/powerpoint/2010/main" val="36319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4ABB4-5F73-8C97-9E46-B52B1FFBA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CC60-0B59-538D-B300-BB17A4AA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F5EE-41DE-A433-970F-B0C1F259D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Let’s allow packet loss.</a:t>
            </a:r>
          </a:p>
          <a:p>
            <a:r>
              <a:rPr lang="en-IN" dirty="0"/>
              <a:t>What modifications are needed in rdt2.1?</a:t>
            </a:r>
          </a:p>
          <a:p>
            <a:pPr lvl="1"/>
            <a:r>
              <a:rPr lang="en-IN" dirty="0"/>
              <a:t>Introduce a timeout at the sender</a:t>
            </a:r>
          </a:p>
          <a:p>
            <a:pPr lvl="2"/>
            <a:r>
              <a:rPr lang="en-IN" dirty="0"/>
              <a:t>If an ACK isn’t received during a given period of time, resend the packet</a:t>
            </a:r>
          </a:p>
          <a:p>
            <a:pPr lvl="1"/>
            <a:r>
              <a:rPr lang="en-IN" dirty="0"/>
              <a:t>What value should we pick for the timeout?</a:t>
            </a:r>
          </a:p>
          <a:p>
            <a:pPr lvl="2"/>
            <a:r>
              <a:rPr lang="en-IN" dirty="0"/>
              <a:t>What is the problem when the timeout is very small?</a:t>
            </a:r>
          </a:p>
          <a:p>
            <a:pPr lvl="3"/>
            <a:r>
              <a:rPr lang="en-IN" dirty="0"/>
              <a:t>Unnecessary retransmissions</a:t>
            </a:r>
          </a:p>
          <a:p>
            <a:pPr lvl="2"/>
            <a:r>
              <a:rPr lang="en-IN" dirty="0"/>
              <a:t>What is the problem when the timeout is very large?</a:t>
            </a:r>
          </a:p>
          <a:p>
            <a:pPr lvl="3"/>
            <a:r>
              <a:rPr lang="en-IN" dirty="0"/>
              <a:t>Retransmissions are delayed. Poor performance.</a:t>
            </a:r>
          </a:p>
          <a:p>
            <a:pPr lvl="2"/>
            <a:r>
              <a:rPr lang="en-IN" dirty="0"/>
              <a:t>What should be an ideal timeout?</a:t>
            </a:r>
          </a:p>
          <a:p>
            <a:pPr lvl="3"/>
            <a:r>
              <a:rPr lang="en-IN" dirty="0"/>
              <a:t>It should be slightly more than RTT. However, RTT is not fixed and may vary due to the change in load at intermediate gateways, </a:t>
            </a:r>
            <a:r>
              <a:rPr lang="en-US" dirty="0"/>
              <a:t>so finding an ideal timeout might be tricky.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864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041-279F-6544-DED3-EE729286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sender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AE0D7-726A-CD6E-9717-B5E2893E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21DAEF-5D36-2859-18C6-DE07B21F1788}"/>
                  </a:ext>
                </a:extLst>
              </p14:cNvPr>
              <p14:cNvContentPartPr/>
              <p14:nvPr/>
            </p14:nvContentPartPr>
            <p14:xfrm>
              <a:off x="681480" y="178200"/>
              <a:ext cx="11463480" cy="6597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21DAEF-5D36-2859-18C6-DE07B21F17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120" y="168840"/>
                <a:ext cx="11482200" cy="66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90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06891-F978-87FD-F8F2-2EAA3C076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576B-5BE5-68EF-B17F-1C5CC022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70112-88B6-29B2-912C-FBDE4F5F1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438E0E-2347-EF06-BFD2-996AE5B5268E}"/>
                  </a:ext>
                </a:extLst>
              </p14:cNvPr>
              <p14:cNvContentPartPr/>
              <p14:nvPr/>
            </p14:nvContentPartPr>
            <p14:xfrm>
              <a:off x="199080" y="-713520"/>
              <a:ext cx="11995920" cy="757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438E0E-2347-EF06-BFD2-996AE5B526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720" y="-722880"/>
                <a:ext cx="12014640" cy="75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304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18DE-7FED-A07B-9CD1-8E210AF0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sender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8AABE2-9F4E-B407-E6A3-0263093FB98E}"/>
              </a:ext>
            </a:extLst>
          </p:cNvPr>
          <p:cNvSpPr/>
          <p:nvPr/>
        </p:nvSpPr>
        <p:spPr>
          <a:xfrm>
            <a:off x="2666162" y="3735852"/>
            <a:ext cx="1037420" cy="223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39858-1E7B-F766-E67C-8EB807F731DE}"/>
              </a:ext>
            </a:extLst>
          </p:cNvPr>
          <p:cNvSpPr/>
          <p:nvPr/>
        </p:nvSpPr>
        <p:spPr>
          <a:xfrm>
            <a:off x="5108911" y="5798809"/>
            <a:ext cx="1037420" cy="223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04C16-A84A-0F38-2841-6E12422F94AB}"/>
              </a:ext>
            </a:extLst>
          </p:cNvPr>
          <p:cNvSpPr/>
          <p:nvPr/>
        </p:nvSpPr>
        <p:spPr>
          <a:xfrm>
            <a:off x="8105934" y="3949220"/>
            <a:ext cx="944562" cy="223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CF1D3-6E56-4677-786C-24C7BDB17D56}"/>
              </a:ext>
            </a:extLst>
          </p:cNvPr>
          <p:cNvSpPr/>
          <p:nvPr/>
        </p:nvSpPr>
        <p:spPr>
          <a:xfrm>
            <a:off x="4772033" y="1955144"/>
            <a:ext cx="1037420" cy="223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15C5D7C6-9B7B-05A7-8D7F-1C867A8AE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8198" y="1637972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CD162123-E48B-8327-0D4A-43C24A2467B0}"/>
              </a:ext>
            </a:extLst>
          </p:cNvPr>
          <p:cNvGrpSpPr>
            <a:grpSpLocks/>
          </p:cNvGrpSpPr>
          <p:nvPr/>
        </p:nvGrpSpPr>
        <p:grpSpPr bwMode="auto">
          <a:xfrm>
            <a:off x="7099636" y="2184072"/>
            <a:ext cx="889000" cy="865187"/>
            <a:chOff x="445" y="1273"/>
            <a:chExt cx="560" cy="545"/>
          </a:xfrm>
        </p:grpSpPr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FF4BD23-73D1-C534-97BE-2ECCE12AA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A633C832-6DD0-7A82-0D58-767462C2B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ACK0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A5E99-8699-4F00-791E-049AEA2A64C5}"/>
              </a:ext>
            </a:extLst>
          </p:cNvPr>
          <p:cNvGrpSpPr/>
          <p:nvPr/>
        </p:nvGrpSpPr>
        <p:grpSpPr>
          <a:xfrm>
            <a:off x="4758073" y="1183947"/>
            <a:ext cx="3860800" cy="1144587"/>
            <a:chOff x="4758073" y="1183947"/>
            <a:chExt cx="3860800" cy="1144587"/>
          </a:xfrm>
        </p:grpSpPr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55111A71-04E3-6CE3-9A44-CA8A48A7A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073" y="1477634"/>
              <a:ext cx="386080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make_pkt(0, data, checksum)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start_timer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DD3EE799-B266-3372-56C9-2A8B6BD58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348" y="1183947"/>
              <a:ext cx="17240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E10FA1A7-757B-4810-51AC-C94D3424E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948" y="1522084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111113F-CAA5-281C-7FC5-3317C73DC99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23198" y="2165022"/>
              <a:ext cx="2090738" cy="163512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2592C4EB-6BA2-41BB-84A5-13F08D0EFE26}"/>
              </a:ext>
            </a:extLst>
          </p:cNvPr>
          <p:cNvGrpSpPr>
            <a:grpSpLocks/>
          </p:cNvGrpSpPr>
          <p:nvPr/>
        </p:nvGrpSpPr>
        <p:grpSpPr bwMode="auto">
          <a:xfrm>
            <a:off x="7191711" y="4098597"/>
            <a:ext cx="1189037" cy="850900"/>
            <a:chOff x="4090" y="3230"/>
            <a:chExt cx="749" cy="536"/>
          </a:xfrm>
        </p:grpSpPr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B9BC5EFA-CA0E-A3C8-A6CB-EBCE33CD5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43B60058-0CDB-07A9-EF53-81842188F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call 1 from above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118752-FA89-1862-CFCA-A890192D3EEF}"/>
              </a:ext>
            </a:extLst>
          </p:cNvPr>
          <p:cNvGrpSpPr/>
          <p:nvPr/>
        </p:nvGrpSpPr>
        <p:grpSpPr>
          <a:xfrm>
            <a:off x="5054936" y="4832022"/>
            <a:ext cx="3444875" cy="1038225"/>
            <a:chOff x="5054936" y="4832022"/>
            <a:chExt cx="3444875" cy="1038225"/>
          </a:xfrm>
        </p:grpSpPr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2065B84-581D-3D79-08B0-A548B0CFE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911" y="4832022"/>
              <a:ext cx="2312987" cy="274637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BD1BF70F-CFE4-7CDB-BE59-1A7BCF920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936" y="5317797"/>
              <a:ext cx="34448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make_pkt(1, data, checksum)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start_timer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B2EFEB3F-51E8-7BFE-75BC-47A0D0D68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936" y="5035222"/>
              <a:ext cx="17240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0EF39D01-6803-E45A-E806-90AE17AB0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998" y="5346372"/>
              <a:ext cx="25987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3FAAD5-5120-4881-7933-175F9AD65625}"/>
              </a:ext>
            </a:extLst>
          </p:cNvPr>
          <p:cNvGrpSpPr/>
          <p:nvPr/>
        </p:nvGrpSpPr>
        <p:grpSpPr>
          <a:xfrm>
            <a:off x="7858461" y="2912734"/>
            <a:ext cx="2309812" cy="1184275"/>
            <a:chOff x="7858461" y="2912734"/>
            <a:chExt cx="2309812" cy="1184275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89A96B7-5C46-2EB5-FFEC-173ACA181BBA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7349667" y="3421528"/>
              <a:ext cx="1184275" cy="166687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BC7EC2CB-10B4-12F5-8C76-144BB198A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8798" y="3200072"/>
              <a:ext cx="214947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isACK(rcvpkt,0)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BE469F5C-0F9E-A1DA-BB51-A26F3016D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4686" y="3911272"/>
              <a:ext cx="14192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F7A0B054-C776-663A-0700-B5F38B1AF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9436" y="3892222"/>
              <a:ext cx="1514475" cy="17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stop_timer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B27DAE-945E-B2D9-7C9C-D3691D7E5CC1}"/>
              </a:ext>
            </a:extLst>
          </p:cNvPr>
          <p:cNvGrpSpPr/>
          <p:nvPr/>
        </p:nvGrpSpPr>
        <p:grpSpPr>
          <a:xfrm>
            <a:off x="2638761" y="2958772"/>
            <a:ext cx="1945938" cy="1239836"/>
            <a:chOff x="2638761" y="2958772"/>
            <a:chExt cx="1945938" cy="1239836"/>
          </a:xfrm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08BBD148-DF52-FFEA-51CF-25539F6AB31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932568" y="3546478"/>
              <a:ext cx="1150609" cy="153652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" name="Text Box 27">
              <a:extLst>
                <a:ext uri="{FF2B5EF4-FFF2-40B4-BE49-F238E27FC236}">
                  <a16:creationId xmlns:a16="http://schemas.microsoft.com/office/drawing/2014/main" id="{FE778AF6-15E1-2729-6409-1502FB745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698" y="2958772"/>
              <a:ext cx="1912938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isACK(rcvpkt,1)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CB5A2D83-831F-2E41-ED1C-9F156B6BF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3698" y="3698547"/>
              <a:ext cx="15176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" name="Text Box 30">
              <a:extLst>
                <a:ext uri="{FF2B5EF4-FFF2-40B4-BE49-F238E27FC236}">
                  <a16:creationId xmlns:a16="http://schemas.microsoft.com/office/drawing/2014/main" id="{F6B3AB98-4B74-9045-D416-6B937F157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761" y="3671559"/>
              <a:ext cx="1514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stop_timer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FE398A-7E0C-869C-FB8F-6441413E4C2D}"/>
              </a:ext>
            </a:extLst>
          </p:cNvPr>
          <p:cNvGrpSpPr/>
          <p:nvPr/>
        </p:nvGrpSpPr>
        <p:grpSpPr>
          <a:xfrm>
            <a:off x="7977523" y="2372984"/>
            <a:ext cx="2447925" cy="741363"/>
            <a:chOff x="7977523" y="2372984"/>
            <a:chExt cx="2447925" cy="7413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DA69C8-F43E-D304-C3D0-02A285C60337}"/>
                </a:ext>
              </a:extLst>
            </p:cNvPr>
            <p:cNvSpPr/>
            <p:nvPr/>
          </p:nvSpPr>
          <p:spPr>
            <a:xfrm>
              <a:off x="8369605" y="2404148"/>
              <a:ext cx="732514" cy="223838"/>
            </a:xfrm>
            <a:prstGeom prst="rect">
              <a:avLst/>
            </a:prstGeom>
            <a:solidFill>
              <a:srgbClr val="FFB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B6E864E-3012-692C-E299-F804F9CD2A65}"/>
                </a:ext>
              </a:extLst>
            </p:cNvPr>
            <p:cNvSpPr/>
            <p:nvPr/>
          </p:nvSpPr>
          <p:spPr>
            <a:xfrm>
              <a:off x="8358054" y="2870582"/>
              <a:ext cx="1037420" cy="2238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9F71F65-5032-0734-90FC-446E142C71FC}"/>
                </a:ext>
              </a:extLst>
            </p:cNvPr>
            <p:cNvGrpSpPr/>
            <p:nvPr/>
          </p:nvGrpSpPr>
          <p:grpSpPr>
            <a:xfrm>
              <a:off x="7977523" y="2372984"/>
              <a:ext cx="2447925" cy="741363"/>
              <a:chOff x="7977523" y="2372984"/>
              <a:chExt cx="2447925" cy="741363"/>
            </a:xfrm>
          </p:grpSpPr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59F015D9-0B34-1746-D6CB-F79678C10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7523" y="2431722"/>
                <a:ext cx="461963" cy="682625"/>
              </a:xfrm>
              <a:custGeom>
                <a:avLst/>
                <a:gdLst>
                  <a:gd name="T0" fmla="*/ 0 w 291"/>
                  <a:gd name="T1" fmla="*/ 2147483647 h 430"/>
                  <a:gd name="T2" fmla="*/ 2147483647 w 291"/>
                  <a:gd name="T3" fmla="*/ 2147483647 h 4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1" h="430">
                    <a:moveTo>
                      <a:pt x="0" y="120"/>
                    </a:moveTo>
                    <a:cubicBezTo>
                      <a:pt x="291" y="0"/>
                      <a:pt x="259" y="430"/>
                      <a:pt x="15" y="25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" name="Text Box 32">
                <a:extLst>
                  <a:ext uri="{FF2B5EF4-FFF2-40B4-BE49-F238E27FC236}">
                    <a16:creationId xmlns:a16="http://schemas.microsoft.com/office/drawing/2014/main" id="{48BB6F80-7729-5F53-72D9-616FCD6F1F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9311" y="2609522"/>
                <a:ext cx="2116137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udt_send(sndpkt)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start_timer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" name="Text Box 33">
                <a:extLst>
                  <a:ext uri="{FF2B5EF4-FFF2-40B4-BE49-F238E27FC236}">
                    <a16:creationId xmlns:a16="http://schemas.microsoft.com/office/drawing/2014/main" id="{498D2DE0-D8D1-FA33-C8DC-9D9E4386C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1536" y="2372984"/>
                <a:ext cx="11144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timeout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2" name="Line 34">
                <a:extLst>
                  <a:ext uri="{FF2B5EF4-FFF2-40B4-BE49-F238E27FC236}">
                    <a16:creationId xmlns:a16="http://schemas.microsoft.com/office/drawing/2014/main" id="{8C595E05-ADBE-8083-820D-60CD9283F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0436" y="2626984"/>
                <a:ext cx="990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CB2AD1-C6B5-C51A-3F50-78E512AD202F}"/>
              </a:ext>
            </a:extLst>
          </p:cNvPr>
          <p:cNvGrpSpPr>
            <a:grpSpLocks/>
          </p:cNvGrpSpPr>
          <p:nvPr/>
        </p:nvGrpSpPr>
        <p:grpSpPr bwMode="auto">
          <a:xfrm>
            <a:off x="4157998" y="2228522"/>
            <a:ext cx="1189038" cy="850900"/>
            <a:chOff x="4090" y="3230"/>
            <a:chExt cx="749" cy="53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83F8685-7599-7280-64F0-81D3A39A8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" name="Text Box 44">
              <a:extLst>
                <a:ext uri="{FF2B5EF4-FFF2-40B4-BE49-F238E27FC236}">
                  <a16:creationId xmlns:a16="http://schemas.microsoft.com/office/drawing/2014/main" id="{8686B5A8-04BD-A6C7-2CB3-4963FF48C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call 0 from above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328E2A5D-4145-7895-2DE0-EA820CBD97CF}"/>
              </a:ext>
            </a:extLst>
          </p:cNvPr>
          <p:cNvGrpSpPr>
            <a:grpSpLocks/>
          </p:cNvGrpSpPr>
          <p:nvPr/>
        </p:nvGrpSpPr>
        <p:grpSpPr bwMode="auto">
          <a:xfrm>
            <a:off x="4369136" y="4082722"/>
            <a:ext cx="889000" cy="865187"/>
            <a:chOff x="445" y="1273"/>
            <a:chExt cx="560" cy="545"/>
          </a:xfrm>
        </p:grpSpPr>
        <p:sp>
          <p:nvSpPr>
            <p:cNvPr id="47" name="Oval 47">
              <a:extLst>
                <a:ext uri="{FF2B5EF4-FFF2-40B4-BE49-F238E27FC236}">
                  <a16:creationId xmlns:a16="http://schemas.microsoft.com/office/drawing/2014/main" id="{F4851676-2F30-2A8E-0259-E77C58549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Text Box 48">
              <a:extLst>
                <a:ext uri="{FF2B5EF4-FFF2-40B4-BE49-F238E27FC236}">
                  <a16:creationId xmlns:a16="http://schemas.microsoft.com/office/drawing/2014/main" id="{7EF18DAF-52A0-23DB-F9B8-F391BADB3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ACK1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88933BF-29CC-9FE3-01D0-008C471E2243}"/>
              </a:ext>
            </a:extLst>
          </p:cNvPr>
          <p:cNvGrpSpPr/>
          <p:nvPr/>
        </p:nvGrpSpPr>
        <p:grpSpPr>
          <a:xfrm>
            <a:off x="8164848" y="4466897"/>
            <a:ext cx="1760538" cy="890587"/>
            <a:chOff x="8164848" y="4466897"/>
            <a:chExt cx="1760538" cy="890587"/>
          </a:xfrm>
        </p:grpSpPr>
        <p:sp>
          <p:nvSpPr>
            <p:cNvPr id="126" name="Freeform 40">
              <a:extLst>
                <a:ext uri="{FF2B5EF4-FFF2-40B4-BE49-F238E27FC236}">
                  <a16:creationId xmlns:a16="http://schemas.microsoft.com/office/drawing/2014/main" id="{8C784323-2D74-F0D0-831D-777FF7675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848" y="4466897"/>
              <a:ext cx="579438" cy="890587"/>
            </a:xfrm>
            <a:custGeom>
              <a:avLst/>
              <a:gdLst>
                <a:gd name="T0" fmla="*/ 2147483647 w 322"/>
                <a:gd name="T1" fmla="*/ 2147483647 h 483"/>
                <a:gd name="T2" fmla="*/ 0 w 322"/>
                <a:gd name="T3" fmla="*/ 2147483647 h 48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2" h="483">
                  <a:moveTo>
                    <a:pt x="31" y="120"/>
                  </a:moveTo>
                  <a:cubicBezTo>
                    <a:pt x="322" y="0"/>
                    <a:pt x="64" y="483"/>
                    <a:pt x="0" y="18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7" name="Text Box 50">
              <a:extLst>
                <a:ext uri="{FF2B5EF4-FFF2-40B4-BE49-F238E27FC236}">
                  <a16:creationId xmlns:a16="http://schemas.microsoft.com/office/drawing/2014/main" id="{A5627044-F663-21A9-B3DB-6E781069F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3361" y="4946322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  <p:sp>
          <p:nvSpPr>
            <p:cNvPr id="128" name="Text Box 51">
              <a:extLst>
                <a:ext uri="{FF2B5EF4-FFF2-40B4-BE49-F238E27FC236}">
                  <a16:creationId xmlns:a16="http://schemas.microsoft.com/office/drawing/2014/main" id="{2794EB2F-67F9-22FF-C545-E76456013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6636" y="4697084"/>
              <a:ext cx="14287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9" name="Line 52">
              <a:extLst>
                <a:ext uri="{FF2B5EF4-FFF2-40B4-BE49-F238E27FC236}">
                  <a16:creationId xmlns:a16="http://schemas.microsoft.com/office/drawing/2014/main" id="{FC534088-32A8-74A0-2354-79C40E717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3948" y="4982834"/>
              <a:ext cx="11017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5149F7A-B830-C60C-97F7-F4DA6ED033BD}"/>
              </a:ext>
            </a:extLst>
          </p:cNvPr>
          <p:cNvGrpSpPr/>
          <p:nvPr/>
        </p:nvGrpSpPr>
        <p:grpSpPr>
          <a:xfrm>
            <a:off x="7807661" y="1290309"/>
            <a:ext cx="2117725" cy="1144588"/>
            <a:chOff x="7807661" y="1290309"/>
            <a:chExt cx="2117725" cy="1144588"/>
          </a:xfrm>
        </p:grpSpPr>
        <p:sp>
          <p:nvSpPr>
            <p:cNvPr id="131" name="Freeform 11">
              <a:extLst>
                <a:ext uri="{FF2B5EF4-FFF2-40B4-BE49-F238E27FC236}">
                  <a16:creationId xmlns:a16="http://schemas.microsoft.com/office/drawing/2014/main" id="{1AE36AA5-633A-2DEC-5BA5-F81B6DE8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661" y="1768147"/>
              <a:ext cx="871537" cy="666750"/>
            </a:xfrm>
            <a:custGeom>
              <a:avLst/>
              <a:gdLst>
                <a:gd name="T0" fmla="*/ 0 w 549"/>
                <a:gd name="T1" fmla="*/ 2147483647 h 420"/>
                <a:gd name="T2" fmla="*/ 2147483647 w 549"/>
                <a:gd name="T3" fmla="*/ 2147483647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9" h="420">
                  <a:moveTo>
                    <a:pt x="0" y="306"/>
                  </a:moveTo>
                  <a:cubicBezTo>
                    <a:pt x="78" y="0"/>
                    <a:pt x="549" y="315"/>
                    <a:pt x="87" y="42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Text Box 12">
              <a:extLst>
                <a:ext uri="{FF2B5EF4-FFF2-40B4-BE49-F238E27FC236}">
                  <a16:creationId xmlns:a16="http://schemas.microsoft.com/office/drawing/2014/main" id="{2A417DEC-AC9D-7DAD-0E36-ED07C2348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0411" y="1290309"/>
              <a:ext cx="170497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 corrupt(rcvpkt) ||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isACK(rcvpkt,1) 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3" name="Line 13">
              <a:extLst>
                <a:ext uri="{FF2B5EF4-FFF2-40B4-BE49-F238E27FC236}">
                  <a16:creationId xmlns:a16="http://schemas.microsoft.com/office/drawing/2014/main" id="{39822F23-B9F5-E871-E7C2-39EFF30B6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9961" y="1991984"/>
              <a:ext cx="13509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" name="Text Box 53">
              <a:extLst>
                <a:ext uri="{FF2B5EF4-FFF2-40B4-BE49-F238E27FC236}">
                  <a16:creationId xmlns:a16="http://schemas.microsoft.com/office/drawing/2014/main" id="{80B41B4F-4376-0406-7D9D-00B8EA3EE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6523" y="1941184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03F910D-5EAC-7F84-5F3B-B8C3DEA0C7DE}"/>
              </a:ext>
            </a:extLst>
          </p:cNvPr>
          <p:cNvGrpSpPr/>
          <p:nvPr/>
        </p:nvGrpSpPr>
        <p:grpSpPr>
          <a:xfrm>
            <a:off x="2775286" y="1876097"/>
            <a:ext cx="1549400" cy="890587"/>
            <a:chOff x="2775286" y="1876097"/>
            <a:chExt cx="1549400" cy="890587"/>
          </a:xfrm>
        </p:grpSpPr>
        <p:sp>
          <p:nvSpPr>
            <p:cNvPr id="136" name="Text Box 41">
              <a:extLst>
                <a:ext uri="{FF2B5EF4-FFF2-40B4-BE49-F238E27FC236}">
                  <a16:creationId xmlns:a16="http://schemas.microsoft.com/office/drawing/2014/main" id="{55D8DF89-F1D9-0062-A72A-0786BFB49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5286" y="1968172"/>
              <a:ext cx="14287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7" name="Line 45">
              <a:extLst>
                <a:ext uri="{FF2B5EF4-FFF2-40B4-BE49-F238E27FC236}">
                  <a16:creationId xmlns:a16="http://schemas.microsoft.com/office/drawing/2014/main" id="{D0E502EB-DC46-C56B-767D-694076374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598" y="2253922"/>
              <a:ext cx="11017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8" name="Freeform 49">
              <a:extLst>
                <a:ext uri="{FF2B5EF4-FFF2-40B4-BE49-F238E27FC236}">
                  <a16:creationId xmlns:a16="http://schemas.microsoft.com/office/drawing/2014/main" id="{E0ED8D25-7709-CD66-73AA-E7380B23113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745248" y="1876097"/>
              <a:ext cx="579438" cy="890587"/>
            </a:xfrm>
            <a:custGeom>
              <a:avLst/>
              <a:gdLst>
                <a:gd name="T0" fmla="*/ 2147483647 w 322"/>
                <a:gd name="T1" fmla="*/ 2147483647 h 483"/>
                <a:gd name="T2" fmla="*/ 0 w 322"/>
                <a:gd name="T3" fmla="*/ 2147483647 h 48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2" h="483">
                  <a:moveTo>
                    <a:pt x="31" y="120"/>
                  </a:moveTo>
                  <a:cubicBezTo>
                    <a:pt x="322" y="0"/>
                    <a:pt x="64" y="483"/>
                    <a:pt x="0" y="18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9" name="Text Box 54">
              <a:extLst>
                <a:ext uri="{FF2B5EF4-FFF2-40B4-BE49-F238E27FC236}">
                  <a16:creationId xmlns:a16="http://schemas.microsoft.com/office/drawing/2014/main" id="{03A2CCCC-B8A7-5C7C-7179-1577B30D9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023" y="2217409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672FE3E-D662-2342-73A1-54CB7DF95944}"/>
              </a:ext>
            </a:extLst>
          </p:cNvPr>
          <p:cNvGrpSpPr/>
          <p:nvPr/>
        </p:nvGrpSpPr>
        <p:grpSpPr>
          <a:xfrm>
            <a:off x="2367298" y="4307189"/>
            <a:ext cx="1973263" cy="725996"/>
            <a:chOff x="2367298" y="4307189"/>
            <a:chExt cx="1973263" cy="725996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2A0A4EC-28D5-3A44-5F30-B1C12214EBC1}"/>
                </a:ext>
              </a:extLst>
            </p:cNvPr>
            <p:cNvSpPr/>
            <p:nvPr/>
          </p:nvSpPr>
          <p:spPr>
            <a:xfrm>
              <a:off x="2418382" y="4342649"/>
              <a:ext cx="769654" cy="223838"/>
            </a:xfrm>
            <a:prstGeom prst="rect">
              <a:avLst/>
            </a:prstGeom>
            <a:solidFill>
              <a:srgbClr val="FFB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859F079-B4A7-02D3-94F7-9E902CFDBF8E}"/>
                </a:ext>
              </a:extLst>
            </p:cNvPr>
            <p:cNvSpPr/>
            <p:nvPr/>
          </p:nvSpPr>
          <p:spPr>
            <a:xfrm>
              <a:off x="2418337" y="4809347"/>
              <a:ext cx="909161" cy="2238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36">
              <a:extLst>
                <a:ext uri="{FF2B5EF4-FFF2-40B4-BE49-F238E27FC236}">
                  <a16:creationId xmlns:a16="http://schemas.microsoft.com/office/drawing/2014/main" id="{6B13BEC0-E698-1008-45E7-1F93E516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061" y="4506584"/>
              <a:ext cx="571500" cy="420688"/>
            </a:xfrm>
            <a:custGeom>
              <a:avLst/>
              <a:gdLst>
                <a:gd name="T0" fmla="*/ 2147483647 w 900"/>
                <a:gd name="T1" fmla="*/ 2147483647 h 662"/>
                <a:gd name="T2" fmla="*/ 2147483647 w 900"/>
                <a:gd name="T3" fmla="*/ 2147483647 h 6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00" h="662">
                  <a:moveTo>
                    <a:pt x="900" y="360"/>
                  </a:moveTo>
                  <a:cubicBezTo>
                    <a:pt x="171" y="662"/>
                    <a:pt x="0" y="0"/>
                    <a:pt x="825" y="1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4" name="Text Box 37">
              <a:extLst>
                <a:ext uri="{FF2B5EF4-FFF2-40B4-BE49-F238E27FC236}">
                  <a16:creationId xmlns:a16="http://schemas.microsoft.com/office/drawing/2014/main" id="{A9E4405F-D709-048E-0519-934C5E779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298" y="4554209"/>
              <a:ext cx="182403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start_timer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Text Box 38">
              <a:extLst>
                <a:ext uri="{FF2B5EF4-FFF2-40B4-BE49-F238E27FC236}">
                  <a16:creationId xmlns:a16="http://schemas.microsoft.com/office/drawing/2014/main" id="{357432E9-5FB2-EC4C-365C-6B191189B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586" y="4307189"/>
              <a:ext cx="1114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timeout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Line 39">
              <a:extLst>
                <a:ext uri="{FF2B5EF4-FFF2-40B4-BE49-F238E27FC236}">
                  <a16:creationId xmlns:a16="http://schemas.microsoft.com/office/drawing/2014/main" id="{63D503F9-E6D8-5A79-84FB-F342882EE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773" y="4582784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79B4EE5-C613-F435-070C-F9535052BBCA}"/>
              </a:ext>
            </a:extLst>
          </p:cNvPr>
          <p:cNvGrpSpPr/>
          <p:nvPr/>
        </p:nvGrpSpPr>
        <p:grpSpPr>
          <a:xfrm>
            <a:off x="3029286" y="4795509"/>
            <a:ext cx="1631950" cy="1428750"/>
            <a:chOff x="3029286" y="4795509"/>
            <a:chExt cx="1631950" cy="1428750"/>
          </a:xfrm>
        </p:grpSpPr>
        <p:sp>
          <p:nvSpPr>
            <p:cNvPr id="148" name="Text Box 25">
              <a:extLst>
                <a:ext uri="{FF2B5EF4-FFF2-40B4-BE49-F238E27FC236}">
                  <a16:creationId xmlns:a16="http://schemas.microsoft.com/office/drawing/2014/main" id="{DDAFDB93-C438-3DDC-E767-CE18B734A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9286" y="5155872"/>
              <a:ext cx="16224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 corrupt(rcvpkt) ||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isACK(rcvpkt,0) 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9" name="Line 26">
              <a:extLst>
                <a:ext uri="{FF2B5EF4-FFF2-40B4-BE49-F238E27FC236}">
                  <a16:creationId xmlns:a16="http://schemas.microsoft.com/office/drawing/2014/main" id="{F711D6E7-24BA-A17D-372E-72E1587B8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473" y="5881359"/>
              <a:ext cx="12541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0" name="Freeform 35">
              <a:extLst>
                <a:ext uri="{FF2B5EF4-FFF2-40B4-BE49-F238E27FC236}">
                  <a16:creationId xmlns:a16="http://schemas.microsoft.com/office/drawing/2014/main" id="{5C8D8DEE-744E-4119-396F-261BC91DB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086" y="4795509"/>
              <a:ext cx="692150" cy="631825"/>
            </a:xfrm>
            <a:custGeom>
              <a:avLst/>
              <a:gdLst>
                <a:gd name="T0" fmla="*/ 2147483647 w 436"/>
                <a:gd name="T1" fmla="*/ 2147483647 h 398"/>
                <a:gd name="T2" fmla="*/ 2147483647 w 436"/>
                <a:gd name="T3" fmla="*/ 0 h 39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6" h="398">
                  <a:moveTo>
                    <a:pt x="436" y="101"/>
                  </a:moveTo>
                  <a:cubicBezTo>
                    <a:pt x="367" y="398"/>
                    <a:pt x="0" y="31"/>
                    <a:pt x="30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55">
              <a:extLst>
                <a:ext uri="{FF2B5EF4-FFF2-40B4-BE49-F238E27FC236}">
                  <a16:creationId xmlns:a16="http://schemas.microsoft.com/office/drawing/2014/main" id="{342066AD-596C-A516-05C5-770179B91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8248" y="5887709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</p:grpSp>
      <p:sp>
        <p:nvSpPr>
          <p:cNvPr id="152" name="Oval 151">
            <a:extLst>
              <a:ext uri="{FF2B5EF4-FFF2-40B4-BE49-F238E27FC236}">
                <a16:creationId xmlns:a16="http://schemas.microsoft.com/office/drawing/2014/main" id="{CD4E5BF1-B3AB-B067-4562-C981709F853F}"/>
              </a:ext>
            </a:extLst>
          </p:cNvPr>
          <p:cNvSpPr/>
          <p:nvPr/>
        </p:nvSpPr>
        <p:spPr>
          <a:xfrm>
            <a:off x="7086600" y="2184400"/>
            <a:ext cx="914400" cy="8678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A96603F9-86E0-9337-85BF-EEA028C06E94}"/>
              </a:ext>
            </a:extLst>
          </p:cNvPr>
          <p:cNvSpPr/>
          <p:nvPr/>
        </p:nvSpPr>
        <p:spPr>
          <a:xfrm>
            <a:off x="7302500" y="4102100"/>
            <a:ext cx="936658" cy="850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C941B94-A927-A0D8-2119-CF611F0ECDBE}"/>
              </a:ext>
            </a:extLst>
          </p:cNvPr>
          <p:cNvSpPr/>
          <p:nvPr/>
        </p:nvSpPr>
        <p:spPr>
          <a:xfrm>
            <a:off x="4356100" y="4070372"/>
            <a:ext cx="914400" cy="8763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EB02056-ADBE-B893-143E-654DEBA9C530}"/>
              </a:ext>
            </a:extLst>
          </p:cNvPr>
          <p:cNvSpPr/>
          <p:nvPr/>
        </p:nvSpPr>
        <p:spPr>
          <a:xfrm>
            <a:off x="4254500" y="2216171"/>
            <a:ext cx="952500" cy="8711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5B0BDC68-F284-1BB7-8202-05AC29B15664}"/>
              </a:ext>
            </a:extLst>
          </p:cNvPr>
          <p:cNvSpPr txBox="1"/>
          <p:nvPr/>
        </p:nvSpPr>
        <p:spPr>
          <a:xfrm>
            <a:off x="7293424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224465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E2AD3-CBB7-E6E1-1817-E6C713E20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E391-1741-07F7-21E5-52FC2ADD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receiver</a:t>
            </a:r>
          </a:p>
        </p:txBody>
      </p:sp>
      <p:grpSp>
        <p:nvGrpSpPr>
          <p:cNvPr id="42" name="Group 3">
            <a:extLst>
              <a:ext uri="{FF2B5EF4-FFF2-40B4-BE49-F238E27FC236}">
                <a16:creationId xmlns:a16="http://schemas.microsoft.com/office/drawing/2014/main" id="{5B8C26BF-1FC9-7FBA-9EE0-59E07647EA5C}"/>
              </a:ext>
            </a:extLst>
          </p:cNvPr>
          <p:cNvGrpSpPr>
            <a:grpSpLocks/>
          </p:cNvGrpSpPr>
          <p:nvPr/>
        </p:nvGrpSpPr>
        <p:grpSpPr bwMode="auto">
          <a:xfrm>
            <a:off x="4764244" y="3345999"/>
            <a:ext cx="817563" cy="795338"/>
            <a:chOff x="963" y="1131"/>
            <a:chExt cx="515" cy="501"/>
          </a:xfrm>
        </p:grpSpPr>
        <p:sp>
          <p:nvSpPr>
            <p:cNvPr id="43" name="Oval 4">
              <a:extLst>
                <a:ext uri="{FF2B5EF4-FFF2-40B4-BE49-F238E27FC236}">
                  <a16:creationId xmlns:a16="http://schemas.microsoft.com/office/drawing/2014/main" id="{1C02F9C9-7B16-5B09-75DC-3EED34E23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" name="Text Box 5">
              <a:extLst>
                <a:ext uri="{FF2B5EF4-FFF2-40B4-BE49-F238E27FC236}">
                  <a16:creationId xmlns:a16="http://schemas.microsoft.com/office/drawing/2014/main" id="{87DDBB42-843B-7081-A7BA-DE130175D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 from below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" name="Line 6">
            <a:extLst>
              <a:ext uri="{FF2B5EF4-FFF2-40B4-BE49-F238E27FC236}">
                <a16:creationId xmlns:a16="http://schemas.microsoft.com/office/drawing/2014/main" id="{15219314-97E6-F1FF-73F9-7ED5BA54E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732" y="2276024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7D1F543-77B3-F477-1A68-7F2D27B99DCA}"/>
              </a:ext>
            </a:extLst>
          </p:cNvPr>
          <p:cNvGrpSpPr/>
          <p:nvPr/>
        </p:nvGrpSpPr>
        <p:grpSpPr>
          <a:xfrm>
            <a:off x="4688044" y="4161974"/>
            <a:ext cx="3862388" cy="2187575"/>
            <a:chOff x="4688044" y="4161974"/>
            <a:chExt cx="3862388" cy="2187575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9591FF63-2F8F-308D-F16F-C5D31852C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232" y="4161974"/>
              <a:ext cx="1590675" cy="688975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" name="Text Box 12">
              <a:extLst>
                <a:ext uri="{FF2B5EF4-FFF2-40B4-BE49-F238E27FC236}">
                  <a16:creationId xmlns:a16="http://schemas.microsoft.com/office/drawing/2014/main" id="{2F5ACF92-E8B0-0ADF-D4F3-A66DA8DFB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8044" y="4742999"/>
              <a:ext cx="35814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&amp;&amp; has_seq1(rcvpkt)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Line 13">
              <a:extLst>
                <a:ext uri="{FF2B5EF4-FFF2-40B4-BE49-F238E27FC236}">
                  <a16:creationId xmlns:a16="http://schemas.microsoft.com/office/drawing/2014/main" id="{16F5346C-B794-B1D9-1806-CABD7A4B9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4719" y="5300212"/>
              <a:ext cx="2898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Text Box 14">
              <a:extLst>
                <a:ext uri="{FF2B5EF4-FFF2-40B4-BE49-F238E27FC236}">
                  <a16:creationId xmlns:a16="http://schemas.microsoft.com/office/drawing/2014/main" id="{0BA09FB4-9E22-BC86-3A6B-FAF1E2ECE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7569" y="5355774"/>
              <a:ext cx="3852863" cy="99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= extract(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deliver(data)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make_pkt(ACK1,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1" name="Group 15">
            <a:extLst>
              <a:ext uri="{FF2B5EF4-FFF2-40B4-BE49-F238E27FC236}">
                <a16:creationId xmlns:a16="http://schemas.microsoft.com/office/drawing/2014/main" id="{4187A546-5E7A-74E6-38C7-444F7E09E997}"/>
              </a:ext>
            </a:extLst>
          </p:cNvPr>
          <p:cNvGrpSpPr>
            <a:grpSpLocks/>
          </p:cNvGrpSpPr>
          <p:nvPr/>
        </p:nvGrpSpPr>
        <p:grpSpPr bwMode="auto">
          <a:xfrm>
            <a:off x="6462869" y="3380924"/>
            <a:ext cx="825500" cy="796925"/>
            <a:chOff x="4398" y="3133"/>
            <a:chExt cx="520" cy="502"/>
          </a:xfrm>
        </p:grpSpPr>
        <p:sp>
          <p:nvSpPr>
            <p:cNvPr id="52" name="Oval 16">
              <a:extLst>
                <a:ext uri="{FF2B5EF4-FFF2-40B4-BE49-F238E27FC236}">
                  <a16:creationId xmlns:a16="http://schemas.microsoft.com/office/drawing/2014/main" id="{3C4A91C0-3027-0582-0F55-F8829D2C0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Text Box 17">
              <a:extLst>
                <a:ext uri="{FF2B5EF4-FFF2-40B4-BE49-F238E27FC236}">
                  <a16:creationId xmlns:a16="http://schemas.microsoft.com/office/drawing/2014/main" id="{82076451-A8FF-493A-3BFD-1553AAF35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 from below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3E3317-A938-E4DF-9643-D3A5BB09326E}"/>
              </a:ext>
            </a:extLst>
          </p:cNvPr>
          <p:cNvGrpSpPr/>
          <p:nvPr/>
        </p:nvGrpSpPr>
        <p:grpSpPr>
          <a:xfrm>
            <a:off x="4849969" y="1277487"/>
            <a:ext cx="3981450" cy="2101850"/>
            <a:chOff x="4849969" y="1277487"/>
            <a:chExt cx="3981450" cy="2101850"/>
          </a:xfrm>
        </p:grpSpPr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B97200C1-D8BF-998D-39E1-B07AB48C8B1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1769" y="2593524"/>
              <a:ext cx="1590675" cy="785813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83E240-0F90-FB65-E639-AB373425C431}"/>
                </a:ext>
              </a:extLst>
            </p:cNvPr>
            <p:cNvGrpSpPr/>
            <p:nvPr/>
          </p:nvGrpSpPr>
          <p:grpSpPr>
            <a:xfrm>
              <a:off x="4849969" y="1277487"/>
              <a:ext cx="3981450" cy="1231900"/>
              <a:chOff x="4849969" y="1277487"/>
              <a:chExt cx="3981450" cy="1231900"/>
            </a:xfrm>
          </p:grpSpPr>
          <p:sp>
            <p:nvSpPr>
              <p:cNvPr id="57" name="Text Box 19">
                <a:extLst>
                  <a:ext uri="{FF2B5EF4-FFF2-40B4-BE49-F238E27FC236}">
                    <a16:creationId xmlns:a16="http://schemas.microsoft.com/office/drawing/2014/main" id="{E22F642A-51EC-F808-6BB9-5458F7759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9969" y="1277487"/>
                <a:ext cx="398145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rdt_rcv(rcvpkt) &amp;&amp; notcorrupt(rcvpkt)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 &amp;&amp; has_seq0(rcvpkt) 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Line 20">
                <a:extLst>
                  <a:ext uri="{FF2B5EF4-FFF2-40B4-BE49-F238E27FC236}">
                    <a16:creationId xmlns:a16="http://schemas.microsoft.com/office/drawing/2014/main" id="{1699A3AD-942B-4680-6D7B-502C8BF51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9507" y="1847399"/>
                <a:ext cx="191452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ACB95CE6-7D20-1DD3-2830-C51AC361D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2669" y="1804537"/>
                <a:ext cx="3475038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data = extract(</a:t>
                </a:r>
                <a:r>
                  <a:rPr kumimoji="0" lang="en-US" alt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deliver(data)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sndpkt = make_pkt(ACK0, chksum)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udt_send(sndpkt)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84FFFAD-0098-15C7-5CF2-E66028F40ED1}"/>
              </a:ext>
            </a:extLst>
          </p:cNvPr>
          <p:cNvGrpSpPr/>
          <p:nvPr/>
        </p:nvGrpSpPr>
        <p:grpSpPr>
          <a:xfrm>
            <a:off x="7162957" y="2655437"/>
            <a:ext cx="3706812" cy="1181100"/>
            <a:chOff x="7162957" y="2655437"/>
            <a:chExt cx="3706812" cy="1181100"/>
          </a:xfrm>
        </p:grpSpPr>
        <p:sp>
          <p:nvSpPr>
            <p:cNvPr id="61" name="Text Box 8">
              <a:extLst>
                <a:ext uri="{FF2B5EF4-FFF2-40B4-BE49-F238E27FC236}">
                  <a16:creationId xmlns:a16="http://schemas.microsoft.com/office/drawing/2014/main" id="{136091B1-7C26-405B-0803-192A1A238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2407" y="2952299"/>
              <a:ext cx="3027362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make_pkt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ACK0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7011DE7D-5E21-5F98-0E48-7F0D8E2FBE4A}"/>
                </a:ext>
              </a:extLst>
            </p:cNvPr>
            <p:cNvSpPr>
              <a:spLocks/>
            </p:cNvSpPr>
            <p:nvPr/>
          </p:nvSpPr>
          <p:spPr bwMode="auto">
            <a:xfrm rot="20238987">
              <a:off x="7162957" y="2972937"/>
              <a:ext cx="839787" cy="863600"/>
            </a:xfrm>
            <a:custGeom>
              <a:avLst/>
              <a:gdLst>
                <a:gd name="T0" fmla="*/ 2147483647 w 619"/>
                <a:gd name="T1" fmla="*/ 2147483647 h 1815"/>
                <a:gd name="T2" fmla="*/ 0 w 619"/>
                <a:gd name="T3" fmla="*/ 2147483647 h 18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 Box 23">
              <a:extLst>
                <a:ext uri="{FF2B5EF4-FFF2-40B4-BE49-F238E27FC236}">
                  <a16:creationId xmlns:a16="http://schemas.microsoft.com/office/drawing/2014/main" id="{E8A4864F-B1B3-1347-9FD8-95E70C3DE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3194" y="2655437"/>
              <a:ext cx="28717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(corrupt(rcvpkt)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" name="Line 24">
              <a:extLst>
                <a:ext uri="{FF2B5EF4-FFF2-40B4-BE49-F238E27FC236}">
                  <a16:creationId xmlns:a16="http://schemas.microsoft.com/office/drawing/2014/main" id="{6C819435-623E-BFDD-A312-F64C9BAF4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1307" y="2966587"/>
              <a:ext cx="1938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294DF4A-47F6-6776-D7B6-47D772869172}"/>
              </a:ext>
            </a:extLst>
          </p:cNvPr>
          <p:cNvGrpSpPr/>
          <p:nvPr/>
        </p:nvGrpSpPr>
        <p:grpSpPr>
          <a:xfrm>
            <a:off x="7186769" y="3665087"/>
            <a:ext cx="3641725" cy="1162050"/>
            <a:chOff x="7186769" y="3665087"/>
            <a:chExt cx="3641725" cy="1162050"/>
          </a:xfrm>
        </p:grpSpPr>
        <p:sp>
          <p:nvSpPr>
            <p:cNvPr id="66" name="Text Box 9">
              <a:extLst>
                <a:ext uri="{FF2B5EF4-FFF2-40B4-BE49-F238E27FC236}">
                  <a16:creationId xmlns:a16="http://schemas.microsoft.com/office/drawing/2014/main" id="{2D84E814-8636-9F81-3980-532893F58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5582" y="3665087"/>
              <a:ext cx="262413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not corrupt(rcvpkt) &amp;&amp;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has_seq0(rcvpkt)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Line 10">
              <a:extLst>
                <a:ext uri="{FF2B5EF4-FFF2-40B4-BE49-F238E27FC236}">
                  <a16:creationId xmlns:a16="http://schemas.microsoft.com/office/drawing/2014/main" id="{E7DDE32F-5913-2B28-A1F0-A9962A2BA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719" y="4363587"/>
              <a:ext cx="19383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D212BC32-D566-C0F0-0CAA-6DE689AA7077}"/>
                </a:ext>
              </a:extLst>
            </p:cNvPr>
            <p:cNvSpPr>
              <a:spLocks/>
            </p:cNvSpPr>
            <p:nvPr/>
          </p:nvSpPr>
          <p:spPr bwMode="auto">
            <a:xfrm rot="1020547">
              <a:off x="7186769" y="3696837"/>
              <a:ext cx="839788" cy="863600"/>
            </a:xfrm>
            <a:custGeom>
              <a:avLst/>
              <a:gdLst>
                <a:gd name="T0" fmla="*/ 2147483647 w 619"/>
                <a:gd name="T1" fmla="*/ 2147483647 h 1815"/>
                <a:gd name="T2" fmla="*/ 0 w 619"/>
                <a:gd name="T3" fmla="*/ 2147483647 h 18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" name="Text Box 25">
              <a:extLst>
                <a:ext uri="{FF2B5EF4-FFF2-40B4-BE49-F238E27FC236}">
                  <a16:creationId xmlns:a16="http://schemas.microsoft.com/office/drawing/2014/main" id="{40AF3D7F-E1A9-C1CE-A7C8-074BA00D0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132" y="4417562"/>
              <a:ext cx="3027362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make_pkt(ACK0,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3A28874-2225-FD27-CC92-6615B2A28091}"/>
              </a:ext>
            </a:extLst>
          </p:cNvPr>
          <p:cNvGrpSpPr/>
          <p:nvPr/>
        </p:nvGrpSpPr>
        <p:grpSpPr>
          <a:xfrm>
            <a:off x="1919444" y="3633337"/>
            <a:ext cx="3190870" cy="1089025"/>
            <a:chOff x="1919444" y="3633337"/>
            <a:chExt cx="3190870" cy="1089025"/>
          </a:xfrm>
        </p:grpSpPr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1B70965B-4D86-1AC7-BCC9-F637EBE5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444" y="3644449"/>
              <a:ext cx="262413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not corrupt(rcvpkt) &amp;&amp;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has_seq1(rcvpkt)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2" name="Line 27">
              <a:extLst>
                <a:ext uri="{FF2B5EF4-FFF2-40B4-BE49-F238E27FC236}">
                  <a16:creationId xmlns:a16="http://schemas.microsoft.com/office/drawing/2014/main" id="{499D2A25-A3DD-1727-1354-65BE830EA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582" y="4352474"/>
              <a:ext cx="1938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3" name="Text Box 30">
              <a:extLst>
                <a:ext uri="{FF2B5EF4-FFF2-40B4-BE49-F238E27FC236}">
                  <a16:creationId xmlns:a16="http://schemas.microsoft.com/office/drawing/2014/main" id="{BBDD1E8F-6879-A7D4-AE77-09549A684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1193" y="4374699"/>
              <a:ext cx="3159121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make_pkt(ACK1,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72608770-AB24-E91A-B745-F409994C2662}"/>
                </a:ext>
              </a:extLst>
            </p:cNvPr>
            <p:cNvSpPr>
              <a:spLocks/>
            </p:cNvSpPr>
            <p:nvPr/>
          </p:nvSpPr>
          <p:spPr bwMode="auto">
            <a:xfrm rot="20579453" flipH="1">
              <a:off x="3960969" y="3633337"/>
              <a:ext cx="839788" cy="863600"/>
            </a:xfrm>
            <a:custGeom>
              <a:avLst/>
              <a:gdLst>
                <a:gd name="T0" fmla="*/ 2147483647 w 619"/>
                <a:gd name="T1" fmla="*/ 2147483647 h 1815"/>
                <a:gd name="T2" fmla="*/ 0 w 619"/>
                <a:gd name="T3" fmla="*/ 2147483647 h 18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DF7A635-C4E0-0F6F-5A4E-A8A2F290CB68}"/>
              </a:ext>
            </a:extLst>
          </p:cNvPr>
          <p:cNvGrpSpPr/>
          <p:nvPr/>
        </p:nvGrpSpPr>
        <p:grpSpPr>
          <a:xfrm>
            <a:off x="1867057" y="2591937"/>
            <a:ext cx="3087687" cy="1257300"/>
            <a:chOff x="1867057" y="2591937"/>
            <a:chExt cx="3087687" cy="1257300"/>
          </a:xfrm>
        </p:grpSpPr>
        <p:sp>
          <p:nvSpPr>
            <p:cNvPr id="76" name="Text Box 28">
              <a:extLst>
                <a:ext uri="{FF2B5EF4-FFF2-40B4-BE49-F238E27FC236}">
                  <a16:creationId xmlns:a16="http://schemas.microsoft.com/office/drawing/2014/main" id="{D533647A-4EB2-C4AF-D9D6-BF174A282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057" y="2591937"/>
              <a:ext cx="287178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(corrupt(rcvpkt)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Line 29">
              <a:extLst>
                <a:ext uri="{FF2B5EF4-FFF2-40B4-BE49-F238E27FC236}">
                  <a16:creationId xmlns:a16="http://schemas.microsoft.com/office/drawing/2014/main" id="{5B350E08-FB9C-5B1C-2E82-D5FEAC22B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169" y="2966587"/>
              <a:ext cx="19383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31">
              <a:extLst>
                <a:ext uri="{FF2B5EF4-FFF2-40B4-BE49-F238E27FC236}">
                  <a16:creationId xmlns:a16="http://schemas.microsoft.com/office/drawing/2014/main" id="{59636066-1F02-4FCC-863D-31738C4A3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82" y="2933249"/>
              <a:ext cx="3027362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make_pkt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ACK1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E38DCB4D-591D-223E-7652-F0BA973F1831}"/>
                </a:ext>
              </a:extLst>
            </p:cNvPr>
            <p:cNvSpPr>
              <a:spLocks/>
            </p:cNvSpPr>
            <p:nvPr/>
          </p:nvSpPr>
          <p:spPr bwMode="auto">
            <a:xfrm rot="1361013" flipH="1">
              <a:off x="3948269" y="2985637"/>
              <a:ext cx="839788" cy="863600"/>
            </a:xfrm>
            <a:custGeom>
              <a:avLst/>
              <a:gdLst>
                <a:gd name="T0" fmla="*/ 2147483647 w 619"/>
                <a:gd name="T1" fmla="*/ 2147483647 h 1815"/>
                <a:gd name="T2" fmla="*/ 0 w 619"/>
                <a:gd name="T3" fmla="*/ 2147483647 h 18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" name="TextBox 28">
            <a:extLst>
              <a:ext uri="{FF2B5EF4-FFF2-40B4-BE49-F238E27FC236}">
                <a16:creationId xmlns:a16="http://schemas.microsoft.com/office/drawing/2014/main" id="{3DE1308C-174E-8AA8-5F77-AE9FA9F89AF0}"/>
              </a:ext>
            </a:extLst>
          </p:cNvPr>
          <p:cNvSpPr txBox="1"/>
          <p:nvPr/>
        </p:nvSpPr>
        <p:spPr>
          <a:xfrm>
            <a:off x="7293424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108586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6E34-7888-68D4-CF3F-67AC3F0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0834F-117D-985B-EC2E-A05FA8D7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rdt3.0 is also called a stop-and-wait protocol</a:t>
            </a:r>
          </a:p>
          <a:p>
            <a:pPr lvl="1"/>
            <a:r>
              <a:rPr lang="en-US" dirty="0"/>
              <a:t>The sender sends a packet if and only if it is convinced that the receiver has received the previous packet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377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3458-CD3F-292A-A6CF-3B991C73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82C2-79F8-468F-B07A-FEE42B63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Midterm format</a:t>
            </a:r>
          </a:p>
          <a:p>
            <a:r>
              <a:rPr lang="en-IN" dirty="0"/>
              <a:t>Reliable data transfer protocol</a:t>
            </a:r>
          </a:p>
          <a:p>
            <a:r>
              <a:rPr lang="en-IN" dirty="0"/>
              <a:t>Go-Back-N (</a:t>
            </a:r>
            <a:r>
              <a:rPr lang="en-IN"/>
              <a:t>GBN)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928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3066-30BB-19E5-689F-2A84E813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(stop-and-wait)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CD8F8-DA26-FEAA-DFEA-5759D97FE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 loss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705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8A40F-BA66-DBC8-8C27-B04BC6BEE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8505-08D0-43D8-993B-75804CF3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(stop-and-wait)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219CB-0D3E-A5A8-7A9A-FE8CE30BE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packet loss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3003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19A80-831F-1F2F-85F1-17A197126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F74B-5757-242C-0391-57C4E750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(stop-and-wait)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2E7BA-0050-C54D-3DAE-5B67BACD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ACK loss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0697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6BFE2-6041-FB0F-FEA0-4B3AAA02E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69E9-F73C-8D9D-6034-FFBA18E6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(stop-and-wait)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03BF-99EE-A91B-58F8-F1C0FE3EF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ACK delayed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4871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9816-BADC-5ECE-D179-5F116A61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(stop-and-wait) </a:t>
            </a:r>
          </a:p>
        </p:txBody>
      </p:sp>
      <p:sp>
        <p:nvSpPr>
          <p:cNvPr id="80" name="Text Box 5">
            <a:extLst>
              <a:ext uri="{FF2B5EF4-FFF2-40B4-BE49-F238E27FC236}">
                <a16:creationId xmlns:a16="http://schemas.microsoft.com/office/drawing/2014/main" id="{C9B63A75-5E3B-DD3B-16D9-ACCD4CD7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148" y="1512487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81" name="Text Box 6">
            <a:extLst>
              <a:ext uri="{FF2B5EF4-FFF2-40B4-BE49-F238E27FC236}">
                <a16:creationId xmlns:a16="http://schemas.microsoft.com/office/drawing/2014/main" id="{E9ECF100-C53E-E13C-0336-5FF21C546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136" y="1507725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82" name="Text Box 8">
            <a:extLst>
              <a:ext uri="{FF2B5EF4-FFF2-40B4-BE49-F238E27FC236}">
                <a16:creationId xmlns:a16="http://schemas.microsoft.com/office/drawing/2014/main" id="{959C2656-4289-8362-84E2-E4AB30DF9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11" y="3131737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83" name="Text Box 10">
            <a:extLst>
              <a:ext uri="{FF2B5EF4-FFF2-40B4-BE49-F238E27FC236}">
                <a16:creationId xmlns:a16="http://schemas.microsoft.com/office/drawing/2014/main" id="{46626E23-2B79-8275-6E50-48816454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661" y="3987400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sp>
        <p:nvSpPr>
          <p:cNvPr id="84" name="Text Box 11">
            <a:extLst>
              <a:ext uri="{FF2B5EF4-FFF2-40B4-BE49-F238E27FC236}">
                <a16:creationId xmlns:a16="http://schemas.microsoft.com/office/drawing/2014/main" id="{2294F008-2EB6-5572-6AB9-857D71310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486" y="2445937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85" name="Text Box 12">
            <a:extLst>
              <a:ext uri="{FF2B5EF4-FFF2-40B4-BE49-F238E27FC236}">
                <a16:creationId xmlns:a16="http://schemas.microsoft.com/office/drawing/2014/main" id="{32242666-4F23-1E72-359C-1E3EC663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11" y="3357162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86" name="Text Box 13">
            <a:extLst>
              <a:ext uri="{FF2B5EF4-FFF2-40B4-BE49-F238E27FC236}">
                <a16:creationId xmlns:a16="http://schemas.microsoft.com/office/drawing/2014/main" id="{60FE31B2-A78F-33A1-E22F-0DE38AE06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11" y="4182662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87" name="Text Box 14">
            <a:extLst>
              <a:ext uri="{FF2B5EF4-FFF2-40B4-BE49-F238E27FC236}">
                <a16:creationId xmlns:a16="http://schemas.microsoft.com/office/drawing/2014/main" id="{B5876BC6-CE07-86C9-BD32-0F956921E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711" y="2695175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88" name="Text Box 15">
            <a:extLst>
              <a:ext uri="{FF2B5EF4-FFF2-40B4-BE49-F238E27FC236}">
                <a16:creationId xmlns:a16="http://schemas.microsoft.com/office/drawing/2014/main" id="{20EA6D43-C423-9682-F787-ACA099C38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136" y="3788962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89" name="Text Box 17">
            <a:extLst>
              <a:ext uri="{FF2B5EF4-FFF2-40B4-BE49-F238E27FC236}">
                <a16:creationId xmlns:a16="http://schemas.microsoft.com/office/drawing/2014/main" id="{F1A5F686-36FF-66FC-8839-9F8A1B4F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136" y="291425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90" name="Text Box 18">
            <a:extLst>
              <a:ext uri="{FF2B5EF4-FFF2-40B4-BE49-F238E27FC236}">
                <a16:creationId xmlns:a16="http://schemas.microsoft.com/office/drawing/2014/main" id="{A455AAEC-BA2A-82F7-1421-3F0699C8C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598" y="3549250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91" name="Text Box 7">
            <a:extLst>
              <a:ext uri="{FF2B5EF4-FFF2-40B4-BE49-F238E27FC236}">
                <a16:creationId xmlns:a16="http://schemas.microsoft.com/office/drawing/2014/main" id="{20E8CEC9-0F9D-A04B-7FA1-BE462CAF9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023" y="1952225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92" name="Text Box 9">
            <a:extLst>
              <a:ext uri="{FF2B5EF4-FFF2-40B4-BE49-F238E27FC236}">
                <a16:creationId xmlns:a16="http://schemas.microsoft.com/office/drawing/2014/main" id="{B5B4DAAC-4D2F-1D9F-17E2-817BF0EB6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548" y="2234800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93" name="Group 37">
            <a:extLst>
              <a:ext uri="{FF2B5EF4-FFF2-40B4-BE49-F238E27FC236}">
                <a16:creationId xmlns:a16="http://schemas.microsoft.com/office/drawing/2014/main" id="{18E7FAFC-62FE-2DC6-A396-E5BD0F36FDC4}"/>
              </a:ext>
            </a:extLst>
          </p:cNvPr>
          <p:cNvGrpSpPr>
            <a:grpSpLocks/>
          </p:cNvGrpSpPr>
          <p:nvPr/>
        </p:nvGrpSpPr>
        <p:grpSpPr bwMode="auto">
          <a:xfrm>
            <a:off x="2341048" y="2022075"/>
            <a:ext cx="1471613" cy="512762"/>
            <a:chOff x="850" y="1159"/>
            <a:chExt cx="927" cy="323"/>
          </a:xfrm>
        </p:grpSpPr>
        <p:sp>
          <p:nvSpPr>
            <p:cNvPr id="94" name="Line 19">
              <a:extLst>
                <a:ext uri="{FF2B5EF4-FFF2-40B4-BE49-F238E27FC236}">
                  <a16:creationId xmlns:a16="http://schemas.microsoft.com/office/drawing/2014/main" id="{92B56DB9-97D0-B2D5-F47C-D67622FB3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" name="Text Box 28">
              <a:extLst>
                <a:ext uri="{FF2B5EF4-FFF2-40B4-BE49-F238E27FC236}">
                  <a16:creationId xmlns:a16="http://schemas.microsoft.com/office/drawing/2014/main" id="{CC37D501-6204-1278-8260-331268162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96" name="Group 43">
            <a:extLst>
              <a:ext uri="{FF2B5EF4-FFF2-40B4-BE49-F238E27FC236}">
                <a16:creationId xmlns:a16="http://schemas.microsoft.com/office/drawing/2014/main" id="{28C694E3-CE3A-67E9-9B96-8EF38795060B}"/>
              </a:ext>
            </a:extLst>
          </p:cNvPr>
          <p:cNvGrpSpPr>
            <a:grpSpLocks/>
          </p:cNvGrpSpPr>
          <p:nvPr/>
        </p:nvGrpSpPr>
        <p:grpSpPr bwMode="auto">
          <a:xfrm>
            <a:off x="2334698" y="3758800"/>
            <a:ext cx="1471613" cy="487362"/>
            <a:chOff x="846" y="2253"/>
            <a:chExt cx="927" cy="307"/>
          </a:xfrm>
        </p:grpSpPr>
        <p:sp>
          <p:nvSpPr>
            <p:cNvPr id="97" name="Line 24">
              <a:extLst>
                <a:ext uri="{FF2B5EF4-FFF2-40B4-BE49-F238E27FC236}">
                  <a16:creationId xmlns:a16="http://schemas.microsoft.com/office/drawing/2014/main" id="{894F9E61-972E-E2D5-DD14-358D7C01F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8" name="Text Box 29">
              <a:extLst>
                <a:ext uri="{FF2B5EF4-FFF2-40B4-BE49-F238E27FC236}">
                  <a16:creationId xmlns:a16="http://schemas.microsoft.com/office/drawing/2014/main" id="{C7D93DA5-9CD6-7F60-B444-CE449FB8A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99" name="Group 39">
            <a:extLst>
              <a:ext uri="{FF2B5EF4-FFF2-40B4-BE49-F238E27FC236}">
                <a16:creationId xmlns:a16="http://schemas.microsoft.com/office/drawing/2014/main" id="{9F490123-BE07-75C1-BF4F-ABA36B2B50DF}"/>
              </a:ext>
            </a:extLst>
          </p:cNvPr>
          <p:cNvGrpSpPr>
            <a:grpSpLocks/>
          </p:cNvGrpSpPr>
          <p:nvPr/>
        </p:nvGrpSpPr>
        <p:grpSpPr bwMode="auto">
          <a:xfrm>
            <a:off x="2348986" y="2896787"/>
            <a:ext cx="1471612" cy="504825"/>
            <a:chOff x="855" y="1710"/>
            <a:chExt cx="927" cy="318"/>
          </a:xfrm>
        </p:grpSpPr>
        <p:sp>
          <p:nvSpPr>
            <p:cNvPr id="100" name="Line 23">
              <a:extLst>
                <a:ext uri="{FF2B5EF4-FFF2-40B4-BE49-F238E27FC236}">
                  <a16:creationId xmlns:a16="http://schemas.microsoft.com/office/drawing/2014/main" id="{CC33F719-530D-DACD-FAB0-C24CA6AC5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1954E8AD-84DD-714A-5CFD-A5EC9763F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102" name="Group 40">
            <a:extLst>
              <a:ext uri="{FF2B5EF4-FFF2-40B4-BE49-F238E27FC236}">
                <a16:creationId xmlns:a16="http://schemas.microsoft.com/office/drawing/2014/main" id="{9CEA42FF-69D3-CF40-9C22-CF423611B522}"/>
              </a:ext>
            </a:extLst>
          </p:cNvPr>
          <p:cNvGrpSpPr>
            <a:grpSpLocks/>
          </p:cNvGrpSpPr>
          <p:nvPr/>
        </p:nvGrpSpPr>
        <p:grpSpPr bwMode="auto">
          <a:xfrm>
            <a:off x="2334698" y="3361925"/>
            <a:ext cx="1471613" cy="471487"/>
            <a:chOff x="846" y="2003"/>
            <a:chExt cx="927" cy="297"/>
          </a:xfrm>
        </p:grpSpPr>
        <p:sp>
          <p:nvSpPr>
            <p:cNvPr id="103" name="Line 26">
              <a:extLst>
                <a:ext uri="{FF2B5EF4-FFF2-40B4-BE49-F238E27FC236}">
                  <a16:creationId xmlns:a16="http://schemas.microsoft.com/office/drawing/2014/main" id="{F4B02591-0F5C-0A5A-AB91-A6B1A4622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4" name="Text Box 31">
              <a:extLst>
                <a:ext uri="{FF2B5EF4-FFF2-40B4-BE49-F238E27FC236}">
                  <a16:creationId xmlns:a16="http://schemas.microsoft.com/office/drawing/2014/main" id="{3BBC0D52-EE06-F510-7B41-81460E21B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105" name="Group 38">
            <a:extLst>
              <a:ext uri="{FF2B5EF4-FFF2-40B4-BE49-F238E27FC236}">
                <a16:creationId xmlns:a16="http://schemas.microsoft.com/office/drawing/2014/main" id="{0754323E-5213-6629-5607-00DBFDBB3ACC}"/>
              </a:ext>
            </a:extLst>
          </p:cNvPr>
          <p:cNvGrpSpPr>
            <a:grpSpLocks/>
          </p:cNvGrpSpPr>
          <p:nvPr/>
        </p:nvGrpSpPr>
        <p:grpSpPr bwMode="auto">
          <a:xfrm>
            <a:off x="2326761" y="2522137"/>
            <a:ext cx="1471612" cy="455613"/>
            <a:chOff x="841" y="1474"/>
            <a:chExt cx="927" cy="287"/>
          </a:xfrm>
        </p:grpSpPr>
        <p:sp>
          <p:nvSpPr>
            <p:cNvPr id="106" name="Line 25">
              <a:extLst>
                <a:ext uri="{FF2B5EF4-FFF2-40B4-BE49-F238E27FC236}">
                  <a16:creationId xmlns:a16="http://schemas.microsoft.com/office/drawing/2014/main" id="{51BDE8F9-4E32-75A3-AB0E-E7BB602A9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7" name="Text Box 32">
              <a:extLst>
                <a:ext uri="{FF2B5EF4-FFF2-40B4-BE49-F238E27FC236}">
                  <a16:creationId xmlns:a16="http://schemas.microsoft.com/office/drawing/2014/main" id="{831E7EC0-E7B1-01DC-04F8-7CD77FDF7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108" name="Group 44">
            <a:extLst>
              <a:ext uri="{FF2B5EF4-FFF2-40B4-BE49-F238E27FC236}">
                <a16:creationId xmlns:a16="http://schemas.microsoft.com/office/drawing/2014/main" id="{D9804EA7-2859-E824-295A-6C2E82828C80}"/>
              </a:ext>
            </a:extLst>
          </p:cNvPr>
          <p:cNvGrpSpPr>
            <a:grpSpLocks/>
          </p:cNvGrpSpPr>
          <p:nvPr/>
        </p:nvGrpSpPr>
        <p:grpSpPr bwMode="auto">
          <a:xfrm>
            <a:off x="2320411" y="4214412"/>
            <a:ext cx="1471612" cy="461963"/>
            <a:chOff x="837" y="2540"/>
            <a:chExt cx="927" cy="291"/>
          </a:xfrm>
        </p:grpSpPr>
        <p:sp>
          <p:nvSpPr>
            <p:cNvPr id="109" name="Line 27">
              <a:extLst>
                <a:ext uri="{FF2B5EF4-FFF2-40B4-BE49-F238E27FC236}">
                  <a16:creationId xmlns:a16="http://schemas.microsoft.com/office/drawing/2014/main" id="{FB3D1646-57F4-A649-8F0A-0CCF99F8E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0" name="Text Box 33">
              <a:extLst>
                <a:ext uri="{FF2B5EF4-FFF2-40B4-BE49-F238E27FC236}">
                  <a16:creationId xmlns:a16="http://schemas.microsoft.com/office/drawing/2014/main" id="{D42CBB37-855E-B0E4-BC90-E89F51358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111" name="Text Box 45">
            <a:extLst>
              <a:ext uri="{FF2B5EF4-FFF2-40B4-BE49-F238E27FC236}">
                <a16:creationId xmlns:a16="http://schemas.microsoft.com/office/drawing/2014/main" id="{BB774316-D705-AB76-AB3D-C46EC4C9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386" y="5293912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(a) no loss</a:t>
            </a:r>
          </a:p>
        </p:txBody>
      </p:sp>
      <p:sp>
        <p:nvSpPr>
          <p:cNvPr id="112" name="Text Box 46">
            <a:extLst>
              <a:ext uri="{FF2B5EF4-FFF2-40B4-BE49-F238E27FC236}">
                <a16:creationId xmlns:a16="http://schemas.microsoft.com/office/drawing/2014/main" id="{BE2FEC32-4CE7-B7E5-D050-2571D6C7D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959" y="1461687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13" name="Text Box 47">
            <a:extLst>
              <a:ext uri="{FF2B5EF4-FFF2-40B4-BE49-F238E27FC236}">
                <a16:creationId xmlns:a16="http://schemas.microsoft.com/office/drawing/2014/main" id="{EE16EFAF-F06A-E1CD-D838-A5FACC5CA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946" y="1456925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14" name="Text Box 48">
            <a:extLst>
              <a:ext uri="{FF2B5EF4-FFF2-40B4-BE49-F238E27FC236}">
                <a16:creationId xmlns:a16="http://schemas.microsoft.com/office/drawing/2014/main" id="{416C9019-A8B2-547F-33A4-3BE4C0F0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534" y="4373162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115" name="Text Box 49">
            <a:extLst>
              <a:ext uri="{FF2B5EF4-FFF2-40B4-BE49-F238E27FC236}">
                <a16:creationId xmlns:a16="http://schemas.microsoft.com/office/drawing/2014/main" id="{F40420F5-6288-0602-6664-61F20E33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471" y="5214537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sp>
        <p:nvSpPr>
          <p:cNvPr id="116" name="Text Box 50">
            <a:extLst>
              <a:ext uri="{FF2B5EF4-FFF2-40B4-BE49-F238E27FC236}">
                <a16:creationId xmlns:a16="http://schemas.microsoft.com/office/drawing/2014/main" id="{D0272B54-E2F2-6A0D-FB66-D14B7CA7B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296" y="2395137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117" name="Text Box 51">
            <a:extLst>
              <a:ext uri="{FF2B5EF4-FFF2-40B4-BE49-F238E27FC236}">
                <a16:creationId xmlns:a16="http://schemas.microsoft.com/office/drawing/2014/main" id="{646FBA85-DE09-63CC-7053-6E5F59BF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3121" y="4584300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118" name="Text Box 52">
            <a:extLst>
              <a:ext uri="{FF2B5EF4-FFF2-40B4-BE49-F238E27FC236}">
                <a16:creationId xmlns:a16="http://schemas.microsoft.com/office/drawing/2014/main" id="{9A7BA4A8-E657-EB8C-289E-35DEDBFE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3121" y="5409800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119" name="Text Box 53">
            <a:extLst>
              <a:ext uri="{FF2B5EF4-FFF2-40B4-BE49-F238E27FC236}">
                <a16:creationId xmlns:a16="http://schemas.microsoft.com/office/drawing/2014/main" id="{9FEE511B-2FE2-750D-DAA1-53E9B58E9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521" y="2644375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120" name="Text Box 54">
            <a:extLst>
              <a:ext uri="{FF2B5EF4-FFF2-40B4-BE49-F238E27FC236}">
                <a16:creationId xmlns:a16="http://schemas.microsoft.com/office/drawing/2014/main" id="{2E5D8BAC-3C89-B3E3-17DC-E9729F72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946" y="501610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121" name="Text Box 55">
            <a:extLst>
              <a:ext uri="{FF2B5EF4-FFF2-40B4-BE49-F238E27FC236}">
                <a16:creationId xmlns:a16="http://schemas.microsoft.com/office/drawing/2014/main" id="{A2DB37A6-CC23-489B-2FA3-807DE7CB0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946" y="286345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122" name="Text Box 56">
            <a:extLst>
              <a:ext uri="{FF2B5EF4-FFF2-40B4-BE49-F238E27FC236}">
                <a16:creationId xmlns:a16="http://schemas.microsoft.com/office/drawing/2014/main" id="{908C27CB-AA44-BE33-0484-60D39A15E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409" y="4776387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123" name="Text Box 57">
            <a:extLst>
              <a:ext uri="{FF2B5EF4-FFF2-40B4-BE49-F238E27FC236}">
                <a16:creationId xmlns:a16="http://schemas.microsoft.com/office/drawing/2014/main" id="{5DBA2B2D-5A74-9018-7FA6-7B2EA5189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834" y="1901425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124" name="Text Box 58">
            <a:extLst>
              <a:ext uri="{FF2B5EF4-FFF2-40B4-BE49-F238E27FC236}">
                <a16:creationId xmlns:a16="http://schemas.microsoft.com/office/drawing/2014/main" id="{EAAB542E-66F6-CA27-7C9B-E58704166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359" y="2184000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125" name="Group 59">
            <a:extLst>
              <a:ext uri="{FF2B5EF4-FFF2-40B4-BE49-F238E27FC236}">
                <a16:creationId xmlns:a16="http://schemas.microsoft.com/office/drawing/2014/main" id="{EBEB005B-908E-DC6D-35F6-8CA9848076A2}"/>
              </a:ext>
            </a:extLst>
          </p:cNvPr>
          <p:cNvGrpSpPr>
            <a:grpSpLocks/>
          </p:cNvGrpSpPr>
          <p:nvPr/>
        </p:nvGrpSpPr>
        <p:grpSpPr bwMode="auto">
          <a:xfrm>
            <a:off x="8057859" y="1971275"/>
            <a:ext cx="1471612" cy="512762"/>
            <a:chOff x="850" y="1159"/>
            <a:chExt cx="927" cy="323"/>
          </a:xfrm>
        </p:grpSpPr>
        <p:sp>
          <p:nvSpPr>
            <p:cNvPr id="126" name="Line 60">
              <a:extLst>
                <a:ext uri="{FF2B5EF4-FFF2-40B4-BE49-F238E27FC236}">
                  <a16:creationId xmlns:a16="http://schemas.microsoft.com/office/drawing/2014/main" id="{948665CD-35E5-E730-B967-066F519C9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Text Box 61">
              <a:extLst>
                <a:ext uri="{FF2B5EF4-FFF2-40B4-BE49-F238E27FC236}">
                  <a16:creationId xmlns:a16="http://schemas.microsoft.com/office/drawing/2014/main" id="{9C7E4B0D-B4B8-6ACE-AC96-D014D399B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128" name="Group 62">
            <a:extLst>
              <a:ext uri="{FF2B5EF4-FFF2-40B4-BE49-F238E27FC236}">
                <a16:creationId xmlns:a16="http://schemas.microsoft.com/office/drawing/2014/main" id="{82D53D88-6E29-DCA9-1ACD-D4C52CEDFB89}"/>
              </a:ext>
            </a:extLst>
          </p:cNvPr>
          <p:cNvGrpSpPr>
            <a:grpSpLocks/>
          </p:cNvGrpSpPr>
          <p:nvPr/>
        </p:nvGrpSpPr>
        <p:grpSpPr bwMode="auto">
          <a:xfrm>
            <a:off x="8051509" y="4985937"/>
            <a:ext cx="1471612" cy="487363"/>
            <a:chOff x="846" y="2253"/>
            <a:chExt cx="927" cy="307"/>
          </a:xfrm>
        </p:grpSpPr>
        <p:sp>
          <p:nvSpPr>
            <p:cNvPr id="129" name="Line 63">
              <a:extLst>
                <a:ext uri="{FF2B5EF4-FFF2-40B4-BE49-F238E27FC236}">
                  <a16:creationId xmlns:a16="http://schemas.microsoft.com/office/drawing/2014/main" id="{CBE7CD42-D926-323F-CA60-93E0B6A46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Text Box 64">
              <a:extLst>
                <a:ext uri="{FF2B5EF4-FFF2-40B4-BE49-F238E27FC236}">
                  <a16:creationId xmlns:a16="http://schemas.microsoft.com/office/drawing/2014/main" id="{794C1101-F6B4-0A8F-0C61-0848D82AF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131" name="Group 68">
            <a:extLst>
              <a:ext uri="{FF2B5EF4-FFF2-40B4-BE49-F238E27FC236}">
                <a16:creationId xmlns:a16="http://schemas.microsoft.com/office/drawing/2014/main" id="{0E980D46-8853-5735-9AA0-D2E866CD4A94}"/>
              </a:ext>
            </a:extLst>
          </p:cNvPr>
          <p:cNvGrpSpPr>
            <a:grpSpLocks/>
          </p:cNvGrpSpPr>
          <p:nvPr/>
        </p:nvGrpSpPr>
        <p:grpSpPr bwMode="auto">
          <a:xfrm>
            <a:off x="8051509" y="4589062"/>
            <a:ext cx="1471612" cy="471488"/>
            <a:chOff x="846" y="2003"/>
            <a:chExt cx="927" cy="297"/>
          </a:xfrm>
        </p:grpSpPr>
        <p:sp>
          <p:nvSpPr>
            <p:cNvPr id="132" name="Line 69">
              <a:extLst>
                <a:ext uri="{FF2B5EF4-FFF2-40B4-BE49-F238E27FC236}">
                  <a16:creationId xmlns:a16="http://schemas.microsoft.com/office/drawing/2014/main" id="{508C7AB3-C9A8-A9E1-104B-5285F5A67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Text Box 70">
              <a:extLst>
                <a:ext uri="{FF2B5EF4-FFF2-40B4-BE49-F238E27FC236}">
                  <a16:creationId xmlns:a16="http://schemas.microsoft.com/office/drawing/2014/main" id="{5DB66BB9-5030-32F2-FDD8-96138A27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134" name="Group 71">
            <a:extLst>
              <a:ext uri="{FF2B5EF4-FFF2-40B4-BE49-F238E27FC236}">
                <a16:creationId xmlns:a16="http://schemas.microsoft.com/office/drawing/2014/main" id="{7AE6F6E3-1100-65D0-7091-DB1FEC48E3DF}"/>
              </a:ext>
            </a:extLst>
          </p:cNvPr>
          <p:cNvGrpSpPr>
            <a:grpSpLocks/>
          </p:cNvGrpSpPr>
          <p:nvPr/>
        </p:nvGrpSpPr>
        <p:grpSpPr bwMode="auto">
          <a:xfrm>
            <a:off x="8043571" y="2471337"/>
            <a:ext cx="1471613" cy="455613"/>
            <a:chOff x="841" y="1474"/>
            <a:chExt cx="927" cy="287"/>
          </a:xfrm>
        </p:grpSpPr>
        <p:sp>
          <p:nvSpPr>
            <p:cNvPr id="135" name="Line 72">
              <a:extLst>
                <a:ext uri="{FF2B5EF4-FFF2-40B4-BE49-F238E27FC236}">
                  <a16:creationId xmlns:a16="http://schemas.microsoft.com/office/drawing/2014/main" id="{0D0469CE-3404-B681-3749-61B8986B9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Text Box 73">
              <a:extLst>
                <a:ext uri="{FF2B5EF4-FFF2-40B4-BE49-F238E27FC236}">
                  <a16:creationId xmlns:a16="http://schemas.microsoft.com/office/drawing/2014/main" id="{23777345-A7A7-761B-B6E3-8CE88F546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137" name="Group 74">
            <a:extLst>
              <a:ext uri="{FF2B5EF4-FFF2-40B4-BE49-F238E27FC236}">
                <a16:creationId xmlns:a16="http://schemas.microsoft.com/office/drawing/2014/main" id="{0C60DF50-B966-CBBB-78F5-8C5315A88CE9}"/>
              </a:ext>
            </a:extLst>
          </p:cNvPr>
          <p:cNvGrpSpPr>
            <a:grpSpLocks/>
          </p:cNvGrpSpPr>
          <p:nvPr/>
        </p:nvGrpSpPr>
        <p:grpSpPr bwMode="auto">
          <a:xfrm>
            <a:off x="8037221" y="5436787"/>
            <a:ext cx="1471613" cy="466725"/>
            <a:chOff x="837" y="2537"/>
            <a:chExt cx="927" cy="294"/>
          </a:xfrm>
        </p:grpSpPr>
        <p:sp>
          <p:nvSpPr>
            <p:cNvPr id="138" name="Line 75">
              <a:extLst>
                <a:ext uri="{FF2B5EF4-FFF2-40B4-BE49-F238E27FC236}">
                  <a16:creationId xmlns:a16="http://schemas.microsoft.com/office/drawing/2014/main" id="{2CB1172C-2A6B-E8F4-80F5-D7BB59268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Text Box 76">
              <a:extLst>
                <a:ext uri="{FF2B5EF4-FFF2-40B4-BE49-F238E27FC236}">
                  <a16:creationId xmlns:a16="http://schemas.microsoft.com/office/drawing/2014/main" id="{84E2ADE2-10F6-A230-A7BC-0EBB801E5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140" name="Text Box 78">
            <a:extLst>
              <a:ext uri="{FF2B5EF4-FFF2-40B4-BE49-F238E27FC236}">
                <a16:creationId xmlns:a16="http://schemas.microsoft.com/office/drawing/2014/main" id="{BFE29198-03AF-87BF-45D6-C0E38741C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884" y="6207345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(b) packet loss</a:t>
            </a:r>
          </a:p>
        </p:txBody>
      </p:sp>
      <p:grpSp>
        <p:nvGrpSpPr>
          <p:cNvPr id="141" name="Group 81">
            <a:extLst>
              <a:ext uri="{FF2B5EF4-FFF2-40B4-BE49-F238E27FC236}">
                <a16:creationId xmlns:a16="http://schemas.microsoft.com/office/drawing/2014/main" id="{C5F608F2-DF81-450B-629C-E9167CE1817C}"/>
              </a:ext>
            </a:extLst>
          </p:cNvPr>
          <p:cNvGrpSpPr>
            <a:grpSpLocks/>
          </p:cNvGrpSpPr>
          <p:nvPr/>
        </p:nvGrpSpPr>
        <p:grpSpPr bwMode="auto">
          <a:xfrm>
            <a:off x="8065796" y="2845987"/>
            <a:ext cx="1157288" cy="738188"/>
            <a:chOff x="3726" y="1687"/>
            <a:chExt cx="729" cy="465"/>
          </a:xfrm>
        </p:grpSpPr>
        <p:sp>
          <p:nvSpPr>
            <p:cNvPr id="142" name="Line 66">
              <a:extLst>
                <a:ext uri="{FF2B5EF4-FFF2-40B4-BE49-F238E27FC236}">
                  <a16:creationId xmlns:a16="http://schemas.microsoft.com/office/drawing/2014/main" id="{9566CF4B-FF66-BCBB-590C-7C1B6DEDA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67">
              <a:extLst>
                <a:ext uri="{FF2B5EF4-FFF2-40B4-BE49-F238E27FC236}">
                  <a16:creationId xmlns:a16="http://schemas.microsoft.com/office/drawing/2014/main" id="{51D38321-8598-D991-40B1-464D1078F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  <p:sp>
          <p:nvSpPr>
            <p:cNvPr id="144" name="Text Box 79">
              <a:extLst>
                <a:ext uri="{FF2B5EF4-FFF2-40B4-BE49-F238E27FC236}">
                  <a16:creationId xmlns:a16="http://schemas.microsoft.com/office/drawing/2014/main" id="{14B2615E-BD7B-CA80-D0A7-4B87CBE93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145" name="Text Box 80">
              <a:extLst>
                <a:ext uri="{FF2B5EF4-FFF2-40B4-BE49-F238E27FC236}">
                  <a16:creationId xmlns:a16="http://schemas.microsoft.com/office/drawing/2014/main" id="{AB6C1C62-5CD7-A999-5044-2509DBB44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grpSp>
        <p:nvGrpSpPr>
          <p:cNvPr id="146" name="Group 86">
            <a:extLst>
              <a:ext uri="{FF2B5EF4-FFF2-40B4-BE49-F238E27FC236}">
                <a16:creationId xmlns:a16="http://schemas.microsoft.com/office/drawing/2014/main" id="{7929D1D4-1544-9494-8617-A8340A50A3B2}"/>
              </a:ext>
            </a:extLst>
          </p:cNvPr>
          <p:cNvGrpSpPr>
            <a:grpSpLocks/>
          </p:cNvGrpSpPr>
          <p:nvPr/>
        </p:nvGrpSpPr>
        <p:grpSpPr bwMode="auto">
          <a:xfrm>
            <a:off x="7946734" y="3149200"/>
            <a:ext cx="122237" cy="1033462"/>
            <a:chOff x="3651" y="1878"/>
            <a:chExt cx="78" cy="963"/>
          </a:xfrm>
        </p:grpSpPr>
        <p:sp>
          <p:nvSpPr>
            <p:cNvPr id="147" name="Line 82">
              <a:extLst>
                <a:ext uri="{FF2B5EF4-FFF2-40B4-BE49-F238E27FC236}">
                  <a16:creationId xmlns:a16="http://schemas.microsoft.com/office/drawing/2014/main" id="{0BCFCA72-4E8B-F246-14C9-67830AD29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Line 84">
              <a:extLst>
                <a:ext uri="{FF2B5EF4-FFF2-40B4-BE49-F238E27FC236}">
                  <a16:creationId xmlns:a16="http://schemas.microsoft.com/office/drawing/2014/main" id="{6C57C0C5-5F72-2A48-A502-2E03C5B57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85">
              <a:extLst>
                <a:ext uri="{FF2B5EF4-FFF2-40B4-BE49-F238E27FC236}">
                  <a16:creationId xmlns:a16="http://schemas.microsoft.com/office/drawing/2014/main" id="{3E0ADA85-164C-0465-0DF3-C7851D894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50" name="Group 88">
            <a:extLst>
              <a:ext uri="{FF2B5EF4-FFF2-40B4-BE49-F238E27FC236}">
                <a16:creationId xmlns:a16="http://schemas.microsoft.com/office/drawing/2014/main" id="{E8EC8744-7E37-F430-C482-E810A9FFE875}"/>
              </a:ext>
            </a:extLst>
          </p:cNvPr>
          <p:cNvGrpSpPr>
            <a:grpSpLocks/>
          </p:cNvGrpSpPr>
          <p:nvPr/>
        </p:nvGrpSpPr>
        <p:grpSpPr bwMode="auto">
          <a:xfrm>
            <a:off x="8075321" y="4138212"/>
            <a:ext cx="1471613" cy="504825"/>
            <a:chOff x="855" y="1710"/>
            <a:chExt cx="927" cy="318"/>
          </a:xfrm>
        </p:grpSpPr>
        <p:sp>
          <p:nvSpPr>
            <p:cNvPr id="151" name="Line 89">
              <a:extLst>
                <a:ext uri="{FF2B5EF4-FFF2-40B4-BE49-F238E27FC236}">
                  <a16:creationId xmlns:a16="http://schemas.microsoft.com/office/drawing/2014/main" id="{A771253E-EE4D-55CC-D17B-894AE0A2C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Text Box 90">
              <a:extLst>
                <a:ext uri="{FF2B5EF4-FFF2-40B4-BE49-F238E27FC236}">
                  <a16:creationId xmlns:a16="http://schemas.microsoft.com/office/drawing/2014/main" id="{D9E14CF8-9541-653F-6256-70A819799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153" name="Group 92">
            <a:extLst>
              <a:ext uri="{FF2B5EF4-FFF2-40B4-BE49-F238E27FC236}">
                <a16:creationId xmlns:a16="http://schemas.microsoft.com/office/drawing/2014/main" id="{29A21F94-9487-9513-76D7-884A8245C880}"/>
              </a:ext>
            </a:extLst>
          </p:cNvPr>
          <p:cNvGrpSpPr>
            <a:grpSpLocks/>
          </p:cNvGrpSpPr>
          <p:nvPr/>
        </p:nvGrpSpPr>
        <p:grpSpPr bwMode="auto">
          <a:xfrm>
            <a:off x="6643396" y="3761975"/>
            <a:ext cx="1377950" cy="731837"/>
            <a:chOff x="2802" y="2348"/>
            <a:chExt cx="868" cy="461"/>
          </a:xfrm>
        </p:grpSpPr>
        <p:pic>
          <p:nvPicPr>
            <p:cNvPr id="154" name="Picture 87" descr="alarm_clock_ringing">
              <a:extLst>
                <a:ext uri="{FF2B5EF4-FFF2-40B4-BE49-F238E27FC236}">
                  <a16:creationId xmlns:a16="http://schemas.microsoft.com/office/drawing/2014/main" id="{48B05F04-56CC-D64D-AF8E-604148B38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Text Box 91">
              <a:extLst>
                <a:ext uri="{FF2B5EF4-FFF2-40B4-BE49-F238E27FC236}">
                  <a16:creationId xmlns:a16="http://schemas.microsoft.com/office/drawing/2014/main" id="{09C48A57-71D6-72B2-9FF3-DD2DAB276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pkt1</a:t>
              </a:r>
            </a:p>
          </p:txBody>
        </p:sp>
      </p:grpSp>
      <p:sp>
        <p:nvSpPr>
          <p:cNvPr id="3" name="TextBox 28">
            <a:extLst>
              <a:ext uri="{FF2B5EF4-FFF2-40B4-BE49-F238E27FC236}">
                <a16:creationId xmlns:a16="http://schemas.microsoft.com/office/drawing/2014/main" id="{4DA3DDEA-C9D7-0C25-2494-214ED2D8F59B}"/>
              </a:ext>
            </a:extLst>
          </p:cNvPr>
          <p:cNvSpPr txBox="1"/>
          <p:nvPr/>
        </p:nvSpPr>
        <p:spPr>
          <a:xfrm>
            <a:off x="261260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13140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7" grpId="0"/>
      <p:bldP spid="88" grpId="0"/>
      <p:bldP spid="89" grpId="0"/>
      <p:bldP spid="90" grpId="0"/>
      <p:bldP spid="115" grpId="0"/>
      <p:bldP spid="116" grpId="0"/>
      <p:bldP spid="117" grpId="0"/>
      <p:bldP spid="119" grpId="0"/>
      <p:bldP spid="120" grpId="0"/>
      <p:bldP spid="121" grpId="0"/>
      <p:bldP spid="1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3091-EFC3-EBB2-CCB9-53D75685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(stop-and-wait) </a:t>
            </a:r>
          </a:p>
        </p:txBody>
      </p:sp>
      <p:sp>
        <p:nvSpPr>
          <p:cNvPr id="114" name="Text Box 6">
            <a:extLst>
              <a:ext uri="{FF2B5EF4-FFF2-40B4-BE49-F238E27FC236}">
                <a16:creationId xmlns:a16="http://schemas.microsoft.com/office/drawing/2014/main" id="{18298890-7169-5928-6BE1-2F38BF992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70" y="3116226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115" name="Text Box 9">
            <a:extLst>
              <a:ext uri="{FF2B5EF4-FFF2-40B4-BE49-F238E27FC236}">
                <a16:creationId xmlns:a16="http://schemas.microsoft.com/office/drawing/2014/main" id="{B474ADF3-F253-6BAB-1876-015574527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70" y="3341651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116" name="Text Box 14">
            <a:extLst>
              <a:ext uri="{FF2B5EF4-FFF2-40B4-BE49-F238E27FC236}">
                <a16:creationId xmlns:a16="http://schemas.microsoft.com/office/drawing/2014/main" id="{8E2A6076-85AA-8064-B466-C20BA18A9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420" y="4532276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(detect duplicate)</a:t>
            </a:r>
          </a:p>
        </p:txBody>
      </p:sp>
      <p:grpSp>
        <p:nvGrpSpPr>
          <p:cNvPr id="117" name="Group 23">
            <a:extLst>
              <a:ext uri="{FF2B5EF4-FFF2-40B4-BE49-F238E27FC236}">
                <a16:creationId xmlns:a16="http://schemas.microsoft.com/office/drawing/2014/main" id="{8554B965-4B35-A36D-A31C-A29CA5F0CA04}"/>
              </a:ext>
            </a:extLst>
          </p:cNvPr>
          <p:cNvGrpSpPr>
            <a:grpSpLocks/>
          </p:cNvGrpSpPr>
          <p:nvPr/>
        </p:nvGrpSpPr>
        <p:grpSpPr bwMode="auto">
          <a:xfrm>
            <a:off x="2340033" y="2889213"/>
            <a:ext cx="1471612" cy="504825"/>
            <a:chOff x="855" y="1710"/>
            <a:chExt cx="927" cy="318"/>
          </a:xfrm>
        </p:grpSpPr>
        <p:sp>
          <p:nvSpPr>
            <p:cNvPr id="118" name="Line 24">
              <a:extLst>
                <a:ext uri="{FF2B5EF4-FFF2-40B4-BE49-F238E27FC236}">
                  <a16:creationId xmlns:a16="http://schemas.microsoft.com/office/drawing/2014/main" id="{8AEFAC35-785E-6C77-0D6F-85095A75D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Text Box 25">
              <a:extLst>
                <a:ext uri="{FF2B5EF4-FFF2-40B4-BE49-F238E27FC236}">
                  <a16:creationId xmlns:a16="http://schemas.microsoft.com/office/drawing/2014/main" id="{BEE770F7-A29E-CBBD-C8E2-B264BE5FC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sp>
        <p:nvSpPr>
          <p:cNvPr id="120" name="Text Box 36">
            <a:extLst>
              <a:ext uri="{FF2B5EF4-FFF2-40B4-BE49-F238E27FC236}">
                <a16:creationId xmlns:a16="http://schemas.microsoft.com/office/drawing/2014/main" id="{0B573D43-A7EF-E3E1-76DC-BFEED30A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608" y="15080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21" name="Text Box 37">
            <a:extLst>
              <a:ext uri="{FF2B5EF4-FFF2-40B4-BE49-F238E27FC236}">
                <a16:creationId xmlns:a16="http://schemas.microsoft.com/office/drawing/2014/main" id="{9D93D895-4170-5BB3-28B9-CF74F155A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95" y="1503326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22" name="Text Box 38">
            <a:extLst>
              <a:ext uri="{FF2B5EF4-FFF2-40B4-BE49-F238E27FC236}">
                <a16:creationId xmlns:a16="http://schemas.microsoft.com/office/drawing/2014/main" id="{3135E876-BEA0-C2E6-3815-2506B8795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95" y="4263988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123" name="Text Box 39">
            <a:extLst>
              <a:ext uri="{FF2B5EF4-FFF2-40B4-BE49-F238E27FC236}">
                <a16:creationId xmlns:a16="http://schemas.microsoft.com/office/drawing/2014/main" id="{89E1F94E-A0B4-7659-4DB2-784422A24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120" y="5260938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sp>
        <p:nvSpPr>
          <p:cNvPr id="124" name="Text Box 40">
            <a:extLst>
              <a:ext uri="{FF2B5EF4-FFF2-40B4-BE49-F238E27FC236}">
                <a16:creationId xmlns:a16="http://schemas.microsoft.com/office/drawing/2014/main" id="{EA66A64B-0FBA-15A8-78FF-5EA2DCC5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945" y="2441538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125" name="Text Box 41">
            <a:extLst>
              <a:ext uri="{FF2B5EF4-FFF2-40B4-BE49-F238E27FC236}">
                <a16:creationId xmlns:a16="http://schemas.microsoft.com/office/drawing/2014/main" id="{04826AB7-CCE6-7577-33D0-21346656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95" y="4686263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126" name="Text Box 42">
            <a:extLst>
              <a:ext uri="{FF2B5EF4-FFF2-40B4-BE49-F238E27FC236}">
                <a16:creationId xmlns:a16="http://schemas.microsoft.com/office/drawing/2014/main" id="{0ADF781D-9BDC-0B8E-440C-110DBC6FF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70" y="5456201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127" name="Text Box 43">
            <a:extLst>
              <a:ext uri="{FF2B5EF4-FFF2-40B4-BE49-F238E27FC236}">
                <a16:creationId xmlns:a16="http://schemas.microsoft.com/office/drawing/2014/main" id="{80E988B1-43BC-145F-AEBA-BAF3BE868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70" y="2690776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128" name="Text Box 44">
            <a:extLst>
              <a:ext uri="{FF2B5EF4-FFF2-40B4-BE49-F238E27FC236}">
                <a16:creationId xmlns:a16="http://schemas.microsoft.com/office/drawing/2014/main" id="{57A40295-1CC4-467D-7168-0A1DA569E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95" y="5062501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129" name="Text Box 45">
            <a:extLst>
              <a:ext uri="{FF2B5EF4-FFF2-40B4-BE49-F238E27FC236}">
                <a16:creationId xmlns:a16="http://schemas.microsoft.com/office/drawing/2014/main" id="{308B5469-A3A2-3C23-F56D-E55FA33B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95" y="2909851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130" name="Text Box 46">
            <a:extLst>
              <a:ext uri="{FF2B5EF4-FFF2-40B4-BE49-F238E27FC236}">
                <a16:creationId xmlns:a16="http://schemas.microsoft.com/office/drawing/2014/main" id="{3C6E4068-FD11-80CC-F03C-80D3920F5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58" y="4822788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131" name="Text Box 47">
            <a:extLst>
              <a:ext uri="{FF2B5EF4-FFF2-40B4-BE49-F238E27FC236}">
                <a16:creationId xmlns:a16="http://schemas.microsoft.com/office/drawing/2014/main" id="{FBA62750-B09F-1D1B-475A-8438984F7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83" y="1947826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132" name="Text Box 48">
            <a:extLst>
              <a:ext uri="{FF2B5EF4-FFF2-40B4-BE49-F238E27FC236}">
                <a16:creationId xmlns:a16="http://schemas.microsoft.com/office/drawing/2014/main" id="{34339914-9AC6-A025-1775-F74794EA8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008" y="2230401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133" name="Group 49">
            <a:extLst>
              <a:ext uri="{FF2B5EF4-FFF2-40B4-BE49-F238E27FC236}">
                <a16:creationId xmlns:a16="http://schemas.microsoft.com/office/drawing/2014/main" id="{A8AA2960-A7FA-4A61-0C83-6456ABA3E666}"/>
              </a:ext>
            </a:extLst>
          </p:cNvPr>
          <p:cNvGrpSpPr>
            <a:grpSpLocks/>
          </p:cNvGrpSpPr>
          <p:nvPr/>
        </p:nvGrpSpPr>
        <p:grpSpPr bwMode="auto">
          <a:xfrm>
            <a:off x="2330508" y="2017676"/>
            <a:ext cx="1471612" cy="512762"/>
            <a:chOff x="850" y="1159"/>
            <a:chExt cx="927" cy="323"/>
          </a:xfrm>
        </p:grpSpPr>
        <p:sp>
          <p:nvSpPr>
            <p:cNvPr id="134" name="Line 50">
              <a:extLst>
                <a:ext uri="{FF2B5EF4-FFF2-40B4-BE49-F238E27FC236}">
                  <a16:creationId xmlns:a16="http://schemas.microsoft.com/office/drawing/2014/main" id="{339CFA41-9BAA-A69F-5DD1-9840BA372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Text Box 51">
              <a:extLst>
                <a:ext uri="{FF2B5EF4-FFF2-40B4-BE49-F238E27FC236}">
                  <a16:creationId xmlns:a16="http://schemas.microsoft.com/office/drawing/2014/main" id="{C5988F8E-F63F-A568-C99D-254D8DB06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136" name="Group 52">
            <a:extLst>
              <a:ext uri="{FF2B5EF4-FFF2-40B4-BE49-F238E27FC236}">
                <a16:creationId xmlns:a16="http://schemas.microsoft.com/office/drawing/2014/main" id="{B4B91AF8-6CC7-537F-DF0E-0D009963AE38}"/>
              </a:ext>
            </a:extLst>
          </p:cNvPr>
          <p:cNvGrpSpPr>
            <a:grpSpLocks/>
          </p:cNvGrpSpPr>
          <p:nvPr/>
        </p:nvGrpSpPr>
        <p:grpSpPr bwMode="auto">
          <a:xfrm>
            <a:off x="2324158" y="5032338"/>
            <a:ext cx="1471612" cy="487363"/>
            <a:chOff x="846" y="2253"/>
            <a:chExt cx="927" cy="307"/>
          </a:xfrm>
        </p:grpSpPr>
        <p:sp>
          <p:nvSpPr>
            <p:cNvPr id="137" name="Line 53">
              <a:extLst>
                <a:ext uri="{FF2B5EF4-FFF2-40B4-BE49-F238E27FC236}">
                  <a16:creationId xmlns:a16="http://schemas.microsoft.com/office/drawing/2014/main" id="{4C2088D1-F8E9-8895-C3DC-FBE617759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Text Box 54">
              <a:extLst>
                <a:ext uri="{FF2B5EF4-FFF2-40B4-BE49-F238E27FC236}">
                  <a16:creationId xmlns:a16="http://schemas.microsoft.com/office/drawing/2014/main" id="{7635B40A-1D46-6595-E463-A014BBD9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139" name="Group 55">
            <a:extLst>
              <a:ext uri="{FF2B5EF4-FFF2-40B4-BE49-F238E27FC236}">
                <a16:creationId xmlns:a16="http://schemas.microsoft.com/office/drawing/2014/main" id="{447E5AAA-655F-C30F-8FA6-FB42BD3FE30F}"/>
              </a:ext>
            </a:extLst>
          </p:cNvPr>
          <p:cNvGrpSpPr>
            <a:grpSpLocks/>
          </p:cNvGrpSpPr>
          <p:nvPr/>
        </p:nvGrpSpPr>
        <p:grpSpPr bwMode="auto">
          <a:xfrm>
            <a:off x="2324158" y="4635463"/>
            <a:ext cx="1471612" cy="471488"/>
            <a:chOff x="846" y="2003"/>
            <a:chExt cx="927" cy="297"/>
          </a:xfrm>
        </p:grpSpPr>
        <p:sp>
          <p:nvSpPr>
            <p:cNvPr id="140" name="Line 56">
              <a:extLst>
                <a:ext uri="{FF2B5EF4-FFF2-40B4-BE49-F238E27FC236}">
                  <a16:creationId xmlns:a16="http://schemas.microsoft.com/office/drawing/2014/main" id="{4828F3ED-A352-5143-D406-C16FBBBD3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Text Box 57">
              <a:extLst>
                <a:ext uri="{FF2B5EF4-FFF2-40B4-BE49-F238E27FC236}">
                  <a16:creationId xmlns:a16="http://schemas.microsoft.com/office/drawing/2014/main" id="{9D5EF776-FB9A-AE71-3AF5-2391F8EFF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142" name="Group 58">
            <a:extLst>
              <a:ext uri="{FF2B5EF4-FFF2-40B4-BE49-F238E27FC236}">
                <a16:creationId xmlns:a16="http://schemas.microsoft.com/office/drawing/2014/main" id="{AF2BA447-10C8-38B0-124C-C58F7AC16DAD}"/>
              </a:ext>
            </a:extLst>
          </p:cNvPr>
          <p:cNvGrpSpPr>
            <a:grpSpLocks/>
          </p:cNvGrpSpPr>
          <p:nvPr/>
        </p:nvGrpSpPr>
        <p:grpSpPr bwMode="auto">
          <a:xfrm>
            <a:off x="2316220" y="2517738"/>
            <a:ext cx="1471613" cy="455613"/>
            <a:chOff x="841" y="1474"/>
            <a:chExt cx="927" cy="287"/>
          </a:xfrm>
        </p:grpSpPr>
        <p:sp>
          <p:nvSpPr>
            <p:cNvPr id="143" name="Line 59">
              <a:extLst>
                <a:ext uri="{FF2B5EF4-FFF2-40B4-BE49-F238E27FC236}">
                  <a16:creationId xmlns:a16="http://schemas.microsoft.com/office/drawing/2014/main" id="{4A7D2C19-529B-19BC-514C-2DCF19158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Text Box 60">
              <a:extLst>
                <a:ext uri="{FF2B5EF4-FFF2-40B4-BE49-F238E27FC236}">
                  <a16:creationId xmlns:a16="http://schemas.microsoft.com/office/drawing/2014/main" id="{23C93C9C-6AB0-A397-7B17-0A8C51942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145" name="Group 61">
            <a:extLst>
              <a:ext uri="{FF2B5EF4-FFF2-40B4-BE49-F238E27FC236}">
                <a16:creationId xmlns:a16="http://schemas.microsoft.com/office/drawing/2014/main" id="{887314A6-70B8-B697-89BE-CC63C58B94DA}"/>
              </a:ext>
            </a:extLst>
          </p:cNvPr>
          <p:cNvGrpSpPr>
            <a:grpSpLocks/>
          </p:cNvGrpSpPr>
          <p:nvPr/>
        </p:nvGrpSpPr>
        <p:grpSpPr bwMode="auto">
          <a:xfrm>
            <a:off x="2309870" y="5487951"/>
            <a:ext cx="1471613" cy="461962"/>
            <a:chOff x="837" y="2540"/>
            <a:chExt cx="927" cy="291"/>
          </a:xfrm>
        </p:grpSpPr>
        <p:sp>
          <p:nvSpPr>
            <p:cNvPr id="146" name="Line 62">
              <a:extLst>
                <a:ext uri="{FF2B5EF4-FFF2-40B4-BE49-F238E27FC236}">
                  <a16:creationId xmlns:a16="http://schemas.microsoft.com/office/drawing/2014/main" id="{B47889F1-4A40-56D4-83C7-C79147D80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Text Box 63">
              <a:extLst>
                <a:ext uri="{FF2B5EF4-FFF2-40B4-BE49-F238E27FC236}">
                  <a16:creationId xmlns:a16="http://schemas.microsoft.com/office/drawing/2014/main" id="{E6599121-0723-9D33-0F9C-E92E1839E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148" name="Text Box 64">
            <a:extLst>
              <a:ext uri="{FF2B5EF4-FFF2-40B4-BE49-F238E27FC236}">
                <a16:creationId xmlns:a16="http://schemas.microsoft.com/office/drawing/2014/main" id="{7D7289AC-E91D-A0A5-004D-F66442FC2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58" y="6200738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(c) ACK loss</a:t>
            </a:r>
          </a:p>
        </p:txBody>
      </p:sp>
      <p:grpSp>
        <p:nvGrpSpPr>
          <p:cNvPr id="149" name="Group 81">
            <a:extLst>
              <a:ext uri="{FF2B5EF4-FFF2-40B4-BE49-F238E27FC236}">
                <a16:creationId xmlns:a16="http://schemas.microsoft.com/office/drawing/2014/main" id="{05982AEA-D5AB-FB97-A27E-05FB5199F747}"/>
              </a:ext>
            </a:extLst>
          </p:cNvPr>
          <p:cNvGrpSpPr>
            <a:grpSpLocks/>
          </p:cNvGrpSpPr>
          <p:nvPr/>
        </p:nvGrpSpPr>
        <p:grpSpPr bwMode="auto">
          <a:xfrm>
            <a:off x="2595620" y="3289263"/>
            <a:ext cx="1212850" cy="719138"/>
            <a:chOff x="1324" y="1931"/>
            <a:chExt cx="764" cy="453"/>
          </a:xfrm>
        </p:grpSpPr>
        <p:sp>
          <p:nvSpPr>
            <p:cNvPr id="150" name="Line 27">
              <a:extLst>
                <a:ext uri="{FF2B5EF4-FFF2-40B4-BE49-F238E27FC236}">
                  <a16:creationId xmlns:a16="http://schemas.microsoft.com/office/drawing/2014/main" id="{86E814B2-28A7-59B2-F5D6-B50FBE2FD8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Text Box 28">
              <a:extLst>
                <a:ext uri="{FF2B5EF4-FFF2-40B4-BE49-F238E27FC236}">
                  <a16:creationId xmlns:a16="http://schemas.microsoft.com/office/drawing/2014/main" id="{9B380FF9-994B-6F3F-691B-693219EF5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  <p:sp>
          <p:nvSpPr>
            <p:cNvPr id="152" name="Text Box 68">
              <a:extLst>
                <a:ext uri="{FF2B5EF4-FFF2-40B4-BE49-F238E27FC236}">
                  <a16:creationId xmlns:a16="http://schemas.microsoft.com/office/drawing/2014/main" id="{7191298F-B6DC-1264-046D-50FD06A1E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153" name="Text Box 69">
              <a:extLst>
                <a:ext uri="{FF2B5EF4-FFF2-40B4-BE49-F238E27FC236}">
                  <a16:creationId xmlns:a16="http://schemas.microsoft.com/office/drawing/2014/main" id="{9E00F159-0B33-07B9-D7C7-1FB86C655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grpSp>
        <p:nvGrpSpPr>
          <p:cNvPr id="154" name="Group 70">
            <a:extLst>
              <a:ext uri="{FF2B5EF4-FFF2-40B4-BE49-F238E27FC236}">
                <a16:creationId xmlns:a16="http://schemas.microsoft.com/office/drawing/2014/main" id="{4633357D-DE65-2614-E43D-90D74413F682}"/>
              </a:ext>
            </a:extLst>
          </p:cNvPr>
          <p:cNvGrpSpPr>
            <a:grpSpLocks/>
          </p:cNvGrpSpPr>
          <p:nvPr/>
        </p:nvGrpSpPr>
        <p:grpSpPr bwMode="auto">
          <a:xfrm>
            <a:off x="2219383" y="3195601"/>
            <a:ext cx="122237" cy="1033462"/>
            <a:chOff x="3651" y="1878"/>
            <a:chExt cx="78" cy="963"/>
          </a:xfrm>
        </p:grpSpPr>
        <p:sp>
          <p:nvSpPr>
            <p:cNvPr id="155" name="Line 71">
              <a:extLst>
                <a:ext uri="{FF2B5EF4-FFF2-40B4-BE49-F238E27FC236}">
                  <a16:creationId xmlns:a16="http://schemas.microsoft.com/office/drawing/2014/main" id="{CAFDB108-FCD4-DEFF-CE37-4FD6754C2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Line 72">
              <a:extLst>
                <a:ext uri="{FF2B5EF4-FFF2-40B4-BE49-F238E27FC236}">
                  <a16:creationId xmlns:a16="http://schemas.microsoft.com/office/drawing/2014/main" id="{0DC6C642-E2BE-454F-9A8C-1F48B6DFC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Line 73">
              <a:extLst>
                <a:ext uri="{FF2B5EF4-FFF2-40B4-BE49-F238E27FC236}">
                  <a16:creationId xmlns:a16="http://schemas.microsoft.com/office/drawing/2014/main" id="{1DDC90B9-0616-4BEF-DFE1-45D38B8F6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58" name="Group 74">
            <a:extLst>
              <a:ext uri="{FF2B5EF4-FFF2-40B4-BE49-F238E27FC236}">
                <a16:creationId xmlns:a16="http://schemas.microsoft.com/office/drawing/2014/main" id="{B225C1D2-6020-D2C5-BB85-F61190EA5FFC}"/>
              </a:ext>
            </a:extLst>
          </p:cNvPr>
          <p:cNvGrpSpPr>
            <a:grpSpLocks/>
          </p:cNvGrpSpPr>
          <p:nvPr/>
        </p:nvGrpSpPr>
        <p:grpSpPr bwMode="auto">
          <a:xfrm>
            <a:off x="2347970" y="4184613"/>
            <a:ext cx="1471613" cy="504825"/>
            <a:chOff x="855" y="1710"/>
            <a:chExt cx="927" cy="318"/>
          </a:xfrm>
        </p:grpSpPr>
        <p:sp>
          <p:nvSpPr>
            <p:cNvPr id="159" name="Line 75">
              <a:extLst>
                <a:ext uri="{FF2B5EF4-FFF2-40B4-BE49-F238E27FC236}">
                  <a16:creationId xmlns:a16="http://schemas.microsoft.com/office/drawing/2014/main" id="{6CDDEEB9-74F5-8FF0-E553-0271091E8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Text Box 76">
              <a:extLst>
                <a:ext uri="{FF2B5EF4-FFF2-40B4-BE49-F238E27FC236}">
                  <a16:creationId xmlns:a16="http://schemas.microsoft.com/office/drawing/2014/main" id="{4B43FD79-F1CD-81EA-3880-428ACCF0D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161" name="Group 77">
            <a:extLst>
              <a:ext uri="{FF2B5EF4-FFF2-40B4-BE49-F238E27FC236}">
                <a16:creationId xmlns:a16="http://schemas.microsoft.com/office/drawing/2014/main" id="{83018A4F-1186-DCED-6368-46ED0B7F8087}"/>
              </a:ext>
            </a:extLst>
          </p:cNvPr>
          <p:cNvGrpSpPr>
            <a:grpSpLocks/>
          </p:cNvGrpSpPr>
          <p:nvPr/>
        </p:nvGrpSpPr>
        <p:grpSpPr bwMode="auto">
          <a:xfrm>
            <a:off x="916045" y="3808376"/>
            <a:ext cx="1377950" cy="731837"/>
            <a:chOff x="2802" y="2348"/>
            <a:chExt cx="868" cy="461"/>
          </a:xfrm>
        </p:grpSpPr>
        <p:pic>
          <p:nvPicPr>
            <p:cNvPr id="162" name="Picture 78" descr="alarm_clock_ringing">
              <a:extLst>
                <a:ext uri="{FF2B5EF4-FFF2-40B4-BE49-F238E27FC236}">
                  <a16:creationId xmlns:a16="http://schemas.microsoft.com/office/drawing/2014/main" id="{83A27CF1-F654-32C0-9724-15C815FB3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" name="Text Box 79">
              <a:extLst>
                <a:ext uri="{FF2B5EF4-FFF2-40B4-BE49-F238E27FC236}">
                  <a16:creationId xmlns:a16="http://schemas.microsoft.com/office/drawing/2014/main" id="{57D06F72-B473-BE81-8EE9-7815C9F10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pkt1</a:t>
              </a:r>
            </a:p>
          </p:txBody>
        </p:sp>
      </p:grpSp>
      <p:sp>
        <p:nvSpPr>
          <p:cNvPr id="164" name="Text Box 82">
            <a:extLst>
              <a:ext uri="{FF2B5EF4-FFF2-40B4-BE49-F238E27FC236}">
                <a16:creationId xmlns:a16="http://schemas.microsoft.com/office/drawing/2014/main" id="{682D2D09-3F2B-FA4A-F683-C6EFBC860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400" y="2644738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165" name="Text Box 83">
            <a:extLst>
              <a:ext uri="{FF2B5EF4-FFF2-40B4-BE49-F238E27FC236}">
                <a16:creationId xmlns:a16="http://schemas.microsoft.com/office/drawing/2014/main" id="{9FD2E291-243B-2AE4-2B63-4C7F2C84E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400" y="2870163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166" name="Text Box 84">
            <a:extLst>
              <a:ext uri="{FF2B5EF4-FFF2-40B4-BE49-F238E27FC236}">
                <a16:creationId xmlns:a16="http://schemas.microsoft.com/office/drawing/2014/main" id="{71C2E260-58E4-F032-8C3C-8DB117607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963" y="4166394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(detect duplicate)</a:t>
            </a:r>
          </a:p>
        </p:txBody>
      </p:sp>
      <p:grpSp>
        <p:nvGrpSpPr>
          <p:cNvPr id="167" name="Group 85">
            <a:extLst>
              <a:ext uri="{FF2B5EF4-FFF2-40B4-BE49-F238E27FC236}">
                <a16:creationId xmlns:a16="http://schemas.microsoft.com/office/drawing/2014/main" id="{B15415ED-38D2-987C-AD37-430205FE4EB4}"/>
              </a:ext>
            </a:extLst>
          </p:cNvPr>
          <p:cNvGrpSpPr>
            <a:grpSpLocks/>
          </p:cNvGrpSpPr>
          <p:nvPr/>
        </p:nvGrpSpPr>
        <p:grpSpPr bwMode="auto">
          <a:xfrm>
            <a:off x="8023963" y="2517742"/>
            <a:ext cx="1471612" cy="404813"/>
            <a:chOff x="855" y="1773"/>
            <a:chExt cx="927" cy="255"/>
          </a:xfrm>
        </p:grpSpPr>
        <p:sp>
          <p:nvSpPr>
            <p:cNvPr id="168" name="Line 86">
              <a:extLst>
                <a:ext uri="{FF2B5EF4-FFF2-40B4-BE49-F238E27FC236}">
                  <a16:creationId xmlns:a16="http://schemas.microsoft.com/office/drawing/2014/main" id="{4A129266-56E5-F505-19FD-9AB120B21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9" name="Text Box 87">
              <a:extLst>
                <a:ext uri="{FF2B5EF4-FFF2-40B4-BE49-F238E27FC236}">
                  <a16:creationId xmlns:a16="http://schemas.microsoft.com/office/drawing/2014/main" id="{092D3DA3-EB5D-E180-CF0B-42A7CBC06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73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sp>
        <p:nvSpPr>
          <p:cNvPr id="170" name="Text Box 88">
            <a:extLst>
              <a:ext uri="{FF2B5EF4-FFF2-40B4-BE49-F238E27FC236}">
                <a16:creationId xmlns:a16="http://schemas.microsoft.com/office/drawing/2014/main" id="{BE03DC65-6984-F39B-E57F-5E8283BC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538" y="1036601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71" name="Text Box 89">
            <a:extLst>
              <a:ext uri="{FF2B5EF4-FFF2-40B4-BE49-F238E27FC236}">
                <a16:creationId xmlns:a16="http://schemas.microsoft.com/office/drawing/2014/main" id="{B109AF00-408B-1912-FFCA-8F088A596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525" y="10318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72" name="Text Box 90">
            <a:extLst>
              <a:ext uri="{FF2B5EF4-FFF2-40B4-BE49-F238E27FC236}">
                <a16:creationId xmlns:a16="http://schemas.microsoft.com/office/drawing/2014/main" id="{AF40EE83-CFE2-EA5F-D6FA-CF03B09F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155" y="3886501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173" name="Text Box 92">
            <a:extLst>
              <a:ext uri="{FF2B5EF4-FFF2-40B4-BE49-F238E27FC236}">
                <a16:creationId xmlns:a16="http://schemas.microsoft.com/office/drawing/2014/main" id="{547736B0-B098-5125-31CF-B582E5BC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875" y="1970051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174" name="Text Box 95">
            <a:extLst>
              <a:ext uri="{FF2B5EF4-FFF2-40B4-BE49-F238E27FC236}">
                <a16:creationId xmlns:a16="http://schemas.microsoft.com/office/drawing/2014/main" id="{AEB6BAFA-FD3F-3758-44A3-45152688A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100" y="2219288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175" name="Text Box 97">
            <a:extLst>
              <a:ext uri="{FF2B5EF4-FFF2-40B4-BE49-F238E27FC236}">
                <a16:creationId xmlns:a16="http://schemas.microsoft.com/office/drawing/2014/main" id="{0FD1EBFC-38A8-E39E-25E0-53D1EAD5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525" y="2438363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176" name="Text Box 99">
            <a:extLst>
              <a:ext uri="{FF2B5EF4-FFF2-40B4-BE49-F238E27FC236}">
                <a16:creationId xmlns:a16="http://schemas.microsoft.com/office/drawing/2014/main" id="{2E6F9342-8D7E-FA9C-5000-C3D8ED83E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413" y="1476338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177" name="Text Box 100">
            <a:extLst>
              <a:ext uri="{FF2B5EF4-FFF2-40B4-BE49-F238E27FC236}">
                <a16:creationId xmlns:a16="http://schemas.microsoft.com/office/drawing/2014/main" id="{029B516A-5FF0-B30E-7B02-002C7740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938" y="1758913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178" name="Group 101">
            <a:extLst>
              <a:ext uri="{FF2B5EF4-FFF2-40B4-BE49-F238E27FC236}">
                <a16:creationId xmlns:a16="http://schemas.microsoft.com/office/drawing/2014/main" id="{2BE926D5-F92C-4A61-8D5F-7311C2A026B2}"/>
              </a:ext>
            </a:extLst>
          </p:cNvPr>
          <p:cNvGrpSpPr>
            <a:grpSpLocks/>
          </p:cNvGrpSpPr>
          <p:nvPr/>
        </p:nvGrpSpPr>
        <p:grpSpPr bwMode="auto">
          <a:xfrm>
            <a:off x="8014438" y="1658899"/>
            <a:ext cx="1471612" cy="400050"/>
            <a:chOff x="850" y="1230"/>
            <a:chExt cx="927" cy="252"/>
          </a:xfrm>
        </p:grpSpPr>
        <p:sp>
          <p:nvSpPr>
            <p:cNvPr id="179" name="Line 102">
              <a:extLst>
                <a:ext uri="{FF2B5EF4-FFF2-40B4-BE49-F238E27FC236}">
                  <a16:creationId xmlns:a16="http://schemas.microsoft.com/office/drawing/2014/main" id="{D408454A-B561-CDFF-DD97-72E1E6A22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Text Box 103">
              <a:extLst>
                <a:ext uri="{FF2B5EF4-FFF2-40B4-BE49-F238E27FC236}">
                  <a16:creationId xmlns:a16="http://schemas.microsoft.com/office/drawing/2014/main" id="{F5589635-0DE8-0A6A-374D-20CA48658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" y="1230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181" name="Group 110">
            <a:extLst>
              <a:ext uri="{FF2B5EF4-FFF2-40B4-BE49-F238E27FC236}">
                <a16:creationId xmlns:a16="http://schemas.microsoft.com/office/drawing/2014/main" id="{BF5203CE-C257-886D-861D-94242E8BB2E0}"/>
              </a:ext>
            </a:extLst>
          </p:cNvPr>
          <p:cNvGrpSpPr>
            <a:grpSpLocks/>
          </p:cNvGrpSpPr>
          <p:nvPr/>
        </p:nvGrpSpPr>
        <p:grpSpPr bwMode="auto">
          <a:xfrm>
            <a:off x="8000150" y="2131982"/>
            <a:ext cx="1471613" cy="369888"/>
            <a:chOff x="841" y="1528"/>
            <a:chExt cx="927" cy="233"/>
          </a:xfrm>
        </p:grpSpPr>
        <p:sp>
          <p:nvSpPr>
            <p:cNvPr id="182" name="Line 111">
              <a:extLst>
                <a:ext uri="{FF2B5EF4-FFF2-40B4-BE49-F238E27FC236}">
                  <a16:creationId xmlns:a16="http://schemas.microsoft.com/office/drawing/2014/main" id="{76420C72-E27A-84DD-358D-C974BEFC69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3" name="Text Box 112">
              <a:extLst>
                <a:ext uri="{FF2B5EF4-FFF2-40B4-BE49-F238E27FC236}">
                  <a16:creationId xmlns:a16="http://schemas.microsoft.com/office/drawing/2014/main" id="{E84BAA3F-3E65-238B-A802-E5D6AB695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528"/>
              <a:ext cx="3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184" name="Text Box 116">
            <a:extLst>
              <a:ext uri="{FF2B5EF4-FFF2-40B4-BE49-F238E27FC236}">
                <a16:creationId xmlns:a16="http://schemas.microsoft.com/office/drawing/2014/main" id="{3ADC0968-237C-99D5-4CED-2FFEF64D3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100" y="6200644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(d) premature timeout/ delayed ACK</a:t>
            </a:r>
          </a:p>
        </p:txBody>
      </p:sp>
      <p:grpSp>
        <p:nvGrpSpPr>
          <p:cNvPr id="185" name="Group 122">
            <a:extLst>
              <a:ext uri="{FF2B5EF4-FFF2-40B4-BE49-F238E27FC236}">
                <a16:creationId xmlns:a16="http://schemas.microsoft.com/office/drawing/2014/main" id="{513DB539-6533-3831-2AC1-F6044EF16FCC}"/>
              </a:ext>
            </a:extLst>
          </p:cNvPr>
          <p:cNvGrpSpPr>
            <a:grpSpLocks/>
          </p:cNvGrpSpPr>
          <p:nvPr/>
        </p:nvGrpSpPr>
        <p:grpSpPr bwMode="auto">
          <a:xfrm>
            <a:off x="7903313" y="2724113"/>
            <a:ext cx="122237" cy="1033463"/>
            <a:chOff x="3651" y="1878"/>
            <a:chExt cx="78" cy="963"/>
          </a:xfrm>
        </p:grpSpPr>
        <p:sp>
          <p:nvSpPr>
            <p:cNvPr id="186" name="Line 123">
              <a:extLst>
                <a:ext uri="{FF2B5EF4-FFF2-40B4-BE49-F238E27FC236}">
                  <a16:creationId xmlns:a16="http://schemas.microsoft.com/office/drawing/2014/main" id="{78AB0822-AF91-E019-9A55-D942A4BF9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7" name="Line 124">
              <a:extLst>
                <a:ext uri="{FF2B5EF4-FFF2-40B4-BE49-F238E27FC236}">
                  <a16:creationId xmlns:a16="http://schemas.microsoft.com/office/drawing/2014/main" id="{4F4AA9EC-C9B5-8A4C-90EB-7A704EB17F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8" name="Line 125">
              <a:extLst>
                <a:ext uri="{FF2B5EF4-FFF2-40B4-BE49-F238E27FC236}">
                  <a16:creationId xmlns:a16="http://schemas.microsoft.com/office/drawing/2014/main" id="{0C0AFFD9-D7B2-75BC-A983-E5F03873D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89" name="Group 126">
            <a:extLst>
              <a:ext uri="{FF2B5EF4-FFF2-40B4-BE49-F238E27FC236}">
                <a16:creationId xmlns:a16="http://schemas.microsoft.com/office/drawing/2014/main" id="{D943DE87-16C7-0DCD-E707-DDEEB52C69E8}"/>
              </a:ext>
            </a:extLst>
          </p:cNvPr>
          <p:cNvGrpSpPr>
            <a:grpSpLocks/>
          </p:cNvGrpSpPr>
          <p:nvPr/>
        </p:nvGrpSpPr>
        <p:grpSpPr bwMode="auto">
          <a:xfrm>
            <a:off x="8031900" y="3854417"/>
            <a:ext cx="1471613" cy="363538"/>
            <a:chOff x="855" y="1799"/>
            <a:chExt cx="927" cy="229"/>
          </a:xfrm>
        </p:grpSpPr>
        <p:sp>
          <p:nvSpPr>
            <p:cNvPr id="190" name="Line 127">
              <a:extLst>
                <a:ext uri="{FF2B5EF4-FFF2-40B4-BE49-F238E27FC236}">
                  <a16:creationId xmlns:a16="http://schemas.microsoft.com/office/drawing/2014/main" id="{DE780B09-10FC-3075-9616-4E3C0AC5B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1" name="Text Box 128">
              <a:extLst>
                <a:ext uri="{FF2B5EF4-FFF2-40B4-BE49-F238E27FC236}">
                  <a16:creationId xmlns:a16="http://schemas.microsoft.com/office/drawing/2014/main" id="{67B38400-CF3A-0BFE-143D-872101EE0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1799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192" name="Group 129">
            <a:extLst>
              <a:ext uri="{FF2B5EF4-FFF2-40B4-BE49-F238E27FC236}">
                <a16:creationId xmlns:a16="http://schemas.microsoft.com/office/drawing/2014/main" id="{3182EA6F-6C62-6CB8-D86A-CAB757EC7765}"/>
              </a:ext>
            </a:extLst>
          </p:cNvPr>
          <p:cNvGrpSpPr>
            <a:grpSpLocks/>
          </p:cNvGrpSpPr>
          <p:nvPr/>
        </p:nvGrpSpPr>
        <p:grpSpPr bwMode="auto">
          <a:xfrm>
            <a:off x="6599975" y="3336888"/>
            <a:ext cx="1377950" cy="731838"/>
            <a:chOff x="2802" y="2348"/>
            <a:chExt cx="868" cy="461"/>
          </a:xfrm>
        </p:grpSpPr>
        <p:pic>
          <p:nvPicPr>
            <p:cNvPr id="193" name="Picture 130" descr="alarm_clock_ringing">
              <a:extLst>
                <a:ext uri="{FF2B5EF4-FFF2-40B4-BE49-F238E27FC236}">
                  <a16:creationId xmlns:a16="http://schemas.microsoft.com/office/drawing/2014/main" id="{DB828782-D9AF-0782-D23F-11EDF106C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" name="Text Box 131">
              <a:extLst>
                <a:ext uri="{FF2B5EF4-FFF2-40B4-BE49-F238E27FC236}">
                  <a16:creationId xmlns:a16="http://schemas.microsoft.com/office/drawing/2014/main" id="{7DDA9513-BD42-45D5-B4C0-2D73E78E8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pkt1</a:t>
              </a:r>
            </a:p>
          </p:txBody>
        </p:sp>
      </p:grpSp>
      <p:grpSp>
        <p:nvGrpSpPr>
          <p:cNvPr id="195" name="Group 133">
            <a:extLst>
              <a:ext uri="{FF2B5EF4-FFF2-40B4-BE49-F238E27FC236}">
                <a16:creationId xmlns:a16="http://schemas.microsoft.com/office/drawing/2014/main" id="{11CFCB9E-405F-A5C6-C73E-C9B7539DFFD7}"/>
              </a:ext>
            </a:extLst>
          </p:cNvPr>
          <p:cNvGrpSpPr>
            <a:grpSpLocks/>
          </p:cNvGrpSpPr>
          <p:nvPr/>
        </p:nvGrpSpPr>
        <p:grpSpPr bwMode="auto">
          <a:xfrm>
            <a:off x="8580889" y="2976526"/>
            <a:ext cx="911514" cy="752475"/>
            <a:chOff x="4186" y="1705"/>
            <a:chExt cx="598" cy="453"/>
          </a:xfrm>
        </p:grpSpPr>
        <p:sp>
          <p:nvSpPr>
            <p:cNvPr id="196" name="Line 118">
              <a:extLst>
                <a:ext uri="{FF2B5EF4-FFF2-40B4-BE49-F238E27FC236}">
                  <a16:creationId xmlns:a16="http://schemas.microsoft.com/office/drawing/2014/main" id="{2D13A516-76DD-3395-4680-5662DEF25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Line 132">
              <a:extLst>
                <a:ext uri="{FF2B5EF4-FFF2-40B4-BE49-F238E27FC236}">
                  <a16:creationId xmlns:a16="http://schemas.microsoft.com/office/drawing/2014/main" id="{5FBB4EB8-C91A-DAEB-2354-A6A598A07A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8" name="Text Box 119">
              <a:extLst>
                <a:ext uri="{FF2B5EF4-FFF2-40B4-BE49-F238E27FC236}">
                  <a16:creationId xmlns:a16="http://schemas.microsoft.com/office/drawing/2014/main" id="{7CC5F992-CCB8-0AB1-F88C-9B0E23308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3" y="1846"/>
              <a:ext cx="460" cy="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sp>
        <p:nvSpPr>
          <p:cNvPr id="199" name="Line 136">
            <a:extLst>
              <a:ext uri="{FF2B5EF4-FFF2-40B4-BE49-F238E27FC236}">
                <a16:creationId xmlns:a16="http://schemas.microsoft.com/office/drawing/2014/main" id="{00610894-37CD-7A19-D0D8-74577A276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2363" y="3521038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D60A714-B332-9D23-9C32-B40043876C7F}"/>
              </a:ext>
            </a:extLst>
          </p:cNvPr>
          <p:cNvGrpSpPr/>
          <p:nvPr/>
        </p:nvGrpSpPr>
        <p:grpSpPr>
          <a:xfrm>
            <a:off x="8012670" y="4309460"/>
            <a:ext cx="2667702" cy="714018"/>
            <a:chOff x="8162097" y="4679496"/>
            <a:chExt cx="2667702" cy="714018"/>
          </a:xfrm>
        </p:grpSpPr>
        <p:grpSp>
          <p:nvGrpSpPr>
            <p:cNvPr id="201" name="Group 150">
              <a:extLst>
                <a:ext uri="{FF2B5EF4-FFF2-40B4-BE49-F238E27FC236}">
                  <a16:creationId xmlns:a16="http://schemas.microsoft.com/office/drawing/2014/main" id="{D3684A57-2FD4-23C4-6E28-0A0D63029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2097" y="4974413"/>
              <a:ext cx="1471613" cy="419101"/>
              <a:chOff x="2229" y="3467"/>
              <a:chExt cx="927" cy="264"/>
            </a:xfrm>
          </p:grpSpPr>
          <p:sp>
            <p:nvSpPr>
              <p:cNvPr id="203" name="Line 108">
                <a:extLst>
                  <a:ext uri="{FF2B5EF4-FFF2-40B4-BE49-F238E27FC236}">
                    <a16:creationId xmlns:a16="http://schemas.microsoft.com/office/drawing/2014/main" id="{D45E8663-3138-3BD9-4B33-77C3EA878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4" name="Text Box 109">
                <a:extLst>
                  <a:ext uri="{FF2B5EF4-FFF2-40B4-BE49-F238E27FC236}">
                    <a16:creationId xmlns:a16="http://schemas.microsoft.com/office/drawing/2014/main" id="{14C5A7F4-915E-64EC-652E-7E6AF44FBC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3519"/>
                <a:ext cx="386" cy="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ack1</a:t>
                </a:r>
              </a:p>
            </p:txBody>
          </p:sp>
        </p:grpSp>
        <p:sp>
          <p:nvSpPr>
            <p:cNvPr id="202" name="Text Box 93">
              <a:extLst>
                <a:ext uri="{FF2B5EF4-FFF2-40B4-BE49-F238E27FC236}">
                  <a16:creationId xmlns:a16="http://schemas.microsoft.com/office/drawing/2014/main" id="{1EFC3D87-AACF-902A-4F05-3708BD377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2824" y="4679496"/>
              <a:ext cx="11969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 ack1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0522D9CA-F44C-E36B-F361-8386CF917CCA}"/>
              </a:ext>
            </a:extLst>
          </p:cNvPr>
          <p:cNvGrpSpPr/>
          <p:nvPr/>
        </p:nvGrpSpPr>
        <p:grpSpPr>
          <a:xfrm>
            <a:off x="6804583" y="4153524"/>
            <a:ext cx="3833816" cy="1104906"/>
            <a:chOff x="6954010" y="4523560"/>
            <a:chExt cx="3833816" cy="1104906"/>
          </a:xfrm>
        </p:grpSpPr>
        <p:grpSp>
          <p:nvGrpSpPr>
            <p:cNvPr id="206" name="Group 137">
              <a:extLst>
                <a:ext uri="{FF2B5EF4-FFF2-40B4-BE49-F238E27FC236}">
                  <a16:creationId xmlns:a16="http://schemas.microsoft.com/office/drawing/2014/main" id="{1768565B-917A-CD21-3574-D621827F6E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4010" y="4523560"/>
              <a:ext cx="1174750" cy="609601"/>
              <a:chOff x="2830" y="3285"/>
              <a:chExt cx="740" cy="384"/>
            </a:xfrm>
          </p:grpSpPr>
          <p:sp>
            <p:nvSpPr>
              <p:cNvPr id="213" name="Text Box 134">
                <a:extLst>
                  <a:ext uri="{FF2B5EF4-FFF2-40B4-BE49-F238E27FC236}">
                    <a16:creationId xmlns:a16="http://schemas.microsoft.com/office/drawing/2014/main" id="{AE690255-3B46-2009-468F-7AE9A91CDF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0" y="3438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send pkt0</a:t>
                </a:r>
              </a:p>
            </p:txBody>
          </p:sp>
          <p:sp>
            <p:nvSpPr>
              <p:cNvPr id="214" name="Text Box 135">
                <a:extLst>
                  <a:ext uri="{FF2B5EF4-FFF2-40B4-BE49-F238E27FC236}">
                    <a16:creationId xmlns:a16="http://schemas.microsoft.com/office/drawing/2014/main" id="{1C06E202-258C-C8E1-EDDF-915E7C327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 ack1</a:t>
                </a:r>
              </a:p>
            </p:txBody>
          </p:sp>
        </p:grpSp>
        <p:grpSp>
          <p:nvGrpSpPr>
            <p:cNvPr id="207" name="Group 138">
              <a:extLst>
                <a:ext uri="{FF2B5EF4-FFF2-40B4-BE49-F238E27FC236}">
                  <a16:creationId xmlns:a16="http://schemas.microsoft.com/office/drawing/2014/main" id="{933EF0AB-7BC0-0A3E-C40A-B81819FD2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3197" y="4747083"/>
              <a:ext cx="1547813" cy="446403"/>
              <a:chOff x="850" y="1229"/>
              <a:chExt cx="927" cy="253"/>
            </a:xfrm>
          </p:grpSpPr>
          <p:sp>
            <p:nvSpPr>
              <p:cNvPr id="211" name="Line 139">
                <a:extLst>
                  <a:ext uri="{FF2B5EF4-FFF2-40B4-BE49-F238E27FC236}">
                    <a16:creationId xmlns:a16="http://schemas.microsoft.com/office/drawing/2014/main" id="{3E7F6659-A206-27D5-B464-2547D0383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2" name="Text Box 140">
                <a:extLst>
                  <a:ext uri="{FF2B5EF4-FFF2-40B4-BE49-F238E27FC236}">
                    <a16:creationId xmlns:a16="http://schemas.microsoft.com/office/drawing/2014/main" id="{554FBACF-B61C-EAF6-5AE2-519A5A8468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" y="1229"/>
                <a:ext cx="340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pkt0</a:t>
                </a:r>
              </a:p>
            </p:txBody>
          </p:sp>
        </p:grpSp>
        <p:grpSp>
          <p:nvGrpSpPr>
            <p:cNvPr id="208" name="Group 142">
              <a:extLst>
                <a:ext uri="{FF2B5EF4-FFF2-40B4-BE49-F238E27FC236}">
                  <a16:creationId xmlns:a16="http://schemas.microsoft.com/office/drawing/2014/main" id="{8880680E-4992-DD63-D966-7BACD6870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2913" y="5037915"/>
              <a:ext cx="1204913" cy="590551"/>
              <a:chOff x="4762" y="2985"/>
              <a:chExt cx="759" cy="372"/>
            </a:xfrm>
          </p:grpSpPr>
          <p:sp>
            <p:nvSpPr>
              <p:cNvPr id="209" name="Text Box 143">
                <a:extLst>
                  <a:ext uri="{FF2B5EF4-FFF2-40B4-BE49-F238E27FC236}">
                    <a16:creationId xmlns:a16="http://schemas.microsoft.com/office/drawing/2014/main" id="{73757B95-8771-7814-45F8-D303F17E36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2" y="2985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 pkt0</a:t>
                </a:r>
              </a:p>
            </p:txBody>
          </p:sp>
          <p:sp>
            <p:nvSpPr>
              <p:cNvPr id="210" name="Text Box 144">
                <a:extLst>
                  <a:ext uri="{FF2B5EF4-FFF2-40B4-BE49-F238E27FC236}">
                    <a16:creationId xmlns:a16="http://schemas.microsoft.com/office/drawing/2014/main" id="{D3DC1393-E7F6-96E2-BF4F-3955B6B52E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7" y="3126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send ack0</a:t>
                </a:r>
              </a:p>
            </p:txBody>
          </p:sp>
        </p:grpSp>
      </p:grpSp>
      <p:grpSp>
        <p:nvGrpSpPr>
          <p:cNvPr id="215" name="Group 149">
            <a:extLst>
              <a:ext uri="{FF2B5EF4-FFF2-40B4-BE49-F238E27FC236}">
                <a16:creationId xmlns:a16="http://schemas.microsoft.com/office/drawing/2014/main" id="{6C446AA1-4680-5898-D8DB-E4CBB2694A16}"/>
              </a:ext>
            </a:extLst>
          </p:cNvPr>
          <p:cNvGrpSpPr>
            <a:grpSpLocks/>
          </p:cNvGrpSpPr>
          <p:nvPr/>
        </p:nvGrpSpPr>
        <p:grpSpPr bwMode="auto">
          <a:xfrm>
            <a:off x="8034892" y="4967903"/>
            <a:ext cx="1457325" cy="488950"/>
            <a:chOff x="3839" y="2850"/>
            <a:chExt cx="918" cy="308"/>
          </a:xfrm>
        </p:grpSpPr>
        <p:sp>
          <p:nvSpPr>
            <p:cNvPr id="216" name="Line 146">
              <a:extLst>
                <a:ext uri="{FF2B5EF4-FFF2-40B4-BE49-F238E27FC236}">
                  <a16:creationId xmlns:a16="http://schemas.microsoft.com/office/drawing/2014/main" id="{9CEC7F6F-A4E7-1142-D3B3-5ECE5D3BBB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2850"/>
              <a:ext cx="918" cy="30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7" name="Text Box 147">
              <a:extLst>
                <a:ext uri="{FF2B5EF4-FFF2-40B4-BE49-F238E27FC236}">
                  <a16:creationId xmlns:a16="http://schemas.microsoft.com/office/drawing/2014/main" id="{9BBCF88E-55A6-3BCC-7906-80CEA7BF3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" y="2873"/>
              <a:ext cx="3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218" name="Group 85">
            <a:extLst>
              <a:ext uri="{FF2B5EF4-FFF2-40B4-BE49-F238E27FC236}">
                <a16:creationId xmlns:a16="http://schemas.microsoft.com/office/drawing/2014/main" id="{195CA149-859F-CC97-8A52-8C6A8958ABF6}"/>
              </a:ext>
            </a:extLst>
          </p:cNvPr>
          <p:cNvGrpSpPr>
            <a:grpSpLocks/>
          </p:cNvGrpSpPr>
          <p:nvPr/>
        </p:nvGrpSpPr>
        <p:grpSpPr bwMode="auto">
          <a:xfrm>
            <a:off x="8026461" y="5469606"/>
            <a:ext cx="1471612" cy="363538"/>
            <a:chOff x="855" y="1799"/>
            <a:chExt cx="927" cy="229"/>
          </a:xfrm>
        </p:grpSpPr>
        <p:sp>
          <p:nvSpPr>
            <p:cNvPr id="219" name="Line 86">
              <a:extLst>
                <a:ext uri="{FF2B5EF4-FFF2-40B4-BE49-F238E27FC236}">
                  <a16:creationId xmlns:a16="http://schemas.microsoft.com/office/drawing/2014/main" id="{3FBB8F44-9B37-AD61-D9EA-3135A956F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0" name="Text Box 87">
              <a:extLst>
                <a:ext uri="{FF2B5EF4-FFF2-40B4-BE49-F238E27FC236}">
                  <a16:creationId xmlns:a16="http://schemas.microsoft.com/office/drawing/2014/main" id="{180E49FD-D829-E62A-651B-F2C68B784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799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C226CF4-26EE-BE6F-DC1B-9BCA3EEE672A}"/>
              </a:ext>
            </a:extLst>
          </p:cNvPr>
          <p:cNvGrpSpPr/>
          <p:nvPr/>
        </p:nvGrpSpPr>
        <p:grpSpPr>
          <a:xfrm>
            <a:off x="6993934" y="4806637"/>
            <a:ext cx="1022350" cy="553607"/>
            <a:chOff x="6289259" y="5452590"/>
            <a:chExt cx="1022350" cy="553607"/>
          </a:xfrm>
        </p:grpSpPr>
        <p:sp>
          <p:nvSpPr>
            <p:cNvPr id="222" name="Text Box 96">
              <a:extLst>
                <a:ext uri="{FF2B5EF4-FFF2-40B4-BE49-F238E27FC236}">
                  <a16:creationId xmlns:a16="http://schemas.microsoft.com/office/drawing/2014/main" id="{500843D0-64FA-2874-2C42-711210E7C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9123" y="5698420"/>
              <a:ext cx="81945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(ignore)</a:t>
              </a:r>
            </a:p>
          </p:txBody>
        </p:sp>
        <p:sp>
          <p:nvSpPr>
            <p:cNvPr id="223" name="Text Box 98">
              <a:extLst>
                <a:ext uri="{FF2B5EF4-FFF2-40B4-BE49-F238E27FC236}">
                  <a16:creationId xmlns:a16="http://schemas.microsoft.com/office/drawing/2014/main" id="{68F88F1B-CA22-8118-F507-DD069BD88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9259" y="5452590"/>
              <a:ext cx="1022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rcv ack1</a:t>
              </a:r>
            </a:p>
          </p:txBody>
        </p:sp>
      </p:grpSp>
      <p:sp>
        <p:nvSpPr>
          <p:cNvPr id="3" name="TextBox 28">
            <a:extLst>
              <a:ext uri="{FF2B5EF4-FFF2-40B4-BE49-F238E27FC236}">
                <a16:creationId xmlns:a16="http://schemas.microsoft.com/office/drawing/2014/main" id="{A21FE507-5F36-38D9-2420-8527BFC89568}"/>
              </a:ext>
            </a:extLst>
          </p:cNvPr>
          <p:cNvSpPr txBox="1"/>
          <p:nvPr/>
        </p:nvSpPr>
        <p:spPr>
          <a:xfrm>
            <a:off x="7293424" y="6488278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2242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23" grpId="0"/>
      <p:bldP spid="124" grpId="0"/>
      <p:bldP spid="125" grpId="0"/>
      <p:bldP spid="127" grpId="0"/>
      <p:bldP spid="128" grpId="0"/>
      <p:bldP spid="129" grpId="0"/>
      <p:bldP spid="130" grpId="0"/>
      <p:bldP spid="165" grpId="0"/>
      <p:bldP spid="166" grpId="0"/>
      <p:bldP spid="173" grpId="0"/>
      <p:bldP spid="174" grpId="0"/>
      <p:bldP spid="1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930E-0E87-979F-790C-138E9F08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83F5E-5510-E6E4-01C3-C1D297C23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Assumption:</a:t>
            </a:r>
          </a:p>
          <a:p>
            <a:pPr lvl="1"/>
            <a:r>
              <a:rPr lang="en-IN" dirty="0"/>
              <a:t>The rdt3.0 assumes </a:t>
            </a:r>
            <a:r>
              <a:rPr lang="en-IN"/>
              <a:t>that if a </a:t>
            </a:r>
            <a:r>
              <a:rPr lang="en-IN" dirty="0"/>
              <a:t>packet is not lost, it will be received in the same order in which it was sent, i.e., the network will not reorder the packet</a:t>
            </a:r>
          </a:p>
        </p:txBody>
      </p:sp>
    </p:spTree>
    <p:extLst>
      <p:ext uri="{BB962C8B-B14F-4D97-AF65-F5344CB8AC3E}">
        <p14:creationId xmlns:p14="http://schemas.microsoft.com/office/powerpoint/2010/main" val="493111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ABA46-49CA-7F90-3BDF-3268C723A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4FE8-D3E7-AFFA-A131-A838A9F1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(stop-and-wait)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45BF8A-53A5-870E-2937-5B76238F3687}"/>
                  </a:ext>
                </a:extLst>
              </p14:cNvPr>
              <p14:cNvContentPartPr/>
              <p14:nvPr/>
            </p14:nvContentPartPr>
            <p14:xfrm>
              <a:off x="2499480" y="1672560"/>
              <a:ext cx="3353040" cy="4554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45BF8A-53A5-870E-2937-5B76238F3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0120" y="1663200"/>
                <a:ext cx="3371760" cy="45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4052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32AF9-4F0A-0147-79A2-1EE3037EC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B03C-274B-1581-7EC4-2F187FBB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(stop-and-wait) </a:t>
            </a:r>
          </a:p>
        </p:txBody>
      </p:sp>
      <p:sp>
        <p:nvSpPr>
          <p:cNvPr id="114" name="Text Box 6">
            <a:extLst>
              <a:ext uri="{FF2B5EF4-FFF2-40B4-BE49-F238E27FC236}">
                <a16:creationId xmlns:a16="http://schemas.microsoft.com/office/drawing/2014/main" id="{92E043CB-8C00-58D3-175A-79BD1534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8899" y="2386883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pkt1_0</a:t>
            </a:r>
          </a:p>
        </p:txBody>
      </p:sp>
      <p:sp>
        <p:nvSpPr>
          <p:cNvPr id="115" name="Text Box 9">
            <a:extLst>
              <a:ext uri="{FF2B5EF4-FFF2-40B4-BE49-F238E27FC236}">
                <a16:creationId xmlns:a16="http://schemas.microsoft.com/office/drawing/2014/main" id="{CD296899-0B6B-0CC1-A7A9-AB6A7AA37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717" y="2634078"/>
            <a:ext cx="1207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grpSp>
        <p:nvGrpSpPr>
          <p:cNvPr id="117" name="Group 23">
            <a:extLst>
              <a:ext uri="{FF2B5EF4-FFF2-40B4-BE49-F238E27FC236}">
                <a16:creationId xmlns:a16="http://schemas.microsoft.com/office/drawing/2014/main" id="{BF4DE298-9BE4-1122-8DEF-3BD7A89FA329}"/>
              </a:ext>
            </a:extLst>
          </p:cNvPr>
          <p:cNvGrpSpPr>
            <a:grpSpLocks/>
          </p:cNvGrpSpPr>
          <p:nvPr/>
        </p:nvGrpSpPr>
        <p:grpSpPr bwMode="auto">
          <a:xfrm>
            <a:off x="8392484" y="2367835"/>
            <a:ext cx="1520824" cy="449263"/>
            <a:chOff x="855" y="1745"/>
            <a:chExt cx="958" cy="283"/>
          </a:xfrm>
        </p:grpSpPr>
        <p:sp>
          <p:nvSpPr>
            <p:cNvPr id="118" name="Line 24">
              <a:extLst>
                <a:ext uri="{FF2B5EF4-FFF2-40B4-BE49-F238E27FC236}">
                  <a16:creationId xmlns:a16="http://schemas.microsoft.com/office/drawing/2014/main" id="{828AF965-5C2F-4D50-389E-303B83FE6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Text Box 25">
              <a:extLst>
                <a:ext uri="{FF2B5EF4-FFF2-40B4-BE49-F238E27FC236}">
                  <a16:creationId xmlns:a16="http://schemas.microsoft.com/office/drawing/2014/main" id="{C25A4DCD-0277-C70C-0E76-835EF2E4A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" y="1745"/>
              <a:ext cx="5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pkt1_0</a:t>
              </a:r>
            </a:p>
          </p:txBody>
        </p:sp>
      </p:grpSp>
      <p:sp>
        <p:nvSpPr>
          <p:cNvPr id="120" name="Text Box 36">
            <a:extLst>
              <a:ext uri="{FF2B5EF4-FFF2-40B4-BE49-F238E27FC236}">
                <a16:creationId xmlns:a16="http://schemas.microsoft.com/office/drawing/2014/main" id="{9376121E-A135-2DC2-7425-614BDC0F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059" y="582802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21" name="Text Box 37">
            <a:extLst>
              <a:ext uri="{FF2B5EF4-FFF2-40B4-BE49-F238E27FC236}">
                <a16:creationId xmlns:a16="http://schemas.microsoft.com/office/drawing/2014/main" id="{6DF3F60F-D1F7-0734-F24B-A19114573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5046" y="578040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22" name="Text Box 38">
            <a:extLst>
              <a:ext uri="{FF2B5EF4-FFF2-40B4-BE49-F238E27FC236}">
                <a16:creationId xmlns:a16="http://schemas.microsoft.com/office/drawing/2014/main" id="{40247FCC-6753-EFF4-585F-E82FC5B2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6867" y="3338702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pkt2_1</a:t>
            </a:r>
          </a:p>
        </p:txBody>
      </p:sp>
      <p:sp>
        <p:nvSpPr>
          <p:cNvPr id="123" name="Text Box 39">
            <a:extLst>
              <a:ext uri="{FF2B5EF4-FFF2-40B4-BE49-F238E27FC236}">
                <a16:creationId xmlns:a16="http://schemas.microsoft.com/office/drawing/2014/main" id="{C55F881E-35C4-AF0A-C4C7-C0CD855CD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5206" y="4335652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pkt1_0</a:t>
            </a:r>
          </a:p>
        </p:txBody>
      </p:sp>
      <p:sp>
        <p:nvSpPr>
          <p:cNvPr id="125" name="Text Box 41">
            <a:extLst>
              <a:ext uri="{FF2B5EF4-FFF2-40B4-BE49-F238E27FC236}">
                <a16:creationId xmlns:a16="http://schemas.microsoft.com/office/drawing/2014/main" id="{5F752D75-6D86-99D7-F6B5-99B73470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0446" y="3652119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126" name="Text Box 42">
            <a:extLst>
              <a:ext uri="{FF2B5EF4-FFF2-40B4-BE49-F238E27FC236}">
                <a16:creationId xmlns:a16="http://schemas.microsoft.com/office/drawing/2014/main" id="{2281162E-2675-AB03-7967-DEA187B90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221" y="4530915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128" name="Text Box 44">
            <a:extLst>
              <a:ext uri="{FF2B5EF4-FFF2-40B4-BE49-F238E27FC236}">
                <a16:creationId xmlns:a16="http://schemas.microsoft.com/office/drawing/2014/main" id="{F25B9FBC-87B1-60F5-4367-80E6BA60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046" y="4137215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130" name="Text Box 46">
            <a:extLst>
              <a:ext uri="{FF2B5EF4-FFF2-40B4-BE49-F238E27FC236}">
                <a16:creationId xmlns:a16="http://schemas.microsoft.com/office/drawing/2014/main" id="{444CAEF2-CB91-E130-F29E-8529EBDAA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509" y="3897502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131" name="Text Box 47">
            <a:extLst>
              <a:ext uri="{FF2B5EF4-FFF2-40B4-BE49-F238E27FC236}">
                <a16:creationId xmlns:a16="http://schemas.microsoft.com/office/drawing/2014/main" id="{B71D5C3F-3D04-83B8-0B27-A079E2101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934" y="102254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grpSp>
        <p:nvGrpSpPr>
          <p:cNvPr id="133" name="Group 49">
            <a:extLst>
              <a:ext uri="{FF2B5EF4-FFF2-40B4-BE49-F238E27FC236}">
                <a16:creationId xmlns:a16="http://schemas.microsoft.com/office/drawing/2014/main" id="{B22AB433-DCB5-70B1-F672-1B8BBB8E2512}"/>
              </a:ext>
            </a:extLst>
          </p:cNvPr>
          <p:cNvGrpSpPr>
            <a:grpSpLocks/>
          </p:cNvGrpSpPr>
          <p:nvPr/>
        </p:nvGrpSpPr>
        <p:grpSpPr bwMode="auto">
          <a:xfrm>
            <a:off x="8402303" y="1280359"/>
            <a:ext cx="1503720" cy="3295931"/>
            <a:chOff x="850" y="1257"/>
            <a:chExt cx="927" cy="225"/>
          </a:xfrm>
        </p:grpSpPr>
        <p:sp>
          <p:nvSpPr>
            <p:cNvPr id="134" name="Line 50">
              <a:extLst>
                <a:ext uri="{FF2B5EF4-FFF2-40B4-BE49-F238E27FC236}">
                  <a16:creationId xmlns:a16="http://schemas.microsoft.com/office/drawing/2014/main" id="{3E082D1A-4096-4A7F-CB3D-51F5397AA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Text Box 51">
              <a:extLst>
                <a:ext uri="{FF2B5EF4-FFF2-40B4-BE49-F238E27FC236}">
                  <a16:creationId xmlns:a16="http://schemas.microsoft.com/office/drawing/2014/main" id="{7B23207A-8562-BDE6-E132-4012113A2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" y="1269"/>
              <a:ext cx="491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pkt1_0</a:t>
              </a:r>
            </a:p>
          </p:txBody>
        </p:sp>
      </p:grpSp>
      <p:grpSp>
        <p:nvGrpSpPr>
          <p:cNvPr id="136" name="Group 52">
            <a:extLst>
              <a:ext uri="{FF2B5EF4-FFF2-40B4-BE49-F238E27FC236}">
                <a16:creationId xmlns:a16="http://schemas.microsoft.com/office/drawing/2014/main" id="{CCA23026-7958-C108-AAD1-29E10F4A0CEB}"/>
              </a:ext>
            </a:extLst>
          </p:cNvPr>
          <p:cNvGrpSpPr>
            <a:grpSpLocks/>
          </p:cNvGrpSpPr>
          <p:nvPr/>
        </p:nvGrpSpPr>
        <p:grpSpPr bwMode="auto">
          <a:xfrm>
            <a:off x="8376608" y="4243933"/>
            <a:ext cx="1507189" cy="891137"/>
            <a:chOff x="846" y="2279"/>
            <a:chExt cx="927" cy="281"/>
          </a:xfrm>
        </p:grpSpPr>
        <p:sp>
          <p:nvSpPr>
            <p:cNvPr id="137" name="Line 53">
              <a:extLst>
                <a:ext uri="{FF2B5EF4-FFF2-40B4-BE49-F238E27FC236}">
                  <a16:creationId xmlns:a16="http://schemas.microsoft.com/office/drawing/2014/main" id="{7EA87C6C-EFC0-D9B0-4C9B-B1D45DF80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Text Box 54">
              <a:extLst>
                <a:ext uri="{FF2B5EF4-FFF2-40B4-BE49-F238E27FC236}">
                  <a16:creationId xmlns:a16="http://schemas.microsoft.com/office/drawing/2014/main" id="{B1BAB0A3-7DC8-CC8D-60DF-D03F320F1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" y="2279"/>
              <a:ext cx="4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pkt3_0</a:t>
              </a:r>
            </a:p>
          </p:txBody>
        </p:sp>
      </p:grpSp>
      <p:grpSp>
        <p:nvGrpSpPr>
          <p:cNvPr id="139" name="Group 55">
            <a:extLst>
              <a:ext uri="{FF2B5EF4-FFF2-40B4-BE49-F238E27FC236}">
                <a16:creationId xmlns:a16="http://schemas.microsoft.com/office/drawing/2014/main" id="{44A16464-7AF9-22C7-C1F9-7AE075170541}"/>
              </a:ext>
            </a:extLst>
          </p:cNvPr>
          <p:cNvGrpSpPr>
            <a:grpSpLocks/>
          </p:cNvGrpSpPr>
          <p:nvPr/>
        </p:nvGrpSpPr>
        <p:grpSpPr bwMode="auto">
          <a:xfrm>
            <a:off x="8376609" y="3710177"/>
            <a:ext cx="1471612" cy="471488"/>
            <a:chOff x="846" y="2003"/>
            <a:chExt cx="927" cy="297"/>
          </a:xfrm>
        </p:grpSpPr>
        <p:sp>
          <p:nvSpPr>
            <p:cNvPr id="140" name="Line 56">
              <a:extLst>
                <a:ext uri="{FF2B5EF4-FFF2-40B4-BE49-F238E27FC236}">
                  <a16:creationId xmlns:a16="http://schemas.microsoft.com/office/drawing/2014/main" id="{DA464014-7137-6045-CFA3-6324FBA2D3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Text Box 57">
              <a:extLst>
                <a:ext uri="{FF2B5EF4-FFF2-40B4-BE49-F238E27FC236}">
                  <a16:creationId xmlns:a16="http://schemas.microsoft.com/office/drawing/2014/main" id="{D520830E-D85E-3ECC-2297-045A0AAF6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145" name="Group 61">
            <a:extLst>
              <a:ext uri="{FF2B5EF4-FFF2-40B4-BE49-F238E27FC236}">
                <a16:creationId xmlns:a16="http://schemas.microsoft.com/office/drawing/2014/main" id="{DBB98FEE-1713-155C-4888-FB319CD1D22F}"/>
              </a:ext>
            </a:extLst>
          </p:cNvPr>
          <p:cNvGrpSpPr>
            <a:grpSpLocks/>
          </p:cNvGrpSpPr>
          <p:nvPr/>
        </p:nvGrpSpPr>
        <p:grpSpPr bwMode="auto">
          <a:xfrm>
            <a:off x="8362321" y="4667464"/>
            <a:ext cx="1471613" cy="528640"/>
            <a:chOff x="837" y="2606"/>
            <a:chExt cx="927" cy="333"/>
          </a:xfrm>
        </p:grpSpPr>
        <p:sp>
          <p:nvSpPr>
            <p:cNvPr id="146" name="Line 62">
              <a:extLst>
                <a:ext uri="{FF2B5EF4-FFF2-40B4-BE49-F238E27FC236}">
                  <a16:creationId xmlns:a16="http://schemas.microsoft.com/office/drawing/2014/main" id="{B229E32B-0886-89A5-FDB4-D1EC6D9FF3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Text Box 63">
              <a:extLst>
                <a:ext uri="{FF2B5EF4-FFF2-40B4-BE49-F238E27FC236}">
                  <a16:creationId xmlns:a16="http://schemas.microsoft.com/office/drawing/2014/main" id="{0DC832DB-760B-B7D2-88F4-5FAEF00EA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" y="2727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158" name="Group 74">
            <a:extLst>
              <a:ext uri="{FF2B5EF4-FFF2-40B4-BE49-F238E27FC236}">
                <a16:creationId xmlns:a16="http://schemas.microsoft.com/office/drawing/2014/main" id="{C092BA35-4A61-94B9-C852-BDD925899E62}"/>
              </a:ext>
            </a:extLst>
          </p:cNvPr>
          <p:cNvGrpSpPr>
            <a:grpSpLocks/>
          </p:cNvGrpSpPr>
          <p:nvPr/>
        </p:nvGrpSpPr>
        <p:grpSpPr bwMode="auto">
          <a:xfrm>
            <a:off x="8400421" y="3225997"/>
            <a:ext cx="1471613" cy="538164"/>
            <a:chOff x="855" y="1689"/>
            <a:chExt cx="927" cy="339"/>
          </a:xfrm>
        </p:grpSpPr>
        <p:sp>
          <p:nvSpPr>
            <p:cNvPr id="159" name="Line 75">
              <a:extLst>
                <a:ext uri="{FF2B5EF4-FFF2-40B4-BE49-F238E27FC236}">
                  <a16:creationId xmlns:a16="http://schemas.microsoft.com/office/drawing/2014/main" id="{B0D4CBA0-2319-6F62-5CE9-C73ADA709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Text Box 76">
              <a:extLst>
                <a:ext uri="{FF2B5EF4-FFF2-40B4-BE49-F238E27FC236}">
                  <a16:creationId xmlns:a16="http://schemas.microsoft.com/office/drawing/2014/main" id="{07BEDBE0-D02C-FB2C-5EB2-DDAE716D0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6" y="1689"/>
              <a:ext cx="50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</a:t>
              </a:r>
              <a:r>
                <a:rPr lang="en-US" dirty="0">
                  <a:solidFill>
                    <a:srgbClr val="000099"/>
                  </a:solidFill>
                  <a:latin typeface="Arial" charset="0"/>
                </a:rPr>
                <a:t>2_1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" name="Group 122">
            <a:extLst>
              <a:ext uri="{FF2B5EF4-FFF2-40B4-BE49-F238E27FC236}">
                <a16:creationId xmlns:a16="http://schemas.microsoft.com/office/drawing/2014/main" id="{CA91AEA3-470A-4A22-EF43-8311CC055130}"/>
              </a:ext>
            </a:extLst>
          </p:cNvPr>
          <p:cNvGrpSpPr>
            <a:grpSpLocks/>
          </p:cNvGrpSpPr>
          <p:nvPr/>
        </p:nvGrpSpPr>
        <p:grpSpPr bwMode="auto">
          <a:xfrm>
            <a:off x="8262541" y="1287198"/>
            <a:ext cx="122237" cy="1033463"/>
            <a:chOff x="3651" y="1878"/>
            <a:chExt cx="78" cy="963"/>
          </a:xfrm>
        </p:grpSpPr>
        <p:sp>
          <p:nvSpPr>
            <p:cNvPr id="4" name="Line 123">
              <a:extLst>
                <a:ext uri="{FF2B5EF4-FFF2-40B4-BE49-F238E27FC236}">
                  <a16:creationId xmlns:a16="http://schemas.microsoft.com/office/drawing/2014/main" id="{F5288CED-04A4-A067-13C7-C56DFFB6F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" name="Line 124">
              <a:extLst>
                <a:ext uri="{FF2B5EF4-FFF2-40B4-BE49-F238E27FC236}">
                  <a16:creationId xmlns:a16="http://schemas.microsoft.com/office/drawing/2014/main" id="{FB12A7AE-A17F-E45B-DD6B-5D74FD34F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" name="Line 125">
              <a:extLst>
                <a:ext uri="{FF2B5EF4-FFF2-40B4-BE49-F238E27FC236}">
                  <a16:creationId xmlns:a16="http://schemas.microsoft.com/office/drawing/2014/main" id="{11DFD64C-2C84-FEE4-3595-55220A5BE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" name="Group 129">
            <a:extLst>
              <a:ext uri="{FF2B5EF4-FFF2-40B4-BE49-F238E27FC236}">
                <a16:creationId xmlns:a16="http://schemas.microsoft.com/office/drawing/2014/main" id="{52CB2497-D1B6-6D27-F259-3B459AFDEFC6}"/>
              </a:ext>
            </a:extLst>
          </p:cNvPr>
          <p:cNvGrpSpPr>
            <a:grpSpLocks/>
          </p:cNvGrpSpPr>
          <p:nvPr/>
        </p:nvGrpSpPr>
        <p:grpSpPr bwMode="auto">
          <a:xfrm>
            <a:off x="6946503" y="1899975"/>
            <a:ext cx="1390650" cy="846139"/>
            <a:chOff x="2794" y="2348"/>
            <a:chExt cx="876" cy="533"/>
          </a:xfrm>
        </p:grpSpPr>
        <p:pic>
          <p:nvPicPr>
            <p:cNvPr id="8" name="Picture 130" descr="alarm_clock_ringing">
              <a:extLst>
                <a:ext uri="{FF2B5EF4-FFF2-40B4-BE49-F238E27FC236}">
                  <a16:creationId xmlns:a16="http://schemas.microsoft.com/office/drawing/2014/main" id="{999BF9C6-03EC-1C35-B179-21112AE46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31">
              <a:extLst>
                <a:ext uri="{FF2B5EF4-FFF2-40B4-BE49-F238E27FC236}">
                  <a16:creationId xmlns:a16="http://schemas.microsoft.com/office/drawing/2014/main" id="{BB7B3DF0-AAFB-B9E4-1051-AC00D13DF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" y="2561"/>
              <a:ext cx="876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pkt0</a:t>
              </a:r>
            </a:p>
          </p:txBody>
        </p:sp>
      </p:grpSp>
      <p:sp>
        <p:nvSpPr>
          <p:cNvPr id="17" name="Text Box 95">
            <a:extLst>
              <a:ext uri="{FF2B5EF4-FFF2-40B4-BE49-F238E27FC236}">
                <a16:creationId xmlns:a16="http://schemas.microsoft.com/office/drawing/2014/main" id="{EC54FC54-5C9B-AF60-DD02-FC20228A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58" y="3013944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18" name="Text Box 97">
            <a:extLst>
              <a:ext uri="{FF2B5EF4-FFF2-40B4-BE49-F238E27FC236}">
                <a16:creationId xmlns:a16="http://schemas.microsoft.com/office/drawing/2014/main" id="{D897AD26-9EC7-35C4-61EF-29DCFB3D3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83" y="3233019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19" name="Line 111">
            <a:extLst>
              <a:ext uri="{FF2B5EF4-FFF2-40B4-BE49-F238E27FC236}">
                <a16:creationId xmlns:a16="http://schemas.microsoft.com/office/drawing/2014/main" id="{D99DD486-07F0-04B3-0863-9D8B1DB281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92034" y="2884911"/>
            <a:ext cx="1471613" cy="3571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" name="Text Box 112">
            <a:extLst>
              <a:ext uri="{FF2B5EF4-FFF2-40B4-BE49-F238E27FC236}">
                <a16:creationId xmlns:a16="http://schemas.microsoft.com/office/drawing/2014/main" id="{5CE90189-4FB9-4A3C-20BF-A6761346F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734" y="2872211"/>
            <a:ext cx="6127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ack0</a:t>
            </a:r>
          </a:p>
        </p:txBody>
      </p:sp>
      <p:sp>
        <p:nvSpPr>
          <p:cNvPr id="21" name="Text Box 39">
            <a:extLst>
              <a:ext uri="{FF2B5EF4-FFF2-40B4-BE49-F238E27FC236}">
                <a16:creationId xmlns:a16="http://schemas.microsoft.com/office/drawing/2014/main" id="{4BA3EF75-A76A-BBF9-23B7-FE5B34B8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80" y="4988796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pkt3_0</a:t>
            </a:r>
          </a:p>
        </p:txBody>
      </p:sp>
      <p:sp>
        <p:nvSpPr>
          <p:cNvPr id="23" name="Text Box 84">
            <a:extLst>
              <a:ext uri="{FF2B5EF4-FFF2-40B4-BE49-F238E27FC236}">
                <a16:creationId xmlns:a16="http://schemas.microsoft.com/office/drawing/2014/main" id="{6CDD04E1-FD2E-F4FE-200D-CADC73968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1304" y="5233194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(detect duplicate)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DE4D6B1D-57C0-8DF8-56F0-5A289F65F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221" y="5423545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grpSp>
        <p:nvGrpSpPr>
          <p:cNvPr id="25" name="Group 61">
            <a:extLst>
              <a:ext uri="{FF2B5EF4-FFF2-40B4-BE49-F238E27FC236}">
                <a16:creationId xmlns:a16="http://schemas.microsoft.com/office/drawing/2014/main" id="{C56458D6-C7BF-555C-1192-EA2DA935D511}"/>
              </a:ext>
            </a:extLst>
          </p:cNvPr>
          <p:cNvGrpSpPr>
            <a:grpSpLocks/>
          </p:cNvGrpSpPr>
          <p:nvPr/>
        </p:nvGrpSpPr>
        <p:grpSpPr bwMode="auto">
          <a:xfrm>
            <a:off x="8471177" y="5498838"/>
            <a:ext cx="1471613" cy="461962"/>
            <a:chOff x="837" y="2540"/>
            <a:chExt cx="927" cy="291"/>
          </a:xfrm>
        </p:grpSpPr>
        <p:sp>
          <p:nvSpPr>
            <p:cNvPr id="26" name="Line 62">
              <a:extLst>
                <a:ext uri="{FF2B5EF4-FFF2-40B4-BE49-F238E27FC236}">
                  <a16:creationId xmlns:a16="http://schemas.microsoft.com/office/drawing/2014/main" id="{63AF870A-B3AE-63AD-4DA1-C0B5DDA2D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" name="Text Box 63">
              <a:extLst>
                <a:ext uri="{FF2B5EF4-FFF2-40B4-BE49-F238E27FC236}">
                  <a16:creationId xmlns:a16="http://schemas.microsoft.com/office/drawing/2014/main" id="{F124E067-518B-8B83-2A03-7BCBD7964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29" name="Text Box 46">
            <a:extLst>
              <a:ext uri="{FF2B5EF4-FFF2-40B4-BE49-F238E27FC236}">
                <a16:creationId xmlns:a16="http://schemas.microsoft.com/office/drawing/2014/main" id="{A0CD5823-EB9C-4812-DD9A-7E56B7BBA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242" y="4833673"/>
            <a:ext cx="1031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ack0</a:t>
            </a:r>
          </a:p>
        </p:txBody>
      </p:sp>
      <p:sp>
        <p:nvSpPr>
          <p:cNvPr id="30" name="Text Box 46">
            <a:extLst>
              <a:ext uri="{FF2B5EF4-FFF2-40B4-BE49-F238E27FC236}">
                <a16:creationId xmlns:a16="http://schemas.microsoft.com/office/drawing/2014/main" id="{4257DD56-600A-855E-C182-5E42C8600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440" y="5758959"/>
            <a:ext cx="1031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ack0</a:t>
            </a: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B82AF4E1-4BA3-A019-736E-EC008753935E}"/>
              </a:ext>
            </a:extLst>
          </p:cNvPr>
          <p:cNvSpPr txBox="1"/>
          <p:nvPr/>
        </p:nvSpPr>
        <p:spPr>
          <a:xfrm>
            <a:off x="7293424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1144367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AB01A-25AD-A420-476C-96B90CFD9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81B2-15D2-8A39-21BE-31155ADD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reordering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898E-0055-1799-A0A2-295058FEB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Assumption:</a:t>
            </a:r>
          </a:p>
          <a:p>
            <a:pPr lvl="1"/>
            <a:r>
              <a:rPr lang="en-IN" dirty="0"/>
              <a:t>The rdt3.0 assumes that if packet is not lost, it will be received in the same order in which it was sent, i.e., the network will not reorder the packet</a:t>
            </a:r>
          </a:p>
          <a:p>
            <a:pPr lvl="2"/>
            <a:r>
              <a:rPr lang="en-US" dirty="0"/>
              <a:t>Let’s consider the following example</a:t>
            </a:r>
          </a:p>
          <a:p>
            <a:pPr lvl="3"/>
            <a:r>
              <a:rPr lang="en-US" dirty="0"/>
              <a:t>A user wants to send three packets: pkt1_0, pkt2_1, and pkt3_0 with sequence numbers 0, 1, and 0, respectively. pkt1_0 somehow took a very long path; consequently, it was retransmitted and received at the receiver end. After that, the sender sends pkt2_1, which was also successfully delivered to the receiver. Then the sender sends pkt3_0, but this time, before pkt3_0 can reach the receiver, pkt1_0 arrives at the receiver. Because the receiver was hoping to accept a packet with sequence number zero, it accepts pkt1_0, but discards pkt3_0 if it arrives just after pkt1_0 (because it was expecting a packet with sequence number 1 after receiving pkt1_0).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043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DD00-87D6-A662-5E1C-47C3739E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F737C-8A15-F800-9888-94C6301A8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Read </a:t>
            </a:r>
            <a:r>
              <a:rPr lang="en-IN"/>
              <a:t>chapter-3.4 from the Kurose and Ross book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7350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099C-96CB-2FB1-2A9D-023E1776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reordering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7BA42-70E8-A7C0-E91D-89D9020F7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How to fix the reordering problem?</a:t>
            </a:r>
          </a:p>
        </p:txBody>
      </p:sp>
    </p:spTree>
    <p:extLst>
      <p:ext uri="{BB962C8B-B14F-4D97-AF65-F5344CB8AC3E}">
        <p14:creationId xmlns:p14="http://schemas.microsoft.com/office/powerpoint/2010/main" val="932271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9768D-AF8B-0948-B518-C58311D1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1849-6628-ED96-287A-E450EC1B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reordering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0BE43-2552-7B4F-ABD0-35BA4C7A2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How to fix the reordering problem?</a:t>
            </a:r>
          </a:p>
          <a:p>
            <a:pPr lvl="1"/>
            <a:r>
              <a:rPr lang="en-IN" dirty="0"/>
              <a:t>Use a unique sequence number for each packet</a:t>
            </a:r>
          </a:p>
        </p:txBody>
      </p:sp>
    </p:spTree>
    <p:extLst>
      <p:ext uri="{BB962C8B-B14F-4D97-AF65-F5344CB8AC3E}">
        <p14:creationId xmlns:p14="http://schemas.microsoft.com/office/powerpoint/2010/main" val="2685755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5A257-39CA-1F96-7B07-43861ADA1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42AF-01DE-2ECF-1C2A-B3CE81A3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reordering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B7931-2F6E-8C96-B828-481325211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How to fix the reordering problem?</a:t>
            </a:r>
          </a:p>
          <a:p>
            <a:pPr lvl="1"/>
            <a:r>
              <a:rPr lang="en-IN" dirty="0"/>
              <a:t>Use a unique sequence number for each packet</a:t>
            </a:r>
          </a:p>
          <a:p>
            <a:pPr lvl="2"/>
            <a:r>
              <a:rPr lang="en-IN" dirty="0"/>
              <a:t>But the sequence number is of finite width</a:t>
            </a:r>
          </a:p>
        </p:txBody>
      </p:sp>
    </p:spTree>
    <p:extLst>
      <p:ext uri="{BB962C8B-B14F-4D97-AF65-F5344CB8AC3E}">
        <p14:creationId xmlns:p14="http://schemas.microsoft.com/office/powerpoint/2010/main" val="1282038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C157B-0383-6D12-266E-667A76E49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7E52-709A-7375-E767-E36669ED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reordering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DB6E-AF3C-997E-5BD2-DF590CBFC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How to fix the reordering problem?</a:t>
            </a:r>
          </a:p>
          <a:p>
            <a:pPr lvl="1"/>
            <a:r>
              <a:rPr lang="en-IN" dirty="0"/>
              <a:t>Use a unique sequence number for each packet</a:t>
            </a:r>
          </a:p>
          <a:p>
            <a:pPr lvl="2"/>
            <a:r>
              <a:rPr lang="en-IN" dirty="0"/>
              <a:t>But the sequence number is of finite width</a:t>
            </a:r>
          </a:p>
          <a:p>
            <a:pPr lvl="3"/>
            <a:r>
              <a:rPr lang="en-IN" dirty="0"/>
              <a:t>Ensure that a packet is thrown out of the network after a maximum interval</a:t>
            </a:r>
          </a:p>
          <a:p>
            <a:pPr lvl="4"/>
            <a:r>
              <a:rPr lang="en-IN" dirty="0"/>
              <a:t>This is actually the case. The IP layer adds a time-to-live field that discards the packet if it traverses through a certain number of hops</a:t>
            </a:r>
          </a:p>
          <a:p>
            <a:pPr lvl="4"/>
            <a:r>
              <a:rPr lang="en-IN" dirty="0"/>
              <a:t>Usually, the maximum lifetime of the packet is 180 seconds</a:t>
            </a:r>
          </a:p>
          <a:p>
            <a:pPr lvl="4"/>
            <a:r>
              <a:rPr lang="en-IN" dirty="0"/>
              <a:t>We need to ensure that the sequence number doesn’t exhaust in 180 seconds in order to fix the reordering problem.</a:t>
            </a:r>
          </a:p>
          <a:p>
            <a:pPr lvl="1"/>
            <a:endParaRPr lang="en-IN" dirty="0"/>
          </a:p>
          <a:p>
            <a:r>
              <a:rPr lang="en-IN" dirty="0"/>
              <a:t>As of now, we will assume that the reordering problem doesn’t exist in our subsequent discussions </a:t>
            </a:r>
          </a:p>
        </p:txBody>
      </p:sp>
    </p:spTree>
    <p:extLst>
      <p:ext uri="{BB962C8B-B14F-4D97-AF65-F5344CB8AC3E}">
        <p14:creationId xmlns:p14="http://schemas.microsoft.com/office/powerpoint/2010/main" val="2695709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99CD-03CF-295B-D415-B5B49E13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 3.0 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8EEB5-C8FF-A258-ED9C-776FAE429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Utilization: the fraction of time sender is actually busy sending the packets into the channel</a:t>
            </a:r>
          </a:p>
        </p:txBody>
      </p:sp>
    </p:spTree>
    <p:extLst>
      <p:ext uri="{BB962C8B-B14F-4D97-AF65-F5344CB8AC3E}">
        <p14:creationId xmlns:p14="http://schemas.microsoft.com/office/powerpoint/2010/main" val="3600406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603F-A0A3-B57F-7749-4F22969C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rdt3.0: stop-and-wait utilization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485AE-A75A-D85D-4C42-206A8566E14A}"/>
              </a:ext>
            </a:extLst>
          </p:cNvPr>
          <p:cNvGrpSpPr/>
          <p:nvPr/>
        </p:nvGrpSpPr>
        <p:grpSpPr>
          <a:xfrm>
            <a:off x="3188111" y="1436688"/>
            <a:ext cx="8729662" cy="3249612"/>
            <a:chOff x="1660525" y="1638643"/>
            <a:chExt cx="8729662" cy="3249612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F819B0B6-5D9E-66ED-55A0-79734A1D6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4750" y="2194268"/>
              <a:ext cx="2227262" cy="922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0B5712C2-35F5-6EA7-F57A-95C1FFB85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525" y="1989480"/>
              <a:ext cx="3232150" cy="352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first packet bit transmitted, t = 0</a:t>
              </a: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24E2113D-10C7-69EB-F913-B3191ADDA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3637" y="1975193"/>
              <a:ext cx="23813" cy="29130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DB6651AC-A01A-0E02-9537-944A1B60F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00" y="1987893"/>
              <a:ext cx="22225" cy="2890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BC88D3C0-BF31-0E21-B541-FEB09E590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000" y="1638643"/>
              <a:ext cx="885825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sender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6CC06639-51FD-9527-277E-F89E8DF26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050" y="1638643"/>
              <a:ext cx="946150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receiver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E14013CD-ABE3-A1B9-A981-F2B07342B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7450" y="2189505"/>
              <a:ext cx="21907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D942A4EA-1237-9ACC-34F1-D75981109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2212" y="4300880"/>
              <a:ext cx="2192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A2F31666-9BFC-A052-51B0-481F3078B5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2212" y="3357905"/>
              <a:ext cx="2209800" cy="922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13C7363-6B8F-3986-CDEB-E98C0DAA3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7" y="2187918"/>
              <a:ext cx="2232025" cy="1155700"/>
            </a:xfrm>
            <a:custGeom>
              <a:avLst/>
              <a:gdLst>
                <a:gd name="T0" fmla="*/ 0 w 2902"/>
                <a:gd name="T1" fmla="*/ 0 h 1185"/>
                <a:gd name="T2" fmla="*/ 2147483647 w 2902"/>
                <a:gd name="T3" fmla="*/ 2147483647 h 1185"/>
                <a:gd name="T4" fmla="*/ 2147483647 w 2902"/>
                <a:gd name="T5" fmla="*/ 2147483647 h 1185"/>
                <a:gd name="T6" fmla="*/ 0 w 2902"/>
                <a:gd name="T7" fmla="*/ 2147483647 h 1185"/>
                <a:gd name="T8" fmla="*/ 0 w 2902"/>
                <a:gd name="T9" fmla="*/ 0 h 1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D70783E1-8770-6DF6-705F-CD3026C24E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5525" y="218791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58A7A693-45B0-D507-5777-571608D83A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5525" y="242921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65061304-8690-9C3C-EED4-1452ECF24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6637" y="4288180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72AD511F-85C1-20C2-19E3-E2AD266D0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3062" y="3161055"/>
              <a:ext cx="847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RTT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5714AD7C-A861-0C31-2970-CBCF74831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469030"/>
              <a:ext cx="11112" cy="81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58D300E4-75DA-A8DB-2CEC-711E03AC4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5212" y="2451443"/>
              <a:ext cx="3175" cy="768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6BD19419-7821-BBB0-1263-7B3E0A723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8200" y="3102318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DD41FFB4-8598-962B-96D1-75647DC11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162" y="2926105"/>
              <a:ext cx="24257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first packet bit arrives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0104C53F-05E0-3DEC-24B7-33BF8CD0D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2012" y="3351555"/>
              <a:ext cx="127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1E1CD6C6-4751-F847-BC7A-B4D475DDB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5512" y="3178518"/>
              <a:ext cx="311467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last packet bit arrives, send ACK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CFE62C50-5F3B-A55A-D212-D5C9766FE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662" y="3961155"/>
              <a:ext cx="268605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ACK arrives, send next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packet,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 = RTT + L / R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FA2D015-A0B3-5341-71E3-61B80475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0" y="4296118"/>
              <a:ext cx="1419225" cy="577850"/>
            </a:xfrm>
            <a:custGeom>
              <a:avLst/>
              <a:gdLst>
                <a:gd name="T0" fmla="*/ 0 w 1845"/>
                <a:gd name="T1" fmla="*/ 0 h 592"/>
                <a:gd name="T2" fmla="*/ 2147483647 w 1845"/>
                <a:gd name="T3" fmla="*/ 2147483647 h 592"/>
                <a:gd name="T4" fmla="*/ 2147483647 w 1845"/>
                <a:gd name="T5" fmla="*/ 2147483647 h 592"/>
                <a:gd name="T6" fmla="*/ 0 w 1845"/>
                <a:gd name="T7" fmla="*/ 21474836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A165946-7A43-80A0-E7C7-6A059C927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1100" y="4288180"/>
              <a:ext cx="1281112" cy="534988"/>
              <a:chOff x="12315" y="13225"/>
              <a:chExt cx="2775" cy="913"/>
            </a:xfrm>
          </p:grpSpPr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7D189F1F-5046-01F0-E633-C3C8B9DD3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A9D62B00-C11F-0772-AE85-1255F94F7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18704C5B-8B7A-E8B2-E6E1-EE9B42AA9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100" y="4529480"/>
              <a:ext cx="31750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04118BFE-5AA9-F13D-127B-E7C2E9721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950" y="4653305"/>
              <a:ext cx="541337" cy="23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DAD98E-9D93-F6F4-6DC0-07E5E4B2018A}"/>
                  </a:ext>
                </a:extLst>
              </p:cNvPr>
              <p:cNvSpPr txBox="1"/>
              <p:nvPr/>
            </p:nvSpPr>
            <p:spPr>
              <a:xfrm>
                <a:off x="838200" y="2249488"/>
                <a:ext cx="317541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RTT = 9 </a:t>
                </a:r>
                <a:r>
                  <a:rPr lang="en-IN" dirty="0" err="1"/>
                  <a:t>ms</a:t>
                </a:r>
                <a:endParaRPr lang="en-IN" dirty="0"/>
              </a:p>
              <a:p>
                <a:r>
                  <a:rPr lang="en-IN" dirty="0"/>
                  <a:t>Transmission rate: 1 Mbps</a:t>
                </a:r>
              </a:p>
              <a:p>
                <a:r>
                  <a:rPr lang="en-IN" dirty="0"/>
                  <a:t>Packet size: 1 </a:t>
                </a:r>
                <a:r>
                  <a:rPr lang="en-IN" dirty="0" err="1"/>
                  <a:t>Kb</a:t>
                </a:r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Utilization at sender: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𝑠𝑒𝑛𝑑𝑒𝑟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DAD98E-9D93-F6F4-6DC0-07E5E4B20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49488"/>
                <a:ext cx="3175412" cy="2585323"/>
              </a:xfrm>
              <a:prstGeom prst="rect">
                <a:avLst/>
              </a:prstGeom>
              <a:blipFill>
                <a:blip r:embed="rId2"/>
                <a:stretch>
                  <a:fillRect l="-1731" t="-11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8">
            <a:extLst>
              <a:ext uri="{FF2B5EF4-FFF2-40B4-BE49-F238E27FC236}">
                <a16:creationId xmlns:a16="http://schemas.microsoft.com/office/drawing/2014/main" id="{DB03D4DB-FD6C-6303-6C06-FD3B496EB0D2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036CE8-EC00-416F-0F65-2496C5C55BDD}"/>
                  </a:ext>
                </a:extLst>
              </p14:cNvPr>
              <p14:cNvContentPartPr/>
              <p14:nvPr/>
            </p14:nvContentPartPr>
            <p14:xfrm>
              <a:off x="2032200" y="1529640"/>
              <a:ext cx="1424160" cy="164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036CE8-EC00-416F-0F65-2496C5C55B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2840" y="1520280"/>
                <a:ext cx="1442880" cy="16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276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996A2-9C08-354D-C0DD-CDF75631B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145C-286E-5DAF-43D8-BAF8106B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rdt3.0: stop-and-wait utilization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948DEB-B66D-80CC-C4E5-8B8A5A004C5D}"/>
              </a:ext>
            </a:extLst>
          </p:cNvPr>
          <p:cNvGrpSpPr/>
          <p:nvPr/>
        </p:nvGrpSpPr>
        <p:grpSpPr>
          <a:xfrm>
            <a:off x="3188111" y="1436688"/>
            <a:ext cx="8729662" cy="3249612"/>
            <a:chOff x="1660525" y="1638643"/>
            <a:chExt cx="8729662" cy="3249612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992EB5FE-D96D-BB8C-C93B-3C47364D1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4750" y="2194268"/>
              <a:ext cx="2227262" cy="922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F8A36774-9808-44F4-74CE-92B4596FE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525" y="1989480"/>
              <a:ext cx="3232150" cy="352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first packet bit transmitted, t = 0</a:t>
              </a: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E4D12978-6CA3-E2A7-3CA0-C0F5A9A63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3637" y="1975193"/>
              <a:ext cx="23813" cy="29130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4EDDBC6-2100-26FD-E8A9-C39A2593B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00" y="1987893"/>
              <a:ext cx="22225" cy="2890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CFCB9EA6-3B46-64A5-57A8-807C399F2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000" y="1638643"/>
              <a:ext cx="885825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sender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9C46B194-0C1F-D806-8A73-B8A4A271B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050" y="1638643"/>
              <a:ext cx="946150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receiver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CBC4F7AE-6897-4F6D-0161-B84CA3FD5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7450" y="2189505"/>
              <a:ext cx="21907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67563D94-AEA4-BB4E-A365-2107449FF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2212" y="4300880"/>
              <a:ext cx="2192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22047DED-C2B0-8DEE-B5CF-1470B546B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2212" y="3357905"/>
              <a:ext cx="2209800" cy="922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F1459F-D794-D01A-41D8-7724E2B40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7" y="2187918"/>
              <a:ext cx="2232025" cy="1155700"/>
            </a:xfrm>
            <a:custGeom>
              <a:avLst/>
              <a:gdLst>
                <a:gd name="T0" fmla="*/ 0 w 2902"/>
                <a:gd name="T1" fmla="*/ 0 h 1185"/>
                <a:gd name="T2" fmla="*/ 2147483647 w 2902"/>
                <a:gd name="T3" fmla="*/ 2147483647 h 1185"/>
                <a:gd name="T4" fmla="*/ 2147483647 w 2902"/>
                <a:gd name="T5" fmla="*/ 2147483647 h 1185"/>
                <a:gd name="T6" fmla="*/ 0 w 2902"/>
                <a:gd name="T7" fmla="*/ 2147483647 h 1185"/>
                <a:gd name="T8" fmla="*/ 0 w 2902"/>
                <a:gd name="T9" fmla="*/ 0 h 1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9DB7CD61-4EDB-BA0C-0EFC-C505789552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5525" y="218791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A9E3B2DB-E198-ABA8-CC46-BB58B1712B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5525" y="242921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852283E5-950C-943D-36C5-78E77F8F4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6637" y="4288180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9A41CCE8-1018-2D1A-6000-BB08E4CE1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3062" y="3161055"/>
              <a:ext cx="847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RTT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8A08EA9F-3E8E-BFEB-3E7E-8E878494E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469030"/>
              <a:ext cx="11112" cy="81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6746A4C5-5A32-BD61-1489-0ED058614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5212" y="2451443"/>
              <a:ext cx="3175" cy="768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CB8C713A-6B99-8D1D-A672-E7C44311B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8200" y="3102318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8314B1A1-D7F7-3B7D-A677-969A4E20C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162" y="2926105"/>
              <a:ext cx="24257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first packet bit arrives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D66BE31A-5461-EB65-6FE2-51AA5C0E3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2012" y="3351555"/>
              <a:ext cx="127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57ED94AA-0BDC-816A-7172-B7CAEB44B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5512" y="3178518"/>
              <a:ext cx="311467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last packet bit arrives, send ACK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05B9819F-75B4-EC85-8433-9EACFB3F8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662" y="3961155"/>
              <a:ext cx="268605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ACK arrives, send next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packet,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 = RTT + L / R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6727A4D-8E58-DFF5-1B78-BA3C999EE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0" y="4296118"/>
              <a:ext cx="1419225" cy="577850"/>
            </a:xfrm>
            <a:custGeom>
              <a:avLst/>
              <a:gdLst>
                <a:gd name="T0" fmla="*/ 0 w 1845"/>
                <a:gd name="T1" fmla="*/ 0 h 592"/>
                <a:gd name="T2" fmla="*/ 2147483647 w 1845"/>
                <a:gd name="T3" fmla="*/ 2147483647 h 592"/>
                <a:gd name="T4" fmla="*/ 2147483647 w 1845"/>
                <a:gd name="T5" fmla="*/ 2147483647 h 592"/>
                <a:gd name="T6" fmla="*/ 0 w 1845"/>
                <a:gd name="T7" fmla="*/ 21474836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8F69500-2C6E-704C-8E48-DA285909C6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1100" y="4288180"/>
              <a:ext cx="1281112" cy="534988"/>
              <a:chOff x="12315" y="13225"/>
              <a:chExt cx="2775" cy="913"/>
            </a:xfrm>
          </p:grpSpPr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A466A8EE-EA64-5879-B004-72F75C61F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742072AE-FCE0-168F-F2CF-273247E12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0C3CBEC2-A139-0695-2A70-FB4FB913D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100" y="4529480"/>
              <a:ext cx="31750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D1624D2D-5C9D-74CD-0C6E-933A2127C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950" y="4653305"/>
              <a:ext cx="541337" cy="23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F0875E-9DEF-3B5D-B0F9-A2A3975D2460}"/>
                  </a:ext>
                </a:extLst>
              </p:cNvPr>
              <p:cNvSpPr txBox="1"/>
              <p:nvPr/>
            </p:nvSpPr>
            <p:spPr>
              <a:xfrm>
                <a:off x="838199" y="2249488"/>
                <a:ext cx="4209695" cy="4488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RTT = 9 </a:t>
                </a:r>
                <a:r>
                  <a:rPr lang="en-IN" dirty="0" err="1"/>
                  <a:t>ms</a:t>
                </a:r>
                <a:endParaRPr lang="en-IN" dirty="0"/>
              </a:p>
              <a:p>
                <a:r>
                  <a:rPr lang="en-IN" dirty="0"/>
                  <a:t>Transmission rate: 1 Mbps</a:t>
                </a:r>
              </a:p>
              <a:p>
                <a:r>
                  <a:rPr lang="en-IN" dirty="0"/>
                  <a:t>Packet size: 1 </a:t>
                </a:r>
                <a:r>
                  <a:rPr lang="en-IN" dirty="0" err="1"/>
                  <a:t>Kb</a:t>
                </a:r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Utilization at sender: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𝑠𝑒𝑛𝑑𝑒𝑟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Transmission time = 1Kb/1Mb = 1 </a:t>
                </a:r>
                <a:r>
                  <a:rPr lang="en-IN" dirty="0" err="1"/>
                  <a:t>ms</a:t>
                </a:r>
                <a:endParaRPr lang="en-IN" dirty="0"/>
              </a:p>
              <a:p>
                <a:r>
                  <a:rPr lang="en-IN" dirty="0"/>
                  <a:t>Ack received after = 10 </a:t>
                </a:r>
                <a:r>
                  <a:rPr lang="en-IN" dirty="0" err="1"/>
                  <a:t>ms</a:t>
                </a:r>
                <a:endParaRPr lang="en-IN" dirty="0"/>
              </a:p>
              <a:p>
                <a:r>
                  <a:rPr lang="en-IN" dirty="0"/>
                  <a:t>Out of 10 </a:t>
                </a:r>
                <a:r>
                  <a:rPr lang="en-IN" dirty="0" err="1"/>
                  <a:t>ms</a:t>
                </a:r>
                <a:r>
                  <a:rPr lang="en-IN" dirty="0"/>
                  <a:t>, the sender is busy sending the packets is 1 </a:t>
                </a:r>
                <a:r>
                  <a:rPr lang="en-IN" dirty="0" err="1"/>
                  <a:t>ms</a:t>
                </a:r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𝑠𝑒𝑛𝑑𝑒𝑟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F0875E-9DEF-3B5D-B0F9-A2A3975D2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249488"/>
                <a:ext cx="4209695" cy="4488921"/>
              </a:xfrm>
              <a:prstGeom prst="rect">
                <a:avLst/>
              </a:prstGeom>
              <a:blipFill>
                <a:blip r:embed="rId2"/>
                <a:stretch>
                  <a:fillRect l="-1158" t="-6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8">
            <a:extLst>
              <a:ext uri="{FF2B5EF4-FFF2-40B4-BE49-F238E27FC236}">
                <a16:creationId xmlns:a16="http://schemas.microsoft.com/office/drawing/2014/main" id="{2315F874-AD73-9973-2872-560E4C4BB2BB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1154988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9014A-FBFE-10AC-E200-79F8B8C64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FFEB-79FE-74DD-D455-FB9A0FFC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rdt3.0: stop-and-wait utilization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C6FAD6-C9FA-D677-7259-3CED040DD69D}"/>
              </a:ext>
            </a:extLst>
          </p:cNvPr>
          <p:cNvGrpSpPr/>
          <p:nvPr/>
        </p:nvGrpSpPr>
        <p:grpSpPr>
          <a:xfrm>
            <a:off x="3188111" y="1436688"/>
            <a:ext cx="8729662" cy="3249612"/>
            <a:chOff x="1660525" y="1638643"/>
            <a:chExt cx="8729662" cy="3249612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6D09FC3D-543A-68D1-7BD9-D31E8AE61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4750" y="2194268"/>
              <a:ext cx="2227262" cy="922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9FCA3CE1-A116-A3CA-4C8F-3B8BDD802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525" y="1989480"/>
              <a:ext cx="3232150" cy="352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first packet bit transmitted, t = 0</a:t>
              </a: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3A43F3B8-AC4A-6766-0CCF-4D1DCD8C4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3637" y="1975193"/>
              <a:ext cx="23813" cy="29130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F266F11-EDCA-4A70-2E16-146214960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00" y="1987893"/>
              <a:ext cx="22225" cy="2890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8246CCC8-13CE-EBAD-3326-187BDADA6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000" y="1638643"/>
              <a:ext cx="885825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sender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5E644E72-AFA3-0168-B121-D4830A469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050" y="1638643"/>
              <a:ext cx="946150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receiver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2BC510F9-1982-B596-0C29-9A0005576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7450" y="2189505"/>
              <a:ext cx="21907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5F83A896-BFEC-A9C2-85E2-936B776A7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2212" y="4300880"/>
              <a:ext cx="2192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D4962BDF-A762-0396-BA30-DA5E12BE8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2212" y="3357905"/>
              <a:ext cx="2209800" cy="922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652D502-3BBA-0F09-604F-D55044029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7" y="2187918"/>
              <a:ext cx="2232025" cy="1155700"/>
            </a:xfrm>
            <a:custGeom>
              <a:avLst/>
              <a:gdLst>
                <a:gd name="T0" fmla="*/ 0 w 2902"/>
                <a:gd name="T1" fmla="*/ 0 h 1185"/>
                <a:gd name="T2" fmla="*/ 2147483647 w 2902"/>
                <a:gd name="T3" fmla="*/ 2147483647 h 1185"/>
                <a:gd name="T4" fmla="*/ 2147483647 w 2902"/>
                <a:gd name="T5" fmla="*/ 2147483647 h 1185"/>
                <a:gd name="T6" fmla="*/ 0 w 2902"/>
                <a:gd name="T7" fmla="*/ 2147483647 h 1185"/>
                <a:gd name="T8" fmla="*/ 0 w 2902"/>
                <a:gd name="T9" fmla="*/ 0 h 1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F36D60A7-3EE7-C317-948A-BD44320A8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5525" y="218791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B7D440DA-AD9A-0D51-96B8-45F1D4546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5525" y="242921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F771097F-572C-957F-6700-6E46B99EA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6637" y="4288180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A2D8694A-8FB6-6F3E-39C7-77D445EB7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3062" y="3161055"/>
              <a:ext cx="847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RTT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E2A7B2B1-6B0A-AF78-E55E-0177A9A94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469030"/>
              <a:ext cx="11112" cy="81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1AB34088-78D7-4A95-663B-CCC2482A2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5212" y="2451443"/>
              <a:ext cx="3175" cy="768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80D52591-2E4A-3B6E-4F06-117A0811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8200" y="3102318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B7FB9CA8-DFAF-E9F9-3BD2-11120E6BA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162" y="2926105"/>
              <a:ext cx="24257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first packet bit arrives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B898B26-3385-C9B2-95A8-AD00FE450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2012" y="3351555"/>
              <a:ext cx="127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F6C7D2C7-171A-CBD9-E934-100338913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5512" y="3178518"/>
              <a:ext cx="311467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last packet bit arrives, send ACK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2FA5B535-B100-6D8D-9AD0-5DC13C290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662" y="3961155"/>
              <a:ext cx="268605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ACK arrives, send next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packet,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 = RTT + L / R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1A2BDEF-9FFB-75D8-729D-832FFC06E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0" y="4296118"/>
              <a:ext cx="1419225" cy="577850"/>
            </a:xfrm>
            <a:custGeom>
              <a:avLst/>
              <a:gdLst>
                <a:gd name="T0" fmla="*/ 0 w 1845"/>
                <a:gd name="T1" fmla="*/ 0 h 592"/>
                <a:gd name="T2" fmla="*/ 2147483647 w 1845"/>
                <a:gd name="T3" fmla="*/ 2147483647 h 592"/>
                <a:gd name="T4" fmla="*/ 2147483647 w 1845"/>
                <a:gd name="T5" fmla="*/ 2147483647 h 592"/>
                <a:gd name="T6" fmla="*/ 0 w 1845"/>
                <a:gd name="T7" fmla="*/ 21474836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41F31D9-2B25-E4A7-1CE5-63114A3436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1100" y="4288180"/>
              <a:ext cx="1281112" cy="534988"/>
              <a:chOff x="12315" y="13225"/>
              <a:chExt cx="2775" cy="913"/>
            </a:xfrm>
          </p:grpSpPr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13321F0F-CF9A-431F-B7E2-59D579260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F1E300C3-E1F0-A559-7714-5CC5BFA5D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00799B50-5956-FD23-486C-7A284ACE8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100" y="4529480"/>
              <a:ext cx="31750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09232069-F07B-5B41-68F6-1076A3ADE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950" y="4653305"/>
              <a:ext cx="541337" cy="23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E50032-D748-FBCB-6AB2-4CDCE9AE8EE8}"/>
                  </a:ext>
                </a:extLst>
              </p:cNvPr>
              <p:cNvSpPr txBox="1"/>
              <p:nvPr/>
            </p:nvSpPr>
            <p:spPr>
              <a:xfrm>
                <a:off x="838199" y="2249488"/>
                <a:ext cx="4209695" cy="3226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  <a:p>
                <a:r>
                  <a:rPr lang="en-IN" dirty="0"/>
                  <a:t>Utilization at sender: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𝑠𝑒𝑛𝑑𝑒𝑟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𝑅𝑇𝑇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where, </a:t>
                </a:r>
              </a:p>
              <a:p>
                <a:r>
                  <a:rPr lang="en-IN" dirty="0"/>
                  <a:t>L is the packet size</a:t>
                </a:r>
              </a:p>
              <a:p>
                <a:r>
                  <a:rPr lang="en-IN" dirty="0"/>
                  <a:t>R is the transmission rate</a:t>
                </a:r>
              </a:p>
              <a:p>
                <a:r>
                  <a:rPr lang="en-IN" dirty="0"/>
                  <a:t>RTT is round-trip time (RTT includes all types of delays for a very small packet)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E50032-D748-FBCB-6AB2-4CDCE9AE8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249488"/>
                <a:ext cx="4209695" cy="3226076"/>
              </a:xfrm>
              <a:prstGeom prst="rect">
                <a:avLst/>
              </a:prstGeom>
              <a:blipFill>
                <a:blip r:embed="rId2"/>
                <a:stretch>
                  <a:fillRect l="-1158" b="-20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8">
            <a:extLst>
              <a:ext uri="{FF2B5EF4-FFF2-40B4-BE49-F238E27FC236}">
                <a16:creationId xmlns:a16="http://schemas.microsoft.com/office/drawing/2014/main" id="{09CC3E71-C7C7-9D7C-3245-C42D8CEA42BC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2A6FB46-FD86-8E10-4E99-4C1C5A9D01D0}"/>
                  </a:ext>
                </a:extLst>
              </p14:cNvPr>
              <p14:cNvContentPartPr/>
              <p14:nvPr/>
            </p14:nvContentPartPr>
            <p14:xfrm>
              <a:off x="921240" y="2928240"/>
              <a:ext cx="1800720" cy="3519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2A6FB46-FD86-8E10-4E99-4C1C5A9D01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880" y="2918880"/>
                <a:ext cx="1819440" cy="353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3545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3EE7-BECD-67C5-E543-2E32B859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can we improve the performance?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53D17-92F8-9807-2A3F-24CEC0B01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3398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0AC07-5F9A-8CA8-7B2F-14BDB0F7A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1240-C083-1795-A79F-CE0BCEC6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can we improve the performance?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1D8A4-0D08-E0C3-3CDB-072D1AFDE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Pipelining</a:t>
            </a:r>
          </a:p>
          <a:p>
            <a:pPr lvl="1"/>
            <a:r>
              <a:rPr lang="en-IN" dirty="0"/>
              <a:t>Send multiple packets instead of one without waiting for an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318944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06AE-9219-5739-C69F-3C7ECF90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Finite state machine (FSM)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0440-F51C-A959-D52F-8B44FA51E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FSM has one or more states, and there is one starting state</a:t>
            </a:r>
          </a:p>
          <a:p>
            <a:r>
              <a:rPr lang="en-IN" dirty="0"/>
              <a:t>Each state is waiting for some event to happen</a:t>
            </a:r>
          </a:p>
          <a:p>
            <a:r>
              <a:rPr lang="en-IN" dirty="0"/>
              <a:t>Arrow represents a transition from the current state to a state in the FSM</a:t>
            </a:r>
          </a:p>
          <a:p>
            <a:r>
              <a:rPr lang="en-IN" dirty="0"/>
              <a:t>A transition is triggered by an event and the corresponding action</a:t>
            </a:r>
          </a:p>
          <a:p>
            <a:r>
              <a:rPr lang="en-IN" dirty="0"/>
              <a:t>The arrows are labelled with an event and the corresponding action</a:t>
            </a:r>
          </a:p>
          <a:p>
            <a:r>
              <a:rPr lang="en-IN" dirty="0"/>
              <a:t>The events and actions are separated by a horizontal line</a:t>
            </a:r>
          </a:p>
          <a:p>
            <a:r>
              <a:rPr lang="en-IN" dirty="0"/>
              <a:t>The initial state is represented by a dashed line</a:t>
            </a:r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6510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A938-C974-1B99-AD3A-7730B5AF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Pipelining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80F74A-BE70-EE1F-720D-AF2F953F0520}"/>
              </a:ext>
            </a:extLst>
          </p:cNvPr>
          <p:cNvGrpSpPr/>
          <p:nvPr/>
        </p:nvGrpSpPr>
        <p:grpSpPr>
          <a:xfrm>
            <a:off x="2862944" y="1417186"/>
            <a:ext cx="9144000" cy="3759200"/>
            <a:chOff x="1436915" y="1417186"/>
            <a:chExt cx="9144000" cy="37592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97A124-407D-0ECF-E7B8-46D699869DAD}"/>
                </a:ext>
              </a:extLst>
            </p:cNvPr>
            <p:cNvGrpSpPr/>
            <p:nvPr/>
          </p:nvGrpSpPr>
          <p:grpSpPr>
            <a:xfrm>
              <a:off x="1436915" y="1744211"/>
              <a:ext cx="5265738" cy="3432175"/>
              <a:chOff x="1436915" y="1744211"/>
              <a:chExt cx="5265738" cy="3432175"/>
            </a:xfrm>
          </p:grpSpPr>
          <p:sp>
            <p:nvSpPr>
              <p:cNvPr id="32" name="Text Box 4">
                <a:extLst>
                  <a:ext uri="{FF2B5EF4-FFF2-40B4-BE49-F238E27FC236}">
                    <a16:creationId xmlns:a16="http://schemas.microsoft.com/office/drawing/2014/main" id="{8C21CD71-D9EC-5671-19D0-9350E5BF83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915" y="1760086"/>
                <a:ext cx="3086100" cy="3540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first packet bit transmitted, t = 0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" name="Line 5">
                <a:extLst>
                  <a:ext uri="{FF2B5EF4-FFF2-40B4-BE49-F238E27FC236}">
                    <a16:creationId xmlns:a16="http://schemas.microsoft.com/office/drawing/2014/main" id="{C01206DF-B08D-64D4-7D99-4AB5244E9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215" y="1744211"/>
                <a:ext cx="20638" cy="32845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" name="Line 6">
                <a:extLst>
                  <a:ext uri="{FF2B5EF4-FFF2-40B4-BE49-F238E27FC236}">
                    <a16:creationId xmlns:a16="http://schemas.microsoft.com/office/drawing/2014/main" id="{BBC0AF03-B5CE-87AB-C267-94FA8E2C2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0428" y="1756911"/>
                <a:ext cx="22225" cy="3351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5" name="Group 23">
                <a:extLst>
                  <a:ext uri="{FF2B5EF4-FFF2-40B4-BE49-F238E27FC236}">
                    <a16:creationId xmlns:a16="http://schemas.microsoft.com/office/drawing/2014/main" id="{79FD7CA4-4348-F048-FF04-71908DC33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0153" y="4081011"/>
                <a:ext cx="1466850" cy="608013"/>
                <a:chOff x="12502" y="21425"/>
                <a:chExt cx="3400" cy="1025"/>
              </a:xfrm>
            </p:grpSpPr>
            <p:sp>
              <p:nvSpPr>
                <p:cNvPr id="53" name="Line 24">
                  <a:extLst>
                    <a:ext uri="{FF2B5EF4-FFF2-40B4-BE49-F238E27FC236}">
                      <a16:creationId xmlns:a16="http://schemas.microsoft.com/office/drawing/2014/main" id="{F74EEF20-43B3-BCEC-DA76-150B2CD3A1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A9869CA2-83D1-089E-7410-4A2869D32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5" name="Group 26">
                  <a:extLst>
                    <a:ext uri="{FF2B5EF4-FFF2-40B4-BE49-F238E27FC236}">
                      <a16:creationId xmlns:a16="http://schemas.microsoft.com/office/drawing/2014/main" id="{CAE58F5C-4ED6-A577-6952-9A627ED80D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58" name="Line 27">
                    <a:extLst>
                      <a:ext uri="{FF2B5EF4-FFF2-40B4-BE49-F238E27FC236}">
                        <a16:creationId xmlns:a16="http://schemas.microsoft.com/office/drawing/2014/main" id="{A439A515-E3D7-A900-F71A-44D3A3D4B0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9" name="Line 28">
                    <a:extLst>
                      <a:ext uri="{FF2B5EF4-FFF2-40B4-BE49-F238E27FC236}">
                        <a16:creationId xmlns:a16="http://schemas.microsoft.com/office/drawing/2014/main" id="{032D878C-2643-B482-C164-0C86E10EE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6" name="Line 29">
                  <a:extLst>
                    <a:ext uri="{FF2B5EF4-FFF2-40B4-BE49-F238E27FC236}">
                      <a16:creationId xmlns:a16="http://schemas.microsoft.com/office/drawing/2014/main" id="{64DCADB3-B21D-92AA-744B-453796945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" name="Line 30">
                  <a:extLst>
                    <a:ext uri="{FF2B5EF4-FFF2-40B4-BE49-F238E27FC236}">
                      <a16:creationId xmlns:a16="http://schemas.microsoft.com/office/drawing/2014/main" id="{EF7DB487-0291-D69B-5BC6-B2F13413BD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72B114F-0B6E-09BF-7860-45EF1733E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9040" y="4319136"/>
                <a:ext cx="1466850" cy="606425"/>
                <a:chOff x="12502" y="21425"/>
                <a:chExt cx="3400" cy="1025"/>
              </a:xfrm>
            </p:grpSpPr>
            <p:sp>
              <p:nvSpPr>
                <p:cNvPr id="46" name="Line 36">
                  <a:extLst>
                    <a:ext uri="{FF2B5EF4-FFF2-40B4-BE49-F238E27FC236}">
                      <a16:creationId xmlns:a16="http://schemas.microsoft.com/office/drawing/2014/main" id="{B5E1EA93-2931-02C4-C233-AC1E49C8D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7" name="Freeform 37">
                  <a:extLst>
                    <a:ext uri="{FF2B5EF4-FFF2-40B4-BE49-F238E27FC236}">
                      <a16:creationId xmlns:a16="http://schemas.microsoft.com/office/drawing/2014/main" id="{458B89A6-FB2C-2E5D-0CBD-BA377FCDDA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8" name="Group 38">
                  <a:extLst>
                    <a:ext uri="{FF2B5EF4-FFF2-40B4-BE49-F238E27FC236}">
                      <a16:creationId xmlns:a16="http://schemas.microsoft.com/office/drawing/2014/main" id="{4602A087-A307-4443-5D4E-4D93A2BA30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51" name="Line 39">
                    <a:extLst>
                      <a:ext uri="{FF2B5EF4-FFF2-40B4-BE49-F238E27FC236}">
                        <a16:creationId xmlns:a16="http://schemas.microsoft.com/office/drawing/2014/main" id="{6D674EAD-B5D4-B588-8D16-6D76712629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2" name="Line 40">
                    <a:extLst>
                      <a:ext uri="{FF2B5EF4-FFF2-40B4-BE49-F238E27FC236}">
                        <a16:creationId xmlns:a16="http://schemas.microsoft.com/office/drawing/2014/main" id="{68CA2292-3BC9-C378-CB02-B1633CDB7B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49" name="Line 41">
                  <a:extLst>
                    <a:ext uri="{FF2B5EF4-FFF2-40B4-BE49-F238E27FC236}">
                      <a16:creationId xmlns:a16="http://schemas.microsoft.com/office/drawing/2014/main" id="{514E9BA3-A470-2F8F-9889-DA4F2E54C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" name="Line 42">
                  <a:extLst>
                    <a:ext uri="{FF2B5EF4-FFF2-40B4-BE49-F238E27FC236}">
                      <a16:creationId xmlns:a16="http://schemas.microsoft.com/office/drawing/2014/main" id="{579A0BB0-87FE-5551-0728-E595EC409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7" name="Group 43">
                <a:extLst>
                  <a:ext uri="{FF2B5EF4-FFF2-40B4-BE49-F238E27FC236}">
                    <a16:creationId xmlns:a16="http://schemas.microsoft.com/office/drawing/2014/main" id="{647E585D-E9EC-A242-5B0A-9CE03653D6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0153" y="4569961"/>
                <a:ext cx="1466850" cy="606425"/>
                <a:chOff x="12502" y="21425"/>
                <a:chExt cx="3400" cy="1025"/>
              </a:xfrm>
            </p:grpSpPr>
            <p:sp>
              <p:nvSpPr>
                <p:cNvPr id="39" name="Line 44">
                  <a:extLst>
                    <a:ext uri="{FF2B5EF4-FFF2-40B4-BE49-F238E27FC236}">
                      <a16:creationId xmlns:a16="http://schemas.microsoft.com/office/drawing/2014/main" id="{409E6953-41D9-3FA3-BC44-A6B101BC7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0" name="Freeform 45">
                  <a:extLst>
                    <a:ext uri="{FF2B5EF4-FFF2-40B4-BE49-F238E27FC236}">
                      <a16:creationId xmlns:a16="http://schemas.microsoft.com/office/drawing/2014/main" id="{B1D62150-40C7-81D7-2BAB-B07CEEF64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1" name="Group 46">
                  <a:extLst>
                    <a:ext uri="{FF2B5EF4-FFF2-40B4-BE49-F238E27FC236}">
                      <a16:creationId xmlns:a16="http://schemas.microsoft.com/office/drawing/2014/main" id="{34E8F5D7-CB33-E694-5184-EBFD674B6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44" name="Line 47">
                    <a:extLst>
                      <a:ext uri="{FF2B5EF4-FFF2-40B4-BE49-F238E27FC236}">
                        <a16:creationId xmlns:a16="http://schemas.microsoft.com/office/drawing/2014/main" id="{8AE3C4B7-AE81-1853-27AF-CC80440327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5" name="Line 48">
                    <a:extLst>
                      <a:ext uri="{FF2B5EF4-FFF2-40B4-BE49-F238E27FC236}">
                        <a16:creationId xmlns:a16="http://schemas.microsoft.com/office/drawing/2014/main" id="{2C345CD3-A56C-FD8B-DFB8-9BF58A4719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42" name="Line 49">
                  <a:extLst>
                    <a:ext uri="{FF2B5EF4-FFF2-40B4-BE49-F238E27FC236}">
                      <a16:creationId xmlns:a16="http://schemas.microsoft.com/office/drawing/2014/main" id="{C90186A1-E982-F6B0-3D6B-0DDEF33165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3" name="Line 50">
                  <a:extLst>
                    <a:ext uri="{FF2B5EF4-FFF2-40B4-BE49-F238E27FC236}">
                      <a16:creationId xmlns:a16="http://schemas.microsoft.com/office/drawing/2014/main" id="{F1E264B5-74AC-1D79-BA90-0C5F341330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8" name="Line 51">
                <a:extLst>
                  <a:ext uri="{FF2B5EF4-FFF2-40B4-BE49-F238E27FC236}">
                    <a16:creationId xmlns:a16="http://schemas.microsoft.com/office/drawing/2014/main" id="{63050595-3635-DD02-7F8A-3610367E9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0965" y="3646036"/>
                <a:ext cx="2065338" cy="931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1FAA44-E60E-AF3A-E6BD-9B5241B2D88B}"/>
                </a:ext>
              </a:extLst>
            </p:cNvPr>
            <p:cNvGrpSpPr/>
            <p:nvPr/>
          </p:nvGrpSpPr>
          <p:grpSpPr>
            <a:xfrm>
              <a:off x="1782990" y="1417186"/>
              <a:ext cx="8797925" cy="2974975"/>
              <a:chOff x="1782990" y="1417186"/>
              <a:chExt cx="8797925" cy="2974975"/>
            </a:xfrm>
          </p:grpSpPr>
          <p:sp>
            <p:nvSpPr>
              <p:cNvPr id="7" name="Line 3">
                <a:extLst>
                  <a:ext uri="{FF2B5EF4-FFF2-40B4-BE49-F238E27FC236}">
                    <a16:creationId xmlns:a16="http://schemas.microsoft.com/office/drawing/2014/main" id="{61E6B733-F454-5322-CC3C-603E182B1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740" y="1966461"/>
                <a:ext cx="2082800" cy="931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0189013D-AEAD-07D7-52A1-A9E1EE523B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8840" y="1417186"/>
                <a:ext cx="1042988" cy="35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sender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877DEE8B-1C49-7AF8-221B-53248013A4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665" y="1417186"/>
                <a:ext cx="1108075" cy="35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receiver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879EDC26-B5E9-6DBC-2A6E-ED24B4CD3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9853" y="1961699"/>
                <a:ext cx="2049462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C6E404AA-9729-F38D-FAFB-34A46CC80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203" y="4093711"/>
                <a:ext cx="20494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E7FB39A-143B-9861-9D32-F326D9AE1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978" y="1958524"/>
                <a:ext cx="2087562" cy="1169987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B50C6EAA-0563-30A6-71A3-4074C8A17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9040" y="1958524"/>
                <a:ext cx="123825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" name="Line 13">
                <a:extLst>
                  <a:ext uri="{FF2B5EF4-FFF2-40B4-BE49-F238E27FC236}">
                    <a16:creationId xmlns:a16="http://schemas.microsoft.com/office/drawing/2014/main" id="{BB0902F4-7D97-FF65-5B7D-2E624EBB2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9040" y="2202999"/>
                <a:ext cx="1238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" name="Text Box 14">
                <a:extLst>
                  <a:ext uri="{FF2B5EF4-FFF2-40B4-BE49-F238E27FC236}">
                    <a16:creationId xmlns:a16="http://schemas.microsoft.com/office/drawing/2014/main" id="{220B378A-1CB5-6CAA-87A8-D011A90B0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7990" y="2942774"/>
                <a:ext cx="9652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RTT 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" name="Line 15">
                <a:extLst>
                  <a:ext uri="{FF2B5EF4-FFF2-40B4-BE49-F238E27FC236}">
                    <a16:creationId xmlns:a16="http://schemas.microsoft.com/office/drawing/2014/main" id="{A8734254-910E-5475-1513-BA6B95EB6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378" y="3253924"/>
                <a:ext cx="9525" cy="8207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" name="Line 16">
                <a:extLst>
                  <a:ext uri="{FF2B5EF4-FFF2-40B4-BE49-F238E27FC236}">
                    <a16:creationId xmlns:a16="http://schemas.microsoft.com/office/drawing/2014/main" id="{04ED8696-9288-9791-D8F4-D9CDF1229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7140" y="2225224"/>
                <a:ext cx="1588" cy="7762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" name="Text Box 17">
                <a:extLst>
                  <a:ext uri="{FF2B5EF4-FFF2-40B4-BE49-F238E27FC236}">
                    <a16:creationId xmlns:a16="http://schemas.microsoft.com/office/drawing/2014/main" id="{8AA841F9-9AC0-747A-F43A-8EC40DE2F8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2990" y="2041074"/>
                <a:ext cx="2740025" cy="35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transmitted, t = L / 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id="{0D847267-5560-3883-E77B-B3E5A0FC3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69315" y="2884036"/>
                <a:ext cx="1254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" name="Text Box 19">
                <a:extLst>
                  <a:ext uri="{FF2B5EF4-FFF2-40B4-BE49-F238E27FC236}">
                    <a16:creationId xmlns:a16="http://schemas.microsoft.com/office/drawing/2014/main" id="{08DE3374-5131-2128-5F58-CF976A8FA1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5515" y="2706236"/>
                <a:ext cx="2641600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first packet bit arrives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4BA0BAB9-EBBA-F6A7-510F-30844642D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1540" y="3134861"/>
                <a:ext cx="1190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8307E39E-7743-0490-E080-C53A41EFAC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0278" y="2958649"/>
                <a:ext cx="3581400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packet bit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" name="Text Box 22">
                <a:extLst>
                  <a:ext uri="{FF2B5EF4-FFF2-40B4-BE49-F238E27FC236}">
                    <a16:creationId xmlns:a16="http://schemas.microsoft.com/office/drawing/2014/main" id="{A9504DEE-ADA5-F10E-E054-FD58A50165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0628" y="3750811"/>
                <a:ext cx="263525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ACK arrives, send next 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packet, t = RTT + L / 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DED22025-BC21-58B3-611A-C6D74CC7D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740" y="2210936"/>
                <a:ext cx="2087563" cy="1168400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3DFF7CBB-531B-D630-C349-CC70BE888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740" y="2461761"/>
                <a:ext cx="2087563" cy="1168400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" name="Line 33">
                <a:extLst>
                  <a:ext uri="{FF2B5EF4-FFF2-40B4-BE49-F238E27FC236}">
                    <a16:creationId xmlns:a16="http://schemas.microsoft.com/office/drawing/2014/main" id="{77F127E9-9C81-5D86-F84A-439AAF128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203" y="3142799"/>
                <a:ext cx="2065337" cy="931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" name="Line 34">
                <a:extLst>
                  <a:ext uri="{FF2B5EF4-FFF2-40B4-BE49-F238E27FC236}">
                    <a16:creationId xmlns:a16="http://schemas.microsoft.com/office/drawing/2014/main" id="{1BC1934B-5E79-85EF-C432-086D3DD2F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203" y="3393624"/>
                <a:ext cx="2065337" cy="931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" name="Text Box 52">
                <a:extLst>
                  <a:ext uri="{FF2B5EF4-FFF2-40B4-BE49-F238E27FC236}">
                    <a16:creationId xmlns:a16="http://schemas.microsoft.com/office/drawing/2014/main" id="{75483580-8BF1-99B8-18EC-35B3F28CD4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103" y="3212649"/>
                <a:ext cx="3833812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of 2</a:t>
                </a:r>
                <a:r>
                  <a:rPr kumimoji="0" lang="en-US" alt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nd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packet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" name="Line 53">
                <a:extLst>
                  <a:ext uri="{FF2B5EF4-FFF2-40B4-BE49-F238E27FC236}">
                    <a16:creationId xmlns:a16="http://schemas.microsoft.com/office/drawing/2014/main" id="{D08D436C-A644-4421-22C6-D4C26358B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540" y="3371399"/>
                <a:ext cx="1127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" name="Line 54">
                <a:extLst>
                  <a:ext uri="{FF2B5EF4-FFF2-40B4-BE49-F238E27FC236}">
                    <a16:creationId xmlns:a16="http://schemas.microsoft.com/office/drawing/2014/main" id="{4A141463-364B-92BD-0B86-41E569C10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2653" y="3623811"/>
                <a:ext cx="112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" name="Text Box 55">
                <a:extLst>
                  <a:ext uri="{FF2B5EF4-FFF2-40B4-BE49-F238E27FC236}">
                    <a16:creationId xmlns:a16="http://schemas.microsoft.com/office/drawing/2014/main" id="{ED7841C4-8583-1313-F12A-878D87F3B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2340" y="3446011"/>
                <a:ext cx="3838575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of 3</a:t>
                </a:r>
                <a:r>
                  <a:rPr kumimoji="0" lang="en-US" alt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packet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CD64456-CA9B-4B06-9E1F-D1384CDE5BF4}"/>
                  </a:ext>
                </a:extLst>
              </p:cNvPr>
              <p:cNvSpPr txBox="1"/>
              <p:nvPr/>
            </p:nvSpPr>
            <p:spPr>
              <a:xfrm>
                <a:off x="380998" y="3621088"/>
                <a:ext cx="420969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RTT = 9 </a:t>
                </a:r>
                <a:r>
                  <a:rPr lang="en-IN" dirty="0" err="1"/>
                  <a:t>ms</a:t>
                </a:r>
                <a:endParaRPr lang="en-IN" dirty="0"/>
              </a:p>
              <a:p>
                <a:r>
                  <a:rPr lang="en-IN" dirty="0"/>
                  <a:t>Transmission rate: 1 Mbps</a:t>
                </a:r>
              </a:p>
              <a:p>
                <a:r>
                  <a:rPr lang="en-IN" dirty="0"/>
                  <a:t>Packet size: 1 </a:t>
                </a:r>
                <a:r>
                  <a:rPr lang="en-IN" dirty="0" err="1"/>
                  <a:t>Kb</a:t>
                </a:r>
                <a:endParaRPr lang="en-IN" dirty="0"/>
              </a:p>
              <a:p>
                <a:r>
                  <a:rPr lang="en-IN" dirty="0"/>
                  <a:t>Sending three packets instead of one </a:t>
                </a:r>
              </a:p>
              <a:p>
                <a:endParaRPr lang="en-IN" dirty="0"/>
              </a:p>
              <a:p>
                <a:r>
                  <a:rPr lang="en-IN" dirty="0"/>
                  <a:t>Utilization at sender: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𝑠𝑒𝑛𝑑𝑒𝑟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CD64456-CA9B-4B06-9E1F-D1384CDE5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8" y="3621088"/>
                <a:ext cx="4209695" cy="2585323"/>
              </a:xfrm>
              <a:prstGeom prst="rect">
                <a:avLst/>
              </a:prstGeom>
              <a:blipFill>
                <a:blip r:embed="rId2"/>
                <a:stretch>
                  <a:fillRect l="-1158" t="-11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8">
            <a:extLst>
              <a:ext uri="{FF2B5EF4-FFF2-40B4-BE49-F238E27FC236}">
                <a16:creationId xmlns:a16="http://schemas.microsoft.com/office/drawing/2014/main" id="{10C00576-3E04-F5D9-C20A-D3582E51DEE0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4258353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FD4D7-F466-013F-087A-194130176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E242-FC5F-4214-19E2-352970A2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Pipelining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7F3343-A57E-AE56-8154-CA13849D75BF}"/>
              </a:ext>
            </a:extLst>
          </p:cNvPr>
          <p:cNvGrpSpPr/>
          <p:nvPr/>
        </p:nvGrpSpPr>
        <p:grpSpPr>
          <a:xfrm>
            <a:off x="2862944" y="1417186"/>
            <a:ext cx="9144000" cy="3759200"/>
            <a:chOff x="1436915" y="1417186"/>
            <a:chExt cx="9144000" cy="37592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4FD3C7-4A83-9E81-BEC8-FC9668E03922}"/>
                </a:ext>
              </a:extLst>
            </p:cNvPr>
            <p:cNvGrpSpPr/>
            <p:nvPr/>
          </p:nvGrpSpPr>
          <p:grpSpPr>
            <a:xfrm>
              <a:off x="1436915" y="1744211"/>
              <a:ext cx="5265738" cy="3432175"/>
              <a:chOff x="1436915" y="1744211"/>
              <a:chExt cx="5265738" cy="3432175"/>
            </a:xfrm>
          </p:grpSpPr>
          <p:sp>
            <p:nvSpPr>
              <p:cNvPr id="32" name="Text Box 4">
                <a:extLst>
                  <a:ext uri="{FF2B5EF4-FFF2-40B4-BE49-F238E27FC236}">
                    <a16:creationId xmlns:a16="http://schemas.microsoft.com/office/drawing/2014/main" id="{4C205A7F-96AA-B2BB-1381-A2095EF81A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915" y="1760086"/>
                <a:ext cx="3086100" cy="3540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first packet bit transmitted, t = 0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" name="Line 5">
                <a:extLst>
                  <a:ext uri="{FF2B5EF4-FFF2-40B4-BE49-F238E27FC236}">
                    <a16:creationId xmlns:a16="http://schemas.microsoft.com/office/drawing/2014/main" id="{9C5669B7-A32D-DFD6-B380-303DC2AE9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215" y="1744211"/>
                <a:ext cx="20638" cy="32845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" name="Line 6">
                <a:extLst>
                  <a:ext uri="{FF2B5EF4-FFF2-40B4-BE49-F238E27FC236}">
                    <a16:creationId xmlns:a16="http://schemas.microsoft.com/office/drawing/2014/main" id="{158F0AFC-9DD7-315C-BEC6-7080147A5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0428" y="1756911"/>
                <a:ext cx="22225" cy="3351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5" name="Group 23">
                <a:extLst>
                  <a:ext uri="{FF2B5EF4-FFF2-40B4-BE49-F238E27FC236}">
                    <a16:creationId xmlns:a16="http://schemas.microsoft.com/office/drawing/2014/main" id="{4A99946D-CE0D-6B97-C2CE-BDE9E0F5BF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0153" y="4081011"/>
                <a:ext cx="1466850" cy="608013"/>
                <a:chOff x="12502" y="21425"/>
                <a:chExt cx="3400" cy="1025"/>
              </a:xfrm>
            </p:grpSpPr>
            <p:sp>
              <p:nvSpPr>
                <p:cNvPr id="53" name="Line 24">
                  <a:extLst>
                    <a:ext uri="{FF2B5EF4-FFF2-40B4-BE49-F238E27FC236}">
                      <a16:creationId xmlns:a16="http://schemas.microsoft.com/office/drawing/2014/main" id="{6D7CAE82-6655-B152-4F54-92F5434E7D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9AEDB5F6-E55B-100C-A55B-EB21F9054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5" name="Group 26">
                  <a:extLst>
                    <a:ext uri="{FF2B5EF4-FFF2-40B4-BE49-F238E27FC236}">
                      <a16:creationId xmlns:a16="http://schemas.microsoft.com/office/drawing/2014/main" id="{ACF5E3EE-53BE-35A7-C4BB-1E152AFE15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58" name="Line 27">
                    <a:extLst>
                      <a:ext uri="{FF2B5EF4-FFF2-40B4-BE49-F238E27FC236}">
                        <a16:creationId xmlns:a16="http://schemas.microsoft.com/office/drawing/2014/main" id="{C60E345A-4995-39EF-8E45-EE5D09C9A0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9" name="Line 28">
                    <a:extLst>
                      <a:ext uri="{FF2B5EF4-FFF2-40B4-BE49-F238E27FC236}">
                        <a16:creationId xmlns:a16="http://schemas.microsoft.com/office/drawing/2014/main" id="{DC34984D-9665-79D2-B148-B41D021634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6" name="Line 29">
                  <a:extLst>
                    <a:ext uri="{FF2B5EF4-FFF2-40B4-BE49-F238E27FC236}">
                      <a16:creationId xmlns:a16="http://schemas.microsoft.com/office/drawing/2014/main" id="{7B243EB8-0507-707F-4BF5-0C5191196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" name="Line 30">
                  <a:extLst>
                    <a:ext uri="{FF2B5EF4-FFF2-40B4-BE49-F238E27FC236}">
                      <a16:creationId xmlns:a16="http://schemas.microsoft.com/office/drawing/2014/main" id="{BAFF3904-FF20-A21F-69AD-EFD4833E84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857FC47-3F70-2D01-85D2-97DF3C55F0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9040" y="4319136"/>
                <a:ext cx="1466850" cy="606425"/>
                <a:chOff x="12502" y="21425"/>
                <a:chExt cx="3400" cy="1025"/>
              </a:xfrm>
            </p:grpSpPr>
            <p:sp>
              <p:nvSpPr>
                <p:cNvPr id="46" name="Line 36">
                  <a:extLst>
                    <a:ext uri="{FF2B5EF4-FFF2-40B4-BE49-F238E27FC236}">
                      <a16:creationId xmlns:a16="http://schemas.microsoft.com/office/drawing/2014/main" id="{80262AC6-5EFC-A8CE-0773-F8D10105C1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7" name="Freeform 37">
                  <a:extLst>
                    <a:ext uri="{FF2B5EF4-FFF2-40B4-BE49-F238E27FC236}">
                      <a16:creationId xmlns:a16="http://schemas.microsoft.com/office/drawing/2014/main" id="{58938771-A117-C5D3-1986-3519C3B41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8" name="Group 38">
                  <a:extLst>
                    <a:ext uri="{FF2B5EF4-FFF2-40B4-BE49-F238E27FC236}">
                      <a16:creationId xmlns:a16="http://schemas.microsoft.com/office/drawing/2014/main" id="{F26D5A89-50EA-1751-9FE8-9AAED52795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51" name="Line 39">
                    <a:extLst>
                      <a:ext uri="{FF2B5EF4-FFF2-40B4-BE49-F238E27FC236}">
                        <a16:creationId xmlns:a16="http://schemas.microsoft.com/office/drawing/2014/main" id="{55EA6183-62A2-3AF9-33CF-A2DD987947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2" name="Line 40">
                    <a:extLst>
                      <a:ext uri="{FF2B5EF4-FFF2-40B4-BE49-F238E27FC236}">
                        <a16:creationId xmlns:a16="http://schemas.microsoft.com/office/drawing/2014/main" id="{C019FC83-2B49-C530-0D96-AF2A896D2B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49" name="Line 41">
                  <a:extLst>
                    <a:ext uri="{FF2B5EF4-FFF2-40B4-BE49-F238E27FC236}">
                      <a16:creationId xmlns:a16="http://schemas.microsoft.com/office/drawing/2014/main" id="{9B1AA064-BD42-E818-0D28-EF06BD1455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" name="Line 42">
                  <a:extLst>
                    <a:ext uri="{FF2B5EF4-FFF2-40B4-BE49-F238E27FC236}">
                      <a16:creationId xmlns:a16="http://schemas.microsoft.com/office/drawing/2014/main" id="{FC74A0F6-AD63-BC3A-E77F-FC27F86687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7" name="Group 43">
                <a:extLst>
                  <a:ext uri="{FF2B5EF4-FFF2-40B4-BE49-F238E27FC236}">
                    <a16:creationId xmlns:a16="http://schemas.microsoft.com/office/drawing/2014/main" id="{D97EDFBB-27A2-AD4F-4CC7-507ED88BBA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0153" y="4569961"/>
                <a:ext cx="1466850" cy="606425"/>
                <a:chOff x="12502" y="21425"/>
                <a:chExt cx="3400" cy="1025"/>
              </a:xfrm>
            </p:grpSpPr>
            <p:sp>
              <p:nvSpPr>
                <p:cNvPr id="39" name="Line 44">
                  <a:extLst>
                    <a:ext uri="{FF2B5EF4-FFF2-40B4-BE49-F238E27FC236}">
                      <a16:creationId xmlns:a16="http://schemas.microsoft.com/office/drawing/2014/main" id="{FC4B86AA-914F-7CA9-B3F2-C01CECDF99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0" name="Freeform 45">
                  <a:extLst>
                    <a:ext uri="{FF2B5EF4-FFF2-40B4-BE49-F238E27FC236}">
                      <a16:creationId xmlns:a16="http://schemas.microsoft.com/office/drawing/2014/main" id="{C746F44C-C36E-9CEB-52C4-C678E1CE5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1" name="Group 46">
                  <a:extLst>
                    <a:ext uri="{FF2B5EF4-FFF2-40B4-BE49-F238E27FC236}">
                      <a16:creationId xmlns:a16="http://schemas.microsoft.com/office/drawing/2014/main" id="{11EFAE3C-EC9D-336C-A0BF-5F561A0DF3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44" name="Line 47">
                    <a:extLst>
                      <a:ext uri="{FF2B5EF4-FFF2-40B4-BE49-F238E27FC236}">
                        <a16:creationId xmlns:a16="http://schemas.microsoft.com/office/drawing/2014/main" id="{0341F120-80D3-64B4-40A4-FBEA5DDCA0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5" name="Line 48">
                    <a:extLst>
                      <a:ext uri="{FF2B5EF4-FFF2-40B4-BE49-F238E27FC236}">
                        <a16:creationId xmlns:a16="http://schemas.microsoft.com/office/drawing/2014/main" id="{EDCDEF84-4B97-93AC-3778-620A3148E0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42" name="Line 49">
                  <a:extLst>
                    <a:ext uri="{FF2B5EF4-FFF2-40B4-BE49-F238E27FC236}">
                      <a16:creationId xmlns:a16="http://schemas.microsoft.com/office/drawing/2014/main" id="{1050F6E6-5E3B-29C7-BB56-0C9F7B6ADE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3" name="Line 50">
                  <a:extLst>
                    <a:ext uri="{FF2B5EF4-FFF2-40B4-BE49-F238E27FC236}">
                      <a16:creationId xmlns:a16="http://schemas.microsoft.com/office/drawing/2014/main" id="{50E43EFC-CF26-AF47-A1DA-4AD9EB5B31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8" name="Line 51">
                <a:extLst>
                  <a:ext uri="{FF2B5EF4-FFF2-40B4-BE49-F238E27FC236}">
                    <a16:creationId xmlns:a16="http://schemas.microsoft.com/office/drawing/2014/main" id="{EDA49216-639B-0850-161C-B12C9E81B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0965" y="3646036"/>
                <a:ext cx="2065338" cy="931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ED455D-D749-1A26-EF85-CCFD3F814455}"/>
                </a:ext>
              </a:extLst>
            </p:cNvPr>
            <p:cNvGrpSpPr/>
            <p:nvPr/>
          </p:nvGrpSpPr>
          <p:grpSpPr>
            <a:xfrm>
              <a:off x="1782990" y="1417186"/>
              <a:ext cx="8797925" cy="2974975"/>
              <a:chOff x="1782990" y="1417186"/>
              <a:chExt cx="8797925" cy="2974975"/>
            </a:xfrm>
          </p:grpSpPr>
          <p:sp>
            <p:nvSpPr>
              <p:cNvPr id="7" name="Line 3">
                <a:extLst>
                  <a:ext uri="{FF2B5EF4-FFF2-40B4-BE49-F238E27FC236}">
                    <a16:creationId xmlns:a16="http://schemas.microsoft.com/office/drawing/2014/main" id="{D7421B45-58B7-BE40-DFF8-731E25DB8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740" y="1966461"/>
                <a:ext cx="2082800" cy="931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A240B365-696E-E2C4-A1C1-C63670777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8840" y="1417186"/>
                <a:ext cx="1042988" cy="35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sender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CBFEE9F6-EB09-CB47-A896-D0B5931C1B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665" y="1417186"/>
                <a:ext cx="1108075" cy="35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receiver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4FF632CF-3EF0-B544-2AD0-0B2AC60FD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9853" y="1961699"/>
                <a:ext cx="2049462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6DE89E7C-11F2-1836-40DD-BD8B3115A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203" y="4093711"/>
                <a:ext cx="20494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D03FD01-0DD3-7062-F352-8DB5A3005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978" y="1958524"/>
                <a:ext cx="2087562" cy="1169987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F319327E-67AB-3183-1559-F123DAF36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9040" y="1958524"/>
                <a:ext cx="123825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" name="Line 13">
                <a:extLst>
                  <a:ext uri="{FF2B5EF4-FFF2-40B4-BE49-F238E27FC236}">
                    <a16:creationId xmlns:a16="http://schemas.microsoft.com/office/drawing/2014/main" id="{E91976E7-0105-A1D1-7E7D-97513B538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9040" y="2202999"/>
                <a:ext cx="1238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" name="Text Box 14">
                <a:extLst>
                  <a:ext uri="{FF2B5EF4-FFF2-40B4-BE49-F238E27FC236}">
                    <a16:creationId xmlns:a16="http://schemas.microsoft.com/office/drawing/2014/main" id="{DEA1D069-BC65-1160-FB35-78790DCBB0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7990" y="2942774"/>
                <a:ext cx="9652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RTT 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" name="Line 15">
                <a:extLst>
                  <a:ext uri="{FF2B5EF4-FFF2-40B4-BE49-F238E27FC236}">
                    <a16:creationId xmlns:a16="http://schemas.microsoft.com/office/drawing/2014/main" id="{76CD7115-C139-B1F6-35BA-D25E31AF0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378" y="3253924"/>
                <a:ext cx="9525" cy="8207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" name="Line 16">
                <a:extLst>
                  <a:ext uri="{FF2B5EF4-FFF2-40B4-BE49-F238E27FC236}">
                    <a16:creationId xmlns:a16="http://schemas.microsoft.com/office/drawing/2014/main" id="{A3A7F01B-F831-8702-739F-D012149D6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7140" y="2225224"/>
                <a:ext cx="1588" cy="7762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" name="Text Box 17">
                <a:extLst>
                  <a:ext uri="{FF2B5EF4-FFF2-40B4-BE49-F238E27FC236}">
                    <a16:creationId xmlns:a16="http://schemas.microsoft.com/office/drawing/2014/main" id="{7CF054DE-AF85-761C-0ACC-F1E524DA6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2990" y="2041074"/>
                <a:ext cx="2740025" cy="35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transmitted, t = L / 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id="{BB2066CF-6B89-EF98-37A1-7495DAE2D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69315" y="2884036"/>
                <a:ext cx="1254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" name="Text Box 19">
                <a:extLst>
                  <a:ext uri="{FF2B5EF4-FFF2-40B4-BE49-F238E27FC236}">
                    <a16:creationId xmlns:a16="http://schemas.microsoft.com/office/drawing/2014/main" id="{8039E856-CC01-9798-DF87-AE5D815B04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5515" y="2706236"/>
                <a:ext cx="2641600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first packet bit arrives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9C460280-BCE4-6F54-D58D-DA9DD8C17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1540" y="3134861"/>
                <a:ext cx="1190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40D97F92-DA7C-1E84-7528-3948307845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0278" y="2958649"/>
                <a:ext cx="3581400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packet bit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" name="Text Box 22">
                <a:extLst>
                  <a:ext uri="{FF2B5EF4-FFF2-40B4-BE49-F238E27FC236}">
                    <a16:creationId xmlns:a16="http://schemas.microsoft.com/office/drawing/2014/main" id="{C790115F-CCF5-536A-47C8-2D5FD4188C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0628" y="3750811"/>
                <a:ext cx="263525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ACK arrives, send next 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packet, t = RTT + L / 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1DE9625E-6418-7F15-78BD-B474D9667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740" y="2210936"/>
                <a:ext cx="2087563" cy="1168400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6B84FA82-C29C-2303-4499-1BB651DA4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740" y="2461761"/>
                <a:ext cx="2087563" cy="1168400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" name="Line 33">
                <a:extLst>
                  <a:ext uri="{FF2B5EF4-FFF2-40B4-BE49-F238E27FC236}">
                    <a16:creationId xmlns:a16="http://schemas.microsoft.com/office/drawing/2014/main" id="{4315D5C4-3CE8-5DD7-0DCE-6E8B30B42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203" y="3142799"/>
                <a:ext cx="2065337" cy="931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" name="Line 34">
                <a:extLst>
                  <a:ext uri="{FF2B5EF4-FFF2-40B4-BE49-F238E27FC236}">
                    <a16:creationId xmlns:a16="http://schemas.microsoft.com/office/drawing/2014/main" id="{77610A72-04D6-1852-5C82-C6B8C270B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203" y="3393624"/>
                <a:ext cx="2065337" cy="931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" name="Text Box 52">
                <a:extLst>
                  <a:ext uri="{FF2B5EF4-FFF2-40B4-BE49-F238E27FC236}">
                    <a16:creationId xmlns:a16="http://schemas.microsoft.com/office/drawing/2014/main" id="{689DCFF1-2B35-CEA2-83FF-4F82B7BDF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103" y="3212649"/>
                <a:ext cx="3833812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of 2</a:t>
                </a:r>
                <a:r>
                  <a:rPr kumimoji="0" lang="en-US" alt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nd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packet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" name="Line 53">
                <a:extLst>
                  <a:ext uri="{FF2B5EF4-FFF2-40B4-BE49-F238E27FC236}">
                    <a16:creationId xmlns:a16="http://schemas.microsoft.com/office/drawing/2014/main" id="{DAF5F052-275A-CDCD-036B-0747941D5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540" y="3371399"/>
                <a:ext cx="1127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" name="Line 54">
                <a:extLst>
                  <a:ext uri="{FF2B5EF4-FFF2-40B4-BE49-F238E27FC236}">
                    <a16:creationId xmlns:a16="http://schemas.microsoft.com/office/drawing/2014/main" id="{31A955EE-1D45-395B-CEDF-92F7AAD35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2653" y="3623811"/>
                <a:ext cx="112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" name="Text Box 55">
                <a:extLst>
                  <a:ext uri="{FF2B5EF4-FFF2-40B4-BE49-F238E27FC236}">
                    <a16:creationId xmlns:a16="http://schemas.microsoft.com/office/drawing/2014/main" id="{924375C3-BE79-2E7E-CEF4-4061BC3E93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2340" y="3446011"/>
                <a:ext cx="3838575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of 3</a:t>
                </a:r>
                <a:r>
                  <a:rPr kumimoji="0" lang="en-US" alt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packet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3B5143-3A43-FE5B-2D24-8FA937F40955}"/>
                  </a:ext>
                </a:extLst>
              </p:cNvPr>
              <p:cNvSpPr txBox="1"/>
              <p:nvPr/>
            </p:nvSpPr>
            <p:spPr>
              <a:xfrm>
                <a:off x="380998" y="3621088"/>
                <a:ext cx="4209695" cy="2828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RTT = 9 </a:t>
                </a:r>
                <a:r>
                  <a:rPr lang="en-IN" dirty="0" err="1"/>
                  <a:t>ms</a:t>
                </a:r>
                <a:endParaRPr lang="en-IN" dirty="0"/>
              </a:p>
              <a:p>
                <a:r>
                  <a:rPr lang="en-IN" dirty="0"/>
                  <a:t>Transmission rate: 1 Mbps</a:t>
                </a:r>
              </a:p>
              <a:p>
                <a:r>
                  <a:rPr lang="en-IN" dirty="0"/>
                  <a:t>Packet size: 1 </a:t>
                </a:r>
                <a:r>
                  <a:rPr lang="en-IN" dirty="0" err="1"/>
                  <a:t>Kb</a:t>
                </a:r>
                <a:endParaRPr lang="en-IN" dirty="0"/>
              </a:p>
              <a:p>
                <a:r>
                  <a:rPr lang="en-IN" dirty="0"/>
                  <a:t>Sending three packets instead of one </a:t>
                </a:r>
              </a:p>
              <a:p>
                <a:endParaRPr lang="en-IN" dirty="0"/>
              </a:p>
              <a:p>
                <a:r>
                  <a:rPr lang="en-IN" dirty="0"/>
                  <a:t>Utilization at sender: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𝑠𝑒𝑛𝑑𝑒𝑟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3B5143-3A43-FE5B-2D24-8FA937F40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8" y="3621088"/>
                <a:ext cx="4209695" cy="2828723"/>
              </a:xfrm>
              <a:prstGeom prst="rect">
                <a:avLst/>
              </a:prstGeom>
              <a:blipFill>
                <a:blip r:embed="rId2"/>
                <a:stretch>
                  <a:fillRect l="-1158" t="-10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8">
            <a:extLst>
              <a:ext uri="{FF2B5EF4-FFF2-40B4-BE49-F238E27FC236}">
                <a16:creationId xmlns:a16="http://schemas.microsoft.com/office/drawing/2014/main" id="{5C7E8DCE-F62C-87AA-5DB7-9D8AA3C342E6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1957526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BF88B-3DA8-D2E1-9BC3-ED45FAE83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44B3-ACFF-71D0-26A5-25C99EFD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Pipelining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D50BAA-4EF6-EED2-52F4-5147FFEE2221}"/>
              </a:ext>
            </a:extLst>
          </p:cNvPr>
          <p:cNvGrpSpPr/>
          <p:nvPr/>
        </p:nvGrpSpPr>
        <p:grpSpPr>
          <a:xfrm>
            <a:off x="2862944" y="1417186"/>
            <a:ext cx="9144000" cy="3759200"/>
            <a:chOff x="1436915" y="1417186"/>
            <a:chExt cx="9144000" cy="37592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95D844-4236-513D-72A6-D381666FD7A7}"/>
                </a:ext>
              </a:extLst>
            </p:cNvPr>
            <p:cNvGrpSpPr/>
            <p:nvPr/>
          </p:nvGrpSpPr>
          <p:grpSpPr>
            <a:xfrm>
              <a:off x="1436915" y="1744211"/>
              <a:ext cx="5265738" cy="3432175"/>
              <a:chOff x="1436915" y="1744211"/>
              <a:chExt cx="5265738" cy="3432175"/>
            </a:xfrm>
          </p:grpSpPr>
          <p:sp>
            <p:nvSpPr>
              <p:cNvPr id="32" name="Text Box 4">
                <a:extLst>
                  <a:ext uri="{FF2B5EF4-FFF2-40B4-BE49-F238E27FC236}">
                    <a16:creationId xmlns:a16="http://schemas.microsoft.com/office/drawing/2014/main" id="{8FEC9F77-2786-6E01-27B8-F375CD3366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915" y="1760086"/>
                <a:ext cx="3086100" cy="3540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first packet bit transmitted, t = 0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" name="Line 5">
                <a:extLst>
                  <a:ext uri="{FF2B5EF4-FFF2-40B4-BE49-F238E27FC236}">
                    <a16:creationId xmlns:a16="http://schemas.microsoft.com/office/drawing/2014/main" id="{B4A2838F-B63E-85EA-8DD8-011BA8B24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215" y="1744211"/>
                <a:ext cx="20638" cy="32845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" name="Line 6">
                <a:extLst>
                  <a:ext uri="{FF2B5EF4-FFF2-40B4-BE49-F238E27FC236}">
                    <a16:creationId xmlns:a16="http://schemas.microsoft.com/office/drawing/2014/main" id="{882BF824-94C7-F8DB-E03B-3ED1F24EA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0428" y="1756911"/>
                <a:ext cx="22225" cy="3351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5" name="Group 23">
                <a:extLst>
                  <a:ext uri="{FF2B5EF4-FFF2-40B4-BE49-F238E27FC236}">
                    <a16:creationId xmlns:a16="http://schemas.microsoft.com/office/drawing/2014/main" id="{7019C414-4973-36CD-4D17-7E0990819F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0153" y="4081011"/>
                <a:ext cx="1466850" cy="608013"/>
                <a:chOff x="12502" y="21425"/>
                <a:chExt cx="3400" cy="1025"/>
              </a:xfrm>
            </p:grpSpPr>
            <p:sp>
              <p:nvSpPr>
                <p:cNvPr id="53" name="Line 24">
                  <a:extLst>
                    <a:ext uri="{FF2B5EF4-FFF2-40B4-BE49-F238E27FC236}">
                      <a16:creationId xmlns:a16="http://schemas.microsoft.com/office/drawing/2014/main" id="{64E798EB-0CF9-6080-B543-338C19BC6C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6043DFEE-44AB-4171-0A82-B5B15EEC5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5" name="Group 26">
                  <a:extLst>
                    <a:ext uri="{FF2B5EF4-FFF2-40B4-BE49-F238E27FC236}">
                      <a16:creationId xmlns:a16="http://schemas.microsoft.com/office/drawing/2014/main" id="{9C2DE581-14B3-3CA3-5F6E-2E0EA493A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58" name="Line 27">
                    <a:extLst>
                      <a:ext uri="{FF2B5EF4-FFF2-40B4-BE49-F238E27FC236}">
                        <a16:creationId xmlns:a16="http://schemas.microsoft.com/office/drawing/2014/main" id="{81DED53B-C11F-6BF9-290D-FAE7B5A9F1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9" name="Line 28">
                    <a:extLst>
                      <a:ext uri="{FF2B5EF4-FFF2-40B4-BE49-F238E27FC236}">
                        <a16:creationId xmlns:a16="http://schemas.microsoft.com/office/drawing/2014/main" id="{1DD8ADF8-5416-84F9-FC71-5C72B87E37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6" name="Line 29">
                  <a:extLst>
                    <a:ext uri="{FF2B5EF4-FFF2-40B4-BE49-F238E27FC236}">
                      <a16:creationId xmlns:a16="http://schemas.microsoft.com/office/drawing/2014/main" id="{D2ED01D4-C0E1-63B2-2B05-362DAC2A11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" name="Line 30">
                  <a:extLst>
                    <a:ext uri="{FF2B5EF4-FFF2-40B4-BE49-F238E27FC236}">
                      <a16:creationId xmlns:a16="http://schemas.microsoft.com/office/drawing/2014/main" id="{24201A3B-89D8-0CB1-C59A-EB8E5982A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4FEAE89-5BD2-1EE1-BDC7-898941EF7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9040" y="4319136"/>
                <a:ext cx="1466850" cy="606425"/>
                <a:chOff x="12502" y="21425"/>
                <a:chExt cx="3400" cy="1025"/>
              </a:xfrm>
            </p:grpSpPr>
            <p:sp>
              <p:nvSpPr>
                <p:cNvPr id="46" name="Line 36">
                  <a:extLst>
                    <a:ext uri="{FF2B5EF4-FFF2-40B4-BE49-F238E27FC236}">
                      <a16:creationId xmlns:a16="http://schemas.microsoft.com/office/drawing/2014/main" id="{9838C590-053B-EF60-59B6-DC5739CC6E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7" name="Freeform 37">
                  <a:extLst>
                    <a:ext uri="{FF2B5EF4-FFF2-40B4-BE49-F238E27FC236}">
                      <a16:creationId xmlns:a16="http://schemas.microsoft.com/office/drawing/2014/main" id="{713FA020-3B2F-62D1-50A3-4FDA639A1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8" name="Group 38">
                  <a:extLst>
                    <a:ext uri="{FF2B5EF4-FFF2-40B4-BE49-F238E27FC236}">
                      <a16:creationId xmlns:a16="http://schemas.microsoft.com/office/drawing/2014/main" id="{788A5E4B-0AE0-83F0-E9B1-D1E9FF964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51" name="Line 39">
                    <a:extLst>
                      <a:ext uri="{FF2B5EF4-FFF2-40B4-BE49-F238E27FC236}">
                        <a16:creationId xmlns:a16="http://schemas.microsoft.com/office/drawing/2014/main" id="{85DD9428-17D5-E2C6-230E-C1D6CE215D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2" name="Line 40">
                    <a:extLst>
                      <a:ext uri="{FF2B5EF4-FFF2-40B4-BE49-F238E27FC236}">
                        <a16:creationId xmlns:a16="http://schemas.microsoft.com/office/drawing/2014/main" id="{60BF7BFB-F17B-D301-39CA-50128D8ADF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49" name="Line 41">
                  <a:extLst>
                    <a:ext uri="{FF2B5EF4-FFF2-40B4-BE49-F238E27FC236}">
                      <a16:creationId xmlns:a16="http://schemas.microsoft.com/office/drawing/2014/main" id="{9795362A-8A79-FAD9-5582-B9AE7367E8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" name="Line 42">
                  <a:extLst>
                    <a:ext uri="{FF2B5EF4-FFF2-40B4-BE49-F238E27FC236}">
                      <a16:creationId xmlns:a16="http://schemas.microsoft.com/office/drawing/2014/main" id="{691912D3-3AD4-E56B-395F-0CB4825575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7" name="Group 43">
                <a:extLst>
                  <a:ext uri="{FF2B5EF4-FFF2-40B4-BE49-F238E27FC236}">
                    <a16:creationId xmlns:a16="http://schemas.microsoft.com/office/drawing/2014/main" id="{837D361A-D981-A39E-1340-6B1F8DAC64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0153" y="4569961"/>
                <a:ext cx="1466850" cy="606425"/>
                <a:chOff x="12502" y="21425"/>
                <a:chExt cx="3400" cy="1025"/>
              </a:xfrm>
            </p:grpSpPr>
            <p:sp>
              <p:nvSpPr>
                <p:cNvPr id="39" name="Line 44">
                  <a:extLst>
                    <a:ext uri="{FF2B5EF4-FFF2-40B4-BE49-F238E27FC236}">
                      <a16:creationId xmlns:a16="http://schemas.microsoft.com/office/drawing/2014/main" id="{B10C089E-BB1F-3CBE-8B20-75465B75AC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0" name="Freeform 45">
                  <a:extLst>
                    <a:ext uri="{FF2B5EF4-FFF2-40B4-BE49-F238E27FC236}">
                      <a16:creationId xmlns:a16="http://schemas.microsoft.com/office/drawing/2014/main" id="{4E44E784-FD91-A77F-6F46-0191F19EC9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1" name="Group 46">
                  <a:extLst>
                    <a:ext uri="{FF2B5EF4-FFF2-40B4-BE49-F238E27FC236}">
                      <a16:creationId xmlns:a16="http://schemas.microsoft.com/office/drawing/2014/main" id="{7ED2E225-42C8-02FB-CBA0-6588EB8947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44" name="Line 47">
                    <a:extLst>
                      <a:ext uri="{FF2B5EF4-FFF2-40B4-BE49-F238E27FC236}">
                        <a16:creationId xmlns:a16="http://schemas.microsoft.com/office/drawing/2014/main" id="{AFD49260-1E54-94A7-5E0A-3E9B874CA4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5" name="Line 48">
                    <a:extLst>
                      <a:ext uri="{FF2B5EF4-FFF2-40B4-BE49-F238E27FC236}">
                        <a16:creationId xmlns:a16="http://schemas.microsoft.com/office/drawing/2014/main" id="{2AC0D3CB-F054-314C-0619-96F8A6676A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42" name="Line 49">
                  <a:extLst>
                    <a:ext uri="{FF2B5EF4-FFF2-40B4-BE49-F238E27FC236}">
                      <a16:creationId xmlns:a16="http://schemas.microsoft.com/office/drawing/2014/main" id="{AB3FEAFE-63BF-7E3B-CF58-62636F14F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3" name="Line 50">
                  <a:extLst>
                    <a:ext uri="{FF2B5EF4-FFF2-40B4-BE49-F238E27FC236}">
                      <a16:creationId xmlns:a16="http://schemas.microsoft.com/office/drawing/2014/main" id="{95D90466-F45D-1DFB-1B41-8F119F496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8" name="Line 51">
                <a:extLst>
                  <a:ext uri="{FF2B5EF4-FFF2-40B4-BE49-F238E27FC236}">
                    <a16:creationId xmlns:a16="http://schemas.microsoft.com/office/drawing/2014/main" id="{8079DA09-5F99-F814-D82B-29E8AB95F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0965" y="3646036"/>
                <a:ext cx="2065338" cy="931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588F2E-D190-81F2-5DE2-5E94BEF3AE4F}"/>
                </a:ext>
              </a:extLst>
            </p:cNvPr>
            <p:cNvGrpSpPr/>
            <p:nvPr/>
          </p:nvGrpSpPr>
          <p:grpSpPr>
            <a:xfrm>
              <a:off x="1782990" y="1417186"/>
              <a:ext cx="8797925" cy="2974975"/>
              <a:chOff x="1782990" y="1417186"/>
              <a:chExt cx="8797925" cy="2974975"/>
            </a:xfrm>
          </p:grpSpPr>
          <p:sp>
            <p:nvSpPr>
              <p:cNvPr id="7" name="Line 3">
                <a:extLst>
                  <a:ext uri="{FF2B5EF4-FFF2-40B4-BE49-F238E27FC236}">
                    <a16:creationId xmlns:a16="http://schemas.microsoft.com/office/drawing/2014/main" id="{E143929A-5137-2399-5CAA-DA7C47D8B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740" y="1966461"/>
                <a:ext cx="2082800" cy="931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688E95C8-EF83-5B2D-5E26-08A9D9FF7E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8840" y="1417186"/>
                <a:ext cx="1042988" cy="35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sender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1C838DC4-6A9A-0F78-967D-54F0AB0301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665" y="1417186"/>
                <a:ext cx="1108075" cy="35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receiver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CE4364F7-8358-C2BA-A515-46ECA7BD0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9853" y="1961699"/>
                <a:ext cx="2049462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0D9C22E3-4B69-4E3E-7F59-3CD7E252C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203" y="4093711"/>
                <a:ext cx="20494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303C8AE-4CFB-58B8-D7ED-0EB387174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978" y="1958524"/>
                <a:ext cx="2087562" cy="1169987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E5D77719-3621-C915-7BED-573996BF5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9040" y="1958524"/>
                <a:ext cx="123825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" name="Line 13">
                <a:extLst>
                  <a:ext uri="{FF2B5EF4-FFF2-40B4-BE49-F238E27FC236}">
                    <a16:creationId xmlns:a16="http://schemas.microsoft.com/office/drawing/2014/main" id="{2872CAC4-75C8-A3C1-5E16-41C4FF36F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9040" y="2202999"/>
                <a:ext cx="1238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" name="Text Box 14">
                <a:extLst>
                  <a:ext uri="{FF2B5EF4-FFF2-40B4-BE49-F238E27FC236}">
                    <a16:creationId xmlns:a16="http://schemas.microsoft.com/office/drawing/2014/main" id="{AFDACD05-ADBF-86C0-068F-418C7D2EE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7990" y="2942774"/>
                <a:ext cx="9652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RTT 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" name="Line 15">
                <a:extLst>
                  <a:ext uri="{FF2B5EF4-FFF2-40B4-BE49-F238E27FC236}">
                    <a16:creationId xmlns:a16="http://schemas.microsoft.com/office/drawing/2014/main" id="{A02E0E7B-1C2E-5A4D-E58F-D5EA30C11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378" y="3253924"/>
                <a:ext cx="9525" cy="8207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" name="Line 16">
                <a:extLst>
                  <a:ext uri="{FF2B5EF4-FFF2-40B4-BE49-F238E27FC236}">
                    <a16:creationId xmlns:a16="http://schemas.microsoft.com/office/drawing/2014/main" id="{130721B8-28C9-3CFF-0CA3-895E795D3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7140" y="2225224"/>
                <a:ext cx="1588" cy="7762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" name="Text Box 17">
                <a:extLst>
                  <a:ext uri="{FF2B5EF4-FFF2-40B4-BE49-F238E27FC236}">
                    <a16:creationId xmlns:a16="http://schemas.microsoft.com/office/drawing/2014/main" id="{AC093B31-1AF9-3CFC-ACE7-18845E712B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2990" y="2041074"/>
                <a:ext cx="2740025" cy="35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transmitted, t = L / 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id="{99ECF89C-7A26-DB64-F8FB-8F770F4F3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69315" y="2884036"/>
                <a:ext cx="1254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" name="Text Box 19">
                <a:extLst>
                  <a:ext uri="{FF2B5EF4-FFF2-40B4-BE49-F238E27FC236}">
                    <a16:creationId xmlns:a16="http://schemas.microsoft.com/office/drawing/2014/main" id="{EC8F543B-C2D4-F197-90F3-99C2F112E8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5515" y="2706236"/>
                <a:ext cx="2641600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first packet bit arrives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AF7DB1B0-1066-7727-6693-E6ED8F97C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1540" y="3134861"/>
                <a:ext cx="1190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47D92C74-27B5-E201-8305-5C71F64B3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0278" y="2958649"/>
                <a:ext cx="3581400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packet bit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" name="Text Box 22">
                <a:extLst>
                  <a:ext uri="{FF2B5EF4-FFF2-40B4-BE49-F238E27FC236}">
                    <a16:creationId xmlns:a16="http://schemas.microsoft.com/office/drawing/2014/main" id="{5A69A2FC-45F0-114C-EF0C-35A9B32C6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0628" y="3750811"/>
                <a:ext cx="263525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ACK arrives, send next 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packet, t = RTT + L / 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3AE9A12E-98F5-8CDC-99D6-45DB2BAA6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740" y="2210936"/>
                <a:ext cx="2087563" cy="1168400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EA2EA31D-B3FE-486E-FFE0-0AFB081BA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740" y="2461761"/>
                <a:ext cx="2087563" cy="1168400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" name="Line 33">
                <a:extLst>
                  <a:ext uri="{FF2B5EF4-FFF2-40B4-BE49-F238E27FC236}">
                    <a16:creationId xmlns:a16="http://schemas.microsoft.com/office/drawing/2014/main" id="{058A73B1-0522-FEE9-3180-220B2700B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203" y="3142799"/>
                <a:ext cx="2065337" cy="931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" name="Line 34">
                <a:extLst>
                  <a:ext uri="{FF2B5EF4-FFF2-40B4-BE49-F238E27FC236}">
                    <a16:creationId xmlns:a16="http://schemas.microsoft.com/office/drawing/2014/main" id="{C4A82228-9DE1-0835-D5D3-CC62DCB4A0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203" y="3393624"/>
                <a:ext cx="2065337" cy="931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" name="Text Box 52">
                <a:extLst>
                  <a:ext uri="{FF2B5EF4-FFF2-40B4-BE49-F238E27FC236}">
                    <a16:creationId xmlns:a16="http://schemas.microsoft.com/office/drawing/2014/main" id="{50AC2C46-AB2F-1C67-85D9-B10CD65424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103" y="3212649"/>
                <a:ext cx="3833812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of 2</a:t>
                </a:r>
                <a:r>
                  <a:rPr kumimoji="0" lang="en-US" alt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nd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packet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" name="Line 53">
                <a:extLst>
                  <a:ext uri="{FF2B5EF4-FFF2-40B4-BE49-F238E27FC236}">
                    <a16:creationId xmlns:a16="http://schemas.microsoft.com/office/drawing/2014/main" id="{3B080F1E-1EA1-D2BC-D543-D6F0BF4E4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540" y="3371399"/>
                <a:ext cx="1127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" name="Line 54">
                <a:extLst>
                  <a:ext uri="{FF2B5EF4-FFF2-40B4-BE49-F238E27FC236}">
                    <a16:creationId xmlns:a16="http://schemas.microsoft.com/office/drawing/2014/main" id="{DB7954FF-C3F4-BCD9-4D6E-C4A1B281A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2653" y="3623811"/>
                <a:ext cx="112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" name="Text Box 55">
                <a:extLst>
                  <a:ext uri="{FF2B5EF4-FFF2-40B4-BE49-F238E27FC236}">
                    <a16:creationId xmlns:a16="http://schemas.microsoft.com/office/drawing/2014/main" id="{BF4D988A-0165-F490-5864-3D73F58D2B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2340" y="3446011"/>
                <a:ext cx="3838575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of 3</a:t>
                </a:r>
                <a:r>
                  <a:rPr kumimoji="0" lang="en-US" alt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packet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2E6AB15-7215-1947-33EC-2A423C8D41E4}"/>
                  </a:ext>
                </a:extLst>
              </p:cNvPr>
              <p:cNvSpPr txBox="1"/>
              <p:nvPr/>
            </p:nvSpPr>
            <p:spPr>
              <a:xfrm>
                <a:off x="380998" y="3621088"/>
                <a:ext cx="420969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RTT = 9 </a:t>
                </a:r>
                <a:r>
                  <a:rPr lang="en-IN" dirty="0" err="1"/>
                  <a:t>ms</a:t>
                </a:r>
                <a:endParaRPr lang="en-IN" dirty="0"/>
              </a:p>
              <a:p>
                <a:r>
                  <a:rPr lang="en-IN" dirty="0"/>
                  <a:t>Transmission rate: 1 Mbps</a:t>
                </a:r>
              </a:p>
              <a:p>
                <a:r>
                  <a:rPr lang="en-IN" dirty="0"/>
                  <a:t>Packet size: 1 </a:t>
                </a:r>
                <a:r>
                  <a:rPr lang="en-IN" dirty="0" err="1"/>
                  <a:t>Kb</a:t>
                </a:r>
                <a:endParaRPr lang="en-IN" dirty="0"/>
              </a:p>
              <a:p>
                <a:r>
                  <a:rPr lang="en-IN" dirty="0"/>
                  <a:t>Sending ten packets instead of one </a:t>
                </a:r>
              </a:p>
              <a:p>
                <a:endParaRPr lang="en-IN" dirty="0"/>
              </a:p>
              <a:p>
                <a:r>
                  <a:rPr lang="en-IN" dirty="0"/>
                  <a:t>Utilization at sender: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𝑠𝑒𝑛𝑑𝑒𝑟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2E6AB15-7215-1947-33EC-2A423C8D4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8" y="3621088"/>
                <a:ext cx="4209695" cy="2585323"/>
              </a:xfrm>
              <a:prstGeom prst="rect">
                <a:avLst/>
              </a:prstGeom>
              <a:blipFill>
                <a:blip r:embed="rId3"/>
                <a:stretch>
                  <a:fillRect l="-1158" t="-11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4986440-AB52-F25F-0067-D44ACCEB56A5}"/>
              </a:ext>
            </a:extLst>
          </p:cNvPr>
          <p:cNvSpPr txBox="1"/>
          <p:nvPr/>
        </p:nvSpPr>
        <p:spPr>
          <a:xfrm>
            <a:off x="8222797" y="3661003"/>
            <a:ext cx="79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…</a:t>
            </a:r>
          </a:p>
        </p:txBody>
      </p:sp>
      <p:sp>
        <p:nvSpPr>
          <p:cNvPr id="62" name="Text Box 55">
            <a:extLst>
              <a:ext uri="{FF2B5EF4-FFF2-40B4-BE49-F238E27FC236}">
                <a16:creationId xmlns:a16="http://schemas.microsoft.com/office/drawing/2014/main" id="{6B04FB1C-52DA-39FA-AD1B-285C9CAD8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941" y="4044726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bit of 10</a:t>
            </a:r>
            <a:r>
              <a:rPr lang="en-US" altLang="en-US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packet arrives, send ACK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06F4335-1574-8BD6-F819-79F958C131F1}"/>
              </a:ext>
            </a:extLst>
          </p:cNvPr>
          <p:cNvCxnSpPr>
            <a:cxnSpLocks/>
          </p:cNvCxnSpPr>
          <p:nvPr/>
        </p:nvCxnSpPr>
        <p:spPr>
          <a:xfrm>
            <a:off x="5953906" y="3208520"/>
            <a:ext cx="2141438" cy="872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49318AE-7E95-5C8B-9ED0-7364AB02F137}"/>
              </a:ext>
            </a:extLst>
          </p:cNvPr>
          <p:cNvCxnSpPr/>
          <p:nvPr/>
        </p:nvCxnSpPr>
        <p:spPr>
          <a:xfrm flipH="1">
            <a:off x="7593694" y="4088722"/>
            <a:ext cx="501650" cy="230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74">
            <a:extLst>
              <a:ext uri="{FF2B5EF4-FFF2-40B4-BE49-F238E27FC236}">
                <a16:creationId xmlns:a16="http://schemas.microsoft.com/office/drawing/2014/main" id="{2C083830-BF74-0037-2CAB-36510C0AA024}"/>
              </a:ext>
            </a:extLst>
          </p:cNvPr>
          <p:cNvSpPr txBox="1"/>
          <p:nvPr/>
        </p:nvSpPr>
        <p:spPr>
          <a:xfrm>
            <a:off x="6997274" y="6314105"/>
            <a:ext cx="466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773706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77C59-9D00-E66B-C9D2-25D72F7E4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0B3D-A9DA-EC94-19EB-B0649014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Pipelining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1362E1-04E7-4C45-BE1D-C30FD7307C08}"/>
              </a:ext>
            </a:extLst>
          </p:cNvPr>
          <p:cNvGrpSpPr/>
          <p:nvPr/>
        </p:nvGrpSpPr>
        <p:grpSpPr>
          <a:xfrm>
            <a:off x="2862944" y="1417186"/>
            <a:ext cx="9144000" cy="3759200"/>
            <a:chOff x="1436915" y="1417186"/>
            <a:chExt cx="9144000" cy="37592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4AB4ED-48FC-C5D6-2F6A-EC0665D0BCFD}"/>
                </a:ext>
              </a:extLst>
            </p:cNvPr>
            <p:cNvGrpSpPr/>
            <p:nvPr/>
          </p:nvGrpSpPr>
          <p:grpSpPr>
            <a:xfrm>
              <a:off x="1436915" y="1744211"/>
              <a:ext cx="5265738" cy="3432175"/>
              <a:chOff x="1436915" y="1744211"/>
              <a:chExt cx="5265738" cy="3432175"/>
            </a:xfrm>
          </p:grpSpPr>
          <p:sp>
            <p:nvSpPr>
              <p:cNvPr id="32" name="Text Box 4">
                <a:extLst>
                  <a:ext uri="{FF2B5EF4-FFF2-40B4-BE49-F238E27FC236}">
                    <a16:creationId xmlns:a16="http://schemas.microsoft.com/office/drawing/2014/main" id="{F2382EA2-D995-62F3-1FDC-C212C8CFEC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915" y="1760086"/>
                <a:ext cx="3086100" cy="3540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first packet bit transmitted, t = 0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" name="Line 5">
                <a:extLst>
                  <a:ext uri="{FF2B5EF4-FFF2-40B4-BE49-F238E27FC236}">
                    <a16:creationId xmlns:a16="http://schemas.microsoft.com/office/drawing/2014/main" id="{16C8D665-E195-D4F5-D650-D71DE0C0A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215" y="1744211"/>
                <a:ext cx="20638" cy="32845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" name="Line 6">
                <a:extLst>
                  <a:ext uri="{FF2B5EF4-FFF2-40B4-BE49-F238E27FC236}">
                    <a16:creationId xmlns:a16="http://schemas.microsoft.com/office/drawing/2014/main" id="{FB5069B0-C3E6-A26D-A386-C88BD6AE3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0428" y="1756911"/>
                <a:ext cx="22225" cy="3351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5" name="Group 23">
                <a:extLst>
                  <a:ext uri="{FF2B5EF4-FFF2-40B4-BE49-F238E27FC236}">
                    <a16:creationId xmlns:a16="http://schemas.microsoft.com/office/drawing/2014/main" id="{3DB2C261-60D9-B2C9-2B95-5842C302C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0153" y="4081011"/>
                <a:ext cx="1466850" cy="608013"/>
                <a:chOff x="12502" y="21425"/>
                <a:chExt cx="3400" cy="1025"/>
              </a:xfrm>
            </p:grpSpPr>
            <p:sp>
              <p:nvSpPr>
                <p:cNvPr id="53" name="Line 24">
                  <a:extLst>
                    <a:ext uri="{FF2B5EF4-FFF2-40B4-BE49-F238E27FC236}">
                      <a16:creationId xmlns:a16="http://schemas.microsoft.com/office/drawing/2014/main" id="{5E1FBE3A-C558-3E7C-6903-49C0268D8E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333153DD-B00D-5213-2950-D53A5A22E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5" name="Group 26">
                  <a:extLst>
                    <a:ext uri="{FF2B5EF4-FFF2-40B4-BE49-F238E27FC236}">
                      <a16:creationId xmlns:a16="http://schemas.microsoft.com/office/drawing/2014/main" id="{92353CB0-3C75-6503-E77C-E9BCDADFB6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58" name="Line 27">
                    <a:extLst>
                      <a:ext uri="{FF2B5EF4-FFF2-40B4-BE49-F238E27FC236}">
                        <a16:creationId xmlns:a16="http://schemas.microsoft.com/office/drawing/2014/main" id="{C9D39771-18E0-F2DC-00DF-7472ED32B3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9" name="Line 28">
                    <a:extLst>
                      <a:ext uri="{FF2B5EF4-FFF2-40B4-BE49-F238E27FC236}">
                        <a16:creationId xmlns:a16="http://schemas.microsoft.com/office/drawing/2014/main" id="{DB51CA26-E1F3-0179-2BC4-9D389A4128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6" name="Line 29">
                  <a:extLst>
                    <a:ext uri="{FF2B5EF4-FFF2-40B4-BE49-F238E27FC236}">
                      <a16:creationId xmlns:a16="http://schemas.microsoft.com/office/drawing/2014/main" id="{7DB42257-3607-25B9-D3DB-58C0D589D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" name="Line 30">
                  <a:extLst>
                    <a:ext uri="{FF2B5EF4-FFF2-40B4-BE49-F238E27FC236}">
                      <a16:creationId xmlns:a16="http://schemas.microsoft.com/office/drawing/2014/main" id="{F96B09F1-3826-CB3B-FEAB-817CD36DC3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D85B763-29AE-1B2B-6D79-D6E8643309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9040" y="4319136"/>
                <a:ext cx="1466850" cy="606425"/>
                <a:chOff x="12502" y="21425"/>
                <a:chExt cx="3400" cy="1025"/>
              </a:xfrm>
            </p:grpSpPr>
            <p:sp>
              <p:nvSpPr>
                <p:cNvPr id="46" name="Line 36">
                  <a:extLst>
                    <a:ext uri="{FF2B5EF4-FFF2-40B4-BE49-F238E27FC236}">
                      <a16:creationId xmlns:a16="http://schemas.microsoft.com/office/drawing/2014/main" id="{A7B282AF-8484-00A2-3C1B-D4A8F2090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7" name="Freeform 37">
                  <a:extLst>
                    <a:ext uri="{FF2B5EF4-FFF2-40B4-BE49-F238E27FC236}">
                      <a16:creationId xmlns:a16="http://schemas.microsoft.com/office/drawing/2014/main" id="{6F0C2CB0-BCE1-99A0-C0C5-2004E2204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8" name="Group 38">
                  <a:extLst>
                    <a:ext uri="{FF2B5EF4-FFF2-40B4-BE49-F238E27FC236}">
                      <a16:creationId xmlns:a16="http://schemas.microsoft.com/office/drawing/2014/main" id="{B4C498D9-15DA-BDEE-AB97-119D9059A3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51" name="Line 39">
                    <a:extLst>
                      <a:ext uri="{FF2B5EF4-FFF2-40B4-BE49-F238E27FC236}">
                        <a16:creationId xmlns:a16="http://schemas.microsoft.com/office/drawing/2014/main" id="{B1CD95EB-38F9-17A4-BCEF-331A73B0E0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2" name="Line 40">
                    <a:extLst>
                      <a:ext uri="{FF2B5EF4-FFF2-40B4-BE49-F238E27FC236}">
                        <a16:creationId xmlns:a16="http://schemas.microsoft.com/office/drawing/2014/main" id="{12A65317-9AFF-3A55-5883-0A588B5317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49" name="Line 41">
                  <a:extLst>
                    <a:ext uri="{FF2B5EF4-FFF2-40B4-BE49-F238E27FC236}">
                      <a16:creationId xmlns:a16="http://schemas.microsoft.com/office/drawing/2014/main" id="{000CAE12-7A89-E52D-B7BE-6D8162BC04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" name="Line 42">
                  <a:extLst>
                    <a:ext uri="{FF2B5EF4-FFF2-40B4-BE49-F238E27FC236}">
                      <a16:creationId xmlns:a16="http://schemas.microsoft.com/office/drawing/2014/main" id="{21EE3D7D-64DE-0C9C-1D1D-B0481ADEEC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7" name="Group 43">
                <a:extLst>
                  <a:ext uri="{FF2B5EF4-FFF2-40B4-BE49-F238E27FC236}">
                    <a16:creationId xmlns:a16="http://schemas.microsoft.com/office/drawing/2014/main" id="{79A7DF4A-5206-250C-196E-77CA46F25B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0153" y="4569961"/>
                <a:ext cx="1466850" cy="606425"/>
                <a:chOff x="12502" y="21425"/>
                <a:chExt cx="3400" cy="1025"/>
              </a:xfrm>
            </p:grpSpPr>
            <p:sp>
              <p:nvSpPr>
                <p:cNvPr id="39" name="Line 44">
                  <a:extLst>
                    <a:ext uri="{FF2B5EF4-FFF2-40B4-BE49-F238E27FC236}">
                      <a16:creationId xmlns:a16="http://schemas.microsoft.com/office/drawing/2014/main" id="{65FC1159-6FF7-1362-0CF6-53BD955BB6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0" name="Freeform 45">
                  <a:extLst>
                    <a:ext uri="{FF2B5EF4-FFF2-40B4-BE49-F238E27FC236}">
                      <a16:creationId xmlns:a16="http://schemas.microsoft.com/office/drawing/2014/main" id="{DB4D4AB1-4967-250F-2F08-F17EBAE47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1" name="Group 46">
                  <a:extLst>
                    <a:ext uri="{FF2B5EF4-FFF2-40B4-BE49-F238E27FC236}">
                      <a16:creationId xmlns:a16="http://schemas.microsoft.com/office/drawing/2014/main" id="{4972AC3A-D00E-02D9-1E94-49B9E20432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44" name="Line 47">
                    <a:extLst>
                      <a:ext uri="{FF2B5EF4-FFF2-40B4-BE49-F238E27FC236}">
                        <a16:creationId xmlns:a16="http://schemas.microsoft.com/office/drawing/2014/main" id="{68BFF477-B818-8C4A-E1E6-C9C9845B94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5" name="Line 48">
                    <a:extLst>
                      <a:ext uri="{FF2B5EF4-FFF2-40B4-BE49-F238E27FC236}">
                        <a16:creationId xmlns:a16="http://schemas.microsoft.com/office/drawing/2014/main" id="{05304969-2C7E-9516-7CA9-BA58F42B29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42" name="Line 49">
                  <a:extLst>
                    <a:ext uri="{FF2B5EF4-FFF2-40B4-BE49-F238E27FC236}">
                      <a16:creationId xmlns:a16="http://schemas.microsoft.com/office/drawing/2014/main" id="{69BBEF2F-2924-F63C-293B-BD9A28FA45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3" name="Line 50">
                  <a:extLst>
                    <a:ext uri="{FF2B5EF4-FFF2-40B4-BE49-F238E27FC236}">
                      <a16:creationId xmlns:a16="http://schemas.microsoft.com/office/drawing/2014/main" id="{EAFD12F2-9232-CF8F-78E1-A7F533EFF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8" name="Line 51">
                <a:extLst>
                  <a:ext uri="{FF2B5EF4-FFF2-40B4-BE49-F238E27FC236}">
                    <a16:creationId xmlns:a16="http://schemas.microsoft.com/office/drawing/2014/main" id="{C5B77888-FABA-D196-F626-71B335FB6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0965" y="3646036"/>
                <a:ext cx="2065338" cy="931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648711-4797-9EC2-E7FD-E577B35807EC}"/>
                </a:ext>
              </a:extLst>
            </p:cNvPr>
            <p:cNvGrpSpPr/>
            <p:nvPr/>
          </p:nvGrpSpPr>
          <p:grpSpPr>
            <a:xfrm>
              <a:off x="1782990" y="1417186"/>
              <a:ext cx="8797925" cy="2974975"/>
              <a:chOff x="1782990" y="1417186"/>
              <a:chExt cx="8797925" cy="2974975"/>
            </a:xfrm>
          </p:grpSpPr>
          <p:sp>
            <p:nvSpPr>
              <p:cNvPr id="7" name="Line 3">
                <a:extLst>
                  <a:ext uri="{FF2B5EF4-FFF2-40B4-BE49-F238E27FC236}">
                    <a16:creationId xmlns:a16="http://schemas.microsoft.com/office/drawing/2014/main" id="{94C500C8-AB12-2277-8A97-E3C4DF113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740" y="1966461"/>
                <a:ext cx="2082800" cy="931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C54C334A-4A09-5049-57BB-5C0F45FE92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8840" y="1417186"/>
                <a:ext cx="1042988" cy="35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sender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E25DBD25-81E8-0AF0-5142-35F2D92E95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665" y="1417186"/>
                <a:ext cx="1108075" cy="35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receiver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666E10CA-1806-B2E6-2C58-6E7ECE7C5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9853" y="1961699"/>
                <a:ext cx="2049462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64B1163D-5FEA-FC80-707A-2C972A490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203" y="4093711"/>
                <a:ext cx="20494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4DFD054-7168-02D8-C2E6-8AA469123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978" y="1958524"/>
                <a:ext cx="2087562" cy="1169987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3D12A95C-063B-E63F-55E0-40773561C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9040" y="1958524"/>
                <a:ext cx="123825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" name="Line 13">
                <a:extLst>
                  <a:ext uri="{FF2B5EF4-FFF2-40B4-BE49-F238E27FC236}">
                    <a16:creationId xmlns:a16="http://schemas.microsoft.com/office/drawing/2014/main" id="{86BEEF47-1C2E-F37A-A5DF-BC78FD913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9040" y="2202999"/>
                <a:ext cx="1238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" name="Text Box 14">
                <a:extLst>
                  <a:ext uri="{FF2B5EF4-FFF2-40B4-BE49-F238E27FC236}">
                    <a16:creationId xmlns:a16="http://schemas.microsoft.com/office/drawing/2014/main" id="{45D954F7-FCA2-6348-15EA-8758FC535D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7990" y="2942774"/>
                <a:ext cx="9652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RTT 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" name="Line 15">
                <a:extLst>
                  <a:ext uri="{FF2B5EF4-FFF2-40B4-BE49-F238E27FC236}">
                    <a16:creationId xmlns:a16="http://schemas.microsoft.com/office/drawing/2014/main" id="{BBB9AC41-4B04-8DA3-F542-1FE108038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378" y="3253924"/>
                <a:ext cx="9525" cy="8207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" name="Line 16">
                <a:extLst>
                  <a:ext uri="{FF2B5EF4-FFF2-40B4-BE49-F238E27FC236}">
                    <a16:creationId xmlns:a16="http://schemas.microsoft.com/office/drawing/2014/main" id="{A3D5B8E3-E816-B5EA-CD5B-142A0F352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7140" y="2225224"/>
                <a:ext cx="1588" cy="7762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" name="Text Box 17">
                <a:extLst>
                  <a:ext uri="{FF2B5EF4-FFF2-40B4-BE49-F238E27FC236}">
                    <a16:creationId xmlns:a16="http://schemas.microsoft.com/office/drawing/2014/main" id="{94757B16-DEC2-2698-051B-C433A6ADC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2990" y="2041074"/>
                <a:ext cx="2740025" cy="35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transmitted, t = L / 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id="{561545B7-8CE4-23D8-E196-93F30BDC1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69315" y="2884036"/>
                <a:ext cx="1254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" name="Text Box 19">
                <a:extLst>
                  <a:ext uri="{FF2B5EF4-FFF2-40B4-BE49-F238E27FC236}">
                    <a16:creationId xmlns:a16="http://schemas.microsoft.com/office/drawing/2014/main" id="{80F8CA54-1161-C4F2-EAB4-3D4BE3A8E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5515" y="2706236"/>
                <a:ext cx="2641600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first packet bit arrives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BA8B4FBF-0924-7887-8FA2-F0BE6CDEF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1540" y="3134861"/>
                <a:ext cx="1190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80C64363-5782-A4CC-BED7-0D5334ABE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0278" y="2958649"/>
                <a:ext cx="3581400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packet bit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" name="Text Box 22">
                <a:extLst>
                  <a:ext uri="{FF2B5EF4-FFF2-40B4-BE49-F238E27FC236}">
                    <a16:creationId xmlns:a16="http://schemas.microsoft.com/office/drawing/2014/main" id="{2F2C033A-F58F-722B-5672-2C3D7F4936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0628" y="3750811"/>
                <a:ext cx="263525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ACK arrives, send next 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packet, t = RTT + L / 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A04B3C29-99C2-E8A3-6BE9-14CEC6289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740" y="2210936"/>
                <a:ext cx="2087563" cy="1168400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58415AF0-AEA8-BC6B-E67E-A40B20FA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740" y="2461761"/>
                <a:ext cx="2087563" cy="1168400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" name="Line 33">
                <a:extLst>
                  <a:ext uri="{FF2B5EF4-FFF2-40B4-BE49-F238E27FC236}">
                    <a16:creationId xmlns:a16="http://schemas.microsoft.com/office/drawing/2014/main" id="{C1995DC8-C843-6100-41AE-015EBF56C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203" y="3142799"/>
                <a:ext cx="2065337" cy="931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" name="Line 34">
                <a:extLst>
                  <a:ext uri="{FF2B5EF4-FFF2-40B4-BE49-F238E27FC236}">
                    <a16:creationId xmlns:a16="http://schemas.microsoft.com/office/drawing/2014/main" id="{54B02C85-C6F3-464A-0F79-D55D1C72A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203" y="3393624"/>
                <a:ext cx="2065337" cy="931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" name="Text Box 52">
                <a:extLst>
                  <a:ext uri="{FF2B5EF4-FFF2-40B4-BE49-F238E27FC236}">
                    <a16:creationId xmlns:a16="http://schemas.microsoft.com/office/drawing/2014/main" id="{1AF470F6-1E2F-10EF-0548-7DE5BB1CB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103" y="3212649"/>
                <a:ext cx="3833812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of 2</a:t>
                </a:r>
                <a:r>
                  <a:rPr kumimoji="0" lang="en-US" alt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nd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packet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" name="Line 53">
                <a:extLst>
                  <a:ext uri="{FF2B5EF4-FFF2-40B4-BE49-F238E27FC236}">
                    <a16:creationId xmlns:a16="http://schemas.microsoft.com/office/drawing/2014/main" id="{31B53C6E-C37B-607E-1476-5B702FA62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540" y="3371399"/>
                <a:ext cx="1127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" name="Line 54">
                <a:extLst>
                  <a:ext uri="{FF2B5EF4-FFF2-40B4-BE49-F238E27FC236}">
                    <a16:creationId xmlns:a16="http://schemas.microsoft.com/office/drawing/2014/main" id="{6AAF16B1-6AEC-2A71-AC39-5AFAD91E0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2653" y="3623811"/>
                <a:ext cx="112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" name="Text Box 55">
                <a:extLst>
                  <a:ext uri="{FF2B5EF4-FFF2-40B4-BE49-F238E27FC236}">
                    <a16:creationId xmlns:a16="http://schemas.microsoft.com/office/drawing/2014/main" id="{1AAAC0CF-ABB4-5BC3-7336-E89C88B00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2340" y="3446011"/>
                <a:ext cx="3838575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of 3</a:t>
                </a:r>
                <a:r>
                  <a:rPr kumimoji="0" lang="en-US" alt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packet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74D70BE-E7F4-8BD6-6CB7-1723496C6F50}"/>
                  </a:ext>
                </a:extLst>
              </p:cNvPr>
              <p:cNvSpPr txBox="1"/>
              <p:nvPr/>
            </p:nvSpPr>
            <p:spPr>
              <a:xfrm>
                <a:off x="380998" y="3621088"/>
                <a:ext cx="4209695" cy="2828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RTT = 9 </a:t>
                </a:r>
                <a:r>
                  <a:rPr lang="en-IN" dirty="0" err="1"/>
                  <a:t>ms</a:t>
                </a:r>
                <a:endParaRPr lang="en-IN" dirty="0"/>
              </a:p>
              <a:p>
                <a:r>
                  <a:rPr lang="en-IN" dirty="0"/>
                  <a:t>Transmission rate: 1 Mbps</a:t>
                </a:r>
              </a:p>
              <a:p>
                <a:r>
                  <a:rPr lang="en-IN" dirty="0"/>
                  <a:t>Packet size: 1 </a:t>
                </a:r>
                <a:r>
                  <a:rPr lang="en-IN" dirty="0" err="1"/>
                  <a:t>Kb</a:t>
                </a:r>
                <a:endParaRPr lang="en-IN" dirty="0"/>
              </a:p>
              <a:p>
                <a:r>
                  <a:rPr lang="en-IN" dirty="0"/>
                  <a:t>Sending ten packets instead of one </a:t>
                </a:r>
              </a:p>
              <a:p>
                <a:endParaRPr lang="en-IN" dirty="0"/>
              </a:p>
              <a:p>
                <a:r>
                  <a:rPr lang="en-IN" dirty="0"/>
                  <a:t>Utilization at sender: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𝑠𝑒𝑛𝑑𝑒𝑟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74D70BE-E7F4-8BD6-6CB7-1723496C6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8" y="3621088"/>
                <a:ext cx="4209695" cy="2828723"/>
              </a:xfrm>
              <a:prstGeom prst="rect">
                <a:avLst/>
              </a:prstGeom>
              <a:blipFill>
                <a:blip r:embed="rId2"/>
                <a:stretch>
                  <a:fillRect l="-1158" t="-10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55">
            <a:extLst>
              <a:ext uri="{FF2B5EF4-FFF2-40B4-BE49-F238E27FC236}">
                <a16:creationId xmlns:a16="http://schemas.microsoft.com/office/drawing/2014/main" id="{B7A6F79D-C3E3-5B9A-6057-4066AC4F7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941" y="4044726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bit of 10</a:t>
            </a:r>
            <a:r>
              <a:rPr lang="en-US" altLang="en-US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packet arrives, send ACK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E89248D-F388-9206-9C8D-B17582AABE2E}"/>
              </a:ext>
            </a:extLst>
          </p:cNvPr>
          <p:cNvCxnSpPr>
            <a:cxnSpLocks/>
          </p:cNvCxnSpPr>
          <p:nvPr/>
        </p:nvCxnSpPr>
        <p:spPr>
          <a:xfrm>
            <a:off x="5953906" y="3208520"/>
            <a:ext cx="2141438" cy="872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ED7A7F9-DABE-4677-D080-641033E8A8F9}"/>
              </a:ext>
            </a:extLst>
          </p:cNvPr>
          <p:cNvCxnSpPr/>
          <p:nvPr/>
        </p:nvCxnSpPr>
        <p:spPr>
          <a:xfrm flipH="1">
            <a:off x="7593694" y="4088722"/>
            <a:ext cx="501650" cy="230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74">
            <a:extLst>
              <a:ext uri="{FF2B5EF4-FFF2-40B4-BE49-F238E27FC236}">
                <a16:creationId xmlns:a16="http://schemas.microsoft.com/office/drawing/2014/main" id="{134AF9BF-1A07-D726-1227-01AA214ACAF9}"/>
              </a:ext>
            </a:extLst>
          </p:cNvPr>
          <p:cNvSpPr txBox="1"/>
          <p:nvPr/>
        </p:nvSpPr>
        <p:spPr>
          <a:xfrm>
            <a:off x="6997274" y="6314105"/>
            <a:ext cx="466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2062516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0560-39C3-815B-B0F8-436D8C73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DB230-EF27-4A15-0B25-9EAF01D84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optimal number of packets (for best utilization) in the pipeline mode depends on the RTT and the transmission rate</a:t>
            </a:r>
          </a:p>
        </p:txBody>
      </p:sp>
    </p:spTree>
    <p:extLst>
      <p:ext uri="{BB962C8B-B14F-4D97-AF65-F5344CB8AC3E}">
        <p14:creationId xmlns:p14="http://schemas.microsoft.com/office/powerpoint/2010/main" val="1871161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D6FBD-2AC3-C280-29BC-E98B4CDB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8791D-AAC2-51DD-E12A-44724ED4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How long does the sender need to keep a copy of a sent packet in stop-and-wait and pipeline mode?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9043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59FD5-BC80-0525-CCFC-AD3896399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026B-FD80-32B9-6304-E4E800CD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49A22-56CC-5864-0331-7D2D70CD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How long does the sender need to keep a copy of a sent packet in stop-and-wait and pipeline mode?</a:t>
            </a:r>
          </a:p>
          <a:p>
            <a:pPr lvl="1"/>
            <a:r>
              <a:rPr lang="en-IN" dirty="0"/>
              <a:t>Until the acknowledgement arrives</a:t>
            </a:r>
          </a:p>
          <a:p>
            <a:pPr lvl="1"/>
            <a:endParaRPr lang="en-IN" dirty="0"/>
          </a:p>
          <a:p>
            <a:r>
              <a:rPr lang="en-US" dirty="0"/>
              <a:t>Is the memory overhead at the sender higher in the pipeline mode compared to the stop-and-wait mode?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3903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2FC33-BB9E-65C0-9993-9F6A3239D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5AE3-67C6-A230-9743-C0C9D29A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4C455-68AE-4F5A-2DBC-ECA7B1868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How long does the sender need to keep a copy of a sent packet in stop-and-wait and pipeline mode?</a:t>
            </a:r>
          </a:p>
          <a:p>
            <a:pPr lvl="1"/>
            <a:r>
              <a:rPr lang="en-IN" dirty="0"/>
              <a:t>Until the acknowledgement arrives</a:t>
            </a:r>
          </a:p>
          <a:p>
            <a:pPr lvl="1"/>
            <a:endParaRPr lang="en-IN" dirty="0"/>
          </a:p>
          <a:p>
            <a:r>
              <a:rPr lang="en-US" dirty="0"/>
              <a:t>Is the memory overhead at the sender higher in the pipeline mode compared to the stop-and-wait mode?</a:t>
            </a:r>
          </a:p>
          <a:p>
            <a:pPr lvl="1"/>
            <a:r>
              <a:rPr lang="en-IN" dirty="0"/>
              <a:t>Yes, because the kernel needs to keep a copy of all unacknowledged packets in transit, which is just one in the stop-and-wait mode</a:t>
            </a:r>
          </a:p>
          <a:p>
            <a:pPr lvl="1"/>
            <a:endParaRPr lang="en-IN" dirty="0"/>
          </a:p>
          <a:p>
            <a:r>
              <a:rPr lang="en-IN" dirty="0"/>
              <a:t>Therefore, for good performance, the total number of unacknowledged packets in the pipeline mode must fit in the sender’s queue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5278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7D82-683D-2546-EC04-102BA916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604E-8517-E702-E767-8981ECF3A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How can we implement pipelining?</a:t>
            </a:r>
          </a:p>
          <a:p>
            <a:pPr lvl="1"/>
            <a:r>
              <a:rPr lang="en-IN" dirty="0"/>
              <a:t>How many packets should be allowed in the pipeline?</a:t>
            </a:r>
          </a:p>
          <a:p>
            <a:pPr lvl="1"/>
            <a:r>
              <a:rPr lang="en-IN" dirty="0"/>
              <a:t>What information needs to be saved at the sender’s end?</a:t>
            </a:r>
          </a:p>
          <a:p>
            <a:pPr lvl="1"/>
            <a:r>
              <a:rPr lang="en-IN" dirty="0"/>
              <a:t>What information needs to be saved at the receiver end?</a:t>
            </a:r>
          </a:p>
          <a:p>
            <a:pPr lvl="1"/>
            <a:r>
              <a:rPr lang="en-IN" dirty="0"/>
              <a:t>What additional information needs to be added to the packets?</a:t>
            </a:r>
          </a:p>
          <a:p>
            <a:pPr lvl="1"/>
            <a:r>
              <a:rPr lang="en-IN" dirty="0"/>
              <a:t>What is the format of acknowledgements?</a:t>
            </a:r>
          </a:p>
          <a:p>
            <a:pPr lvl="1"/>
            <a:r>
              <a:rPr lang="en-US" dirty="0"/>
              <a:t>How frequently does the receiver need to send the acknowledgements?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6989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5DC3-6345-E1D0-6A19-0094C3EF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Pipelining (sender and receiver)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98C3D-9EB8-F0B5-D52E-BD0EC3FDC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1369C3-1BA8-0615-DF5A-DCE287050351}"/>
                  </a:ext>
                </a:extLst>
              </p14:cNvPr>
              <p14:cNvContentPartPr/>
              <p14:nvPr/>
            </p14:nvContentPartPr>
            <p14:xfrm>
              <a:off x="1551960" y="1343880"/>
              <a:ext cx="10373040" cy="534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1369C3-1BA8-0615-DF5A-DCE2870503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2600" y="1334520"/>
                <a:ext cx="10391760" cy="53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15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F46E-0D0A-53EA-527E-AB5E5140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Finite state machine (FSM)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FBBE4-358A-C0D1-371E-5D725B8D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starting state at the sender end waits for the </a:t>
            </a:r>
            <a:r>
              <a:rPr lang="en-IN" dirty="0" err="1">
                <a:latin typeface="Consolas" panose="020B0609020204030204" pitchFamily="49" charset="0"/>
              </a:rPr>
              <a:t>rdt_send</a:t>
            </a:r>
            <a:r>
              <a:rPr lang="en-IN" dirty="0">
                <a:latin typeface="Consolas" panose="020B0609020204030204" pitchFamily="49" charset="0"/>
              </a:rPr>
              <a:t> </a:t>
            </a:r>
            <a:r>
              <a:rPr lang="en-IN" dirty="0"/>
              <a:t>event, which is triggered when the application sends data to the receiver</a:t>
            </a:r>
          </a:p>
          <a:p>
            <a:endParaRPr lang="en-IN" dirty="0"/>
          </a:p>
          <a:p>
            <a:r>
              <a:rPr lang="en-IN" dirty="0"/>
              <a:t>The starting state at the client end waits for the </a:t>
            </a:r>
            <a:r>
              <a:rPr lang="en-IN" dirty="0" err="1">
                <a:latin typeface="Consolas" panose="020B0609020204030204" pitchFamily="49" charset="0"/>
              </a:rPr>
              <a:t>rdt_rcv</a:t>
            </a:r>
            <a:r>
              <a:rPr lang="en-IN" dirty="0">
                <a:latin typeface="Consolas" panose="020B0609020204030204" pitchFamily="49" charset="0"/>
              </a:rPr>
              <a:t> </a:t>
            </a:r>
            <a:r>
              <a:rPr lang="en-IN" dirty="0"/>
              <a:t>event, which is triggered when the network layer hands the data to the transport layer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28572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C968-FCF7-07C7-A85E-78689422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Go-Back-N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C89F-66B5-962C-CC8D-306FC3E39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Go-Back-N scheme allows at most N unacknowledged packets in the pipeline.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3711D2-3B3D-A709-C9D4-F16D6F4B521C}"/>
                  </a:ext>
                </a:extLst>
              </p14:cNvPr>
              <p14:cNvContentPartPr/>
              <p14:nvPr/>
            </p14:nvContentPartPr>
            <p14:xfrm>
              <a:off x="1500480" y="2664000"/>
              <a:ext cx="7856640" cy="3415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3711D2-3B3D-A709-C9D4-F16D6F4B52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1120" y="2654640"/>
                <a:ext cx="7875360" cy="34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441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EA85E-3029-6A3D-8846-7BF2EB88D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3B2E-201E-6743-7F5F-A6FA6D2E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Go-Back-N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EA970-61EE-2E95-D895-7C373679A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071BD0-660F-DD39-106D-5272351F2D7E}"/>
                  </a:ext>
                </a:extLst>
              </p14:cNvPr>
              <p14:cNvContentPartPr/>
              <p14:nvPr/>
            </p14:nvContentPartPr>
            <p14:xfrm>
              <a:off x="649440" y="492840"/>
              <a:ext cx="8249040" cy="585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071BD0-660F-DD39-106D-5272351F2D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080" y="483480"/>
                <a:ext cx="8267760" cy="58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8602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B334-ED69-A411-9EC2-0D4FDAEA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Go-Back-N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3FF1E-61E8-7C66-0BC9-DBBFEEF8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A3A6BB-1EB1-E99F-3E44-19BA45F00D6B}"/>
              </a:ext>
            </a:extLst>
          </p:cNvPr>
          <p:cNvSpPr/>
          <p:nvPr/>
        </p:nvSpPr>
        <p:spPr>
          <a:xfrm>
            <a:off x="2766060" y="3200400"/>
            <a:ext cx="2480310" cy="674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bn_seqnum">
            <a:extLst>
              <a:ext uri="{FF2B5EF4-FFF2-40B4-BE49-F238E27FC236}">
                <a16:creationId xmlns:a16="http://schemas.microsoft.com/office/drawing/2014/main" id="{B0F80632-8930-8924-7B80-DC9EFD07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51" y="2576024"/>
            <a:ext cx="9167471" cy="184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B919C3-23EF-A98B-CA8F-BFD0AEA7DFBA}"/>
                  </a:ext>
                </a:extLst>
              </p:cNvPr>
              <p:cNvSpPr txBox="1"/>
              <p:nvPr/>
            </p:nvSpPr>
            <p:spPr>
              <a:xfrm>
                <a:off x="424543" y="4822371"/>
                <a:ext cx="664028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sequence number of the first unacknowledged packet in the queue.</a:t>
                </a:r>
              </a:p>
              <a:p>
                <a:r>
                  <a:rPr lang="en-US" dirty="0"/>
                  <a:t>All packets before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removed from the queue.</a:t>
                </a:r>
              </a:p>
              <a:p>
                <a:r>
                  <a:rPr lang="en-US" dirty="0"/>
                  <a:t>All the packets outside the window size N, starting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US" dirty="0"/>
                  <a:t>, are not allowed to be sent by the Go-Back-N protocol. </a:t>
                </a:r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B919C3-23EF-A98B-CA8F-BFD0AEA7D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3" y="4822371"/>
                <a:ext cx="6640286" cy="1477328"/>
              </a:xfrm>
              <a:prstGeom prst="rect">
                <a:avLst/>
              </a:prstGeom>
              <a:blipFill>
                <a:blip r:embed="rId3"/>
                <a:stretch>
                  <a:fillRect l="-826" t="-2066" b="-57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AF721DE-EF78-6CF2-6CD0-A7C424F17672}"/>
                  </a:ext>
                </a:extLst>
              </p14:cNvPr>
              <p14:cNvContentPartPr/>
              <p14:nvPr/>
            </p14:nvContentPartPr>
            <p14:xfrm>
              <a:off x="1693080" y="3872520"/>
              <a:ext cx="4637520" cy="121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AF721DE-EF78-6CF2-6CD0-A7C424F176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3720" y="3863160"/>
                <a:ext cx="4656240" cy="140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4">
            <a:extLst>
              <a:ext uri="{FF2B5EF4-FFF2-40B4-BE49-F238E27FC236}">
                <a16:creationId xmlns:a16="http://schemas.microsoft.com/office/drawing/2014/main" id="{0CBB34B9-F769-2445-1095-AB18F72CEE17}"/>
              </a:ext>
            </a:extLst>
          </p:cNvPr>
          <p:cNvSpPr txBox="1"/>
          <p:nvPr/>
        </p:nvSpPr>
        <p:spPr>
          <a:xfrm>
            <a:off x="6997274" y="6314105"/>
            <a:ext cx="466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1374869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D78D-2923-06D1-F09A-25ECD1C3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Go-Back-N (GBN)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AA18-E5A1-1BAE-BAFE-F9D36FE8D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maximum number of unacknowledged packets in GBN is called the window size</a:t>
            </a:r>
          </a:p>
          <a:p>
            <a:endParaRPr lang="en-IN" dirty="0"/>
          </a:p>
          <a:p>
            <a:r>
              <a:rPr lang="en-IN" dirty="0"/>
              <a:t>The GBN protocol is also an example of a sliding-window protocol</a:t>
            </a:r>
          </a:p>
        </p:txBody>
      </p:sp>
    </p:spTree>
    <p:extLst>
      <p:ext uri="{BB962C8B-B14F-4D97-AF65-F5344CB8AC3E}">
        <p14:creationId xmlns:p14="http://schemas.microsoft.com/office/powerpoint/2010/main" val="18324952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88AE-2C22-942E-B2A5-1C16B9B6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Go-Back-N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DB3C36-10EB-2FF8-223E-069F1B2D03E6}"/>
              </a:ext>
            </a:extLst>
          </p:cNvPr>
          <p:cNvGrpSpPr/>
          <p:nvPr/>
        </p:nvGrpSpPr>
        <p:grpSpPr>
          <a:xfrm>
            <a:off x="965200" y="4368800"/>
            <a:ext cx="10131689" cy="2135212"/>
            <a:chOff x="965200" y="4368800"/>
            <a:chExt cx="10131689" cy="21352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3E3523-1868-8115-89F3-DC9273D28D5B}"/>
                </a:ext>
              </a:extLst>
            </p:cNvPr>
            <p:cNvSpPr/>
            <p:nvPr/>
          </p:nvSpPr>
          <p:spPr>
            <a:xfrm>
              <a:off x="2412281" y="4877998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819F5E-20CA-27A3-DA7D-C8FBC439BEFA}"/>
                </a:ext>
              </a:extLst>
            </p:cNvPr>
            <p:cNvSpPr/>
            <p:nvPr/>
          </p:nvSpPr>
          <p:spPr>
            <a:xfrm>
              <a:off x="2603500" y="4878537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935349-34CE-7CD6-1DFA-200353A83164}"/>
                </a:ext>
              </a:extLst>
            </p:cNvPr>
            <p:cNvSpPr/>
            <p:nvPr/>
          </p:nvSpPr>
          <p:spPr>
            <a:xfrm>
              <a:off x="2777467" y="4879975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DD15BC-886A-BED4-2CDF-1E63C8A26DAE}"/>
                </a:ext>
              </a:extLst>
            </p:cNvPr>
            <p:cNvSpPr/>
            <p:nvPr/>
          </p:nvSpPr>
          <p:spPr>
            <a:xfrm>
              <a:off x="2951434" y="4878238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E3F274-9F0D-3760-E385-80AD79E72F33}"/>
                </a:ext>
              </a:extLst>
            </p:cNvPr>
            <p:cNvSpPr/>
            <p:nvPr/>
          </p:nvSpPr>
          <p:spPr>
            <a:xfrm>
              <a:off x="3125401" y="4879676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5F96C5-906D-676F-7A3E-7656BB70FAAE}"/>
                </a:ext>
              </a:extLst>
            </p:cNvPr>
            <p:cNvSpPr/>
            <p:nvPr/>
          </p:nvSpPr>
          <p:spPr>
            <a:xfrm>
              <a:off x="3312307" y="4876800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2A755E-C3FC-CE87-AB10-367CF859CAC2}"/>
                </a:ext>
              </a:extLst>
            </p:cNvPr>
            <p:cNvSpPr/>
            <p:nvPr/>
          </p:nvSpPr>
          <p:spPr>
            <a:xfrm>
              <a:off x="4042679" y="4877097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0CE670-5CD5-90FF-46A6-E304B6EC7C21}"/>
                </a:ext>
              </a:extLst>
            </p:cNvPr>
            <p:cNvSpPr/>
            <p:nvPr/>
          </p:nvSpPr>
          <p:spPr>
            <a:xfrm>
              <a:off x="4216646" y="4877396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126AD6-D1FA-EE5A-1963-EBC1E73B4E23}"/>
                </a:ext>
              </a:extLst>
            </p:cNvPr>
            <p:cNvSpPr/>
            <p:nvPr/>
          </p:nvSpPr>
          <p:spPr>
            <a:xfrm>
              <a:off x="4394926" y="4877695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FAEF46-BEEB-FD47-FFC1-6A9B0C9400B0}"/>
                </a:ext>
              </a:extLst>
            </p:cNvPr>
            <p:cNvSpPr/>
            <p:nvPr/>
          </p:nvSpPr>
          <p:spPr>
            <a:xfrm>
              <a:off x="4573204" y="4877096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D669A1-5948-B4B8-9224-713DD325275E}"/>
                </a:ext>
              </a:extLst>
            </p:cNvPr>
            <p:cNvSpPr/>
            <p:nvPr/>
          </p:nvSpPr>
          <p:spPr>
            <a:xfrm>
              <a:off x="4738544" y="4882607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9EBCF6-9C70-FFC0-6D63-458A8FBB873F}"/>
                </a:ext>
              </a:extLst>
            </p:cNvPr>
            <p:cNvSpPr txBox="1"/>
            <p:nvPr/>
          </p:nvSpPr>
          <p:spPr>
            <a:xfrm>
              <a:off x="3200400" y="587872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rcv_base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D9224B-0D80-1373-7015-F55607A76E91}"/>
                </a:ext>
              </a:extLst>
            </p:cNvPr>
            <p:cNvCxnSpPr/>
            <p:nvPr/>
          </p:nvCxnSpPr>
          <p:spPr>
            <a:xfrm flipV="1">
              <a:off x="3340100" y="5523122"/>
              <a:ext cx="0" cy="46990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D77D645-EDDC-8A16-9149-9D1056346E1D}"/>
                </a:ext>
              </a:extLst>
            </p:cNvPr>
            <p:cNvGrpSpPr/>
            <p:nvPr/>
          </p:nvGrpSpPr>
          <p:grpSpPr>
            <a:xfrm>
              <a:off x="7035081" y="4522877"/>
              <a:ext cx="4061808" cy="1981135"/>
              <a:chOff x="7797081" y="4179977"/>
              <a:chExt cx="4061808" cy="198113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FB9239-4406-0FEB-637C-FE96443DB154}"/>
                  </a:ext>
                </a:extLst>
              </p:cNvPr>
              <p:cNvSpPr/>
              <p:nvPr/>
            </p:nvSpPr>
            <p:spPr>
              <a:xfrm>
                <a:off x="7797081" y="4179977"/>
                <a:ext cx="81951" cy="59522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CCFCA8-D38B-DC21-E25F-7EE61CA6D4D1}"/>
                  </a:ext>
                </a:extLst>
              </p:cNvPr>
              <p:cNvSpPr/>
              <p:nvPr/>
            </p:nvSpPr>
            <p:spPr>
              <a:xfrm>
                <a:off x="7797081" y="5565889"/>
                <a:ext cx="81951" cy="5952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3DA0C1-F318-E34F-DF5A-5DFC91FC4F3D}"/>
                  </a:ext>
                </a:extLst>
              </p:cNvPr>
              <p:cNvSpPr txBox="1"/>
              <p:nvPr/>
            </p:nvSpPr>
            <p:spPr>
              <a:xfrm>
                <a:off x="8089900" y="4279900"/>
                <a:ext cx="2094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received and ACKed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0DF110-D611-25F0-25C7-785AE1D68881}"/>
                  </a:ext>
                </a:extLst>
              </p:cNvPr>
              <p:cNvSpPr txBox="1"/>
              <p:nvPr/>
            </p:nvSpPr>
            <p:spPr>
              <a:xfrm>
                <a:off x="8115300" y="4965700"/>
                <a:ext cx="3743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Out-of-order: received but not  ACKed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7B2B72-BB7B-497C-5C5C-228A7547DEE0}"/>
                  </a:ext>
                </a:extLst>
              </p:cNvPr>
              <p:cNvSpPr txBox="1"/>
              <p:nvPr/>
            </p:nvSpPr>
            <p:spPr>
              <a:xfrm>
                <a:off x="8089900" y="5664200"/>
                <a:ext cx="1383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Not received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F33717-2A33-A771-B408-93B974626AEE}"/>
                </a:ext>
              </a:extLst>
            </p:cNvPr>
            <p:cNvSpPr txBox="1"/>
            <p:nvPr/>
          </p:nvSpPr>
          <p:spPr>
            <a:xfrm>
              <a:off x="965200" y="4368800"/>
              <a:ext cx="5419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Receiver view of sequence number space: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ACD422-9FA8-BB16-7C0B-AAE1E6971395}"/>
                </a:ext>
              </a:extLst>
            </p:cNvPr>
            <p:cNvSpPr/>
            <p:nvPr/>
          </p:nvSpPr>
          <p:spPr>
            <a:xfrm>
              <a:off x="7043594" y="5225507"/>
              <a:ext cx="81951" cy="595223"/>
            </a:xfrm>
            <a:prstGeom prst="rect">
              <a:avLst/>
            </a:prstGeom>
            <a:solidFill>
              <a:srgbClr val="DF167A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8302CB-6FD0-9427-1267-AB75031BDF37}"/>
                </a:ext>
              </a:extLst>
            </p:cNvPr>
            <p:cNvSpPr/>
            <p:nvPr/>
          </p:nvSpPr>
          <p:spPr>
            <a:xfrm>
              <a:off x="3855894" y="4876800"/>
              <a:ext cx="81951" cy="595223"/>
            </a:xfrm>
            <a:prstGeom prst="rect">
              <a:avLst/>
            </a:prstGeom>
            <a:solidFill>
              <a:srgbClr val="DF167A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100042-DB85-3EFB-76B6-83707F8A85DF}"/>
                </a:ext>
              </a:extLst>
            </p:cNvPr>
            <p:cNvSpPr/>
            <p:nvPr/>
          </p:nvSpPr>
          <p:spPr>
            <a:xfrm>
              <a:off x="3500294" y="4876800"/>
              <a:ext cx="81951" cy="595223"/>
            </a:xfrm>
            <a:prstGeom prst="rect">
              <a:avLst/>
            </a:prstGeom>
            <a:solidFill>
              <a:srgbClr val="DF167A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8E7D4C-1F8D-FEB0-1B3D-438DFE60EE0B}"/>
                </a:ext>
              </a:extLst>
            </p:cNvPr>
            <p:cNvSpPr/>
            <p:nvPr/>
          </p:nvSpPr>
          <p:spPr>
            <a:xfrm>
              <a:off x="3684444" y="4876800"/>
              <a:ext cx="81951" cy="595223"/>
            </a:xfrm>
            <a:prstGeom prst="rect">
              <a:avLst/>
            </a:prstGeom>
            <a:solidFill>
              <a:srgbClr val="DF167A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06F821-E81D-D4A9-B22B-21B89F262D3C}"/>
                </a:ext>
              </a:extLst>
            </p:cNvPr>
            <p:cNvSpPr txBox="1"/>
            <p:nvPr/>
          </p:nvSpPr>
          <p:spPr>
            <a:xfrm>
              <a:off x="1892300" y="5105400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ED1D5B-2B2C-7908-BD65-74D5664F606F}"/>
                </a:ext>
              </a:extLst>
            </p:cNvPr>
            <p:cNvSpPr txBox="1"/>
            <p:nvPr/>
          </p:nvSpPr>
          <p:spPr>
            <a:xfrm>
              <a:off x="4876800" y="5105400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A53F95-A2DE-944A-8CE1-FF998C28D29E}"/>
                  </a:ext>
                </a:extLst>
              </p:cNvPr>
              <p:cNvSpPr txBox="1"/>
              <p:nvPr/>
            </p:nvSpPr>
            <p:spPr>
              <a:xfrm>
                <a:off x="424543" y="1828802"/>
                <a:ext cx="664028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receiver waits for a packet with sequence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𝑟𝑐𝑣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All the previous packets before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𝑟𝑐𝑣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have been received and acknowledged. </a:t>
                </a:r>
              </a:p>
              <a:p>
                <a:r>
                  <a:rPr lang="en-US" dirty="0"/>
                  <a:t>Some packets with a sequence number higher than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𝑟𝑐𝑣</m:t>
                    </m:r>
                    <m:r>
                      <m:rPr>
                        <m:lit/>
                      </m:rPr>
                      <a:rPr lang="en-I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US" dirty="0"/>
                  <a:t> could have been received and queued by the receiver. However, the Go-Back-N protocol doesn’t require the receiver to queue out-of-order packets.</a:t>
                </a:r>
                <a:endParaRPr lang="en-I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A53F95-A2DE-944A-8CE1-FF998C28D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3" y="1828802"/>
                <a:ext cx="6640286" cy="2031325"/>
              </a:xfrm>
              <a:prstGeom prst="rect">
                <a:avLst/>
              </a:prstGeom>
              <a:blipFill>
                <a:blip r:embed="rId2"/>
                <a:stretch>
                  <a:fillRect l="-826" t="-1502" b="-39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74">
            <a:extLst>
              <a:ext uri="{FF2B5EF4-FFF2-40B4-BE49-F238E27FC236}">
                <a16:creationId xmlns:a16="http://schemas.microsoft.com/office/drawing/2014/main" id="{E73307A5-57F4-011B-0F5C-E43875FDD0B8}"/>
              </a:ext>
            </a:extLst>
          </p:cNvPr>
          <p:cNvSpPr txBox="1"/>
          <p:nvPr/>
        </p:nvSpPr>
        <p:spPr>
          <a:xfrm>
            <a:off x="7400046" y="6455619"/>
            <a:ext cx="466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18617061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39C0-6526-4DB1-DC02-BC22DC04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3E207-73D7-0A52-5445-F13064B93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latin typeface="Cambria Math" panose="02040503050406030204" pitchFamily="18" charset="0"/>
                  </a:rPr>
                  <a:t>Initialization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𝑛𝑒𝑥𝑡𝑠𝑒𝑞𝑛𝑢𝑚</m:t>
                    </m:r>
                  </m:oMath>
                </a14:m>
                <a:r>
                  <a:rPr lang="en-IN" dirty="0"/>
                  <a:t> is set to the first available sequence number, i.e.,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is set to the first unacknowledged sequence number, i.e., 1</a:t>
                </a:r>
              </a:p>
              <a:p>
                <a:pPr lvl="1"/>
                <a:r>
                  <a:rPr lang="en-IN" dirty="0"/>
                  <a:t>The sender window is empty when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== 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𝑛𝑒𝑥𝑡𝑠𝑒𝑞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𝑛𝑢𝑚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Maximum window size is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3E207-73D7-0A52-5445-F13064B93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301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D34B-19FB-EF06-F281-042FB015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8CAA5-91B3-F36D-5E0E-F9E4693A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IN" dirty="0"/>
                  <a:t>During send:</a:t>
                </a:r>
              </a:p>
              <a:p>
                <a:pPr lvl="1"/>
                <a:r>
                  <a:rPr lang="en-IN" dirty="0"/>
                  <a:t>The packet is discarded if there are already N unacknowledged packets</a:t>
                </a:r>
              </a:p>
              <a:p>
                <a:pPr lvl="1"/>
                <a:r>
                  <a:rPr lang="en-IN" dirty="0"/>
                  <a:t>Add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𝑛𝑒𝑥𝑡𝑠𝑒𝑞𝑛𝑢𝑚</m:t>
                    </m:r>
                  </m:oMath>
                </a14:m>
                <a:r>
                  <a:rPr lang="en-IN" dirty="0"/>
                  <a:t> to packet</a:t>
                </a:r>
              </a:p>
              <a:p>
                <a:pPr lvl="1"/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𝑛𝑒𝑥𝑡𝑠𝑒𝑞𝑛𝑢𝑚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{ start timer 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𝑛𝑒𝑥𝑡𝑠𝑒𝑞𝑛𝑢𝑚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++</m:t>
                    </m:r>
                  </m:oMath>
                </a14:m>
                <a:endParaRPr lang="en-IN" dirty="0"/>
              </a:p>
              <a:p>
                <a:pPr lvl="1"/>
                <a:endParaRPr lang="en-IN" dirty="0"/>
              </a:p>
              <a:p>
                <a:r>
                  <a:rPr lang="en-IN" dirty="0"/>
                  <a:t>On timeout:</a:t>
                </a:r>
              </a:p>
              <a:p>
                <a:pPr lvl="1"/>
                <a:r>
                  <a:rPr lang="en-IN" dirty="0"/>
                  <a:t>resend all packets from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IN" dirty="0"/>
                  <a:t> 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𝑛𝑒𝑥𝑡𝑠𝑒𝑞𝑛𝑢𝑚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start the timer</a:t>
                </a:r>
              </a:p>
              <a:p>
                <a:pPr lvl="1"/>
                <a:endParaRPr lang="en-IN" dirty="0"/>
              </a:p>
              <a:p>
                <a:r>
                  <a:rPr lang="en-IN" dirty="0"/>
                  <a:t>On receiving acknowledgement</a:t>
                </a:r>
              </a:p>
              <a:p>
                <a:pPr lvl="1"/>
                <a:r>
                  <a:rPr lang="en-IN" dirty="0"/>
                  <a:t>fetch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r>
                  <a:rPr lang="en-IN" dirty="0"/>
                  <a:t> from ACK</a:t>
                </a:r>
              </a:p>
              <a:p>
                <a:pPr lvl="1"/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𝑠𝑒𝑞𝑛𝑢𝑚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IN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m:rPr>
                        <m:lit/>
                      </m:rPr>
                      <a:rPr lang="en-IN" b="0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𝑠𝑒𝑞𝑛𝑢𝑚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+1;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𝑠𝑡𝑜𝑝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𝑡𝑖𝑚𝑒𝑟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𝑡𝑖𝑚𝑒𝑟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𝑡h𝑒𝑟𝑒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𝑢𝑛𝑎𝑐𝑘𝑛𝑜𝑤𝑙𝑒𝑑𝑔𝑒𝑑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𝑝𝑎𝑐𝑘𝑒𝑡𝑠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8CAA5-91B3-F36D-5E0E-F9E4693A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077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8F41-B1AE-59D6-E48D-C90FB65A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3D667-682B-CB1B-467B-6E03766E5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Initialization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𝑐𝑣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is initialized to 1, i.e., initially the receiver is expecting a packet with sequence number 1</a:t>
                </a:r>
              </a:p>
              <a:p>
                <a:r>
                  <a:rPr lang="en-IN" dirty="0"/>
                  <a:t>On receive</a:t>
                </a:r>
              </a:p>
              <a:p>
                <a:pPr lvl="1"/>
                <a:r>
                  <a:rPr lang="en-IN" dirty="0"/>
                  <a:t>fetch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r>
                  <a:rPr lang="en-IN" dirty="0"/>
                  <a:t> from the packet</a:t>
                </a:r>
              </a:p>
              <a:p>
                <a:pPr marL="914400" lvl="2" indent="0">
                  <a:buNone/>
                </a:pPr>
                <a:r>
                  <a:rPr lang="en-IN" b="1" dirty="0"/>
                  <a:t>If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𝑠𝑒𝑞𝑛𝑢𝑚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𝑟𝑐𝑣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𝑑𝑒𝑙𝑖𝑣𝑒𝑟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𝑟𝑐𝑣</m:t>
                        </m:r>
                        <m:r>
                          <m:rPr>
                            <m:lit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𝑠𝑒𝑛𝑑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𝐴𝐶𝐾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𝑠𝑒𝑞𝑛𝑢𝑚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𝑟𝑐𝑣</m:t>
                        </m:r>
                        <m:r>
                          <m:rPr>
                            <m:lit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𝑠𝑒𝑞𝑛𝑢𝑚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IN" dirty="0"/>
              </a:p>
              <a:p>
                <a:pPr marL="914400" lvl="2" indent="0">
                  <a:buNone/>
                </a:pPr>
                <a:r>
                  <a:rPr lang="en-IN" b="1" dirty="0"/>
                  <a:t>else</a:t>
                </a:r>
                <a:r>
                  <a:rPr lang="en-IN" dirty="0"/>
                  <a:t> {drop the packet;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re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𝐴𝐶𝐾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𝑟𝑐𝑣</m:t>
                    </m:r>
                    <m:r>
                      <m:rPr>
                        <m:lit/>
                      </m:rPr>
                      <a:rPr lang="en-IN" b="0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IN" dirty="0"/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3D667-682B-CB1B-467B-6E03766E5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642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C8F7-F7A8-9844-1F14-8AD14BF0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2EAFE-1C1B-5C94-DB2B-CCAECD65B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window size=4</a:t>
            </a:r>
          </a:p>
          <a:p>
            <a:r>
              <a:rPr lang="en-IN" dirty="0"/>
              <a:t>The third packet is lost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79AF02-2C59-ED6A-490F-93EC4EE4CC5B}"/>
                  </a:ext>
                </a:extLst>
              </p14:cNvPr>
              <p14:cNvContentPartPr/>
              <p14:nvPr/>
            </p14:nvContentPartPr>
            <p14:xfrm>
              <a:off x="4754880" y="936360"/>
              <a:ext cx="4947120" cy="589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79AF02-2C59-ED6A-490F-93EC4EE4CC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5520" y="927000"/>
                <a:ext cx="4965840" cy="59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0059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FCDF-275E-DC86-9A24-FC7C3356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297"/>
            <a:ext cx="10515600" cy="1325563"/>
          </a:xfrm>
        </p:spPr>
        <p:txBody>
          <a:bodyPr/>
          <a:lstStyle/>
          <a:p>
            <a:r>
              <a:rPr lang="en-IN" dirty="0"/>
              <a:t>GBN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3C998-8E45-85CD-AA16-9E48C9D29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D36064F-6076-C843-37A0-26287B89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7" y="1531937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</a:t>
            </a:r>
            <a:r>
              <a:rPr lang="en-US" sz="1800" kern="0" dirty="0">
                <a:solidFill>
                  <a:srgbClr val="000000"/>
                </a:solidFill>
              </a:rPr>
              <a:t>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</a:t>
            </a:r>
            <a:r>
              <a:rPr lang="en-US" sz="1800" kern="0" dirty="0">
                <a:solidFill>
                  <a:srgbClr val="000000"/>
                </a:solidFill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(wait)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98C81DB-D151-88E7-A2F4-62E5ABC4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2" y="1160462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9FC8E7E-1D3C-1A0A-CF09-225AC1F9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1179512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3E234D8C-4597-108E-814A-86B8D88F9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6262" y="1778000"/>
            <a:ext cx="11113" cy="453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5E1AD690-E670-D049-9544-88B48C67C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112" y="1973262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pkt0, send ack0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pkt1, send ack1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pkt3, discard,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(re)send ack1</a:t>
            </a:r>
          </a:p>
        </p:txBody>
      </p:sp>
      <p:sp>
        <p:nvSpPr>
          <p:cNvPr id="9" name="Text Box 36">
            <a:extLst>
              <a:ext uri="{FF2B5EF4-FFF2-40B4-BE49-F238E27FC236}">
                <a16:creationId xmlns:a16="http://schemas.microsoft.com/office/drawing/2014/main" id="{08ED1145-13FA-AF53-B03B-B3A4B59E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4713287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pkt2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pkt3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pkt4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pkt5</a:t>
            </a: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DDEFF657-3969-2EF6-5998-09E9791A5A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7425" y="2249487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9F34E2-17CA-439D-4C0B-923A08DDA4A0}"/>
              </a:ext>
            </a:extLst>
          </p:cNvPr>
          <p:cNvGrpSpPr/>
          <p:nvPr/>
        </p:nvGrpSpPr>
        <p:grpSpPr>
          <a:xfrm>
            <a:off x="6059487" y="1725612"/>
            <a:ext cx="2122488" cy="1292225"/>
            <a:chOff x="6059487" y="1725612"/>
            <a:chExt cx="2122488" cy="1292225"/>
          </a:xfrm>
        </p:grpSpPr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19B12DBC-FCA2-407F-FB36-F33CD8FD3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1075" y="1725612"/>
              <a:ext cx="2101850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5FE497D7-8504-F040-BAEA-DAE70E012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9487" y="2000250"/>
              <a:ext cx="2100263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E432F7E7-979A-88E0-BB7B-AD78A4152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5362" y="2263775"/>
              <a:ext cx="876300" cy="2000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7984786-DF23-8055-488B-8652FAF43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1712" y="2549525"/>
              <a:ext cx="2100263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0506229D-2B92-B028-75BF-757BE1A56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7362" y="2298700"/>
              <a:ext cx="3413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23192AA8-9763-32A1-5948-D4B3D4F68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6112" y="2319337"/>
              <a:ext cx="5222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sp>
        <p:nvSpPr>
          <p:cNvPr id="18" name="Line 21">
            <a:extLst>
              <a:ext uri="{FF2B5EF4-FFF2-40B4-BE49-F238E27FC236}">
                <a16:creationId xmlns:a16="http://schemas.microsoft.com/office/drawing/2014/main" id="{D8E84C87-8114-F90E-E2CE-BB4AAEFF33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4250" y="2535237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D425AC17-76D1-6ADA-319D-157E04BCC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7425" y="3371850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" name="Line 25">
            <a:extLst>
              <a:ext uri="{FF2B5EF4-FFF2-40B4-BE49-F238E27FC236}">
                <a16:creationId xmlns:a16="http://schemas.microsoft.com/office/drawing/2014/main" id="{C38D391D-B6DC-5A9F-A89D-A384C4CEE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75" y="3690937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1193674E-2035-F1EE-86D7-25C1AB0B05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065462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1E39B-1559-15F2-6F2D-696D31E9A1A8}"/>
              </a:ext>
            </a:extLst>
          </p:cNvPr>
          <p:cNvGrpSpPr/>
          <p:nvPr/>
        </p:nvGrpSpPr>
        <p:grpSpPr>
          <a:xfrm>
            <a:off x="4081462" y="2254250"/>
            <a:ext cx="1978025" cy="2543175"/>
            <a:chOff x="4081462" y="2254250"/>
            <a:chExt cx="1978025" cy="2543175"/>
          </a:xfrm>
        </p:grpSpPr>
        <p:pic>
          <p:nvPicPr>
            <p:cNvPr id="23" name="Picture 34" descr="alarm_clock_ringing">
              <a:extLst>
                <a:ext uri="{FF2B5EF4-FFF2-40B4-BE49-F238E27FC236}">
                  <a16:creationId xmlns:a16="http://schemas.microsoft.com/office/drawing/2014/main" id="{DCC32AE9-16A9-D567-AA7A-0CAFD6105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462" y="4283075"/>
              <a:ext cx="436563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35">
              <a:extLst>
                <a:ext uri="{FF2B5EF4-FFF2-40B4-BE49-F238E27FC236}">
                  <a16:creationId xmlns:a16="http://schemas.microsoft.com/office/drawing/2014/main" id="{2FA9C4CF-8774-5615-83D7-71F6AE277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9762" y="4498975"/>
              <a:ext cx="1538288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 2 timeout</a:t>
              </a:r>
            </a:p>
          </p:txBody>
        </p:sp>
        <p:grpSp>
          <p:nvGrpSpPr>
            <p:cNvPr id="25" name="Group 29">
              <a:extLst>
                <a:ext uri="{FF2B5EF4-FFF2-40B4-BE49-F238E27FC236}">
                  <a16:creationId xmlns:a16="http://schemas.microsoft.com/office/drawing/2014/main" id="{FF2A234C-F41F-14A0-166F-49E285B84D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6300" y="2254250"/>
              <a:ext cx="103187" cy="2462212"/>
              <a:chOff x="3651" y="1878"/>
              <a:chExt cx="78" cy="963"/>
            </a:xfrm>
          </p:grpSpPr>
          <p:sp>
            <p:nvSpPr>
              <p:cNvPr id="26" name="Line 30">
                <a:extLst>
                  <a:ext uri="{FF2B5EF4-FFF2-40B4-BE49-F238E27FC236}">
                    <a16:creationId xmlns:a16="http://schemas.microsoft.com/office/drawing/2014/main" id="{9F481181-10BE-8E21-C50B-BD6A2105F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9" y="1879"/>
                <a:ext cx="0" cy="9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" name="Line 31">
                <a:extLst>
                  <a:ext uri="{FF2B5EF4-FFF2-40B4-BE49-F238E27FC236}">
                    <a16:creationId xmlns:a16="http://schemas.microsoft.com/office/drawing/2014/main" id="{90F23BF0-13EC-74A1-426F-6FC5F9AB7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1" y="187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8" name="Line 32">
                <a:extLst>
                  <a:ext uri="{FF2B5EF4-FFF2-40B4-BE49-F238E27FC236}">
                    <a16:creationId xmlns:a16="http://schemas.microsoft.com/office/drawing/2014/main" id="{B1DC07B0-F6A5-CCF0-E1DE-594C39543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1" y="2841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717B54-4888-E0D3-3304-EBD02FD2F40B}"/>
              </a:ext>
            </a:extLst>
          </p:cNvPr>
          <p:cNvGrpSpPr/>
          <p:nvPr/>
        </p:nvGrpSpPr>
        <p:grpSpPr>
          <a:xfrm>
            <a:off x="6061075" y="4884737"/>
            <a:ext cx="2114550" cy="1179513"/>
            <a:chOff x="6061075" y="4884737"/>
            <a:chExt cx="2114550" cy="1179513"/>
          </a:xfrm>
        </p:grpSpPr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36601032-EB28-540C-7477-590ADA43F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5362" y="4884737"/>
              <a:ext cx="2100263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6F381176-5753-9917-A0CA-DC171E09F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7425" y="5129212"/>
              <a:ext cx="2101850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4424E3AD-F7E2-C97F-B1ED-FD347E900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1075" y="5362575"/>
              <a:ext cx="2101850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" name="Line 40">
              <a:extLst>
                <a:ext uri="{FF2B5EF4-FFF2-40B4-BE49-F238E27FC236}">
                  <a16:creationId xmlns:a16="http://schemas.microsoft.com/office/drawing/2014/main" id="{9A74132C-3030-E37E-3C08-979251A1B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250" y="5595937"/>
              <a:ext cx="2100262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4" name="Text Box 41">
            <a:extLst>
              <a:ext uri="{FF2B5EF4-FFF2-40B4-BE49-F238E27FC236}">
                <a16:creationId xmlns:a16="http://schemas.microsoft.com/office/drawing/2014/main" id="{B871799A-C753-058E-045F-D009615D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937" y="3497262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pkt4, discard,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(re)send ack1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5615820F-3119-23E7-8A05-EE57DA7C4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87" y="4017962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pkt5, discard,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(re)send ack1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131F4092-4EED-5020-3377-D9AF00875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5172075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pkt2, deliver, send ack2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pkt3, deliver, send ack3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pkt4, deliver, send ack4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pkt5, deliver, send ack5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27C99895-27D2-5679-E6A8-3CDF1E772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87" y="4000500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ignore duplicate ACK</a:t>
            </a:r>
          </a:p>
        </p:txBody>
      </p:sp>
      <p:sp>
        <p:nvSpPr>
          <p:cNvPr id="38" name="Text Box 59">
            <a:extLst>
              <a:ext uri="{FF2B5EF4-FFF2-40B4-BE49-F238E27FC236}">
                <a16:creationId xmlns:a16="http://schemas.microsoft.com/office/drawing/2014/main" id="{B67A80E8-F70B-8A19-74F6-6B66864AC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1223962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 window (N=4)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C710B4-3AD9-F32B-DF52-F5EEAB4E3C0C}"/>
              </a:ext>
            </a:extLst>
          </p:cNvPr>
          <p:cNvGrpSpPr/>
          <p:nvPr/>
        </p:nvGrpSpPr>
        <p:grpSpPr>
          <a:xfrm>
            <a:off x="2317750" y="1570037"/>
            <a:ext cx="1520825" cy="1150938"/>
            <a:chOff x="2317750" y="1570037"/>
            <a:chExt cx="1520825" cy="1150938"/>
          </a:xfrm>
        </p:grpSpPr>
        <p:grpSp>
          <p:nvGrpSpPr>
            <p:cNvPr id="40" name="Group 65">
              <a:extLst>
                <a:ext uri="{FF2B5EF4-FFF2-40B4-BE49-F238E27FC236}">
                  <a16:creationId xmlns:a16="http://schemas.microsoft.com/office/drawing/2014/main" id="{946BA0AE-C8A6-42E7-EE26-1E7D9A3DB9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0925" y="1570037"/>
              <a:ext cx="1512887" cy="304800"/>
              <a:chOff x="115" y="914"/>
              <a:chExt cx="953" cy="192"/>
            </a:xfrm>
          </p:grpSpPr>
          <p:sp>
            <p:nvSpPr>
              <p:cNvPr id="50" name="Rectangle 60">
                <a:extLst>
                  <a:ext uri="{FF2B5EF4-FFF2-40B4-BE49-F238E27FC236}">
                    <a16:creationId xmlns:a16="http://schemas.microsoft.com/office/drawing/2014/main" id="{E427D239-1BD1-26AE-FC39-2A83EBF68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" name="Text Box 46">
                <a:extLst>
                  <a:ext uri="{FF2B5EF4-FFF2-40B4-BE49-F238E27FC236}">
                    <a16:creationId xmlns:a16="http://schemas.microsoft.com/office/drawing/2014/main" id="{0A224E9D-4FEB-4F9F-E830-F3B2C4F07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BE12A026-620F-A0DC-A562-EE7A1F47D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7750" y="1855787"/>
              <a:ext cx="1512887" cy="304800"/>
              <a:chOff x="115" y="914"/>
              <a:chExt cx="953" cy="192"/>
            </a:xfrm>
          </p:grpSpPr>
          <p:sp>
            <p:nvSpPr>
              <p:cNvPr id="48" name="Rectangle 68">
                <a:extLst>
                  <a:ext uri="{FF2B5EF4-FFF2-40B4-BE49-F238E27FC236}">
                    <a16:creationId xmlns:a16="http://schemas.microsoft.com/office/drawing/2014/main" id="{7561B158-2FB8-7891-4A92-66F553255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" name="Text Box 69">
                <a:extLst>
                  <a:ext uri="{FF2B5EF4-FFF2-40B4-BE49-F238E27FC236}">
                    <a16:creationId xmlns:a16="http://schemas.microsoft.com/office/drawing/2014/main" id="{4479D511-50AE-50A2-CC23-5A4479CA4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42" name="Group 70">
              <a:extLst>
                <a:ext uri="{FF2B5EF4-FFF2-40B4-BE49-F238E27FC236}">
                  <a16:creationId xmlns:a16="http://schemas.microsoft.com/office/drawing/2014/main" id="{8257834F-C16F-E62F-A8D0-D1A106B56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5687" y="2141537"/>
              <a:ext cx="1512888" cy="304800"/>
              <a:chOff x="115" y="914"/>
              <a:chExt cx="953" cy="192"/>
            </a:xfrm>
          </p:grpSpPr>
          <p:sp>
            <p:nvSpPr>
              <p:cNvPr id="46" name="Rectangle 71">
                <a:extLst>
                  <a:ext uri="{FF2B5EF4-FFF2-40B4-BE49-F238E27FC236}">
                    <a16:creationId xmlns:a16="http://schemas.microsoft.com/office/drawing/2014/main" id="{ACF30207-649C-C2A3-32B3-DC46219EE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" name="Text Box 72">
                <a:extLst>
                  <a:ext uri="{FF2B5EF4-FFF2-40B4-BE49-F238E27FC236}">
                    <a16:creationId xmlns:a16="http://schemas.microsoft.com/office/drawing/2014/main" id="{1CDD887E-8E43-774A-C211-6FA5B067E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43" name="Group 73">
              <a:extLst>
                <a:ext uri="{FF2B5EF4-FFF2-40B4-BE49-F238E27FC236}">
                  <a16:creationId xmlns:a16="http://schemas.microsoft.com/office/drawing/2014/main" id="{48086842-D277-9E96-2849-3DB99B064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2512" y="2416175"/>
              <a:ext cx="1512888" cy="304800"/>
              <a:chOff x="115" y="914"/>
              <a:chExt cx="953" cy="192"/>
            </a:xfrm>
          </p:grpSpPr>
          <p:sp>
            <p:nvSpPr>
              <p:cNvPr id="44" name="Rectangle 74">
                <a:extLst>
                  <a:ext uri="{FF2B5EF4-FFF2-40B4-BE49-F238E27FC236}">
                    <a16:creationId xmlns:a16="http://schemas.microsoft.com/office/drawing/2014/main" id="{31727AB2-6D70-84B3-7CED-6DF19525B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5" name="Text Box 75">
                <a:extLst>
                  <a:ext uri="{FF2B5EF4-FFF2-40B4-BE49-F238E27FC236}">
                    <a16:creationId xmlns:a16="http://schemas.microsoft.com/office/drawing/2014/main" id="{46A167FE-EA4A-9022-7C5B-6050710372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68459B-87DA-EB94-1264-AE29D9EA1888}"/>
              </a:ext>
            </a:extLst>
          </p:cNvPr>
          <p:cNvGrpSpPr/>
          <p:nvPr/>
        </p:nvGrpSpPr>
        <p:grpSpPr>
          <a:xfrm>
            <a:off x="2319337" y="3135312"/>
            <a:ext cx="3749675" cy="369332"/>
            <a:chOff x="2319337" y="3135312"/>
            <a:chExt cx="3749675" cy="369332"/>
          </a:xfrm>
        </p:grpSpPr>
        <p:sp>
          <p:nvSpPr>
            <p:cNvPr id="53" name="Rectangle 79">
              <a:extLst>
                <a:ext uri="{FF2B5EF4-FFF2-40B4-BE49-F238E27FC236}">
                  <a16:creationId xmlns:a16="http://schemas.microsoft.com/office/drawing/2014/main" id="{F29C6DFD-C4CC-99D8-CF89-84ADACCB9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650" y="3221037"/>
              <a:ext cx="628650" cy="2286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B2356F-0365-5C01-E312-B00361F23D1D}"/>
                </a:ext>
              </a:extLst>
            </p:cNvPr>
            <p:cNvGrpSpPr/>
            <p:nvPr/>
          </p:nvGrpSpPr>
          <p:grpSpPr>
            <a:xfrm>
              <a:off x="2319337" y="3135312"/>
              <a:ext cx="3749675" cy="369332"/>
              <a:chOff x="2319337" y="3135312"/>
              <a:chExt cx="3749675" cy="369332"/>
            </a:xfrm>
          </p:grpSpPr>
          <p:sp>
            <p:nvSpPr>
              <p:cNvPr id="55" name="Text Box 22">
                <a:extLst>
                  <a:ext uri="{FF2B5EF4-FFF2-40B4-BE49-F238E27FC236}">
                    <a16:creationId xmlns:a16="http://schemas.microsoft.com/office/drawing/2014/main" id="{6949DB53-4D31-9CEF-72B1-D287B6FC6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4955" y="3135312"/>
                <a:ext cx="217405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 ack0, send pkt4</a:t>
                </a:r>
              </a:p>
            </p:txBody>
          </p:sp>
          <p:sp>
            <p:nvSpPr>
              <p:cNvPr id="56" name="Text Box 80">
                <a:extLst>
                  <a:ext uri="{FF2B5EF4-FFF2-40B4-BE49-F238E27FC236}">
                    <a16:creationId xmlns:a16="http://schemas.microsoft.com/office/drawing/2014/main" id="{0D8C98CF-B64F-9254-2A8D-B16B11A39C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9337" y="3186112"/>
                <a:ext cx="1512888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1 2 3 4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5 6 7 8 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3A19EB-84D5-34BB-66A5-71D6CF3C0104}"/>
              </a:ext>
            </a:extLst>
          </p:cNvPr>
          <p:cNvGrpSpPr/>
          <p:nvPr/>
        </p:nvGrpSpPr>
        <p:grpSpPr>
          <a:xfrm>
            <a:off x="2305050" y="4754562"/>
            <a:ext cx="1520825" cy="1050925"/>
            <a:chOff x="2305050" y="4754562"/>
            <a:chExt cx="1520825" cy="1050925"/>
          </a:xfrm>
        </p:grpSpPr>
        <p:grpSp>
          <p:nvGrpSpPr>
            <p:cNvPr id="58" name="Group 85">
              <a:extLst>
                <a:ext uri="{FF2B5EF4-FFF2-40B4-BE49-F238E27FC236}">
                  <a16:creationId xmlns:a16="http://schemas.microsoft.com/office/drawing/2014/main" id="{A9F49FBC-5DA4-4507-F062-95EAE6B5B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5050" y="4754562"/>
              <a:ext cx="1512887" cy="304800"/>
              <a:chOff x="112" y="2105"/>
              <a:chExt cx="953" cy="192"/>
            </a:xfrm>
          </p:grpSpPr>
          <p:sp>
            <p:nvSpPr>
              <p:cNvPr id="68" name="Rectangle 86">
                <a:extLst>
                  <a:ext uri="{FF2B5EF4-FFF2-40B4-BE49-F238E27FC236}">
                    <a16:creationId xmlns:a16="http://schemas.microsoft.com/office/drawing/2014/main" id="{741AC246-9D34-59F2-36DE-21D83E259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9" name="Text Box 87">
                <a:extLst>
                  <a:ext uri="{FF2B5EF4-FFF2-40B4-BE49-F238E27FC236}">
                    <a16:creationId xmlns:a16="http://schemas.microsoft.com/office/drawing/2014/main" id="{B0DE2738-7E1A-7CFB-BFF4-73671C0CD5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59" name="Group 88">
              <a:extLst>
                <a:ext uri="{FF2B5EF4-FFF2-40B4-BE49-F238E27FC236}">
                  <a16:creationId xmlns:a16="http://schemas.microsoft.com/office/drawing/2014/main" id="{B2727BD3-F590-BC41-F430-8264F6E02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2987" y="4995862"/>
              <a:ext cx="1512888" cy="304800"/>
              <a:chOff x="112" y="2105"/>
              <a:chExt cx="953" cy="192"/>
            </a:xfrm>
          </p:grpSpPr>
          <p:sp>
            <p:nvSpPr>
              <p:cNvPr id="66" name="Rectangle 89">
                <a:extLst>
                  <a:ext uri="{FF2B5EF4-FFF2-40B4-BE49-F238E27FC236}">
                    <a16:creationId xmlns:a16="http://schemas.microsoft.com/office/drawing/2014/main" id="{CE3E2461-EF29-5D45-9042-9B4D4DB4F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" name="Text Box 90">
                <a:extLst>
                  <a:ext uri="{FF2B5EF4-FFF2-40B4-BE49-F238E27FC236}">
                    <a16:creationId xmlns:a16="http://schemas.microsoft.com/office/drawing/2014/main" id="{29A3CDB6-1626-9054-3435-1EF6634BD4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60" name="Group 91">
              <a:extLst>
                <a:ext uri="{FF2B5EF4-FFF2-40B4-BE49-F238E27FC236}">
                  <a16:creationId xmlns:a16="http://schemas.microsoft.com/office/drawing/2014/main" id="{83BA8509-B551-284A-A5B0-2ADE1DBFD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9812" y="5259387"/>
              <a:ext cx="1512888" cy="304800"/>
              <a:chOff x="112" y="2105"/>
              <a:chExt cx="953" cy="192"/>
            </a:xfrm>
          </p:grpSpPr>
          <p:sp>
            <p:nvSpPr>
              <p:cNvPr id="64" name="Rectangle 92">
                <a:extLst>
                  <a:ext uri="{FF2B5EF4-FFF2-40B4-BE49-F238E27FC236}">
                    <a16:creationId xmlns:a16="http://schemas.microsoft.com/office/drawing/2014/main" id="{4070E89C-166A-ED05-E74E-32F257AE6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" name="Text Box 93">
                <a:extLst>
                  <a:ext uri="{FF2B5EF4-FFF2-40B4-BE49-F238E27FC236}">
                    <a16:creationId xmlns:a16="http://schemas.microsoft.com/office/drawing/2014/main" id="{884E46DA-7EA5-B539-5632-A1BBB4E1CA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61" name="Group 94">
              <a:extLst>
                <a:ext uri="{FF2B5EF4-FFF2-40B4-BE49-F238E27FC236}">
                  <a16:creationId xmlns:a16="http://schemas.microsoft.com/office/drawing/2014/main" id="{D8C2D3AC-0C7E-BC65-4658-7E41DF0F9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6637" y="5500687"/>
              <a:ext cx="1512888" cy="304800"/>
              <a:chOff x="112" y="2105"/>
              <a:chExt cx="953" cy="192"/>
            </a:xfrm>
          </p:grpSpPr>
          <p:sp>
            <p:nvSpPr>
              <p:cNvPr id="62" name="Rectangle 95">
                <a:extLst>
                  <a:ext uri="{FF2B5EF4-FFF2-40B4-BE49-F238E27FC236}">
                    <a16:creationId xmlns:a16="http://schemas.microsoft.com/office/drawing/2014/main" id="{CE92C1BB-AB2A-FFD1-33DA-0AFADED14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3" name="Text Box 96">
                <a:extLst>
                  <a:ext uri="{FF2B5EF4-FFF2-40B4-BE49-F238E27FC236}">
                    <a16:creationId xmlns:a16="http://schemas.microsoft.com/office/drawing/2014/main" id="{37F1B010-BFF3-4208-9DEC-8536401AD9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868787-47F1-C4F4-3BF9-1DCACE47CF5D}"/>
              </a:ext>
            </a:extLst>
          </p:cNvPr>
          <p:cNvGrpSpPr/>
          <p:nvPr/>
        </p:nvGrpSpPr>
        <p:grpSpPr>
          <a:xfrm>
            <a:off x="7129462" y="3876675"/>
            <a:ext cx="1039813" cy="873125"/>
            <a:chOff x="7129462" y="3876675"/>
            <a:chExt cx="1039813" cy="873125"/>
          </a:xfrm>
        </p:grpSpPr>
        <p:sp>
          <p:nvSpPr>
            <p:cNvPr id="71" name="Line 98">
              <a:extLst>
                <a:ext uri="{FF2B5EF4-FFF2-40B4-BE49-F238E27FC236}">
                  <a16:creationId xmlns:a16="http://schemas.microsoft.com/office/drawing/2014/main" id="{BAE87E99-2271-12AD-88DC-3B96F5B70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9462" y="3876675"/>
              <a:ext cx="1033463" cy="5635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2" name="Line 99">
              <a:extLst>
                <a:ext uri="{FF2B5EF4-FFF2-40B4-BE49-F238E27FC236}">
                  <a16:creationId xmlns:a16="http://schemas.microsoft.com/office/drawing/2014/main" id="{60E7826D-DDF7-A403-CEBC-4E5FC29D3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5812" y="4186237"/>
              <a:ext cx="1033463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992CA61-728B-1B19-F10B-C39C27C119A6}"/>
              </a:ext>
            </a:extLst>
          </p:cNvPr>
          <p:cNvGrpSpPr/>
          <p:nvPr/>
        </p:nvGrpSpPr>
        <p:grpSpPr>
          <a:xfrm>
            <a:off x="7108825" y="5376862"/>
            <a:ext cx="1081087" cy="1303338"/>
            <a:chOff x="7083425" y="5376862"/>
            <a:chExt cx="1081087" cy="1303338"/>
          </a:xfrm>
        </p:grpSpPr>
        <p:sp>
          <p:nvSpPr>
            <p:cNvPr id="74" name="Line 100">
              <a:extLst>
                <a:ext uri="{FF2B5EF4-FFF2-40B4-BE49-F238E27FC236}">
                  <a16:creationId xmlns:a16="http://schemas.microsoft.com/office/drawing/2014/main" id="{BFE31CF2-D1AA-BB86-EA01-953C2D5E9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1050" y="5376862"/>
              <a:ext cx="1033462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5" name="Line 101">
              <a:extLst>
                <a:ext uri="{FF2B5EF4-FFF2-40B4-BE49-F238E27FC236}">
                  <a16:creationId xmlns:a16="http://schemas.microsoft.com/office/drawing/2014/main" id="{4951F715-2E79-5C49-B32E-94B8A1896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5175" y="5630862"/>
              <a:ext cx="1033462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6" name="Line 102">
              <a:extLst>
                <a:ext uri="{FF2B5EF4-FFF2-40B4-BE49-F238E27FC236}">
                  <a16:creationId xmlns:a16="http://schemas.microsoft.com/office/drawing/2014/main" id="{2456D039-D318-0534-0BA7-E8858D3FE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300" y="5873750"/>
              <a:ext cx="1033462" cy="5635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7" name="Line 103">
              <a:extLst>
                <a:ext uri="{FF2B5EF4-FFF2-40B4-BE49-F238E27FC236}">
                  <a16:creationId xmlns:a16="http://schemas.microsoft.com/office/drawing/2014/main" id="{A31E4505-5D3F-1FCD-FC73-BAC2343FF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3425" y="6116637"/>
              <a:ext cx="1033462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E4E1CB9-162B-C7EA-B01B-F737A802250D}"/>
              </a:ext>
            </a:extLst>
          </p:cNvPr>
          <p:cNvGrpSpPr/>
          <p:nvPr/>
        </p:nvGrpSpPr>
        <p:grpSpPr>
          <a:xfrm>
            <a:off x="2316162" y="3452813"/>
            <a:ext cx="3752850" cy="369332"/>
            <a:chOff x="2316162" y="3452813"/>
            <a:chExt cx="3752850" cy="369332"/>
          </a:xfrm>
        </p:grpSpPr>
        <p:grpSp>
          <p:nvGrpSpPr>
            <p:cNvPr id="79" name="Group 84">
              <a:extLst>
                <a:ext uri="{FF2B5EF4-FFF2-40B4-BE49-F238E27FC236}">
                  <a16:creationId xmlns:a16="http://schemas.microsoft.com/office/drawing/2014/main" id="{8A2FE48C-CD64-AF1E-21C4-979117CD4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162" y="3460750"/>
              <a:ext cx="1512888" cy="304800"/>
              <a:chOff x="112" y="2105"/>
              <a:chExt cx="953" cy="192"/>
            </a:xfrm>
          </p:grpSpPr>
          <p:sp>
            <p:nvSpPr>
              <p:cNvPr id="81" name="Rectangle 82">
                <a:extLst>
                  <a:ext uri="{FF2B5EF4-FFF2-40B4-BE49-F238E27FC236}">
                    <a16:creationId xmlns:a16="http://schemas.microsoft.com/office/drawing/2014/main" id="{F20DAACB-402E-AAD0-9B6A-9492BA052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2" name="Text Box 83">
                <a:extLst>
                  <a:ext uri="{FF2B5EF4-FFF2-40B4-BE49-F238E27FC236}">
                    <a16:creationId xmlns:a16="http://schemas.microsoft.com/office/drawing/2014/main" id="{BA83278C-FCDD-2C29-832B-5CAC6AE80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sp>
          <p:nvSpPr>
            <p:cNvPr id="80" name="Text Box 22">
              <a:extLst>
                <a:ext uri="{FF2B5EF4-FFF2-40B4-BE49-F238E27FC236}">
                  <a16:creationId xmlns:a16="http://schemas.microsoft.com/office/drawing/2014/main" id="{53379A7C-3A75-F281-0EA1-638B36CD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800" y="3452813"/>
              <a:ext cx="22082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rcv ack1, send pkt5</a:t>
              </a:r>
            </a:p>
          </p:txBody>
        </p:sp>
      </p:grpSp>
      <p:sp>
        <p:nvSpPr>
          <p:cNvPr id="83" name="Line 14">
            <a:extLst>
              <a:ext uri="{FF2B5EF4-FFF2-40B4-BE49-F238E27FC236}">
                <a16:creationId xmlns:a16="http://schemas.microsoft.com/office/drawing/2014/main" id="{6827174C-94B1-2B59-291F-E6905A1F9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7262" y="1612900"/>
            <a:ext cx="11113" cy="453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5" name="TextBox 74">
            <a:extLst>
              <a:ext uri="{FF2B5EF4-FFF2-40B4-BE49-F238E27FC236}">
                <a16:creationId xmlns:a16="http://schemas.microsoft.com/office/drawing/2014/main" id="{C95B1059-A618-91A4-8A89-4BD05281F8A1}"/>
              </a:ext>
            </a:extLst>
          </p:cNvPr>
          <p:cNvSpPr txBox="1"/>
          <p:nvPr/>
        </p:nvSpPr>
        <p:spPr>
          <a:xfrm>
            <a:off x="444081" y="6314105"/>
            <a:ext cx="466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4019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  <p:bldP spid="18" grpId="0" animBg="1"/>
      <p:bldP spid="19" grpId="0" animBg="1"/>
      <p:bldP spid="20" grpId="0" animBg="1"/>
      <p:bldP spid="21" grpId="0" animBg="1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98EB-7B3E-AC78-1BFF-B4D1A46B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D8505-3903-5772-E36A-0F9DE0B6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err="1"/>
              <a:t>pkt</a:t>
            </a:r>
            <a:r>
              <a:rPr lang="en-IN" dirty="0"/>
              <a:t> = </a:t>
            </a:r>
            <a:r>
              <a:rPr lang="en-IN" dirty="0" err="1"/>
              <a:t>make_pkt</a:t>
            </a:r>
            <a:r>
              <a:rPr lang="en-IN" dirty="0"/>
              <a:t>(data, …)</a:t>
            </a:r>
          </a:p>
          <a:p>
            <a:pPr lvl="1"/>
            <a:r>
              <a:rPr lang="en-IN" dirty="0"/>
              <a:t>make a </a:t>
            </a:r>
            <a:r>
              <a:rPr lang="en-IN" dirty="0">
                <a:solidFill>
                  <a:schemeClr val="accent1"/>
                </a:solidFill>
              </a:rPr>
              <a:t>packet</a:t>
            </a:r>
            <a:r>
              <a:rPr lang="en-IN" dirty="0"/>
              <a:t> from </a:t>
            </a:r>
            <a:r>
              <a:rPr lang="en-IN" dirty="0">
                <a:solidFill>
                  <a:schemeClr val="accent1"/>
                </a:solidFill>
              </a:rPr>
              <a:t>data</a:t>
            </a:r>
          </a:p>
          <a:p>
            <a:r>
              <a:rPr lang="en-IN" dirty="0" err="1"/>
              <a:t>udt_send</a:t>
            </a:r>
            <a:r>
              <a:rPr lang="en-IN" dirty="0"/>
              <a:t>(packet)</a:t>
            </a:r>
          </a:p>
          <a:p>
            <a:pPr lvl="1"/>
            <a:r>
              <a:rPr lang="en-IN" dirty="0"/>
              <a:t>send </a:t>
            </a:r>
            <a:r>
              <a:rPr lang="en-IN" dirty="0">
                <a:solidFill>
                  <a:schemeClr val="accent1"/>
                </a:solidFill>
              </a:rPr>
              <a:t>packet</a:t>
            </a:r>
            <a:r>
              <a:rPr lang="en-IN" dirty="0"/>
              <a:t> on the communication channel</a:t>
            </a:r>
          </a:p>
          <a:p>
            <a:pPr lvl="1"/>
            <a:r>
              <a:rPr lang="en-IN" dirty="0" err="1"/>
              <a:t>udt</a:t>
            </a:r>
            <a:r>
              <a:rPr lang="en-IN" dirty="0"/>
              <a:t> stands for unreliable data transfer</a:t>
            </a:r>
          </a:p>
          <a:p>
            <a:r>
              <a:rPr lang="en-IN" dirty="0"/>
              <a:t>data = extract(packet)</a:t>
            </a:r>
          </a:p>
          <a:p>
            <a:pPr lvl="1"/>
            <a:r>
              <a:rPr lang="en-IN" dirty="0"/>
              <a:t>extract </a:t>
            </a:r>
            <a:r>
              <a:rPr lang="en-IN" dirty="0">
                <a:solidFill>
                  <a:schemeClr val="accent1"/>
                </a:solidFill>
              </a:rPr>
              <a:t>data</a:t>
            </a:r>
            <a:r>
              <a:rPr lang="en-IN" dirty="0"/>
              <a:t> from the </a:t>
            </a:r>
            <a:r>
              <a:rPr lang="en-IN" dirty="0">
                <a:solidFill>
                  <a:schemeClr val="accent1"/>
                </a:solidFill>
              </a:rPr>
              <a:t>packet</a:t>
            </a:r>
          </a:p>
          <a:p>
            <a:r>
              <a:rPr lang="en-IN" dirty="0"/>
              <a:t>deliver(data)</a:t>
            </a:r>
          </a:p>
          <a:p>
            <a:pPr lvl="1"/>
            <a:r>
              <a:rPr lang="en-IN" dirty="0"/>
              <a:t>deliver </a:t>
            </a:r>
            <a:r>
              <a:rPr lang="en-IN" dirty="0">
                <a:solidFill>
                  <a:schemeClr val="accent1"/>
                </a:solidFill>
              </a:rPr>
              <a:t>data</a:t>
            </a:r>
            <a:r>
              <a:rPr lang="en-IN" dirty="0"/>
              <a:t> to the application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10416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927D-1421-4E8B-A4CC-C29B8051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Finite state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99739-11AD-01CE-25E2-D4782470F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For variable initialization, we add an action that is not preceded by any event</a:t>
            </a:r>
          </a:p>
          <a:p>
            <a:r>
              <a:rPr lang="en-IN" dirty="0"/>
              <a:t>The initialization action is taken when the execution reaches a particular state for the first time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0105B6-98E0-EF1D-3A3B-5FEE98FF8AA0}"/>
                  </a:ext>
                </a:extLst>
              </p14:cNvPr>
              <p14:cNvContentPartPr/>
              <p14:nvPr/>
            </p14:nvContentPartPr>
            <p14:xfrm>
              <a:off x="6444720" y="2289600"/>
              <a:ext cx="624240" cy="3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0105B6-98E0-EF1D-3A3B-5FEE98FF8A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5360" y="2280240"/>
                <a:ext cx="642960" cy="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11569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D4FC-96AA-5658-FF26-D3539DC3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C6701-E9E6-DB94-DCBB-0CDCDE5B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6A265F-3145-DFA0-3736-037354C82B10}"/>
                  </a:ext>
                </a:extLst>
              </p14:cNvPr>
              <p14:cNvContentPartPr/>
              <p14:nvPr/>
            </p14:nvContentPartPr>
            <p14:xfrm>
              <a:off x="783000" y="176040"/>
              <a:ext cx="11390400" cy="6402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6A265F-3145-DFA0-3736-037354C82B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3640" y="166680"/>
                <a:ext cx="11409120" cy="64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9281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7AB32-95B1-C997-8180-592884A1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7355-09CC-4D3C-510D-50E7604D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sender (FSM)</a:t>
            </a: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B31DC6F7-31E4-899D-8DA0-B1A4CD729E06}"/>
              </a:ext>
            </a:extLst>
          </p:cNvPr>
          <p:cNvSpPr>
            <a:spLocks/>
          </p:cNvSpPr>
          <p:nvPr/>
        </p:nvSpPr>
        <p:spPr bwMode="auto">
          <a:xfrm>
            <a:off x="6813217" y="2188598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A43A7909-1D36-D549-A3D7-2490B305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292" y="2609285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A610BA3-D3DB-4A10-F5E4-6D83F95F7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979" y="2693423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29807BC4-A896-A6CF-2907-9B64DAC8B9BA}"/>
              </a:ext>
            </a:extLst>
          </p:cNvPr>
          <p:cNvSpPr>
            <a:spLocks/>
          </p:cNvSpPr>
          <p:nvPr/>
        </p:nvSpPr>
        <p:spPr bwMode="auto">
          <a:xfrm flipV="1">
            <a:off x="6825917" y="349175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385A17D3-A7C3-5283-B082-D9656F8BD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717" y="448304"/>
            <a:ext cx="6890656" cy="2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notcorrupt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81F7E7-E067-DCCC-42A0-6633D1AA1341}"/>
              </a:ext>
            </a:extLst>
          </p:cNvPr>
          <p:cNvGrpSpPr/>
          <p:nvPr/>
        </p:nvGrpSpPr>
        <p:grpSpPr>
          <a:xfrm>
            <a:off x="4931229" y="3938046"/>
            <a:ext cx="6749141" cy="933582"/>
            <a:chOff x="6542313" y="5037504"/>
            <a:chExt cx="6749141" cy="933582"/>
          </a:xfrm>
        </p:grpSpPr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B330C376-2385-2E47-998C-0ABA949C6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4" y="5351961"/>
              <a:ext cx="5649686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if 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&lt;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send_base+N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{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sndpkt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[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] 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make_pkt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(data,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csum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[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nextseqnum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])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if 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send_base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==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start_timer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++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} else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refuse_data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(data)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D7F2397C-D14B-ABD7-FEE4-F0110733D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3" y="5037504"/>
              <a:ext cx="674914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_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send(data)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2C87C665-BEC2-F846-BA0F-A235F4B97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2053" y="5375571"/>
              <a:ext cx="2857393" cy="319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B1015ABF-A275-3307-F368-DB2B84069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838" y="1773123"/>
            <a:ext cx="1098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24" name="Line 39">
            <a:extLst>
              <a:ext uri="{FF2B5EF4-FFF2-40B4-BE49-F238E27FC236}">
                <a16:creationId xmlns:a16="http://schemas.microsoft.com/office/drawing/2014/main" id="{2F321A7C-F263-1024-4594-979F5EBDA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7455" y="2517815"/>
            <a:ext cx="2783460" cy="327555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F71C2CC1-6C6D-0445-8C8D-3001D9775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995" y="747303"/>
            <a:ext cx="412012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ackseqno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getackseqnum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if 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ackseqno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&gt;=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send_base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send_base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ackseqno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+ 1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stop_timer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if 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nextseqno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!=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send_base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start_timer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}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F328F74E-FDBE-BBE5-7648-06D624055F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0688" y="758188"/>
            <a:ext cx="336027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3CCD3B46-DE21-FA46-61D1-3B6F22A643CD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E4E808C5-92EE-D6F9-1EF1-06979E157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3557" y="2500427"/>
            <a:ext cx="140176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491C58-F4F2-646A-6E28-BC0C270F1267}"/>
                  </a:ext>
                </a:extLst>
              </p:cNvPr>
              <p:cNvSpPr txBox="1"/>
              <p:nvPr/>
            </p:nvSpPr>
            <p:spPr>
              <a:xfrm>
                <a:off x="2786741" y="2155369"/>
                <a:ext cx="1349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491C58-F4F2-646A-6E28-BC0C270F1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1" y="2155369"/>
                <a:ext cx="134982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35938C1-DCF3-DA5D-08E7-EF2B8227BE8F}"/>
              </a:ext>
            </a:extLst>
          </p:cNvPr>
          <p:cNvSpPr txBox="1"/>
          <p:nvPr/>
        </p:nvSpPr>
        <p:spPr>
          <a:xfrm>
            <a:off x="2688772" y="243839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send_base</a:t>
            </a:r>
            <a:r>
              <a:rPr lang="en-IN" dirty="0"/>
              <a:t> = 1</a:t>
            </a:r>
          </a:p>
          <a:p>
            <a:r>
              <a:rPr lang="en-IN" dirty="0" err="1"/>
              <a:t>nextseqnum</a:t>
            </a:r>
            <a:r>
              <a:rPr lang="en-IN" dirty="0"/>
              <a:t> = 1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D9B58DB6-C788-4FAA-0CFA-27BBE67F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885" y="2414047"/>
            <a:ext cx="3113318" cy="39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timeout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id="{700AB914-7FE8-9B88-CCA9-C549946288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7309" y="2722518"/>
            <a:ext cx="1567548" cy="187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F18453A-10F6-85C5-6134-695EF808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3770" y="2707960"/>
            <a:ext cx="3243942" cy="34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start_timer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sndpkt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[base])</a:t>
            </a:r>
          </a:p>
          <a:p>
            <a:pPr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udt_send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sndpkt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[base+1])</a:t>
            </a:r>
          </a:p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udt_send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sndpkt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[nextseqnum-1])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1E20D02-35DD-E80B-307F-85FA92FDADD7}"/>
              </a:ext>
            </a:extLst>
          </p:cNvPr>
          <p:cNvCxnSpPr>
            <a:endCxn id="16" idx="3"/>
          </p:cNvCxnSpPr>
          <p:nvPr/>
        </p:nvCxnSpPr>
        <p:spPr>
          <a:xfrm>
            <a:off x="7756073" y="2810875"/>
            <a:ext cx="262056" cy="187348"/>
          </a:xfrm>
          <a:prstGeom prst="curvedConnector3">
            <a:avLst>
              <a:gd name="adj1" fmla="val 18723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88EB6B1A-E4DF-C82F-8537-2295D7F11E72}"/>
              </a:ext>
            </a:extLst>
          </p:cNvPr>
          <p:cNvCxnSpPr>
            <a:stCxn id="16" idx="1"/>
            <a:endCxn id="15" idx="3"/>
          </p:cNvCxnSpPr>
          <p:nvPr/>
        </p:nvCxnSpPr>
        <p:spPr>
          <a:xfrm rot="10800000" flipH="1" flipV="1">
            <a:off x="6817978" y="2998223"/>
            <a:ext cx="231685" cy="432202"/>
          </a:xfrm>
          <a:prstGeom prst="curvedConnector4">
            <a:avLst>
              <a:gd name="adj1" fmla="val -1240403"/>
              <a:gd name="adj2" fmla="val 18548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 Box 20">
            <a:extLst>
              <a:ext uri="{FF2B5EF4-FFF2-40B4-BE49-F238E27FC236}">
                <a16:creationId xmlns:a16="http://schemas.microsoft.com/office/drawing/2014/main" id="{69FD122A-6F7A-3F29-C839-E18D81066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35" y="3441873"/>
            <a:ext cx="6890656" cy="2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corrupt(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7">
                <a:extLst>
                  <a:ext uri="{FF2B5EF4-FFF2-40B4-BE49-F238E27FC236}">
                    <a16:creationId xmlns:a16="http://schemas.microsoft.com/office/drawing/2014/main" id="{CAC1799D-2487-C654-346D-848D56915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1084" y="3740872"/>
                <a:ext cx="1175657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alt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cs typeface="+mn-cs"/>
                        </a:rPr>
                        <m:t>∧</m:t>
                      </m:r>
                    </m:oMath>
                  </m:oMathPara>
                </a14:m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38" name="Text Box 7">
                <a:extLst>
                  <a:ext uri="{FF2B5EF4-FFF2-40B4-BE49-F238E27FC236}">
                    <a16:creationId xmlns:a16="http://schemas.microsoft.com/office/drawing/2014/main" id="{CAC1799D-2487-C654-346D-848D56915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1084" y="3740872"/>
                <a:ext cx="1175657" cy="619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17">
            <a:extLst>
              <a:ext uri="{FF2B5EF4-FFF2-40B4-BE49-F238E27FC236}">
                <a16:creationId xmlns:a16="http://schemas.microsoft.com/office/drawing/2014/main" id="{818E5EE2-DFBA-67DA-CEE2-716EDE2D6F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6" y="3751757"/>
            <a:ext cx="336027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664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3C1F-DEA1-BE8B-111B-0AB09CDA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receiver (FSM)</a:t>
            </a: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4EF8631A-E789-7C91-F344-AD040ABDA6D6}"/>
              </a:ext>
            </a:extLst>
          </p:cNvPr>
          <p:cNvSpPr>
            <a:spLocks/>
          </p:cNvSpPr>
          <p:nvPr/>
        </p:nvSpPr>
        <p:spPr bwMode="auto">
          <a:xfrm>
            <a:off x="6813217" y="2188598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4DB27026-28E7-122E-CD0C-8EB407000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292" y="2609285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20F8239E-3D9E-2F7F-01E1-B120D595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979" y="2693423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841229F4-83A8-46FE-952C-3742843B2B18}"/>
              </a:ext>
            </a:extLst>
          </p:cNvPr>
          <p:cNvSpPr>
            <a:spLocks/>
          </p:cNvSpPr>
          <p:nvPr/>
        </p:nvSpPr>
        <p:spPr bwMode="auto">
          <a:xfrm flipV="1">
            <a:off x="6825917" y="349175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4DCC02A7-307D-00D9-BAC1-656A1175E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230" y="1275620"/>
            <a:ext cx="6890656" cy="2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(corrupt(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|| !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hasseqnum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rcv_base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FBEF30-B7D0-AE05-2A77-217229E836B4}"/>
              </a:ext>
            </a:extLst>
          </p:cNvPr>
          <p:cNvGrpSpPr/>
          <p:nvPr/>
        </p:nvGrpSpPr>
        <p:grpSpPr>
          <a:xfrm>
            <a:off x="4931229" y="3938046"/>
            <a:ext cx="6749141" cy="933582"/>
            <a:chOff x="6542313" y="5037504"/>
            <a:chExt cx="6749141" cy="933582"/>
          </a:xfrm>
        </p:grpSpPr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746A3697-C6F1-397C-0850-5E120A4AE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4" y="5351961"/>
              <a:ext cx="5649686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= extract(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deliver(data)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sendpkt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=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make_pkt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rcv_base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, ACK,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chksum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sendpkt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++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166B0EF0-9C7C-3CED-975C-EC6D41B3B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3" y="5037504"/>
              <a:ext cx="674914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notcorrupt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&amp;&amp;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hasseqnum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,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rcv_base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EBE17A48-631C-22EB-6672-F4324130E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2053" y="5375571"/>
              <a:ext cx="2857393" cy="319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D1AE5C42-74FC-9976-AF2C-30BC72B5A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879" y="2861697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24" name="Line 39">
            <a:extLst>
              <a:ext uri="{FF2B5EF4-FFF2-40B4-BE49-F238E27FC236}">
                <a16:creationId xmlns:a16="http://schemas.microsoft.com/office/drawing/2014/main" id="{35561C49-ABAB-0D2C-428F-714E9703D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527" y="2600895"/>
            <a:ext cx="433388" cy="244475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723A4304-5443-75F8-1A21-6713F773E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907" y="1607276"/>
            <a:ext cx="412012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FD4C0C0B-4732-A796-34A0-C198EC8F5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0087" y="1607276"/>
            <a:ext cx="336027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D85A9FEB-5362-343A-B76C-85583FEE4088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E84BBD04-BEFD-45A2-EC44-02C8DEE0E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7785" y="2609286"/>
            <a:ext cx="140176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95B222-5594-33FF-8E7A-B25C5BF99645}"/>
                  </a:ext>
                </a:extLst>
              </p:cNvPr>
              <p:cNvSpPr txBox="1"/>
              <p:nvPr/>
            </p:nvSpPr>
            <p:spPr>
              <a:xfrm>
                <a:off x="5061855" y="2264228"/>
                <a:ext cx="1349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95B222-5594-33FF-8E7A-B25C5BF99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855" y="2264228"/>
                <a:ext cx="134982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B8A51FD-3925-1520-1AF5-6197979B27FD}"/>
              </a:ext>
            </a:extLst>
          </p:cNvPr>
          <p:cNvSpPr txBox="1"/>
          <p:nvPr/>
        </p:nvSpPr>
        <p:spPr>
          <a:xfrm>
            <a:off x="5040084" y="2612568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rcv_base</a:t>
            </a:r>
            <a:r>
              <a:rPr lang="en-IN" dirty="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302442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7853-3F91-65C3-A7CB-35EE738B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8D865-1DD7-B623-F933-902E1CEEB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Let’s allow packet loss, in addition to the packet corruption</a:t>
            </a:r>
          </a:p>
          <a:p>
            <a:r>
              <a:rPr lang="en-IN" dirty="0"/>
              <a:t>What modifications are needed in rdt2.1?</a:t>
            </a:r>
          </a:p>
        </p:txBody>
      </p:sp>
    </p:spTree>
    <p:extLst>
      <p:ext uri="{BB962C8B-B14F-4D97-AF65-F5344CB8AC3E}">
        <p14:creationId xmlns:p14="http://schemas.microsoft.com/office/powerpoint/2010/main" val="408527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B4B12-DE80-9B5A-4083-569348CF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(packet loss)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C976-62DC-424C-CE11-554CD20B1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D91E00-1B65-2EDB-DA2B-259B46739076}"/>
                  </a:ext>
                </a:extLst>
              </p14:cNvPr>
              <p14:cNvContentPartPr/>
              <p14:nvPr/>
            </p14:nvContentPartPr>
            <p14:xfrm>
              <a:off x="1898640" y="1019880"/>
              <a:ext cx="8143920" cy="578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D91E00-1B65-2EDB-DA2B-259B467390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9280" y="1010520"/>
                <a:ext cx="8162640" cy="58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65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9BA4C-8640-88C5-B472-0F15E0F3A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92E7-1E01-8691-5371-86DC614A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 (ACK loss)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CE5ED-40A9-18AB-1EF5-E76209BDA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012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3849</Words>
  <Application>Microsoft Office PowerPoint</Application>
  <PresentationFormat>Widescreen</PresentationFormat>
  <Paragraphs>751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Consolas</vt:lpstr>
      <vt:lpstr>Courier New</vt:lpstr>
      <vt:lpstr>Symbol</vt:lpstr>
      <vt:lpstr>Tahoma</vt:lpstr>
      <vt:lpstr>Times New Roman</vt:lpstr>
      <vt:lpstr>Office Theme</vt:lpstr>
      <vt:lpstr>PowerPoint Presentation</vt:lpstr>
      <vt:lpstr>Today’s topics</vt:lpstr>
      <vt:lpstr>References</vt:lpstr>
      <vt:lpstr>Finite state machine (FSM)</vt:lpstr>
      <vt:lpstr>Finite state machine (FSM)</vt:lpstr>
      <vt:lpstr>Other APIs</vt:lpstr>
      <vt:lpstr>rdt3.0</vt:lpstr>
      <vt:lpstr>rdt3.0 (packet loss)</vt:lpstr>
      <vt:lpstr>rdt3.0 (ACK loss)</vt:lpstr>
      <vt:lpstr>rdt3.0 (ACK delayed)</vt:lpstr>
      <vt:lpstr>rdt3.0 (stop-and-wait) </vt:lpstr>
      <vt:lpstr>rdt3.0 (stop-and-wait) </vt:lpstr>
      <vt:lpstr>rdt3.0</vt:lpstr>
      <vt:lpstr>rdt3.0</vt:lpstr>
      <vt:lpstr>rdt3.0 sender</vt:lpstr>
      <vt:lpstr>rdt3.0 receiver</vt:lpstr>
      <vt:lpstr>rdt3.0 sender</vt:lpstr>
      <vt:lpstr>rdt3.0 receiver</vt:lpstr>
      <vt:lpstr>rdt3.0</vt:lpstr>
      <vt:lpstr>rdt3.0 (stop-and-wait)</vt:lpstr>
      <vt:lpstr>rdt3.0 (stop-and-wait)</vt:lpstr>
      <vt:lpstr>rdt3.0 (stop-and-wait)</vt:lpstr>
      <vt:lpstr>rdt3.0 (stop-and-wait)</vt:lpstr>
      <vt:lpstr>rdt3.0 (stop-and-wait) </vt:lpstr>
      <vt:lpstr>rdt3.0 (stop-and-wait) </vt:lpstr>
      <vt:lpstr>rdt3.0</vt:lpstr>
      <vt:lpstr>rdt3.0 (stop-and-wait) </vt:lpstr>
      <vt:lpstr>rdt3.0 (stop-and-wait) </vt:lpstr>
      <vt:lpstr>rdt3.0 reordering</vt:lpstr>
      <vt:lpstr>rdt3.0 reordering</vt:lpstr>
      <vt:lpstr>rdt3.0 reordering</vt:lpstr>
      <vt:lpstr>rdt3.0 reordering</vt:lpstr>
      <vt:lpstr>rdt3.0 reordering</vt:lpstr>
      <vt:lpstr>RDT 3.0 utilization</vt:lpstr>
      <vt:lpstr>rdt3.0: stop-and-wait utilization</vt:lpstr>
      <vt:lpstr>rdt3.0: stop-and-wait utilization</vt:lpstr>
      <vt:lpstr>rdt3.0: stop-and-wait utilization</vt:lpstr>
      <vt:lpstr>How can we improve the performance?</vt:lpstr>
      <vt:lpstr>How can we improve the performance?</vt:lpstr>
      <vt:lpstr>Pipelining</vt:lpstr>
      <vt:lpstr>Pipelining</vt:lpstr>
      <vt:lpstr>Pipelining</vt:lpstr>
      <vt:lpstr>Pipelining</vt:lpstr>
      <vt:lpstr>Utilization</vt:lpstr>
      <vt:lpstr>Pipelining</vt:lpstr>
      <vt:lpstr>Pipelining</vt:lpstr>
      <vt:lpstr>Pipelining</vt:lpstr>
      <vt:lpstr>Pipelining</vt:lpstr>
      <vt:lpstr>Pipelining (sender and receiver)</vt:lpstr>
      <vt:lpstr>Go-Back-N</vt:lpstr>
      <vt:lpstr>Go-Back-N</vt:lpstr>
      <vt:lpstr>Go-Back-N</vt:lpstr>
      <vt:lpstr>Go-Back-N (GBN)</vt:lpstr>
      <vt:lpstr>Go-Back-N</vt:lpstr>
      <vt:lpstr>GBN Sender</vt:lpstr>
      <vt:lpstr>GBN Sender</vt:lpstr>
      <vt:lpstr>GBN Receiver</vt:lpstr>
      <vt:lpstr>GBN in action</vt:lpstr>
      <vt:lpstr>GBN in action</vt:lpstr>
      <vt:lpstr>Finite state machine</vt:lpstr>
      <vt:lpstr>PowerPoint Presentation</vt:lpstr>
      <vt:lpstr>GBN sender (FSM)</vt:lpstr>
      <vt:lpstr>GBN receiver (FSM)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Piyus Kedia</dc:creator>
  <cp:lastModifiedBy>Piyus Kedia</cp:lastModifiedBy>
  <cp:revision>143</cp:revision>
  <dcterms:created xsi:type="dcterms:W3CDTF">2025-08-19T10:04:32Z</dcterms:created>
  <dcterms:modified xsi:type="dcterms:W3CDTF">2025-12-03T02:47:35Z</dcterms:modified>
</cp:coreProperties>
</file>