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1394" r:id="rId3"/>
    <p:sldId id="268" r:id="rId4"/>
    <p:sldId id="305" r:id="rId5"/>
    <p:sldId id="270" r:id="rId6"/>
    <p:sldId id="271" r:id="rId7"/>
    <p:sldId id="273" r:id="rId8"/>
    <p:sldId id="1419" r:id="rId9"/>
    <p:sldId id="1420" r:id="rId10"/>
    <p:sldId id="1425" r:id="rId11"/>
    <p:sldId id="1426" r:id="rId12"/>
    <p:sldId id="1424" r:id="rId13"/>
    <p:sldId id="1421" r:id="rId14"/>
    <p:sldId id="1453" r:id="rId15"/>
    <p:sldId id="1454" r:id="rId16"/>
    <p:sldId id="1455" r:id="rId17"/>
    <p:sldId id="1473" r:id="rId18"/>
    <p:sldId id="279" r:id="rId19"/>
    <p:sldId id="314" r:id="rId20"/>
    <p:sldId id="282" r:id="rId21"/>
    <p:sldId id="315" r:id="rId22"/>
    <p:sldId id="281" r:id="rId23"/>
    <p:sldId id="316" r:id="rId24"/>
    <p:sldId id="332" r:id="rId25"/>
    <p:sldId id="283" r:id="rId26"/>
    <p:sldId id="317" r:id="rId27"/>
    <p:sldId id="318" r:id="rId28"/>
    <p:sldId id="1067" r:id="rId29"/>
    <p:sldId id="285" r:id="rId30"/>
    <p:sldId id="286" r:id="rId31"/>
    <p:sldId id="320" r:id="rId32"/>
    <p:sldId id="1456" r:id="rId33"/>
    <p:sldId id="321" r:id="rId34"/>
    <p:sldId id="1457" r:id="rId35"/>
    <p:sldId id="1458" r:id="rId36"/>
    <p:sldId id="323" r:id="rId37"/>
    <p:sldId id="1459" r:id="rId38"/>
    <p:sldId id="322" r:id="rId39"/>
    <p:sldId id="1471" r:id="rId40"/>
    <p:sldId id="287" r:id="rId41"/>
    <p:sldId id="288" r:id="rId42"/>
    <p:sldId id="325" r:id="rId43"/>
    <p:sldId id="326" r:id="rId44"/>
    <p:sldId id="336" r:id="rId45"/>
    <p:sldId id="289" r:id="rId46"/>
    <p:sldId id="327" r:id="rId47"/>
    <p:sldId id="1460" r:id="rId48"/>
    <p:sldId id="146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00:2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4024 7148 0 0,'0'0'6'0,"0"0"28"0,0 0 18 15,0 0 17-15,0 0 16 0,0 0 18 0,0 0 18 0,0 0 16 0,0 0 13 0,0 0 12 0,0 0 8 0,0 0 6 0,-6 0 2 0,6 0 0 0,0 0-3 0,0 0-5 0,0-6-6 0,0 6-8 0,0 0-8 0,0 0-12 0,-8-4-8 0,8 4-12 0,0 0-11 0,0 0-12 16,-5 0-10-16,5-6-7 0,0 6-7 0,0 0-6 0,0 0-5 0,-5 0-2 0,5 0-6 15,0-5-1-15,0 5-4 0,-8 0 1 0,8 0 0 0,0-4 2 0,0 4 2 16,0 0-2-16,0 0 3 0,0 0-3 0,0 0-1 0,0 0-3 0,0 0-4 0,0 0-3 16,0 0-5-16,0 0-4 0,0-5-6 0,0 5-4 0,0 0-4 15,0 0-4-15,8-6-3 0,-8 6-5 0,0 0 1 0,5 0-2 0,-5 0 0 0,5 0 1 16,3 0 4-16,-2-4 4 0,1 4 1 0,-1 0 7 0,1 0 2 0,-2 0 4 0,9 0 1 16,-7 0 2-16,5 0 1 0,3-4 3 0,-10 4-2 0,9 0 2 15,-1 0 1-15,-1 0-1 0,2 0-2 0,-1-5 0 0,0 5-2 0,0 0-4 0,6 0-2 16,-6-6 1-16,1 6-5 0,6 0 0 0,-8-3-3 0,8 3-1 0,-7 0-3 15,5-7-3-15,-4 7 0 0,4 0-1 0,3 0-2 0,-7 0 1 0,6 0-1 16,-8 0 1-16,8 0-2 0,-7 0 0 0,-2 0 0 0,10 0 1 0,-8 0-1 0,1 0-1 16,-2 0 2-16,1 0 0 0,-7 7 1 0,7-7 2 0,-6 0 0 15,-1 0 3-15,8 0 1 0,-7 0-1 0,-2 0 3 0,-5 3-1 0,8-3 2 0,-2 0 1 16,-6 0 1-16,0 0-1 0,0 0 3 0,5 0-4 0,-5 0 1 0,0 0-4 16,0 0-1-16,0 0-2 0,0 0-1 0,0 0-3 0,0 0 1 0,0 0-3 15,0 6 1-15,0-6-1 0,0 0-2 0,0 0 0 0,0 0-1 0,0 0-2 0,0 5 2 0,0-5-1 16,0 0 0-16,0 0-2 0,0 0 3 15,0 0 0-15,0 0 1 0,0 4 1 0,0-4 0 0,0 0 0 0,0 0-1 0,-5 4-4 0,5-4-9 0,-6 0-10 16,6 0-14-16,-8 6-15 0,8-6-14 0,-5 0-15 0,5 0-16 0,-7 0-23 16,7 5-31-16,-8-5-40 0,2 0-47 0,6 4-51 0,-6-4-53 0,-1 0-28 15,7 5-15-15,-5-5 8 0,5 0 18 0,-8 6 22 0,8-6 25 0,-6 4 29 0,6-4 28 16,0 0 35-16,-7 0 38 0,1 6 46 0,6-6 46 0</inkml:trace>
  <inkml:trace contextRef="#ctx0" brushRef="#br0" timeOffset="1315.99">5171 7997 0 0,'0'0'7'0,"0"0"33"0,0 0 18 0,-7 0 17 0,7 0 17 0,0 0 18 0,-6 0 24 0,6 0 25 0,0 0 29 0,-8 0 21 0,8 0 18 0,0 0 1 0,-5-6-11 0,5 6-5 0,0 0-2 15,-7 0 0-15,7 0-3 0,0 0-5 0,0 0-5 0,-6-4-11 0,6 4-14 0,-6 0-19 0,6 0-19 0,0 0-16 0,0 0-13 0,0 0-10 0,0 0-6 16,0 0-4-16,0 0-5 0,0 0-4 0,0 0-4 16,0 0-7-16,0 0-3 0,0 0-7 0,0 0-4 0,0 0-7 0,0 0-5 0,0 0-7 0,0 0-5 0,0 0-5 15,0 0-2-15,6-5-2 0,-6 5 0 0,6 0 4 0,-6 0 1 0,7 0 6 16,-2 0 6-16,3 0 5 0,5 0 7 0,-7 0 4 0,7 0 6 0,0 0 3 15,0-6 2-15,1 6 3 0,4 0-3 0,3 0-3 0,-2-3-2 0,1 3-7 0,-7-4-5 16,6 4-7-16,2 0-9 0,-2-6-7 0,-1 6-8 0,3 0-5 0,-9 0-7 16,8 0-4-16,-8 0-3 0,2 0-1 0,-9 0-2 0,8 0-2 15,-5 6 2-15,-2-6 0 0,-6 4 1 0,0-4-3 16,0 0-1-16,7 3-1 0,-7-3 3 0,0 6-1 0,-7-6 2 0,7 5-1 0,-6-1-5 16,6 2-6-16,-8 0-7 0,3-3-12 0,-3 3-8 0,3 0-14 0,0-3-9 0,-4-3-15 0,-3 6-10 0,4-2-13 0,3 1-15 15,-2-1-8-15,-5-4-12 0,5 5-18 0,1-5-23 0,-2 0-28 0,2 6-28 16,-1-6-20-16,2 0-18 0,-4 0-12 0,9 0-15 0,0 0-9 0,-5 0-10 0,5 0 8 15,-5-6 16-15,5 6 19 0,0 0 21 0,0 0 31 0,0 0 33 0,0 0 39 16,0-5 35-16,0 5 33 0,0-4 30 0</inkml:trace>
  <inkml:trace contextRef="#ctx0" brushRef="#br0" timeOffset="2865.58">5530 9056 14 0,'-8'6'90'0,"8"-6"44"0,0 0 35 0,0 0 34 0,-6 0 27 0,6 0 29 0,0-6 26 0,0 6 27 0,-7 0 25 0,7 0 28 0,0 0 26 0,0 0-29 0,0 0-59 0,0 0-48 0,0 0-34 0,0 0-26 0,7-4-19 0,-7 4-16 0,0-5-14 0,0 5-13 0,0 0-10 0,0 0-15 0,0-4-13 0,0 4-12 31,0 0-14-31,6 0-11 0,-6 0-8 0,0 0-7 0,0 0-6 0,0-5-3 16,0 5-5-16,0 0 1 0,0 0 1 0,0 0 1 0,8 0 1 0,-3 0 2 15,-5 0-1-15,8 0-2 0,-8 0 1 0,5 0-3 0,2 0-3 0,0 0 0 16,-2 0-5-16,2 0-1 0,-7 0-2 0,8 0-4 0,-3 5-6 0,2-5-4 16,0 0-7-16,-2 0-15 0,2 0-21 0,2 4-36 0,-9-4-43 0,5 5-99 0,1-5-123 15,1 4-76-15,-2-4-58 0,-5 6-19 0,9-6 2 0,-9 0 9 0,5 0 16 0,-5-6 18 16,7 2 26-16,-7-10 36 0,-7-2 41 0,7-2 56 0,0-12 62 0,-5 0 88 16,-4-4 102-16</inkml:trace>
  <inkml:trace contextRef="#ctx0" brushRef="#br0" timeOffset="5580.16">5392 10258 53 0,'0'6'124'0,"0"-6"40"0,0 0 34 0,0 0 29 0,0 0 26 0,0 0 25 0,0 0 22 0,0 0 24 15,0 0 22-15,0 0 26 0,0 0 25 0,0 0-45 0,6 0-89 0,-6 0-47 0,0 0-23 0,0 0-15 0,0-6-7 0,0 6-8 0,0 0-7 0,0 0-8 0,0 0-6 0,0 0-11 0,8-3-13 0,-8 3-13 16,0 0-16-16,0 0-14 0,0 0-16 0,0 0-9 16,0 0-12-16,0 0-9 0,6-7-6 0,-6 7-7 0,0 0-1 0,0 0-3 0,7 0 2 0,-2 0 3 15,-5 7 1-15,7-7 5 0,0 0 2 0,-7 0 5 0,5 0 4 0,3 0 2 16,-8 0 2-16,7 3 1 0,-2-3-2 0,4 0 1 0,-4 0-3 0,0 0-1 0,3 0-1 16,-3 6-1-16,3-6-3 0,-2 0-2 0,1 0-2 0,7 0-5 0,-9 0-2 15,3 0-5-15,-3 5-1 0,9-5-5 0,-9 0-6 0,2 0-21 0,6 0-24 16,-6 0-36-16,0 0-38 0,-2 0-69 0,2 0-75 0,2 0-103 0,-4 0-109 15,1 0-48-15,1 0-10 0,-7-5 3 0,5 5 12 0,-5-6 21 0,9 3 25 0,-9-9 39 16,0 3 45-16,0-4 52 0,0-2 58 0,0-6 72 0,-9 2 74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42:31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4063 5541 0 0,'0'0'4'0,"0"-6"52"0,-5 0 29 0,5 2 22 0,0 4 22 0,0 0 24 0,0-9 27 0,5 4 24 0,-5-1 27 0,0 2 21 0,0-1 22 0,0 5-2 0,0-4-15 0,0-1-25 0,0-2-33 0,0 7-14 0,0 0-8 0,0 0-10 0,0-3-6 15,0 3-10-15,0-6-16 0,0 6-12 0,0-4-11 0,0 4-8 0,0 0-7 16,-5-5-6-16,5 5-3 0,0-6-6 0,0 6-2 0,-9 0-6 0,9-4-4 0,-5 4-4 0,5 0-3 0,-7-5-4 15,7 5-5-15,-6 0-3 0,-1 0-4 0,7 0-3 0,-6 0-2 0,-2 0-2 0,3 0-1 16,0 0 0-16,-3 0 2 0,2 0 1 0,-1 0 1 0,-1 0 0 0,3 5-1 16,-1-5-2-16,-7 0-3 0,5 4-3 0,3 2-2 0,-3-6-2 0,2 5-3 15,-6-1-1-15,4 2-3 0,2-3-4 0,-1 4-6 0,1-2-3 0,1-1-5 16,-11 1-1-16,11 5-4 0,-1-5-3 0,-1 4 1 0,2-5-3 0,-4 8-2 16,2-3-1-16,2 0-2 0,-1 1-1 0,-2 1-2 0,3-1 3 0,-3-1-3 0,3 0 0 15,-2 1 2-15,0 4 0 0,7-4 1 16,-5 1 0-16,-3 2 3 0,1-2 1 0,7 2 3 0,-5-1 3 0,-3 3 1 15,2-6 2-15,6 4 2 0,-5-1-1 0,-3 3 2 0,8-2 1 0,-8-4 0 0,3 6 0 0,-1 0 0 0,6-5-1 16,-7 4 2-16,2 1 0 0,5 1 1 16,-9-3-2-16,4-2-1 0,5 4 1 0,-7 0 0 0,1-2 0 0,6 2 0 0,-5 6-1 0,-4-8 1 0,9 2 2 0,-7-1-1 15,2 2 0-15,5-3 0 0,-7 2-1 0,7 0-1 0,-6 0-3 0,6 0 1 0,-6 0-2 16,6 0 1-16,-8-2-2 0,8 2-1 0,0 0 0 16,-7-5-3-16,7 4 1 0,0 1-3 0,0 1-1 0,0-2 0 0,0 0-1 0,0 0 2 0,0 2-2 15,0-1 1-15,0-2 0 0,0 1-1 16,7 2 1-16,-7-1 2 0,0-1-1 0,8 2 1 0,-8-1 1 0,6 3-1 0,-6-2 2 0,6-2 1 15,-6 0-1-15,7 0 1 0,-7 2 1 0,5 2-1 0,2-3 1 0,-7 0 0 0,9 0 1 0,-4-1-1 16,1 0 1-16,-6 1-1 0,7 1 2 0,-2-2-1 0,4 1 1 0,-4 1 0 0,2 2 1 16,-1-3 0-16,-1 0 2 0,3 0-1 0,0-2 0 0,-3 8 2 15,9-6 0-15,-9-2 1 0,2 2 1 0,1 0-1 0,4 0 1 0,-5-2 0 0,-2 2 0 16,8 0-1-16,-5 4-1 0,3-4 0 0,-4 0-2 0,7 0 2 0,-7 0-1 16,4 0 0-16,5 4-1 0,-11-4-1 0,8-1-2 0,1 2 1 0,-2 2-1 15,2-3-1-15,-9 1-1 0,16 2 1 0,-15-3 0 0,14 4 1 0,-6-4-2 0,-4 4-1 16,4-5 1-16,6 7-1 0,-6-2-2 0,4-4 2 0,3 4-2 0,-8-4 1 15,6 6-1-15,0-9-1 0,1 4 2 0,-1-2-2 0,-6 2 1 0,13-1 1 0,-12-6 0 16,6 6 0-16,-1-6 2 0,0 1-1 0,-1-5 1 0,3 5 0 0,-3-6 2 16,-2 1 2-16,3 4 0 0,1-3 2 0,-3-6-1 0,3 6-1 0,-6-3 1 15,7-3-1-15,-3 6 0 0,3-6-1 0,-10 0 2 0,10 0-1 0,-3 0 2 16,3 0 0-16,-2 0-2 16,1 0 1-16,-8 0-2 0,8-6 1 0,-1 6-1 0,2 0 2 0,-3-3-1 0,3 3 1 0,-2-6 1 0,-1 6 1 0,3-6-2 0,-3 6-1 15,1-4 0-15,10-1 1 0,-10 0 0 0,-1 1-1 0,3-2 2 0,-3 2 1 16,1-1 1-16,8-5 0 0,-6 4 3 0,-3 3 3 0,3-3 0 15,-2-3 4-15,1 3 2 0,-8-3 6 0,8 5 6 0,-7-7 7 0,5 7 8 0,-4-7 4 0,-1 2 8 16,0 5 5-16,0-8 4 0,0 3 5 0,-7 0 4 0,9-6 1 0,-4 5 0 16,-3 1 2-16,5-6-3 0,-8 5-3 0,9-4-6 15,-9-1-8-15,10-1-7 0,-9 2-5 0,7 1-9 0,-8-2-5 0,11-1-7 0,-11-4-4 0,3 7-6 32,2-3-2-32,-1-4-2 0,3 7-2 0,-6-8 2 0,8 3-1 0,-7 3 0 0,5-4 3 15,0-2 3-15,-4 3 0 0,4-3 4 0,-3 6-2 0,1-4 5 0,-2 0 1 16,-3-1 3-16,3 1-2 0,5-2 2 0,-7 3-1 0,2-1-2 0,-8-2 2 15,5 3-4-15,3-3 1 0,-3-3-4 0,-5 5 1 0,7-6-3 0,-7 1 0 0,0-1-4 16,0 1 0-16,0 0-2 0,0-6 0 0,0 0 0 0,0 2-1 0,0-2-2 16,0 2-3-16,-7-8 1 0,7 8-2 0,-5-6 0 0,-3 4 0 0,8-3 0 15,-5-3 0-15,-3 7-1 0,2-4 0 0,-1 3-1 0,1 0-2 0,-2 0 2 16,-5 1 2-16,8 0-2 0,-9 1 1 0,9 3 0 0,-10 1 1 0,3-2-1 0,0 3 0 16,-1 2 0-16,-1-3 0 0,2 5-2 0,-7-5 0 0,6 3-1 0,-8 2-1 15,2 1-1-15,-1-3-3 0,1 2 1 0,6 5 1 0,-13-7-1 0,6 7 3 16,0 0-1-16,1-7-3 0,-2 8-1 0,-3-2 1 0,4 6-1 0,-7-6 1 15,1 3 0-15,7-1 3 0,-6 2 0 0,-2 2 2 0,1 0-1 0,-1-1-3 16,1 0-1-16,0-1-1 0,-6 2 1 0,5 0 1 0,2-1 0 0,-7 0 0 0,6 5 2 16,-6-4 0-16,5-1 0 0,-6 0-2 0,6-1-1 0,3 2-2 0,-3 4-1 15,7-5 2-15,-4 1 1 0,-4 4-2 0,8-5-3 0,2 0-1 0,-10 5-4 16,11 1-4-16,-3-1-6 0,6-1-8 0,-7 6-9 0,3 0-7 0,-3 0-16 0,3 0-12 16,4 0-15-16,-4 6-19 0,-3-1-15 0,2-1-22 0,6 1-17 0,-6 5-21 15,-1 0-23-15,7-1-21 0,-7 2-32 0,0 4-38 0,1-1-82 0,-1 6-104 16,1-2-38-16,5 7-5 0,-4-5 13 0,-3 5 27 0,11 3 31 0,-11-3 37 0,8-1 36 15,-1 0 39-15,-4 1 42 0,4-1 45 0,2-3 51 0,-9-3 59 0</inkml:trace>
  <inkml:trace contextRef="#ctx0" brushRef="#br0" timeOffset="2278.19">6356 6013 18 0,'6'-4'85'0,"-6"4"34"0,0-5 25 0,-6-1 26 0,6 2 25 0,0-1 24 0,0 1 24 0,0-1 23 0,-7-5 23 16,7 4 19-16,0 3 19 0,-6-3-35 0,6 0-68 0,-5 3-37 0,5-3-22 0,-8 2-11 0,8-1-4 0,-8 1 0 0,3-2-2 0,5 0-8 0,-6 3-5 0,-1-3-7 0,2 1-7 0,5 1-2 16,-9-2-6-16,9 1-2 0,-7 1-5 0,7 4-2 0,-5-4-4 0,5-1-3 0,-6 5-6 15,6-6-11-15,0 6-12 0,0 0-9 16,0 0-4-16,0 0-10 0,0 0-8 0,0 0-8 0,0 0-6 0,0 0-9 0,0 0-8 0,0 0-9 0,0 0-9 15,0 0-11-15,0 0-9 0,0-4-7 0,0 4-9 0,0 0-2 0,6 0 1 0,-6 0 5 16,5 0 8-16,2 0 7 0,-7 0 8 0,9 0 6 16,3 0 8-16,-6 4 9 0,7-4 6 0,0 0 8 0,6 6 5 0,-4-6 6 0,2 0 7 0,11 0 1 15,-10 0-3-15,9 5-3 0,-1-5-5 0,1 0-3 0,5 0-3 0,-1 4-2 0,3-4 0 16,-2 0-1-16,7 0 1 0,0 0 2 0,7 4-1 0,-2-4 5 0,3 0 0 16,6 0 4-16,-8-4-3 0,13 4-1 15,-5 0 1-15,5-4-4 0,-1 4-1 0,3-5-3 0,7 5 2 0,-3-6-1 0,1 2-5 0,6-2-1 0,2 1 0 16,-1 1-4-16,-1-2 0 0,8 1 1 0,-8 1 2 0,5-1 2 0,3 1-1 0,1-2 2 15,-2 2 2-15,-1-1-3 0,1-1 1 0,0 2 1 0,5-1 0 0,-4-1 3 16,0 6 0-16,0-4-1 0,5-1 4 0,-5 1-4 0,-2 4 4 0,1-5-3 16,1 1 5-16,-2-2 0 0,2 6 3 0,-8-6-2 0,8 3-1 0,-8 3-2 15,0-6 0-15,3 0-2 0,-11 6-1 0,3-4-2 0,-8-1 1 0,0 5-3 16,2-4-1-16,-10-1-1 0,-2 1 0 0,-4-2-5 0,-4 1 0 0,0 1 1 0,-9-2 1 16,1 0 3-16,-5 3 1 0,1-7 2 0,-12 5 2 0,5-1 0 0,-2-3 1 15,-4 5-1-15,-4-1 4 0,-3-5-1 16,-3 4-5-16,10 2-9 0,-15-6-17 0,6 6-21 0,-6-2-26 0,0-3-30 0,-6 0-32 0,-1 2-37 0,-1-2-46 0,-5 4-66 15,2-5-82-15,-10 1-77 0,3 4-75 0,-9 1-23 16,1-8-3-16,-8 8 19 0,2-1 31 0,-12 1 36 0,4-1 40 0,-12-1 45 16,-1-3 44-16,0 5 52 0,-5-8 54 0,0 9 67 0,-8-7 71 0</inkml:trace>
  <inkml:trace contextRef="#ctx0" brushRef="#br0" timeOffset="2952.36">6499 5261 0 0,'-6'0'30'0,"1"0"39"0,-3 0 25 0,-5 0 24 0,6 0 29 0,1 0 29 0,0 0 28 0,-9 0 30 0,4 0 28 0,3 0 25 0,-5 0 24 16,6-4-12-16,-5 4-31 0,7 0-15 0,-2-5-5 0,-7 5-3 0,7-6-3 0,1 6-12 0,1-4-15 0,-3-1-18 0,0 5-16 0,3-4-20 0,5-1-19 0,0 1-13 15,-6 4-11-15,6-6-10 0,0 0-13 0,0 3-10 16,0 3-11-16,0 0-11 0,0 0-10 0,0-6-8 0,0 6-10 0,0-6-8 0,0 3-4 0,0 3-8 16,0-6-3-16,0 6-4 0,6-5-3 0,-6 1-1 0,5 4-1 0,3-4 0 31,-8 4-2-31,8-5 1 0,3 5 1 0,-4-6 0 0,-1 2 4 0,9 4 4 16,-10-6 1-16,7 6 6 0,3 0 1 0,-10 0 3 0,9 0 0 0,-2 0-2 0,2 6-3 0,-1-6-2 0,0 4-3 0,0 2-1 0,0 3-3 0,1-5-3 0,-2 7-2 31,-1-2-2-31,5 6-4 0,-4-5 1 0,0 4-3 0,-4 1-1 0,4 1 0 0,2-3 0 15,-9 7-1-15,3-5-1 0,5 4-2 0,-7-4 1 0,-6 3 2 0,5-2-2 16,3 3 2-16,-8-5-3 0,0 2 2 0,0-2-3 0,0 1 1 0,0-2 1 16,0 3 2-16,0-7 2 0,0 2 2 0,0-2 4 0,0-5 4 0,-8 8 2 15,8-8 4-15,0-4 3 0,-5 5 5 0,5 1 9 0,-6-6 10 0,6 3 11 16,0-3 11-16,0 0 11 0,-8 0 7 0,8 0 9 0,-5 0 14 0,5 0 6 16,-8-3 10-16,3 3 3 0,5-6 4 0,-7 1 0 0,7 1-2 0,-7-2-6 0,7 0-5 15,-5-3-11-15,5 5-9 0,0-7-11 0,-7 2-10 0,7 0-14 0,0-7-14 16,-8 1-15-16,8 6-12 0,0-10-11 0,0 4-9 0,0-4-8 0,8-2-6 15,-8 3-7-15,7-2-4 0,-2-5-5 0,2 6-3 0,0 1 0 0,-2-9-1 0,8 9-2 16,-5-1 1-16,3 4 0 0,5 0-3 0,-3 0-8 0,-8 5-7 0,9 1-13 16,-2-2-17-16,1 7-14 0,-7-1-19 0,7 1-22 0,-6 4-22 0,7 0-33 15,-1 0-34-15,1 0-64 0,-9 4-80 0,8 1-75 0,0-1-70 0,0 1-20 16,0 5 10-16,-7 1 23 0,7-1 33 0,-6-1 34 0,0 0 37 0,5-3 42 0,-4 3 44 16,-3 0 47-16,3-3 53 0,-2 0 67 0,-1-6 75 0</inkml:trace>
  <inkml:trace contextRef="#ctx0" brushRef="#br0" timeOffset="3680.57">7236 5291 89 0,'0'0'198'16,"0"0"66"-16,0 0 46 0,0 0 32 0,0-5 23 0,0 1 21 0,0-1 19 0,0-5 23 0,0 4 25 0,0 2 25 0,0-7 23 0,-8 7-62 0,8-1-110 0,0 1-94 0,0-5-91 0,-5 3-34 0,5-3-8 0,-8 3 1 0,8 0 2 0,-6-3 3 0,6 4 2 0,-5 1-5 16,-2 0-14-16,-2-1-11 0,4-1-11 0,-1 6-15 0,-1-4-13 0,2 4-17 15,-4-6-14-15,-3 6-11 0,6 6-12 0,-7-6-3 0,5 4-4 0,-11 2-3 16,7-1-1-16,-1-1-2 0,-1 5 2 0,1-3-3 0,-6 3 3 0,7 0 2 15,-4 7 3-15,5-7 1 0,-2 0-2 0,0 2 2 0,0-1-2 0,-1 5 1 16,7-6-3-16,-4 1 1 0,3-1-2 0,3 2 1 0,-3-1 2 0,3 3-3 0,-2-2 1 16,0-2-2-16,7 0 1 0,-7 2 1 0,7 3 2 0,-6-4 2 0,6 0-3 15,0 4 2-15,0-3-2 0,0-2 1 0,0 1 0 0,0-1 0 0,0 0 1 0,0 3 2 16,6-3 3-16,-6 6 2 0,7-11 1 0,-7 5 3 16,7 3 1-16,0-3 2 0,-2 0 4 0,3-3 3 0,-3 3 5 0,9-3 5 0,-9-3 2 0,10 4 6 15,-9-4 4-15,7 3 5 0,0-6 3 0,0 0 5 0,-2 0 4 0,5-6 3 16,-4 3 5-16,0-4 4 0,3 4 2 0,4-8 4 0,-6 7 0 0,-1-11 2 15,7 6 1-15,-5-3 0 0,-1 3-1 0,8-6-2 0,-9 6-1 0,-1-7-3 16,5 3-2-16,-5-2-5 0,2 6-2 0,-5-6-3 0,4 0-5 0,-5 0-3 0,6 1-3 16,-6 3-2-16,-2-3-3 0,3-1-1 0,-2 6 3 0,-6-5-4 15,0 3 0-15,5 2-2 0,-5-1-5 0,0 5-1 0,0 1 0 0,0-1-1 0,0 1-1 0,-5-2-6 16,5 6-5-16,0 0-10 0,0 0-10 0,0-6-13 0,0 6-12 0,0 0-11 16,-6 0-5-16,6 6-2 0,0 0-2 0,-8-2-1 0,8 1-2 0,-5-1-5 15,5 5-1-15,-7 2-1 0,7-2 1 0,0 7 2 16,-6-7 5-16,6 0 6 0,0 6 7 0,0-6 5 0,0 2 6 0,0-1 1 0,0 0 3 0,6-1 2 0,-6-4 4 15,0-1 3-15,7 6 3 0,-2-4 6 0,-5-1 4 0,8-1 4 0,-2 1 7 16,-1-5 2-16,3 4 7 0,0-4 6 0,-3 6 8 0,8-6 9 0,-8 0 9 16,9 0 7-16,-7-6 9 0,6 2 4 0,6-1 7 0,-6 1 4 0,1-1 3 15,7-5 5-15,-11 0 2 0,11 0 3 0,-8 0-1 0,6-4 0 0,1 0-5 0,-8-1-3 16,8 0-5-16,-6-4-5 0,6 4-5 0,-8-5-3 0,0 1-4 0,2-2-6 16,-1 3-3-16,-1-1-2 0,2-2-5 0,-8-3-2 0,1 5-5 0,7-5-2 15,-7 3-2-15,-7-3-5 0,5 5-3 0,-5-6-3 0,6 1-2 0,-6 3-3 16,0 3-3-16,-6-6-2 0,6 3 1 0,-5 8 2 0,5-8-2 0,-7 6-1 15,-2 2-4-15,9-2-3 0,-5 6-5 0,-2-3-3 0,1 3-7 0,1 3-5 0,-4 3-9 16,2-3-4-16,7 6-1 0,-5 0-2 0,-1 6-3 0,-1 3-1 0,1 0-3 0,-7 3 3 16,6 3 0-16,1-2 2 0,0 8 2 0,-9-3 3 0,10 1 4 15,-3 7 5-15,2-7 7 0,1 5 1 0,5-3 6 0,-8-3-1 0,1 1 0 0,7 2 3 16,0-3 2-16,-6 3 0 0,6-7-1 0,0 6 0 0,0-5 3 0,0 4-1 16,0-4 0-16,6 0 0 0,-6 0 3 0,0 3 1 0,7-3-1 15,-7 1 2-15,8-3 0 0,-3 2-3 0,-5-1-3 0,6 2-3 0,2-3-8 0,-3-2-10 16,2 4-10-16,1-1-13 0,-2 0-11 0,0-4-11 0,1 0-13 0,-2 4-11 15,3-3-14-15,-2-2-17 0,1-5-16 0,-1 7-15 0,-1-7-13 0,2 5-11 0,2-9-11 16,-4 7-11-16,-5-2-11 0,6-1-32 0,1-4-37 0,-2 0-56 0,-5 0-64 16,0 0-20-16,9 0 0 0,-9 0 18 0,7-4 26 0,-7-1 27 0,0-2 28 0,0-2 32 15,-7 0 31-15,7-1 35 0,-9 1 37 0,9-6 50 0,-5 0 56 0</inkml:trace>
  <inkml:trace contextRef="#ctx0" brushRef="#br0" timeOffset="3851.47">7573 5257 0 0,'-5'-5'1'0,"-3"-1"107"0,-3 2 68 0,3-1 47 0,1 1 36 0,1 4 30 0,0-5 29 0,6 1 23 15,-7-2 24-15,7-3 22 0,0 3 19 0,0 6 21 0,0 0 22 0,0 0-73 0,0 0-130 0,0 0-66 0,0 0-31 0,0-6-20 0,0 6-11 0,0 0-8 0,0 0-6 0,0 0-6 16,0 0-6-16,0 0-1 0,0-3-5 0,0 3-4 0,0 0-10 0,7 0-9 16,-7 0-9-16,0-6-6 0,6 6-5 15,0 0-5-15,-6 0-2 0,7 0-3 0,1 0-5 0,-3 0-4 0,9 0-3 0,-9 0-14 0,10-5-13 0,-3 5-23 16,8 0-20-16,-7 0-28 0,-2 0-30 0,5 0-35 0,-5 0-39 0,1 0-68 16,9 0-82-16,-7-4-73 0,-1 4-68 0,-8 0-24 0,9 0-1 0,-2 0 16 0,-4 0 25 15,-3-4 34-15,3 4 39 0,-8-5 41 0,6 5 44 0,-6 0 45 0,0-10 51 16,0 4 64-16,-6 1 76 0</inkml:trace>
  <inkml:trace contextRef="#ctx0" brushRef="#br0" timeOffset="4325.24">7268 4984 0 0,'0'-11'29'0,"0"1"58"0,0 6 43 0,0-5 39 0,0-2 41 0,0 7 37 0,-6-2 36 0,6 1 36 0,0-4 34 0,0 5 33 0,0-2 34 0,0 2 1 0,0-1-22 0,-7-1-20 0,7 3-18 0,0-9-25 0,0 8-25 0,0-1-24 0,0 1-23 15,0-2-18-15,0 3-19 0,0 3-18 0,0-6-20 0,0 6-23 0,0 0-21 0,0 0-22 16,0 0-24-16,0 0-24 0,0 0-23 0,0 0-15 15,0 0-15-15,0 0-9 0,0 0-12 0,0 9-4 0,0-3-7 0,0 3-1 0,0 7-1 0,0-2 2 0,0 0 0 0,0 0 5 0,0 7 6 16,0 2 5-16,0-3 5 0,0 5 1 16,0-1 1-16,0 6-8 0,-7-6-13 0,7 5-22 0,0 0-25 15,0 0-34-15,0 0-40 0,0 1-42 0,0 1-42 0,7-3-60 0,0 2-67 0,-7 3-88 0,6-3-96 0,1-6-35 0,-2 5-10 0,3 1 15 16,-8-2 28-16,6-4 34 0,-1-3 43 0,3-2 49 0,0 2 54 0,-8-7 53 0,0-4 56 16,5-1 63-16,-5 0 66 0</inkml:trace>
  <inkml:trace contextRef="#ctx0" brushRef="#br0" timeOffset="4781.68">8063 5467 31 0,'-8'-5'109'0,"2"5"43"0,1-6 31 16,-3 6 30-16,3-4 30 0,-2 4 29 0,7 0 28 0,-9-5 25 0,4 5 26 0,5 0 21 15,-6 0 22-15,6 0-39 0,-7 0-73 0,7 0-49 0,0 0-35 0,0 0-16 16,0 0-7-16,0 0-11 0,0 0-10 0,0 0-13 0,0 0-10 0,0 0-11 16,0 0-5-16,0 0-7 0,0 0-5 0,0 0-8 0,0 0-7 0,0 0-10 15,0 0-10-15,0 0-10 0,0 0-7 0,0 0-8 0,0 0-5 0,7 0-7 16,-7 0-3-16,0-4 0 0,0 4 2 0,6 0 6 0,-6 0 7 0,5 0 4 0,4-5 2 16,-2 5 0-16,-2 0 1 0,3 0-1 0,3-6 1 0,2 6-3 0,0-4-3 15,8 4-9-15,-7-6-15 0,4 2-28 0,3-1-30 0,-3 0-36 0,-5 1-36 16,6 4-42-16,2-6-37 0,-2 2-58 0,1-1-60 0,-7 0-90 0,5 1-100 0,2-3-36 15,-8 4-6-15,4-3 14 0,-5 1 28 0,2 1 34 0,0-7 40 0,-6 2 41 16,0-1 45-16,-2 0 46 0,3 1 52 0,-1-6 59 0,-2 1 66 0</inkml:trace>
  <inkml:trace contextRef="#ctx0" brushRef="#br0" timeOffset="5115.1">8589 5066 0 0,'8'-3'4'0,"-3"-3"110"0,-5 6 67 16,8-6 45-16,-2-3 36 0,-6 9 37 0,5-10 38 0,-5 5 35 0,8-1 38 15,-1-1 30-15,-7 1 32 0,0 0 26 0,0-3 25 0,0 3-77 0,0 3-134 16,-7-8-69-16,7 7-31 0,-8-2-17 0,8 2-12 0,-5-1-19 0,-1-4-20 0,-2 3-24 16,3 2-19-16,-3-2-19 0,3 1-18 0,-3 5-13 0,8-4-11 0,-6-1-11 15,-6 5-15-15,4-4-9 0,2 4-12 0,0 0-8 0,-1 0-8 0,2 0-4 16,-11 4-7-16,11 1 0 0,-1-1-3 0,-1 1-1 0,-7 1 1 0,9 4 2 16,-2-1 0-16,1 0-1 0,1 1 1 0,-3 1 0 0,0 4 1 0,8-6 2 0,-5 4 4 15,-2-2 3-15,7-1 1 0,0 5 3 0,0-6 1 0,0 1 3 0,0-1 1 16,0 2 4-16,0-1 0 0,0-1 4 15,7 1 3-15,-2-1 5 0,3 2 3 0,0 4 5 0,-3-5 0 0,8-1 3 0,-8 0 3 0,9 0 2 0,-1 3 0 0,8 3 3 16,-9-6 0-16,0 0 2 0,8 1-3 0,-6-1 0 0,-1 3-2 0,0-3-2 16,-2 0-1-16,4 1-4 0,-9-5 1 0,7-1-3 0,-8 7-1 0,3-7 0 15,-8 2-3-15,6-2-1 0,-6 1 1 0,0-1-1 0,0-4 2 0,0 5 3 0,0 1 3 16,0-6 2-16,0 4 4 0,0 1-5 0,-6 1-8 0,-2-6-15 0,8 3-17 16,-5 4-29-16,-8-3-30 0,7 1-35 0,-1 0-37 0,-6-1-69 15,-1 2-81-15,9-2-84 0,-8-4-82 0,-1 5-32 0,2 0-7 0,-8-5 11 0,8 0 22 0,-4 0 31 16,5 0 37-16,-1 0 44 0,-2-5 45 0,1 5 50 0,0-9 53 0,5 3 66 15,3-3 73-15</inkml:trace>
  <inkml:trace contextRef="#ctx0" brushRef="#br0" timeOffset="6332.78">8895 5100 0 0,'7'0'37'0,"1"0"156"0,-3 6 85 0,-5-6 59 16,7 0 45-16,-7-6 34 0,0 6 27 0,7-4 30 0,-2-2 29 0,11 6 27 15,-16-5 26-15,5 1 25 0,-5 4 26 0,0-5-122 0,0 5-200 0,0 0-105 0,0 0-50 16,0 0-27-16,0 0-12 0,0 0-7 15,0 0-6-15,0 0-11 0,0 0-14 0,-5 0-10 0,5 0-15 0,0 0-14 0,0 0-15 0,-8 0-10 0,8 0-16 0,-8 5-5 16,8-5-9-16,-5 4 0 0,5 1-3 0,-7-5 2 0,0 10-1 0,2-4 3 16,5-1 2-16,-8 5 2 0,1-6 3 15,7 5 5-15,-5 2 1 0,-2-2 3 0,7 1 2 0,-7 1-6 0,7-3-4 0,0 3-6 0,0-2-7 0,0-3-6 16,0 3-1-16,0 1 2 0,0-5 0 0,7-1 3 0,-7 5 5 0,7-3 3 0,-2-6 6 16,2 5 7-16,1-1 6 0,4-4 5 0,-5 6 9 0,6-6 10 0,6-6 9 15,-7 6 4-15,2-4 9 0,4-1 0 0,-2-1 1 0,3-3 5 0,-6 5 1 16,6-5 5-16,-7-3 5 0,1 3 4 0,1 3 5 0,-2-3 6 0,-3 0 3 0,3 0 5 15,-6-1 1-15,-6-1 3 0,5 1-1 0,4 1-1 0,-9 0-3 16,0-6-5-16,0 5-6 0,-9-1-9 0,9-2-8 0,-5 4-13 0,-1-3-13 0,-1 3-9 16,-7-6-10-16,7 6-7 0,-4-1-3 0,-2 4-8 0,0 3-3 0,-1-3-4 0,2 0-1 15,-1 6-2-15,-6-3-3 0,11 6-2 0,-11-3-1 0,7 6-2 0,-4 0 4 16,5 3-4 0,6-3-4-16,-11 7-1 0,4-4-2 0,0 6-1 0,4-3 0 0,-4 1 2 0,-2 7-3 0,9-5-1 0,-3-1-5 0,3 0-2 0,-3 7-5 0,8-6 1 15,-6-2-1-15,6 8 6 0,0-6 5 0,0-2 6 0,0 2 2 0,0 0 2 16,6-5 3-1,2 4 3-15,-3-4 5 0,-5 4 4 0,13-4 11 0,-6 0 6 0,0-1 8 0,5 2 5 0,1-2 6 0,1-3 0 0,-1 4 4 0,0-6-3 16,-2 1-2-16,10-5-7 0,-3 5-11 0,-2-1-5 0,3-4-5 0,1 0 0 16,-1 0-2-1,-1 0-4-15,1 0-4 0,2-4-5 0,-3-1-4 0,3 0 0 0,-8 1 2 0,6-3 4 0,2 4 6 0,-8-8 12 0,-1 1 13 0,0 1 11 0,-4 0 7 16,5-1 6-16,-5-5 4 0,-3 4 7 0,0-2 7 0,3-2 7 0,-8 0 5 0,6-4 6 16,-6 4 7-16,0-6 6 15,0 7 7-15,7-5 6 0,-7 4 4 0,0-4 0 0,0 4 1 0,6 0-1 0,-6 0 2 0,0 2 4 0,7 4 2 0,-7-3 0 16,0 3-3-16,0 3-10 0,6-3-7 0,-6 9-13 0,0-6-11 0,8 6-12 15,-8-3-12-15,0 3-5 0,5 0-7 0,3 0-6 0,-8 0-7 0,5 0-6 0,0 3-6 32,4-3-4-32,-4 6 0 0,2-1 1 0,1-1 2 0,-2 2 3 0,7 3 1 15,-8 3 2-15,9-3 2 0,-7-5 3 0,6 10 3 0,-8-4 3 0,4 1-1 0,3-1 1 16,-6 3 0-16,-1-2 0 0,-5-2-3 0,8 7 1 0,0-7-2 16,-8 0 2-16,0 6 0 0,5-6 0 0,-5 3 2 0,0-3-2 0,0-5 0 0,0 5 1 15,0 2-4-15,-5-7 1 0,5 2-1 0,0 4 0 0,-8-5 4 0,8-1-1 16,-8 1 0-16,8-5 2 0,-5 4-1 0,-1 2 0 0,-1-6 1 0,7 0 1 0,-5 0 3 15,-4 5 3-15,4-5 3 0,-2-5 1 0,1 5 2 0,-1 0 0 0,0-6 0 16,0 6 0-16,7-4-2 0,-5-1 1 0,-2 1-1 0,7-1 0 0,-6 1 2 0,0-8 0 16,6 8 3-16,0-1-2 0,-8-5 0 0,8 1-3 0,0 0-8 0,0-3-2 15,0 3-5-15,0-6-4 0,8 2-1 0,-8 2-6 0,6-4-2 0,0 0-6 16,1 2-5-16,-2-2-6 0,2-1-4 0,0 2-2 0,6 1 0 0,-6 1 2 16,7 3 4-16,-2-1 5 0,-1 5 5 0,5-1 5 0,-5 3 1 0,2-1 3 15,2 4 4-15,-3 0 1 0,0 4 0 0,1-4 3 0,1 3 3 0,-2 3 0 0,2 3 0 16,-1-3-2-16,1 3 0 0,-7 3-1 0,-2-3-1 0,8 4-5 0,-7-2-8 15,2 4-5-15,-1-1-9 0,-2 0-5 0,1 1-4 0,-6-5-6 0,6 5-7 16,1 0-3-16,1-6-7 0,-3 6-6 0,3-5-4 0,-2-1-4 0,-1 0-7 16,3-3 3-16,-1 3 5 0,-1-3 5 0,7 0 6 0,-8-2 7 0,11 1 7 0,-5-1 5 15,1-4 7-15,-3 0 8 0,3 0 6 0,0 0 7 0,3 0 10 0,-2 0 7 16,-2-4 8-16,2-1 5 0,-6 1 12 0,7-2 11 0,-8 0 15 0,7-3 16 16,-6 3 10-16,-1-3 11 0,-6 5 9 0,5-5 6 0,3-3 5 0,-8 3 3 15,0-6 3-15,0 6 5 0,8 0 6 0,-8-7-1 0,-8 1-2 0,8 6-9 0,0-6-15 16,0 0-13-16,-8 5-14 0,8-4-8 0,0 1-6 0,-5 1-3 15,5 3-2-15,-6-6 0 0,6 6-1 0,-7 5-5 0,7-8-8 0,-6 9-8 0,6-3-8 16,-7 0-5-16,7 6-6 0,-6 0-5 0,6 0-7 0,-7 0-4 0,0 6-6 0,0 0-6 16,2-3-7-16,-8 3-7 0,7 4-4 0,-2-1-3 0,3 0-2 0,-10 3 3 15,9 3 5-15,0-6 5 0,-1 4 8 0,7 2 2 0,-5-4 3 0,-4-1 5 16,9 3 0-16,-5-2-1 0,5 4 4 0,0-5-1 0,0-1 3 0,0 0-2 16,0 0 2-16,0 3 0 0,0-9 1 0,0 9 0 0,5-3-1 0,-5-5 2 0,9 5 2 15,-4-3 2-15,2-1 1 0,-1 5 1 0,0-4 4 0,2-2 3 0,4 1 1 16,-4-5 3-16,3 4 3 0,2-4 1 0,1 0 2 0,-1 0 1 0,0 0 2 15,0-4 3-15,8-1 3 0,-8-5 4 0,6 4 6 0,-7-3 3 0,8-1 6 0,-8 1 1 16,2-6 5-16,4 0 0 0,-2 0 5 0,-6 2 1 0,3-8 2 0,3 1-1 16,-5-3 0-16,-3 2-3 0,5-3-2 0,-8-6-6 0,2 8-4 0,0-14-5 15,-2 8-6-15,2-7-5 0,-7 0-5 0,0 2-5 0,0-3-8 0,0 2-2 16,0 1 1-16,-7-1-1 0,2 1-1 0,5 2-3 0,-7 7-1 0,0 3-1 16,2 3-1-16,5 2-2 0,-8 2-5 0,3 4-7 0,5 1-10 0,-8 9-3 0,8-4-4 15,-6 4 0-15,1 4-6 0,5 1-2 0,-8 5-1 0,0-1 1 0,3 0-1 16,-3 12 0-16,3-8-2 0,-9 14 3 0,7-5 5 0,2 5 5 0,-1 0 8 15,-1 4 4-15,1-3 2 0,-2 7 3 0,3-7 0 0,5 2 0 0,0 4 0 16,-7-4 2-16,7-5 0 0,0 3 1 0,0-2-1 0,7-4 1 0,-7-1 0 16,5 3-5-16,-5-5-5 0,8 2-11 0,-2-2-16 0,1 1-19 0,-1-1-20 15,-6 0-23-15,5-5-22 0,2 7-32 0,7-2-33 0,-14-4-31 0,13 6-32 0,-8-8-50 16,3 7-58-16,0-5-79 0,-3-1-84 0,1 0-21 0,2 1 8 0,-3-6 25 0,3 2 33 16,-8-1 35-16,5-6 41 0,2-4 44 0,0 0 46 0,-2-4 47 0,-5-6 46 15,7 6 58-15,1-12 64 0</inkml:trace>
  <inkml:trace contextRef="#ctx0" brushRef="#br0" timeOffset="6711.23">10988 4763 0 0,'0'0'1'0,"5"-4"105"0,-5 4 61 0,6-6 41 0,-6 2 28 0,0-1 31 0,0 1 33 0,0 4 34 0,0 0 34 0,0-5 30 0,0-2 29 0,0 7 26 0,0-3 27 0,0-3-73 0,-6 1-129 0,6 1-59 0,0-2-24 0,0 3-6 16,0-3-3-16,-5 6-6 0,5-4-10 0,0-1-13 0,0 5-13 0,0-6-10 0,-8 6-8 16,8 0-11-16,0-3-11 0,0 3-11 0,-8-7-14 0,8 7-13 0,-5-5-14 15,-1 5-13-15,6 0-13 0,-7 0-8 0,-7 0-12 0,7 5-9 0,2-5-9 16,-7 7-10-16,-3-7-6 0,3 3-1 0,0 3-4 0,-3-1 1 0,3-1 0 16,0 5 5-16,-2 1 4 0,7 1 0 0,-6-1 6 0,-1-1-1 0,2 6 2 15,1-1-3-15,-5 2 3 0,11-3 0 0,-9 7 1 0,1-4 1 0,8-1-1 0,-2 3 2 16,0-2 2-16,0 2-1 0,1-3 1 0,-1 0 1 0,2 4-2 0,-3-4-1 15,8 3 4-15,-6-3-4 0,6 4 0 0,-5-4 1 0,5 0 1 0,0 6 0 16,0-8 1-16,5 8 3 0,-5-6 0 0,6-2-4 0,2 7-4 0,-3-4-8 0,2-3-11 16,-1 7-18-16,8-5-23 0,-7 0-18 0,6 4-15 0,-2-4-20 0,9 0-21 15,-6 4-22-15,4-5-21 0,-4 2-37 0,6-3-46 0,-1 2-52 0,0-1-55 16,1-3-35-16,-1-1-23 0,2 0 8 0,6-6 24 0,-9 1 27 16,3 0 28-16,-3-5 32 0,3 0 34 0,-2 0 34 0,-6-5 34 0,6 0 47 0,1 1 48 0,-1-2 55 15,2-3 66-15</inkml:trace>
  <inkml:trace contextRef="#ctx0" brushRef="#br0" timeOffset="8767.23">11573 5076 2 0,'5'0'56'0,"2"0"25"0,-7 0 15 0,0 0 8 0,0 0 4 15,8 0 5-15,-8 0 3 0,0 0 4 0,0-4 4 0,0 4 7 0,0 0 7 0,0 0-34 0,6 0-55 0,-6 0-30 0,0 0-15 0,0 0-6 0,0 0-2 0,0 0 9 0,-6-6 14 0,6 6 19 0,0-3 21 0,0 3 22 0,0 0 21 0,0-6 17 16,0 6 13-16,-8-6 14 0,8 6 11 0,0-3 14 0,0-3 13 0,0 6 14 16,0-6 12-16,0 2 8 0,0-1 5 0,-7 5-7 0,7-6-9 0,0 3-15 15,0-1-14-15,0-2-15 0,0 0-10 0,0 6-9 0,-5-3-6 0,5-3-7 16,0 0-4-16,0 6-7 0,0 0-6 0,0-3-7 0,-6-3-4 0,6 1-10 16,0 1-7-16,0 4-5 0,0-6-4 0,-8 2-3 0,8-1-3 0,0 5-7 0,-5-4-7 31,5-1-8-31,-8-1-9 0,3 6-11 0,-3-4-8 0,2-2-10 0,1 1-6 15,-3 5-9-15,-5 0-3 0,6-4-8 0,-4 4-4 0,3 0-6 0,-5 0-3 16,0 0-1-16,-1 0-3 0,9 4 1 0,-8-4 1 0,5 5 0 0,2 1 3 16,-6-2-2-16,5 2 0 0,0-1 1 0,2-1 1 0,-3 1 2 0,1 5 6 0,2-6 0 15,-4 7 4-15,4-2 1 0,0 0 2 0,-3 3 3 0,3 1 3 0,-3-4 2 16,-5 6 0-16,7-3 2 0,-2 1 3 0,3-4-2 0,-3 6-1 0,3-4-1 16,5 3-4-16,-5-5-1 0,5 6-2 0,-9-4-3 0,9-1 1 0,0-1-2 15,0 0 1-15,0 0 3 0,0 3-2 0,0-3 3 0,0 1 2 0,9-5 4 0,-9 4 3 16,5-5 2-16,0 7 3 0,-5-7 3 0,8 2 3 0,-3 0 5 0,3-2 10 0,-2-4 7 15,7 5 8-15,-5-5 6 0,5 0 6 0,-3 0 3 0,4-5 7 0,1 5 1 16,4-4 4-16,-7-2 3 0,8-4 1 0,1 5 4 0,-3-5 1 0,3 1-1 16,3-6-4-16,-4 6-5 0,-1-6-4 0,2 0 0 0,-3 0-3 0,2 0 0 15,0 0 0-15,-1-4-1 0,-7 4-2 0,9-4-1 0,-9 1-3 0,3-3-4 16,-3 0-1-16,-5 2-4 0,6-5-5 0,-6 5 1 0,-2-5-6 0,2 0-5 0,-7-7-6 16,0 7-5-16,7 0-5 0,-7 0-6 0,0-7-3 0,-7 7-5 0,7-1-3 0,-7 1-5 15,2 0-6-15,-2 0-3 0,7 5-1 0,-8-2-4 16,-4 2 1-16,12 1 0 0,-7-3 0 0,2 6 0 0,-3 6 2 0,1-7 0 0,7 13-3 15,-6-8-1-15,0 7-4 0,6 4-3 0,0-6-3 0,0 6-2 0,0 0 1 0,-5 0-1 0,5 6-2 16,0-6 1-16,-7 9-1 0,-2-3 1 0,9 4-3 0,-5-1 1 0,5 6 2 16,-7 3 4-16,1-2 6 0,1 2 6 0,-3 9 6 0,8-5 4 0,-8 5 1 15,3-3 1-15,5 0 2 0,-7 4 0 0,7-4 0 0,0 1 0 0,-6 5 2 0,6-6 0 16,0-5 0-16,0 7 1 0,0-3 0 0,0-2 1 0,0-3 1 0,0 3 0 16,0-3-1-16,0-2 0 0,6 2-1 0,-6-3-2 0,7 0 0 0,-2 0-2 15,3 0-4-15,0 0-7 0,-3-1-3 0,1-5-6 0,6 6-9 0,4-4-5 16,-11 4-7-16,7-7-5 0,8 3 0 0,-6-2-1 0,6 0 3 0,-8-3 0 0,8 0 1 15,-1 3 5-15,2-9 2 0,2 4 7 0,-2-4 7 0,-2 0 7 0,1 0 10 16,7-4 7-16,-8-1 9 0,1 1 7 0,4-8 8 0,-3 9 2 0,-1-12 5 16,0 4 1-16,-1 3 4 0,-7-7 4 0,8 0 1 0,-8 0 3 0,4-4 2 0,-5 4 1 15,2-5 3-15,0 7 0 0,-6-8 1 0,5 0-1 0,-5 2 2 0,1 1-1 16,-3-3 4-16,3 3 2 0,-2-3 1 16,-1 2 2-16,2 4-2 0,-7 0 1 0,0 2-1 0,0 4-5 0,0-6-1 0,0 3-4 0,0 8-7 0,-7-7-5 15,7 8-9-15,-5-7-7 0,-1 5-10 0,-2 1-11 0,3-2-8 0,-3 6-7 0,1 0-7 16,1 0-5-16,-7 0-3 0,8 6-5 0,-9 3-1 0,1-5 0 0,8 5 2 15,-11 6 3-15,4-3 2 0,1 3 3 0,2-2 4 0,-3 1 4 0,6 7 1 0,-7-7 4 16,5 0 3-16,3 2 2 0,-2 2 0 0,-7-8 2 0,14 4 0 0,-6 1 0 16,-1-3 0-16,7 1 1 0,-5-4-1 0,5 3 0 0,0-3 0 15,0 0-1-15,-9 1 2 0,9-1-1 0,9 2 0 0,-9-7 2 0,0 7-1 0,0-1 4 0,5-6 0 16,-5 5 5-16,7-4 1 0,-1 1 5 0,1-2 2 0,0 1 3 0,0 1 2 16,-2-2 1-16,8 2 4 0,-5-6 2 0,3 0 0 0,5 0 4 0,-11 0 1 15,8-6 1-15,0 6 3 0,0-4 1 0,0-2 2 0,1 1 0 0,-2-5 5 16,0 5 1-16,3-4 5 0,-2 5 3 0,-2-6 1 0,-4-1 3 0,7 1 0 0,-1-4 1 15,-8 4-2-15,11-5 0 0,-11 6-1 0,1-6-2 0,6 2-3 0,-12-2-3 16,9 3-3-16,-4-2-4 0,2 0-3 0,-7 5-6 0,6-2 2 0,-6 1-4 16,0 1-2-16,5 4-4 0,-5 1-5 0,0 4-10 0,-5-6-9 0,5 6-12 15,0 0-11-15,0 0-4 0,0 0-2 0,0 6-3 0,-6-6-2 0,6 9-2 16,-7-5 0-16,2 7-5 0,5-1 1 0,-9 4 2 16,2 0 2-16,7 0 7 0,-5 1 7 0,-1 4 7 0,6-4 9 0,0 0 3 0,0 0 0 0,0 0-1 0,0 0 1 15,0 0 3-15,0-5-1 0,6 3 1 0,-6-2 2 0,5-2 4 0,2-3 3 0,2 4 4 16,-4-5 9-16,2-1 8 0,4 0 6 15,5 1 7-15,-11-5 5 0,9 0 7 0,-1 0 4 0,-1 0 4 0,2 0 3 0,-1-5 7 0,6 1 0 0,-6 0 5 16,0-7 1-16,5 1 2 0,-4 5 0 0,6-5 0 0,-6-4-1 0,-2 0 1 16,8-1-2-16,-8 0 0 0,2 0-2 0,-1-3-2 0,0-3-6 0,0 2-4 15,-7-2-3-15,7-3-6 0,-6 0-4 0,-1 0-5 0,8-4-7 0,-14 3-7 16,7-5-5-16,-2 0-6 0,-5-4-7 0,8 6-5 0,-8-2-4 0,0 0-2 0,5 0 1 16,-5 8-1-16,0-5 0 0,0 5 0 0,0 1-1 0,0 6 2 15,-5 2 1-15,5 1-4 0,0 3-6 0,0 4-5 0,0 1-6 0,-8-2-4 0,8 6-4 0,-5 6 0 16,-2-6-2-16,0 9-2 0,0 0 1 0,1 3-2 0,-1 1 0 0,-6 2-1 15,7 6-2-15,-7-3 3 0,5 7 6 0,-5-1 8 0,8 7 3 0,0-7 8 16,-4 3 1-16,4-2 2 0,-2 5 1 0,7-5 1 0,-8-1-4 16,8 0 1-16,0 0 5 0,8-3 2 0,-8 2 0 0,0-2 0 0,7-7 1 0,-2 5-1 15,4 2 0-15,-4-6-7 0,0-2-8 0,3 2-14 0,5 0-14 0,-5 0-11 16,3-2-9-16,-4 2-12 16,6-4-17-16,-7-1-10 0,8-1-11 0,-7 0-7 0,-2 1-7 0,3-5-2 0,3 1-4 0,-3-2 7 0,-8 2 13 0,5-6 13 0,2 5 13 15,1-5 11-15,-8 0 3 0,0-5 8 0,0 5 7 0,0 0 8 0,0-10 0 16,0 4 6-16,-8-3-1 0,8 3 5 0,-7-8 0 0,2 4 3 0,-3 1-2 15,2-7 1-15,-7 2 2 0,8 1 11 0,-9-2 16 0,1-1 17 0,6 2 19 0,-6-2 19 16,2 1 20-16,-5 1 18 0,11 0 16 0,-8 5 13 0,8-6 14 0,-4 4 10 16,4 2 8-16,-2-1 7 0,-1 6 2 0,8-1-6 15,0-1-7-15,-6 3-11 0,6 3-14 0,0 0-13 0,0 0-16 0,0-7-13 0,0 7-14 0,6-5-17 0,-6 5-15 16,0 0-13-16,8 0-8 0,-8 0-7 0,7 0-2 0,-2 0-1 0,4 0-2 16,1 0-1-16,-2 0 1 0,5 0-2 0,6 5 0 0,1-5 2 0,0 0 5 15,0 0 3-15,-1 7 4 0,7-7 0 0,-8 0 0 0,9 0-2 0,-1 0-2 0,0 0-2 31,1 0-6-31,-2 0-3 0,8-7 0 0,-8 7-4 0,7-5 0 0,-5 1 1 16,6-1-2-16,-6 1 2 0,-3-2 3 0,3 3 1 0,-1-9 6 0,1 9 6 16,-7-9 6-16,-1 8 10 0,-7-7 11 0,7 2 12 0,-11 5 13 0,5-5 6 0,-7-3 9 15,-6 8 0-15,0-6 3 0,0 0-1 0,0 6-2 0,0-5-5 0,-6-3-6 16,-2 9-8-16,3-3-5 0,-3-3-11 0,-2 3-10 0,-4 3-13 0,-1 3-12 0,4-6-10 16,-2 6-6-16,-1 0-6 0,1 6-1 0,-8-6-1 0,9 3 0 0,1 7 1 15,-10-5 3-15,7 4 1 0,2 3 1 0,-1-3 2 0,-6 5 3 0,6 0-1 16,-1-2 4-16,9 1 0 0,-11 2-1 0,11 0 0 0,-2 0 1 0,-4 0 0 15,11-6-3-15,-9 7 3 0,2-7-1 0,2 0-1 0,5 6 2 0,-6-6-2 16,6 1 1-16,0 1 0 0,0-2 3 0,0 1 0 0,0-1 2 0,0 0 0 16,0 3 0-16,0-3 1 0,0-3 3 0,6 1 0 0,-6 4 1 0,5-7 1 0,2 8 3 15,-7-9 4-15,9 3 1 0,-4 0 0 0,1-3 4 0,1 3 1 16,-2-6 4-16,11 0 3 0,-11 4 6 0,1-4 5 0,2 0 6 0,-3-4 3 0,8 4 5 16,-6 0 3-16,0-6 5 0,6 3 2 0,-6-3 4 0,-2 0 1 0,9 3 3 15,-9-3 0-15,3-4 2 0,0-1-1 0,3 8-1 0,-4-7-4 0,-2 1-4 16,4-3-4-16,-4 3-7 0,8 0-5 0,-6-1-5 0,0-4-8 0,5 4-4 15,-4-1-5-15,-3 2-6 0,1-1-3 0,2 1-3 0,-1 0-2 0,-2 2-5 0,4 2-1 16,-9 1-5-16,5-1-3 0,-5 5-1 0,0 0-5 0,0 0 2 0,5 0-1 16,-5 0 1-16,0 5 3 0,8-1 0 0,-8 1 2 0,0 2-3 0,5-4 0 15,-5 8 0-15,0-7-1 0,8 6 3 0,-8-1 4 0,0 2 4 0,0-1 0 16,0-1 3-16,6 0 0 0,-6 1-1 0,0 4-1 0,0-2 1 0,7-3-1 16,-7 1 1-16,0-7 0 0,0 8 2 0,6-1-6 0,-6-1-6 0,0-3-7 0,0 3-11 15,0-3-13-15,7-2-14 0,-7 1-16 0,0-1-18 0,0 1-22 0,0-5-23 0,0 6-21 16,0-6-22-16,0 0-21 0,0 0-20 0,0 0-25 0,0 0-24 0,0 0-70 15,0 0-91-15,0 0-62 0,6-6-43 0,-6 1-3 0,8 1 18 0,-8-5 27 16,5 0 38-16,-5-3 35 0,5-3 37 0,3 0 39 0,-2 2 40 0,1-8 46 0,1 3 53 16,-3-1 74-16,1-2 88 0</inkml:trace>
  <inkml:trace contextRef="#ctx0" brushRef="#br0" timeOffset="8974">13573 4583 0 0,'6'-16'96'0,"-1"7"112"0,3-6 74 0,0 6 60 0,-3-7 52 0,-5 13 45 0,6-8 35 0,-6 7 35 0,0-7 24 0,7 7 24 0,-7 4 20 0,0 0-9 0,0 0-28 0,0 0-105 0,0 0-153 0,0 0-76 0,5 0-42 15,-5 4-30-15,9 1-22 0,-2 1-14 0,-7 3-12 0,5 0-3 0,1 3-2 0,-1-3 4 0,3 1 2 0,0 4 3 16,-3 2 2-16,2-3-10 0,-7 2-14 0,7 6-12 0,-2-7-11 0,-5 5-8 16,0 0-6-16,8 2-4 0,-8-3-6 0,0 3-3 0,0 2-6 0,-8-3-14 15,8 5-16-15,0-1-22 0,-5-3-25 0,-2 1-25 16,0 4-26-16,2-3-29 0,-11-2-32 0,11 3-40 0,-6-6-43 0,-5 3-62 0,4-2-65 16,1 2-97-16,-5-3-100 0,-3-3-30 0,6 0 3 0,-6 0 24 0,-1-1 37 0,7 0 38 0,-14-4 45 0,9 1 46 15,-3-7 51-15,-3 7 54 0,-2-11 58 0,0 4 66 0,-8-4 70 16</inkml:trace>
  <inkml:trace contextRef="#ctx0" brushRef="#br0" timeOffset="11263.18">8876 6594 0 0,'-5'-4'71'0,"5"4"84"0,-8-5 53 0,3 5 40 0,5-5 35 0,-8 1 34 0,2 0 35 0,-1-7 31 0,1 7 31 0,6-2 24 0,-7-3 21 0,7 3-9 0,0 1-32 0,-6 1-77 0,6-2-106 0,0 6-53 0,0-3-26 0,0 3-18 0,0-6-11 0,0 6-13 0,6 0-15 0,-6 0-17 16,0 0-11-16,0 0-9 0,0-4-12 0,0 4-7 0,0 0-11 0,0 0-11 0,0 0-16 0,0 0-12 16,0 0-5-16,0 0-4 0,0 0-7 0,7 4-1 0,-7-4-3 0,6 6-3 15,-6-3 0-15,7 3 2 0,-1 3 3 0,2 0 4 0,-3 3 6 0,3-3 9 32,-3 5 9-32,2 0 4 0,0 1 0 0,-2 1 2 0,2-2-4 0,-7 5 1 0,8-4-2 15,-3 0-5-15,2 4-8 0,-7-4-8 0,7 0-13 0,-7 0-11 0,5 0-9 16,-5 0-11-16,8-2-6 0,-8-4-5 0,0 6-6 0,8-3-2 0,-8-3-2 15,0 0-3-15,0-5 1 0,5 7 5 0,-5-7 6 0,0-4 16 0,0 0 17 16,0 5 23-16,0-5 21 0,0 0 26 0,0 0 27 0,0 0 23 0,0 0 18 16,0 0 10-16,0 0 8 0,0-5 6 0,0 5 8 0,0-4 8 0,0-7 8 0,0 7 3 15,0-5 0-15,0 4-9 0,0-5-10 0,0-5-19 0,0 6-17 0,0-1-19 16,0-5-14-16,0 6-8 0,0-6-4 0,6 0-7 0,-6 0-10 0,0 0-8 16,5 0-11-16,2-4-10 0,-7 0-9 0,9-1-5 0,3 1 0 0,-6-6-6 0,7 1-1 15,-5 3-6-15,3-3-3 0,2 0-3 0,2 0-4 0,-3 5 0 0,8-2-3 16,-7 2 1-16,5 5 0 0,-4-2 1 0,4 7 2 0,-2 0-1 0,-5-1-1 15,2 5 0-15,7 5 1 0,-6 0 3 0,-1 0 1 0,-1 5 5 0,-5-1 0 16,6 6 2-16,-6 0 5 0,7 6 0 0,-9-1 3 0,8-2-5 0,-7 8-3 0,-6 3-8 16,7-6-10-16,-1 7-9 0,1-1-8 0,-7 1-5 0,6-1-4 0,-6-3-1 15,0 3-2-15,0-5 2 0,8 2-1 0,-8-8 3 0,0 1 0 0,0 1 5 16,0-5 4-16,0 1 14 0,0-3 11 0,-8-3 15 0,8 5 11 0,0-5 10 16,0 1 12-16,0-6 7 0,-6 3 9 0,6-3 5 0,0 6 6 0,0-6 4 0,-7 0 7 15,7 0 3-15,0 0 5 0,-6 0 2 0,-1-6 3 0,7 6 3 0,-6 0 2 16,6-3 0-16,-8-3 2 0,3 1-4 0,5 1-1 0,-5-2-4 0,5 1-3 0,-8 1-1 15,8 0-5-15,-6-7 0 0,6 7-3 0,0-7-2 0,-7 1-3 0,7 1-4 16,0 0-7-16,0 0-6 0,0-7-6 0,0 5-4 0,0-2-5 0,7-2-5 16,-7-6-5-16,6 7-5 0,2-5-6 0,-3 0-4 0,-5 4-5 0,13-4-8 15,-7-2-3-15,1 3-5 0,6 3-2 0,-7-6 1 0,7 6 0 0,0 2 3 16,1 4 0-16,-2-3 8 0,2 8 0 0,-1-6 4 0,-1 6 1 0,2 4 4 0,-1-6 2 16,1 6 5-16,4 6 2 0,-5-2 4 0,0 1 2 0,1 0 1 0,-2 5 1 15,1 0-1-15,1 4-1 0,-1 1-3 0,0 1 1 0,-7-2-1 0,6 0 0 0,-3 6-1 16,-4-1 1-16,1 0-2 0,1 1 0 0,-2-5-3 0,4 4-5 0,-9 2-4 15,7-6-9-15,-7 3-8 0,5-3-8 0,-5 1-10 0,0-3-11 0,6-4-12 16,-6 2-14-16,0 4-11 0,0-5-14 0,7-5-14 0,-7 3-11 0,6 3-7 16,-6-7-4-16,8 1-1 0,-1 1 3 0,-2-3 3 0,1 3 1 0,0-6 5 0,9 0 5 15,-10 0 6-15,9 0 6 0,-1 0 10 0,0-6 12 0,0 6 12 16,8-3 13-16,-10-8 11 0,1 7 9 0,9-2 11 0,-9-3 14 0,3 0 18 16,-2-1 23-16,-2-1 24 0,2 1 27 0,1 1 25 0,-7-6 23 0,6 6 20 15,-7-6 18-15,1 0 18 0,-1 2 15 0,-1-2 12 0,3-1 13 0,0-2 6 16,-8 3 4-16,5-11-5 0,3 7-16 0,-3 0-14 0,-5-1-16 0,5 1-15 0,4-6-13 0,-4 7-14 15,-5 3-14-15,7-1-10 0,-1 2-12 0,-6-1-7 0,0 6-6 0,8-1-9 16,-8 4-8-16,0 1-7 0,0 5-7 0,0 0-7 0,0-4-11 0,0 4-8 0,0 0-9 16,0 0-7-16,0 0-6 0,-8 0-7 0,2 4-2 0,6 1-8 0,-7 1-2 0,2-3-6 15,-9 4 1-15,9 2 0 0,-3 0 2 0,-5 1 3 0,0 0 3 0,0 6 3 16,7-1 5-16,-7-8-1 0,-1 8 1 0,2 0-3 0,4 0-1 0,-3 4-5 16,3-4-1-16,-4 0-3 0,4 0-2 0,2 3-3 0,0-2 1 0,-1-1-5 15,2-1-5-15,-4-4-1 0,4 5-4 0,5 0-2 0,0-6-2 0,-7 1 0 16,7-1 0-16,0 3 4 0,0-3-1 0,0-5 1 0,7 5 4 0,-7-4 1 15,0 5 3-15,5-5 6 0,4 1 6 0,-4-2 4 0,2-4 7 0,-1 6 6 0,8-6 4 16,-7 5 4-16,6-5 4 0,-2 0 4 0,2-5 1 0,-6 5 1 0,7-6 2 16,-1 2-2-16,0-2 5 0,6 1-2 0,-6 1 4 0,0-7 0 0,-8 2 4 15,9-1 0-15,-1 1 3 0,1-1 3 0,-7-5 2 0,6 6 2 0,-7-6 1 0,1 0 0 16,-1 0 1-16,-1 2 1 0,-5-2-1 0,7 0 0 0,2 0-2 0,-9-4-1 16,5 8-3-16,-5-4-3 0,0 6-4 0,5-1 0 15,-5 6-4-15,0-7-4 0,0 11-6 0,0-3-7 0,0 3-9 0,0 0-9 0,0 0-8 0,0 0-4 16,0 0 0-16,-5 3-4 0,5 3 0 0,0-1 0 15,0 5-2-15,-5-1-2 0,5 6-1 0,0-5 1 0,-9 5 1 0,9-2 4 0,0 7 6 0,0-5 5 16,0-1 1-16,0 0 0 0,0 1-5 0,9 6-3 0,-9-12-2 0,5 6-3 16,-5 1 2-16,5-7 0 0,3 0 1 0,-3 0 1 0,3 1 4 0,0-5 2 0,-3 1 4 0,9-2 4 15,-9 2 5-15,8-6 6 0,-6 0 6 0,5 0 3 0,3 0 6 16,-2 0 1-16,-7-6 3 0,6 2 3 0,2-2-1 0,-1 1 3 0,1-5 4 0,-2 5 2 16,7-4 4-16,-6-4 4 0,0 1 4 0,1-3 2 0,-2 2 3 0,7-8 4 0,-4 6 0 15,-3-3 3-15,0-1 3 0,2-7 0 0,-1 7 3 0,0-6-2 0,0-3 1 0,-5 2-3 16,2 4-1-16,-1-5-1 0,-2 3-1 0,-2-4-4 0,1 4 0 0,2-1-2 15,-3-1-3-15,-5 4-2 0,0-5-3 0,0 9 0 0,0-2 1 0,0 6-1 16,0-1-2-16,0-1-3 0,0 7-8 0,0 4-7 0,-5-5-14 0,5 10-6 16,-8-4-10-16,8 8-5 0,-6-4-1 0,1 6-6 0,-2 3-2 0,-2 0-3 15,-1 3-6-15,2 1-6 16,3 2 0-16,-11 6-1 0,11-3 0 0,-8 6 6 0,7 1 9 0,-2-1 4 16,3 1 5-16,-2-1 1 0,1 6 4 0,6-6-1 0,0 7 3 0,0-9 1 0,0 4 1 15,0-3 0-15,6-2-2 0,-6-3 2 0,7 3-1 0,-2-2-2 0,3-4-1 0,-2-1-5 16,1 2-4-16,-1-1-6 0,-1-6-6 0,3 0-7 0,0 1-6 0,5-1-7 15,-8 3-5-15,0-9 1 0,11 3 0 0,-11-2 3 0,1 1 3 0,2-1 8 0,5-4 4 16,-8 0 7-16,2 0 9 0,5-4 10 0,-4 4 6 0,4-5 13 0,-3-5 8 0,1 7 13 16,-2-9 9-16,5 8 4 0,0-11 6 0,-7 6 1 0,7 0-2 0,0-6 0 15,-6-1-3-15,7 2-3 0,-9-1-1 0,8-4-3 0,1 4 0 0,-9-4-3 0,11-2-2 16,-5 3-1-16,-4-3-3 0,7 2-2 0,-9 4 2 0,2-3 2 0,-1 2 5 0,1 6 7 16,-1-4 5-16,-6 5 7 0,8-3 5 0,-8 9 1 0,0-3 2 0,0 1-4 15,0 5-5-15,0 0-7 0,0-4-10 0,-8 4-6 0,8 0-10 0,-6 4-9 16,-1 1-8-16,1-5-7 0,-6 6-6 0,3 4-8 0,-3-5-5 0,1 4-5 0,-5 1-4 15,3-1 2-15,2 6 2 0,-2-5 2 0,-1 4 6 0,1 1 1 0,1-5 4 0,-2 5-2 32,1 0 2-32,0-6-1 0,5 6 2 0,3-5-2 0,-9-1 1 0,9 0-2 0,-2-3 1 0,-1 3 0 0,3-3 0 0,5 3-1 0,-7-3 1 0,7-2 0 15,0 1 2-15,-7 1-2 0,7-2 0 0,0 0-2 0,0 6 2 0,0-6 0 16,0 2 1-16,7 0 1 0,-7-3 4 0,7 9 1 0,-7-8 1 0,5 5 2 16,3-4 5-16,-1 5 1 15,-2-5 2-15,4 5 2 0,-4-1 1 0,8-3 2 0,-7 3 0 0,9-5-1 16,-10 1 0-16,9 5 2 0,-2-5 1 0,-6 1 1 0,8-2 2 0,-2 2-1 0,1-1 1 0,1-5 1 15,-2 4 0-15,2-4-1 0,-1 0 2 0,1 0 1 0,-2 0 1 0,7-4 2 0,-6 4-3 0,1-5 2 0,6-1-4 16,-8 2 0-16,8-2-3 0,-7 1 2 0,-2-5-1 0,10 5 2 0,-8-4 0 0,0-1 1 16,0 1 0-16,6-1 1 0,-4-1-2 0,-4-2 3 0,2 4-1 0,-5-12 4 15,4 6 2-15,0 2 3 0,-4-8-1 0,5 1 0 16,-6 1-1-16,-1 0 1 0,-1-5-1 0,3 3 1 0,0 2-2 0,-8-5-1 0,5 3 1 0,-5 3 1 16,0-1-3-16,0-2-2 0,-5 3-3 0,5 3-1 15,-8-1-2-15,8 2-1 0,-8 4 1 0,3 1 0 0,-1 0-3 0,-1-3-3 0,7 8-5 16,-6-1-5-16,-1-1-5 0,-1 6-4 0,3-4-1 0,-9 8-2 0,9-4 2 0,-3 6-2 0,-5-1-1 15,7 4-1-15,-6 1 1 0,4 1-2 0,-5-3 3 0,7 7 0 0,1 0 2 16,-11-4 4-16,11 2 6 0,-1 2 2 0,-1 6 2 0,7-8 0 0,-5 2 1 0,-4 0 1 16,9 0 2-16,0-2 1 0,0 8-1 0,0-6 2 0,0 0-1 0,0-2 1 15,0 8 2-15,9-6-1 0,-4-2 1 0,-5 1-2 0,7 2 2 0,-1-1-3 0,-1-6-4 16,3 6-9 0,5-6-11-16,-7 7-14 0,1-7-16 0,-1 0-19 0,2 2-19 0,-1-1-22 0,4-1-18 0,-11-3-25 0,8 3-25 0,-3-5-34 0,3 1-29 15,-3 1-53-15,-5-2-59 0,0 1-76 0,0-5-81 0,7 6-22 0,-7-6 7 0,0 0 21 16,0 0 33-16,0 0 33 0,0-11 34 0,0 7 42 0,0-7 43 0,0 2 44 31,7-1 50-31,-7-5 60 0,0-4 65 0</inkml:trace>
  <inkml:trace contextRef="#ctx0" brushRef="#br0" timeOffset="11751.77">11475 6670 0 0,'0'0'18'0,"-8"0"129"0,8 0 75 0,0 0 55 0,0 0 42 0,0 0 40 0,-5 0 39 0,5 0 37 16,0 0 36-16,0 0 34 0,0-6 33 0,0 6 28 0,0 0 27 0,0 0-94 0,0 0-156 0,0 0-84 0,0 0-46 0,0 0-27 0,0 0-19 0,0 0-19 0,0 0-20 0,0 0-19 0,0 0-19 0,0 0-17 0,0 0-16 0,0 0-10 15,0 0-12-15,0 0-8 0,0 0-8 0,0 0-8 0,0 0-3 0,0 0-7 0,0 0-1 16,0 0-1-16,5-6-2 0,-5 6 3 0,8 0 3 0,-8 0 1 0,8 0 1 16,-3 0-4-16,8 0-7 0,-7 0-16 0,9 0-22 0,-4 0-28 15,2-4-31-15,8 4-36 0,-10 0-33 0,10 0-38 0,-8 0-38 0,8 0-84 0,-3 0-97 0,-4 0-77 16,4-5-58-16,-5 5-16 0,7-6 5 0,-8 2 28 0,8-5 36 15,-6 4 45-15,-1-5 48 0,0-5 50 0,0 5 52 0,6-8 54 0,-6 3 54 0,1-6 76 0,-2 6 85 16</inkml:trace>
  <inkml:trace contextRef="#ctx0" brushRef="#br0" timeOffset="12241.62">12089 6375 0 0,'0'0'27'0,"0"0"142"0,0-5 77 0,0-5 52 0,0 6 42 0,0-1 36 15,0 1 36-15,5-8 38 0,-5 9 40 0,0-8 36 0,0 7 37 0,0-5 33 16,0 3 33-16,0 2-101 0,0-1-182 0,0 5-87 0,6-6-42 0,-6 6-19 0,0 0-14 15,0 0-17-15,0 0-17 0,0-4-24 0,0 4-28 0,0 0-24 0,0 0-21 16,0 0-19-16,0 0-14 0,0 0-17 0,0 4-11 0,0 2-9 16,0 3-5-16,0-3-3 0,0 3 1 0,0 0 2 0,0 7 3 0,0-2 2 0,0 5 7 0,0 2 1 15,0-3 5-15,0 7 2 0,0-5-2 0,0 8 0 0,0-3-1 0,0-1-6 16,0 6-10-16,7-6-8 0,-7 1-6 0,0-1-7 0,0 1-3 0,5-6-5 16,-5 5-2-16,8-3-7 0,-8-8-3 0,8 7-8 0,-3-5-7 0,-5 0-4 0,6-2 0 15,1-2 5-15,-7-1 11 0,6 0 7 0,-6-5 10 16,8 4 12-16,-8-5 14 0,0-4 14 0,0 6 16 0,0-6 12 0,0 0 9 0,0 0 15 15,0 0 11-15,5-6 7 0,-5 6 6 0,0-4 2 0,0-1 5 0,-5-4 1 16,5 5-1-16,0-8-5 0,0 3-6 0,-8 0-7 0,8-6-12 0,-6 5-6 16,-1-5-6-16,7 0-4 0,-6 2-1 0,1-8-4 0,-3 1-2 0,0 1-3 0,3-5-5 0,-2 0-3 15,1-1 1-15,1 1-1 0,-4-7-2 0,-3 4 0 0,6-4-4 0,6 3-4 16,-8-2-2-16,3 1-4 0,5-1-4 0,0 7-3 0,0-7-2 0,0 6-1 0,0 3 0 16,0-2-5-16,0 9-2 0,5-7-4 0,-5 6-6 0,8 6-2 0,-8-1 0 15,6 0-2-15,-1 5 2 0,2-1 3 0,-7 3 2 0,9-3 1 0,2 6 2 0,-4-4 0 16,-2 4 1-16,11 0 2 0,-11 0 1 0,8 0 4 0,-7 0 2 0,7 4 3 15,0 2 3-15,0-6 3 0,-5 3 1 0,5 8 1 0,-2-7 1 0,4 2 0 16,-3 4 2-16,-5-5-2 0,6 4-1 0,-5 1 1 0,-3-1 0 0,1 3 1 16,-1-9-1-16,2 8 0 0,-7-3-2 0,9 3 1 0,-9 4-1 0,0-5-4 15,0-1-5-15,-9 0-9 0,2 6-13 0,7-6-14 0,-5 7-14 0,-1-7-16 16,-7 6-15-16,5 0-18 0,3-5-20 0,-8 4-25 0,7-4-24 16,-9-1-28-16,10 6-28 0,-1-4-40 0,-7-1-45 0,5-6-42 0,1 5-41 0,1 2-27 0,0-7-22 15,-1 2 6-15,7-1 19 0,-5-1 28 16,5-4 32-16,0 0 38 0,0 0 36 0,0 0 42 0,0 0 39 0,5-4 48 0,-5-1 51 0,7-5 52 0,-1 4 62 0</inkml:trace>
  <inkml:trace contextRef="#ctx0" brushRef="#br0" timeOffset="12968.84">12349 6335 0 0,'19'-14'8'0,"-6"1"121"0,-1-2 73 0,7-6 52 0,-6 2 45 0,1 1 43 0,-1-3 39 0,0-3 40 0,0-1 41 0,1 1 39 0,-9 5 41 0,8-6 36 0,-6 5 32 0,7 1-80 0,-9-1-148 16,2 7-74-16,-1-3-40 0,0 1-27 0,2 6-15 0,-8 4-24 0,7-5-22 0,-7 4-26 16,0 3-29-16,0 3-26 0,0 0-31 0,0 0-21 0,0 0-15 15,0 0-13-15,0 0-13 0,0 3-8 0,0 9-8 0,-7-8-7 0,7 5-3 16,0 6-2-16,-8-1 2 0,8 2 0 0,-6 2 6 0,6 3 4 0,-6 3 4 15,6 1 3-15,-7-1 3 0,7 0-1 0,-5 1-3 0,-3 3-5 0,8-2-11 0,-6 2-9 16,6-3-7-16,-7 5-7 16,7-6-6-16,0 0-4 0,0-4-4 0,0 4-7 0,0-3-14 0,0-3-11 0,7-3-12 0,-7 4-11 0,0-4-7 0,6 0-5 15,2-6-1-15,-8 0-1 0,5 3-1 0,2-8 4 0,-7 7 6 0,6-7 6 16,0-4 7-16,2 4 12 0,-1-4 14 0,-2 0 14 0,4-4 14 0,-4 4 12 0,0-4 9 16,8-7 15-16,-5 7 11 0,0-8 11 0,3 3 12 0,-4 0 7 0,6-6 7 15,-7 6 8-15,8-7 6 16,-2 2 10-16,-4-5 13 0,3 4 5 0,-3 0 7 0,-3-4 6 0,10-2 5 0,-9 3 5 0,0 3 2 0,6-4 6 15,-3-2 9-15,-4 8 1 0,2-2-6 0,-7-5-7 16,6 10-8-16,-1-5-11 0,-5 5-10 0,8 1-5 0,-8-2-4 0,0 7-5 0,8-1-11 0,-8 5-7 0,0-4-9 0,0 4-14 16,-8-5-17-16,8 5-9 0,0 0-2 0,0 5-2 0,-8-5 0 0,3 4-3 15,5 1-3-15,-6 5-5 0,-1-1-3 0,-7-4-1 16,9 11 0-16,-2-7 2 0,-5 1 7 0,-3 4 2 0,10-4 7 0,-9 1 2 0,1 2-2 0,8-3 1 0,-9 1-1 16,7-1-1-16,1-1 1 0,-7 0-5 0,6 1 1 15,1-5-3-15,1 4 2 0,5 3-3 0,-8-8 0 0,0 1-3 0,8 1-2 0,-5 1 1 0,5-1-2 0,-8-1-1 16,8-1-1-16,0 2-1 0,0 0 1 0,-5 3-1 0,5-4-2 0,0-1 4 15,0 2-2-15,0-2 4 0,0 1 2 0,0 4 3 0,0-3 1 16,5-2 2-16,-5 7 4 0,8-7 1 0,-8 5 3 0,5-3 1 0,-5 3 1 0,8 0 4 16,0 3-1-16,-3-8 3 0,8 7 0 0,-7-3 1 0,1 2-1 0,6-6 1 15,-6 8 2-15,5-9 2 0,-4 9 1 0,3-8 0 0,2 5 0 0,2-4 1 0,-3-1 0 0,0 2-2 16,2-1 0-16,-1-1-3 16,0-4-5-16,0 6-5 0,0-6-1 0,8 0-3 0,-10 0-6 0,2 0-6 0,2 0-3 0,-3-6-6 0,0 2-3 0,2-1-4 0,-1-1 2 15,-1-3-2-15,-3 5 0 0,2-5 3 0,1-3 5 0,4 3 3 16,-11-1 3-16,9-4 5 15,-1-1 1-15,-1-1 4 0,-5 2 2 0,6-5 7 16,-6 0 8-16,6-1 1 0,-2 1 0 0,-3-2 2 0,5-1 2 0,-7-5 1 0,6 3 1 16,-3-1 5-16,3 7 4 0,-6-6 5 0,1-1 6 0,0 1 7 0,0-1 8 0,-2 1 6 15,3 3 2-15,-8 3 4 0,5-6 6 0,-5 8 5 0,0-3 5 0,6 5 3 16,-6-2 1-16,0 7 0 0,0-2-2 0,0 2-3 0,0-1-3 0,-6 7-11 16,6-4-11-16,0 7-12 0,0 0-13 0,0-5-7 0,0 5-8 0,-5 5-4 15,5-5-5-15,-8 7-4 0,8-4 0 0,-5 7-2 0,-2-5 0 0,0 4-2 16,0 6 0-16,1 1 5 0,-1-2 5 0,2 0 7 0,5 0 10 0,-9 7 4 0,4-8 6 15,5 8 0-15,-7-6-1 0,7 4-3 0,0-5-2 0,-6 7-3 0,6-7-3 16,0 6-1-16,0-5-2 0,0 4-2 0,0-4-3 0,6 4-3 0,-6-4-3 0,0-1-5 16,7 6-5-16,-7-6-11 0,5 1-9 0,-5 1-16 0,9-2-13 15,-4 0-18-15,-5 0-17 0,7-4-25 0,-1 1-24 0,-6-1-23 0,7-1-21 0,0 0-25 16,-7-3-24-16,7-3-24 0,-7 3-22 0,5 0-40 0,-5-6-47 0,0 0-70 16,0 0-75-16,8 0-20 0,-8-6 8 0,5 0 29 0,-5 3 34 0,0-3 35 15,0 1 38-15,0-5 40 0,0 1 38 0,-5 0 43 0,5-1 42 0,-8-1 57 0,3-2 64 0</inkml:trace>
  <inkml:trace contextRef="#ctx0" brushRef="#br0" timeOffset="13126.99">13105 6366 0 0,'-16'0'7'0,"11"-6"124"0,-9 6 80 0,2 0 61 0,4 0 55 0,-4-4 52 0,5 4 50 0,-6-5 44 0,13 1 44 15,-5-1 32-15,-3 5 32 0,8-7 28 0,0 7 25 0,0 0-85 0,0 0-150 0,0 0-84 0,0 0-51 0,0 0-36 0,0-3-33 0,0 3-34 0,0 0-34 16,0 0-28-16,8 0-27 0,-8-6-17 0,5 6-7 0,-5 0-13 0,8 0-6 0,-3 0-15 16,2-5-16-16,0 5-25 0,6 0-30 0,-6 0-36 0,6 0-38 0,-2 5-40 15,5-5-36-15,-5 0-48 0,1 6-45 0,2-6-111 0,-1 3-136 0,1-3-57 16,6 7-13-16,-9-7 6 0,4 5 19 0,4-5 34 0,-6-5 41 0,0 5 49 0,0-10 53 15,0 4 58-15,6-3 57 0,-14 0 62 0,9-6 69 0</inkml:trace>
  <inkml:trace contextRef="#ctx0" brushRef="#br0" timeOffset="13600.54">14040 5976 82 0,'7'-6'157'0,"-7"0"49"0,8 3 35 0,-2-3 38 0,-6 0 35 0,0-3 34 0,6 5 35 16,-6-5 31-16,0 3 33 0,0-3 31 0,0-2 31 16,0 7-51-16,0-7-108 0,0 7-58 0,0-5-35 0,0 3-18 0,0-4-9 0,0 5-11 0,0 1-15 15,0-7-12-15,0 7-17 0,0-1-12 0,0 1-16 0,0-2-15 0,0 2-18 16,0 4-17-16,-6-5-20 0,6-1-17 0,0 6-18 0,-6-4-13 0,-2 4-14 0,8 0-10 16,-7 0-8-16,-4 0-7 0,3 0-9 0,3 0-4 0,-8 4-5 0,-1 2-2 15,1-6-2-15,0 9-1 0,0-3 4 0,0 3 0 0,0 0 7 0,-7 1 0 16,8 5 6-16,-9 0 0 0,8-6 2 0,0 12 1 0,-6-6 1 0,7-2 2 15,-2 8 2-15,-5-2 1 0,6-1-1 0,0 2 1 0,0 0-2 0,5 0 1 0,-4 5-2 16,5-7-1-16,2 3 0 0,-2 3-2 0,-1-5 1 0,8 6-1 0,0-1-2 16,0-3-5-16,8 1-5 0,-8 4-9 0,7-7-15 0,-2 5-11 0,9 1-11 0,-9-1-16 15,8 1-11-15,1-1-16 0,-1-3-13 0,0 3-24 0,5 0-24 0,3 1-19 16,-8-7-16-16,6 7-14 0,2-6-20 0,-3-5-31 0,1 7-40 0,2-6-58 16,5-2-61-16,-7-2-16 0,2-1 8 0,-3-4 20 0,1-3 26 0,2 3 33 0,-3-6 37 15,3-6 32-15,-3 6 33 0,9-3 34 0,-6-9 40 0,-2 8 52 0,1-11 57 0</inkml:trace>
  <inkml:trace contextRef="#ctx0" brushRef="#br0" timeOffset="15198.2">14550 6321 0 0,'0'-13'9'0,"0"3"127"0,0-5 81 0,0 4 59 0,-8-4 40 0,8 7 34 15,-5-6 32-15,-2 2 33 0,7 3 32 0,-6-1 30 0,-2 1 24 0,2 0 26 16,-1-3 20-16,7 3-90 0,-5 3-152 0,-2 3-93 16,7-3-60-16,-7 2-26 0,0-1-9 0,7 1-10 0,-6-1-11 0,6 5-12 0,-7-7-17 0,1 7-12 15,-2 0-10-15,3 0-8 0,0 0-5 0,5 0-9 0,-14 7-6 0,7-7-6 0,-1 5-6 16,-3-1-6-16,3 1-4 0,-5 5-4 0,0-7-2 0,7 3-2 0,-6 3-2 15,-2 3 1-15,7-3 0 0,-4 0-1 0,4 1-2 0,-7-1-1 0,8 6 0 16,-1-4-2-16,2 3 2 0,-4 0 0 0,2-4 0 0,2 5 1 0,-1 0 0 16,6-6 0-16,-5 7 1 0,5-2-2 0,-8-4 0 0,8 4-3 0,0-4 0 0,0 0 0 15,0 1 3-15,0-4 0 0,8 4 1 0,-8-7 1 0,0 2 3 0,5 0 4 16,-5-3 6-16,6 3 8 0,-1-6 5 0,2 0 11 0,2 0 9 0,-4 0 11 16,8 0 10-16,1-6 7 0,-2 3 7 0,1-9 8 0,1 8 4 15,4-7 5-15,3 4 2 0,-8-4 0 0,6-5 1 0,2 7-3 0,-3-6-2 0,1 2-3 0,-5-8-2 0,5 6-5 16,-5-3-8-16,4 2-4 0,-4-4-7 0,-1-2-6 0,-1 1-1 15,-3 2-5-15,2-6-4 0,-4 1-4 0,-1 0-5 0,1-1-6 0,-1 1-3 0,1-6-4 16,-7 5-7-16,6-4 1 16,-6 1-2-16,0 3-3 0,0-5-4 0,0 2-3 0,0 2 1 0,0-2-1 0,-6 3-3 0,6 1 0 0,0 0 2 0,-7 3 0 15,7 2-1-15,-6 4-1 0,6 0-3 0,0 6-7 0,-7 0-6 0,7 3-4 0,0 2-4 16,-6-1-5-16,6 10-2 0,-7-5-1 0,1 4 0 0,1 5-1 0,-4 2 2 16,2 2-2-16,2 3 4 0,-8 4-3 0,-1-1 5 0,9 2 5 0,-8 1 6 0,5 4 5 15,-5-3 8-15,8 3 3 0,-2-3 3 0,7 6 2 0,-7-4-1 0,0-1 0 16,7 1 2-16,0-5-2 0,0 5 3 0,7-7-2 15,-7 7 2-15,0-5 0 0,7-1-1 0,0 2 1 16,-7-8 1-16,5 7-2 0,2 0 0 0,-1-6 1 0,2 5 1 0,5-4 0 16,-8 0-1-16,3 0-4 0,3 0-3 0,-3 0-5 0,4-2-5 0,2-3-6 0,-1 1-3 0,0 4-2 0,0-6 0 0,1-5-2 15,-1 6 3-15,6-5 0 0,1 0 0 0,-8-1-1 16,8 2 4-16,-1-6 4 0,2 0 4 0,-3 0 7 0,3 0 9 0,-2-6 7 0,1-3 5 0,-3 4 4 0,3-5 2 16,-1 1 4-16,2 0 3 0,-3-7 1 0,3 1 3 0,-8 2 5 0,6-2-1 15,0 0-1 1,-4-4 1-16,4 5-4 0,-6-7 2 0,0 2-2 0,-7 4-2 0,6-6 2 0,-4 3-3 0,-2-1 0 0,1 4-1 0,-7-4-3 0,6 4-2 0,-6 0-2 15,-6 0-4-15,6 6-1 0,0 0-3 0,-7-3-3 0,1 3-4 0,-2 3-4 16,3-3-6-16,-2 9-2 0,1-4-7 0,-7 4-4 0,5 0-3 0,-3 0-1 0,-2 4-1 31,-2 1-4-31,3-1 1 0,0 7 0 0,-2-2 2 0,-4 1-1 0,2 5 3 16,4 0 1-16,1 0 6 0,-5 0 1 0,5-2 5 0,-2 2-1 0,-2 1 3 16,3-2 2-16,7-1-1 0,-2 2 0 0,-6 1 1 0,5-2 0 0,2-4 1 15,1 4-2-15,5-4 2 0,-8 1-2 0,8-3 0 0,-8 3 2 0,8-2-5 0,0 1 0 16,0 1 1-16,0-1-4 0,0-1 1 0,0 0 0 0,0 0-3 0,0 3 1 15,8 1-1-15,-8-7 0 0,8 3 3 0,-3 0 2 0,1 3 3 0,2-8 4 0,-3 1 4 16,3 4 1-16,-1-5 2 0,5 2 2 0,0-6 1 0,1 5 5 0,1-5 2 16,-2 0 3-16,2 0 6 0,4 0 3 0,-2-5 4 0,2-1 4 0,-4 2 4 15,-2 1 4-15,8-3 4 0,-8-3 6 0,7 3 5 0,-4-4 3 0,-3 0 6 16,0 0 0-16,2 1 2 0,-1 0 1 0,0-7-2 0,-5 7 0 0,-3-6-3 0,3 0-7 16,-3 5-4-16,0-4-8 0,4 0-6 0,-4-7-7 0,-5 7-5 0,7-1-8 15,-7 2-7-15,0-3-3 0,8 2-5 0,-8 4-3 0,0-4-4 0,0 4-3 16,0 4-5-16,0-3-2 0,0 3-8 0,0 2-5 0,0 4-9 0,0 0-7 15,0 0-3-15,0 0-1 0,-8 0 2 0,8 4 0 0,-7 2 1 0,7-2 1 0,-5 7-1 16,5-8 1-16,-9 9 3 0,9 1 3 0,-5-4 5 0,5 2 6 0,-5 5 7 16,5-7 5-16,0 0 2 0,-8 1 3 0,8 4 0 0,0-7-1 0,0 2 0 0,0 0-1 15,8 1 4-15,-8-5-2 0,0 4 1 0,5-3 4 0,0 4 2 0,4-5 5 16,-9-1 3-16,12 2 3 0,-4-3 7 0,-2 3 4 0,-1-2 7 0,8 1 7 16,1-5 4-16,-7 0 5 0,6 0 3 0,1 0 6 0,-4-5 3 0,-2 5 1 15,5-4 4-15,0-2-1 0,1 3 6 0,-2-7-1 0,1 5 2 0,6-5 2 16,-6-5-4-16,1 4-2 0,-9 3-2 0,11-6-1 0,-5-2-2 0,1 1-3 15,-3 1-4-15,3-2-3 0,-6-2-3 0,7-1-4 0,-5 4-25 0,-3-6-14 0,2-3 0 16,5 5 0-16,-5-5 0 0,-7 3 0 0,8-3 0 0,-3-1 0 16,-5 1 0-16,0-1 0 0,8 1 0 0,-8 6 0 0,0-7 0 0,0 5 0 0,0 1 0 15,0 4 0-15,-8-4 0 0,8 10 0 0,0-6 0 0,-5 3-10 0,5 3-13 0,0 5-6 16,-8-1-6-16,8 5-5 0,-7-4-1 0,2 8-2 0,-2-4 0 0,0 5 1 16,2 4-2-16,-3 1-1 0,-5-1 0 0,7 3 1 0,-6 1 3 0,3 2 4 15,4 0 8-15,-8 4 5 0,8-5 6 0,-4 7 4 16,2-2 2-16,2-4 2 0,5 3 1 0,-6 3 3 0,-2-2 2 0,8 2 1 0,0-8 1 0,0 7 1 15,0-1-1-15,0 5 0 0,0-9-1 0,0 6 1 0,0-2-1 0,8-1 1 16,-8 3-2-16,6-2-8 0,-1 2-7 0,2-8-15 0,-7 2-18 0,9 6-18 0,-4-7-18 16,1 0-14-16,1 6-13 0,-2-5-16 0,-5-2-17 0,9-3-22 0,-2 4-19 0,-2-2-21 15,-5-3-20-15,0 1-10 0,6-6-4 0,-6 6 4 0,0-6 8 0,5-4 1 16,-5 0 2-16,0 0-5 0,0 0-11 0,0 0-9 0,0 0-9 0,0-4 4 16,0-1 8-16,-5-4 14 0,5 3 16 0,-6-7 25 0,6 1 29 0,-5 3 38 0,-2-6 37 15,-2 2 40-15,4-2 41 0,-2 0 39 0,1 0 37 0,1 0 42 0,-4 0 47 16,2 0 41-16,2 2 36 0,-1-2 33 15,-2 0 30-15,3 6 10 0,-3-6 2 0,8 6-12 0,-5-1-21 0,5-1-22 0,0 1-20 0,-7 1-17 0,7 5-16 0,0-1-21 16,0-1-25-16,7 2-27 0,-7-2-26 0,0 6-23 0,5-5-23 0,-5 5-16 16,8 0-12-16,-3-4-13 0,3 4-10 0,-2-6-9 0,6 6-9 0,2 0-6 15,-1-5-3-15,1 5 1 0,-2 0 2 0,7 0 4 0,-6 0 2 0,6 0 4 16,1-4-2-16,7 4-2 0,-8 0-3 0,9 0-3 0,-12-5-1 0,12 5 1 0,-1 0-5 16,-8 0 2-16,6-4-1 0,-5 4-2 0,0-6 3 0,-1 6 3 0,2-3 1 15,-2-4 8-15,-7 7 6 0,2-5 14 0,-1 1 17 0,0-1 15 0,-7 5 16 0,-1-6 15 16,3 2 10-16,-1-1 15 0,-7 1 11 0,5-1 10 0,-5-5 10 0,0 4 3 15,0 3 4-15,0-3-2 0,0 6 0 0,-5-6-10 0,5 3-13 0,-7-3-15 16,7 2-18-16,-8-1-14 0,-3 5-14 0,3 0-16 16,3-4-11-16,-8 4-12 0,-1 0-11 0,2 4-6 0,-2-4-5 0,1 5-1 0,0-1-3 0,-6 5 0 0,6-3 0 15,0 3 2-15,-1-3 3 0,2 4 2 0,-9-1 2 0,10 0 3 0,-4 6 2 0,3-3 1 16,0-3 1-16,3 4-2 0,-3-2-1 0,6-2-1 0,-7 7-2 0,5-7-1 16,3 0 0-16,-2 1-1 0,7-5-1 0,-6 4 0 0,6 3-2 0,-6-8-1 15,6 1-1-15,0-1-2 0,0 2-2 0,6-3 0 0,-6 3 1 0,0-1 3 16,6-5 1-16,-6 4 3 0,7 2 5 0,-2 0 1 0,3-6 2 0,0 4 5 15,3-4 0-15,-6 5 3 0,11-5 1 0,-11 4 4 0,8-4 3 0,1 0 2 16,-2 0 1-16,-6 0 3 0,7 0 3 0,-5 0 0 0,4-4 6 0,-5 4 2 16,6-5 3-16,-6 1 5 0,-1 4 2 0,1-6 5 0,4 0 0 0,-3-3 1 0,0 3-2 15,-3 3 2-15,3-3-2 0,-3 2-5 0,9-5-3 0,-9 4-3 0,-5-2-7 16,7 4-4-16,-1-3-6 0,2 1-5 0,-2 5-6 0,-6-4-7 0,0 4-7 0,0 0-5 16,0 0-2-16,0 0-5 0,7 0 1 0,-7 4-1 0,0-4 3 0,5 5 0 15,-5 1 1-15,0 4 0 16,0-1-2-16,0-4 2 0,0 5 1 0,8-1 3 0,-8 6 3 0,-8-5 3 0,8-1 4 0,0 6 0 0,0-6 0 0,0 6-8 0,0-4-11 15,-5-3-13-15,5 7-13 0,0-4-13 0,0-1-15 0,-7-5-20 16,7 5-18-16,0-1-23 0,0-5-21 0,0 1-28 0,0 1-24 0,0-6-26 0,0 3-26 16,0-3-29-16,0 0-26 0,0 0-77 0,0 7-94 0,0-7-30 0,7 0 1 0,-2-7 23 15,3 7 29-15,-8-3 33 0,11-8 36 0,-3 1 41 16,-1 1 40-16,7-6 41 0,-9 0 43 0,8 0 49 0,-8-4 56 0</inkml:trace>
  <inkml:trace contextRef="#ctx0" brushRef="#br0" timeOffset="15356.42">16157 5931 0 0,'8'-16'37'0,"4"2"152"0,-6-1 80 0,7 7 60 0,-5-3 54 0,-1-4 44 0,-1 5 41 0,5 1 37 0,-4 4 33 0,7 1 27 0,-7-2 24 0,-1 2 17 0,-6 4 21 0,5-5-128 0,3 5-210 0,-8 0-103 0,0 0-46 0,8 5-27 0,-8-1-22 16,5 2-15-16,-5-2-10 0,0 5-12 0,6 2-8 0,-6 4-9 0,0 0-1 0,0-2-2 31,0 8-2-31,0-6-1 0,0 7-3 0,0-1-12 0,-6-2-16 0,6 5-24 0,-5 1-29 0,-3-1-32 0,0 2-39 16,3-7-41-16,-1 6-43 0,-7-7-63 0,5 6-76 0,-4-3-97 0,0 3-101 0,-3-5-43 0,2 0-7 0,2 1 17 15,-10-4 24-15,8 2 38 0,-8-3 41 0,3-6 48 16,-1 7 49-16,1-7 56 0,-10-3 57 0,8-2 69 0,-6-4 74 0</inkml:trace>
  <inkml:trace contextRef="#ctx0" brushRef="#br0" timeOffset="16905.3">6603 6835 96 0,'7'-10'159'0,"0"4"39"0,-2 2 27 0,3-7 24 0,-8 8 20 0,5-3 24 0,3-3 26 0,-8 5 26 0,0-2 29 0,6 0 26 0,-6 3 28 0,0-3-60 15,5 1-113-15,-5 1-50 0,0-2-20 0,0 6 1 0,0-5 10 0,0 5 8 0,0 0 8 0,0 0-1 0,0-4-4 0,0 4-14 0,0 0-13 0,0 0-21 0,0 0-18 16,0 0-22-16,0 0-26 0,0 0-22 0,0 0-24 0,0 0-19 16,0 0-17-16,0 4-13 0,0-4-13 0,-5 5-6 0,5 5-5 0,0-5-3 0,0 4 1 15,0 3 3-15,0-3 3 0,5 4 9 0,-5 2 7 0,0 1 9 0,0-2 8 16,0 5 3-16,0-4 3 0,0 4-2 0,0 1-2 0,0 1-1 0,0-2-5 0,0-1-1 16,0 3 0-16,0-2-1 0,8 2 0 0,-8-3-5 0,0 1-3 0,0-4-9 15,0 4-4-15,0-4-10 0,8 0-6 0,-8 0-4 0,0 0-5 16,0 0-2-16,5-5-1 0,-5-1-2 0,0 0-1 0,8-3 2 0,-8 3 3 0,0-9 9 0,0 5 10 15,0-5 19-15,0 0 22 0,0 0 20 0,0 0 17 0,0 0 13 0,0 0 10 16,5-5 13-16,-5 0 9 0,0 1 9 0,0-6 11 0,0 1 7 0,0-3 4 0,0 3 1 16,0-6-6-16,-5 6-13 0,5-6-16 0,0 0-12 0,-8-4-10 0,8 4-6 15,-5-4-6-15,-3-1-7 0,8 1-9 0,-8-2-10 0,3 3-9 0,5-1-10 16,-6-6-8-16,6 5-7 0,-8-5-4 0,8 1-4 0,-5 5-2 16,5-5 0-16,0-1-4 0,-8 5-3 0,8-5-3 0,0 1-3 0,0 6 1 0,0-3-3 15,8 2 0-15,-8-5-4 0,0 9 2 0,5-4-2 0,-5 4-2 0,8 0 1 16,-8 0-1-16,6 2-3 0,-6 2-3 0,5 1 0 0,3 1 2 0,0-2-1 15,5 1 0-15,-8 7 1 0,0-3-2 0,9 2 4 16,-7-1-1-16,6 5 2 0,1 0 1 0,-2 5 3 0,2-5 4 0,-8 4-1 0,6 2 3 0,2 3 0 0,-1-5 3 16,-8 7-2-16,11-2 3 0,-5 1 4 0,-4 1 0 0,-1 2-1 0,1-4 3 15,-1 3 1-15,1 3-2 0,-7-6 2 16,7 4 1-16,-7 2 2 0,0-3-2 0,0 1 3 0,-7 1 1 0,7 1 1 0,-7 1 0 0,1-3 1 0,-7 2-1 0,6-1 1 16,-4 2-4-16,3-1-5 0,-5-6-5 0,0 6-10 0,-1 0-5 0,2-6-11 0,-2 6-10 15,8-6-13-15,-6 1-10 0,4-4-12 0,-5 3-7 0,7-5-10 0,-1 1-11 16,2 1-12-16,-4-2-9 0,4 1-8 0,5-5-8 0,-5 6-5 15,5-6-9-15,0 0-3 0,0 0-2 0,0 0 3 0,0 0 6 0,0 0 2 0,5-6 7 16,0 6 8-16,9-5 10 0,-7 1 11 0,-1-2 12 0,7-3 11 16,0 5 12-16,0-7 13 0,8 1 12 0,-7-4 11 0,4 4 14 0,3-4 8 0,-3-2 10 0,1 1 6 15,2-3 7-15,-8 2 10 0,6-2 8 0,1-1 17 0,-1 4 18 0,-6-6 17 16,6 3 20-16,-6-7 19 0,0 5 21 0,0 1 21 0,0-6 18 0,-5 7 22 0,3-9 19 16,-3 9 18-16,-3-1 14 0,3-2 7 0,-1 7 6 0,-7-5-4 15,5 4-7-15,-5 0-9 0,0 2-10 0,7 2-12 0,-7 1-14 0,0 0-18 0,0 5-18 16,0 0-24-16,0 1-27 0,0 4-21 0,0 0-21 0,0 0-19 0,0-6-16 15,0 6-15-15,0 0-11 0,0 0-11 0,0 0-7 0,-7 6-7 0,7 3-4 0,0-4-2 16,0 5 0-16,-5 5-1 16,5-2 5-16,0 2 3 0,-7 0 4 0,7 6 6 0,0 3 7 0,-8-5 5 0,8 5 2 0,0-3 3 0,-5 2-1 0,5 3 1 15,0-7-1-15,-8 5-5 0,8-3-4 0,0-3-8 0,0 1-9 0,0 2-16 16,0-3-16-16,0 3-22 0,0-6-23 0,0-2-25 16,0 2-26-16,0 0-29 0,8 0-29 0,-8-6-25 0,5 6-23 0,-5-6-26 0,8 1-21 15,-8 1-18-15,7-3-13 0,-7-3-5 0,5 1 3 0,2-2 11 16,-7-4 13-16,7 0 22 0,-2 0 26 0,3 0 31 0,-2-4 30 0,1-2 35 0,-1 1 37 0,-1 1 44 0,2-5 45 0,2 0 46 15,-4-3 42-15,8 8 35 0,-8-11 31 0,4 6 28 0,3 0 24 0,-6-7 21 16,7 5 18-16,-5-2 16 0,-3-8 16 0,9 7 7 0,-7-1-2 0,-1 2-5 16,1-8-13-16,6 6-10 0,-7-4-7 0,-1 4-9 0,3-4-8 0,0 5-6 15,-3-2-6-15,3 1-6 0,-3 6-5 0,-5-4-7 0,5 2-7 0,-5 7-7 0,9-8-9 16,-9 9-8-16,0-3-15 0,0 6-12 0,0 0-16 0,0 0-12 16,0 0-15-16,0 0-11 0,0 0-10 0,0 6-10 0,-9-6-7 0,9 3-10 0,-5 3-7 0,0 4-7 15,-3 1-2-15,3-3-5 0,-3 2 1 0,0 6 1 0,-3-7 4 0,3 6 1 16,-4-2 6-16,6 2 3 0,-8 0-1 0,2 0 2 0,-1 0-1 0,5 0-1 15,-3 0-1-15,-5-7-2 16,11 7-1-16,-8-1-2 0,8-2-2 0,-11-3-1 0,11 1-4 16,-1-1-4-16,6-4-1 0,-7 5-5 0,1-4-1 0,6-2-4 0,0 1-1 15,-8-1-3-15,8-4-2 0,0 5-1 0,0-5 1 0,0 0-1 0,0 4 1 16,0-4 1-16,8 6 1 0,-8-6 5 0,0 5 0 0,0-5 5 0,6 4 3 0,-6-4 3 16,7 0 0-16,-7 5 3 0,6-5 4 0,-6 7 1 0,5-4 2 0,2-3 0 15,2 0 4-15,-4 6-1 0,2-6 0 0,-1 5-7 0,8-5-13 0,-7 4-14 16,-2-4-18-16,9 4-22 0,-9-4-22 0,8 0-28 0,1 0-27 0,-7 5-35 15,6-5-36-15,0 0-65 0,-2 0-73 0,5 0-72 0,-3-5-66 0,-3 5-15 0,4 0 9 16,-1-4 22-16,1 0 29 0,-7-1 37 0,6-1 38 0,-2 3 41 0,-3-9 43 0,4 3 47 16,-3 3 51-16,1-7 61 0,-2 4 74 0</inkml:trace>
  <inkml:trace contextRef="#ctx0" brushRef="#br0" timeOffset="17142.37">7541 6503 0 0,'0'-10'12'16,"0"-1"127"-16,8-2 72 0,-8 3 48 0,0-4 38 0,0-2 36 0,5 1 37 0,-5 1 34 0,0-2 38 0,6 2 32 0,-6 4 33 0,8-3 28 0,-8 8 26 0,5-5-93 0,-5 4-155 0,7 6-80 0,-7-5-36 0,0 5-18 0,0 0-9 0,0 0-14 0,8 0-18 0,-2 0-17 16,-6 5-21-16,6 1-15 0,-6-3-11 0,0 4-10 0,7-2-6 0,-7 4-6 15,5-5-8-15,3 11-4 0,-8-6-5 0,0 7-3 0,0-5-6 0,6 7-1 0,-6-2-1 16,0-2-2-16,0 5-1 0,0 0 0 0,0 2-2 0,0-3-3 0,0 7-1 16,-6-6-5-16,6 1-5 0,0 5-12 0,-8-1-17 0,3-3-21 0,5 1-19 0,-7-2-20 15,7 5-19-15,-6-6-22 0,6-5-23 0,0 7-33 0,-6-8-36 0,6 2-33 16,0 1-32-16,0-2-46 0,0 1-51 0,0-6-67 0,0 1-65 0,0 1-16 15,0-7 14-15,0 5 26 0,0-9 30 0,0 6 35 0,0-6 38 0,0 0 46 0,0 0 45 16,0 0 46-16,0-6 44 0,0 1 55 0,-8-3 60 0</inkml:trace>
  <inkml:trace contextRef="#ctx0" brushRef="#br0" timeOffset="17331.59">7515 6756 0 0,'0'0'30'0,"0"5"150"0,0-5 88 0,0 0 65 15,0 6 55-15,0-6 51 0,0 0 44 0,0 0 43 0,0 0 37 0,7-6 31 16,-7 1 28-16,0 5 28 0,0-4 24 0,0-2-112 0,6 1-193 0,-6 1-108 15,0 0-59-15,0 4-40 0,0-5-27 0,6-1-28 0,-6 2-28 0,0-2-19 16,0 6-20-16,0-5-13 0,7 1-11 0,-7 4-17 0,8-6-21 0,-3 1-23 0,-5 5-28 16,6-4-28-16,7 4-31 0,-6-5-29 0,1 1-24 0,4 4-30 0,-5-6-35 15,6 6-45-15,0 0-55 0,-2-3-92 0,5-3-110 0,-5 6-35 16,1-6 1-16,4 2 20 0,-5-1 31 0,2-1 38 0,-5-3 43 0,4 5 45 0,0-5 45 16,3-3 50-16,-2-3 51 0,-2 6 62 0,5-4 66 0</inkml:trace>
  <inkml:trace contextRef="#ctx0" brushRef="#br0" timeOffset="17537.24">7965 6606 0 0,'-8'3'2'0,"3"3"108"0,5 0 67 0,-8-2 46 0,8 1 39 0,-5-5 39 15,0 0 38-15,5 0 37 0,0 0 38 0,0 0 37 0,-9 0 38 0,9 0 36 16,0 0 37-16,0 0-71 0,0 0-123 0,0 0-65 0,0-5-31 0,0 5-20 0,0 0-17 16,9 0-17-16,-9 0-24 0,0-4-24 0,5 4-23 0,-5 0-22 0,0-6-23 15,5 6-24-15,3-6-21 0,-3 6-19 0,3-3-17 0,-2-3-17 0,1 0-17 0,6 2-18 16,0 4-24-16,-2-5-23 0,5 0-25 0,-11 5-26 0,14-4-26 0,-11 4-29 15,4-4-32-15,2 4-38 0,-1 0-45 0,1 0-73 0,-9 0-83 0,8 4-56 16,-6-4-36-16,7 0 2 0,-9 4 23 0,0-4 32 0,3 5 40 0,-2-5 38 0,1 5 43 0,-7-5 45 16,0 0 46-16,0 4 54 0,0 8 54 0,0-9 68 0,-7 3 84 0</inkml:trace>
  <inkml:trace contextRef="#ctx0" brushRef="#br0" timeOffset="17710.59">8031 6810 0 0,'-7'15'31'0,"-7"-5"153"0,8-1 94 0,-1 0 71 15,1-3 59-15,6-1 54 0,-7-1 51 0,7-4 42 0,0-4 46 16,0 4 40-16,0 0 35 0,0 0 35 0,0 0 32 0,0 0-112 0,0 0-200 0,0-5-114 0,0 5-69 15,0 0-45-15,0 0-34 0,0-6-129 0,0 6-40 0,7 0 0 16,-7 0 0-16,0 0 0 0,6-4 0 0,-6 4 0 0,7 0 0 0,-1 0 0 16,-6-5 0-16,14 5 0 0,-7 0 0 0,-2-4-80 0,8 4-106 0,1 0-38 0,-2 0-39 15,2 0-39-15,-1 0-44 0,-8 0-96 0,9 4-119 0,-1-4-60 0,0 5-29 0,0-5 9 16,-8 0 25-16,9 4 40 0,-7-4 42 0,6-4 51 0,-7 4 54 0,7-5 56 16,-5 1 59-16,-3-1 61 0,3-5 63 0,3 4 89 0,-4-9 95 0</inkml:trace>
  <inkml:trace contextRef="#ctx0" brushRef="#br0" timeOffset="20437.02">6833 7987 41 0,'5'-5'113'0,"1"-1"39"0,1 3 34 0,-7-1 29 0,6-2 29 0,-6 1 27 0,7 1 25 0,-7-2 26 0,0 6 28 16,0 0 26-16,0-6 28 0,0 6-41 0,0-4-79 0,0-1-46 0,0 0-25 0,0 1-14 0,0-2-6 0,0 2-9 0,-7 4-7 0,7-5-6 0,0 1-3 0,0-1-6 0,0 5-10 15,0 0-11-15,0-6-12 0,0 2-9 0,0 4-11 0,0-6-9 0,0 6-11 16,0 0-13-16,-6-5-14 0,6 5-17 0,0 0-14 0,0 0-19 0,0 0-14 0,0 0-13 16,0 0-12-16,0 0-5 0,0 0-2 0,0 5-4 0,0 1-2 0,0-2 1 15,0 7 2-15,0-7 6 0,6 5 3 0,-6 6 5 0,0-6 8 0,0 7 8 16,0-1 6-16,0-1 4 0,0 5 6 0,0 2-1 0,0-3 3 0,0 3 0 15,0 2-3-15,0-3-4 0,0 5-1 0,7-1-4 0,-7-3-3 0,0 1-1 16,0 5-1-16,6-9 0 0,-6 1 0 0,7 2-1 0,-7-3-1 0,7 3-3 0,0-6-1 16,-2 4 0-16,8-4-1 0,-5 0 1 0,-2-6 0 0,6 0 1 0,-4 6 1 15,4-11 3-15,0 8 1 0,4-8 4 0,-11 1 0 0,6-5 4 0,5 4 0 16,2-4 6-16,-5 0 4 0,0-4 4 0,1-1 2 0,-1 1 9 0,6-2 7 0,-7-4 8 16,9-1 8-16,-10-2 6 0,10-2 8 0,-8 0 4 0,8-5 6 0,-10 0 4 15,10 2 4-15,-9-2 2 0,2-5-1 0,-1 1 0 0,0-1-2 0,-7 1-4 16,-1 5-6-16,11-5-7 0,-16 0-9 0,5-1-9 0,-5 1-15 0,0-1-13 15,0 1-19-15,-5 3-16 0,5 2-14 0,-8 1-18 0,0-3-19 0,3 1-19 0,-1 6-18 16,-2 0-22-16,3 4-21 0,-2-1-27 0,1 1-30 0,-1 7-28 16,0-3-27-16,0 6-40 0,2 0-49 0,-3 0-43 0,8 0-41 0,-5 6-31 0,5-3-24 0,0 7 6 15,-8-5 22-15,8 5 29 0,0 1 34 0,0-2 39 0,0 1 43 0,0-1 43 16,0 0 44-16,8 3 52 0,-8-3 55 0,0 1 51 0,5-1 63 0</inkml:trace>
  <inkml:trace contextRef="#ctx0" brushRef="#br0" timeOffset="21625.62">7810 8012 0 0,'11'6'33'16,"-4"-6"146"-16,-2-6 74 0,4 6 53 0,-2-6 35 0,-7-3 27 0,5 3 23 0,-5 2 24 15,0-7 27-15,0 4 22 0,0 1 24 0,0 1 18 0,0 1 19 0,0-2-122 16,-5-4-199-16,5 5-97 0,-7 0-43 0,7 5-20 0,-9-4-11 0,4-2-4 16,-2 2-3-16,-4 4-9 0,3-5-11 0,-5 5-10 0,7 0-6 0,-7 0-6 15,-2 5-5-15,3-5-4 0,0 4-3 0,-9 2 0 0,10-2-2 0,-5 1 3 16,4 4 2-16,-8 3 3 0,8-3 0 0,-1 1 3 0,-6-1-2 0,6 6 2 15,-1 0-1-15,2-6 2 0,-2 6-4 0,9 4 4 0,-10-4 0 0,3 0 2 0,5 4-2 16,-6-4 3-16,7 4-1 0,-1 1 0 0,1 1 0 0,-1-8 0 0,1 8 1 16,6-6-2-16,-8 3-1 0,8-3-2 0,0 0 2 0,0-1-1 0,0 0 0 0,8-4-1 15,-8 4 2-15,6-2-1 0,1-4 0 0,-1 3 0 0,1-8-2 0,-1 9 2 16,2-9-1-16,4 3 9 0,-6 0 6 0,7-2 7 0,0-4 5 0,1 5 5 16,-2-5 3-16,2 0 2 0,-1 0 3 0,6-5 1 0,-6 5 0 0,8-4 5 15,-3-2 3-15,3-3 5 0,-2 3 3 0,-1-3 1 0,1-2-2 0,9 3-1 16,-9-7 2-16,0 0 3 0,9 0 3 0,-10 0 3 0,8-4 7 0,-6 4 4 15,6-3 9-15,-8-3 3 0,9 6 4 0,-7-4 2 0,0-2 2 0,-8 3 1 16,7-1 0-16,1-2 3 0,-6 3-2 0,-1-3-1 0,1 2-5 0,-2 1-3 0,-6 3-4 16,1-6-7-16,7 2-7 0,-9-2-5 0,0 3-6 0,3 3-3 0,-8-4-2 15,6-2-6-15,-6 3-6 0,7-3-5 0,-7 8-4 0,0-7-3 16,0 4-4-16,0-2-2 0,-7 3-3 0,7-5-2 0,0 6 3 0,-6-1-2 0,6-1 0 0,-8 7-4 16,8-6 0-16,0 6-1 0,-5 0 1 0,5 3 1 0,0-4-3 0,-5 1-1 0,5 4-1 15,0 1 0-15,-8-2 2 0,8 1 1 0,0 5 1 0,0-4 2 0,-6-1 2 16,6 5 1-16,0 0 1 0,0-4-1 0,-7 4 4 0,7 0-1 15,0 0 0-15,0 0 0 0,-6 0 0 0,6 0-1 0,0-6-2 0,0 6-4 0,-7 0-3 16,7 0-2-16,0 0-3 0,0 0 0 0,-5 0-2 0,5 0-1 0,0 0-1 0,0 0 0 16,0 0-1-16,0 0 3 0,0 0 2 0,0 0 2 0,0 0 0 0,0 0 4 15,0 0 0-15,0 0 2 0,0 0 1 0,0 0 0 0,0 0 1 0,0 0 0 16,0 0-1-16,0 0 2 0,0 0-2 0,0 0-2 16,0 0 1-16,0 0-3 0,0 0 2 0,0 0-6 0,0 0 0 0,0 0-3 0,0 0-3 0,0 0-5 0,0 0 1 0,0 0-4 15,-9 6 1-15,9-6 0 0,0 0 1 0,0 4-1 0,-5-4 1 16,5 5 1-16,0-1-1 0,0 1 0 0,-7 1 3 0,7-6 0 0,0 4 3 15,-6 1 2-15,6-1 1 0,0-4 2 0,0 0 2 0,0 5 0 0,0-5-1 16,0 0 1-16,0 6 1 0,0-6 2 0,0 0 2 0,0 0 1 0,0 0 4 0,0 0 1 16,0 0 2-16,0 0 1 0,0 0 3 0,0 0-1 0,0 0-2 15,0 0 2-15,0 0-3 0,0 0-1 0,0 0-2 0,0 0 1 0,0 0-3 0,0 0 1 16,0 0-2-16,0 0 0 0,0 0 1 0,0 0 1 0,6 0 2 0,-6 0 4 0,0 0 5 16,0 0 3-16,0 0 8 0,0 0 5 15,0 0 4-15,0 0 5 0,0 0 5 0,0 0 2 0,0 0 1 0,0 0 0 0,0 0-3 0,0 0 1 0,-6-6-3 0,6 6-2 16,0 0-2-16,0 0-2 0,0 0-2 0,-8-5 0 0,8 1-1 0,0 4-3 15,0 0-4-15,0-5 1 0,0 5-2 0,0-4 0 0,0-2-2 0,0 1-3 16,0 1 0-16,0-1-3 0,0 1-3 0,0-2-3 0,0 0-4 0,0 2-3 16,0-1-6-16,0 1-3 0,0-2-3 0,0 6-2 0,0 0-3 15,8-5-4-15,-8 5 0 0,0 0-3 0,0 0-4 0,0 0-2 0,0 0-3 0,0 0 2 0,0 0 4 16,0 0 3-16,0 5 2 0,0 5 3 0,0-1 2 0,0-3 3 16,0 4 1-16,0 4 4 0,0 1 4 0,6 0 5 0,-6 0 4 0,0 4 5 0,0-1 0 15,0 3 2-15,0-2-3 0,-6 2-1 0,6-2-3 0,0 5-1 0,-8-4-1 16,8 3-1-16,-6 3-1 0,6-3 0 0,-7-2-1 15,2 3 1-15,-3 0-2 0,2 1 0 0,6-1-1 0,-5 0 0 0,-3 0-2 0,3 1 1 0,-2-1-1 0,-2 1 2 16,4-6-1-16,5 7-1 0,-6-7-3 0,6 5-4 0,0-3-5 0,0-8-7 0,-7 7-6 16,7-5-6-16,7-1-6 0,-7 0-4 0,0 1 1 0,6-6-3 0,-6 7 0 15,5-7-1-15,4-3 0 0,-2 3 1 0,-2 0-2 0,8-3 6 0,-7 0 8 0,7-2 7 16,-6 1 7-16,7-5 7 0,-1 4 8 0,1-4 3 0,-2 0 1 0,1 0 3 16,1-4 3-16,4 4 4 15,-5-5 1-15,6 1 4 0,-6-8 7 0,0 9 0 0,6-9 0 0,2 3 0 0,-3 0-1 0,3-7 0 0,-8 2-1 0,8-1 1 16,-5 2 0-16,12-8 0 0,-8 2-1 15,-1 1 1-15,1-3-1 0,-1-3 1 0,2-1-1 0,-3 5 0 0,3-3 1 16,-3-3 2-16,3 3 4 0,-10-3 1 0,10 4-1 0,-8 1 4 0,-2-3-1 0,10-1 4 16,-8 1 1-16,-8 5 3 0,9-7 0 0,-7 3 0 0,-1-3-1 0,1 7-2 0,0-5-6 0,-7 0-5 0,0 5-3 15,0-6-2-15,0 5-4 0,-7 1-3 0,0-2-3 16,7 3-4-16,-13-3-5 0,7 8-4 16,-2-2-2-16,3 0-2 0,0 5 0 0,-3-5-1 0,2 10 2 0,6-4-5 0,-7 5-4 0,7-2-7 0,-8 6-5 0,8-6-3 15,0 6-5-15,0 0 0 0,0 6-1 0,-5-6 0 0,5 6-2 0,-6 3-1 0,6-5 1 16,-8 7 0-16,8 2 0 0,-5-1 7 0,5 1 4 0,-8 7 11 0,8-5 7 0,0 4 8 15,0 0 8-15,-5 7 5 0,5-7 4 0,0 5 2 0,0 1 1 0,0-7 1 0,0 8-2 16,0-3 2-16,0 3-3 0,5-3 0 0,-5-2-1 0,0 3 0 0,0 0-1 16,8-3-4-16,-8-3-4 0,0 7-2 0,5-6-3 15,-5 5-6-15,8-3-6 0,-8-3-13 0,6 7-14 0,-1-6-15 16,-5 1-18-16,8 1-15 0,-1-3-18 0,-1 1-18 0,-6-4-20 0,8 4-23 0,-3-4-26 0,0 0-29 0,3-5-29 0,-2 4-45 16,1-4-50-16,-1 1-66 0,1-1-68 0,0-5-17 0,0-1 7 0,-2 0 23 0,2-4 27 15,-1 0 31 1,2 0 34-16,-8-4 39 0,6 0 39 0,-6-1 44 0,7-5 43 0,-7-1 57 0,0 1 62 0</inkml:trace>
  <inkml:trace contextRef="#ctx0" brushRef="#br0" timeOffset="21795.94">8602 8061 0 0,'-13'5'39'0,"0"-1"157"0,2-8 89 0,4-1 62 0,-1-1 50 0,8 2 33 0,-6-2 24 0,0-8 21 0,6-14 18 0,0-2 20 0,6 15 23 0,-6 5 25 0,6 0 29 0,-6 5-122 0,8 0-204 0,-1 1-105 15,-2 4-56-15,1-6-28 0,2 2-15 0,-3 4-4 0,8-5 7 0,-5 1 3 0,3 4 2 16,-3-5-2-16,5-1-4 0,0 6-12 0,0-4-12 0,6 4-13 0,-5-6-10 0,-2 6-20 15,9 0-25-15,-3 0-24 0,-4 0-30 0,4 0-31 0,3 0-35 0,-2 0-45 16,1 6-50-16,-1-6-111 0,1 4-138 0,-1-4-58 0,1 6-18 0,0-6 2 16,-7 0 13-16,5 5 30 0,-4-5 37 0,-1 0 43 0,0 0 44 0,-5-5 51 0,3 5 50 15,-3-6 62-15,-3 2 67 0</inkml:trace>
  <inkml:trace contextRef="#ctx0" brushRef="#br0" timeOffset="22000.81">9176 8246 0 0,'-5'19'48'0,"5"-4"161"0,-7-5 86 0,7-1 58 0,0-4 36 0,-9 1 27 0,9-2 20 16,0-4 18-16,0-4 17 0,-5 4 16 0,5 0 20 0,0-6 19 0,0 6 24 0,0 0-125 16,0 0-204-16,0 0-99 0,0 0-45 0,0 0-16 0,0 0-6 15,0 0 1-15,0 0 2 0,0 0-1 0,0 0-1 0,0 0-5 0,0 0-7 0,0 0-15 16,0 0-19-16,0 0-21 0,0 0-26 0,0 0-13 0,0 0-9 16,5 0 2-16,4-5-1 0,-2 5 4 0,4 0-2 0,2-4-5 0,0 4-10 0,8-5-17 15,-3 1-18-15,1-2-21 0,2 2-21 0,5-1-50 0,-7-1-61 0,7-3-83 16,1 3-95-16,-1-3-39 0,-8 5-11 0,9-5 8 0,-6-3 17 0,2 3 25 0,-2-1 32 15,-7 1 38-15,6-6 40 0,-1 6 47 0,-6-6 47 0,0 0 61 0,-2 0 67 16</inkml:trace>
  <inkml:trace contextRef="#ctx0" brushRef="#br0" timeOffset="22341.85">9821 7942 0 0,'6'94'43'0,"1"49"158"0,-7 46 87 0,0 42 61 0,0 7 47 0,0 17 39 16,0 4 36-16,0-10 30 0,-7-26 31 0,7-22 26 0,0-35 26 0,0-49 27 15,0-53 23-15,7-31-122 0,-7-18-211 0,0-3-104 0,0-12-52 16,0 0-28-16,0 0-16 0,-7 0-14 0,7 0-16 0,-6 0-11 0,6 0-14 0,-5 0-9 15,-3 0-8-15,0 0-12 0,3 4-11 0,-2-4-12 0,-5 5-11 0,5-1-11 16,-6 1-5-16,7-1-3 0,-7 8-2 0,-2 2 3 0,3 0 3 0,7 6 3 0,-10 5 4 16,9 3 1-16,-7 2 0 0,8 0 4 0,-2 3 0 0,-7 1 3 0,14 0-2 15,-7 0 3-15,1-5 0 0,1 2-1 0,5-1 2 0,-9-8 0 0,9 5 0 0,0-9-1 16,0 6 1-16,0-3 2 0,9-2-1 0,-9-1 1 0,5 3 2 0,1-8 0 16,1 8 0-16,-2-6 2 0,4-2 2 0,3 2-1 0,-6 0 3 0,7 0 2 15,2 0 1-15,-10-6 2 0,7 7 3 0,3-7 1 0,-2-3 0 0,-2 3 1 16,-3-5 0-16,5 1 2 0,-7 1-1 0,6-6 0 0,-4 0-1 0,0 3-1 15,-8-3-2-15,5 0 2 0,-5 0-2 0,0 0 2 0,0 0 1 0,0 0 1 16,0 0 3-16,0 0 0 0,0 6 1 0,0-6-5 0,-5-15-4 0,-3 6-10 0,8 9-12 16,-8-9-12-16,3-6-17 0,-2-1-16 0,1 16-18 0,0-5-23 0,-1 5-27 15,-1 0-32-15,3 21-31 0,-1-6-44 0,-2-12-52 0,3 7-71 0,-3 16-78 0,1-7-43 16,7-15-24-16,-6 1 6 0,0 0 20 0,6-1 28 0,0 2 30 0,0-6 39 16,0 6 40-16,0-6 42 0,0 0 46 0,0 3 53 0,6 3 57 0,0-2 66 0,1 2 78 15</inkml:trace>
  <inkml:trace contextRef="#ctx0" brushRef="#br0" timeOffset="22680.23">10011 11411 0 0,'5'64'48'16,"-5"-21"163"-16,0-28 89 0,5-9 69 0,-5-12 51 0,0-3 46 0,0-1 37 0,0-23 34 0,0-37 31 15,0-12 28-15,0-2 20 0,0 22 25 0,0 26 23 0,0 13-136 0,0 9-224 16,0 7-114-16,0 2-58 0,0 5-35 0,0 0-23 16,0 0-15-16,0 0-14 0,0 0-9 0,0 0-10 0,0 0-3 0,0 0-5 0,0 0-5 0,0 0-9 0,0 0-11 15,-5 0-8-15,5 0-3 0,0 5-5 0,0 2 3 0,-5-4 0 0,5 3-2 0,0 3 2 16,0 1-6-16,-8-5-4 0,8 4-5 0,0 1-8 0,0 1-5 15,-5 2-3-15,5-3 0 0,0 1-7 0,5-2-4 0,-5 1-8 0,0-1-8 0,8-3-5 0,-8 3-4 16,5-4-3-16,-5 5 5 0,5-4 3 0,-5-3 8 0,9 3 9 16,-4-6 8-16,-5 4 9 0,7-4 7 0,-1 6 10 0,2-6 10 0,-2 0 8 15,1 0 9-15,-7-6 9 0,5 6 7 0,3 0 4 0,-2-4 5 0,1-2 2 16,-1 6 1-16,-6-3 2 0,5-3-1 0,2 0 2 0,2-3 1 0,-9 4-1 0,5 1 2 16,0-2 0-16,-5-3 2 0,8 5-3 0,-8-2-1 0,5-3-1 0,-5 3-3 15,0 1-2-15,0-5-2 0,8 7-3 0,-8-3-10 0,0 2-7 0,0 4-14 0,0-5-13 16,0 5-19-16,0 0-17 0,0 0-17 0,0 0-17 0,0 0-19 0,0 0-20 15,0 0-20-15,0 0-22 0,0 0-31 0,-8 5-34 0,8-5-49 0,0 4-59 16,0-4-55-16,0 6-48 0,-5-3-11 0,5 3 12 0,0-2 21 16,-8 1 28-16,3 1 31 0,5-3 33 0,-5 3 37 0,-4 4 36 0,2-1 45 0,2 1 46 0,-8 0 57 15,7 0 71-15</inkml:trace>
  <inkml:trace contextRef="#ctx0" brushRef="#br0" timeOffset="23728.25">9848 7708 16 0,'5'6'111'15,"-5"-6"54"-15,7 0 35 0,-7 0 22 0,6-6 14 0,-6 6 13 0,6-4 10 0,2-1 14 0,-1 1 10 0,-2-1 15 0,3-2 12 0,-2 4-34 0,-1-3-63 0,3 1-67 0,-3 1-72 0,9-5-29 0,-7 3-8 0,-1 2 3 0,7-1 8 0,-6-1 8 0,-1 2 12 16,-1-2 9-16,-5 1 9 0,8 1 10 0,0-1 9 0,-8 5 8 0,0-4 10 0,0 4 5 15,0 0 4-15,0 0-1 0,0-6 0 0,0 1-6 0,-8 5-3 0,8-4-5 16,-8 4-9-16,3-5-13 0,5 5-11 0,-6-4-19 0,-7-2-17 0,6 6-19 16,1-6-16-16,-8 2-14 0,2 4-12 0,-1 0-6 0,-1 0-5 0,-6 0-1 15,8 0-2-15,0 4-2 0,-9-4-1 0,10 6 1 0,-5 0-3 0,4-2 2 16,0 5 1-16,-3-4 2 0,4 5 1 0,3-5 1 16,3 4-1-16,-3 1 1 0,1 1 2 0,1 2-1 0,6-3 0 0,-6 4 1 0,6-2-3 0,0 1 3 0,-5 2 1 15,5 0-1-15,0 0 1 0,0-5-2 0,0 4 3 0,0 2 0 0,0-2 3 0,0-4 1 16,0 3 2-16,0-1 1 0,5 2 5 0,-5-4 1 0,0-1 0 0,6 0 1 15,-6 7 2-15,6-7 2 0,-6-4 0 0,7 5 5 0,1-1 0 0,-3 0 2 16,3-3 3-16,-2 4 1 0,-1-5-1 0,3 1 1 0,-1 1-1 0,5-1 3 16,-5-1 2-16,6-1 1 0,-5 8 4 0,3-9 1 0,1 3 5 0,2 0-1 15,-1-3 1-15,-7 7 2 0,9-5-1 0,-2-1 4 0,-2 7 4 0,-3-7 3 0,4 2 0 16,-5-1 0-16,0 5 2 0,-1-6-1 0,1 5-2 0,-7-4-1 0,6 1 0 16,-6-2 0-16,7 1 0 0,-7 1 1 0,0 4-2 0,0-7-1 0,0 3 0 0,-7-2-3 15,7 1 2-15,-6 1-2 0,6 3 1 0,-7-3 2 0,1-3-1 0,-8 3-2 16,7 0 1-16,-6 3-2 15,8-5-3-15,-9 1-4 0,2-1 0 0,-8 2-4 0,8-6 0 0,-2 6-4 0,1-3-3 0,0 3 1 0,-7-6-3 0,8 6 1 16,-3-6-4-16,10 3 0 16,-9-3 0-16,9 0-3 0,-3 0-6 0,-5 0-3 0,13 0-7 0,-6 0-4 0,1 0-8 0,5 0-5 0,0 0-11 0,-7-3-11 0,7 3-13 15,0 0-19-15,0 0-19 0,0 0-22 0,0-6-22 0,7 0-28 0,-7-3-34 16,5 3-41-16,-5 2-46 0,6-1-59 0,0-4-62 0,1-1-17 0,6 4 5 0,-5-3 16 16,3 0 24-16,4-2 29 0,-3 1 31 0,0 1 36 0,9-6 37 0,-3 5 43 0,-4-4 46 15,5 0 49-15,9-7 62 0</inkml:trace>
  <inkml:trace contextRef="#ctx0" brushRef="#br0" timeOffset="25180.22">10472 7777 0 0,'0'4'15'0,"0"2"137"0,-6 0 90 16,6-2 58-16,-7-4 36 0,1 0 26 0,-2 0 21 0,-4-4 14 0,6-2 9 0,0 0 5 0,-1 6-1 0,7-4-2 0,-8-1-2 0,8 5-109 0,0-4-167 0,0 4-97 0,0 0-61 0,0 0-19 0,0 0 1 0,-5-5 7 0,5 5 4 15,-8 0 8-15,2 0 11 0,6 0 11 0,-5 0 13 0,-2 0 13 0,-1 0 10 16,8 0 1-16,-6 0-5 0,0 5-8 0,-1-5-9 0,2 4-5 0,5 1-5 15,-8-1-3-15,0 2 0 0,3 0-1 0,5 3-2 0,-6-4 0 0,1-1 1 16,5 6-1-16,-7-5 3 0,-2 4 2 0,9-2-1 0,-5 2 2 0,5-4 3 0,0 5-2 16,-7-7-2-16,7 7-3 0,-6-5-3 0,6 5 2 0,0 1 1 0,0-7 1 15,0 1 1-15,-5 5-1 0,5-6 0 0,0 6-2 0,0-6-1 0,0 2-5 16,5 0-5-16,-5-2-3 16,0 1-3-16,0 1 1 0,6-6 1 0,1 4 2 0,-7-4 0 0,5 3 2 0,4-3 2 0,-2 0 1 0,-2 0 2 0,1 0 3 15,7 0 2-15,-5-3 3 0,4-1 7 0,0 4 3 0,3-6 3 0,-10 1 0 0,14-5-4 16,-4 4 2-16,-9 2 0 0,12-6 3 0,-4 0 3 0,-1 1 7 0,0 0 10 15,-5-1 9-15,5-1 15 0,-3 1 12 0,-1 1 16 0,-2 0 11 0,-2 0 14 0,-5-3 9 16,6 3 4-16,-6 5 5 16,0-6 2-16,0 0-2 0,0 0-5 0,-6 0-10 0,1 1-11 0,5-2-15 0,-16 2-16 0,11-1-16 15,0 0-16-15,-8 1-18 0,5-2-13 0,-5 7-10 0,0-1-5 0,-1 1-6 0,-4-1-5 0,5-2-2 0,0 7-4 16,-1 0 2-16,-6 7 0 0,8-7-1 0,0 5 2 0,-4-1 1 0,0 1-1 16,0 5 1-16,4-1 2 0,1 0 1 0,-5 3-2 0,5 1 3 0,-2 2-1 15,-2-6 0-15,3 7-1 0,0-2 1 0,4 1 0 0,-5 1 2 0,7 2-1 16,1-3 2-16,-3 0 0 0,0 0 0 0,3 4-2 0,-3-5 1 0,3 6-2 0,5-5 0 15,0 3-2-15,0 3 2 0,0-6 1 0,0 3 2 0,5-2 1 0,-5 3 1 32,8-5 1-32,-3 1-3 0,3 1 0 0,0-3-7 0,3 1-4 0,2 1-9 15,-5-3-10-15,4 1-10 0,7-4-15 0,-6 3-12 0,1-3-12 0,7-3-12 0,-3-3-14 16,3 3-18-16,-5-2-20 0,5-4-38 0,-2 5-39 0,7-5-55 0,-5 0-61 16,5 0-17-16,-7 0-2 0,7-5 13 0,0 5 16 0,-5-4 19 0,3-2 19 15,-4 3 22-15,0-9 24 0,1 9 31 0,-3-9 36 0,3 3 41 0,-2 0 47 0,-7-1 59 16,8-5 42-16,-8 6 3 0,-4-6 24 0,3 0 29 0,-3 0 34 0,4 0 37 0,-12 6 41 15,9-5 36-15,-9-1 32 0,5 0 29 0,-5 0 27 0,-5 0 24 0,5 0 28 16,0 0 3-16,-9 2-10 0,9 4-16 0,-7-7-21 0,2 2-21 0,-3-1-22 0,2 0-25 16,1 0-34-16,-3 2-16 0,3 3-13 0,-2-4-10 0,0 2-14 15,0-1-10-15,1 3-14 0,6 0-12 0,-7 0-15 0,2 4-4 0,5-3-5 0,-8 5-9 16,8-1-8-16,-6-1-6 0,6 2-2 0,0-1-6 0,0 5-7 0,0 0-6 0,0-4-1 16,0 4-5-16,0 0-3 0,0-6-3 0,6 0-9 0,-6 6-3 15,8 0-7-15,-8-4 0 0,5 4-3 0,2-5-2 0,-1 5-2 0,8-4-1 16,-7 4 0-16,6 0 2 0,-2 0 0 0,2 0 3 0,3 0 5 0,-5 4 1 0,1 1 6 15,9-1 0-15,-8-4 1 0,6 12-3 0,-5-8 0 0,6 1-2 0,-8 5-2 16,0-5 0-16,9 4-1 0,-10 1-4 0,5 0-1 0,-11 0-3 0,8 0-2 0,-8-1-1 16,11 0-5-16,-11 1-1 0,1 5-1 0,-6-6 0 0,7 1-1 0,-7 5 1 15,0-4 0-15,0 2 2 0,0-3 2 0,-7 4 2 0,7-2 1 0,-6-3 1 16,1 4 1-16,-3-2 1 0,0-1 1 0,-3-1-1 0,4-3 2 0,-7 3 1 16,7-3 1-16,-4 3 0 0,5-5-1 0,-9 1 0 0,10 1-1 0,-9-2-2 0,9-4 2 15,-3 6-1-15,1-6 2 0,2 0-1 0,-2 5 1 0,0-5 1 0,2 0 4 16,-3 0 1-16,2-5 2 0,-1 5 2 0,1 0 2 0,-1-6 1 15,7 6 3-15,-5-4 0 0,-4-2 2 0,4 1 2 0,-2 1 3 0,7-1 3 0,-6 1 4 16,6-5-1-16,-5 3 1 0,5-3-4 0,-9-3-5 0,9 3-2 0,0 0-5 16,0-1-3-16,0 1-5 0,9-7-1 0,-9 2-2 0,5 4-7 0,1-4-7 0,-6-7-7 15,7 8-6-15,7-2-6 0,-9-1-2 0,8 7 0 0,-6-6 1 0,7 1 0 16,-2 4 3-16,0 0 2 0,3 1 3 0,-3 4-1 0,0-5 4 0,9 10 2 16,-10-5 1-16,10 1 6 0,-8 4 3 0,0 0 1 0,6 0 2 0,-6 4 0 15,2 1 2-15,4-1-1 0,-6 2 1 0,-1-1-2 0,0 4-3 0,3 1-7 0,-9 0-9 16,7 0-8-16,-8 4-11 0,11-5-13 0,-11 6-10 0,1 0-11 0,1-6-11 15,-7 6-10-15,5 1-9 0,-5-7-9 0,9 6-8 0,-9-6-6 0,0 6-9 0,5-5 2 16,-5 1 0-16,0-4 4 0,7-1 7 0,-7 3 11 16,0-3 9-16,6 0 10 0,2-3 10 0,-8 3 7 0,6-6 9 0,1 6 3 0,-2-6 2 0,9 3 3 15,-9-3 2-15,10 0 0 0,-1 0 3 0,-4-3-2 0,3 3-3 0,1-6-1 0,7 6-3 16,-8-6 1-16,6 3-1 0,-7-3 3 0,8-4 2 0,-1 5 4 0,1-1 8 16,-8-1 9-16,9-4 12 0,-2 1 18 0,-6 0 20 0,6 0 20 0,-4 0 25 15,4 1 23-15,-6 0 21 0,0-1 22 0,-2-5 22 0,-4 6 19 0,7-6 20 16,-8 6 20-16,1-3 18 0,-2-1 12 0,3 3 8 0,-8-4 1 0,0 2-5 0,8 3-12 15,-8-6-16-15,-8 6-17 0,8-1-16 0,0 0-23 16,-8 1-22-16,8 4-21 0,-5-5-24 0,-2 1-21 0,1 4-20 0,-8-2-18 0,7 4-16 0,-4-3-12 16,3 1-10-16,3 5-7 0,-8 0-5 0,5 0-6 0,-3 0-5 0,3 5-3 0,-5 1 1 15,6-3 2-15,-4 4 0 0,3 2 2 0,0 0 4 0,3 2 1 0,-1-2 1 16,-1 1 1-16,2 5 0 0,-4-5 3 0,4 4 3 0,-2-4 1 0,1 5 4 16,6 0-1-16,-8-2 1 0,2 2 0 0,6-4 3 0,-7 2-3 0,7-3 0 0,-5 5 0 15,5-4 2-15,-7 2-1 0,7-3 2 0,0 0-1 0,-7 0-2 0,7 0-1 16,0 1-5-16,0-4-4 0,0 4-3 15,0-1-6-15,0-1-3 0,0-3-4 0,7 3-3 0,-7-3-1 0,0-2-1 0,7 1 2 16,-2-1 0-16,-5 1 0 0,7 1-1 0,-1-6 4 0,2 0 9 0,5 0 6 0,-8 0 10 0,9 0 8 16,-7-6 6-16,4 6 3 0,5-9 7 0,-5 4 1 0,2 1 2 0,2-5 4 0,-4-3-2 15,10 3 7-15,-8-1 8 0,-2-1 4 0,10-2 3 0,-8 4 2 0,0-7 3 16,0 2 3-16,0-1 3 0,1-4 3 0,-2 4 7 0,0-4 4 16,-5 5 4-16,6-7 2 0,-6 2 1 0,5-2-3 0,-4 3-2 0,-1-1-3 0,-2-6-4 0,-5 5-5 15,7 1-4-15,-7-5-5 0,0-1-7 0,0 1-7 0,0 4-5 0,-7-5-9 16,7 1-7-16,-5-5-3 0,5 9 0 0,-7-5-4 0,-1 6-4 0,3-1-2 15,5 1-2-15,-7-1-3 0,7 10-2 0,-7-3-3 0,2 2 1 0,5 7-7 0,0-2-5 16,-8 1-4-16,8 5 1 0,-7 0-4 0,7 5-2 0,-6 1-1 0,6 4 2 16,-6-1-1-16,1 6 0 0,5 0 2 0,-7 4-2 0,-2 0 6 0,4 1 2 15,-2 5 4-15,1-1 7 0,6 0 4 0,-5 0 4 0,-3 1 0 0,8 5 2 0,0-6 0 16,-8 1 2-16,8 2-1 0,0-2 4 0,0-1-2 16,0 1-2-16,0 5 1 0,0-6 0 0,8-5 0 0,-8 7-1 0,0-3 1 0,8-2-3 0,-8-3 2 15,5 2-4-15,-5 0-7 0,6-2-8 0,-6 3-11 0,7 0-7 16,-2-3-8-16,-5-3-14 0,9 4-16 0,-2 0-16 0,-2 1-26 0,-5-4-26 0,6 2-26 0,0-3-23 15,-6 6-24-15,7-8-26 0,1 2-53 0,-8 0-65 0,5 0-68 0,2-6-66 16,-7 1-16-16,7-1 9 0,-2 2 21 16,-5-7 32-16,8 2 35 0,-1-6 42 0,-2 0 38 0,2-6 42 0,0 2 41 0,6-7 44 0,0 2 63 0,0-6 71 0</inkml:trace>
  <inkml:trace contextRef="#ctx0" brushRef="#br0" timeOffset="25717.52">12262 7659 0 0,'0'0'14'0,"-5"-3"104"0,5 3 55 0,0-6 36 0,0 2 26 0,0-1 20 0,0-1 14 0,5 2 15 15,-5-2 14-15,0 1 14 0,0 1 17 0,0-1 8 0,0 1 6 0,8-2-67 0,-8 1-114 0,0 1-48 0,0-1-19 0,8 5 0 0,-8-4 2 0,0 4 10 0,0-6 8 0,0 0 10 0,0 2 1 0,-8-1 2 0,8 1 0 0,0-2-4 16,0 6-5-16,-8-5-7 0,8 1-9 0,0 4-7 0,-5-5-8 0,5 1-4 0,0 4-7 16,-7-6-5-16,7 0-8 0,-6 6-2 0,0-3-2 0,6-3-3 15,-8 6-2-15,1-4-2 0,7 4-2 0,-5-5-5 0,-1 5-6 0,-2 0-7 0,8 0-7 16,-5 0-7-16,-3 0-5 0,1 0-5 0,1 5-4 0,0-5-4 0,-1 4-4 0,2 5-4 16,-3-3-2-16,2 0-1 0,-1 3-2 0,1 0 0 0,1 1 2 0,-3 5-1 31,0-5 1-31,3 4 2 0,-2 1-1 0,1-6 5 0,1 7-3 0,-4-1 3 15,2 3 0-15,2-2 2 0,-1 2 0 0,-2-3 4 0,3 6 1 0,5-2 1 16,-8-1 2-16,3 3 1 0,-2-2-1 0,7 5 3 0,-7-3-1 0,7 3 1 0,-7 0-1 16,7 0 1-16,0-4-2 0,0 4-1 0,0 6-2 0,0-6-9 0,7 1-12 15,-7-1-15-15,7 0-16 0,0 5-15 0,-2-3-16 0,8-2-11 0,-5 1-15 16,3-1-10-16,5 0-17 0,-5-5-14 0,1 5-12 0,4-3-18 0,-5-2-13 0,10-1-33 16,-9 3-38-16,7-2-50 0,-6-4-56 0,6 0-28 0,-4 0-14 0,4-2 7 0,-6-2 17 15,0-7 20-15,5 1 28 0,-4 2 27 0,-1-7 30 0,1 0 31 0,-2-7 33 16,2 2 49-16,-9-4 50 0</inkml:trace>
  <inkml:trace contextRef="#ctx0" brushRef="#br0" timeOffset="26680">12628 7748 87 0,'0'-4'151'0,"0"-2"42"0,0 0 36 0,0 2 31 15,0-1 28-15,0 1 26 0,0-7 24 0,0 7 25 0,0-1 25 0,0 5 26 0,0-4 22 0,0 4-64 0,0-5-116 0,0 5-56 0,0 0-27 0,0 0-19 0,0 0-17 0,0 0-15 0,0 0-12 0,0 0-15 0,0 0-16 0,0 0-20 0,0 0-21 0,0 0-21 0,0 0-13 0,0 0-6 0,0 5 2 0,0-1 2 0,0 1 3 16,0 5 0-16,0-5 1 0,0 8 0 0,0-1 2 0,0 1 4 16,-5 2 3-16,5 6 9 0,0-7 7 0,0 5 5 0,0 0 5 0,0 2-6 15,0-3-11-15,0 7-9 0,0-6-9 0,0 1-6 0,0 1-3 0,0 1-3 0,0-1 0 16,0-2-1-16,0 1 0 0,5 5-1 0,-5-7 0 0,0-3 0 0,6 4 0 16,1 2 0-16,-7-6-2 0,6 0-2 0,1-2 1 0,-1 2 2 0,-6-6-1 0,7 3 2 15,0-3 3-15,0-5 4 0,-2 1 5 16,-5-1 5-16,8 2 7 0,-8-6 5 0,5 5 7 0,-5-5 9 0,0 0 12 0,0-5 6 0,6 5 5 0,-6-6 7 15,0 2 11-15,0-1 3 0,0 1 1 0,0-5 1 0,0-3 3 0,0 3-1 0,0-6 0 16,-6 2-4-16,6-2-6 0,-5 0-6 0,5-6-9 0,-8 2-4 0,3-1-6 16,-2 1-5-16,0 0-9 0,0-1-6 0,1 1-2 0,-1-6-4 0,1 7-5 15,-1-9-7-15,1 3-5 0,1 6-5 0,-3-7-3 0,0 1-3 0,3-1 0 0,-3 6-2 16,3-7-3-16,0 2-3 0,-4 5-4 16,4 0 1-16,5-5-3 0,-7 9 1 0,7-6-5 0,0 3 5 0,-8 2-2 0,8 2 2 0,0-1-3 0,0 2-4 15,0 1-2-15,0 3-5 0,8-1 0 0,-8 1-2 0,0 0-2 0,7-3 0 16,-2 9-1-16,4-3 0 0,-9 2 1 0,5-1-1 15,8 5 0-15,-8-6 1 0,11 6 6 0,-11 0 3 0,8 0 3 0,0 0 6 16,7 0 2-16,-8 6 6 0,1-1 3 0,1-1 4 0,6 2 1 0,-8-3 2 0,9 9 1 0,-9-8 2 0,7 5 1 16,-6 2 0-16,0-2 3 0,0 1 1 0,0 0 2 0,1-1 0 0,-9 2 2 0,3 2 2 15,4-2-2-15,-12-1 3 0,7-1-2 0,-2 6 4 16,-5-6 0-16,0 0 4 0,7 7-1 0,-7-7 1 0,-7 6-1 0,7 0 1 0,0-5-2 16,-5 5-1-16,-2-1-2 0,2 2-1 0,-2-2 0 0,-1 0-4 0,3 0-2 0,-9 2-11 15,9-1-13-15,-10-2-13 0,3-2-15 0,0 4-16 0,4-6-14 0,-5 5-17 0,0-4-20 16,-1 0-22-16,-4-4-25 0,4 3-22 0,2 1-22 0,-2-7-30 0,1 3-32 15,1-1-37-15,-2-1-36 0,1 2-49 0,0 0-49 0,2-3-13 0,-5-3 3 0,11 6 20 16,-3-6 27-16,-2 0 33 0,1 0 35 0,9 0 35 16,-5-6 36-16,5 3 41 0,-7-3 43 0,7 0 49 0,0-3 51 0</inkml:trace>
  <inkml:trace contextRef="#ctx0" brushRef="#br0" timeOffset="27374.74">13189 7807 0 0,'0'0'9'0,"0"0"9"0,0-5-8 0,0 0-5 0,0 1-2 0,-8-2-1 0,8 0 2 0,0 6 1 0,-5-4 2 0,5-1 4 0,0 1 5 0,-7-1-12 0,7-5-23 16,-7 10 7-16,0-5 21 0,1 1 20 0,-1-8 25 0,2 8 22 0,-4-1 22 0,4 1 21 0,-2-1 22 0,1-1 22 0,1 2 24 0,-3-1 18 15,0 1 16 1,3-1 10-16,-1-2 10 0,-2 4 0 0,3-3-1 0,5 1 1 0,-7-5 2 0,-1 7 1 0,8-3 1 0,-5 2-1 0,5-7-5 0,-7 7-5 0,7-7-10 15,-7 7-10-15,7-1-7 16,0 1-7-16,0-7-5 0,-5 7-6 0,5-1-5 0,0 1-10 0,0-2-10 0,0 0-13 0,0 2-16 0,5-1-15 0,-5 5-22 0,0 0-19 16,0 0-18-16,0-4-14 0,0 4-15 0,0-6-9 0,0 6-8 0,7 6-4 15,0-6-5-15,-7 4-2 0,0 1-5 0,5-1-1 0,-5 2 2 0,8 4 0 16,-1-1 3-16,-7 2 2 0,5 2 5 0,-5 2 3 16,8 0 2-16,-8 0 1 0,6 3-1 0,-6 3-1 0,0-2-4 0,0 2-3 0,0-2 0 0,0 5-2 0,0-4-2 15,0 3-11-15,0-2-11 0,0 3-14 0,-6-5-11 0,6 1-14 0,0-1-13 16,0 2-17-16,0-2-13 0,0-5-17 0,0 2-17 0,0-1-17 0,6-2-17 0,-6-4-14 15,0 2-7-15,5-1-2 0,-5-1 4 0,8-3 1 0,0 3-1 0,-3-5-1 16,-5 1 4-16,6-5 5 0,1 6 12 0,-2-6 16 0,9-6 17 0,-7 6 21 16,-1-5 18-16,1 1 14 0,7-1 13 0,-9-5 13 0,8 6 12 15,-7-7 22-15,9 1 26 0,-10-4 26 16,9 4 28-16,-9-5 23 0,3 6 20 0,5-6 16 0,-7 2 14 0,1-2 12 0,-1-1 9 0,1 2 9 0,-1-1 9 0,2 0 8 16,-3-4 7-16,0 0-4 0,3 5-10 15,-8-7-8-15,6 2-10 0,1-2-11 0,-7 3-12 16,8-1-10-16,-3-2-12 0,-5 2-9 0,6-2-2 0,-6 7-7 0,8 1 0 15,-8-2-5-15,5 5-4 0,-5-2996 1 0,7 5992 2 0,-7-2990-4 0,0-7-3 0,0 7-6 16,0 4-7-16,0 0-5 0,0 0-8 0,0 0-10 0,0 0-11 0,0 0-11 16,0 0-11-16,0 0-9 0,0 0-6 0,-7 4-5 0,2 1-6 0,5 1-4 15,-8-2-4-15,2 5 2 0,1 2-1 0,-3-1 3 0,1-1 3 0,-7 0 3 16,9 6 6-16,-8 1 5 0,7-2 5 0,-7-4 3 0,0 4-2 0,5 2 0 0,-5-7-2 16,3 6 0-16,1-2-3 0,-3-1 0 0,4 2-3 0,2-4-1 0,1-1-3 15,-3 7 0-15,3-7-2 0,-2 0-2 0,0 0-1 0,0 1-3 0,7 5 0 16,-6-4 0-16,6-2-1 0,0-5 0 0,0 6 2 0,0 0 0 0,0-6 4 15,6 8 0-15,-6-8 3 0,7 7 2 0,0-4 6 0,0-1 1 0,-7-1 5 0,5 5 4 16,8-1 4-16,-7-3 2 0,2 3-1 0,-1-3 4 0,7 3 0 0,-4 0 1 16,-2-3 1-16,5 4-2 0,0-5 2 0,-7 5-1 0,7-1 2 0,0-5-5 15,0 1-2-15,-7 5-1 0,9-5-1 0,-4 5-2 0,-3-4 2 0,4-3-1 16,-6 3 1-16,8-2-7 0,-7 1-4 0,-2-5-16 0,3 6-12 0,-2-6-17 16,1 3-16-16,-1-3-17 0,-1 0-19 0,2 6-20 0,-7-6-18 0,9-6-25 0,-9 6-22 15,0 0-32-15,5 0-33 0,-5-3-59 0,0 3-64 0,0 0-57 0,0 0-49 16,0-11-8-16,0 7 13 0,0-2 25 0,-5 3 27 0,5-3 32 0,-9-4 36 0,2 5 36 15,7-5 39-15,-5 5 45 0,-1-4 47 0,-1-1 61 0,1 1 75 0</inkml:trace>
  <inkml:trace contextRef="#ctx0" brushRef="#br0" timeOffset="28859.95">13715 7641 70 0,'0'-6'138'0,"0"2"34"0,0-7 23 0,-5 7 22 0,5-1 20 0,0 1 20 0,-7-7 20 0,7 2 17 0,0 5 18 0,0-8 15 0,-8 8 13 0,8-1-65 0,0 1-109 16,0-2-55-16,0 1-30 0,0 1-8 0,0-1 4 0,0 1-2 0,0 4 3 0,8-6 1 0,-8 0-2 0,0 6 3 0,0-3 1 0,0 3 5 0,0-6 4 0,0 6 4 0,0-4 3 0,0 4 3 15,0 0 4-15,0-5 0 0,0 5 0 0,0 0 0 0,0 0 0 0,0 0-6 0,0 0-3 16,0 0-4-16,0 0-7 0,0 0-3 0,0 0-9 0,0 0-4 0,0 0-10 16,0 0-7-16,0 0-10 0,0 0-3 0,0 0 2 0,0 0-1 0,0 5-2 0,0-1-2 15,0 2 0-15,0-3 2 0,0 9 0 0,0-3 2 0,0 0 2 0,7 1 2 16,-7 5 4-16,0 0 2 0,0 0 2 0,5-2 0 0,-5 8-8 0,0-6-4 15,0 3-4-15,0 3-4 0,0-2-4 0,0-1-5 0,7 3-7 0,-7-2-3 16,0 2-3-16,7-3-3 0,-7 1-1 0,5 2-2 0,-5-3-1 0,8 3-2 0,-8-2 0 16,5 0-2-16,-5-5-1 0,8 7-1 0,-8-8-2 0,6 8-6 0,1-6-7 15,-7 0-10-15,6 3-12 0,1-8-12 0,-7 5-11 0,6 0-14 0,-6-6-12 16,7 6-14-16,-7-5-14 0,6-1-16 0,-1 1-20 0,-5-5-17 0,0 4-15 0,9-3-11 16,-9 0-10-16,7-3-20 0,-7 3-24 0,0-6-30 0,0 0-34 0,0 0-42 15,0 0-50-15,0 0-7 0,0 0 10 0,0 0 22 0,0-6 28 0,5 3 27 16,-10-3 30-16,5-3 30 0,0 3 34 0,-7-3 38 0,7 0 44 0,-9-1 46 0,4-5 61 15</inkml:trace>
  <inkml:trace contextRef="#ctx0" brushRef="#br0" timeOffset="29128.93">13605 7845 0 0,'0'0'2'16,"0"0"96"-16,0 0 55 0,0 0 37 0,0 0 29 0,-5 0 26 15,5 0 26-15,0-3 24 0,0 3 24 0,0-7 26 0,0 7 23 0,0 0 20 0,0 0 16 16,0 0-61-16,0 0-108 0,0 0-50 0,0-5-22 0,0 5-10 0,-8-4 0 0,8 4-5 15,0 0-3-15,0 0-5 0,-8-5-4 0,8 5-6 0,0 0-5 0,0 0-5 16,0 0-5-16,0-4-8 0,0 4-9 0,0 0-4 0,0 0-9 0,0 0-7 0,0 0-6 16,0 0-9-16,0 0-12 0,0 0-9 0,0 0-11 0,0-6-11 15,8 6-9-15,-8-4-9 0,8 4-7 0,-8 0-8 0,5-5-5 0,1 5-1 16,6 0-5-16,-3-5 0 0,3 5-1 0,-1-4 2 0,10 4 5 0,-7 0-1 0,6-6 0 16,-8 6-9-16,8 0-17 0,-1 0-20 0,1 0-28 0,-1 0-26 0,2 0-28 0,-3 6-37 15,-4-6-41-15,4 0-78 0,3 4-98 0,-9-4-55 0,0 5-31 0,9-5-5 16,-13 0 9-16,2 0 26 0,4 0 33 0,-7 0 38 0,6-5 43 0,-7 1 43 15,2-2 44-15,-3 0 49 0,3 2 53 0,-3-5 75 0,3 4 78 0</inkml:trace>
  <inkml:trace contextRef="#ctx0" brushRef="#br0" timeOffset="29570.41">14261 7470 0 0,'-5'-6'9'0,"5"3"27"0,0-3 17 0,0 6 17 0,-6-6 22 0,6 2 14 0,-5 4 10 0,5-5 14 0,-8 0 13 0,8 5 17 0,-8-4 13 0,8-2 9 0,-5 2 6 0,5 4 7 0,-7-5 4 0,7 5 3 0,0-4 1 0,-7-2-6 0,7 6-6 0,0 0 4 0,0 0 9 0,0-6 9 16,-5 6 6-16,5 0-3 0,0-3-5 0,0-3-6 0,0 6-4 0,0-5-4 15,0 5-2-15,0 0-2 0,0 0-3 0,0 0-3 0,0-4-7 0,0 4-10 0,0 0-14 16,0 0-14-16,0-6-16 0,0 6-10 0,0 0-14 0,0 0-14 0,0-3-11 16,0 3-13-16,0 0-15 0,0 0-12 0,0 0-11 0,5 0-6 0,-5 0-5 15,0 0-2-15,7 3 1 0,0-3 1 0,-7 6 1 0,5-2 5 0,11 1 1 16,-11 4 4-16,6 3 3 0,-4-3 3 0,7 5 3 0,-1 0 2 0,1 1 1 0,-2 6-1 15,7-8-2-15,-4 8-4 0,-4 3-1 0,2-5-6 0,0 2-6 0,6 3-4 16,-11 0-8-16,5 1-10 0,-5-1-11 0,-3 4-17 0,0-4-18 0,3 7-21 16,-8-1-20-16,0-2-25 0,-8 2-24 0,8-2-32 0,-10 7-35 0,2-7-37 15,-5 6-39-15,0 2-64 0,-6-3-77 0,-2-2-58 0,3 2-45 0,-3-4-3 0,-6 0 17 0,9 1 28 16,-8-5 35-16,7-6 37 0,-8 1 41 0,7-5 46 0,-4-1 47 0,3 0 50 16,3-8 51-16,-9 3 63 0,6-3 78 0</inkml:trace>
  <inkml:trace contextRef="#ctx0" brushRef="#br0" timeOffset="30708.12">16157 6195 0 0,'0'0'9'0,"0"0"11"0,0-5 3 0,0 1 2 0,0 4 3 0,0 0 0 0,0-6 2 0,0 0-3 0,0 2-5 0,-6-1 0 0,6-1 1 0,0 3 4 0,0 3 3 0,0-6 2 0,0 2 4 0,0-1 4 0,0 1 6 0,0-1 6 0,0 5 4 0,0-7 3 16,0 7 3-16,0-3 2 0,0 3 0 0,0-6-4 0,0 6-6 0,0 0-4 0,0 0-1 0,0-5 2 15,0 5 5-15,0 0 7 0,0 0 4 0,0 0 10 0,0 0 12 0,0 0 16 16,0 0 15-16,0 0 15 0,0-4 13 0,0 4 9 0,0 0 8 0,0 0 4 16,0-6 5-16,0 6 3 0,0-4 4 0,0-1 1 0,0 1 1 0,6 4-1 15,-6-5-6-15,0-1-5 0,0 2-5 0,0-2-4 0,0 6-3 0,0-5 1 0,0 1 3 16,0 4 2-16,0-6 2 0,0 6 0 0,0-5-5 0,0 5-6 0,0 0-12 16,0 0-10-16,0 0-13 0,-6 0-9 0,6 0-11 0,0 0-13 0,0 0-13 15,0 0-10-15,0 0-13 0,0 0-9 0,0 0-7 0,0 0-4 0,0 5-1 16,0-5 0-16,0 6 3 0,0-2-1 0,6 1 0 0,-6 1 1 0,0-2-1 15,0 7 3-15,8-7 3 0,-8 1 0 0,7 5 3 0,-7-1-2 0,0-3-5 0,5 4-4 16,-5-1-6-16,0 6-4 0,0-6-8 0,6 0 0 0,-6 7-3 0,0-7-3 16,0 0 2-16,-6 6-9 0,6-3-12 0,0 2-16 0,-5 0-21 0,-2-5-25 15,7 6-28-15,-8-4-36 0,2 2-41 0,0-3-51 0,-6 4-53 0,4-2-107 0,0 1-123 16,3-3-50-16,-1 0-13 0,-6 0 8 0,3-4 22 0,4 3 31 0,-8-3 40 0,8-3 42 16,-4-3 46-16,2 4 53 0,-5-8 56 0,5 4 62 0,-6-3 66 0</inkml:trace>
  <inkml:trace contextRef="#ctx0" brushRef="#br0" timeOffset="31277.15">16822 5901 35 0,'6'-4'109'0,"-6"-2"39"0,0 1 36 0,6 1 31 0,-6 0 30 0,0-1 31 0,7-1 27 0,-7 2 29 0,8-7 26 0,-8 7 27 0,5-7 29 0,-5 7-35 0,0-5-76 0,8 3-43 0,-8-3-24 0,6 3-18 0,-6-3-13 0,0-1-14 0,0 5-10 0,5-4-10 0,-5 5-14 0,0-8-8 0,0 9-7 16,0-3-9-16,0-4-11 0,0 5-10 0,0 1-10 0,0-1-10 0,0 1-6 15,0 4-11-15,0-6-8 0,-5 1-11 0,5 5-13 0,-6-4-10 0,-2 4-9 0,8-6-11 16,-5 6-9-16,-3 0-10 0,-5 0-9 0,7 0-6 0,-6 0-7 0,4 0-7 15,-5 6-3-15,2-2-1 0,3 1 0 0,-5 1 2 0,0 3 2 0,-1 0 2 16,7 1 5-16,-4-1 2 0,3 7 2 0,-5-7 4 0,8 6 1 16,-2 0 0-16,-5 0 1 0,4-2 2 0,1 7 2 0,2-4 2 0,-4 2 0 0,9-3 2 0,-5 6 3 15,0-8 1-15,5 8 1 0,-8-6-1 0,8 3 1 0,0-3 3 0,0 4-1 16,0-4 2-16,0 4 0 16,0-4-1-16,0 0 0 0,0 4 0 0,8-5-3 0,-8-2-2 0,5 1-10 0,-5 2-3 0,5 0-5 0,4-5-1 0,-4-1-5 0,2 0-2 15,1 2-6-15,-3-2-6 0,9 1-8 0,-9-4-8 0,8-1-10 0,1 3-13 16,-2-2-12-16,2-6-8 0,-1 5-11 0,0-5-16 0,6 4-13 0,-6-4-37 15,7-4-50-15,-1 4-59 0,2 0-67 0,-10-5-37 0,10-1-21 0,5 2 1 0,-7 0 14 16,2-7 23-16,-9 1 25 0,8 1 28 0,-1-2 31 0,-7-2 34 0,8-2 35 0,-6 0 49 16,-1 0 53-16</inkml:trace>
  <inkml:trace contextRef="#ctx0" brushRef="#br0" timeOffset="31797.84">17133 5663 56 0,'9'-10'128'0,"-4"-1"42"15,-5 1 31-15,7 1 31 0,-7 0 30 0,8-1 30 0,-8 5 32 0,5-4 28 0,-5 2 28 0,0 4 24 16,7-3 24-16,-7 1-50 0,0 1-96 0,0 4-55 0,0-6-34 0,0 6-21 31,0 0-16-31,0 0-19 0,0 0-21 0,0 0-23 0,0 0-24 0,0 0-22 0,0 0-21 16,0 0-18-16,0 0-17 0,0 0-12 0,0 0-9 0,0 0-2 0,0 6-4 16,0-6 0-16,0 0 1 0,0 0 3 0,0 9 4 0,0-3 4 0,0-6 4 0,0 3 7 15,0 7 4-15,0-10 7 0,0 6 7 0,0-1 2 0,0-1 0 16,0 2-3-16,0-6 0 0,0 4 1 0,0-4 7 0,0 10 3 0,0-10 7 15,0 4 6-15,0 2 5 0,0-2 6 0,0 2 4 0,0-1 4 0,0 5 2 0,0-7 3 16,0 8 2-16,0-7 4 0,0 5 2 0,0 3-2 0,0-3-3 0,0 6-3 16,0-6-4-16,0 7-2 0,0-7-3 0,7 6-5 0,-7-2-2 0,0 2-3 15,0 0-2-15,0 4-1 0,0-4-3 0,5 6-2 0,-5-8-5 0,0 7-1 16,0-5-3-16,0 4-2 0,0 2-3 0,0-2-3 0,7-1-5 0,-7-3 1 0,0 6-2 16,0-8-1-16,6 7 1 0,-6-4-4 0,0-2 1 0,0 0 0 0,8 0-1 15,-8-2 0-15,0 1 1 0,6-4-1 0,-6 6-1 0,0-3 1 0,7-8-2 0,-7 5 1 16,0-4 0-16,0-1 2 0,0 2 5 0,0-6 4 0,0 0 5 0,0 0 7 15,0 0 5-15,0 0 5 0,0 0 9 0,0 0 1 0,0 0 3 0,0 0-2 16,0 0 0-16,0 0-3 0,0 0-4 0,-7-6-2 0,7 6-7 0,-6-4-1 16,6-1-8-16,-8 1-5 0,8-1-6 0,-6 1-7 0,6-2-7 0,-7 0-4 15,7 2-1-15,-5-1-2 0,5-4 2 0,-7 3-2 0,7 2 0 0,0-5-2 0,-7 4-2 16,7-2-3-16,-5-2-3 0,5 4 0 0,0 1-6 0,-8-2 0 0,8-3-2 16,0 5 0-16,0-1-1 0,0-1 0 0,0 2 0 0,0-2-2 0,0 6 4 15,0 0-1-15,0 0 1 0,0 0 0 0,0 0 0 0,0-5-1 0,0 5-5 16,0 0-4-16,0 0-8 0,0 0-8 0,0-4-10 0,0 4-7 0,0 0-9 0,0-6-10 15,0 6-7-15,0 0-10 0,0 0-6 0,8 0-7 0,-3 6-7 0,-5-6-4 16,7 0-5-16,-7 0-11 0,7 4-12 0,-2-4-17 0,-5 0-20 0,7 5-22 0,-1-5-24 16,-6 0-35-16,8 6-42 0,-2-6-9 0,-6 0 8 0,7 4 14 0,-2-4 14 15,-5 0 23-15,9 0 22 0,-9-4 30 0,5 4 30 0,0-6 35 0,-5 1 37 0,0 1 38 16,8-2 57-16</inkml:trace>
  <inkml:trace contextRef="#ctx0" brushRef="#br0" timeOffset="32546.57">17239 6004 1 0,'0'0'62'0,"0"-6"38"0,0 6 25 0,0 0 24 0,0 0 25 0,0 0 26 0,0 0 27 16,0-4 23-16,0 4 18 0,0-5 19 0,0 5 13 0,0 0-26 0,0-4-51 0,-5-1-40 0,5 5-34 0,0-4-15 0,-9 4-4 0,9-6-12 0,-5 6-17 0,5-6-14 0,0 6-12 0,-7-3-11 0,7 3-3 0,-6 0-2 0,6-6 1 15,0 6 2-15,-8-6 5 0,8 6 0 0,0-3 2 16,0 3 0-16,-6 0 0 0,6-6 2 0,0 6 1 0,0-4 1 0,0 4-2 0,0-5-3 0,0 5-6 15,0-4-7-15,0-2-7 0,0 6-6 0,6-6-9 0,-6 6-5 0,0-3-5 16,8-3 1-16,-8 6-2 0,6-5-2 0,-6 5 0 0,7-4-2 0,-2 4 4 0,4-6 3 16,-4 6 4-16,0 0 5 0,8-5 5 0,-5 5 4 0,5 0 2 0,-7-4 2 15,7 4-1-15,0 0-1 0,-6 0-3 0,7 4-3 0,-9-4-2 0,8 0-5 16,-5 5-2-16,3 1-5 0,-4-2-4 0,1 1-4 0,4 4-4 0,-5-3-1 16,-2 4-4-16,-5-1-1 0,8 0 1 0,0 3-2 0,-8-3 0 0,5 6-3 15,-5-2-3-15,0-2-9 0,0 5-12 0,0-3-16 0,0 1-15 0,0 1-23 0,0 1-23 16,-5-2-23-16,5 0-23 0,0 0-30 0,0 2-30 0,0-7-37 0,-8 6-40 15,8-6-38-15,0 3-39 16,0-3-31-16,8-5-23 0,-8 5 4 0,0-3 18 0,5-6 29 0,-5 5 33 0,6-5 35 0,-6 0 32 0,0 0 37 0,7 0 39 0,-2 0 40 0,4-5 42 16,-9-1 43-16,5 2 58 0</inkml:trace>
  <inkml:trace contextRef="#ctx0" brushRef="#br0" timeOffset="32777.25">17578 5912 0 0,'-7'-15'1'0,"7"0"99"0,0 0 66 0,0-4 47 0,0 4 33 0,0 0 33 15,0-4 32-15,0-1 30 0,0 7 33 0,0-8 27 0,0 6 22 0,7 2 22 0,-7-2 21 16,0 3-73-16,0 3-125 0,0 0-67 0,0 3-38 0,0 3-22 16,0-3-16-16,0 6-16 0,0 0-18 0,0 0-14 0,0 0-3 0,0 0-5 0,0 6 0 0,0-3-2 15,6 8 0-15,-6-7-6 0,0 5-4 0,0 3-2 0,5 3 2 0,-5-6 0 16,0 4 3-16,7 8 1 0,-7-6 2 0,0-2-6 0,9 2-9 0,-9 6-9 16,0-8-10-16,5 7-5 0,-5-4-5 0,0 2-5 0,0-3-4 0,7 6-13 15,-7-8-14-15,0 8-17 0,0-6-18 0,0 3-16 0,6-3-19 0,-6 1-22 16,0-3-24-16,5 1-18 0,-5-4-22 0,9 5-21 0,-9-4-23 0,7-2-45 0,-2 1-50 15,1-1-66-15,-6 0-68 16,8-2-17-16,-3-2 7 0,3-1 18 0,-3 1 27 0,2-5 33 0,0 0 35 0,0 0 33 16,-7-5 34-16,13 1 38 0,-8-1 39 0,3-5 52 0,-2 4 58 0</inkml:trace>
  <inkml:trace contextRef="#ctx0" brushRef="#br0" timeOffset="33092.93">17879 5901 0 0,'5'-15'3'0,"-5"7"112"16,0-7 71-16,0 4 51 0,0-4 40 0,0 6 38 0,0-1 35 0,-5-5 35 0,5 6 31 15,-9-1 27-15,9 1 26 0,-7 4 24 16,2-5 22-16,5 4-83 0,-8-3-142 0,8 3-80 0,-6 6-48 0,6-4-26 0,-5 4-23 0,5-5-20 0,-8 5-22 15,8 0-17-15,0 0-18 0,-5 0-12 0,-2 0-10 0,7 5-7 0,-7-1-6 32,0 2-3-32,1 0-3 0,-1-3-1 0,2 3-1 0,-4 4 0 0,4-1 1 0,0 0 1 15,-9 2 3-15,7-1 0 0,-1-1 4 0,-3 1-1 0,3 4 0 0,3-4-1 16,-8 5-1-16,6-4-2 0,0 2 0 0,-5 2-4 0,4-6-4 0,3 3-5 16,-3 1-3-16,2-4-3 0,1 3-3 0,-2-3-2 0,-2 6-1 0,4-11-1 0,-1 5-2 15,6 2-3-15,-7-7 0 0,7 1-2 0,0 2-2 0,-5-4 1 0,5 3 1 16,0-2 4-16,0-4 4 0,0 5 3 0,0-1 2 0,5 1 5 0,-5 1 2 15,0-2 5-15,7-4 2 0,-7 5 2 0,6 1 3 0,-6-2 6 0,5 2 2 16,4-1 5-16,-2-1 0 0,-2 5 1 0,1-3 3 0,2-2 1 0,-3 1 1 0,3 1 0 16,-3-3-3-16,2 4 0 0,7-2 0 0,-8 4-4 0,1-5-6 0,-2-4-9 15,9 6-17-15,-9-3-18 0,3 3-19 0,5-1-23 0,-5-5-23 0,2 4-38 16,4 2-41-16,-7-6-74 0,6 6-85 0,-6-6-51 0,5 0-35 0,-4 0-6 16,3 0 8-16,-3 0 21 0,4-6 27 0,-3 0 32 0,-4 2 34 0,0-1 37 0,8-1 38 15,-5-3 46-15,0 0 52 0,-8 5 68 0,5-8 73 0</inkml:trace>
  <inkml:trace contextRef="#ctx0" brushRef="#br0" timeOffset="33488.55">18289 5863 69 0,'0'-6'157'0,"0"1"51"16,0 1 38-16,5-2 28 0,-5 1 21 0,0-4 24 0,6 5 27 0,-6-6 28 16,0-1 28-16,0 2 25 0,0 3 21 0,0-3-56 0,0 0-98 0,0-1-74 15,0 1-60-15,0 3-25 0,-6-4-10 0,6 1-4 0,-5 4 0 0,5-5-10 16,-7 5-16-16,-2 1-16 0,4-8-16 0,5 9-13 0,-7-3-10 0,1 2-12 0,1-1-11 15,-3-1-8-15,0 3-12 0,3 3-6 0,-1-6-10 0,-2 6-3 16,3-4-4-16,-3 4-1 0,1 0 0 0,-5 4-1 0,7-4 0 0,-10 6 0 0,10-3-2 16,-3 3 2-16,-3-1 1 0,4-1 1 0,-2 5 0 0,4-3 3 0,-8 4-1 0,8 1 2 15,-4-2 2-15,2 0 0 0,7 1 3 0,-5 5-1 0,-1-5 2 0,-1-1-1 16,7 0 3-16,-6 6-1 0,6-4 0 0,-8-1 2 0,8-1-1 0,0 6 0 16,0-6 2-16,0 1-2 0,0 1 3 0,0-3 4 0,0 3 4 0,0-2 8 15,0 0 5-15,8-3 9 0,-8 4 4 0,6-1 3 0,-6-3 7 0,7 3 6 0,-1-3 4 16,-6 3 8-16,5-3 7 0,2 3 6 0,2-5 4 0,3 1 1 0,-6 5 1 15,-1-5-1-15,11-1-3 0,-11 1-2 0,9 2 0 0,-9-4-3 0,10 3 1 0,-3-2-4 16,-7 1-4-16,2-1-5 0,6 1-4 0,-5 1-6 0,-2-2-6 0,-1 1-5 16,-5 1-4-16,8-2-7 0,-8-4-3 0,8 6-3 0,-8-6-5 0,0 5 0 15,-8-1 0-15,8 1-2 0,0-5-1 0,-8 4-6 0,8 2-8 0,-5-2-11 16,-1 1-15-16,6 1-16 0,-13-6-15 0,5 3-20 0,1 4-21 0,2-2-25 16,-7-5-29-16,5 4-31 0,-6 1-38 0,5-5-49 0,-3 4-56 0,4-4-61 0,-7 6-63 15,8-6-14-15,-1 0 9 0,2 3 21 0,-4-3 27 0,2 0 33 0,2 0 35 0,-1 0 39 16,-1 0 40-16,7 0 43 0,0-3 45 0,0-3 54 0,0 6 59 0</inkml:trace>
  <inkml:trace contextRef="#ctx0" brushRef="#br0" timeOffset="33962.08">18392 5915 0 0,'5'-3'3'0,"3"-3"118"0,-2-3 82 0,1 3 56 0,-7 1 42 0,6-3 37 0,-6 3 36 0,0-5 35 16,0 4 30-16,0-3 26 0,0 3 28 0,0 1 23 0,0-4 23 0,0 5-78 15,0 4-134-15,0 0-85 0,0-6-52 0,0 6-27 0,0 0-15 0,0 0-18 16,0 0-19-16,0 0-20 0,0 0-18 0,0 0-13 0,0 0-7 0,0 0-9 15,0 0-4-15,0 6-11 0,0-2-9 0,0 1-12 0,0-1-10 0,0 7-3 16,0-7-6-16,0 7 1 0,0-1 4 0,0 3 5 0,0-2 6 0,0 4 2 0,0 0 2 16,0-2-3-16,0 2-2 0,0 0-8 0,0 0-9 0,0-2-8 0,7 2-9 15,-7 0-6-15,0 0-7 0,0 0-3 0,6 0-4 0,-6-5-2 0,7-1 2 16,-7 6-2-16,6-6-2 0,-6-3 4 0,7 4-1 0,0-5 9 0,0 4 8 0,-2-5 11 16,3 2 8-16,-8-6 13 0,5 3 8 0,1-3 8 0,2 0 4 0,-3 0 5 15,2 0 5-15,1 0 3 0,-2 0 1 0,0-3 4 0,1-3 0 0,-2 2 1 16,4-1 2-16,-4 1-1 0,2-8-1 0,-1 9-3 0,-1-8 0 0,3 1 1 15,0 1 2-15,-3 0 0 0,-5-7-1 0,5 7 1 16,3-2-1-16,-8-2 1 0,6-3-3 0,-6 7 0 0,7-6-3 0,-7 1-4 0,0-2 1 0,0 1-3 0,8 2-3 16,-8-2-3-16,0 6-5 0,0-6-5 0,0 4-3 0,0 3-6 0,0-3-5 15,0 7-5-15,0-2-8 0,0 1-4 0,0 5-6 0,0 0-5 0,0 0-8 0,0 0-3 16,0 0 1-16,0 5-2 0,-8-5 1 0,8 6 0 0,0-2 1 0,-7 2 0 16,7-1 2-16,0 3 5 0,-6-3 4 0,6 5 1 0,0 1 2 0,0-2-1 15,-8 6 1-15,8-5-1 0,0-1-7 0,0 0-6 0,0 3-5 16,0-3-3-16,0 0-5 0,8 1 1 0,-8-1-1 0,0 3 2 0,0-9-1 0,6 7 6 15,-6-5 5-15,7-1 8 0,-7 1 9 0,8 1 8 0,-3-2 8 0,-5-4 7 0,6 5 8 16,-6-5 2-16,8 0-1 0,-3 0-7 0,-5 0-7 0,8 0-13 0,-8 0-16 0,5-5-21 16,-5 5-22-16,7-4-34 0,-7 4-37 0,7-6-66 0,-7 1-82 0,5 1-73 15,-5-1-63-15,7 1-21 0,-7-2-1 0,8 3 15 0,-8-4 22 0,0-2 27 0,6 4 31 16,-6-5 36-16,0 1 40 0,7 0 45 0,-7-3 48 0,6 3 64 16,-6 0 77-16</inkml:trace>
  <inkml:trace contextRef="#ctx0" brushRef="#br0" timeOffset="34641.44">18927 5921 0 0,'5'-6'35'16,"-5"3"91"-16,0-3 48 0,0 6 43 0,7-9 35 0,-7 3 41 0,0 1 39 0,0-3 37 0,0-3 31 0,0 7 28 0,0-7 25 0,0 1 5 0,0 5-9 0,0-4-64 0,0-1-93 0,0 6-46 0,0-1-23 0,0-5-19 0,0 5-16 0,0-1-20 15,0 2-25-15,0-1-16 0,0 5-13 0,0-4-12 0,0 4-13 0,0 0-13 16,0 0-16-16,0 0-18 0,0 0-19 0,0 0-12 0,0 0-10 0,0 0-4 0,0 0-3 15,0 4-4-15,0 1 0 0,0-1-4 0,0 2-3 0,0 3 2 0,0 2 2 16,0-1 4-16,0-1 8 0,0 0 7 0,0 1 8 0,0 1 2 16,0 4 0-16,0-7 0 0,0 7-6 0,0-1-1 0,0-2-2 0,0 1-1 0,0 2-3 15,0-6 0-15,0 7-4 0,0-2-6 0,0-4-6 0,0 4-7 0,0-4-7 0,0 0-5 16,0-1-5-16,0-4-4 0,0 5-4 0,0-5-6 0,0 5-2 0,0-4-4 16,0-6-3-16,0 5 2 0,0-5 1 0,0 4 9 0,0-4 11 0,0 0 12 15,0 0 13-15,0 0 13 0,0 0 10 0,0 0 9 0,0 0 5 0,0 0 7 16,0 0 5-16,0 0 5 0,6-4 8 0,-6 4 3 0,0-5 6 0,0-1 0 0,0 2 1 15,0-2-4 1,0 1-1-16,0-5-6 0,0 5-4 0,0 1-3 0,0-5-3 0,0 0 1 0,0-3-3 0,0 3-4 0,5-1-3 0,-5 1-8 0,0 0-3 16,0-6-9-16,9 3-6 0,-9-1-7 15,7 4-4-15,-7-6-5 0,5 4-1 0,3-4-3 0,-3 2 0 0,1-3-4 0,2 7-1 0,-1-2-4 0,-2-2-4 0,1 3 0 16,2-1-5-16,-3 7-1 16,-5-7-3-16,8 7-2 0,-3-1 0 0,-5 5-2 0,0 0 1 0,0 0-1 0,8 0 1 0,-8 5 3 0,0-1 4 0,6 2 6 15,-6 3 4-15,0 2 3 0,0-1 8 16,7-1 3-16,-7 6 5 0,0-6 5 0,0 7 4 0,0-3 2 0,0 2 1 0,0-1-2 0,0 2-4 0,0-1-6 0,-7 0-6 15,7 0-7-15,0-2-4 0,0-4-3 0,0 6-4 0,0-3-1 0,0 1-1 32,0-8-2-32,0 4-1 0,0-3 2 0,0 3-2 0,0-3 7 0,7-2 5 0,-7-4 9 15,0 0 12-15,0 0 14 0,0 0 12 0,0 0 14 0,0 6 10 0,0-6 10 16,0 0 9-16,0 0 9 0,0 0 6 0,6-6 6 0,-6 2 5 0,0-2 4 16,0 1 0-16,7 1 2 0,-7-2-5 0,0-3-5 0,0 4-7 0,0-5-9 15,0 0-10-15,6 5-7 0,-6-4-9 0,0-1-7 0,0 1-5 0,0 0-6 0,8-3-9 16,-8 3-3-16,0-6-6 0,0 2-5 0,5 1-2 0,-5-2-4 0,0 4-2 15,5-3-3-15,-5 2-1 0,8-4-1 0,-8 0-2 0,6 6-2 0,1-5-1 0,-7 3-2 16,8 2 1-16,-3-1-3 0,-5 1-2 0,6 4-3 0,-6-5-1 0,8 10-6 16,-3-6 1-16,-5 3-2 0,7 3-1 0,-7 0 4 0,0 3 2 0,6-3 1 15,-6 6 5-15,8 4 2 0,-8-5 5 0,6 4 5 0,-6 1 4 0,7 5 4 16,-7 0 6-16,0-6 2 0,5 6 3 0,-5 0 4 0,0 0-1 0,0-2-1 16,0 2 1-16,0-6-6 0,0 7-6 0,0-7-11 0,-5 6-17 0,5-6-14 15,0 3-20-15,0-3-16 0,0 0-18 0,0-5-21 0,0 7-25 0,0-7-25 0,0 1-27 16,0 2-27-16,0-4-29 0,0-3-47 0,0 0-55 0,0 0-69 0,0 0-73 0,0 6-19 15,0-6 7-15,0 0 23 0,0 0 25 0,0-6 36 0,5 3 36 0,-5-4 39 16,0 2 42-16,8-4 44 0,-8-6 43 0,0 6 56 0,6-7 63 0</inkml:trace>
  <inkml:trace contextRef="#ctx0" brushRef="#br0" timeOffset="34849.11">19298 5672 0 0,'5'-9'17'0,"3"-6"129"0,-8-1 65 0,5 2 45 0,2 4 34 0,-7-5 36 0,7 2 36 0,-2-2 32 0,2 9 33 0,1-3 24 0,-8 4 24 0,5 1 22 0,-5-8 22 0,7 12-96 0,0-4-162 0,-7 4-72 0,5 0-25 0,-5 0-10 15,0 0 0-15,8 0-7 0,0 4-9 0,-8 2-10 0,5 0-5 0,1-2-1 16,-6 7-3-16,7-2-1 0,-2 6 0 0,-5-2-7 0,9 2-5 0,-4 5-8 16,2-6-8-16,-7 7-8 0,6-3-8 0,-6 3-11 0,5 3-8 0,-5-5-8 0,8 6-9 0,-8-7-9 15,0 3-9-15,0 3-14 0,-8-5-18 0,8 7-24 0,-5-7-27 0,-1 5-29 16,-1-5-25-16,2 2-38 0,-9 3-39 0,7-5-48 0,-4 2-48 0,-5 1-77 16,4-2-83-16,0 1-72 0,-3-8-57 0,3 8-10 0,0-6 12 0,-9-2 32 15,8-4 38-15,-1 6 43 0,-4-3 43 0,4-8 52 0,-6 5 52 0,1-4 59 0,7-5 57 0,-8 0 70 16,0 0 81-16</inkml:trace>
  <inkml:trace contextRef="#ctx0" brushRef="#br0" timeOffset="38078.91">12223 5760 60 0,'7'-6'120'0,"-7"6"27"0,0-3 17 0,0 3 12 0,0 0 8 16,0-12 10-16,0 8 11 0,0-1 16 0,0 5 15 0,0-4 18 0,0-1 17 0,0 5-51 0,0 0-91 0,0 0-37 0,0 0-7 0,0 0 4 0,0 0 9 0,0 0 11 0,0 0 8 0,0 0 6 0,0 0 3 0,0 0-1 0,0 0-2 15,8 5-1-15,-8-5-3 0,6 4-6 0,-6 1-7 0,6-5-7 0,-6 4-6 16,7 2-7-16,-2 0-7 0,3-3-3 15,5 3-4-15,-7 0-1 0,6-2 0 0,-3 1-4 0,3-1-6 0,-1 1-6 0,10-1-5 0,-7-4-2 0,6 6-4 0,-1-6-3 16,7 5-2-16,-7-5-1 0,7 0 0 16,0 0-2-16,1 0-1 0,5 0 0 0,-1 0-6 0,3-5-1 0,5 5-2 0,-1-6-1 0,2 2-5 0,4-1-1 15,3 1-2-15,0-1-2 0,4-5-1 0,-7 4-4 0,16 3 0 0,-9-9-2 16,9 8 2-16,-1-5-1 0,-1 0-2 0,0 3-1 0,8-3 1 0,-1-3 1 0,1 3-1 16,-3 5 0-16,3-7 2 0,-1 2 1 0,7 0-1 0,-6-1 5 15,5 4-1-15,0-3 0 0,1 0 1 0,0 3 3 16,6-3 3-16,-6 0 3 0,5 2 5 0,-3 4-1 0,2-8 1 0,3 7 0 0,-3-5 0 0,4 3-2 0,-1 1-1 0,-3-5 3 15,3 4 3-15,0 2-2 0,5-5-3 0,-6 4 0 0,7-1 1 0,-6 2-2 16,3-5-2-16,5 4 0 0,-8-2-1 0,4-2 2 0,2 5-4 0,7-7 2 16,-7 2-1-16,-1 5-2 0,6-7-1 0,-4 1-1 0,4 1-1 0,-6 0-1 0,8-1-3 15,0 0 0-15,-2-4 0 0,2 3-1 0,-2 1 3 0,-3-4 1 0,3 4-5 16,2-5 0-16,0 6 0 0,5-6-3 0,-13 6-1 0,7-7-2 16,-1 7 0-16,-5-6-1 0,7 6-1 0,-2-7-1 0,-3 7 1 0,-3-6 0 0,0 6-1 0,0 0 3 15,3-7 2-15,-11 7 4 0,3-2 2 0,6 2 5 0,-14-1 2 0,7 1 6 16,0 3 1-16,-6-4 5 0,0 1 2 0,-1 0 3 0,0 3 1 0,1-3 1 15,1 3 1-15,-9-3-1 16,8 3 4-16,-5 2-4 0,-4-1 0 0,3-1-3 0,-1-1-5 0,-1 1-2 0,2 6-4 0,-1-6-1 0,-7 3-4 0,8-3-2 16,-8 0-2-16,8 6-3 0,-8-3-1 0,2-3-2 0,-4 1-3 0,4 5-3 0,-9-4-1 15,8 4 0 1,-6-6-2-16,5 2 1 0,-5 4-1 0,-3-5 1 0,3 1 0 0,0-1 1 0,0-1-1 0,-2 2 0 0,0-2 0 0,2 1 1 0,-6 5-4 0,3-4 0 16,-3-1 1-16,-2 1 1 0,0-2 0 0,8 2 0 0,-9-1-2 0,4-1 1 15,3 3 1-15,-5-4-1 0,-1 2-2 0,2 1 2 0,-3-1 0 0,7 1-2 16,-3-2 1-16,-4 3-1 0,4-3 1 0,-11 6 0 0,9-6-1 0,0 3-1 15,-2-3 1-15,4 6 1 0,-9-6-1 0,6 2 1 16,-6 4-1-16,6-5-1 0,-7 5 2 0,1-6 1 0,-5 6-1 0,5 0 1 16,-7-3-1-16,-6 3-1 0,6 0 2 0,-5-6 0 0,-1 6-1 0,0 0 1 0,1 0 0 0,-7-4 0 0,-1 4 1 15,-1 0-2-15,1-5 2 0,2 5 0 0,-3 0 4 0,-2 0 1 0,-5-4 1 16,2 4 2-16,0 0 0 0,0-6 0 0,0 6 1 0,0 0-1 0,-5 0 1 16,3-6 1-16,-3 6 1 0,-1 0-2 0,-1 0 2 0,0 0 2 0,-6 0 2 15,0 0 1-15,0 0 3 0,0 0 1 0,0 0 4 0,0 0 5 0,0 0 2 0,0 0-2 0,0 0 0 16,0 0-3-16,0 0-6 0,0 0 0 0,0 0-6 0,0-4-11 15,0 4-6-15,-6-5-14 0,6 5-14 0,-6 0-15 0,-1-5-16 0,7 5-18 0,-8 0-18 16,3-4-17-16,-1 4-18 0,-2 0-20 0,3-6-16 0,-3 6-27 0,1-4-24 0,1 4-23 31,-7-5-24-31,8 5-38 0,-3 0-46 0,2-4-65 0,-1 4-72 0,1-5-23 16,1 5 3-16,5-7 17 0,-8 7 28 0,0-3 35 0,8 3 36 0,-5-6 41 16,-2 1 42-16,7-5 44 0,-6 7 45 0,6-7 54 0,-5 5 60 0</inkml:trace>
  <inkml:trace contextRef="#ctx0" brushRef="#br0" timeOffset="38494.94">22378 4558 0 0,'-13'9'30'0,"0"-3"145"0,-1-6 75 0,7 6 52 0,-6-12 39 0,2 6 29 0,-2-6 25 0,6 2 17 0,-2-6 11 0,9 6 14 0,-5-6 9 0,5 5 12 0,0 1 12 0,0-1-120 0,5 5-194 0,-5-7-82 0,0 7-31 0,9-3-8 0,-9 3 3 16,7-6 8-16,-7 6 9 0,0 0 11 0,0 0 15 0,0 0 7 0,0 0 9 15,0 0 4-15,0 0 1 0,0 0-2 0,0 0-3 0,0 0-14 0,0 0-18 0,0 0-22 16,0 0-20-16,0 0-18 0,0 0-18 0,0 0-10 0,0 0-7 0,5 0-3 15,-5 6-1-15,0-6 4 0,8 3 7 0,-3 4 6 0,1 2 7 0,2-4 7 16,-3 5 5-16,2-1 9 0,7 0 7 0,-1 7 6 0,0-7 9 0,0 6 3 16,0 0-1-16,1-5 0 0,5 4 1 0,-7-4-5 0,8-1-5 0,-8 6-5 0,1-9-3 15,1 3 0-15,-9-3 2 0,11 3 1 0,-11-5 3 0,8 1-1 16,-8 1 2-16,3-6 4 0,-8 3 3 0,0-3 3 0,0 0 3 0,0 0 4 0,0 0 2 16,0 0-1-16,0 0-2 0,0 0 1 0,0 0-5 0,0 0-2 0,0 0-1 0,0 0-8 15,0 0-3-15,0 0-7 0,0 0-7 0,0 0-8 0,0 0-9 0,0 0-4 16,8 0-4-16,-8 0-4 0,0 7 0 0,0-7-3 0,5 5 3 0,-5-5-1 15,0 4 2-15,6 1 0 0,-6-1 7 0,0 6 2 0,0-5 6 0,7 4 5 16,-7-3 6-16,0 4 1 0,0-1 1 0,0 6 2 0,0-6 2 0,-7 6-1 16,7-3 3-16,-6 1 2 0,1 1-1 0,-3 7 1 0,-5-7-2 0,6 6 2 0,-4-5-2 15,-5 4-2-15,5-4 1 0,-2 3-2 0,0 1-2 0,-1-4 0 0,-6 0-3 16,6 6-6-16,4-8-9 0,-4 2-12 0,1 0-18 0,0 0-15 0,0-6-17 0,0 6-23 16,-1 1-24-16,7-7-30 0,-6 6-36 0,2-6-39 0,3 0-43 0,3 3-87 15,-2 1-105-15,-2-4-58 0,4 2-30 0,-1-1 1 16,-1 0 21-16,2-5 28 0,5-1 34 0,-8 1 36 0,8-1 41 0,0-4 47 0,-6-4 49 0,-1-1 54 15,1-4 57-15,6-1 78 0,-7-5 90 0</inkml:trace>
  <inkml:trace contextRef="#ctx0" brushRef="#br0" timeOffset="39689.56">23427 4005 1 0,'12'-4'51'0,"-6"-5"26"0,2 3 15 0,-3-3 18 0,3-1 20 0,-8-1 24 0,5 2 25 0,-5 0 25 0,0 0 27 0,7-2 24 0,-7-3 23 0,-7 4-21 0,7 1-50 0,0-3-20 0,-5 3-6 0,5 0 3 0,-8 0 5 0,3-1-5 0,-3-1-10 0,2 1-10 15,1 1-13-15,-2 0-11 0,-2-2-12 0,4 7-7 0,-1-5-5 0,-1 2-4 16,2 2-4-16,-4-4-5 0,2 9-7 0,2-4-7 0,-1-2-8 0,6 6-8 15,-7-5-5 1,7 5-7-16,0 0-10 0,-6-4-8 0,6 4-12 0,0 0-9 0,0 0-9 0,0 0-6 0,0 0-5 0,-8 0-2 0,8 0-2 0,0 0-1 16,-5 0 1-16,5 0 0 0,-7 0 2 0,7 4 1 0,-7-4 1 0,2 5 4 0,-2-5 1 15,-1 6 0-15,-5-2 5 0,7 1-1 0,-7 4 1 0,0-2 2 0,7 2 1 16,-6 0 0-16,-4 1 3 0,-2-1-2 0,4 3 1 0,2 2-3 0,0-1 1 16,-3-3-1-16,2 11-2 0,2-7 0 0,-2 0-2 0,-1 7-2 0,1-3 1 0,6 2-1 15,-6 5 3-15,2-6-1 16,3 5 1-16,-5-3-1 0,5 3 1 0,3 0-1 0,0 1-1 0,-4-1-1 0,4 0 1 0,-2 1-2 0,1-1 1 0,6 1-1 15,-8-1 1-15,8 6-3 0,-6-7-3 0,6 3-2 0,0-2-1 0,0 4 1 0,-7-3-1 16,7 4 0-16,0-4 0 0,0 5-1 0,0-2 4 0,0 2-1 0,0 4 0 16,0 1 0-16,0-7 2 0,0 6-1 0,0 6 2 0,7-7 0 0,-7 7 1 31,0-4 1-31,0 1 1 0,0-3 4 0,6 5-1 0,-6-3 3 0,8-3 1 0,-2 7 1 16,1-6 0-16,-2-1 0 0,4 3-1 0,-4 1 0 0,8-3 1 15,0 6-1-15,0-5-1 0,0 3 1 0,0 1 1 0,7 1-3 0,-8-1-2 0,7 0-1 16,1 1-3-16,0-3-1 0,6 2-2 0,-8 6 1 0,10-5 1 0,-9-3-1 0,8-3 2 15,-2 6 2-15,2-1-2 0,-3 0 1 0,4-5 1 0,-1 6-1 0,-3-7 1 16,8 1-1-16,-4 2 2 0,-2-8 0 0,7 7-3 0,-8-7-1 0,7 2-1 16,3 1 0-16,2-9-3 0,-3 8 0 0,5-6-2 0,-8-3 1 0,9 3-1 0,0-5 1 15,-1 2 0-15,5-6 0 0,-4 3 0 0,-2-2 4 0,6-2 3 0,-4-4 0 16,7-1 0-16,-2 0 1 0,-6-3-4 0,6-2 2 0,2 2 2 0,-2-1-2 16,8-5 0-16,-8 0-1 0,0 0-2 0,7-5 1 0,-5 5-1 0,4-10 0 15,-7 4-2-15,4 1-1 0,4-4 1 0,-7-1 2 0,8 1-1 0,-9-6-1 16,4 5 0-16,2-5-1 0,-5 6 2 0,2-6-1 0,5 0 1 0,-6 6 2 0,-2-6-2 15,4-1 0-15,-4 2-1 0,1 4-1 0,0-3 1 0,2-2 0 0,-2 0 0 16,-6 0 2-16,7-3-1 0,0 2 2 0,0 1 2 0,-7-3 2 0,5-3 4 0,-3 6 2 16,3-10 4-16,-5 7 4 0,1-6 7 0,5-1 1 0,-12 1 3 0,7-1 0 15,-2-4 1-15,-5-2 0 0,7 3 3 0,-9-7-2 0,1 1 2 0,0-4-4 16,2-1-3-16,-2-1-5 0,1-5-1 0,-6 3-5 0,4-2-3 0,-4-4 0 16,-1 3 1-16,-7 1-3 0,7-5 2 0,-5 4 2 0,-2 3 3 0,-6-3 2 15,0 1 4-15,-7 5 6 0,1-4 1 0,-2 4 2 0,-5-6 3 0,0 5 0 0,0 3-2 16,-5-3-1-16,-8-4-2 0,0 0-1 0,0 5-2 0,-6-4-1 15,-2-2-7-15,-5 2-5 0,0 3-4 0,-6-5-2 0,-1 2-6 0,1 4-4 0,-8-1-3 16,0-3-3-16,3 4-1 0,-10 0-1 0,10-1 0 0,-10 1-2 0,2 1 3 16,-2-1-1-16,2-1 0 0,0 1 1 0,0 0-2 0,-8 0 2 0,7-5-1 0,-5 5 4 15,4 0-2-15,-4-1 0 0,5 1 3 0,0 2-2 0,2-3 2 0,-9 10-2 16,7-4 0-16,0 0-1 0,-7 4-1 0,9 2 1 0,-7 2-1 0,-4 2 0 16,5-1 0-16,-3 6-2 0,-5 1-3 0,5-3 0 0,-4 6 0 0,-9 6-2 15,8-6 0-15,-8 11 2 0,0-5-3 0,3 3-4 0,-10 6-7 0,8 0-8 0,-13 0-7 16,7 0-5-16,-8 6-1 0,8-3-4 0,-8 3-3 0,8-2-2 0,-7 7-2 15,6-2-5-15,1 1-8 0,-2-1-7 0,9 0-8 0,-2 3-6 0,0-3-7 16,8 6-10-16,1-2-12 0,4-1-18 0,0 1-23 0,9 2-27 0,-2-1-30 0,7 2-49 16,0-2-61-16,-1 0-61 0,15 7-57 0,-8-7-16 0,7 0 8 0,0 6 16 15,7-5 25-15,-2 4 31 0,3-5 33 0,4 2 39 0,1-7 38 0,1 1 45 16,-2 4 44-16,1-7 58 0,0 2 68 0</inkml:trace>
  <inkml:trace contextRef="#ctx0" brushRef="#br0" timeOffset="42081.33">27321 4005 5 0,'-8'0'61'0,"3"0"28"0,5 0 22 0,-7-4 25 0,0 4 30 0,2-4 30 0,-3 4 32 0,3 0 29 0,-3-5 27 0,2 5 26 16,1 0 24-16,-2 0-22 0,-1-6-52 0,2 6-18 0,-1 0-5 0,1 0-1 0,6 0 3 0,-5-3-12 0,5 3-21 0,0 0-22 0,0 0-25 0,0 0-22 0,0 0-16 0,0 0-18 0,0 0-16 0,0 0-16 15,0 0-17-15,0 0-14 0,0 0-15 0,0 0-15 0,0 0-13 0,0 0-8 16,0 0-9-16,0 0-4 0,0 0-5 0,0 0-5 0,0 0-2 0,0 0 0 16,0 0 3-16,0 0-1 0,0 0 5 0,0 3 5 0,5-3 4 0,-5 0 3 0,6 6 6 15,1-1 5-15,-1-5 7 0,2 4 7 0,4 0 7 0,-6-4 7 16,7 6 7-16,0-1 6 0,1-5 3 0,-1 4 3 0,7 1 3 0,-9-5 3 0,10 0-3 0,-3 7-1 15,-4-7-2-15,4 3-3 0,3-3-2 0,-2 0-3 0,1 0-4 16,-1 0-1-16,2 0-3 0,-2 0-2 0,2 0 1 0,3 0-4 0,-4 0 0 0,6 0-2 16,1 0-1-16,-1 0-1 0,1 0 1 0,-3 0-1 0,10 0 1 0,-8 0-2 15,6-3 1-15,2 3-2 0,-2 0-2 0,7 0 1 0,-7-7-1 0,-1 7-2 16,9 0-1-16,0 0-2 0,-9 0 1 0,9-5-4 0,-1 5 0 0,1 0 1 0,-1-4 1 16,5 4 2-16,-4-5 5 0,5 5 3 0,-6-6 4 0,7 6 3 0,-2-4 4 15,4 0 5-15,-2-1 2 0,-1-1 4 0,0 3 3 0,8-3 3 0,-9 6 5 16,9-6-1-16,0 2 1 0,-9-1-2 0,15-1 0 0,-7 3-5 0,0-3-1 0,-1 2-7 15,4-1-6-15,1 5-6 0,-1-4 0 0,-5 4-4 0,10 0-4 0,-9-5 0 16,1 5-5-16,-7 0-2 0,2 0-2 0,-2 0-4 0,-6 0 0 0,-7 0-1 16,2 0-1-16,-10 0 0 0,3 0 2 0,-6 0 2 0,-3 0 0 0,3 0 1 15,-9 0 2-15,8 0-2 0,-8 0 1 0,7 0 1 0,2 0 0 0,-8 0 0 16,13 0 0-16,-6 0-1 0,0 0-1 0,4 0 1 0,3 0 1 0,-6 0-1 0,4 0-2 16,-1 0-6-16,3 0-6 0,-1 0-4 0,6 0-7 0,-5 0-7 0,6-7-6 15,-1 7-9-15,2 0-8 0,-2 0-9 0,7 0-10 0,-8 0-9 0,10 7-8 16,-2-7-7-16,0 5-2 0,0-5-1 0,-1 4-1 0,1 1 2 0,-5-1 4 15,3 2 6-15,3 3 8 0,-6-4 8 0,-2-1 8 0,-7 2 11 0,8 3 5 0,-8-3 10 16,-4-1 7-16,6 3 5 0,-8-2 1 0,-6 3-2 0,6-4-2 16,-7 2-5-16,1 2-7 0,-5-4-6 0,3-1-8 0,-4 6-7 0,2-5-4 0,-4-1-4 15,-5 1-7-15,6 1-5 0,1-2-5 0,-7 2-8 0,5-1-7 0,-5-5-13 0,9 4-18 16,-9-4-25-16,0 0-29 0,0 0-40 0,0 0-43 0,0 0-32 0,-9 5-28 16,9-5-4-16,-5-5 8 0,-2 1 12 0,1-1 18 0,-8-1 22 0,7-4 22 0,-12-4 33 15,6 0 32-15,-6-7 41 0,-6 1 42 0</inkml:trace>
  <inkml:trace contextRef="#ctx0" brushRef="#br0" timeOffset="43029.43">27281 3039 0 0,'0'-5'2'0,"0"1"92"0,0-1 59 0,0 1 39 0,-5-2 30 0,5 0 29 0,0 2 27 0,-8-7 28 0,8 8 29 0,0-3 28 0,-6-3 27 15,6 5 18-15,0-1 12 0,0-2-57 0,0 7-101 0,0 0-56 0,0-9-34 0,0 9-16 0,0-5-8 0,0 1-10 0,0 4-11 0,0 0-10 0,0-6-16 0,6 1-12 0,-6 5-12 16,0 0-13-16,0-4-11 0,0 4-8 0,0-4-8 0,0 4-6 0,8 0-3 0,-8-5-1 16,5 5-1-16,-5 0 3 0,0 0 0 0,8-6 0 0,-3 6-2 0,2 0-2 15,0 0 0-15,-2 0 2 0,3-4-1 0,-1 4 3 0,-1 0 2 0,1 0 1 16,-1 4-2-16,7-4-5 0,-5 6-3 0,3-6-6 0,-4 5-4 0,7-1-2 0,-9 0 0 15,8 7-2 1,-8-7 1-16,11 7-2 0,-11 4-1 0,9-6 0 0,-1 4-3 0,-6 8 1 0,5-6 1 0,-5 4 0 0,6 5 2 0,-8-5 1 0,3 7-1 16,5-2 3-16,-7 1 0 0,2-1-1 0,-8-5 0 0,5 6-1 0,3-1 2 0,-8-3-2 15,5-3-4-15,-5 1 0 0,5 2-4 0,-5-3-2 0,0-3-3 0,0 0-1 16,0 0-3-16,0-5-2 0,0 4 0 16,0-4-3-16,0-1-1 0,0 1 1 0,-5 1 1 0,5-7 2 0,0 1 3 0,-5-1 3 0,5 2 2 0,-8-1 6 15,8-1 3-15,-5-4 1 0,5 6 7 0,-8-6 0 0,8 0 3 0,-6 0 1 0,-1 0 1 16,1 0 0-16,6-6 1 0,-8 2-2 0,3 4-1 0,-3-5 0 0,3-1-1 15,-2 2 3-15,0-5 0 0,2 4 5 0,-2-5 2 0,-1 4 1 0,3-3 2 16,5-1 1-16,-6-4 1 0,-2 4 1 0,8-5 2 0,-5 6 2 0,5-12-1 16,0 6-2-16,0-4-2 0,0 1-2 0,0-3-4 0,0-3-5 15,5 5-5-15,3-11-5 0,-8 6-1 0,6-1-3 0,-1-3-4 0,10 2-4 0,-10 3-3 0,2-3-3 16,0 7 0-16,-2 1 0 0,8-3-1 0,-5 2-2 0,-2 10-3 0,7-6-3 31,-5 4-2-31,5 1 1 0,-8 1-2 0,9 5 0 0,-9-1 0 0,10-1-8 0,-10 2-8 16,9 4-16-16,-9-6-22 0,8 12-25 0,-5-6-28 0,-2 4-30 0,6 2-37 15,-3-1-55-15,-4-1-65 0,2 5-83 0,-1 1-91 0,-1 1-36 0,-5 4-7 16,8-6 14-16,0 4 24 0,-8 2 32 0,0 1 39 0,0-7 42 0,0 0 47 0,-8 2 48 16,8-2 51-16,-8 1 63 0,3-4 68 0</inkml:trace>
  <inkml:trace contextRef="#ctx0" brushRef="#br0" timeOffset="44102.92">28116 3283 0 0,'0'0'72'0,"0"-3"70"0,0-4 47 0,0 2 33 0,0 1 26 0,0-1 23 0,0-1 26 0,0 2 23 16,0-1 25-16,0-4 24 0,0 5 25 0,0-8-13 0,-8 8-35 0,8-6-64 0,0 6-86 0,0-6-44 0,0 5-24 0,0 1-11 0,-6-1-6 0,6-5-6 0,0 4-6 0,0 1-12 0,-5 1-8 0,5-2-11 15,-8 6-10-15,8-4-7 0,-5-1-3 0,5 5-7 0,-7-4-8 0,-2 4-6 16,4-5-7-16,-1 5-4 0,-1 0-4 0,2 0-4 0,-11 0-2 0,11 5-2 16,-8-5-3-16,-1 4-4 0,2 1-3 0,0-1-4 0,-3 6-5 0,-4-5 0 0,6 4-1 15,0-2 3-15,0 2 3 0,-6 0-1 0,6 1 1 0,0 0-1 0,0 6 2 16,0-7-3-16,7 0 2 0,-9 6 1 0,10-6 1 0,-9 7 0 0,9-7 1 16,-3 1-1-16,3-1 2 0,-3 6-1 0,2-6 1 0,6 3 3 0,-5-3-1 0,5 0 2 15,-7 0 1-15,7 3 0 0,0-8 3 0,0 5 0 0,0 1 4 0,7 0 1 16,-7-6 2-16,5 8 3 0,-5-9 2 0,6 7 0 0,2 1 4 0,5-7-1 15,-8 5 4-15,3-3 2 0,3-1 4 0,4-1 2 0,-3 2 2 0,0-3 3 16,4 3 4-16,-5-6 4 0,10 0 5 0,-9 0 2 0,0 0 6 0,8-6 5 0,-1 3 4 16,-4-3 7-16,4-3 3 0,0-1 4 0,-1 5 7 0,-2-10 1 15,2 5 2-15,-4 1 0 0,6-6 0 0,-9 0-2 0,9 6-3 0,-6-7-2 16,-1 2-2-16,-8 1-6 0,9-2-4 0,-1-1-8 0,-6 2-4 0,-1-5-8 0,2 3-6 0,-3-4-7 16,0 2-4-16,-5-2-4 0,9 0-7 0,-9-5-4 0,5 1-6 0,-5 0-1 15,0 5-2-15,0-5-3 0,7-1-3 0,-7 1-1 0,0-1-2 0,0 5 0 16,0-5-3-16,0 7 0 0,0-1 1 0,0-2-2 0,0 1-1 0,0 7 1 15,0-2-1-15,0 0 0 0,0 0-3 0,0 2-1 0,0 1 2 0,0 3-2 0,0-1 0 16,0 5 0-16,0 0 1 0,0-3-2 0,0 8-2 0,0-6-1 16,0 6-3-16,0 0-3 0,0 0 1 0,0 0-2 0,0 0-2 0,0 0-1 0,0 0 0 0,0 0-1 15,0 0 0-15,0 0-1 0,0 0 0 0,0 0 2 0,0 0-1 16,0 0 4-16,0 0 2 0,0 0 3 0,0 0 3 0,0 0 3 0,0 0 1 0,0 0 5 16,0 0 0-16,0 0 3 0,0 0 2 0,0 0 2 0,0 0 2 0,0 0-1 15,0 0 2-15,0 0 3 0,0 0-1 0,0 0 2 0,0 0-1 0,0 0 0 16,0 0-1-16,0 0 0 0,0 0-2 0,0 0-1 0,0 0 0 0,0 0-1 0,0 0-6 15,0 0 0-15,0 0-6 0,0 0 1 0,0 0-7 0,0 0-1 0,0 0 0 16,-7 0-1-16,7 0 0 0,0 6 0 0,0-2-1 0,-5 0-1 0,5 1 0 0,0 0 2 16,0 5 1-16,-9-4 2 0,9 3 2 0,0 1 3 0,0-1 0 0,0 0 2 15,-5 2 2-15,5 5-1 0,0-7 0 0,-5 4 2 0,5 2 0 0,0 0 1 16,0 0 1-16,-8 0-1 0,8 0 1 0,0 0 0 0,0-2 0 0,-6 7-1 16,6-4 1-16,0 2 1 0,0-3-1 0,-7 4 0 0,7-4-1 0,0 4 0 0,0-4-1 15,0 5 1-15,-8-6 2 0,8 7-2 16,0-3-1-16,0-3 1 0,0 6-1 0,0-8 1 0,0 2-1 0,0-1-1 15,0 2 1-15,0-1-1 0,0-2-1 0,8 2 0 0,-8 0 2 0,0-6-2 0,7 6-2 0,-7-6 3 0,0 7-1 16,6-7 0-16,2 1 0 0,-8 0 0 0,5 0 2 0,0-1 2 0,-5-3 0 0,9 4 3 16,-4-5 3-16,2-1 4 0,-7 1 2 0,13-1 1 0,-6-4 3 0,0 6 2 15,-2-6 2-15,3 0 2 0,-3 0 1 0,9 0 3 0,-9-6 1 0,11 2 1 16,-5 4 0-16,1-9 2 0,4 4-1 0,-5-5 1 0,2 4 0 0,0-3 1 16,0-1-2-16,-7-4 0 0,14 4-2 0,-14-5 2 0,7 0-3 0,2 0 0 0,-3 0 1 15,-5-4-2-15,6 5 0 0,-7-5-3 0,1-2-2 0,4-3-4 0,-4 5-1 0,2-5-2 16,-4 0-1-16,-5-7-1 0,7 7-2 0,-1 0 1 0,-6-1-1 0,5 1-2 15,-5 0-2-15,9-1-2 0,-9 1 0 0,0 5-1 0,7-7 0 0,-7 13 1 16,0-8-1-16,0 2 0 0,0 4-1 0,0 6-1 0,0-6 0 0,0 5-3 16,0-4 0-16,0 4 0 0,0 4-1 0,0 3 0 0,0-9 0 0,0 8-4 0,0 4-5 15,0-5-3-15,0 5-7 0,0 0-3 0,0 0-3 0,0 0-5 0,0 0-1 16,0 0-3-16,0 0 0 0,0 5 0 0,-7-1 1 0,7 2-1 0,-9 3 0 16,9-3 5-16,0 9 5 0,-5-6 3 0,5 1 5 0,-6 5 5 0,-1 0 3 15,7 3 6-15,-5-3 1 0,-4 6 5 0,9-2-2 0,-7-1 3 0,2 7 0 16,5-5 1-16,-6 5 1 0,-1-6 0 0,7 5 1 0,-6 1-1 0,6-1-1 0,-8-4 2 15,8 5-2-15,0-6 0 0,0 5 0 0,0-3 1 0,0-8-2 0,0 7 0 16,0-4 0-16,8 2 0 0,-8-3 0 0,0 0 0 16,6-5 0-16,-6 5-2 0,7-6-3 0,-1 6-9 0,-6-6-16 0,5 1-17 0,-5-1-21 0,7 1-16 0,2 0-21 15,-9-6-15-15,5 8-23 0,-5-9-22 16,7 3-23-16,-7-2-25 0,6-4-28 0,-1 6-37 0,-5-6-42 0,0 0-45 0,0 0-45 0,9 0-23 0,-2 0-10 16,-7-6 12-16,0 2 19 0,0-2 29 0,5 3 31 0,-5-9 35 0,0 3 35 0,-5 4 37 15,5-5 39-15,0 1 47 0,-7-7 48 0</inkml:trace>
  <inkml:trace contextRef="#ctx0" brushRef="#br0" timeOffset="44260.65">28524 3280 22 0,'-5'-12'112'0,"-8"3"57"0,7-1 44 0,-2 1 38 0,-4 0 36 0,6 3 35 0,0-4 36 0,-2 0 35 0,1 0 30 0,-6 6 31 0,7-5 29 0,6 4-32 0,-5-5-63 0,-3 4-62 0,8 1-65 0,0 1-35 0,-7-2-28 0,7 2-17 0,0 4-17 0,0-5-18 0,0 5-18 15,0-4-17-15,7-1-16 0,-7 5-12 0,0-6-13 0,8 2-10 16,-8-2-14-16,5 6-6 0,1-5-8 0,2 1-8 0,-3-1-5 0,2 5-3 0,7-6-5 16,-1 2-5-16,0 4-6 0,0-4-16 0,-2 4-25 0,5-5-27 0,-4 5-33 15,-1 0-37-15,10 0-40 16,-7 0-72-16,-1-6-83 0,-1 6-85 0,2 0-83 0,4 0-30 0,-4 0-4 0,-1 0 10 0,-5 0 17 0,5 0 33 0,-3 0 37 0,-1 0 47 15,-4-3 48-15,2-4 53 0,-1 2 56 0,1 1 71 0,-1-1 75 0</inkml:trace>
  <inkml:trace contextRef="#ctx0" brushRef="#br0" timeOffset="44512.89">28877 3460 1 0,'7'0'50'0,"-7"-6"27"0,0 6 14 0,6-4 12 0,-6 4 9 0,0 0 12 0,0 0 17 15,0 0 12-15,0-6 12 0,0 6 9 0,0-3 4 0,0 3-36 0,-6-6-60 0,6 6-29 0,0-6-21 0,0 6-7 16,-7 0-5-16,7 0-3 0,0-4-4 0,0 4-9 0,-6 0-11 0,-1 0-11 0,7 0-4 16,0 0-5-16,0 0-4 0,-6 0 0 0,6 0-4 0,0 0-5 0,0 0-6 0,0 0-11 15,-7 0-11-15,7 0-16 0,0 0-17 0,0 0-16 0,0 0-14 0,0 0-4 16,-6 0 2-16,6 0 6 0,0 0 8 0,-8 0 10 0,8 0 12 0,0 0 13 0,0 0 15 15,0 0 19-15,0 0 31 0</inkml:trace>
  <inkml:trace contextRef="#ctx0" brushRef="#br0" timeOffset="44703.32">28819 3429 28 0,'0'0'68'0,"0"0"31"15,0 0 31-15,-5 0 35 0,5 0 34 0,0 0 33 0,0 0 32 0,0 0 28 16,0 0 29-16,0 0 12 0,0 0 0 0,-9-4-7 0,9 4-12 0,0 0-9 0,0 0-10 16,-5-5-14-16,5 5-20 0,0-5-18 0,-7 5-22 0,7 0-19 0,0-4-15 15,-8 4-16-15,8 0-16 0,0-6-17 0,0 6-17 0,0 0-16 0,0 0-18 0,0 0-16 16,0 0-15-16,0 0-14 0,0 0-11 0,0 0-14 0,0 0-10 0,0 0-11 15,0 0-8-15,0 0-3 0,0 0-5 0,0 0 2 0,0-4 1 0,0 4 4 16,8 0 1-16,-1 0 3 0,-2 0 2 0,4 0 1 0,-4 0 3 0,0-5 3 16,3 5 3-16,5 0 2 0,0-4 1 0,0 4-9 0,0 0-11 0,0-6-26 15,1 6-30-15,-1 0-40 0,-2-6-40 0,2 6-81 0,2 0-96 0,-3 0-78 0,0 0-64 16,2-3-25-16,-1 3-2 0,-8 0 10 0,11-6 16 0,-11 6 27 0,2-5 33 16,-1-5 43-16,0 7 46 0,-6-3 52 0,0-3 57 0,0-1 73 0,0-1 87 0</inkml:trace>
  <inkml:trace contextRef="#ctx0" brushRef="#br0" timeOffset="45272.14">29151 3043 0 0,'0'0'11'0,"-6"-4"42"0,6-1 22 0,-8 1 20 0,8 4 20 15,0-5 27-15,-7 5 30 0,7-4 31 0,0-2998 31 0,-5 5998 28 0,5-2996 26 0,0 0-3 16,0-6-22-16,0 6-12 0,-7 0-8 0,7 0 0 0,0-4 1 0,0 4-1 16,0 0-6-16,-5-5-12 0,5 5-20 0,0-6-18 0,0 6-16 0,0-3-12 15,-7-3-8-15,7 2-10 0,0 4-6 0,0-5-8 0,0 1-10 0,-8-1-8 16,8 5-9-16,0-7-8 0,0 7-7 0,8-3-10 0,-8-3-9 0,0 1-8 15,0 5-9-15,0 0-6 0,0-4-11 0,7 4-8 0,-7-6-7 0,0 6-6 0,5 0-7 16,2 0-4-16,-7 0-4 0,5 0-2 0,2 0-1 0,1 0 0 0,-2 6-1 16,1-2 2-16,-1 1 1 0,-1 1 1 0,11 4-1 0,-11-1 2 0,1 0 3 0,6 6 4 15,-3-6 2-15,-2 7 3 0,4 2 4 0,-3-3 1 0,-8 6 1 16,5-2-2-16,3 1 1 0,-8 4-10 0,5-5-7 0,-5 6-11 0,0-6-9 0,0 1-4 16,-5-1-6-16,5 1-3 0,-8-1-7 0,8-4-2 0,-5 0-5 0,5 0-4 0,-8-2-2 15,8-1-1-15,-6-3 1 0,6 0 7 0,-5-3 10 16,5-3 13-16,-7 3 12 0,7 0 9 0,-9-6 6 0,9 4 7 0,-5-4 7 0,5 0 4 0,-7 0 7 0,1 0 9 15,6-4 8-15,-5 4 8 0,-4-6 7 0,9 0 6 0,-7 6 4 16,7-3 3-16,-5-3 1 0,-1-3 4 0,6 3 3 0,-7 3 3 0,7-9 2 16,-6 9 3-16,6-7 3 0,0-1 0 0,-8 2-3 0,8-1-5 0,0 1-8 15,0-7-8-15,0 7-6 0,0-6-7 0,8 1-8 0,-8-2-6 0,0 2-8 0,6-5-7 16,1 3-5-16,-1-2-9 0,-1-1-7 0,2-2-10 0,2 1-4 16,2 1-8-16,-4 0-3 0,7 4-11 0,-2-3-11 0,2 2-12 0,-9 2-14 0,8-1-19 0,1 6-17 15,-1-1-21-15,-6-1-24 0,6 7-25 0,-7-2-31 16,7 1-33-16,-5 1-38 0,-3 4-62 0,1 0-74 0,1 0-54 0,7 4-40 0,-9-4-3 0,2 5 16 15,-1-5 26-15,-6 6 35 0,5-2 35 0,4 1 40 0,-9 1 43 0,7-6 43 0,-7 0 49 16,0 0 49-16,0 0 65 0,0 0 80 0</inkml:trace>
  <inkml:trace contextRef="#ctx0" brushRef="#br0" timeOffset="45809.25">29522 3073 8 0,'8'-3'87'0,"-3"-4"47"0,-5 2 36 0,5 1 33 0,-5-1 29 0,0-1 30 0,8 2 28 0,-8-1 28 0,0 1 28 0,0-1 28 0,0-5 26 0,6 4-24 0,-6 2-52 0,0-1-44 0,0-1-42 0,7 3-25 0,-7-3-15 0,0 2-10 0,0-1-10 0,0 1-12 0,0 4-9 0,8-5-13 15,-8-2-13-15,0 7-11 16,0-3-14-16,0 3-11 0,0 0-14 0,0-6-12 0,0 6-10 0,0 0-11 0,0 0-14 0,0 0-11 0,0 0-11 0,0 0-11 16,0 0-10-16,0 0-6 0,-8 0-7 0,8 0-5 0,0 0-3 0,0 0-4 15,-7 6 2-15,7-6-2 0,-6 3 1 0,6 4 3 0,-8-2 3 0,3-1 2 0,0 5 3 16,5-3 3-16,-8 3 3 0,2 0 4 0,6-3 3 0,-7 4 2 0,1-1 0 15,6 0-1-15,-7-3 1 0,7 3-1 0,-6 3 0 0,6-3-2 0,0-4-2 0,0 3 0 16,0-2-1-16,0 3 0 0,0-4 1 0,0 1 0 16,0 4 3-16,0-5 2 0,6-1 3 0,-6 1 3 0,7-5 4 0,-7 4 3 0,6-4 4 0,-6 6 3 15,7-6 1-15,-1 0 5 0,2 0-1 0,2-6 4 0,-2 6-1 0,-2-4 3 0,1 4 1 16,6-5 4-16,-7-4 3 0,7 3 5 0,-6 2 6 0,-1-7 7 0,2 7 2 16,5-7 3-16,-8 3 3 0,3-3 3 0,-8 8 2 0,6-9 1 0,1 3-1 15,-7-1 0-15,6 1-3 0,-6 0-4 0,0-3-5 16,0 3-8-16,5 0-7 0,-5 3-5 15,-5-3-9-15,5 0-4 0,0 2-7 0,0-2-4 0,-6 4-4 0,6 1-4 0,0-2-6 0,-7 1-3 0,7 1-2 0,-6 4-8 0,-2-4-2 0,8 4-3 16,-5 0-5-16,-2 4 2 0,1-4-2 0,-2 4 0 0,-5 1-2 0,8 1 0 16,-9 3 1-16,9 0 3 0,-10 3 1 0,9-3 2 0,-7 1 4 0,8 4 2 0,-9-4 5 15,7 5 1-15,1-2 1 0,-7 2 1 0,5 0 0 0,3 0-1 0,-3 0 2 16,3 0-2-16,5 0 0 0,-8-6-2 0,8 5 1 0,-6 0-3 0,6-2 0 16,0-3-1-16,0 5-1 0,0-4 0 0,0 0 1 0,0 0 0 0,0-1 1 0,6 0 2 31,-6 2-1-31,8-2 1 0,-3 1-6 0,3 0-1 0,-3-5-8 0,3 5-8 0,5-5-8 0,-7 4-15 0,1-3-12 0,7-2-15 0,-4 5-19 0,-2-9-15 15,5 6-18-15,0 0-20 0,1-3-18 0,-2-3-29 0,2 6-34 0,-1-6-32 16,6 0-31-16,-6 0-37 0,-1 0-38 0,2 0-13 0,-1-6-1 0,8 6 17 0,-10-3 24 16,2-3 28-16,0 0 27 0,1 3 31 0,-2-7 33 0,1 4 39 0,1-3 42 15,-1 4 42-15,0-5 43 0</inkml:trace>
  <inkml:trace contextRef="#ctx0" brushRef="#br0" timeOffset="46093.34">29906 3201 39 0,'7'-15'80'0,"-7"-1"32"0,7 2 35 0,-7 0 33 0,5 0 35 0,-5-7 34 0,8 6 33 0,-8 2 30 0,0-3 29 0,0-4 14 0,7 7-1 0,-7-2-12 0,0 5-24 0,0-4-15 0,0 4-11 0,0 1-19 0,0-3-23 0,0 3-22 0,0 0-24 0,0 3-17 16,0 1-19-16,0-3-13 0,0 3-13 0,0-1-12 0,0 6-13 0,0-4-11 0,0 4-11 0,0-6-7 0,0 6-11 0,0 0-6 0,0 0-7 0,0 0-6 0,0 0-9 0,0 0-7 15,0 0-6-15,0 0-8 0,0 0-7 0,0 0-7 0,-7-5-9 0,7 5-8 16,0 0-6-16,0 0-5 0,0 0-2 0,0 5-3 0,-8-5 1 0,8 0-1 16,-5 6 3-16,5-2 0 0,0 2 3 0,-7-1 2 0,0-1 1 0,2 5 3 0,-3 1 2 15,8 1 3-15,-13-1 4 0,7-1-1 0,-1 0 1 0,2 6 0 0,-4-6-2 16,-3 7 0-16,6-2-2 0,-7 1 2 0,5 1-1 0,3-2-1 0,-2 0-2 15,0 0 0-15,2 2-1 0,-3-2-2 0,1 0 0 0,2 0-3 0,5-2-2 0,-7 1 1 16,7-3-5-16,0 0 1 0,0 0-2 0,0 5-1 0,0-11 1 0,0 11-4 16,0-10-2-16,7 4-8 0,-7 1-9 0,5 0-10 0,2 1-11 0,1-7-14 15,-3 5-13-15,2-4-15 0,0 5-18 0,6-4-19 0,-5-3-18 0,3 3-26 16,-4 0-29-16,7-3-41 0,-9 3-49 0,8-2-59 0,-8-4-65 0,11 5-14 0,-11-5 4 16,9 0 19-16,-9 0 25 0,10-5 29 0,-10 5 32 0,2-4 35 0,0-2 33 0,-2 3 40 15,3-3 42-15,-3 0 51 0,3 3 59 0</inkml:trace>
  <inkml:trace contextRef="#ctx0" brushRef="#br0" timeOffset="46473.68">30095 3107 0 0,'6'-19'2'0,"2"4"109"0,-2-4 64 16,-6 4 45-16,7-3 38 0,-7 2 35 0,5-4 34 0,-5 7 34 0,9-2 33 15,-9 0 32-15,0 4 29 0,5-2 23 0,-5 7 25 0,0-4-77 0,0 10-136 16,5-5-71-16,-5 1-33 0,0 4-21 0,0 0-18 0,0 0-15 0,0 0-16 0,0 0-17 16,0 0-16-16,8 0-14 0,-8 4-8 0,0-4-9 0,7 5-5 15,-7 1-3-15,6 4-5 0,-6-5-4 0,0 3-1 0,8 3-1 0,-8-2 0 16,0 0-2-16,5 7 0 0,-5-1-4 0,0-1-3 0,0 2 0 0,0-3-5 0,0 2 0 15,0 6-6-15,0-3 1 0,0 1-2 0,0 2-3 0,0-3 0 0,0 3-2 16,0-6-2-16,0 4 0 0,0-5-1 0,0 6-2 0,0-6-1 0,0-4-1 0,0 4 1 16,0-4 1-16,0 0-4 0,0 1 1 0,0-2 0 0,0 0 0 15,0-3 2-15,5-2 1 0,-5 2 7 0,0-6 4 0,0 0 1 0,0 0 4 0,0 3 3 16,0-3 1-16,8-3 4 0,-8 3 6 0,6 0 8 0,-6-6 7 0,7 2 7 0,-7-2 4 16,6 1 5-16,-6-4 4 0,7 5 2 0,-7-7 2 0,6 1 1 0,-6 0-2 15,8-4 0-15,-3 4-2 0,3-4-2 0,-8-2-7 0,5 2-6 0,3-5-8 16,-8 0-6-16,6-2-9 0,-1 3-5 0,2-3-7 0,1-2-7 0,-2 2-5 15,0-3-5-15,1 6-2 0,-2-3-1 0,2-3-2 0,2 8 2 0,-4-2-3 0,1 3-2 16,1 0 1-16,-7 0 1 0,5 5-3 0,-5 1 0 0,9 4-3 0,-9-5-7 0,5 7-7 16,-5-3-12-16,0 6-17 0,0 0-18 0,0 0-20 15,0-6-19-15,0 6-19 0,0 0-16 0,0 0-21 0,7 6-22 0,-7 0-26 16,0 3-26-16,0-5-29 0,0 5-30 0,0 2-55 0,0-2-64 0,0 7-53 0,-7-3-42 16,7 2-5-16,-5-1 19 0,5 7 24 0,-9-8 31 0,4 8 37 0,-8-6 36 0,8-2 43 15,-11 2 44-15,4 0 46 0,6-4 49 0,-8-3 63 0,2 3 76 0</inkml:trace>
  <inkml:trace contextRef="#ctx0" brushRef="#br0" timeOffset="51266.23">30851 2833 0 0,'6'-4'20'0,"-6"-1"22"0,0 5 15 0,0-4 16 0,0-5 17 0,0 3 19 0,0 0 17 0,0 3 21 0,0-3 22 0,0 0 8 0,7 2 2 0,-7-1 4 0,0 0 6 0,0 1 4 0,0 0 6 0,0-2 3 0,6 0-3 0,-6 3-4 0,0-3-5 0,0 1-9 0,0 1-8 16,0-2-12-16,0 1-12 0,0 1-11 0,0-2-10 0,0 3-8 0,0-3-8 0,0-4-5 16,0 5-6-16,0 1-2 0,-6-2-1 0,6 1-2 0,0 1-3 0,0-1-2 15,0 5-3-15,0-4-4 0,0-2-5 0,-7 2-7 0,7 4-7 0,0 0-11 16,0-5-12-16,0 5-12 0,-6 0-11 0,6 0-11 0,0-6-9 0,-7 12-7 15,7-6-5-15,-6 5-3 0,-1-1-1 0,1 2 0 0,-1-2 2 0,0 5 0 0,0-4 3 16,-6 10 4-16,8-5 2 0,-1 5 4 0,-7 0 2 0,6 0 4 0,-1 0 4 16,-4 3 3-16,5-2 2 0,2 3-2 0,-2-1 0 0,-7 3 0 0,8 3 0 0,-1-5-2 15,1 7 2-15,-2-3 0 0,8 3 0 0,-5 2 1 0,0-3 0 16,5 4-1-16,0 1-1 0,-8-2 0 0,8 2-1 0,8-2-2 0,-8 3 2 0,0-1-2 16,5-8 2-16,0 5-2 0,3-3 0 0,-2 0 0 0,1-5 0 0,-1 0 1 15,8 1 1-15,-7-1 0 0,5-4 1 0,0 6-3 0,3-8-6 0,-2 2-11 0,-2-6-15 16,2 6-17-16,1 0-18 0,6-5-20 0,-7-1-21 0,6 2-33 0,-6-2-33 15,0 1-58-15,6-4-63 0,-4 3-64 0,4-5-58 0,-6 1-17 0,6 1 0 0,-7-6 20 16,2 0 23-16,-1 0 30 0,-8 0 31 0,11-6 34 0,-11-3 34 0,1 4 44 16,-6-5 45-16,0 0 56 0,0 1 70 0</inkml:trace>
  <inkml:trace contextRef="#ctx0" brushRef="#br0" timeOffset="51896.98">30935 3191 5 0,'0'0'81'0,"7"-5"47"0,-7 5 36 0,0-4 31 0,7 4 28 0,-7-5 28 16,5-2 27-16,-5 4 25 0,8 3 26 0,-8-6 26 0,0 1 23 0,0 5-19 0,0-4-50 0,0-2-45 0,0 6-45 0,0-4-26 0,0-1-15 0,0 1-13 0,6-1-9 0,-6-1-10 0,0 2-12 0,0-2-11 0,0 1-10 0,0 1-10 15,0-7-16-15,0 7-9 0,0 0-12 0,0-1-7 0,0-4-9 0,7 2-4 16,-7 2-6-16,0-4-2 0,0 3-4 0,0 2-4 0,0 4-3 0,0-5-1 0,0 5-2 16,0-4-2-16,0 4 0 0,0-5-1 0,0 5 1 0,6-4 0 0,-6 4-1 0,0-6-4 15,0 6-1-15,0 0-4 0,0-6-3 0,0 6 0 0,5 0-4 0,-5-4-2 16,0 4-4-16,0 0-1 0,7 0-2 0,-7 0-3 0,0-5-3 0,0 5-1 16,0 0-2-16,0 0-4 0,9 0 2 0,-4 0-5 0,-5 0 1 0,0 0-1 15,7 0-2-15,-7 0 0 0,6 5 0 0,-1-5 1 0,-5 4 0 0,8-4 0 16,0 6 2-16,-8 0 1 0,5 3-1 0,1-5 4 0,2 1-1 0,-3 5 3 0,3 4 0 15,-1-4 2-15,-2 1 2 0,2 3 2 0,-2 0 0 0,2 2 1 16,1-2 2-16,-3 0 1 0,9 7 0 0,-9-7 2 0,2 5 2 0,2-4 0 0,-4 4 1 16,1-4 0-16,1 6-1 0,-2-8 0 0,4 2 2 0,-2 5 0 0,-7-7 0 15,5 2 0-15,1 0 0 0,-6-6-1 0,0 7 2 0,7-7-3 0,-7 6 2 0,0-6 0 16,0-3 0-16,6 3 1 0,-6-3-2 0,0-2 2 0,0 2-2 0,0-6 0 16,0 5 2-16,0-5 1 0,0 4 1 0,0-4 2 0,0 0 4 0,-6 5 2 15,6-5 4-15,0 0 4 0,0 0 4 0,-7 0 1 0,1 0 2 0,6-5 1 16,-5 5 3-16,-2-4-1 0,-2-1 2 0,4 5-3 0,-2-6 0 0,1 2-2 0,-8-2-1 15,7-3-5-15,2 3-5 0,-1 2-1 0,-7-6-3 0,5 6-2 0,1-2 2 16,2-3 2-16,5 5 1 0,-7-2 3 0,2-3 0 0,-2 3 5 0,7-3 6 16,-8 3 2-16,3-3 5 0,5 0 3 0,0-1 3 0,0-1 3 0,-8-2-2 15,8 2-1-15,0-2 1 0,0-8-3 0,8 6-4 0,-8-4-3 0,5-1-4 0,-5 1-7 16,8 0-5-16,-1-2-6 0,-2-3-6 0,2 5-3 0,-2 0-6 0,10-2-6 16,-10 1-1-16,9 7-3 0,-9-2-4 0,11 0 0 15,-5 0-5-15,-4 6-4 0,7 0-9 0,-2 2-9 0,1 4-13 0,1-3-11 0,-2 1-17 0,0 5-14 16,3-4-15-16,-3 4-19 0,0 0-17 0,3 4-21 0,-3-4-23 0,-5 5-42 0,6 1-51 0,-7-3-63 15,7 4-62-15,-8-2-37 0,3 4-22 0,-8-5 4 0,8 5 19 0,-3 2 27 16,-5-7 30-16,0 2 33 0,0 4 36 0,-5-5 37 0,5-5 42 0,-8 4 51 16,0-4 56-16,8 0 62 0,-5 0 71 0</inkml:trace>
  <inkml:trace contextRef="#ctx0" brushRef="#br0" timeOffset="52528.45">31567 3235 64 0,'0'-4'132'0,"6"-8"39"0,-6 3 33 0,0 0 28 15,0-6 28-15,7 6 29 0,-7-7 29 0,0-3 29 0,0 5 31 0,0-2 27 0,0 2 28 0,0 4-51 0,0-5-98 16,0 5-48-16,0-4-24 0,0 4-12 0,0 1-4 0,0 0-6 0,0-3-5 0,0 3-9 0,0 3-12 0,0 3-14 0,0 3-19 0,0-10-19 0,0 10-22 0,0 0-19 0,0 0-22 0,0 0-20 0,0 0-18 0,0 0-17 0,0 0-13 0,0 0-13 16,0 0-8-16,0 4-2 0,0 5-5 0,0-3 1 0,-7 9 2 0,7-5 5 0,0 4 7 15,0 5 9-15,0-4 10 0,-6 10 9 0,6-5 11 0,0 4 8 0,-7 1 2 16,7-1 3-16,0 0-1 0,0 1 0 0,-5-1-4 0,5 1-2 0,0-6-1 16,0 5-2-16,0-3-1 0,0-3 1 0,0 3-2 0,5-2 0 0,-5-5 0 0,0 2-1 15,7-3-1-15,-7 2-1 0,0 0-1 0,6-6-1 0,-6 6-1 16,0-5-4-16,7-5 0 0,-7 4 0 0,0-3-3 0,0 3 0 0,7-9 1 0,-7 4 2 15,0-4 4-15,0 6 6 0,0-6 4 0,0 0 6 0,0 0 5 0,0 0 8 16,0 0 8-16,0 0 1 0,0 0-1 0,0 0-2 0,0-6 1 0,0 2 1 0,0-1-1 16,-7 1-2-16,7-7-2 0,0 7-3 0,0-5-7 0,-7-6-6 0,7 5-4 0,-6-5-8 15,6 1-6-15,-7-2 0 0,7-3 4 0,-5 5 1 0,-3-5 1 0,2-2-2 16,1 3-1-16,5-3 1 0,-8-3-2 0,0 5 2 0,3-2 1 0,-3-3 4 16,8 5 3-16,-5-1 2 15,5-3-2-15,-5 2-1 0,5 2-4 0,0-5 0 0,-9 9-1 0,9-4 0 0,0-2-1 16,0 7-1-16,9-1-3 0,-9 2-2 0,0-3-4 0,5 5-8 0,-5-2-5 0,5 4-6 0,3 4 1 0,-8-5-2 0,5 4 1 0,3 1-1 31,0 1-2-31,-3-2 0 0,9 1 0 0,-9 5-1 0,8-4-3 0,-6 4 3 16,7 0 0-16,-9 0 1 0,8 0-1 0,-5 4 3 0,3-4 2 0,5 5 0 15,-11 1 2-15,8-2-2 0,1 1 1 0,-7 4 0 0,4 3-1 0,-6-3 3 16,3 1-2-16,0-1 0 0,-3 6 1 0,2 0 0 0,-1-6 2 0,0 6 1 0,-6 1 0 16,7 2 0-16,-7-3-4 0,0 0-5 0,0 4-4 0,-7-4-9 0,7 0-9 0,-6 0-13 15,0 4-11-15,-1-5-15 0,2 2-18 0,-3-3-8 0,-5-4-8 0,7 6-9 16,1-3-12-16,-11-3-15 0,11 0-16 0,-8 1-23 0,8-1-32 0,-4-4-30 0,-3 1-32 15,6-2-36-15,-2 2-36 0,-5-3-2 0,8-3 13 0,-2 6 16 0,0-6 19 16,7 0 21-16,-7 0 25 0,1-6 30 0,6 6 31 0,0 0 41 0,0-3 40 0,0-7 46 16,0 4 61-16</inkml:trace>
  <inkml:trace contextRef="#ctx0" brushRef="#br0" timeOffset="52782.43">31892 3021 0 0,'8'-12'53'0,"-8"3"104"0,0 0 61 0,7-1 46 0,-7 1 36 0,5-3 38 0,-5 3 38 0,0 0 41 0,6-2 39 0,-6 3 34 0,0 3 33 0,0-5 2 0,0 4-14 0,0 6-91 0,8 0-130 0,-8 0-77 0,0 0-51 0,0 0-30 0,0 0-21 16,0 0-29-16,0 0-26 0,0 0-32 0,0 0-29 0,0 0-16 0,0 0-15 0,0 0 2 0,0 0 9 0,0 6 6 15,0-2 8-15,0 2 7 0,0-1 9 0,0 3 10 0,0 3 5 0,0-2 12 16,0 0 4-16,0 7 6 0,0-1 6 0,0-1 3 0,-8 2-1 0,8 2-7 16,0-3-9-16,0 4-8 0,0 0-5 0,-6 1-4 0,6 1-1 0,0-2-7 0,-5 6-9 15,5-7-15-15,0 2-20 0,-7 0-19 0,7-2-21 0,0-3-28 0,0 6-28 16,0-2-28-16,-8-5-28 0,8 5-28 0,0-4-30 0,0 0-37 0,0-6-41 15,0 7-34-15,0-7-29 0,0 1-31 0,0 0-27 0,0-6 4 0,0 2 22 0,8 0 31 16,-8-6 35-16,0 0 38 0,0 0 34 0,7 0 40 0,-2 0 38 0,-5-6 43 0,6 0 41 0,2 2 43 16,-3-6 60-16</inkml:trace>
  <inkml:trace contextRef="#ctx0" brushRef="#br0" timeOffset="53129.04">31984 3332 0 0,'0'-10'9'0,"7"-4"77"0,4 4 43 16,-11-5 37-16,16 0 35 0,-11 0 32 0,3 2 32 0,-3-8 32 0,0 7 32 16,4-5 34-16,-4 0 33 0,2-2 15 0,-1 8 3 0,2-8-35 0,-8 7-60 0,6 0-29 15,1 0-14-15,-2 2-14 0,-5-3-17 0,8 6-13 0,-8 0-15 0,0-1-16 16,6 0-18-16,-6 5-20 0,0-1-22 0,0 3-19 0,0 3-21 0,0 0-21 0,0-6-21 15,0 6-22-15,0 0-19 0,0 0-17 0,0 0-13 0,0 0-9 0,0 0-8 16,0 0-4-16,-6 0-4 0,-2 6-3 0,8-6-3 0,-5 3 2 0,-2 3-1 16,-7-1 4-16,8 5 6 0,-6 0 5 0,3-1 7 0,-1 0 3 0,-3 2 6 0,5 5 1 15,-5-7 1-15,0 4 2 0,7 2 2 0,-7 0-1 0,6 0 1 0,0-6 3 16,-5 6-1-16,4 1 2 0,3-7-3 0,-3 0 1 0,8 6-1 0,-6-10 1 0,1 5 0 16,-2 0-1-16,7-1 3 0,-8-4-1 0,8 5-1 0,0-5 1 0,-6-1-1 0,6 1 1 15,0 2 0-15,0-4 2 0,0-3 0 0,0 6 1 16,0-6 2-16,0 0 4 0,0 4 1 0,0 1 4 0,0-5 6 0,0 0 3 0,6 6 2 0,-6-6 5 15,8 0 2-15,-1 0 0 0,-7 0 2 0,5 4 0 0,1-4 0 0,2 0-2 16,5 0-3-16,-8-4-2 0,2 4-3 0,7 0-5 0,-8 0-4 0,7 0-5 0,-6 0-3 16,4 0-3-16,-3-6-2 0,5 6-3 0,-5 0-1 15,2 0-2-15,-1 6-1 0,-4-6-2 0,8 0 1 0,-5 4-5 0,-2-4-1 0,1 5-1 0,6-1-1 0,-7 1 0 16,-1 1-3-16,3-2 1 0,-3 2-5 0,-5-3-10 0,7 3-15 0,2 3-13 0,-9-3-16 16,5-2-19-16,-5 7-21 0,0-8-24 0,0 3-20 0,5 0-26 0,-5 3-26 0,0-5-36 15,0 2-42-15,0-2-42 0,-5 1-39 0,5 0-37 0,0-1-33 0,-5 2 1 16,5-6 16-16,0 0 29 0,-9 6 32 0,9-6 35 0,0 0 36 0,-7 0 38 0,7-6 37 15,-5 0 46-15,5 2 43 0,0 4 47 0,0-10 63 0</inkml:trace>
  <inkml:trace contextRef="#ctx0" brushRef="#br0" timeOffset="53381.16">32271 3244 77 0,'5'-9'149'0,"2"-7"45"0,2 7 37 0,-4-6 35 0,1-3 34 0,1 2 34 0,-2-3 37 16,-5 5 32-16,9-7 34 0,-4 6 33 0,-5-4 34 15,0 4-51-15,7-4-103 0,-7 5-56 0,6-2-29 0,-6 7-18 0,0-6-9 0,0 6-12 0,5 0-15 0,-5-1-14 16,0 4-18-16,0-3-17 0,0 3-15 0,0 1-20 15,0 5-23-15,0 0-20 0,0 0-21 0,0 0-19 0,0 0-17 0,0 0-14 0,0 0-17 0,0 0-13 16,0 0-16-16,0 0-6 0,0 0-6 0,0 0-5 0,0 5-2 0,0 1 4 0,-5-2 4 16,5 7 5-16,-6-1 6 0,6-1 4 0,-7 6 7 0,7-1 6 15,-5 2 7-15,5 2 9 0,-9 1 6 0,9 2 3 0,-5 3 3 0,5 1-2 0,-7-7 3 16,1 6-1-16,6 1 0 0,0-5 0 0,-5 5 0 0,5-6-3 0,0 2-6 0,0 3-10 16,0-6-14-16,0 1-14 0,0-4-15 0,0 6-18 0,0-6-18 15,0-2-23-15,5 2-17 0,-5 0-25 0,0-6-27 0,0 7-26 0,6-7-26 0,-6 0-40 0,0 2-50 0,0-7-41 16,7 5-43-16,-7-3-32 0,0 0-30 0,0-6 5 0,0 0 20 0,0 0 26 15,0 0 31-15,0 0 35 0,5-6 38 0,-5 0 37 0,0 3 41 0,0-3 49 0,0-3 53 16,0 3 52-16,-5-3 66 0</inkml:trace>
  <inkml:trace contextRef="#ctx0" brushRef="#br0" timeOffset="53571.32">32225 3328 0 0,'-7'-6'1'0,"2"1"101"0,-3 1 68 0,8-1 46 16,-5 5 34-16,-3-4 30 0,2-2 30 0,6 1 35 0,0-5 32 0,0 7 37 16,0-4 35-16,0 2 32 0,0 1 35 0,-7-1-66 0,7-1-121 0,0 6-61 0,0-4-31 15,0-1-16-15,0 5-7 0,0 0-7 0,0 0-12 0,0-9-16 0,0 5-20 0,0 4-23 16,0-6-22-16,7 0-20 0,-7 2-20 0,0-1-20 0,0 0-15 0,0 1-13 15,6-2-13-15,-6 2-16 0,8-1-14 16,-3 1-22-16,-5-1-21 0,8-2-23 0,-3 4-26 0,2-3-22 0,5 1-25 0,-5 1-27 16,1 4-28-16,4-6-40 0,-5 6-44 0,5 0-74 0,-3 0-82 0,2 0-45 15,1 0-20-15,-3 0 7 0,3 0 25 0,-1-4 31 0,-3 4 35 0,5-5 40 0,-7 5 39 0,7-9 44 0,2 3 43 16,-10-4 52-16,9 5 55 0,-9-4 69 0,3-1 75 0</inkml:trace>
  <inkml:trace contextRef="#ctx0" brushRef="#br0" timeOffset="53792.56">32505 3025 0 0,'0'5'9'0,"0"-1"122"0,0-4 68 0,0 0 47 16,0 0 39-16,0 0 37 0,0 0 39 0,8 0 39 0,-8-9 38 0,0-1 37 0,0 4 37 0,0 2 34 0,0-1 33 0,0 5-86 16,5 0-155-16,-5-6-78 0,0 6-40 0,0 0-26 0,6-3-13 0,-6 3-23 15,0 0-22-15,7 0-24 0,-2 0-23 0,-5 3-20 0,9-3-23 0,-2 6-15 16,-2-1-15-16,1-1-6 0,2 2-5 0,-3 4-4 0,8-5-1 0,-6 4 0 0,0 6 2 16,-2 1-1-16,3-7-2 0,4 10-1 0,-3-5 2 0,-4 7 0 0,0-2-1 15,3 6-1-15,-8-7-6 0,5 2-7 0,-5 5-15 0,0-1-15 0,0-5-20 0,-5 6-23 16,-3-1-27-16,3-3-31 15,0 3-30-15,-4-5-40 0,-3 5-41 0,-1-3-69 0,-1 3-76 0,-4-5-65 0,4-1-55 0,-7 3-10 0,9-2 14 0,-7 2 26 0,0-8 36 0,-2 2 38 16,3-6 41-16,-8 6 45 16,7-9 48-16,-2-1 51 0,-5-1 50 0,0-4 66 0,0 0 78 0</inkml:trace>
  <inkml:trace contextRef="#ctx0" brushRef="#br0" timeOffset="55211.61">27978 2042 0 0,'7'0'1'0,"0"-4"97"0,-2-2 63 0,-5 6 40 16,8-5 27-16,-2 1 22 0,1-1 14 0,-7 1 18 0,6 4 19 0,-6-6 20 0,5 6 23 0,-5-3 22 0,8 3 22 0,-8-6-69 0,8 6-120 0,-8-6-55 0,0 6-23 0,5-4-7 0,-5 4 1 0,7 0 7 0,-7-5 9 0,0 5 2 15,0 0 0-15,6 0-4 0,-6-6-11 0,0 6-9 0,0 0-12 0,0 0-9 16,0 0-12-16,5 0-12 0,-5 0-11 0,0 0-9 0,0 0-11 0,0 0-6 15,0 0-10-15,9 0-4 0,-9 0-5 0,0 6-7 0,0-6-4 0,7 5 0 16,-7-1-1-16,0 2 0 0,0-6 1 0,0 6 1 0,5-3 1 0,-5-3 1 16,0 6-2-16,0-6 2 0,0 4 0 0,0 1 0 0,0-5 4 0,8 0 1 15,-8 0 3-15,0 0 4 0,0 0 0 0,0 0 8 0,0 0 6 0,0 0 8 0,0 0 9 0,0 0 5 16,0 0 4-16,0-5 5 0,5 5 6 0,-5-4 5 0,0-2 4 16,0 3 2-16,0-9 2 0,6 8 2 0,-6-7 2 0,0 2-3 0,0-4-4 15,0 1-5-15,0-3-7 0,0 2-4 0,0-2-5 0,0 0-3 0,-6 0-8 0,6-3-6 16,0-3-6-16,-5 6-4 0,5-4-5 0,-8 1-3 0,8-7-4 0,-5 4-3 0,5 2-4 15,-7-5-3-15,-2 0-4 0,4 3-2 0,5-3-1 0,-6 0 2 16,-1-1-1-16,2 1 1 0,5 0-2 0,-8-1 0 0,0 1 1 0,3-1-4 0,-1 1 1 16,-1-1-2-16,1 7 0 0,-2-3-2 0,8 8-3 0,-5-2-4 0,-2 0-5 0,0 6-5 15,7-1-7-15,-5 4-6 0,-2 1-8 0,7 1-6 0,-8 4-2 0,8 4-3 16,-5-4 1-16,-2 5-2 0,7 5 4 0,-7 0-1 0,2-1 4 0,5 6 3 16,-8-1 4-16,1 7 4 0,7-2 7 0,-6 0 7 0,6 5 6 0,0 0 7 15,0-3 3-15,0 3 3 0,0 1 1 0,6-1 2 0,-6 1 0 0,7-6 1 16,1 2 2-16,4-3-1 0,-5 2 3 0,-2-1 1 0,10-4 2 0,-10 0 2 0,2-2 4 15,5 8 5-15,-4-11 1 0,5 4 8 16,-7 2 5-16,7-7 4 0,-5 6 2 0,-3-6 4 0,8 0 2 0,-8 7 4 0,11-7 3 16,-3 0 3-16,-8 1 2 0,9 1 1 0,-2-2-2 0,-5 6-2 0,6-5 0 15,-1-1-6-15,2 0-5 0,-9 3-5 0,10-3-1 0,-1-3-2 0,-4 3-4 0,-1 0-2 16,3-5-5-16,-6 7-4 0,8-7-3 0,-7 8-1 0,-2-9-3 0,3 7-2 16,-3-5 0-16,3-1-3 0,-2 1 1 0,-1 5-1 0,-5-5 1 0,7 1 0 0,2-2 4 15,-9 2 0-15,0 3 3 0,5-5 0 0,-5 1 1 0,0 1 3 0,0-2 0 0,0 7 1 16,0-8 1-16,-5 4 1 0,5 2 0 0,-9-4-3 0,2-1-1 0,7 5-4 15,-5-3-4-15,-1-1-7 0,-2-1-4 0,3 2-5 0,-8 0-6 0,6-2-8 16,0 1-9-16,0-1-13 0,-6-4-12 0,8 5-15 0,-4-5-13 0,-1 4-13 0,2-4-15 0,2 0-17 16,-1 0-16-16,-1 0-24 0,3 0-22 0,-1-4-27 0,-2 4-30 0,3 0-38 15,5-5-47-15,-7 5-65 0,7-4-68 0,0 4-20 0,-6-5 5 0,6 5 21 0,6-4 24 16,-6-8 34-16,0 8 36 16,7-7 39-16,-2 2 39 0,3 0 46 0,-2 0 43 0,7-1 56 0,-6-5 58 0</inkml:trace>
  <inkml:trace contextRef="#ctx0" brushRef="#br0" timeOffset="55669.68">28519 1862 0 0,'0'4'9'0,"5"-4"124"0,-5 5 72 0,0-5 50 0,0 0 38 0,0 0 34 0,0 0 29 0,0 6 29 15,0-6 31-15,0 0 32 0,0 0 31 0,0 0 31 0,0 0 29 0,0 0-87 0,0 0-152 0,0 0-80 0,0 0-40 0,-5-6-20 0,5 6-10 16,0 0-7-16,-6 0-14 0,-1-5-12 0,7 5-14 0,-6 0-18 16,-2-4-17-16,3 4-15 0,-2-6-17 0,7 6-8 15,-12-3-6-15,4 3-7 0,1-6-6 0,2 6-5 0,-3-4-6 0,2 4 1 0,-7-5 0 0,6-1 2 0,1 6 2 16,0-4 0-16,-1-2 4 0,-6 1 0 0,7 1 0 0,-1-1 6 0,-4 5 2 0,3-10 0 15,0 6 3-15,-4-1 1 0,6-1-1 0,1-3 1 0,-4 3 0 16,-3-3-2-16,6 0 2 0,-2-1-2 0,-5 1 0 0,8-3-2 0,-2-1-3 0,0 2-1 16,0-2-1-16,1-2-3 0,-1 0-5 0,2 6-1 0,-4-12-1 15,9 7-1-15,-5 0-1 0,5-1-3 0,0-1-4 0,0 2-1 0,0-1-1 0,0 2 1 16,0 1-3-16,5-1-2 0,-5 2 0 0,9-2-1 0,-9 1 0 0,5 3-2 0,2 0 3 16,-1-1-1-1,1 5 1-15,0-4 2 0,0 3-1 0,-2 2 2 0,8-2-1 0,-5 3 2 0,3-3 0 0,-4 6 1 0,7 0 3 0,-1 6-2 0,-8-6 1 0,11 9 2 16,-5-5 0-16,2 7 1 0,-5-2 1 0,4 6 2 0,0-2-1 0,-5 3 2 15,1 4 2 1,3-1 3-16,-3 0 0 0,-3 1 1 0,-5 5 1 0,7-6 1 0,-7 5 2 0,0 0 0 0,0-3-1 0,0 3 4 0,0 0 0 0,-7 1 0 16,7-1 1-16,-5-5 0 15,5 6-1-15,-8-5-4 0,2 5 0 0,6-7-2 0,-5 3-2 0,5-2-1 0,-8-1 1 0,8-3-1 0,-7 6-3 0,7-8-2 0,0 2-1 16,0 0-2-16,0-5-1 0,0 4 1 16,0-4 0-16,0 5 1 0,0-4 1 0,7-3 2 0,-7 3 2 0,8-2 2 15,-3-3 1-15,-5 4 1 0,6-1 1 0,2 0 1 0,-3-3 2 0,10 3-2 0,-9-4 2 0,0-1-5 0,1 8-7 0,6-8-10 31,-7 1-13-31,7-1-19 0,-8-4-20 0,2 5-19 0,7-1-19 0,-7-4-27 16,4 6-25-16,-2-6-25 0,-2 0-26 0,4 0-51 0,-3 5-65 0,-3-5-74 0,3 0-85 16,-1 0-27-16,5 0-2 0,-12 0 19 0,7 0 27 0,-2 0 31 0,3-5 35 15,-8 5 37-15,5-6 41 0,-5-3 42 0,0 0 42 0,8 5 60 0,-8-12 63 0</inkml:trace>
  <inkml:trace contextRef="#ctx0" brushRef="#br0" timeOffset="57389.66">28890 1423 36 0,'0'0'69'0,"0"-5"25"0,7-1 28 0,-7 2 29 0,0-2 30 0,7 3 29 0,-7-8 27 0,0 7 26 0,7-2 22 0,-7 2 4 0,0-1-15 0,5-4-13 0,-5 2-13 0,0 4-8 0,0-3-8 0,0 1-10 0,0-5-9 0,8 5-14 0,-8 1-16 0,0-5-15 0,0 3-9 0,0 2-10 16,0-7-4-16,0 7-4 0,0-1-3 0,0-5-3 0,0 5-1 0,0-5-5 15,0 7-5-15,0-3-9 0,0-4-11 0,0 5-10 0,-8-1-9 0,8 2-6 32,0-1-9-32,0 1-10 0,-5 4-5 0,5-5-10 0,-7 1-8 0,7 4-8 15,-7-6-9-15,7 6-9 0,-7 0-6 0,7 0-5 0,-6 0-5 0,-1 0-2 0,1 0-2 16,-1 0-2-16,7 6 2 0,-13-2-1 0,13 1-2 0,-6-1 1 0,-7 5 0 15,5 2 1-15,3-1 2 0,0-1-1 0,-4 6 2 0,4 0 1 0,-2 0 1 16,-1 4 0-16,2 0 0 0,0 5 0 0,-1-3 0 0,2 7 0 0,5-4 1 0,-8 0 0 16,8 7 2-16,-6-1-1 0,6-2 2 0,0 2 1 0,0-1 2 0,0 0 1 15,0 1-1-15,0-2 3 0,6 2 2 0,-6-5 2 0,8 5 1 0,-8-6-1 16,5 4 2-16,2-4 0 0,-7 1 0 0,6 1-2 0,0-4 0 0,2 5-1 16,4-5-3-16,-3-1-4 0,-4 3-5 0,8-5-9 0,0 2-8 0,-7-3-12 0,14 3-10 15,-7-2-13-15,0-4-12 0,1 3-15 0,-1-2-17 0,6-2-17 0,-7 5-20 16,8-4-18-16,-8 0-18 0,2 0-28 0,4-6-30 0,-2 7-46 0,-4-7-52 0,0 0-50 15,3-3-46-15,-4 3-9 0,2-3 11 0,2 4 20 0,-3-5 25 0,-7-5 30 16,10 4 34-16,-2-4 32 0,-7 0 35 0,-1-4 41 0,11-1 46 0,-11-2 54 16,1-2 69-16</inkml:trace>
  <inkml:trace contextRef="#ctx0" brushRef="#br0" timeOffset="57847.73">29340 1774 62 0,'6'-10'133'0,"-6"5"41"0,0 1 36 0,0-5 31 16,7 3 29-16,-7-3 29 0,0 3 24 0,0-4 26 0,0 5 23 0,0 1 23 15,0-7 23-15,0 7-54 0,0-1-100 0,0 1-53 0,0-2-30 0,-7-3-16 16,7 3-12-16,0 2-10 0,0-1-7 0,-6-4-9 0,6 3-6 0,0-3-6 0,-5 3-3 16,5 3-5-16,-8-4-3 0,8-2-7 0,-8 4-4 0,8-5-3 0,-5 6-4 15,5-1-4-15,-6-1-4 0,6-4-6 0,-8 7-3 0,3-3-7 0,5 1-3 16,-7 1-9-16,7 4-3 0,-8-6-8 0,3 1-4 0,-2 5-7 0,7-4-2 15,-7 4-8-15,2 0-2 0,-3 0-4 0,3 0-7 0,-3 0-3 0,2 4-3 16,1 1-4-16,-2 1 0 0,-7-2-4 0,7 7-1 0,-4-8 0 0,2 7 1 0,-3 1-3 16,6-1 1-16,-7 4 0 0,5-3 1 0,-4 3 0 0,5-1 2 0,-5 2 0 15,-1 0 4-15,5 0-3 0,-3 0 2 0,3-2 1 0,1 8-3 0,-5-6 2 16,5-2-1-16,2 8 1 0,-3-6-1 0,0-2 0 0,3 2 1 0,5 0 1 16,-6 0 0-16,6 0 0 0,0 0-1 0,0 0 2 0,6-2 2 0,-6-4 1 0,5 6 1 15,3-3 3-15,0 1 2 0,-3-4 3 0,8 2 1 0,-7 5 1 0,9-13 2 16,-4 7 2-16,2-1 1 0,7-4 1 0,-8 1 2 0,9-2-1 15,-3 1 0-15,-2-5 0 0,2 0 0 0,3 0-2 0,-2 0-1 0,-1-5-2 0,-4 5 0 0,6-4-2 16,-1-2-1-16,-6 1-2 0,0 1 0 0,5 4-1 0,-4-5-2 0,-7-5 0 16,4 7-1-16,-2-3-2 0,-2 0-3 0,6 2-8 0,-13-1-13 0,5-5-13 15,-5 5-13-15,6-4-16 0,-6 5-16 0,0-8-20 0,0 3-21 0,-6 3-20 16,6-3-22-16,0 0-19 0,-5-1-20 0,-3 1-21 0,3-2-19 0,5 1-25 0,-7 1-28 16,-2 3-26-16,-2 3-23 0,4-3-36 0,2 2-41 0,-4-1 0 0,4 5 17 0,-8 0 26 15,8 5 28-15,-3-5 32 0,0 4 31 0,3 5 35 0,-1-3 34 0,-2 3 41 16,3-3 42-16,-2 3 44 0,-1 0 58 0</inkml:trace>
  <inkml:trace contextRef="#ctx0" brushRef="#br0" timeOffset="58369.02">29646 1746 96 0,'7'-6'165'0,"-7"0"44"15,0 3 34-15,0-3 33 0,0 0 31 0,6-3 33 0,-6 5 29 0,0-7 28 0,0 7 27 0,0-1 25 0,0 1 23 0,0-2-70 0,5-3-121 0,-5 3-65 0,0 2-35 0,0 4-19 0,0-5-9 0,0-1-10 0,0 6-12 0,0-3-13 0,0 3-13 0,0 0-9 0,0-6-12 16,0 6-7-16,0-4-6 0,0 4-3 0,0 0-5 0,-5-5-3 0,5 5 3 0,0 0-7 15,-6 0-4-15,6 0-5 0,-7 0-8 0,7 0-6 0,-6 0-5 0,-2 0-8 16,3 5-2-16,-2-5-6 0,1 4-6 0,-2 2-3 0,-5-3-7 0,8 8-5 0,-9-7-4 16,9 5-3-16,-10 3-4 0,9-3 2 0,-7 1 0 0,8 4 4 0,-9-4 3 15,1 5 1-15,6-5 2 0,1 4 1 0,-2 2-2 0,-5-7 3 0,8 6-1 16,-3-6 0-16,2 6-1 0,6-5 3 0,-5 5 2 0,-2-6 0 0,7 6-1 0,0-6 1 16,-8 0-2-16,8 3 1 0,8-3 1 0,-8 0 1 0,0 1 2 0,7-1 2 15,-7 3-1-15,5-3 0 16,1 0 0-16,2-5 2 0,-3 7 0 0,8-7 1 0,-5 2 0 0,5 0-1 0,0-3 2 15,-7-3 1-15,12 6 2 0,-10-6 0 0,13-6 2 0,-10 6 1 0,2-3 3 0,0 3 2 0,1-12 5 0,-2 8-2 16,2-1 5-16,-1-5 2 0,-1 1 6 0,-3 0 2 0,2-3 3 0,-4 3 0 0,7-1-1 16,-7 1 2-16,-2-6-5 0,1 0-3 15,0 6-3-15,-6-6-4 0,7 0-12 0,-7 0-12 0,0 0-15 0,0-4-20 16,0 4-18-16,0 0-15 0,0 2-18 0,0-2-13 0,0 0-16 0,-7 5-21 0,7 1-22 0,0-2-28 0,-6 2-30 0,6 5-45 16,-6-2-54-16,6 0-52 0,-5 6-50 0,-2 0-31 0,7 0-26 15,-9 6 3-15,4-6 18 0,5 0 24 0,-7 6 28 0,1-2 34 16,1-4 39-16,5 5 43 0,-9-1 44 0,2 7 54 0,7-7 58 0,0 1 57 0,0 5 68 0</inkml:trace>
  <inkml:trace contextRef="#ctx0" brushRef="#br0" timeOffset="58796.09">29853 1798 88 0,'9'0'169'0,"-9"0"53"0,5-4 39 0,-5-1 37 0,0-1 38 0,0 3 39 0,0-3 38 0,0 0 36 0,-5-3 32 16,5 5 28-16,0-1 26 0,0-5-64 0,-9 4-118 0,9 3-76 0,0-9-52 15,-5 8-26-15,5-5-16 0,-7 4-19 0,7-5-18 0,-6 5-22 0,1 1-24 16,5-2-18-16,0-3-15 0,-8 3-11 0,8 2-9 0,-8-1-5 0,8-1-4 15,0 3-2-15,-5-3-2 0,5 2 1 0,0 4-1 0,0-5-2 0,0 5 1 0,0 0-5 16,0 0-1-16,0 0-4 0,0 0-1 0,5-6-3 0,-5 6-4 16,0 0-2-16,0 0-3 15,8 0-3-15,0 0-6 0,-8 6-5 0,5-6-3 0,1 5-5 0,6-1 1 0,-3 2-1 0,3 3 1 0,-1-4 0 0,5 5 2 0,-4-1 3 16,0 6 2-16,3-5-1 0,-3 4 0 0,0 2 0 0,1-1 0 0,-5-2 2 16,5 2 0-16,0 5 3 0,-7-1 1 0,1-4-2 0,-1 4-3 0,-1-4-3 0,4 4-3 15,-9-5-1-15,0 7 1 0,0-8 2 0,0 2 2 0,0 1-4 16,0-2-4-16,0 1-1 0,0-5-4 0,-9-1-2 0,9 1-3 0,-5-1 3 0,5 2 1 0,-6-7 4 15,6 1 1-15,-7 1 2 0,1-2-4 0,6-4 0 0,-7 0 3 16,1 0 3-16,6 0 8 0,-7 0 3 0,1 0 2 0,-2-4 6 0,3-2 1 0,5 1 9 16,-8 1 8-16,3-2 10 0,-2 1 7 0,0-4 11 0,7-1 7 0,-5 7 7 0,-2-13 1 15,7 5-3-15,-8 2 0 0,8-4-3 0,-5 1 2 0,5-3 1 0,-7 6-3 32,7-4-4-32,0-8-11 0,0 6-6 0,0 0-10 0,0-3-8 0,0 2-9 15,0-2-8-15,7 3-4 0,-7-6-6 0,5 3-2 0,3 2-9 0,-1-3-12 16,-2 5-12-16,9-1-13 0,-9-4-18 0,3 9-17 0,5-4-17 0,0 4-12 15,-7-1-15-15,7 1-17 0,0 6-17 0,1-6-25 0,-2 10-21 0,1-4-29 0,1 4-34 16,-2 0-43-16,2 4-67 0,-1-4-80 0,6 5-38 0,-6 4-13 0,8-2 7 16,-11-4 21-16,4 3 26 0,6-1 33 0,-6-1 35 0,-1 2 39 0,0-3 44 0,-7 3 46 15,6-1 55-15,-4-1 57 0,-2 2 74 0,0-6 76 0</inkml:trace>
  <inkml:trace contextRef="#ctx0" brushRef="#br0" timeOffset="59286.48">30146 1794 0 0,'0'0'14'0,"0"0"45"0,-5 0 19 0,5 0 21 0,0-5 25 0,0 5 28 0,0-6 33 0,0 6 30 0,0 0 27 0,0-3 26 0,0-3 25 0,0 6-8 0,-5-6-24 0,5 2-15 0,0-1-12 0,0 5 1 0,0-4 4 15,0-1-5-15,0-5-10 0,0 4-19 0,0 3-24 0,0-3-19 0,0 6-13 0,0-6-12 0,0 6-10 0,0-4-8 16,0 4-7-16,0-5-7 0,0 5-6 0,0-4-8 0,0 4-8 0,0-5-6 15,0 5-3-15,0 0-1 0,0-6-3 0,0 6 0 0,5-4 4 0,-5 4 2 0,0 0 2 16,0-5 0-16,0 5 2 0,0 0 0 0,5-4-4 0,-5 4-4 16,8-6-5-16,-8 6-4 0,0-6-8 0,7 6-4 0,-1 0-10 0,-6-3-6 0,8 3-9 0,-3-6-7 15,0 6-8-15,9 0-6 0,-7 0-7 0,-1 6-4 0,7-6-4 0,-5 3-2 16,5 3 2-16,0-6 0 0,-7 10 0 0,6-5 2 0,2 5-1 0,-1-1 4 16,-8 0 0-16,11 3 0 0,-5-3 1 0,-4 1 3 0,-2 4 2 0,4 2 3 0,-4-7 1 15,2 6 1-15,-1-2-1 0,-6 2 3 0,0 0 0 0,0 0 0 0,0 0-1 16,0 0-2-16,0 0-4 0,0-2-3 0,-6 2-3 0,6-6-5 0,0 7-4 0,-7-7-2 15,7 0-1-15,-5-3-3 0,5 3-4 0,-9-3-5 0,9 0-1 0,0-3-2 16,-5-3 2-16,5 6 5 0,-7-6 8 0,7 0 6 0,-6 4 7 0,6-4 6 16,-5-4 7-16,-4 4 2 0,2 0 6 0,7-6 5 0,-5 3 8 0,-2 3 8 15,1-6 8-15,6-4 10 0,-6 5 3 0,-2-1 4 0,8-3 2 0,-7 5 5 16,7-5 8-16,-5-3-1 0,5 3-4 0,0-1-6 0,0 1-6 0,0 0-6 16,0-6-4-16,0 0-7 0,0 4-9 0,0-2-5 0,0-2-10 0,5-1-9 0,-5 2-9 15,7 0-19-15,1 0-20 0,-2-2-20 0,0 2-25 0,1 4-20 0,-2-5-19 16,2 0-19-16,7 6-21 0,-8-6-18 0,6 5-22 0,-3 4-19 15,3-3-19-15,-1 5-27 0,5-1-31 0,-11-1-47 0,9 6-51 0,-1 0-43 0,-1 0-38 0,2 0-2 16,4 6 17-16,-4-1 27 0,-2-1 31 0,2 2 33 0,4-3 36 0,-2 3 35 16,-5 0 37-16,2-2 42 0,2 1 46 0,-4-1 55 0,2 2 70 0</inkml:trace>
  <inkml:trace contextRef="#ctx0" brushRef="#br0" timeOffset="59635.53">30630 1780 0 0,'-8'0'53'0,"8"0"96"0,-5 0 56 0,5-6 46 0,-8 0 41 0,8 2 40 16,-5-1 36-16,5 1 34 0,-8-1 32 0,8 1 26 0,-6-2 25 0,6 0 2 15,0-3-19-15,-5 3-78 0,5 2-115 0,-7-1-60 0,7 5-33 0,0-4-27 16,0 4-22-16,0 0-24 0,0 0-23 0,0-5-19 0,0 5-17 0,0 0-15 0,0 0-12 16,0 0-13-16,0 0-13 0,0 0-1 0,0 0-1 0,0 0 3 0,-8 5 5 15,8-1 5-15,0 5 3 0,0-3 5 0,0 3 1 0,0 7 3 0,0-7 3 16,0 6 4-16,0 0 4 0,0 4 7 16,0-5 6-16,0 7-3 0,0-2-4 0,0 0-8 0,0 1-10 0,0-1-7 0,0-4-7 0,0 6-3 0,0-3 0 0,0-3-2 15,0 1-2-15,0-3 0 0,0 1-1 0,8-4 0 0,-8 5-3 0,7-9-1 16,-7 3 4-16,5-5 6 0,1 1 15 0,-6 1 6 0,8-2 10 0,-3-4 5 15,3 0 8-15,-3 0 8 0,3 0 6 0,-2-4 6 0,7-2 3 0,-6 1 6 0,7-3 2 16,-9 3 4-16,0-5 3 0,9-1-7 0,-7-4-9 0,6 6-6 0,-6-4-6 16,0-3-6-16,-2 1-5 0,8 1-6 15,-7-2-7-15,2-3-5 0,-1 5-2 0,-7-5-6 0,5 4-3 0,3-6-6 0,-2 8-5 0,-6-8-9 0,5 3-11 16,-5 3-8-16,8 0-4 0,-8-4-9 0,5 4-10 0,-5 6-15 0,0-7-17 0,7 7-18 16,-7-2-20-16,0 7-21 0,0-5-21 0,0 3-29 15,0 6-34-15,0 0-34 0,0 0-36 0,0 0-49 0,0 0-54 0,0 0-63 0,-7 0-63 0,7 6-16 16,-5-2 4-16,-3 1 22 0,8-1 29 0,-5 7 36 0,5-2 38 0,-6-5 46 0,-2 8 48 15,8-3 52-15,-5 1 52 0,5-1 57 0,-7 0 58 0</inkml:trace>
  <inkml:trace contextRef="#ctx0" brushRef="#br0" timeOffset="60091.09">30811 1862 0 0,'7'4'2'0,"0"-4"110"0,6 0 68 16,-7-4 47-16,1 4 39 0,-1-6 37 0,1 3 40 0,-1-3 36 16,2-3 36-16,-3 3 34 0,3-4 34 0,-3 5 30 0,-5-4 30 0,5 5-72 0,4-6-131 0,-9 5-68 15,5-1-33-15,-5-3-22 0,7 3-14 0,-7 2-19 0,8-1-21 0,-8 1-22 0,0 4-23 16,0 0-24-16,0-5-23 0,0 5-24 15,0 0-23-15,0 0-18 0,0 0-11 0,0 0-9 0,0 0-8 0,0 9-3 0,0-4-1 0,0 5 0 0,0-4 2 0,-8 3 4 16,8 6 2-16,0-2 6 0,-7 2 7 0,7 0 8 0,-5 4 11 0,5 1 3 16,-9-5-1-16,4 4 3 0,5 2-3 0,-5-2 0 0,-3-5-3 15,8 5-3-15,-5-4 0 0,5 0-2 0,-8 0 1 0,8 0-3 0,0 0 2 0,-6-2-1 16,6-3 2-16,0 4-2 0,0-2-1 0,0-3 2 0,0 1-2 0,0-1 0 16,0 0 1-16,6-3-4 0,-6 0 1 0,0 3-1 0,8-9 2 15,-8 4 3-15,0 1 5 0,0-5 1 0,0 0 4 0,0 0 1 0,0 0 4 0,5 0-1 16,-5-5 3-16,0 5 1 0,8-4 2 0,-8-1 3 0,0 1 3 0,5-8-1 0,-5 8-1 15,0-7-1-15,0 2-1 0,5 0 2 0,-5 0 0 0,0-1 1 0,0-5 1 16,0 0 4-16,0 6 4 0,0-7-1 0,0 1-2 0,0-3-1 0,0 3-3 0,-5 0-3 16,5-4 1-16,0-2-5 0,0 2-1 0,-5 1-4 0,5-3-5 0,0 1-2 15,-8 1-6-15,8 0-4 0,0-1-3 0,0 1-2 0,0-2-1 0,0 3 0 16,0 2 1 0,0-3-4-16,0-1-6 0,0 7-6 0,8-2-4 0,-8-6-1 0,5 8-3 0,-5-1-1 0,0 3-2 0,5-3-5 0,-5 4-5 0,9-1-1 0,-4 1-4 15,-5 7-2-15,7-8 0 0,1 7 0 0,-3 4 3 0,9-6 4 0,-9 6 1 16,3 0 4-16,5 6-1 0,-7-6 2 0,6 0 1 0,2 4-1 0,-1 7 1 15,-8-8 1 1,11 4 1-16,-5 2-1 0,-3 0-1 0,5-3-1 0,-6 3 0 0,5 0 3 0,-7 1-3 0,2 1-3 0,-7-1-4 0,8-1-7 0,-8 0-5 0,5 0-11 16,-5 3-10-16,0-3-18 0,-5 1-15 15,5 4-21-15,-8-4-22 0,1 5-22 0,2 0-25 0,-2-6-33 0,-5 7-40 0,4-2-66 0,-5 5-76 0,2-4-48 16,-5 0-35-16,5-2 1 0,-1 2 18 0,-4 0 27 0,5-6 31 0,-2 3 39 0,0-3 38 16,6 0 39-16,0-5 40 0,2 2 48 0,-3 0 51 0,8-6 66 0,0 0 79 0</inkml:trace>
  <inkml:trace contextRef="#ctx0" brushRef="#br0" timeOffset="60343.61">31143 1847 0 0,'9'-4'12'0,"-4"-7"100"0,1 7 58 16,1-7 44-16,-2 2 38 0,11-5 37 0,-11 3 37 0,1 2 31 0,1-6 36 0,-1 2 29 0,2-2 31 0,-3-1 21 0,2 7 13 0,-1-6-59 0,0 0-106 0,2 6-51 0,-8-1-25 0,7-1-14 0,-7 8-14 0,5-7-11 0,-5 5-17 0,0-1-18 0,7 3-16 15,-7 3-19-15,0 0-16 0,0 0-21 0,0 0-17 0,0 0-22 0,0 0-21 16,0 0-23-16,0 0-20 0,0 0-16 0,0 0-15 0,0 0-5 0,-7 3-2 15,7 3 6-15,0-1 8 0,0 5 9 0,0-7 6 0,-5 12 8 0,5-6 7 0,0 7 8 16,0-1 9-16,0-1 10 0,-7 2 7 0,7 3 6 0,0-1 3 0,0 3 0 16,-8-6 0-16,8 3-10 0,0 3-14 0,-6-2-17 0,6 0-15 0,0 1-21 15,0-1-21-15,-6 2-20 0,6-2-23 0,0-5-22 0,0 5-24 0,0-4-25 0,0 0-28 16,0 0-27-16,0 0-28 0,0 0-42 0,0-7-49 0,0 7-56 0,6-4-60 16,-6-1-27-16,0-1-11 0,0 0 14 0,0-3 25 0,0 3 31 0,0-9 34 0,0 5 40 15,0-5 39-15,0 0 41 0,0 0 40 0,0 0 52 0,0 0 56 0</inkml:trace>
  <inkml:trace contextRef="#ctx0" brushRef="#br0" timeOffset="60518.38">31247 2063 87 0,'0'-10'169'0,"-6"-1"54"0,6 1 42 0,-6-4 39 0,-1 4 37 0,2 1 36 16,5-6 36-16,-14 5 32 0,7-4 32 0,1 4 33 0,1 1 29 0,-2-7-58 15,-2 7-112-15,-3 0-71 0,6-3-45 0,1 3-27 0,-4 0-16 0,2-2-12 16,2 1-14-16,-1 7-16 0,-2-7-11 0,8 5-12 0,-5-5-12 0,5 4-12 16,0 1-13-16,0 1-12 0,0-1-15 0,0 1-15 0,0-2-15 0,0-3-14 0,5 9-11 15,-5-9-17-15,8 3-21 0,3 0-24 0,-4 2-30 0,7-1-42 0,-1 5-45 0,1-4-58 16,4 4-65-16,-5 0-122 0,13 0-147 0,0 0-62 0,-7 0-15 0,8 4 4 15,6-4 16-15,-6 0 29 0,-4 5 32 0,12-5 44 0,-10 0 45 0,2 0 59 0,-3-5 61 16,5 5 70-16,-5-4 74 0</inkml:trace>
  <inkml:trace contextRef="#ctx0" brushRef="#br0" timeOffset="61070.84">31762 1545 41 0,'0'-11'124'0,"0"7"48"0,0-1 34 0,-5-5 28 0,5 4 27 0,0-3 23 0,-8 5 25 0,8-1 24 0,0-5 21 0,-7 5 24 0,7 1 22 0,-6-1-43 0,6-2-83 0,0 3-57 0,-6-1-47 0,6 1-25 0,-7-1-13 0,7 5-12 0,0-6-8 0,0 6-14 0,0 0-16 16,0 0-13-16,0 0-13 0,-5-4-10 0,5 4-11 16,0 4-2-16,-8 2-4 0,0-1-1 0,8-1-1 0,-5 5 0 0,-1 3 3 0,1-3 4 0,5 6 4 0,-7-2 5 15,-2 3 8-15,4 4 4 0,-2-5 4 0,1 4-1 0,1 0 2 0,-4 5-8 16,9-3-4-16,-7 3-6 0,2-5-6 0,5 5-6 0,-6 0-5 0,6 1-6 0,0-4-2 15,-8 3-4-15,8 0-1 0,0 1-1 0,0-1-3 0,8 0 1 0,-8-5-2 16,6 5-3-16,-6 1-9 0,5-5-11 0,-5-1-15 0,7 0-17 0,2 1-22 0,-4 1-19 16,1-8-23-16,1 8-27 0,-2-6-28 0,4 4-35 0,3-5-38 15,-6 2-53-15,-1 2-63 0,11-3-49 0,-4-6-41 0,-6 7-5 0,7-7 16 0,0 6 25 0,-6-11 31 16,5 1 30-16,3 1 37 0,-3-6 36 16,-5 0 42-16,6-6 42 0,-7 1 47 0,7 1 53 0,-8-7 72 0</inkml:trace>
  <inkml:trace contextRef="#ctx0" brushRef="#br0" timeOffset="61481.8">31718 1892 0 0,'-8'-6'26'0,"0"1"100"0,8 1 56 0,-5-2 40 15,-1-3 36-15,6 3 32 0,0 3 35 0,0-3 35 0,0 2 33 0,0-7 34 16,0 7 29-16,0-2 12 0,0 6 1 0,0-5-70 0,6 1-111 0,-6 4-58 0,0-5-36 16,5 5-21-16,-5-4-15 0,0-2-15 0,8 6-19 0,0-4-16 0,-8 4-17 0,5-5-14 15,2 5-11-15,-1 0-8 0,0 0-8 0,9 0-1 0,-3 0-3 0,-5 0-1 16,6 0-1-16,-6 0 3 0,5 0 1 0,0 0-1 15,2 5-3-15,-1-5-3 0,-1 4-5 0,2 2-7 0,-1-2-4 0,1 1-5 0,-2-1-8 0,2 1-2 0,-1 5-6 16,-1 1-4-16,2-1-3 0,-1-1-1 0,-7 0-4 0,7 1-1 0,-8 4-3 16,11 2 0-16,-11-7-2 0,3 6 0 0,-3 0-4 0,0 0-1 0,4-2-3 0,-9-2-3 15,5 5-3-15,-5-3-4 0,0 1-6 0,0-4-4 0,0 5-2 0,-5-4-2 16,5-3 1-16,-9 3 1 16,4-2 3-16,0 0 2 0,-3-2 3 0,3 2 7 0,-3-4 5 0,0-5 3 0,3 4 9 0,-1-4 6 0,-1 6 9 0,1-6 6 15,-1 0 7-15,1 0 8 0,6-6 5 0,-7 6 10 0,0 0 9 0,0-4 9 0,7-1 8 16,-5 1 4-16,5-1 6 0,-8-2 1 0,8 4 2 0,-5-8 4 0,5 7 3 0,0-7 3 15,0 3-1-15,-8 3 1 0,8-5 1 0,0-5-3 0,0 4-8 0,8 2-4 16,-8-4-8-16,0 1-3 0,5-3-3 0,-5 2-4 16,8-2-6-16,-3 0-7 0,2 0-6 0,0-4-5 0,0 4-5 0,-1-5-7 0,1 7-9 0,-1-8-11 0,1 6-11 15,-1-4-16-15,7 4-12 0,-5 0-14 0,5 2-17 0,-8 4-19 16,0-6-16-16,9 3-26 0,-7 8-24 0,-1-5-31 16,8 4-31-16,-7-1-32 0,-2 6-29 0,3-4-41 0,3 4-45 0,-3 4-63 0,-3 2-70 0,2-1-34 0,2-1-12 0,1 1 14 0,-2 5 28 15,-3-1 36-15,3-3 41 0,-2 4 43 0,1-1 47 0,-1 0 44 0,2 3 48 0,-3-3 55 31,-5-4 57-31</inkml:trace>
  <inkml:trace contextRef="#ctx0" brushRef="#br0" timeOffset="62004.73">32297 1969 0 0,'0'0'2'0,"0"0"112"16,0 0 76-16,0 0 54 0,0 0 40 0,6-4 35 0,-6-1 35 0,0 1 35 0,7-2 36 0,-7-3 35 15,0-3 34-15,5 3 30 0,4 0 34 0,-9-1-73 0,5 1-133 0,-5-2-78 16,7 1-52-16,-1 1-24 0,-6 0-11 0,5-1-15 0,-5 5-14 0,8-1-20 15,-8 2-23-15,0-2-20 0,8 1-23 0,-8 5-22 0,0 0-24 0,0 0-13 16,0 0-12-16,0 5-9 0,0-5-4 0,5 6-4 0,-5-2-4 0,0 7 0 16,0-7-3-16,6 5 3 0,-6 6 2 0,0 0 3 0,0 0 3 0,0 0 6 0,0 4 7 0,0 2 6 15,0-8 0-15,-6 7-1 0,6-4 2 0,0 2-3 0,-5-3-1 0,5 4-2 16,0-4-3-16,-8 0-3 0,8 0-3 0,0 0-7 0,-8 4-10 0,8-5-8 0,-5 2-10 16,5-3-6-16,0-4-6 0,-6 6-5 0,6 0-1 0,0-4-2 0,0-3 1 15,-7 3 2-15,7-7 1 0,0 7 7 0,0-7 8 0,0-4 14 0,0 6 17 16,0-6 16-16,0 0 14 0,0 0 18 0,0 0 20 0,0 0 14 0,0 0 10 0,0 0 6 15,0 0 0-15,0-10 1 0,0 4-1 0,0 1-4 0,0-4-6 0,0-1-4 0,-5 1-6 16,5-7-3-16,0 2-8 0,0-1-9 0,0 2-10 0,-9-3-12 16,9-4-8-16,-5 7-3 0,5-8-2 0,0 6 2 0,-7-3-1 0,7-3 0 0,-6 2 0 0,6 1 0 15,-5-3-3-15,5-3-6 0,0 5 1 0,-9-2-1 0,9 2-5 0,-7-5 1 16,7 3 0-16,0-3 0 0,0 5-1 0,0 0 1 0,0-1 0 0,0 1-3 16,0-5 0-16,0 8 0 0,0-4-2 0,7 1-2 0,-7 4-2 0,9 0-1 0,-9 6-2 15,0 0-4-15,5 0-5 0,-5-2-4 0,6 6-7 0,1 0-4 0,-7 1-2 0,5-2-2 16,4 6 0-16,-4-4-4 0,2 4-3 0,-1 0-2 0,-1 4 1 0,3-4-2 15,0 6 1-15,-3-2 0 0,1 1 4 0,7 4 0 0,-5-2 4 0,-1 2 6 0,4 6 2 16,-3-6 5-16,-3 0-2 0,10 6 5 0,-9-5 4 0,0 5 1 0,-1-1 4 16,2 2 0-16,1-1 3 0,-2-2 0 0,-6-4-1 0,7 6 4 0,-7 0-1 0,0 0 0 15,0-6 0-15,-7 7-2 0,7-1 0 0,-6-6-3 0,-2 0-9 0,1 6-5 16,2-6-12-16,-1 3-9 0,-7-3-13 0,5 0-10 0,-5 1-11 0,7-1-17 16,-6-3-19-16,4 4-16 0,-5-5-19 0,7 4-25 0,-7-5-32 0,5 2-29 0,-3 3-26 15,4-3-23-15,-7 0-23 0,9-3-38 0,-2 7-43 0,1-10-8 0,1 5 11 0,-4-1 23 16,2-4 27-16,7 0 29 0,0 0 30 0,0 0 38 15,0 0 39-15,0 0 39 0,0-4 39 0,7-5 39 0,2 0 56 0</inkml:trace>
  <inkml:trace contextRef="#ctx0" brushRef="#br0" timeOffset="62241.05">32524 1783 73 0,'7'-9'146'0,"-2"-1"50"0,4 1 42 0,-2 0 39 0,-7-3 39 0,5 3 40 0,1-1 38 0,2 1 38 0,-3 4 36 0,-5-5 33 0,8 5 32 0,-3-5-56 0,-5 4-104 0,7 3-61 0,-7-3-37 0,0 6-29 0,7-4-25 16,-7 4-23-16,0 0-29 0,0 0-23 0,0 0-26 0,0 0-24 0,0 0-27 0,0 0-19 0,0 0-23 15,0 0-17-15,0 0-19 0,0 0-10 0,0 0-5 0,0 0 0 0,0 0 6 0,0 4 2 16,0 2 3-16,0 3 1 0,-7-3 0 0,7 3 4 16,0 1 6-16,0 4 6 0,0-4 5 0,0 5 10 0,-7 0 4 0,7-2 5 0,0 2 0 0,0 0-3 0,0 4-5 15,-5-4-4-15,5 0 0 0,0 4-13 0,0-4-18 0,0 5-20 0,0-5-22 0,0 4-26 16,-8-4-27-16,8 4-26 0,8-4-24 0,-8 0-27 0,0 4-26 0,0-5-29 0,5 1-34 16,-5 1-45-16,7-3-51 0,-7-2-30 0,7 4-14 0,-7-5-16 0,5-1-15 0,-5 0 13 15,8 0 27-15,-8 2 30 0,7-7 38 0,-2 2 34 0,-5 0 35 0,9-6 39 0,-4 4 41 16,0-4 46-16,-5-4 48 0,8 4 42 0,-3-6 52 0</inkml:trace>
  <inkml:trace contextRef="#ctx0" brushRef="#br0" timeOffset="62556.91">32718 2087 66 0,'9'-11'137'0,"-2"3"42"0,-2-3 30 0,-5-4 29 0,8 0 28 0,-3 6 30 16,1-4 31-16,2-8 32 0,-3 6 30 0,2 2 31 0,-7 1 29 0,7-3-52 0,0 2-98 15,-1-2-51-15,-6 0-28 0,7 6-10 0,-7-6-3 0,0 6-6 0,5-1-6 0,-5-1-14 16,0 1-18-16,0 5-22 0,0 1-21 0,0 4-24 0,0-5-24 0,0 5-17 16,0 0-16-16,-5-4-14 0,5 4-12 0,-7 0-17 0,1 0-15 0,-1 0-10 0,0 4-8 15,0-4-2-15,-6 0 0 0,2 5 3 0,3-1 3 0,-4 1 6 0,-2 1 6 16,1 4 5-16,0-5 2 0,0 5 2 0,-1-7 1 0,1 7 3 0,3 1 4 0,-4-2 2 15,7 0-1-15,-6-3 2 0,6 4-2 0,0-1 0 0,2 0-2 0,-3-3 1 0,3 3 0 16,5 3 0-16,-8-8 3 0,2 5 1 0,6-4-3 0,0-1 3 0,-5 2 4 0,5-1 0 16,0-1-1-16,0 2 1 0,0 0-1 0,0-6 6 0,-7 3 3 0,7-3 6 0,0 0 6 15,7 6 5-15,-7-2 4 0,0-4 7 0,0 5 11 0,5-5 4 0,1 0 7 16,2 4 4-16,-3-4 2 0,3 0-1 0,4 5 2 16,-5-5-4-16,6 6-7 0,-1-6-2 0,2 4-7 0,4-4-4 0,-4 5-8 0,-1 1-7 0,0-6-11 0,-6 4-7 15,4-4-4-15,5 6-7 0,-3-1-2 0,-8-1-4 0,9 0 0 0,-9-4 0 0,2 5-1 16,7 1-4-16,-8-2-5 0,1 1-13 0,-2-5-10 0,-5 6-13 0,9-3-16 0,-4-3-21 15,-5 7-21-15,7-2-26 0,-7-5-23 0,0 0-26 0,6 0-26 0,-6 0-40 0,0 0-45 16,0 0-52-16,0 0-55 0,0 0-43 0,-6 4-37 0,6-4-1 0,-7 0 16 0,7 0 29 16,-5 0 32-16,-4-4 39 0,4 4 37 0,5-5 41 0,-7-2 39 0,1 4 50 15,-1-8 50-15,7 7 55 0,-7-11 70 0</inkml:trace>
  <inkml:trace contextRef="#ctx0" brushRef="#br0" timeOffset="62840.05">32837 1734 7 0,'0'-3'100'0,"0"-9"62"0,0 8 48 0,0-1 38 0,7 1 36 0,-7-7 31 0,0 7 34 0,0-5 31 0,0 3 31 0,6-3 28 0,-6 3 33 0,8-3-20 15,-8 3-45-15,0 3-60 0,0-7-67 0,5 5-42 0,-5-1-21 0,0 3-17 16,5 3-11-16,-5-7-12 0,0 7-18 0,0 0-13 0,9-4-17 0,-9 4-17 0,0 0-18 16,0 0-22-16,0 0-17 0,0 0-15 0,0 0-14 0,0 0-10 0,5 4-4 15,-5-4-6-15,7 7-3 0,1-4-4 0,-8 3-2 0,5 3 1 16,2-3-1-16,0 3 6 0,6 0 5 0,-8 0 7 0,3 3 9 0,3-3 2 15,-4 1-1-15,1 4 0 0,5-4-4 0,-7-1-1 0,7 7-2 0,-5-2-1 0,-3-4-3 0,8 5-3 16,-7 0-2-16,2-2-1 0,-1 2-5 0,-2 6-1 0,7-8-2 0,-5 2-7 0,-7 5-5 0,8-5-12 0,-3 4-17 31,-5 2-19-31,7-3-21 0,-7 1-23 0,0 2-29 0,0-3-25 0,0 3-30 16,0-2-36-16,-7 0-43 0,2 2-77 0,-3-3-92 0,-5 2-59 0,2 0-38 0,-4-2-1 16,2 2 20-16,-6 1 29 0,0-7 34 0,-9 0 42 0,9 2 41 0,-6-7 44 0,-2 0 47 15,3 1 49-15,-3-5 53 0,1 1 71 0,-1-6 86 0</inkml:trace>
  <inkml:trace contextRef="#ctx0" brushRef="#br0" timeOffset="64241.62">32863 1534 15 0,'0'0'91'15,"0"-4"44"-15,0-1 31 0,0 1 32 0,0-2 26 0,0 6 24 0,0-6 23 0,0 2 20 0,0-1 22 0,0 5 19 0,0-4 16 0,0-1-28 0,0 5-56 0,0-6-43 0,0 6-36 0,0-4-17 0,0 4-10 0,0 0-8 0,0 0-5 0,0 0-4 0,0 0-1 0,0-5-1 16,0 5-4-16,0 0 0 0,0 0-4 0,0 0-4 0,0-4-4 0,0 4-6 16,0 0-8-16,0 0-9 0,0 0-11 0,0 0-13 0,0 0-9 0,0 0-13 0,0 0-11 15,0 0-10-15,0 0-8 0,0 0-5 0,5 4-3 0,4 1-2 0,-9-5 1 0,5 10-1 16,-5-5-4-16,15 4 1 0,-10 1 2 0,2 5 6 0,0 0 4 0,-2-6 9 0,8 10 4 15,-5-4 2-15,-2 0 3 0,6 4-2 0,-4 2-3 0,-2-7-3 0,1 5-7 16,-1 0-2-16,-1 1-1 0,3-1-3 16,-8 2-1-16,8-2 0 0,-8 1-5 0,0 3-5 0,0-2 0 0,5-3-3 0,-5 3 0 0,0-3 0 0,0 3 2 0,-5-2-2 0,5 2-6 15,0-3-9-15,0-3-11 0,0 4-16 0,-8-4-20 0,8 4-17 0,0-4-15 0,-8 0-18 16,8-6-17-16,0 6-23 0,0-6-25 0,-5 3-26 0,5-3-29 0,0 1-42 16,0-1-50-16,0 0-71 0,0-3-76 0,0 0-22 0,-6 3 9 0,6-5 18 0,0 1 28 0,0-5 28 15,0 4 33-15,0-4 37 0,0 0 39 0,-7-4 40 0,1-1 40 0,6 1 55 0,-8-5 62 16</inkml:trace>
  <inkml:trace contextRef="#ctx0" brushRef="#br0" timeOffset="64466.21">32739 1866 0 0,'-5'0'19'0,"-2"0"136"0,7 0 76 0,-9-4 53 16,4 4 37-16,5-6 33 0,-6 6 29 0,6-3 35 0,0-3 38 0,0 2 37 0,0-1 38 15,0-1 37 1,0 6 36-16,0-4-94 0,0-2-170 0,0 6-85 0,0 0-43 0,0-5-17 0,6 1-3 0,-6-1-5 0,5 5-1 0,-5-4-15 0,9-2-17 0,-9 6-21 15,7-4-22-15,-2-1-20 16,3 5-20-16,-3-6-8 0,1 6-9 0,2-3-8 0,4 3-8 0,2-6-8 0,-8 6-4 0,6 0-6 0,2-6-4 0,-1 6-5 0,8 0-6 16,-11 0-10-16,11 0-11 0,-8 0-23 0,6 0-29 0,2 0-37 0,-3 0-42 15,-4 0-53-15,4 0-54 0,3 6-96 0,-2-6-112 0,1 6-88 0,-1-6-70 0,1 3-21 0,0-3 4 16,-1 0 19-16,1 0 32 0,-7 0 42 16,5-3 49-16,-4-3 57 0,-1 0 59 0,-8 2 67 15,4-5 69-15,-2 0 85 0,-2-3 91 0</inkml:trace>
  <inkml:trace contextRef="#ctx0" brushRef="#br0" timeOffset="66457.73">30212 743 0 0,'0'0'7'0,"0"0"55"0,0 0 32 0,0 0 33 0,0 5 30 0,0 0 31 0,0-5 31 0,-6 4 30 0,6-4 25 0,0 0 30 0,0 0 27 0,0 0 3 0,0 0-11 15,0 0-14-15,0 0-15 0,0 0-14 0,0 0-11 0,0 0-13 0,0 0-14 0,0 0-12 0,0 0-12 0,0 0-10 0,0 0-9 0,0 0-10 0,0 0-12 0,0 0-12 0,0 0-15 16,0 0-12-16,0 0-14 0,0 0-13 0,0 0-12 0,0 0-14 0,0 0-15 0,0 0-15 16,0 0-14-16,0 0-14 0,0 0-19 0,0 0-15 0,0 0-15 0,0 6-8 15,0-6-3-15,0 6 5 0,6-2 8 0,-6 5 5 16,0 0 5-16,0 2 3 0,0-1 2 0,0 5 6 0,7-2 6 0,-7 7 6 0,0-4 12 0,0 2 7 0,6 3 12 15,-6 3 3-15,0-5-1 0,8 2-8 0,-8-2-12 0,0-1-7 0,5 3-4 16,-5-2-3-16,8-5-2 0,-8 7-5 0,0-7-6 0,5 6-13 0,-5-5-20 0,8-2-20 16,-8-3-21-16,6 4-27 0,-6-2-23 0,0-3-30 0,5 6-30 0,-5-11-36 15,7 5-40-15,-7 2-67 0,0-1-80 0,0-4-58 0,8-3-48 0,-8 3-4 16,0-6 17-16,0 4 30 0,0-4 31 0,0 0 40 0,0 0 39 0,0 0 43 16,0-4 42-16,0-2 50 0,0-3 50 0,-8 3 63 0,8-3 80 0</inkml:trace>
  <inkml:trace contextRef="#ctx0" brushRef="#br0" timeOffset="66758.28">30407 919 0 0,'13'-4'3'0,"-5"-2"113"0,4-3 67 0,-5 3 49 16,0 3 37-16,-2-7 37 0,3-1 33 0,-3 8 34 0,3-9 35 0,-2 3 33 0,-1-1 34 0,-5 6 34 0,7-6 36 16,2 0-70-16,-4 4-130 0,-5 2-66 0,7-7-33 0,-1 8-16 0,-6-3-9 0,0-3-11 15,5 5-11-15,-5-2-13 0,0 0-15 0,0 2-15 0,9-1-14 0,-9 0-18 16,0 5-14-16,0-4-15 0,7-2-11 0,-7 6-14 0,0-4-8 0,0 4-12 15,0 0-12-15,0 0-9 0,0 0-8 0,0 0-8 0,0 0-8 0,0 0-9 16,0 0-7-16,0 0-5 0,0 0-3 0,0 0-2 0,0 4-2 0,0-4 2 16,-7 10-1-16,7-5 5 0,0 4 1 0,0 3 3 0,7-3 3 0,-7 4 5 0,0-2 2 15,0 5 6-15,0 2 3 0,0-3 0 0,0 4-1 0,0 2 1 0,5-3 1 16,-5-2 1-16,0 2-2 0,0 2 1 0,6 0-1 0,-6-2-1 0,0 3-2 16,7 0-7-16,-7-8-8 0,6 7-16 0,-6-5-14 0,8 4-24 0,-1-4-24 15,-7 0-29-15,5 4-32 0,1-4-34 0,-6 0-41 0,8 0-53 0,-3-6-61 0,-5 4-98 16,8-2-116-16,-8 5-40 0,5-7-4 0,-5 0 19 0,0 1 30 0,0-5 35 0,-5-1 44 15,5-4 45-15,0 0 46 0,-8 0 52 0,3-4 56 0,-3-1 63 0,2-1 67 16</inkml:trace>
  <inkml:trace contextRef="#ctx0" brushRef="#br0" timeOffset="67545.61">31065 909 74 0,'0'0'150'0,"0"0"45"0,-5 0 33 0,5-5 28 0,0 1 28 0,0-2 25 0,-8-3 26 0,8 0 27 0,0 3 27 0,0-4 28 0,-6 5 25 0,6 1-57 0,0-7-105 0,0 7-61 0,0 0-38 0,0-1-17 0,0 0-5 0,-5 1-3 0,5 4-2 16,0-6-8-16,0 6-8 0,0-6-12 0,0 6-16 0,0 0-15 0,0 0-14 0,0 0-14 16,0 0-12-16,0 0-14 0,0 0-14 0,0 0-15 0,0 0-16 0,0 0-13 15,0 0-8-15,0 0-5 0,0 0 0 0,0 6 7 0,0 4 7 0,0-5 8 16,0 4 3-16,0 1 6 0,0 4 3 0,0 2 4 0,0-1 8 0,0 3 5 0,0-2 11 16,0 2 2-16,0 2 4 0,0 0 0 0,0-2-4 0,-8 3-7 0,8 0-8 15,0-3-4-15,0 1-3 0,0 2-2 0,0-3-3 0,0-3-2 0,-8 1-6 16,8 2-13-16,0-9-19 0,0 6-18 0,0-3-24 0,0 1-26 0,8-4-31 0,-8-3-28 15,0 3-29-15,0 3-51 0,0-9-59 0,8 3-77 0,-8-2-88 0,0-4-27 16,0 0-5-16,5 5 20 0,-5-5 27 0,0-5 32 0,6 1 38 0,-6-2 39 0,0-3 43 16,0-1 42-16,0-1 45 0,0-2 55 0,-6-2 63 0</inkml:trace>
  <inkml:trace contextRef="#ctx0" brushRef="#br0" timeOffset="67721.78">30968 743 97 0,'0'-10'169'0,"-6"6"46"0,6-5 33 0,0 4 32 0,0-5 27 0,0-1 27 16,0 1 30-16,0 1 26 0,0 5 25 0,0-1 23 0,0 5 23 0,0-6-73 16,0 6-126-16,0 0-76 0,0 0-50 0,0 0-29 0,0 0-17 0,0 0-20 15,0 0-16-15,0 0-17 0,0 0-17 0,6 0-24 0,-6 0-27 0,7 6-28 16,-7-1-29-16,6-1-38 0,-1 0-37 0,2 1-58 0,2 5-61 0,-4-5-57 0,2 4-51 16,-1 3-18-16,-1-3 1 0,3 1 11 0,0-6 14 0,-3 6 25 0,-5 0 31 15,6-4 32-15,2-2 35 0,-3 1 44 0,-5-1 46 0,0 2 57 0,0-6 72 0</inkml:trace>
  <inkml:trace contextRef="#ctx0" brushRef="#br0" timeOffset="68116.27">31386 930 0 0,'5'-5'9'0,"0"5"121"0,4-6 75 16,-4 2 46-16,2-2 35 0,-7-3 26 0,6 0 23 0,-6 3 24 0,8-3 28 15,-8 0 25-15,0-3 27 0,0 3 23 0,0-1 24 0,0 1-89 16,0 4-153-16,0-5-80 0,0 0-45 0,0 5-19 0,-8-4-7 0,8 3 0 0,0-3-1 0,0 5-9 15,-6-2-10-15,6-4-14 0,0 5-14 0,-7 0-11 0,7 1-9 0,-5-2-9 16,5 2-7-16,-9 4-7 0,9-5-5 0,-5 5-7 0,5-4-5 0,-5 4-6 16,-3 0-2-16,8 0-4 0,-5 4-2 0,-3-4 1 0,0 5 0 0,3-1 2 0,-1 2 0 15,-1-2 2-15,1 6 1 0,-2-6 3 0,8 8 5 0,-5-3 2 0,-2-5 5 16,7 5 1-16,-6 2 3 0,6-1 4 0,0 0 2 0,0 0 5 0,0-2 6 16,0 3 4-16,0-2 5 0,0 1 3 0,6 1 6 0,-6-1 2 0,7-1 5 0,-7 0 2 15,5-3 1-15,3 4 2 0,-2-1 1 0,1 0 0 0,-1 1-4 0,-1 0-2 16,3 0-5-16,5 0-3 0,-5 1-5 0,-3-7-4 0,0 5-6 0,9 0-3 15,-7-3-4-15,-1 3-3 0,2-3-2 0,-2 0-3 0,1 3 0 0,-2-5 0 0,2 1-2 16,-7-1-1-16,7 1-3 0,-7 1-3 0,0-2 2 0,7-4-1 0,-7 0 2 0,0 6 1 16,0-1 2-16,-7-1 5 0,7-4 1 0,-7 6 2 0,7-2 0 15,-7-4 3-15,2 0 1 0,-8 5 2 0,5-5 1 16,-5 4-1-16,-1-4-7 0,4 0-11 0,-3 5-10 0,-3-5-17 0,5 0-11 0,-2-5-21 0,0 5-14 0,0 0-22 16,0 0-18-16,5 0-23 0,-4 0-23 0,0-4-32 0,5 4-38 0,-1 0-43 15,2 0-49-15,-7 0-51 0,8 0-48 0,5 0-9 0,-8 0 7 0,8 0 20 0,-6 0 26 0,6 0 30 16,0 0 32-16,0 0 35 0,0 0 35 0,0-5 43 0,0 1 45 0,6-2 52 15,2 2 66-15</inkml:trace>
  <inkml:trace contextRef="#ctx0" brushRef="#br0" timeOffset="68746.92">31757 818 0 0,'0'0'20'0,"0"0"136"0,0 0 77 0,0-6 51 0,5 0 35 0,-5 2 26 0,0-1 24 16,0-4 23-16,0-6 22 0,0 5 26 0,0 0 24 0,0 0 22 0,0 0 22 15,0 6-100-15,-5-5-169 0,5 4-91 0,0-2-42 0,0 4-23 0,0-3-5 0,0 1-6 16,0 5-4-16,0-4-11 0,0 4-15 0,0 0-16 0,0 0-15 0,0 0-12 16,0 0-10-16,-8 0-8 0,8 4-10 0,-7 1-4 0,7 1-3 0,0-3 0 15,-6 9 3-15,6 1 4 0,-6-3 6 0,6 4 4 0,-7 7 8 0,7-8 9 0,-5 8 5 16,5-6 6-16,-8 4 0 0,8 2 2 0,-8-3 1 0,8-3 1 0,0 4-1 0,0-4-3 16,0 4 1-16,0-5 0 0,0 2 0 0,0-1 0 0,0-1 4 0,8 2-2 15,-8-1 1-15,0-2 0 0,8-4-1 0,-8 2-2 16,5-1 0-16,-5-1-2 0,7 1-2 0,-7-5-3 0,0-1 0 0,6 1-1 0,-6 1-1 0,0-6 1 15,0 4 4-15,0-4 4 0,0 0 4 0,0 0 9 0,0 0 6 0,0 0 1 16,0 0-2-16,0 0 1 0,0-4 0 0,0 4 0 0,6-6-1 0,-6 1 1 0,0-4-2 16,0 5-3-16,0-6-1 0,0-1-4 0,0 1 0 0,0 1-7 0,0-6-5 0,0 6 2 15,0-6 5-15,-6 0 3 0,6 6 4 0,0-6 4 0,0-1 5 16,-6 2 3-16,6 0 1 0,0-6 0 0,-7 5-1 0,7-4-1 0,0 4-6 0,0-4-2 16,0 4-1-16,-5-3-2 0,5-3-1 0,0 6-4 0,0-4-3 0,0 4-2 15,5 0-5-15,-5 2-1 0,0-2-1 0,0 0 1 0,0 4 1 0,7-2 2 0,-7 7 0 16,0-4-4-16,0 5-4 0,6 1-7 0,-6-1-14 0,0 5-7 0,0 0-6 15,0 0-6-15,0 5 0 0,6-5-3 0,-6 4-3 0,0 8 0 0,7-3-3 16,-7 0-1-16,8 6 0 0,-3-6 4 0,2 12 3 0,-7-8 8 0,7 7 10 0,-2 0 9 16,3-2 8-16,-1 3 4 0,-1-1 4 0,0 3 2 0,1-2 2 0,-7-3 1 15,13 3 2-15,-13-2-1 16,6 0 3-16,1-5 0 0,-1 7 2 0,-1-8 1 0,2 2 3 0,2 0 1 0,3 0-2 0,-6-5 2 0,0 4-1 0,2-4 3 0,-1 1 2 16,-2-7 4-16,1 6 1 0,2-5 2 0,-3-1 4 0,3 1 6 0,-3-5 6 0,-5 6 9 15,7-6 7-15,0 0 7 0,0-6 5 0,-1 6 6 0,1-5 2 0,-1 1 2 16,1-1 1-16,-1 1-2 0,-1-6-1 0,-5 5-1 0,8-11-2 0,0 7-5 0,-8 0-8 15,5-6-6-15,3 0-8 0,-8 0-6 0,5 2-6 0,-5-8-5 0,5 6-7 16,-5-4-3-16,9 5-3 0,-9-7-3 0,0 2-6 16,5 1-2-16,-5-9-3 0,0 9-3 0,7-2-4 0,-7 0-6 0,0-5-5 0,0 7-2 0,6-1 1 15,-6-2-3-15,0 1-3 0,0 7-6 0,0-3-11 0,0 2-9 0,8 4-12 0,-8 1-17 16,0 4-19-16,0 1-24 0,0 4-28 0,0-6-19 0,0 6-19 0,0 0-18 0,0 0-15 16,-8 6-15-16,8-2-14 0,-6 1-13 0,6 4-13 0,-7 6-28 0,2-6-32 15,5 7-43-15,-9 2-46 0,9-3-15 0,-5 6-2 0,5-2 17 0,-5-5 24 0,5 6 25 0,0-5 28 16,-8-1 30-16,8 2 31 0,0-7 35 0,0 0 38 0,8 1 46 0,-8-5 50 15</inkml:trace>
  <inkml:trace contextRef="#ctx0" brushRef="#br0" timeOffset="69221.72">32310 836 0 0,'5'-4'1'0,"4"-1"98"0,-4-4 70 0,2 3 46 0,-1-4 39 0,-6-1 37 0,5 2 36 0,3-4 36 0,-8 1 35 0,8-2 32 0,-8 0 31 0,5 0 28 0,-5 4 27 15,6-1-72-15,-6 1-125 0,0 1-69 0,0 5-44 0,0-7-24 0,0 8-20 0,0-4-27 0,0 7-29 0,0 0-29 16,0-5-27-16,0 5-25 0,0 0-16 0,0 0-15 0,0 0-14 0,0 5-6 16,-6 2-9-16,6-4-3 0,-5 3-1 0,-3 3 0 0,0 0 2 0,3 1 5 0,-1 1 7 15,-1 4 9-15,2-2 9 0,-9 7 6 0,7-4 2 0,-4 3 3 0,2-5 1 16,2 6 0-16,2-2 3 0,-2-3-1 0,-5 6-1 0,4-6 1 0,8 3-1 0,-7-2 2 16,2-2 1-16,5 5-2 0,-7-4-1 0,7-5-1 0,0 5 1 0,0-6 0 15,0 0 0-15,0 3-2 0,0-3 1 0,0 0-1 0,0-3-2 0,0 3 1 0,0-5-2 16,0 1 2-16,0-5 5 0,0 0 4 0,0 6 4 0,0-6 8 0,7 0 3 15,-7 0 2-15,0 0 2 0,5 0 3 0,-5-6 1 0,7 6 4 0,-7-5 4 16,8 1 11-16,-3-1 9 0,-5-5 6 0,7 7 4 0,0-9-4 0,-7 3-8 0,5-1 0 16,-5-1-7-16,7-2 2 0,2-2-2 0,-9 0 2 0,5 0 1 0,-5 2 1 15,6-8-6-15,-6 6-7 0,7-3-10 0,-7-3-6 0,0 2-6 0,5 1-2 0,-5-3-1 16,9 2 0-16,-9-2-2 0,5-3-2 0,-5 6-1 0,7-3-2 0,-7 2-3 0,6 1-2 16,-6-3-5-16,5 2 0 0,-5 4-2 0,8 0-3 0,-8 0-2 0,8 6 0 15,-8-1 0-15,5 1-1 0,-5 3-2 0,0 0-10 0,0 3-7 0,0 3-7 16,0 0-3-16,0 0-1 0,6 3-3 0,-6 3 2 0,0 0 0 0,7 3 2 15,-7 1 1-15,0 4 2 0,6 1 1 0,2 1 4 0,-8 2 4 0,7 1 7 0,-7 2 10 0,5 3 7 16,-5-6 5-16,6 7 1 0,2-5 5 0,-8 0-2 0,5-2 3 0,-5 3 1 16,8-1 1-16,-1-6 1 0,-7 7-1 0,6-7-3 0,0 5-9 0,-1-4-18 15,2 0-17-15,1-2-24 0,-2 2-25 0,1 0-27 0,-7 0-28 0,6-5-33 16,-1 4-32-16,3-4-47 0,-8 5-48 0,8-6-59 0,-8 1-63 0,0-5-55 0,5 4-46 0,-5 1-3 16,-5-4 21-16,5-1 28 0,0-1 37 0,-8-4 38 0,0 0 43 0,3 0 43 15,5-4 47-15,-6-1 52 0,-1-1 51 0,-7-4 56 0,7 5 71 0</inkml:trace>
  <inkml:trace contextRef="#ctx0" brushRef="#br0" timeOffset="69410.92">32310 1028 0 0,'-7'3'11'0,"1"9"125"0,1-12 79 0,5 3 52 0,-9 3 41 0,2-6 38 0,7 0 38 0,0 0 38 0,0-6 37 0,0 3 35 0,0 3 32 0,0 0 32 0,0-6 28 0,0 6-90 0,0-9-157 0,0 3-89 0,0 0-55 0,0 2-29 0,7-1-17 16,-7-1-17-16,9-1-21 0,-9 1-22 0,5 1-24 0,-5-5-18 0,6 4-17 0,1-3-17 15,-2 4-18-15,4-5-23 0,-4 6-23 0,2-1-22 0,-1-4-19 0,-1 3-23 0,3 2-22 16,5-2-28-16,-7 6-26 0,7-5-42 0,2 5-48 0,-10-4-77 0,9 4-86 15,-1 0-49-15,0 0-26 0,5 0 7 0,-4 0 24 0,-1 0 31 0,0 0 33 0,6 0 38 16,-7-6 41-16,4 6 41 0,-5-3 45 0,2 3 52 0,0-6 59 0,-6 2 70 0,0-1 77 16</inkml:trace>
  <inkml:trace contextRef="#ctx0" brushRef="#br0" timeOffset="69726.17">32727 743 0 0,'0'-4'18'0,"7"-2"106"0,-7 2 59 16,5-5 47-16,3 4 35 0,-8-5 36 0,0 4 37 0,5-3 34 0,-5-2 32 15,0 3 30-15,0 3 25 0,6-4 16 0,-6-3 4 0,0 3-74 0,0-1-120 0,0 1-66 16,0 4-39-16,8-5-21 0,-8 0-12 0,0-1-17 0,0 7-19 0,0-5-16 0,0 4-17 16,0-5-9-16,0 4-13 0,0 3-6 0,0-3-7 0,0 0-6 0,0 6-6 0,0-3-6 15,0 3-4-15,-8 0-10 0,8 0-9 0,0-6-6 16,0 6-5-16,0 0-6 0,0 0-4 0,-6 0-4 0,6 0 0 0,-5 0-5 0,-3 6-2 0,8-6 0 0,-5 3 2 0,-2-3 2 16,-2 6-1-16,4 3 7 0,-1-3 3 0,-1 4 6 0,2-5 2 15,-3 4 3-15,2 1 1 0,-1-1 1 0,1 7-4 0,-2-7 4 0,3 0 2 0,-3 6 1 16,3 0 2-16,0-4 1 0,-4 2 1 0,4 2 1 0,-2 1 1 0,-1-2-1 0,3 0 4 15,5 0 1-15,-7 2 2 0,7-1 4 0,0-1-1 0,-7 2 3 0,7-7-1 16,0 4-2-16,0 2 2 0,0-3-1 0,0-3 2 0,0 0 0 0,0 6-2 0,0-6 1 16,0 1-4-16,0 1-1 0,7-2-2 0,-7 1-8 0,0-1-10 0,7 0-12 0,-2-3-17 15,-5 4-18-15,8 1-19 0,-1-4-22 0,-2-1-27 0,4 3-24 0,-4-3-21 0,8 3-48 16,-8 3-58-16,3-9-82 0,5 3-94 0,1-2-31 0,-9 5 0 0,8-4 16 16,1 1 23-16,-2-6 30 0,1 4 33 0,1-4 36 0,-2 0 39 0,2 0 39 0,-8 0 41 0,6 0 54 15,2-4 63-15</inkml:trace>
  <inkml:trace contextRef="#ctx0" brushRef="#br0" timeOffset="70167.64">33071 650 45 0,'0'-9'81'0,"0"-2"29"16,8 7 29-16,-8-5 29 0,0 0 30 0,0-3 26 0,5 3 29 0,-5-1 20 0,0 1 24 0,0-6-1 0,0 6-7 0,0-3-25 0,7 3-31 0,-7 0-19 0,0 0-12 0,0-1-12 0,0 4-16 0,0-3-15 0,0-2-12 0,0 7-11 0,0-5-12 15,0 3-5-15,0-4-9 0,-7 5-4 0,7 1-3 0,0-1-4 0,0-1-4 0,0 2-4 16,0-1-4-16,0 1-6 0,0 4-5 0,0-6-8 0,0 6-9 0,0 0-9 0,0 0-8 15,-5-3-8-15,5 3-8 0,0 0-7 0,0 0-6 0,0 0-5 0,-8 0-4 0,8 0-7 16,0 3-2 0,-7-3-5-16,1 6-1 0,0-2 0 0,6 1 2 0,-5-1 6 0,-2 2 5 0,-1 3 9 0,2-4 7 0,-1 5 8 0,1 5 6 0,1-6 4 0,-3 1 7 15,0 4 3-15,3 2 6 16,-1-1 5-16,-1 0 5 0,1 0-1 0,-2-2 2 0,1 7-4 0,7-4-2 0,-5 2-1 0,5-3-3 0,-6 1-5 0,6 2-2 0,0-3-5 16,0 3-5-16,0-2-4 0,0 3-5 0,0-5-3 0,0 7-5 0,0-8-2 0,0 8-2 15,0-6 1-15,0 4 2 0,6 2-3 16,-6-7-3-16,5 5-2 0,-5 0-1 0,7 1-8 0,-7-6-9 0,8 6-20 0,-8-5-16 0,6 4-21 0,1-4-21 0,-7 6-21 15,6-8-19-15,-1 1-24 0,3 2-24 0,0-1-24 16,-8-2-30-16,5 2-50 0,1-4-60 0,1 2-68 0,-1-3-65 0,2 1-13 0,-1-2 9 0,-7 0 24 0,5-3 29 16,1 0 32-16,-6-2 33 0,6-4 34 0,-6 0 37 0,7 0 40 0,-7-4 43 0,8-8 58 0,-8 9 63 15</inkml:trace>
  <inkml:trace contextRef="#ctx0" brushRef="#br0" timeOffset="70562.7">33071 836 95 0,'0'-4'162'0,"0"-1"42"0,0 0 28 0,0-5 28 0,0 4 27 0,8 2 29 0,-8-7 30 0,0 8 30 0,0-3 29 16,0 2 30-16,0-5 24 0,0 3-66 0,5 0-119 0,-5 2-63 0,0-1-30 15,0 0-15-15,0 1-1 0,7 4-7 0,-7-6-5 0,0 2-13 0,7 4-13 0,-7-5-19 16,0 5-16-16,5-4-15 0,-5 4-17 0,0 0-15 0,8 0-10 0,-8 0-11 31,7 0-8-31,-7 4-4 0,6-4-5 0,0 5-6 0,1-5-8 0,-2 4-4 0,3 2-3 16,0-2-3-16,-8 6 1 0,5-6-1 0,1 8 3 0,1-8 3 0,-2 5 0 0,-5 0 0 15,9 2 0-15,-9-1-1 0,5 0-1 0,-5 0 0 0,0-2 0 0,0 3 2 0,0-2 4 16,0 1-3-16,0 5-2 0,0-6-2 0,-5 6-7 0,5-5-6 0,-9 1-7 0,9 2-9 16,-5-3-8-16,-2 4-6 0,1-2-6 0,6-3-6 0,-5 1-4 0,-3-1-4 15,0 0-5-15,3 3-4 0,5-3-1 0,-7-3 4 0,7-3 8 0,-6 7 12 0,6-10 11 16,0 5 20-16,0-5 20 0,0 4 25 0,0-4 24 0,0 0 23 0,0 0 28 0,0 0 13 16,0 0 10-16,0 0 8 0,0 0 8 0,0-4 7 0,0-1 5 0,6 1 4 0,-6-5 3 15,7 3-1-15,-7 0-3 0,0-3-11 0,5-1-15 0,-5-1-17 0,8 4-16 16,0-4-8-16,-8 1-1 0,5-5-3 0,-5 6-3 0,6-6-4 0,1 6-7 15,-2-7-5-15,-5 1-8 0,9 6-5 0,-4-6-5 0,2 0-7 0,-7 0-7 0,6 2-7 16,-1-2-8-16,-5 5-10 0,9-4-13 0,-2-1-10 0,-7 5-15 0,5-5-15 0,-5 6-16 16,7-1-16-16,0-4-19 0,-7 4-23 0,5 4-25 0,-5-3-24 0,8 3-25 0,-8 1-28 0,0 5-29 15,7-4-47-15,-7 4-53 0,0 0-65 0,0 0-67 0,5 0-16 0,2 4 11 16,-7 1 20-16,7 1 28 0,-7-2 34 0,5-4 39 0,-5 5 39 0,8 1 42 0,-8-3 45 0,5 4 48 16,-5-7 57-16,0 5 63 0</inkml:trace>
  <inkml:trace contextRef="#ctx0" brushRef="#br0" timeOffset="71083.66">33363 788 0 0,'9'0'2'0,"-9"3"109"0,5-3 71 0,-5 0 50 15,7 0 41-15,1-3 39 0,-8-3 38 0,5 2 38 0,-5 4 34 0,7-9 30 16,-7 9 30-16,0-6 27 0,7 0 26 0,-7 6-80 0,0 0-137 0,0-4-81 0,0 4-52 16,0 0-35-16,0 0-29 0,5 0-27 0,-5 0-26 0,0 0-23 0,0 4-21 0,0-4-11 15,7 6-13-15,-7 0-10 0,0 3-11 0,0-5-4 0,0 5-3 0,0 2 3 0,0-1 2 16,0 5 9-16,0-2 7 0,0 2 4 0,0 0 7 0,-7-4 2 0,7 8 2 0,-5-4 1 15,-2 0-1-15,7-2 0 0,-7 2 0 0,2 0-1 0,5 0-2 16,-8 4-2-16,1-10 0 0,7 6-4 0,-5 0-4 0,-4-5-7 0,9 4-6 0,-5-4-9 0,5 5-6 0,-5-5-7 16,-3-1-5-16,8 2-9 0,0-7-8 0,-5 7-3 0,5-1-4 0,0-7-2 15,-8 7 2-15,8-5 3 0,0 1 6 0,0-3 6 0,0-3 10 0,0 6 7 0,0 0 9 0,0-6 12 16,0 0 12-16,0 0 12 0,8 3 13 0,-8-3 8 0,0 0 7 0,0 0 8 0,5 0 8 16,-5-3 8-16,8 3 8 0,-3-6 7 0,-5 0 7 0,5 3 6 0,-5-3 6 0,9 1 1 15,-4-5-1-15,-5 7-1 0,7-7 0 0,-7-1 0 0,8 1 3 0,-8-4-4 16,5 4-5-16,-5-5-8 0,0 5-10 0,0-4-9 0,7-5-10 0,-7 4-9 0,0 0-10 15,0-4-8-15,7-2-6 0,-7 3-6 0,0-1-5 0,0-2-3 0,-7 3-7 0,7-3-4 0,0 2-2 16,0 0 0-16,0-1 1 0,-7-4-1 0,7 5 1 0,0-7-4 0,-5 7 0 0,5-6 0 16,0 5 1-16,-8 1-2 0,8 0 1 0,0 4-6 0,0 1-2 0,0-2-4 0,0 1-1 15,-7 6-3-15,7 0-4 0,0 5-3 0,0-8 1 0,7 12 0 0,-7 0 0 16,0-3-1-16,0 3-5 0,0 0 0 0,0-6-2 0,0 6 2 16,0 0-2-16,0 0-2 0,0 0-2 0,8 0-1 0,-3 0 1 0,-5 6-2 0,7-6 2 0,0 3 1 0,-2-3 1 15,8 6 1-15,-5 0 1 0,-2 3 5 0,6-5 3 0,2 1 3 0,-9 5 4 0,8-1 3 16,-5 3 7-16,5-3 3 0,-7 0 4 0,7-5 0 0,-6 7-2 0,-1-2 2 0,1 1-1 15,-1 1-1-15,2-7 0 0,-8 5-4 0,5-3-2 0,-5-2-1 0,0 7 2 0,0-8-3 16,0 4 3-16,0-2-2 0,0-1-1 0,-5 5-4 0,5-3 1 0,-8-2-4 0,2 6-6 16,6-6-8-16,-7 8-12 0,-6-8-9 0,7 5-16 0,-1 0-13 0,-4 2-17 0,-5-1-23 15,11 0-26-15,-8 0-35 0,-1-2-38 0,9 3-35 0,-8-2-33 16,-1 1-34-16,7-4-37 0,-5 3-1 0,5 0 10 0,-6-3 20 0,6-2 26 0,2 1 27 0,-4 1 29 0,4-2 33 0,5-4 37 16,0 0 40-16,0 0 41 0,0 0 41 0,0 0 57 0</inkml:trace>
  <inkml:trace contextRef="#ctx0" brushRef="#br0" timeOffset="71349.14">33697 612 55 0,'6'-10'146'0,"0"0"59"0,9-1 51 0,-10 2 44 0,1 0 38 0,2-1 38 0,-3 1 36 0,3-3 34 0,-8 9 32 0,7-7 30 0,-2 5 28 0,-5-4-47 0,0 2-95 0,0 7-74 0,7-3-68 15,-7 3-49-15,0 0-35 0,0 0-29 0,0 0-26 0,0 0-26 0,0 0-29 0,0 0-24 0,0 0-25 0,0 0-18 0,0 0-10 0,0 0-10 16,0 0-9-16,-7 3 4 0,7 4 3 0,0 2 4 0,0-4 3 0,-5 5 2 0,5-1 6 0,-7 0 7 15,7 7 6-15,-8-7 9 0,8 6 9 16,-5 0 5-16,5 0 2 0,-8-2-1 0,2 7-3 0,1-4-2 0,-3-3-6 0,1 2-3 0,1-1 1 0,0 2-1 0,-6-1-1 0,3-1-6 16,2 2-11-16,2-3-12 0,5 2-16 0,-6 0-18 0,1 0-16 0,-3-6-21 0,0 6-24 15,8-6-26-15,-5 7-25 0,5-7-17 0,-7 0-14 0,7 1-22 0,-6 1-25 0,6-1-33 16,-6 4-39-16,6-10-47 0,-8 11-46 0,8-10-11 0,-7 5 8 0,7 0 25 0,0-5 30 16,-5 5 32-16,5-7 35 0,0 3 29 0,0-6 28 0,0 0 33 0,0 0 38 0,0 0 47 15,0 0 56-15</inkml:trace>
  <inkml:trace contextRef="#ctx0" brushRef="#br0" timeOffset="71669.06">33697 876 61 0,'6'-6'139'16,"0"-4"47"-16,1 1 37 0,1-2 34 0,-8 3 32 0,5-2 34 0,1 0 34 0,2 0 33 16,-8-1 32-16,5 2 30 0,-5 0 32 0,8-1-51 0,-8 0-94 0,0 0-60 15,7 6-42-15,-7-6-25 0,0 5-17 0,0 1-19 0,0-1-21 0,0 5-25 0,0 0-29 0,0 0-27 16,0 0-28-16,0 0-21 0,0-7-18 0,0 7-14 0,-7 0-15 0,7 7-10 16,-8-7-7-16,3 0-2 0,5 5-5 0,-8-1 1 0,-3 1 3 0,3-1 5 0,1 6 8 15,-5-5 7-15,5 4 7 0,-7 3 6 0,7-3 0 0,-4 1 3 0,6-1 5 0,-3 0 0 0,0 3-1 16,3-3 2-16,-2-4-2 0,1 3 4 0,6 3-2 0,-6-2 1 0,6 1 0 0,0-4 0 15,-8 3 0-15,8-3 1 0,0 3-2 0,0-5-2 0,-7 1-1 0,7 1-2 0,0-2-2 16,0-4-1-16,0 6-1 0,0-1 2 0,0-5-1 0,0 0 0 0,0 4-1 16,0-4 2-16,0 0 4 0,0 0 0 0,0 0 4 0,0 0 3 0,0 0 7 0,0 0 3 15,0 0 5-15,0 0 3 0,0 0 5 16,0 0 1-16,0 0 6 0,0 0 0 0,7 5 3 0,-7-5 2 0,0 0-2 0,0 0-1 0,8 0-1 0,-8 0-5 0,6 0-9 0,0 0-4 16,-6 0-7-16,7 4 0 0,6-4-5 0,-5 6-5 0,-3-6-4 0,1 0-3 0,6 4-5 15,-3-4-4-15,-4 5-1 0,8 0-2 0,-13-5-3 0,6 4-4 0,1 2-7 0,1-6-6 16,-8 6-12-16,5-2-7 0,-5 1-9 0,0 1-10 0,0-2-10 0,6-1-11 0,-6 3-14 15,0-1-11-15,0-1-12 0,0 2-12 0,0 0-12 0,0-3-15 0,0 3-15 0,-6 0-21 16,6-3-24-16,0-3-22 0,0 6-23 0,-5-2-36 0,-3-4-37 16,8 5-5-16,-7-5 10 0,1 4 18 0,0-4 22 0,6 0 23 0,-7 0 27 0,2 0 33 0,5 0 31 0,0 0 40 0,-9 0 37 15,9 0 38-15,-7-4 56 0</inkml:trace>
  <inkml:trace contextRef="#ctx0" brushRef="#br0" timeOffset="72096.33">33735 973 8 0,'8'0'91'0,"-3"-6"53"0,-5 2 42 0,8-1 35 0,-1 0 31 0,-7 1 29 0,5-2 29 16,-5 2 29-16,0-1 27 0,7 1 25 0,-7-1 23 0,0-1-25 0,7 2-55 0,-7-2-56 16,0 6-54-16,0-5-40 0,0 5-25 0,5-4-20 0,-5 4-16 0,0 0-16 15,0 0-15-15,0 0-17 0,0 0-16 0,0 0-13 0,0-6-10 0,0 6-11 0,0 0-8 16,0 0-9-16,0 0-3 0,0 0-4 0,0 0-2 0,0 0-2 0,0 0 5 0,0 0-1 16,0 0 3-16,0 0-1 0,0 0-4 0,0 0-3 0,0 0 1 0,0 0-2 0,0 0 0 15,0-3-2-15,0 3-1 0,8-6-2 0,-8 2 1 0,0 4-4 0,0-5-2 0,0 5-4 16,0-6-3-16,0 3 3 0,0 3 4 0,6-7 3 0,-6 2 1 0,0 1 1 0,0-1 5 15,0 5-2-15,0-6 1 0,7 2-1 0,-7 0 1 0,0-1 0 0,0 0 1 0,0 1 3 16,0-2-1-16,0 0-1 0,0 2 2 0,0-7-2 0,6 8 0 0,-6-3 0 0,0-3-1 16,0 5 2-16,0-8-1 0,0 8 3 0,0-6 0 0,0 0 0 0,0 6 2 0,5-1 0 15,-5-4-1-15,0 2 3 0,0-2 0 0,0 4 4 0,0 5 4 0,0 0 0 0,8-4-4 16,-8 4-4-16,0 0-8 0,0 0-6 0,0 0-8 0,0 0-6 0,0 0-7 0,0 0-4 16,0 0-2-16,0 0 0 0,0 0-3 0,-8 0 1 0,8 4 0 0,0-4 3 0,0 5 10 15,0 1 11-15,-5-3 14 0,5 4 16 0,0-2 15 0,0 4 14 0,0-5 14 16,0 2 6-16,0-2 7 0,0 6 6 0,0-6 3 0,0 8 0 0,0-8 4 0,5 5-3 0,-5-3-5 15,0 3-5-15,0 0-8 0,8-3-9 0,-8 4-7 0,0 0-11 0,8-2-5 0,-8 3-6 16,5-2-3-16,-5 7-7 0,0-7-4 0,7 0-6 0,-7 1-2 0,0 5-2 0,0-4 0 16,6-2 0-16,-6 5 1 0,0-4-2 0,0 0-2 0,0 5-8 0,0-5-10 0,0-1-16 15,0 6-14-15,0-6-18 0,-6 3-20 0,6-3-20 0,0 0-19 0,-7 0-22 16,7 1-22-16,-5-4-25 0,-3 3-25 0,0 1-31 0,3-5-34 0,-1 4-37 0,-1-3-39 0,1-2-21 16,-2 7-14-16,-4-11 15 0,5 4 23 0,-5-4 28 0,4 6 28 0,3-6 32 0,-9 0 31 15,9 0 34-15,-3-6 35 0,1 6 38 0,1-4 41 0</inkml:trace>
  <inkml:trace contextRef="#ctx0" brushRef="#br0" timeOffset="72253.89">33703 967 69 0,'0'-4'145'0,"6"-6"46"0,1 6 34 0,1-2 28 0,-3 2 26 0,1-1 25 0,2-4 25 0,-3 3 23 0,3 2 22 0,-8-2 16 0,7 1 18 0,-2 1-65 0,-5-2-111 0,0 3-66 0,7-3-49 0,-7 2-28 0,7 4-18 0,-7-5-17 15,5 5-17-15,-5 0-23 0,0-6-27 0,0 6-30 0,8 0-32 0,-8 0-41 0,6 0-49 0,1 0-51 16,-7 0-52-16,6 6-49 0,-6-6-41 0,5 0-13 0,3 0 5 0,-8 5 12 0,8-5 16 0,-8 0 26 15,0 4 29-15,0-4 32 0,5 0 37 0,-5 0 43 0,0 0 46 0,0 0 50 16,0 0 64-16</inkml:trace>
  <inkml:trace contextRef="#ctx0" brushRef="#br0" timeOffset="72474.73">33847 851 0 0,'0'0'20'0,"0"0"96"0,0 4 57 0,0-4 46 0,0 0 42 0,6 0 39 16,-6 0 39-16,0 0 35 0,0 0 33 0,0 0 32 0,0 0 26 0,0 0 8 0,0 0-3 15,0 0-73-15,0 0-112 0,0 0-67 0,0 0-48 0,0 0-30 0,0 0-23 0,0 5-20 16,0 2-21-16,0-4-16 0,0 3-13 0,0 3-14 0,5 0-10 0,-5 1-5 0,0 1-6 16,0 4 4-16,0-6 0 0,0 5 8 0,0 0 3 0,0 2 0 0,-5-1 0 0,5-1-4 15,0 2-4-15,-6-1-3 0,6-2-8 0,-7 1-17 0,7 7-20 0,-5-7-27 16,-3 0-25-16,0 1-29 0,3 4-31 0,-1-4-45 0,-7 0-51 0,5 0-92 0,3 0-106 16,-9-2-43-16,2 2-16 0,-1-3 5 0,-6 1 15 0,4 2 30 15,-4-6 34-15,-2 2 41 0,5-1 41 0,-5-6 44 0,2 1 45 0,-1-1 56 0,1-4 61 0</inkml:trace>
  <inkml:trace contextRef="#ctx0" brushRef="#br0" timeOffset="83992.97">28005 4987 53 0,'6'-3'115'0,"-6"-8"38"0,0 7 29 0,0-2 27 0,0 2 26 0,0-5 26 0,-6 4 22 0,6-1 23 15,0-4 23-15,0 5 18 0,0 1 16 0,6-5-43 0,-6 3-74 0,0 2-41 0,0-1-23 0,0-4-13 0,0 2-3 0,0 2-7 0,0 1-3 0,0-1-4 0,0 1-3 0,7-2-2 0,-7 3-1 0,0-3-5 16,0 0-4-16,0 3-5 0,0 3-6 0,0 0-8 0,0-6-7 0,0 0-10 15,6 2-9-15,-6-1-11 0,0 5-9 0,0-6-10 0,0 3-7 0,0-3-11 16,0 6-9-16,0-4-5 0,0-1-9 0,0 5-4 0,0-4-9 0,0 4 0 16,0-6-2-16,0 6-1 0,0 0-1 0,0 0-1 0,0 0 1 0,0 0-2 15,0 0-2-15,0 0-3 0,0-6-3 0,0 6-3 0,0 0-2 0,0 0-1 0,0 0-6 16,0 0-1-16,0 0-4 0,0 0-1 0,0 0 0 0,0 0-3 0,0 0 1 16,-6 0 1-16,6 6-2 0,0 0 2 0,-7-6 1 0,7 4 0 0,0 5 2 0,0-3 1 15,-6-3 5-15,6 8 1 0,0-1 5 0,0-1-1 0,0 3 3 0,-8 1 0 16,8 1 1-16,0-4 1 0,0 5 1 0,0 0 0 0,0 0 3 0,0 0 0 15,0 4 2-15,0-10 1 0,0 12 0 0,0-12 0 0,8 4-1 0,-8 2 1 16,6 0 2-16,-6-3-2 0,7 1 1 0,-1-4 2 16,-6 2 0-16,5-1 1 0,3-1 1 0,-8 1 1 0,8-5 1 0,-3 4 2 0,2-3 0 0,-7-2 2 15,6 1 2-15,-1 1 2 0,4-2 4 0,-2-4-1 0,-2 6 2 0,3-6 1 16,-3 5 0-16,9-5 2 0,-9 0-2 0,9 0 2 0,-1 0 0 0,-1 0 0 0,2-5 2 16,-1 5-1-16,8-6 2 0,-11 2 2 0,11-2 4 0,-8 1 0 0,6-5 4 15,2 5 3-15,-10-4 3 0,10-1 1 0,-3 1 7 0,-2-1 5 0,2-1 3 0,-4 2 3 16,-2-4 2-16,0 1-2 0,3-3 0 0,-4 0-4 0,-3 2-3 0,4-2-4 15,-4 0-3-15,-2-4-3 0,0 5-4 0,-6-7-4 0,7 2-7 0,-7-6-4 16,5 7-10-16,-5-3-3 0,0 2-6 0,-5-5-3 0,5 3-1 0,0 3-4 0,-7-1-3 16,7-2-5-16,-6 6-8 0,6 2-4 0,-6-1-9 0,6 2-11 0,-8 3-18 15,8 3-17-15,0 2-20 0,-7 4-21 0,7 0-19 0,-5 0-25 16,5 4-23-16,-8 7-27 0,8-2-23 0,-6 1-28 0,6 5-31 0,-5 4-51 0,-3-5-60 0,8 7-54 16,0-2-48-16,0 2-4 0,0-2 19 0,0-1 25 0,0 3 33 0,8-2 37 15,-3-5 40-15,-5 2 41 16,6-1 39-16,7-2 47 0,-6-2 46 0,1-7 58 0,4 2 71 0</inkml:trace>
  <inkml:trace contextRef="#ctx0" brushRef="#br0" timeOffset="84831.9">28824 4832 67 0,'0'-6'154'0,"0"2"54"16,0-7 41-16,0 8 34 0,0-3 34 0,0-3 33 0,-5 5 33 0,5-2 30 0,-5-4 28 0,5 5 29 0,-9 0 25 0,9-5-54 0,0 6-104 0,-5-1-74 0,5 1-59 0,0-1-33 0,-7-2-14 0,7 7-15 0,0-3-13 0,-8 3-16 0,8-6-14 0,0 6-17 15,-6-5-12-15,6 5-10 16,0 0-13-16,0 0-9 0,-6-4-8 0,6 4-7 0,0 0-4 0,-7 0-8 0,2 0-4 0,5 4-4 0,-8-4-6 0,2 0-1 16,-1 5 0-16,1 1-5 0,-6-3-1 0,3 4 0 0,4-2 1 0,-8-1-1 0,8 5 0 15,-11 1 3-15,11-5 0 0,-9 4 3 0,9 3-1 0,-8-3 0 16,6 1 0-16,-5-1 2 0,5 0-2 0,-6 6 1 0,5-3-1 0,2-3-1 0,1 0 1 0,-2 7-1 16,-2-7 0-16,4 0 0 0,-1 6 0 0,6-6 0 0,-7 1 2 15,7 5-1-15,0-6 2 0,-5 1-1 0,5 1 2 0,0 4 2 0,5-6 2 0,-5 1 4 16,0-1 3-16,7-4 5 0,-7 5 3 0,6-1 3 0,-1-3 3 0,4 0 2 15,3 3 2-15,-6-9 4 0,7 4 2 0,-5 1 2 0,4-1 2 0,2-4 0 16,-1 0 1-16,6 0 3 16,-6 0-2-16,0-4 2 0,5 4 1 0,-4-5-1 0,-1 1 2 0,8-2 1 0,-3-3 1 0,-4 3-1 0,-2-3 1 0,7 3 3 0,-6-3 2 15,1 0 0-15,-1 5 0 0,0-8 2 0,0 3-3 0,-6-6 1 0,7 6 0 16,-9-1-2-16,3-4-1 0,3-2-4 0,-11 2-4 0,13 0-2 0,-13-7-5 0,7 7-3 16,1-5-2-16,-8-2-6 0,6-3-2 0,-6 5-6 0,6-5-3 0,-6 0-4 15,0 3-6-15,0-2-1 0,0-3-3 0,0 7 0 0,0 1-1 0,0-9 0 16,0 9 0-16,0-2 1 0,0 0-2 0,0 2-1 15,0-3 1-15,-6 6-1 0,6 2 2 0,0-3 0 0,0 2 3 0,0 4-3 0,0 1 0 0,0 0-1 16,0 3 1-16,0-4 0 0,0 5 0 0,0 5-1 0,0 0-1 0,0 0-4 0,0 0-3 31,0 0-1-31,0 0-7 0,0 0-4 0,0 0-2 0,0 0-3 0,0 0-2 16,0 0 0-16,0 0 0 0,0 0 0 0,0 0 1 0,0 0 1 0,0 5 3 0,-6-5 4 16,6 4 3-16,0 2 4 0,0 4 5 0,0-5 3 0,0-1 4 0,0 1 2 15,0 5 2-15,0-5 2 0,-8 4 2 0,8-3-1 0,0 4 1 0,0-1 1 16,0 0-2-16,-7 6 1 0,7-6-1 0,-5 7 1 0,5-1-2 0,-8-1 0 15,8 2 1-15,-6-3 0 0,1 7-1 0,5 0 2 0,-8-2-2 0,3 2 0 16,5 1-1-16,-7 2 0 0,0 3 0 0,7-3 0 0,-7 3 0 0,7-4-1 0,0 5 2 16,0-3-1-16,0-6 2 0,0 7-1 0,0-6 1 0,0 2 1 0,0-3-1 0,7-3 1 15,-7 6 0-15,7-6 0 0,0-2 4 0,-2 2 0 0,-5-6 2 0,8 3 2 16,3-3 3-16,-3 0-1 0,4-5 3 0,-4 7 1 0,4-7-2 0,0 2 2 16,2-6 0-16,-1 5 2 0,0-5-1 0,0 0 1 0,6 0-3 0,-4-5-2 15,4-1 0-15,1 2-1 0,-8-2-2 0,8-3-1 0,-1 4 0 0,-7-5 1 0,8 1-1 16,-8-6 1-16,4 5-1 0,3-4-1 0,-6-2 3 0,-8 1-1 0,9 1 1 15,-1-5-3-15,-1 0 2 0,-4-1-1 0,-2-5 0 0,-1 1 1 0,3-1-2 16,0 1 0-16,-3 0-3 0,-5-6-1 0,0 2 1 0,0 3-2 0,0-5-1 0,0 0-1 16,-5 8 1-16,5-5-1 0,-8 5 1 0,8-4-3 0,-8 7 0 0,3-6 0 15,-1 10-1-15,-2-3-1 0,3 2 0 0,5 7-2 0,-7-6-1 0,-1 10-4 16,8-4-1-16,-5 5-8 0,5-2-4 0,-7 6-5 0,7 0 1 0,0 0-1 16,-7 6-1-16,7-2-1 0,-5 5-2 0,-3 0 2 0,3 2 1 0,5 4 3 0,-8 0 1 15,2 4 3-15,1-1 4 0,5 3 6 0,-7 3 3 0,-2-4 6 0,9 4 2 16,0 1 2-16,0 4 1 0,0-4 3 0,0 3 3 0,9-2 0 0,-9-3 2 0,7 3 0 15,-7-4 1-15,5 5-1 0,1-9 3 0,2 6 1 0,5-3-2 0,-8-7 0 16,2 6-2-16,0-5-5 0,6-2-3 0,-6 2-11 0,-2 0-13 0,9-6-20 16,-9 7-19-16,3-7-26 0,5 0-25 0,-7 3-30 0,1-9-34 0,7 9-35 15,-9-9-34-15,2 3-52 0,-1-2-60 0,-1 1-69 0,-5-5-76 0,9 4-34 0,-9-4-14 16,0 0 15-16,0-4 26 0,0 4 37 0,0-9 38 0,0 3 44 0,0 3 48 0,-9-9 46 16,4 9 50-16,-1-9 57 0,-1 3 59 0</inkml:trace>
  <inkml:trace contextRef="#ctx0" brushRef="#br0" timeOffset="84991.22">29319 4973 0 0,'-5'-10'13'0,"-9"6"100"0,9-5 63 0,-2 4 47 0,-6-5 44 0,-1 4 40 0,9 1 41 0,-8-4 37 0,5 5 38 0,-3-6 32 0,4 5 34 0,-2-1 22 0,4 3 15 0,-2-4-60 0,1 2-105 0,1 5-57 0,-4-4-36 0,9 4-22 16,-7-5-18-16,7 5-21 0,0-4-17 0,0 4-15 0,0 0-17 0,0 0-17 0,0 0-16 0,0-6-15 0,0 6-18 0,0-3-13 15,0-3-14-15,0 0-14 0,7 3-12 0,2-3-9 0,-4 0-11 0,1 2-7 0,6-1-6 16,4-1-8-16,-5 3-7 0,2-3-11 0,7 2-16 0,0-1-28 0,0 5-30 16,-1-4-44-16,7 4-48 0,0 0-74 0,1-6-88 0,-3 6-105 0,2 0-110 15,0 6-44-15,1-6-12 0,-6 0 9 16,3 0 18-16,2 0 32 0,-6 0 38 0,0 0 47 0,0-6 54 0,-7 6 62 0,5-6 66 0,-4 2 79 0,-1-1 81 0</inkml:trace>
  <inkml:trace contextRef="#ctx0" brushRef="#br0" timeOffset="85212.9">29530 5100 0 0,'0'6'34'0,"0"-1"109"0,0-1 59 0,0 2 43 0,5-6 34 0,-5 0 36 0,0 4 32 0,0-4 37 0,5 0 35 15,-5 0 35-15,8-4 31 0,-8 4 17 0,0 0 7 0,6-6-77 0,1 6-125 16,-7-4-61-16,8-1-29 0,-3-1-12 0,-5 6-7 0,6-4-9 0,2-2-12 15,-3 1-14-15,2 1-17 0,-1-1-15 16,2 1-11-16,-2-2-14 0,1 3-11 0,-2-3-12 0,9 0-11 0,-7 3-10 0,4-3-12 0,5 6-5 0,-11-6-8 0,8 2-8 16,1-1-8-16,-2-1-7 0,0 6-5 15,3-3-10-15,4 3-10 0,-7-4-24 0,1 4-22 0,1-6-34 0,7 6-37 0,-10 0-40 16,10-6-47-16,-9 6-59 0,-1 0-71 0,5-3-98 0,3 3-108 0,-6-6-44 0,-1 6-7 0,2 0 9 0,-1-6 25 16,0 3 35-16,0-3 44 0,0 1 50 0,0 1 55 0,-7-6 58 0,8 1 59 15,-2 4 67-15,-4-5 72 0</inkml:trace>
  <inkml:trace contextRef="#ctx0" brushRef="#br0" timeOffset="86445.81">30546 4579 62 0,'5'-6'134'0,"1"0"38"0,1 2 29 0,-7-1 28 0,6 0 24 0,2 1 25 0,-8-6 26 0,7 5 26 0,-2 1 28 0,-5-8 28 0,0 3 27 0,6 4-52 0,-6-5-97 0,8 1-52 0,-8 0-26 0,5 3-12 0,-5-4-5 0,0 1-5 16,0-2-3-16,0 2-8 0,0 0-9 0,0-1-13 0,0 0-12 0,-5-1-14 0,5 2-12 0,-8 0-10 0,8 5-5 0,-6-8-10 0,1 9-8 15,-2-9-11-15,-1 9-6 0,2-3-11 16,-1 1-6-16,1 5-9 0,-6 0-5 0,3 0-5 0,-2 0-5 0,-1 5-2 0,-4 1-3 0,5 3-5 0,-2-3-2 0,0 3-1 16,-1 6-3-16,-6-6 2 0,7 6 3 0,2 1 0 0,-5-3 2 15,5 2 2-15,-10-1 0 0,9 2 3 0,1 2-1 0,-5-3 2 0,11 1 0 0,-8-2 0 16,-1 5 0-16,7-4-1 0,-4 0 1 0,3-6 0 0,3 6 0 0,-3 1 1 15,3-7-1-15,-3 4-1 0,2-2 2 0,6-2 2 0,-7 7 0 0,1-7 4 16,6 0 2-16,0 1 5 0,0 1 0 0,0-1 5 0,0-1 4 0,0 6 6 16,0-6 3-16,6 0 4 0,1 3 8 0,-7-3 2 0,6 1 5 0,2 4 1 0,5-4 2 15,-8-1 0-15,9-3-2 0,-2 3 1 16,2 1 1-16,-1-1-1 0,8 3-1 0,-10-3-3 0,10-4-2 0,-9 5-4 0,7-6-4 0,0 5-6 0,-6 2-4 0,7-7-3 16,-1 7-4-16,-6-7-1 0,1 5-1 0,-2-3-4 0,2-2-5 0,-7 7-2 15,4-8-3-15,-2 3-1 0,-2 0 0 0,-7-3 0 16,5 3 1-16,-5 0-1 0,6-6 3 0,-6 0 1 0,-6 4 2 0,6-1-2 0,-5-3 0 0,-2 6 2 15,-2-6-1-15,4 0 0 0,-8 0-4 0,-1 0-8 0,2 0-8 0,-7 0-13 16,6 0-15-16,-6-6-15 0,-1 3-16 0,1 3-16 0,-2-4-17 0,-6-2-15 16,9 0-15-16,-3 3-17 0,3-3-17 0,4 6-20 0,-4-6-22 0,5 3-19 15,0 3-20-15,-1-6-38 0,1 6-45 0,6 0-57 0,1 0-57 0,-2 0-17 0,3 0 1 16,5 0 19-16,0 0 24 0,0 0 27 0,0 0 34 0,0 0 34 0,0 0 39 0,0 0 40 16,0 0 44-16,5-5 53 0,9 5 59 0</inkml:trace>
  <inkml:trace contextRef="#ctx0" brushRef="#br0" timeOffset="90149.98">30772 4924 0 0,'-5'0'36'0,"5"0"23"0,0 0 6 0,-7 0 2 0,7 0 3 0,-8 0 2 0,8 0 4 0,0 0 6 0,-6-4 6 0,6 4 9 0,0 0 9 0,-6 0-22 16,6 0-41-16,0 0-16 0,0 0-4 0,-7 0 9 0,7 0 14 0,0 0 13 0,0 0 12 0,-5 0 11 0,5 0 9 0,0 0 3 0,-7 0 5 0,7 0 3 0,0 0 0 0,0 4 1 15,0-4 2-15,0 0-4 0,0 0-1 0,0 5-3 0,0-5-6 0,0 6-5 16,0-6-8-16,0 4-5 0,0 2-7 0,0-1-8 0,0-5-8 0,0 4-5 0,0 1-7 16,7-1-6-16,-7-4-4 0,5 6-6 0,-5-6-1 0,7 4-1 0,-1-4-1 15,-6 5 2-15,6-5 0 0,2 6 0 0,-1-6 1 0,-2 0-2 0,3 0-1 16,-2 0 1-16,-1 0-3 0,3 0 0 0,-3 0-4 0,2 0 1 0,7-6-2 0,-8 6-2 15,1-5 0-15,6 5 0 0,-7-4-2 0,1-2 5 0,7 2 3 0,-9-1 1 16,8 1 6-16,-8-7 3 0,4 7 5 0,3-2 2 0,-4-3 3 0,-3 0 4 16,2 3 4-16,0-3 2 0,-2 0 1 0,3-3 0 0,-2 8-2 0,-6-5-2 15,7 0-2-15,-7-3-4 0,0 3-3 0,6-1-4 0,-6-1-3 0,0 2-3 16,0 0 2-16,0-1-8 0,-6 0-2 0,6 0-5 0,0-4-3 0,-7 5-3 0,7-3-2 16,-6 9-1-16,-2-8-6 0,3 1-1 0,-2 1-3 0,0 5-2 0,2-1-3 15,-3-1-4-15,1 3-1 0,-7-4-2 0,9 7-2 0,0 0 2 0,-3 0 0 0,-5 0 2 16,7 0-2-16,-7 7 4 0,6-4-2 0,1 3 4 0,-1 3 1 0,1-3 2 15,-8 3 1-15,7 0 1 0,2 0 1 0,-3 3 4 0,3-3-1 0,-1 1 3 16,-2 4 0-16,3-4 3 0,5 5 3 0,-7-5 3 0,7 4 4 0,0 2 3 16,-8-1 3-16,8-2 4 0,0 1 2 0,0 2 2 0,8-1 2 0,-8-2 3 0,0 2 2 15,7 0 0-15,-7 0 1 0,5-6-2 0,-5 6-1 0,8 0-4 0,-2-2-3 16,-6-2-1-16,5 5-5 0,3-7 0 0,-3 0-4 0,2 6 0 0,0-6-3 0,0 1-1 16,-1 1-4-16,1-1 2 0,-1-6-2 0,1 5 1 15,-7-4 1-15,6 5-2 0,1-5 4 0,-1 1-4 0,2-2-6 0,-3 2-11 0,3-1-8 0,-3-1-11 16,9-4-13-16,-9 4-20 0,10-4-20 0,-3 5-32 0,0-5-37 0,2 0-40 0,-1 6-40 15,-1-6-50-15,2 0-49 0,4 0-16 0,-2 0 3 0,3-6 15 0,1 6 18 16,-3 0 23-16,-2-5 26 0,4 1 28 0,2 0 34 0,-3-1 37 0,-4-1 40 16,4-4 42-16,-5 1 61 0</inkml:trace>
  <inkml:trace contextRef="#ctx0" brushRef="#br0" timeOffset="90712.53">32374 4543 7 0,'0'-4'70'0,"0"-1"29"0,0 1 12 0,-6-1 11 0,6-2 9 0,0 7 7 0,0-3 8 0,0-3 10 0,0 1 6 0,0 1 10 0,0-2 7 0,0 1-34 0,0 1-62 0,0 0-36 0,-5-1-26 0,5-1-8 0,0 2 3 0,0-2 5 0,0 1 3 0,-8 1 4 0,8-1 4 0,0-1 2 0,-8 2 2 0,8 4 0 0,0-5 0 0,0 1-2 0,-5-1 0 16,5 5-2-16,0 0 0 0,0-4-1 0,0 4-2 0,0-6-1 0,0 6-5 0,0 0-5 15,0 0-5-15,0 0-6 0,0-6-5 0,0 6-2 0,0 0 1 0,0 0 4 16,0 0 3-16,0 0 8 0,0 0 9 0,0 0 7 0,0 0 6 0,0 0 7 16,0-4 2-16,0 4 3 0,0 0-1 0,0 0-3 0,0-5-5 0,0 5-9 15,0 0-9-15,0 0-27 0,-6-6-35 0,6 6-36 0,0 0-36 0,0 0-43 16,0 0-46-16,0 0-30 0,-7 0-19 0,7 0-2 0,0 0 5 0,0 0 12 0,-5 6 15 0,5-6 16 16,0 0 21-16,-9 5 30 0,9-5 33 0,0 0 32 0,0 4 37 0</inkml:trace>
  <inkml:trace contextRef="#ctx0" brushRef="#br0" timeOffset="92149.5">31215 4783 62 0,'-6'-6'130'0,"6"2"35"0,-7-1 23 0,7 0 20 0,0-5 18 0,-6 6 18 0,6-10 23 0,0 4 20 0,0-1 19 0,-5 1 18 0,5 7 19 0,0-3-58 16,0 2-100-16,0 4-52 0,0 0-28 0,0-5-10 0,0 5-2 0,0-6-4 0,0 6 1 0,0 0-10 0,0-3-9 0,0-4-12 0,0 7-8 0,0-5-8 0,0 5-6 0,0 0-5 0,5 0-4 16,-5 0-6-16,0-4-3 0,6 4-3 0,-6 0-4 0,0 0-3 0,7 0-1 0,-1 4-2 15,-6-4 1-15,8 0-2 0,-8 5 0 0,5 2-2 0,2-4 0 0,-7 3 0 16,6-1-2-16,-6 5 0 0,6-1 0 0,2 0-1 0,-8 0 1 0,0 7 1 15,7-1 2-15,-7-1 0 0,0 2 1 0,5 3-1 0,-5-5 1 0,0 5-1 16,0 2 1-16,0-8-2 0,0 8 1 0,0-2-2 0,0-5 0 0,7 7 0 0,-7-8 1 16,0 2-2-16,0 6-1 0,0-6-1 0,7-8-1 0,-7 8 1 0,0 0-2 15,0-3 0-15,5-3 0 0,-5 0 0 0,0-5 2 0,0 7-1 0,0-7 0 16,0 2 2-16,8-6 3 0,-8 0 1 0,0 5 5 0,0-5 4 0,0 0 2 0,0 0 7 16,0 0 5-16,0 0 1 0,0 0 3 0,0 0 2 0,0 0 0 0,0-5 3 15,0 5 4-15,0-6 3 0,7-4 3 0,-7 5 4 0,0-4 1 0,6 5 0 0,-6-5 0 16,0-3-2-16,6 3-3 0,-6-6-1 0,0 6-5 0,7-1 0 0,-2-5-1 15,-5 0-3-15,8 0-3 0,-8 2-5 0,6-2-7 0,1 0-3 0,-1-4-6 0,-6 5-7 16,5-2-3-16,3-2-3 0,0 3-2 0,-3-1 1 0,-5 2-2 0,8-1-1 16,-3-1-2-16,0 7-3 0,4 0-1 0,-4-1 0 0,-5 1-3 0,7 4-2 15,-1-2-2-15,-6 4 0 0,8-3-3 0,-2 6 1 0,-6 0-4 0,7 0 2 0,-7 0-1 16,5 6 0-16,-5-3 2 0,7 4-2 0,-7-2 4 0,7 4 0 0,-7 1 0 16,7-1 4-16,-7 6 1 0,6 0 2 0,1-2 2 0,-7 8 2 15,0-6 0-15,5 4 2 0,-5 2 2 0,0-3 0 0,0-3 2 0,9 4 0 16,-9 1 0-16,0-6 2 0,0 0 0 0,0 1 0 0,0 1 0 0,0-2 0 0,0-4 2 0,5 5-2 15,-5-6 1-15,0 1 1 0,0-1-1 0,0 2 3 0,5-1-1 0,-5-5 1 0,0 5 0 16,0-6 2-16,8 5 0 0,-8-4 1 0,5 1 1 0,-5-2-1 0,8 1 1 16,-8 1-1-16,8-2-1 0,-8-4 0 0,5 6-2 0,1-6-3 0,2 5-1 15,-3-5-1-15,2 0 0 0,-1 0 0 0,8-5-3 0,-7 5 0 0,6-6 0 0,0 6 0 16,-2-4 0-16,5-2 1 0,-5 1-2 0,1-5 3 16,4 5 1-16,-5 1 2 0,2-5 1 0,0-1 0 0,0-1 2 0,0 1 1 0,0 1 0 0,1-6 2 15,-1 6 0-15,-6-6 0 0,5 5 0 0,0-4 0 0,-4-2-1 16,-2 1 2-16,1 1 0 0,-1-5-1 0,-1 4-1 0,2 0-2 0,2 2-2 0,-9-8 0 0,0 6 1 0,0 2-1 15,0-2 3-15,0-6-1 0,0 6 2 0,-9 6 0 0,9-4-1 0,-7 1-3 16,2 3 0-16,-1 0 1 0,-1-1-2 0,1 5-1 0,-2-4 0 0,3 2-4 16,-2 7 0-16,1-3-6 0,0 3-1 0,-1 0-3 15,-6 3-2-15,6-3-1 0,0 12 2 0,2-8-1 0,-3 5 1 0,1 1-1 0,7 0 3 0,-6 6 2 0,0-3 1 16,-1-4 2-16,7 12 3 0,-5-6 3 0,5 0 0 0,-8 3 6 0,8-2 2 0,0-1 3 16,0-2 3-16,-8 8 3 0,8-7 6 0,0 0 3 0,0-3 3 0,0 4 2 15,0 0 3-15,0-2 2 0,8-4-1 0,-8 6 2 16,0-3 0-16,8-3 0 0,-8 0-2 0,0 6-1 0,5-5-1 0,-5-5-3 0,7 5-2 0,-7-1-1 15,6 0-1-15,0-3 2 0,-6-2 1 0,7 1 0 0,1 1 2 0,-3-6 2 16,2 4 0-16,0-4 0 0,-2 0 2 0,10 0 2 0,-9-4-1 0,7-2-1 0,-8 1 1 16,9 1 2-16,-1-2 2 0,-8-3-1 0,11 0-1 0,-4-1-1 0,-6-1-1 15,8-4-2-15,-2 2-3 0,-6-2-2 0,7 0-2 0,-5 0 0 0,-3-4-3 0,9-2 1 16,-7 3-3-16,-1-1-5 0,-6-7-4 0,7 3-3 0,-1-3-5 0,-6 4-1 0,0-5-4 16,0-1 0-16,0-2-3 0,0 6 1 0,0-6-3 0,-6 7 0 0,-1-7-3 0,7 6 0 15,-6-1 0-15,-1 1 1 0,0 3-1 0,0-3 1 0,2 6 3 16,-3-3 0-16,3 6 1 0,-3 2 0 0,2-3 3 0,1 2 1 0,5 4-3 0,-7 5-3 15,7-4-2-15,-8 9-7 0,8-4-4 0,-6-2-5 0,6 6 0 0,0 0-2 16,0 6 0-16,-6-2 1 0,6 1 0 0,-7-1-1 0,7 5 0 0,-5 2 0 0,5-2 3 16,-9 1 3-16,9 5 5 0,-7 0 6 0,7 0 6 0,0 0 4 15,0 4 3-15,0-5 1 0,0 6 2 0,0-2-1 0,0 3 3 0,7-1 1 0,-7 3-1 0,9 3 2 16,-9-3 0-16,5 3 1 0,-5-3 0 0,7 3-1 0,-1-4-1 0,-6 5 2 16,6 1 0-16,2-4 1 0,-8 1-2 15,7-1-5-15,-2-4-9 0,1 5-13 0,-6-1-13 0,8-5-21 0,-3 2-20 0,-5 3-25 0,8-6-29 0,-3 3-22 0,2-2-22 16,-7-4-31-16,7 4-35 0,0 0-53 0,-7-5-63 0,6 1-51 0,1 1-47 0,-1-7-6 15,-6 0 14-15,7 2 27 0,-1-1 28 0,-6-4 38 0,5-2 38 0,3-4 35 0,-8 5 35 16,8-10 41-16,-3 5 43 0,3-4 55 0,-3-2 71 0</inkml:trace>
  <inkml:trace contextRef="#ctx0" brushRef="#br0" timeOffset="92608.03">32473 4588 0 0,'0'-9'20'0,"0"3"84"0,-8 0 45 0,8 2 29 0,-7-6 22 0,7 6 22 0,0-2 22 0,-5-3 24 0,5 5 21 0,-6-1 22 0,6-5 23 0,-6 4 2 0,6 1-10 0,0 1-55 0,-7-2-81 0,7 1-40 0,0 1-20 0,-8 0-1 15,8-1 2-15,-5-1-1 0,5 2-7 0,-8-2-4 0,8 6-8 16,0-5-8-16,-6 1-10 0,6 4-6 0,-5-5-7 0,5 5-7 0,0-6-6 0,-7 6-9 0,7-4-5 0,0 4-7 16,0 0-9-16,-8 0-5 0,8 0-4 0,-6 0-6 0,6 0-2 0,-7 0-2 0,7 0-3 15,-6 4-1-15,6-4 1 0,-5 0 1 0,-3 6 0 0,8-1 2 0,-8-1 1 0,3 1 2 16,-1 1 6-16,6-2 0 0,-7 2 3 0,2-1 1 0,-4 3-2 0,4-3 2 16,-2 5 3-16,1 1-1 0,1-1 2 0,-11-1-2 0,11 0 0 0,-2 1-3 15,-5 4-2-15,4 2-1 0,1-7-4 0,-5 6-4 0,5 0-3 0,2 5-1 16,-3-6 2-16,3 7 0 0,-3-3 0 0,2 1 0 0,6 2-1 0,-7 3 1 0,7-6 3 15,0 7 3-15,-6-5 0 0,6 5 0 0,6-1 0 0,-6-5-1 0,0 2 4 32,7 3-4-32,-7-5-3 0,6 0-3 0,2 1 0 0,-3 1-2 0,3-8-8 0,4 8-6 15,-5-6-10-15,5-2-11 0,-4 1-9 0,4 2-14 0,0-7-13 0,4 6-20 0,-5-6-21 16,1 1-22-16,9 1-25 0,-10-1-29 0,5-1-30 0,2-5-57 0,-4 7-63 16,4-8-66-16,-5 3-69 0,8 0-17 0,-10-6 3 0,4 3 19 0,-2-3 25 0,-2-3 30 15,5 3 35-15,-5-6 39 0,1 0 39 0,-3-3 42 0,-2 0 48 0,-2 0 58 0,1-7 66 16</inkml:trace>
  <inkml:trace contextRef="#ctx0" brushRef="#br0" timeOffset="93084.38">32545 4728 0 0,'0'0'2'0,"0"0"115"0,0 0 81 0,0 0 54 0,0 0 36 0,0 0 16 16,0 0 4-16,0 0 6 0,7 0 3 0,-2 7 8 0,1-7 9 0,2 0 11 0,-8 0 12 15,0 0-78-15,0 5-131 0,5-1-82 0,-5 1-56 0,0-1-19 0,8 6 0 0,-8 0 18 16,5 0 25-16,-5 0 20 0,0-1 16 0,7 6 9 0,-7 0 2 0,7 0 3 15,-7 0-3-15,0 3-8 0,5-2-9 0,-5 3-7 0,0-5-4 0,0 7-10 0,0-8-7 16,0 8-6-16,0-6-7 0,0 4-5 0,0-5-4 0,0 2-5 0,0 2-3 0,0-3-3 16,0 0 0-16,-5 0 0 0,5-1 5 0,0 0 0 0,0 1-1 0,0-5-2 15,0 5 2-15,0-6-2 0,0 0-1 0,0 3-2 0,0-9-1 0,0 9-1 0,0-8 3 16,0 1 2-16,0-5 3 0,0 4 5 0,0-4 3 0,0 5 6 0,0-5 12 16,0 0 7-16,0 0 5 0,0 0 3 0,0 0 4 0,0 0 1 0,0 0 2 0,0-5 2 15,0-4 5-15,0 5-1 0,0-8 3 0,0 3 1 0,0 0 2 0,0-2-5 0,5-2-8 16,-5 3-3-16,0-5-4 0,0 0-4 0,0 0 0 0,0 0 1 0,0 0-2 0,0-4 0 15,0 4-5-15,0-4-7 0,0 1-4 0,8-3-5 0,-8 1-10 0,0 1-2 16,0 0 0-16,0-5-5 0,0 0-4 0,7 3-3 0,-7-4-1 0,0 1-2 0,5 0 0 16,-5 4 1-16,0-4 1 0,9 3-1 0,-9 3 0 0,0-1 0 0,5-2 5 0,-5 1 0 15,5 7-1-15,-5-2-2 0,0 5-3 0,8-5-1 0,-8 6 0 0,0 0-2 0,5 3 1 16,-5-4-1-16,0 5-3 0,8 0 0 0,-8 1 1 0,0-2-1 0,6 2-6 0,-6 4-4 16,0-5-6-16,0 5 1 0,7 0 0 0,-7 0 1 0,6 0-2 0,-6 0 3 15,8 0-3-15,-3 5 1 0,2-1 0 0,-1 2 1 0,-1-2-1 16,4 1 0-16,-2 0 0 0,-2 5 3 0,3 0 5 0,3-5 3 0,-3 4 3 0,-3 1-3 0,2 5 1 0,-7-5 0 15,7 0-1-15,0-2 2 0,-7 7 2 0,6-3 1 0,-6-3-1 0,0 0 4 16,0 6-2-16,0-6 1 0,-6 0 1 0,6 7 1 0,-7-7 1 0,0 6-6 0,0-6-6 16,2 3-12-16,-3 1-15 0,-3-4-17 0,3 2-22 0,3-1-17 0,-11-1-14 0,11 3-18 15,-8-3-19-15,8 0-25 0,-3 0-26 0,2 1-35 0,-7 1-35 0,13-7-29 0,-8 2-29 16,3 3-26-16,5-5-23 0,0-4 7 0,0 0 17 0,0 0 24 0,0 0 23 0,0 0 30 16,0 5 30-16,0-5 33 0,5 6 36 0,-5-12 38 0,8 6 38 0,-2-5 42 15,1 1 57-15</inkml:trace>
  <inkml:trace contextRef="#ctx0" brushRef="#br0" timeOffset="93319.1">33079 4628 0 0,'0'-6'8'0,"0"0"129"0,0 2 84 0,5-1 60 0,-5-1 45 0,0-3 36 0,0 5 28 0,0-5 26 0,14-3 26 0,-14 3 23 0,5 0 26 0,-5 3 23 0,0 2 20 0,0-1-93 0,0 1-156 0,0 4-98 0,0-5-68 0,0 5-38 0,0 0-21 0,0 0-13 0,0 0-11 0,0 0-10 0,0 0-8 15,0 0-9-15,0 0-8 0,0 0-10 0,-5 5-4 0,5-1-6 0,0-4-2 0,0 9 0 16,-7-3 0-16,7 3 3 0,-7 0 3 0,2 7 2 0,5-7 5 0,-8 6 6 15,8 0 3-15,-7 0 0 0,7-2-1 0,-6 2 2 0,0 6 1 0,6-3 1 0,-5-3-1 16,-2 6 0-16,-1-2-1 0,8-1-5 0,-6 7-11 0,-1-5-9 0,7-1-15 0,-6 2-13 16,6-3-19-16,-5 3-13 0,5-7-15 0,-8 6-16 15,8-5-22-15,0-2-26 0,-8 2-28 0,8 0-42 0,0-6-47 0,0 7-43 0,0-7-41 0,0 0-26 0,0 3-20 0,0-9 8 16,8 9 19-16,-8-9 22 0,8 3 26 0,-8-6 30 0,5 4 32 0,1-4 39 0,1-4 38 16,-1 4 46-16,-6-6 48 0</inkml:trace>
  <inkml:trace contextRef="#ctx0" brushRef="#br0" timeOffset="93698.95">33195 4896 0 0,'7'-9'1'0,"-7"-3"109"0,6 3 67 0,-1-4 46 0,4-2 31 16,-2-1 30-16,-7 2 30 0,5-1 30 0,-5-5 35 0,0 0 33 0,7 7 33 0,-7-2 30 16,0 0 25-16,0 0-78 0,0 6-130 0,0 3-72 0,0-4-39 0,0 5-17 0,0-4-4 15,0 3-10-15,0 2-13 0,0 4-19 0,0-4-22 0,0 4-22 0,0-5-21 0,0 5-19 16,0 0-16-16,0 0-12 0,0 0-6 0,-7 0-7 0,7 0-9 0,0 0-3 16,-5 5-6-16,5-5-1 0,-7 4 1 0,-2-4-2 0,4 4 3 0,-1 2 1 0,-1-1 4 15,2-1 2-15,-4 1 6 0,4 5 3 16,-2-4 1-16,1 3 1 0,-7-3 1 0,5 3 1 0,3 0-1 0,-2 0-1 0,-5-2 2 15,5 2-2-15,-1 0 0 0,3 1 0 0,-2 0 1 0,0 6 0 0,2-7 0 0,-3 1-1 16,1-1 2-16,1 0-1 0,0 6 1 0,1-3 1 0,-2-3 1 0,-1 0 0 0,8 0 1 16,-6 1 0-16,-1-4 1 0,7 3 1 0,-6-3 2 0,6-2 2 0,0 1 1 0,0-1 0 0,0-4 0 0,0 5 2 15,0-5 3-15,0 0 7 0,0 6 4 0,0-6 7 0,0 4 3 0,0-4 5 0,6 0 6 16,-6 0 0-16,7 0 4 0,-7 0 2 0,6 0-1 0,-6 6 0 0,8-6 4 0,-1 0-2 16,-2 0-2-16,1 0-3 0,0 0-1 0,1 5-6 15,1-5-8-15,-3 0-7 0,2 4-8 0,0-4-4 0,-2 5-1 0,3-5-5 0,-1 4-1 0,-1 2-2 0,0-6-1 0,1 4-1 16,-2 1-1-16,3 1 0 0,0-3-2 0,-3 3 1 0,-5 0 0 0,6-3-1 15,1 3 3-15,-2 0-5 0,4-2-10 0,-4-1-13 0,-5 3-15 0,7-6-20 0,-1 5-22 16,-1-1-29-16,-5-4-27 0,9 6-32 0,-2-6-28 0,-7 6-51 0,5-6-57 0,-5 0-83 16,0 3-87-16,7-3-30 0,-7 0-1 0,7 0 17 0,-7-3 30 0,5 3 31 0,-5-6 40 0,8 0 39 15,-8 2 43 1,7-7 43-16,-7 4 46 0,5 1 57 0,-5-9 64 0</inkml:trace>
  <inkml:trace contextRef="#ctx0" brushRef="#br0" timeOffset="93951.37">33372 4650 0 0,'5'-8'1'0,"2"-2"108"0,-7 6 66 0,8-8 43 16,-3 3 31-16,-5-1 25 0,7 5 22 0,0-4 27 0,-7 5 22 0,5-2 30 0,-5 0 29 16,7-3 28-1,-7 4 31-15,0 1-69 0,6 4-123 0,-6-6-64 0,0 6-33 0,0 0-13 0,0-4-3 0,0 4-4 0,0 0-4 0,0 0-9 0,0 0-14 0,0 0-16 0,0 0-20 16,0 0-19-16,0 0-20 0,0 0-16 0,0 0-13 0,0 0-8 0,0 0-6 0,0 4 1 16,0-4-3-16,-6 6 1 0,6-2-2 0,0 6 2 0,0-6 2 0,-7 8 3 15,7-3 2-15,0 0 3 0,-5 1 1 0,5 5 2 0,0-5-1 0,-7 4-2 0,7 1-5 31,0 1-1-31,-7-2-3 0,7-1-3 0,0 8 0 0,-5-6-1 0,5 4 0 0,0-5-3 16,0 6-4-16,-8-2-8 0,8-3-8 0,0 6-13 0,0-6-15 0,0 3-12 0,0-2-17 0,0-1-17 16,8 3-15-16,-8-2-21 0,0-2-24 0,0 0-18 0,0-3-16 0,5 4-18 15,-5-6-20-15,0 4-26 0,0-2-29 0,0-1-25 0,0 5-23 0,7-9-33 0,-7 3-33 16,0 0-1-16,0-5 15 0,0 1 26 0,0-5 30 0,0 10 28 0,0-10 29 0,0 0 31 0,0 0 33 16,0 0 40-16,0 0 43 0,0-4 41 0,-7-2 59 0</inkml:trace>
  <inkml:trace contextRef="#ctx0" brushRef="#br0" timeOffset="94140.42">33273 4901 16 0,'-5'-5'113'16,"5"-1"61"-16,-7 6 46 0,7-3 36 0,-8-4 31 0,8 7 30 0,8-5 32 0,-8 5 30 16,0-4 33-16,0-1 30 0,0 1 32 0,0-2-22 0,0 6-51 0,0-3-66 0,0-3-74 15,0 0-39-15,0 3-27 0,0 3-12 0,7-6-10 0,-7 0-14 0,0 6-16 16,5-4-16-16,-5-1-18 0,0 5-21 0,7-6-21 0,-7 6-17 0,7-3-17 0,-2 3-13 16,-5-6-11-16,8 6-13 0,-3-4-8 0,3-1-14 0,-2 5-10 0,7 0-14 0,-5-4-17 0,-3 4-16 15,8-6-20-15,-8 6-20 0,4 0-28 0,3-6-28 0,-4 6-31 0,4 0-59 16,0 0-71-16,-5-4-69 0,7 4-63 0,-1 0-18 0,-8 0 6 0,9 0 18 0,-1-5 27 0,-8 5 33 15,3-5 32-15,5 1 41 0,-7-2 42 0,1 2 45 0,-7-5 47 0,6-3 61 0,1 3 72 16</inkml:trace>
  <inkml:trace contextRef="#ctx0" brushRef="#br0" timeOffset="94424.16">33450 4543 88 0,'5'0'158'0,"-5"-4"40"0,9 4 33 16,-9-5 25-16,5 5 25 0,0-4 23 0,3-8 23 0,-3 9 25 0,-5-3 24 0,8 6 24 16,-8-5 23-16,8 5-63 0,-8 0-116 0,5 0-60 0,-5-4-34 0,0 4-13 15,0 0-8-15,6 0-6 0,1 0-7 0,-7 0-6 0,6 0-8 0,1 0-9 0,-7 4-12 0,6-4-10 16,1 0-6-16,-1 5-7 0,-6-5-6 0,8 6-6 0,-3-3-5 0,3 4-3 16,-3-2-4-16,3-1 0 0,-2 1-3 0,-1 5-1 0,10-1-2 0,-9 0 0 0,0 3-2 15,1-3-3-15,6 4-4 0,-5-2-4 0,-3 5-3 0,1-2-4 0,-1 0-3 0,2 7-4 16,2-7 2-16,-4 5-1 0,-5-1-2 0,7 3 1 0,-7-2-1 0,-7 6-1 0,7-7-1 15,-5 9-10-15,5-3-15 0,-9-6-14 0,2 7-21 0,2-1-20 0,-1-3-26 0,-7 2-21 16,5-3-25-16,-4 5-42 0,6-1-44 0,-8-3-62 0,2-3-67 0,-2 7-46 0,1-6-41 16,0 1-2-16,0 5 15 0,0-12 28 0,0 7 29 0,2-5 35 0,-5 4 38 0,-2-10 38 15,4 2 38-15,2-1 48 0,-2 0 50 0,-4-5 57 0,4-1 72 0</inkml:trace>
  <inkml:trace contextRef="#ctx0" brushRef="#br0" timeOffset="96988.12">23081 8471 0 0,'0'4'73'0,"0"1"70"0,0-5 46 0,0 7 33 15,0-7 24-15,0 0 22 0,0 0 20 0,0 0 17 0,0 0 17 0,0 0 13 0,0 0 12 0,0 0-21 0,0 0-39 0,0-7-70 0,0 2-85 0,6 5-46 0,-6-4-25 0,7 4-9 0,-1 0-4 0,-6-5-3 0,7 5 2 0,0-6-1 0,5 6 1 16,-4-4 3-16,3 4 3 0,-3-5 3 0,4 5-1 0,8 0 2 0,-8 0 2 0,9-4 1 15,-3 4 4-15,3 0 2 0,6 0 0 0,-3 0-1 0,3-5-2 0,6 5 0 16,-1 0-1-16,7 0-1 0,-7-4-3 0,15 4-1 0,-9 0-5 0,8-6-1 16,5 6-5-16,2-6-8 0,-1 6-2 0,8 0-4 0,-4-4-2 0,4 4-1 15,6 0-1-15,-3-5 1 0,9 5-7 0,-6-6-2 0,12 6 1 0,-6-4-2 0,1 4 1 16,4-5 3-16,1 5 3 0,0-4 0 0,5 4-2 0,-4-5 0 0,6 5 0 16,7-4 0-16,-8-2 1 0,0 0 2 0,3 3-2 0,-3-3 0 0,6 0 3 0,-4 3-2 15,4-3 0-15,2 1-1 0,-8 1-3 0,1 0-1 0,5-1 0 0,-4-2-2 16,-2 4-2-16,1-3-4 0,0 1-4 0,-2 1-1 0,-4-2 3 0,1 6-3 15,-2-5-3-15,-1 1-1 0,-4-1-3 0,-2 1-1 0,1-2-3 0,-9 2 0 16,3-1 3-16,-1-1 1 0,-1 2 2 0,-4-1-1 0,-7-1-1 0,5 2-1 16,-6-1-3-16,-6 1 0 0,0-2 2 0,-1 3-1 0,-5-3-1 0,-1-3 0 0,-8 3-2 15,1 6-5-15,0-6-5 0,-11 2-6 0,6-1-12 0,-9 1-8 16,-5-1-11-16,0 5-14 0,1-4-15 0,-14 4-26 0,5-6-28 0,-5 6-38 0,-5-6-42 16,-1 6-77-16,-2-3-94 0,-5 3-57 0,-6-6-30 0,-1 0-2 0,1 3 10 0,-7-3 22 15,-6-3 25-15,-2 0 31 0,2-1 34 0,-7-5 42 0,-6 0 43 0,-2 0 52 16,-4 0 53-16,-9-4 73 0,2 1 84 0</inkml:trace>
  <inkml:trace contextRef="#ctx0" brushRef="#br0" timeOffset="97572.54">23355 7793 0 0,'-8'-6'1'0,"3"0"108"0,-2 2 68 0,0-1 44 0,2 1 35 0,-2-7 30 0,-1 7 28 0,3-5 28 0,-3 3 29 0,2-4 25 0,-7 5 29 0,6 1 24 0,1-7 24 0,6 7-77 0,-6-1-132 0,6 1-70 0,0-8-38 0,0 12-17 0,0-9-11 0,0 4-9 0,0 5-10 0,0-4-11 0,0-2-13 0,0 3-11 16,0-3-13-16,6 2-11 0,-6-1-11 0,0-1-8 0,6 2-8 0,1-2-6 16,-7 1-10-16,8 1-4 0,-3 4-6 0,-5-5-3 0,6 5-1 0,7 0-1 15,-5 0 0-15,4 0 2 0,-5 0 0 0,5 5 2 0,2-1 1 0,-1 1 2 16,-1 5 3-16,9 1 6 0,-10-1 1 0,5-1 4 0,3 6 3 0,-6 0 0 0,-1-2 0 15,0 7-1-15,3 0-1 0,-2 0-2 0,-2-1-4 0,-3 1 0 0,-1-1-2 16,-1 6-2-16,0-1-2 0,1-5-3 0,-7 5-2 0,0 0 0 0,0-3-3 0,0 3-1 16,-7 1-1-16,7-6 0 0,-6 1 0 0,0-1 0 0,-1 0 1 0,-1-4 2 15,3 0 0-15,-1 0 2 0,-2 0-1 0,3-6 4 0,-10 0 1 0,10-3 3 16,-9 4 2-16,9-5 2 0,-8-5 6 0,5 4 5 0,2-4 7 0,-6 0 11 16,3 0 10-16,4-4 9 0,-8-1 7 0,8 1 7 0,-4-8 6 0,2 3 3 15,7 0 4-15,-5-2-1 0,-1-2-2 0,6-3-3 0,0 1-4 0,0 1-8 16,0-5-8-16,0-2-10 0,6 2-14 0,-1-5-9 15,-5 3-9-15,7-1-7 0,7-4-7 0,-7-2-6 0,4 3-5 0,-2-5-4 0,3 2 2 0,2 4-2 0,-1-6-1 16,6-1-4-16,-6 7-5 16,-1-4-12-16,7 4-15 0,-4 3-19 0,4 2-21 0,0-1-25 0,-6 11-26 0,8-7-29 0,-3 12-28 15,-4-1-43-15,-2 1-49 0,7 4-83 0,-6 0-99 0,1 4-44 16,-1 1-13-16,0 5 11 0,0-4 24 0,0 3 32 0,-7-5 37 0,1 7 41 0,1-2 42 0,-3-5 44 0,1 1 47 0,-6 5 55 0,0-4 58 0</inkml:trace>
  <inkml:trace contextRef="#ctx0" brushRef="#br0" timeOffset="98362.98">24032 7802 0 0,'0'15'43'0,"0"-11"156"16,0 5 83-16,0-4 56 0,0-5 41 0,0 0 29 0,0 0 25 0,8 0 18 0,10-5 18 0,-4 1 16 0,-7-1 17 0,-2 1 14 0,-5-2 14 15,0 2-133-15,6-1-214 0,-6 0-104 0,0 1-48 0,0-8-18 0,-6 8-4 16,6-1 3 0,-5 1 4-16,5-7 5 0,-16 7 5 0,11-5 3 0,-2-3 1 0,-4 8 0 0,-5-1 0 0,5 1-2 0,-2-1 0 0,-2-1-4 0,3 2-3 0,-8-1-3 31,7 5-6-31,-5-4-3 0,4 4-5 0,-4 0 0 0,2 4-4 0,-2 1-1 0,4-5-2 0,-4 10 0 0,4-5-1 0,2 4 2 0,-2 1-2 0,1 0-1 15,0-1 0-15,0 2 1 0,0 2-2 0,0 3-2 0,7-6 2 0,-1 4-1 0,-7 0 0 16,9 2-2 0,5-1 0-16,-8-2 0 0,3 2-1 0,5 0 1 0,0 0-2 0,0-6 2 15,0 6-2-15,0 0 2 0,5-2-1 0,-5-2 3 0,8-1-3 0,-3 5-1 0,3-6 1 0,-2 1 0 0,1-1-1 0,6 2 0 0,-7-1 2 0,7-1-1 16,0-3 3-16,0-2 0 0,0 5 2 0,1-4 0 0,6-5 3 0,-8 6 0 31,0-6 4-31,9 4 1 0,-3-8 3 0,-4 4 5 0,4 0 2 0,3-6 3 16,-7 1 7-16,4 1 3 0,-4-5 6 0,6-1 5 0,-7 5 5 0,6-11 7 0,-6 7 4 15,0 0 5-15,8-6 3 0,-10 6 3 0,2-7 5 0,-5 2 1 0,4-1 1 16,-6 5 0-16,8-10-2 0,-7 6-2 0,-2 0-3 0,2-2-7 0,0-2-3 16,-2 3-8-16,3-6-5 0,-8 2-6 0,5 1-3 0,-5-7-7 0,0 5-3 15,8 0-7-15,-8-4-2 0,0 3-5 0,0 3-5 0,0-6-1 0,0 3-1 0,0 2-2 16,-8 1-2-16,8-3 1 0,0 2-1 0,0-2-1 0,-5 8 2 0,5-2-2 16,0 1 0-16,0-2 2 0,-8 7-1 0,8-6-1 0,0 10 3 0,0-5-3 15,0 6-1-15,0-1-1 0,0 5-1 0,0 0-2 0,0 0-3 0,0 0-4 0,0 0-1 16,0 0-4-16,0 0-1 0,-5 0-3 0,5 5 0 0,0-5 0 0,-7 4 0 15,7 6 1-15,-7-5 0 0,7 10 3 0,0-6 0 0,-5 7 5 0,5-2 1 16,-7 1 4-16,7 4 2 0,-8 0 3 0,8 1 3 0,-6 5 3 0,6-6 3 0,-6 5-2 16,6-3 1-16,0 3 0 0,0 0-1 0,0-5 0 0,0 6-3 0,0-5-1 15,0-1 1-15,0 5-1 0,0-9 0 0,0 4 0 0,0 2-1 0,6-8-1 16,-6 8 3-16,6-7-3 0,-6 0 0 0,8-4 0 0,-1 6-2 0,-7-7-1 16,5 1 1-16,2-1-1 0,0 0-3 0,-2 3-3 0,3-9 1 0,-3 3-1 15,3 0 2-15,-2-3 3 0,1-3 0 0,6 6 3 0,-7-6 1 0,7 0 3 0,-8-6 2 16,11 6 4-16,-11-3 2 0,8-3 5 0,1 0 1 0,-2-3 6 0,2-1 0 15,-1-1 3-15,1 4-2 0,-2-8 2 0,1-1-2 0,1 2 0 0,-4-5 1 16,11-2 3-16,-8 3-2 0,6-3 4 0,-6-3 2 0,6 0 2 0,-4-5 2 0,-3 5 1 16,7-6 1-16,-5 6-1 0,-1-7 0 0,-8 3-1 0,9 4-1 0,-1-6 0 15,-8 0-4-15,3 5-2 0,0-3 0 0,-8-2-5 0,5 1 0 0,-5 0-5 16,0 5-1-16,0-6-2 0,0 6-2 0,-5-4-3 0,5 7-1 0,-8-4 1 16,0 6-3-16,3 5-1 0,-1-1-1 0,-1-1-2 0,2 7-2 0,-4 4-3 0,-3 1-4 15,6-2-2-15,6 6-2 0,-14 6-2 0,7-2 1 0,2 7-2 0,-2 4 2 16,1-2-1-16,0 7 1 0,-2 5-2 0,1-1 2 0,2 4 1 0,-1 2 2 15,6 4 1-15,-8 2 4 0,3-3 3 0,-3 2 0 0,8-2 2 0,-5 1-1 0,5-4 1 16,-8 4-1-16,8-4 2 0,0-2-1 0,0-2 0 0,0 2 0 0,0-3-1 16,0-5-1-16,0-1-1 0,8 1 0 0,-8-1-2 0,5 0-2 15,-5-4-6-15,8 0-6 0,-3 0-14 0,3-5-14 0,-2 4-14 0,-1 0-16 16,2-4-17-16,1 0-13 0,-2 0-19 0,0 1-20 0,1-4-20 0,-2 4-26 0,2-1-24 16,2-4-27-16,-4 3-33 0,1-3-40 0,-6-3-26 0,7-3-17 0,-7 6-31 0,0-6-30 15,0 0-11-15,0 0 2 0,0 0 19 0,0 0 27 0,0 0 32 0,0-6 37 0,-7 3 38 16,1-3 37-16,6 0 47 0,-5 3 46 0,-4-3 41 0,2-4 40 0</inkml:trace>
  <inkml:trace contextRef="#ctx0" brushRef="#br0" timeOffset="98521.18">24390 7890 97 0,'-5'-6'173'0,"-9"-3"56"0,1 3 48 0,1 3 46 0,-2-7 44 0,7 5 40 0,1-1 36 0,-8-4 33 0,7 5 28 0,2 1 25 0,5-1 18 0,-8 1-75 0,8-2-133 0,0 6-81 0,0-4-55 0,8-1-40 0,-8 0-35 0,5 1-27 0,-5-2-30 16,7 0-22-16,-1 6-20 0,2-4-15 0,5-1-12 0,-8 1-4 0,9-1-6 0,-1-1 1 0,0 2-2 15,5-1-3-15,-4 1-5 0,6-2-16 0,-1 6-20 0,2-6-29 0,-3 6-32 0,2-4-46 16,-1 4-52-16,1 0-104 0,1 4-123 0,-3-4-52 0,3 0-17 15,-2 0 1-15,-6 6 12 0,-1-6 18 0,2 0 27 0,-1 0 35 0,-5 0 40 0,-3 0 47 16,1-6 52-16,-6 6 58 0,7-4 68 0</inkml:trace>
  <inkml:trace contextRef="#ctx0" brushRef="#br0" timeOffset="98821.58">24740 8045 0 0,'-5'10'15'0,"5"-4"131"0,-13-1 71 16,8-10 47-16,-4 5 36 0,4-6 35 0,-2 2 33 0,1-11 32 0,1-15 30 0,5 6 27 0,-8 5 22 0,0 10 21 0,8 3 17 15,0 0-101-15,0 6-164 0,0 0-85 0,0 0-38 0,0-4-18 0,0 4-8 16,0 0-14-16,0 0-15 0,0 0-17 0,0-5-15 0,0 5-12 0,0 0-7 15,8 0-7-15,-8 0-3 0,0-5-3 0,8 5-6 0,-8 0-1 0,5 0-4 0,-5 0-3 16,13 0-2-16,-8 0-1 0,4 0 1 0,3 0-2 0,-1 0 2 0,10 0-11 16,-8 0-17-16,8 0-31 0,-2 0-36 0,-6 0-52 0,6 0-57 15,1 0-100-15,-1 0-118 0,0 0-51 0,-6 0-15 0,8 0 2 0,-9 0 9 0,2-4 18 16,-1 4 22-16,0-6 33 0,-2 2 39 0,-3-1 51 0,-3 1 50 0,2-1 64 0,2-5 66 0</inkml:trace>
  <inkml:trace contextRef="#ctx0" brushRef="#br0" timeOffset="99248.61">25080 7753 0 0,'-6'4'12'0,"6"2"121"0,0-6 57 0,-7-6 33 0,7 6 20 0,-5-4 17 15,5-1 12-15,0-11 15 0,0-2 15 0,0-1 17 0,-9 7 17 16,9-2 19-16,0 10 18 0,0-5-86 0,0 3-144 0,0-3-57 0,0 3-8 0,-5 2 10 0,5-7 18 16,-7 7 12-16,7-1 12 0,-6 1 6 0,6-7 1 0,-5 7 0 0,5-5 0 15,-9 3-3-15,2 0 0 0,7 2-4 0,0-5-7 0,-5 3-7 0,5 6-10 16,0-5-12-16,-8 1-14 0,8 4-11 15,0 0-10-15,0 0-9 0,0 0-12 0,0 0-7 0,8-5-7 0,-8 5-10 0,5 0-6 0,-5 0-7 0,7 0-6 0,2 0-4 16,-4 0 1-16,1 5 0 0,6-1 0 0,2 1 2 0,-1 1 4 0,0 3 5 16,0 1 6-16,6 0 2 0,-4-1 2 0,-3 6 2 0,8-1-1 0,-1 2 2 15,-7-1-1-15,2 3-6 16,-1-2 1-16,0 8-4 0,0-6-2 0,-7 3-3 0,2 3-1 0,-3 1-4 16,3-6-3-16,-8 5-6 0,0 0-5 0,0-3-7 0,0 3-5 0,-8-5-2 0,8 6 0 0,-5-7-2 0,-3 3 1 0,2-6-1 15,6 0 3-15,-5-2 1 0,-3-2 3 0,0-1 8 16,8-1 5-16,-5-3 10 0,-1-2 15 0,6-4 12 0,-7 5 14 0,2-5 12 15,5 0 12-15,-9-5 9 0,2 5 10 0,2-4 10 0,5-2 8 0,-6-3 6 0,1 3 5 0,-3-4 1 0,8 1 1 0,-8 0-2 32,8 0-6-32,-5-6-6 0,5-1-9 0,0 2-11 0,-7-1-13 0,7-5-8 15,7 6-12-15,-7-5-11 0,0-2-11 0,5-3-7 0,3 6-7 0,-8-7-8 16,8 1-5-16,3-1-9 0,-6 1-5 0,2-1-9 0,2 1-8 0,3-6-8 16,-1 6-8-16,-3-1-16 0,0 5-15 0,3 1-17 0,-3 0-18 0,-3 4-20 0,10 0-18 15,-10 6-23-15,2-1-20 0,0 5-26 0,6-1-25 0,-8 2-52 0,9 4-59 16,-9 0-70-16,11 4-70 0,-11 2-17 0,8-1 9 0,-8-1 24 0,11 2 30 0,-11-3 34 15,1 3 36-15,7 4 39 0,-5-5 38 0,-3-1 46 0,2 1 46 0,-1-5 61 0,-6 6 68 16</inkml:trace>
  <inkml:trace contextRef="#ctx0" brushRef="#br0" timeOffset="99959.93">25635 7650 0 0,'0'15'47'0,"-8"-11"158"0,8 1 78 0,0-5 56 0,-7 0 40 0,2-5 33 0,5 5 29 0,-9-13 23 0,9-12 25 0,0 1 18 0,-5 4 21 0,5 10 15 0,0 0 15 0,0 5-137 0,0-5-223 0,0 5-104 0,0 1-41 0,0-1-17 0,0 1-7 15,0-2 0-15,0 0 1 0,-5 3 2 0,5-3 1 0,0 2-1 0,-8-1-2 16,8-1-2-16,-5 6-1 0,5-4-3 0,-8 4-4 0,8 0-2 16,0 0-5-16,-6 0-6 0,6 0-5 0,-7 4-4 0,7 2-5 0,-6-1-4 0,6-1-5 15,-7 2-1-15,7 3-4 0,-6 1 2 0,6-5 1 0,-8 4 2 0,8 6 2 0,0-5 1 16,0 0 5-16,0 4-2 0,0-4 2 0,0 4-1 0,8-4-1 0,-8 5 1 16,6-6-4-16,1 6 0 0,-1-6 0 0,1 3-1 0,-1-3 2 0,2 1 1 15,5-5 0-15,-3 4 2 0,-1-5 0 0,3 2 2 0,2 0 1 0,-8-2 2 16,6 1 3-16,2-5 5 0,-1 0 2 0,-6 0 3 0,7 0 5 0,-9-5 2 0,8 5 3 15,0-4 5-15,-5-2 4 0,-3 0 5 0,1 2 5 0,7-5 2 16,-6 4 4-16,-7-1 3 0,8-3 2 0,-3 5 4 0,2-8-1 0,-7 3 5 0,0 4-2 16,7-5-2-16,-7 1-2 0,-7 0-7 0,7-1-4 0,0-1-5 15,-7-2-5-15,2 2-6 0,-3 2-3 0,1-7-6 0,2 7-4 0,-3-6-4 0,-3 2-6 0,3 1-2 16,-5-1-3-16,0 2-2 0,8 2-1 0,-9 0 1 0,1-1-3 0,6 4-2 16,-7 3-1-16,9-3-2 0,-8 6-4 0,7 0 2 0,-2 0-3 0,-4 6 2 15,3-3-2-15,4 7 1 0,0 1 1 0,-3-2 0 0,3 6 2 0,-3-5-1 0,2 5 2 16,-1-2 2-16,1 7 1 0,-1-4 1 0,1-3 2 0,6 7 0 0,-8-5-2 0,3 4-1 15,5-4 0-15,0 0-4 0,0 4-3 0,0-4 0 0,0-1-5 0,0 2-8 16,0-3-3-16,0 2-6 0,5 0-8 0,3-5-8 0,-8 4-8 0,6-4-13 16,1-1-12-16,6 3-12 0,-7-3-15 0,2 0-14 0,5 0-14 0,-3-3-13 15,4-2-18-15,1 7-13 0,-3-7-20 0,7 2-23 0,-5-1-24 0,4-5-16 16,3 4-13-16,-2-4 1 0,0 0 3 0,1 0 12 0,0 0 15 0,0-4 14 16,-1-1 19-16,2-1 21 0,-3 2 20 0,3-2 28 0,-3-3 27 0,1 3 40 0,0-3 45 0,-4 0 42 15,4 0 42-15,1-3 34 0,-8-1 32 0,0 3 27 0,2 0 24 0,-1 0 26 16,-1 0 21-16,2 1 21 0,-7-6 22 0,-1 6 13 0,0-7 14 0,2 7 3 15,-1-6-3-15,-2 6-6 0,-5-6-14 0,8 0-11 0,-8 6-14 0,0-6-10 16,6-1-12-16,-6 2-9 0,0-1-13 0,0 6-11 0,0-7-12 0,0 3-13 16,0 2-13-16,-6 2-12 0,6-7-11 0,0 7-12 15,-8 0-11-15,8-1-11 0,-5 5-11 0,-2-4-9 0,-1-1-12 0,8 4-9 0,-6 3-10 16,0-3-7-16,-1 0-7 0,2 2-6 0,-4-1-4 0,2 5-7 0,7 0-3 0,-11 0-3 0,4 0-3 16,1 5-2-16,-2-1-1 0,3 2 0 0,-2 0-2 15,-5 3 2-15,5-5 0 0,-1 11 1 0,-3-6-2 0,3 2 0 0,3 2 0 0,-10-1 4 16,9 1-2-16,0 2 1 0,-1 0 1 0,-6 0 0 0,7 0 2 0,-1-2-1 0,1 2 0 0,1 0-2 15,-2 0 0-15,7 3 0 0,-9-2-1 0,9-1-1 0,-5-1 1 0,5 2-3 16,0-3-3-16,0 2-6 0,0 0-8 0,0 0-11 16,5 0-9-16,4-6-11 0,-9 7-13 0,7-7-13 0,-2 6-13 0,1-6-14 0,7 0-14 0,0 1-9 0,0 1-13 0,-7-2-6 15,14 1-10-15,-6-6-9 0,6 6-9 0,-8-6-14 0,8 2-16 16,-1 0-33-16,2-2-42 0,-3 1-53 0,-4 1-56 0,6-6-25 0,-1 0-8 0,0 4 10 16,1-8 15-16,-1 4 23 0,2-6 27 0,-8 6 31 0,6-9 33 0,-7 3 38 0,2-4 41 15,-1 0 51-15,-8 0 55 0</inkml:trace>
  <inkml:trace contextRef="#ctx0" brushRef="#br0" timeOffset="100370.54">26220 7704 0 0,'-8'0'1'0,"8"0"99"0,-5 0 57 0,5-5 26 0,0 1 8 0,-6-8 9 0,6 9 13 0,6-8 22 0,-6 1 29 0,5 1 31 0,-5 0 29 0,0-1 30 0,8-1 29 0,-8 2-63 0,0-1-114 0,0 1-45 15,0 4-10-15,8-5 16 0,-8 0 32 0,0 1 20 0,0-2 15 0,0 2-2 0,0-1-14 16,0 1-11-16,0-1-12 0,0-1-10 0,0 7-12 0,0-5-13 0,0 4-10 0,0-1-14 15,0 2-15-15,0-2-16 0,0 6-18 0,0 0-14 0,0 0-12 0,0 0-9 0,0 0-11 0,0 0-10 16,0 0-11-16,5 10-7 0,-5-4-8 0,0 3-6 0,8-4-3 0,-8 10-1 16,5-5 2-16,-5 5 1 0,5-2 6 0,-5 2 2 0,9 0-1 0,-9 4 0 15,0-4-2-15,5 5-3 0,-5-1-3 0,0-4-7 0,7 3-7 0,-7 3-9 16,0-2-4-16,6 2-4 0,-6-8-2 0,0 7-2 16,0-4-2-16,8-2 0 0,-8 0-2 0,6 0-1 0,-6-4 1 0,7 1 2 0,-2-1 2 0,-5-7 9 0,8 3 9 0,-8-2 11 15,6-4 14-15,-6 5 13 0,7-5 15 0,-7 0 15 0,0 0 10 0,6-5 12 16,-6 5 6-16,5-4 7 0,2-5 7 0,-7 3 7 0,9-3 7 0,-9 0 5 0,5-3 3 15,0-1-1-15,3-2-3 0,-8 0-11 0,5 0-12 0,-5-4-13 16,8-2-9-16,0 3-12 0,-8-1-7 0,5-2-8 0,-5-3-5 0,0 5-12 16,6-5-7-16,-6 0-11 0,0 3-11 0,8-3-10 0,-8 5-9 0,0-2-9 15,0 8-5-15,5-8-9 0,-5 12-10 0,0-6-13 0,0 6-15 0,0 3-21 0,0 2-23 16,0 4-28-16,0 0-24 16,0 0-19-16,0 0-10 0,0 0-11 0,0 0-12 0,0 4-24 0,0 2-27 0,0-2-56 0,0 6-67 0,8 0-49 0,-8-1-46 0,0 1 2 15,0 1 21-15,5 2 35 0,-5-2 35 0,0 2 34 0,0-1 33 0,7-3 34 16,-7 0 36-16,0 1 44 0,0-1 49 0,0 3 61 0,7-8 78 0</inkml:trace>
  <inkml:trace contextRef="#ctx0" brushRef="#br0" timeOffset="100703.17">26794 7435 0 0,'5'-10'8'0,"-5"1"120"0,0-1 70 0,0-5 51 0,0 6 39 0,0-6 40 0,-5 0 39 0,5 5 36 0,0-4 36 0,0-2 34 0,-8 7 33 0,8 0 28 0,0-6 27 0,-5 9-82 0,5-3-150 31,0-1-76-31,0 7-37 0,0-3-23 0,0 0-16 0,0 6-17 0,0 0-21 0,0 0-21 16,0 0-18-16,0-4-22 0,0 4-14 0,0 0-17 0,0 0-12 0,0 0-11 16,-8 0-9-16,8 0-8 0,-6 4-7 0,1 2-4 0,5 3-6 0,-7 1-1 15,-2-1-3-15,4 6 1 0,0 0-1 0,-8 0 3 0,5 4-2 0,0 2 3 0,3-3 0 16,-1 3 4-16,-7 3-3 0,5 0 2 0,3-5-2 0,5 6 0 0,-7-1 2 15,1 1-6-15,6-1-1 0,-6 1-8 0,6-5-7 0,0 4-7 0,6 1-5 16,-6-1-9-16,6 0-8 0,1-5-7 0,-7 6-10 0,13-5-9 0,-7-1-8 16,7 5-12-16,-8-9-14 0,11 4-17 0,-3 2-14 0,-3-8-16 0,6 2-13 0,-5 0-21 15,10 0-21-15,-9-1-29 0,8 2-30 0,-8-7-45 0,7 1-52 0,-6-1-29 16,8 0-19-16,-7 3 6 0,4-9 19 0,-4-3 26 0,6 0 32 0,-9 0 34 0,9-3 35 16,-6-3 36-16,-1-4 39 0,1-1 43 0,-2-2 45 0</inkml:trace>
  <inkml:trace contextRef="#ctx0" brushRef="#br0" timeOffset="101066.66">26937 7489 0 0,'-7'-9'17'16,"0"-7"129"-16,1 7 68 0,-1-1 44 0,2 0 31 0,-3-4 28 0,2 5 25 0,6-3 25 15,0 9 22-15,0-8 18 0,0 7 14 0,0-5 19 0,6 3 16 0,-6 2-95 16,8-7-163-16,-8 7-72 0,5-2-29 0,-5 1-8 0,7 1 0 0,-1-1 2 16,-6-5-3-16,7 4-1 0,0 3-4 0,-7 3 2 0,7-6 4 0,-2 3 0 15,3 3-1-15,-3-6-3 0,9 6-6 0,-9 0-5 0,2 6-6 0,7-6-3 16,-8 3-4-16,6 3-2 0,2-3-2 0,-1 9-4 0,0-3-2 0,0 0-7 0,1 7-2 15,-2-1-5-15,1-2-4 0,1 1-5 0,-1 7-4 0,-6-7-4 16,5 6-6-16,-7-1-2 0,2 5-7 0,1-3-9 0,-8 3-10 0,0 0-7 16,0 1-10-16,0-1-6 0,0 1-5 0,-8-1-3 0,8 6-3 0,-7-6-4 0,7 1 0 0,-5-6-3 15,-1 5 1-15,0-4 1 0,6-1 0 0,-7-3 7 0,-1-2 8 0,8-4 9 16,-5-1 8-16,5-5 9 0,-7 7 10 0,7-7 6 0,0-4 12 0,-7 6 9 16,7-6 12-16,0 0 9 0,-5 0 7 0,5-6 7 0,-8 6 7 0,8-4 5 15,-7-2 6-15,7 1 5 0,0-5 2 0,-5 7 3 0,5-7-2 0,0-1 0 0,0-4-5 16,-9 6-7-16,9-5-7 0,0 0-8 0,0-2-9 0,9-4-7 0,-9 7-10 15,0-8-9-15,5 2-7 0,2-2-7 0,1 3-6 0,-8-1-6 0,12-2-8 0,-5-3-11 16,-2 6-8-16,3-3-12 0,5-3-16 0,-7 5-17 0,6-2-19 0,-4 3-23 16,-2 2-25-16,7-3-26 0,-8 5-28 0,3-1-34 0,0 5-38 0,-3 1-59 15,1 3-66-15,1 1-67 0,-1 1-62 0,2 4-13 16,-1 0 10-16,-7 0 26 0,5 4 33 0,-5 1 37 0,0 1 41 0,6-3 44 0,-6 9 44 0,-6-8 49 0,6 5 51 16,0-3 61-16,-5 3 70 0</inkml:trace>
  <inkml:trace contextRef="#ctx0" brushRef="#br0" timeOffset="101635.02">27536 7620 0 0,'0'-4'1'0,"6"-5"103"0,-6 3 68 0,0-3 46 0,0 0 39 0,0-3 37 0,-6 3 37 0,6-1 36 0,0-4 33 0,-7 4 35 0,1 1 32 0,6-1 32 0,0-1 28 0,-8 2-70 0,8 5-126 0,-5-7-65 0,5 7-34 16,0-2-22-16,-8 3-18 0,8 3-21 0,0 0-23 0,0 0-22 0,0-6-25 0,0 6-21 0,0 0-19 0,0 0-15 0,0 0-14 16,0 0-7-16,8 6-7 0,-8-3-6 0,0 7 0 0,5-4-4 15,-5 8 0-15,0-4 0 0,8 5 5 0,-8 0 1 0,0-2 4 0,0 7 4 0,6 0 0 16,-6 4 1-16,0-4-2 0,0 5-5 16,0-1-2-16,0 0-5 0,-6 0-6 0,6 1-3 0,0-1-6 0,0 1-8 0,-8-1-9 0,8 1-12 0,0-7-10 0,-5 7-7 15,5-5-7-15,0-1-5 0,0 2-1 0,0-6-3 16,0-2 1-16,0 2-2 0,0 0 2 0,0-6 3 0,0 1 3 0,0-1 9 15,0 2 11-15,0-7 14 0,0 2 17 0,0-6 17 0,0 0 16 0,0 0 12 0,0 0 8 0,0 0 9 16,0 0 3-16,0 0 7 0,0-6 3 0,0-4 7 16,0 5 6-16,-8-4 5 0,8-1-1 0,0-5 0 0,-5 6-5 0,5-6-9 0,-7 2-10 0,7-2-7 0,-7-6-7 15,2 2-4-15,5 5-7 0,-7-7-2 0,-1 2-6 0,3-6-8 0,-1 7-5 0,-2-6-6 16,3 3-5-16,-2-3-2 0,-2-1-3 0,4 6 0 0,-1-5-1 0,-1 0-1 16,2-1-2-16,5 1 0 0,-9 4-2 0,9-5-2 0,0 1 0 0,0 5-2 15,0-2-1-15,0-3-1 0,9 11-2 0,-9-8-1 0,5 6-1 0,2 2-1 16,-1-2-3-16,-1 0 2 0,4 6-1 0,-2-1 1 0,-2-1 1 0,9 1-2 15,-9 5 5-15,10-4 0 0,4 5 1 0,-6-2 2 0,0 0 1 0,6 6 4 0,2-3 0 16,-2 3 2-16,6 0 3 0,-6 3 0 0,2 3 1 0,6 0 3 0,-9-2 1 16,3 1 1-16,-3 4 0 0,3 1 1 0,-10 1 0 0,10 2 1 0,-8-3-1 15,-7 4-1-15,-1 2 2 0,2-1-2 0,1-1 2 0,-8 5 0 0,0-3 0 16,-8 2-5-16,1 3-4 0,2-2-9 0,-9-5-11 0,9 5-14 0,-8 2-16 0,-6-2-17 16,4-5-15-16,-4 7-24 0,6-8-22 0,0 8-24 0,-5-6-29 0,-3-2-33 15,7-2-35-15,1 2-48 16,1-1-52-16,0-3-59 0,-3 6-58 0,1-11-11 0,9 5 9 0,-8-3 23 0,8 0 28 0,-3-2 34 0,2 1 37 0,-1-5 39 0,7 0 41 15,0 0 44-15,0 0 46 0,0 0 54 0,7-5 63 0</inkml:trace>
  <inkml:trace contextRef="#ctx0" brushRef="#br0" timeOffset="102361.53">27881 7513 0 0,'5'-4'20'0,"4"-1"140"0,-4-5 82 0,2 5 59 0,-1-4 43 0,0-1 42 0,1 1 34 0,1-7 34 0,11 6 36 0,-6-4 33 0,-1-1 30 0,-5 6 30 0,0-2 25 0,-2 1-102 0,3 1-176 0,-8 0-96 16,6 3-54-16,-6 2-29 0,0-2-14 0,7 1-14 0,-7 1-13 15,0 4-16-15,0 0-18 0,0 0-16 0,0 0-13 0,0 0-12 0,0 0-8 0,0 4-7 16,-7 1-8-16,7 1-5 0,0-2-6 0,0 7-4 0,-6-1 0 0,6 3 0 16,0-2-2-16,0 4 1 0,-8-2 2 0,8 7 1 0,-5-4-2 0,5 3-2 15,-7-1-8-15,7-3-9 0,-7 6-17 0,7-3-21 0,-5 1-19 0,5-3-24 16,-7 4-25-16,-1-2-17 0,8-2-19 0,0-1-19 0,-5 3-16 0,5-2-18 16,0-2-12-16,0 1-17 15,0-6-10-15,0 1-6 0,0 5-8 0,5-11 3 0,-5 7 5 0,8-2 10 0,-8-5 13 0,7 8 19 0,-7-8 17 0,5 1 23 0,2 0 25 16,0-5 20-16,-2 4 20 0,3-4 27 15,-2-4 31-15,1 4 34 0,-1-5 34 0,-1 0 32 0,11 1 29 0,-11-2 25 0,8-4 26 0,-8 5 18 0,11-4 19 0,-11-1 14 16,8-5 12-16,-7 5 10 16,7-4 11-16,-6-1 1 0,0-1-3 0,6 2-7 0,-6 1-9 0,-2-2-9 0,3-1-3 0,-2-2-9 15,-1 3-4-15,3 0-9 0,-1-4-9 0,-7 4-9 0,6 0-11 0,2-4-7 16,-8 8-6-16,5-2-7 0,-5 2-5 0,0 1-5 0,0 1-1 0,0 3-7 0,0 2-6 16,0-1-9-16,0 0-9 0,0 5-12 0,-5 0-11 0,5-4-8 0,-8 8-8 0,2-4-9 0,-1 0-5 31,-1 5-4-31,3 0-6 0,-1-1-4 0,-7 8-3 0,0-3-4 0,6-5 0 0,-7 11-2 15,1-6-1-15,2 2-1 0,-2 2-1 0,-3-1-2 0,5 1-1 0,-1-2-4 16,-4 2-3-16,11 3-4 0,-1-7-6 0,-7 6-2 0,5-6-5 0,3 6-1 16,-2 0-3-16,0-6 0 0,7 1 2 0,-5 4 1 0,5-2 1 0,-7-3 4 15,7 1 3-15,0-1 4 0,0 0 4 0,0 3 4 0,0-8 4 0,0 5 6 0,0-3 2 16,7-1 2-16,-7-1 2 0,5 1 3 0,2-1 2 0,0-4 2 0,-2 6 0 16,3-6 1-16,5 6 0 0,-2-6 3 0,5 4 1 0,-4-4 0 0,-1 5 0 0,10-5-2 15,-8 0 1-15,6 5-2 0,2-5 2 0,-8 4-3 0,6-4-3 0,1 0-12 16,-1 6-10-16,-5-6-15 0,-2 0-17 0,8 0-17 0,-8 0-17 0,-4 0-22 15,5 4-20-15,-7-4-19 0,-1 0-21 0,2 0-25 0,2-4-25 0,-4 4-36 16,1 0-38-16,-6-6-28 0,7 6-22 0,-7-4-26 0,5-1-26 0,-5 0-1 16,0 1 9-16,0-2 22 0,8 0 27 0,-8-3 31 0,0 5 31 0,0-7 35 0,0 7 37 15,0-5 49-15,0-3 50 0,0 3 46 0,0 0 38 0,0-1 33 0,0-4 37 0,0 4 42 16,0-1 50-16,0 1 43 0,0-3 38 0,0 2 36 0,8-4 34 0,-8 2 33 16,0-2 33-16,0 0 20 0,0 0 10 0,5 0-5 0,-5-4-17 0,0 0-16 15,0 4-20-15,6-5-29 0,-6 1-38 0,0 4-20 0,0-4-17 0,7-2-9 0,-7 3-13 16,6 3-11-16,2 0-14 0,-8 0-13 0,5 2-13 0,2-2-13 0,-7 6-8 15,6 3-11-15,0-4-13 0,-6 5-7 0,7-1-10 0,-7 6-9 16,8-4-12-16,-8 4-7 0,0 4-13 0,5 2-4 0,-5-1-6 0,6 5-4 0,-6-1-1 0,0 0-5 16,8 7 1-16,-8-2-4 0,0 7-1 0,5-2 0 0,-5 5-2 0,0 1-2 15,0-7-4-15,0 7 0 0,0 5-2 0,0-6-5 0,-5 0-7 16,5 1-13-16,0-1-12 0,-8 0-13 0,8 1-11 0,0-6-17 0,-6 2-16 0,6-3-17 0,0 2-18 16,0-4-21-16,0-3-20 0,0 2-23 0,0-6-24 0,-5 3-23 0,5-3-22 0,0 0-30 15,0 1-35-15,0-5-44 0,0-1-50 0,-8 1-43 0,8 2-37 0,0-4-2 16,-7 3 16-16,7-6 28 0,0 0 32 0,-6 0 37 0,0 0 38 0,6-6 40 0,-7 3 40 15,2-4 49-15,-3 2 49 0,8-4 57 0,-6 5 70 0</inkml:trace>
  <inkml:trace contextRef="#ctx0" brushRef="#br0" timeOffset="102535.21">28259 7690 0 0,'-7'0'14'0,"0"-7"131"0,1 4 76 0,6-3 57 0,-7 1 49 0,7 5 42 0,-5-4 41 0,5 4 41 0,5-9 36 0,2 9 35 0,-7-6 30 0,0 2 26 0,6-1 23 0,-6-1-99 0,0 2-168 0,0 4-90 0,7-6-54 0,-7 1-32 0,7 5-21 0,-7-4-25 0,7-1-21 0,-2 1-20 0,3 4-23 0,-3-6-13 16,9 1-15-16,-9 1-7 0,11-1-8 0,-5 1-6 0,1-2-7 0,9 0-16 15,-8 2-18-15,6 4-27 0,-6-5-26 0,8 1-39 0,-10 4-39 0,9 0-64 0,-6-6-72 16,4 6-95-16,-4 0-105 0,-1 0-42 0,-8-5-11 0,11 5 9 0,-11-4 19 0,2-1 29 16,-1 1 39-16,-1-2 43 0,-5 0 45 0,0-3 54 0,0 0 58 0,0-1 68 15,0-4 74-15</inkml:trace>
  <inkml:trace contextRef="#ctx0" brushRef="#br0" timeOffset="102774.01">28474 7376 0 0,'0'0'44'0,"6"0"156"0,-6 0 76 0,7-3 53 0,-2-7 40 0,-5-1 31 15,8 1 28-15,-2 1 27 0,1-6 30 0,-1 0 28 0,-1 0 27 0,2 0 22 16,2 2 25-16,3 4-128 0,-6-3-210 0,8 8-92 0,-2-6-32 0,2 6-13 16,-1-2 0-16,-1 2 0 0,-5 4 0 0,5 0-3 0,1 0-4 0,1 0-5 15,-9 0-6-15,11 10-4 0,-11-6-4 0,8 6-8 0,-8 0-11 0,4-1-7 16,-4 6-12-16,2 0-6 0,-1 1-7 0,-6 2-7 0,7 1-5 0,-7 2-4 0,6 3-6 16,-6 0-7-16,0-5-12 0,-6 11-13 0,6-5-17 0,-7-1-20 0,1 6-21 0,-1-2-23 15,-7 2-26-15,9-2-24 0,-8 2-25 0,0 3-27 0,0-2-27 0,-1 3-30 16,-4-1-31-16,4-3-52 0,-6 4-64 0,7-4-63 0,2 0-61 0,-5-2-10 15,-2 2 15-15,13-6 29 0,-11 1 37 0,5-1 38 0,-2-5 38 0,5 2 41 16,-4-3 43-16,6-3 45 0,-8 1 47 0,7-7 59 0,-6 0 67 0</inkml:trace>
  <inkml:trace contextRef="#ctx0" brushRef="#br0" timeOffset="103548.11">29074 7772 0 0,'5'0'9'16,"1"0"127"-16,2 0 83 0,-3-4 58 0,3-1 43 0,-1-1 32 0,-2 2 27 0,-5-1 22 0,12-5 19 0,-12 4 21 0,7-3 20 0,1 5 21 0,-8-1 21 0,0-1-90 0,0 2-150 0,0-1-94 0,0 5-58 0,0-4-27 0,0-1-12 0,0 5-3 0,0-7-3 16,0 4 3-16,0 3-1 0,-8-6-1 0,8 6-6 0,0-5-6 0,0 5-6 0,-7-4-7 0,7 4-8 0,0-6-8 15,-5 6-3-15,5 0-8 0,0 0-4 0,-7-3-5 0,7 3-2 0,-5 0-4 16,5 0 0-16,-7-6-2 0,7 6 4 0,-8 0 1 0,3 0 5 0,5 0 3 15,-8-4 6-15,8 4 2 0,-6-5 7 0,6 5 2 0,-5-6 3 16,5 2 0-16,0-2 3 16,-8 1-1-16,8-4 2 0,0 5-3 0,-7-11-1 0,7 6-4 0,0-3-2 15,0-1-6-15,0-2-3 0,0 0-6 0,-6 0-2 0,6 0-3 0,0-3-1 0,6 2-2 16,-6-3 0-16,0 5-1 0,0-5-1 0,0 4 0 0,0-6 0 0,7 3 0 16,-7 2 0-16,0-2 1 0,0-3-1 0,0 6 1 0,0 0-2 0,0-4 0 15,0 4 0-15,0 6-2 0,-7-6 2 0,7 6-2 0,0 0 0 0,0-1-1 16,0 4-2-16,-6-3-3 0,6 3-4 0,0 6-4 0,0 0-2 0,0 0-6 15,0 0-1-15,0 0-1 0,0 0 0 0,0 0-1 0,0 0 1 0,0 0 0 16,-6 6-2-16,6-2 5 0,0 1 1 0,0 1 2 0,-7 4 5 0,7-5 4 16,-5 4 2-16,5 1 4 0,0-1 5 0,-8 0-1 0,8 3 2 0,0 1 0 0,-8 2 2 15,8-6-2-15,0 6 0 0,0 0 1 0,0 0 0 0,0 0 2 0,0 0 0 0,8-2 1 16,-8 8 2-16,8-6 0 0,-8 4 3 0,5-5-2 0,2 5 3 0,-1 2-2 16,0-2 2-16,1-4-1 0,1 4 0 0,-3-5 1 0,1 5 0 0,7 2-1 15,-5-6 2-15,-1 3-2 0,5-2 0 0,-7 2-2 0,10-3 1 0,-9 6-1 16,7-8-1-16,-1 2-1 0,-3 0 0 0,2 0-9 0,-4 0-10 0,7-2-16 0,-7 3-15 15,4-6-20-15,-3 4-21 0,-3-5-23 0,8 3-22 0,-6-3-27 0,0-4-22 16,-2-1-35-16,3 5-33 0,4-3-45 0,-4-2-45 0,-2-4-56 0,-1 5-52 0,11-5-14 16,-11 0 6-16,8 0 18 0,-8 0 29 0,9 0 32 0,-7-5 37 0,4 5 35 15,-2-4 38-15,3-2 42 0,1 3 44 0,-7-3 51 0,9-3 49 0</inkml:trace>
  <inkml:trace contextRef="#ctx0" brushRef="#br0" timeOffset="103942.32">29540 7723 0 0,'8'-9'3'0,"-8"-1"113"15,6 1 75-15,-6-3 51 0,7-2 46 0,-7 1 38 0,0 3 38 0,0-5 36 16,0 0 36-16,0-5 35 0,0 7 33 0,0-8 30 0,0 6 26 0,0-4-82 0,0 4-138 15,0-4-79-15,-7 5-49 0,7-5-27 0,0 3-20 0,0-4-20 0,0 7-19 16,-6-2-18-16,6 0-20 0,0 0-16 0,0 6-17 0,0-7-15 0,-8 7-7 0,8-6-7 16,-5 6-6-16,5 0-5 0,-5-3-4 0,-3 3-5 0,2-6-2 0,-1 5-3 15,1 1-2-15,-1-1 0 0,1 0-3 0,-7 0 0 0,0 1 0 0,5 0 1 16,-3-1 0-16,-4 4-1 0,4-3 2 0,3 0 1 0,-4-1-1 0,-2 5 1 16,8-5 2-16,-6-1 2 0,3 7-1 0,4-7 3 0,-2 7 2 0,1-5 0 15,1 3 2-15,-3-4 0 0,0 5 1 0,8-4 0 0,-5 3 0 0,5-3-2 0,-6 5 4 16,6-5-2-16,0-3 0 0,0 8-2 0,-8-7 2 0,8 8-2 0,0-7-1 15,8 5-2-15,-8 1-3 0,0-1-4 0,6-2-1 0,-6 4-4 0,5-3 0 16,3 1-3-16,0 5 0 0,-3 0-3 0,1 0-2 0,1 0 0 0,7 0-3 0,-2 0-1 16,-1 5-1-16,-2 1 1 0,11 4 2 0,-9-5 1 0,4 4 1 0,-4 1 1 15,2-1 3-15,0 6 0 0,1 0 0 0,-7-2-1 16,6 2 5-16,-7 0-2 0,7 4 4 0,-8 1 0 0,3 1 0 0,-8 2 3 0,0 3-1 0,6-3 1 16,-6 3 2-16,-6-4 0 0,6 8 0 0,0 0 0 0,-8-5 1 0,3 3 0 15,0 2 2-15,-3-6-1 0,8 6 0 0,-6-6 0 16,-1 1-1-16,1-6 2 0,6 5-2 0,-7-3 2 0,1-3-2 0,6-3 0 0,-8 4 0 0,8-4 1 0,0 0-1 15,0 0-6-15,0 0-8 0,0-2-11 0,0 2-16 0,0 0-18 16,0 0-16-16,0-5-17 0,8 4-20 0,-8 2-24 0,6-7-22 0,1 6-26 16,-1-6-22-16,7 0-38 0,-5 7-46 0,2-7-50 0,-2 0-49 0,13-3-42 0,-10 3-36 15,2-3-2-15,8 4 18 0,-3-5 26 0,-4-5 29 0,4 4 37 0,3-4 36 0,-3 0 37 16,3-4 38-16,-2-1 47 0,1-1 51 0,-8 2 53 0,8-7 70 0</inkml:trace>
  <inkml:trace contextRef="#ctx0" brushRef="#br0" timeOffset="104842.6">30004 7498 22 0,'0'-4'87'0,"-6"-1"29"0,-1 1 18 0,7-1 18 0,-6-1 19 0,6 2 25 0,0-2 29 0,0 6 28 0,0-3 26 0,0-3 24 0,0 0 21 0,-8 6-32 0,8-4-64 0,0-1-30 0,-5 5-11 0,5-5 3 0,0 5 15 0,-8-4 5 0,8-2 4 15,-5 6-8-15,5-4-13 0,0-1-6 0,-7 1-8 16,7-2-3-16,0 0 0 0,-7 3-6 0,7-3-3 0,-5 1-8 0,5-5-7 0,-7 7-6 0,7-3-6 15,-8-3-10-15,8 3-7 0,-5-4-11 0,5 1-13 0,0 4-8 0,-7-5-13 0,7 1-10 16,-7 3-7-16,7 3-10 0,0-9-6 0,-5 8-6 0,5-1-6 0,0-1-6 16,0-3-7-16,0 5-4 0,0 4-7 0,0-6-2 0,0 3-2 0,5-3-2 15,-5 0-4-15,7 2-4 0,-7-1-3 0,7 0-1 0,-2 1-3 0,3 4-3 0,-1-6-2 16,-2 6-1-16,9 0-4 0,-9 0 0 0,8 0-2 0,-5 6 0 16,5-2 2-16,-7 1-1 0,7 4 1 15,-6-3 2-15,4 3 0 0,-2 6 1 0,-2-5 0 0,-2 5 1 0,3 3 0 0,-3-2 1 0,1-2 0 0,-6 7 1 0,8-2 2 16,-8-1 2-16,0-2 1 0,0 3 2 0,-8 1-1 0,8-1 2 0,0-4-2 0,-6 5 2 15,6-7 1-15,-5 8-2 0,5-6 3 0,-8-2 0 0,8 3 1 0,-5-7 3 16,5 6-2-16,0-6 0 0,-7 2 0 0,7-1 2 0,0-5 1 0,0-1-1 16,0 2 4-16,0-3 1 0,0-3 5 0,-9 6 4 0,9-6 8 0,0 0 8 0,0 0 13 15,0 0 12-15,0 0 11 16,0 0 8-16,0 0 5 0,0 0 6 0,0 0 3 0,9-6 2 0,-9 3 1 16,0-3 2-16,0-3 0 0,0 3-3 0,7-4-3 0,-7 1-9 0,0 0-11 0,5-6-12 0,-5 6-11 0,8-3-8 0,-8-1-5 15,5-2-7-15,-5 0-2 0,6 0-6 0,-6 0-2 0,8 2-3 0,-3-2-4 16,-5-6-4-16,7 7-2 0,-1-5-3 0,2 3-3 0,-8-2-2 0,6-1-1 15,1 4-2-15,-2-5-3 0,4 4-2 0,-4 4-2 16,-5-4-3-16,5 5-4 0,3 2-2 0,-1-1-3 0,-7 7-2 0,6-3-6 0,-6 0 0 16,8 2-2-16,-3 4-3 0,-5 0 0 0,0 4-1 0,5-4 2 0,-5 6 2 0,8 0 2 0,-8 3 3 15,6 0 4-15,-6 1 1 0,0 5 1 0,7 0 3 0,-7 4 2 0,0-5 2 16,6 7 3-16,-6-8 0 0,0 8 1 0,7-2-1 0,-7-4 2 0,0 3-1 0,0-3 2 16,6 1-1-16,-6-2 1 0,0 1 3 0,8-5-1 0,-8-1 4 0,5 1-2 15,-5-1 3-15,8 2 3 0,-3-2 0 0,-5-5 6 0,8 2 1 16,-2 0 3-16,-1-2 3 0,2 1 3 0,1-1 1 0,-2-4 1 0,0 0 3 0,6 5 1 0,-5-5 0 15,7-5 3-15,-8 5 0 0,1 0 1 0,7-4-2 0,-9-1 4 0,8 1-1 16,-8-2 1-16,11 0 0 0,-11 2 5 0,9-5 0 0,-9-2 3 0,10 2 3 16,-10-1 1-16,9 1 1 0,-9-1 3 0,8-1 2 0,-5-2 2 0,-2-2 2 0,-1 6 0 15,11-7 2 1,-11 2-3-16,2-5 0 0,-1 4-4 0,-1 0-1 0,4-4-4 0,-2 4-2 0,-7-5-3 0,5 4-2 0,-5 4-4 0,6-4-3 0,-6 1-2 16,0 0-3-1,0 6-4-15,7-1-3 0,-7 5-6 0,-7-4-6 0,7 3-3 0,0 2-7 0,0 4-6 16,-6-5-2-16,6 5-3 0,-5 0-2 0,-2 5 0 0,7-5-2 0,-9 4-2 0,4 2 0 0,-1 3-1 0,-6 0 1 0,3 6 2 0,2-5 6 31,2 5 1-31,-1 6 6 0,-7-9 1 0,5 9 3 0,3-2 3 0,-2-4 0 0,0 4-2 0,2 1 2 0,-2-5 1 0,-1 4-1 0,3-4 0 0,5 0 0 16,0 0 2-16,-8-2-2 0,8 2-2 0,0 0 1 0,0 0 1 0,0-6 0 15,8 6 1-15,-8 1 0 0,0-7 1 0,5 0 2 0,3 1 1 0,-1-1 2 0,-2-4 3 16,2 5 3-16,0-4 2 0,-2-1 1 0,3-1 4 16,-3 2 3-16,3-6 2 15,3 0 2-15,-4 0 2 0,2 0 0 0,3 0 4 0,-6-6 0 0,8 2 1 16,-7-1 3-16,4-5 0 0,-4 4 2 0,-1-3 5 0,9 0 2 0,-10-6 4 15,1 6 0-15,2-7 1 0,-3 7-3 0,3-6-2 0,-8 0-3 0,5-4-8 16,3 4-3-16,-8-5-7 0,0 1-9 0,0 4-12 0,0-9-15 0,0 5-18 0,-8-2-17 16,8-3-15-16,-5 5-15 0,-3-2-16 0,3 3-16 0,-3 3-16 0,2-4-17 15,-6 4-17-15,4 0-21 0,2 6-21 0,-7-1-22 0,8 5-22 0,-11 1-19 16,11-1-21-16,-8 5-36 0,8 0-43 0,-11 5-41 0,11-1-40 0,-9 5-18 0,9 1-9 16,-3 4 12-16,3 1 29 0,-9 0 34 0,14 0 39 0,-5 4 39 0,-2 2 41 0,-1-8 43 15,3 8 44-15,5-3 50 0,0-3 51 0</inkml:trace>
  <inkml:trace contextRef="#ctx0" brushRef="#br0" timeOffset="105474.85">31025 7547 79 0,'0'-4'146'0,"8"-5"40"0,0-3 30 0,-8 9 25 0,5-12 26 0,-5 5 26 15,0-4 24-15,6 4 29 0,-6-5 27 0,0 0 26 0,8 0 27 0,-8 2-62 0,0-2-108 0,0 0-55 0,0 0-27 0,0 0-10 0,0 0 1 0,-8 2-3 0,8-2-1 0,0 0-3 0,0 0-8 0,-6 0-10 0,6 2-12 0,0 1-13 16,-5 3-13-16,5 0-11 0,0-1-9 0,-8 5-11 0,8 1-8 0,0-1-14 16,-8-2-6-16,8 4-13 0,0-3-10 0,-5 6-9 0,5-5-11 0,0 5-5 0,-6 0-7 15,6-4-3-15,-7 4-1 0,7 0-1 0,-5-6-1 0,-4 6 0 0,9 0 1 16,-7 0 0-16,2 0 1 0,5 0 4 0,-6-3-1 0,6 3 2 0,-7 0 4 0,7 0 1 16,-6 0 2-16,6 0 2 0,0 0 3 0,0 0 1 0,-8 0 4 0,8 0 0 15,0 0 0-15,0 0 2 0,0 0-1 0,0 0 0 0,0 0 2 0,0 0-5 16,0 0 4-16,0 0-3 0,0 0-1 0,0 0 0 0,0 0-3 0,0 0-1 15,0 0-1-15,0 0-3 0,0 0 1 0,0 0-5 0,0 0 1 0,0 0-2 16,0 0-4-16,0 0 0 0,0 0-1 0,0 0-3 0,0 0 0 0,0 0-1 0,0 0 2 16,0 0-1-16,-5 0 1 0,5 0 3 0,0 0 0 0,0 3 2 0,0-3 1 15,0 0 2-15,0 0 3 0,0 0 2 0,0 0 1 0,0 6 4 0,0-6 0 0,0 0 3 16,0 0 1-16,0 0 1 0,0 0 0 0,0 0 3 0,0 0 2 0,0 0 2 16,0 0 3-16,0 0 5 0,0 0 5 0,0 0 4 0,0 0 4 0,0 0 7 15,0 0 7-15,0 0 5 0,0 0 8 0,0 0 5 0,0 0-1 0,0 0-1 16,0-6-1-16,0 6-5 0,0-3-2 0,0-3-6 0,0-3-4 0,0 3-6 0,0 2-6 15,0-2-8-15,0 1-4 0,0-4-10 0,0 3-8 0,-7-2-5 0,7 3-2 16,0-4-1-16,0 2 3 0,0-2 2 0,-7 4 1 0,7-5 2 0,0 1 3 16,-5 4 1-16,5-5-1 0,0 4 2 0,-8-3 4 0,8 3 1 0,0-3 1 0,0 5 6 15,-7-1 0-15,7 1 3 0,0-1 4 0,0-2-1 16,0 7-1-16,0-3 1 0,0 3 0 0,0 0-3 0,0 0-2 0,0-6-3 0,0 6-6 0,0 0-7 16,0 0-6-16,0 0-4 0,0 0-7 0,0 0-4 0,0 0-4 0,0 6-3 15,0-3-2-15,0 9-2 0,0-8 1 0,0 5 1 0,0 0 1 0,0 6 4 16,0-3 2-16,0 1 2 0,0 2 5 0,0 6 2 0,0-7 3 0,0 5 0 15,0 0 3-15,0 2 1 0,0 3 1 0,0 0 2 0,-5 0-1 0,5 1 1 0,0-1-2 16,0 1 1-16,-9 3 1 0,9-2 1 0,0-3 1 0,0 3 1 0,0-3 0 16,0-3-2-16,0 5-4 0,0-7-6 0,0 3-9 0,0-6-10 0,0 3-13 0,9-3-16 15,-9 1-17-15,5-3-20 0,-5 2-24 0,0-6-29 0,7 6-27 0,1-4-31 16,-8-1-30-16,5-1-48 0,2 0-58 0,-7-3-65 0,7-3-64 0,-2 9-32 0,-5-8-11 16,8-4 11-16,-2 5 26 0,-6-5 31 0,0-5 39 0,7 5 39 0,-7 0 42 0,0-9 44 15,0 2 46-15,-7-2 54 0,7 0 60 0</inkml:trace>
  <inkml:trace contextRef="#ctx0" brushRef="#br0" timeOffset="105664.92">30831 7522 0 0,'-6'0'28'0,"-8"-3"146"0,7 3 83 0,2-6 57 0,-3 6 43 0,3-4 33 0,-1-1 31 0,-2-5 34 0,3 5 31 0,5-4 34 0,-7 3 32 0,-1-4 26 0,8 7 29 0,0-3-114 0,-6 0-187 16,6 2-101-16,0 4-55 0,0-5-27 0,6 0-13 0,-6 1-10 0,0-2-7 0,8 2-13 16,-1-1-18-16,-7 1-13 0,5-2-17 0,9 6-13 0,-9-6-9 0,3 3-11 15,4-3-8-15,2 6-12 0,-1-5-17 0,0 1-20 16,6 4-25-16,2-6-30 0,-2 6-35 0,1 0-48 15,4-3-54-15,3 3-94 0,-1 0-109 0,0 0-63 0,6 0-36 0,-5 0-6 0,6 0 10 16,-6 0 23-16,5-6 31 0,-7 6 41 0,7-4 43 0,-6-1 50 0,-7-5 53 0,8 4 62 0,-7-3 64 0,-1 0 81 0,-6 3 92 0</inkml:trace>
  <inkml:trace contextRef="#ctx0" brushRef="#br0" timeOffset="106006.52">31333 7284 0 0,'-8'4'13'0,"-4"2"128"0,6 0 78 0,-7-6 46 0,5 0 28 0,3 0 18 16,-2-6 12-16,7 6 16 0,0-6 21 15,0-3 22-15,0 3 21 0,0 2 22 0,0-1 20 0,0 1-93 0,0-2-151 0,0 3-82 0,0-3-40 0,7-4-9 16,-7 5 11-16,0-4 15 0,0 3 15 0,5 2 8 0,-5-5 1 0,0-3 2 0,8 9-3 16,-8-8 0-16,7 7-1 0,-7-5 1 0,0 3-3 0,6-3-4 0,-6 3-5 15,0 2-4-15,0-2-3 0,6-3-6 16,-6 4-1-16,0-1-8 0,0 2-8 0,0 0-7 0,0-1-10 0,0-1-7 0,0 3-11 0,0-4-6 0,0 2-8 0,0 1-4 16,0 4-8-16,-6-5-4 0,6 5-9 0,0-6-3 0,0 6-5 0,-6-4-4 0,6 4-1 15,0-5 0-15,-7 5-2 0,7 0-2 0,-8 0 0 0,8-4-3 0,-5 4 0 16,-2 4-3-16,7-4 2 0,-7 0-1 0,2 5 1 0,-2-5 0 0,-1 4 1 15,2 2 2 1,0-1 2-16,-1-1 0 0,2 8-2 0,-3-9 3 0,2 8 2 0,-1-3 0 0,1 3 1 0,1-2-1 0,-2 7 1 16,-2-1 1-16,4-6 0 0,-2 6 3 0,7 0 0 0,-6 4 2 15,1-5 0-15,5 5 2 0,0-4 0 0,0 4-1 0,0 2 1 0,0-2 0 16,0 1-2-16,0-1 1 0,0-4-2 0,5 3-8 0,-5 3-14 0,6-7-16 0,1 0-19 0,-2 1-18 0,4 1-19 0,-2-2-24 0,4-4-19 16,-4-1-26-16,7 0-22 15,-9 3-32-15,8-3-29 0,1-5-48 0,-2 1-58 16,2 1-60-16,-1-2-56 0,0-4-13 0,0 5 13 0,0-10 22 0,6 5 31 0,-6-4 34 15,0 4 35-15,0-6 39 0,1-3 36 0,-2 4 44 0,-6-5 45 0,8 4 55 0,-7-3 62 16</inkml:trace>
  <inkml:trace contextRef="#ctx0" brushRef="#br0" timeOffset="106345.09">31536 7363 0 0,'0'-5'12'0,"5"-1"126"0,-5-4 74 0,0-4 51 16,0 4 36-16,0 1 37 0,0-6 35 0,0 0 39 0,0-4 37 0,0 4 34 16,0-5 35-16,0 10 28 0,0-3 27 0,0 1-91 0,-5 9-155 0,5-8-84 15,0 7-42-15,0-2-22 0,0 3-8 0,0-3-16 0,0 6-20 0,0-4-25 0,0 4-23 16,0 0-22-16,0 0-20 0,0 0-15 0,0 0-12 0,0 0-10 0,-8 0-8 0,8 0-8 15,0 0-4-15,0 4-3 0,-8 2-5 0,8-6 3 0,-5 9 0 0,-3-5 4 16,8 1 3-16,-5 4 0 0,0 3 6 0,-4-3 1 0,4 5 4 0,5-4 0 16,-7 6 1-16,1-3 1 0,6 2 0 0,-7 0 2 0,7 0-2 0,-7 4 1 15,7-5-2-15,-7 7 0 0,7-8-1 0,0 8-1 0,0-6-1 0,0 4 0 16,0-5-1-16,0 2-1 0,0-3-1 0,0 2-2 0,7 0 2 0,-7 0-1 0,7-6-1 16,-7 1 2-16,7-1 1 0,-1 2 3 0,1-2 2 0,-7-5 3 0,14 2 2 0,-9 0 3 15,0-2 0-15,3-4 2 0,5 0 4 0,-5 0-1 0,3 0 1 0,2 0 1 16,0-4 1-16,-6-2-2 0,7 0 1 0,-1-3-2 0,-8-1-1 0,9 1 0 15,-2 0-1-15,-3-6-1 0,-4 5 3 0,1-5-1 0,1 1-1 0,-2-2-2 16,-5 1-4-16,9-3-5 0,-9-1-4 0,0 4-4 0,0-6-7 0,0 3-13 0,-9-7-10 16,9 4-12-16,-5 3-13 0,-2-7-13 0,1 7-9 0,1-3-12 0,-4 6-12 15,2-3-14-15,2 2-15 0,-9 7-17 0,9-6-20 0,-3 6-19 0,3 3-18 0,-9 2-30 16,7 4-33-16,-6-6-39 0,8 6-41 0,-9 6-41 0,9-2-42 0,-11 2-4 16,11-1 11-16,-8 5 22 0,-1-1 30 0,9 0 34 0,-2 7 35 0,-6-7 38 0,6 6 37 15,0-6 47-15,2 6 47 0,-2 0 51 0,1-6 66 0</inkml:trace>
  <inkml:trace contextRef="#ctx0" brushRef="#br0" timeOffset="106723.62">31567 7406 0 0,'13'6'23'0,"-6"-2"140"16,5 1 81-16,-4-5 53 0,-3 0 40 0,3 0 32 0,-2-5 25 0,-1-5 34 0,11 1 32 15,-11-6 39-15,1 6 36 0,1-6 34 0,-2 5 32 0,-5-1-101 0,9 2-175 16,-9-1-89-16,0 1-45 0,7 0-19 0,-7-3-3 0,5 3-2 0,-5-1-1 0,6 1-14 16,-6 0-16-16,5-3-21 0,-5 3-21 0,8 4-18 0,-8-5-19 0,8 6-11 15,-3-5-12-15,-5 4-7 0,7-2-13 0,-1-2-6 0,0 4-11 0,-6 1-3 16,7 4-3-16,1-6-3 0,-3 3-4 0,2 3-2 0,0 0-3 0,-2 0 1 15,3 0-2-15,-1 3 1 0,-1 3-1 0,0-2 2 0,1 1 0 0,-2 4 1 16,3 3 1-16,-2-3 0 0,1 1 0 0,-1 4 3 0,-1-4-1 0,2 5 2 0,-7 4 5 16,9-4-1-16,-4 0 1 0,-5 4 0 0,0-5 0 0,0 7 0 0,7-2-6 15,-7-4-4-15,0 4-8 0,-7 0-7 0,7-5-7 0,0 7-4 0,-5-6-4 0,5-2-3 16,-9 2-3-16,9 0 1 0,-7-5-2 0,7-1 1 0,0 2 1 0,-5-2 3 0,5-5 6 16,0 2 8-16,0 0 11 0,0-6 14 0,0 0 17 0,0 0 17 15,0 0 20-15,0 0 11 0,0 0 10 0,0 0 4 0,0 0 4 0,-6-6 4 0,6 0 7 16,0 2 4-16,0-1 5 0,0 1 1 0,0-7 0 0,0 2-3 0,0-1-5 15,0 1-9-15,0-6-10 0,0 5-11 0,0-4-4 0,0-2-5 0,0 1-2 0,0-3-7 16,0 3-9-16,0-4-8 0,6-2-10 0,-6 3-11 0,0-3-13 0,5 2-13 16,-5 1-17-16,0-3-19 0,7 2-25 0,-7-2-23 0,9 3-30 0,-4 3-25 15,-5-4-29-15,7 4-30 0,-1 6-32 0,0-6-28 0,2 5-26 0,-1-1-34 16,-2 2-35-16,1 3-35 0,-6 2-26 0,8 0-32 0,-3 4-34 0,3 0 9 0,-8 0 26 0,5 0 35 16,2 4 37-16,-7-4 43 0,7 4 45 0,-7 2 42 0,7-1 41 0,-7 4 46 0,6-3 48 15,-6-2 46-15,0 2 61 0</inkml:trace>
  <inkml:trace contextRef="#ctx0" brushRef="#br0" timeOffset="107101.46">31965 7254 67 0,'-7'6'179'0,"7"-6"71"0,0 0 51 0,0 0 40 16,0 0 32-16,0 0 34 0,0 0 39 0,0 0 40 0,0-6 43 0,0 3 35 0,0 3 32 15,7-6-51-15,-7 6-96 0,0-6-98 0,0 2-100 16,0-1-49-16,0 0-27 0,0 5-11 0,0-4-9 0,6-2-16 0,-6 2-20 0,0-1-23 0,7 5-28 0,-7-4-16 16,6-1-13-16,-6 5-12 0,0-7-11 0,7 7-8 15,-7-3-8-15,6 3-5 0,-6 0-4 0,0 0-5 0,5 0-1 0,-5 0-2 0,8 3-2 0,-8 4 0 0,8-7-1 16,-3 9-3-16,-5-4-3 0,8 5 0 0,-3-1 5 0,-5 0 0 0,5 3 2 0,-5 1 1 15,9 2 4-15,-9-6 0 0,5 12 0 0,-5-6 2 0,0-2-3 0,0 8 0 16,-5-6 1-16,5 3-1 0,-9-3 0 16,9 4-1-16,-5-4-7 0,0 6-1 0,-3-8-2 0,-5 2-4 0,5 0-4 0,3 3 2 0,-1-6 1 0,-7 1 1 0,6-2 1 15,1 2 2-15,-1-1 0 0,0-8 3 0,0 5 2 0,2-4 3 0,-3 1 3 0,8-2 5 16,0 1 9-16,-5-5 7 0,5 0 8 0,0 0 10 0,0 0 10 0,0 0 12 16,0 0 10-16,0 0 4 0,0 0 3 0,0 0 1 0,0 0 1 0,0 0 6 15,5-5 5-15,-5 1 6 0,0-7 3 0,8 7-1 0,-8-5 5 16,5-3-7-16,-5 3-9 0,7-1-8 0,-7-4-13 0,7 4-3 0,-7-5-2 0,7 0-2 15,-7 2-3-15,6-2-5 0,-6 0-7 16,7 0-5-16,-7-4-8 0,6 4-6 0,-6-5-6 0,7 1-10 0,-7 4-9 0,6-4-9 0,-1-2-12 0,-5 3-11 0,8 3-11 0,-8-4-14 16,8 4-11-16,-3 0-18 15,3 0-19-15,-8 6-21 0,5 0-22 0,0-1-22 0,-5-1-24 0,9 7-20 0,-9-2-21 0,5 3-20 0,-5 3-23 0,7-6-35 16,-7 6-39-16,0 0-41 0,6 6-38 0,2-6-24 0,-8 3-19 0,6 3 11 0,-6-2 26 0,7 7 31 16,-7-8 37-16,5 9 38 0,-5-8 39 0,0 5 45 15,0 1 42-15,8-5 50 0,-8 4 52 0,-8-3 50 0,8 0 63 0</inkml:trace>
  <inkml:trace contextRef="#ctx0" brushRef="#br0" timeOffset="107464.56">32133 7312 0 0,'0'6'16'0,"9"-6"131"0,-9 0 73 0,0 0 51 0,5-6 36 0,-5 6 37 16,0-3 37-16,5-3 40 0,-5-3 37 0,0 3 40 0,0-3 38 15,0 3 33-15,8 2 34 0,-8-1-95 0,0-5-161 0,0 7-86 0,0-3-43 0,5 0-21 0,-5 2-5 16,0-1-15-16,0 0-19 0,0 1-22 0,8-2-23 0,-8 6-21 0,0 0-24 16,0-4-16-16,0 4-17 0,0 0-15 0,0 0-12 0,0 0-12 0,0 0-6 0,0 0-8 15,0 0-3-15,0 0-5 0,0 0 1 0,0 4-1 0,0 2-3 0,0 3 0 16,0-4 0-16,-8 5 1 0,8-1 1 0,0 6 7 0,0-5 5 0,-5 5 4 0,5 0 5 15,0 0 2-15,-8-2 0 0,8 2 3 0,0 0 0 0,0-6 1 0,-5 6 1 16,5-6 1-16,0 3-2 0,0 1 3 0,0-3 1 0,0-5 0 0,5 4-3 0,-5 3 1 16,0-3-2-16,8-5 2 0,-8 7 0 0,5-7 2 0,3 5 0 0,-2-3 1 15,-6-1 0-15,7-1 0 0,7 2 2 16,-9-3-1-16,3 3 2 0,4 0 1 0,-5-6 0 0,5 4-1 0,-4-4 2 0,-3 0 3 0,9 0-2 0,-9-4 2 0,11 4 1 0,-11-6 2 16,1 6-1-16,6-6 4 0,-3 3 3 0,-4-7 4 0,2 5 11 0,-1-1 2 15,-1-3 4-15,3 0 2 0,0-1-4 0,-3 1-6 0,-5-3-2 0,6 3-3 16,1-6-9-16,-7 2-1 0,6-2-10 0,-6-6-8 0,8 8-12 0,-8-8-18 15,0 3-17-15,7 3-22 0,-7-6-20 0,0 2-16 0,0 4-16 0,0 0-17 0,0-3-18 16,0 8-17-16,0-4-15 0,-7 4-22 0,7-1-19 0,0 7-19 16,-8-5-21-16,8 9-32 0,0-6-35 0,0 6-30 15,-6 0-24-15,-1 6-34 0,7-3-38 0,-6 3 2 0,6-2 18 0,-5 7 27 0,5-8 31 16,-8 9 34-16,8-3 37 0,-8 1 39 0,8-1 40 0,0-4 47 0,-5 5 47 0,5-4 46 0,0-3 59 0</inkml:trace>
  <inkml:trace contextRef="#ctx0" brushRef="#br0" timeOffset="107905.81">32381 7303 101 0,'6'0'177'0,"9"0"51"0,-10 0 42 0,1 0 40 0,2-3 36 0,-3-3 39 16,3 0 37-16,-1-3 40 0,-1 3 39 0,0-3 40 0,-1-1 37 0,2 7-57 0,1-9-115 15,-2 8-67 1,1-6-42-16,-1 0-24 0,-1 6-11 0,-5-5-16 0,8 4-19 0,0-5-17 0,-3 4-24 0,-5 1-22 0,6-5-28 0,1 7-23 0,-7-3-23 16,5 6-25-16,-5-4-22 0,0 4-21 0,9-5-18 0,-9 5-15 15,0 0-9-15,7 5-10 0,-7-5-2 0,5 4-1 0,-5 2 0 0,6 3-1 0,-6 0-5 0,8 0 1 0,-8 3 1 16,0 1 1-16,5 2 8 0,-5 6 2 0,0-8 5 0,0 7 3 0,0 5 1 16,0-6 1-16,0 1-6 0,0-1-2 0,0 5-8 0,0-3-1 0,0-2 0 0,-5-1 3 15,5 3 2-15,0-6-3 16,0 4-7-16,0-4-5 0,-8 0-5 0,8-2-3 0,0 2-3 0,0 0-4 0,-6-5-1 0,6 4-1 0,0 1 4 0,-5-6 2 0,5 1 0 15,0 1 0-15,0-1-5 0,-7-1 2 16,7-5 2-16,0 1 6 0,0 1 2 0,-9-3 7 0,9-3 7 0,0 7 8 0,0-7 15 0,0 0 7 0,0 0 5 0,0 0 3 31,0 0 0-31,0-7 5 0,0 7 2 0,0-3 3 0,-5-3 4 0,5-3 6 16,0 3 4-16,-7-3 3 0,7 0 5 0,-6-1-3 0,6-1-3 0,-5-2-2 0,-3-2 0 16,8 0-2-16,-8 0 0 0,3-4 0 0,-1-2 2 0,-1 8-2 0,1-7-1 15,-2-5-1-15,8 6-4 0,-7-5-4 0,2 0-5 0,-1 3-1 0,0-3-1 16,6 0 0-16,-7-1-5 0,7 1 1 0,-8-1 1 0,8 6 1 0,0-5-1 0,0 3 1 15,-5 3-1-15,5-1 1 0,5-2-1 0,-5 7 0 0,0 0-2 0,0 0-2 16,8-2-3-16,-8 5 2 0,7-2-2 0,-7 4 0 0,6-3-2 0,0 8-3 0,-6-1-3 0,5-1-2 16,2 3-2-16,1-3 0 0,-2 2-3 0,1 4 0 0,-1 0 0 0,7 0-1 15,-5 0 0-15,-3 0-2 0,8 0 2 0,-8 4-2 0,11 2-1 0,-11-3 2 16,9 3 2-16,-1-1 2 0,-8-1 0 0,9 8-1 0,-1-8 2 0,-6 5-2 0,7-4 3 16,-9 5 1-16,0-5-2 0,8 4-2 0,-5-2 3 0,-8 2-4 0,6-4-1 0,1 3-3 15,-7-2-6-15,6 3-7 0,-6 2-6 0,0-1-8 0,0-1-10 0,-6 0-16 16,6 1-20-16,0 1-22 0,-7 4-24 0,1-6-27 0,-2 5-31 0,3 0-41 0,-8 1-49 15,8 0-59-15,-9 0-63 0,7 1-40 0,-6-4-25 0,6 4 4 0,-5-7 14 0,4 6 29 16,3-4 32-16,-9-7 36 0,9 5 40 0,-2-3 43 0,7-2 41 0,-9 1 54 16,9-5 52-16,0 0 61 0,0 0 66 0</inkml:trace>
  <inkml:trace contextRef="#ctx0" brushRef="#br0" timeOffset="108111.24">32766 7157 0 0,'12'-9'69'0,"-5"-1"96"0,6-5 58 0,-6 4 42 16,-2-2 30-16,9 4 37 0,-7-7 40 0,6 1 40 0,-7 1 42 0,2-2 38 0,-8 7 38 0,5-6 4 0,0 6-14 0,-5 5-80 0,9-8-121 0,-9 9-69 0,0-3-40 0,0 1-22 0,0 5-13 0,0 0-22 0,0 0-30 0,0 0-30 0,0 0-28 0,0 0-22 0,0 0-25 0,0 5-13 16,0-5-15-16,5 9-8 0,-5-2-10 0,0-2 5 0,0 4 5 0,0 1 6 0,0 4 0 0,0-4 3 15,0 5 4-15,7-2 4 0,-7 2 2 0,0 0 2 0,0 0 0 0,0 4 2 16,0-4 4-16,0 0 0 0,0 4-2 0,0-5-2 0,-7 7 0 0,7-2-11 0,0-4-12 16,0 4-16-16,0 1-21 0,0-1-27 0,-5 2-32 0,5-3-31 0,0-2-28 0,-9 2-35 15,9-3-32-15,-5 0-51 0,0 4-58 0,-3-4-67 0,2 0-70 0,-1 0-22 16,-6-5 4-16,8-1 20 0,-9 0 31 0,7 2 39 0,1-7 41 0,-8 5 43 0,7-3 42 15,-6-6 44-15,7 0 45 0,1 0 54 0,5 0 58 0</inkml:trace>
  <inkml:trace contextRef="#ctx0" brushRef="#br0" timeOffset="108285.43">32707 7494 0 0,'-7'-5'72'0,"7"5"98"0,0-4 61 15,0-7 48-15,-5 7 40 0,5-2 39 0,0-3 37 0,0 3 39 0,0-3 42 0,0-6 38 16,0 6 36-16,0-1 7 0,0-5-14 0,5 0-83 0,-5 2-124 0,7-2-66 0,-7 0-30 16,6 0-26-16,-1 0-17 0,4 0-19 0,-2 0-22 0,-2 2-25 0,3-2-24 15,-3 0-26-15,1 0-19 0,2 6-17 0,-3-7-20 0,9 7-14 0,-7 0-14 0,6 3-23 16,-8-3-26-16,9 5-24 0,-7-1-27 0,6-1-26 0,-7 6-27 0,7 0-32 0,-8 0-33 15,9 0-47-15,-7 6-53 0,6-1-92 0,-6-1-106 0,5 2-44 0,-4 3-9 0,-3-5 14 16,3 7 27-16,-2-1 36 0,-1-1 41 0,2-4 43 0,-7 5 46 0,8-6 47 0,-8-4 50 16,-8 5 61-16,8 0 62 0</inkml:trace>
  <inkml:trace contextRef="#ctx0" brushRef="#br0" timeOffset="108791.01">31191 8109 0 0,'0'0'2'0,"5"0"108"0,-5-5 72 0,0 1 46 0,6 4 35 0,-6-6 26 0,0 1 23 0,0 1 23 0,7-5 22 0,-7 3 24 0,0 2 24 0,0-7 22 15,0 7 23-15,0-2-76 0,6-3-132 0,-6 4-73 0,0 1-41 0,0-5-19 0,0 3-7 0,0-3 1 0,0 3 1 0,0 0 1 0,8-3-3 0,-8 3-2 0,0 3-2 0,0-7-3 16,0 5-2-16,0 1-1 0,0-2 0 0,0 6-3 0,0 0 0 0,0 0-3 16,0 0-2-16,0-6-7 0,0 6-8 0,0 0-7 0,0 0-10 0,0-4-9 0,0 4-10 15,0 0-7-15,-8 0-11 0,8 4-6 0,-6-4-8 0,-1 6-5 16,1 0-4-16,1-2-2 0,-2 7-4 0,-2-4 2 0,4 4 1 0,-2 5 1 16,1-1 3-16,1-2 0 0,-11 7 2 0,11-5 2 0,-1 8 2 0,-2-3-2 0,8-1 2 15,-5 5 1-15,-3 3 0 0,8-5-1 0,-7 5-1 0,7-5-5 0,0 4-10 0,0-3-13 16,0 3-18-16,0-7-17 0,7 5-19 0,1-3-18 0,-8-3-22 0,13 1-23 15,-7 2-24-15,6-8-37 0,-3 7-41 0,2-4-66 0,1-3-80 0,4 2-51 0,-5-1-38 16,10-2-1-16,-9-3 17 0,8 1 27 0,-8-6 31 0,7 1 32 0,2-5 36 0,-8 0 39 16,0 0 39-16,6-5 47 0,-6 1 53 0,0-6 64 0,0 1 79 0</inkml:trace>
  <inkml:trace contextRef="#ctx0" brushRef="#br0" timeOffset="109202.43">31423 8250 105 0,'0'-4'195'0,"-6"4"60"15,-1-5 44-15,2 1 27 0,-4-2 17 0,4 3 15 0,0-3 17 0,-3-3 18 0,8 3 24 16,-5-4 25-16,5 5 27 0,-8-4-69 0,8 5-120 0,0-8-82 16,0 9-67-16,0-3-25 0,0 0-10 0,0-3 7 0,0 4 15 0,0 1 12 0,0-2 6 0,0 3 0 15,0-7-6-15,8 4-6 0,-8 1-10 0,0 1-10 0,5 4-9 0,-5-6-9 16,0 1-10-16,8 5-10 0,-8-4-10 0,5 4-9 0,-5-5-10 0,5 5-7 16,4 0-5-16,-4 0-4 0,2 0-6 0,-1 0-7 0,2 0-3 0,5 0-5 0,-8 5-4 15,9-1-1-15,-1 1-1 0,-6-5-3 0,12 10 0 0,-6-5 1 0,0 5-1 16,0-4 2-16,1 3-1 0,4 0-1 0,-4 0-1 0,-2 3 2 0,1 3-4 0,1-6-1 31,-9 4 0-31,11-1-4 0,-11 3-2 0,1-2-5 0,1-4-5 0,-2 2-4 16,-5 4-7-16,9-1-6 0,-9-5-5 0,0 2-7 0,-9 4-6 0,9-5-6 0,-5-1-4 15,5 0-5-15,-7 0-2 0,1-3 0 0,1 3 2 0,-11-3 7 0,11 4 6 16,-1-5 6-16,-2-1 8 0,3-4 8 0,-3 5 7 0,3-5 8 0,-2 0 10 16,0 0 11-16,0 0 13 0,1 0 14 0,-1 0 12 0,7 0 11 0,-5-5 13 0,-3 5 12 15,8-4 11-15,0 4 9 0,-6-5 7 0,6 1 7 0,-5-2 6 0,5-3 6 16,0 3 3-16,0-3 2 0,0 3 2 0,0-3-2 0,0-7-3 0,0 7-8 15,0 0-9-15,0-6-9 0,5 6-12 0,-5-6-11 0,6 0-8 0,-6 0-8 0,8 2-9 16,-3-2-10-16,2-1-8 0,-1 2-11 0,1-2-16 0,0 1-18 0,0 1-21 16,6 1-19-16,-8-3-21 0,9 1-19 0,-2 6-25 0,2 0-26 0,-1-6-31 0,-8 9-31 15,11-4-36-15,-5 5-44 0,2 1-52 0,0-1-67 0,0 5-74 0,0 0-35 16,0 0-18-16,1 5 10 0,-1-5 22 0,0 4 35 0,0 1 35 0,0 1 43 0,-7-2 46 16,7-4 47-16,-8 6 48 0,2-6 56 0,2 5 58 0,-4-5 67 0,-5 4 73 0</inkml:trace>
  <inkml:trace contextRef="#ctx0" brushRef="#br0" timeOffset="109677.12">31926 8152 0 0,'0'6'35'0,"0"3"153"0,0-3 91 16,0-6 62-16,0 0 44 0,0 0 36 0,0 0 31 0,0-9 28 0,0-3 28 0,5 3 26 15,-5 4 28-15,0-5 25 0,0 7 25 0,0-7-118 0,0 4-203 0,0 1-105 16,8 1-58-16,-8-2-28 0,0 6-10 0,0-5-8 0,0 5-5 0,0 0-9 0,0 0-9 16,0 0-13-16,0 0-13 0,0 0-11 0,0 0-9 0,0 0-8 0,0 0-12 15,0 0-4-15,0 0-6 0,5 11-2 0,-5-7-4 0,0 7 3 0,0-1 0 16,0-1 5-16,0 6 0 0,0 0 5 0,0 0 5 0,0-2 1 0,0 8 2 0,-5-6 3 15,5 3 2-15,0-3-5 0,0 4-5 0,0 0-9 0,-8-4-9 0,8 6-10 16,0-3-8-16,0-3-6 0,0 0-6 0,0 0-7 0,0-2-4 0,0 2-5 0,0-3-9 16,0-3-7-16,0 4-4 0,8-7-1 0,-8 3 4 0,0 3 7 0,0-9 10 0,0 8 10 15,0-7 8-15,0-4 10 0,0 0 7 0,0 4 7 0,0-4 10 0,0 0 10 16,0 0 9-16,0 0 8 0,0 0 6 0,0 0 5 0,0 0 3 0,0-4 4 16,0 0 3-16,-8-1 1 0,8-1 2 0,-5-4 4 0,-3 1 3 0,8-2 2 0,-6 2 0 15,1 0 1-15,-2-1 2 0,7-5 2 0,-8 0 2 0,2 6 3 0,0-7 3 0,-1 1-1 16,2 1 3-16,5-6-2 0,-9 6 0 0,2-1-3 0,7-4-1 0,-5 0-3 15,5 4-3-15,-6-3-1 0,6-3-2 0,0 2-3 0,0-2-2 0,0 3-3 16,0-3-4-16,0 8-3 0,0-8-2 0,6 3-6 0,-6 3-1 0,5-1-4 16,2-2-4-16,2 3-1 0,-4 0-5 0,2 5-3 0,-1-4-7 0,8 4-3 0,-7 1-3 15,-2-3-3-15,9 8-1 0,-9-6-5 0,3 6 1 0,4-2-3 0,2 6 1 16,-8-4-1-16,7 4-1 0,-6 0-1 0,4 0-3 0,-3 4 1 16,5-4 0-16,-5 6 1 0,-3-2 1 0,9 1-1 0,-9 4 1 0,2 3-1 0,-1-8-1 15,2 7 0-15,-2-4-3 0,-6 8-2 0,7-3-4 0,-7 3-5 0,5-6-3 16,-5 4-4-16,0 2-5 0,0 0-9 0,-5 0-9 0,5 0-9 0,-7 0-8 0,1-2-15 0,-2 2-12 0,2 0-15 15,-1 0-13-15,-7 0-12 0,9-6-10 0,-8 7-13 16,8-7-14-16,-11 0-19 0,11 1-20 0,-8-1-18 0,7-3-14 0,-1-1-15 16,1 5-14-16,6-5-28 0,-7-1-32 0,0 2-2 0,7-2 15 0,0-4 21 0,0 0 25 15,0 0 26-15,0 0 30 0,0 0 34 0,0 0 35 0,7 0 31 0,0-4 32 0,-1-2 34 16,7 2 54-16</inkml:trace>
  <inkml:trace contextRef="#ctx0" brushRef="#br0" timeOffset="109892.09">32315 8085 0 0,'9'-5'106'0,"-4"-5"100"0,2 1 70 0,-1-1 52 0,-1-1 46 0,-5 2 40 0,8-1 41 0,-8-5 39 0,8 6 42 0,-8-1 34 0,5-1 33 0,-5 4-8 0,6-4-32 0,-6 1-103 0,0 4-146 0,7 2-83 0,-7-6-52 0,0 6-28 0,0-2-19 0,0 2-20 0,0 4-21 15,6 0-19-15,-6 0-27 0,0 0-14 0,0 0-17 0,0 0-11 0,0 0-8 0,0 0-6 16,0 0-8-16,0 0-3 0,0 0-2 0,0 0 0 0,0 0 2 0,-6 4-4 16,6 2 2-16,0-2 0 0,0 6 3 0,-7 6 1 0,7-7 2 0,0 4 1 15,-6-2-1-15,6 5-8 0,-5 2-11 0,-3-3-15 0,8 4-23 0,-8 2-25 16,3-3-27-16,5 3-34 0,-6-2-37 0,-1 5-44 0,2-3-47 0,-4-3-73 0,4 1-81 0,5 2-55 15,-7-2-42-15,1 1-1 0,6-6 18 0,-5 6 31 0,5-5 35 0,0-5 41 0,-9-1 42 16,9 0 49-16,0-3 50 0,0-6 54 0,0 9 55 0,0-9 66 0,9 0 80 0</inkml:trace>
  <inkml:trace contextRef="#ctx0" brushRef="#br0" timeOffset="110230.11">32426 8290 0 0,'8'-4'10'0,"-1"-2"129"0,-1 2 81 0,5-7 59 16,-4 2 42-16,1-1 35 0,-2-5 30 0,1 6 33 0,-1-6 34 0,7 0 36 0,-5-4 37 0,-3 4 36 0,1 0 31 0,-6-3-86 15,7 2-155-15,-7 1-94 0,5 6-56 0,-5-6-31 0,0 6-13 0,9-7-11 0,-9 7-7 16,0 0-13-16,0 3-22 0,0-3-20 0,0 3-24 0,0-3-19 15,-9 3-19-15,9 2-12 0,0 4-10 16,-5-5-7-16,5-1-8 0,-7 6-2 0,7 0-7 0,-6 0 0 0,1 0 1 0,-3 0 0 0,0 6 0 0,3-6 3 0,-1 5-1 0,-7-1 3 16,5 8 0-16,1-9 5 0,-4 9 1 0,-2-3 2 0,5 0 4 0,-5 0 1 15,2 1 2-15,4 1 0 0,-7 3 1 0,7-5-1 0,-4 6 0 16,-5-4 2-16,5-1-1 0,4 3 1 0,-7-2-1 0,9-2 0 0,-8 0-1 0,8 3 0 0,-4-3-1 16,-3-5 1-16,5 5 1 0,0-3-2 0,2 3 1 0,5-3-2 0,-8 0 0 0,1-3 0 15,7-3 3-15,0 6 1 0,0-6 0 0,-5 0 0 16,5 0 3-16,0 0-2 0,0 0 0 0,0 0 0 0,0 0 1 0,0 0-1 0,0 0 3 0,5 4-1 15,-5-4 2-15,7 0 0 0,-7 0-1 0,8 0 0 0,-3 5-2 0,9-5 2 0,-9 0-1 0,2 0-1 16,7 0 2-16,-1 0 0 0,-8 4-3 0,9-4 0 0,-1 0 0 0,0 0-1 16,-5 6-2-16,3-6-1 0,2 0 0 0,-5 5-1 0,4-1 0 0,2-4 0 15,-9 6-1-15,10-1-1 0,-9-1-1 0,5 2-7 0,-4-2-7 0,1 1-15 0,5 4-19 16,-7-3-18-16,-1-2-20 0,3 7-26 0,0-8-28 0,-3 4-28 0,1-2-29 16,1-1-38-16,-2 5-41 0,-5-3-49 0,9-6-47 0,-2 3-59 0,-7 3-55 0,0 0-7 15,0-6 12-15,5 0 27 0,-5 0 31 0,0 0 40 0,6 0 42 0,-6-6 40 0,0 6 42 0,8-6 47 16,-8 3 50-16,0-3 50 0,5-3 62 0</inkml:trace>
  <inkml:trace contextRef="#ctx0" brushRef="#br0" timeOffset="110483.21">32700 8055 0 0,'0'-10'53'0,"7"1"125"0,-1 0 70 0,-1 0 52 0,-5-6 39 0,9 3 38 0,-9-3 37 0,7 8 38 0,-7-8 37 0,5 3 35 16,-5 3 33-16,0-6 14 0,8 11 2 0,-8-5-99 0,0-2-161 0,5 7-83 0,-5-7-48 15,0 11-22-15,0-4-12 0,0-2-15 0,0 6-19 0,0 0-22 0,0-3-19 0,0 3-22 16,0 0-16-16,0 0-15 0,0 0-13 0,0 0-11 0,0 0-9 0,0 0-3 15,0 0 0-15,0 3-4 0,0 3-3 0,0-2-1 0,0 1 2 0,-5 5 2 0,5 1 0 16,0 2 3-16,-8-3 4 0,8 4 1 0,-5 2 6 0,-2 2 4 16,7-3 5-16,-9 6 1 0,9-6-3 0,-5 3-6 0,-1 3-3 0,6-2-15 0,-7 0-16 0,7 2-17 0,-5-3-18 15,5 3-24 1,-8-2-24-16,8-5-25 0,-6 5-30 0,6 2-30 0,0-8-30 0,0 8-47 16,-7-6-49-16,7-2-51 0,0 2-44 0,0-4-34 0,-6 4-24 0,6-7 6 15,0 3 20-15,0-8 33 0,0 9 34 0,0-12 39 0,0 3 43 0,0-3 39 0,0 0 42 16,0 0 51-16,0 0 52 0,0 0 52 0,0 0 66 0</inkml:trace>
  <inkml:trace contextRef="#ctx0" brushRef="#br0" timeOffset="110655.85">32647 8276 20 0,'0'-5'126'0,"-5"-1"67"0,5-3 51 0,-5 3 43 0,5-3 35 0,-9 5 34 15,4-5 34-15,5-6 37 0,-7 3 37 0,7 3 38 0,-8 0 39 0,8-1-20 0,-5 1-50 16,5-3-70-16,-7-2-76 0,7 4-47 0,0 1-26 0,0-1-13 0,7 1-4 0,-7-2-12 16,5 2-15-16,-5-5-20 0,8 3-23 0,-1 1-24 0,-2 1-22 0,4 0-20 15,-4 0-23-15,0-3-20 0,3 3-18 0,5 3-14 0,-7-3-14 0,7 3-15 0,-5 3-20 16,4-1-19-16,-1-2-21 0,-2 1-27 0,3 1-32 0,1 4-35 0,1-6-39 0,-2 6-46 15,8 0-50-15,-8 0-88 0,2 6-106 0,6-6-69 0,-6 4-50 0,5-4-8 16,1 5 12-16,-8-5 27 0,8 0 36 0,-7 0 45 0,5 0 51 0,-4-5 53 0,-1 1 56 0,-8-2 59 16,3-4 65-16,0 0 80 0,-3 6 91 0</inkml:trace>
  <inkml:trace contextRef="#ctx0" brushRef="#br0" timeOffset="110813.12">33008 7918 0 0,'0'10'44'0,"0"4"164"0,-8-2 105 0,0-3 73 0,8-3 54 0,-5-2 41 0,5-1 30 0,0 3 26 16,0-6 21-16,0 0 20 0,0 0 18 0,-6 0 17 0,-1 0 21 0,7 5-134 15,-6-1-221-15,6 2-128 0,0 0-79 0,-8-3-42 0,8 9-20 0,-7-3-7 0,7 0 2 16,-5 6 0-16,5-5 1 0,0 9 4 0,-6-5 4 0,6 1-4 0,0 4-10 0,0 2-15 16,-8-3-25-16,8 3-28 0,-5-2-33 0,-3 2-35 0,3-3-43 0,-9 1-63 15,9 2-75-15,-15-3-97 0,6-3-104 0,1 1-43 0,-6-3-12 0,-2-2 9 0,-4 4 20 16,6-12 33-16,-8 3 39 0,1 0 45 0,0-6 49 0,-1 0 54 0,4 0 59 0,-6-6 68 16,-3 0 74-16</inkml:trace>
  <inkml:trace contextRef="#ctx0" brushRef="#br0" timeOffset="111523.55">29853 6347 0 0,'0'9'1'0,"0"-5"35"15,0 6 18-15,0 0 18 0,0 0 18 0,0 0 25 0,0 1 30 0,0-4 30 16,0-1 32-16,0 3 28 0,0-3 26 0,0 3 0 0,0-3-15 0,0-1-7 15,0 5 0-15,0-6 6 0,0-4 10 0,0 5 0 0,0-5-1 0,0 4-16 16,0-4-17-16,0 0-21 0,0 0-19 0,0 0-16 0,0 0-11 0,0 0-13 16,0 0-9-16,0 0-10 0,0 0-10 0,0 0-10 0,0 0-13 0,0 0-13 0,0 0-11 15,0 0-10-15,0 0-11 0,0 0-8 0,0 0-5 0,0 0-5 0,-5 0-5 16,5 0 2-16,0 0-1 0,0 0 5 0,0 0 5 0,0 0 5 0,0 0 6 0,0 0 9 16,0 0 4-16,0 0 2 0,0 0 4 15,0 0 2-15,-7-4 1 0,7-1 0 0,-6 1 1 0,1-2 1 0,5 2 0 0,-8-1-3 0,0-4-4 0,3-3-6 16,5 3-5-16,-14-1-6 0,9 1-7 0,-3-6-4 0,8 5-3 0,-7-4-2 15,-5-1-2-15,5 6-4 0,2-7-1 0,-3 1-5 0,1 2-5 0,1-2-3 16,0 0-4-16,1 0-1 0,5 0-4 0,-7 0 0 0,-2 0-2 0,4-3 2 16,5 2-2-16,-7 1 0 0,7 2-1 0,0-1-1 0,0-2-3 0,0 1 2 0,0 2-2 15,0-2 1-15,0 0 0 0,7 4-1 16,-7-2-1-16,0-3 1 0,5 7 3 0,-5-2-1 0,0 7 0 0,9-5 1 0,-9 4 2 0,0-5 1 0,0 10 0 0,0-6 2 16,0 6 0-16,7-3-1 0,-7 3-4 0,0 0-3 0,0 0-4 0,0 0-3 15,0 0-7-15,0 0-3 0,0 0-5 0,0 0-2 16,0 0-1-16,0 0 1 0,0 0-1 0,0 3 0 0,0 3 1 0,0 0 2 15,5 3 4-15,-5 0 3 0,6 1 4 0,0-1 4 0,-6 6 5 0,7 0 6 0,1 0 4 0,-3 4 0 0,2-4 0 16,0 4-2-16,-2 2 3 0,10-3 0 0,-10 2 0 0,2 5 2 16,0-6-1-16,-2 5 1 0,3 1-1 0,0-5 3 0,-3 5 0 0,1-1-1 15,1 4 1-15,-2-4 1 0,-5 3 4 0,9 1 0 0,-9-4-1 0,0 6 0 0,5-5 2 0,-5-1-1 16,0 0-2-16,0-5 2 0,7 5-3 0,-7-8-1 0,0 2-2 0,6-3-6 16,-1 0-7-16,-5 0-8 0,8 0-13 0,0-6-8 0,-3 1-9 0,2-4-11 15,0 3-10-15,-2-5-11 0,3 1-13 0,4 5-17 0,-5-10-18 0,0 5-21 16,6 1-23-16,-8-6-27 0,9 3-29 0,-7-3-49 0,-1 0-57 0,7 0-54 0,-6 0-50 15,-1 0-11-15,8 0 6 0,-7-3 19 16,-2-3 23-16,-5 1 31 0,8 1 33 0,-3-2 37 0,-5 1 37 0,0 1 45 0,0-5 47 0,6 3 57 0,-6-4 72 0</inkml:trace>
  <inkml:trace contextRef="#ctx0" brushRef="#br0" timeOffset="111965.93">30180 6536 99 0,'5'-9'168'0,"3"0"49"0,-2-1 40 0,1-1 37 0,-1 1 36 0,1-4 36 0,-7 4 36 0,6 1 32 0,-6 0 34 0,0-3 29 0,8 8 26 0,-8-7-72 0,0 7-129 0,0 4-73 0,0 0-44 0,0 0-29 0,0 0-20 0,0-3-23 0,0 3-23 15,0 0-20-15,-8 0-22 0,2 0-17 0,-1 0-19 0,1 3-12 0,-1-3-9 16,-7 4-3-16,9 2-5 0,-8-1 0 0,0-1-1 0,5 2 2 0,-2 0-1 16,1-6 2-16,-3 3 1 0,6 3 0 0,-2-1 2 0,2-5 1 0,-1 4 2 15,2-4 8-15,5 6 5 0,-8-6 10 0,8 0 10 0,0 0 9 0,0 0 7 16,0 0 8-16,0 0 7 0,-6 0 7 0,6 0 5 0,0-6 4 0,-5 2 0 0,5-1 1 16,0-1 0-16,-8 3-10 15,8-9-6-15,0 8-13 0,-5-7-10 0,5 4-12 0,-7-8-5 0,7 3-11 0,-9 3-6 0,4-6-4 0,5 2-6 0,-6 1-1 16,6-2-3-16,-7 4 0 0,7-3 3 0,-6-2 0 0,6 4-2 0,-7-4 2 0,7 7-1 15,0-6 0-15,0-2-2 0,0 1-4 16,0 1-2-16,0 4-2 0,0-5-2 0,7 0-3 0,-7 2-3 0,6-2-3 0,-6 0-3 0,7 0-3 0,-7 6 1 0,6-7-4 16,-1 7 1-16,4-2-1 0,-9 2 2 0,7-1 0 0,-2 0 2 0,3 1 0 15,-3 4 2-15,1-1-1 0,2 2 1 0,-3-1-2 16,2 1 1-16,-7 4-3 0,6 0 1 0,2-5-1 0,-2 5-1 0,-6 5-1 0,7-5 0 0,-7 0 0 16,5 4-2-16,-5 1 1 15,0-1 0-15,9 2 1 0,-9-1 2 0,0 4 1 0,0-2 4 0,0 2 1 0,0 0 1 0,0 0 4 0,0 6 3 0,0-5 0 16,-9 5 2-16,9 0 3 0,0 0-1 15,-5 0 1-15,5-2 1 0,-7 7-1 0,7-4 1 0,0 2 0 0,-6 1-2 16,6 2 2-16,0-8 0 0,0 13 0 0,-8-7-1 0,8 0 2 0,0 2-1 0,0 3 1 0,8 0 0 0,-8-3 1 16,0 1-1-16,6 4-6 0,-6-7-11 0,7 6-15 0,-7-7-19 0,5 3-19 15,4-2-23-15,-4 0-23 0,0-5-29 0,3 7-30 16,-1-6-34-16,-1-2-52 0,2 2-65 0,-3-3-86 0,-5 1-95 0,5-4-28 0,3 2 0 0,-8-2 20 0,6-3 30 0,-6 4 35 16,7-5 37-16,-7-1 40 0,0-4 42 0,0 0 47 0,0 0 48 0,0 0 61 15,0 0 66-15</inkml:trace>
  <inkml:trace contextRef="#ctx0" brushRef="#br0" timeOffset="112301.13">30701 6375 0 0,'0'-5'1'0,"0"1"109"0,0 4 81 0,0-6 54 0,0 2 42 0,0-5 37 0,0 4 34 0,0-2 37 0,0-2 36 0,0 4 38 0,0-5 38 0,0 7 34 0,0-7 36 0,0 5-72 0,6-1-126 0,-6 2-80 0,0-7-55 0,0 7-26 0,0-1-14 0,7-1-10 15,-7 2-11-15,0 0-15 0,0-1-17 0,0 5-19 0,7-6-19 0,-7 3-18 0,0 3-14 0,0 0-13 16,0 0-13-16,0 0-13 0,0-7-10 0,0 7-11 0,0 0-12 0,0 0-6 16,0 0-10-16,0 0-4 0,0 0-8 0,0 0-3 0,0 7-5 0,0-4-1 15,0 3-2-15,0-1 2 0,0 3 0 0,0 3 4 0,0 4 1 0,0 0 7 16,0-2 4-16,0 2 2 0,0 6 1 0,0-2-9 0,0-1-7 0,0 3-13 0,7-2-14 15,-7 2-14-15,0-3-14 0,0 1-19 0,5 2-19 0,-5-6-22 0,0-2-29 16,7 1-27-16,-7 2-32 0,6-5-43 0,-6-3-43 0,0 2-54 0,6-6-56 0,-6 8-45 16,0-9-40-16,0-3-1 0,0 0 16 0,0 0 27 0,0 0 30 0,8-3 39 15,-8-9 42-15,0 8 43 0,-8-6 46 0,8-4 51 0,0 5 53 0,-6-12 60 0,6 6 73 16</inkml:trace>
  <inkml:trace contextRef="#ctx0" brushRef="#br0" timeOffset="112455.63">30721 6159 0 0,'0'-13'6'0,"7"-1"118"0,-7-2 71 0,0 1 51 0,0 6 40 0,5-6 32 15,-5 5 30-15,0-5 27 0,0 6 24 0,0 0 21 0,7 0 19 0,-7-3 16 16,0 8 15-16,0-1-95 0,0-1-150 0,0 6-88 0,0 0-55 0,0-4-37 16,0 4-26-16,0 0-23 0,0 0-22 0,0 0-19 0,0 0-19 0,0 4-21 15,0 2-19-15,6-1-29 0,-6 4-34 0,0-2-41 0,0 6-44 0,6-4-53 0,-6 6-53 16,8 0-19-16,-8 0-4 0,7 0 12 0,-7 0 17 0,5 0 22 0,3-2 24 16,-2 2 28-16,-6 0 31 0,5 0 38 0,8-6 42 0,-6 6 45 0,0-6 51 0</inkml:trace>
  <inkml:trace contextRef="#ctx0" brushRef="#br0" timeOffset="112835.2">31136 6390 0 0,'16'10'19'0,"-11"-5"135"0,1-5 75 0,1-5 52 0,-2 5 37 16,4-4 30-16,-9-8 29 0,7 3 30 0,-7-6 29 0,5-3 31 0,-5 8 25 15,0-5 26-15,0 6 19 0,0-1-102 0,0-1-175 0,0 7-90 0,0-7-47 16,-5 2-22-16,5-1-7 0,0 1-10 0,-7 3-8 0,-2-4-15 0,9 1-15 0,-5-2-14 16,-2 7-14-16,1-5-9 0,1 4-8 0,-4 1-7 0,2-2-5 0,-4 0-5 15,3 2-3-15,3-1-2 0,-10 5-2 0,10 0-1 16,-2 0 1-16,2 0 0 0,-2 5 2 0,-6-5 2 0,5 4 0 0,2 2 2 0,6 0 3 0,-5-2 0 15,-3 5 5-15,0-4 0 0,8-1 2 0,-5 7 2 0,5-7 4 0,0 1 1 16,0 5 4-16,-6-4 2 0,6-1 3 0,0 3 2 0,0-2 4 0,0 3 1 0,0 2 5 16,6-7-1-16,-6 7 5 0,0-1-1 0,5-1 2 0,-5 0 2 0,8 0-1 15,0 7-2-15,-3-7 2 0,-5 1-5 0,14 4-2 0,-9 2 0 0,3-5-4 16,-1 2-1-16,-2 2-2 0,2 0-2 0,-2 0-2 0,2-6 0 0,1 6-2 0,5 0-2 16,-7-5 0-16,-1-1 0 0,2 0 0 15,2 0 1-15,-4 3-1 0,-5-8 1 0,6 7 0 0,1-7-2 0,-7 0 2 0,5 1-3 0,-5-5 2 0,0 5 1 16,0-5 3-16,0 0 1 0,0 0 4 0,0 0 2 15,0 4-1-15,0-4 1 0,-5 0-1 0,-2 0-1 0,1 0 2 0,1 0-5 0,-11 0-2 0,11 0-4 16,-9 0-5-16,-6 0-12 0,8 0-17 0,0 0-18 0,-9 0-21 0,10-4-18 0,-5 4-18 16,-2 0-21-16,-3-5-20 0,10 5-19 0,-2 0-22 0,0 0-31 15,-6 0-34-15,4 0-56 0,10 5-61 0,-9-5-49 0,1 0-39 0,8 4-3 0,-3 2 14 16,2-6 26-16,-7 6 26 0,13-3 33 0,-7-3 34 0,7 6 36 0,-6-6 34 0,6 0 47 16,0 0 47-16,0 0 58 0,0 0 74 0</inkml:trace>
  <inkml:trace contextRef="#ctx0" brushRef="#br0" timeOffset="113387.79">31483 6101 0 0,'0'-9'4'0,"0"5"112"0,0-7 68 0,0 1 46 0,0 5 38 0,0-5 37 0,0-4 34 0,5 4 33 0,-5 0 35 0,9 1 28 0,-9-2 30 0,5 2 27 0,-5 5 25 0,5-5-77 0,-5 3-138 0,0 0-67 0,8 3-37 0,-8-3-22 16,0 6-16-16,5-6-21 0,-5 6-21 0,0 0-22 0,0 0-21 0,0 0-16 0,0 0-14 0,0 0-14 15,0 0-7-15,8 6-10 0,-8-6-6 0,0 6-7 0,0 3-5 0,0-3-1 16,0 3 0-16,0 0 3 16,0 6 3-16,0 1 3 0,0-3 3 0,-8 7 2 0,8-1-2 0,-5 1 3 0,-3-1 0 0,3 2-3 0,0 1-2 0,-4 5-3 15,4-5-1-15,-2 5 2 0,1-5-1 0,-1 4 0 0,0-1-1 0,-5-1 0 16,12 0-1-16,-7 0 1 0,1 1 0 0,-2-1-1 0,2-5-1 0,6 2 0 0,0-3 0 0,-7 3-2 15,7-2-2-15,0-4 2 0,0 0-2 0,0-6 0 0,7 1 0 0,-7-1 3 16,0 0-1-16,0-3 4 0,6 0 2 0,2-3 2 0,-8-3 1 0,6 0 1 0,1 0 2 16,-7 0 3-16,5-3 4 0,2-3 4 15,0 0 4-15,0-3 7 0,-1 0 3 0,1-6 4 0,-7 5 2 0,5-10 2 0,4 7 0 0,-4-8 1 0,-5 2 2 16,5 0 0-16,-5-1-3 0,8-5 0 0,-8 1 1 0,5 0-7 0,-5 5-6 0,8-7-5 31,-8 3-4-31,0-3-6 0,8 3-1 0,-8-3-4 0,0 2-5 0,5-1-3 0,-5 7 0 0,0-6-4 0,6 3 1 0,-6 2-1 0,0 0 0 0,0-2 0 16,8 7 1-16,-8 1-1 0,0 1 1 0,0 3-1 0,5-1-5 0,-5 5-3 15,0 1-2-15,0 4-4 0,0 0-4 0,0 0-2 0,0 0 1 0,7 0-3 0,-7 4 2 16,6 1-2-16,-6 5-1 0,7-1 2 0,0 3-1 0,0 1 3 0,-2 1 1 16,3 1 5-16,-3 6 4 0,3-2 2 15,-2-1 5-15,-1 7 1 0,2-5-1 0,2 0 0 0,-4 4 2 0,-5 0 1 0,6-5 2 16,1 7 0-16,-2-7 0 0,4 5 2 0,-2-3-2 16,4 2 0-16,-6-3 2 0,3 4-7 0,0-5-10 0,-3 2-14 0,8-2-22 0,-7 1-23 15,1-1-23-15,1-4-33 0,4 3-34 0,-5-2-42 0,-2-5-49 0,3 2-82 16,-1-4-99-16,-1 6-59 0,-6-9-37 0,6 4-1 0,-6-5 16 0,7-1 27 0,-7-4 36 0,0 0 40 0,0 0 41 0,-7 0 46 0,1 0 48 0,0-4 54 15,-1-1 58-15,-1 1 73 16,-4-2 86-16</inkml:trace>
  <inkml:trace contextRef="#ctx0" brushRef="#br0" timeOffset="113561.68">31515 6482 1 0,'-8'5'118'0,"3"-5"93"0,0 0 67 0,5 0 48 0,-9-5 36 0,4 5 34 0,5-4 29 0,0 4 29 0,0-5 31 0,0 1 23 0,0-2 24 0,0 6-16 0,0-4-45 0,0-1-107 0,0-1-143 0,5 3-80 0,-5-3-47 0,9 0-24 0,-4 2-11 0,-5-1-12 0,5-1-9 15,8 2-11-15,-5 1-14 0,0-3-9 0,3 1-10 0,2 1-9 0,0-2-12 16,-6 0-13-16,7 2-21 0,4-1-23 0,-4 0-25 0,-2 1-27 0,8-2-27 0,1 6-38 16,-9-4-46-16,7-1-60 0,1 1-64 0,-1 4-52 0,1-5-44 0,0-2-8 15,-7 4 8-15,5 3 27 0,3-6 30 0,-10 1 38 0,10 1 41 0,-8-2 39 0,1 3 40 0,-2-7 51 16,2 5 51-16,-1-1 56 0,-1-4 74 0</inkml:trace>
  <inkml:trace contextRef="#ctx0" brushRef="#br0" timeOffset="113816.49">32050 6186 0 0,'5'0'17'0,"2"-6"133"16,-7 0 73-16,6 2 48 0,-6-7 36 0,8 8 30 0,-8-7 31 0,0 1 30 15,0-12 35-15,0 6 34 0,0 6 34 0,0-6 30 0,0 5 30 0,0 1-96 0,0 3-167 16,0-3-82-16,0 0-42 0,0 3-16 0,0-4-7 0,0 5-8 0,-8 1-8 0,8-1-18 16,0-1-18-16,0 2-23 0,-6-1-20 0,6 1-17 0,-7 4-16 0,7-5-12 15,-5 5-9-15,5 0-7 0,-9 0-7 0,4 0-4 0,0 0-2 0,-3 5-2 0,-5-1 1 16,5-4 2-16,3 9 1 0,-8-3 1 0,7 3 3 0,-1 3 3 0,-6-3 4 16,6 0 3-16,-5 0 0 0,4 6 2 0,3 1 0 0,-3-7 2 0,-3 6 0 15,4 0 2-15,-1 0-1 0,2-2 1 0,0-4 0 0,6 6 1 0,-7 1 1 0,7-7-1 16,-5 6-1-16,5-1-2 0,0-4-2 0,0 5 1 0,0 0-1 0,0-6 2 15,0 7-1-15,5-1 0 0,-5-2-1 0,7 1-1 0,-7-2-2 0,6 1-2 16,0 2-3-16,2 0-7 0,-1 0-7 0,-2-6-14 0,1 6-12 0,7 1-16 0,-5-2-22 16,4-4-25-16,-5-1-29 0,6 6-33 0,0-5-33 0,0-1-57 0,0 6-68 0,0-11-76 15,0 7-82-15,1-2-22 0,-2-3 1 0,2-2 19 0,-1 1 27 0,0-5 32 16,-2 0 37-16,-3 0 40 0,4-5 44 0,-3-5 46 0,-4 1 50 0,8-2 60 0,-8-2 67 0</inkml:trace>
  <inkml:trace contextRef="#ctx0" brushRef="#br0" timeOffset="114051.95">32179 6052 0 0,'0'-9'8'0,"0"4"121"16,7-5 74-16,-1 7 48 0,-6-4 33 0,8-2 32 0,-3 4 26 0,3-1 28 0,-3 2 28 15,2 4 22-15,0-5 25 0,-2 5 21 0,-5-4 18 0,7 4-88 0,1 0-150 16,-3 0-81-16,2 0-46 0,-7 4-18 0,7-4-6 0,-2 5-4 0,2-5-12 0,-7 4-6 16,9 7-8-16,-9-7-8 0,5 1-3 0,-5 5-6 0,6 0-4 0,-6-5-2 15,7 4-4-15,-7 6-1 0,0-5-4 0,0 5-1 0,0 0-5 0,-7 0-4 16,7 0-1-16,-6-2-1 0,6 7-6 0,-5-4-4 0,-4 2-7 0,2 1-19 0,2 2-23 15,-2-2-26-15,0 5-29 0,2-3-30 0,-3 3-24 0,1-5-28 0,2 0-28 16,-2 1-38-16,7 1-44 0,-7-3-46 0,7 1-43 0,0-4-42 0,0 0-38 0,0 0 3 16,0-5 22-16,0-1 31 0,0 0 37 0,0 1 35 0,0-5 38 0,7 1 37 0,-7-6 39 15,0 0 44-15,0 0 45 0,7 0 48 0,-2-6 62 0</inkml:trace>
  <inkml:trace contextRef="#ctx0" brushRef="#br0" timeOffset="114403.57">32368 6366 44 0,'6'-10'134'0,"1"1"52"0,-1-6 38 0,2 4 31 0,-8-2 28 16,7-2 33-16,-7 5 35 0,5-5 37 0,1 0 32 0,-6 0 32 0,0 0 30 0,8 0-41 15,-8 2-81-15,0-2-67 0,5 0-59 0,-5 6-28 0,0-1-11 0,8 1-5 16,-8-3-5-16,0 3-14 0,0 4-21 0,0 1-20 0,7-2-16 0,-7 6-19 0,0 0-18 16,0 0-13-16,0 0-12 0,0 0-13 0,0 0-11 0,0 0-14 0,0 0-10 15,0 0-11-15,0 0-5 0,0 0-5 0,0 0-3 0,-7 0-3 0,-1 6 1 0,8-2-1 16,-5 7 1-16,5-8 5 0,-8 9 0 0,2-3 3 16,1 1 6-16,-2-1 5 0,-1 6 6 0,2-5 0 0,-1-1 2 15,1 6 0-15,1-6-2 0,-11 6-1 0,11-4 2 0,-1 3-2 0,-1-5 0 16,2 6-1-16,-9-4 0 0,7 2-1 0,1-3 0 0,1 1 0 0,-4-1 0 0,2-1 0 0,2 0-1 0,5 1 2 0,-7-5-1 15,7 4 0-15,-7-3-2 0,7 0-1 16,-5-2 2-16,5 1 0 0,0-5 2 0,-8 6 3 0,8-6 3 0,0 0 4 16,0 0 7-16,0 0 5 0,0 0 9 0,0 0 5 0,0 0 4 0,0 0 6 0,8 0 6 0,-8 3 0 0,5-3 0 0,2 0 3 0,-7 0 1 15,7 0-2-15,-2 0-3 0,2 0-2 0,7-3-4 0,-8 3-7 0,1 0-9 16,7 0-5-16,-9 0-7 0,2 0-3 0,4 0-6 0,-3 0-3 0,0 0-1 0,-3 0-2 16,1 0-2-16,1 3-4 0,7-3-2 0,-7 4-1 0,-2-4-3 0,1 6-5 15,2-1-6-15,-3-1-13 0,3 2-11 0,-1 0-19 0,-7 3-21 0,6-4-23 16,0 5-29-16,-1-1-35 0,2 0-34 0,1-3-39 15,-2 9-41-15,-6-5-65 0,7-1-75 0,-1-5-63 0,-6 7-45 0,5-2-10 0,3 1 15 0,-8-5 30 0,0 1 33 0,0-2 43 0,0-4 43 16,0 0 46-16,0 0 52 0,0 0 48 0,0 0 52 0,0 0 65 0,0 0 77 16</inkml:trace>
  <inkml:trace contextRef="#ctx0" brushRef="#br0" timeOffset="114732.18">32674 6165 10 0,'7'-15'89'0,"-1"2"41"0,2-2 26 0,-8 4 26 0,5-3 23 0,2 0 28 0,-1-2 32 0,-1 1 29 0,4 6 29 0,-2-6 27 0,-7 5 27 0,5 1-24 0,3-2-53 0,-8 2-42 0,0 5-39 0,5-5-11 0,-5 3 3 0,6-3-1 0,-6 3 0 0,0 6-9 0,0 0-14 16,0-6-16-16,0 6-14 0,0-3-13 0,0 3-18 0,0 0-14 0,0 0-16 0,0 0-16 0,0 0-15 16,0 0-15-16,0 0-10 0,0 0-9 0,-6 0-3 0,6 0-7 0,-5 0-6 15,-3 3-4-15,3 3-1 0,-2 0 2 0,-2-3 3 0,4 3 7 0,-1 4 6 16,-6-5 6-16,4 4 7 0,2 1 5 0,-7 4 0 0,5-4-2 0,-5 5-5 0,8-6-1 15,0 6-4-15,-9 6 1 0,7-8 1 0,-1 2-2 0,3 6-1 0,-2-8-2 0,0 7-2 16,2-4-1-16,-3 2-8 0,3 1-4 16,5-4-4-16,-8 4 2 0,2 1-2 0,6-4 0 0,0 2-4 0,-5 3-1 0,5-6-5 0,0 4-3 0,0-1-5 0,0-2-12 0,5 2-13 31,-5-3-14-31,6 0-12 0,2 0-19 0,-3 4-20 0,3-8-28 0,-3 4-29 0,2-2-27 16,0-3-31-16,-2 4-45 0,3-2-54 0,4-3-80 0,-3 1-84 0,-4-1-35 15,8 0-8-15,-8-3 13 0,3 0 23 0,5-3 34 0,-7-3 39 0,2 0 38 0,-3 0 43 16,2-3 43-16,-7-9 45 0,6 8 57 0,-1-6 59 0</inkml:trace>
  <inkml:trace contextRef="#ctx0" brushRef="#br0" timeOffset="115126.79">32718 6238 0 0,'0'0'3'0,"0"-3"110"0,9-4 66 16,-9 7 41-16,0-5 30 0,0 1 30 0,0-1 32 0,7-1 33 0,-7 2 36 0,0-1 34 15,5 1 31-15,-5-1 30 0,0 1 24 0,0 4-76 0,0-6-135 0,8 0-64 16,-8 2-31-16,0-1-10 0,0 5-2 0,0-6-9 0,0 3-11 0,0-3-21 0,5 6-19 15,-5-4-18-15,0-1-14 0,0 5-15 0,0 0-10 0,0-4-7 0,6-1-11 16,-6 5-7-16,0-7-8 0,8 7-8 0,-8 0-7 0,0 0-6 0,5-3 0 0,-5 3-3 16,7 0-6-16,-7 0-3 0,7 0-2 0,0 3-1 0,-7-3-3 0,6 7 0 15,1-2-3-15,-2-5 0 0,4 4-1 0,-4 5 2 0,2-3 2 0,-1 3-3 0,1-4-2 16,-1 5-1-16,2 0 2 0,-3-1 0 0,0 6-1 0,4-6 2 0,-4 6 2 0,-5 0-2 16,7 0-4-16,-7 0-3 0,8 0-8 0,-8-2-6 0,0 8-9 0,-8-6-6 0,8-2-11 15,0 7-7-15,-7-4-6 0,2-1-2 0,5 3 0 0,-9-8-2 0,9 5 2 0,-5 0 2 16,0-6 4-16,5 0 6 0,0-3 7 0,-8-2 9 0,8 2 14 0,0-1 18 15,0-5 24-15,0 0 24 0,0 4 27 0,0-4 15 0,0 0 14 0,0 0 7 0,0 0 7 16,-6-4 6-16,6-1 8 0,0-1 5 0,0 2 3 0,0-2 2 0,0-3 3 0,0 0-6 16,0-1-8-16,0-1-13 0,0-4-18 0,0 6-10 0,0-4-8 0,6-2-6 0,-6-1-7 15,0 2-6-15,0-1-6 0,8-1-6 0,-8 7 1 0,0-6-6 0,5 2-7 0,-5-2-4 16,5 0-5-16,-5 4-4 0,9-2-6 0,-4-3-12 0,-5 7-16 0,7-6-14 16,1 6-13-16,-3-6-21 0,2 5-18 0,0-1-26 0,-2 2-29 0,3 0-33 0,-3 0-32 15,3-1-36-15,-2 4-35 0,6-3-53 0,-4 3-60 0,-2 2-67 0,1 4-68 0,-1-5-25 16,-1 5-4-16,3 0 19 0,0 0 31 0,-8 5 37 0,5-5 42 0,1 4 47 0,-6-4 47 15,7 6 49-15,-1-2 50 0,-6-4 59 0,0 0 61 0</inkml:trace>
  <inkml:trace contextRef="#ctx0" brushRef="#br0" timeOffset="115616.16">33064 6253 0 0,'0'0'1'0,"0"0"104"0,7 4 74 0,-7-4 50 15,0-4 38-15,0 4 37 0,8-4 32 0,-8-1 39 0,5-1 39 0,2 3 36 0,0-4 35 16,-7 2 30-16,0 1 29 0,5 4-71 0,-5-5-134 0,0-1-73 0,8 6-50 15,-8-4-27-15,0 4-18 0,0 0-20 0,0 0-21 0,0 0-26 0,0 0-29 0,0 0-22 16,0 0-20-16,7 0-14 0,-7 4-11 0,0-4-8 0,0 6-5 0,6 3-2 0,-6-4 0 16,0 5-1-16,6 1 1 0,-6-3 3 0,0 7 7 0,0-4 3 0,0 4 1 0,0-2 2 15,0 2 3-15,0 1 0 0,0-2-2 0,0 0-2 0,-6 0-1 0,6 7-2 16,0-8-3-16,-6 8 0 0,6-6-2 0,0 4-2 0,-7-5 1 0,7 7-4 0,-8-8-5 16,8 2-7-16,-5 0-10 0,5-5-9 0,0 5-3 0,0-6-9 0,-7 0-5 0,7 3-6 15,0-3-5-15,0-3-3 0,-7-2-5 0,7 5-4 0,0-4-4 0,0-5 2 16,0 4 4-16,0-4 9 0,0 0 13 0,0 6 9 0,0-6 14 0,0 0 10 0,0 0 12 15,0 0 11-15,0 0 13 0,0 0 10 0,7-6 13 0,-7 6 10 0,0-4 15 16,7-1 9-16,-7 1 11 0,0-5 5 0,0 3 0 0,5-3-1 0,-5-3 4 0,0-2-2 16,0 0-1-16,0-1-3 0,0 0-3 0,0 0-4 0,0-3-1 15,0-3-3-15,0 2-6 0,-5 1-12 0,5-9-8 0,0 9-7 0,-7-7-3 0,7 6-6 0,0-5-9 0,-7 3-1 16,7-3-5-16,-5 5 0 0,5 0-5 0,-8-7-4 0,8 7-7 0,0 1-4 16,0-3-4-16,-7 2 1 0,7-2 3 0,0 3 2 0,0-1 1 0,0 4-1 0,0 0 1 15,0 0-2-15,7 0-2 0,-7 0-2 0,0 6-2 0,0-1-1 0,8 1 0 0,-8 0-3 16,0 3-3-16,5-3-1 0,2 3-3 0,-7 6-3 0,7-6-5 0,-7 3 1 0,5 3 0 15,3 0 0-15,-1 0-2 0,-1 0-3 0,0 0 4 0,1 0 0 0,-2 0-2 16,11 3 3-16,-11 3 3 0,1-6-2 0,1 6 1 0,-2-3-2 0,4 3 4 0,3 0-1 16,-12-2-2-16,11 5 2 0,-11-4-2 0,9-1 2 0,-2 7-5 0,-7-2 2 0,5-2-2 15,-5 2-2-15,7 0-7 0,-7 0-2 0,0 6-5 16,0-5-3-16,0 1-9 0,0 2-9 0,0 2-14 0,0-6-15 0,0 7-14 0,-7-1-15 0,7-1-17 0,-5 2-17 0,-2-7-13 16,-2 4-10-16,4 2-10 0,-1 0-11 0,-1 0-17 0,2-5-23 0,-4 4-21 15,4 2-21-15,-8-7-16 0,8 0-34 0,-3 1-39 0,0 1-3 0,3-1 13 0,-2-1 22 16,1-4 23-16,0-1 26 0,6 2 25 0,-7-2 30 0,7-4 31 0,0 0 37 0,0 0 37 0,0 0 37 15,0 0 55-15</inkml:trace>
  <inkml:trace contextRef="#ctx0" brushRef="#br0" timeOffset="115872.38">33332 6146 0 0,'13'-9'3'0,"-5"-3"111"0,-3 3 65 0,0 0 45 0,4-6 34 0,3 6 36 0,-4-7 37 0,-3 1 39 0,9 1 39 0,-9 1 37 0,2-3 38 0,-7 1 33 0,6 6 34 0,2-6-75 0,-8 6-134 0,6 3-69 16,-6-3-33-16,7-1-19 0,-7 5-10 0,5 1-20 0,-5-2-23 0,0 6-28 0,0 0-28 0,0 0-25 0,0 0-26 0,0 0-24 0,0 0-20 0,0 0-14 0,0 0-11 0,0 0-4 0,0 0-4 0,0 0-5 0,0 6 0 0,0-2-3 0,0 5 4 16,0 0 2-16,0-3 4 0,0 3 2 0,-5 7 3 0,5-7 5 0,0 6 6 0,0-6 0 0,-7 6 1 0,7 0 0 0,0 0 0 0,-6 0-1 15,6 0 1-15,-8-2-1 0,8 2 1 0,0 6-7 0,-6-8-8 0,6 2-13 0,0 0-16 16,0 0-17-16,-7-2-16 0,7 2-21 0,0 0-24 0,0-4-25 0,-5 3-29 16,5 0-23-16,0 2-30 0,-7-7-39 0,7 6-42 0,0-6-41 0,-7 0-31 0,7 7-38 0,-5-7-39 15,5 1 0-15,-8 4 17 16,8-2 27-16,-7-8 33 0,7 7 36 0,0-8 39 0,0 1 37 0,-5 2 41 0,5-6 43 0,0 0 47 0,0 0 46 15,0 0 61-15</inkml:trace>
  <inkml:trace contextRef="#ctx0" brushRef="#br0" timeOffset="116190.73">33437 6380 76 0,'6'-5'150'0,"1"-4"45"16,-2 3 33-16,4-7 30 0,-4 1 26 0,0-2 29 15,3-9 32-15,-3 2 35 0,3 1 34 0,0 1 36 0,-3 4 36 0,-5 0-54 0,6 2-107 0,1 4-63 0,-7-12-35 0,6 6-18 0,1 2-8 16,-7-2-4-16,6 4-2 0,-6-3-12 0,7 5-15 0,-7-2-19 0,0 1-20 0,6 1-24 0,-6 3-22 16,0 1-18-16,0 1-11 0,0 4-12 0,0 0-13 0,0 0-12 0,0-5-8 15,0 5-9-15,0 0-9 0,-6 0-3 0,6 0-7 0,-7 5-1 16,1-5-5-16,-1 4 3 0,1 1 0 0,-1 1 1 0,1 3 4 0,1-3 4 0,-3 4 6 0,-5-5 3 0,5 4 2 15,3 1 2-15,0-1 1 16,-9 0-1-16,7 3 0 0,1-3-1 0,-8 1 1 0,7-1-1 0,2-4-1 0,-2 5 2 16,0 0 0-16,2-1 0 0,-3-4 0 0,1 5 0 0,2-5 0 0,5 4 0 15,-9-2-1-15,4-4 1 0,5 8 0 0,0-7 0 0,-5 0-1 0,5 2 2 0,0-1 0 0,-8-1 1 0,8 1-1 0,0 1 4 0,0-6 1 0,8 4 4 16,-8 2 2-16,5-1 3 0,-5-5 1 0,5 4 1 0,4 2 3 0,-4-6 1 0,2 3 0 0,1 3 4 16,-3-6 0-16,9 4-1 0,-9-4-3 0,8 5-1 0,1-5-2 0,-7 6-2 0,7-6-6 15,-9 3 0-15,8-3 0 0,-8 0-4 16,11 7-1-16,-11-7-4 0,1 0-1 0,1 0-1 0,-1 5-3 15,1-5-3-15,-1 0-2 0,1 0-5 0,-1 4-4 0,-6-4-12 0,8 0-11 0,-8 0-14 0,0 5-15 0,5-5-16 0,-5 0-14 0,0 0-15 0,0 0-14 0,8 4-14 16,-8-4-19-16,0 0-14 0,0 0-15 0,0 0-15 0,0 10-15 0,0-5-21 0,-8 0-28 16,8-5-33-16,0 4-29 15,-5 2-38-15,5 0-39 0,0-2-5 0,-8-4 14 0,8 5 20 16,-6-5 28-16,6 0 29 0,0 6 31 0,0-6 32 0,-7 0 33 0,7 0 43 0,-6 0 43 0,6-6 47 16,-7 1 64-16</inkml:trace>
  <inkml:trace contextRef="#ctx0" brushRef="#br0" timeOffset="116438.93">33593 6150 100 0,'5'-4'172'0,"-5"-5"50"16,7-3 40-16,1 9 39 0,-2-8 37 0,0 1 39 0,-6 1 40 0,7 0 38 0,-2-1 39 15,-5-1 34-15,8 1 32 0,-8 5-67 0,8 1-127 0,-8-1-73 0,5 5-46 0,-5-4-33 16,0 4-23-16,0 0-25 0,0 0-25 0,0 0-28 0,0 0-32 0,0 0-23 0,0 0-25 16,0 0-16-16,0 0-17 0,0 0-10 0,0 4-9 0,0 1 1 0,0 4 0 0,0-3 7 15,-5 3 4-15,5 1 5 0,-8 1 5 0,8-2 4 0,-8 1 3 0,8-1 5 16,-5 7 0-16,5-7 0 0,-7 6 0 0,7-1-2 0,-6 2 5 0,6-7-4 0,0 4-1 0,-6 2-3 15,6 0-4-15,0-4-2 0,0 3-3 0,0 0-2 0,0 2-2 0,0-1-10 16,6-2-15-16,-6 1-16 0,0 2-19 0,0-7-22 0,0 6-21 0,6 0-25 0,-6-5-24 0,0 4-20 16,0-4-22-16,0-1-20 0,0 3-19 0,0 2-30 0,0-4-32 0,-6-1-27 0,6-5-27 15,0 7-29-15,0-1-28 0,0-5-6 0,0-1 5 0,0 2 21 0,0-6 29 16,-6 3 31-16,6-3 32 0,0 6 32 0,0-6 33 0,0 0 39 0,0 0 40 0,-8 0 43 0,8-6 42 16</inkml:trace>
  <inkml:trace contextRef="#ctx0" brushRef="#br0" timeOffset="116630.78">33553 6429 76 0,'0'-5'150'0,"0"-1"44"0,0-1 34 0,-6-4 33 0,6 1 31 0,0 0 32 0,0 0 32 15,-7 0 33-15,7 1 31 0,0 0 32 0,-6-7 27 0,6 7-53 0,0 0-105 0,-7-1-56 16,7-1-31-16,0 1-12 0,-6 1-7 0,6-2-8 0,0 3-14 0,0-3-13 0,-7 8-19 16,7-9-15-16,0 8-16 0,0-7-16 0,0 7-14 0,0-1-11 0,0 5-15 0,0-4-12 15,0 4-15-15,0 0-13 0,7-5-11 0,-7 5-12 0,0-4-11 0,0 4-15 16,0 0-15-16,6 0-20 0,-6 0-22 0,7 0-23 0,-7-6-25 0,6 6-31 0,-6 0-33 0,7 6-29 16,-7-6-28-16,6 0-46 0,2 0-50 0,-3 4-54 0,-5-4-51 0,8 0-31 0,-3 5-21 15,-5-5 9-15,8 4 24 0,-2-4 31 0,-1 0 37 0,-5 0 41 0,7 0 43 0,-7 0 44 16,8 0 40-16,-8-4 51 0,6-1 54 0,-6 5 55 0,0 0 64 15</inkml:trace>
  <inkml:trace contextRef="#ctx0" brushRef="#br0" timeOffset="116764.76">33613 6165 75 0,'0'5'165'16,"6"-5"58"-16,-6 4 44 0,6-4 37 0,-6 6 28 0,7-6 26 0,-2 0 26 15,11 0 26-15,-11 0 22 0,-5 0 29 0,0 0 27 0,0 0-55 0,6 6-103 0,-6-6-74 0,0 0-59 16,5 4-34-16,-5 1-22 0,0-1-11 0,7 1-9 0,-7-1-7 0,9 2-10 0,-9 3-8 16,0 3-8-16,5-9-11 0,-5 8-15 0,0 3-11 0,0-5-13 15,0 6-10-15,0-4-9 0,0 2-13 0,0 2-17 0,-5 1-22 0,-4-2-26 0,2 0-37 0,2 6-38 0,-6-5-64 16,3 4-72-16,-5-4-99 0,-6 0-104 0,4 4-42 0,-4-5-14 0,6-4 7 0,-6 5 12 0,-1-6 25 15,1 1 31-15,-2 1 40 0,3-8 46 0,-8 3 51 0,6 0 58 0,-6-6 66 0,6 4 72 0</inkml:trace>
  <inkml:trace contextRef="#ctx0" brushRef="#br0" timeOffset="118811.03">26454 8563 66 0,'8'6'119'0,"-3"-6"14"0,2 0-4 0,-7 0-5 0,0 0-7 0,0 0 1 0,7 0 5 0,-7 0 9 0,0 0 12 0,0 0 15 0,0 0 19 0,0 0-45 0,0-6-82 0,-7 6-21 16,7 0 7-16,-7 0 32 0,2 0 40 0,-3 0 38 0,1 0 33 0,2 0 27 0,-9 6 20 0,9-6 11 0,-8 0 9 0,5 0-1 0,-3 0-2 0,3 0-13 0,-5 0-14 15,5 0-20-15,-2 0-23 0,1 0-16 0,2 4-22 0,-4 1-18 0,4 0-16 16,1-5-22-16,-2 10-16 0,-4-4-18 0,6 3-14 0,-2 1-10 0,2-7-8 0,-1 8-5 15,2 5 1-15,-4-7-2 0,4 0 0 0,5 6 1 0,-5-6 1 0,-3 1 0 16,8 5-1-16,-5 0 0 0,5-6 0 0,-8 7 0 0,8-7-1 0,0 6-3 16,0-1-1-16,0-4-2 0,-8 5-3 0,8-5 0 0,0 4-2 0,0-4 1 15,0 5 1-15,0-6 0 0,0 1-1 0,0-1 1 0,0 2 0 0,0-7 2 16,0 2 2-16,0-1 6 0,0-5 6 0,0 4 8 0,0-4 11 0,0 0 14 0,0 0 14 16,0 0 11-16,0 0 14 0,0 0 6 0,0 0 9 0,8 0 4 0,-8-4 6 0,8-1 4 15,-3-1 3-15,3-4 3 0,-8 5 1 0,5-4-2 0,0-1-5 0,4 1-10 16,-4-6-13-16,2 5-11 0,-1-4-14 15,2-1-6-15,-2 5-7 0,1-5-2 0,-2 0-6 0,9 2-7 0,-7-2-4 0,-1-6-8 0,6 8-6 16,-3-1-10-16,1-7-5 0,-2 7-3 0,5 0-4 0,-5-7 0 0,3 6 1 0,-3 2-1 16,5-3 0-16,-8 2 1 0,2 4 2 0,5 1 1 0,-5-3 1 0,-7 9-3 15,8-3 0-15,-3 1-5 0,-5 1-6 0,0 4-1 0,0 0-3 0,7 0 2 0,-7 4-2 16,0 1-1-16,7 1 0 0,-2 4-3 0,-5-1-1 0,7 0-1 0,2 11 0 0,-4-4 0 16,-5 3 1-16,6-1 7 0,1 3 3 0,-2 3 3 0,4-5 1 15,-4 5 3-15,2-3 0 0,-7 3 1 0,6-5-1 0,-1 2-1 0,3-2 0 0,0-1 0 16,-3 3 2-16,2-6-2 0,-7 3-1 0,12-2-8 0,-4-1-11 0,-1-2-12 15,-2 2-16-15,1-4-24 0,2 4-21 0,-3-7-30 0,10 3-31 0,-15-2-38 0,6 0-41 16,0-3-71-16,1 0-86 16,-7-2-82-16,5 1-80 0,-5-5-23 0,0 0 5 0,0 0 23 0,-5 0 30 0,-2 0 37 0,1 0 43 0,-7-5 46 0,5 1 47 0,-5-8 55 15,-5 3 56-15,4 0 71 0,-12-2 75 0</inkml:trace>
  <inkml:trace contextRef="#ctx0" brushRef="#br0" timeOffset="120148.7">23121 8837 47 0,'0'0'154'0,"0"-6"67"0,0 6 51 0,0 0 44 0,0-3 35 0,0-1 34 0,0 4 33 0,0-6 31 0,-7 6 30 0,7-5 26 0,0 5 25 0,0 0-50 0,0 0-90 0,0 0-91 0,0 0-94 0,0 0-53 15,0 0-33-15,0 0-24 0,0 0-17 0,0 0-15 0,0 0-17 0,0 0-13 0,0 0-11 0,0 0-10 0,0 0-7 0,0 5-3 0,0 1-3 0,0-2 0 16,0-1-1-16,0 8 5 0,-7-7 4 0,7 8 2 0,0-3 2 0,0 0 2 0,0 6 2 16,-7-6-2-16,7 7 2 0,-6-1-1 0,6-2 0 0,-7 2 0 0,1 6 1 15,-1-8 0-15,1 7-2 0,-7 1-2 0,5-3-1 0,-5 1 0 0,3 2-1 16,-4-2-1-16,1 1 3 0,-8-1 0 0,9 0-1 0,-8 2 0 0,-1-3 2 16,-2 6 1-16,-4-3 2 0,1-2 4 0,0 2 1 0,-6-3 3 0,-2 1 0 0,-3 2 0 15,-3-3 3-15,1 3 2 0,0-2 1 0,-1-4 2 0,-7 3 0 0,3-2-2 16,-2 2-2-16,7-3-1 0,-7 1-2 0,2-7-6 0,-3 6 0 0,-5-1-3 15,6-4-4-15,-7-1 2 0,3 3-3 0,-2-3-4 0,5 0-2 0,-11 1-3 16,5-1-1-16,2-3-1 0,-1 3-1 0,-8-3 1 0,9 3-1 0,-9-4 0 0,2-1 1 16,-6 6 0-16,4-4 0 0,-3-1-3 0,3-1-1 0,-6 2-3 0,2-3 1 15,-6 3 1-15,4-1-1 0,-8-1 1 0,11 2 2 0,-8-2-2 0,0 1 0 16,-8 1-3-16,8-2 2 0,-9 1-2 0,2 1 0 0,1-2 3 0,-2 1 2 0,-7-1 2 16,9 1-1-16,-8-1 2 0,2 2-1 0,-4 0-1 0,2-3 2 0,1 3 2 15,0 0 2-15,-8-2 0 0,8 1-1 0,-6-1 0 0,-2 1 1 0,2-5-1 16,-2 4-1-16,0 2 2 0,2-1-1 0,-2-1 1 0,0 2-1 0,-5 0 2 15,7-3 0-15,-10 3 0 0,10-2 2 0,-2 5-1 0,-5-4 1 0,5 1 0 0,-3 3 0 16,-4-3 1-16,8 4-1 0,0-5-1 0,-8 4 0 0,7-5 0 0,-5 2 0 16,0 3 0-16,7-3-1 0,-10 4-1 0,10-5 1 0,-1 4-3 0,-7-5 1 0,6 2-2 15,-5-3 1-15,7 3 0 0,-7-1 0 0,5-1-1 0,0 2 2 0,-6 0 0 16,7-2 3-16,-8-4 1 0,10 5 2 0,-9-1-2 0,6-4-2 0,2 5 0 16,-4-5 1-16,4 0 2 0,-7 4 1 0,7-4-1 0,4 0 2 0,-6 0-3 15,2 0 2-15,-2 0-3 0,2 0-3 0,6 0-1 0,-8-4-2 0,0 4 4 16,7 0 0-16,2 0 1 0,-9 0-3 0,7 0-1 0,-7 0 0 0,7 0-1 15,1 0 0-15,-6 0 1 0,4 0 1 0,9 0 0 0,-8 4-1 0,2-4 0 0,-4 0 0 16,3 0-1-16,5 6 0 0,2-6 1 0,-8 5 0 0,7-5 0 0,1 4 0 16,-1-4-1-16,-2 0-2 0,9 5 3 0,-8-5 0 0,8 7 0 0,-8-7-1 15,8 3-2-15,-5 3 2 0,2-6-1 0,3 0 0 0,0 5 1 0,-8-5 1 0,8 4 3 16,-3-4 0-16,3 4 1 0,0-4-3 0,0 6 1 0,0-6-2 0,0 5 2 16,-3-5 2-16,3 4 1 0,0 1 2 0,6-5 2 0,-7 6-1 0,1-2 0 15,0 2 0-15,-1-1 0 0,-1-1-1 0,2 1 3 0,6-5 4 0,-7 4-2 16,1 2 5-16,5-2-2 0,-5 1-1 0,5 0-2 0,-5-1-2 0,5 3-1 0,-5-2 0 15,6-1 1-15,-7 1-1 0,7-5-3 0,1 4 2 0,-2 2-2 0,-5-3-2 0,5 3-3 16,0-6-1-16,-5 5 2 0,6-1 1 0,-6 2 4 0,5-6 0 0,-5 6 3 16,5-2-2-16,-5 1 1 0,-1 1 1 0,7-6 0 0,-6 3 1 15,0 1 1-15,-3 2 0 0,3-1 4 0,0-1-1 16,-1 1-4-16,1 2-2 0,-1-4-3 0,0 3-2 0,1-1 0 0,0-1 0 0,-8 2 0 16,8-2-3-16,-1-4 0 0,1 5-2 0,0-5 0 0,-8 0-1 0,8 4 0 0,-2-4-1 0,-4-4 2 15,4 4 2-15,1 0 3 0,1-5 1 0,6 1 3 0,-6-2 2 0,-1 2 0 0,1-7 2 16,5 8 4-16,1-9 3 0,-1 3 3 0,3-1 2 0,-4 1 4 0,2-6 0 15,6 0 0-15,-1 0 2 0,-3-3-1 0,5 2 0 0,-2-3 2 0,2-1 0 0,0-4 0 16,0 5-4-16,5-11-1 0,-5 6-2 0,-2-7-3 0,10 4-3 0,-11-4-3 16,9 3 1-16,1-7-4 0,-1 1-3 0,-1 6 1 0,0-8-4 0,2 2-2 15,5 4-2-15,-7-4-2 0,9 6 0 0,-1-7-1 0,0 1-3 0,-2 4 0 16,7-4-1-16,3 6-1 0,-2-7-1 0,-1 7-2 0,8-3 0 0,-2-3 0 16,2 5 0-16,-1-5 3 0,6 6-3 0,-5-8-2 0,6 8 1 0,1-7 1 15,-2 1-2-15,8 6-1 0,-7-8 0 0,8 2 2 0,-3 1-3 0,8 2 0 16,-6-2 2-16,6 3-6 0,-1-4 0 0,2 6-4 0,3 1 0 0,4-1-3 15,0-2 1-15,-3 6-2 0,8-1 2 0,-5 1-1 0,5 0-1 0,5 3 0 0,-5 3 0 16,0-2-2-16,8 6 2 0,-8-1-2 0,5-1 2 0,0 7 1 0,4 0-1 16,-9 3 4-16,7 1 1 0,-2 1 1 0,-5 0-2 0,6 4 2 0,-6 0-2 15,8 0 2-15,-3 4 0 0,-5 0 1 0,8 1-1 0,-8 1 2 0,5-2-2 0,-5 1 0 16,0 1-2-16,7 4-2 16,-7-1-6-16,0-4-3 0,0 5-3 0,0-1-5 0,7-4-4 0,-7 5-7 0,0-4-9 15,0 3-10-15,-7-5-9 0,7 2-16 0,0 3-18 0,0-4-23 0,0-1-23 0,0 2-25 0,0 4-21 0,-7-5-37 16,7 0-37-16,0-1-56 0,-5 0-56 0,5 2-50 15,-8-1-39-15,8-5-4 0,-5 4 14 0,5 1 27 0,-8-5 29 0,2 0 39 0,6 0 39 0,0 0 40 16,-5 0 43-16,5-5 47 0,-7 1 50 0,7-1 58 0,0-1 74 0</inkml:trace>
  <inkml:trace contextRef="#ctx0" brushRef="#br0" timeOffset="120545.26">4774 8538 80 0,'-8'0'150'0,"3"-3"42"0,-3-3 30 0,2 1 30 0,-6 1 28 0,3-2 28 0,4-3 30 0,0-6 29 0,-8 12 28 0,5-9 26 0,-5 8 27 0,7-1-60 0,-7-1-109 0,5 2-55 0,3-1-29 0,-8 1-14 0,7-1-8 0,-9 1-8 0,4-2-6 0,3 0-7 15,-4 6-10-15,-2-4-8 0,8-1-6 0,-6-1-9 0,-2 6-4 0,1-4-9 16,8 4-6-16,-11-5-11 0,11 5-4 0,-2 0-6 0,1 0-7 0,1 0-4 16,-11 0-8-16,16 0-8 0,-5 5-11 0,-1-1-9 0,-2 2-8 0,3-1-7 0,5 5-9 15,-8 5-3-15,1-2-3 0,2 2-3 0,-2 6-1 0,-5 3-2 0,4 1 0 16,3-1-1 0,-9 6 3-16,9 3-2 0,-11 1 1 0,11-3 1 0,-8 2 1 0,8 6-1 0,-4-5 1 0,-3 5 0 0,6-5-2 0,-1 0 1 15,1 0-1-15,-2 2 1 0,3-9-1 0,5 4 1 0,-7-7 1 0,7 0-1 0,0-5 1 16,0 1 0-16,0-4-1 0,0-3 0 0,0 2 2 0,0-4 0 0,0-1 2 0,0-5 1 15,0 4 3-15,0-9 6 16,0 0 4-16,7 4 8 0,-7-4 9 0,0 0 15 0,5-4 13 0,-5-1 14 0,8-4 10 0,-2-1 4 0,1-5 6 0,4-5 0 16,-4-5 2-16,7 1-1 0,4-10 0 0,-2 0-5 15,-5-5-3-15,10-6-9 0,-2 1-8 0,1-4-18 0,-1-1-14 0,2 1-13 0,-3-7-11 0,8 7-10 16,-7-5-5-16,1-1 0 0,0-1 0 0,-8 3 0 0,7 3 0 0,2 0 0 16,-8-1 0-16,0 1 0 0,0 9 0 0,-2 3 0 0,5 1-2 0,-11 8-8 0,3 4-7 15,-3 3-7-15,0 6-7 0,4 2-5 0,-9 7-6 0,7 3-3 16,-2 3 1-16,-5 3-5 0,6 3-5 0,7 7-17 0,0-2-25 0,1 8-38 0,6 0-47 15,-1 1-85-15,7 9-106 0,6-3-110 0,2-2-102 0,-2 4-39 0,0-3-5 0,7-1 8 32,1-3 17-32,-8-3 25 0,7 3 31 0,-6-11 45 0,6-1 50 0,-7-5 63 0,0-4 70 0,2-4 91 0,-2 0 95 0</inkml:trace>
  <inkml:trace contextRef="#ctx0" brushRef="#br0" timeOffset="125001.14">18457 14000 0 0,'0'-5'8'0,"-7"-1"117"0,7 3 67 0,-6-7 45 0,6 5 31 0,-7-4 29 0,1-1 28 0,6-1 26 0,0 1 25 0,-7 1 24 15,7 0 24-15,0-1 25 0,-6-1 22 0,6 7-82 0,-7-7-144 0,7 7-69 0,-6-1-33 0,6 1-12 0,-8-2-5 0,8 6-4 0,-5-3-6 16,-3 3-8-16,8-6-11 0,-5 6-8 0,0 0-11 0,-4 0-7 0,4 0-12 0,-2 6-10 0,-7-6-9 0,8 3-6 15,-6 7-8-15,-2-5-4 0,1 4-2 0,8 1-5 0,-16 4-1 16,8 2-1-16,0-1-1 0,-6 3 4 0,6 3 2 0,-7-2 2 0,8 6-1 0,-8-1 3 16,6 1-1-16,-7 4 2 0,10-4-1 0,-1 3 1 15,-9 2-1-15,8-1-1 0,-1 2 1 0,2-3-3 0,0 6 0 0,-3 1-3 0,2-1 2 0,-6 4-4 0,6-3 0 16,0 4 2-16,0-1 0 0,0 7 5 0,2 0 4 0,-5-2 2 0,3 0 6 16,3 6 2-1,-6 5 3-15,3-5 4 0,2 5 1 0,-2-1 3 0,-1 1 0 0,1 0 3 0,1-1 2 0,3 1-1 0,-1-5-2 0,2 5-4 0,2-1-5 16,-1-4-4-16,7 0-5 0,-8 5-3 0,8-5-6 0,0 0-3 0,8 0 0 0,-8-4-2 15,7 3-2 1,-1-5 0-16,2 2-3 0,2-2-2 0,4 6 1 0,-1-4 2 16,8-8-2-16,-8 8 1 0,6-1 3 0,2-5 1 0,2 6-1 0,4-8 3 15,-1 8-2-15,8-5 1 0,-3 0-2 0,1-7-4 0,7 6 0 0,2-5-1 16,5-6-1-16,-1 3 0 0,0-2-1 0,0-4-1 0,2-1-1 0,4-5-2 0,2 1-2 16,-9-6-1-16,16-4-1 0,-9 0-2 0,8 0-1 0,-8-10-3 0,9 0-1 15,-1 0-2-15,-1-10-2 0,2 4 0 0,3-8-4 0,-2 0-1 0,-3 0-1 16,5-7-3-16,-2-2 2 0,2 2-1 0,-3-7 2 0,6-2 1 0,-8 6 1 15,0-11 4-15,8 7 0 0,-8-8 1 0,0 2 1 0,-1-3 1 0,3-3 3 0,-1 1 0 16,1-1 5-16,-4 1 0 0,-1-4 3 0,1-2 0 0,4-4-1 0,-8 6-1 16,6-5 1-16,-5-1 1 0,0 0 0 0,-1 0 3 0,-1-5 4 0,1 5 0 15,-7 0 4-15,2 0-1 0,-2-5 2 0,0 5 3 0,-5 6 2 0,-1-6 6 0,-8 1 3 16,1-1 5-16,-3 4 7 0,-5-4 5 0,-3 4 8 0,-8-3 1 0,-1 4-1 16,-5-5 3-16,0 0-1 0,-7 1 1 0,-7 0-1 0,0-1-8 15,0 0-3-15,-11 0-6 0,4 0-6 0,-12-1-7 0,0 1-8 0,0 0-8 0,-6 6-9 16,-8-6-5-16,1 6-2 0,-5-2-6 0,-9 6-2 0,0-5-5 0,0 6-3 15,3-2-2-15,-10 1-1 0,-4-1-1 0,-1 7 0 0,0-7-1 0,0 6-3 0,-6 6 0 16,-2-2-4-16,1 0-2 0,1 0-3 0,-1 12-2 0,0-7-3 0,1 1 3 16,0 8 3-16,-8-2 1 0,8 3 1 0,0 6-3 0,-1-1-5 0,-1-1-2 15,2 7-7-15,-1 4-3 0,1-6-1 0,-2 12-5 0,1-2 0 0,2 1-2 16,-1 5-5-16,-1 0-8 0,1 0-3 0,-2 4-5 0,7 0-2 0,-5 2-1 0,7-2 4 16,-2 5 3-16,1 2 3 0,-1-2 2 0,8 2 0 0,5 1-7 0,-5 4-9 15,14-2-20-15,-4 1-22 0,4 3-24 0,5 2-30 0,-2-2-52 0,10 3-63 0,-1 2-70 16,5-3-75-16,2 0-24 0,6 4-4 0,3-4 13 0,-2 3 19 0,13-3 27 15,-11-2 35-15,11-3 40 0,-1 5 41 0,6-6 48 0,0 0 47 0,0-5 61 16,6 6 67-16</inkml:trace>
  <inkml:trace contextRef="#ctx0" brushRef="#br0" timeOffset="126471.49">21804 13556 0 0,'-7'-5'9'0,"7"1"60"0,0 4 36 0,0 0 25 0,0 0 16 0,0 0 17 0,0 0 20 0,0-6 21 0,0 6 20 0,0-5 21 0,0 5 20 0,0 0 1 0,0-4-16 15,0 4-26-15,0 0-35 0,0 0-21 0,0 0-11 16,0 0 2-16,0 0 10 0,0 0 5 0,0 0 0 0,0 0-8 0,0 0-12 0,0 0-9 0,0 0-14 0,0 0-12 0,0 0-16 0,0 0-11 0,0 0-11 0,0 0-16 0,0 0-14 0,0 0-16 0,0 0-16 0,0 0-12 31,0 0-13-31,0 0-4 0,0 0-7 0,0 0 1 0,0 0-2 0,0 0 2 16,0 0 0-16,0 0 1 0,0 0 2 0,0 0 0 0,0 0 1 0,0 0 7 15,0 0 1-15,0 4 9 0,7 1 8 0,-7-5 9 0,8 0 7 0,-8 6 5 0,5-6 5 16,2 0 4-16,0 4 4 0,-2-4 5 0,2 5 4 0,7-5 4 0,-8 0 5 0,6 0-1 16,2 4 2-16,4-4-7 0,-2 0-4 0,2 0-6 0,3 0-6 0,-2 0-2 15,-1 0 0-15,8 0-3 0,-5 0-2 0,6 0-3 0,-4 0-1 0,10 0-3 16,-6 0-3-16,5 0 0 0,1-4-1 0,1 4-2 0,-2 0-3 0,7 0 2 16,0 0-2-16,0 0 2 0,6-5-2 0,0 5 5 0,1 0-1 0,6-4 1 15,0 4 3-15,6 0-3 0,2-6 0 0,-1 6 1 0,4-5-1 0,3 1-1 0,-1 4 2 16,1-6 0-16,6 3 1 0,-1-3 0 0,0 0 1 0,2 6-3 0,-2-4-4 15,8-1-2-15,-2-1 0 0,-3 3-1 0,2 3 2 0,3-6 2 0,5 2 1 0,-7-1 3 16,1-1 0-16,2 6 1 0,-2-4 1 0,6 4 2 0,-4-6-3 0,4 2 1 16,-7 4 1-16,7-5 0 0,-6 0-4 0,9 5-2 0,-2-4-1 0,-9 4-5 15,9-6-1-15,-1 2-2 0,3 4-5 0,-4-5-3 0,2-1-2 0,0 3-4 16,-1-4-2-16,2 7 0 0,-2-3-1 0,1-3 1 0,0 1-1 0,-2 1 1 16,2-2-2-16,-1 3 2 0,3-3-2 0,-3 1 1 0,0 5 2 0,-6-4 0 15,5-2-2-15,-4 6 1 0,0-3-2 0,0 3-1 0,-3-7 1 0,-2 7 2 16,-3 0 1-16,1-5-1 0,-7 5 1 0,1 0 0 0,-3 0-1 0,-3 0-3 0,-1 0 0 15,-1 0 0-15,-14 0 0 0,9 5 0 0,-6-5 0 0,-10 0 0 0,3 0-5 0,-1 7-3 16,-12-7-3-16,4 0-5 0,-4 0-4 0,-1 3-5 0,-8-3-4 0,-2 0-6 16,-5 0-7-16,1 6-8 0,-3-6-5 0,-4 0-7 0,2 0-4 0,-7 0-4 15,0 0-7-15,0 0-9 0,0 0-10 0,0 0-20 0,-7 0-17 0,7 0-27 0,-5 4-22 16,-4-4-47-16,-3 5-59 0,6-5-70 0,-15 0-76 0,9 6-26 0,0-6-4 0,-8 0 13 16,-7 0 21-16,8 0 24 0,-7-6 32 0,0 1 37 0,-5 1 40 0,-4-2 43 15,3-4 46-15,-7-4 59 0,0-1 65 0</inkml:trace>
  <inkml:trace contextRef="#ctx0" brushRef="#br0" timeOffset="127167.72">22267 12652 87 0,'0'0'165'0,"-7"-5"47"0,7-1 35 0,-5 3 27 0,-3-7 20 0,2 5 26 0,-1 1 26 0,1-8 26 0,-1 8 28 0,1-1 28 0,-2-4 25 0,8 3-60 0,-5 2-114 0,-2-1-66 0,7 1-43 0,-7 4-19 0,7-5-8 0,0 5 0 0,0 0 3 0,0-7-6 0,0 7-7 15,0 0-12-15,0 0-12 0,0 0-15 0,0 0-11 0,0 0-14 0,0 0-11 0,0-3-9 16,0 3-11-16,0 0-5 0,0 0-7 0,0 0-8 16,0 0-7-16,0-6-4 0,7 6-4 0,-7 0-2 0,0 0 0 0,7 0-2 0,-2 0 0 0,3 0 0 15,-2 0 1-15,1 6 0 0,-1-6 1 0,7 3 0 0,0 4 3 0,0-2-1 0,-8 4 2 16,11 1 1-16,-3-1-3 0,-2 6-1 0,2 0 0 0,1 4-1 16,-1-4 0-16,-6 6 0 0,6-3 0 0,-7 1-1 0,1 2 0 0,-1 3-1 0,1-5 0 15,-1 5-1-15,2 0-1 0,-8 1-1 0,5-4 2 0,-5 3-2 0,0-6 1 0,5 7-1 16,-5-6 0-16,0 1 1 0,0-4-1 0,0 2-1 0,0-3 0 0,0 0 2 15,0 0-1-15,0-6 2 0,0 1 0 0,0-5 6 0,0-1 2 0,0 2 6 16,0-6 4-16,-5 6 11 0,5-6 12 0,0 0 13 0,0 0 11 0,0 0 9 0,0 0 7 16,0 0 6-16,0 0 3 0,-5 0 6 0,5-6 1 0,-8 0 4 0,8 2 1 15,-6-7 1-15,-1 7-1 0,7-5-5 0,-6 0-6 0,-1-3-10 0,7 3-8 16,-6 0-9-16,-2-6-4 16,8 0-6-16,-5 0-5 0,5 0-7 0,-7 2-7 0,7-8-10 0,0 2-8 0,0 4-8 0,0-9-8 0,7 3-9 0,-7 2-6 15,5-5-9-15,-5 5-5 0,8-5-6 0,-2 4-4 0,1 1-3 0,-1-2-4 16,1 6-5-16,-1 2-7 0,7-2-9 0,-8 0-11 0,9 6-18 0,-7-1-19 0,6 5-22 15,1 1-23-15,4-2-32 0,-4 0-35 0,-2 6-56 0,2 0-64 0,-1 6-91 16,0-6-104-16,6 6-37 16,-6 3-2-16,0-5 17 0,0 2 29 0,0 3 36 0,0 0 41 0,-5 3 41 0,3-9 46 0,-3 9 52 0,-1-5 57 0,-1-1 64 0,0 3 70 15</inkml:trace>
  <inkml:trace contextRef="#ctx0" brushRef="#br0" timeOffset="127972.49">22957 12866 0 0,'7'12'39'0,"0"-9"150"0,-7 9 77 15,5-12 53-15,2 3 38 0,-1-6 31 0,-6-3 24 0,8 0 23 0,-2 3 18 0,6-9 19 0,-12 8 16 16,9-7 20-16,-9 4 18 0,0-5-118 0,5 3-200 0,-5 3-88 0,0-3-33 16,0 0-13-16,0 3-1 0,-5-3 1 0,5 5 0 0,-9-7 1 0,9 7 2 0,-5-7-3 15,-2 7 1-15,1-5-6 0,-2 3-2 0,2 2-13 0,-1-7-9 0,-5 8-10 16,5-4-10-16,-6 7-11 0,6-5-6 0,-7 5-7 0,4 0-2 0,-3 0-2 16,-3 0 0-16,5 5-1 0,-2 2 0 0,-7-4-1 0,8 8 0 0,-3-7-1 15,-4 6-1 1,7-1-1-16,-2 2 1 0,1 4 1 0,-1-6-2 0,2 5 0 0,1-3-1 15,-5 4-1-15,4 0 0 0,6-8-2 0,0 8 0 0,-1 0 1 0,-1-3-3 16,3 1 1-16,-1-4 0 0,6 6 0 0,-8-4-2 0,8 3 3 0,0-5-2 0,0 2 1 16,0 4 2-16,8-5 1 0,-8-1 0 0,6 6 3 0,-1-6 1 0,-5 0-2 15,8 3 4-15,5-3-1 0,-7 0 1 0,1-5 0 0,6 7-1 0,-5-7 2 16,3 8 2-16,-6-8 1 0,11-4 2 0,-4 5 2 0,-1-1 2 0,5-4 1 16,-4 0 0-16,0-4 3 0,8-1 0 0,-6 1 5 0,4-2 2 0,1-4 6 15,-3-1 5-15,2 2 6 0,1 0 0 0,1-7 3 0,-6 1 1 0,4 1 2 16,3-5 2-16,-2 4 1 0,-1-4 3 0,3 4 1 0,-2-4 2 0,-6-5 1 0,8 3 0 15,-3 2-3-15,-4-5-3 0,6 0-1 0,-8-1-3 0,0 1-1 0,2 0-4 16,4 0-1-16,-11 3-4 0,7-7-3 0,-7 1-2 0,-1 5-2 0,0-4-5 0,1 3-2 16,-7-3-2-16,8 3-3 0,-8-3 0 0,0 3-1 0,0-3-1 0,0 2-1 15,-8-1 3-15,8 7-1 0,0-1 1 0,-7-2-2 0,7 6 1 0,0-3-1 16,-6 8 0-16,6-1-3 0,0 2 1 0,-6-1-3 0,6 5-3 0,0 1-6 0,0 4-3 16,0-5-7-16,0 5-5 0,0 0-3 0,0 0-4 0,0 0-2 0,-7 5 1 15,7-1-1-15,0 1 1 0,-5 5-1 0,5-1 1 0,-9 2 3 0,2 4 0 16,7-2 6-16,-5 8 2 0,-1-2 6 0,6 0 4 0,-7 1 2 0,1 4 2 0,6 1 2 15,-8-5 1-15,8 3-1 0,-5 3 1 0,5-3 1 0,-7 3-1 0,7-3 1 16,0 3-2-16,0-7 1 0,0 5 1 0,0 0-1 0,0 0 1 0,0 1-1 16,0-1-2-16,0 1 1 0,0-1-2 0,7 0 1 0,-7-5-2 0,5 8 1 15,3-9-1-15,-2 1 2 0,1 2-1 0,-1-6 0 0,6 3-1 0,-3-3 0 16,3-5-1-16,0 5 1 0,3-6 2 0,-4 0-1 0,2-3 3 0,2 3 0 0,-3-3 3 16,0-6 1-16,2 6 3 0,4-6 4 0,-2-6 6 0,-4 6 5 0,8-6 4 15,-8-3 4-15,2 3 4 0,4-3 4 0,-4 0 5 0,-1-6 5 0,-1 0 5 16,7 0 4-16,-4 2 7 0,-3-8 2 0,-5 6-1 0,7-4 2 0,-9 1-5 15,8-9-3-15,-6 8-4 0,0-5-3 0,0 0-5 0,-2-1-3 0,3 1-1 16,-3-1-4-16,-5 1-4 0,0 0-9 0,6-6-7 0,-6 5-10 0,0 1-9 16,-6-1 0-16,6-2 0 0,0 3 0 0,0 3 0 0,-5-3 0 0,5 4 0 15,0 0 0-15,-8 7 0 0,8-3 0 0,0 2 0 0,0 4 0 0,0 5 0 0,-5-4 0 16,5 9 0-16,0 0 0 0,0 0-25 0,0 0-16 0,0 0-2 0,0 0-2 16,0 0 0-16,-7 9 0 0,7 0-2 0,0 1 3 0,-7 4 1 0,7 2 2 15,-7 2 5-15,7 3 2 0,-6-1 9 0,6 3 7 0,-7 3 6 16,7-3 7-16,-5 3 3 0,5-7 2 0,-9 5-2 0,9 1 1 0,0-7 1 0,-5 9 1 15,5-5-2-15,0-1 1 0,0 3-1 0,0-5-2 0,0 5-2 0,0-3-3 0,0-3-8 16,0 1-9-16,0 2-9 0,0 0-8 0,5-3-13 0,-5-3-10 0,9 0-14 16,-9 4-18-16,5-10-15 0,2 6-19 0,-7-5-19 0,6 1-23 0,1-3-28 0,0 3-26 15,-7-8-25-15,7 3-40 0,-2 0-41 0,-5-3-56 0,8-3-59 0,-8 0-37 16,0 0-23-16,0 0 6 0,0 0 24 0,0 0 27 0,-8 0 33 0,8-9 41 0,-5 3 41 16,5 3 46-16,-7-8 46 0,0 3 52 0,0-3 56 0,-6 1 59 0,8 1 72 15</inkml:trace>
  <inkml:trace contextRef="#ctx0" brushRef="#br0" timeOffset="128099.01">23490 12862 0 0,'-12'-11'19'0,"5"8"142"0,2-1 87 0,-3-2 66 0,3 0 55 0,-3 3 47 0,2-3 46 0,1 0 38 0,-2 3 34 0,-2-3 28 0,9 1 22 0,0 1 22 0,0 4 16 0,0 0-113 0,0-6-183 0,0 2-110 0,9-1-69 0,-2 1-45 0,-2-1-30 0,1-1-25 0,2 2-22 0,5-2-16 0,-8 1-14 0,9 1-6 0,-1-1-4 0,7 1-4 0,-1-2-6 0,0 2-17 16,2-1-26-16,-3-1-35 0,8 3-43 0,-7 3-59 0,10-7-74 0,-11 7-102 0,8 0-116 16,1-5-46-16,-3 5-14 0,2 0 5 0,2-4 13 0,-4 4 24 0,-3-5 29 15,-3 5 38-15,2-6 49 0,1 2 56 0,-9 1 58 0,2-9 72 0,-1 9 74 0</inkml:trace>
  <inkml:trace contextRef="#ctx0" brushRef="#br0" timeOffset="128415.78">23818 13067 0 0,'-15'15'21'0,"10"0"139"0,-9-9 83 16,9-2 60-16,-3 1 46 0,-5-5 40 0,7 0 40 0,-1-9 37 0,2-12 37 0,-3-3 31 15,8 8 29-15,-6 7 25 0,-1 9 21 0,7-6-107 0,0 6-182 0,0 0-100 16,0 0-59-16,0 0-32 0,0 0-19 0,0 0-20 0,0 0-18 0,0 0-21 16,0-3-16-16,7 3-10 0,-7 0-6 0,6 0-3 0,2-6-2 0,-3 6-3 0,2 0-1 15,-1-5-2-15,7 5-3 16,6-4-1-16,-6 4-1 0,8-4-5 0,-3-1-8 0,9-1-16 0,-6 2-19 0,2-2-28 0,4 1-32 0,-1 1-45 0,0-2-52 15,1 1-86-15,-1 1-102 0,-8-1-83 0,3 1-69 0,-2-2-23 0,1 6-4 0,0-9 19 16,-8 3 26-16,2 2 35 0,-1-7 41 0,0 2 44 0,-7-1 49 0,1-5 59 16,-7 6 62-16,6-6 81 0,-6-4 84 0</inkml:trace>
  <inkml:trace contextRef="#ctx0" brushRef="#br0" timeOffset="128844.19">24174 12607 0 0,'-5'6'18'0,"-2"-6"131"0,0-6 71 0,2 6 42 15,5-4 28-15,-7-1 19 16,7 0 20-16,-8 1 20 0,8-2 23 0,0 2 24 0,-6-5 28 0,6 4 26 16,0-2 29-16,0 4-89 0,0-3-157 0,0 1-72 0,0 1-24 0,0 4-1 0,0-6 15 0,0 3 11 0,0-3 12 0,0 6 3 0,0-4-1 15,6-1-7-15,-6-1-11 0,0 6-14 0,0-3-17 0,0 3-17 0,0-7-16 0,8 2-16 16,-8 5-17-16,7-4-15 0,-7 4-15 0,5-5-9 0,2 5-14 0,0-6-8 16,-2 6-5-16,8 0-3 0,-5 0-4 0,5 6 1 0,-7-6 1 0,7 5 0 15,0 4 0-15,-8-2 0 0,11 2 4 0,-3 0 0 0,-8 0-2 0,9 1 3 16,-9 4 0-16,8 2 1 0,-5-1-1 0,-2-1-1 0,1 6-3 0,-7-5-3 15,5 3-6-15,-5 3-5 0,0-2-5 0,0 2-3 0,0-3-4 0,-5 6-6 16,5-3-3-16,-7-2-6 0,7 5 0 0,-6-3-4 16,-2-3-2-16,2-2 2 0,6 2 0 0,-7-3 7 0,2 0 3 0,5 0 6 0,-8-5 6 0,2-1 7 0,6-5 6 15,-5 7 8-15,5-7 11 0,-8 1 14 16,8-5 10-16,-5 6 13 0,5-6 11 0,-7 0 11 0,7 0 11 0,0 0 10 0,-9 0 12 0,9 0 8 0,-5 0 8 16,-1-6 6-16,6 1 6 0,-7 5 5 15,1-4 2-15,6-2-3 0,-7-3-5 0,7 4-8 0,-6-5-7 0,6 1-10 0,0-1-10 0,-7-1-13 0,7-2-14 0,0-2-13 16,0 0-9-16,0 0-15 0,7-4-8 0,-7 4-11 0,6-5-10 0,-6 1-10 15,7 0-7-15,-1-1-10 0,1 1-11 0,-1-6-10 16,-1 7-10-16,11-3-10 0,-11 6-11 0,3-4-14 0,-3 4-17 0,9 0-18 0,-9 0-20 0,2 6-23 16,7 5-25-16,-8-8-26 0,1 9-24 0,7-3-39 0,-9 6-41 0,8 0-78 0,-6 0-89 15,7 0-36-15,-4 0-11 0,4 6 15 0,-7-3 27 0,6-3 36 16,1 7 38-16,-9-7 40 0,8 5 45 0,1-5 44 0,-2 0 48 0,-4 0 54 0,4 0 60 0</inkml:trace>
  <inkml:trace contextRef="#ctx0" brushRef="#br0" timeOffset="129505.73">24740 12593 0 0,'-5'10'40'0,"5"-6"160"0,-6 8 92 0,-1-8 67 0,7 1 48 16,-5-5 40-16,-4 4 34 0,9-4 30 0,21-4 30 0,-10 4 26 0,-2-5 24 15,-9 1 20-15,0-2 20 0,0 0-129 0,0 6-215 0,0-4-114 0,0-1-64 0,0 0-31 16,0 5-15-16,0 0-8 0,-9-4-6 0,9 4-10 0,0-6-8 0,-5 6-7 16,5 0-7-16,0 0-4 0,0 0-4 0,0 0-5 0,-6 0-6 0,6 0-4 15,-7 6-5-15,2-6-2 0,5 4-5 0,-9 1 1 0,4 4-2 0,-2-3 1 16,1 4 2-16,1-1 1 0,-3 0 4 0,8 2-2 0,-8-1 3 0,3 5 3 0,-2-6-2 15,7 1-1-15,-7 4 0 0,7-4-2 0,0 5-7 0,-5-5-1 0,5-1-6 16,5 2-3-16,-5-1-3 0,0-1-3 0,7-4-1 0,-7 5-2 0,7-6 0 0,-2 1 1 16,3 1 0-16,0-6 1 0,-3 3 1 0,1-3 6 0,6 0 7 0,-3 0 5 15,-4-3 4-15,8 3 6 0,-8-6 4 0,11 1 6 0,-11 1 3 16,2-2 4-16,-1 2 5 0,0-5 4 0,2 4 7 0,-1-5 5 0,-2 4 5 0,-5-3 5 0,6 0 2 16,-6 3 4-16,0-3 4 0,0 0 1 0,0-3 2 0,0 3-2 0,0-1 1 15,0 1-3-15,-6 0-3 0,6-7-3 0,-5 5-5 0,-2-2-3 0,7 4-5 16,-8-7-2-16,2 6-7 0,0-4-3 0,-1 5-8 0,2-6-1 0,-2 4-1 15,-2 1-3-15,4 7-2 0,-1-3-3 0,-1-3-2 0,2 9-3 0,5-6-3 16,-9 6-5-16,4 0 0 0,-2 0-5 0,1 6 1 0,6-1-1 0,-5-1 0 0,-11 2 0 16,16 3-2-16,-5 0 0 0,-2 0 1 0,0 3 1 0,2-3 1 0,-2 1 2 15,-1-1 5-15,8 6 0 0,-5-5 2 0,5 5-1 0,0-1 1 0,-7-4-1 0,7 5-1 16,0-2 1-16,0-2 0 0,7 5 1 0,-7-2 0 0,0-4 1 0,5 3-1 16,-5-2-2-16,8 4-2 0,-1-6-3 0,-7 1-5 0,5-1-5 0,9 0-4 0,-9 3-5 15,3-3 1-15,0 1-6 0,3-7-3 0,1 8-3 0,-3-7-1 0,3 2-2 16,-1 0 0-16,5-3 1 0,-4-3 3 0,0 6 5 0,8-6 5 0,-6 0 7 15,-1 0 8-15,0-6 7 0,-2 6 2 0,4-3 6 0,4 3 5 0,-6-6 5 16,0-4 6-16,0 5 6 0,1-1 8 0,-2-1 9 0,-6-5 9 0,8 9 7 0,-2-9 4 16,2 3 6-16,-9 0 2 0,8-6 6 0,-6 6 4 0,2-1 8 0,-4-5 5 15,1 6 4-15,1-1 2 0,-2-4 0 0,4-2-1 0,-9 1-5 0,5 0-4 16,-5 0-2-16,0 0-3 0,0 2-2 16,0-2-2-16,0 5-3 0,0-4-6 0,0-1-5 0,0 6-6 0,0-1-6 0,0-1-19 0,-5 1-29 0,5 7 0 15,0-3 0-15,0 2 0 0,-9-1 0 0,9 5 0 0,0 0 0 16,0 0 0-16,0 0 0 0,0 0 0 0,0 0 0 0,-5 5-33 0,-2-1-4 0,7 2 1 0,-6-3 0 15,1 7 0-15,-4 1 2 0,2 4 2 0,2-6 6 16,-3 5 5-16,3-4 6 0,-1 6 4 0,-7-3 4 0,13 2 0 0,-7 0 0 0,1-6-2 0,-2 6 0 16,8 0-2-16,-6 1 2 0,6-2-1 0,0 5 0 15,-7-4-1-15,7 0 0 0,7-2-2 0,-7 2 0 0,0 0-1 0,0-6-4 0,6 7-4 16,-6-2-6-16,8 2-6 0,-2-1-11 0,-6-6-11 0,7 0-14 0,-2 6-17 16,3-5-19-16,3-1-18 0,-3 1-24 0,-3-5-23 0,11 4-32 0,-5-3-33 0,-4-2-43 0,7 1-44 0,-9 1-76 15,8-2-89-15,0 2-43 0,0-6-18 0,-8 0 8 16,9 0 23-16,1 0 31 0,-3-6 34 0,0 2 43 0,4-2 42 0,-5-3 48 0,1-2 49 0,-3-2 58 15,3-2 58-15,-6 5 76 0,7-5 78 0</inkml:trace>
  <inkml:trace contextRef="#ctx0" brushRef="#br0" timeOffset="129901.12">25256 12677 0 0,'-5'0'7'0,"5"-6"116"0,0 6 59 0,-8-3 31 0,8 3 11 0,8-6 10 0,-8-4 4 0,0 5 9 0,5-4 12 0,-5-1 18 15,6 1 26-15,-6-3 28 0,8 8 33 0,-3-1-65 0,3-4-120 0,-1 3-45 0,-7 2-6 16,5-1 19-16,-5 1 32 0,7-1 33 0,-7-2 30 0,0 4 23 0,7-3 16 15,-7 1 4-15,0 5-3 0,0-4-8 0,0 4-17 0,0 0-19 0,0 0-22 0,0-6-22 16,0 6-22-16,0 0-22 0,0 0-22 0,0 0-23 0,0 0-23 16,0 0-22-16,0 0-16 0,0 0-16 0,-7 6-11 0,7-2-12 0,7 7-10 0,-7-8-8 15,0 9-1-15,0-3-4 0,5 5 0 0,-5-4 2 0,8 6 2 0,-8-3 5 16,5 2 4-16,3 6 2 0,-2-6 3 16,-6-2 0-16,5 8 1 0,3-3-1 0,0-3-1 0,-3 4 1 0,2 1-1 0,-1-1-2 0,-1 2 1 0,-5-6-1 15,9 3-2-15,-2-2 1 0,-2 2-1 0,1-8 1 0,1 4-1 0,-1-4-1 0,2 1 1 16,-8-1 1-16,5-6 3 0,-5 1 3 0,7-1 5 0,-1 1 7 0,-6-5 10 15,0 0 9-15,0 0 10 0,0 0 8 0,6 0 5 0,-6-5 6 0,8 1 4 16,-8-1 2-16,0-5 3 0,7 6-1 0,-7-11 0 0,5 4-2 16,-5-2-24-16,0 4-44 0,7-6 0 0,-7-6 0 0,7 8 0 0,-7-8 0 0,5 1 0 15,-5-3 0-15,8 2 0 0,-8 3 0 0,7-6 0 0,-7-3 0 0,6 8 0 0,-6-5 0 16,6 5 0-16,-6-2 0 0,7 3 0 0,-7-1 0 0,5 4 0 0,-5 4-28 16,8 1-38-16,-8 1-15 0,0 5-15 0,0-1-23 0,0 5-22 0,0 0-31 15,0 0-31-15,0 0-32 0,0 0-29 0,0 0-29 16,0 0-31-16,6 5-56 0,-6-5-71 0,0 4-61 0,0 2-55 0,7 3-8 0,-7-5 17 0,6 7 33 0,-6-8 40 15,0 9 45-15,0-8 47 0,7 5 49 0,-7-3 47 0,0-2 49 0,0 1 48 0,6 0 65 16,-6-1 76-16</inkml:trace>
  <inkml:trace contextRef="#ctx0" brushRef="#br0" timeOffset="130233.27">26025 12570 0 0,'5'-12'2'0,"-5"9"108"0,0-8 70 0,8 1 51 0,-8 1 42 0,0 0 38 0,0 0 36 0,0-7 34 0,6 5 34 0,-6 3 30 0,0-6 31 0,0 2 31 15,0 3 31-15,7-1-69 0,-7 1-129 0,0 4-65 16,0-5-32-16,6 4-21 0,-6-3-13 0,0 4-11 0,0 1-9 0,0-2-12 0,-6 2-8 0,6-1-12 0,0 5-11 0,0 0-14 0,0-4-15 16,0-1-14-16,-7 5-16 0,7 0-14 0,0-7-13 0,0 7-15 0,-6-3-11 31,6 3-9-31,0 0-14 0,-8 0-8 0,8 0-11 0,-5 0-5 0,-2 3-5 15,1-3-2-15,0 7-1 0,-1-2 0 0,-1-1-2 0,3 5 0 0,-9 1 1 0,9 4 0 16,-10-2 3-16,3 6 3 0,5-3 2 0,-6 5 1 0,0 4 1 0,7-3 5 16,-6 3 0-16,-2 0 1 0,7 0-3 0,-4 0 2 0,2 1-2 0,2 3 0 15,-4-1-5-15,3 0-5 0,3-2-6 0,5-1-13 0,-8 6-12 0,8-5-10 16,0-1-15-16,8 0-14 0,-8 1-13 0,5-6-17 0,3 5-14 0,-2-3-21 0,6 3-22 16,2-5-25-16,-8-4-26 0,15 3-37 0,-9 3-44 0,1-6-71 0,6-2-78 15,-6 2-35-15,8 1-15 0,-8-7 11 0,6 0 20 0,0-3 29 0,-7-1 30 0,2-1 39 16,4-4 40-16,-2-4 42 0,-4-1 45 0,0-5 55 0,3 1 58 0</inkml:trace>
  <inkml:trace contextRef="#ctx0" brushRef="#br0" timeOffset="130627.84">26212 12720 89 0,'-5'-3'184'0,"-1"-4"65"0,-1-2 49 0,7 4 39 0,-6-5 32 0,-1 7 28 16,7-9 27-16,-6 3 25 0,6-1 25 0,0 5 22 0,-7-4 20 0,7 3-65 15,0-3-116-15,0 5-89 0,0-2-70 0,0-4-36 0,0 5-20 0,7 0-8 16,-7 1-1-16,0-2-2 0,0 2-3 0,0-1-5 0,0 1-3 0,0-1-3 0,6-2-8 15,-6 7-3-15,0-3-8 0,0 3-9 0,0-6-11 0,7 6-9 0,-7 0-10 16,6-5-8-16,-6 5-7 0,7 5-5 0,-7-5-5 0,6 0-3 0,-1 6-3 0,3-3-2 16,5 4-1-16,-5-2-2 0,-3 4 0 0,9-5-1 0,-9 6 0 0,8 0 1 15,1 6-1-15,-7-7-2 0,6 4-6 0,-7-2-9 0,7 5-10 0,-8-1-9 16,2-2-9-16,2 1-9 0,-9 2-7 0,5-1-8 0,-5 3-11 0,5-2-9 16,-5 2-11-16,-5-3-11 0,5 6-9 0,-5-2-7 0,5-1-2 0,-9-3 4 0,2 6 9 15,7-8 7-15,-5 2 10 0,-1-4 9 0,-1-1 12 0,7-1 18 0,-6 0 19 16,-2-3 21-16,8-2 24 0,-5 1 23 0,5-5 21 0,-7 0 24 0,7 0 24 0,0 0 17 15,-6 0 16-15,-2-5 13 0,8 5 13 0,-6-4 8 0,6-2 5 0,-7 1 1 16,7-4-5-16,-5 5-5 0,5-6-7 0,0-1-8 0,0 1-8 16,-9 1-10-16,9-6-17 0,0 0-14 0,0 0-16 0,0 0-14 0,9 2-13 0,-9-8-12 15,5 3-13-15,-5-1-9 0,7-2-12 0,-1-3-10 0,2 6-13 16,-2-3-13-16,6-4-17 0,-4 1-18 0,5 5-21 0,-2-6-25 0,-4 5-25 0,7 2-29 16,-1-3-31-16,0 2-37 0,-5 10-36 0,3-7-57 0,2 7-64 0,0-2-82 15,1 7-84-15,-2 0-29 0,-4 4 4 0,4-5 21 0,7 5 32 0,-5 0 40 0,-1 0 42 16,1 5 48-16,-2-5 48 0,-1 0 54 0,5 0 53 0,-4 0 65 0,0 0 67 0</inkml:trace>
  <inkml:trace contextRef="#ctx0" brushRef="#br0" timeOffset="131069.55">26746 12623 0 0,'0'15'54'0,"0"-1"167"0,0-4 94 16,0-4 64-16,-5-3 52 0,5-3 39 0,0 0 35 0,-5-3 30 16,5-9 32-16,0-3 24 0,0 6 26 0,-8 5 20 0,8-1 22 15,0 1-141-15,0 4-232 0,8-6-120 0,-8 6-61 0,0 0-32 0,0 0-15 0,0 0-16 0,0 0-9 0,0 0-10 16,0 0-7-16,0 0-5 0,0 0-2 0,0 6-4 0,0-2-3 0,0 5-6 15,0 0-5-15,0 6-1 0,0-3-4 0,0 3 2 16,0 3 2-16,0 1 7 0,0 2 1 0,0 3 2 0,0-5-1 0,0 5 1 0,0 0-1 0,0 1 1 0,-8-1-3 16,8 1 2-16,0-1 0 0,0 1-2 0,0-5 1 0,-5 5-3 0,5-7 0 15,0-3-2-15,0 6 0 0,5-8-1 0,-5-4-1 0,0 6 0 0,0-3-1 16,0-3 1-16,0-5-1 0,0 5 3 0,0-3 1 0,0-1 3 0,0-5 7 0,0 0 3 16,0 0 7-16,0 0 0 0,0 0 5 0,0 0 0 0,0 0 5 0,0-5 1 15,0-1 3-15,0-3 5 0,-5 0 0 0,5-1 0 0,0 0 0 0,-8-1-2 16,8-2-2-16,-8-2-4 0,3 0 0 0,-1 0-1 15,6 2 0-15,-7-2 0 0,1-6 1 0,-2 7-3 0,3-5-2 0,5 3-2 0,-7-2 0 0,1 3-4 16,6-6 0-16,-6 3-1 0,6-1-4 0,0 4-3 0,0-6-2 0,0 3-2 0,0-3-5 16,0 8-3-16,0-8 0 0,0 6-5 0,6-4-3 0,-6 4-3 0,6 0-5 15,-6 0-2-15,7 6-3 0,-2 0-5 0,-5-1 1 0,8 0-2 0,-2 5-1 16,1-4-1-16,-1 3 1 0,-1 6 0 0,3-4 1 0,0 4 2 0,5 0 3 0,-8 0 3 16,9 0 3-16,-7 0 2 0,4 4 2 0,2 2 2 0,-5-2 2 0,4 1-1 15,-5 4-1-15,-2-3-5 0,3 0-1 0,-1 3-5 0,-2-5-2 0,4 5-2 0,-9-3-3 16,5 3-1-16,-5-3-1 0,0 3-2 0,0 3 3 0,-5-9-1 0,5 7-3 15,-9-1-3-15,9 3-5 0,-5-3-10 0,-2 0-10 0,-1 1-18 0,3-1-19 16,-9 2-24-16,9-1-31 0,-3-1-29 0,3 0-29 0,-3 1-52 0,2-5-60 16,1 4-64-16,-2 3-64 0,7-9-31 0,-9 9-16 0,9-8 12 0,0-4 24 0,9 9 31 15,-9-4 39-15,7-5 41 0,-2 0 45 0,1 0 43 16,7-5 47-16,-5-1 54 0,4 3 58 0</inkml:trace>
  <inkml:trace contextRef="#ctx0" brushRef="#br0" timeOffset="131590.23">27202 12558 0 0,'8'-9'47'0,"0"4"164"0,-3-5 90 0,-5 1 65 0,0 0 47 0,0 0 42 0,0-7 38 0,0 1 34 0,0-3 36 0,0-3 33 0,0 6 33 0,0-4 30 0,0 4 31 0,0 0-131 0,0 2-221 0,0 1-112 0,6 3-57 0,-6 0-30 0,0 3-17 0,0 1-16 0,0 5-18 0,0-4-19 15,0 4-20-15,0 0-17 0,0 0-14 0,0 0-11 0,0 0-14 0,7 9-7 0,-7-3-9 16,0 3-6-16,0 0-4 0,0 3 0 0,0 1 1 0,0 2 5 0,0 6 7 16,0-3 6-16,-7 1 6 0,7 2 5 0,-6 3 2 0,6-5 0 0,-5 5-1 15,5 0-3-15,-8-3-6 0,0 3-8 0,3-4-7 0,5 4-11 0,-6-3-13 16,6-3-9-16,0 1-15 0,-7 2-15 0,7-2-12 0,0 1-13 0,0-5-14 15,0 4-15-15,0-4-13 16,0 0-11-16,0 0-10 0,0-2-8 0,0-4-6 0,7 3-4 0,-7-3-4 0,6 0 2 0,-6-3 6 0,5-2 8 0,3 1 13 0,-8-5 12 16,8 0 14-16,-3 4 16 0,1-8 16 0,1 4 21 0,-1-5 19 0,2 5 28 15,-1-10 29-15,-2 7 32 0,1-3 28 0,2-3 25 0,-3-3 23 0,3 8 19 16,-3-10 16-16,2 4 13 0,0 1 14 0,-2-6 10 0,3 0 13 0,-1 5 7 0,-1-4 6 16,1-2-2-16,-1 2-6 0,-6 0-9 0,5 0-6 0,3-2-13 0,0-2-8 15,-8 3-11-15,5-1-7 0,1 2-8 0,1-1-7 16,-7-1-9-16,5 2-6 0,-5 4-10 0,9 1-9 0,-9 0-9 0,0 2-7 0,0-2-12 0,0 9-9 0,0 0-9 15,0 0-9-15,0 0-12 16,0 0-8-16,0 0-9 0,0 0-6 0,0 0-6 0,0 0-4 0,-9 0-5 0,9 6-1 0,-5-3-1 0,-2 9-1 0,7-8 3 16,-6 5-1-16,1 1 6 0,-3 0 4 0,-5 0 4 0,7 0 5 0,-1-1 1 15,1 0 3-15,-9 2 0 0,10 5 1 0,-2-7-1 16,0 0 0-16,-6 1 1 0,8 4-1 0,-3-4 0 0,2 1-1 0,6-1-1 0,-5-1 1 0,-2 0-1 0,-1 1 1 16,8 1-1-16,-6-2 0 0,6 1 1 0,0-6-1 0,-7 7 0 0,7-2-1 15,0 0 1-15,0-3-1 16,0 4 3-16,0-1-1 0,0 0 1 0,0-3 2 0,7 3 1 0,-1 3 0 0,2-3 1 0,-1-5 3 0,-2 5 0 0,9 2 2 0,-9-7 1 15,8 2 1-15,6 3 1 0,-4-3-2 0,-2-2 2 0,6 1-1 0,0-1 0 16,-7 1-2-16,9 1-2 0,-1-6 1 0,0 4-2 0,-1 1-2 0,0-5-3 0,1 6-6 16,-7-6-6-16,6 4-11 0,-6-4-11 0,0 6-11 0,1-6-16 0,-9 0-15 15,10 0-18-15,-10 0-20 16,2 5-25-16,0-5-23 0,-2 0-34 0,-5 0-36 0,0 0-70 0,0-5-81 0,0 5-79 0,0 0-69 0,0-6-19 0,0 6 7 0,-5-10 22 16,5 5 27-16,-7-5 36 0,0 1 37 0,7 0 41 0,-5-6 45 0,-3 5 51 15,1-10 52-15,7 7 72 0,-5-8 77 0</inkml:trace>
  <inkml:trace contextRef="#ctx0" brushRef="#br0" timeOffset="131848.5">27705 12565 0 0,'-8'0'59'0,"8"0"171"0,0 0 96 0,0 0 68 0,0-7 51 0,8 4 44 0,-8-3 38 0,8 1 34 0,3-5 30 0,2 7 30 0,2-7 27 0,-10-1 26 0,1 1 27 0,2 5-142 0,-3 1-240 0,3-1-118 0,-3-1-56 15,-5 2-30-15,8 4-16 0,-8 0-13 0,0 0-12 0,6-4-9 0,-6 4-10 16,0 0-7-16,0 4-8 0,0-4-9 0,0 4-6 0,0 2-11 15,5 3-7-15,-5-4-7 0,0 5-7 0,0 1-1 0,0 2-3 0,0-3-1 0,0 4 3 16,0 2 4-16,0 3 0 0,0-5 1 0,0 7 1 0,0-8-1 0,-5 8-2 16,5 0-10-16,0-3-11 0,0 1-13 0,0 2-13 0,0-3-17 0,0 3-15 15,0-2-17-15,0-1-24 0,5-3-21 0,-5 4-23 0,0-4-29 0,7 6-30 16,1-6-31-16,-8-2-33 0,6-2-53 0,-6 4-64 0,6-5-70 0,-6-1-68 16,0 0-17-16,7 1 11 0,-7-5 25 0,0 5 34 0,0-10 38 0,0 6 39 0,-7-6 46 0,7 0 46 15,-6 0 49-15,0 0 52 0,-2-6 65 0,-4 2 69 0</inkml:trace>
  <inkml:trace contextRef="#ctx0" brushRef="#br0" timeOffset="132000.14">27653 12893 0 0,'-6'-6'3'0,"-8"6"118"0,7-6 85 0,7 3 62 0,-5-3 51 0,-2 0 45 0,0 2 38 16,7-1 41-16,7-4 39 0,0 5 35 0,-7-2 34 0,0-3 28 0,0 3 26 0,0 0-83 15,0 3-143-15,5-3-92 0,-5-3-64 0,0 9-39 0,7-10-29 0,-7 5-19 16,6 1-16-16,-6-1-21 0,8-5-20 0,-2 4-16 0,1 1-18 0,-2 1-8 16,4-1-10-16,-4-5-9 0,8 6-5 0,-8-1-11 0,11-1-11 0,-5 3-20 15,2-4-24-15,2 7-31 0,-4-5-33 0,2 1-40 0,0 4-43 0,1-5-71 16,-2 5-83-16,2-6-93 0,-1 6-95 0,-8-4-37 0,11 4-7 0,-11-3 14 0,1-3 20 15,1 0 36-15,-2 3 41 0,-5-3 47 0,9 0 52 0,-9-3 55 0,0 0 60 0,0-1 72 16,0 1 76-16</inkml:trace>
  <inkml:trace contextRef="#ctx0" brushRef="#br0" timeOffset="132252.73">27835 12549 0 0,'-6'6'17'0,"6"-6"135"15,0 0 76-15,0 0 53 0,6 0 37 0,-6-6 37 0,7 1 35 0,-2 1 35 16,11-5 32-16,-5 3 34 0,1-3 30 0,-3 0 33 0,-4-3 31 0,8 3-90 15,-13-1-163-15,6 6-81 0,1-6-38 0,1 6-16 0,-3-8-4 0,2 8-7 16,0-1-12-16,-2-1-10 0,-5 2-12 0,8-1-14 0,-1 5-11 0,-2 0-15 16,2 0-15-16,0 0-15 0,-2 0-15 0,3 5-13 0,-2-1-15 0,7 7-9 15,-8-1-9-15,3 0-8 0,0 0-4 0,4 4-6 0,-6 0-4 0,-1 7-7 16,4-8-4-16,-2 8-8 0,-7-6-9 0,5 8-15 0,-5-3-13 0,8-1-17 0,-8 1-21 16,-8 5-25-16,8-6-24 0,-5 5-33 0,-2 1-38 0,-7-1-39 0,8 0-45 15,-6 6-74-15,-4-5-83 0,-2-1-67 0,4 0-53 0,-5 6-9 0,7-5 14 0,-8 3 27 16,8-2 38-16,-3-4 41 0,3-1 45 0,0-2 50 0,-2 1 49 0,1-4 57 15,8-3 57-15,-3 2 71 0,0-6 79 0</inkml:trace>
  <inkml:trace contextRef="#ctx0" brushRef="#br0" timeOffset="133169.49">28618 12857 0 0,'12'0'10'0,"0"5"122"0,1-5 67 0,1 0 45 0,-1 0 32 16,0 0 26-16,0-5 21 0,1-1 24 0,4 3 25 0,3 3 28 0,-9-4 26 16,0-2 30-16,3 0 25 0,-1 3-81 0,-9 3-145 0,0-6-66 0,3 6-26 15,-3-6-7-15,-5 6 5 0,0 0 4 0,0 0 9 0,0 0-1 0,0 0-5 16,0 0-11-16,0 0-12 0,0 0-14 0,0 0-16 0,0 0-15 0,-5 6-13 0,5-6-15 16,-8 0-12-16,8 6-15 0,-5-6-12 0,0 3-9 0,-4-3-10 0,4 6-8 15,-2 0-6-15,-1-2-4 0,-4-1-1 0,5 3-3 16,-6-1-6-16,0 5-4 0,7-4-7 0,-6-3-5 0,-2 3-6 0,1 0-6 0,8-3-7 0,-11 3-2 15,11-2-3-15,-9-4-2 0,9 5 2 0,-3-5 0 0,-4 0 3 0,5 4 2 0,2-4 5 16,-2 0 6-16,7 0 8 0,-8-4 6 0,3 4 7 0,-3-5 6 0,8 5 8 16,-6-4 4-16,1-2 4 0,5 3 3 0,-7-9 2 0,-2 9 2 0,9-9 8 15,-5 3 6-15,5-4 7 0,-6 1 6 0,6-3 6 0,-7 1 6 16,7 0 3-16,-5 0 5 0,5-2 3 0,0 2 3 0,0-5 4 0,0 3-1 0,0-4 0 0,0 1-2 16,0 4-4-16,5-3-6 0,-5-1-6 0,0-2-8 0,7 2-6 0,-1-2-7 15,-1-3-2-15,-5 6-8 0,9-3-3 0,-2 2-3 0,-2 1-7 0,1-3-1 16,-6 2 0-16,8 4-1 0,-8 0 1 0,5 0 0 15,-5 2 2-15,0 8 0 0,0-5 1 0,8 4-2 0,-8 1-2 0,0 5-5 0,0 0-7 0,0 0-2 0,0 0-3 16,0 0-1-16,0 0-1 0,-8 0-3 0,8 5-3 0,-5 1-2 0,5 4-1 16,-8-5-2-16,2 8 0 0,6-3 4 0,-5 4 0 0,-2 2 6 0,-2-2 5 0,9 5 2 15,-5-3 4-15,5 2 2 0,-6-3 2 0,6 6 0 0,0-6 2 0,0 3 0 16,0 3 0-16,0-2 1 0,6-5 0 0,-6 6 1 0,5-2 1 0,4-3-1 16,-2 6 4-16,-2-2 0 0,1-5-1 0,2 7 2 0,5-2 0 0,-6-4-1 15,5 4-1-15,-5-4-1 0,6 3 2 0,-8 3-2 0,9-8 0 0,-1 8-1 0,0-6-1 16,0 0 0-16,1-2-2 0,-2 2-1 0,1 0-1 0,-7 0-5 0,7 0-6 15,0-6-7-15,1 1-8 0,-7 1-9 16,7-3-7-16,-9 3-10 0,0-2-11 0,3-3-8 0,-3-3-11 0,3 3-10 0,-8 0-7 16,6-6-7-16,-6 4-4 0,0-4 0 0,0 0 2 0,0 0 4 0,0 0 2 0,0 0 0 15,0 0 3-15,0 0 1 0,0 0-1 0,0 0 3 0,0 0 3 0,0-10 0 0,0 4 4 0,0 6-1 16,0 0 1-16,0-3-1 0,-6-3 0 0,6 6-1 0,0-6 3 0,0 6 1 16,0-3 2-16,0 3 6 0,0-6 6 0,6 1 8 0,-6 1 8 0,0 4 8 0,0-4 11 15,0 4 9-15,7-5 14 0,-7-1 16 0,6 2 15 0,-6 4 16 16,7-6 14-16,-7 1 19 0,6 1 21 0,1-7 15 0,-7 7 15 0,6-1 15 0,1-5 18 0,-7 6 11 15,7-7 14-15,-7 7 5 16,7-11 1-16,-2 6-3 0,-5 0-4 0,0-3-5 0,0-3-9 0,0 6-11 0,0-4-15 0,0-2-9 0,0-6-9 0,-5 6-11 16,5-3-12-16,-7 2-10 0,7-2-12 0,-7-3-7 0,0 2-8 0,1 1-5 15,-1-3-5-15,1 6-4 0,-1-4-5 0,1-2-1 16,-1 3-2-16,1-1-3 0,-2-2-1 0,3 3-7 0,-3-3-3 0,3 2-5 0,0 0-4 0,5-1-3 0,-9-1-2 16,4-1-2-16,-2 1 1 0,7 2 1 0,-8-2 0 0,8 3-1 0,0-1-1 15,0-2-1-15,-6 1-1 16,6 7-1-16,0-8-1 0,6 6 2 0,-6 2-1 0,0 4-3 0,0-6 2 0,8 3-5 0,-1 3-3 0,-7 0-1 0,5 5-3 0,-5-1-3 15,9-5 2-15,-4 4-3 0,0 1-1 0,3 5 0 0,-3-4 0 0,3 4 0 16,-2 0-2-16,1 0-1 0,-1 4 1 0,1-4-1 0,6 5 1 0,-7 1 1 16,1 4 3-16,0-1 1 0,0 0 1 0,-2 0 2 0,3 6 1 0,-3 1 0 0,1 2 4 15,-6 3-1-15,8-2 1 0,-3 5 2 16,-5 2 1-16,7-3 3 0,-7 3 0 0,0-3 1 0,8 7 0 0,-8-6 0 0,0 1 1 0,6 4 0 0,-6-4 0 0,0-1 1 16,0 1-1-16,6-7 1 0,-6 6 0 0,0-3 1 0,0-2-2 0,7 2-7 15,-7-3-10-15,0 1-13 0,5 2-17 0,-5-2-16 0,8 1-20 0,-2-1-22 16,-6-4-24-16,7 3-29 0,-1 3-31 0,-1-8-46 0,-5 8-46 0,8 0-69 15,0-8-75-15,-3 7-56 16,2-5-42-16,-1 4-4 0,0-4 18 0,-6 0 26 0,7 0 31 16,-7-2 39-16,8-4 39 0,-8 3 44 0,5-3 48 0,-5-3 53 0,0-6 55 0,0 0 64 15,0 0 78-15</inkml:trace>
  <inkml:trace contextRef="#ctx0" brushRef="#br0" timeOffset="133550.07">29795 12589 0 0,'0'-6'4'16,"-5"6"121"-16,-3-4 84 0,8-1 58 0,-7 1 44 0,2-1 33 0,5-2 27 0,-7 4 27 0,7-8 27 0,0 7 28 0,-7-5 29 0,7-1 28 0,-5 5 30 0,5-4-78 0,0 2-137 0,-8 2-83 0,8 1-58 0,0-1-27 0,0 5-12 0,0-6-3 0,0 2 3 0,0 4-3 15,0-4-3-15,0-1-9 0,0 0-8 0,0 5-12 0,0-4-13 0,0-2-10 16,0 6-16-16,0-6-9 0,0 6-11 0,0 0-11 0,0-4-7 0,0 4-10 16,0 0-7-16,0 0-8 0,0 0-11 0,0 0-7 0,0 0-7 0,-7 0-6 15,7 0-3-15,0 4 0 0,-6-4-2 0,0 6 3 0,1 0 0 0,-2 3 1 0,-7 0 1 16,7 1 0-16,-4-1 6 0,-5 3-1 0,5 2 5 0,4-1 6 0,-7-3 3 16,2 4 3-16,-2 2 0 0,8-7 1 0,-6 6-2 0,-2 0 1 0,1 0-1 0,6-5 0 15,-7 4 1-15,9 2-1 0,0-1-1 0,-3-2-1 0,-5 1-1 0,7 2 0 16,6-7-4-16,-7 6-1 0,1 0-3 0,6 0-4 0,-8-2-5 0,8 2-9 15,0 0-9-15,8 0-12 0,-2-2-14 0,1 2-13 0,-1 0-18 0,1-3-20 16,7 1-22-16,-4-4-25 0,4 2-25 0,1-1-34 0,4-1-32 0,-7 1-57 16,8-5-62-16,0-1-60 0,-1-4-57 0,2 5-12 0,2-5 11 0,-2 6 23 0,-2-12 28 15,8 6 37-15,-7-5 36 0,-1 1 43 0,7-5 42 0,-8-1 45 0,3-1 50 0,-2-4 60 16,1 2 70-16</inkml:trace>
  <inkml:trace contextRef="#ctx0" brushRef="#br0" timeOffset="133928.1">30083 12671 0 0,'0'-3'34'0,"0"-9"150"16,0 8 83-16,0-1 60 0,0-4 44 0,-8-1 40 0,8 1 37 0,0-7 33 15,0 2 32-15,0-1 31 0,0-1 25 0,0 2 26 0,-6 4 25 0,6 1-121 0,0 0-200 16,0 0-100-16,0-3-51 0,0 8-25 0,0-7-11 0,0 7-11 0,0 0-9 16,0-1-12-16,0 0-13 0,0 5-8 0,0-4-12 0,0 4-8 0,0 0-9 0,0 0-12 15,0 0-8-15,0 0-9 0,0 0-6 0,0 0-6 0,-5 0-3 0,5 0-5 16,-8 4-2-16,8 1-3 0,-5 0 1 0,-2-1 0 0,7 6 2 0,-9-1 3 16,4 3 2-16,-1-3 2 0,-1 0 6 0,1 0 3 0,-1 6 2 0,-6-6 0 15,7 3 1-15,-2 1-1 0,3 2 1 0,-3 0 0 0,3 0 0 0,5-2-1 16,-7 2 0-16,0 0-1 0,7 0 0 0,-5 0-1 0,5 1-1 0,0-2-1 15,0-4 0-15,0 3 1 0,0 2-2 0,5 0 1 0,-5 0-6 0,7-6-2 16,0 0-4-16,-2 6-3 0,3-3-4 0,5-5-3 0,-7 4-1 0,7-7-4 0,0 8 2 16,0-9 0-16,1 3-1 0,-2 0 2 0,1-6 0 0,1 0 3 0,-2 0 3 0,8 0 5 15,-8-6 5-15,2 6 7 0,-1-6 4 0,0-3 7 0,0 3 6 0,0 2 7 16,-7-7 8-16,7 4 2 0,-6-5 1 0,7 3 5 0,-9-6 1 0,3 6-1 16,-8-6 2-16,5 0-3 0,3 0-1 0,-8 2-4 0,0-2-5 0,0-6-3 0,-8 6-8 15,8-4-8-15,-5 4-9 0,-3-3-7 0,3 3-4 0,-3-5-5 0,-5 6-4 16,7-1-4-16,-7-1-5 0,5 7-10 0,3 0-13 0,-8 0-17 0,7-1-19 15,-1 5-25-15,-1-1-30 0,-2 6-26 0,10 0-23 0,-9 0-27 0,4 6-30 0,5-1-40 16,-7-1-46-16,7 5-57 0,0 1-56 0,0 1-22 16,0-1-4-16,0-1 20 0,7 6 28 0,-7-6 40 0,5 0 39 0,4 3 41 0,-9-3 40 0,5-5 40 15,8 5 43-15,-6-3 48 0,-1-1 50 0</inkml:trace>
  <inkml:trace contextRef="#ctx0" brushRef="#br0" timeOffset="134323.37">30357 12647 0 0,'-14'5'25'0,"1"-1"146"0,-1-4 82 0,2 0 58 0,-1 0 43 15,-1 0 35-15,7-4 31 0,-4-1 31 0,3-4 31 0,3-1 31 0,5 1 26 16,-8 3 26-16,8 0 23 0,-5 2-110 0,5-1-185 16,0 5-98-16,0-5-53 0,0 1-22 0,0-2-8 0,5 2-7 0,-5-5-2 0,0 4-8 0,0-5-10 15,8 4-9-15,-8-3-10 0,5 0-5 0,-5 3-7 0,8-3-6 16,-8 3-6-16,6-4-6 0,-6 5-6 0,5 1-3 16,2-1-6-16,-7 5-3 0,8-6-1 0,-2 6-4 0,0-4-2 0,1 4-1 0,-2 0-3 0,11 4-2 0,-11-4-2 0,1 6-1 15,6-1 2-15,-3-1-2 0,3 8-1 0,-6-9-2 0,7 8-2 0,-5 2-2 16,3-3-3-16,2 4-1 0,-5-2-2 0,4 1-2 0,-5 2 1 0,5 0-1 0,-4 4 0 15,-3-4-3-15,3 0-2 0,-2 6-6 0,-1-8-5 0,2 8-6 0,-7-7-9 16,9 5-6-16,-9-4-5 0,0 4-8 0,-9-4-1 0,9 3-2 0,-7-3-2 0,7 1-3 16,-5-2 3-16,-1 2 3 0,6-1 2 0,-8-2 6 0,3-4 8 0,-3 2 8 15,3-7 9-15,5 7 11 0,-7-7 11 0,0-4 14 0,7 6 13 0,-5-6 16 16,5 4 11-16,0-4 11 0,-7 0 7 0,7-4 8 0,-8 4 5 0,8-6 6 16,-5 6 8-16,5-4 7 0,-8-7 6 0,8 7 4 0,-6-2 4 0,6-3 0 15,-5 0-5-15,5 3-7 0,0-3-8 0,0 0-5 0,0-7-7 0,0 5-6 0,0 4-4 16,0-8-10-16,0 3-7 0,5-2-11 0,-5 0-9 0,6 0-9 0,-6-2-12 15,8 2-13-15,-8 0-16 16,5-7-17-16,3 7-16 0,4 1-16 0,-5-8-22 0,0 6-21 0,6 0-25 0,-8 2-24 0,9-8-30 0,-2 6-34 0,2 2-37 16,-1 1-42-16,1-2-42 0,-2 4-63 0,1 1-66 0,1 0-53 0,-2 3-40 0,2 3-1 15,-1-4 20-15,0 2 31 0,-7 5 38 0,7-4 44 0,-6 4 43 0,-1 0 52 16,2 0 51-16,-3 0 54 0,-5 0 55 0,0 0 65 0,0 0 79 0</inkml:trace>
  <inkml:trace contextRef="#ctx0" brushRef="#br0" timeOffset="134685.81">30617 12579 0 0,'-8'10'33'0,"8"-1"152"15,-5-4 89-15,5 5 62 0,-8-4 47 0,8-2 37 16,0-4 32-16,0 0 29 0,0-4 26 0,0-8 25 0,0 8 22 0,0-1 23 0,0 5 23 0,8-5-118 0,-8 5-194 0,5-4-105 16,3-2-57-16,-8 2-28 0,5-1-11 0,3 1-9 0,3 4-8 0,-3-12-4 15,-1 9-4-15,7-3-7 0,-9 6-3 0,0-5-7 0,9 1-7 0,-7-2-9 16,6 6-9-16,-6-3-5 0,5 3-5 0,1 0-5 0,-7 0-2 0,2 3-5 16,4-3 1-16,-4 6-3 15,-2-2-1-15,-1 1-1 0,3 1 0 0,-3 4-3 0,2-5 1 0,0 4-2 0,0 1-1 0,-7-1-2 0,6 0-3 0,-6 7-5 16,0-7-1-16,0 6-3 0,0-6-5 0,0 6-2 0,0 0-3 0,-6-5-4 15,6 4-2-15,-7 2-4 0,0-1-1 0,0-2-3 0,2 2-4 0,-3 0 3 0,3 0-3 16,5 0 2-16,-6 0 4 0,-2-6 5 0,8 1 3 0,-5 4 5 0,5-10 5 16,-7 8 6-16,7-9 3 0,0 3 12 0,0 0 9 0,0-6 16 0,0 0 21 0,0 3 18 15,0-3 18-15,0 0 14 0,0 0 15 16,0 0 7-16,0 0 9 0,0 0 6 0,0 0 7 0,0-3 8 0,0-9 4 0,0 9 0 0,0-9-1 0,0 3-14 16,0 0-13-16,0-1-16 0,7 1-18 0,-7-6-13 0,0 0-29 0,0 5-40 15,0-4 0-15,0-2 0 0,0 2 0 0,0 0 0 16,5 0 0-16,-5-2 0 0,8 1 0 0,-8-3 0 0,6 2 0 0,-6 2 0 0,5-1-70 0,3-1-26 31,-3 2-17-31,2 0-18 0,7 0-25 0,-8 4-18 0,1-5-25 0,-1 9-24 0,1-3-23 16,6 5-21-16,-7-1-19 0,2-1-27 0,5 6-33 0,-8 0-50 0,9 6-57 15,-9-6-37-15,10 5-35 0,-3-1 7 0,0 5 19 0,2-3 35 0,-1 3 35 0,-1-3 40 16,2 4 42-16,-1-5 41 0,0 4 44 0,0-5 51 0,1 2 51 0,-9-2 61 16,10 1 76-16</inkml:trace>
  <inkml:trace contextRef="#ctx0" brushRef="#br0" timeOffset="135033.17">31184 12656 0 0,'-9'12'62'0,"4"-9"175"15,5 3 96-15,-7 0 68 0,1-6 50 0,1-6 44 0,5 6 35 0,-9-9 35 16,2-7 36-16,7 2 28 0,0-1 28 0,-5 11 21 0,5-8 20 0,0 8-158 16,0-1-249-16,5 0-129 0,-5 1-64 0,0-2-27 0,0 2-12 0,0-1-7 15,7 1-5-15,-7 4-11 0,0 0-11 0,0-5-10 0,0 5-10 0,0 0-6 16,0 0-4-16,0 0-6 0,0 0-3 0,0 0-2 0,0 0-5 0,0 0-3 16,0 0-6-16,-7 5-4 0,7-5-3 0,-5 4 1 0,5 5 1 0,-6-3 3 0,-2 3 5 15,3 0 4-15,-3 3 7 0,1-3 2 0,2 4 2 0,-2-2 5 0,2 5-2 16,-2-1 1-16,7-2-2 0,-8-4 0 0,3 6-5 0,5 0-3 0,0 0-1 15,0 0-2-15,0 0 2 0,0-6-4 0,5 5 2 0,-5 0-2 0,8-2-1 16,-1 3 1-16,-2-8 2 0,2 4 2 0,-2-1 2 0,10-1 4 0,-2 3 4 0,-7-9 4 16,6 3 6-16,2-2 2 0,-1-4 2 0,1 5 4 0,-2-5 6 0,1-5 7 15,1 5 12-15,-2-4 7 0,-6-2 4 0,8-3 7 0,-2 0 5 0,2-3 2 16,-9 3 5-16,10 0-3 0,-9-7 0 0,7 7-2 0,-8-6-2 0,3 0-7 0,-2 2-4 16,1-8-8-16,-1 7-13 0,-1-5-9 0,3 3-11 0,0-4-13 15,-3 1-12-15,3 4-14 0,-8-3-13 0,5 3-11 0,0-5-7 0,-5 6-9 0,9-1-8 0,-9-1-8 16,0 7-9-16,5 0-12 0,-5 0-9 0,0-1-16 0,7 5-15 0,-7-1-21 15,0 6-24-15,0 0-31 0,0 0-36 0,0 0-36 0,0 0-44 0,0 0-38 16,0 6-34-16,0-6-42 0,0 5-35 0,6-1-5 0,-6 5 17 0,0 1 26 0,8 1 34 0,-8-1 42 16,0-1 46-16,0 0 49 0,6 1 50 0,-6 0 51 0,0 0 49 0,7 0 47 15,-7-1 63-15</inkml:trace>
  <inkml:trace contextRef="#ctx0" brushRef="#br0" timeOffset="135538.87">31631 12759 0 0,'7'6'42'0,"2"-2"162"0,-4 2 97 0,1-6 68 0,-6 0 55 16,7 0 45-16,-7-6 42 0,5 2 38 0,-5-7 31 0,0-2 31 0,9 3 26 15,-9-1 28-15,7 8 23 0,-7-9-130 0,5 3-217 0,1 3-122 0,-1 2-68 0,-5-5-37 16,8 3-20-16,0 3-17 0,-8-3-17 0,5 6-14 0,-5-6-13 0,0 6-11 16,0 0-12-16,0 0-10 0,0 0-10 0,0 0-8 0,0 0-4 0,0 0-3 15,0 0-6-15,0 6-2 0,0 0-3 0,0 3 0 0,0-3 2 0,0 1 2 0,-5 4 3 16,5 5 4-16,-8-2 5 0,8 0 4 0,-8 0 3 0,8 2 0 0,-5 2-2 16,-1-3-2-16,1 6 0 0,-2-2-5 0,-2-1 1 0,4 3-6 0,5-2-3 0,-7-5-2 15,1 7 1-15,6-2-2 0,-5-4 0 0,5 0 0 0,-9 0 0 0,9-2 1 16,0-4 5-16,0 6 2 0,0-3 1 0,0-3 6 0,9-5 5 0,-9 5 4 15,0-3 5-15,0-1 7 0,0-1 5 0,0-4 7 0,0 0 3 16,5 0 7-16,-5 0 1 0,0 0 5 0,0 0 2 0,0 0 1 0,0 0 1 0,0-4 2 16,0-7-1-16,0 7 0 0,0-5-1 0,0 4-3 0,-5-11-2 0,5 7-3 0,0-6-2 0,-9 2-5 15,2-2-1-15,7 0-2 0,-5 0 1 0,-1-4-1 0,-2-2 1 0,3 3 1 16,-3-3 0-16,3 2 2 0,-2 1-1 0,0-3 2 0,0 1 2 0,7 1-1 0,-6 0 4 16,6-1-1-16,-7 1-1 0,7 3 1 0,0 2-2 0,0-5 0 0,0 4-4 15,0 0-1-15,7 0-3 0,-7 6-3 0,6-7-4 0,-6 2-7 0,7 4 0 16,0 1-5-16,0 0-6 0,-2-7-4 0,3 7-2 0,-3 3-5 0,3-3-5 0,-2 0-6 15,-1 3-1-15,2-4-3 0,7 5-1 0,-8 1 1 0,6-1-1 0,-3-1-2 16,3 6-2-16,-1 0-3 0,5 0-3 0,-11 0-2 0,8 0 0 0,0 6 2 16,0-1 2-16,1-1 1 0,-1 8 1 0,0-9 1 0,-7 8-1 0,6-1 0 15,-4 3-2-15,5-2-2 0,-7-1 1 0,-6 4-2 0,5-4 5 0,-5 4 1 0,0-4 1 16,0 5 2-16,-5-5 1 0,-1 4 0 0,-1-4-2 0,1 5-2 0,-7-6-3 16,6 1-5-16,-5 4-6 0,-3-4-7 0,3 1-5 15,0-1-7-15,-3-6-9 0,3 5-8 0,0 2-8 0,-4-7-10 0,5 2-12 0,6-1-11 0,-2-1-11 0,-7 1-9 0,14-5-8 16,-7 4-10-16,7-4-9 0,0 0-15 0,0 0-21 0,0 0-37 15,0 0-49-15,0 0-44 0,0 0-40 0,7 0-9 0,-2-4 11 0,4-1 17 0,3 1 25 16,-1-7 26-16,-3 7 27 0,5-7 31 0,0 2 31 0,0-1 38 16,0 1 40-16,-6 0 51 0,5-3 70 0</inkml:trace>
  <inkml:trace contextRef="#ctx0" brushRef="#br0" timeOffset="135753.28">31868 12641 0 0,'12'-3'4'0,"0"-3"116"0,-4-3 77 0,4 5 53 0,-6-8 43 0,7 3 37 0,-5 4 39 0,-3-9 33 0,2 0 34 0,7-2 32 0,-8 7 29 0,1-6 29 0,-1 6 32 0,1-7-77 15,-1 7-139-15,-1-2-75 0,3 3-46 0,5-6-22 0,-5 2-15 0,-3 3-12 0,0-1-12 0,4 5-14 0,-4-4-12 0,-5 5-14 0,7-2-12 0,-7 0-18 0,6 2-13 0,-6 4-17 0,0 0-14 0,0 0-13 0,0 0-12 0,0 0-7 0,0 4-8 0,0 2-8 0,0 0-8 0,0 3-4 0,0 0-4 16,0 1 0-16,0 5 1 0,0-5 0 0,0 4 3 0,-6 1 3 0,6 4 3 0,0-4 3 0,-7 0 2 16,7 0 0-16,-5 4 1 0,5-4 2 0,-9 3 0 0,9-2 0 0,-5 2 1 0,5-3 1 15,-5 0 1-15,5 4-1 0,-8-4 2 0,8 0 0 0,0 0 0 0,0 0-8 16,0 0-9-16,0 0-12 0,0-2-18 0,0 2-17 0,0-6-23 0,0 6-26 16,8-3-29-16,-8 1-32 0,0-4-36 0,5 3-45 0,-5-3-48 0,5 0-68 0,-5-3-77 15,0 3-56-15,0-5-40 0,0 1-4 0,9 1 20 0,-9-6 29 0,0 0 35 0,0 0 42 16,0 0 43-16,0 0 48 0,0-11 47 0,-9 7 54 0,9-5 54 0,-5 0 65 15,5-3 78-15</inkml:trace>
  <inkml:trace contextRef="#ctx0" brushRef="#br0" timeOffset="135917.47">31971 12741 87 0,'-6'-6'197'0,"6"2"74"0,-7 4 62 0,7-5 44 15,-7-1 34-15,7 3 33 0,-7-4 30 0,7 2 28 0,0 1 28 0,0-1 26 16,-5-1 22-16,5 6-62 0,0-4-116 0,0 4-100 0,0 0-96 0,0-3-55 16,0 3-32-16,0-6-17 0,0 6-4 0,0-6-9 15,5 3-7-15,-5 3-10 0,0-6-9 0,0 0-10 0,7 2-9 0,-7-1-9 0,7-1-11 0,0 3-15 0,-7-3-13 16,6 2-20-16,7-1-26 0,-6 1-24 0,-1-2-27 0,7 0-32 0,0 2-37 0,0 4-49 15,1-5-54-15,4 0-107 0,-4-5-126 0,6 6-53 0,-1-1-14 0,7 1 10 16,-8-8 20-16,3 3 30 0,6 0 38 0,-8 0 41 0,6-6 43 0,-6-1 49 0,2 2 55 0,-3-5 62 16,3 4 68-16</inkml:trace>
  <inkml:trace contextRef="#ctx0" brushRef="#br0" timeOffset="136253.78">32505 12458 0 0,'-8'14'8'0,"3"-10"116"0,-1 0 65 0,-1-4 33 0,1-4 14 16,-2 0 12-16,1-1 10 0,2-10 19 0,-1-6 21 0,0 8 23 0,6-8 25 0,0 7 22 0,-7 4 23 0,7-3-79 0,0 1-134 0,0-2-60 16,0 4-16-16,0 1 9 0,0-6 25 0,0 5 22 0,0-4 17 0,0 4 7 15,0-4-4-15,0 4-2 0,0-5-5 0,0 5-4 16,0 1-2-16,0 0-7 0,0-3-9 0,0 9-12 0,0-9-12 0,7 9-11 0,-7-3-9 0,0 1-9 0,0 5-8 31,0-4-12-31,0 4-10 0,0 0-7 0,0-4-12 0,0 4-10 0,0 0-12 0,0 0-7 16,0-5-11-16,0 5-4 0,0 0-9 0,0 0-4 0,0 0-4 0,0 0-4 15,-7 0 0-15,7 5-2 0,-8-1-2 0,8 0 2 0,-5 7-1 0,5-2 3 16,-8 0 0-16,2 3 3 0,6 1 5 0,-5 7 3 0,-2-4 2 0,-1 2 3 0,-5 6 2 16,7 1 1-16,1-1 0 0,-3 1 1 0,-5-1 1 0,7 1 1 0,-1 4 1 15,-7-4 0-15,9 3 0 0,-8-2 1 0,8-3 1 0,-4 3 2 0,-3-3 0 0,5 3-2 16,0-4 1-16,2 5-1 0,-3-9 1 0,1 6-7 0,7-3-12 0,-5 2-19 16,5-2-22-16,0-3-25 0,0 3-27 0,0-3-30 0,5-2-31 0,-5 2-32 0,7-3-31 15,1 0-54-15,-3 0-63 0,2 0-78 0,0-5-84 0,5 5-24 0,-3-6 3 0,2-5 25 16,1 1 33-16,2 1 37 0,4-2 41 0,-2-4 44 0,-5 0 44 0,10-4 45 15,-9-2 46-15,2-3 58 0,6 0 64 0</inkml:trace>
  <inkml:trace contextRef="#ctx0" brushRef="#br0" timeOffset="136692.37">32536 12565 0 0,'-12'5'9'0,"1"-5"125"0,-5-5 72 0,5-2 50 0,4 7 36 0,-7-9 29 15,7 4 20-15,-4-5 23 0,5-3 22 0,-1 2 21 0,-1-4 25 0,3 11 23 16,5-1 21-16,0-1-84 0,-8 2-147 0,8 4-75 0,0 0-37 0,0 0-11 15,0 0 0-15,0 0 6 0,8-4 7 0,-8 4 3 0,0 0 1 0,0 0-3 0,0 0-4 16,0 0-6-16,0 0-5 0,0 0-8 0,5-5-7 0,-5 5-9 0,0 0-12 16,0 0-8-16,8 0-9 0,-8 0-8 0,7 0-5 0,-7-5-7 0,6 5-4 0,-6 0-3 15,6 0-4-15,-1 0-5 0,2 5-4 0,1-5-4 0,-2 0-3 0,1 5-3 16,-1-5-3-16,-1 4-4 0,11 0-3 0,-11 2-5 0,8-1-6 0,-8 4 1 0,4-2-4 16,-2 2-1-16,-2 0-6 0,9 0 1 0,-14 1-1 0,5 1 2 0,3 4 0 15,-3-2 1-15,2-3-2 0,-7 4-2 0,7 2 1 0,-7-1-3 0,5-1-4 0,-5 2-7 16,0-1-5-16,0 3-6 0,0-2-4 0,-5-2-5 0,5 5-7 0,0-4-8 0,-7 0-4 15,7 4-3-15,0-10-1 0,-7 6 0 0,7 0 2 0,-5-5 4 16,5-1 5-16,-8 0 9 0,8 3 7 0,0-9 8 0,-5 3 8 0,5 0 6 0,0-3 8 0,0-3 8 16,0 6 9-16,0-6 5 0,0 0 12 0,0 0 6 0,0 0 7 0,0 0 7 0,0 0 5 15,0 0 3-15,0-6-2 0,0 6 5 0,-8-3 6 0,8-3 7 0,0 0 5 0,0-3 7 16,0 3 5-16,0-3 2 0,-6 0-5 0,6-1-5 0,0 1-6 0,0-3-4 16,0 3-3-16,-5-6-3 0,5 6 4 0,0-6-6 0,0 0-7 0,0 2-6 0,0 3-8 15,0-4-10-15,0-2-9 0,5 1-8 0,-5 0-2 0,0 0-3 0,6 0 0 0,-6 2-3 16,8 4-3-16,-8-7-6 0,5 2-8 0,-5 4-10 0,8-4-9 0,-3 4-10 15,2-5-9-15,0 6-6 0,-2-1-7 0,-5 5-12 0,8-4-13 0,-1-3-17 0,-2 8-18 16,4-1-18-16,-4-1-20 0,0 6-23 0,3-4-23 0,-3 4-19 0,3 4-20 16,-2-4-45-16,7 6-60 0,-5-1-70 0,-3-1-71 0,8 1-20 15,1 2 7-15,-7 2 23 0,6-4 29 0,-8 5 34 0,1-7 35 0,7 3 42 0,-6 3 44 0,0-3 43 0,0-3 46 0,-1-3 59 16,1 7 67-16</inkml:trace>
  <inkml:trace contextRef="#ctx0" brushRef="#br0" timeOffset="137181.63">32889 12683 0 0,'0'7'28'0,"-7"4"149"0,2-7 88 0,5 1 60 0,-9 2 43 0,4-7 34 0,5 0 30 0,-5-7 29 0,5 2 32 0,0-4 30 0,-8 3 28 15,8 2 24-15,0 1 23 0,0-3-112 0,0 6-191 0,0 0-105 0,0 0-61 0,0 0-29 0,0-6-9 0,0 6-10 0,0 0-1 0,0 0-15 0,0 0-19 0,0 0-10 0,0 0-12 0,0 0-8 0,8 6-9 0,-8-6-7 16,5 6-7-16,0 1-5 0,-5-1-3 0,9 3-1 0,-9 3-3 0,5 2 4 0,2-4 1 16,1 3 5-16,-3 2 5 0,2 0 0 0,0 4-2 0,-7-5 2 0,5 7 0 0,3-2 2 15,-3-4 3-15,3 6 2 0,-8-3 0 0,6-3 0 0,-6 4-3 16,5 0 0-16,-5-4-3 0,7 0-2 0,-7 0 0 0,8 0 0 0,-8 0 2 0,0 0-2 0,0-6-1 15,6 0-3-15,-6 6-8 0,0-11-5 0,0 8-4 0,0-8-1 0,0 5-4 0,0-4 1 16,0-5-1-16,0 0 4 0,0 0 3 0,-6 4 1 0,6-4 2 0,0 0 3 16,-8-4 7-16,8-1 6 0,-7 1 10 0,2-1 1 0,-1 1 5 0,-2-8 6 0,3 3 9 15,-3-1 7-15,3 1 5 0,-2-6 3 0,0 0-2 0,-6 6 5 0,6-6 8 16,-7 0 2-16,9-4 2 0,0 4-2 0,-9 0 0 0,7-4 2 0,1 4 4 0,-6 0-2 16,3-3-3-16,4 2-5 0,-2-2-2 0,1 3-2 15,-1-6 3-15,7 2-3 0,-7 5-9 0,0-7-2 0,7 2 2 0,-5 1 0 0,5 2 1 0,0-2-1 0,0 3 2 0,0-6-5 16,0 2 0-16,0 4-6 0,0-5-5 0,5 6-5 0,-5-7-4 0,7 7-2 0,0-5 2 15,-7 4-3-15,7 0-7 0,-1 0-5 0,1 2-6 0,-2-2-4 0,4 5-6 16,-4-5 0-16,8 6-1 0,-6 0 2 16,-1-3-3-16,2 3-1 0,-3 4 0 0,9 1-1 0,-9-2 0 0,2 2-1 0,6 4-2 0,-6 0 2 0,5 0 1 0,-4 0 4 15,5 0-3-15,-2 4 1 0,4-4 0 0,-9 6 4 0,7-2 0 0,0 1 2 16,-5 4 3-16,3-3-3 0,-4 4-2 0,7-1 0 0,-7-4-1 16,-2 5 3-16,1 5-3 0,0-5 4 0,-6 0 2 0,7 4 1 0,-7-5-1 0,8 3-1 0,-8 2 3 0,0-1-5 15,0-3-2-15,0 4 1 0,0 2-3 0,-8-1-1 0,8-1-3 16,-7-4-6-16,7 5-12 0,-6-2-14 0,0-2-14 0,1 5-14 0,-10-1-19 0,9-8-17 0,-7 8-17 0,8-3-23 15,-11-3-23-15,5 0-25 0,-2 1-26 0,-2-1-28 0,10 2-33 16,-9-7-31-16,1 7-34 0,1-7-43 0,5 1-44 0,-6-1-15 0,6-4 0 0,2 6 20 0,-4-6 25 0,4 0 33 16,5 0 39-16,-5-6 39 15,5 6 38-15,0-4 43 0,5-5 42 0,-5 4 47 0,5-5 46 0</inkml:trace>
  <inkml:trace contextRef="#ctx0" brushRef="#br0" timeOffset="137434.71">33190 12500 95 0,'5'-5'163'0,"-5"-4"42"0,7-1 31 0,-7-4 29 0,0 4 29 0,0-11 33 0,6 3 32 0,-1-2 32 0,-5 0 31 0,0 7 29 0,0-2 28 0,0 0-64 0,9 4-119 0,-9 3-63 0,0-3-29 0,0 7-10 0,0-2 0 0,0-3-9 0,0 4-9 0,0 5-21 0,0 0-20 0,0 0-22 0,0 0-17 0,0 0-17 0,0 0-16 0,0 0-15 0,0 0-11 15,0 0-7-15,0 0-9 0,0 0-5 0,0 5-6 0,0-1-1 0,0 1 0 0,0 5 4 16,-9-4 4-16,9 3 3 0,0 0 2 0,0 6 4 0,0-6 4 0,-5 3 6 16,5 1 1-16,0 2 0 0,0-6-3 0,-6 7-4 0,6-7-2 0,0 6-3 0,0 0-7 15,0-5-2 1,-7 4-4-16,7 1-2 0,0-6-4 0,0 7-2 0,0-1-1 0,0-2-3 0,-5 1-5 0,5-2-2 0,0 1 4 0,0 2-6 0,0 0-6 0,0-5-15 15,5 5-17-15,-5-1-24 0,0-4-24 0,0 5-27 0,0-6-26 0,0 1-29 0,0 4-31 16,0-4-32-16,0 1-34 0,0-1-45 0,0-6-50 0,0 5-51 0,0 2-51 0,0-7-13 16,0 2 2-16,0-6 24 0,0 0 32 0,0 5 38 0,0-5 39 0,0 0 39 0,0 0 43 15,0 0 42-15,0 0 44 0,0 0 48 0,7 0 51 0</inkml:trace>
  <inkml:trace contextRef="#ctx0" brushRef="#br0" timeOffset="137755.63">33229 12745 0 0,'0'-4'68'0,"5"-2"83"15,-5 2 54-15,7-7 42 0,-7 8 34 0,0-4 34 0,7-2 33 0,-7-2 33 0,0 4 32 16,5-5 31-16,-5 3 26 0,8-1-3 0,-8-1-23 0,7-2-67 0,-7 4-95 0,5-3-51 15,2 3-29-15,-7 0-14 0,7-1-8 0,-2-4-13 0,-5 4-14 0,8-1-15 0,-3 1-13 16,3 1-11-16,-8 0-10 0,6 3-9 0,-6-4-12 0,5 5-12 0,-5 1-13 0,8-1-6 16,-8 5-11-16,0 0-10 0,0 0-8 0,0 0-12 0,0 0-7 0,0 0-7 0,0 0-3 15,0 0-7-15,0 0-3 0,-8 0-1 0,8 5-2 0,-5-5 1 0,5 4 1 0,-6 1 1 16,-2 5 1-16,3-4 1 0,-3 3 4 0,3-3 1 0,-2 3 6 0,0 0 0 0,-5-3 2 16,4 4 2-16,-4-1 0 0,5 0 1 0,-5-3-1 0,3 3-1 0,-2 0-3 0,4 3 1 15,-7-8-1-15,9 5 1 0,-8 0-1 0,8 2 2 0,-3-1 2 0,-5-4 1 16,13 3-1-16,-7 0-2 0,1 1-1 0,0-5 4 0,-1 4 1 0,7-2 1 0,-8 2-3 15,8-4 2-15,-5-1 2 0,5 2 1 0,0-2 3 0,0-4 2 0,0 5 3 16,0-1 2-16,5 1 6 0,-5 1 2 0,8-6 1 0,-8 4 3 0,7 2-3 0,-1-6 7 16,0 5 8-16,1-5 2 0,-2 4-4 0,3-4-2 0,5 5 2 0,-7-5-3 15,6 4-3-15,2-4-3 0,-7 0-6 0,4 6-2 0,-2-6-4 0,-2 0-1 0,5 0-4 0,-5 0-5 16,-2 4-7-16,10-4-4 0,-10 0 1 0,2 0-1 0,0 0-5 0,-2 5-6 16,3-5-6-16,-3 0-9 0,3 0-14 0,-2 0-19 0,-1 6-21 0,3-6-22 0,0 0-26 15,-8 0-30-15,5 0-34 0,3 0-38 0,-8 0-35 0,0 0-66 0,5 0-82 0,-5 0-66 16,0 0-62-16,5 0-9 0,-5-6 11 0,9 6 28 0,-9-5 36 0,5 1 38 0,-5-2 42 0,7 2 48 15,-7-1 47-15,8-4 51 0,-8 3 50 0,5-4 68 0,2 1 76 0</inkml:trace>
  <inkml:trace contextRef="#ctx0" brushRef="#br0" timeOffset="138003.41">33469 12579 0 0,'0'-5'14'0,"0"1"130"0,0-8 77 0,0 9 52 0,0-8 38 16,-5 1 31-16,5 1 29 0,0 0 33 0,0-7 32 0,0 7 30 0,0-6 35 0,0 6 26 15,-9 0 29-15,9-3-90 0,0-3-161 0,0 6-83 0,0 5-46 0,0-5-23 16,0 3-3-16,0-4-6 0,0 5-5 0,0 5-10 0,0-5-17 0,0 5-14 0,0-4-16 0,0 4-14 15,0 0-11-15,0 0-10 0,0 0-12 0,0 0-8 0,0 0-6 0,9 0-2 16,-9 4-2-16,0-4-6 0,5 5-1 0,-5 0-4 0,5 5-1 0,-5-4 0 0,0 3-1 0,8 0 1 16,-8 1 3-16,0-1 0 0,5 3 4 0,-5 2-2 0,0-6 0 0,8 7-1 15,-8-3-3-15,0 2-1 0,8-1-1 0,-8 2-1 0,5-6 0 0,-5 7 1 0,0-1-2 0,6-1 1 16,-6 6-4-16,0-5-1 0,7-1 1 0,-7 2-4 0,0-1-3 0,6-2-7 16,-6 1-12-16,0 7-14 0,7-7-15 0,-7 0-18 0,0 2-17 0,0-7-22 0,6 6-23 0,-6 0-28 15,0-6-25-15,0 0-30 0,0 7-30 0,7-7-39 0,-7 0-45 0,0 3-48 0,0-9-53 16,0 9-32-16,0-9-26 0,0 3 7 0,-7-2 22 0,7-4 28 0,0 5 37 0,0-5 39 15,-6 0 40-15,6 0 42 0,-7 0 41 0,1-5 50 0,6 1 51 0,-7-2 56 0,1-3 70 0</inkml:trace>
  <inkml:trace contextRef="#ctx0" brushRef="#br0" timeOffset="138177.06">33404 12726 0 0,'-7'0'28'0,"7"-6"130"0,0 3 78 0,0-4 52 0,-5 2 40 0,5 1 35 0,0-1 31 16,0-1 34-16,0 2 30 0,0 1 31 0,0-3 32 0,0 0 24 0,5 3 18 0,-5-3-92 15,0 0-157-15,0 2-87 0,0-1-53 0,0-1-24 0,7 3-9 0,-7-3-9 0,0 2-11 16,7-1-13-16,-2 1-15 0,-5-2-14 0,7 0-17 0,-1 2-13 0,-6-1-14 15,8 0-9-15,-2 5-12 0,1-4-5 0,-7-2-6 0,5 2-9 16,4-1-8-16,-4 1-18 0,0 4-17 0,3-5-22 0,-3-2-24 0,3 7-29 0,0-3-30 0,-3-3-37 0,1 6-39 0,1-5-63 16,-1 5-70-16,-6-4-81 0,7 4-79 0,-1-6-25 15,-6 6 2-15,7-3 24 0,-7-3 29 0,6 6 36 0,-6 0 40 0,0-9 46 0,0 3 48 0,0 3 50 0,0-9 53 0,0 8 63 0,0-7 70 16</inkml:trace>
  <inkml:trace contextRef="#ctx0" brushRef="#br0" timeOffset="138414.06">33503 12348 0 0,'-8'7'17'0,"0"-7"134"0,3 0 77 0,5 0 53 0,0-7 37 0,-8 4 32 0,8-3 25 16,0-9 29-16,8-3 31 0,-3-3 34 16,-5 6 30-16,0 2 32 0,0 8 26 0,0 1-99 0,0-2-167 0,0 6-90 0,8 0-47 0,-8 0-22 0,0 0-9 0,8 0-3 15,-8 0 0-15,5 0-8 0,1 0-14 0,1 6-14 0,-1-2-14 0,1 1-12 0,-1-1-10 16,7 5-3-16,-5 2-1 0,5-2-3 0,-8 7-4 0,9-7-2 16,-2 6-1-16,2 3-2 0,4-2-4 0,-2-1-4 0,-5 3 1 0,10 3-4 0,-3-8-3 0,-5 8-5 0,0-1 0 15,6-1-5-15,-4-3-6 0,-3 2-2 0,-5 1-2 0,6-5-3 0,-7 7-5 0,1-2-11 16,-1 2-12-16,-6-8-21 0,5 7-28 0,-5-4-25 0,0 2-28 0,-5-3-33 15,5 4-39-15,-6-4-38 0,-7 4-46 0,0-4-51 0,-1 0-61 0,-6 0-63 0,1 0-59 0,-1 0-13 16,-4 4 12-16,3-5 30 0,-6 2 36 0,3-1 41 16,-2-2 43-16,0-4 48 0,-1 6 48 0,1-4 52 0,0-1 49 0,-1-1 57 0,9-5 66 0</inkml:trace>
  <inkml:trace contextRef="#ctx0" brushRef="#br0" timeOffset="141946.81">27946 13371 39 0,'0'0'62'0,"7"0"17"0,-7 0 18 0,0 0 20 0,0 0 23 0,0 0 23 0,0 0 24 0,0 0 25 0,0 0 24 0,0 0-2 0,0 0-17 0,0 0-18 0,0 4-17 0,0-4-9 0,-7 0-2 0,7 0-5 15,0 0-8-15,-7 0-12 0,2 0-15 0,5 0-16 0,-8 0-17 0,8 0-12 16,-7-4-15-16,1 4-4 0,6 0-3 0,-6 0 1 16,-1-6 2-16,2 6 2 0,5 0 5 0,-9 0 0 0,9-3 4 0,-5 3 4 0,5 0 1 0,-7-7 0 15,7 7 3-15,0 0-4 0,-6 0-1 0,6 0-4 0,0 0-9 0,0 0-9 0,0 0-8 16,0 0-11-16,0 0-13 0,0 0-11 0,0 0-12 0,0 0-6 15,0 0-7-15,0 0-3 0,0 0-4 0,0 0 1 0,6 7 0 0,-6-7 2 16,7 3 3-16,-7 3 5 0,5-2 5 0,4-4 8 0,-4 5 5 0,8 1 9 0,-7-3 6 16,1 3 4-16,6-2 4 0,1-4 2 0,-1 5 3 0,-1 1-2 0,2-3 2 0,5-3-1 15,-6 7 0-15,8-4 4 0,-3-3 0 0,3 6 2 0,-3-6-3 0,1 5 1 16,8-5 0-16,-7 4 0 0,6-4-2 0,-2 6 1 0,3-6-1 0,7 4 0 0,-3-4 1 16,1 0 0-16,2 5-1 0,-2-5-2 0,8 0-3 0,-1 0-2 15,5 0-1-15,-3 0-4 0,5 0-5 0,5 0 0 0,-7 0-7 0,9 0-1 16,5-5-3-16,2 5-3 0,-9-4-1 0,15-2 0 0,-1 2-3 0,-6-1 0 0,12-1-3 0,-6 3-3 15,1-7-2-15,6 4 1 0,-2 1 0 0,1-5 1 0,3 7 0 0,-3-8 0 16,0 7 1-16,3-2-2 0,-11 3 0 0,8 3 2 0,0-7 3 0,-5 7 6 16,8 7 6-16,-11-7 7 0,3 3 9 15,5 3 1-15,-6 3 4 0,2 0 0 0,4 1 1 0,-8 1 0 0,10 2 3 0,-7 2-1 0,5 0-2 0,-7 0 0 0,7 0-3 16,3 4-5-16,-3-4-9 16,-6 4-5-16,6 1-10 0,1-1-1 0,-6-4-2 0,5 4-3 0,-6-4 0 0,1 0-3 15,-8 0-4-15,7 0-5 0,-6-6-11 0,-7 0-5 0,-1 1-6 0,1 0-3 0,-5-5-1 16,-7 0-2-16,5-5 1 0,-13 4 0 0,2-4 1 0,-3-4 3 0,-4 4-1 0,-2-5 4 15,-6 5 3-15,1-9 3 0,-1 3 3 0,-5 2-2 0,-1-7-8 0,-8 1-11 16,4 1-14-16,-4 0-19 0,2-1-26 0,-7-1-29 0,6-2-39 0,-6 2-50 0,-6-2-62 0,6 1-84 16,-7 0-91-16,7 0-32 0,-5-1-5 0,-9-2 14 0,7 6 22 0,1-7 29 15,-8 5 34-15,2-2 36 0,5 2 42 0,-5 1 45 0,-3-4 48 0,3 4 59 16,0 1 63-16</inkml:trace>
  <inkml:trace contextRef="#ctx0" brushRef="#br0" timeOffset="144274.5">24590 14049 98 0,'0'0'164'0,"8"-5"43"0,-8-1 35 0,0 2 28 0,0-5 26 0,0 4 29 0,0 1 29 0,8-8 31 0,-8 8 30 0,-8-7 32 0,8 2 34 0,0 0-61 15,-8 0-117-15,8-1-56 0,0 4-26 0,-5-3-13 0,5 3-4 0,0-3-5 0,0 5-3 0,0-1-9 0,0-2-12 0,0 7-14 0,0-3-18 0,0 3-20 0,0-6-22 0,0 6-21 0,0 0-19 0,0 0-21 0,0 0-18 16,0 0-13-16,0 0-14 0,0 0-9 0,0 0-3 0,0 0-6 0,0 6-3 16,5-3-1-16,-5 4 1 0,8 2 0 0,-8 0 5 0,8 1 2 0,-8 4 8 0,5 7 3 15,-5-8 5-15,7 8 3 0,-7 3 0 0,0-5-4 0,7 7-4 0,-7-3-7 16,0 3-6-16,0-3-6 0,-7-2-5 0,7 3-5 0,0-6-3 0,0 3-3 16,-7-2-3-16,7 2-3 0,0-3 1 0,0-3-2 0,0 0 1 0,0 0 4 15,0-5 5-15,0-1 6 0,0 0 5 0,0 0 5 0,0-3 3 16,0 0 4-16,0-2 4 0,0-4 6 0,7 0 14 0,-7 0 13 0,0 0 16 0,0 0 12 0,0 0 15 15,0 0 6-15,7-4 8 0,-7-2 2 0,0 0 3 0,5 3 1 0,-5-8 0 0,8 1 0 16,-8 1-1-16,7 0-7 0,-2-7-7 0,-5 2-11 0,7 0-16 0,-7 0-12 16,7-7-11-16,-2 8-6 0,-5-8-7 0,8 1-2 0,-8 1-5 0,8 0 1 15,-8-2-3-15,5-3 1 0,-5 5-2 0,6-5-2 0,-6 3-1 16,7 2-4-16,-7 1-1 0,5 2-2 0,-5 2-7 0,9 4-1 0,-9 1-6 0,0 4-4 16,5-2 0-16,-5 4-3 0,0 3 0 0,0 0-1 0,7 0-1 0,-1 0 3 0,-1 3 1 15,-5 4 1-15,9 2 1 0,-2 0-3 0,-2 0-3 0,2 6-1 0,-1 1 0 16,0-2-2-16,2 5-1 0,-1-3-1 0,-2 2 0 0,1 2 1 0,2 1-1 0,-3-2 1 15,3-4 0-15,-3 4 1 0,-5-4 4 0,8-1 4 0,-2 2 6 0,-1-1 7 16,3-8 5-16,-1 8 4 0,-7-3 7 0,6-3 2 0,2 0 2 0,-3 1 1 16,-5-1 2-16,5-4-2 0,-5 5 2 0,8-4 1 0,-8-1 1 0,6-1 3 15,-6-4 5-15,0 6 9 0,0-6 11 0,0 0 14 0,0 0 12 0,0 0 10 16,0 0 5-16,0 0 5 0,0 0 3 0,0 0 3 0,0-6 3 0,0-3 0 0,0 3 1 16,0-4-2-16,0 5-5 0,-6-8-8 0,6 3-13 0,0-1-11 0,0-4-17 15,0 6-8-15,-8-4-6 0,8-2-4 0,0-1-8 0,0-4 0 0,8 2-6 16,-8 2-2-16,0-2-3 0,6-7-2 15,-6 5-2-15,7-4-2 0,-7 4-3 0,6 0 0 0,1-5-5 0,0 7-1 16,0-1-3-16,-2 4-1 0,2 0-1 0,-1 0 1 0,2 6-2 0,5-1-2 0,-13-1 1 0,5 7 1 0,3-2-2 0,-2 1 2 16,-1 5 1-16,3 0 2 0,-8 0 3 0,5 5 3 15,2 1 2-15,2 3 6 0,-9 0-1 0,5 3 3 0,1-3 2 0,-6 5 2 0,7 7 3 0,-2-7 1 16,4 5 1-16,-9 2 2 0,5-3-2 16,-5 1 2-16,7 2 0 0,-7-2-1 0,6 1 1 0,-6-1-2 0,8 0-2 0,-3-5-5 15,-5 7-7-15,8-7-13 0,-8 0-12 0,5 7-14 0,-5-8-16 0,5-2-16 16,4 5-20-16,-4-7-21 0,-5 0-22 0,7 1-25 0,1-1-28 0,-3 2-30 0,2-7-31 0,0 2-39 0,-2-1-47 0,3-1-45 15,5 2-42-15,-7-6-18 0,6 0-4 16,-3 0 15-16,3-6 26 0,-1 2 31 0,5-1 34 0,-5-1 39 0,2 2 36 0,-5-2 43 0,4-3 42 0,2 0 49 0,-1-1 51 0</inkml:trace>
  <inkml:trace contextRef="#ctx0" brushRef="#br0" timeOffset="145236.81">25401 14226 75 0,'11'-12'150'0,"-4"3"50"16,-1 0 47-16,2-1 42 0,-8 1 42 0,5-6 37 0,-5 4 35 0,7-2 34 0,-7-8 32 0,0 6 31 0,0 0 28 0,0-3-53 0,0 2-98 0,0-3-59 0,0 5-38 0,0-2-28 0,0 1-25 0,0 2-23 0,0-1-23 0,0 4-18 0,0-1-17 0,0-3-15 0,0 9-13 15,0-4-15-15,-7 2-11 0,7-2-14 0,0 4-14 0,0 1-11 0,0 4-12 0,0 0-11 0,0 0-8 0,0-6-7 0,0 6-7 16,-5 0-6-16,5 0-7 0,0 0-4 0,-8 6-4 0,2-6-2 0,-1 4-4 0,1 1-1 0,1 4-4 0,-2-2-1 0,-2 2-2 0,4 0-3 16,-1 1 0-16,-1 4-2 0,2 2 1 0,-3-1-1 15,0-1 0-15,3 2-5 0,-1-3-2 0,-2 2-2 0,3 6-6 0,5-7-5 16,-8 5-2-16,3-4-1 0,5 0-2 0,-7-2 1 0,7 2 2 0,0 1 2 0,0-2 3 16,0-4 2-16,0-1 3 0,0 0 4 0,7 3 4 0,-7-8 6 0,5 7 8 0,3-8 5 0,-8 1 7 15,5-4 5-15,3 6 6 0,-2-6 4 16,7 0 2-16,-5 0 3 0,-3-6 2 0,8 6 2 0,-8-4 3 0,11 1 0 0,-5-3 4 0,2 1-1 15,-5 1 2-15,4-8 1 0,0 8 0 0,3-6 4 0,-10 0 0 16,9 1 1-16,-1-7 2 0,-6 7 1 0,-1-6-1 0,7 2 0 16,-8-2 0-16,3 0-1 0,-2 0 0 0,-6 1-2 0,7-6-2 0,-1 5-1 0,-6-3-7 0,0 2-1 0,7 2-3 0,-7-5-6 15,0 7-1-15,6-2-2 0,-6 4-3 0,0 1-3 0,0 5-6 16,0-1-4-16,0 5-10 0,0 0-6 16,0 0 0-16,0 0-2 0,0 0-1 0,0 5 2 0,0-5 1 0,8 9 1 0,-8 1-2 0,0-1 3 0,0 0 1 0,0 7 1 0,5-1 6 0,-5-1 4 15,0 6 9-15,8-6 3 0,-8 5 1 0,5-3-1 0,-5 2 0 0,5 2-1 16,-5-4 0-16,9-1-1 0,-4-2-1 0,-5 1-1 0,7 2-3 0,1-7 2 15,-2 1 2 1,0 0 0-16,-6-6 3 0,12 8 1 0,-5-3 3 0,0-3 3 0,0-3 2 0,6 1 3 0,-8-4 2 0,9 0 2 0,-7 6 2 0,4-6 4 16,5-6 3-16,-11 6 4 15,9-4 3-15,-2 1 4 0,1-3 1 0,1 1 2 0,-9-5 4 0,8 4 0 16,1-3 1-16,-2 0 2 0,-3-1-1 0,2-4 2 0,-4-2 0 0,7 1 0 0,-7 2-1 0,4-8-4 0,-4 1-2 0,-1 2-4 0,2-2-4 16,-3 0-2-16,2-5-1 0,-7 7-5 15,6-6 0-15,-6-1-1 0,6 1-2 16,-6 3 0-16,0-3-3 0,0-1 0 0,0 6 1 0,-6-5 2 0,0-1 3 0,6 7 5 15,-7-3 2-15,2 6 3 0,5-3 3 0,-8 2-1 0,2 7-2 0,-1-6-5 16,7 10-5-16,-6-5-9 0,6 6-8 0,0 4-7 0,0 0-4 0,0 0-6 16,-5 0-4-16,5 4-6 0,-7 2-5 0,7 3-2 0,0 0-4 0,-9 6 0 0,9 1-2 15,-5-2 2-15,5 5 8 0,-7 6 4 0,7-7 9 0,0 9 3 0,0-5 5 16,-6 5 1-16,6-5 2 0,0 7 0 0,0 2 0 0,6-6 1 0,-6 2-2 16,0 0 1-16,0 1 0 0,0-3-3 0,7-1-5 0,-7 0-7 0,5-3-6 0,4 3-9 15,-9-5-12-15,7-4-13 0,-2 3-12 0,-5-2-14 0,6-2-13 0,1 1-13 16,-1-5-13-16,-6 5-13 0,8-6-11 0,-3 1-7 0,2-5-5 0,-7 4-3 15,6-3-1-15,0-2 1 0,-6 2-2 0,7-1 3 0,1-1 4 0,-8-4-1 16,5 0 2-16,3 0 1 0,-8-4-1 0,6 4-5 0,-6-5-7 0,5-1-10 16,3-4-11-16,-8 5-5 0,7-4-4 0,-1-1 7 0,0 1 11 0,1 0 10 0,-2-3 12 15,3-3 14-15,-2 8 16 0,1-8 12 0,-1-1 17 0,-1 2 19 0,11-1 28 16,-11-1 29-16,2-2 32 0,5 3 26 0,-4-4 22 0,4 4 14 0,-4-4 12 0,3 5 9 16,-3-7 6-16,4 6 8 0,-5 2 7 0,6-3 7 0,-6 2 11 0,6 4 10 15,-7-4 9-15,-1 4 5 0,11-1 5 0,-11 1 3 0,3 1 7 0,-3 5 9 16,0-8 9-16,4 9 12 0,-4-8 12 0,2 7 10 0,-7-2 8 0,6 1 8 15,-6 1 1-15,8-1-3 0,-8 1-6 0,0 4-9 0,0 0-11 0,0-6-9 16,0 6-13-16,0 0-13 0,0-3-17 0,0 3-16 0,0-6-19 0,0 6-17 0,-8-6-17 16,8 6-16-16,-6 0-16 0,6-4-11 0,-7 4-13 0,2 0-9 0,-4 0-14 15,4 0-7-15,0 0-9 0,-3 0-5 0,-5 4-7 0,5-4-4 0,3 6-4 16,-8 0-1-16,0-3-5 0,7 3-1 0,-8-2-3 0,7 1-3 16,-6 4-4-16,2 1-3 0,3 1-2 0,-4-1-3 0,4-1-2 0,2 6-2 0,-7-6 1 0,8 7 1 15,-4-2-2-15,2-1 2 0,2-2 3 0,5 5 1 0,-6-3 5 0,-1 2 5 16,7-1 6-16,-6-3 2 0,6 3 6 0,0 1 3 0,0-6 5 0,0 7 0 15,0-7 3-15,0 0 1 0,0 6 1 0,6-6 3 0,-6 3 0 0,7-3 4 16,-1 1-3-16,-1-1 3 0,-5 0-1 0,7 3 1 0,7-3 2 0,-7 0 1 0,-1 1 1 16,0-5 2-16,9 5-1 0,-2-1 1 0,-7-3-1 0,7 3 0 0,-1-3-4 0,2-2-6 15,-8 5-9-15,7-4-13 0,0 1-15 0,0-2-18 0,-5-4-22 16,5 6-24-16,-3-6-26 0,4 5-31 0,-7-5-36 0,7 4-42 0,-8-4-49 0,6 0-77 16,-4 0-92-16,5 0-47 0,-7-4-26 0,6 4 6 0,-3-5 21 0,-4-1 31 15,8 2 35-15,-8-2 39 0,3 1 42 0,0-4 47 0,-3-1 47 0,1-5 55 0,2 6 57 16,-3-6 72-16,3 5 80 0</inkml:trace>
  <inkml:trace contextRef="#ctx0" brushRef="#br0" timeOffset="145696.81">26573 14079 70 0,'5'4'152'0,"-5"0"49"0,0-4 38 0,0 0 32 0,0 0 27 0,7 0 28 0,-1 0 28 0,0-4 29 0,-6 4 30 0,0 0 27 0,0-4 26 0,0-1-55 0,0 0-100 0,-6 1-68 0,6-3-50 0,-6 2-24 0,-1 1-12 0,7-1-9 15,-5-1-8-15,-3 2-10 0,0 4-13 0,3-5-12 0,-1 1-19 16,-1-1-13-16,2 5-15 0,5 0-15 0,-9 0-13 0,4 0-12 0,5 0-9 0,0 0-8 16,-7 5-7-16,7-1-4 0,-6 1-3 0,6-1-4 0,0 2-1 0,0-1-1 15,0 4 2-15,0-2 1 0,0 2 4 0,0-4 4 0,0 3 3 0,0-2 3 0,0-1 5 0,0 4 1 16,6-3 0-16,-6-2 1 0,7 2 4 0,-7-1-1 0,5-1 3 0,4-4 0 16,-4 6 0-16,-5-6 1 0,7 3-1 0,-1-3 2 0,7 0-1 0,-5 0 0 15,-3 0 3-15,8 0 1 0,-7-3-2 0,9 3 1 0,-4-6 0 0,-3 2-2 16,5-1-2-16,0-1-1 0,0 2 1 0,-8-2 3 0,9-3 3 0,-7 4 2 15,-1-5 3-15,-1 6 4 0,3-6 1 0,0-1 0 0,-8 2 1 0,5-2 0 16,-5 2-1-16,0-4 1 0,0 1 3 0,0-3-4 0,-5 6-5 0,-3-4-2 0,8-2-6 16,-8 0-3-16,-3 5-5 0,4-4-2 0,1-2-6 0,-7 7-1 0,6-2-5 0,-5 2 0 15,-3-1-1-15,2 1-2 0,2 3-3 0,-4-3 2 0,3 3-1 0,0 2-2 16,-4 4 1-16,5 0-4 0,-1-5-2 0,-2 10-3 0,7-5-3 0,-4 4-1 16,2 2-2-16,2-1 2 0,2-1 1 0,-2 8 2 0,0-3-2 0,2 0 4 15,-3 6-1-15,8 0 4 0,0 0 0 0,-7-2 3 0,7 2 2 0,0 1 3 0,-5 2 6 16,5 2 0-16,0 0 0 0,0-6 2 15,5 5-1-15,-5 2-1 0,0-8 2 0,7 7-2 0,-7 1 1 0,8-8-1 16,-3 2-1-16,2 1-5 0,0-2-7 0,-2 0-12 0,2 0-12 0,2 2-21 0,-4-5-20 0,8 2-25 0,-8-4-27 0,9 6-38 16,-1-4-43-16,0-1-73 0,-5-1-89 0,4 0-55 15,0-3-38-15,3 4-8 0,-4-5 12 0,2-1 22 0,-5 2 27 0,5-6 35 0,-7 0 37 0,6-6 42 0,-4 2 42 16,-2-1 50-16,1-5 52 0,-1-1 69 0,-1-2 81 0</inkml:trace>
  <inkml:trace contextRef="#ctx0" brushRef="#br0" timeOffset="146090.22">26923 14275 0 0,'7'0'5'16,"-7"3"49"-16,0-3 30 0,0 0 29 0,0 6 36 0,0-6 36 0,7 0 36 0,-7 0 32 0,0 0 35 0,0 0 33 0,0 0 32 0,0 0 7 0,0 0-8 0,0 0-13 0,0 0-14 0,0 0-8 0,0 0-5 0,0 0-15 0,0 0-21 0,-7 0-20 0,7 0-18 0,-7 0-14 0,7 0-13 0,-6 0-12 0,6 0-11 15,0 0-14-15,0-6-11 0,0 6-11 0,0 0-10 0,-7 0-11 16,7 0-13-16,0 0-12 0,0 0-15 0,0 0-14 0,0 0-14 0,0 0-17 0,0 0-11 15,0 0-14-15,0-3-10 0,0 3-7 0,7 0-6 0,-7 0-6 0,6-6-3 16,-6 6-2-16,7 0-1 0,0 0 0 0,5 0 0 0,-4 0-7 0,11-6-9 16,-7 6-17-16,2 0-22 0,4-4-28 0,3 4-33 0,-2 0-45 0,-1 0-46 0,3-5-84 15,-8 5-96-15,6 0-83 0,2-6-67 0,-3 6-25 0,-4 0 0 0,4-4 20 0,-2 4 28 16,-5-3 39-16,2-8 43 0,2 7 49 0,-4-8 50 0,-3 3 59 0,-3 0 61 0,3-1 77 16,-3-4 83-16</inkml:trace>
  <inkml:trace contextRef="#ctx0" brushRef="#br0" timeOffset="146563.5">27386 14000 0 0,'5'4'6'0,"-5"2"133"0,0 0 109 0,0-6 82 0,0 0 62 16,0 0 48-16,0 0 35 0,0 0 33 0,0-6 29 0,-5 0 26 0,5 2 23 15,0-7 21-15,0 8 23 0,0-3-94 0,0 2-155 0,5-1-124 0,-5 5-108 16,0 0-58-16,0 0-36 0,0 0-16 0,0 0-7 0,9 0-4 0,-9 5-6 16,5-1 0-1,-5 2 0-15,7-3 0 0,-7 8-2 0,0 5-3 0,6-7 0 0,-6 4-3 0,0 7-3 0,5-4 0 0,-5 3 2 0,9 1-2 16,-9 5 1-16,0-7-2 15,0 7-1-15,0-6-5 0,0 1-8 0,7 4-6 0,-7 1-11 0,0-5-4 16,0 3-6-16,0-2-7 0,5 3-5 0,-5-6-3 0,8 3-2 0,-8-2-2 16,6 2-5-16,-6-2-3 0,0-5-5 0,5 1 1 0,3-5 1 0,-8 5 6 0,7-6 9 15,-7 0 7-15,0-3 10 0,0-2 11 0,0 1 15 0,5 1 9 0,-5-6 9 16,0 0 7-16,0 0 5 0,0 0 9 0,0 0 3 0,-5-6 3 0,5 1 4 0,0-5 0 16,-7 5 0-16,7-4 0 0,-8-4-1 0,8 1-6 0,-5-3-6 0,-1 2-6 15,-2-2-4-15,3-6-3 0,-2 7-5 0,-2-5-1 0,4 0 1 0,-1-2-3 16,-1 3 1-16,-7-3-2 0,9-2-2 0,-2 3-2 0,1-5-2 0,1 1-1 15,-3 0-2-15,8 0-5 0,-8-1-2 0,3-5-1 0,5 6 1 0,0 0-3 0,0-7-1 16,0 9-2-16,0-5 1 0,5 5-4 0,-5-4 2 0,8 7-2 16,-8 0-1-16,8 4-3 0,-3-5-1 0,-5 10-1 0,6-5-1 0,1 11-3 0,-2-7-2 15,4 7 1-15,-9-1 0 0,12 1 0 0,-6-1 3 0,-1 5 1 0,4 0 1 16,3 0 0-16,2 0 4 0,-1 5 1 0,-1-1 4 0,2 1 3 0,-1-1 2 0,6 2 2 16,-6 3 3-16,8-3 0 0,-11 3 2 0,4 1 0 0,1-1-1 0,-3 6-1 15,0-4 1-15,-5 4 1 0,7-6 1 0,-8 5-1 0,-6 0 1 0,7 2 1 16,-7-1 2-16,0-1-2 0,0 2 2 0,-7-3 0 0,1 2 0 0,-2-1-5 0,2 2-3 15,-1-3-9-15,-5 2-6 0,5 0-12 0,-6 0-11 0,6 0-16 0,-7-6-13 16,9 0-18-16,-8 3-20 0,0-3-19 0,7 1-23 0,-1-6-22 0,1 6-20 16,-7-6-23-16,5 2-23 0,8 0-43 0,-5-6-50 0,-2 4-61 0,7-4-62 0,0 0-14 15,0 0 6-15,0 0 23 0,7-10 27 0,-7 4 32 0,5 2 35 0,3-6 36 16,5 0 36-16,-7 6 41 0,7-10 41 0,0 4 56 0,0-5 62 0</inkml:trace>
  <inkml:trace contextRef="#ctx0" brushRef="#br0" timeOffset="146784.53">27913 13858 99 0,'6'-9'205'0,"1"-1"74"0,-7-1 55 0,0 2 45 0,0 0 39 0,0-1 39 0,0 1 38 0,0-3 37 0,0 3 37 0,0 0 35 0,0 5 30 0,0-8-62 0,0 9-117 0,0-3-102 0,0 1-96 0,0 5-54 0,0 0-29 16,0-4-23-16,0 4-20 0,0 0-22 0,0 0-22 0,0 0-21 0,0 0-16 0,0 0-16 0,0 0-11 0,0 4-10 0,0 7-9 0,0-8-9 0,0 3-4 0,0 4 0 0,0-1 0 0,0 6 4 0,-7-6 3 16,7 7 8-16,0-2 1 0,0 5 1 0,0-4 2 0,-6 4-2 0,6 1-3 15,0 1-6-15,0 2-10 0,0-2-12 0,0-3-15 0,0 6-19 0,0-3-22 16,0 3-26-16,0-4-26 0,0 4-27 0,0-4-25 0,0-1-31 0,0-4-31 15,6 3-40-15,-6-2-44 0,0-1-60 0,7-6-68 0,-7 0-49 0,8 3-40 0,-8-3 2 16,5-3 23-16,-5-3 30 0,7 1 41 0,-7-4 39 0,0 0 42 0,7 0 45 0,-7 0 47 16,5 0 49-16,-5 0 55 0,8-4 61 0,-1 1 77 0</inkml:trace>
  <inkml:trace contextRef="#ctx0" brushRef="#br0" timeOffset="147353.54">28005 14190 0 0,'6'-9'1'0,"1"5"105"16,-1-8 78-16,-1 9 56 0,3-8 47 0,0 7 41 0,-8-5 39 0,5-1 39 0,2-1 36 16,-1 1 37-16,-6-4 34 0,5 4 33 15,4-8 34-15,-9 2-68 0,7-4-128 0,-2 7-73 0,3-8-51 0,-8 6-29 0,5-3-22 0,1 2-17 0,-6-3-16 16,8 10-19-16,-3-6-15 0,-5 0-17 0,7 4-15 0,-7 7-13 0,7-5-17 15,-7 3-10-15,0 3-12 0,0-3-8 0,0 6-10 0,0 0-10 0,0 0-9 16,0 0-8-16,0 0-5 0,0 0-4 0,0 0-4 0,-7 6-3 0,0-3-2 0,7 3-3 16,-5-2-1-16,-3 5-2 0,-3 2-3 0,3-2 2 0,-4 7-1 0,3-2 2 15,-2 0 1-15,-1 0-2 0,4 2-5 0,-5-1-3 0,0-1-6 0,-1 2-4 0,2-3-5 16,5 2-3-16,-5-1-3 0,-1 2-1 0,6-3-1 0,-5 2-1 16,4 0-2-16,1-4 2 0,1-1 0 0,0 3 2 0,-1-8 5 0,2 4 3 15,5 3 0-15,-9-8 5 0,9 1 4 0,-5-1 0 0,5 2 2 0,0-6 2 0,0 4 2 16,0 1 3-16,5 0 2 0,-5-5 4 0,9 4 2 0,-9-4 3 0,5 0 5 0,2 0 0 15,-1 0 3-15,0 0 2 0,1 6 4 0,6-6 1 0,1 0 1 0,-9 0-1 16,15 0 2-16,-6 0-1 0,-1 0-4 0,0 0 2 0,6 0-3 0,-6 0-1 16,5 0-1-16,-2 6-1 0,2-6-2 0,-4 0-2 0,5 4-2 0,-6 1 1 15,7-5-1-15,-9 6-1 0,4-3-1 0,-1 1-5 0,-4 2-5 0,4 3-10 16,-1-3-10-16,1 0-8 0,-2-3-16 0,1 3-9 0,-5 3-11 0,3-3-9 0,-4-2-7 16,7 1-9-16,-8-5-6 0,6 4-4 0,-4 1-5 0,0-5 1 0,-3 0-1 15,1 0 3-15,1 0 4 0,-1 0 4 0,2-5 7 0,-3 1 4 0,-5-1 6 16,7 1 4-16,-1-6 7 0,0 5 6 0,1-4 6 0,-7-3 8 0,8 3 7 0,-3-1 6 15,1-4 8-15,-6-2 11 0,8 7 10 0,-3-6 15 0,2 2 12 16,-7-2 16-16,8 0 13 0,-8 0 16 0,0 0 11 0,6-4 11 0,-6 4 7 0,0-3 8 16,0-3 7-16,-6 2 8 0,6-2 10 0,-8 3 7 0,8-1 2 0,-7-2 0 15,2 2 0-15,-3-2-5 0,2-3-2 0,-7 6-4 0,6-3-4 16,-5 2 0-16,0-5-5 0,-2 3-2 0,1 3-3 0,8 2-5 0,-11-2-8 16,4 3-6-16,6 0-7 0,-8 0-6 0,7 5-7 0,2-4-8 0,-1 10-6 0,-2-6-10 0,8 5-12 0,0-1-11 15,-5 6-10-15,5 0-10 0,0 0-7 0,0 0-2 0,0 6-2 16,0-1 2-16,0-1 0 0,5 6 2 0,-5 1 7 0,0 2 6 0,0 2 5 0,8 5 6 15,-2-1 8-15,-6 6 7 0,5-7 4 0,2 9 4 0,2-5 3 0,-4 8-3 16,8-6-3-16,-8 7-6 0,3-3-3 0,0 2-4 0,-3-1-8 0,1 0-9 0,7 0-11 16,-5 0-10-16,-3-3-16 0,2-1-10 0,-7-1-15 0,6 0-20 0,0 0-21 15,1-4-20-15,-7-2-17 0,8-3-21 0,-3 6-21 0,-5-6-26 0,0-2-28 0,6-2-31 16,-6-1-32-16,0-1-47 0,0-3-56 0,8 3-54 0,-8-5-51 0,0-4-4 16,0 0 17-16,0 0 28 0,0 0 29 15,0-4 35-15,5-2 37 0,-5 3 42 0,0-7 43 0,0-1 49 0,0 1 48 0,0-4 58 0,0 0 69 0</inkml:trace>
  <inkml:trace contextRef="#ctx0" brushRef="#br0" timeOffset="147527.47">28390 14049 0 0,'-8'0'39'0,"-5"0"159"0,7 0 91 0,1 0 67 0,-3-5 50 0,0 5 43 0,3-6 39 0,-2 2 31 0,7-1 27 0,-6 1 22 0,6-1 20 0,0 1 18 0,0-2 18 0,6 0-131 0,1 2-212 0,-2-1-116 0,3 5-61 0,0-6-33 0,-3 3-20 0,8-3-13 0,-7 6-12 0,7-4-10 0,0-1-3 0,0 1-3 0,0 4 1 0,6-5-4 0,-4 5-5 15,4-7-17-15,0 7-24 0,-1-3-27 0,3 3-27 0,-3 0-39 0,9-6-41 16,-6 6-68-16,-2 0-80 0,6 0-97 0,-6 0-103 0,2-5-40 0,-3 5-8 0,3 0 9 15,-2-4 19-15,-6-2 34 0,0 2 39 0,1-5 42 0,-2-3 46 16,-3 3 54-16,1-6 58 0,-2 6 72 0,-3-9 75 0</inkml:trace>
  <inkml:trace contextRef="#ctx0" brushRef="#br0" timeOffset="147843.76">29008 13931 0 0,'6'-9'64'0,"-1"5"76"0,3-8 50 0,0 9 41 0,-3-8 39 0,2 1 35 0,-7 1 36 0,6-6 36 0,0 6 33 0,-6-1 33 0,0-1 30 31,7-2-1-31,-7 4-25 0,0-3-56 0,0 3-77 0,0-1-40 0,0 1-26 16,0 0-17-16,-7 3-12 0,7-3-14 0,0-2-10 0,-6 7-14 0,6-6-12 0,0 5-14 16,-6 0-14-16,6 1-15 0,-7-2-11 0,2 6-14 0,-3-4-15 0,0 4-13 15,8 0-9-15,-5 0-13 0,-1 0-11 0,-1 0-10 0,-7 4-10 0,9 2-6 16,-2-2-5-16,1 1-4 0,0 4-3 0,-2 1-2 0,1 1 0 0,2-8 0 15,-3 13 3-15,2-7 1 0,1 6 1 0,-3 0 1 0,3 0 0 0,-2-2 0 16,0 8 1-16,0-6-1 0,1 3 1 0,-1 6-1 0,1-3 0 0,6 4 1 0,0-1-1 16,0 0-2-16,0 1-3 0,0-1-1 0,0 6-1 0,6-7 1 0,1 3-3 15,-1 2-3-15,1-3-3 0,0-1-10 0,5 1-12 0,1-1-20 0,-7 0-19 0,7-3-28 16,2 3-30-16,-3-5-36 0,0 0-41 0,9 1-49 0,-10 1-53 0,5-3-103 16,-4-2-126-16,0 3-53 0,8-10-20 0,-6 6 9 0,-1-6 24 0,6 3 35 15,-7-3 38-15,2-5 46 0,4-4 49 0,-2-4 54 0,-5-2 56 0,1 3 62 0,-3-9 68 0</inkml:trace>
  <inkml:trace contextRef="#ctx0" brushRef="#br0" timeOffset="149935.6">29477 13877 0 0,'0'0'47'0,"0"0"49"0,0 0 33 0,0 0 31 0,0 0 26 0,0 0 28 16,0-4 24-16,0 4 23 0,0 0 22 0,0-5 20 0,0 5 18 0,0-4-16 0,0 4-40 0,0-6-29 0,0 3-28 0,0 3-20 0,0-6-13 0,0 0-10 0,-8 2-9 0,8-1-6 0,0 5-5 0,0-6-5 0,0 6-3 0,0-4-3 0,0-1-2 0,0 5-5 15,0-4-6-15,0 4-7 0,0-5-8 0,0 5-10 0,0 0-9 0,-5-4-7 16,5 4-10-16,0 0-11 0,0 0-9 0,0 0-11 0,0 0-11 0,0 0-6 16,0 0-12-16,0 0-7 0,0 0-6 0,0 0-3 0,0 0-5 15,0 0-2-15,0 0-2 0,0 4 1 0,0 1 0 0,0-1 3 0,0 1 0 0,0 5 4 0,0-1 1 16,-8 3 5-16,8 1 2 0,0-4 4 0,0 6 3 0,0 6 0 16,-6-7 0-16,6 5 0 0,0-3-2 0,0 2-3 0,-5 2-1 0,5 0-4 0,0-2-1 0,0-3-1 15,0 6 1-15,0-2-2 0,0 1 0 0,0-5-2 0,5 4 0 0,-5-4-2 16,0 0 2-16,6-2 1 0,-6-3-1 0,8 4 1 0,-3-2 3 0,-5-3 0 15,8 0 1-15,-8 1 2 0,5-5 1 0,-5 5 3 0,8-4 4 0,-8-3 4 0,6 3 6 16,-6-6 5-16,0 0 6 0,0 0 7 16,0 0 4-16,0 0 6 0,0 0 2 0,0 0 1 0,0 0 0 0,0 0 0 0,0 0 0 0,0 0-3 15,7-6-3-15,-7 6-3 0,0-9-5 0,-7 3-4 0,7 2-8 0,0-7-6 0,0 7-7 0,0 1-2 16,-6-8-5-16,6 7 0 0,0-8-2 0,-8 8-1 0,8-6 0 0,0 0 0 16,-5 1-1-16,5 0 1 0,-8-1 1 0,8-1 0 0,-5-2 2 0,5 3 0 15,-8-5 2-15,8 4-1 0,0-4 2 0,-6 2 0 0,6-8 3 0,0 6 2 16,-5 2 2-16,5-2 5 0,0 0 2 0,-7 6 6 0,7-6 3 0,0-1 2 0,0 7 2 15,0 0 1-15,0-1 2 0,0 5 2 0,0 1-1 0,0-1-1 0,7-2-4 16,-7 7-7-16,0-3-5 0,0 3-6 0,0 0-5 0,5 0-4 0,-5 0-5 16,6 0-2-16,2 3-3 0,-8-3-2 0,5 7-2 0,8-2 2 0,-5-1-1 0,-2 1 2 15,1 5 2-15,6-1 5 0,-7 0 6 0,7 3 0 16,-8-3 3-16,9 1 1 0,-7 4 1 0,1 2-4 0,3-7 2 0,-3 4-1 0,4 2-1 0,-6 1-1 16,2-2-2-16,5 1-1 0,-8 0 1 0,3 0-1 0,-2-2-2 0,1 2-1 15,4 1 1-15,-4-7-2 0,2 6 0 0,-4-1 0 0,8-4 1 0,-8 0-1 0,4 4 0 16,-2-4-1-16,-2-1 1 0,1 3-2 15,0-9 2-15,1 8 0 0,1-7 2 0,-8 2-1 0,5 3 3 0,2-5-1 0,0-4 4 0,-7 5-1 0,5 1 5 16,-5-6 5-16,7 0 4 0,1 0 7 0,-8 0 5 0,5 0 6 0,2 0 5 0,-7-6 4 16,7 1 4-16,-2 1 6 0,-5-1 1 0,8 1 6 0,0-6 2 0,-8 5 0 15,5-10 3-15,-5 5-5 0,0-1-2 0,6-2-4 0,-6-2-7 0,0-5-4 16,0 6-5-16,7-7-6 0,-7-3-3 0,0 6-9 0,0-7-3 0,0 1-7 16,0-1-6-16,0-4-4 0,0 4-6 0,0 1-3 0,0-1-2 0,0 1-4 15,0-1-1-15,0 1 0 0,0 6-3 0,0 2 1 0,0-4-3 0,0 7-3 16,0 1-6-16,0-3-5 15,0 11-7-15,0-1-10 0,0-4-13 0,0 9-17 0,0 0-23 0,0 0-20 0,0 0-20 0,0 0-20 0,0 0-15 0,-7 5-21 0,7-1-23 16,0 1-21-16,0 5-22 0,0-1-28 0,0 3-30 0,0 1-50 0,0 2-58 16,7-6-41-16,-7 6-32 0,5 4 4 15,4-4 19-15,-9-1 29 0,5 2 27 0,2-1 38 0,-1-6 37 0,-1 0 43 16,3 3 39-16,5-3 49 0,-6-5 48 0,0 2 60 0,-2-6 76 0</inkml:trace>
  <inkml:trace contextRef="#ctx0" brushRef="#br0" timeOffset="150437.9">30141 13971 0 0,'5'0'28'0,"3"-4"146"0,-8 4 87 0,7-5 58 0,-7-2 45 0,0-2 33 0,0 4 28 0,0-9 24 0,-7 5 22 0,7-6 21 0,0 4 21 0,-8-4 22 0,8 6 22 0,-5-4-110 0,5 1-184 0,-5 3-100 0,5-1-53 0,0 1-23 0,-9 4-9 0,9 1-4 0,-5-8-1 0,5 9-2 0,-7-3-4 0,7 0-7 0,0 6-9 0,0 0-13 0,0 0-13 0,0 0-12 16,0 0-10-16,-6 0-12 0,6 6-7 0,-8 0-5 0,8-3-8 0,-6 9-1 0,6-8-2 16,-7 10 1-16,2-4 0 0,5 5 4 0,-8 0 7 0,2-2 5 0,1 2 5 15,5 6 2-15,-8-3 3 0,3 3 1 0,5-2 0 0,-7-1 0 0,7 3 2 16,-9-2-1-16,9 5 1 0,-5-8-1 0,5 2 2 0,0 2-2 0,-6-4-1 0,6-1-1 15,0-2 1-15,0-2 2 0,0 4-2 0,0-6 2 0,0 1-1 0,0-6 1 16,0 6-1-16,0-6 2 16,0 2 0-16,0-6 2 0,0 6 3 0,0-6 7 0,0 0 7 0,0 0 8 0,0 0 7 0,0 0 8 0,0 0 4 0,0 0 5 0,0 0 6 15,0-6 6-15,6 0 7 16,-6 2 7-16,0-6 5 0,5 0 5 0,-5 1 3 0,0 0-2 0,9-7-4 0,-9 1-6 0,7-3-6 0,-7 2-4 0,0-4-4 0,5-2-5 31,-5 1-2-31,8-3-9 0,-8-1-7 0,0 1-7 0,5-6-9 0,-5 7-4 16,6-3-6-16,-6 2-5 0,8-1-4 0,-8 1-2 0,5-1-5 0,-5 6 0 15,0 1-5-15,7-3 1 0,-7 2-1 0,0 5 2 0,6-2 1 0,-6 1-1 16,8 6-1-16,-8 0-2 0,0 3-3 0,0 2-3 0,6-1-4 0,-6 5-2 16,0 0 0-16,0 0-1 0,0 0 1 0,7 5 1 0,-2-5-3 0,-5 10 3 0,9-1-1 15,-9 0 1-15,5 6-1 0,0 1 5 0,3-2 4 0,-1 5 3 0,-1 2 4 16,2-3 4-16,-3 1 0 0,-5 6 2 0,5-1-2 0,3 6-2 0,-2-6 1 16,1 1 0-16,-1 5-2 0,1-6 2 0,-7 4 0 0,6-3 1 0,7-1-2 0,-5 6 1 15,-3-6 0-15,9-3-3 0,-9 2 0 0,2-2-5 0,7-3-6 0,-1 2-8 16,-8-4-12-16,11 2-12 0,-11-3-11 0,8 1-15 0,-8-7-16 0,9 6-18 15,-7-6-18-15,-1 0-20 0,-1 1-19 0,3-4-24 0,0 3-22 0,-3-3-17 0,-5-3-10 16,6 3-8-16,-6-6-4 0,0 0-21 0,0 0-23 0,0 0-29 0,0 0-29 16,-6 0-35-16,1 0-40 0,-3-6-2 0,0 3 18 0,3-3 29 0,-1-3 32 0,-1 3 31 15,2-4 30-15,-4 1 30 0,-3 0 30 0,6-1 41 0,-8-1 43 0,2 2 46 16,5-6 61-16</inkml:trace>
  <inkml:trace contextRef="#ctx0" brushRef="#br0" timeOffset="150602.94">30127 14123 82 0,'-5'-6'163'0,"-2"6"54"0,1-4 47 0,-2-2 44 0,2 1 40 0,-1 1 39 0,7-1 35 0,-5-1 33 0,5 2 29 0,-8 4 32 0,8-4 25 0,-6-1-60 0,6 5-113 0,0 0-71 0,0 0-51 0,0 0-33 0,0 0-26 0,6-5-25 0,-6 5-24 0,0-4-18 0,8 4-15 0,-8 0-14 0,5-7-13 0,2 7-11 0,-1 0-10 16,2-5-10-16,5 5-10 0,-8 0-7 0,9-4-10 0,-1 4-5 0,8-5-6 15,-11 5-13-15,11 0-12 0,-2 0-22 0,2-6-24 0,3 6-30 0,-3 0-32 16,4 0-39-16,-5 0-39 0,6 0-63 0,-8 0-73 0,9-4-88 0,-6 4-94 0,5 0-35 16,-8 0-6-16,-4 0 16 0,7-5 27 0,-3 1 34 0,-4-1 38 0,-2 5 48 0,1-10 45 15,-7 4 54-15,9-3 54 0,-10 0 67 0,1-6 70 0</inkml:trace>
  <inkml:trace contextRef="#ctx0" brushRef="#br0" timeOffset="150880.87">30670 13819 0 0,'-8'5'49'0,"2"-5"163"15,-9 0 91-15,10 0 61 0,-1-5 47 0,-2 1 35 0,-5-1 29 0,13-5 29 0,0 1 24 16,0-3 26-16,0 3 24 0,-5 0 21 0,-3 5 22 0,8-8-137 0,-6 9-223 16,6-3-113-16,0-3-53 0,-5 9-24 0,5-6-11 0,0 2-3 0,-7-1-1 15,7 5-3-15,0-5-6 0,-8 1-3 0,8 4-6 0,0-6-7 0,-6 6-5 16,6 0-5-16,-7-4-9 0,7 4-7 0,-6 0-5 0,1 0-4 0,5 4-3 15,-7-4-3-15,-2 6-4 0,4-2 1 0,-1 1-3 0,-1 0 0 0,2-1-1 0,-11 6 0 16,11 1 0-16,-1-8 1 0,-2 13 4 0,-5-7-2 0,8 0 0 0,-2 6 3 16,0 1 0-16,2-2-1 0,-2 5 2 0,-1-4 4 0,3 0 0 0,5 4 7 0,-8 2 7 15,8-3 5-15,-6 3 5 0,6-2 1 0,0-1 2 0,0 3 0 0,0-2 3 16,0 1 1-16,6-4-2 0,2 2 1 0,-8-3-2 0,5 4-2 0,3-4 1 16,-1 0-9-16,5 0-11 0,-5 0-16 0,6-6-19 0,0 5-24 0,-7-4-24 0,6 0-31 15,2 0-30-15,-1 1-39 0,1-4-40 0,4-1-67 0,-5-1-74 0,2-1-89 16,-4 2-86-16,10 0-30 0,-8-6-3 0,-2 0 20 0,4 0 30 0,-1 0 37 0,-4-6 43 15,4 0 45-15,-1 2 49 0,-6-1 53 16,7-5 55-16,-2 1 68 0,-6 0 72 0</inkml:trace>
  <inkml:trace contextRef="#ctx0" brushRef="#br0" timeOffset="151165.84">31033 14396 0 0,'-8'6'2'15,"-3"-2"112"-15,4 0 76 0,-7 1 53 0,7-5 38 0,2 0 34 0,-1 0 35 0,-1 0 32 16,1 0 36-16,6 0 34 0,-8 0 33 0,8-5 31 0,-5 5 33 0,5 0-73 16,0-4-128-16,0 4-72 0,0-4-45 0,0 4-19 0,0-6-4 0,0 6-6 15,5-5-8-15,-5 1-12 0,0-2-11 0,0 0-12 0,8 6-11 0,-8-3-13 16,6-3-13-16,-6 1-14 0,0 5-15 0,7-4-15 0,-7 4-17 0,0 0-15 16,0 0-11-16,0 0-11 15,0 0-10-15,0 0-6 0,6 0-8 0,-6 0-6 0,0 4-3 0,0 1-7 0,0 4 0 0,-6-3-5 0,6 0 0 0,-7 3-8 0,7 1-7 16,-6-6-14-16,-2 6-16 0,-4 0-27 0,5-1-29 0,-6 3-39 0,1-3-39 0,-2 0-49 15,1 6-49-15,-6-5-83 0,6-1-94 0,-7 1-65 0,7-5-54 0,-6 4-4 16,6-3 14-16,-1-2 30 0,2 1 37 0,-2 1 45 0,1-6 48 0,8 4 55 16,-2-4 54-16,0 0 58 0,0 0 61 0,7 0 73 0,0 0 87 0</inkml:trace>
  <inkml:trace contextRef="#ctx0" brushRef="#br0" timeOffset="151622.41">31431 14205 0 0,'6'0'15'0,"-6"-5"84"15,7 5 44-15,-2-4 32 0,2-2 23 0,-7 2 17 0,7-1 12 0,-7 1 12 16,7-8 14-16,-7 9 16 0,6-8 17 0,1 7 1 0,-7-2-8 0,0-3-54 0,5 5-81 15,-5-7-43-15,0 7-20 0,9-7-10 0,-9 7 0 0,0-1 4 0,0-5 4 16,5 6 7 0,-5-1 1-16,0 0 3 0,0-6 1 0,0 6 0 0,0 1 4 0,0-1 3 0,0-1 7 0,0 2 3 0,0-5 3 0,0 4 2 0,0 1 4 0,0-2 4 15,0-4 5-15,-5 5 1 0,5-1 0 0,0-3 4 0,0 5-2 0,0-5-1 16,0 4-5-16,-9-2-6 16,9-2-2-16,0 4-6 0,0 1-4 0,-5-6-7 0,5 5-4 0,0 1-11 0,0-1-5 0,-7-2-12 0,7 4-10 0,-6-3-10 0,6 1-11 15,-7 5-10-15,7-4-9 0,-7 4-10 0,0-6-8 0,2 6-7 0,5 0-5 0,-7 0-3 16,1 6-3-16,-8-6-1 0,7 4 1 0,2 1 0 0,-9 1 1 0,9-3 0 15,-8 4 1-15,5 2 0 0,-5-4 0 0,7 9 4 0,-7-3-1 0,5-1 4 16,3 4-2-16,-8-1 1 0,7 2 0 0,-1 6-1 0,-1-8 4 0,3 7-1 0,-2 1 4 16,7-2 1-16,-7 0-1 0,7 2 1 15,0-3 1-15,0 3 0 0,0-2 1 0,0-1-1 0,0-2 0 0,0 2-1 0,7-3-2 0,0 0-4 0,-7-4-8 16,5 3-9-16,3 0-15 0,5-4-17 0,-7 1-21 0,6-1-27 0,-4-1-29 0,5 0-31 16,-2 0-30-16,10-3-54 0,-8 4-66 0,1-10-77 0,4 5-78 0,3 1-26 15,-2-6-3-15,1 0 18 0,4 0 26 0,-3-6 34 0,-2 1 36 0,1 1 41 0,7-8 44 0,-9 3 45 31,1-6 46-31,2 6 60 0,-3-10 66 0</inkml:trace>
  <inkml:trace contextRef="#ctx0" brushRef="#br0" timeOffset="152080.64">31781 13828 0 0,'-5'0'32'0,"-2"0"153"0,-5 0 91 0,4-4 63 15,-5 4 45-15,7-5 34 0,-1 1 27 0,2-1 23 0,-3 5 21 0,0-4 17 16,3-2 17-16,5 0 16 0,-6 3 14 0,6 3-117 0,0 0-195 0,0 0-107 0,0 0-60 0,0 0-26 15,0 0-10-15,0 0-1 0,0 0 3 0,0 0 9 0,0 3 12 16,0-3 9-16,6 6 8 0,-6 0 6 0,0-2 3 0,0 1-4 0,5 4-6 0,-5-5-6 16,0 11-7-16,8-3-3 0,-8-3-5 0,0 0-2 0,8 6-6 0,-8 0-9 15,0 0-11-15,0-2-9 0,5 8-6 0,-5-6-6 0,0 4-2 0,0-1-3 16,0 3-1-16,0-2-2 0,0 2-1 0,0 1 1 0,0-2 0 0,0 1-2 0,0-2 1 16,0-1-2-16,0-2-2 0,0 3-2 0,0-5-1 0,0 2-6 0,0 2-3 15,0-7-1-15,-5 5-3 0,5-7-2 0,0 6-1 0,0-6-3 0,0 0 3 16,0 1 0-16,0-4 0 0,0 3 1 0,0-3 1 0,0-3 3 0,0 3 5 0,0-6 8 15,0 0 7-15,0 0 7 0,0 0 11 0,0 0 4 0,0 0 7 0,0 0 1 16,0 0 4-16,0 0 3 0,0-6 3 0,0 3 4 0,5-3 5 0,-5 2 2 16,0-1 2-16,0-5-2 0,0 4-5 0,0-3-4 0,0 0-6 0,0-1-4 0,0-1-3 15,7 2-3-15,-7-6-1 0,0 5-5 0,0-4-5 0,6 4-6 0,-6-5-4 16,0 0-6-16,6 6-3 0,-6-7-4 0,7 2 1 0,-7 1-5 0,8 3-1 0,-8-5-3 16,5 4-1-16,2 2-5 0,-7-1-1 0,7 1-2 0,-7 4-1 0,5 1 1 15,-5-3-3-15,8 2 0 0,-8 5-2 0,0 0-1 0,0 0-1 0,7 0 2 0,-7 5 2 16,6 2 2-16,-6-3 4 0,6 6 2 0,-6-2 1 0,7 3 3 0,-7 4 2 15,5-5 1-15,3 5 3 0,-8-2 5 0,6-2 3 0,-6 4 2 0,7-2 0 0,-7 2-2 16,0 0 2-16,6-5-1 0,-6 4-1 0,5 1-8 0,-5-5-9 0,7-1-13 16,-7 2-15-16,0 3-20 0,9-5-20 0,-9-4-24 0,0 5-25 0,5-4-33 0,-5-1-32 15,7 5-38-15,-7-10-39 0,6 3-56 0,-6 3-60 0,6-6-63 16,2 0-59-16,-1 4-9 0,-2-8 12 0,1 4 27 0,-6 0 32 0,13-6 37 0,-5 3 41 0,-3-7 44 16,2 5 47-16,0-5 48 0,6-1 50 0,-6 2 57 0,-1-1 67 0</inkml:trace>
  <inkml:trace contextRef="#ctx0" brushRef="#br0" timeOffset="152588.24">32126 14102 0 0,'7'-15'10'0,"2"7"128"0,-4-6 80 0,-5-2 55 0,5 1 39 0,-5 1 35 0,0-2 32 0,0-2 33 0,8-1 34 0,-8 4 35 0,0-6 36 0,0 8 33 0,0-2 32 0,0 0-84 0,0 4-149 0,0 2-87 0,0-1-51 0,0 7-24 0,0-9-11 0,-8 12-14 0,8-4-14 0,0 4-20 0,0 0-23 0,0 0-25 0,0 0-24 16,0 0-18-16,0 0-18 0,0 0-10 0,0 0-11 0,0 4-9 0,-5 2-6 0,5 3-6 0,0 1-2 0,0-1 2 0,-5 2 3 0,5 4 3 0,0 0 6 0,-9-2 7 0,9 2 3 15,0 6 3-15,0-2-3 0,-7-1-1 0,7-2-3 0,0 2-1 16,0 2-3-16,0 1-2 0,0-2-2 0,0-4-12 0,0 4-11 0,7-4-12 0,-7 3-14 0,0-2-16 15,0-1-15-15,9-6-18 0,-9 6-17 0,5-5-22 0,-5 4-22 0,0-4-22 16,5-1-21-16,-5 3-22 0,8-3-21 0,-8-4-27 0,5-1-28 0,3 2-17 16,-8-2-11-16,6 1-1 0,1-1-1 0,-7-4 13 0,6 5 17 0,2-5 29 0,-3 0 30 0,3-5 38 15,-3 5 38-15,2-4 47 0,0 4 50 0,5-5 56 0,-4 1 64 0,-3-2 50 16,2 2 45-16,0-1 43 0,-2-1 40 0,2 3 36 0,2-9 30 0,-4 3 22 16,1 3 16-16,1-1 8 0,-2-4 1 0,4-5-8 0,-4 7-16 0,2-6-22 0,-7 6-26 15,6-7-19-15,-1 2-15 0,3 1-18 0,0-2-16 0,-3-1-15 0,-5 2-14 16,6 0-11-16,1-7-14 0,-7 12-9 0,6-6-12 0,2 1-8 0,-8 4-12 0,0 0-11 15,7-1-9-15,-7 2-11 0,0 5-9 0,0-1-12 0,0 1-11 0,0 4-12 16,0 0-10-16,0 0-10 0,0-5-8 0,0 5-3 0,-7 0-7 0,-1 5-5 0,2-5-1 16,-1 4-3-16,1 1-3 0,-7-1 1 0,0 5-2 0,7-3 1 0,-6 3-2 0,-2-3 5 15,1 4 3-15,-1-1 1 0,2 0 0 0,-7 6 2 0,4-3 2 0,3-3-1 16,0 4 3-16,-9-2-3 0,8 4 1 0,-1-5 1 16,1 5 1-16,8-6 2 0,-9 6 1 0,2-5 2 0,4 4 1 0,3-4 0 0,-1-1 4 0,-2 0 0 0,3 3-1 15,5-3 1-15,-7 0 1 0,7 1 3 0,0-1 2 0,0 3 4 0,0-9 3 0,0 8 3 16,7-7 5-16,-2 2 4 0,-5 3 3 0,8-5 2 0,-2 1 2 0,7 5 2 0,-8-4 0 15,11-1 0-15,-11-1 1 0,8 2-3 0,0-3-2 0,0 3 0 16,1-2-5-16,4 1-4 0,-4-5-6 0,-2 6-12 0,1-3-12 0,6 3-16 0,-3-6-18 16,-5 6-20-16,1-6-21 0,2 0-25 0,-1 4-24 0,0-4-34 0,0 0-34 15,0 0-54-15,-7 0-63 0,9-4-90 0,-10 4-104 0,9-6-36 0,-9 6-1 0,3-6 18 16,-1 3 27-16,5-8 33 0,-7 7 38 0,2-5 40 0,-7 3 44 0,8-3 48 0,-2-1 53 0,-6-1 61 16,7-2 68-16</inkml:trace>
  <inkml:trace contextRef="#ctx0" brushRef="#br0" timeOffset="152939.07">32603 14093 0 0,'0'0'21'0,"0"0"139"0,5 0 84 0,-5 0 58 0,0 0 43 0,0-6 35 0,8 6 28 0,-8-4 27 0,0 0 29 0,7-1 27 0,-7-4 26 15,0 2 27-15,5 2 27 0,-5 1-98 0,9-1-173 0,-9 5-94 0,0-6-53 0,5 2-23 0,-5-1-11 0,5 1-5 0,-5 4-3 0,0-5-4 16,0 5-4-16,0 0-6 0,0-4-8 0,0 4-12 0,0-6-11 0,0 0-15 0,0 2-14 0,-5 4-8 0,5-5-11 0,-5-1-5 0,-4 6-7 0,4-3-5 0,-2 3-5 0,-1 0-3 0,-4-6-7 0,5 6 0 15,-6 0-5-15,8 6 0 0,-9-6-3 0,9 3 2 0,-2 3 0 0,-7-1 2 0,7-1 0 0,1 8 3 0,1-8 0 0,-3 5 2 0,0-4-1 16,3 5-1-16,-1-1-1 0,-1 3-1 0,7-8 0 0,-6 6 3 0,6-2 0 16,0-2 3-16,-8 3 4 0,8-4-2 0,0 5 1 0,0-4 1 0,8 3-1 0,-8 0 5 31,0-3 0-31,6 3 3 0,1 0 3 0,-7 3-1 0,6-3 1 0,-1 1 0 16,3-1 4-16,0 0-1 0,-3 3 0 0,1-3-1 0,1-3-2 0,-2 1 3 0,4 4 0 15,-2-1-1-15,-7-1 0 0,5 2-2 0,1-7 0 0,2 6-1 0,-3-1-2 0,3-4-2 16,-8 5 1-16,5-4-1 0,-5 3-2 0,7-3 1 0,-7 3 0 0,0-5-6 0,7 1-5 15,-7 1-7-15,0-3-3 0,0 3-6 0,0 0-6 0,0-2-5 0,0 1-8 16,-7-5-7-16,7 0-8 0,0 6-7 0,0-6-10 0,0 0-9 0,0 4-4 0,0-4-14 16,0 0-17-16,-7 0-18 0,7 0-22 0,0 0-38 0,0 0-47 0,0 0-80 15,0 0-91-15,0 0-43 0,0 0-17 0,0-4 3 0,0-2 17 0,0 1 22 0,7-5 24 0,-7 4 33 16,7 3 38-16,-2-8 40 0,3 1 45 0,-1 7 56 0,-2-12 61 0</inkml:trace>
  <inkml:trace contextRef="#ctx0" brushRef="#br0" timeOffset="153286">32868 14107 0 0,'0'0'2'0,"9"-5"112"0,-9 1 76 16,0-1 59-16,0-1 49 0,0 2 41 0,0 0 38 0,0-1 36 0,0-4 37 0,0-3 33 16,0 8 33-16,0-1 31 0,0-1 30 0,0 2-76 0,0-1-135 0,0 5-84 0,0-4-58 15,0 4-39-15,0 0-32 0,5-5-25 0,-5 5-22 0,0 0-19 0,0 0-22 16,0 0-13-16,0 0-13 0,0 5-13 0,0-1-9 0,0 1-7 0,0 5-5 0,0-1-1 16,0-4 0-16,7 11 2 0,-7-7 4 0,0 6 5 0,0-6 5 0,0 7 0 15,0-1 0-15,8-2-4 0,-8 1-2 0,0 2-4 0,0-7-3 0,0 6 1 0,0 0-4 16,5-5-1-16,-5 4-4 0,0-4 0 0,0-1-3 0,0 3 3 0,7-3 0 0,-7 0 1 15,0 1 2-15,0-5 3 0,7 4 0 0,-7-3 0 0,0-6 1 0,5 4-1 16,-5 2 2-16,0-6 0 0,0 5 8 0,8-5 1 0,-8 4 3 0,5-4 4 16,3 0 2-16,-8 0 4 0,6-4 0 0,-1 4 2 0,-5 0 2 0,7-5 4 0,1-1 2 0,-2 6 4 15,1-4 2-15,-1-2-1 0,-6 1 1 0,5-4-1 0,3 5 2 0,0-6-4 0,-8 5-7 16,5-4-5-16,-5-3 0 0,6 3-6 0,-6-1-1 0,7 1-7 0,-7-6-9 0,0 5-10 16,6-4-14-16,-6 4-10 0,0-4-10 0,8-2-14 0,-8 1-16 0,0 2-14 15,0-2-16-15,7 0-11 0,-7 0-10 0,0 1-9 0,0-2-10 0,0 1-3 0,0 6-7 16,5 0-5-16,-5-1-4 0,0 4-8 0,0 2-10 0,0 4-8 0,0-5-9 0,0 5-13 15,0 0-8-15,0 0-16 0,0 0-16 0,0 0-20 0,0 5-20 0,0-1-24 0,0 2-20 16,0 4-34-16,0-5-32 0,-5 4-1 0,5 1 14 0,0-1 27 0,0 3 32 0,0-3 32 16,0 0 34-16,0 1 35 0,0-1 35 0,0-4 37 0,0 5 35 0,-7-4 38 0,7-6 58 0</inkml:trace>
  <inkml:trace contextRef="#ctx0" brushRef="#br0" timeOffset="153868.96">33047 14156 18 0,'0'6'117'0,"0"-6"62"0,0 0 47 0,5 0 38 0,-5 0 31 0,6 0 34 16,0-6 33-16,1 6 34 0,1-5 33 0,-8 1 30 0,5-2 32 0,2 3-23 0,0-3-55 15,-7 2-63-15,5-1-71 0,3-1-38 0,-8 2-21 0,7-2-12 0,-1 1-3 16,-6 1-11-16,6-1-14 0,1-1-13 0,-7 6-14 0,0-4-15 15,5 4-14-15,-5-4-19 0,8 4-16 0,-8-5-20 0,0 5-16 0,8 0-13 0,-8 0-14 0,0 0-7 16,0 0-9-16,0 0-6 0,0 5-9 0,0-1-4 0,5 0-6 0,-5 7-2 0,0-2 1 16,0 1 2-16,0 1 3 0,0-1 3 0,0 3 2 0,0-2 3 0,0 4 2 15,0-2 2-15,0-3-1 0,-5 4 2 0,5 2-1 0,0-5 1 0,0 2 0 0,0 2-1 16,0-6 3-16,0 2-4 0,-8-1-5 0,8-1 1 0,0 0 1 0,0 1 0 16,8-4-5-16,-8-1-3 0,0 5-1 0,0-10 0 0,0 0-1 0,0 9 2 0,0-9-6 15,0 0 1-15,0 0-2 0,0 0 2 0,0 0 6 0,0 4 4 16,0-4 4-16,0 0 5 0,0 0 3 0,0 0 3 0,0 0 7 0,0 0-1 0,0 0 2 0,5 0 2 0,-5 0 3 15,0-4 5-15,6 4 6 0,-6-6 2 0,7 3 4 0,-7-3-1 0,0 2-1 0,5-1-1 16,-5-1-1-16,0 2 0 0,9-2-1 0,-9-3 2 0,0 0-1 0,5 3 1 0,-5-3-3 16,0 0-4-16,7-3-6 0,-7 3-5 0,6-1-4 0,-6 1-8 0,5-6-2 15,-5 5-1-15,9 0-2 0,-9-4-2 0,7 0-5 0,-7 4-1 0,5-1 2 0,-5-2-2 16,7 3-2-16,-7-1 2 0,7-4 1 0,-7 11 0 0,5-7-6 0,-5 7 0 0,8-5-1 16,-8 4-1-16,0 1-5 0,0 4-3 0,0 0-5 0,0 0-7 0,0 0-6 0,0 0-1 15,0 0 3-15,7 0-3 0,-7 4 0 0,0 1 0 0,5 0 4 0,-5 3 3 0,0 3 1 16,0-2 3-16,0 1 2 0,7 5 3 15,-7-6 8-15,0 6 4 0,0-6 4 0,0 7 2 0,0-1-1 0,0-6-2 0,0 0 0 0,0 3-2 0,0 3 0 0,0-8-3 0,0-1 0 16,0 3-1-16,0-3 1 0,0 3 2 16,0-3-2-16,0-1 3 0,0-5 1 0,0 4 1 0,0-4 0 0,0 6 5 0,0-6 6 0,0 0 4 0,0 0 5 0,0 0 6 0,0 0 8 15,0 0 3-15,0 0 2 0,0 0 4 0,0 0 1 0,0 0 2 0,7 0 4 0,-7 0 3 16,0-6 5-16,5 2 1 0,-5-1 0 0,0 5 0 16,8-6 1-16,-8 3-3 0,5-3-3 0,-5 0 1 0,8 2-2 0,-8-7-2 0,6 7-1 0,-6 1-4 0,5-3-2 15,-5-3-3-15,8 3-2 0,-8-4-5 16,8 5-1-16,-3-4-1 0,-5 3-8 0,8-3-1 0,-3 0-4 0,0 2-4 0,-5-2-1 0,9 0 0 0,-4 0 0 0,2-1-3 15,1-1 2-15,-3 1-3 0,2 1-2 0,-7-2 1 0,7 7-1 0,-2-5-4 0,-5 4 0 0,7-6-3 16,-7 6-1-16,0 5-5 0,6-4-5 0,-6 4-6 0,0 0-6 0,0 0-7 0,0 0-4 16,0 0-2-16,0 0 1 0,0 0 1 0,0 4 1 0,0 1 1 0,0 2 0 15,0-3 2-15,0 6 3 0,0-2 2 0,0 3 3 0,0 4 1 0,-6-5-4 0,6 5-5 0,0-6-5 16,0 6-11-16,0-5-15 0,-7 4-15 0,7-4-17 0,0-1-14 0,0 0-15 16,0 3-20-16,0-3-19 0,0 0-22 0,0-5-22 0,-5 7-21 0,5-7-18 0,0 2-40 15,0 3-43-15,0-3-59 0,0-6-59 0,0 5-19 0,0-5 2 0,0 4 13 0,0-4 29 0,0 0 28 16,0 0 36-16,0 0 37 0,-7-4 39 0,7-1 39 0,0-1 43 0,0 3 54 0,0-9 57 15</inkml:trace>
  <inkml:trace contextRef="#ctx0" brushRef="#br0" timeOffset="154058.54">33482 14020 0 0,'0'-10'1'0,"0"4"106"0,0-3 74 15,5 3 51-15,-5-3 38 0,0 0 35 0,0 0 35 0,8-1 38 0,0-1 36 0,-3 1 35 0,-5 1 30 0,6 5 30 0,-6-1 28 0,0-2-73 0,0 4-130 0,0 3-76 0,0 0-52 0,0-6-31 0,0 6-22 0,0 0-22 0,0 0-22 0,0 0-19 0,0 0-18 0,7 6-11 0,-7-6-7 0,6 3-7 0,-6 9-9 0,7-8-7 0,-7 5-5 0,6 1-5 0,-6 1-1 0,7 4 2 0,-7-2 6 0,6 7 4 0,-6-4 4 0,0 2-3 0,8 1-6 16,-8 2-16-16,5-2-18 0,-5 5-22 0,0-3-28 16,0 3-27-16,0-5-28 0,0 5-34 0,-5-3-35 0,5 1-55 0,-8-1-57 0,2-1-94 0,-1-1-104 0,-6-4-40 15,7 4-11-15,-7-4 11 0,0 3 22 0,-8-6 34 0,11 3 38 0,-11-7 43 0,1 2 44 0,1 0 49 16,-8-4 51-16,8-3 61 0,-7 3 66 0</inkml:trace>
  <inkml:trace contextRef="#ctx0" brushRef="#br0" timeOffset="155243.07">22833 14123 23 0,'-5'-6'100'0,"-2"6"44"0,-1-4 37 16,8-2 33-16,-5 1 30 0,-2 1 28 0,0 4 30 0,2-5 25 0,-2-1 28 0,-2-2 25 0,4 3 26 0,-1 0-32 0,-1-6-68 0,7 6-45 0,-5-4-34 0,-4 3-20 0,2-3-10 0,7 5-7 0,-5-1-7 16,5-5-5-16,-6 4-4 0,1-3-2 0,5 3-2 0,-8 3-4 0,8-3-2 15,0 2-2-15,-8-1-1 0,8 5-4 0,0-4-6 0,0-1-7 0,0 5-11 16,-5 0-16-16,5 0-14 0,0 0-16 0,0-7-18 0,0 7-13 0,0 0-18 0,0 0-13 15,0 0-10-15,0 7-10 0,0-2-7 0,-7 4-7 0,7 1-6 0,0 4-1 16,-6 2-1-16,6-3 3 0,-6 7 1 0,6 5 4 0,-7-1 4 0,-1 1 5 16,3-1 4-16,-1 1 1 0,-2 3-1 0,8 2 0 0,-5-6-2 0,-3 6 0 0,1-2-2 15,1-2-3-15,0 2-2 0,-1-3-4 0,2 4-2 0,-3-4-1 0,8-1-3 16,-6 1-1-16,6-1-1 0,-7-5 0 0,7 2-1 0,0-8-1 16,0 7 2-16,0-11-4 0,0 3 3 0,0-3-1 0,0 1 4 0,0-7 3 0,0 3 6 15,0-6 5-15,0 6 7 0,0-6 7 0,0 0 8 0,0 0 4 0,0 0 4 0,0 0 0 16,0 0 3-16,0-6 0 0,0 0 2 0,-6 3 4 0,6-7 2 0,0 5-1 15,-5-11 1-15,5 7 0 0,-8 0-5 0,8-6-4 0,-8 0-7 0,3 0-1 16,-2 0-2-16,1 2-1 0,6-8 2 0,-5 6-3 0,-4-3 0 0,2 2-4 0,2-3-4 16,5 1-4-16,-6-3-3 0,-2 6-1 0,8-3-5 0,-5-3 0 0,-3 2-2 15,8 0-2-15,-5-1-1 0,5-1-3 0,-7 3-3 0,7-2-2 0,0-4 1 16,0 10-2-16,0-7 1 0,0 2-1 0,0 4-2 0,0-4 0 0,0 4-3 16,0 1 1-16,0-2-2 0,7 1 1 0,-7 6-2 0,5 0-2 0,3-1 2 0,-3 0-1 15,-5-1 1-15,14 8 3 0,-9-3 1 0,2-3 1 0,7 9 3 0,-8-4 1 16,6-1 2-16,-4-2 1 0,5 7 1 0,0-3 1 0,1 3 2 0,-2 0 0 15,-6 0 1-15,7 3 0 0,0-3 1 0,-5 7-2 0,3-2 1 0,-3 4 2 0,5-5-2 16,-7 5 2-16,1 2 0 0,6-1 1 16,-5 0-1-16,-3 4 1 0,1-4 2 0,-1 4 0 0,2 2 2 0,-7-7 0 0,9 6 2 0,-4 0-1 0,-5-5 2 15,7 5-3-15,-7-6 1 0,0 6-5 0,0-5-1 0,0 4-2 0,0-4-2 16,0 4-2-16,-7-4-5 0,7 0-7 0,-5 1-13 0,-4 2-13 0,2-4-18 0,-4 3-17 16,6-3-18-16,-11 0-17 0,4 6-19 0,6-6-21 15,-7-3-21-15,0 4-26 0,-1-1-25 0,1 0-38 0,0 1-48 0,0-5-61 0,0 4-70 0,0-3-33 16,2 0-12-16,3-2 11 0,-5 1 24 0,6 1 29 0,1-6 33 0,1 0 37 15,-4 0 39-15,2-6 40 0,7 6 42 0,-5-5 52 0,5 1 55 0</inkml:trace>
  <inkml:trace contextRef="#ctx0" brushRef="#br0" timeOffset="155637.79">22997 14230 36 0,'0'-10'115'0,"-8"4"44"0,8 2 36 0,-6-6 32 0,6 6 30 0,0-6 31 0,-7 1 30 0,7-3 27 0,0 3 31 0,-5 0 26 0,5 0 33 0,0-6-35 0,0 5-72 0,0-5-43 0,0 4-29 0,0-2-16 0,0-3-7 0,0 7-9 0,0-6-5 0,0 1-6 15,0 4-10-15,0-5-7 0,0 6-7 0,0-1-12 16,0 1-11-16,0-3-13 0,5 9-15 0,-5-8-14 0,0 7-16 0,0 4-14 0,0 0-15 0,0 0-13 15,0-6-12-15,0 6-13 0,0 0-12 0,0 0-9 0,0 0-6 0,0 0-3 16,0 6-6-16,0-2-5 0,0 7-4 0,0-8-2 0,0 13-1 0,0-7 1 0,0 6 1 16,-5 6 1-16,5-8 3 0,0 7 2 0,0 0 3 0,0-2 0 0,0 2-2 15,-7 5-6-15,7-6-7 0,0 7-13 0,-7-7-14 0,0-1-17 0,7 9-19 0,-6-9-17 16,6 1-19-16,-7 2-19 0,2-3-17 0,-4 3-21 0,9-8-22 0,0 8-25 16,-5-6-26-16,5-6-21 0,0 5-20 0,0-4-29 0,0 0-30 0,0-1-35 15,5-3-35-15,-5 4-24 0,0-5-18 0,9-5 7 0,-4 4 22 0,2-4 29 0,-1-4 33 16,-6 4 37-16,7-5 37 0,0 1 38 0,0-2 40 0,-2 0 45 0,2-3 48 15,-1 3 50-15,8-3 63 0</inkml:trace>
  <inkml:trace contextRef="#ctx0" brushRef="#br0" timeOffset="155954.49">23042 14366 26 0,'5'-9'109'0,"11"-6"50"16,-11 6 40-16,8-1 36 0,-7-5 36 0,1 0 35 0,-1 6 37 15,1-6 35-15,0 0 34 0,0-4 33 0,-7 4 33 0,5 0-29 0,-5-4-64 16,0-2-55-16,0 3-43 0,0-1-24 0,0 4-13 0,0-5-13 0,-5 6-10 16,5-7-15-16,0 7-18 0,-7-1-17 0,7 6-19 0,-7-7-20 0,7 12-17 15,-7-7-14-15,7 8-13 0,0-7-14 0,-6 5-17 0,6 5-16 0,0-4-18 0,-7 4-14 16,7 0-14-16,0 0-10 0,-6 4-7 0,6-4-4 0,-7 5-3 0,1-1-1 15,1 5 0-15,5-3-1 0,-8 3 0 0,0 3 1 0,8-3 4 0,-5 4 2 16,-3 2 7-16,3-3 2 0,5 2 3 0,-5 0 1 0,-4-5 3 0,4 6-1 0,-2 0 1 16,1 0 0-16,-2 0 0 0,8 0-1 0,-13-2 0 0,8 2-1 0,5-6 0 15,-7 7-1-15,0-2 0 0,0-4-1 0,1 5 0 0,-1-6-2 0,2 2-1 16,-4-1-2-16,9 3-3 0,-5-8 1 0,5 5-2 0,-5 1-2 0,5-1-1 0,0-7 0 16,0 3 0-16,0 3 0 0,0-3 2 0,0-3 2 0,5 3 3 0,-5 0 1 15,5-2 4-15,4 1 5 0,-4 1 4 0,2-2 7 0,-1 0 5 0,1-4 5 16,7 5 3-16,-9 0 3 0,8-5-1 0,-5 4 0 0,5-4 1 0,1 6-2 15,-4-6-3-15,-2 6 0 0,5-6-5 0,0 3-1 0,0-3-5 0,0 6-6 0,0-6-10 16,1 6-14-16,-1-6-14 0,-2 4-17 0,2 1-24 0,-6-5-20 0,7 4-23 16,-8-4-28-16,1 5-29 0,-2-5-27 0,3 4-27 0,-8 2-38 0,0-6-44 0,0 5-71 15,0-1-82-15,0 2-35 0,-8 0-15 0,3-3 16 0,-2-3 25 0,7 6 32 16,-12-6 37-16,4 4 41 0,1-4 43 0,2 0 40 0,-3 0 43 0,2-4 49 16,1 4 53-16</inkml:trace>
  <inkml:trace contextRef="#ctx0" brushRef="#br0" timeOffset="156334.17">23529 14165 58 0,'8'-3'133'0,"-8"-3"43"0,7 1 35 0,-7-5 31 0,0 7 32 0,6-7 31 0,-6 5 31 0,0-5 33 16,0-1 31-16,0 2 30 0,0-1 29 0,0-4-48 0,0 3-93 0,-6-3-55 0,6-1-31 0,-7 6-14 0,7-7-9 0,-8 7-5 0,8-6-9 0,-5 6-10 0,-1 0-11 0,6-1-12 0,-8-1-8 0,3 1-10 0,5 6-12 0,-7-1-5 16,-1 1-8-16,8-1-11 0,0-2-11 0,0 7-15 0,0 0-15 0,0 0-12 0,0 0-10 15,0 0-8-15,-5 0-8 0,5 7-4 0,0-2-5 0,0 4-5 0,0 1-6 16,0 5-3-16,0-5-3 0,0 4-2 0,0 5 3 0,0-4 5 0,0 4 5 0,0 1 1 15,5 0 1-15,-5 4-3 0,0-4-2 16,0 5-3-16,0-7-6 0,0 7 0 0,8-6-5 0,-8 1-4 0,0 4-10 0,0-5-7 16,0 2-11-16,0-2-15 0,0 1-13 0,0-5-16 0,0 4-19 0,0-4-17 0,0 4-20 0,0-4-26 15,7-6-25-15,-7 6-25 0,0 0-27 0,0-5-28 0,0-1-30 0,0 0-45 16,0-3-48-16,0 3-50 0,-7-3-48 0,7 0-6 0,0-3 14 0,0 3 28 0,0-6 31 16,-8 0 38-16,8 0 39 0,-5 0 38 0,-2 0 42 0,7-6 45 0,-7 3 45 0,2-3 56 15,-3 0 68-15</inkml:trace>
  <inkml:trace contextRef="#ctx0" brushRef="#br0" timeOffset="156507.74">23368 14381 95 0,'-7'-6'170'0,"1"-3"51"0,-2 0 45 0,3 0 42 16,-2 3 40-16,0-3 37 0,2-7 37 0,5 2 34 0,-7 4 33 0,-1 1 30 16,8 3 27-16,-5-3-70 0,5 3-127 0,0 2-74 0,0 4-51 0,0-5-36 0,0-1-27 15,5 6-21-15,-5-4-23 0,8 4-17 0,-8-3-21 0,7-3-15 0,-2 6-14 16,2-5-10-16,0 5-9 0,6-4-7 0,-7 4-1 0,7-6-4 16,-1 6 2-16,2 0-1 0,-1 0-1 0,1-6-8 0,-2 6-11 0,2 0-20 0,4 0-24 0,-4 0-38 15,-1 0-39-15,-1 0-47 0,2 0-54 0,-1 0-90 0,0 6-108 0,0-6-66 16,1 0-49-16,-2 0-11 0,-6 0 5 0,8 0 17 0,-7-6 27 0,-2 6 37 15,3-4 43-15,-8-1 50 0,5-4 55 0,1-1 57 0,-6 1 63 0,8-3 78 0,-8 3 93 16</inkml:trace>
  <inkml:trace contextRef="#ctx0" brushRef="#br0" timeOffset="156744.15">23948 14156 0 0,'5'9'37'0,"3"7"153"0,-8-11 85 0,5 5 57 0,-5-6 42 16,0 1 31-16,0-5 26 0,0 0 23 0,0-5 22 0,0-5 23 0,0 6 19 15,0 4 24-15,0 0 23 0,0 0-119 0,0 0-197 0,0 0-96 0,0 0-44 0,0 0-19 16,7-5-7-16,-7 5-1 0,0 0 0 16,0 0-1-16,0 0-3 0,0 0-7 0,0 0-5 0,0-4-9 0,0 4-11 0,0-5-15 0,0 5-14 0,7-7-17 15,-7 4-15-15,5 3-9 0,-5-6-6 0,7 1-3 0,1 5-5 0,-3-4-6 0,9 4-10 16,-9 0-14-16,11-6-12 0,-11 6-23 0,8 0-20 0,-8 0-31 0,11 0-31 16,-5 0-35-16,-6 6-42 0,3-2-60 0,5-4-67 0,-6 5-55 0,-1 1-52 15,0-3-6-15,-6 4 9 0,8 2 25 0,-8-4 31 0,0-5 37 16,0 4 41-16,-8 2 45 0,8-2 48 0,-6 6 50 0,0-6 51 0,-6-4 60 0,4 6 75 15</inkml:trace>
  <inkml:trace contextRef="#ctx0" brushRef="#br0" timeOffset="156901.51">23901 14357 0 0,'-20'15'12'0,"8"0"134"0,6 0 91 0,-7-2 67 0,5-4 51 0,-4 3 43 15,6-3 37-15,0-3 34 0,12-2 35 0,0 1 28 0,-6-5 26 0,0 0 23 16,0 0 19-16,0 0-97 0,0 0-164 0,7 4-101 0,-7-4-73 0,5 0-38 0,-5 0-21 16,8 0-13-1,-2 0-14-15,1 0-11 0,4 0-13 0,-4 0-10 0,13 0-7 0,-8 0-6 0,9 0-10 16,-2-4-20-16,1 4-29 0,7-5-39 0,-3 1-50 0,3-2-71 0,1 0-79 0,-4-3-117 0,2 3-134 0,7 2-58 0,-8-6-15 0,9 2 1 15,-10-3 14-15,5 1 23 0,-5 1 29 0,-3-6 39 0,6 0 48 0,-2 0 55 16,-6 0 64-16,0-4 74 0,1 1 80 0</inkml:trace>
  <inkml:trace contextRef="#ctx0" brushRef="#br0" timeOffset="157675.81">23764 15334 97 0,'0'-10'167'0,"7"1"45"0,-7 4 32 0,0-5 27 0,0 1 26 0,8-7 23 0,-8 6 25 0,5-4 24 0,-5-1 24 0,6 0 28 0,-6 6 26 0,0-6-65 0,0 0-116 0,0 0-62 0,8 6-34 0,-8-5-12 0,0 3-2 0,-8 2-2 0,8-1 1 0,0-1-1 16,0 4-4-16,-6-4-4 0,6 7-4 0,-5-8-7 0,5 8-11 0,0-6-4 16,-8 6-10-16,8-2-5 0,-7-3-7 0,7 9-2 0,-6-4-8 0,6-1-4 0,-6 5-8 15,6-7-8-15,0 7-10 0,0 0-10 0,-7-3-10 0,7 3-9 0,0 3-11 16,-5-3-4-16,5 0-9 0,0 7-5 0,-8-2-6 0,8-1-5 0,-6 5-3 16,6-3-4-16,0 8-1 0,-7-4 1 0,7 0 1 0,0 4 2 0,-6 1 3 15,6 1 2-15,0-2 3 0,0 5 1 0,0-4 1 0,6 4-1 0,-6-4 0 0,7 3-1 16,-7-2 0-16,6-1-1 0,-6 3 1 0,8-3 1 0,-3 1-2 0,2-2 3 15,5 1-2-15,-5 1 0 0,6-7 0 0,1 4 1 0,-9-2 1 0,10-2 1 16,4 1 1-16,-6-4 3 0,6 3 0 0,-7-5 2 0,15-4 0 0,-6 5 2 0,-2-5 2 16,-1 0 3-16,1-5 0 0,1 5-1 0,7-4 4 0,-8-5 0 0,2 3 1 15,-3-4-1-15,3 1 3 0,-3-2-1 0,3-2 2 16,-9 4 0-16,0-7 2 0,1 5 2 0,1-2 0 0,-1-2 2 0,-6 0-1 0,-1 0 0 0,1 6 1 0,-1-6-3 16,-6-1-2-16,0 2-1 0,0 1-2 0,0-8-3 0,0 6-2 0,0 2-4 15,-6-8-5-15,6 6-5 0,-7-4-5 0,1 5-4 0,-1-2-5 0,7 2-6 16,-6 4-6-16,-1-3-5 0,1 1-7 0,6 9-12 15,-8-8-17-15,8 7-21 0,-5 4-22 0,5-6-28 0,-8 6-30 0,8 0-28 0,0 0-25 0,-5 0-28 0,5 6-25 16,0-2-32-16,0 1-31 0,0 1-30 0,0 4-28 0,0-1-34 0,0-4-33 16,0 9 4-16,5-4 24 0,-5 0 35 0,8 0 39 0,-3 1 40 0,3-8 39 0,-2 7 38 15,1-1 39-15,-1 3 41 0,1-9 43 0,-1 3 40 0,1-1 60 0</inkml:trace>
  <inkml:trace contextRef="#ctx0" brushRef="#br0" timeOffset="158607.28">24677 15144 0 0,'8'4'26'0,"3"2"147"15,1-2 89-15,-3-4 67 0,-4 5 54 0,2-5 44 0,-7 0 39 0,6 0 35 16,-1-5 33-16,11 5 31 0,-16-4 28 0,5-2 24 16,-5 2 27-16,0-1-112 0,0-1-191 0,0 3-108 0,0-3-66 0,0 0-40 15,-5 2-25-15,5-7-16 0,0 7-16 0,-7 1-13 0,7-3-13 0,-9 1-9 0,4-5-7 0,-1 4-12 0,-1 2-7 16,2-1-8-16,-4 0-7 0,4 5-7 0,-8-4-1 0,8 4-6 16,-11 0-4-16,11 0-3 0,-9 0-3 0,2 4 2 0,-1 1 0 0,-1 0-1 15,9-1 2-15,-11 2-2 0,5 4 1 0,-1 1-1 0,3-4 4 0,-3 4 1 16,6 5 2-16,-8-7 3 0,7 6 2 0,-5-2 4 0,6-2 1 0,0 4-1 0,-2-2-1 0,8 2 1 15,-7 0-1-15,2 0 0 0,5-1 0 0,0 0 1 0,0-2 0 0,0 1 0 16,0 2-1-16,0-6-1 0,0 6-1 0,0-3 0 0,5-3-1 0,2 4 4 0,-7-2 0 16,8-2 1-16,-2 1 2 0,0 0 0 0,1-1 3 0,-2-4 2 0,11 5 1 15,-11-5 5-15,8 1 2 0,-8-3 2 0,9 3 3 0,-1-6 2 0,8 0 3 16,-9 0-1-16,0 0 1 0,8-6 3 0,-6 3-1 0,7-3 3 0,-10 1 0 16,10-5 3-16,-3 5 0 0,3-4 3 0,-9-5 1 0,8 3 0 0,-8-4 3 0,7 6 2 15,2-4 3-15,-10-3 2 0,10 1 3 0,-8 1 2 0,6-5 1 0,-6 3 2 16,1 2 0-16,-2-5-1 0,-5 4-2 0,7-6-2 0,-8 8-2 0,1-8-2 15,-2 7-4-15,3-5-2 0,-2-2-3 0,-6 2-5 0,0 1-2 0,0-3-4 0,0 2-4 16,0-2 0-16,0-3-2 0,-6 6 0 0,6-7-2 0,-8 6-2 16,3-7-3-16,5 7 0 0,-7 1-2 0,1-9 1 15,-2 14-1-15,2-8-1 0,-1 3 0 0,2 3-1 0,5 6 1 0,-7-7-1 16,0 7 1-16,7 3-3 0,-7-3-1 0,7 4-1 0,0 1-1 0,-6 4-3 0,6 0-3 16,0-6-3-16,0 6-5 0,0 0-2 0,0 0-5 0,0 0-1 0,0 0-3 0,0 0 0 0,0 0 0 0,0 0 2 15,0 6 2-15,0-2 7 0,0 1 0 0,0 4 8 0,0-3 3 0,0 3 5 16,0 1 3-16,0 1 7 0,0-2 5 0,0 1 2 0,-7 5 3 15,7-5 1-15,0 4 0 0,0-4-2 16,-6 4 1-16,6 2-3 0,0-3-3 0,-8 2 0 0,8-6 0 0,0 6-2 0,-5 0-1 0,5 0 1 0,-5 0-4 0,5 0-2 16,-8 4 3-16,8-4-3 0,0 0 0 0,-6-2 0 0,6 7-3 0,-7-4 3 0,7-1-2 15,0 3-1-15,-8 1-1 0,8-4-1 0,0 0 0 0,0 4-1 0,0-4 1 16,0 4 0-16,0-5 0 0,0 2 0 0,8-1-1 0,-1-1 1 0,-7-4 2 0,6 5-1 16,2-5 0-16,-3 4 0 0,0-4 2 0,3-1 0 0,-2 3 1 0,7-3 1 15,-6 0-1-15,0-5 0 0,5 1 2 0,-5 5-1 0,-1-5-1 0,8 1 1 16,-7-2-2-16,6 2 0 0,-7-6 1 0,-1 4-1 0,3-4 0 0,-3 5-1 15,2-5 1-15,2 0 1 0,-4 0-1 0,1 0 2 0,-6 0 2 0,7 0 1 0,-7 0 4 16,5-5-1-16,-5 5 3 0,9-4 2 0,-9 4 3 0,5-6 0 0,2 2 5 16,-7-2-1-16,6-3 3 0,2 3-2 0,-8-3 3 0,5 0-4 0,3 0-1 0,-8-3-1 15,5 3-4-15,0-6 0 0,4 0-5 0,-4 2 0 0,2-8-2 0,1 6-3 16,-3-4-2-16,2-1-2 0,0 1-2 0,6 0 1 0,-5-5-2 0,-3 3 2 16,6-3-3-16,-4 5 1 0,7-6 0 0,-7 5 1 0,4-5-1 0,-3 7 2 15,0-6-1-15,3 3 1 0,-3 2 1 16,-3 1 0-16,3-3 5 0,-1 2 1 0,-2 4 2 0,2 0 7 0,0 6 5 0,-7-1 3 15,5 1 6-15,-5-3 5 0,8 3 2 0,-8 4 3 0,0 1 3 0,0-2 0 0,0 2 2 16,0-1 0-16,0 1 0 0,-8-1-5 0,8-1-5 0,0 6-5 0,0-4-4 0,-5-2-7 0,5 6-6 16,0-5-2-16,-7 5-4 0,7-4-3 0,0-2-4 0,-7 6 1 0,7-5-3 15,-5 5 1-15,5-4 1 0,0 4 2 0,-7-5 5 0,7 5 2 0,0-4 2 16,0 4 1-16,0 0 0 0,0 0-2 0,-8 0-3 0,8 0-3 16,0 0-5-16,0 0-1 0,0 0-2 0,0 0 0 0,-5 4-1 0,5 1-4 0,-8-1-2 15,8 7 0-15,-6-2-3 0,6 1 0 0,-5 5 4 0,-3 0 0 0,0 0 4 16,3 4 4-1,-1-4 4-15,-1 3 0 0,2 7-1 0,5-5 1 0,-9-1 0 0,2 0-3 16,7 1 0-16,-5 5-1 0,5-6-1 0,-6 2-2 0,6-3 1 0,0 2-2 0,0 0-1 16,0-2-1-16,0 3 0 0,0-6-2 0,6 4 2 0,-6 1-3 0,5-1 0 15,-5-4-6-15,7 3-1 0,2-2-8 0,-4-1-5 0,8-1-7 0,-8 2-7 16,3-3-12-16,5-2-10 0,-7-2-18 0,2 6-15 0,5-11-20 0,-6 8-16 16,-2-3-24-16,9-5-25 0,-9 1-27 0,3-1-30 0,-3-4-38 0,3 5-40 15,-2-5-71-15,-6 0-83 0,0 0-39 0,5 0-14 0,-5 0 8 0,8-5 26 0,-8 5 33 16,-8-9 31-16,8 5 44 0,0-5 39 0,-5-3 49 0,-1 3 46 0,-2-6 54 0,3 0 57 15</inkml:trace>
  <inkml:trace contextRef="#ctx0" brushRef="#br0" timeOffset="158781.18">25080 15096 0 0,'-13'0'96'0,"8"-6"116"0,5 1 81 0,-9 1 61 16,4 4 49-16,5-6 39 0,0 0 37 0,-7 2 29 0,7-1 29 0,7 0 28 0,-7 1 22 0,5-2-2 0,4 2-20 0,-9-1-110 0,12 5-162 0,-6-4-94 0,7-1-55 0,0-2-34 0,1 4-16 0,6 3-10 0,-1-6-10 0,2 1-5 0,-5 1-7 0,12 4-6 0,-1-6-6 0,-3 3-8 0,3 3-12 0,6-6-18 0,-6 2-26 0,5-1-30 0,-1 5-37 15,-5-6-47-15,7 2-50 0,-6 4-72 0,5-6-77 0,-13 6-107 0,7 0-118 0,1-5-48 16,-7 5-14-16,-1 0 10 0,-7-4 19 0,2 4 32 0,-1 0 38 0,-8-5 49 16,4 5 52-16,-9-6 60 0,0 6 63 0,-9-4 74 0,4 0 75 0</inkml:trace>
  <inkml:trace contextRef="#ctx0" brushRef="#br0" timeOffset="159238.54">25777 15413 54 0,'-7'0'114'0,"7"0"33"0,0 0 22 0,0 0 20 15,0 0 16-15,0 0 14 0,0 0 13 0,-5 0 11 0,5 0 7 0,0 0 1 16,0-6-7-16,0 6-61 0,0-4-92 0,-8-2-65 0,8 6-52 0,0-5-32 16,0 1-20-16,0-2-18 0,0 6-13 0,0-5-13 0,0 5-9 0,0-4-9 15,0 4-8-15,0-5-9 0,0 5-10 0,0 0-3 0,0 0-2 0,0 0 10 16,0 0 14-16,0 0 17 0,0 0 18 0,0 0 22 0,0 0 21 0,0 0 24 0,0 0 23 0,-6 5 27 16,6-5 30-16,0 0 39 0,-5 0 45 0,5 0 48 0,0 0 47 0,0 0 48 15,0 0 46-15,0 0 40 0,0 0 34 0,0 0 21 0,-8 0 14 0,8 0 4 16,0 0-4-16,0 0-15 0,0 0-20 0,0-5-31 0,0 5-35 0,0 0-28 0,0 0-24 15,0 0-27-15,0 0-26 0,0 0-26 0,0-4-23 0,0 4-18 0,0 0-16 16,0 0-17-16,8-6-16 0,-8 6-13 0,5-3-16 0,-5 3-13 0,6-6-12 16,2 6-9-16,-3-6-11 0,2 6-6 0,1 0-6 0,4-4-3 0,0 4-3 0,1 0-4 15,1-5-5-15,-2 5-6 0,8 0-12 0,-8 0-13 0,9-6-15 0,-8 6-20 16,6 0-25-16,0 0-31 0,-4-4-33 0,4 4-41 0,-6-5-44 0,0 5-68 16,5-4-82-16,-4-1-77 0,-1-1-76 0,-1 2-26 0,2-2 8 0,-1 3 21 0,1-3 30 15,-7-4 39-15,6 0 39 0,-2 6 50 0,-3-6 50 0,4 1 55 0,2-3 57 16,-1-2 69-16,-7 4 72 0</inkml:trace>
  <inkml:trace contextRef="#ctx0" brushRef="#br0" timeOffset="159569.15">26396 14996 0 0,'0'-3'31'0,"6"-3"150"0,-6 2 91 0,0-1 64 0,0-1 55 0,-6 2 44 0,6-7 37 0,0 7 37 16,0-11 33-16,0 11 29 0,0-10 26 0,-5 7 27 0,5-2 24 0,0 4-116 16,0-1-199-16,5 2-106 0,-5-1-63 0,0 5-35 0,0 0-21 0,0-4-16 15,0 4-12-15,0 0-10 0,-5-5-14 0,5 5-10 0,0 0-13 0,-8 0-10 0,8 0-12 16,-8 0-6-16,3 5-9 0,-3-1-5 0,3 1-3 0,0-1-7 0,-4 7-2 15,-3-7-4-15,6 11-1 0,-7-4 0 0,0-3 0 0,6 7 4 0,-7 0 1 0,8 0 5 16,-1 0 2-16,2-6 4 0,-4 12-2 0,4-8 4 0,0 2-1 0,-3 0 0 16,8 0 1-16,-5-2 1 0,5 2 0 0,0 0 2 0,0 6 3 0,5-8 3 0,-5 2 2 15,8 6 0-15,-3-8 4 0,0 1 0 0,4 7 2 0,-4-7 1 16,8 0 0-16,-5 7 2 0,5-6-3 0,-8-2 1 16,9 2 0-16,-1 6-3 0,-1-8 1 0,2 2-4 0,-1 0 1 0,0 4-1 0,0-4 0 0,1-1-2 0,-1 2-1 15,-1-1 1-15,-5-1 0 0,5-4-1 0,-4 5 2 0,-3-2-1 0,2-2 2 16,0-2 1-16,-7 1-1 0,5 0 2 0,-5-1 1 0,-5 2-2 0,5-7-1 15,0 1-4-15,-7 5-8 0,0-4-10 0,2-2-11 0,-10 1-13 0,10 0-12 0,-9-5-17 16,1 4-19-16,0-4-22 0,2 0-26 0,-5 0-28 0,3 0-32 0,3-4-31 16,-6 4-27-16,5-5-30 0,-2 0-24 0,5 1-31 0,-4-2-30 0,-2-4-37 15,8 5-37-15,-1 1-18 0,2-2-8 0,5-3 17 0,0 4 30 16,0 1 36-16,0-8 41 0,0 8 41 0,5-5 40 0,2-2 41 0,-1 2 41 0,2 0 44 0,5-1 45 0</inkml:trace>
  <inkml:trace contextRef="#ctx0" brushRef="#br0" timeOffset="160798.91">26833 15182 0 0,'14'0'85'0,"-9"6"145"0,0-1 90 16,3-1 68-16,-8-4 52 0,0 0 47 0,0 0 38 0,0 0 36 0,0 0 32 16,0 0 29-16,0 0 24 0,0 0 8 0,0 0-5 0,0 0-130 0,0-4-205 0,0 4-116 15,0 0-65-15,0 0-39 16,-8 0-24-16,8 0-19 0,0-5-15 0,0 5-13 0,-5 0-10 0,5 0-8 0,0 0-6 0,-5 0-7 0,5 5-6 0,-9-5-3 16,4 4-7-16,5-4-1 0,-7 6-2 0,7-3-2 0,-8 3 3 0,8 3 2 0,-5-3 0 15,-2 3 3-15,7 1 0 0,0-5 1 0,-7 5-1 0,7-1 2 0,0 0-1 16,0 3 1-16,0-9-3 0,0 7 2 0,0 1-4 0,7-7 0 15,-7 5-1-15,7-3-4 0,-7 3-1 0,5-3 1 0,3 0 0 0,-1-6-2 0,-2 3 0 16,9 3 0-16,-9-6-1 0,8 0 0 0,1 0 2 0,-1-6 5 0,0 3 4 0,0-3 4 16,1 0 4-16,-2 2 6 0,1-1 4 0,1-5 5 0,-2 1 5 15,2-2 7-15,-8 1 8 0,1 1 7 0,-2-1 7 0,4 0 7 0,-4 0 0 0,-5-3 3 16,0 1-4-16,0-2 1 0,0 4-3 0,-5-3-2 0,5-2-1 0,-9 0-6 16,-3 0-5-16,6-3-7 0,-8 2-5 0,2-2-6 0,-2 3-5 0,1-1-3 15,1-4 1-15,-8 11 2 0,8-7-1 0,-9 7 1 16,7 0-1-16,1 0-3 0,3 3-5 0,-11 6-2 0,13 0 1 0,-4 6-2 0,0-3 1 0,4 3-3 0,-5 3-1 15,7 0-3-15,1 7-4 0,-2-1-4 0,-2-1-2 0,4 6 0 0,5-2-2 16,-5 3 5-16,5-1 3 0,0 3 0 0,0-2 1 0,0 3 3 16,0 0 0-16,5 1-1 0,-5-1-4 0,5 1-4 0,11-1-3 0,-11 0-7 0,1 0-5 0,7-3-6 15,0 2-12-15,1-8-12 0,-1 5-15 0,-1-5-17 0,7 4-19 0,-6-10-20 16,8 7-25-16,-7-7-18 0,4 0-17 0,-4-3-17 0,6 3-16 0,-9-4-25 16,9-1-30-16,-6-4-32 0,4 0-29 0,3 0-33 0,-8-4-31 0,1-1-6 0,5 1 3 15,-7-1 22-15,1-5 29 0,6 1 60 0,-4-3 68 0,-3 3 73 0,-7 0 67 0,10-6 64 16,-9 11 61-16,7-11 58 0,-13 6 62 0,5-2 70 0,3 1 79 0,0 1 63 15,-8 0 59-15,0-1 46 0,5-1 41 0,-5 1-3 0,0-4-23 0,6 4-42 16,-6-5-53-16,0 0-46 0,7 6-41 0,-7-6-36 0,6 2-33 0,-6-3-32 16,0 6-31-16,8-4-21 15,-8-1-22-15,7 6-16 0,-2-6-16 0,-5 6-16 0,6-1-12 0,-6-1-13 16,8 1-13-16,-3 1-10 0,-5 4-8 0,8 1-6 0,-3-2-5 0,2 2-6 0,0-1-4 0,-2 5-3 0,3-6-3 0,-1 6-3 0,-1 6-1 16,7-6 0-16,-8 5-1 0,11-1 1 0,-11 2 1 0,1 3 0 0,6 0 3 15,-3 1 2-15,3 1 1 0,-6 2 1 16,-1 2 1-16,4 0 2 0,-2 0 2 0,-2-1 1 0,-5 0 1 0,8 1 0 0,-8 6-1 0,6-8-3 0,-6 8-3 0,0-6-3 15,-6 3-5-15,6-3 1 0,0 5-4 0,-8-6-3 0,8 1 1 0,-5 0-4 16,-2-5-1-16,7-1-4 0,0 0-5 0,-9 2-2 16,9-1-2-16,-5-7-1 0,5 4-1 0,0-2 2 0,0-5 0 0,0 4 3 0,0-4 1 0,0 0 6 15,0 0 5-15,0 0 2 0,0 0 7 0,0 0 5 0,0 0 3 0,5-4 6 0,-5-1 4 16,9-2 8-16,-9 4 6 0,7-7 8 0,-7-1 5 0,5 2 2 16,-5 0 3-16,8-1 0 0,-2-5-2 0,-6 6-2 0,5-2-1 0,-5-2-1 0,8-3 0 15,-8 1-1-15,7 6-4 0,-2-6-4 0,-5-4-4 0,7 4-6 0,0 1-5 0,-2-2-4 16,3-3-3-16,5 5-8 0,-7-1-2 0,1-1-4 0,-1 2-4 0,7 1-2 15,-5-2-6-15,2 5 0 0,-1-1-4 0,3 7 1 0,-4-5 0 0,-3 3-2 32,9 6 1-32,-9 0 0 0,2 0 2 0,-1 6 2 0,8-2 5 0,-7 1 3 0,-2 4 2 15,4 1 3-15,-4 5 2 0,2 0 3 0,-1 0 2 0,-1 4 2 0,3-4 0 16,0 3-1-16,-3 3-7 0,-5-2-7 0,6 1-5 0,1 5-7 0,-1-12-6 16,2 13-2-16,-1-12-1 0,-2 6-2 0,1-2 3 0,7-2 0 0,-5-1 0 15,5-1 3-15,-2-1 5 0,-4-1 5 0,7-3 10 0,4 1 8 0,-2-1 8 0,-5-4 8 16,10-1 3-16,-9 2 2 0,0-6 2 0,8 0-2 0,-6 0-1 0,6 0-3 15,-8-6-3-15,8 2 0 0,-7-1-2 0,6 1-2 0,-6-1-4 0,0-5-1 16,8 5-3-16,-8-4 1 0,-2-1 2 0,-3 4 4 0,4-3 3 0,2 0 6 16,-1-1 4-16,-8-1 9 0,3 1 5 0,-2 1 6 0,7 0 6 0,-6-6 5 15,-7 6 4-15,6-1 5 0,2-5 3 0,-3 0 2 0,-5 6-2 0,5-6 1 0,-5 0-4 16,0 0-1-16,0 0-2 0,0 2-1 0,0-3-4 0,0 6-3 0,0-4-6 16,-5 5-7-16,0-3-9 0,5 3-5 0,-8 0-8 0,2 3-5 0,-1 3-5 0,-1-3-6 15,3 6-3-15,-1 0-6 0,-2 0-5 0,3 0-4 0,-2 0-4 0,1 6-1 16,-8-3 0-16,7 3-2 0,2-2 4 0,-3 7 0 0,-3-2 2 0,3 1 3 15,3-1 3-15,-2 1 5 0,-2 0 3 0,4 6 2 0,-1-3 2 0,-1-2 1 16,2 2 0-16,5 2 1 0,-8 0 0 0,0 0 0 0,8 0 1 0,-5-6 0 0,5 7-1 16,0-3 3-16,0 2-3 0,0-4-1 0,0-2-1 0,0 1 2 0,5-1 1 15,-5 0 2-15,0 2 1 0,8-1 1 0,0-7 1 0,-8 9 3 0,5-8 3 16,2 1 3-16,-1-1 4 0,-1-4 4 0,4 0 5 0,-2 6 4 0,-2-6 6 0,8-6 4 16,-7 6 6-16,7-4 5 0,1-1 5 0,-1 1 6 0,-6-1 2 0,6-5 6 15,-2 0-2-15,-3-1 2 0,5-2-1 0,0-2 0 0,-8 0-5 0,9-5-4 16,-7 1-6-16,6 0-7 0,-6-5-5 0,0-1-5 0,-2 1-15 0,3 0-19 15,-3-2 0-15,3-3 0 0,-8-1 0 0,6 2 0 0,-1-2 0 0,-5 0 0 16,7 2 0-16,-7-7 0 0,9 7 0 0,-9-6 0 0,0-2 0 0,5 8 0 16,-5-2 0-16,0 2 0 0,0-2 0 0,6 11 0 0,-6-7 0 0,0 12 0 0,0 0 0 15,0 4 0-15,0-1 0 0,0 7 0 0,0 4 0 0,0 0 0 16,0 0 0-16,-6 0 0 0,6 4 0 0,0 7-2 0,-5-1-32 0,5 8-2 0,-9-3-3 16,2 10 0-16,2-1 2 0,5 1 3 0,-6 4 5 0,-2 1 9 0,8-2 7 15,-5 6 4-15,5-3 1 0,0-3 2 0,0 2-1 0,-8-1 2 0,8 1 1 16,8-7 0-16,-8 7 2 0,0-6-1 0,0 6 2 0,5-6-4 0,-5 1-4 15,8-6-7-15,-2 5-8 0,-1-3-9 0,2-3-11 0,2 3-16 16,-4-2-18-16,1 0-22 0,6-5-28 0,-4 2-32 0,5-1-36 0,0-1-42 0,-7-1-48 0,7-1-84 16,0 1-101-16,0-2-64 0,0-2-51 0,-7-5-7 0,7 2 15 0,2-6 24 0,-3 0 36 15,0 0 40-15,2-6 45 0,-7-3 51 0,4-6 52 0,5 2 59 0,-11-2 60 0,8-6 80 16,-8 3 90-16</inkml:trace>
  <inkml:trace contextRef="#ctx0" brushRef="#br0" timeOffset="161066.5">28911 14972 0 0,'0'-4'27'0,"5"4"162"0,3-6 118 0,-3 1 87 0,-5 5 65 16,6-4 44-16,-6-1 38 0,8-5 29 0,4 6 24 0,-4-7 23 0,-2 1 19 0,-6 5 20 0,6-4 16 0,-6-1-123 0,0 5-202 0,0 1-142 0,7-1-114 0,-7 5-57 0,0 0-26 0,0 0-15 0,0 0-2 0,0 0-3 0,0 0-2 0,0 0-3 0,0 0-2 0,-7-4 0 0,7 4-1 0,0 4 1 0,-6-4-2 0,6 5 0 16,-6 4-1-16,6-5-1 0,-8 7-1 0,1 5 1 0,7-7 2 0,-13 4 2 15,13 7 4-15,-11-4 5 0,3-1 4 0,3 3 2 0,-2 3 1 0,0-2 2 16,0-5 0-16,-6 6 0 0,7-2-1 0,-1 3 1 0,1-1-1 0,-1-1-1 0,1 0-1 15,-2 2-1-15,8 3-2 0,-5-5-5 0,5 0 0 0,0 7-9 0,0-7-12 16,0 5-13-16,5-3-15 0,3-3-17 0,-8 1-13 0,6 2-18 0,7-3-20 16,-6 3-24-16,-1-8-28 0,7 2-37 0,1 0-37 0,-2 0-71 0,-4 0-77 15,3-2-60-15,2-2-46 0,8-2-4 0,-8 1 14 0,6-4 25 16,-6-2 28-16,8-4 34 0,-9 0 36 0,7-4 42 0,-6-2 46 0,6-4 50 0,-4-4 52 0,-3-1 66 16,0-4 82-16</inkml:trace>
  <inkml:trace contextRef="#ctx0" brushRef="#br0" timeOffset="161524.22">29327 15130 0 0,'0'-6'33'0,"-8"-4"161"0,8 5 111 0,0-1 80 16,0-1 62-16,0 1 46 0,0-3 40 0,8-3 33 0,5 8 29 0,0-6 22 16,-8 0 21-16,-5 6 14 0,9-1 16 0,-9 1-133 0,5-1-212 0,-5 5-139 15,7 0-97-15,-1 5-51 0,-6-5-29 0,5 4-14 0,-5 5-11 0,9 1-2 16,-2 0-5-16,-7 6 2 0,5-1 4 0,-5-2 3 0,0 8 3 0,8-3 0 16,-8 1 0-16,0 2-3 0,0-3-1 0,-8 6-2 0,8-3 1 0,0-2-2 15,-5 5 1-15,5-3-3 0,-7-2 2 0,7 5-3 0,-9-5 1 0,9-4-1 0,-5 6 1 16,-1-3 2-16,-1-3 0 0,7 0 2 0,-5 0 2 0,5-2 0 0,-9 2-3 15,9-6-1-15,0 3 2 0,-5-3-2 16,5-5-2-16,0 7 2 0,0-7 0 0,0 1 5 0,0-5 10 0,0 0 10 0,0 4 10 0,0-4 8 0,0 0 10 0,0 0 5 16,0 0 4-16,0-4 2 0,0-1 2 0,-7 1 3 0,7-1 1 0,-6-5 0 15,6 1 1-15,-5-3-5 0,5 3-7 0,-8-6-6 0,0-3-9 0,3 2-4 16,-1-2-2-16,-7-2 1 0,6 0 4 0,-6-4 6 0,6 6 5 0,0-9 3 16,-6 9 2-16,8-7 3 0,-3 1 0 0,2 5 0 0,1-7 0 0,5 7-2 0,-7-6-4 15,7 7-7-15,0-3-5 0,0-3-8 0,0 5-8 0,0-2-5 16,7 3-9-16,-7-1-4 0,5 4-5 0,-5-6-2 0,6 8-5 0,2-2-1 0,-3 0-2 0,3 4-4 15,-3 3 1-15,2-3 3 0,0 8-1 0,6-4 5 16,-6 7-1-16,6 0-1 0,-2 0 1 0,5 7 1 0,-5-4-1 0,1 3 1 0,9-1 2 0,-1 3 2 16,-8 3 3-16,7-2 1 0,1 7 2 0,-6-7 0 0,4 6-2 0,3-6-4 15,-8 7-1-15,1-7-5 0,-4 6-2 0,4-6-3 0,1 6-1 0,-10-5-3 0,9 4-3 16,-14-4-1-16,5-1-5 0,2 6-4 0,-7-4-5 0,0 3-6 0,0-5-9 16,-7 2-8-16,2 4-9 0,5-5-7 0,-14-1-6 0,9 0-6 0,-3 0-6 0,-5 3-12 15,5-3-8-15,-2-5-10 0,2 2-13 0,-5 3-13 0,7-4-15 0,-1-1-17 16,-7 2-20-16,9 0-36 0,-3-3-44 0,3 3-60 0,5-2-67 0,-8 2-20 15,8-6 5-15,0 0 15 0,0 5 22 0,0-5 28 0,0 0 29 0,0 0 34 0,0 0 35 16,0 0 40-16,8-5 42 0,-3-1 54 0,-5-4 60 0</inkml:trace>
  <inkml:trace contextRef="#ctx0" brushRef="#br0" timeOffset="162092.6">29659 15075 0 0,'0'-6'32'0,"0"2"156"0,5 4 101 0,-5-10 73 0,7 6 55 0,2-6 45 0,-9 1 40 0,11-3 35 0,17-2 35 0,-11 1 33 0,3-2 30 0,-13-1 28 0,5 2 24 0,3 0-122 0,-3 0-204 0,-5 2-126 0,6 3-80 0,0-1-42 0,0 5-27 0,-8-4-12 0,9 5-17 0,-7 4-11 0,-1-6-14 0,-1 6-10 0,3 0-15 0,0 0-7 0,-3 6-7 0,2-6-3 16,0 4-2-16,-7 1 0 0,0 4-1 16,5 1 0-16,-5-5 0 0,0 11 3 0,0-7 0 0,-5 4 1 0,5 2 2 0,0-4 5 0,-7 8 1 0,7-4 3 15,-7 0 1-15,2 0 0 0,-3 4 0 0,8-5-2 0,-8 6-2 0,3-6-7 16,-1 5-4-16,-1-4-10 0,2 6-7 0,-4-3-11 0,4 3-11 16,-2-8-11-16,1 8-14 0,6-2-14 0,-5 0-13 0,5-5-14 0,0 7-14 0,-8-2-9 15,8-4-11-15,0 0-5 0,0 4-3 0,8-5-3 0,-8 1 1 0,0-5 4 0,5 5 7 16,1-6 11-16,1 1 10 0,-2 1 17 0,-5-8 16 0,9 7 17 0,-4-4 18 0,2-6 16 31,4 5 22-31,-3-5 24 0,0 0 23 0,-3 0 23 0,2-5 24 0,0-1 18 0,-2 2 19 0,3-2 12 0,-1-3 9 0,-2 0 8 0,2-2 4 16,0 2 3-16,-7-5 4 0,5 3-3 0,3-4-6 0,-3-4-6 0,3 4-9 15,-8 0-14-15,6-3-10 0,1-1-13 0,-1-2-10 0,-6 2-10 0,7-2-7 0,-1 3-9 16,1-1-8-16,-1-2-6 16,-1 3-6-16,4-3-5 0,-2 2-5 0,-7 1-3 0,5-3-4 0,3 6-4 0,-3 0-1 0,1 2-3 0,2-2-3 0,-8 4-6 0,5 7-2 15,-5-2-5-15,0 3-2 0,0 3-8 16,0 0-1-16,0 0-3 0,0 0 1 0,0 0 0 0,0 0-1 0,0 3 3 0,-5 3-1 0,5-2 5 0,-8 7-2 15,8-1 4-15,-6-1 1 0,1 0 5 0,-3 6 5 0,3-6 5 0,-2 7 6 0,-2-5 0 16,-2 2 1-16,4-4-2 0,-6 6-2 0,7-4-2 0,-7 3 0 0,5-5-2 16,-5 2-2-16,8 4 1 0,-9-5-1 0,9-1 0 0,-2 6-3 0,-6-6 0 15,13 1 0-15,-7-1 0 0,0 1-1 0,2 0 1 0,-3 0-1 0,8-1 1 16,-8 1-2-16,8 1 2 0,0-7 0 0,0 5 3 0,0 2 4 0,0-7 5 16,0 8 5-1,8-9 3-15,-8 7 5 0,8-5 1 0,4-1 3 0,-5 7 2 0,-2-7 2 16,10 1 0-16,-3 5 2 0,0-4-1 0,1-2 0 0,1 1-1 0,6-5-2 15,-7 4-7-15,7-4-3 0,-8 5-3 0,7-5-4 0,-6 6-3 0,8-6-2 0,-3 0-3 16,-4 4-2-16,6-4-3 0,-6 0 0 0,4 0-2 0,-5 0 1 0,0 5-3 16,1-5-1-16,-1 6-5 0,0-6-6 0,-2 0-9 0,4 3-13 0,-9-3-15 15,7 6-15-15,-8-6-19 0,2 0-19 0,7 4-22 0,-14-4-25 0,6 0-25 16,1 0-23-16,-7 0-24 0,0 0-19 0,0 0-17 0,0 0-16 0,0 0-31 0,0 0-38 16,0 0-46-16,0 0-50 0,0 0-18 0,0 0 1 0,0 0 20 0,0 0 29 0,0-4 35 15,0 4 36-15,0-6 35 0,0-3 35 0,5 4 36 0,-5-5 36 0,0 5 49 16,9-4 52-16</inkml:trace>
  <inkml:trace contextRef="#ctx0" brushRef="#br0" timeOffset="162329.04">30420 15251 0 0,'0'-15'18'0,"0"6"141"0,0-2 86 0,0 1 62 0,0 1 49 0,0 0 40 0,0-7 38 0,0 7 41 0,8 0 37 0,-1-6 34 0,-7 6 34 0,5-7 31 0,-5 1 29 0,0-3-98 0,7 2-172 0,-7 6-97 0,7-4-59 0,-7 0-32 0,0 4-15 0,5-5-14 0,-5 6-13 0,0-1-16 0,0-1-17 0,8 7-16 0,-8-2-15 0,0 1-17 0,0 1-18 0,0 4-17 0,0 0-16 15,0 0-11-15,0 0-4 0,5 4-4 0,-5 1 0 0,0 1-5 0,0 4 0 0,8-1-1 0,-8 6-2 16,0 0 2-16,0 0 0 0,0-2 6 0,6 7 7 0,-6 0 4 15,0-2 9-15,0 3 1 0,0 3-1 0,0-5-4 0,0 2-1 0,0-3-9 16,0 3-9-16,-6-6-8 0,6 4-12 0,0-1-11 0,0-3-13 0,0 6-12 0,0-8-18 16,6 2-18-16,-6 6-20 0,0-12-23 0,0 6-21 0,0 0-26 0,0-5-29 15,0-1-22-15,0 0-22 0,5 1-35 0,-5 1-40 0,0-2-55 0,0-5-59 0,0 2-31 16,7-1-20-16,-7-5 12 0,0 4 24 0,0-4 32 0,0 0 36 0,0 0 40 16,0 0 43-16,-7 0 42 0,7-4 43 0,-5-7 50 0,-1 7 55 0,6-11 61 0,-8 6 70 15</inkml:trace>
  <inkml:trace contextRef="#ctx0" brushRef="#br0" timeOffset="162486.87">30238 15227 0 0,'-13'-6'28'0,"0"1"157"0,7 5 107 0,-1-4 78 0,1 4 66 0,6-6 52 0,-8 3 44 16,16-3 36-16,-2 2 33 0,1-1 26 0,6-1 21 0,-13 2 20 0,14-7 17 15,-9 7-125-15,3-1-204 0,5 1-133 0,-2-2-94 0,4-3-56 0,4 3-38 16,-7 6-26-16,8-3-23 0,1-3-24 0,-3 0-26 0,8 2-23 0,-7 4-28 16,8-5-34-16,-7 5-40 0,4-6-51 0,4 6-56 0,-1-4-110 0,-9 4-130 0,8-3-53 15,-7-3-15-15,2 1 10 0,-2 5 20 0,2-4 33 0,-11-8 38 0,11 8 43 0,-8-1 49 16,1-4 56-16,-9-1 56 0,8 1 67 0,-7-3 70 0</inkml:trace>
  <inkml:trace contextRef="#ctx0" brushRef="#br0" timeOffset="162677.06">30857 14908 0 0,'0'15'67'0,"7"-4"181"0,-7-3 108 0,0 3 77 0,0-11 58 0,0 4 44 0,6-4 32 16,-6-4 28-16,8-7 24 0,-8 3 20 0,5-3 20 0,8 11 17 0,-8 0 17 15,9 6-161-15,-7 3-259 0,6 1-142 0,1 4-78 0,-1 2-39 0,0-1-23 16,-2-2-7-16,5 8 0 0,-11-7 1 0,8 5 1 0,-8 2 1 15,3-3-1-15,0-3-7 0,-3 4-8 0,-5 2-17 0,6-3-17 0,-6 3-24 0,0-2-22 16,-6-1-25-16,6 3-24 0,-5-2-33 0,-11 2-39 0,5-2-60 0,-1 5-76 0,-9-3-89 16,2-3-92-16,-8 1-27 0,2 2 1 0,-2-3 22 15,-5-3 31-15,-1 0 39 0,1 0 40 0,-2-5 41 0,-4-7 45 0,4 8 50 0,-5-11 55 0,2 0 67 0,-3 0 74 0</inkml:trace>
  <inkml:trace contextRef="#ctx0" brushRef="#br0" timeOffset="163989.76">21902 13483 0 0,'5'4'1'0,"-5"2"112"0,8-6 78 0,-8 0 54 0,0 0 40 0,8 0 34 0,-8-6 30 0,5 6 27 0,1-4 30 0,1-1 23 0,-7-1 26 0,6-4 25 0,-6 6 23 0,0-6-79 0,8 0-134 0,-8 6-80 0,0-7-56 0,7-2-25 0,-7 2-12 15,5 1-10-15,-5-4-6 0,6 4-7 0,-6-5-4 0,8 0-4 0,-3-3-4 16,-5 2-3-16,8-3-3 0,-8 5 0 0,5-11-1 0,3 6 1 0,-8-2-1 16,6-3 1-16,-6 6 2 0,0-7 0 0,5 1 1 0,-5-1-2 0,0-4-3 0,7 4-7 15,-7-3-6-15,0-8-3 0,0 8-7 0,0-2-3 0,-7-3-7 0,7-1-7 16,-5 4-4-16,5-4-8 0,-6-1-4 0,-2 0-7 0,3 2-2 0,-3 3-4 16,-5-4 0-16,7 4-1 0,-6-4-2 0,4 6-2 0,-5-7-1 0,2 7 0 15,-5-8 1-15,5 7 0 0,-1 0-1 0,-2-1-1 0,1 2 2 0,-1 3-1 0,2 1 1 16,-2-6-1-16,-6 6-2 0,8 5 1 0,0-7-1 0,-9 7-1 0,2-6-2 15,6 7 1-15,-5-3-1 0,-3 2 1 0,2 1-3 0,-1-3 2 0,0 0-2 16,-1 3 0-16,-2 2 3 0,2-2-1 0,-5-1 1 0,6 4 0 0,-5 0 0 0,-1 0 1 16,-1 0 0-16,1 0 2 0,-1 2-3 0,-4 3 2 0,4-1-1 0,2-4 0 15,-2 6-1-15,1 5 0 0,0-7 0 0,-1 7-2 0,3-1-2 0,-10 1-1 16,2-1 1-16,6 5-1 0,-6 0 1 0,-2 0 1 0,-5 0 0 0,2 0-1 0,-3 5 2 16,1-5 1-16,0 4 4 0,-9 1-2 0,11-1 0 0,-8 2 1 0,5-1 3 15,1-1 2-15,-5 5-1 0,4-3-1 0,0 0 0 0,1 3 0 0,0-4 1 16,6-1 0-16,-6 6-1 0,7-5 2 0,-7-1-2 0,6 8 1 0,1-9 2 15,-2 3-1-15,2-1 1 0,1-1-1 0,-1 6 3 0,-3-5 1 16,10-1 1-16,-7 1 2 0,-3 5 1 0,12-4 1 0,-4-1 2 0,-6 4-1 0,6-5 2 0,3 6 1 16,-10 0-1-16,7 0 3 0,-4 0-1 0,4 1 5 0,-5 2-2 0,-1-4 2 15,6 6 1-15,-4 0 1 0,4 0-3 0,-5 0 0 0,7 4-2 0,-2-4 0 16,1 4-3-16,7 2 1 0,-7-3-3 0,6 3-2 0,8 3-3 0,-8 0-3 16,6 1-1-16,1 8-3 0,0-4 0 0,0 0-2 0,-1 6 0 0,9 0-2 0,-8-1 2 15,8 0 1-15,-4 1-2 0,2-1 2 0,7-6-1 0,-5 8 1 16,5-8 1-16,0-4 1 0,0 6-1 0,0 0 0 0,0-7-1 0,5 3-1 0,-5 2 0 0,0-7-1 15,7 1 0-15,2 5 1 0,-9-9-2 0,5 6 1 0,-5-8-1 0,6 3 2 16,1 1-2-16,-2-5-1 0,4 0 1 0,-9-7-1 0,5 6 1 0,2-2-1 16,-7 3 2-16,6-6-3 0,-6-5-3 0,8 5-6 0,-3 2-8 0,-5-7-6 15,8 2-9-15,-8 0-7 0,0-2-11 0,5 1-9 0,-5-5-13 0,0 4-15 0,0-4-13 16,7 0-16-16,-7 0-16 0,0 0-20 0,0 0-19 0,0 0-23 16,0 0-25-16,0 0-46 0,0 0-56 0,0 0-81 0,0 0-90 0,0-9-31 0,0 5 3 0,0-8 17 15,-7 8 26-15,7-7 29 0,-5 2 35 0,-3 0 37 0,3-7 41 0,-3 7 47 16,8-6 48-16,-13 2 61 0,8 2 69 0</inkml:trace>
  <inkml:trace contextRef="#ctx0" brushRef="#br0" timeOffset="164321.34">18959 12717 0 0,'-14'3'34'0,"8"3"153"0,-1-6 89 0,2 0 64 0,-9-6 48 15,7 3 43-15,1-9 39 0,1 3 30 0,-3-1 26 0,0-5 21 0,8 6 16 0,-5-1 16 0,5-1 15 0,0 8-126 0,5-7-204 0,-5 5-110 0,0 1-62 0,8 4-33 0,-8-6-19 0,0 0-15 0,8 6-12 0,-8-4-6 0,0 4-1 16,5 0 3-16,-5 0 7 0,0 0 4 0,6 4 4 0,-6-4 2 0,7 6 0 0,-7 0 2 0,0 3-2 0,5-5 0 0,-5 11 4 0,0-6 0 0,0 6 1 0,0 0 3 0,0 4 1 16,0 2 0-16,0-2 0 0,0 5 0 0,0 0-4 0,-5 6-3 0,5-5-3 0,-7 5 0 15,7-2-3-15,-6 7 0 0,6-7-3 0,-5 8 1 16,5-8-3-16,-8 6-3 0,8-4-4 0,0-2-5 0,0 2 0 0,0 0 0 0,0-5 3 0,0-1-1 16,0 0 2-16,8-5 1 0,-3-4 4 0,-5 0 3 0,6 0 0 0,1-2 5 15,-2-2 2-15,4-7 6 0,-4 8 10 0,2-9 4 0,-1 3 6 0,8-6 3 0,-2 4-1 16,1-8 2-16,1 4-1 0,-2-6-1 0,7 3-2 0,2-9-2 0,-2-3-3 15,2 6-5-15,-3-4-6 0,3-8-7 16,3 2-7-16,-3-2-11 0,5 3-9 0,-7-1-17 0,7-7-22 0,-8 7-29 0,9-6-33 0,-6 5-61 0,-2 2-72 16,6-2-149-16,-6 0-183 0,2 1-78 0,-3 4-25 0,-4-5-4 0,4 1 14 0,-2-6 23 15,-4 1 28-15,0-1 39 0,-4-2 46 0,-1-4 55 0,-2-2 61 0,2-3 81 0,0-3 88 16,-7 2 123-16,5-9 114 0</inkml:trace>
  <inkml:trace contextRef="#ctx0" brushRef="#br0" timeOffset="166983.71">6227 15510 0 0,'-15'15'41'16,"1"-6"146"-16,-4 1 80 0,5-1 55 0,0-4 38 0,-1-5 29 0,9 0 24 0,-8 0 13 0,6 0 8 0,0-5 4 0,0 1 3 0,7-1 3 0,0 5 1 0,0-6-124 0,7 6-193 0,0-4-101 0,0 4-53 0,-1-5-22 0,1 5-7 0,6-4-1 15,-7 4 3-15,7 0 13 0,0-5 17 16,5 5 15-16,-4-7 17 0,6 7 12 0,-1-3 11 0,2 3 10 0,-3 0 8 0,9-6 7 0,-1 6 6 0,1 0 6 0,-3-4 4 16,10 4 7-16,-2-5 3 0,7 5 2 15,0 0 2-15,1-6 1 0,4 6 1 0,4-3-2 0,-4 3-3 0,15-6-3 0,-7 6-6 0,7-4-4 0,0 4-3 16,5-5-3-16,2-1-3 0,5 6-6 0,0-4-3 15,2-2-5-15,4 6-6 0,7-3-5 0,1-3-2 0,1 6-5 0,4-5-2 0,10 1-1 16,-5 4-1-16,4-6-2 0,-1 1-3 0,13 5-3 0,-8-4 1 0,8 4-3 16,6-5 0-16,-6 1-1 0,5 4 1 0,8-6 4 0,-6 6 4 0,6-4-4 0,5 4-5 15,-5-6 0-15,2 6-1 0,3-5 3 0,8 5 2 0,-8 0 1 0,2 0 1 16,7 0 3-16,-2 0 3 0,1 0-4 0,-2 0 0 0,4 0-7 0,-4 5 0 0,2-5-3 16,7 6 4-1,-7-6-2-15,0 0-5 0,0 4-2 0,-2-4-2 0,3 6-2 0,-8-6-3 16,7 0 0-16,-8 4-2 0,2-4 1 0,-2 5 0 0,-5-5-1 0,8 0-2 0,-8 0-1 15,-9 0 1-15,12 0-2 0,-12 0 0 0,-4 0-1 0,-1 0 0 0,1 0-4 16,-8 0-5-16,3-5-3 0,-14 5-7 0,5 0-4 0,-7-4-1 0,-3 4-6 16,-9 0-8-16,-6-6-6 0,-9 6-8 0,3-4-8 0,-14 4-8 0,-7 0-9 0,2-6-9 15,-16 1 1-15,-4 5 4 0,-8-4-5 0,-6 4-3 0,-5-6-22 0,-3 1-26 16,-5 1-25-16,-5-1-24 0,-9 1-30 0,1-2-33 0,0-3-57 0,-14 3-70 16,7 2-46-16,-4-1-32 0,-3-1-8 0,-6 2 6 0,6-5 18 0,-4 4 24 0,-1-1 39 15,0 2 44-15,-7-2 44 0,5-3 44 0,2-1 48 0,-8 0 50 0,1 0 64 16,0-3 77-16</inkml:trace>
  <inkml:trace contextRef="#ctx0" brushRef="#br0" timeOffset="167711.57">6283 14402 0 0,'0'8'4'0,"0"-3"123"0,-5 0 91 0,-1-5 61 0,6 0 46 0,-8 0 33 0,-5 0 27 0,8-5 26 0,-2 0 23 0,0 1 24 15,2 0 24-15,-3-7 22 0,8 7 17 0,-7-2-87 0,7 6-146 0,0-6-101 0,0 6-76 0,0-3-35 0,0 3-13 0,0-6-4 16,0 6-2-16,0 0 2 0,0-5-3 0,7 1-3 0,-7 4-9 0,0-6-5 0,8 6-6 0,-8-3-8 16,0 3-5-16,5 0-3 0,-5 0-1 0,7 0-3 0,0 0-1 15,-2 0-2-15,3 0-2 0,5 3-3 0,-7 7-2 0,6-5-2 0,2 4-2 0,-1 7 3 16,0-5 4-16,0 2 4 0,0 8 3 0,1-2-2 0,-2-1-3 0,-6 3-8 15,7-2-10-15,0 5-7 0,-5 2-11 0,3-7-7 0,-4 5-6 0,1-5-3 0,-2 5-6 16,0 1-3-16,1-5-3 0,-7-1-3 0,5 0-1 0,-5 1 0 0,8-4 3 0,-8-2 8 16,0 0 7-16,0 0 10 0,0 2 6 0,0-7 12 0,0 0 5 0,0 2 12 15,0-1 7-15,0-4 9 0,-8-2 10 0,8 1 12 0,0-5 16 0,0 0 12 16,-5 4 16-16,5-4 12 0,0 0 10 0,0 0 7 0,-7 0 7 0,7-4 3 16,0-1 2-16,-6 1 2 0,0-2 0 0,6 0-1 0,-8-3 0 0,8 0-8 15,-7-1-8-15,7-4-11 0,-5-2-14 0,5 1-11 0,-6 2-7 0,6-2-12 0,0-6-8 16,-8 7-9-16,8-6-5 0,0 0-9 15,0-2-9-15,0 1-8 0,8 2-8 0,-8-5-7 0,6-2-6 0,-6 3-6 16,5-3-7-16,2 7-4 0,1-5-6 0,-2 5-4 0,0-2-6 0,6 6-11 0,-4-3-16 0,5 8-18 0,-7 1-22 0,6-3-25 16,2 9-27-16,-7-3-36 15,4 6-35-15,5 0-45 0,-4 0-50 0,0 6-92 0,3-3-112 0,-3 3-39 16,0 0-8-16,9 3 18 0,-10 1 29 0,5-1 36 0,-3-4 42 0,-3 5 44 0,4-4 47 0,-7 3 53 16,6-3 52-16,-7-2 61 0,2 1 63 0</inkml:trace>
  <inkml:trace contextRef="#ctx0" brushRef="#br0" timeOffset="168472.9">7078 14494 0 0,'0'15'63'0,"8"-6"175"0,-8-5 96 0,0-4 68 16,0 0 46-16,-8 0 40 0,8-4 32 0,-5-1 26 0,-3-14 26 0,2-2 22 0,6 12 20 15,-5-4 18-15,-3 1 19 0,8 3-154 0,-7-1-254 0,1 5-125 0,6-4-62 0,-6 5-28 16,6-2-12-16,-7 1-6 0,2 1-5 0,5-2-4 0,-8 0-4 0,0 3-5 16,-3-3-3-16,6 6-7 0,-3 0-3 0,-5 0-5 0,0 6-7 0,7-6-1 15,-9 9-4-15,4-3-2 0,-2 3-2 0,5 1 1 0,-4-1 2 0,-2 6 0 16,1-6 2-16,0 12 4 0,7-8 2 0,-7 2 3 0,5 6 5 0,-5-8 2 0,8 7 3 15,0-4-1-15,-4 2 1 16,4-3-1-16,-2 6-3 0,7-8-5 0,-6 2-4 0,-2 0-3 0,8 0-5 16,0-2-3-16,-6-2 0 0,6 5-2 0,0-3 0 0,0-4 0 0,6 2 1 15,-6-2-1-15,8 1 2 0,-2 1 2 0,-6-2 6 0,7 1 5 0,-2-6 8 0,9 1 5 16,-9 1 7-16,8-3 3 0,-5 4 4 0,5-2 5 0,0-5 3 0,0 0 1 0,0 0 1 16,1 0 2-16,-1-5 6 0,6-2 2 0,-7 4 3 0,2-8 3 0,4 7 4 15,-2-6 5-15,-5 1 7 0,10-2 6 0,-9-4 8 0,0 5 7 0,3-4 7 0,-4 4 7 16,2-5 4-16,2 0 7 0,-3 2 4 0,0-2 2 0,-4 0 1 0,5 0 2 15,-7-4-3-15,-1 4-2 0,11-5-6 0,-11 1-7 0,2-6-7 0,-1 7-8 0,-1-3-5 16,4-3-7-16,-2-1-4 0,-2 6-5 0,-5-5-7 0,6 0-3 0,2 3-7 0,-8 3-1 0,5-7-5 0,-5 6-3 16,0-7-2-16,0 7-2 0,0 1-1 0,0-3-1 15,0 2 0-15,0-2-4 0,0 7-1 0,0-5-2 0,-5 4-2 0,5 0-1 0,0 6 0 16,0-1-3-16,0 1 0 0,0 0-1 0,0 2 1 0,0 2-1 0,0 5 0 0,0 0-3 16,0-4-2-1,0 4-3-15,0 0-4 0,0 0-1 0,0 0-5 0,0 0-2 0,0 0-4 16,0 0-5-16,0 0-2 0,0 0-1 0,-8 4-3 0,8-4 2 0,0 5 1 15,0 2 2-15,0-3 5 0,-6 6 4 0,6-2 5 0,0 7 5 0,0 0 2 0,0 6 4 16,-5-8 3-16,5 8 3 0,0 3 6 0,-7-6-1 0,7 9 2 0,0-9-1 16,-9 7 1-16,9-1-1 0,-5 1-3 0,5-1-3 0,0 0-2 0,0 1-2 15,-6-7-3-15,6 9-2 0,0-5-1 0,0-1 1 0,0 3-5 0,0-5 0 16,0-4-3-16,0 4 0 0,6-4-4 0,-6-1 1 0,0 2-1 0,5-7-1 16,-5 0 1-16,9 3 0 0,-9-3 0 0,7-3 2 0,-2-2 2 0,-5 1 0 0,6-1 5 15,2 1 4-15,-3-5 7 0,3 4 4 0,-3-4 5 0,2-4 2 0,7 4 2 16,-8-5 5-16,1 1 2 0,6-1 3 0,-2 1 2 0,5-8 1 0,-3 3 3 15,-3 0-1-15,4-1 2 0,6 1 2 0,-6-6-2 0,4 0-2 0,-4 0 2 0,7-4-1 16,-3 4-1-16,-5-5 0 0,6 1 0 0,2-2 4 0,-3 3 2 0,-5-7 1 16,6 5 3-16,-6 1 2 0,8-6 2 0,-8 7 1 0,0-3-1 0,6-3 2 15,-14 5 2-15,11-2 2 0,-11 2 6 0,8-5 0 0,-8 4 1 0,-5 1 0 0,9 0 3 16,-2-2 1-16,-7 3-3 0,0 2 0 0,0-4-4 0,0 7-3 16,-7-3-5-16,7 2-3 0,-9-1-3 0,9 6-5 0,-5-1-7 0,-2 4-8 0,7 2-10 15,-6-1-12-15,1-1-12 0,-4 6-9 0,9 0-5 0,-7 6-7 0,2-1-2 16,-1 5-1-16,-1 0-1 0,1 4-2 0,-2 1-1 0,3 5-1 0,-2 4 0 0,7 0 5 15,-6 6 4-15,0 0 4 0,-2-2 7 0,8 2 3 0,-7-2 4 16,7 2 5-16,0 0 0 0,0-5 4 0,0 2-1 0,7 0-2 0,-7-5-4 16,8-1-6-16,-8-2-6 0,6 1-11 0,0-1-12 0,-6 0-14 0,7-4-16 0,-2 6-17 15,-5-8-17-15,8 2-22 0,-2-4-23 0,1 4-24 0,-1-6-29 0,-6 4-24 16,5-1-24-16,2-3-53 0,2 1-65 0,-9-5-59 0,5 4-59 0,1-5-9 0,-6 2 12 16,7-1 24-16,-7-1 30 0,0-4 34 0,0 0 38 0,0 0 42 0,0 0 42 0,0 0 43 15,0 0 44-15,-7-4 62 0,7-1 71 0</inkml:trace>
  <inkml:trace contextRef="#ctx0" brushRef="#br0" timeOffset="168638.2">7554 14548 0 0,'-13'-6'19'0,"6"-3"142"0,-5 3 87 0,5 1 67 0,-6-4 57 0,7 5 49 0,-1-5 46 0,-6 3 42 0,7-4 36 0,6-1 27 0,-8 7 24 0,3-1 17 0,5 1 16 0,0-1-118 0,0 5-188 0,0-4-114 0,0-2-71 0,5 6-44 0,-5-6-36 0,8 3-23 0,-2 3-25 0,1-6-16 0,6 0-11 0,1 2-5 16,-2-1 1-16,0-4 2 0,8 5 4 0,-1-2 5 0,2 1 5 0,5 1-7 15,-7-2-18-15,7 0-26 0,1 6-31 0,-1-3-44 0,-1-3-50 0,2 6-90 0,-8 0-115 0,7 0-80 0,-8 0-65 16,3 6-23-16,-2-6 1 0,1 0 11 0,-8 0 18 0,3 3 34 0,-10-3 40 15,9-3 48-15,-9 3 53 0,-5-6 59 0,0 1 62 0,8 1 84 0,-16-2 91 0</inkml:trace>
  <inkml:trace contextRef="#ctx0" brushRef="#br0" timeOffset="168833.71">7965 14683 0 0,'0'27'52'0,"0"-5"169"0,0-7 101 15,0 0 70-15,0-4 49 0,0-7 30 0,0 1 17 0,0-5 16 0,6-9 13 0,-6-6 14 16,0 9 17-16,7 1 15 0,-1 1 17 0,-6-2-141 15,7 6-232-15,-7-5-119 0,6 5-65 0,1 0-28 0,-1-4-8 16,-6 4 6-16,5-5 16 0,4 5 11 0,-2-4 9 0,-7 4 6 0,5-6 2 0,3 3-2 0,3 3-1 0,-3-7-5 16,4 2-4-16,-6 1-10 0,8-1-13 0,-2-1-21 0,2-3-25 0,6 5-33 0,-6-1-38 15,-4 1-45-15,4-2-47 0,1 0-115 0,-4 6-143 0,10-3-65 0,-16-3-19 16,9 0-2-16,-2 3 13 0,-4-3 17 0,-2 6 29 0,1-9 36 0,-1-1 42 0,-6 1 50 16,5-2 56-16,-5 1 60 0,0-3 67 0</inkml:trace>
  <inkml:trace contextRef="#ctx0" brushRef="#br0" timeOffset="169228.29">8408 14275 7 0,'7'3'155'0,"-2"-3"107"0,-5 0 78 0,7 0 54 0,-7 0 36 0,7-3 28 15,-2 3 19-15,-5-6 18 0,8-4 19 0,-8-1 14 0,8 7 16 0,-3-5-24 16,8 0-44-16,-8 3-126 0,9-4-171 0,-7 0-84 0,-1 6-42 0,8-2-13 16,-7 2 4-16,-2-5 5 0,2 4 7 0,-1-2 7 0,0 4 1 0,2 3 4 15,-1-6 0-15,-2 6-1 0,1 0-4 0,2 0-10 0,-3 0-11 0,3 0-11 16,-3 6-9-16,3-3-4 0,-2 9-8 0,7-8-1 0,-6 5-2 0,7 1-2 0,-9 4 0 15,8 2-3-15,0-2-6 0,-7 1-9 0,1 1-12 0,7 2-11 0,-9-3-12 16,2 4-12-16,-1 2-13 0,-6-3-9 0,8 3-14 0,-8 2-6 0,0-3-8 0,0 1-3 16,0 1-4-16,-8-1 0 0,8 3 4 0,0-5 5 0,-6 2 11 0,-1-3 10 15,7-3 9-15,-5 6 12 0,5-8 11 0,0-4 13 0,-7 3 11 0,7-3 11 16,-7 1 8-16,7-5 10 0,-7 4 6 0,7-5 8 0,0 2 12 0,-6-6 9 16,6 5 14-16,-7-5 15 0,7 4 14 15,0-4 15-15,0 0 15 0,0 0 11 0,0 0 10 0,0 0 8 0,0 0 10 0,0 0 5 0,0 0 6 0,0 0-2 16,0-4-4-16,0-1-7 0,0-1-7 0,0 2-11 0,0-1-9 0,0-4-14 0,0-1-13 15,7 1-12-15,-7-6-11 0,0 5-11 0,6-5-14 0,-6-5-11 0,7 5-11 16,-7-4-5-16,7 0-6 0,0-1-7 0,-2-5-6 0,8 6-8 0,-5-5-6 16,5-1-11-16,-8 7-5 0,9-9-11 0,-1 9-14 0,-1-1-17 0,-3 4-20 0,2-5-25 15,2 10-25-15,0 1-33 0,0-6-36 0,-5 9-38 0,5 2-43 16,-8-1-94-16,9-1-117 0,-9 6-60 0,10-4-30 0,-10 4 4 0,9-3 19 0,-9 3 32 16,11 0 38-16,-11-6 45 0,1 6 49 0,-1-5 50 0,-5 5 54 0,7-4 58 0,2 4 61 15,-9-6 85-15,5 6 95 0</inkml:trace>
  <inkml:trace contextRef="#ctx0" brushRef="#br0" timeOffset="169877.47">9176 14338 0 0,'6'10'24'0,"-6"3"154"16,7-2 112-16,-7-2 80 0,0-3 60 0,0-2 46 0,0-4 38 0,0 5 30 15,0-5 26-15,0 0 23 16,0 0 16-16,0 0 18 0,0 0 15 0,0 0-118 0,0 0-193 0,0-5-131 16,0 5-93-16,0 0-49 0,0 0-21 0,0 0-8 0,0 0-4 0,0 0-4 0,0 0-2 0,0 0-3 0,0 0 0 0,0 0 0 0,0 0-4 15,0 0-3-15,0 0-6 0,0 0-10 0,0 0-8 0,0 0-8 0,0 0-9 0,0 0-8 16,0 0-2-16,0 5-1 0,0-5 1 0,0 6 5 0,0-2 2 0,0-4 0 15,0 4 1-15,0 1-2 0,0 0-2 16,0 5-2-16,6-4-2 0,-6-3 1 0,0 3 0 0,8 0 1 16,-8-2 2-16,5-4 1 0,2 5 1 0,-1-5 0 0,2 4 1 0,-2-4 4 15,6 0 5-15,-5 0 8 0,5-4 6 0,-4 4 4 0,5-5 6 0,0 1 4 16,0-2 2-16,-7 0 1 0,7 3 1 0,0-3 3 0,-5 0-1 0,5-3 7 0,-8 4 4 0,0 1 6 0,4-6 7 0,-4 5 5 0,-5 1 7 16,7-2 7-16,-7 0 2 0,0 3 6 15,0-8-2-15,0 7 0 0,-7-5-2 0,7 3 0 0,-5-3-2 0,5-1-3 0,-9-1-4 0,4 2-3 16,-8-5-6-16,8 3-5 0,-3 2-4 0,-5-1 0 0,7-1-4 15,-7 4 1-15,5-4 1 0,-2 1-1 16,2 4 2-16,-5-3-4 0,5 4-3 0,3 1-4 0,-2 4-5 0,-5-6-9 0,5 6-7 0,7 0-6 0,-6 6-6 0,-2-2-6 0,8 1-1 0,-6 0-3 16,-1 5 0-16,7 0-3 0,-5 1 3 0,5 2-2 0,-8 2 2 0,8 0 4 0,0 0 4 15,-6-2 3-15,6 2 6 0,0 6 2 0,0-8 2 0,0 1 2 16,0 2-2-16,0-1 1 0,0-1 0 0,0 2-3 0,0-1-2 0,6-2-7 0,2 2-8 16,-8-6-13-1,5 6-11-15,2-5-15 0,-1-1-14 0,8 2-18 0,-7-2-16 0,5 1-19 0,-5-4-22 0,6-1-25 0,0-1-26 0,5 0-25 0,-4 1-27 0,6-5-44 16,-6 0-52-16,4 0-56 0,-4-5-59 0,6 5-17 0,-1-4 4 0,0 0 19 31,-6-7 27-31,8 7 33 0,-3-7 34 0,-5 1 41 0,6-4 38 0,-6 4 42 0,7 1 45 16,-6-6 53-16,-1 0 61 0,0 2 77 0,5-2 13 0,-4 3 57 0,-1-2 61 0,1 0 54 15,-7 5 47-15,4-6 44 0,-4 0 46 0,7 6 41 0,-7-6 41 0,-2 5 39 16,-5-5 35-16,6 0 34 0,0 6 30 0,-6-6-38 0,0 0-84 0,0 5-56 16,0-4-45-16,0-2-29 0,0 2-23 0,0 4-19 0,-6-3-20 0,6-2-18 15,0 4-17-15,-6-2-17 0,6 3-16 0,-5-1-15 0,-2 7-13 0,7-7-14 0,-8 7-13 16,8-1-12-16,-6-1-15 0,6 2-14 0,-7 4-15 0,7 0-17 15,-6 0-15-15,6 0-11 0,-5 4-10 0,-2 2-6 0,-2 3-3 0,4-4-3 0,-2 5 0 16,1 5-1-16,1-6 0 0,-4 6 3 0,2 1 1 0,2-2 5 0,-1 0 4 16,-2 0 6-16,3 2 3 0,-3-2 3 0,3 1-1 0,-2 4 1 0,0-4-1 15,2 0 1-15,-3 0-2 0,1 0-1 0,2 4-2 0,5-4 0 0,-8 0-2 0,8 0-5 16,0-2-4-16,0 2-8 0,0 0-7 0,0 0-9 0,0-2-11 0,0 2-14 16,8-3-10-16,-3 1-13 0,-5 1-13 0,15 1-13 0,-10-5-14 0,2 1-18 15,5 2-19-15,-4-3-21 0,5 1-20 0,-2-2-21 0,5-3-21 0,-5 3-43 16,1-5-52-16,4 5-67 0,-5-3-68 0,2-6-19 0,7 6 6 0,-8-6 21 0,3 0 27 15,-2 0 33-15,-2 0 35 0,4-6 39 0,-3 0 41 0,-5 3 43 0,6-3 44 0,-5-3 58 16,3-1 65-16</inkml:trace>
  <inkml:trace contextRef="#ctx0" brushRef="#br0" timeOffset="170254.33">9931 14455 0 0,'0'0'33'0,"0"0"150"0,-7-4 83 0,7-2 56 0,-5-3 43 0,5-3 36 0,-8 3 30 0,8-4 30 0,-5-14 26 0,5 0 28 0,0 6 28 15,0 6 26-15,0 2 28 0,0-2-112 0,0 6-189 0,0-3-96 0,0 3-43 0,5-1-17 0,-5 1-6 0,0 4-2 0,0 1-3 0,0-2-4 0,8 0-4 0,-8 6-8 0,0-4-9 0,0 4-12 0,0 0-12 0,0 0-16 0,0 0-16 0,0 0-16 16,0 0-15-16,0 0-12 0,0 0-11 0,0 0-6 0,0 0-2 0,0 4-4 16,0 8-1-16,0-8-1 0,0 7-1 0,0-4 1 0,5 4 3 0,-5-1 2 15,0 5 4-15,7 0 3 0,-7-2 5 0,7 2 1 0,-7 0-4 0,7 0-8 16,-7 3-8-16,6-2-10 0,1-1-6 0,-7 3-5 0,6-3-2 0,1 1-5 16,-7 2 0-16,6-3-3 0,-1 0-4 0,3-5 0 0,0 4-1 0,-8-4 1 15,5 5 5-15,3-4 8 0,-3-7 6 0,-5 5 8 0,5-3 7 0,4-2 9 0,-9-4 6 16,0 5 9-16,5-5 10 0,-5 0 9 0,0 0 10 0,0 0 12 15,0 0 10-15,7-5 8 0,-7 5 9 0,0-4 9 0,6-7 4 0,-6 7 9 16,8-5 4-16,-8-1-1 0,0-1 1 0,6-4-4 0,-6 6-4 0,0-4-7 0,7-3-6 0,-7-4-9 16,5 7-11-16,-5-8-7 0,8 1-10 0,-8 1-7 0,0 0-13 0,6-5-7 15,1 3-10-15,-7-3-6 0,6 5-10 0,-6-2-4 0,5 2-7 16,2 1-10-16,-7 2-8 0,9 2-9 0,-9 4-12 0,5-4-16 0,-5 7-23 0,0 4-26 16,0-3-34-16,0 6-41 0,0 0-41 0,0 0-38 0,0 0-31 0,0 0-66 15,0 6-80-15,0-3-64 0,0 9-50 0,0-8-10 0,0 5 14 0,0-3 29 0,0 3 39 0,0-4 46 16,-5-1 51-16,5 8 55 0,-9-8 57 0,9 1 50 0,-7-5 51 0,7 6 68 0,-5-6 80 15</inkml:trace>
  <inkml:trace contextRef="#ctx0" brushRef="#br0" timeOffset="170616.93">10556 14132 99 0,'13'-19'169'0,"-6"4"50"16,5 0 41-16,3-3 37 0,-10-3 38 0,4 2 36 0,-4-2 34 0,0 6 33 0,3-3 34 16,-2 2 35-16,1 2 34 0,-7 0-62 0,8 0-114 0,-3 4-62 0,-5-1-36 0,0 1-19 15,0 1-14-15,0 4-14 0,0-5-14 0,0 7-14 0,0-9-15 0,-5 8-14 16,5-1-15-16,-8-1-14 0,8 2-17 0,-7-1-20 0,7 5-15 0,-6-4-16 16,-2-1-14-16,8 5-14 0,-5 0-10 0,0 0-14 0,-4-4-10 0,9 4-10 15,-5 4-7-15,-2-4-6 0,-1 5-4 0,3-1-4 0,-2 1-4 0,0 5 0 16,-6-1 2-16,8 3 2 0,-9 1 0 0,9 1 7 15,-11 7 3-15,11-2 6 0,-8 5 5 0,0 1 2 0,5-1 1 0,-3 6 3 0,-2-2-1 0,5 2 0 0,-4 4-2 16,6-4 2-16,0 0-2 0,-9 3 1 0,10-2-3 0,-3-3-3 0,8 2-1 16,-6-2-3-16,6 6-2 0,0-4-5 0,-5-1-9 0,10 2-12 0,-5-3-12 15,0 2-14-15,6-6-14 0,2 6-15 0,-3-2-17 0,3-3-16 0,-1-1-15 0,5 1-19 16,0-1-18-16,2-3-22 0,-1 1-19 0,0-2-19 0,0 1-16 0,5-2-34 16,3-1-40-16,-7-2-62 0,4-1-66 0,1-1-20 15,1 2 7-15,-1-7 19 0,2 0 27 0,-2 1 30 0,1-5 35 0,0-1 36 0,0-4 38 0,-9 0 40 0,9-4 40 16,0-1 53-16,-8-5 59 0</inkml:trace>
  <inkml:trace contextRef="#ctx0" brushRef="#br0" timeOffset="171028.66">10869 14436 0 0,'-7'-6'19'0,"2"-4"135"0,-9 0 77 0,9 2 54 0,-3-3 38 0,2 1 30 0,-1 1 28 0,7-6 26 16,0 6 24-1,0-6 24-15,0-1 24 0,0 7 22 0,-6 0 25 0,6-1-100 0,-7 5-167 0,7-4-83 0,0 3-42 0,0 0-15 0,-5 2-3 0,5-1-1 16,0-1 3-16,0 2 1 0,0 4-2 0,0 0-2 0,0-3-3 0,0 3-5 15,0-6-6-15,0 6-10 0,0 0-9 0,0 0-10 0,0 0-12 0,0 0-11 16,0 0-13-16,0 0-11 0,0 0-11 0,0 0-12 0,0 0-7 0,0-5-6 0,0 5-2 16,5 0 1-16,-5 5-2 0,7-5-1 0,-1 0 1 0,7 6 0 0,-5-3 2 15,4 1 4-15,0 2 1 0,3 3 4 0,-3 3 7 0,0-3 1 0,9 0 1 16,-10 1-1-16,10 4-3 0,-8-4-9 0,8 5-5 0,-10 0-9 0,2 3-4 16,2-2-13-16,-4 3-11 0,-3-5-9 0,5 7-12 0,-8-6-8 0,2 4-7 0,-7-4-9 15,7 4-6-15,-7-5-4 0,0 7-4 0,0-6 3 0,0-2 6 0,-7 2 6 0,7 0 12 16,-7 0 10-16,2-5 18 0,5-1 15 0,-8 0 16 0,3-3 20 0,-3 0 23 15,8-2 23-15,-6 1 21 0,1-5 22 16,-2 0 19-16,7 0 13 0,-8 0 11 0,2 0 9 0,-1 0 10 0,7-5 4 0,-6 1 7 0,6 4 3 0,-5-6 0 0,5 0-5 16,-8-3-10-16,8 3-9 0,-8-3-14 0,8 0-11 0,0-1-14 15,0 1-8 1,0-2-9-16,0-4-9 0,0 7-13 0,0-7-54 0,0 0-7 0,0 0 0 0,0 0 0 0,8 0 0 0,-8-4 0 0,8 1 0 0,-3 3 0 0,-5-6 0 16,6 2 0-16,1-2-18 0,-1 3-54 0,2-1-15 0,4 4-19 0,-6-5-19 15,7 6-21-15,-5 3-25 0,-3-4-26 0,9 6-27 0,-9 3-31 16,3-1-34-16,5 1-29 0,-6 6-68 0,-1-5-79 0,7 5-59 0,-5 0-43 0,3 5-4 0,-4-5 19 15,-2 6 30-15,9-6 38 0,-7 3 43 16,-1 1 42-16,2-4 49 0,5 6 48 16,-8-1 52-16,-5-1 52 0,7-4 71 0,0 6 82 0</inkml:trace>
  <inkml:trace contextRef="#ctx0" brushRef="#br0" timeOffset="171487.28">11364 14361 0 0,'-12'5'35'0,"12"4"163"0,-9 3 109 0,9-8 78 0,0 1 58 0,0-5 47 0,0 0 40 0,9 0 33 0,11 0 33 0,-1-5 23 0,-7 5 26 0,-6-10 20 0,2 4 17 0,-8 3-128 0,0-8-215 0,6 7-133 0,-6-2-95 0,0 3-45 0,7-3-24 0,-7 2-15 0,0-1-14 0,0-1-11 0,0 6-9 0,5 0-7 16,-5 0-6-16,0 0 3 0,0 0-1 0,0 6 3 0,9-1 1 0,-9-1-2 15,5 2 2-15,-5 3-2 0,7 0-1 0,-7 6 5 0,6 0-1 0,-6-1 4 16,0 6 4-16,5-5 0 0,-5 4-1 0,0 5-6 0,0-3-3 0,0 3-4 0,0 1-5 16,0-7-4-16,-5 6-3 0,5 1-4 0,-6-4-6 0,6-2-4 0,-7-1-6 15,7 2-3-15,-5 0-5 0,5-6 0 0,0-4 0 0,0 5 1 0,0-4 1 0,-9-2 3 16,9-5 2-16,0 6 8 0,0-10 8 0,0 0 13 0,0 5 11 15,0-5 16-15,0 0 16 0,0 0 16 0,0 0 9 0,0 0 14 0,0 0 8 16,0 0 8-16,0-5 6 0,0 1 5 0,0-2 1 0,0 2 0 0,-5-5 0 0,5-2-4 16,0 1-3-16,-7-5-7 0,1 6-6 0,6-6-5 0,-8 0-6 15,2 0-3-15,6 2-5 0,-7-2-2 0,2 0-5 0,-2-4-5 0,7-2-5 0,-7 7-6 16,7-5-2-16,-5-6-9 0,5 5-4 0,-8 1-7 0,8 0-6 0,0-5-7 16,0 0-7-16,0 3-5 0,8-3-1 0,-8-1-2 0,5 7-5 0,-5-7 2 0,7 5 1 15,0-5-4-15,-2 6-4 0,2 1-2 0,-1-3-2 0,8 6-2 0,-7 0-1 16,-2 2 0-16,9-2 1 0,-7 4 0 0,-1 1 1 0,7 7-1 0,-5-7 3 15,3 5 2-15,-4 5-1 0,6-6 3 0,0 6 4 0,-7 6 1 0,7-6 1 0,-5 5-1 16,5 5-2-16,-7-7-5 0,6 7-7 0,-12 1-4 0,8-1-3 0,-2 4-6 16,-6-4-2-16,0 4-4 0,0 2 2 0,0-1-7 0,-6-2-9 0,6 2-8 15,-8 0-13-15,1 4-10 0,2-5-12 0,-1 2-12 0,-2-1-12 0,3-2-11 16,-3 1-13-16,3-2-11 0,-3 3-10 0,2-7-14 0,1 2-18 0,5 0-25 0,-8 5-28 16,8-9-25-16,0 3-28 0,0-5-28 0,8 5-31 0,-8-3 2 0,5-1 17 0,1-5 24 15,2 4 25-15,-3-4 26 0,8 0 26 0,-5-4 31 0,3-1 31 0,4-1 41 16,-3 2 40-16,0-5 42 0,4-6 61 0</inkml:trace>
  <inkml:trace contextRef="#ctx0" brushRef="#br0" timeOffset="171692.03">12049 14058 0 0,'0'-5'60'0,"0"-4"176"0,0 3 103 0,0-3 76 0,-8 0 61 0,3-1 51 0,5-5 50 0,-7 6 39 0,0-6 34 0,0 6 25 0,1-1 18 0,6-1 16 0,0 7 15 0,-7-2-159 0,7 6-258 0,0 0-140 0,0 0-81 0,0 0-45 0,0 0-27 0,0 0-23 0,0 0-18 0,0 6-10 0,0-2-6 0,0 1 3 16,-5 4 7-16,5 7 6 0,0-7 4 0,-9 11 5 0,9 0 0 0,-5-2 1 0,0 2-1 15,5 5-7-15,-8-1-6 0,2 1-14 0,-1-6-16 0,-1 11-21 0,3-6-25 16,-1 1-26-16,-2-7-30 0,3 9-30 0,-8-3-33 0,13-6-24 0,-7 7-25 0,0-6-30 16,0 1-34-16,7 1-57 0,-5-3-64 0,5-2-36 0,5 3-22 0,-5-5 12 15,0-4 25-15,7 5 35 0,0 0 40 0,-7-6 43 0,7 0 44 0,-1-3 40 16,1 3 41-16,-2-3 45 0,3-6 50 0,-2 4 62 0,-1-4 74 0</inkml:trace>
  <inkml:trace contextRef="#ctx0" brushRef="#br0" timeOffset="172040.3">12112 14488 0 0,'8'-4'30'0,"0"-1"151"0,-3-5 84 0,-5 5 63 0,6-4 50 15,-6-1 39-15,7 1 39 0,-7-7 34 0,0 2 34 0,0-5 32 0,0 4 31 16,6 0 27-16,-6-4 24 0,0 4-111 0,8-5-196 0,-8 6-102 16,5 0-56-16,-5-2-26 0,0 1-18 0,7 1-10 0,-7 4-8 15,0 0-10-15,0 0-11 0,0 6-12 0,0-2-13 0,0 2-11 0,0 4-15 0,0 0-10 0,0 0-14 0,0 0-12 16,0 0-10-16,0 0-10 0,0 0-3 0,-7 0-8 0,2 4-4 0,-3 2-5 16,2-2-4-16,-1 1-2 0,-4 4-2 0,-5 3 2 0,4-3 2 0,1 0 2 15,-5 1 2-15,5 5 5 0,-10-6 3 0,2 2-1 0,6 3 0 0,-8-5 1 0,11 6-2 16,-11-4-2-16,8-1-3 0,-6 3-3 0,6-2-6 0,-1 4-5 0,2-6-4 15,4 1-4-15,-3-1-6 0,3 0-3 0,3 3-1 0,-2-3 0 16,7 1-1-16,0-1 2 0,-9-4-1 0,9-1 5 0,0 7 5 0,9-7 9 0,-9 2 11 0,7-6 14 16,-7 6 10-16,5-3 13 0,9 3 13 0,-9-2 10 0,8-4 8 0,1 5 9 15,-1-5 5-15,-1 0 6 0,7 4 2 0,2-4 1 0,-8 0 1 0,6 0-2 16,8 5-3-16,-7-5-2 0,-1 0-2 0,2 0-4 0,-3 0-3 0,3 0-4 16,-3 0-7-16,1 0-5 0,-6 6-4 15,8-6-6-15,-8 0-2 0,-2 4-2 0,4-4-3 0,-9 0-4 0,0 5-4 0,1-5-13 0,-2 0-15 0,3 6-20 0,-8-6-18 16,0 0-20-16,0 0-22 0,0 0-23 0,0 0-26 0,0 0-28 0,0 4-30 15,-8-4-57-15,8 6-76 0,-5-6-75 0,5 0-76 0,-7 5-20 16,1-5 8-16,6 0 22 0,-6 0 28 0,-2 0 36 0,8 0 35 0,-7-5 40 0,7 5 43 0,0 0 44 0,0-10 49 16,0 4 62-16,0 1 71 0</inkml:trace>
  <inkml:trace contextRef="#ctx0" brushRef="#br0" timeOffset="172262.52">12420 14259 0 0,'0'-11'5'0,"0"7"137"0,0 1 114 0,0-8 85 0,-8 1 61 0,8 4 50 16,-5-8 45-16,5 4 38 0,5 1 36 0,3-7 34 0,-8 7 30 0,0-6 25 15,0 2 24-15,0 2-92 0,0 1-158 0,0 1-132 0,0-2-119 0,5 7-64 16,-5 0-32-16,0-1-26 0,0 0-20 0,0 5-17 0,8 0-14 0,-8 0-11 0,0 0-9 0,0 0-2 16,0 5-4-16,6 0-1 0,-6 3-2 0,5 3 0 0,-5-2 1 0,0 1 1 15,8 11 3-15,-8-8 4 0,0 8 2 0,0-3 6 0,0 2 2 16,0 0-1-16,0-2-6 0,0 9-3 16,-8-3-10-16,8-6-9 0,-5 7-15 0,5-1-13 0,-6 1-17 0,-2-6-18 0,8 7-20 0,-5-2-23 0,5-5-20 0,0 2-26 15,-8 1-27-15,8-2-25 0,0-4-21 0,0 2-34 0,0-3-37 0,0 0-53 0,0 0-58 16,0-2-37-16,0-1-26 0,0-3 8 0,0 1 22 0,0-1 30 0,-5-4 34 15,5-1 39-15,0-4 40 0,0 0 41 0,0 0 41 0,-7 0 48 0,0-4 51 0,2-1 59 16,-2 1 74-16</inkml:trace>
  <inkml:trace contextRef="#ctx0" brushRef="#br0" timeOffset="172452.68">12283 14537 7 0,'-5'-4'131'0,"5"-2"92"0,-8 1 67 0,8-4 52 0,0 5 46 0,-8-5 41 0,8 3 40 15,8-4 36-15,-16 5 34 0,8-5 32 0,0 5 30 0,0-4-20 0,0 5-47 16,0-8-106-16,0 9-140 0,0-3-79 0,0-4-46 0,0 5-29 0,8 0-21 15,-8 1-22-15,0-6-20 0,8 5-20 0,-3 1-17 0,-5-2-12 0,6-3-13 0,-1 3-9 16,2 1-9-16,2 1-9 0,3-5-7 0,-6 3-13 0,8 2-15 0,-2-1-20 16,2-1-22-16,-1 2-28 0,-1-2-30 0,2 1-37 0,-1 5-40 0,0-4-101 15,6-1-130-15,-6 1-66 0,0-2-38 0,6-3-4 0,-6 3 9 0,0-3 27 0,0-1 30 16,0-5 40-16,1 1 43 0,-7-2 49 0,7-2 49 0,-9 3 57 0,0-10 62 16,3 7 91-16,-8-7 101 0</inkml:trace>
  <inkml:trace contextRef="#ctx0" brushRef="#br0" timeOffset="172956.99">12733 14010 73 0,'0'-6'154'0,"0"2"46"0,0-1 36 15,0-1 28-15,0-3 25 0,6 5 27 0,-6-5 30 0,0-3 32 0,0 3 33 0,0 4 28 0,0-5 29 0,0 1-59 0,0 5-103 0,0-1-70 0,0-2-44 0,0 4-27 0,0-3-10 0,0 1-8 0,0 5-6 0,6-4-16 0,-6 4-17 0,0 0-19 0,0-6-18 16,0 6-11-16,7 0-4 0,-7 0 0 0,5 0 3 0,4 6 2 0,-4-2 6 0,8 1 3 0,-8 4 5 0,11 3 1 15,-4 1 2-15,0 2 1 0,3 1 1 0,4 2-1 0,-6 2-1 0,-1 0-7 16,0 4-7-16,3 1-11 0,-2-7-11 0,-2 12-7 0,5-6-7 0,-11 0-8 16,1 7-5-16,1-7-4 0,-2 4-3 0,4 8-1 0,-9-8 1 0,0 2-3 15,0 3-3-15,-9 2-9 0,9 0-14 0,-5 4-21 0,-2-1-27 0,-4 3-32 0,2-4-39 16,-3 9-43-16,-7-3-44 0,4-4-71 0,-2 6-84 0,-11-1-82 0,9-6-77 16,-7 6-24-16,0-9-2 0,-1 3 20 0,-5-4 30 0,1-4 36 0,-3-6 43 0,2 1 49 15,-2-7 52-15,3 3 55 0,-1-6 57 0,-7 0 69 0,7-6 75 0</inkml:trace>
  <inkml:trace contextRef="#ctx0" brushRef="#br0" timeOffset="173817.21">13455 14415 0 0,'0'5'24'0,"0"-1"142"0,0 2 78 0,-5 0 56 0,5-6 42 0,0 0 38 0,0 0 33 0,0 0 31 0,0 0 27 0,-9-6 30 0,9 6 25 0,0 0 28 0,0-6 26 16,0 6-106-16,0 0-176 0,0 0-92 0,0 0-47 0,0 0-25 0,0 0-16 0,0 0-17 0,0 0-16 0,0 0-17 0,0 0-16 0,0 0-14 0,0 0-11 0,0 0-9 15,0 0-8-15,0 6-9 0,-7 0-8 0,7-3-6 0,0 3-3 0,0 0-1 16,-5 3 1-16,5 0 2 0,-6 1 8 0,-1-5 4 0,7 5 9 0,-6-1 4 16,6 1 1-16,-8-1 1 0,3-4-2 0,-2 5-1 15,7-5 0-15,-6 5 0 0,-2-4 1 0,2-1 2 0,-1 3 1 0,2-3 4 0,-3-5 0 0,2 6 3 0,1-2 3 16,-3-4 2-1,1 0 2-15,1 0 2 0,-2 0 2 0,3-4 2 0,0 4 4 0,-3-6-1 0,2 1 4 0,-1-3-1 0,1 3 2 0,-1-5-1 0,1 4 0 16,-2-9-5-16,3 6-3 0,-3-6-5 0,8 6-2 0,-5-6-1 0,0-4-3 0,5 4-3 16,-9-6 1-16,9 3-2 0,-5-1-3 0,5-2-1 0,0 3-2 15,0-7-1-15,0 5-1 0,0-5 1 0,0 1-1 0,0 0-1 16,5-1 0-16,-5-3-3 0,0 2 0 0,0-2-2 0,0-2-2 0,0 2-4 0,0-3-2 0,0 7-1 0,0-6-2 16,0 5-1-16,0 7 0 0,0-1 2 15,0-2 2-15,0 6 0 0,-5 6 1 0,5 0-6 0,0 0-5 0,0 3-4 0,0 6-8 0,0 0-3 16,0 0-4-16,0 0-1 0,0 0-3 0,0 0 0 0,0 6-1 0,0-3 0 0,0 7-1 15,0-5 2 1,0 10 3-16,0-6 1 0,0 12 10 0,0-8 2 0,0 8 10 0,0-2 4 0,0 5 4 0,5 1 4 0,-5-1 2 0,9 6 1 0,-4-6 2 0,-5 1 0 16,5 3-1-16,3-2 3 15,-3 2 2-15,3-3 0 0,5-1 0 0,-7 0 1 0,1 1 1 0,7-1 0 0,-9 0-2 0,0-3 3 0,3 3-2 0,-2-5-1 16,1 2 0-16,1-2-1 0,-8-1-1 0,5-3-2 0,-5 6-2 0,6-8 0 0,-6 2 0 16,0 0-2-16,0-4-1 0,0 2 2 0,0-3-2 0,0 1-3 0,-6 4-5 15,6-6-4-15,0-5-9 0,-5 5-8 16,5-3-10-16,0 3-12 0,-8-3-11 0,8 0-16 15,0-6-16-15,0 4-18 0,0-4-20 0,-7 5-20 0,7-5-22 0,0 0-20 0,0 0-21 0,0 0-27 0,0 0-27 0,0 0-55 0,0 0-65 0,0 0-54 16,0 0-46-16,7-5-4 0,-7 1 14 0,0-2 26 0,8 0 29 0,-3-3 36 0,-5 3 35 16,6-3 40-1,2 0 40-15,-3 5 44 0,2-11 48 0,-1 4 62 0,2 1 78 0</inkml:trace>
  <inkml:trace contextRef="#ctx0" brushRef="#br0" timeOffset="174238.06">13742 14338 0 0,'13'4'30'15,"-7"-4"152"-15,7 0 90 0,-6-4 67 0,-1 4 56 0,1 0 45 0,-1 0 41 0,-1-11 36 0,-5 1 35 0,0-4 28 0,0 10 30 0,0-2 25 0,9 2 27 0,-9 4-116 0,0 0-195 0,0-5-109 0,0 5-65 0,0 0-39 0,0 0-24 0,0 0-23 0,0 0-13 0,0 0-15 0,0 0-12 0,0 0-10 0,0 0-6 0,0 0-10 0,0 0-9 0,-9 5-5 0,9-5-6 0,0 0-4 16,0 4-3-16,-5-4-2 0,-1 6 2 0,6-2 0 0,-7-4 4 16,1 5 0-16,6-1 2 0,-7 1 0 0,1 1-2 0,-1-2 0 0,-7 2-1 0,9-1-2 15,-8-1-1-15,-1 2 0 0,2-6-2 0,-1 3 0 0,-1-3-2 0,9 0-1 16,-11 6 3-16,5-6-1 0,-1-6 1 0,-2 6 4 0,7 0 4 0,-4-3 3 15,-5-3 2-15,11 2 3 0,-1-1 0 0,-7-1 0 0,5 2-1 0,1-7 3 0,2 2 0 16,-2 5 3-16,0-11-2 0,2 9-2 0,-3-9-1 0,8 6-2 0,-5-1 0 16,5-4-3-16,-8-2-2 0,8 7 0 0,0-6-2 0,0 2-2 0,-6-8-1 0,6 6-1 15,6-3-4-15,-6 2-2 0,0-4-2 0,0 7-2 0,8-8-2 0,-8 6-1 16,5-3-6-16,-5 2 0 0,8 1-5 0,-8 2 1 0,5 4-4 16,2-3 2-16,0 3 1 0,-2 0-1 0,-5 3 2 0,7-3 2 0,1 5 2 0,-3 4 2 15,9-5 3-15,-9 5 3 0,3-7 5 0,5 14 4 0,-7-7 6 0,6 5 3 0,4-1 4 16,-5 5 3-16,-6 1 0 0,11 1 3 0,-4 4 1 0,0-2 1 0,3 7-1 15,-3 0 0-15,-5-2 1 0,6 2-3 0,-8 5-2 0,3-6 0 0,-2 7-3 16,1-3 2-16,-7 3-3 0,6-3-2 0,-6 3-2 0,0-4 1 0,0 8 0 0,0-5 0 16,0 5-1-16,0-2 1 0,0 2-4 0,-6-1-1 0,6 6-3 0,0-6-6 15,0 0-6-15,-7 6-6 0,7-7-6 0,0 2-9 0,0-2-5 0,0 3-9 16,7-2-13-16,-7 0-13 0,6-5-18 0,-6 6-18 0,7-6-21 0,-1 1-25 16,1-1-24-16,-1 1-28 0,-1-1-34 0,11-3-47 0,-11 1-59 0,3-2-82 0,3-4-94 15,-3-1-31-15,4-2-2 0,-6-2 21 0,8-1 27 0,-7-1 36 0,-2-9 39 0,2 5 42 16,0-5 45-16,-2-5 50 0,-5 1 51 0,8-8 63 0,-8-2 68 0</inkml:trace>
  <inkml:trace contextRef="#ctx0" brushRef="#br0" timeOffset="175518.3">14224 14093 51 0,'5'-10'127'0,"-5"6"42"0,0-1 36 0,8-4 30 0,-8 2 26 0,0-2 28 0,0 4 28 0,0-1 30 0,0 2 31 0,0-5 32 15,0 0 32-15,0-3-41 0,-8 3-85 0,8 0-48 0,0-1-30 0,0 1-15 0,-5-3-7 0,5 9-4 0,0-8-1 0,-7 1-6 0,7 1-7 0,0 5-9 0,0-8-13 0,-7 9-11 16,7-8-16-16,0 7-11 0,0-2-12 0,0 1-12 0,0 5-11 0,0 0-12 31,0-4-12-31,0 4-14 0,0 0-11 0,0 0-15 0,0 0-12 0,0 0-13 16,0 0-15-16,0 0-8 0,0 0-8 0,0 0-4 0,0 0-2 0,7 4-2 15,-7 1 0-15,0 1 1 0,7 3 0 0,-7 0 4 0,5 7 2 0,3-1 6 0,-8 3 4 16,8 3 4-16,-3-2 6 0,-5 6 1 0,6 4 4 0,-6-4-3 0,5 3-1 16,-5 2 1-16,0 0-3 0,0 4-3 0,7-4-3 0,-7-2-5 0,-7 2-7 0,7 3-4 15,0-2-8-15,0-7-2 0,0 6-5 0,-5-8-3 0,5 9-2 0,0-13-1 16,-6 9-1-16,6-9 2 0,0 1 0 0,0-4 3 0,0 0 2 0,0 0 7 15,0-6 6-15,0-3 9 0,0 3 10 0,0-3 14 0,0-6 16 0,0 4 14 0,0-4 17 16,0 0 12-16,0 0 9 0,0 0 7 0,0 0 3 0,0 0 4 0,0-4 2 16,0-2 1-16,0-3 2 0,0-2-3 0,0 1-1 0,0 1-9 0,-5 0-10 15,5-7-11-15,0 1-13 0,0 1-11 0,0-5-11 0,0-2-9 0,-8 8-3 16,8-8-6-16,0-3-6 0,0 5-1 0,-8-2-5 0,8-3-1 0,0 6-3 0,0-7-1 16,-5 1-4-16,5-1-2 0,0 7-1 0,0-9-4 0,0 3 3 0,0-1-4 15,5 7 1-15,-5-6-3 0,0 3 0 0,0 6-3 0,8-3-4 0,-8 2-3 16,8 7-5-16,-8-1-3 0,5 1-2 0,-5 0-1 0,6 3 0 0,-1 0 1 15,-5 6 2-15,7-4 2 0,2 4 2 0,-4 4 0 0,8-4 8 0,-8 12 3 16,11-8 3-16,-5 5 7 0,2 0 3 0,2 6 5 0,-4 1 2 0,-3-2 2 16,5 5 2-16,0 2 2 0,-7-3 1 0,7 3 0 0,-6 3 1 0,-1-5 1 0,2 6-1 15,-3-7 1-15,0 9-2 0,-5-3 0 0,8 0 0 0,-8-5-4 0,6 5-4 0,-6-3-7 16,7 2-8-16,-7-3-6 0,6 1-8 0,-6-3-8 0,0-3-9 0,7 4-11 16,-7-4-9-16,7 0-11 0,-7 0-11 0,7-5-10 0,-7-1-11 0,5 0-9 15,-5 1-6-15,7-5-10 0,-1 4-8 0,-6-3-13 0,8-6-12 0,-2 6-16 16,1-6-17-16,-2 0-41 0,3 0-48 0,-8 0-71 0,6-6-71 0,-1 0-24 15,3 3 2-15,-3-3 16 0,2-3 22 0,2-2 27 0,-4-2 31 0,1 3 34 0,1-5 35 0,6 0 39 16,-7 0 43-16,1-4 56 0,-1 4 63 0</inkml:trace>
  <inkml:trace contextRef="#ctx0" brushRef="#br0" timeOffset="175885.55">14790 14181 0 0,'5'-9'18'0,"3"-1"135"0,0-1 80 0,-3-2 60 0,1 3 48 0,-6-1 42 0,0-4 41 0,8 6 35 15,-8-5 34-15,5 4 32 0,-5-6 32 0,0 7 28 0,0-1 28 0,0 1-100 0,0 0-171 0,0 3-89 0,8 0-51 0,-8 2-30 0,0 4-21 0,0-5-19 0,0 5-19 0,0 0-15 0,0 0-19 0,0 0-14 0,0 0-13 0,0 0-14 0,0 0-13 0,0 0-11 0,0 0-10 0,-8 0-10 16,3 0-6-16,5 5-4 0,0-1-4 0,-8 8-2 0,2-3 1 0,6 0 2 0,-5 1 0 0,-3 4 2 16,0 2 1-16,3 3 3 0,-1-5 1 0,-1 7 1 0,2-2-1 0,-4-1 0 15,2 3-5-15,2-2-2 0,-1 2-4 0,-1-3-8 0,1 1-4 0,6 2-6 16,-8-2-5-16,8 1-4 0,0-1-5 0,-5 0-2 16,5 1-3-16,5-5 0 0,-5 4 2 0,0-4 1 0,8 0 5 0,-2 0 7 0,-6-2 4 0,13 2 9 0,-8-3 7 15,2-3 6-15,7-5 9 0,-1 1 8 0,0-1 7 0,0 1 7 0,1-5 6 16,-1 0 3-16,-1 0 3 0,7-5 4 0,-6 1 1 0,6-1 4 0,-3-5 4 15,2 1 4-15,-4 3 5 0,4-9 2 0,-5 6 3 0,0 0 1 0,-6-7 1 0,5 7 1 16,-4-6 1-16,-1 2-3 0,-2-2 1 0,3 0-3 0,-8-6-5 0,0 8-4 16,0-8-7-16,0 3-5 0,0-3-10 0,-8 2-6 0,3-5-10 0,-2 3-10 15,-1 3-8-15,2-6-3 0,-7 3-4 0,8 2-2 0,-9 4-5 0,7 0-5 0,-4 0-9 16,-5 2-11-16,11 4-9 0,-2-3-19 0,-4 3-15 0,2 3-20 16,2 2-22-16,2 4-23 0,5 0-23 0,-6 0-29 0,-2 4-30 0,3-4-37 0,5 11-40 0,-8-7-41 15,8 12-38-15,-7-6-41 0,7-2-35 0,-5 7-4 0,5 0 21 0,0 0 29 16,-7 4 37-16,7-8 39 0,0 4 39 0,0-2 41 0,0 2 41 0,0 0 47 0,0-5 46 15,0 1 49-15,0-4 63 0</inkml:trace>
  <inkml:trace contextRef="#ctx0" brushRef="#br0" timeOffset="176149.01">15325 14162 0 0,'5'-6'11'15,"-5"1"135"-15,0 5 90 0,7-10 65 0,-7 7 47 0,-7-7 44 0,7-1 39 0,0-4 38 16,-5 0 37-16,5 2 34 0,-8-3 34 15,2 2 30-15,6-1 30 0,-5 2-88 0,5-3-160 0,-8 2-100 0,8 4-70 0,-8-4-35 0,8 4-14 0,0 4-15 16,0-3-15-16,0 3-18 0,-5 2-18 0,5-1-21 0,0 5-19 0,0 0-16 16,0 0-14-16,0 0-18 0,0 0-12 0,0 0-10 0,0 0-8 0,0 0-6 15,0 0-2-15,0 9-4 0,0 1-1 0,0 1 0 0,0-1 5 0,0 4 2 16,5 5 6-16,-5 2 3 0,0 1 5 0,0-2 6 0,0 9 1 0,0-3-1 16,0-1-8-16,0 2-9 0,0-2-12 0,0 5-15 0,0-6-17 0,0 1-16 0,0 5-16 15,0-6-14-15,0 1-13 0,0-1-16 0,0 0-15 0,0 0-21 0,0-5-22 16,0 6-21-16,0-5-21 0,8-1-35 0,-8-4-43 0,0 4-74 0,0-4-85 15,8 0-26-15,-8-6 3 0,0 1 16 0,5 1 24 0,-5-8 29 0,0 3 30 0,0-6 39 16,0 0 38-16,0 0 43 0,0-9 44 0,0 3 56 0,0-9 63 0</inkml:trace>
  <inkml:trace contextRef="#ctx0" brushRef="#br0" timeOffset="176337.26">15298 14214 0 0,'-8'0'53'0,"3"6"168"0,-3 0 98 0,8-2 67 0,-5-4 50 0,0 5 37 16,5-5 30-16,0 0 20 0,0 0 17 0,0 0 16 0,0 0 17 0,0 0 22 15,0-5 19-15,0 5-138 0,5-4-228 0,0 4-118 0,3-6-66 0,-3 6-29 16,3-6-15-16,5 6-5 0,-7-4 1 0,7-1 3 0,0 0 6 0,1 5 4 16,-2-4-4-16,9-2-17 0,-10 2-24 0,10 4-34 0,-3-5-38 15,3 1-47-15,-2 4-48 0,1-5-70 0,7 5-81 0,-8-7-93 0,1 4-96 0,-1 3-38 0,2-6-7 16,-10 6 9-16,1-5 18 0,9 1 33 0,-15-2 38 16,8-3 47-16,-7 5 50 0,-2-7 56 0,1 7 59 0,-6-11 72 0,0 4 74 0</inkml:trace>
  <inkml:trace contextRef="#ctx0" brushRef="#br0" timeOffset="176653.21">15872 14147 0 0,'0'18'53'0,"0"-2"164"0,0-7 83 0,0 1 52 0,6-10 31 0,-6 0 24 0,0 0 19 16,5-10 16-16,-5-15 15 0,8 7 16 0,-8-1 15 0,7 8 18 0,-7-4 18 16,5 11-129-16,-5-7-211 0,9 7-93 0,-9-5-34 0,0 4-4 0,0 1 7 15,0-8 7-15,0 8 10 0,-9-7 5 16,9 7 4-16,-5-5 3 0,-2 4 3 0,-1-5-1 0,3 0-5 0,-1 5-10 15,-2-1-18-15,-4 3-13 0,6-7-12 0,-8 5-4 0,7 5-2 0,-7-4 3 0,4 4-1 0,-3 0 0 0,5 0-1 0,-5 0 0 16,0 4-6-16,0 1 0 0,0-1-6 0,-1 2-2 0,1 3-7 0,0 0-4 16,2 3-1-16,-4 1-3 0,9-4-1 0,-7 6-6 0,8 6-2 0,-11-8-3 15,11 7 1-15,-1 1-3 0,1-2 1 16,5-4 2-16,-8 4-1 0,0 0 3 0,8 1 1 0,0 1 3 0,0-3-5 0,0 1-3 0,0-4-1 0,0 4-10 0,8 2-9 0,-8-3-12 16,8-3-12-16,-3 6-16 0,1-6-15 0,-1 3-11 15,2-2-11-15,2 3-17 0,3-5-20 0,-6 1-23 0,8 4-22 0,-2-4-26 0,2 0-25 0,-1 0-40 16,-1 0-48-16,2-7-59 0,-1 7-62 0,6-10-14 0,-6 4 9 0,8 3 17 15,-11-8 22-15,11-4 30 0,-7 0 36 0,4 0 35 0,-4-4 40 0,6-2 41 0,-1 0 43 16,-6-3 55-16,0 0 62 0</inkml:trace>
  <inkml:trace contextRef="#ctx0" brushRef="#br0" timeOffset="177062.92">16172 14098 0 0,'-15'-5'37'16,"9"-1"152"-16,0 2 85 0,6 0 58 0,-7-6 41 0,2 6 34 0,5-8 28 15,0 3 25-15,5-1 24 0,8 1 17 0,-7 4 18 0,-6-5 16 0,0 0 13 0,0 5-122 16,8-1-201-16,-8 3-96 0,0-3-43 0,0 6-17 0,0-4-3 0,0 4 2 16,0 0-1-16,0 0 2 0,0 0-6 0,0 0 3 0,0 0-1 0,0 0 3 15,0 0 0-15,0 0-5 0,0 0-9 0,0 0-9 0,0 0-11 16,0 0-9-16,-8 0-8 0,8 0-5 0,-6 4-5 0,6-4-1 0,-6 6-1 0,6-3 0 16,-7 3 0-16,2-1-1 0,5 5 0 0,-8 0-3 0,0-5 2 0,3 8-1 15,-1-2 1-15,-1 5-2 0,2-7 0 0,5 4 0 0,-9 2-1 0,4 0 0 0,-2 0 0 16,1 0-1-16,6 3 0 0,-5-2-2 0,-4-1 2 0,9 3 0 0,-7-2-2 15,7-2 2-15,0 1-3 0,-5 4 1 0,5-4-4 0,0 0 1 0,0 0 0 16,0 0-2-16,0-5 1 0,0 3-2 0,0 1 0 0,0 2-2 0,5-5 0 0,-5 2-3 16,7-4-1-16,2 3 3 0,-4-3 1 0,-5 1-1 0,13-1 5 0,-8 0 2 15,4-3 1-15,3-1 3 0,-6-1 3 0,7 2 3 0,-5-6 4 0,4 0 4 16,0 0 4-16,3 0 3 0,-4 0 6 0,2-6 5 0,2 2 7 0,-3-1 3 0,0-5 5 16,2 5 5-16,-1-4 3 0,-8-1 0 0,3 1 4 0,5-3-1 0,-7 3 0 15,-6 0-2-15,7-6 1 0,-7-1-3 0,0 7-8 0,0-6-5 0,0-3-8 16,-7 2-12-16,7 2-9 0,-6-5-14 0,1-2-11 0,-3 6-6 0,0-3-9 15,3 2-8-15,-8-2-6 0,7 3-9 0,-2-1-8 0,1 2-11 0,2 4-12 0,5 1-16 16,-6 5-18-16,0-7-20 0,6 7-23 0,0 4-30 0,0 0-35 0,0 0-25 16,0 0-21-16,0 0-38 0,0 4-45 0,0-4-53 0,0 11-56 0,0-7-32 0,0 5-13 15,6 1 12-15,-6-5 28 0,6 4 34 0,-6 3 40 0,5-8 48 0,-5 5 47 16,7-3 43-16,1-2 39 0,-2-4 49 0,1 5 51 0</inkml:trace>
  <inkml:trace contextRef="#ctx0" brushRef="#br0" timeOffset="177410.69">16412 14196 0 0,'0'4'38'0,"5"-4"158"0,-5 5 95 0,0-5 65 15,0 0 47-15,0 0 43 0,0-5 36 0,0 1 34 0,8-6 31 0,-2 1 28 16,1-6 23-16,-7 4 29 0,6 7 21 0,-6-5-124 0,7-1-205 0,-1-1-116 16,-6 7-62-16,8-7-32 0,-3 7-14 0,2-7-10 0,-1 7-12 0,1-5-9 15,0 4-10-15,-7 1-9 0,7-3-5 0,-2 7-10 0,-5-5-7 0,8 5-9 16,-8 0-8-16,5 0-8 0,-5 0-3 0,6 0-5 0,2 5 0 0,-8 6 0 16,5-6 1-16,2 4-2 0,-7 1 3 0,9-1-1 0,-4 2 1 0,-5 4 2 0,6-2-3 0,-6 2-3 15,0 6-3-15,0-8-7 0,0 7-3 0,0-4-8 0,-6 2-7 0,6 1-7 16,-5 2-6-16,-4-6-4 0,2 3-3 0,7-2-3 0,-5-1-2 0,-3 3 1 15,2-3 0-15,1-5 2 0,-3 5 6 0,3-6 4 0,5 0 5 0,-7 3 7 16,7-3 8-16,-7 1 7 0,7-5 7 0,0-1 11 0,-7 1 7 0,7-5 12 16,0 0 15-16,0 0 11 0,0 0 18 0,0 0 12 0,0 0 13 0,0 0 12 0,0 0 12 15,0 0 8-15,0 0 6 0,0 0 2 0,0 0 2 0,0-5 2 0,0 1-1 16,0-1-6-16,0 1-11 0,0-8-9 0,0 3-13 0,0-1-9 0,0 0-66 16,0 2-10-16,0-3 0 0,0-5 0 0,0 2 0 0,0 1 0 0,7-2 0 15,-7-1 0-15,7 2 0 0,-7-5 0 0,7 4 0 0,-2-6 0 0,-5 8 0 0,8-8-9 16,-3 3-68-16,1 3-15 0,2-4-21 0,-3 4-15 0,2 0-25 0,2 0-23 15,-4 5-25-15,1 1-32 0,1-2-32 0,-2 7-35 16,4 0-38-16,-4 4-67 0,2 0-80 0,-1 0-52 0,1 0-35 0,7 4 3 0,-9-4 23 0,9 4 30 16,-2-4 41-16,-4 6 43 0,4-6 44 0,-5 0 50 0,-2 0 48 0,8 0 54 0,-5 0 55 15,-2 0 70-15,-1 0 86 0</inkml:trace>
  <inkml:trace contextRef="#ctx0" brushRef="#br0" timeOffset="177803.97">16817 14113 0 0,'0'4'1'0,"-7"2"122"15,7 3 119-15,0-9 85 0,-8 6 62 0,2-6 48 0,6 3 42 0,-7-3 39 16,7 0 34-16,0-3 33 0,-6 3 28 0,6-6 23 0,0 2 25 15,0 4-80-15,0-5-141 0,0 5-128 0,0-6-121 0,0 6-64 0,0-4-32 0,0-2-19 16,0 6-15-16,0-5-16 0,0 1-13 0,0 4-11 16,0 0-7-16,0-5-7 0,0 5-5 0,0 0-9 0,0 0-7 0,0 0-6 0,0 0-8 0,0 0-7 0,0 0-1 15,0 0-4-15,0 0-2 0,0 0 2 0,0 0 1 0,0 0 1 16,0 5 4-16,6-1 2 0,-6 7 3 0,0-7 4 0,0 7 4 0,7-1 4 0,-7 3 5 16,0 1 4-16,6 2 3 0,-6-1 4 0,8-1 0 0,-8 2-1 0,0 2 1 0,0-3-3 15,0 1-1-15,0 2-2 0,0-3-5 0,0 0-3 0,0 4-3 0,0-4-6 16,0 0-5-16,0 0-2 0,0 0-3 0,0-7 0 0,-8 2 3 0,8 0 0 15,0-1 4-15,0 3 1 0,0-8 1 0,0 1 5 0,0-1 1 0,0-4 7 16,0 5 5-16,0-5 10 0,0 0 10 0,0 4 10 0,0-4 10 0,0 0 12 0,0 0 13 16,0 0 14-16,0 0 13 0,0 0 10 0,0 0 9 0,0 0 4 0,0 0 7 15,-6-4 1-15,6-1 0 0,0 1-2 0,0-5-5 0,0 3-4 16,0-3-6-16,0-3-12 0,0 3-25 0,0 0-62 16,0-1 0-16,0-5 0 0,0 0 0 0,6 6 0 0,-6-6 0 0,0 0 0 0,8-4 0 0,-8 4 0 15,0 0 0-15,7-4 0 0,-7 4 0 0,5-3 0 0,1 2 0 0,0-4 0 0,-6 2-7 16,7 2-40-16,1-2-11 0,-3 3-11 0,-5-1-14 0,8 2-12 0,-2 4-12 0,-1 1-19 15,3 0-21-15,-1-3-24 0,-1 8-23 0,-6-1-27 0,13-1-28 16,-8 6-25-16,3 0-25 0,0 6-58 0,3-1-73 0,1-1-62 0,-3 1-54 0,3 2-7 16,-1 2 13-16,5-4 28 0,-4 3 36 15,0-2 40-15,3-1 43 0,-10-5 44 0,9 4 47 0,-1-4 47 0,-8 0 50 0,3 0 67 0,5 0 78 0</inkml:trace>
  <inkml:trace contextRef="#ctx0" brushRef="#br0" timeOffset="178151.31">17193 14141 88 0,'0'10'215'0,"0"-10"84"0,0 5 64 0,0 1 50 16,0-6 41-16,-7 0 38 0,7 0 36 0,0-6 32 0,0 6 27 15,-5-5 23-15,5 1 21 0,0-2-66 0,0 3-118 0,0 3-124 0,0-6-127 16,5-3-62-16,-5 3-35 0,0 2-18 16,0-2-10-16,0-3-13 0,0 4-13 0,0-1-8 0,0 2-5 0,0 4-7 0,0-4-6 0,0 4-8 0,0 0-9 0,0 0-10 15,0 0-11-15,0 0-6 0,0 0-8 0,0 0-3 0,-5 4-2 0,5 0 1 0,-7 2-3 16,7 3 3-16,-7 2-1 0,7-1 4 0,-5 5 4 0,5-2 5 0,-8 8 6 16,1-7 8-16,2 5 7 0,5 2 2 0,-9-3 3 0,4 1-1 0,5 2 0 0,-5-6-3 15,5 3 0-15,0-2-2 0,-8 2-4 0,8-3 0 0,8 0 0 0,-8 0-1 16,0-1 0-16,0-4 0 0,5 0 2 0,0-1-1 15,-5 3 1-15,9-8 3 0,-9 5 4 0,5-4 2 0,2-1 6 0,1-4 3 0,-8 6 5 0,5-6 6 16,2 0 4-16,0 0 7 0,-7 0 6 0,5 0 5 0,2-6 6 0,-1 6 5 16,-6-4 5-16,8-1 4 0,-2-4 7 0,1 5 2 0,-7-8 3 0,5 3 0 0,4 3 1 15,-9-8-3-15,5 6-3 0,0-3-5 0,-5-5-7 0,8 7-7 16,-8-6-8-16,5 2-10 0,-5-2-8 0,8 0-13 0,-8 0-15 0,8-3-13 16,-8 2-13-16,5 1-14 0,-5-3-11 0,0 2-8 0,6 2-10 0,-6 4-6 0,0-4-9 15,7 4-10 1,-7-1-12-16,0 1-15 0,0 7-20 0,0-3-27 0,0 6-28 0,0 0-31 0,0 0-31 0,0 0-35 0,0 0-31 0,0 0-47 0,0 0-55 15,0 6-51-15,0 3-47 0,0-5-6 0,0 7 15 0,6-8 30 0,-6 9 35 16,0-3 45-16,7 1 47 0,-7-6 50 0,6 6 52 0,-6-6 47 0,7 2 48 0,-7 0 56 0,7-2 69 16</inkml:trace>
  <inkml:trace contextRef="#ctx0" brushRef="#br0" timeOffset="178561.43">17467 14303 0 0,'6'14'44'0,"0"-4"164"0,-6-4 102 0,7-1 74 0,-7-1 56 0,8 2 48 0,-8-6 41 0,0-6 35 0,0-9 32 0,0 5 25 0,5 1 22 15,-5 4 19-15,0 5 20 0,0 0-138 0,0 0-224 0,0 0-127 0,0 0-79 0,0 0-46 31,0 0-25-31,0 0-20 0,0 0-18 0,0 0-10 0,0 0-6 0,0 5-3 0,-5-1 0 16,5 1 1-16,0 1 2 0,-8 4-2 0,8-1 0 0,0 6 2 0,-7-6-3 0,1 12 0 0,0-6 1 0,6 3-2 0,-7-2-3 0,2 3-5 16,-4-1-2-16,4 3-6 0,-2-2-6 0,7-5-5 0,-6 7-3 15,1-2-4-15,5-4-2 0,-8 0-2 0,8 0-1 0,0-2 2 0,-8-4 3 0,8 3 3 16,0-3 6-16,0-3 6 0,0 3 5 0,8-5 8 0,-8 1 8 0,0-5 10 0,0 0 11 16,0 0 11-16,0 0 10 0,0 0 9 0,0 0 9 0,0 0 7 0,0 0 3 15,0 0 2-15,0 0 1 0,0 0 0 0,-8-5 3 0,8 1-1 0,0-5 2 16,0 3-2-16,-5-3-4 0,5-3-7 0,0 3-6 0,-7 0-10 0,7-1-8 15,-6-5-2-15,6 0 0 0,-6 2 3 0,-2-2 1 16,8-6 2-16,-7 7 2 0,7-5 0 0,-5 4-2 16,-1-4-5-16,6 4-4 0,0-6-2 0,0 3-2 0,-8-1-1 0,8-2 0 0,0 3-7 0,8-3-2 0,-8-3-6 15,0 5-4-15,0-2-6 0,6-1-5 0,-1 1-6 0,-5 1-2 0,7 6-4 0,-7-7-1 0,8 7-4 32,-2 1-3-32,0-2-4 0,-6 5-3 0,7-1-2 0,-2 2-3 0,3-1-3 0,-8 6-3 15,8-1 0-15,-3 0 2 0,8 1-2 0,-8 4-1 0,4 0-2 0,3 0-3 16,-6 0-3-16,7 0-5 0,-5 0-4 0,4 4-6 0,0 1-6 0,-4 0-9 15,-1-1-4-15,-2 0-8 0,2 2-8 0,0 3-1 0,-7 2-4 0,5-7-1 0,-5 7-6 16,0-1-5-16,0-1-4 0,0 0-10 0,-5 7-9 0,5-7-12 0,-7 6-14 16,7-1-15-16,-7-4-38 0,2 5-48 0,-2-6-63 0,-1 6-67 0,3-5-22 15,5 5-1-15,-7-6 16 0,7 1 18 0,0-1 27 0,0 2 31 0,0-7 32 0,0 2 35 0,7-1 40 16,-2-5 41-16,3 0 54 0,-1 0 64 0</inkml:trace>
  <inkml:trace contextRef="#ctx0" brushRef="#br0" timeOffset="178789.24">17747 14123 11 0,'7'-10'150'0,"-7"-1"96"0,6-4 72 0,-6 7 55 0,0-6 44 0,0-7 38 0,0 6 38 0,0-10 35 0,0 7 33 0,0-6 31 0,0 3 31 0,0-2-17 0,0 2-46 0,0 6-115 0,0 1-155 0,0 1-82 0,0 1-45 0,0 3-26 0,0-1-17 0,8 5-20 0,-8 1-19 15,0 4-19-15,0 0-22 0,0 0-14 0,0 0-15 0,0 0-9 0,0 0-10 16,0 9-7-16,0-5-7 0,0 7-5 0,0 5-2 0,0-3 0 0,0 1 2 0,5 7 3 16,-5 3 8-16,0 1 5 0,0-1 6 0,0 4 4 0,0-3-1 0,0 4-4 15,0 0-8-15,0-3-10 0,0-1-9 0,0 2-9 0,0-2-7 0,0-1-10 16,-5 3-13-16,5-5-17 0,0-1-18 0,-8 3-21 0,8-5-21 0,0 5-30 15,-6-3-31-15,6-2-28 0,-7-4-26 0,7 3-46 0,-8-3-57 0,8 1-67 0,-5-7-69 16,5 6-19-16,-6-6 7 0,6-3 23 0,-8 3 32 0,8-3 34 0,-5-6 38 0,5 0 45 16,-7 0 44-16,7-6 49 0,-6 3 46 0,-1-3 59 0,7 0 66 0</inkml:trace>
  <inkml:trace contextRef="#ctx0" brushRef="#br0" timeOffset="178925.02">17663 14289 0 0,'0'-11'25'0,"0"2"152"0,0-1 99 0,0-1 73 15,-8 4 56-15,8-4 46 0,0 1 42 0,0 0 35 0,0 0 30 0,-6-4 27 16,6 5 22-16,6-3 18 0,-6 3 15 0,8 0-118 0,-3 0-195 0,3-1-124 0,-3 5-83 15,2-5-46-15,7 4-29 0,-8 1-22 0,6 1-17 0,-4-1-21 0,3-1-23 16,-3 2-24-16,5 0-26 0,0 4-35 0,1-5-40 0,-9 5-78 16,8-5-94-16,1 1-98 0,-2 4-97 0,1-7-38 0,1 2-6 0,-2 1 9 0,-3-7 20 0,-4 2 29 15,0 0 35-15,3-7 44 0,-8 1 47 0,-8 2 55 0,8-8 60 0,-10 3 80 16,1-6 82-16</inkml:trace>
  <inkml:trace contextRef="#ctx0" brushRef="#br0" timeOffset="179367.7">15071 13018 95 0,'0'-5'155'0,"-7"1"38"0,7-5 25 0,-8 3 23 15,8-4 22-15,-5 5 20 0,5-5 22 0,0 5 22 0,0-4 22 0,0 5 27 16,0-6 30-16,0 5-59 0,0-1-106 0,0 2-43 0,0-2-15 16,0 1 5-16,0 5 9 0,0-4 6 0,0 4 4 0,0 0 3 0,0-5 0 0,0 5-4 15,0 0-3-15,0 0-10 0,0 0-15 0,0 0-15 0,0 0-19 0,0 0-18 16,0-4-19-16,0 4-16 0,0 0-16 0,0 0-10 0,-6 4-12 0,6-4-8 0,0 0-8 15,-8 5-6-15,8-1-5 0,-5 1-6 0,-2 1-5 0,7-2-3 0,-8 7-6 16,2-1-2-16,0-1 0 0,-1 0-1 0,2 1 1 0,-3 5-1 0,2 0-1 0,6 0-2 16,-7 0-2-16,7 4-3 0,-6-1-2 0,6 3 0 0,0 3-1 0,0 0-1 15,6 5 1-15,1-3-3 0,-7 2 3 0,14-4-7 0,-9 6-6 0,8-5-9 0,1 3-11 16,-2-1-14-16,7-3-17 0,2-6-19 0,-8 1-21 0,6 2-28 16,7-3-27-16,-5-2-28 0,-2 2-27 0,7-3-47 0,-8 0-56 0,9 0-84 0,-6-5-95 15,2-1-29-15,-2 3 0 0,-2-3 19 0,1-6 27 0,-1 9 36 0,-6-12 36 0,1 0 43 16,-2 0 44-16,2 0 45 0,-1-6 43 0,-8 0 59 0,11 3 63 0</inkml:trace>
  <inkml:trace contextRef="#ctx0" brushRef="#br0" timeOffset="179747.61">15480 13335 0 0,'-8'-4'92'0,"-3"-5"124"0,-1 0 78 0,-2-3 58 0,7 3 44 0,-4-6 41 0,-5 6 37 0,11-7 33 16,-9 2 25-16,9 0 23 0,-3 0 18 0,3-2-7 0,-2 1-21 0,7 6-124 15,0-6-181-15,0 5-97 0,0-4-54 0,0 4-25 0,0 1-9 0,0 0-12 16,0-3-11-16,0 3-2 0,0-1 0 0,7 1 4 0,-7 0 5 0,0 3 2 0,0 0 1 15,5 3 5-15,-5-3-1 0,8 0 0 16,-8 3 0-16,5 3-2 0,3 0 0 0,-2 0-3 0,-1 0-5 0,11 0-4 0,-5 3-7 0,-4 3-5 0,14 0-2 0,-10-3-5 0,2 9-3 16,7 1-3-16,-1-4 1 0,-6 6-4 0,6 1-2 0,2 2-5 0,-3-3-10 15,-2 6-7-15,0-3-12 0,0 3-11 0,-4-2-10 0,0 0-11 0,3 1-13 0,-10-1-9 16,1 1-10-16,2-4-8 0,-8 2-10 0,5-3-6 0,-5 4-5 0,0-4 0 16,-5 0 2-16,5 0 5 0,-8-2 11 0,8-2 10 0,-6 3 13 0,1-4 15 15,5 0 15 1,-7 0 16-16,7-5 17 0,-8-1 16 0,2 2 21 0,6-3 19 0,0 3 21 0,-6-6 17 0,-1 0 17 0,7 0 12 0,-5 0 15 0,5 0 9 0,-9-6 9 15,2 6 6-15,2-3 5 0,5-3 2 0,-6 2 4 0,1-7-2 0,-3 7-4 16,0-2-5-16,8-3-9 16,-5 0-10-16,5-1-10 0,-7 5-11 0,7-4-13 0,-6-7-12 0,6 7-11 0,0 0-15 0,0-6-13 0,0-1-11 0,0 2-9 15,6-1-12-15,-6 2-9 0,7-8-12 0,-2 2-10 0,3 4-14 0,0-5-13 0,-3-3-15 16,6 2-15-16,-4 1-17 16,7 1-17-16,-1 0-17 0,1 4-20 0,-2 1-24 0,2-2-28 0,4 1-32 0,-4 6-34 0,-1 5-52 0,0-1-61 15,0 5-80 1,0 0-89-16,0 0-22 0,0 5 4 0,-8-1 23 0,9 1 32 0,-7-5 36 0,7 4 42 15,-8 2 44-15,1-1 48 0,-2-5 50 0,3 0 53 0,-8 0 64 0,6 0 67 0</inkml:trace>
  <inkml:trace contextRef="#ctx0" brushRef="#br0" timeOffset="180206.03">16046 13228 0 0,'0'15'67'0,"-5"0"179"0,5-9 104 0,0-2 74 0,0-4 53 15,0 0 40-15,-7-4 37 0,7-8 30 0,0-2 25 0,0 0 23 0,0 0 18 0,0-2 18 16,0 1 17-16,0 6-157 0,0 0-257 0,0-1-133 0,7-1-71 0,-7 7-32 15,5-7-18-15,-5 7-11 0,0 4-10 0,0-5-8 0,0 5-4 0,0 0-3 16,0 0 1-16,0 0 1 0,0 5 2 0,0-1 0 0,7 7-4 0,-7-2-3 16,0 7-2-16,0 2-3 0,0 3 3 0,9-2 2 0,-9 5 3 0,0 1-2 15,0 4-1-15,0-4-10 0,0-1-11 0,0 1-13 0,0 3-12 0,0-4-10 16,0 1-8-16,5-1-2 0,-5 0-7 0,0 3 0 0,0-9-4 0,0 1 2 0,0 2-2 16,0-2 6-16,0-5 7 0,6 5 13 0,-6-8 14 0,0 3 13 0,0-3 15 15,0-8 15-15,0 7 17 0,0-5 17 0,0-5 17 0,0 0 15 0,0 0 15 16,0 0 10-16,0 0 9 0,-6 0 9 0,6-5 4 0,0 1 9 0,-5-5 5 0,5 3 4 15,-9-9 3-15,9 6 0 0,-7-6 0 0,7 0-5 0,-5 2-8 0,-2-2-5 16,0-6-6-16,2 2-3 0,-3 1-4 0,1-3-2 0,2 2-5 0,5-2-6 16,-7-3-9-16,0 6-9 0,2-7-8 0,5 1-9 0,-8-1-8 0,8 1-12 15,0-1-7-15,-5 1-9 0,5-6-7 0,0 6-8 0,0-1-6 16,5-3-4-16,-5 2-3 0,0 7-2 0,8 1 1 0,-8-3-1 0,5 2-3 0,-5 4-1 16,7 0-4-16,-7 6-1 0,7-2-2 0,-2 7-2 0,-5-5 0 0,7 3-1 0,1 2 1 15,-3 4 2-15,2-6 1 0,5 6 1 0,-5 0 1 16,7 6 2-16,-1-2 4 0,1 2 3 0,-2-1 5 0,-6 3 2 0,15 3 0 0,-16 4 0 0,8-6-3 0,1 6 1 15,-7-2-2-15,-2 8-3 0,1-6 0 0,2 4-1 16,-8-5-2-16,5 7 2 0,-5-8-1 0,0 8-4 0,0-6 0 0,-5 4-5 0,5-5-5 0,-8 2-10 16,2-3-9-16,6 2-13 0,-5-6-14 0,-2 7-14 0,-1-7-16 0,2 0-24 15,0 6-24-15,-1-3-26 0,7-3-23 0,-5-5-31 0,-3 7-31 0,0-8-41 16,8 3-46-16,-5-2-53 0,5 1-56 0,-6 1-9 0,6-6 12 0,0 0 22 0,0 0 31 16,0 0 36-16,-7 0 39 0,7-6 38 0,-5 1 40 0,5 1 42 0,0-2 46 15,0-3 51-15,0 0 62 0</inkml:trace>
  <inkml:trace contextRef="#ctx0" brushRef="#br0" timeOffset="180443.48">16333 13054 0 0,'13'-6'27'0,"-5"0"153"0,4 3 101 0,-5-3 72 0,-2-3 53 0,3-2 47 0,-1 3 39 0,-2-3 38 0,4 1 38 0,-9-5 31 0,5 6 29 0,-5 0 28 0,5 3 22 0,-5-3-115 0,0 3-194 0,8 2-123 0,-8-2-85 0,0 6-44 0,0 0-22 0,0 0-20 0,0 0-18 0,0 0-18 0,0 0-15 0,0 0-10 15,0 0-6-15,0 6-5 0,0-2-3 0,0 2-2 0,0 3-3 0,0 1-2 16,0 4-1-16,0 1 0 0,-8 1 1 0,8 2 3 0,0 3 2 0,0-2-1 0,-5 5-4 15,5 1-9-15,-5-1-11 0,5 0-14 16,0 0-14-16,-9 0-11 0,9 1-15 0,-5-1-16 0,5 1-20 0,-7-1-22 0,7-3-25 0,0-2-27 16,-8 2-33-16,8-3-27 0,0 1-29 0,-5-5-42 0,5 2-52 0,0-7-63 0,0 6-72 15,0-6-16-15,0-3 4 0,5 4 24 0,-5-5 31 0,0-5 36 16,0 0 40-16,8 0 44 0,-1 0 46 0,-7 0 46 0,5-5 47 0,4-1 57 0,-4-4 63 0</inkml:trace>
  <inkml:trace contextRef="#ctx0" brushRef="#br0" timeOffset="180761.55">16509 13350 11 0,'8'-15'135'0,"-3"6"84"0,1-4 68 0,2-3 51 16,-3 1 46-16,-5-3 39 0,0 2 40 0,7-4 37 0,-7-5 32 0,0 7 31 15,0-1 27-15,0-7-21 0,0 2-50 0,0 5-98 16,0-2-129-16,9 3-71 0,-9-1-43 0,0 4-28 0,0 0-19 0,5 6-17 16,-5-1-20-16,0-1-15 0,0 7-19 0,0-2-13 0,0 6-15 0,0 0-15 0,0 0-14 0,0-5-12 0,0 5-9 15,0 0-4-15,0 0-5 0,-5 5-2 0,-4 1-3 0,9 3 2 0,-7 1-2 0,2 1 3 16,-3 2 0-16,-3 2 7 0,3 0 4 0,-4 4 7 0,5-4 5 0,-6 6 3 16,6-3 2-16,-6 1 1 0,0 2-1 0,7-3 1 0,-7 3-2 0,0-2 1 15,8 0-1-15,-9 1-1 16,7-5 1-16,-1 4-1 0,-4-4-2 0,5 0 1 0,2-2-2 0,5-2-2 0,-8 5 0 0,3-7 0 0,5 0-1 0,-8 0 1 0,8-3-4 15,0 3 2-15,0-3 0 0,0-3-1 0,0 4 2 0,0-7 2 0,0 3 3 16,8 3 7-16,-3-6 4 0,-5 0 7 0,8 5 3 0,-3-5 7 16,2 4 0-16,0-4 4 0,6 0 2 0,-6 6 0 15,7-6 3-15,-9 4-1 0,8-4 1 0,0 5-1 0,0-5-5 0,1 5-5 0,-9-5-3 0,8 4-8 0,1 2-2 16,-2-6-6-16,-4 4-5 0,3-4-9 0,2 6-10 0,-6-6-16 0,2 5-15 16,2-5-16-16,-4 0-19 0,-2 4-17 0,4-4-19 0,-4 6-26 15,2-6-27-15,-1 0-31 0,1 0-28 0,-1 0-40 0,-6 3-47 0,8-3-59 0,-3 0-69 0,0-3-40 0,4 3-24 16,-4 0 4-16,2-6 23 0,1 2 28 0,-3 4 33 0,2-5 41 0,5-1 42 0,-4 2 43 15,-3-6 44-15,9 5 53 0,-9-4 53 0,11 3 63 0,-11-3 78 0</inkml:trace>
  <inkml:trace contextRef="#ctx0" brushRef="#br0" timeOffset="180992.87">16862 13326 0 0,'6'-9'16'0,"-6"5"136"0,0-8 84 0,5 3 61 0,-5-1 46 0,0-4 42 0,-5-2 42 0,5 2 36 16,0 0 37-16,0-7 33 16,0 3 29-16,0-1 31 0,0-7 29 0,0 11-93 0,0-3-166 0,0-2-89 0,0 0-54 0,0 7-23 0,0-2-12 0,0 0-11 15,0 0-15-15,0 6-11 0,5-1-14 0,-5-1-13 0,0 7-11 0,0-2-13 16,0 1-17-16,0 5-17 0,0 0-15 0,0 0-17 0,0 0-13 0,0 0-9 0,0 0-8 15,8 5-2-15,-8 1 0 0,7-2-2 0,-7 7-1 0,6 4 0 16,-6-7 2-16,0 12 0 0,6-5 4 0,-6 4 5 16,7 5 6-16,-7-3 3 0,0 3 2 0,0 1-6 15,0-1-6-15,0 6-12 0,-7-7-16 0,7 3-16 0,0-4-12 0,0-1-15 0,-6 3-12 0,6-5-17 0,0 2-15 0,0-6-22 16,0 3-20-16,0-2-25 0,0-2-22 0,0-4-31 0,0-1-29 0,0 6-27 0,0-11-23 16,6 7-46-16,-6-1-53 0,0-7-62 15,0 3-63-15,7-1-10 0,-7-5 12 0,0 4 26 0,0-4 33 0,0 0 40 0,0 0 40 0,0-4 45 0,-7-1 48 0,7-1 48 16,-6-3 47-16,0 0 60 0,-1-1 65 0</inkml:trace>
  <inkml:trace contextRef="#ctx0" brushRef="#br0" timeOffset="181155.16">16789 13346 0 0,'0'-5'34'0,"-6"-1"131"16,6 2 81-16,-5-1 61 0,5-4 51 0,-8 5 49 0,8-8 47 0,-8 3 42 15,8-1 39-15,0 1 33 0,0 0 34 0,0-3 18 0,0-2 15 0,0 4-102 16,0 1-169-16,0 0-94 0,0-1-58 0,0-5-38 0,0 4-30 0,8 3-29 0,-8-3-31 16,8 1-22-16,-3 5-23 0,-5-4-15 0,6 3-16 0,1-3-12 0,-1 5-9 0,2-1-7 15,4 1-9 1,0-2-16-16,3 0-17 0,-10 6-22 0,14 0-27 0,-4 0-35 0,-3 0-37 0,8 0-55 0,-7 0-60 0,5 0-106 0,-4 6-122 0,-1 0-50 15,1-6-15-15,-2 0 7 0,2 0 19 0,-1 0 30 0,-1-6 35 0,-5 0 45 16,0-9 46-16,-2 6 56 16,3-4 58-16,-8-2 68 0,5-6 72 0</inkml:trace>
  <inkml:trace contextRef="#ctx0" brushRef="#br0" timeOffset="181396.39">17273 12799 0 0,'0'15'61'0,"5"-6"174"0,-5-3 97 15,0 3 67-15,0-9 47 0,0 0 35 0,6 0 30 0,-6 0 24 0,7 0 22 16,-7-6 21-16,6 6 19 0,1-3 18 0,-1 3 22 0,1 0-150 0,0 0-243 0,0 0-122 16,-2 0-63-16,3 3-26 0,-3-3-8 0,-5 6 0 0,8 0 2 0,-2-2 6 15,-6-1 7-15,5 3 4 0,-5-1 1 0,0 5 1 0,7-1-2 0,-7 3-5 16,0-3-3-16,8 0-3 0,-8 6-2 0,0 0 0 0,6-5-1 0,-6 3-3 16,0 2-4-16,0 6-3 0,6-8-6 0,-6 7-7 0,0 1-10 0,0-3-12 15,0 7-18-15,0-6-21 0,7 5-24 0,-7 2-26 0,0-3-30 0,0 3-32 0,-7-3-33 16,7-3-42-16,-6 4-45 0,6 1-77 0,-6-1-93 0,-2-5-64 0,-4 2-51 15,-2-3-7-15,1 3 17 0,1-2 30 0,-2-4 38 0,-5-1 41 0,1-4 43 0,-3 5 47 16,3-11 51-16,-3 5 53 0,1 2 58 0,-6-7 73 0,1 2 83 0</inkml:trace>
  <inkml:trace contextRef="#ctx0" brushRef="#br0" timeOffset="183216.28">7046 15833 0 0,'-7'-12'3'0,"7"8"112"0,0-1 75 0,-6 1 57 0,6-1 49 0,0 1 45 0,0-2 42 0,0 6 39 0,0-5 40 0,6 5 34 0,-6-4 30 0,0 4 30 0,0 0 28 0,0-6-79 0,0 6-139 0,7-6-80 0,-7 6-48 0,0 0-35 0,0 0-28 0,0-4-24 0,0 4-24 0,0 0-20 16,0 0-20-16,0 0-18 0,0 0-14 0,0 0-14 0,0 0-9 0,0 0-8 0,0 0-7 0,8 0-4 15,-8 4 1-15,0 2-3 0,5 4-2 0,-5 1-2 0,6-2 0 0,-6 4-1 16,0 2 0-16,8 0 2 0,-8 4-1 0,0 7 5 0,0-7-1 0,0 5 2 15,0 1-4-15,0 5-2 0,0-6-6 0,-8 4-6 0,8 2-5 0,0 0-6 16,-6-2-8-16,1 3-8 0,5-7-6 0,0 0-7 0,-8 0-4 16,8 1-7-16,-7-1-7 0,7-5-5 0,0-4-7 0,0 0-3 0,-6 0-3 0,6 0-2 15,0-5 3-15,0-5 5 0,0 4 9 0,0-5 11 0,0-4 15 0,0 0 13 16,0 0 13-16,0 0 9 0,0 0 11 0,0 0 7 0,0 0 7 0,0-9 6 0,0 5 7 16,0-8 9-16,0 3 5 0,0 0 8 0,0-6 3 0,-6 0 3 0,-1 0-3 15,7-4-2-15,-5 1-7 0,5-3 1 0,-8 2 0 0,0-2 3 0,3-3 4 0,-1-1 1 16,1 7 0-16,-3-6 0 0,0-1-6 0,3 1-2 0,-2 3-10 0,1-3-7 15,0-1-9-15,6 1-5 0,-8 0-5 0,8-1-8 16,-7 1-2-16,7-1-8 0,0 1-5 0,0 0-6 0,7 0-1 0,-7-1-6 0,8 1-2 0,-8 5-4 0,6-6 1 16,-6 11-1-16,6-7-1 0,1 6-3 0,-2 2 0 0,3 3-1 0,0 0 1 15,-3 6-1-15,1-8 2 0,-1 8 0 0,3 4 2 0,0 0 1 0,-3-5 3 0,8 5 2 16,-7 5 2-16,9-5 1 0,-10 4 4 0,9 2 2 0,-9 4 4 0,10 0 3 16,-10 0 0-16,9-1 4 0,-9 7-2 0,3-7 2 0,-2 6 2 15,1-1 1-15,-1-1 2 0,-6 8 3 16,0-6 0-16,0-2 4 0,0 8 2 0,0-2 0 0,-6-4-1 0,6 6 3 0,-7-8-1 0,1 8-2 0,-2-7-4 0,3 5-3 15,-9-4-6-15,9 0-5 0,-2-6-11 0,-1 5-7 0,-5-3-9 0,7 4-7 16,1-6-9-16,-3 1-7 0,-5-5-7 0,7 4-8 0,-1-5-6 0,2 8-13 0,-3-9-15 16,0 3-20-16,8-6-19 0,-5 6-24 0,-1-3-21 0,6-3-48 0,0 6-54 15,0-6-76-15,0 0-82 0,0 0-31 0,0 0-1 0,0-6 12 0,6 3 20 0,-1-3 28 16,3 0 33-16,0-3 37 0,4-1 42 0,-6-4 44 0,7 4 45 16,0-5 58-1,1 0 66-15</inkml:trace>
  <inkml:trace contextRef="#ctx0" brushRef="#br0" timeOffset="183452.55">7462 15675 0 0,'8'6'36'0,"-8"-6"156"0,0 0 92 0,6 0 68 0,-6-6 51 0,0 3 47 0,0 3 41 0,0-7 40 0,0-2 31 0,0 4 31 0,0 1 27 0,0 4 26 0,0 0 22 0,0 0-124 0,0 0-208 0,0 0-118 0,0 0-66 0,0 0-39 0,0 0-23 0,0 0-22 0,0 0-20 0,0 0-12 0,0 0-12 0,0 4-7 0,-6 1-5 0,6-1-4 0,0 8-4 16,0-9-5-16,-8 12-3 0,8 0-1 0,-5 0 0 0,5 0 1 0,-8 4 1 15,8-1 4-15,-5 9 2 0,0-9-2 0,5 7-3 0,-9-6-12 0,4 5-16 16,5-3-19-16,-7 3-25 0,-1-5-25 0,8 5-31 0,-6-3-32 0,6-2-31 0,-5-1-34 16,-3-3-31-16,8 6-41 0,0-8-46 0,-5 2-59 0,5 0-63 0,0-5-42 15,0-1-30-15,0-4 6 0,0 1 26 0,5-2 36 0,-5-4 41 0,0 0 43 0,8 0 47 16,-3 0 43-16,-5-4 45 0,6-2 51 0,2 1 50 0,-1 1 58 0,-2-5 75 0</inkml:trace>
  <inkml:trace contextRef="#ctx0" brushRef="#br0" timeOffset="183768.17">7626 15891 4 0,'13'-9'118'0,"-8"-3"85"0,-5 3 63 0,7-1 52 15,2 1 41-15,-9-6 40 0,5 5 39 0,1-4 37 0,-6-1 38 0,7-1 35 16,-7 3 33-16,0-2-13 0,0 6-40 0,0-6-93 0,5 5-126 0,-5-1-67 16,0 8-41-16,0-7-23 0,0 5-19 0,0-1-12 0,0 6-21 0,0 0-16 15,0 0-21-15,0 0-17 0,0 0-15 0,0 0-12 0,0 0-12 0,0 0-10 16,0 0-8-16,0 0-6 0,-5 0-6 0,5 6-6 0,-7-1-6 0,1-1-4 0,1 5-1 16,-4 2-2-16,-3-1 0 0,6 0-1 0,-7 4-3 0,0 1-1 0,0-2-2 15,-1 3-4-15,2 4-3 0,-7-7-3 0,-2 8-3 0,8-6 0 0,-6-2-1 16,-1 8-1-16,6-6 0 0,-4-2-2 0,4 2-1 0,-6 0-1 0,9-6 2 0,3 1 1 15,-4 4 3-15,5-8 1 0,-6 3 3 0,13 3-3 0,-7-8 2 0,2 1 1 16,5-1-3-16,0-4 2 0,0 0-1 0,0 0 5 0,0 5 1 0,0-5 9 16,5 0 5-16,-5 0 8 0,7 0 8 0,-7 0 11 0,13 0 5 0,-6-5 9 0,0 5 6 15,-2 0 4-15,8-4 4 0,1-1 1 0,-7 5 1 0,7 0-1 0,4-4-1 16,-5-2-5-16,0 6-6 0,0 0-6 0,1-6-5 0,4 6-8 0,-5 0-5 16,0 6-3-16,1-6-7 0,-2 6-7 0,2-6-13 0,-1 4-12 0,-8 1-17 15,9-1-14-15,-7 1-20 0,-1-1-19 0,-1 2-20 0,2 0-24 0,-7-3-27 0,9 9-28 16,-4-9-25-16,-5 3-37 0,0-2-43 0,6 5-54 0,-6-3-58 0,0-1-41 15,0-1-24-15,0 2 3 0,0-1 22 0,0-5 29 0,0 0 31 0,7 4 39 16,-7-4 41-16,0 0 40 0,0 0 40 0,0-4 49 0,5-1 50 0,-5-1 59 0,9 2 74 16</inkml:trace>
  <inkml:trace contextRef="#ctx0" brushRef="#br0" timeOffset="184036.57">8095 15681 0 0,'0'0'59'0,"7"0"171"0,-7 0 98 0,0 0 70 0,0 0 53 0,0 0 47 15,0 0 42-15,-7-6 38 0,7-4 33 0,-6 1 30 0,6 4 22 0,0 5 18 16,0-4 19-16,0 4-156 0,0 0-250 0,0 0-130 0,0 0-74 0,0 0-35 16,0 0-24-16,0 0-15 0,0 0-16 0,0 0-12 0,0 0-6 0,0 4-2 0,0 5 0 15,0-4-1-15,0 5 5 0,0 5 2 0,0 0 0 0,6 0 2 0,-6 0 7 16,0 4 1-16,0-5 3 0,0 11-5 0,0-6-8 0,0 2-13 0,0 3-15 0,-6 1-17 16,6-7-25-16,0 6-21 0,0 1-23 0,-8-1-23 0,8-3-23 0,-6 3-27 15,6-5-26-15,-7 5-31 0,7-5-30 0,0-4-51 0,0 6-55 16,0-8-60-16,0 2-57 0,0-1-10 0,0-2 19 0,-5-4 27 0,5 3 35 0,0-8 37 0,0 3 36 15,0-6 42-15,-8 6 41 0,8-6 45 16,-6 0 45-16,1 0 60 0,-3-6 65 0</inkml:trace>
  <inkml:trace contextRef="#ctx0" brushRef="#br0" timeOffset="184197.74">7842 16022 0 0,'-9'0'97'0,"9"-4"131"0,0-1 84 0,0 1 62 0,-5-2 47 0,5 0 41 15,0 3 37-15,0-9 30 0,0 9 29 0,0-8 27 0,0 7 24 0,5-6 2 16,-5 5-14-16,9-5-126 0,-2 5-190 0,4-5-106 0,-4 5-58 0,7-4-31 15,-9 5-20-15,14-6-12 0,-4 5-11 0,-1-4-9 0,4 2-8 0,1-2-4 0,1 4-7 0,-1 1-13 16,2-5-13-16,-3 3-23 16,1 0-22-16,8 3-27 0,-6-3-30 0,-3 0-35 0,3 2-41 0,-3-1-48 0,3 1-50 0,-10 4-104 0,10-5-130 0,-8 5-53 15,-2 0-15-15,4-4 8 0,-2 4 24 0,-2 0 33 0,5-6 39 0,-11 1 45 16,8 1 46-16,-8-2 54 0,4-4 56 0,-2 1 60 0,-2-2 65 0</inkml:trace>
  <inkml:trace contextRef="#ctx0" brushRef="#br0" timeOffset="184416.77">8752 15799 0 0,'0'28'65'16,"0"-4"176"-16,0-5 102 0,0 2 71 0,-5-6 50 0,-2-6 40 0,7 0 28 15,-6-3 25-15,6-6 16 0,-8-6 17 16,8 6 14-16,0 0 16 0,0 0 19 0,0 0-154 0,8 0-246 0,-8-5-127 0,0 5-61 16,6-4-29-16,1 4-11 0,-7-5-3 0,5 5 5 0,-5-4 3 0,8-2 7 0,-2 6 4 0,-6-4 6 0,5-1-1 15,3-1-6-15,-8 3-4 0,5 3-14 0,2-7-6 0,2 2-10 0,-4 1-11 16,1-1-12-16,1 1-17 0,-1-2-18 15,1 6-23-15,6-3-26 0,-7 3-34 0,2-6-39 0,5 6-51 0,-8 0-53 0,9 0-103 0,-9 6-122 0,2-6-48 0,1 3-13 16,-3-3 10-16,2 6 21 0,-7-2 31 16,0-4 37-16,0 9 41 0,0-4 47 0,-7 2 53 0,2-4 56 0,-3-3 62 0,-4 6 69 0</inkml:trace>
  <inkml:trace contextRef="#ctx0" brushRef="#br0" timeOffset="184572.73">8760 16106 34 0,'-8'14'188'0,"8"0"108"0,0-4 77 0,-5 1 57 16,5-1 41-16,0-1 36 0,0-9 29 0,0 0 22 0,0 0 19 0,0 0 18 15,0 0 16-15,0 0-40 0,0 0-72 16,0 0-142-16,5 0-181 0,3-4-94 0,-8 4-48 0,6-5-23 0,7-2-11 0,-8 4-7 0,11-3-3 0,-11 1-5 0,8-5-5 0,0 5-10 16,0-4-14-16,6 5-17 0,-6-6-21 0,6-1-26 0,-4 2-33 0,4 3-34 15,-6-3-37-15,6-1-75 0,-7 7-83 0,2-9-79 0,4 9-73 0,-10-3-20 0,5-4 7 16,1 5 19-16,-9 1 29 0,3-1 35 0,-1 1 36 0,-2-2 43 0,-5 0 46 16,0-3 51-16,7 3 54 0,-7 3 70 0,0-8 78 0</inkml:trace>
  <inkml:trace contextRef="#ctx0" brushRef="#br0" timeOffset="185284.96">9254 15900 0 0,'0'10'43'0,"0"-5"164"0,0 4 102 0,0-3 70 0,0-6 49 0,0 0 39 15,0 0 31-15,7 4 29 0,6-8 29 0,0-2 23 0,-5 1 21 0,-3 1 22 16,-5-5 15-16,5 3-133 0,3-3-218 0,-8 3-126 0,6 3-71 0,-6-9-34 16,7 8-11-16,-7-1-5 0,6 1 0 0,-6-2-2 0,0 3-4 0,7 3 0 15,-7-6-2-15,0 0 0 0,0 6-1 0,0 0-5 16,0 0-4-16,0 0-9 0,0 0-5 0,0 0-7 0,0 0-4 0,0 0-5 0,0 0-4 15,0 0-3-15,0 0-3 0,6 0-1 0,-6 0 1 0,8 6-2 0,-8-6 3 0,5 6 1 16,3-3 1-16,-3 3-2 0,0 3-2 0,9-5-5 0,-7 8-8 0,1-3-8 0,4 0-8 0,-5 6-9 31,-2-6-10-31,9 1-10 0,-7 5-6 0,-1 0-11 0,-6-6-5 0,7 6-7 16,-2 0-2-16,-5-5 1 0,0 4 6 0,0 2 5 0,0-7 11 0,0 6 9 16,0-6 12-16,0 1 11 0,0 5 11 0,-5-6 11 0,5-3 12 0,-7 3 9 0,7 0 11 15,-6 1 7-15,6-5 7 0,-7 1 7 0,7-3 2 0,-7 9 4 0,0-8 3 16,7 0 3-16,-5-4 5 0,-2 5 8 0,7-5 12 0,-6 6 7 0,0-6 9 15,6 3 9-15,-8-3 10 0,8 0 4 0,0 0 6 0,-7 0 7 0,7-3 5 16,-5 3 4-16,5-6 3 0,0 6-2 0,0-5-2 0,-9 1-8 0,9 4-6 0,0-4-11 16,0-1-11-16,-5-2-8 0,5-2-9 0,0 4-8 0,0 1-9 0,0-7-5 15,0 2-10-15,0 5-8 0,0-6-6 0,5-5-5 0,-5 4-6 0,9-2-3 16,-9 4-4-16,5-6-6 0,2-1-3 0,1 2-6 0,-8-2-6 0,6 7-6 16,0-6-4-16,6 0-3 0,-5 6-3 0,0-1 1 0,0 1 1 0,6-2-2 15,-8 2 0-15,9 5 2 0,-7-2-1 0,4 2 5 0,5-1-1 0,-5 5 6 0,-3 0 2 16,4 0 0-16,1 5 6 0,1-5-5 0,-1 4-3 0,-8 6-6 0,9-5-8 15,-2 4-6-15,-3 1-9 0,-4 5-4 0,1-6-8 0,1 1-2 0,-2 4-6 0,4 1-5 16,-2 1-4-16,-7-7-4 0,5 6 1 0,-5 0-2 0,6 0 0 0,-6-6 5 16,0 1 6-16,7 5 3 0,-7-6 6 0,0 1 4 0,0-5 6 0,6 4 2 15,-6-3 4-15,0 3 8 0,0-3 4 0,0-3 6 0,8-3 5 0,-8 7 9 16,0-2 7-16,0-5 11 0,0 0 13 0,0 0 17 0,0 0 18 0,0 0 18 16,0 0 14-16,0 0 11 0,0 0 8 0,0 0 6 0,0 0 6 0,0 0 1 15,0-5 2-15,0-2 0 0,0 4 3 0,0-3-4 0,0 1-5 0,7 1-8 16,-7-7-15-16,0 7-12 0,0-5-11 0,0 3-6 0,0-3-4 0,0 3-6 0,0-3-1 15,5-1-2-15,-5 1-3 0,0 0-2 0,6-3-4 0,-6 3-6 0,6-6-3 16,1 6-2-16,-7-1-6 0,8-5-6 0,-3 6-4 0,3-6-6 0,-2 5-7 16,7-5-3-16,-6 6-6 0,5-2-1 0,0 2-3 0,4-1-1 0,-5 1-2 0,1 0 1 15,9 2-3-15,-9 2 5 0,8 5-1 0,-6-4 2 0,4 8 2 0,-4-4 1 0,6 5 5 16,-7 2 1-16,-2-4 1 0,5 3 1 0,2 3-1 0,-4 1 0 16,-9-1-4-16,8 6-6 0,-5-4-7 0,5 2-8 0,-8 2-12 0,3 0-7 0,-2 0-10 0,-6-5-7 15,7 8-9-15,-1-3-10 0,-6 0-12 0,0-5-13 0,0 5-11 0,0 0-13 16,0-6-16-16,0 1-17 0,-6-1-17 0,6 6-17 0,-7-10-16 0,7 4-33 15,-6 3-41-15,6-4-56 0,0-3-56 0,-8 4-34 0,8-3-19 0,0-6 5 0,0 6 17 16,0-3 26-16,8-3 31 0,-8 0 38 0,6 0 38 0,1 0 39 0,-1 0 39 16,-1-3 52-16,2-3 51 0,7-3 60 0,-1 3 64 0</inkml:trace>
  <inkml:trace contextRef="#ctx0" brushRef="#br0" timeOffset="185946.71">10382 15915 0 0,'0'-9'33'0,"5"-1"153"0,-5 5 90 0,0-4 68 0,-5-3 52 0,5 3 46 0,0-1 44 0,-7 1 39 0,7-6 39 0,0 5 35 0,-8 1 33 0,8 0 35 0,0-2 29 0,-6 1-118 0,6 4-200 0,0 2-111 0,0-1-68 0,-6 1-38 0,6 4-28 16,0-5-25-16,0 5-21 0,0 0-21 16,0 0-21-16,0 0-21 0,0 0-20 0,0 0-17 0,-7 0-14 0,7 0-9 0,0 5-6 15,-5-1-3-15,5 1-1 0,-8-1 1 0,0 8 3 0,3-3 5 0,-1 1 4 0,1 4 5 16,-2-4 3-16,-2 5 6 0,4 0 3 0,-8-2 2 0,8 2 1 0,-11 0-2 16,11 0-2-16,-9 4-2 0,9-4-1 0,-3 0-3 0,-4 0-1 0,5 0-5 0,0 0-4 15,2-2-6-15,-3 2-6 0,3-6-8 0,-3 6-7 0,2-5-7 0,6-1-5 0,-5 2-7 16,5-1-4-16,0-1-3 0,0-3 2 0,0 3-1 15,5-5 1-15,-5 1 7 0,0 1 7 0,6-2 8 0,-6-4 13 0,8 5 11 0,-3-5 12 0,3 0 15 16,-8 0 12-16,12-5 10 0,-5 5 13 0,5-4 8 0,-4-2 4 0,5 1 6 0,-2-4-1 16,5 5 2-16,-5-6-1 0,10-1-2 0,-9 2-2 0,7-1 0 0,-6 1 2 0,0 0 0 15,8-6 7-15,-10 3 4 0,2 3 2 0,2 0 3 0,-3-7 5 0,0 7 5 16,2 0 4-16,-7-2 7 0,-1-3 6 0,-1 9 5 0,3-10 0 0,0 5 2 16,-8 1 0-16,5 4-2 0,-5-5-4 0,0 1-2 0,0 3-2 0,8 3-5 15,-8-4-5-15,0 7-6 0,0-9-10 16,0 9-10-16,0 0-14 0,0 0-13 0,0 0-12 0,0 0-10 0,0 0-9 0,0 0-8 0,-8 0-7 0,8 4-3 15,0 1-5-15,-5 2-1 0,5-4-5 0,0 8 2 16,-8-7 1-16,8 11 4 0,0-6 5 0,-8 6 5 0,8-5 7 0,0 5 4 0,-5 0 1 16,5-6 1-16,0 6-6 0,0-5-2 0,0 4-5 0,0-4 0 0,0-1-6 15,5 3-3-15,-5-3-4 0,0-5-7 0,8 5-5 0,-8-3-5 0,8-1-6 16,-3-1-2-16,-5 2-3 0,8-1-4 0,-3-5-3 0,0 4-3 0,4-4-7 0,-2 0-3 0,4 0-6 16,-3-4-2-16,5 4-2 0,-8-5 4 0,9-1 2 15,-9-3 3-15,10 3 6 0,-1 2 5 0,-9-5 6 0,8 0 6 0,-7-3 8 0,9 3 9 0,-10-1 11 0,1 1 9 0,2 0 9 16,4-3 12-16,-6-3 14 0,-6 6 13 15,7 0 13-15,0-6 14 0,0 0 12 0,-2 0 12 0,-5 2 10 0,8-2 10 0,-3-1 11 0,-5 2 9 0,6-5 8 16,-6-2 7-16,0 8 8 0,8-7 0 0,-8 0 4 0,0 0-5 0,0 2-3 0,0-2-3 16,0 0-2-16,0 2-4 0,-8-3-2 0,8 7-7 0,0 0-7 0,0-2-10 15,0 7-11-15,0-2-23 0,0 7-61 0,0-1 0 16,0 5 0-16,0 0 0 0,0 0 0 0,0 0 0 0,0 0 0 0,0 5 0 0,0 4 0 0,0 1 0 16,0-1 0-16,0 7 0 0,0 4-20 0,0-2-10 0,0 7 1 0,0-1 7 15,0 6 7-15,0-6 3 0,0 7 4 0,0-3-2 0,0 2-3 16,0-2-5-16,-6-3-9 0,6 4-7 15,0-4-10-15,0-7-9 0,0 9-15 0,0-5-13 0,6-1-13 0,-6-2-20 0,0-4-19 0,0 5-19 16,0-6-22-16,0 0-22 0,0 1-26 0,8-6-22 0,-8 3-23 16,0-4-30-16,5-3-29 0,-5 4-54 0,7-9-66 0,-7 6-42 0,9-6-31 15,-4 0 7-15,1 0 20 0,1-6 32 0,-2 3 35 0,4-3 41 0,-4-3 42 0,8 0 43 0,-6-1 42 0,7-1 48 0,-2-4 50 16,-5 2 61-16,5-2 80 0</inkml:trace>
  <inkml:trace contextRef="#ctx0" brushRef="#br0" timeOffset="186231.4">10993 15973 0 0,'19'-15'4'0,"-4"6"115"0,-4-1 79 0,2-5 57 0,0 6 50 0,1-6 46 0,-1 6 44 0,0-7 42 0,-6 2 43 0,-1 1 41 0,-1-2 40 0,3 3 37 0,0-1 34 0,-8-2-74 0,5 6-135 0,-5-3-77 0,6 3-47 0,-6 0-32 0,0-1-22 0,7 5-25 0,-7 1-21 0,0-1-26 0,0 5-23 0,0 0-28 0,0-7-29 0,0 7-22 0,0 0-21 0,-7 0-19 0,1 0-18 0,1 7-15 0,-3-2-14 0,0-1-11 0,-3 1-8 0,-2 5-8 15,-2-1-5-15,-4 0-3 0,6 3-6 0,-6 3 1 0,-1-2-1 0,1 2 2 0,-2 0 6 16,3-6 2-16,4 6 4 0,-4 1 2 0,-3-2 3 0,9 0 3 16,-8 0 4-16,8 1-1 0,-2-5 4 0,1 5 1 0,0-6 3 0,7 0 3 0,-1 3 2 15,2-3 4-15,-4-3-2 0,4 3 4 0,5-5-4 0,-7 5 1 16,7-3-2-16,0 0-1 0,0-3 0 0,0-3 0 0,7 6 4 0,-7 0 2 0,5-3 4 0,-5-3 3 15,9 6 2-15,-4-2 5 0,2-4 3 0,-1 5 2 0,7-1 2 0,0-4 2 16,-6 6 1-16,5-6 2 0,8 0 0 0,-6 5 0 0,-1-5-3 0,6 4-4 16,2-4-6-1,-9 0-6-15,7 6-8 0,0-6-14 0,2 5-14 0,-9-5-20 0,7 4-20 0,1 2-25 16,0-6-29-16,0 4-28 0,-9 1-35 0,10-1-31 0,-3 1-32 0,-4 1-50 0,-1-2-56 16,1 1-71-16,-2 1-73 0,-5-3-19 0,0 4 9 0,-2-2 23 15,3-1 32-15,-1-4 39 0,-2 4 40 0,-5-4 46 0,0 0 44 0,0 0 46 0,9 0 47 0,-9 0 58 0,0 0 63 0</inkml:trace>
  <inkml:trace contextRef="#ctx0" brushRef="#br0" timeOffset="186658.1">11377 16155 0 0,'0'0'18'0,"0"-6"137"0,-5 1 83 0,5 1 62 15,-8-2 52-15,1 1 43 0,7-4 46 0,-5-1 37 0,-4 1 41 0,-1-1 34 0,2-1 33 16,3 2 31-16,-3-4 29 0,2 1-97 0,-1 9-173 0,1-9-98 0,-2 3-56 16,3 0-36-16,-3 5-24 0,8-8-18 0,-5 9-20 0,0-9-21 0,5 9-17 0,-9-3-15 15,9 6-15-15,0-5-16 0,0 5-16 0,0 0-13 0,0 0-14 0,0 0-13 16,0 0-8-16,0 0-11 0,0 0-7 0,0 0-4 0,0 0-1 0,0 5-1 15,0 1 2-15,0-3 0 0,0 9 3 0,0-9 2 0,0 9 5 0,9-3 5 16,-9 4 6-16,5 2 6 0,-5 0 3 0,5 0 2 0,3-5 1 0,-3 5-4 16,3 0-6-16,-2-2-6 0,1-2-7 0,7-2-4 0,-9 0-4 0,8 3-7 15,-8-4-6-15,9-3-2 0,1 1-5 0,-3-3-4 0,-5 3-3 0,11-6 2 0,-10 0 3 16,5 0 2-16,1 0 7 0,-2 0 7 0,-1-6 6 0,5 6 8 0,-5-3 7 16,2-3 5-16,-6 1 10 0,6 1 5 0,-7-5 9 0,2 2 9 0,-3-2 9 15,3 0 6-15,-3-2 9 0,3 2 6 0,-2-1 8 0,-6-5 5 0,5 6 4 0,-5-6 4 16,0 5 5-16,0-5 3 0,0 0 3 0,0-3 2 0,0 2 1 0,-5 1 3 15,5 1 0-15,-6-5 2 0,-2 4-2 0,3-4 2 0,-3 4 2 0,3 0 1 16,5 0 1-16,-8 2-2 0,2-2-2 0,1 6-4 0,-3-3-7 0,8 3-7 16,-7 5-8-16,1-1-12 0,-1 1-10 0,7 4-13 0,-6 0-5 0,1 0-10 15,5 0-8-15,-8 4-8 0,0 1-7 0,3 4-5 0,-1-5-3 0,-1 11-1 0,2-3 1 16,-4 1 1-16,4 1 3 0,-2 2 5 0,1 3 8 0,-2-5 2 0,2 1 2 16,-1 4 2-16,2 2-3 0,5-6 1 0,-7 4-4 0,7-1-1 0,0-3-2 15,0 6-4-15,0-2-7 0,0-4-7 0,7 4-7 0,-7-5-7 0,5 7-11 16,2-6-11-16,-1 4-13 0,8-4-15 0,-7 0-16 0,7-2-22 0,-2-4-22 0,-1 6-35 15,5-3-37-15,-5-3-50 0,9 0-56 0,-7 1-88 0,6-5-101 0,2 4-34 16,-3-2-3-16,2-7 16 0,0 0 25 0,-7 0 32 0,5 0 35 0,3-7 43 0,-2-2 44 16,1 4 50-16,-8-5 55 0,8-4 64 0,-6-2 67 0</inkml:trace>
  <inkml:trace contextRef="#ctx0" brushRef="#br0" timeOffset="186869.68">11833 16158 0 0,'-13'25'54'0,"0"-1"174"0,0 1 105 0,7-5 77 0,-7 0 62 0,5-2 48 0,3-3 45 0,-2 0 36 0,19-4 31 0,-4-3 26 0,-2-3 22 0,-6 1 19 0,0-6 22 0,0 4-150 0,0-4-243 0,0 0-135 0,0 0-77 0,7 5-44 0,-7-5-25 0,0 0-15 0,6 0-11 16,-6 0-7-16,7 0-5 0,-7 0-2 0,6 0 3 0,2 0 1 0,-3 0-1 15,2-5-6-15,4 5-9 0,-2-4-12 0,3-2-12 0,-4 1-16 0,3-3-17 0,2 3-20 16,1-1-31-16,-1-4-33 0,-1 1-38 0,2-2-47 0,-1 2-52 0,8 0-87 16,-16 5-103-16,9-8-75 0,-2 3-59 0,-6-1-11 0,8 1 12 0,-7-6 24 0,-2 6 32 15,3-6 43-15,-3 4 44 0,3-9 52 0,-2 6 56 0,-1-1 63 0,2 2 62 16,-7-8 82-16,9 6 87 0</inkml:trace>
  <inkml:trace contextRef="#ctx0" brushRef="#br0" timeOffset="187369.77">12199 15906 0 0,'-8'9'29'0,"1"-5"158"0,1 1 106 16,0 1 81-16,6-2 64 0,-7 1 52 0,2-5 47 0,5 0 44 0,5 0 40 16,2 0 35-16,-7 0 33 0,0 0 26 0,0 0 28 0,0-5-117 15,0 5-199-15,0 0-128 0,0 0-88 0,0 0-54 0,0 0-39 0,0 0-118 0,0 0 0 16,0 0 0-16,0 0 0 0,0 0 0 0,0 0 0 0,0 0 0 0,0 0 0 0,0 0 0 15,0 0 0-15,0 5 0 0,0 1 0 0,0-2 0 16,0 5 0-16,0 1 0 0,0 4 0 0,0-2 0 0,0 3 0 0,6-2 0 16,-6 8 0-16,0-3 0 0,0 1 0 0,6 2 0 0,-6-2 0 0,0 5 0 0,7-3 0 0,-7 3 0 15,0 0 0-15,8 0 0 16,-8 1 0-16,5-6 0 0,-5 5 0 0,0-3 0 0,8 3 0 0,-8-6-9 0,6 3-63 0,-6-7-7 16,5 6-11-16,2-5-4 0,-7 4-8 0,8-4-6 0,-8 0-6 0,6 4-3 0,-6-10-6 0,6 6-6 15,-6-4-4-15,7 2-6 0,-7-7-4 0,5 3 3 0,-5-3 4 16,0-2 12-16,8 2 12 0,-8-6 13 0,0 0 10 0,0 0 13 15,0 0 9-15,0 0 12 0,-8-6 12 0,8-4 14 0,0 5 14 0,-5-5 14 16,5-3 14-16,0 2 6 0,-7-4 5 0,1 0-1 0,6-3-4 0,-6 2 0 0,6-2 2 16,-8-1 4-16,1-2 3 0,7 2 4 0,-5-2 7 0,5 3 5 0,-6-6 3 15,6 3 4-15,-8-3 6 0,8 5 3 0,-5-6 6 0,5 7 2 0,0-9 1 0,-8 9-3 0,8-7-1 0,0 1-3 0,0 5-7 16,8-7-2-16,-8 7-9 0,0 1-5 0,5-7-8 0,-5 4-7 0,8 3-6 16,-8-3-8-16,6 2-7 0,-1 4-4 15,-5 1-5-15,7 0-5 0,1 0-3 0,-8 2-6 0,6 3-4 0,-6-1-5 0,6 7-2 0,1-3-1 16,-2 0-1-16,-5 3 0 0,8 3 1 0,0 0 1 0,-3 0 3 15,6 3 2-15,-4-3 3 0,7 6 3 0,-7 3 3 0,4-3 6 16,-2 3 3-16,3 0 6 0,2 1 4 0,-9 1 6 0,3 3 0 0,4-5 4 16,-5 6-3-16,0 0 0 0,-2 0-3 0,-5-6 0 0,8 6 3 0,-8 0 0 0,0-5 2 0,0 4 0 15,0 2 1-15,0-7 1 0,0 6-5 0,-8-6-6 0,3 1-12 0,5 5-13 0,-7-6-12 0,0 1-16 16,2-1-19-16,-10-4-21 16,10 5-25-16,-9 1-31 0,9-8-33 0,-11 4-35 0,5 2-40 0,-1-5-54 0,-4-4-64 0,5 5-61 0,6-5-54 0,-11 6-12 0,4-6 9 0,6 0 25 15,-8 0 29-15,7 0 35 0,2 0 38 0,-1-6 42 0,-2 6 45 0,3-5 46 16,5 5 48-16,-8-4 59 0,8-5 68 0</inkml:trace>
  <inkml:trace contextRef="#ctx0" brushRef="#br0" timeOffset="187606.34">12531 15793 0 0,'5'-5'59'0,"2"1"175"0,-7 4 103 0,6-6 75 0,-6 6 64 0,0 0 52 0,0-6 45 0,0 6 38 0,0 0 33 0,0 0 29 0,0 0 26 15,0 0 25-15,0 0 25 0,6 0-153 0,-6 0-247 0,0 0-133 0,0 0-76 16,0 0-43-16,0 0-32 0,0 0-56 0,0 0-9 0,0 0 0 0,0 0 0 15,0 0 0-15,0 0 0 0,8 6 0 16,-8 0 0-16,0 3 0 0,0-3 0 0,0 3 0 0,0 0 0 0,0 7 0 0,0-1-2 0,0-2-2 0,0 1 3 16,-8 2 1-16,8 3-2 0,0-5-4 0,-6 7-10 0,6-2-10 15,-6-1-11-15,-1 3-13 0,7-2-9 0,-5 2-13 0,-3-3-16 0,2 7-19 16,-1-5-23-16,1-1-28 0,-1 5-30 0,2-3-35 0,-4-2-36 0,4-1-35 0,5 3-31 0,-5-8-52 16,5 2-56-16,-8 6-60 0,8-8-61 0,8-2-13 0,-8-2 13 0,5 1 27 15,0 1 37-15,4-7 43 0,-4 0 46 0,2-4 50 0,6 5 52 0,-7-10 51 16,7 5 51-16,-6-4 60 0,5-5 68 0</inkml:trace>
  <inkml:trace contextRef="#ctx0" brushRef="#br0" timeOffset="187985.45">12855 16018 0 0,'0'-9'19'0,"8"3"148"16,-8-3 105-16,5-3 78 0,-5 9 61 0,0-8 52 0,0-3 44 0,8 5 39 16,-1-2 37-16,-2 1 33 0,-5-4 31 0,7 4 27 0,-7-5 23 0,0 5-108 0,0 1-184 15,0 4-123-15,0-5-96 0,0 7-52 0,0 3-32 0,0-6-24 0,0 6-19 16,0-6-17-16,0 6-17 0,0 0-19 0,0-3-11 0,-7 3-12 0,7 0-7 15,-5 0-8-15,-2 0-3 0,-1 3-2 0,3 9-4 0,-9-9 0 0,1 7-1 16,0-1 1-16,0 6 3 0,0-4 3 0,-6 3 6 0,-2 0 5 0,9 7 4 16,-8-8 4-16,0 2 2 0,1 6 2 0,7-6-1 0,-8-2-1 0,0 8 0 0,9-6-1 15,-10-2-1-15,8 2-2 0,-1 0-4 0,2 0 1 0,-2-2-4 0,1-2-1 16,0-2-1-16,7 0-2 0,-1 3 0 0,1-4 0 0,-1-3 1 0,7 1-2 16,-5-3 3-16,5 3-1 0,0-6 1 0,0 0 3 0,0 0 4 0,0 0 6 15,5 6 10-15,2-6 8 0,-7 0 9 0,6 0 7 0,1 0 6 0,7 0 9 0,-9 0 4 16,8 0 3-16,1-6 7 0,-2 6 4 0,7 0 1 0,-6 0 3 0,8-6-1 15,-2 6-3-15,1 0-3 0,-1 0-5 0,0 0-1 0,1 0-6 0,0 0-4 16,1 0-4-16,-3 0-5 0,-5 0-2 0,7 6-5 0,-1-6-4 0,-6 6-2 0,6-3-5 16,-11-3-4-16,4 6-4 0,0 0-10 0,3-2-10 0,-9 1-13 15,1-1-13-15,-1 1-13 0,-6-1-15 0,5 2-16 0,-5-1-21 0,7-5-22 0,-7 4-24 16,0 2-24-16,0-6-31 0,0 6-33 0,0-2-32 0,0 1-35 0,0-5-55 16,0 0-64-16,0 0-52 0,0 0-43 0,0 9-3 0,0-9 17 0,0 0 27 0,0 0 36 15,0 0 40-15,0 0 42 0,9 0 45 0,-9-5 46 0,5 1 50 0,1-1 51 0,-6-5 61 16,7 0 76-16</inkml:trace>
  <inkml:trace contextRef="#ctx0" brushRef="#br0" timeOffset="188206.48">13018 15900 0 0,'-5'-4'23'0,"5"-7"146"0,0 8 92 0,0-9 71 0,0 8 53 0,0-5 48 16,0 0 40-16,5-3 38 0,8-3 34 0,1 6 33 0,-9 0 29 16,3-1 25-16,-1-5 26 0,-2 5-110 0,-5 5-184 0,8-4-112 0,-2 3-68 15,-1 2-41-15,3-1-26 0,-8 1-18 0,8-1-17 0,-3 5-13 0,-5 0-15 0,6 0-10 0,-6 0-7 16,7 0-5-16,-7 5 0 0,5-1-1 0,-5 5-5 0,9-3 0 0,-9 8 1 15,0-4-2-15,5 5 2 0,-5 4 1 0,0 2 1 0,0-3 0 0,7 1 2 16,-7 7-2-16,0-7-1 0,0 11-5 0,0-7-6 16,0 3-8-16,0-2-13 0,6 4-12 0,-6-3-12 0,0-1-19 0,0 6-16 0,0-6-22 0,7 1-24 15,-7-1-26-15,0-3-27 0,0 1-31 0,7-1-30 0,-7-2-38 16,7 1-33-16,-7-1-56 0,0-4-58 0,5 0-75 0,-5 0-80 0,0-5-19 0,8-1 8 0,-8 0 26 16,0-3 34-16,5-2 42 0,-5-4 43 0,0 0 47 0,0 0 49 0,0 0 50 15,-5-4 53-15,-3-6 63 0,8 1 67 0</inkml:trace>
  <inkml:trace contextRef="#ctx0" brushRef="#br0" timeOffset="188411.46">13005 16134 0 0,'-11'-5'30'0,"4"1"151"16,-7-1 86-16,1 1 67 0,8-2 55 0,-4 2 50 0,-3-1 47 0,6-1 41 15,6 2 41-15,-7-1 33 0,7-1 33 0,0 6 27 16,-6-4 24-16,6 4-117 0,0 0-196 0,0 0-108 0,0 0-59 0,6-5-40 0,-6 5-29 0,0 0-24 0,0 0-21 16,0 0-19-16,7 0-18 0,-7 0-12 0,6-4-9 0,-1 4-8 0,2-6-4 15,2 6-7-15,-4 0-8 0,8-3-5 0,1 3-4 0,-2-6-8 0,7 0-11 16,1 6-12-16,0-3-15 0,0 3-22 15,-1-6-22-15,0 0-38 0,7 6-36 0,-6-4-49 0,-1-1-54 0,0 5-113 0,-4-4-134 0,4-1-74 0,-6-5-40 16,0 4-1-16,0-3 13 0,0 3 28 0,-7-8 36 0,2 4 40 16,-3-3 48-16,-5-2 55 0,5 0 57 0,-5-4 67 0,-5-2 70 0,5 3 94 15,-5-6 106-15</inkml:trace>
  <inkml:trace contextRef="#ctx0" brushRef="#br0" timeOffset="189137.45">13892 15623 56 0,'5'-6'129'0,"-5"0"45"0,0 2 34 0,7-5 32 0,-7 3 27 0,0 1 29 0,0 1 26 0,0-1 29 0,7 1 28 0,-7-2 29 0,0 0 27 0,0 2-46 0,0-1-87 0,0 1-53 0,0 4-26 0,0-5-17 0,0-1-6 0,0 6-5 16,0-4-1-16,0-1-5 0,0 5-1 0,0-4-5 0,0 4-5 0,0 0-9 0,0 0-5 0,0 0-5 16,0-5-4-16,0 5-2 0,0 0-3 0,0-7-5 0,0 7-5 0,0-3-5 0,0 3-6 15,0 0-11-15,0 0-9 0,-7 0-13 16,7-6-11-16,-7 6-13 0,7 0-14 0,-5-4-15 0,-2 4-16 0,1 0-13 0,-2 0-15 0,2 0-9 0,-6 4-11 15,4 2-7-15,-3-3-3 0,-9 9-4 0,6-3-3 16,-5 6 1-16,-1-2 3 0,1 8 5 0,-1 3 2 0,1 1 8 0,-1 3 6 0,0 2 4 0,1 0 6 0,-2 4 3 16,3-4 4-16,5 3 0 0,0-2-2 0,-1 3 1 15,9-1 0-15,-10-3-2 0,10-2-2 0,5 2-3 0,-7-2-3 0,7-1-4 0,0 1-7 0,7-4-10 16,-7 0-8-16,5 0-15 0,10 1-15 0,-10-1-15 0,9-3-21 0,-1 3-22 16,0-8-23-16,0 2-26 0,1-3-32 0,4 1-28 0,3-2-28 0,-2-6-46 0,1 3-51 15,-1-2-82 1,-1-3-91-16,-4-3-27 0,6 4 4 0,-1-2 22 0,2-5 33 0,-8-5 37 0,6 5 40 0,-7-10 43 0,2-1 47 0,-1 1 45 0,-8-8 49 0,9-3 57 15,-9 2 66-15</inkml:trace>
  <inkml:trace contextRef="#ctx0" brushRef="#br0" timeOffset="189606.19">14113 15656 0 0,'-7'-5'37'0,"7"1"163"0,0-2 102 0,0 6 76 15,0-4 56-15,7-1 44 0,-7-4 38 0,5 3 29 0,9 0 25 16,-7 2 24-16,4-5 21 0,-11 3 19 0,8 1 19 0,-8 1-130 0,0 4-212 0,0-5-126 15,0 5-80-15,8 0-42 0,-8 0-24 0,0 0-11 0,0 0-8 16,0 0-3-16,0 0-5 0,0 0-2 0,0 0-2 0,0 0-2 0,0 0 1 16,-8 0-2-16,8 5 0 0,0 4-3 0,0-3 1 0,-8 3-3 0,8 7 1 15,-5-2-1-15,-1 5 0 0,6 0 1 0,-7 2 3 0,2 3 1 0,-4 0 3 16,4-5-1-16,-2 6-2 0,-4-1-3 0,2-3-9 0,2 3-5 0,2-6-9 0,-2 3-8 16,1-7-3-16,0 6-10 0,-2-5-5 0,8-2-7 0,-7 2-7 0,2-6-5 15,5 6-5-15,-6-3-4 0,6-8-3 0,0 5-2 0,0 0 0 0,-8-3 3 16,8 0 5-16,0-6 7 0,0 0 6 0,0 0 12 0,0 3 11 0,0-3 15 15,0 0 14-15,0 0 15 0,0 0 14 0,0 0 14 0,8-3 14 0,-8 3 10 16,0-6 10-16,0 0 7 0,6 2 7 0,-6-1 2 0,0-4 3 0,0 5 2 16,5-8-1-16,-5 3-2 0,0 0-4 0,0-2-5 0,7-3-9 0,-7 5-6 0,0-6-5 15,8 0-5-15,-8 0-5 0,6-3-3 0,-6 2-4 0,6-2-3 0,-6-3-5 0,7 2-3 16,-7-1-5-16,5 0-6 0,2 0-3 0,2 2-2 0,-4 2-2 0,-5-2-1 16,6 3-2-16,1-1-4 0,-2 7 1 0,4-6-3 0,-9 11 0 0,5-6-3 15,2 6-2-15,-7-2-3 0,6 6-1 0,-6-6-1 0,5 12 1 0,-5-6 1 16,8 6 1-16,0-2 1 0,-3 6 2 0,2 0 3 0,0-1 1 0,-2 10 1 0,3-4-3 15,4 5 5-15,-5 0 1 0,0-2 2 0,-2 6 0 0,11 3-1 16,-11-9 0-16,1 7-1 0,-1-1-3 0,11 1-2 0,-11-1-1 0,2 0-3 0,-1 1-2 16,-1 5-1-16,4-6 1 0,3 1-6 0,-6-1-3 0,1 4-9 0,-1-7-6 15,2 3-7-15,-1 1-13 0,4-7-10 0,-3 6-14 0,-3-8-15 16,3 2-20-16,-3 3-21 0,3-6-22 0,-2-2-25 0,-1-2-27 0,3-2-27 0,-1 7-29 0,-7-11-36 16,6 3-39-16,-6-3-73 0,8 1-83 0,-8-6-40 0,0 4-16 0,0-4 12 15,0 0 25-15,0 0 33 0,-8-4 37 0,2-2 42 0,6-3 44 0,-7 0 44 0,-6 0 49 16,7-7 54-16,-7 1 57 0</inkml:trace>
  <inkml:trace contextRef="#ctx0" brushRef="#br0" timeOffset="189784.06">14061 15954 79 0,'-6'4'212'0,"6"-4"94"0,-8 0 74 0,8 0 52 0,0 0 42 0,0 0 28 0,0 0 21 0,0 0 23 0,0 0 21 0,0 0 21 0,8 0 22 0,-2 0-57 0,0 0-104 0,1-4-125 0,5 4-136 15,-3-5-76-15,2 5-43 0,1 0-23 0,9-4-6 0,-10 4 0 0,10 0 4 0,-2-6 1 0,8 6 1 16,-7-5-8-16,4 5-12 0,-3 0-18 0,6-4-27 0,-2 4-27 0,1 0-28 15,-7-6-33-15,2 6-32 0,5 0-41 0,-7 0-47 0,-6-5-93 0,6 5-109 0,2 0-80 16,-9 0-60-16,2-4-17 0,-1-1 6 0,-8 1 25 0,9-6 32 0,-9-1 39 16,-5 1 41-16,8-4 48 0,-8 1 48 0,0-8 58 0,0 2 61 0,0-5 83 15,0-1 92-15</inkml:trace>
  <inkml:trace contextRef="#ctx0" brushRef="#br0" timeOffset="190084.67">14745 15665 0 0,'0'16'60'0,"6"-7"173"0,-6 6 95 0,5-10 67 15,-5-1 48-15,0 2 38 0,0-6 32 0,0 0 29 0,7-6 25 0,-7-3 25 0,0 3 23 16,0 3 25-16,0-3 27 0,0 6-143 0,0-4-234 0,0 4-117 0,0-5-55 16,0 5-27-16,0 0-9 0,0 0-4 0,0-6-5 15,-7 6 0-15,7-3-8 0,-5 3-6 0,-1-7-7 0,-1 7-11 0,7-5-10 0,-14 1-13 0,9 4-16 16,-9-5-12-16,9 5-7 0,-10-4-6 0,1 4-1 0,4 0-1 0,-11 4 3 16,8-4 3-16,-6 5 4 0,6 4 3 0,-1-2 5 0,-6 2 3 0,1-4 1 0,7 8 3 15,-2-2 1-15,-4-1-2 0,4 5 0 0,1-2-2 0,0 2 1 0,5 0-5 16,-2-5-3-16,2 10-4 0,-5-7-1 0,5 2-5 0,3 0 0 0,5 0-2 15,-6 1-1-15,6-2-1 0,0 0 1 0,0 0 2 0,0 1-1 0,6 0 3 16,-6-5-1-16,5 5 1 0,3 0-2 0,-1 0 0 0,-1-6-5 0,2 4-3 0,2-1-4 16,-2 3-6-16,5-6-10 0,0 0-11 0,1 1-18 0,-2-1-19 0,2 2-20 15,-1-7-26-15,0 6-30 0,6-5-26 0,-7-1-29 0,8 1-37 0,-7 1-44 16,7-2-81-16,-6 1-98 0,4-5-40 16,-4 0-7-16,6 0 14 0,-8 0 24 0,0 0 36 0,9-5 35 0,-10 1 42 0,5-2 44 0,-11-3 45 0,8 0 47 0,0-1 52 0,-5-1 59 15</inkml:trace>
  <inkml:trace contextRef="#ctx0" brushRef="#br0" timeOffset="190352.8">14913 15754 0 0,'0'-10'24'0,"0"5"144"0,0 1 83 0,0-8 64 0,-7 9 51 0,7-7 43 15,0 5 41-15,0-4 34 0,0 3 33 0,7 2 31 16,-7-7 28-16,0 8 28 0,0-9 24 0,0 3-105 0,0 5-185 0,0-6-97 0,0 5-53 0,0 0-30 0,9 1-21 16,-9-2-13-16,0 0-13 0,0 2-8 0,0 4-8 0,0 0-7 15,5 0-9-15,-5 0-9 0,0 0-6 0,0 0-10 0,0 0-7 0,0 0-8 16,0 0-11-16,0 0-4 0,0 0-8 0,0 0-3 0,0 4-3 0,0 2-2 0,0 0-3 15,0-2 1-15,0 6 1 0,0 4-2 0,0 0-1 0,0 2 0 0,0 2-1 16,0 3 4-16,0 3-1 0,0-5 2 0,0 6 0 0,-5-1-7 0,5-3-10 16,0 3-10-16,-9-6-13 0,9 3-14 0,0-2-14 0,0 0-20 0,0 1-17 0,-7-1-27 15,7-4-26-15,7 6-30 0,-7-8-34 0,0 2-38 0,0-6-38 0,9 6-61 16,-9 0-73-16,5-5-69 0,1-1-72 0,1 2-17 0,-2-7 11 0,4 2 25 0,-2-2 35 16,-2 1 40-16,1-10 42 0,1 5 48 0,-1-4 49 0,2-2 53 0,-3-3 54 15,2-6 66-15,-1 5 73 0</inkml:trace>
  <inkml:trace contextRef="#ctx0" brushRef="#br0" timeOffset="190719.94">15258 15627 0 0,'9'0'1'0,"-9"-4"119"15,5-2 120-15,-5 0 88 0,5 6 70 0,-5-4 56 0,0-1 46 0,0 1 37 0,0-7 33 0,0 7 28 16,0-1 22-16,0 5 21 0,0-4 17 0,0 4-87 0,8 0-142 0,-8 0-132 0,0 0-122 16,0 0-73-1,0 0-43-15,0 0-27 0,0 0-17 0,0 0-12 0,0 0-6 0,0 0 0 0,0 0 0 0,0 0 4 0,-8 0 4 0,8 9 2 0,-5-5 2 0,5 1-1 16,-5 5 1-16,-4-1-1 0,4 3 1 0,-2 2 0 0,1 0 1 0,-8 0-1 15,2 2-2-15,-1-1-2 0,-8-1-2 0,7-1-4 0,-4 8-3 0,5-6-4 16,-6-2-1-16,-2 3-3 0,3-1-4 0,-3-6 0 0,2 6-4 0,7 0-2 0,-2-6-2 16,1 1-6-16,0-1-3 0,0 3-3 0,7-3-4 15,1-4-3-15,-2 5-1 0,7-6 0 0,0 1 0 0,-9-1 1 0,9-4 0 0,0 0 2 0,0 5 2 0,9-5 6 32,-9 6 4-32,0-6 14 0,7 4 10 0,-7-4 14 0,5 0 9 0,1 0 11 0,1 5 10 0,-7-5 3 0,14 0 8 0,-9 6 5 0,2-6 3 0,5 0 6 15,-4 4 0-15,4-4 2 0,-4 0-2 0,3 5-5 0,-3-1-6 0,5 2-7 16,-7-2-8-1,6 1-8-15,-4 1-4 0,5-3-6 0,-7 3-3 0,7 3-6 0,-5-3-5 0,-3 4-13 0,8-1-11 0,-8 0-15 0,9 3-14 0,-7-3-23 0,7 0-18 16,-9 1-28-16,3-1-24 0,4 6-35 0,-5-4-45 0,0-1-46 16,6-1-51-16,-8 0-104 0,4 1-120 0,1-5-45 0,-2 1-7 0,-3-3 17 0,11 4 26 0,-11-2 34 15,1-5 39-15,-6 0 43 16,8 0 46-16,-3-5 54 0,2-2 56 0,-7-2 61 0,6 4 65 16</inkml:trace>
  <inkml:trace contextRef="#ctx0" brushRef="#br0" timeOffset="190921.29">15527 16080 0 0,'5'6'50'0,"-5"-1"167"16,0-1 99-16,8-4 71 0,-8 0 57 0,0 0 49 0,0 0 42 0,6 0 36 15,-6-4 33-15,5 4 27 0,-5-5 27 0,8-1 26 0,-1 6 25 0,-7-4-139 16,6-1-228-16,0 1-123 0,1 4-67 0,-7-6-37 0,5 6-28 0,3 0-15 16,-8-3-15-16,0 3-9 0,0 0-8 0,0 0-8 0,0 0-5 0,0 0-6 15,0 0-4-15,0 0-8 0,0 3-5 0,-8 7-7 0,8-5-3 0,-5 5-7 0,-8-5-9 16,7 5-7-16,-9 5-9 0,10-6-13 0,-9 6-12 0,1-6-22 0,-6 7-21 15,7-3-40-15,-4 1-41 0,0 1-56 0,0 1-60 0,-2 2-119 0,4-3-143 16,-4 1-58-16,5-2-15 0,-7-4 8 0,6 4 22 0,1-4 29 0,0-4 35 0,2 3 45 16,3-5 48-16,-5-4 58 0,5 0 60 0,3 0 71 0,0-4 73 0</inkml:trace>
  <inkml:trace contextRef="#ctx0" brushRef="#br0" timeOffset="191299.05">16073 15848 0 0,'7'-6'7'16,"-2"0"124"-16,4 3 85 0,-4-3 62 0,2-4 51 0,-1 1 47 0,-1 0 42 0,-5-2 39 15,8-5 39-15,-8 7 35 0,0-6 34 0,8 2 30 0,-8-2 29 0,0 0-83 16,0 6-148-16,0-6-89 0,0-1-61 0,-8 7-35 0,8 0-25 15,0-1-20-15,-8-4-20 0,8 2-16 0,-5 8-21 0,5-5-13 0,-6 3-15 0,6-3-13 16,-7 4-11-16,2 1-12 0,5 4-11 0,-9-6-11 0,4 0-15 0,5 6-8 16,-7 0-8-16,1 0-7 0,6 6 0 0,-5 0-6 0,5-2 3 0,-9 5-2 0,2 2-1 15,2 2 4-15,-2 3-2 0,0-2 4 0,2 1 0 0,-3 4 4 0,1 2 7 16,2-3 2-16,-2 7 3 0,-5-5 1 0,4-1 2 0,3 6-1 0,-3-7 0 0,2 3-2 16,-7-2-3-16,5 2-6 0,8-3-4 0,-5 1-7 0,-3 1-7 0,3-1-8 15,5-4-10-15,-5 6-9 0,5-6-8 0,0 3-9 0,0-2-9 0,0 2-11 16,5-3-8-16,-5 0-10 0,5 0-8 0,3-1-13 0,-3 0-9 0,3 1-16 15,-2-6-16-15,7 7-17 0,0-12-18 0,-5 7-17 0,4-2-25 0,0-3-46 16,3-3-58-16,-3-3-55 0,0 0-55 0,9 0-13 0,-8 0 10 0,6 0 20 0,-6-3 29 16,8-9 32-16,-3 3 40 0,-4 4 38 0,4-8 39 0,-5 3 41 0,2-5 46 0,-3 0 57 15,0-4 70-15</inkml:trace>
  <inkml:trace contextRef="#ctx0" brushRef="#br0" timeOffset="191723.98">16359 15587 0 0,'0'-9'116'0,"-5"-1"117"0,5-5 85 0,-8 6 68 0,8-1 53 0,-5 1 48 0,5-6 42 15,0 9 34-15,-8-3 33 0,8 0 25 0,0 3 21 0,0 2-16 0,0-1-33 0,0 5-132 16,0-6-179-16,0 6-108 0,0 0-68 0,0 0-41 0,0 0-28 16,0 0-16-16,8 6-16 0,-8-1-10 0,0 5-4 0,0-1-1 0,5 0 1 0,-5 7 5 15,-5-2 5-15,5 1 2 0,0 4 2 0,-8 5 2 0,8-5 2 0,-6 7 3 16,1 2-2-16,-11-3 1 0,11 5-1 0,-2-2-2 0,-4 2-3 0,3-5-6 16,-5 5-7-16,7-2-7 0,-7-4-10 0,5 6-9 0,1-11-9 0,2 5-10 15,-1 0-9-15,0-3-8 0,-1-2-6 0,7 2-4 0,0-3 0 0,-8-3-2 16,8 0 2-16,0 0 3 0,8-5 8 0,-8 3 10 0,0-8 11 0,7 5 15 0,-7-5 15 15,6 1 16-15,-6-3 21 0,6-3 18 0,-6 7 15 0,0-7 12 0,5-7 12 16,-5 7 7-16,7-3 5 0,-7-3 3 0,8 1 2 0,-8 1 2 0,6-2 0 16,-6-3-2-16,7 0-3 0,-7 3-9 0,6-3-7 0,-6-6-13 0,5 5-9 0,3 1-9 15,-8-6-8-15,8 6-7 0,-3-7-5 0,-5 7-4 0,6-6-3 0,1 0-7 16,-2 6-3-16,4-6-2 0,-2 0-5 0,-2 5-3 0,1-5-4 0,2 1-1 16,5 4-5-16,-13-5-1 0,12 5-2 0,-5 1-2 0,-7 4 2 0,5-5-2 15,3 7 1-15,-1-3-2 0,-7 6-1 0,5 0 1 0,4 0 2 0,-4 0 0 0,-5 6 3 16,5-6 3-16,-5 3 4 0,8 7 1 15,-2-1 3-15,-6 3 2 0,7-3 1 0,-7 0-1 0,6 6 2 0,1-6 0 0,-7 6 0 0,6-5-2 0,-6 5-5 16,0 0-7-16,0 0-3 0,8-6-9 0,-8 6-6 0,0-2-11 0,0-1-9 16,0-3-11-16,0 0-14 0,0 1-12 0,5-1-12 0,-5 2-16 0,0-7-14 0,0 7-18 15,0-7-18-15,0 2-23 0,0-2-22 0,0 1-24 16,0-5-21-16,0 0-51 0,7 4-59 0,-7-4-62 0,6-4-56 0,-6 4-13 0,7-5 9 0,0 1 24 0,0-2 27 16,-2-3 35-16,3-1 38 0,-3-1 40 0,1 2 43 0,2-4 43 0,-3-2 45 15,11-1 60-15,-11 2 70 0</inkml:trace>
  <inkml:trace contextRef="#ctx0" brushRef="#br0" timeOffset="191930.31">16757 15686 0 0,'5'-14'1'0,"-5"-2"116"0,0 1 95 0,8 6 72 0,-8-6 59 0,0 0 51 0,8 5 47 0,-8-4 45 0,0 4 39 0,5 0 38 0,-5 1 34 0,0-2 29 0,0 2 27 0,0 5-81 0,0-1-145 0,0 5-105 0,0 0-91 0,0 0-58 0,0 0-40 0,0 0-31 0,0 0-26 0,6 5-19 0,-6-5-17 0,0 9-13 0,0-5-8 16,7 11-5-16,-7 0-3 0,0 0-2 0,6 4-1 0,-6 2 3 0,0 3 3 15,8 1 3-15,-8 2 5 0,0 4 0 0,0-2 3 0,0-4-3 0,0 3-3 0,0 2-9 16,-8-2-7-16,8-2-12 0,-6 2-14 0,6-3-14 0,-7-1-18 0,1 0-21 15,6-3-26-15,-5-2-30 0,-3 2-32 0,0-3-41 0,3 1-45 0,5-4-51 16,-6 0-54-16,-1 0-79 0,2-6-81 0,-4 7-42 0,2-7-16 0,7-5 10 0,0 7 24 16,-5-8 35-16,5-3 41 0,0 0 46 0,0 0 49 15,0 0 52-15,5 0 56 0,2-3 59 0,2-3 60 0</inkml:trace>
  <inkml:trace contextRef="#ctx0" brushRef="#br0" timeOffset="192230.56">16907 16076 0 0,'13'-9'18'0,"0"3"129"0,-7-3 82 0,6 0 64 0,-3-3 52 15,-4 3 46-15,-5 0 44 0,7-1 41 0,-7 1 39 0,6-6 38 0,-1 4 34 0,-5-3 29 16,9 5 23-16,-9-6-86 0,7 0-153 0,-7 6-89 0,5-1-64 0,-5-1-38 15,0 1-26-15,0 1-24 0,0 4-19 0,0-5-23 0,0 7-19 0,0-3-18 16,0 0-19-16,0 3-17 0,-5-3-17 0,5 6-15 0,0-6-16 0,-7 6-12 16,-2-4-8-16,9 4-7 0,-5 0-5 0,-1 0-5 0,-6 4-1 0,3-4-2 15,-3 6 1-15,6 0 1 0,-7-3 2 0,0 9 2 0,6-9 3 0,-5 7 6 16,-3-1 4-16,10 3 6 0,-9-3 2 0,9 0 3 0,-3-3 3 0,1 3 0 0,1 0 2 16,0 1 1-16,1 1 0 0,5-7 1 0,-7 5 1 0,7-3 0 0,-8-2 3 15,8 7-2-15,-6-8 1 0,6 3-4 0,0 0 1 0,-7-3-2 0,7 3-1 16,0 0 1-16,0-2-2 15,0-4-1-15,0 5 1 0,0-1 1 0,0 1-2 0,7-1 1 0,-7 2 2 0,0 3 0 0,6-3 3 0,-6 0 1 0,8 3 4 0,-8-5 1 16,7 5 2-16,-2 2 2 0,1-7 1 0,-6 7-1 0,6-1-2 0,1-1-5 16,1 0-10-16,-3 1-8 15,9-5-12-15,-9 4-10 0,3 3-13 0,-1-8-12 0,-1 5-14 0,0-3-13 0,1 3-13 0,-7-3-15 0,5-3-15 0,3 9-17 0,0-8-20 16,-3 1-17-16,1-5-15 0,1 4-27 0,-2 1-33 0,4-1-73 0,-4 2-88 16,2-6-42-16,-1 0-13 15,-1 0 8-15,4 0 18 0,-2 0 27 0,-2-6 29 0,2 2 35 0,5-5 35 0,-12 4 40 0,8-11 41 0,-1 7 49 0,-7-6 55 0</inkml:trace>
  <inkml:trace contextRef="#ctx0" brushRef="#br0" timeOffset="192593.84">17096 15915 0 0,'0'-5'22'15,"0"-5"142"-15,0 6 89 0,0-1 66 0,0-4 55 0,6 2 46 0,-6-2 42 0,8-6 37 16,-3 0 33-16,3-4 33 0,-3 5 29 0,0-1 29 0,4-1 25 0,-9 7-107 16,5-6-181-16,2 2-105 0,-7 1-64 0,8 3-39 0,-8 0-28 0,5 0-21 31,-5 3-16-31,0-3-13 0,7 3-12 0,-7 3-14 0,0 3-9 0,0 0-11 0,0 0-14 15,0 0-12-15,0 0-11 0,0-7-7 0,0 7-10 0,-7 0-2 0,7 7-2 16,-5-4-2-16,-3 3-1 0,8-1-3 0,-7 5 3 0,2-1 0 0,-4 6 3 16,4-5 4-16,0 4 2 0,-3 1 7 0,8-2 5 0,-5 3 5 0,-3-1 5 15,2-1 2-15,-1 2 4 0,7-1 2 0,-6-2 3 0,6 1 1 0,0-4 4 0,0 5 2 16,0 0 1-16,0 0 3 0,0-6 1 0,6 6 5 0,-6-5-1 0,0 5 3 16,7-6 1-16,-1 6 3 0,2-5-3 0,-8 4-1 0,5-4 0 0,3-1-4 15,-3 6-1-15,0-5-2 0,-5-1-4 0,9 2 0 0,-4 4-3 0,2-5-4 16,1-1-1-16,-3 0-2 0,2 1-4 0,-7 1 0 0,7-1-3 0,-2 3-1 15,-5-8-2-15,7 4-1 0,-7 3-2 0,6-9-2 0,-6 9-1 0,0-8-3 0,0 1-3 16,0-1 0-16,0 1-1 0,0-1-4 0,0-4-3 0,-6 6-3 0,6-6-9 16,-7 0-9-16,7 5-13 0,-5-5-13 0,-2 0-17 0,0 0-16 0,7 0-18 0,-13 0-20 15,13-5-21-15,-7 5-22 0,-7-6-25 0,14 6-18 0,-5-4-19 0,0-1-17 16,-3 1-15-16,3 4-17 0,-3-5-24 0,8 1-20 0,-6 4-18 0,6-6-37 16,-7 0-39-16,7 6 1 0,0-3 19 0,0 3 26 0,0-12 33 0,7 9 34 0,-7-3 34 15,0-3 32-15,6 5 34 0,2-8 39 0,-3 9 40 0,3-8 42 0,-3-4 57 16</inkml:trace>
  <inkml:trace contextRef="#ctx0" brushRef="#br0" timeOffset="193575.52">17596 15720 0 0,'0'-10'99'0,"0"-1"101"0,0 2 75 0,0-6 62 0,0 5 51 0,9 1 50 0,-9 0 46 0,5-1 39 0,2 0 37 0,-7 0 33 0,6 0 30 0,-1 5-7 0,4-5-29 0,-9 5-102 0,7 1-141 0,-2-1-86 0,1 5-58 0,2-4-38 0,5 4-28 0,-8 0-25 15,2 4-21-15,0 1-17 0,0-1-11 0,-1 7-7 0,6-2-6 0,-4 7-3 31,-2-2-3-31,-1 0-2 0,3 7-3 0,-8-3-3 0,7 6 0 0,-7 1-5 0,6-1 0 0,-6 1-4 16,0-1-4-16,8 6-4 0,-16-6-10 0,8 1-12 0,0 3-17 0,-6-2-17 0,6-3-19 0,-7 6-22 0,-1-4-23 0,3-1-33 0,-1 6-35 16,-7-5-49-16,6-1-51 0,-6 0-73 0,6 1-82 0,-5-7-87 0,-1 9-87 15,-1-9-24-15,2 7 8 0,-2-6 21 0,1 1 32 0,-8-1 38 16,10-4 43-16,-10 0 52 0,2-6 53 0,-6 7 63 0,6-7 63 0,-8-4 74 16,1-5 75-16</inkml:trace>
  <inkml:trace contextRef="#ctx0" brushRef="#br0" timeOffset="197352.64">17265 15906 1 0,'0'0'65'0,"0"0"45"0,-8 0 36 0,8 0 30 0,0 0 29 0,0 0 27 0,0-6 25 0,0 6 22 0,0 0 22 0,0 0 20 0,0 0 18 0,0 0-22 0,0-4-42 0,0 4-37 0,8 0-28 0,-8 0-21 0,0 0-12 0,0-5-14 0,0 5-9 0,0 0-10 0,0 0-10 16,0 0-9-16,0 0-6 0,0 0-8 0,0 0-5 0,0 0-9 0,0 0-10 0,0 0-12 0,0 0-14 0,0 0-13 16,0 0-11-16,0 0-9 0,0 0-10 0,0 0-8 0,0 0-8 0,0 0-8 15,0 0-8-15,0 0-6 0,0 0-5 0,0 0-4 0,0 0 1 0,0 0 1 16,0 0 1-16,0 5 3 0,0-1 4 0,0 2 1 0,0 3 4 0,-8-5 3 15,8 7 1-15,0-7 7 0,0 7 4 0,0-2 5 0,0 1 3 0,0 5 1 0,0-6-3 0,-5 6-4 16,5-5-4-16,0 4-5 0,0-4-6 0,0 5-5 0,0-6-5 0,5 6-7 16,-5-5-7-16,0 5-7 0,0-6-7 0,8 6-4 0,-8-6-2 0,8 1-4 15,-8 1 3-15,5-1 0 0,1-1 1 0,-6 0 3 0,7 0 4 0,-1-3 4 16,1 0 7-16,-1-3 8 0,1 3 11 0,7 0 12 16,-9-2 16-16,3-4 15 0,-3 0 17 0,3 0 14 0,-2 0 14 0,-1 0 13 0,2 0 11 0,1-4 9 15,-2 4 9-15,0-6 6 0,1 0 3 0,-2-3-2 0,-5 3 0 0,8-3-6 0,-8 4-7 16,8-3-12-16,-8-4-16 0,0 3-17 0,5-6-19 0,-5 6-21 15,0-6-22-15,0 0-18 0,0 0-20 0,0 6-17 0,-5-4-18 0,5 1-15 0,0-3-17 16,0 2-16-16,-8 4-14 0,8-6-10 0,0 3-11 0,-8 3-7 0,8 4-4 0,0-5-11 16,0 6-10-16,-5-1-25 0,5 1-27 0,0 4-28 0,0-6-28 0,0 6-27 15,0 0-24-15,0 0 2 0,0 0 13 0,0 0 19 0,0 6 21 0,0-6 22 0,-7 4 24 16,7 1 31-16,0-1 32 0,0 2 39 0,0-6 40 16,0 4 44-16,0 1 57 0</inkml:trace>
  <inkml:trace contextRef="#ctx0" brushRef="#br0" timeOffset="197970.08">17407 16031 0 0,'0'0'1'0,"8"6"96"0,-8-6 65 0,0 0 40 16,8 0 26-16,-8 0 24 0,5-6 19 0,-5 6 21 0,6-4 20 15,1-1 22-15,-7 1 22 0,5-1 27 0,4 1 28 0,-4-8-62 0,-5 9-117 0,7-9-54 16,-1 9-29-16,-6-8-4 16,6 7 0-16,-6-2 3 0,7 2 0 0,-7-1 0 0,0 1-1 0,8-2-7 15,-8 6-8-15,0 0-14 0,0 0-19 0,0 0-15 0,0 0-18 0,0 0-17 0,0 0-13 0,0 0-18 0,0 0-16 0,0 0-11 0,0 0-12 0,0 0-6 16,-8 6-11-1,8-6-3-15,-7 4-8 0,7 1-7 0,0-1-5 0,0 2-4 0,-6 3-4 0,6 0-2 0,0-3 0 0,0 3-1 0,0 3 1 0,0-3 1 16,0 0-2 0,0 1-1-16,0-1 1 0,0 3-2 0,0-9 2 0,0 7 1 0,6-1 6 0,-6 2 1 15,0-7 9-15,0 7 4 0,7-7 8 0,-7 2 7 0,8-2 7 0,-8 1 8 16,0-1 7-16,5 1 2 0,-5 1 5 0,7-6 3 0,-7 4 3 0,0-4 5 0,0 0 3 0,0 0 6 0,7 5 2 0,-7-5 8 0,0 0 9 16,0 0 11-16,0 0 13 0,0 0 12 0,0 0 11 0,0 0 14 15,0 0 11-15,0 0 9 0,0 0 6 0,0 0 4 0,0 0 2 0,-7-5 0 0,7 1-3 16,0-2-5-16,0 6-11 0,0-5-11 0,0 1-12 15,0-1-14-15,0 1-13 0,-7-2-14 0,7 2-9 16,0-7-11-16,0 7-6 0,0-1-8 0,0-1-2 0,0-3-2 16,0 5-3-16,0-5 0 0,0 3-1 0,0-3-1 0,0 3 1 0,0 0-2 15,0-3-1-15,0 5 1 0,0-5-2 0,0 3 1 0,0 0 0 0,0-3-2 0,0 3 2 16,0 3-1-16,7-3 0 0,-7 1 1 0,0 1-2 0,0 4 0 0,0-6-1 16,0 6-1-16,0-4-3 0,0 4-2 0,0 0-1 0,0 0-6 0,0 0-2 15,0 0-8-15,0 0-5 0,0-5-6 0,0 5-5 0,0 0-4 0,0 0 1 0,7 5 2 16,-7-5 3-16,0 0 1 0,5 4 5 0,-5 2 2 0,8-6 6 0,-8 4 5 15,7 7 7-15,-2-8 7 0,-5 3 6 0,7 0 9 0,0 3 7 0,-7-3 1 16,0-2 3-16,5 5-1 0,3-4 0 0,-8-1-1 0,0 8-1 0,6-9 0 16,-6 3-1-16,0 0-2 0,7-3-2 0,-7 3-1 0,0-2-1 0,6 1 0 15,-6-1-2-15,0-4-1 0,0 6 2 0,0-1-1 0,5-5 2 0,-5 0 0 0,0 4 1 16,0-4 0-16,0 6 3 0,0-6 0 0,0 0 2 0,0 0 4 0,7 0 2 16,-7 0 1-16,0 0 4 0,0 0 4 0,9 0 3 0,-9 0 7 0,0 0 3 15,5 0 8-15,-5 0 1 0,0-6 4 0,7 6 3 0,-7 0 0 0,0-4 0 0,0-1-1 16,6 5-1-16,-6-6-4 0,0 2 0 0,0-1-7 0,0 1-4 0,0-2-7 15,0 3-6-15,5-9-7 0,-5 9-9 0,0-3-7 0,0 0-5 0,0-3-3 16,0 5-5-16,0-1-2 0,9-5-4 0,-9 4-5 0,0 3-3 0,0-3-5 0,0 0-7 16,0 3-4-16,0-3-5 0,7 1-9 0,-7 5-6 0,0 0-9 0,0 0-12 15,0 0-11-15,0 0-13 0,0 0-12 0,0 0-12 0,5 5-15 0,-5-5-11 16,0 6-15-16,0 3-17 0,0-3-33 0,6 3-47 0,-6-3-69 0,0 3-82 0,0 0-25 16,0 1 3-16,-6-1 14 0,6 3 23 0,-5-3 27 0,-2 0 29 0,7-5 30 15,-14 7 32-15,8-7 37 0,-1 2 37 0,-7-1 52 0,7-5 59 0</inkml:trace>
  <inkml:trace contextRef="#ctx0" brushRef="#br0" timeOffset="199250.14">8095 16815 0 0,'0'-5'1'0,"-6"-1"109"0,6 6 69 0,0-4 45 0,0 4 35 0,-8-6 24 0,8 1 23 0,0 5 23 0,0-4 24 0,8-2 24 0,-16 1 26 0,8 1 26 0,0-1 25 0,-6 1-70 0,6-2-128 0,-7 2-65 0,7-1-39 0,-5-1-12 0,5 2 0 0,0 4 2 0,-8-6 6 0,8 6 3 15,0 0 0-15,0 0-5 0,0-5-3 0,0 5-9 0,0 0-10 0,0 0-11 0,0 0-12 16,0 0-12-16,0 0-14 0,0 0-15 0,0 0-15 0,0 0-20 0,0 0-17 15,0 0-13-15,0 0-9 0,0 0-9 0,0 5-6 0,0 1-5 0,0 4-4 32,0-5-2-32,0 9 2 0,0-5 3 0,0 6 5 0,0 0 6 0,0 0 9 15,0 0 8-15,0 3 8 0,0 3 3 0,0-2-1 0,8-4 0 0,-8 4 0 16,0 1-1-16,0-1-4 0,5 0 0 0,-5 1-1 0,0 1-1 0,7-2-4 0,-7-4 0 16,6 4-3-16,-6-5 0 0,8 1-2 0,-2 1 1 0,1-3 2 0,-2-4 1 15,4 2 1-15,-4-2 5 0,2 1 4 0,6-4 5 0,-7-1 5 0,7-1 6 16,-8-4 9-16,9 0 8 0,1 0 6 0,-4-4 8 0,-3-1 6 0,5-1 5 0,0-4 6 15,-2 1 0-15,4-2 3 0,-2-2 2 0,-2 4 0 0,-4-7 1 0,7 1-4 16,-1 1 0-16,-8-2-4 0,4 1-2 0,3 2 1 0,-6-1-1 0,-6-2-4 16,5 7-3-16,-5-6-5 0,8 0-7 0,-8 0-5 0,0 0-4 0,0 2-5 0,0-2-5 15,-8 0-6-15,8 0-8 0,0 2-9 0,-5 1-9 0,5-3-11 0,-6 6-9 16,6 0-11-16,-5 5-11 0,5-1-10 0,0-1-16 0,-7 2-18 0,7 4-24 16,0 0-26-16,0 0-34 0,0 0-37 0,0 0-39 0,0 0-34 0,0 4-48 15,-9 2-54-15,9-1-61 0,0-1-60 0,9 0-25 0,-9 7-2 0,0-8 18 16,0 9 30-16,7-9 37 0,-7 9 44 0,5-8 49 0,1 5 52 0,-1-4 51 0,-5-1 49 0,8-4 55 15,0 6 57-15</inkml:trace>
  <inkml:trace contextRef="#ctx0" brushRef="#br0" timeOffset="200023.87">8883 16864 0 0,'7'4'38'0,"5"1"153"16,-4-5 89-16,-8 4 65 0,5-4 49 0,2 0 39 0,-7-4 34 0,0 4 28 15,0-5 24-15,0 1 23 0,0-8 20 0,7 9 21 0,-7-9 18 0,0 9-119 16,0-8-197-16,0 7-109 0,0-5-61 0,0-1-29 0,0 4-13 0,0-3-7 15,0 3-2-15,0 1-1 0,-7-4-3 0,7 5 1 0,0-2-4 0,-7 2-6 16,2-1-8-16,-3-1-10 0,8 2-11 0,-12 4-9 0,5-6-8 0,0 6-8 0,-6 0-7 16,8 0-5-16,-9 0-8 0,1 0-2 0,0 0-2 0,0 6-4 0,-8-2-1 15,8 2-1-15,2 3 1 0,-2-3 0 0,-8 3 4 0,8 0-2 0,1 1 3 0,-2 1 1 16,1 4 0-16,-1-2 1 0,4-4-1 0,-4 6-4 0,-1 1 0 0,10 2-2 16,-9-3-3-16,9 0-2 0,-3 4-5 0,3-4-5 0,-3 0-2 0,2 4-6 15,6-4-3-15,-5-1-3 0,5-2 0 0,0 1-1 0,5 2 1 0,-5-6 0 16,6 3 1-16,-6-3 6 0,8 4 3 0,-3-7 9 0,3 3 8 0,-3 3 10 15,3-8 6-15,3 5 7 0,-3-4 10 0,5-5 2 0,-5 4 7 0,2-4 1 16,4 6 3-16,-1-6 1 0,1-6 4 0,5 6 0 0,-5-4 0 16,-1-1-2-16,6 1-3 0,-6-1 3 0,8-5-1 0,-3 0 1 0,-5-1 1 0,6 2 0 0,-6 0 4 15,7-7 1-15,-8 1 7 0,8 6 6 0,-6-4 5 0,7-2 7 16,-10 0 6-16,10-5 3 0,-9 6 8 0,-1-1 2 0,5-5 2 0,-5 7 6 0,2-2 1 16,2-6 2-16,-3 2 1 0,0 4-1 0,-4-5 2 0,5 7-3 0,-7-8-4 0,-1 6-2 15,2-4-1-15,2 4-4 0,-4-4-3 0,-5 4-3 0,7-3-6 0,-7-3-1 16,0 2-4-16,0-2-2 0,0 7-3 0,0-5-4 0,-7 0-6 0,7-2-4 0,-5 8-4 15,5-8-3-15,-9 7-1 0,9 0-1 0,0 4-2 0,-7 0 1 0,7 4-3 16,0-3-5-16,0 9-3 0,-5-6-9 0,5 6-7 0,0-3-9 0,0 3-3 0,0 0-8 16,-6 3-2-16,6-3-2 0,0 6-3 0,-8-1-1 0,8 5-4 15,-5 5 2-15,5-6-2 0,-8 10 3 0,8-4 3 0,-5 9 4 0,-2-3 8 0,7 3 5 16,-7-5 9-16,7 6 4 0,-5-1 1 0,5 0 2 0,-7 1 1 0,7-5-2 16,-8 5-1-16,8-7 0 0,-5 7 1 0,5-6-2 0,-8 1 1 0,8 1-4 15,0-3 1-15,0 1-6 0,0-4-1 0,-6 4-7 16,6-4-5-16,0 6-5 0,0-8-8 0,0 2-7 0,0 6-5 0,6-12-3 0,-6 6-1 15,0 0-1-15,8-6-1 0,-8 6 1 0,5-6 3 0,3 1 0 0,-8-5 3 0,7 5 5 0,-2-4 10 0,2-2 8 16,0 1 9-16,-2-1 10 0,8-4 6 0,-5 5 10 0,3-5 7 16,-4-5 8-16,7 5 4 0,-1-4 8 0,1-1 6 0,-2 1 4 0,1-8 6 15,1 8 4-15,4-7 1 0,-4 2-1 0,5-4 1 0,1 1-1 0,-7-3 3 16,5 2-5-16,3-1-4 0,-8-2-2 0,6 1-3 0,-6 1-4 0,1-6 0 0,-2 6-5 16,2-1-1-16,-1-4-1 0,-8 4 1 0,9-4 0 0,-7-2-1 0,6 6-1 15,-8-3 0-15,4-1 1 0,-9-2 2 0,5 7-1 0,2-5 2 0,-7-2 0 16,6 2 0-16,-6 4 1 0,0-4 2 0,0 5 1 0,0-5 1 0,0 3 1 15,0 6 0-15,0-4 0 0,0 5-1 0,0-2-4 0,0 7-17 0,0-2-20 0,0 1 0 16,0 5 0-16,-6-4 0 0,6 4 0 0,0 0-23 0,0 0-15 0,0 0-6 16,-7 4-2-16,7 7-5 0,-5-1 0 0,5-1-1 0,-9 6 1 0,9 3 3 15,-5 3 6-15,-2-2 7 0,1 2 8 0,6 3 7 0,-7 0 7 0,0 1 3 0,7-7 2 16,-7 7-1-16,7-1-3 0,-5-3-6 0,5-2-7 0,0 5-8 0,0-3-11 16,0-3-9-16,0 1-16 0,0-4-14 0,0 4-17 15,0-4-16-15,0-1-18 0,5 2-17 0,-5-1-21 0,7-6-22 0,0 0-21 0,-7 7-21 0,7-7-19 16,-1-4-16-16,-6 5-40 0,7-5-49 0,-2-1-59 0,4 2-60 0,-9-6-13 0,5 0 11 15,2 0 22-15,-7 0 30 0,6-6 34 0,-6-3 37 0,0 3 39 0,5-3 40 0,-5 0 40 16,0-1 42-16,0 1 55 0,0-6 61 0</inkml:trace>
  <inkml:trace contextRef="#ctx0" brushRef="#br0" timeOffset="200197.52">9390 16834 0 0,'-5'-6'55'0,"-9"1"125"0,9 1 78 0,-3 0 63 0,-5 4 53 0,7-5 50 0,6-1 47 0,0 2 44 0,-7-2 39 0,1 1 32 0,6 1 24 0,-7-2 7 0,7 1-11 0,0 5-111 0,0 0-170 0,0 0-103 0,0 0-65 0,0-4-43 0,0 4-33 0,7 0-29 0,-7-5-28 0,6 5-20 0,1 0-16 0,-1 0-11 0,2 0-3 0,5 0-2 0,-8 0 4 0,9 5 4 0,-2-5 5 0,2 0 2 0,4 0-4 0,3 0-13 16,-8 0-19-16,6 4-26 0,-1-4-29 0,3 0-39 0,-2 0-45 0,1 5-81 16,-1-5-93-16,2 0-87 0,-3 0-78 0,2 0-30 0,-8 0-4 0,4 0 15 0,2-5 23 15,-12 5 34-15,9-4 40 0,-10-1 45 0,1 1 49 0,0-2 56 0,1 2 60 16,-7-7 76-16,8 1 79 0</inkml:trace>
  <inkml:trace contextRef="#ctx0" brushRef="#br0" timeOffset="200401.86">9866 17034 0 0,'-6'25'41'0,"6"-1"162"0,0-5 100 0,6 2 69 0,-6-8 55 16,0 2 33-16,6-6 22 0,2 3 21 0,4-9 17 0,2-3 18 0,-1 0 16 15,-8 0 17-15,2 0 18 0,0 0-127 0,0 0-209 0,-1 0-116 0,1-3-68 0,-1 3-33 16,7 0-16-16,-8-7 3 16,3 7 12-16,5 0 9 0,-5-5 5 0,2 5 5 0,4-4 2 0,-1 4 3 0,1-5-3 15,-2-1-6-15,2 2-11 0,4-1-15 0,3 1-24 0,-3-5-30 0,3 3-32 16,-2-4-44-16,1 5-48 0,-1-1-65 0,2 2-70 0,-10-5-107 0,10 4-122 0,-8-5-52 15,1 4-17-15,-2-3 6 0,-1 0 14 0,5-1 28 0,-11 1 37 0,8-6 45 0,-7 0 49 16,2 0 58-16,-1 0 61 0,-2-4 70 0,-5-1 74 0</inkml:trace>
  <inkml:trace contextRef="#ctx0" brushRef="#br0" timeOffset="200764.8">10817 16667 14 0,'7'9'164'0,"-7"3"106"0,6-9 80 0,-6 3 58 16,8 0 42-16,-8-6 33 0,0 0 29 0,0 0 22 0,0 0 20 0,0 0 19 15,0-6 19-15,0 6-26 16,0-6-55-16,0 6-132 0,0 0-177 0,0 0-98 0,-8-3-56 0,8 3-28 0,-6 0-16 16,-1 0-10-16,1 0-6 0,-1 0-4 0,2 3-2 0,-9-3-2 0,7 6-3 0,-4 0-4 0,2 3-1 0,-3-5-7 0,-2 10-3 15,1-4-1-15,8 1-1 0,-9 3 6 0,1 0 3 0,1-4 7 0,4 5 5 16,2 0 7-16,-7 0 3 0,6 0 7 0,1 0 4 0,-2-2 3 0,3-4 3 0,0 6 3 16,5 0 5-16,-9-5 6 0,9 5 3 0,0-6 7 0,0 6 4 15,0-5 5-15,9 4 4 0,-9-4 5 16,5 4 0-16,0-2 4 0,3 1-3 0,-2-4-2 0,1 6 3 0,6-3-6 15,-7 1-4-15,7-4-3 0,-6 2-4 0,6 5-2 16,1-7-4-16,-1 0-2 0,-8 1-5 0,9-1-3 0,-2 3-3 0,2-3 0 0,-1 0 0 16,1 0-1-16,-9-3-1 0,8 3-3 0,0 0 2 0,-5 3-1 0,-3-3-2 15,2 1 2-15,0-6-2 0,-7 6 0 0,5-6-2 0,-5 8-1 0,0-8 1 0,0 5-2 16,0-3-1-16,0-3-1 0,-5 8-5 0,5-7-6 0,-7 8-9 0,0-8-11 16,2 1-14-16,-3-1-20 0,2 1-25 0,-1-1-24 0,1 2-28 0,-6-1-30 15,3-1-33-15,-3-4-30 0,6 0-25 0,-8 5-27 0,7-5-25 0,-6 0-29 16,7 0-30-16,1-5-30 0,-8 5-23 0,13-4-25 0,-7-1-19 0,0 5 15 15,0-6 25-15,7 2 35 0,0-5 41 0,0 4 38 0,0 1 36 0,0-8 39 0,0 3 38 0,7 0 41 16,0-1 43-16,0-5 42 0,-2 5 62 0</inkml:trace>
  <inkml:trace contextRef="#ctx0" brushRef="#br0" timeOffset="201176.37">11156 16864 0 0,'0'9'37'0,"0"0"157"15,0 1 87-15,-7-1 66 0,1 3 49 0,1-3 43 0,-3-5 38 0,-5 1 33 16,7-5 29-16,-7 0 23 0,6 4 20 0,-1 2 15 0,3-6 13 0,-2 5-132 15,0-1-215-15,7 1-115 0,-5 1-62 0,5-2-36 0,0 2-20 0,0-2-15 0,0 1-14 16,0-1-7-16,0 7-5 0,0-7-1 0,0 7 0 0,5-8 4 0,-5 9 3 16,0-3 1-16,0 1 3 0,7-7 1 0,-7 9-1 0,7-3 1 0,-7 1 0 15,5-1-2-15,-5-4 0 0,0 5-2 0,8-5-1 0,-8 5-3 0,7 0-2 0,-1-5-1 16,-6-1 2-16,7 1 0 0,-1-1 1 0,-1 2 0 0,3-1 1 16,5-5 1-16,0 4-2 0,1-4 0 0,-9 0-1 0,16 0-2 0,-8-4 2 0,6 4 0 15,1-5 1-15,-6-5 1 0,4 5 2 0,1-4 1 0,2-1 2 0,-8 0 1 16,6-1 2-16,-7 2 2 0,1-4 5 0,1 1 4 0,-2-3 5 0,2 6 4 0,-8-4 4 15,1-2 5-15,-2 4 0 0,4-4 0 0,-4 2 0 0,-5-3-2 0,7 2 1 16,-7-1-3-16,0 2-1 0,-7-2-2 0,7-6-2 0,-5 8-1 0,-4-2-2 16,4-6 2-16,5 8 1 0,-13-2 6 0,5 0 5 0,2 4 4 0,-1 2 1 15,2-1 1-15,-2 1-2 0,0 3-4 0,2 2-7 0,-3-2-2 16,1 6-10-16,2 0-1 0,-4 6-5 0,-1-2-5 0,2 2-9 0,3 3-7 16,-3 1-8-16,-5-1-7 0,7 6-4 0,-2 0-1 0,-5 4 0 0,8-5 3 0,0 13 6 15,-4-9 3-15,4 1 4 0,-10 6 3 0,15-5 1 0,-5 5-1 0,5-1 2 0,-7-6 0 16,7 7-1-16,0-4-2 0,0 3-4 0,0-5-7 0,7 2-9 0,-7-3-11 0,5 1-14 15,-5-4-13-15,8 4-15 0,-1-4-20 0,-2-1-21 0,4 2-22 0,-4-7-22 16,8 6-25-16,-8-6-22 0,9 3-44 0,-1-3-53 0,0-5-72 0,0 2-76 0,1-3-23 16,6 3 3-16,-8-1 20 0,7-5 26 0,-5-5 33 0,-1-1 36 0,6 3 36 15,-6-3 40-15,8-3 39 0,-10-7 43 0,9 2 53 0,-7 0 64 0</inkml:trace>
  <inkml:trace contextRef="#ctx0" brushRef="#br0" timeOffset="202093.55">11665 16989 0 0,'0'6'31'0,"0"-2"151"0,0-4 89 0,-9 0 65 0,9 0 57 0,0 0 46 0,0 0 45 0,-5-4 34 15,5-7 34-15,0-2 25 0,0 7 22 0,0 2 20 0,0-2 18 16,0 6-124-16,0-5-207 0,0 1-110 0,0-1-65 0,0-1-43 0,5 2-30 0,-5-1-24 16,9 1-21-16,-2-2-13 0,-2 3-11 0,1-9-1 0,0 9-2 0,1-3 0 15,6 0 4-15,-6 2 5 0,5-1 1 0,3 5 6 0,-3-4 1 0,0 4 5 0,2 0 4 16,-1 0 5-16,0 4-1 0,0-4 4 0,0 5-1 0,8-1 1 0,-8 2-3 16,-2 0 1-16,2-3-6 0,1 9-3 0,-7-9-5 0,6 7-9 0,-8-1-8 0,3 2-10 15,-2-2-9-15,-6 1-8 0,5 0-9 0,-5 4-4 0,0-4-7 0,-5 1-5 16,5 4-6-16,-6-2-6 0,-2-4-5 0,8 6-7 0,-5-3-2 0,-8 1-2 15,6-4 4-15,0 2 6 0,0-1 4 0,2 0 10 0,-8-1 6 16,7 0 12-16,-2-3 4 0,3-1 8 0,-2-1 10 0,-2 1 7 0,4 2 11 0,-1-7 8 16,-1 0 6-16,2 0 5 0,-3 0 5 0,2 0 2 0,-1 0 2 0,1 0 3 15,-1-7 2-15,-7 7 4 0,9-5 8 0,-2 1 3 16,-5 4 5-16,5-5 9 0,-1-1 6 0,-4 2 6 0,5-1 10 0,2 1 7 0,-3-1 8 0,1 1 6 0,1-2 5 0,6 0 4 16,-6 2 1-16,1-1 0 0,5-1-1 0,-7 2-5 0,7-1-4 15,-9 1-8-15,9-1-8 0,0 1-11 0,-5-2-11 0,5 0-12 0,5-3-10 0,-5 3-9 16,0-3-11-16,0 0-8 0,9 5-7 0,-2-11-9 0,-2 4-9 0,1 1-7 15,0 1-7-15,9 0-1 0,-3-1-4 0,0-1 2 0,3 2 2 0,-3 3 4 16,8-3 2-16,-7 9 4 0,6-4 3 0,1 4 3 0,0 0 4 16,0 0 3-16,-1 4 3 0,0-4 5 0,1 9 3 0,-1-3 2 0,1-1 2 0,-1 4-2 0,0 1 2 15,-6 0-4-15,8 4-4 0,-8-4-8 0,0 1-11 0,-2 4-13 0,5-6-16 16,-5 4-14-16,-4 2-17 0,-7 1-16 0,5-7-17 0,3 6-17 0,-8-6-20 16,0 7-19-16,0-7-20 0,-8 6-15 0,8-6-13 0,-5 3-10 0,5-3-4 0,-7 0-12 15,1 0-10-15,6-3-18 0,-5 3-17 0,5-3-15 0,0-3-10 0,0-3-10 16,0 0-3-16,0 0 0 0,0 0 3 0,0 0 8 15,5 0 11-15,1 0 20 0,1 0 26 0,-2-3 30 0,3-3 31 0,5 6 35 0,-7-5 35 0,7 1 32 0,0-2 29 16,0 1 34-16,0 1 29 0,0-5 6 0,1 3 18 0,6-4 34 0,-8 1 41 0,8-2 41 16,-7 7 43-16,5-5 38 0,-4 0 38 0,-1-7 38 0,8 5 39 0,-10 2 36 15,2 0 36-15,2-1 15 0,-3 1 1 0,0-3-7 0,1-1-17 0,-5 4-17 16,3-3-21-16,-3 3-21 0,0 0-25 0,-3-6-18 0,3 6-16 0,-3-1-18 16,-5-1-17-16,5 2-20 0,-5-1-18 0,0 1-16 0,0 0-18 0,0 3-18 0,0-3-21 15,-5 3-17-15,5 0-19 0,0-3-15 16,-5 5-19-16,-3-1-14 0,8 1-13 0,-5-2-14 0,-3 0-15 0,0 3-13 0,3-3-8 0,-1 6-9 0,-2-6-5 15,3 6-2-15,-3-3-4 0,-4 3-3 0,5 0-3 0,2 3-1 0,-10-3-2 0,10 6 1 16,-3 0 2-16,-3-3 3 0,4 3 3 0,-2 4 4 0,4-1 3 0,-1 0 2 16,-6 3 0-16,3-3 4 0,2 6 0 0,2-6 4 0,-1 6 1 0,1 0 5 15,-3-1 0-15,0 6 1 0,8-5 2 0,-5 0-3 0,-2 4 0 0,7-4-3 16,-6 4-4-16,6-5-5 16,0 5-3-16,-6-3-2 0,6-2-6 0,0 1 0 0,0 1-3 0,6-2-1 0,-6-6-2 0,0 3 2 0,6-2 2 0,-6 0 3 15,7 3 4-15,-2-8 6 0,3 1 9 0,0-1 7 0,-3 2 7 0,1-6 8 0,-1 0 7 16,11 0 6-16,-11 0 9 0,8-6 7 0,1 2 6 0,-2-1 2 0,2-4 5 0,-1-1 3 15,-1-1 0-15,2 1 0 0,-1-3 2 0,6-1-2 0,-6-7 0 0,0 6 0 16,0-4-2-16,6-2-4 0,-6-1-2 0,0 1-3 0,-5-3-1 0,4-1-1 0,0 1 1 31,-4 5 0-31,-1-11 1 0,-2 6-2 0,4-1-2 0,-9 1 3 16,5-6 0-16,-5 6 4 0,5-1 5 0,-5 1 3 0,0-1 3 0,0-2 3 16,0 0 4-16,0 5-3 0,0-5 2 0,0 3-2 0,0 6-57 0,-5-3 0 0,5 8 0 15,0-2 0-15,0 6 0 0,-5-3 0 0,5 8 0 0,0-1 0 0,0 5 0 16,0-6 0-16,0 6 0 0,0 6 0 0,-9-1 0 0,9-1 0 0,-5 8 0 15,-2 2 0-15,7-1 0 0,-8 8 0 0,2 3-3 0,0 0-31 0,-6 1 4 0,4 3 7 16,2 8 4-16,-1-8 8 0,-6 6 4 0,13-4 3 0,-5 0 2 16,-4 4-3-16,4-4-4 0,5 3-4 0,0-3-2 0,0-2-5 0,0-4-5 0,5 7-7 15,-5-7-8-15,9 0-13 0,-4-5-11 0,2 6-16 0,-1-5-16 0,7-1-22 16,-5 0-26-16,4 1-33 0,-6-4-34 0,8-2-38 0,-7 0-39 0,7 0-75 16,-9 2-90-16,8-1-67 0,-8-12-55 0,11 8-10 0,-5-7 13 0,-4 2 25 0,-1 0 32 15,7-6 42-15,-6-6 44 0,0-4 50 0,0-1 51 0,-2-2 58 0,3-2 56 0,-3 0 74 16,1-4 84-16</inkml:trace>
  <inkml:trace contextRef="#ctx0" brushRef="#br0" timeOffset="202408.83">13110 16849 0 0,'13'0'9'0,"-8"0"121"0,4 0 70 0,-4 0 45 0,2 0 34 15,6 0 26-15,-6-6 24 0,0 0 25 0,-7-3 28 0,13 4 29 0,-8-3 28 0,-5 3 31 0,6-1 32 0,2-4-75 0,-1 5-134 0,-7 1-65 0,5-2-29 0,-5 1-9 0,0 1 3 0,0 4 0 0,0-5 3 0,0 1-4 0,0-2-9 0,-5 2-11 0,5 4-14 0,-7-5-16 0,7-1-17 0,-8 2-22 0,2-2-21 16,1 6-18-16,-3-5-14 0,3 1-12 0,-2 4-10 0,0-5-8 0,0 5-6 16,-6 0-7-16,8 0-5 0,-4 5-2 0,4-5-4 0,-8 4-1 0,8 1-1 15,-3 1-3-15,-5 4 0 0,7-5 2 0,-2 9 3 0,3-5 3 0,-2 6 4 16,-1-4 5-16,3 8 3 0,-2-4 3 0,0 3-1 0,2 3 2 0,-3 4-1 0,3-7 3 16,5 1-1-16,-8 7-1 0,2-3 1 0,6 3-4 0,0-2-4 0,0 1-4 15,0-1-8-15,0 0-10 0,0 1-13 0,6-1-13 0,-6-5-15 0,8 11-17 16,-8-12-19-16,5 7-21 0,3-1-23 0,-3 1-26 0,2-5-28 0,0 5-28 15,6-6-31-15,-6 5-36 0,6-3-39 0,-2-3-61 0,5-2-67 0,-5 2-43 0,10-8-28 16,-3 4 6-16,-4-8 22 0,6-2 31 0,-1 2 35 0,2-6 42 0,-3-6 42 0,1 2 45 16,-6-6 42-16,8 0 52 0,-3-4 50 0,-5-6 63 0,6 5 79 0</inkml:trace>
  <inkml:trace contextRef="#ctx0" brushRef="#br0" timeOffset="202897.15">13565 17034 0 0,'-13'-5'44'0,"6"5"161"0,7 0 98 16,-5 0 70-16,-2-4 54 0,7 4 46 0,-7 0 36 0,7 0 31 0,14-5 28 0,-9-2 20 15,2 7 16-15,-7-3 14 0,0 3 10 0,8 0-142 0,-8 0-230 0,0 0-122 16,0 0-70-16,5 0-37 0,-5 0-17 0,0 3-13 0,0 9-7 0,8-8-4 16,-8 5-4-16,6 0 6 0,-6 6 5 0,0 1 5 0,5-2 8 0,-5 1 6 15,0 5 5-15,0-2-1 0,0 2 1 0,0 1-5 0,0-2-3 0,-5-1-2 16,5-2-3-16,-6 8-3 0,6-3-3 0,-8-2-7 0,8-1-6 0,-5 3-7 16,-3-2-6-16,8 2-4 0,-7-3-4 0,2-3-3 0,5 4-2 15,-7-4-1-15,7 0-2 0,-7-1-1 0,7-4 0 0,0 0-1 0,0-5 3 0,0-1 7 0,-5 2 9 16,5-6 11-16,0 0 14 0,0 0 13 0,0 0 12 0,0 0 12 0,0 0 13 0,0 0 8 15,0 0 12-15,5-6 6 0,-5 2 8 0,0-1 3 0,0-5 3 0,0 0 0 16,0 0-3-16,-5-4-7 0,5-6-8 0,0 5-10 0,0-4-8 0,-8 1-11 16,8-9-12-16,-5 9-8 0,5-7-8 0,-8 1-7 0,8-1-4 0,-6 1-6 15,1-6 0-15,5 7-1 0,-7-3 1 0,7 2-1 0,-9-1 1 0,9 1 1 0,0-1 0 16,0 1 2-16,0-1-1 0,0 7 1 0,0-6-1 0,0-1-1 0,0 5 1 16,0 1-2-16,9-2 0 0,-2 3-2 0,-7-1-3 0,5 4-3 0,1-4-2 15,2 8-2-15,-3-4-4 0,3 5-3 0,-3 1-4 0,2 0-1 16,0 3 1-16,-2-3-2 0,2 3 0 0,6 6-2 0,-5-4 1 0,-2 4 1 0,7 0-1 0,-5 0 1 15,3 0 4-15,-4 4 4 0,7-4 2 0,-2 6 3 0,-6 3 4 0,7-3 0 16,-5-2 4-16,4 5 0 0,-5 2 2 0,6-7 2 0,-6 7 0 0,-2-1 3 16,2-1 1-16,0 0 1 0,-2-3 3 0,-5 3 0 0,8 0 2 0,-8 3 0 15,0-3 2-15,0-5 1 0,0 5 2 0,-8 3 0 0,3-3 3 0,-2 0 1 0,0 1 0 16,2-1 1-16,-2 6-1 0,-6-4-6 0,6-1-7 0,-5-1-10 0,-4 0-10 16,11 1-13-16,-6 1-13 0,4 4-15 0,-7-6-14 0,7 1-17 0,1-1-15 15,-7 0-19-15,5 7-25 0,8-7-20 0,-5 0-25 0,-1 2-19 16,-2-1-17-16,8 0-17 0,0 4-19 0,0-10-25 0,0 7-31 0,0-2-33 0,0-2-37 0,0-4-21 15,8 3-18-15,-8-6 12 0,6 5 23 16,-1-5 31-16,-5-5 33 0,8 5 37 0,0-6 32 0,3 3 37 0,-4-4 38 0,7 2 42 0,-7-4 44 0</inkml:trace>
  <inkml:trace contextRef="#ctx0" brushRef="#br0" timeOffset="203181.29">14021 16804 0 0,'0'-4'79'0,"0"-2"117"0,8 1 74 0,-8 5 54 0,0-4 46 0,0-2 38 0,-8 1 33 0,8 5 33 0,0-4 29 0,0-1 27 0,0 1 25 15,0 4-1-15,0-6-14 0,0 6-106 0,0-4-152 0,0 4-88 0,0 0-47 0,0-5-27 0,0 5-12 0,0-6-13 0,0 6-9 0,0-4-8 0,0 4-9 0,0-6-5 0,0 6-3 0,0 0-4 0,8 0-3 16,-8 0-3-16,0 0-5 0,0 0-1 0,0 0-3 0,0 0-3 0,0 0-1 0,0 0-4 0,0 0-2 0,0 0-5 0,0 0-4 0,0 0-4 0,0 0-5 0,0 0-3 0,-8 0 0 0,8 6-2 0,0-2-3 0,0 2-4 0,-5 3 0 0,5 1-4 0,0-1 1 0,0 2 0 16,-8 4-2-16,8 0 5 0,0-2 0 0,-5 8 1 0,5-6 4 0,0-2 1 15,-8 8-2-15,8-3 1 0,0 1-2 0,-6 1-3 0,6 0 0 0,-7 0-1 0,7-5-2 16,0 4-2-16,0-1 1 0,-6 3-5 0,6-2-3 0,0 1-9 0,0-4-13 15,0 2-14-15,0-3-21 0,0 4-22 0,0-4-26 0,0 0-30 0,0 0-35 16,0 0-41-16,0-6-46 0,0 5-75 0,0 0-92 16,6-2-74-16,-6-8-62 0,0 5-12 0,0-3 9 0,0-6 26 0,0 0 33 0,0 0 41 0,0 0 42 0,7-10 50 15,-7 1 52-15,0-3 55 0,0-2 58 0,6-5 73 0,-6 3 82 0</inkml:trace>
  <inkml:trace contextRef="#ctx0" brushRef="#br0" timeOffset="203544.21">14158 16999 0 0,'8'5'50'0,"-3"-5"167"0,2 0 96 0,-7-5 69 0,7 1 56 0,-2-2 45 15,-5 1 40-15,8-8 35 0,-8-8 26 0,7 2 24 0,-7 4 22 0,5 0 21 16,2 6 19-16,0-1-140 0,-2 1-232 0,3 4-123 0,5 1-62 0,-7-2-39 16,-1 0-22-16,2 3-14 0,2 3-11 0,-9-6-8 0,5 6 0 0,-5 0-2 15,0 0 0-15,0 0-3 0,0 0-3 0,0 0-4 0,0 0-3 0,0 0-1 16,-5 0-3-16,5 6-2 0,-9-3 0 0,2 9-2 0,2-8-2 16,-1 5-3-16,-7-4-7 0,5 5-5 0,-4-1-7 0,0 6-7 0,-3-5-5 0,-4-1-5 0,6 6-4 15,0-4-5-15,0 3-7 0,-1-5-4 0,-4 2-3 0,4-2-5 0,7 7-2 0,-5-7-1 16,0 0-1-16,4 0 1 15,1 3 2-15,2-3 6 0,-1 1 8 0,-2-1 2 0,3 0 6 0,5-3 3 0,0-1 2 0,-8-1 6 0,8 2 4 0,0-6 6 16,0 6 6-16,0-2 12 0,8 1 14 0,-8-5 15 0,0 4 14 0,5-4 12 16,-5 0 9-16,8 5 10 0,-8-5 8 0,6 0 7 0,-1 0 7 0,2 4 5 15,1-4 3-15,4 0 3 16,-5 0 0-16,5 0-4 0,-3 0-9 0,2 6-8 0,-4-6-11 0,7 0-10 0,-2 5-8 0,-1-5-9 0,-3 4-6 0,5 1-4 16,1 2-9-16,-9-4-2 0,10 3-4 0,-10-1-4 0,9-1-3 0,-9 5-4 0,11-3-9 15,-11 3-9-15,1 0-9 0,-1-2-15 0,11 2-13 0,-11 0-20 16,-5-3-17-16,13 3-20 0,-13 0-20 0,5-3-22 15,4 0-23-15,-2 3-28 0,-7-5-25 0,5 2-29 0,-5 3-30 0,6-4-53 0,-6-1-65 0,0-4-52 0,7 6-44 0,-1-6-4 16,-6 0 17-16,8 0 27 0,-1 0 31 0,-2-6 37 16,1 2 38-16,2-7 41 0,-3 8 42 0,8-7 45 0,-5-5 49 0,3 0 61 0,-3 0 76 0</inkml:trace>
  <inkml:trace contextRef="#ctx0" brushRef="#br0" timeOffset="203812.89">14634 16922 0 0,'-7'4'56'15,"1"-4"171"-15,-1 0 96 0,1 0 71 0,6-4 53 0,-7 4 45 0,1-6 42 0,1 3 34 16,-4-9 31-16,9 9 23 0,-7-9 19 0,7 8 18 0,0-1 17 16,0 5-149-16,0 0-239 0,0-4-125 0,0 4-64 0,0 0-33 0,0 0-22 0,0 0-13 15,0 0-15-15,0 0-5 0,0 0-9 0,0 0 2 0,0 0 1 0,0 0 3 16,0 0 2-16,0 0 0 0,0 0 0 0,0 4 2 0,0 1 2 0,7-1 4 16,-7 8 2-16,0-9 6 0,0 9 3 0,0-3 2 0,0 0 2 0,0 6 2 15,0 0 1-15,0-5-2 0,0 3 2 0,0 2-3 0,0-1-6 0,-7 2-4 16,7-1-8-16,0 3-6 0,0-2-6 0,0-2-7 0,-5 1-4 0,5 1-6 15,0-3-5-15,0 7-8 0,0-4-7 0,0-2-8 0,0 5-10 0,0-4-7 0,0 4-8 16,0-4-13-16,0 3-13 0,0-2-13 0,5 2-17 0,-5-3-15 0,0 1-18 16,7-2-25-16,2 1-26 0,-9-6-28 0,5 7-28 0,-5-7-56 0,6 0-64 0,1-3-72 15,-7-2-72-15,6 1-17 0,1 1 9 0,-1-6 22 0,-6 0 30 0,7-6 34 16,-7 1 36-16,6-5 44 0,-6 1 48 0,0-6 48 0,0 0 49 0,0 0 66 16,0-3 70-16</inkml:trace>
  <inkml:trace contextRef="#ctx0" brushRef="#br0" timeOffset="204049.54">14374 17160 95 0,'-8'5'199'0,"2"2"72"0,1-4 54 0,5 3 42 0,0-6 33 15,0 0 29-15,0 0 27 0,0 0 26 0,0 0 22 0,0 0 28 0,0 0 28 16,0 0-59-16,0-6-107 0,0 6-94 0,5 0-82 0,-5-3-46 0,0 3-23 0,0 0-11 16,6-7-8-16,-6 7-4 0,0 0-4 0,8 0-6 0,-8 0-5 0,5-5-12 15,-5 5-10-15,8 0-19 0,-3 0-16 0,3 0-16 0,-2 0-13 16,-1 0-7-16,10-4-9 0,-1 4-6 0,-4 0-7 0,4 0-11 0,-1-5-11 0,8 5-22 15,-9 0-23-15,8-6-37 0,0 2-37 0,-1-1-49 0,2 1-55 0,-3-1-104 16,1 1-126-16,2-2-72 0,-3-4-47 0,1-1-8 0,1 2 10 0,-1 0 23 0,2-1 32 16,-10-5 39-16,10 0 46 0,-8 2 54 0,0-2 57 0,0-6 65 0,1 7 67 0,-9-6 89 15,10 6 101-15</inkml:trace>
  <inkml:trace contextRef="#ctx0" brushRef="#br0" timeOffset="204302.7">14835 16913 0 0,'-5'13'35'0,"5"-4"154"15,-8 2 90-15,8-2 61 0,0-3 49 0,0-6 36 0,0 0 34 0,0-6 27 16,8-3 24-16,-3-6 23 0,-5 10 19 0,8-5 26 0,-8 7 24 0,7-9-116 16,-2 9-195-16,-5 3-103 0,7-6-54 0,-2 0-26 0,-5 2-9 0,7 4-8 0,1 0-4 15,-8 0-1-15,5 0 2 0,3 0 4 0,-8 4 2 0,6 2 0 0,-1 3-3 16,2 3-6-16,2-3-7 0,2 4-10 0,-4 7-9 0,-2-4-7 0,4 8-3 16,-2-6-4-16,-2 7-5 0,1-1-5 0,1 1-5 0,-1-1-8 0,-6 6-12 15,8-6-14-15,-8 1-14 0,0-1-13 0,0 1-17 16,0-1-11-16,-8 6-13 0,2-6-18 0,6 1-23 0,-13-1-26 0,8 1-28 0,-11 3-36 0,4-7-36 0,1 3-41 15,-10 0-37-15,7-5-72 0,-6 1-87 0,3-4-54 0,-3-3-41 0,-7-2-3 16,8-2 14-16,-2-5 31 0,-4-4 38 0,6 0 42 0,-8-4 47 0,6-1 52 0,-2-5 51 16,-4-5 55-16,1-4 56 0,0-1 72 0,-6-5 85 0</inkml:trace>
  <inkml:trace contextRef="#ctx0" brushRef="#br0" timeOffset="205557.34">13885 13125 0 0,'-20'6'14'0,"8"-1"134"0,-7-1 85 16,-1 1 59-16,6-5 43 0,-5-5 33 0,-1 5 26 0,1-4 22 0,-1-1 18 0,1-5 18 0,-1 5 14 0,0-4 16 0,1-1 16 0,7 0-100 0,-9-1-167 0,10 7-94 0,-5-5-64 0,5 0-26 0,-2-3-8 0,5 3-1 0,-4-6 4 0,5 6 4 0,0-6 4 16,2 0 9-16,-3 0 4 0,3-4 4 0,-3 4 4 0,8-4 0 0,-6 1 1 15,6-3-4-15,-5 0-3 0,5-1-5 0,0 1-5 0,0-3-5 16,0-1-6-16,0-3-1 0,0 2-4 0,5 4-5 0,-5-9-6 0,6-2-4 15,-6 3-2-15,8-4-2 0,-3 0 0 0,3-1 2 0,4-5-2 0,-5 3 1 0,5-3 0 0,-4-5 2 16,5 6 1-16,6-4 1 0,-6 0 0 0,5-2-4 0,9 0-1 0,-1-4-5 16,1 6-3-16,-1-6-3 0,6 1-4 0,1 4-1 0,-1-5-2 0,7 5 6 15,0 0 1-15,-6-1-1 0,6 3-1 0,1 2-2 0,5 0-2 0,-6 1 4 0,6 6 3 16,0-2 3-16,2 5 1 0,5-3 4 0,-1 8-1 0,1-4 1 0,6 4-2 16,-5 1-5-16,5-1-2 0,2 1-4 0,4 5-1 0,2-2 0 0,-1 3-2 0,1-1 1 15,-3 4-3-15,9 0 0 0,-6 0-4 0,7 0 1 0,-3 5 0 0,2 1-2 16,-1-2 0-16,0 7 1 0,1 1 1 0,1-3 3 0,4 6 2 0,-4-5 0 15,3 10-3-15,4-5 1 0,-9 6 0 0,13-3 1 0,-13 1 3 0,8 7 0 16,0-7 1-16,0 8 1 0,-2-3-1 16,-4 6 1-16,3-6 4 0,-4 6 0 0,-1 0 2 0,2-2 0 0,-1 8 6 0,-7-6 1 0,1 4 3 0,-8-1 1 0,0-3 0 15,1 10-2-15,-8-4 1 0,2 3-2 16,-7 0 0-16,-2 1-1 0,-5-1-3 0,0 4-4 0,1 2 1 0,-8 4-4 0,2-4 0 16,-8 3-6-16,1 2-1 0,-4 3-4 0,4 2 4 0,-6-1-4 0,-9 1 2 0,8-3-1 0,-8 8 0 0,2-1 0 15,-1 0 1-15,0 5-3 0,0-6-1 0,1 6-3 0,-9 0-5 0,8 5-2 16,1-5-5-16,-7 0-3 0,6-6-6 0,-8 2-3 0,9 0-4 0,-9-2-2 15,11-9-3-15,-11 1-8 0,8-1-7 0,-8-6-14 0,11-4-12 0,-11 1-13 16,1-1-11-16,1-9-23 0,-1 4-22 0,2-4-30 0,-3 0-34 16,2 0-46-16,-7-5-55 0,6-1-83 0,-6 2-92 0,0-7-33 0,0 2-8 0,0-1 15 0,-6-5 26 0,-1 0 29 15,2-5 34-15,-3-1 42 0,-5-4 43 0,2 1 49 0,3-6 50 0,-13 0 60 16,11-4 62-16</inkml:trace>
  <inkml:trace contextRef="#ctx0" brushRef="#br0" timeOffset="205951.97">17644 12124 0 0,'0'26'67'15,"0"-7"180"-15,0-1 103 0,0-6 73 0,-7 1 53 0,7-8 39 0,0-1 29 0,0-4 23 0,0-9 15 0,0-4 10 0,0 1 6 0,0 12 5 0,0 0 7 0,7 0-167 0,-2 0-259 0,1 6-134 0,2 0-71 0,-3 3-34 0,8-5-13 0,1 1 0 0,-7 5 3 0,6-1 16 0,0-3 13 0,-7 4 18 0,7-5 21 0,0 4 16 16,-5 1 12-16,2-5 7 0,-1 4 4 0,-4 1 2 0,8-4 6 0,-6 3 2 0,0 0 4 0,0 1 4 15,-2 1 3-15,3-1-1 0,-3-1 0 0,1 6-3 0,2-6 0 0,-3 6-2 16,2-5-2-16,2 4 1 0,-4 1-4 0,0 1 0 0,3-2 0 0,-8 5-5 0,5 0-2 16,3 2-4-16,0-3-5 0,-3 3-3 0,1 2-3 0,7 3-5 0,-5-4-2 15,-3 5-1-15,2 1 0 0,5-4 0 0,3 6 0 0,-4-5 1 0,2-1 0 0,2 6 2 32,4-11-1-32,-6 5 1 0,6 0-1 0,-7-9 2 0,9 4 1 0,-1-4 5 15,-8 0-1-15,7 0 2 0,1-6 2 0,-1 1-35 0,-6 1 0 0,1-7 0 16,7 0 0-16,-10 1 0 0,1 1 0 0,4-6 0 0,-5 0 0 0,2-6 0 15,0 6 0-15,-6-5 0 0,5-3 0 0,3 3 0 0,-1-5 0 0,-9-5 0 16,8 0 0-16,-8 0 0 0,9-4 0 0,-1-1 0 0,-6 1 0 0,6-6 0 16,-7-5 0-16,8 1 0 0,-7 1-219 0,-2-2-112 0,3 2-132 0,-3-6-109 0,1-8-94 15,-6 4-32-15,0 0 0 0,8-2 17 0,-8-5 30 0,-8-4 38 0,8 6 44 16,0-6 50-16,0 0 56 0,0-5 71 0,0 5 76 0,8 7 102 0,-8-7 102 0</inkml:trace>
  <inkml:trace contextRef="#ctx0" brushRef="#br0" timeOffset="-181160.16">1640 11582 40 0,'0'-10'119'0,"0"1"43"0,9 0 33 16,-9-3 30-16,0 3 27 0,0 0 27 0,0-6 28 0,0 6 26 0,0-7 26 0,0 7 28 0,0-6 29 0,0 6-36 0,0-1-80 0,0-5-51 0,0 6-33 0,0-6-15 0,0 6-4 0,0-7-4 0,0 7-6 0,0-2-8 0,0 2-6 0,0-1-8 15,5 1-7-15,-5 0-8 0,0-3-10 0,0 3-10 0,0 5-6 0,0-1-6 0,0-5-6 0,0 4-8 0,0 3-12 0,0 3-7 0,0 0-7 16,0 0-7-16,0-6-8 0,0 6-8 0,0 0-13 0,0 0-5 15,0 0-11-15,0 0-8 0,0 0-8 0,0 0-11 0,0 0-11 0,0 0-5 0,0 0-9 16,0 0-5-16,0 0-2 0,0 6 0 0,0-6 0 0,0 3 2 0,0 3 0 16,-5 4 4-16,5-1 4 0,0 6 1 0,0 0 4 0,0 0 3 0,0 3 2 0,0 3 7 15,-9 2 4-15,9 3 2 0,0-2 2 0,0 1 1 0,0-1-1 0,0 4-1 0,0-3-1 16,0-1 0-16,0 1 2 0,0 4-1 0,0-10-1 0,0 5 0 0,0 0 0 16,0-3 0-16,0 3 1 0,0-4 0 0,0 0 2 0,0-1-2 15,0 1 2-15,0-1-1 0,9 0 2 0,-9-4-3 0,0 4-1 0,5 2-1 0,-5-7 1 0,0 0 1 16,0 0-1-16,5 2 1 0,-5-1 2 0,8-1-1 0,-8-4 1 0,0 5-1 15,5-6 2-15,-5 6 0 0,0-6-2 0,0 1 3 16,0 1 0-16,8-1 0 0,-8-6 0 0,0 5-1 0,0-4-2 0,0 5-7 0,0-5-7 0,8 1-10 0,-8-2-13 0,0 2-14 16,0-1-10-16,0-5-14 0,0 4-11 0,0-4-12 0,0 4-11 0,0-4-11 15,0 0-11-15,0 0-11 0,0 0-14 0,0 0-11 0,0 0-11 0,0 0-44 0,0 0-59 16,0 0-76-16,0 0-81 0,0 0-30 0,0 0-2 0,0-8 14 0,0-3 22 16,0 1 24-16,0 1 26 0,0-6 30 0,0 0 33 0,0 0 37 0,0-4 40 0,0 1 62 15,0-3 69-15</inkml:trace>
  <inkml:trace contextRef="#ctx0" brushRef="#br0" timeOffset="-180734.72">2154 12154 0 0,'13'0'3'0,"-5"0"109"0,5-4 65 16,0-1 47-16,-7-5 35 0,1 4 35 0,-1-3 34 0,1-2 35 0,0 2 36 15,0-1 38-15,-2 1 37 0,3-1 38 0,-8-1 34 0,5 7-66 0,1-5-128 16,-6 0-63-16,0 3-26 0,0 0-14 0,0-3-6 0,8 3-8 0,-8 2-8 0,0 4-16 15,0-5-17-15,-8-1-20 0,8 6-18 0,0-3-21 0,0 3-22 16,0 0-20-16,0 0-16 0,0 0-21 0,-6 0-13 0,6 3-16 0,-5-3-9 0,-3 6-9 16,3-1-11-16,-9-1-5 15,7 8-8-15,-6-3-1 0,7 0-7 0,-14 1 0 0,14 4-3 0,-15 2-7 0,11-1-7 0,-4-2-13 0,-7 2-19 0,8 0-19 0,0 0-21 16,-6 3-24-16,7-3-23 0,-7 6-31 0,6-2-31 0,-3 2-37 0,-3-3-40 0,6 1-73 16,1 2-89-16,0-3-57 0,-3-3-40 0,10 6 1 0,-9-8 21 0,9 2 32 15,-2-6 36-15,7 3 40 0,-9-3 41 0,9-5 46 0,-5 1 46 0,5-1 52 0,0-4 53 16,0 0 70-1,0 0 85-15</inkml:trace>
  <inkml:trace contextRef="#ctx0" brushRef="#br0" timeOffset="-180403.13">3028 11329 0 0,'-7'0'38'0,"1"0"81"16,6-6 47-16,-5 6 36 0,-4-3 29 0,9 3 30 0,-7-6 27 0,7 6 28 15,0-6 30-15,-5 6 27 0,5 0 28 0,0 0-1 16,-6-4-17-16,6 4-54 0,0 0-80 0,0 0-44 0,0 0-27 0,0-5-16 0,0 5-11 0,0-4-9 15,0 4-12-15,0-5-15 0,0 5-15 0,0-6-14 0,0 6-14 0,0 0-12 0,0-4-10 16,0 4-9-16,0 0-7 0,0 0-6 0,0-6-8 0,0 6-3 31,0 0-8-31,0 0-1 0,0 0-6 0,0 0-3 0,0 0-3 0,0 0-3 0,0 0-4 16,0 0-2-16,0 0-4 0,0 0-4 0,0 0-3 0,0 0-8 0,0 0-10 16,0 0-13-16,0 0-16 0,0 0-18 0,0 0-18 0,0 0-12 0,0 0-9 0,0 0-16 15,0 0-20-15,0 6-38 0,0-2-50 0,0 2-61 0,0-1-65 0,0 4-27 16,6-5-8-16,-6 2 13 0,0 3 23 0,0-3 26 0,0-3 32 0,0 3 26 0,0 0 26 15,-6-2 33-15,6-4 37 0,-13 0 49 0,5 0 53 0</inkml:trace>
  <inkml:trace contextRef="#ctx0" brushRef="#br0" timeOffset="-180039.48">2083 12163 77 0,'8'-5'149'0,"-3"1"43"0,2 0 36 0,-1-1 30 16,0-5 28-16,-6 4 28 0,8 1 28 0,-8 1 31 0,0-2 29 0,0 1 27 0,7-4 30 0,-7 5-57 0,0-2-108 0,5 2-56 0,-5-1-32 0,0-5-17 0,9 4-7 0,-9 1-6 0,0 1-3 0,5-1-10 0,-5 1-9 0,0-2-14 0,0 6-14 0,0 0-14 0,5-3-15 0,-5 3-13 0,0 0-13 15,0 0-10-15,0 0-14 0,0 0-10 0,0 0-10 0,0 0-14 0,0 0-9 16,0 0-10-16,0 0-8 0,0 0-4 0,0 0-1 0,-5 3 0 0,5 3 3 0,0-2 2 15,0 1 6-15,-5 4 3 0,5 1 4 0,-9 1 2 0,4 3 0 0,5 0-3 16,-7 1-6-16,-7 1-7 0,8 2-7 0,-1-3-13 0,-6 6-16 0,0-3-19 0,7 1-19 16,-6 2-17-16,-2-2-22 0,9 1-20 0,-8-1-19 0,-3-4-24 15,11 3-24-15,-9-2-36 0,9-1-43 0,-3-1-38 0,3-4-40 0,-2 5-30 0,0-6-26 0,7-5 1 16,-5 7 17-16,5-7 24 0,0-4 27 0,0 6 31 0,0-6 33 0,5 6 37 0,-5-6 38 16,7 0 48-16,-7-6 49 0,7 6 49 0,-2-6 65 0</inkml:trace>
  <inkml:trace contextRef="#ctx0" brushRef="#br0" timeOffset="-179281.7">2918 11372 0 0,'12'-4'17'15,"-6"-2"134"-15,2-3 76 0,-8 4 52 0,6-5 37 0,1 1 28 16,-7 3 18-16,0-3 18 0,5-1 15 0,-5 1 19 0,0-2 17 0,0 7 17 0,8-5 18 0,-8 3-104 15,6-4-163-15,-6 5-89 0,7 0-42 0,-7 1-21 0,6-2-5 0,-6 2 3 16,5-1 2-16,-5 5 4 0,0 0 0 0,0 0-3 0,0 0-3 0,0 0-6 16,0 0-7-16,0 0-8 0,0 0-11 0,0 0-8 0,0 0-7 0,0 0-6 0,0 0-4 15,0 0-3-15,0 0 0 0,0 0-1 0,0 0-1 0,7 5 2 0,-7-1 2 16,0 2 2-16,0-6 4 0,0 0 5 0,0 4 4 0,0-4 5 0,0 10 6 0,0-6 5 16,0 2 3-16,-7 0 3 0,7-3 3 0,-5 3 2 0,-1-2-1 0,6 7 2 15,-13-7 1-15,5 5-3 0,-4-3 1 0,-2 3-3 0,1-3 0 0,1 3-3 16,-8-3-4-16,-1-2-2 0,3 5-4 0,5-4-4 0,-6 1 1 0,-2-2-2 15,2-4 1-15,7 5-1 0,-8-5 3 0,8 0 2 0,-4 0 2 0,5 0 3 16,4 0 2-16,2-5 4 0,-4 5 1 0,4-4 3 0,-2 4 1 0,1-6 1 0,6 1 4 16,-5-4 3-16,5 5 0 0,-8-2 2 15,8-3 1-15,0 0-1 0,-8-3 0 0,8 3-2 0,0-6 0 0,0 5-2 16,0-5-1-16,0 1-3 0,0 0-3 0,8-1-5 0,-8 0-7 0,8-3-6 0,-3 3-5 0,8-1-4 0,-8-2-4 0,9 3-1 16,-1-1-1-16,8 2-3 0,-9 1 2 0,8 2-3 0,6 1-2 0,-8 0 0 15,3 5 3-15,6-1 2 0,-9 6 2 0,8 0 3 0,0 6 2 0,-6-1 1 16,0 5 2-16,-1 0 1 0,2 4 1 0,-10 1 0 0,1 4-2 0,4 6 0 15,-5-1-1-15,-3 0-4 0,-3 6-6 0,3 4-9 0,-8-4-16 0,0 10-8 16,0-7-6-16,-8 7-7 0,3-7-1 0,-3 6-6 0,-3-4-4 0,3 4 1 0,-5-6-1 16,0 2 4-16,-1-6-2 0,2 1 7 0,-1-7 6 0,-1 7 11 0,2-10 11 0,6 5 9 15,-8-6 10-15,2-1 2 0,5-3 2 0,-5 0 3 0,4 0 5 0,1 1-2 16,1-7-1-16,-2 0-2 0,3 6 0 0,0-6 0 0,-3-3 0 0,8 4 2 16,-6-5 0-16,6-1 1 0,-7 1 2 0,7-1 2 0,0-4 1 0,0 0 1 15,0 0 3-15,0 0 2 0,0 0 4 0,0 6 12 0,0-6 16 0,7 0 14 0,-7 0 15 16,6 0 9-1,2 0 8-15,-3 0 3 0,0 0 3 0,9-6 0 0,1 6 3 0,-3-4-1 0,7-1-2 0,-5 1-2 0,4-7-3 0,3 7-11 0,-3-2-17 16,2-3-15-16,0 0-16 0,-1 3-11 0,7-3-8 0,-7 0-9 0,1 2-8 16,-6-2-18-16,7 4-14 0,-3-5-20 0,1 6-26 0,-6-1-27 0,0-1-31 15,0 3-37-15,1 3-40 0,-1-6-62 0,-6 6-75 0,-2 0-89 0,9 0-89 0,-14 0-34 16,5 6-1-16,-5-6 19 16,0 0 27-16,0 0 37 0,0 3 42 0,-5 3 45 0,5-6 47 0,-7 0 51 0,0 5 56 0,2-5 66 15,-2 0 71-15</inkml:trace>
  <inkml:trace contextRef="#ctx0" brushRef="#br0" timeOffset="-179060.91">3497 12047 0 0,'26'0'64'0,"0"0"169"0,-7-9 84 0,2 3 58 0,-3-3 44 0,2-3 31 0,-8-3 25 0,4-3 28 0,-5-2 26 0,1 0 29 0,2 2 30 0,-1-3 25 0,0 8 23 0,0-2-150 0,6 6-247 0,-4-7-113 0,-10 7-40 0,9-1-20 16,-1 5-7-16,-8-1 3 0,3 3 5 0,-8-3-2 0,6 0-6 0,-6 6-8 0,0 0-15 0,0 0-9 0,0 0-6 0,-6 6-3 0,6 0-2 0,-8-3 1 0,3 8-4 0,-3-1-4 0,3-1-10 0,-2 7-13 0,-5 2-15 0,-3-3-19 16,2 4-17-16,2 5-26 0,-10 0-23 0,3 3-31 0,-3-5-35 0,1 5-40 0,-5-5-45 0,4 4-71 0,-3-3-82 15,3 3-69-15,-5-3-61 0,7-3-11 0,-7 5 10 0,6-7 24 0,8 3 34 0,-9-6 39 16,8 4 42-16,0-10 48 0,2 2 50 0,3-1 52 0,3-1 56 0,-2-5 67 0,7-4 76 16</inkml:trace>
  <inkml:trace contextRef="#ctx0" brushRef="#br0" timeOffset="-178317.11">4592 11265 9 0,'-7'-6'59'0,"-1"-3"26"0,8 4 23 0,-6 5 27 0,0-4 32 0,6-2 29 0,-7 2 30 16,2-1 25-16,-3 1 24 0,2 4 15 0,6-6 9 0,-7 0-20 0,1 3-39 16,1 3-19-16,5-6-2 0,-7 1-6 0,-2 1-4 0,4-2-13 0,5 3-20 0,-7-3-17 15,1 2-14-15,6-1-10 0,-5-1-8 0,5-4-2 0,-9 5-4 0,9 1-3 16,-7-1-3-16,7 1-5 0,-5-2-3 0,5 2-6 0,-6-7-7 0,6 8-2 15,-8-4-5-15,8-2 0 0,-5 4-1 0,5-1-3 0,0-1-1 0,0 1-3 16,0 1-2-16,0-5-5 0,0 4-4 0,0 2-5 0,0-1-5 0,0-1-4 16,0-3-9-16,5 5-6 0,-5-1-7 0,8-4-9 0,-2 2-5 0,-6 4-9 0,12-8-4 15,-3 1-5-15,-4 6-3 0,8-5 0 0,1-2 2 0,4 1 2 0,3 5 3 16,-3-4 2-16,3-1 3 0,3 6-1 0,3-1 1 0,6-1 2 0,-6 3 1 16,5-4 1-16,-6 7 0 0,-1 0 1 0,2 7-3 0,-3-4-1 0,-3-3-3 0,6 11-3 15,-15-3-4-15,8 3-2 0,-8-2-1 0,1 1-1 0,1 5 2 0,-9 0-1 16,2 3 2-16,-7-2 4 0,9 2 0 0,-9 3 4 0,0 0 0 0,-9 1 2 15,2-1-1-15,7-2 3 0,-11 5 1 0,3-3-5 0,-5 3-1 0,1-5-5 16,-2 0-7-16,1 1-4 0,-6-1-8 0,6-4-5 0,-8 0-4 0,11 0-4 16,-11 0 1-16,8-6-4 0,-6 0 0 0,6 6-1 0,-6-9 1 0,3 4 2 15,6-1 2-15,-3-5 6 0,-3 1 6 0,11 1 8 0,-1-2 5 0,-7 1 7 0,5 1 2 16,8-6 4-16,-5 3 4 0,-2-3 5 0,7 0 5 0,0 0 8 0,0 0 9 0,0 0 9 16,0 0 8-16,0 0 5 0,0 0 2 0,0 0 2 0,0-3-2 0,7-3-1 15,-7 1-1-15,5 1-1 0,-5-2 0 0,8 1-4 0,-2-5-2 0,7 1-6 16,-8-1-6-16,11 5-8 0,-3-5-5 0,6 1-4 0,-1 0-1 0,-5 3 2 0,14-3 0 15,-7 3 3-15,-1 3 1 0,7-3-1 0,-7 0-1 0,1 6 2 0,7 0-2 16,-9 0 0-16,1 0-2 0,8 0-4 0,-6 6-3 0,-9 0-5 0,7-3-1 0,-6 3-4 16,1 3-2-16,-2-3-3 0,1 7 0 0,-6-2 0 0,0 4-2 0,-2-2 1 15,3 2-3-15,-1 6 0 0,-7-8 0 0,0 7 1 0,0-1 2 0,0-3 1 16,0 2 2-16,0-3 3 0,0 0 1 0,-7 0 6 0,7 0-1 0,-8-6 3 16,3 7 0-16,-2-7 1 0,0 0 2 0,-6-3-1 0,6 3 2 0,-5 0 1 15,5-2 1-15,-12 2-1 0,6-4-2 0,1-1-3 0,-9 2-3 0,1-3-3 16,2 3-3-16,-3-2-8 0,-5 1-6 0,0-5-12 15,7 6-9-15,-7-6-12 0,0 3-17 0,-1-3-15 0,1 7-24 0,8-7-22 0,-9 0-25 0,14 0-26 0,-6 0-26 16,6 5-34-16,0-5-36 0,0 0-63 0,7 0-69 0,-9 4-85 0,15-4-84 16,-5 0-25-16,-1 5 4 0,6-5 25 0,0 4 30 0,0-4 41 0,0 0 41 0,0 0 44 15,0 6 47-15,6-1 50 0,-6-5 55 0,5 0 70 0,3 0 72 0</inkml:trace>
  <inkml:trace contextRef="#ctx0" brushRef="#br0" timeOffset="-176151.1">1764 13962 55 0,'-5'-7'129'0,"-3"4"43"0,8-3 33 0,0 1 29 0,-7 1 24 0,7-6 22 0,0 5 18 0,-6 1 20 16,6-1 19-16,0-2 22 0,0 4 21 0,0 3-51 0,0-6-96 0,0 1-49 0,0 5-32 0,0-4-15 0,0 4-7 0,0-6-2 0,0 6-1 0,0 0 2 0,0 0 2 0,0 0 1 0,0 0-1 0,0 0-10 0,0 0-9 16,0 0-14-16,0 0-9 0,0 0-16 0,0 0-14 0,0 0-11 0,0 0-12 0,0 0-3 15,6 0-1-15,-6 6 1 0,0-2 3 0,7 1-1 0,-7 4-3 0,8 3 1 16,-8-3 2-16,0 5 6 0,5 0 7 0,-5 2 6 0,6 2 7 0,-6 9 5 16,8-5 1-16,-8-2-8 0,5 9-8 0,-5-3-12 0,0-1-9 0,0 2-5 15,7-2-5-15,-7-1-1 0,0 6-3 0,0 1-1 0,8-7-6 0,-8 0-3 16,0 4-2-16,6-4-3 0,-6 3-2 0,0-5 1 0,6 5-2 0,-6-9 2 0,7 7-1 0,-7-6 0 15,5 1-2-15,-5-1 0 0,8-4-1 0,-8 4-2 0,6-5-4 0,-6-2-1 16,0 1-1-16,7-4-3 0,-7-3 1 0,0 3 2 0,0-3-1 0,6 0-1 16,-6-2 2-16,0-4 1 0,0 0 3 0,0 5 5 0,0-5 4 0,0 0 8 15,0 0 8-15,0 0 10 0,0 0 12 0,0 0 8 0,0 0 5 0,0 0 6 0,0-5 5 16,0 1 3-16,0-2 3 0,0-3 0 0,0-3-3 0,0-1 0 0,-6 4 0 16,6-12-3-16,0 6-3 0,-7-3-8 0,7-7-8 0,-6 5-7 0,6-5-8 0,0-3-6 15,0-2-7-15,-8 2-3 0,8-2-2 0,0-4-1 0,0 4-3 0,8-9-2 0,-8 5-1 16,0-1-4-16,0-3-5 0,6-1 0 0,-6 3 2 0,0-2 2 0,7 5 2 15,-7 3-1-15,0-4 4 0,6 4 0 0,-6 5 1 0,0 1 2 0,0 6 5 16,0 2-1-16,0-4 1 0,0 11 3 0,0-7 3 0,0 7 2 0,0-1-1 0,-6 5 3 16,6 1-2-16,0-1 5 0,0 1-3 0,-7-2-1 0,7 0-3 0,0 6-4 15,0 0-9-15,0 0-6 0,-6 0-5 0,6 0-6 0,-8 6-4 0,8 0-4 0,-5-2-4 16,5 5-5-16,-7 0-2 0,7 6-2 0,-6 6-2 0,6-2 1 16,-6 2 0-16,6 1 1 0,0 7 6 0,0 2 4 0,0-1 3 0,0 3 6 0,0 1 1 15,0 1 3-15,0-2 1 0,6 3 3 0,-6-2 2 0,0-1-1 0,6-3 3 0,-6-2 0 16,7-2 2-16,-7 2 3 0,5-3 1 0,-5-1 0 0,8 1-3 0,-8-6 1 0,0 1-3 15,6 5-4-15,-6-7-5 0,0-3-5 0,7 6-5 0,-7-8-7 0,0 2-7 0,0 0-8 16,6-4-9-16,-6 2-13 0,0-3-11 0,0 1-10 0,5-2-11 0,-5 1-8 16,0-1-9-16,0-3-5 0,0 3-7 0,0-3-5 0,0-3-4 0,0 3-6 15,0-6-8-15,0 6-6 0,0-6-5 0,0 0 0 0,0 0-2 0,0 0-2 16,0 4-4-16,0-4-28 0,0 0-41 0,0 5-60 0,0-5-68 0,0 0-32 16,0 0-13-16,-5-5 7 0,5 1 19 0,-6 4 24 0,6-12 23 0,-7 9 27 0,7-9 26 0,-6 3 30 15,6 0 32-15,0-1 50 0,-8-5 55 0</inkml:trace>
  <inkml:trace contextRef="#ctx0" brushRef="#br0" timeOffset="-175740.53">2351 14576 0 0,'6'-5'3'0,"2"1"115"0,-8-5 77 0,5 3 56 0,-5-4 46 0,0 1 43 15,0-2 41-15,0 2 41 0,0-4 43 0,0 1 42 0,0 3 42 0,0-6 40 0,5 6 36 0,-5-1-71 0,0 1-137 0,0-3-76 0,0 3-46 0,0 4-28 0,8-3-18 0,-8 2-19 0,0 1-19 0,0 5-20 0,0 0-27 0,0 0-23 16,0 0-23-16,0 0-22 0,0 0-19 0,0 0-17 0,0 0-22 0,0 0-38 0,0 0 0 16,0 0 0-16,-8 5 0 0,8 1 0 0,0-2 0 0,0 0 0 0,0 1 0 15,0 4 0-15,0 3 0 0,-5 3 0 0,5-6 0 0,-5 10 0 0,5-4 0 16,-8 0 0-16,2 3 0 0,-1 3 0 0,-6-2 0 0,8 0-36 0,-9 1-25 16,7-1-19-16,-5 2-21 0,-3 3-25 0,2-5-30 0,-6 2-32 0,7-3-30 15,-2 1-45-15,1 7-46 0,0-7-89 0,0-1-113 0,-1 3-60 16,9-8-37-16,-8 8 0 0,8-6 17 0,-9-2 29 0,7-2 35 0,-7 5 43 15,14-7 49-15,-6 0 49 0,-1-5 52 0,2 2 60 0,5-1 64 0,-8-1 84 0,8-4 98 0</inkml:trace>
  <inkml:trace contextRef="#ctx0" brushRef="#br0" timeOffset="-175045.14">3001 13922 80 0,'0'-9'153'0,"0"-1"45"0,0-1 37 0,0 1 35 0,0 1 34 0,0 0 33 0,0 0 31 0,0-3 31 16,0 3 30-16,9-1 30 0,-9 1 29 0,0 0-56 0,0-3-108 0,5 9-56 15,-5-9-34-15,0 8-17 0,6-5-14 0,-6 4-17 0,0 1-19 0,0 4-19 16,0 0-18-16,7-6-22 0,-7 6-21 0,0 0-18 15,0 0-22-15,0 0-12 0,0 0-18 0,0 0-8 0,0 0-9 0,0 6-8 16,5-2-4-16,-5 1-2 0,8-1 0 0,-8 1 0 0,8-1 4 16,-8 8 3-16,5-3 5 0,-5 1 2 0,6-5 4 0,-6 4 4 0,0 1 0 0,0-1-1 0,0 3-1 0,0-3 0 15,0 0 1-15,0 0 1 0,-6 1 0 0,6 1 2 0,-5 4-3 0,5-6-1 16,-8 1-2-16,0-1-6 0,3 0-8 0,-2 7-5 0,1-7-5 0,-8 0-5 0,7 2-8 0,2-1-4 16,-8 0-6-16,7-1-8 0,-7 0-9 0,6-3-3 0,-7-1-2 15,1 4-1-15,1-2-1 0,5-3 8 0,-6-4 5 0,0 5 10 0,5 0 5 0,-2-5 4 16,-4 0 5-16,7 0 7 0,-6 0 6 0,7-5 11 15,-7 0 13-15,5 5 9 0,3-11 9 0,-3 6 2 0,2 1-1 0,1-7 2 0,-2-2 3 0,7 4 5 0,-8-3 7 0,2-3 7 16,0 2 7-16,6-1 6 0,-7 4 3 0,7-5-2 0,0 0-3 0,0 6-5 16,0-7-1-16,0 7 4 0,7-6 6 0,-7 6 1 0,6 0-3 15,-6-7-4-15,14 5-6 0,-7 2-4 0,-2-4-7 0,9 1-4 0,-9-3-2 0,8 6-2 16,8 0 0-16,-8-7-2 0,6 7-2 0,-6 0-1 0,8-1-4 0,-2 0-1 16,-1 0-4-16,3 6-1 0,-2-2-3 0,-1 1-2 0,3 1-4 0,-3 4-2 15,3 0-1-15,-7 0-5 16,4 4 0-16,-4 7-2 0,-2-7-3 0,1 11-1 0,1-6-1 0,-9 6-1 0,11 0 0 15,-11 0-9-15,1 4-7 0,1 2-8 0,-7 1-9 0,0 5-8 0,5-5-9 0,-5 7-8 0,-5 2-8 0,5-1-4 0,-7-2-3 16,1 2-4-16,1 3 1 0,-11 2 0 16,11-5 0-16,-9-2 6 0,1 7 7 0,1-7 10 0,-2-1 7 0,1 1 9 15,-6-4 9-15,6 0 9 0,0 1 6 0,0-6 7 0,-1 1 3 0,2 1 2 0,6-3 0 0,-7-2-1 16,5-1-1-16,3-2-3 0,-2-4 0 0,1 2-1 16,6-7-1-16,-8 2-3 0,8 3 0 0,0-9-3 0,0 0 1 0,0 0-3 0,0 0-1 0,0 0 2 0,0 0-2 15,0 0 8-15,0 6 9 0,0-6 12 0,8 0 13 0,-2 0 13 0,-6 0 12 16,7-6 9-16,-2 6 4 0,9-3 6 0,-7 3 2 0,-1-6 3 0,6 6 2 0,2-6 3 0,-1 2 2 0,0-1-4 15,0-1-8-15,1-3-10 0,4 5-10 0,-4-1-12 16,-2 1-11-16,1-2-8 16,6 0-5-16,-3 3-9 0,-5-3-9 0,1 0-19 0,2 2-19 0,-1-1-28 15,0 5-31-15,-5-5-33 0,4 5-36 0,0 0-57 0,-4-4-65 0,-1 4-88 16,5 0-95-16,-5 0-39 0,-2 0-8 0,3 0 11 0,-3 0 23 0,-5 0 32 0,8 0 36 0,-8 0 43 16,0-4 46-16,0-2 49 0,0-3 51 0,0 3 61 0,0-3 68 0</inkml:trace>
  <inkml:trace contextRef="#ctx0" brushRef="#br0" timeOffset="-174783">3821 14235 0 0,'16'9'18'0,"-4"1"143"0,-1-1 102 0,-2-3 68 0,-2 0 51 0,-2-3 32 0,1-3 21 0,1 0 18 0,-1 0 18 0,2 0 20 0,-1 0 20 0,-2-3 25 0,1-3 27 0,2 6-97 0,-8-6-164 0,5 2-104 0,-5 4-75 0,8-5-25 0,-8 5-8 0,0 0 12 15,0 0 15-15,0 0 11 0,0 0 13 0,0 0 0 0,0 0-2 0,0 0-11 0,-8 0-15 0,8 0-18 0,0 5-17 0,-5-5-20 0,-3 4-16 0,2 2-15 0,1 0-15 0,-2 3-10 0,-1-4-9 0,-5 5-7 0,7-1-7 0,-6 6-4 16,-2-5-6-16,1 5-2 0,-1-2-3 0,2 7-3 0,-2-5-6 0,1 4-9 0,1-4-13 16,0 6-19-16,-3-3-20 0,-4 1-27 0,6-4-26 0,0 4-32 0,0 1-35 15,-1-4-34-15,-4 2-34 0,4-3-57 0,7 0-63 0,-5 0-60 0,0-2-55 16,4-1-8-16,-4 3 15 0,6-6 27 0,-2 0 34 0,3-5 41 0,-3 7 42 0,8-7 47 16,0 1 46-16,0-5 48 0,0 0 50 0,0 0 61 0,0 0 71 15</inkml:trace>
  <inkml:trace contextRef="#ctx0" brushRef="#br0" timeOffset="-174159.45">4063 13697 0 0,'0'0'28'0,"0"-4"140"0,7-2 74 0,-1 6 45 0,0-5 32 0,2 1 25 0,-1-2 19 15,-2 3 17-15,14-8 16 0,-6 1 14 0,1 1 16 0,-1-1 18 0,0 1 20 16,0-2-110-16,-6 2-179 0,7-1-78 0,-1 1-27 0,-3 0-7 0,-1-3 11 0,3 3 10 15,-4 5 12-15,-2-7 11 0,7 7 9 0,-8-2 5 0,3 6 7 0,-2-3 0 16,1 3-5-16,-7-6-3 0,6 6-7 0,-1 0-8 0,2 0-8 0,-7 6-9 16,9-6-13-16,-4 3-10 0,-5-3-12 0,5 6-6 0,-5-2-8 0,8 1-6 15,-8 1-5-15,5-2-6 0,-5 1-4 0,0-1-4 0,0 8-2 0,0-9-3 0,0 6-2 16,0-3-3-16,0 4 1 0,-5-1 0 0,5-4-1 0,-8 5 0 0,3-1-2 16,5 2-1-16,-5-1-2 0,-4-6-4 15,2 7-5-15,-4-2-5 0,4-5-7 0,1 7-6 0,-7-7-4 0,0 6-3 0,7-5-4 0,-9 0-1 0,1-1-1 16,4 2-1-16,-3-2 0 0,-1-4 1 0,1 5 2 0,0-5 4 15,0 6 4-15,6-6 7 0,-7 0 8 0,1 0 5 0,8-6 4 0,-9 6 5 0,9-5 4 0,-2 5 2 16,-1-4 1-16,2-2 1 0,0 2 4 16,-1-6 1-16,2 6 4 0,-4-6 2 0,9-1 0 0,-5 1 4 0,5-4 3 0,-7 0 0 0,7-1 5 0,0 0 1 15,0 1 1-15,0-2 2 0,0-3 1 0,0 5 2 0,0-1 1 0,7 2 2 16,-2-3-2-16,4-4 1 0,-4 5-2 0,2 5 0 0,-1-4-3 0,8 0-2 0,-2 3 1 16,2-2-4-16,4-2 3 0,-4 6-5 0,6-2-1 0,-1 1-1 0,2 0-3 15,-3 5-4-15,1 1-2 0,8-1-1 0,-7 5-2 0,-1 0-5 0,2 0 0 0,-3 5-4 16,-5-1-3-16,0 8-1 0,6-3-1 0,-4 0-1 0,-10 6-1 0,7-6 2 15,-5 10-3-15,1 2-3 0,-3-3-5 0,-5 3-4 0,8 3-7 0,-8 5-5 16,0-5-4-16,-8 6-6 0,3 0-5 0,5-2-4 0,-15 2-2 0,10-1 0 16,-7 0-3-16,5-4 1 0,-6 5 1 0,-1-6 1 0,1 4 5 0,0-3 6 15,0-1 4-15,8 2 5 0,-11-3 3 0,11-2 4 0,-8 3 3 0,7-6 1 0,-2 7 3 16,3-5-2-16,5 0 2 0,-7-6-3 0,7 5 3 0,0-4 2 0,-6 0-2 16,6-6 2-16,0 6 2 0,0-6 2 0,0 3 4 0,0-3 5 0,0-5 3 0,0 2 6 15,0-2 4-15,0 1 10 0,0-5 15 0,6 0 13 0,-6 0 13 0,7 5 11 16,-7-10 11-16,5 5 4 0,3 0 6 0,-2-5 4 0,7 1 1 0,-1-2 2 15,-3 2 0-15,9-5 0 0,-5-3-4 0,0 9-10 0,6-8-13 0,-4-2-15 16,2 3-12-16,-2-1-15 0,4-4-9 0,-7 6-11 0,8-1-5 0,-8-4-13 0,4 3-13 16,2 2-17-16,-4 4-19 0,-2-5-24 0,-6 5-29 0,8-4-36 15,-7 9-35-15,6-4-50 0,-7-2-53 0,-6 6-93 0,5 6-113 0,3-6-73 0,-8 0-48 0,0 0-8 16,0 0 13-16,-8 4 28 0,8 1 35 0,-5-1 42 16,5 1 48-16,-6-5 53 0,-7 0 56 0,6 0 62 0,-1 0 65 0,2 0 85 0,0 0 95 0</inkml:trace>
  <inkml:trace contextRef="#ctx0" brushRef="#br0" timeOffset="-173937.95">4977 14083 0 0,'11'-4'64'0,"1"-1"177"0,4 0 103 0,-11 1 70 0,1-8 48 0,1 3 42 0,-1-1 36 0,2-4 35 0,-3-2 35 0,-5 7 31 0,7-6 32 0,0 6 25 0,-2 0 28 0,-5-1-152 0,7-1-248 0,1 7-127 0,-8-2-69 0,0 2-31 0,5-1-12 0,-5 5-10 0,0 0-8 0,0 0-16 0,0 0-13 0,0 0-13 16,-5 5-11-16,5-1-14 0,-8 2-2 0,8-2-7 0,-7 7-19 0,2-1-15 15,-2 4-13-15,0-1-13 0,2 2-15 0,-9 6-13 0,7-2-18 0,-4 6-20 32,-5-7-25-32,4 8-28 0,-8-7-29 0,8 5-38 0,-2-3-36 0,1 2-63 0,-6-3-72 0,6-5-74 0,1 4-70 0,-2-4-18 0,1 0 10 0,5-6 25 0,-5 6 32 15,3-11 43-15,1 7 43 0,4-7 48 0,-2 2 50 16,1-6 51-16,-1 5 55 0,7-5 67 0,0 0 73 0</inkml:trace>
  <inkml:trace contextRef="#ctx0" brushRef="#br0" timeOffset="-173321.8">5477 13166 22 0,'0'-5'111'0,"-5"-1"52"0,5 2 37 0,-9-7 32 0,9 7 31 0,-5-1 30 15,-2-1 31-15,-1-3 32 0,3 5 32 0,-2-1 31 0,0 1 30 0,2-8-28 16,-8 8-61-16,5-7-55 0,2 7-54 0,-6-5-20 0,3 0-11 0,-1 3-2 16,2-3 0-16,-5-3-7 0,5 9-9 0,3-8-9 0,-1 7-11 0,-1 0-12 0,1-1-11 15,6-1-11-15,-7 2-10 0,7-2-10 0,0 6-11 0,0-5-14 0,0 5-12 16,0-4-15-16,7-2-14 0,-7 1-11 0,0 5-13 0,6-4-9 0,-6-1-7 0,7 1-8 16,-1-6-9-16,7 5-1 0,-5-1-4 0,5 2-1 0,-3-7 0 15,11 7 2-15,-7-5 0 0,4 3 2 0,1-3 0 0,10 3 1 0,-6 3 0 0,-2-3 0 16,6 0 2-16,-3 2 1 0,3 4-1 0,-8 0 1 0,8 0-4 0,-8 0 0 15,-1 4-2-15,3 2-3 0,-2 0-2 0,1-3-1 0,-6 3 0 0,-1 3-1 16,0 1 0-16,-7-1 0 0,6 2-3 0,-4-1 0 0,-2 5 1 0,-6-6 1 16,0 6 0-16,0 4-1 0,0-4 0 0,0 3-5 0,-6-3-6 0,-2 6-6 0,1-2-5 15,2 6-7-15,-9-7-4 0,9 2-4 0,-8 1-5 0,-1-2-4 0,2-1-3 16,-2 3-6-16,7-7-6 0,-4 6-4 0,-5-5-3 0,5-2 1 0,4 2 4 0,-7-3 5 16,9-3 6-16,-2 0 5 0,-4 1 8 0,2-1 5 0,2-4 7 0,2 5 5 15,-2-4 6-15,7-2 8 0,-7 1 7 0,7-5 10 0,-5 6 10 0,5-6 5 16,0 0 9-16,0 0 6 0,0 0 6 0,0 0 3 0,0 0 6 0,0 0 2 15,0 0 1-15,0 0-1 0,5 0-1 0,-5-6 4 0,7 6 3 0,-7 0 0 0,7-5 4 16,-2 5 1-16,2-4 3 0,2 4-3 0,2 0-2 0,1 0-3 16,2-6-2-16,-1 6-2 0,8 0-1 0,-10 0-4 0,10 0-1 0,-3 0-4 0,3 6-7 15,-2-2-5-15,-7 1-9 0,9 1-4 0,-2-3-4 0,-6 7-7 0,5-5-1 16,-2 4-3-16,-5 1-2 0,2 1-1 0,0-1 1 0,-6-1-2 0,5 0 3 0,-4 1-1 16,4-4 4-16,-3 3 0 0,-9 0 3 0,5 2 3 0,0-1 3 0,-5-1 2 15,0 1 3-15,0 1 0 0,0-2 2 0,-5 0 3 0,5-2-2 0,-5 2 3 16,-4 0-3-16,4 1 2 0,-10-5-4 0,10 4-7 0,-9-3-9 0,1 3-11 15,0-5-8-15,2 2-12 0,-5-1-11 0,4-1-18 0,-7 2-19 0,0-2-25 16,6 1-34-16,-7-5-39 0,1 6-46 0,-2-6-40 0,3 3-43 0,-3 3-51 0,2-6-58 16,0 4-74-16,7-4-75 0,-9 5-23 0,10 1 6 0,-10-6 23 0,14 4 32 0,-5 2 44 15,-3-6 46-15,10 0 54 0,-2 4 56 0,0-4 54 0,2 0 54 0,-3-4 61 16,3 4 65-16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49:34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3797 5321 0 0,'0'0'6'0,"0"-6"40"0,0 1 19 0,0 1 16 0,0 4 16 0,0-5 17 0,5-1 20 0,-5 2 20 0,0 4 22 0,0 0 21 0,0-5 22 0,0 1-4 0,0 4-22 0,0-5-13 0,0 5-7 0,0-4-4 0,0-2-2 0,0 0-4 0,0 2-4 0,-5-1-9 0,5 5-9 15,-8-6-13-15,8 2-12 0,-5-1-9 0,5 5-9 0,-7-4-6 0,0-1-3 0,2 5 1 16,5-4 1-16,-8-2 8 0,1 6 7 0,2-6 7 0,-3 3 6 0,2 3 4 0,6-6-2 0,-5 6-1 16,5-6-6-16,-8 6-6 0,8 0-8 0,0 0-12 0,0 0-11 0,0 0-13 15,0 0-11-15,0 0-16 0,0 0-16 0,0 0-11 0,0 0-13 0,0 0-6 16,0 0-5-16,0 0-4 0,0 0 2 0,0 0-1 0,0 0 2 0,-8 0 4 15,8 0 1-15,0 0 2 0,0 0 3 0,0 6 2 0,-5-6 2 0,5 0 3 16,-6 6 2-16,6-6 0 0,-7 3 3 0,7 3 1 0,-5 0 3 0,-4-2-1 16,4 1 5-16,-2-1-3 0,1 1 5 0,1-1-2 0,-4 7-1 0,2-7 1 0,2 8 0 15,-2-8-3-15,1 5 1 0,0 0-1 0,-9 2-1 0,10-7-1 0,-1 7-1 16,-2-1-2-16,-5-1 0 0,8 0 0 0,-3 1-2 0,-5 1 1 0,7-1-1 16,-7-1 1-16,5 0 1 0,-2 1 1 0,2 0-1 0,-5 4 1 0,5-3 0 0,-4-2 3 15,5 6-1-15,2-2 2 0,-8-1 1 0,5 1 3 0,-5-2-2 0,8 2 3 16,-3 3-2-16,2-2 4 0,-7 1-2 0,8 1 2 0,-2-2-1 0,-2 0 1 15,4 0-4-15,-1 2 2 0,-1-1-1 0,2-1-3 0,-3-1-1 16,0 3-3-16,3-1 0 0,-1-1-2 0,-2-4-1 0,8 5-1 0,-5 0-3 0,-3-6 0 0,8 6-2 16,-5-5 2-16,5 5-4 0,-7-6 0 0,7 6-3 0,-7-6 0 0,7 1 1 15,-5 5 1-15,5-6 3 0,-7 6 1 0,7-6 3 0,0 7 1 0,0-7-2 0,-8 6 2 16,8 0 0-16,0 0-1 0,-5-6-2 0,5 6 2 0,0-6 2 0,-7 7 1 16,7-7 1-16,0 0-1 0,0 6-1 0,-7-5-3 0,7 5-2 0,0-6 0 15,0 6 0-15,0 1 1 0,0-7-4 0,0 6 2 0,-5-1 2 0,5 2-4 16,0-7 1-16,0 4 0 0,0 2 0 0,0-3 0 0,0 2-1 0,0 0 1 0,0 0 1 15,0-4 0-15,5 5-1 0,-5 0 1 0,0 0 1 0,0 0 0 0,0-2 2 16,7 7-2-16,-7-4 3 0,0-1-2 0,7-2 0 0,-7 2-2 0,5 0 0 16,3 0-1-16,-8-2-1 0,7-2 1 0,-7 4-2 0,5-2 1 0,2 2-1 0,-7-6-1 15,7 7-1-15,-2-1 0 0,3-6 0 0,-8 0 0 0,5 6-1 0,3-3 2 16,-2-3 1-16,-1 0 0 0,3 6 0 0,-8-5 1 0,8-1-1 0,-3 6 3 16,2-6 2-16,-1 1 1 15,-1 5 1-15,4-4-1 0,-2 2 0 0,6-3 3 0,-8 4 0 0,1 2 0 0,2-7-1 0,-3 6-1 0,2 0 1 0,7-5-1 16,-8 4 1-16,6 1-1 0,-5 1-1 0,0-2-1 0,6-6-1 0,-6 7-1 0,7 0-1 15,-9 0 0-15,8 4-1 0,-7-5-1 0,7 2 1 0,0-1-2 0,-5-1 2 16,5 2-2-16,-8-3-1 0,9 2 1 16,-9-1-1-16,10 2 0 0,-9-3 1 0,7 2 1 0,-8 0-2 0,11 0 3 0,-11 0-2 0,8 0 0 0,-8 0 1 0,9-2-1 15,-7 2 1-15,4 0 0 0,-3 0 1 0,0-2-1 16,3 2 2-16,-3 0 0 0,4 0-1 0,1 0-1 0,-6-6 1 0,5 7-1 0,1-1 1 0,-5-6 0 16,3 6-2-16,5-6 0 0,-11 1 2 0,8-1-2 15,1 6 1-15,-2-6-1 0,1 3 2 0,1-3 0 0,-2-5 2 0,-6 7 2 0,7-7 0 0,8 5 2 0,-10-3-1 16,4-1 2-16,-1-1 1 0,4 2 1 0,-5-6-1 0,5 3 2 15,-4-3-1-15,5 0 0 0,1 6 0 0,-1-6 0 0,-6 0 4 0,14 0 2 0,-14 6 2 0,7-6 3 16,-1-6 1-16,-1 6 2 0,3 0 0 0,-1 0 3 0,0-6 0 0,4 3 2 16,-3 3 0-16,-3-6 0 0,3 2-1 0,-2-1 1 0,8-1-2 0,-7 2-3 15,-1-1 1-15,7 1-2 0,-8-1 1 0,3-1 0 0,6-4 1 0,-9 7 0 0,3-9 0 16,3 3 3-16,-3 4 0 0,-3-5 1 0,9 1 1 0,-6-1 0 0,2 1-2 16,-2-6 4-16,-2 6 0 0,8-1 1 0,-7-5 1 0,-1 4-1 0,-1-2 3 0,3 1-1 15,-7 0 1-15,4 0 3 0,3-3 1 0,-8 2 2 0,6-2 3 0,-7 5 2 16,8-4 2-16,-8-1 1 0,9-1-1 0,-8-2-2 0,6 3-3 0,-5 0 0 15,-2-4-5 1,8 0-3-16,0 5-5 0,-7-7-3 0,5-3-5 0,3 4-2 0,-10-4-5 0,10 0-3 0,-2-1-3 0,1 1-3 0,-1-2-3 0,1 4-1 16,0-9 0-16,0 7 2 0,-1 0 3 0,2-7 5 0,-2 7 9 0,-7 0 4 0,2-1 6 15,-1 1 5-15,-1-6 8 0,-5 8 4 0,-2-5 3 0,3 5 6 0,-1-5 2 16,-2 0 4-16,-5 2 0 0,0-5 1 0,0 6-5 0,-5-4-3 0,-2-3-7 16,-1 7-7-16,8 0-4 0,-12-6-6 0,5 5-3 0,2 1-13 0,-2-1-14 15,-7 1 0-15,8 0 0 0,-6 0 0 0,3 5 0 16,4-7 0-16,0 3 0 0,-3-3 0 0,-5 2 0 0,5 4 0 0,3-4 0 0,-1 6 0 0,-1-9 0 0,7 9 0 31,-6-1 0-31,-1-2 0 0,-1 3 0 0,3-3 0 0,-2 2 0 16,0 0 0-16,2-1 0 0,-3 1 0 0,-5-2 0 0,7 2 0 0,1 1 0 15,-10-9 0-15,9 14 0 0,-7-11 0 0,0 3 0 0,0 3 0 0,0-3 0 16,-6 8 0-16,6-8 0 0,0 3 0 0,-7-3 0 0,0 6 0 0,8 2 0 0,-7-2 0 16,-2 0 0-16,3 0 0 0,4 0 0 0,-4 1-1 0,2 4-1 0,-3-4 0 15,6 4 1-15,1-1-2 0,-2 2 2 0,-4 0-1 0,4-2-2 0,1 2-2 16,0-5 0-16,0 8-2 0,-6-3 0 0,6-2 1 0,-8 2-3 0,8 0-3 15,-6-1-2-15,-2 0 1 0,11-1-2 0,-11 2 3 0,2 5 1 0,-2-5 2 16,3-3 0-16,-3 9 1 0,2-9-3 0,-1 3 2 0,1 4-3 0,0-3 2 16,1 3 1-16,-3-1 0 0,-6-4 1 0,9 5 0 0,-10 1-4 0,4-2 0 15,3-3-1-15,-6 4-3 0,4 1 0 0,2-2 1 0,-6 2-2 0,3-1 2 0,4-1-1 16,-7 2-1-16,8-2-2 0,-1 6-2 0,-6-5-4 0,7 5 2 0,0-4-2 16,-1 4 1-16,0-5 1 0,8 5-2 0,-9 0 3 0,8 0 0 0,-6 0-2 0,6 0 2 15,-8 0-2-15,10 0 3 0,-2 0 2 0,0 5 0 0,-1-5 0 0,-6 0-3 16,7 0 0-16,2 4-1 0,-5-4 1 0,5 0-1 0,-1 5 0 0,-4-5 0 15,5 0-3-15,-2 6-1 0,0-6-2 0,-1 4-6 0,1-4-5 0,1 0-6 16,-2 6-4-16,1-6-4 0,-6 0-6 0,7 5-5 0,-2-5-7 0,1 4-7 16,-1-4-9-16,2 6-3 0,-1-6-6 0,-1 4-4 0,2 1-3 0,-2-5-1 0,1 4-3 15,0 1-4-15,0-5-5 0,7 6-7 0,-7-2-10 0,5 1-10 0,-2 1-8 16,2-2-11-16,2 7-11 0,-1-7-13 0,-1 5-17 0,8 0-30 0,-5 3-36 0,-2-3-42 16,7 6-45-16,0-6-21 0,0 6-6 0,0 1 12 0,0-3 22 0,0-4 27 15,0 6 26-15,7 0 29 0,-7-5 31 0,0-1 34 0,5-4 33 0,-5 5 43 0,8-5 45 16</inkml:trace>
  <inkml:trace contextRef="#ctx0" brushRef="#br0" timeOffset="1251.67">6702 4838 12 0,'0'0'45'0,"-9"3"17"0,4-3 18 0,5 0 19 0,-5-3 19 0,5 3 25 0,-8 0 27 0,8 0 25 0,0 0 24 0,0 0 6 0,-5-6-6 0,5 6-6 16,0 0-6-16,0 0-3 0,0 0 0 0,-8-6-1 0,8 6-3 0,0 0-6 0,-8 0-6 0,8 0-14 0,0-4-17 0,-5 4-13 0,5 0-11 0,-6-5-8 0,6 5-7 0,0 0-7 0,-8 0-6 16,8-6-1-16,0 6-4 0,-5 0-5 0,5-3-3 0,-8 3-5 15,8 0-5-15,0 0-6 0,0-6-4 0,0 6-4 0,-5 0-5 0,5 0-3 0,0 0-2 16,0 0-4-16,0 0 0 0,0 0-4 0,0 0-4 0,0-4-5 0,0 4-4 15,0-5-4-15,0 5-4 0,5 0-3 0,-5 0-4 0,0-4-4 0,0 4-2 0,8-6-4 16,-8 6-4-16,5 0-2 0,-5-6-4 0,8 6 0 0,-2-4-2 0,-1 4 0 16,3-5 0-16,5 0 1 0,-5 5 0 0,2-4 0 0,4 4 0 0,-1 0 1 15,0 0 0-15,0 0 0 0,0 4 0 0,1-4-4 0,-2 5 1 0,2 0-1 16,-1 5-2-16,-8-4-2 0,11 3 0 0,-5 1-1 0,2 4-1 0,-6-4-1 16,6 5 1-16,-6 0 0 0,5-2 2 0,-4 2 0 0,-3 0 1 0,3 0 0 0,-2 4 3 15,-1-4-2-15,2 4 0 0,1-5-2 0,-8 1-3 0,6 1-1 0,-6 2-2 0,6-6 2 16,-6 3-2-16,0-2 0 0,0-4 2 0,0 2 0 0,0-1 2 0,0-1 1 15,0 1 1-15,0-1 2 0,-6-4 4 0,6 5 5 0,0-5 6 0,-6 5 3 16,6-4 1-16,-8-1 4 0,8-1 2 0,-7 0 1 0,2 1 1 0,5-5 1 16,-6 6 1-16,-2-6-1 0,3 0 2 0,5 3 1 0,-8-3 0 0,3 0-2 15,-2 0-2-15,0-3-3 0,0 3-3 0,1 0 0 0,-1-6-1 0,1 6-3 0,6-5 0 16,-7 1 2-16,1 0-3 0,1-1 2 0,-3-1-1 0,0-4 2 0,3 5 2 16,5 1 2-16,-8-7 3 0,3 7 2 0,5-5 3 0,-5-1 1 0,5-1 2 15,0 1 3-15,0 1 4 0,0 0 1 0,0 0-1 0,0-6 1 0,0 3 0 0,5-3 2 16,-5 8 0-16,5-8 2 0,3 0-2 0,-3 0-1 0,3-4 1 0,5 4-1 15,-7 0 3-15,7-4-2 0,-6-2-4 0,6 7-2 0,-6-5-3 0,5 4-4 16,1-6 0-16,1 8-5 0,-2-8-8 0,2 7-3 0,-1 0-1 0,0 5-4 16,0-6-1-16,-2 4-5 0,5 1-5 0,-4 1-3 0,0 5-4 0,3-1-6 0,-10-1-16 15,9 6-16-15,-9-3-20 0,3 3-23 0,4 0-21 0,-12 0-27 0,7 3-33 0,0-3-33 16,-2 6-39-16,-5 3-54 0,0-3-66 0,8 3-71 0,-8 0-75 16,0 0-18-16,-8 7 8 0,8-1 24 0,0-1 32 0,-5-4 38 0,-2 5 37 15,0-2 45-15,2-2 43 0,-2 5 50 0,-1-7 49 0,3 0 60 0,-3-3 65 0</inkml:trace>
  <inkml:trace contextRef="#ctx0" brushRef="#br0" timeOffset="3498.5">7580 4973 25 0,'8'0'105'0,"-8"0"37"0,0-4 25 0,6 4 17 0,-6-6 18 0,0 2 23 0,0 4 26 0,0 0 24 0,0-5 23 0,0 5 24 0,0-4 22 0,0-1-33 0,0 5-68 16,0-6-50-16,0 6-36 0,0-4-9 15,0 4 6-15,0-6 5 0,0 1 5 0,0 1-3 0,0-1-14 0,0 1-7 0,0 4-5 0,0-6-10 0,-6 2-7 16,6-1-8-1,0 5-8-15,0-6-5 0,0 3-4 0,0-4-8 0,-8 2-6 0,8 5-7 16,0-4-6-16,0-1-6 0,-7 5-7 0,7-4-9 0,0-2-9 0,0 6-9 16,-5-3-5-16,5-3-9 0,-8 6-10 0,2-6-3 0,6 3-9 0,-5 3-4 0,-3-6-4 15,1 6-5-15,1-6-3 0,-7 6-2 0,8 0-2 0,-9 0-1 0,7 0 3 0,-6 0 0 16,7 0 3-16,-7 0-1 0,5 0 3 0,-2 6 0 0,1 0-2 0,-3-3 1 16,4 3-2-16,2 0-1 0,-7-3-1 0,8 7-1 15,-2-5 1-15,0 4-1 0,0 1 2 0,1 1 1 0,-1-1 1 0,2-1 3 0,-4 6 2 16,9-5 1-16,-5 4 5 0,0-4 0 0,5 5 1 0,-8-6 2 0,8 6-2 15,-5-5-1-15,5 4 1 0,0-4-1 0,0 5 1 0,0-6 1 0,0 1-4 0,0-1 1 16,5 2-3-16,-5-1-1 0,8-1-2 0,-8 1 3 0,5-1-2 0,0-4 5 16,4 5 5-16,-4-5 4 0,2 1 4 0,-1-2 2 0,1 2 2 0,0-1 3 15,5-1 4-15,1 0 4 0,-7-4 4 0,9 0-1 0,-1 5-4 0,-9-5-9 0,8-5-13 16,0 5-18-16,6-4-18 0,-6 4-27 0,0-4-27 0,0-1-54 0,8 5-67 16,-10-6-76-16,2-4-82 0,2 5-32 0,4 1-11 0,-6-2 9 0,0 1 14 0,-7-4 24 15,6 5 26-15,2-6 34 0,-8 5 32 0,1-5 38 0,7-1 43 0,-7 2 57 16,-2-1 65-16</inkml:trace>
  <inkml:trace contextRef="#ctx0" brushRef="#br0" timeOffset="4481.89">7573 4558 8 0,'0'-5'67'0,"0"1"25"0,0-2 18 0,0 2 21 0,0-1 23 0,0-4 24 0,0 2 24 0,0-2 24 0,0 4 26 0,0 1 18 0,0-7 18 0,0 7-33 0,0 0-59 0,0-1-28 0,0-1-9 15,0 2-3-15,0 4 1 0,0-6-10 0,0 1-14 0,0 5-14 0,0-4-13 0,0 4-13 0,0-5-9 0,0 5-9 0,0-6-2 16,0 6-4-16,0-4-3 16,0 4-5-16,0 0-6 0,0 0-7 0,0 0-6 0,0 0-8 0,0-5-5 0,0 5-10 0,0 0-11 0,0 0-10 0,0 0-9 15,0 0-5-15,0 0-2 0,0 0 0 16,0 0 0-16,0 5 4 0,0-1 3 0,0 2 1 0,7-1 3 0,-7-1 5 0,0 1 5 0,0 5 9 16,0-4 10-16,0 3 7 0,0 0 5 0,0 1 3 0,0 1 0 15,0 4-1-15,8-6-4 0,-8 5-1 0,0 0-4 0,0 2-4 0,0-2 1 0,0 1-1 16,0 5-5-16,0-2-2 0,0 2-4 0,0 1-2 0,0 2-2 0,0-2-3 0,0 3-1 15,0 0-4-15,0 1-4 0,0-7 0 0,0 9-3 0,6-5 0 16,-6-1 2-16,0 3 1 0,6-5 0 0,-6 1-2 0,7-1-2 0,-7 5-8 0,5-5-9 0,-5 2-11 16,8 0-8-16,-2-3-13 0,-6 1-10 0,7-4-18 15,-1 4-18-15,-1 1-25 0,-5 1-28 0,7-8-33 0,2 2-32 0,-9 0-37 0,5 0-36 0,-5-2-25 0,6-2-17 0,-6 5 4 16,0-12 11-16,7 5 22 0,-7-4 22 0,0 5 28 0,0-10 30 0,0 5 33 0,-7-5 33 16,7 0 36-1,-6 0 37-15</inkml:trace>
  <inkml:trace contextRef="#ctx0" brushRef="#br0" timeOffset="4939.26">7952 4530 58 0,'-8'-5'121'0,"8"-2"31"0,0 4 25 0,0-3 24 0,0 1 25 0,0 1 24 0,0 4 22 0,0-6 21 0,0 6 17 0,-5-5 17 0,5 5 17 0,0-4-57 0,0 4-98 0,0 0-44 0,0-4-18 0,0 4-5 0,0 0 0 0,0 0-5 0,0-5-9 16,0 5-6-16,0-6-6 0,0 6-5 0,0 0-2 0,0 0-8 0,-5 0-6 0,5 0-10 15,0 0-11-15,0 0-14 0,0 0-18 0,0 0-17 0,0 0-21 0,0 0-11 16,0 0-6-16,0 0 2 0,0 0 3 0,0 6 4 0,0-1 3 0,0 3 3 16,5-3 1-16,-5 5 5 0,0 4 1 0,0-2 9 0,0 1 13 0,0 2 12 0,5 6 14 15,-5-3 6-15,0 1-1 0,0 2-4 0,0-2-11 0,0 5-8 0,0 0-7 16,0 0-4-16,0 1-1 0,-5-1-1 0,5 1-1 0,0-1-2 0,0-3-4 16,0 3-4-16,0 1-3 0,0-6 0 0,5 1-1 0,-5-1-4 0,0 0-4 15,0 1-8-15,8 1-6 0,-8-8-6 0,5 8-6 0,3-6-5 0,-8 3-8 0,6-3-9 16,-6 0-11-16,7-1-11 0,-7 0-15 0,6 1-21 0,-6-5-25 0,7 1-22 15,-7 2-23-15,6-7-27 0,1 3-27 0,-7-3-34 0,6-3-35 0,-6 3-6 0,5 0 8 16,-5-2 16-16,0-4 18 0,0 0 25 0,0 0 24 0,9-4 32 0,-9 4 30 0,0-6 33 16,0 0 33-16,0 3 38 0,0-9 57 0</inkml:trace>
  <inkml:trace contextRef="#ctx0" brushRef="#br0" timeOffset="5162.79">7783 4875 0 0,'0'0'1'0,"-8"5"99"0,8-5 75 0,0 0 44 15,0 0 29-15,0 0 14 0,0 7 9 0,8-7 3 0,-2 3 3 16,-1-3 2-16,3 0 5 0,-8 0 7 0,8 0 7 0,-8 0-76 0,0 0-121 0,0 0-67 16,0 0-38-16,0 0-13 0,0 0 0 0,0 0 9 0,0 0 12 0,0 0 15 15,0 0 15-15,5 0 11 0,-5 0 12 0,0 0 6 0,6 0 5 0,-6 0-2 0,7 0-7 16,-2 0-6-16,4 0-9 0,-9 0-6 0,12 0-4 0,-6 0-1 0,1 0-1 16,7 0 0-16,-9 0-4 0,9 0-5 0,-1-3-9 0,-1 3-5 0,2-7-4 15,-1 7-11-15,6-5-12 0,-6 5-16 0,7-4-21 0,-9 4-43 0,10-5-52 0,-8 5-70 16,6-4-79-16,-6 4-32 0,8 0-12 0,-7-6 0 0,-2 6 8 0,7-3 14 15,-6 3 14-15,0 0 22 0,0-6 26 0,-5 6 31 0,3-6 38 0,-3 3 49 0,-3-3 58 16</inkml:trace>
  <inkml:trace contextRef="#ctx0" brushRef="#br0" timeOffset="5539.8">8355 5252 0 0,'0'0'8'15,"0"0"118"-15,0 0 65 0,0 0 43 0,0 0 31 0,0 0 21 0,0 0 15 0,-6 0 15 16,6-6 11-16,0 2 15 0,0 4 13 0,0-5 19 0,0 5 20 0,0 0-81 15,0-4-133-15,0 4-60 0,0 0-21 0,0 0-9 0,0 0 2 0,0 0 6 16,0 0 6-16,0 0 3 0,0 0 4 0,0 0-3 0,0 0-5 0,0 0-7 16,0 0-15-16,0 0-18 0,0 0-21 0,6 0-19 0,-6 0-20 0,0 0-15 15,0 0-14-15,0 0-8 0,0-5-7 0,0 5 3 0,0 0 5 0,5 0 4 0,-5 0 4 16,8-4 3-16,0 4 5 0,-3 0-1 0,2-6 5 0,5 6 4 0,3-6 3 16,-3 3 4-16,-5 3 4 0,6-6-5 0,6 6-12 0,-7-6-19 0,2 6-20 0,-1-3-25 15,1 3-22-15,5-6-41 0,-7 6-46 0,8-5-63 0,-6 5-73 0,4 0-47 16,1-4-33-16,-4 4-7 0,4-4 6 0,-6 4 19 0,0-5 26 0,0-1 28 0,1 2 33 15,-2-2 34-15,-6 1 37 0,2-5 47 16,-2 5 52-16,1 1 63 0,-2-5 65 0</inkml:trace>
  <inkml:trace contextRef="#ctx0" brushRef="#br0" timeOffset="6057.88">9097 4777 0 0,'0'-4'5'0,"0"-1"110"0,8 0 65 0,-8-5 40 0,0 6 30 0,0-1 28 0,-8-4 27 16,8 2 30-16,0-2 27 0,0 4 27 0,-5-5 24 0,5 7 20 0,0-3 16 16,0 2-86-16,0-1-144 0,-8-1-71 0,8 3-32 0,0-4-16 0,0 2-7 15,-5 1-7-15,5-1-11 0,0-1-13 0,-7 2-15 0,7 0-11 0,-7-1-10 0,7 0-7 16,-5 5-4-16,5-4-6 0,-7-2-3 0,7 0-5 0,-8 6-3 0,3-4-6 15,-3 4-6-15,8-5-3 16,-6 5-3-16,1 0-2 0,-3 0-5 0,-5 5 1 0,7-5-2 0,-1 4-1 0,2-4 1 0,-4 6-2 0,2 0 4 0,-4-2-1 0,6 1 4 16,-3 4 0-16,0-5 2 15,3 2 1-15,-2 3 3 0,0-4-1 0,7 5 1 0,-5 1-1 0,-3-7 0 0,8 5-4 16,-7-3 1-16,7 3-3 0,-5-3-4 0,5-3 0 16,0 9-1-16,0-8 0 0,0 1-1 0,0-1 2 0,0 6-1 0,5-5 1 0,-5 0 2 0,7-1 2 0,-7 8 5 15,8-8 8-15,-3 1 8 0,2 5 8 0,0-7 13 0,-2 8 6 0,3-7 4 0,5 8 6 16,-7-9 6-16,6 9 4 0,2-9 4 0,-1 7 2 0,0-5 2 0,0 4 1 0,1-2-2 15,-1 2-3-15,-1-4-5 0,2 5-6 0,-1-6-5 0,0 5-3 0,-2-4-2 16,-4 5-5-16,7-4-4 0,-1-1-4 0,-8 4-2 0,4-5-4 0,3 6-2 0,-6-5-2 16,1 1-1-16,-7-3 1 0,6 9 1 0,2-9 2 0,-8 3 1 15,0 0 1-15,5-2 2 0,-5-1 3 0,-5 3 1 0,5 3 4 0,0-3 1 0,-8 0 3 0,8-3 0 0,-6 3 0 16,-1 3-6-16,1-3-6 0,-6 3-12 0,3-5-14 0,-2 7-13 0,-1-7-15 16,-4 2-16-16,5 3-18 0,-2-3-16 0,0-2-13 0,-6 1-15 0,4-1-14 0,2 1-15 15,2 1-11-15,-5-6-3 0,11 4-9 0,-8-4-8 0,8 5-11 0,-4-5-10 16,2 0-10-16,2 0-9 0,-1 0-27 0,6 0-32 0,0 0-12 0,0 0-1 0,0 0 10 15,-5-5 18-15,5 5 18 0,5-10 22 0,-5 5 22 0,0 1 26 0,6-5 29 16,-1 3 29 0,-5-3 30-16,7-1 37 0</inkml:trace>
  <inkml:trace contextRef="#ctx0" brushRef="#br0" timeOffset="6546.75">9489 4773 0 0,'0'4'12'0,"0"-4"127"0,0 0 79 0,0 0 51 0,0 0 38 0,0 0 29 0,0 0 22 0,0 0 18 0,6 0 15 0,-1-4 16 0,-5 4 13 0,0 0 14 0,8 0 16 0,-8 0-93 0,0 0-151 0,0 0-81 15,0 0-43-15,0 0-19 0,0 0-5 0,0 0 2 0,0 0-2 0,0 0 4 0,0 0-1 0,-8-5-1 0,8 5 0 0,0 0-7 16,0 0-7-16,0 0-12 0,0 0-17 0,0 0-15 0,0 0-14 0,0 0-12 0,-5 5-10 16,5-5-6-16,0 4-1 0,-6-4-2 0,6 6 0 0,-7 0 1 0,2 3 2 15,5-5 2-15,-9 5 5 0,4-3 5 0,5 3 3 0,-7 3 3 0,1-3 0 16,6 0-3-16,-7 1 0 0,7-1-4 0,0 3-5 0,0-3-1 0,0 0-1 15,0 1 0-15,0-5 2 0,0 4-1 0,7 1 3 0,-7-4 1 0,6-1 2 16,1 4 1-16,-2-5 6 0,4 2 2 0,-4-2 9 0,2 1 4 0,4-5 8 0,-3 6 4 16,5-6 3-16,-7 3 1 0,7-3 3 0,-6 0 1 0,6-3-2 0,1 3 2 15,-1-6-1-15,0 1 2 0,-2 1 4 0,5-2 1 0,-5 2 3 0,1-5 5 16,4-2 3-16,-5 1 3 0,2 1 5 0,2-6 3 0,-4 6 4 0,2-7 6 16,0 2 6-16,-5 1 4 0,3-2 2 0,-3-6 1 0,-1 6 3 0,-1 2 0 0,-6-8-3 15,6 6-2-15,-6 2-3 0,0-8-6 0,0 6-1 0,0 2-6 0,0-1-1 16,-6-2-8-16,0 1-7 0,6 6-12 0,-7 0-7 0,-6-3-10 0,7 3-8 15,-7 3-5-15,-2 2-3 0,3 4-5 0,0-5-2 0,-2 5-7 0,1 5-4 0,-8-5-5 16,9 4-5-16,1 7-4 0,-10-7 0 0,7 8 2 0,1 2 3 0,1 0 6 16,0 0 0-16,4 2 4 0,-4 2 2 0,-2 3 0 0,9-2 2 0,-11 0 1 15,11 7 4-15,-1-7 1 0,-1-1-2 0,7 3 4 0,-5-2 3 0,5 2 2 16,-9-3 0-16,9-3 1 0,0 0 0 0,0 0 0 0,0-6 2 0,9 5 0 0,-9-3-2 16,5 4 3-16,2-6 0 0,-1 1-1 0,-6-1-2 0,13 0-5 0,-5-3-4 15,-3 3-8-15,9 3-9 0,-9-9-11 0,10 3-9 0,-3 3-15 0,0-5-15 16,1 1-39-16,6 5-48 0,-3-4-52 0,-5-6-52 0,10 5-44 0,-9-1-39 0,7 2-14 15,1-2 0-15,-8-4 11 0,8 5 19 0,-1-5 22 0,-4 0 26 0,4-5 30 16,2 5 30-16,-3-4 47 0,-4-2 50 0,4-3 51 0,-4-1 60 0</inkml:trace>
  <inkml:trace contextRef="#ctx0" brushRef="#br0" timeOffset="7070.33">9958 4841 69 0,'-13'0'170'0,"-1"-3"59"0,7 3 36 0,-6-6 27 0,2 0 21 0,3 2 17 0,-4-1 18 0,-2-1 17 0,8 6 16 15,-1-3 17-15,7-3 12 0,-5 2-58 0,5 4-105 0,0 0-80 0,0-5-76 0,0 5-25 0,0 0-3 0,-9-4 8 0,9-2 8 0,0 0 10 0,0 2 7 0,0 4 5 0,0 0 1 0,0-5 2 16,0 5-2-16,0-5-3 0,0 1-9 0,0 4-10 0,0-6-15 0,0 6-11 16,0-4-15-16,9 4-12 0,-9-5-13 0,5 1-11 0,2-1-14 0,-1-2-10 15,0 4-8-15,9-3-4 0,-10 1-4 0,9 1 1 0,-1-2 3 0,-1 3 2 16,2 3 5-16,5-6 5 0,-6 6 4 0,0 0 7 0,8 0 5 0,-11 0 6 16,4 0 4-16,7 6 4 0,-8-3 2 0,0 3 3 0,0-2 0 0,-2 7-1 0,5-8 0 15,-6 9 1-15,3-3-1 0,-5 5-2 0,0 0 0 0,3-2-2 0,-3 1-4 16,-3 7-5-16,-5-4-7 0,8 2-7 0,-8-3-12 0,0 1-4 15,5 2-4-15,-5-3-3 0,-5 0-4 0,5 0-2 0,0-2 0 0,0-3-3 0,-8 4-2 0,8-2 1 16,0-9 0-16,-5 9 3 0,5-8 6 0,-8 5 9 16,2-4 7-16,6-1 8 0,-5 2 5 0,-3-6 2 0,8 6 4 0,-8-6 2 15,3 3-1-15,-3-3 1 0,3 0 0 0,0 0 0 0,-4 0 0 0,2 0-3 0,2 0 1 0,-1 0-3 0,-1-3-1 16,1 3-1-16,-7-6 1 0,6 6-1 16,1-6 2-16,-2 2 2 0,2-1 1 0,-1-1 3 0,-7 3 4 0,9-7 0 0,0 4 3 0,-3-3 2 15,3 3 3-15,5-3 3 0,-8 0 0 0,0-1 1 0,8-4-3 0,-5 4-1 0,5-5 1 16,0 0-1-16,0-3-1 0,0-3-2 0,5 8-1 0,-5-8-2 0,8 0-2 15,0 3 0-15,-3-2-1 0,8 0-2 0,-8 2 0 0,9 2 1 0,-7-2 2 0,7 3 3 16,-1 6 6-16,0-7 5 0,6 5 4 0,-7 3 5 0,2 3 4 0,4 0 3 0,-2 1 2 16,3-2 2-16,-6 6-1 0,6 0 2 0,1 0 0 0,-7 6 2 15,-2-2-2-15,10 1-2 0,-8 4-9 0,1 1-5 0,-2-1-5 0,-1 3-7 0,-3 2-1 0,5-1-4 16,-6 2-1-16,-1 1-4 0,0 2-3 0,2-3-13 0,-1 6-13 0,-7-2-10 16,0-1-9-16,0 3-7 0,0 3-11 0,0-5-12 0,0 2-12 0,-7-8-11 15,7 8-12-15,-8-7-8 0,8 0-7 0,0 0-6 0,-6 1-5 0,6-3 2 16,0-5 5-16,0 4-2 0,0-7-9 0,0 2-5 0,0 3-6 0,0-3-8 0,0 0-10 15,0-3-8-15,6 3-11 16,-6-6-11-16,8 4-16 0,-1-4-21 0,-2 5-26 0,1-5-5 0,2 4-1 0,-3-4 11 0,10 0 21 0,-3 0 20 0,0 0 23 0,2-4 28 16,-1 4 26-16,0-5 25 15,8 1 25-15,-11-5 27 0,11 3 43 0</inkml:trace>
  <inkml:trace contextRef="#ctx0" brushRef="#br0" timeOffset="7575.44">10635 5008 1 0,'21'-15'48'0,"-10"0"43"0,9 6 42 15,0-6 41-15,-8 0 38 0,7-4 35 0,-6 4 34 0,3-3 33 0,2-3 35 0,-4 2 28 0,-9-2 21 0,8 3 0 0,0-1-19 0,-5-2-16 0,-3 6-14 0,2 2-26 0,0-2-30 0,-2 0-24 0,-5 6-23 0,0-1-17 0,0-1-20 0,0 8-19 16,0-4-24-16,0 2-21 0,0-4-25 0,-5 3-21 15,5 2-24-15,-7 4-22 0,0-4-18 0,2-1-22 0,-3 5-17 0,2-5-12 0,-1 5-13 16,-6 0-11-16,8 0-5 0,-9 0-7 16,1 5-2-16,8 0 0 0,-11-1 2 0,3 0 4 0,7 7 6 0,-7-7 3 0,1 8 5 0,5 2 2 0,-6-4 7 0,6 3 2 0,-6 1 2 15,7 2 3-15,1-1 1 0,-10-1 3 0,9 2 0 0,-2-3 4 0,3 7 1 16,0-4 1-16,5-1-1 0,-9-2 1 0,4 1-2 0,5 2 3 0,-7-7-1 0,7 6-2 16,0-6-1-16,-8 7 0 0,8-7 1 0,0 0-2 0,0 1 2 15,0 1-2-15,0-2 1 0,0 0 0 0,0 3 1 0,0-5-1 0,8-1 0 0,-8 3 3 16,7-3-1-16,-7 0 5 0,5 3 2 0,4-9 4 0,-4 6 2 0,0-3 2 15,3 3 0-15,5-6 4 0,-5 0 2 0,3 0 3 0,-3 0 6 0,4 0 2 16,1-6 3-16,1 6 3 0,-9-9 1 0,8 3 2 0,6-3 6 0,-3 3 7 0,-5-9 7 16,10 8 6-16,-9-8 5 0,1 0 5 0,6-6 1 0,-5 3-1 0,-2-3 0 15,1-2-2-15,1-3 1 0,-9 4-3 16,10-5 1-16,-9-1-3 0,0-2-4 0,6 2-7 16,-3-2-8-16,-9 0-7 0,5 0-7 0,-5 8-4 0,0-9-3 0,0-3-4 0,0 5-2 0,0-1-3 0,0 2-3 15,0-2 0-15,-5 2 0 0,5-3-2 0,-9 7-1 0,9 0 1 0,-7 5 1 16,7-7 3-16,-5 11 1 0,5 2 2 0,-6 3 0 0,6-1-6 0,0 1-4 0,0 5-8 0,-6 1-7 0,6 4-9 15,0 0-5-15,0 0-5 0,0 4-1 0,-7-4-2 0,7 11-2 0,-8-7-3 0,3 7-4 16,-2-1-1-16,0 3 0 0,2 2 4 0,-3 6 4 0,1-8 7 0,2 7 7 16,-2 1 6-16,0-3 4 0,7 1 3 0,-5 6-2 15,5-5 2-15,0-1 2 0,-8 0-3 16,8 1 1-16,0 1-1 0,0-8 2 0,0 7 0 0,8 0 1 0,-8-2-1 16,0 3 1-16,0-1 1 0,5 3 5 0,-5-2 1 0,0-3-2 0,7 3 1 15,0 3-1-15,-7-5 2 0,5 6 2 0,-5-7 0 0,7 3-2 0,1 3-5 16,-3-5-10-16,-5 2-12 0,7-2-15 0,0 1-17 0,-2-5-16 0,-5 4-16 0,8-4-14 15,-1 0-21-15,-7-6-23 0,6 4-26 0,0 2-29 0,-6-3-41 0,5-3-46 16,-5 0-68-16,7 1-75 0,2-1-33 0,-9 2-16 0,5-7 10 0,-5 2 21 0,7-1 26 16,-7-1 29-16,0-4 35 0,6 0 38 0,-1-4 40 0,-5-1 43 0,0-1 52 15,8-4 52-15</inkml:trace>
  <inkml:trace contextRef="#ctx0" brushRef="#br0" timeOffset="7986.04">11723 4530 0 0,'5'-12'4'0,"3"9"111"0,-1-8 66 0,-2 7 44 0,2-7 31 0,-7 7 31 0,7-5 28 0,-2 3 29 0,-5-4 26 0,8 5 25 0,-2-4 25 0,-6 3 26 0,0-3 25 0,7 5-76 0,-7-1-133 16,6 1-61-16,-6-2-24 0,0 0-9 0,0 6-1 0,0-4-2 0,0 4-7 0,0 0-8 0,0 0-8 0,0 0-10 16,0 0-12-16,0 0-12 0,0 0-9 0,0 0-13 0,0 0-14 15,0-5-15-15,0 5-19 0,0 0-16 0,0 0-14 0,-6 0-13 0,-1 5-13 0,7-5-5 16,-6 0-7-16,-2 0-2 0,3 4-2 0,-2 2-2 0,0 0 1 16,-5-2-1-16,-1 1 2 0,-1 4 1 0,1-5 0 0,0 7 4 0,2-2 1 0,-5 1 4 15,4 1 3-15,1-3 3 0,-5 3 2 0,4 4 0 0,6-5 0 0,-8-1 1 16,7 6-3-16,2-1-1 0,-9 2 0 0,9-3 1 0,-3 2-1 0,3 0 2 0,5 5 0 15,-8-6 1-15,2 0-1 0,6 7 2 0,-5-2-2 0,5-4 1 0,0 4 2 16,0 0-1-16,0 1 2 0,0-5-2 0,0 4-3 0,5 2-6 0,-5-6-9 16,6 3-12-16,2-2-10 0,-3-2-16 0,3 0-17 0,-3 0-15 0,3 2-18 0,3-2-18 15,4 0-19-15,-9-3-42 0,7 4-56 0,0-6-58 0,6 4-57 0,-7-2-34 16,9-1-18-16,-9-1 7 0,8 3 15 0,-1-3 25 0,1-5 30 0,-1 1 30 0,2-1 31 16,6-4 33-16,-9 0 34 0,8 0 52 0,-7-4 54 0</inkml:trace>
  <inkml:trace contextRef="#ctx0" brushRef="#br0" timeOffset="9154.62">12315 4856 0 0,'0'0'30'0,"7"-3"143"0,-7-3 76 0,0-3 50 0,0-3 39 16,0 8 28-16,0-7 26 0,0-2 24 0,0-12 24 0,0 1 22 0,-7 10 20 15,7-2 19-15,0 7 19 0,-5 0-118 0,5 3-193 0,-9 2-93 0,9-1-43 16,-7-4-20-16,7 2-5 0,-5 2-4 0,-1 1-1 0,6-1-6 0,-5-5-5 16,-3 6-7-16,0-1-3 0,3 0-9 0,-2 5-5 0,1-4-4 0,0 4-4 15,-9-6-4-15,10 6-3 0,-1 0-2 0,-2 0-3 16,-5 6-4-16,6-6-2 0,1 4-3 0,-7 1-1 0,8 0-1 0,-9-1 1 0,7 0 0 0,-4 7-2 0,-5-7 3 15,11 8-2-15,-8-3 2 0,-1 0 1 0,7 6 1 0,-4 0 1 0,3 0 0 0,-5-2 2 16,8 2-1-16,-2 6 1 0,0-8-1 0,0 7 2 0,1-4 1 0,-1 2 1 16,7-3 1-16,-5 4 1 0,5-4-1 0,0 0 1 0,0 0 0 0,0 0-1 15,0-6 2-15,0 5 2 0,5-3-1 0,2-2 2 0,-7 0 1 0,6-3 1 0,1 4 0 16,0-7 4-16,5 3 3 0,-4-1 5 0,-3-1 6 0,9-4 3 0,-2 6 3 16,-3-6 1-16,2 0 3 0,1-6 1 0,4 6 6 0,-5-4 3 0,2-7 7 15,0 8 6-15,6-7 7 0,-4 1 4 16,4-3 5-16,-7-2 5 0,8-5 5 0,-8 0 3 0,9-1 5 0,-10-5 6 0,10 1 4 0,-8-1 0 0,1-5-1 15,-2 2-2-15,2-2-4 0,-1 2-7 0,-6-2-6 0,-2 0-8 0,9-3-7 16,-9 2-10-16,-5-3-6 0,8 6-8 0,-3-2-8 0,-5-3-7 0,0 3-6 0,8-4-4 16,-8 4-2-16,-8-4-2 0,8 6 0 0,0-2-1 0,-5 6 1 0,5-1 1 15,-8 5-2-15,8 1-1 0,-5-2-1 0,5 6 0 0,-7 8-4 0,7-4-4 0,0 7-6 16,-7-2-11-16,7 0-6 0,0 6-3 0,-5 6-4 16,5-6-4-16,-7 6 0 0,-1 3-3 0,3-3 3 0,-3 7-3 0,-3 2 1 0,4 0 2 0,-2 4 3 15,-2 1 4-15,4 5 7 0,-7-7 9 0,7 7 7 0,2-1 3 0,-1 0 2 16,1 1 1-16,5-1 2 0,-8 1-2 0,8-5 1 0,0 5-2 0,-8-7 2 15,8 3-1-15,0-2 1 0,0 0-1 0,0-5-1 0,0 7 1 0,0-2 0 0,8 2 0 16,-8-7 0-16,0 5 2 0,8 0 0 0,-8 2 1 0,5-3 0 0,-5 3 0 0,6-2-2 16,-1-1-4-16,2 3-8 0,2-2-7 0,-4 2-10 0,2-3-11 15,4-3-4-15,-2 4-4 0,3-4-1 0,-6 0-2 0,7 0-2 0,2 0 2 0,-3-6 0 16,0 1 0-16,1-1 5 0,6-3 8 0,-3 3 9 0,-3-3 7 0,6-6 13 16,-7 3 13-16,7-3 5 0,1-3 4 0,0 3 5 0,-8-6 1 0,7 0 3 15,2 3 2-15,-2-8 3 0,7 1 1 0,-5 1 0 0,-3 0 0 0,1-1 0 16,2-5-1-16,6 0 2 0,-9-3-3 15,3-3 2-15,-3 2-1 0,-5-2-1 0,6-3 3 0,-6 5-1 0,7-5 1 0,-8 0 1 0,3 3 0 0,-9-2 6 0,7-3 2 16,-8 7 2-16,2 1 0 16,-7-3 1-16,9 2 4 0,-9-2 0 0,0 7 1 0,0-5-1 0,-9 3-2 0,2-2-1 15,2 3-4-15,5 0-4 0,-6 5-3 0,-1-4-7 0,-7 4-10 0,7 1-7 0,2 0-5 16,-2 3-7-16,-5 0-7 0,4 6-5 0,-5 0-3 0,7 0-2 0,-7 6-1 0,0 0-1 16,7-2 0-16,-6 5 0 0,-4 0-1 0,5 6 2 0,-1 0 0 0,3 0 5 15,-3 0 2-15,0 0 2 0,4 0 4 0,-4 4 0 0,4-5 2 0,2 2 1 0,1-3-3 16,-3 7 1-16,8-4 0 0,-5-2-1 0,-2 0 3 0,7 0-3 0,-7 2 2 15,7-1 2-15,0-2-1 0,0 1 1 0,0-2 0 0,0 1 2 0,0 2 2 0,0 0 0 16,7 0 5-16,-7-5 0 0,0 4 1 0,7-4 3 0,-7 5 0 0,5-6 2 16,3 1 0-16,-3-1 2 0,1-4 4 0,2 5-1 0,-3-4 2 0,2-1-2 0,7-1 2 0,-8 2-1 15,6-2 3-15,-3 1 1 0,3-5 4 0,-1 0 2 0,5 0 2 0,-4 0 1 16,0-5 2-16,3 1-1 0,-4-2-2 0,10 2 4 0,-9-7-2 0,7 1 1 16,-5 1 5-16,4-6-1 0,-2 0 0 0,2 0 0 0,-4-3 0 0,-2 3-1 15,7-5-2-15,-11 0 2 0,4 2-2 0,0-3-1 0,3 2 3 0,-10 1-1 0,3-3-1 0,-2 7 2 16,-1-6-1-16,3 5-1 0,-8 5 0 0,8-4-2 0,-8 4-3 0,0 4-2 15,0-3-3 1,0 4-9-16,0 1-8 0,0 4-12 0,-8 0-13 0,8 0-9 0,0 0-4 0,-8 0-7 0,3 4-5 0,5 1-2 0,-6 4-2 0,-2-3-1 16,3 4-4-16,-10-1 3 15,10 6 1-15,-2 0 5 0,-5 0 3 0,4 4 10 0,3 2 10 0,-3-7 5 16,2 5 6-16,1-1 0 0,5 3 5 0,-7-7-3 0,7 6 0 0,0-5 0 16,0-2 0-16,7 2 3 0,-7 0 1 0,5-3 5 0,1-3 6 15,2 0 3-15,-3 0 6 0,3 1 3 0,4-4 2 0,0 3 6 0,3-3 4 16,-2-2 8-16,6 1 9 0,-6-5 8 0,5 0 8 0,3 0 4 0,6 0 3 0,-9-5 2 15,3 5 5-15,3-4-3 0,-3-6 1 0,5 5 0 0,-2-4 1 0,-3-3-5 16,6 3-3-16,-1-4-1 0,-8-2-7 0,9-1-4 0,-6 2-7 0,2-5-4 16,-2-2-4-16,-2 2-3 0,1-2-1 0,-1 3-1 0,2-6-3 0,-10-1-1 15,10 1 2-15,-8 3-3 0,1-7-1 0,-7 3 0 0,4-4-3 0,-6 4 0 16,3-3-2-16,-8-2-2 0,8 6-3 0,-8-6-3 0,-8 6-1 0,8-7-2 0,-8 9 0 16,3-4-2-16,-1 7 0 0,-6 0-3 0,3 4-2 0,4-5-2 0,-8 10-2 15,8 1-5-15,-11 0-5 0,11 3-3 0,-9 0-3 0,9 6-1 0,-10 0-1 16,3 6-1-16,5 0-2 0,-6 3-3 0,0 0 1 0,2 1-3 0,-5 10 1 0,4-5-1 15,1-1 1-15,2 6 5 0,-3-1 4 0,6 0 5 0,-1 1 2 0,1 1 0 16,-2-3 2-16,3 1-1 0,5 2 0 0,0-2 2 0,-7 1 2 0,7-1-2 16,7-4 2-16,-7 3 1 0,0-2 2 0,5 3 0 0,3-5 1 0,-8 7 0 0,13-8 2 15,-7 2 1-15,-1 6 3 0,2-8 1 0,2 7 0 0,2-4-1 16,-4-1-6-16,-2 3-11 0,11-2-15 0,-11-2-14 0,9 5-15 0,-9-4-11 16,3 0-15-16,-3-2-20 0,2-2-17 0,0 5-24 0,-2-7-17 0,2 0-20 0,1 1-18 15,-8-5-12-15,5 4-14 0,-5-2-21 0,0-4-21 0,8 3-22 0,-8-6-19 0,0 0-22 16,0 0-27-16,0 0-15 0,0 0-12 0,0 0 11 0,-8-6 23 0,3 6 22 15,-3-3 30-15,1-9 28 0,2 8 30 0,-9-5 39 0,9 0 41 0,-3-3 39 0,-5 3 35 16</inkml:trace>
  <inkml:trace contextRef="#ctx0" brushRef="#br0" timeOffset="9692.58">13429 4749 60 0,'-13'-9'131'0,"7"-3"42"0,-2 3 39 0,3 0 36 0,-2 0 35 0,1-1 33 0,-2 5 35 0,2-1 30 0,6 3 23 0,-7-4 21 0,7 2 18 0,0 5-56 0,0 0-104 0,0 0-54 0,0 0-35 16,0 0-26-16,0 0-22 0,0-4-19 0,7 4-20 0,-7 0-19 0,6-5-18 0,-6 5-10 0,8 0-7 0,-2 0-4 15,1-6-6-15,6 6-6 0,0 0-6 0,-2 0-8 0,5-4-2 0,-5 4-7 0,1 0 1 16,9 0-3-16,-2-4-2 0,1 4-3 0,-1 0-5 0,2 0-2 0,-2-5-3 0,7 5-7 15,-5 0-10-15,3 0-11 0,3-5-15 0,-2 5-15 16,2 0-14-16,5 0-13 0,-6-4-13 0,8 4-10 0,-3-6-10 0,-4 6-5 0,-3-6-6 16,10 6-2-16,-8-4-1 0,1-1 9 0,-1-1 11 0,-8 2 19 0,2 4 17 0,-1-9 28 15,1 4 24-15,-8 1 30 0,2-8 27 0,-1 8 29 0,-8-6 27 0,3 0 23 0,0 6 23 16,-3-5 13-16,-5-3 10 0,0 9 8 0,0-8 4 0,0 7 5 16,-5-7 4-16,-3 3-3 0,0 3-8 0,3-5-13 0,-1 4-16 0,-1 1-18 0,-7 1-19 0,9-1-19 15,-8-1-19-15,8 2-14 0,-11 4-9 0,11-5-9 0,-8 5-9 0,7 0-9 16,-9 5-7-16,4-5-9 0,3 4-6 0,-5 2-3 0,8-1-4 0,-9 4-1 15,7-3 0-15,-6 4 0 0,7-1 1 0,-2 0 1 0,3-3 3 0,-8 9 1 16,7-5 1-16,-1-1 2 0,-1 0-1 0,8 1 1 0,-5 4 2 0,-2-2 0 16,0-3 1-16,7 0 0 0,-5 1-1 0,5 5 2 0,0-5 1 0,-7 0-1 15,7-2-1-15,0 3 1 0,0-2-1 0,0 1-2 0,0 5 3 0,0-9-1 0,7 3-2 16,-7 0-2-16,0 0 0 0,5 3-2 0,-5-8 0 0,7 5 1 0,0-3 1 16,-7-2 1-16,5 1 4 0,3 0 2 0,-1-1 4 0,-1 2 1 0,2-6 5 15,-3 6 5-15,0-6 3 0,9 0 5 0,-7-6 9 0,-1 6 6 0,7-6 9 0,-5 2 4 16,5-1 6-16,-8 0 2 0,9 1 4 0,-9-6 0 15,10 1 3-15,-9-3-2 0,7 3 1 0,-8 0 1 0,11 0-4 0,-11-1-1 16,1-4-5-16,6 2-6 0,-3-3-7 0,-4 7-8 0,8-2-7 0,-8 0-7 16,3-5-2-16,0 5-1 0,-3 5-1 0,-5-4 1 0,7 5-2 0,-7-2-3 0,7 0 1 0,-7 2-5 0,0 4-4 15,0 0-7-15,0 0-7 0,0 0 0 0,0 0-3 0,0 0 4 0,0 4-1 16,5 2 1-16,-5 0 1 0,0 3-3 0,0-5 0 0,0 5 1 0,0 6 0 16,0 1 3-16,0-2 3 0,0 1 10 0,0 4 7 0,-5-4 4 0,5 4-1 0,0 2-3 15,-7-3-6-15,7 2-15 0,0-4-15 0,-7 3-18 0,7-5-14 0,0 2-17 16,0-1-14-16,0-2-18 0,-5-4-17 0,5 3-19 0,0-9-23 0,0 8-21 15,0-7-22-15,0 2-13 0,0-6-8 0,0 0-22 0,0 0-27 0,0 0-74 0,0 0-89 16,0 0-27-16,0-6 1 0,5 2 16 0,-5-1 26 0,0-4 31 0,7-3 33 0,0-1 33 16,-7-2 38-16,5-6 32 0,3 3 35 0,-1-1 47 0,-2-7 56 0</inkml:trace>
  <inkml:trace contextRef="#ctx0" brushRef="#br0" timeOffset="9914.44">14510 4256 92 0,'0'-5'215'0,"0"-1"82"0,0-4 58 0,0 5 40 0,0 1 30 0,0-1 18 16,0 5 14-16,0-4 13 0,6-2 14 0,-6 3 16 0,0 3 19 0,0 0-64 0,8 0-113 0,-2 3-109 0,-6-3-108 0,7 6-52 0,-2-2-19 0,3 1 1 0,-8 4 6 0,11-3 15 0,-3 4 16 0,-8-1 10 16,12 1 9-16,-3-1 1 0,-4 6-2 0,1 0-5 0,1 0-13 0,-1 0-11 15,1 0-15-15,6 4-10 0,-7-5-14 0,2 5-9 16,-3 2-10-16,-5-8-7 0,8 7-6 0,-3 1-11 0,-5-2-13 0,5-4-17 16,-5 4-21-16,0 0-17 0,0 1-20 0,0-5-20 0,-5 4-21 0,5 2-30 0,-5-3-31 0,-3 1-52 0,3 2-61 15,-9-3-78-15,1 3-89 0,0 3-48 0,0-5-27 0,-8 2 6 16,8-8 23-16,-6 7 30 0,1-4 34 0,-8-7 37 0,5 0 39 0,-6 1 48 0,3-5 48 0,-2-5 61 15,0 0 64-15,-8 0 71 0,3 0 80 0</inkml:trace>
  <inkml:trace contextRef="#ctx0" brushRef="#br0" timeOffset="10877.41">6239 5648 0 0,'-7'5'5'0,"7"-5"115"0,-5 0 64 0,-3-5 40 0,8 5 28 0,-7-6 22 0,2 2 17 0,5-2 20 0,0 2 17 0,-9-1 13 0,9 0 14 0,0 1 16 0,0-2 11 0,0 6-80 0,-5-4-133 0,5-1-57 0,0-1-20 0,0 6-3 0,0-3 8 0,0 3 5 0,0-7 6 0,0 7 5 0,-5-3 3 0,5 3 5 16,0 0 3-16,0-6 0 0,0 6-2 0,0 0-11 0,0 0-11 0,0 0-22 15,0 0-18-15,0 0-16 0,0 0-15 0,0 0-13 0,0 0-11 0,0 0-12 0,0 0-12 16,0 0-11-16,0 0-10 0,0 0-11 0,0 0-6 0,0 0-6 0,0 0-5 16,0 0 2-16,0 0 4 0,0 0 8 0,0 0 12 0,5 0 9 0,0 6 12 15,-5-6 11-15,9 3 9 0,-4-3 11 0,2 7 11 0,1-4 11 0,4 3 11 16,-5-1 9-16,6-1 9 0,0 2 4 0,-2-2 1 0,5 1-3 0,-4 0-6 0,7-1-5 16,-6 2-3-16,6-2-5 0,1 2-3 0,-8-1-1 0,16-1-1 0,-10-4-2 15,2 6-1-15,8-6-1 0,-5 3 0 0,4-3-3 0,6 0-1 0,-1 6-2 16,0-6-2-16,3-6 1 0,2 6-3 0,2 0-1 0,9 0 3 0,-9-3-2 0,5 3 1 15,2-6-3-15,6 6-5 0,-7-4-1 0,8-1-3 0,-1-1-1 0,6 6 2 16,-5-4-3-16,5-2 2 0,0 2 0 0,8-1 1 0,-8 0 2 0,7 5-2 16,1-4 0-16,-2-2-1 0,1 2 2 0,9-1 4 0,-3-1 1 0,0 3 5 0,1-4 1 15,6 4-2-15,-1-3-1 0,1 1 2 0,9-5-1 0,-11 7-3 0,9-3 2 16,-1-3-4-16,8 3-2 0,-7-4-4 0,7 5-3 0,0-4-2 0,-2-1-3 16,7 5-1-16,-5-4-1 0,5-1-2 0,1 0 3 0,-6 5 0 0,10-5 0 15,-4 1 0-15,2-2-3 0,-5 7-4 0,10-6 1 0,-8 5 2 0,7 0 2 16,-5 1 1-16,6-2 1 0,-10-3-2 0,11 4 3 0,-9 5 4 0,8-4 3 0,-7-3-1 15,7 4-2-15,-10-3 2 0,11 6 0 0,-9-5 1 0,8 1 2 0,-8 4 0 16,1-6-2-16,5 6 4 0,-4-5-6 0,-1 5-1 0,-1-4-1 0,9 4-4 16,-11-5-2-16,-3 5 1 0,5 0 1 0,1-4 0 0,-6 4 4 0,5-6 2 0,-7 6 6 15,9-4 0-15,-9 4 3 0,2-6-1 0,0 6 0 0,-2-5 1 0,2 1 1 16,-2 4 2-16,2-5-3 0,0-1 2 0,-7 2-6 0,6-1 1 0,-6 5-5 16,-1-4-4-16,0-1-6 0,1 1-2 0,0-2-2 0,-7 0 2 0,1 2-3 15,-3-1 0-15,-2-1-1 0,-3 2-1 0,0-1 0 0,-5 1 0 0,-3-1 1 0,4 1 1 16,-7-2 1-16,-3 0 0 0,1 3 1 0,-5-3 0 0,-8 6-2 0,7-6-2 15,-6 3-1-15,-7-3 0 0,0 6-3 0,0 0-1 0,-7-5-3 16,3 5-3-16,-12-4-3 0,9 4-6 0,-4 0-5 0,-1 0-7 0,-3 0-7 0,-3-4-6 16,5 4-7-16,-7 0-7 0,-7 0-7 0,9 0-4 0,-9 0-5 0,3 0-3 0,-4 0-6 15,-3 4-1-15,-3-4-3 0,3 0-5 0,-3 0 1 0,-5 0-1 0,0 0-5 16,0 0-5-16,0 0-15 0,0 0-22 0,0 0-30 0,-5 0-38 0,-3 0-70 16,8 0-87-16,-5 0-51 0,-3 0-36 0,-3-4-5 0,4 4 11 0,-7-5 17 0,-4-1 22 0,2 2 27 15,0-7 31-15,-5 1 41 0,-5-4 44 0,-1 0 51 0,-5-1 54 0,4 0 72 16,-4-3 83-16</inkml:trace>
  <inkml:trace contextRef="#ctx0" brushRef="#br0" timeOffset="12270.47">6707 6219 0 0,'-5'0'9'0,"5"0"88"0,0-5 46 0,0 5 30 16,0-6 17-16,0 6 22 0,0-4 24 0,0 4 24 0,0-5 22 0,5 1 22 0,-5 4 21 0,0-5 7 0,0 5-1 0,0-4-59 0,0 4-91 0,0-6-45 0,7 6-22 0,-7-6-1 0,0 2 6 0,6 4-3 0,-6-5-7 0,7 5-7 0,-7-6-7 0,6 3-7 15,2-3-2-15,-3 2-5 0,2 4-3 0,-1-5-1 0,2 1-4 0,-2-1-3 0,1-2-3 0,-2 7-3 0,4-3-3 16,-4 3-7-16,8-6-4 0,-8 6-5 0,3 0-8 0,0 0-5 0,-3 0-8 0,8 6-4 15,-7-6-6-15,1 3-2 0,6 4-4 0,-6-2-2 0,0 4-4 0,-2-5 0 16,8 5-4-16,-5 2 0 0,-2-1 2 0,-1 5-2 0,2-6-2 0,1 6 3 16,-2 1 3-16,0-2 3 0,1 0 0 0,-2 0 2 0,-5 7 1 0,8-8-4 15,-8 8-8-15,8-6-9 0,-8 4-7 0,0-1-10 0,0 3-9 0,0-2-6 16,5 2-5-16,-5-3-3 0,0 1-7 0,-5-4-3 0,5 6-8 0,0-8-6 0,0 1-4 16,0 2-2-16,0-5 4 0,0 2 6 0,0-4 8 0,0-3 10 0,-8 3 7 15,8-3 11-15,0 0 8 0,0-2 9 0,0-4 6 0,0 5 8 0,0-5 10 0,0 0 8 16,0 0 9-16,0 0 9 0,-8 0 7 0,8 0 8 0,-5 0 5 0,5 0 1 15,-7-5 4-15,7 1 0 0,-6-2 2 0,6 0 0 0,-6 3-3 0,6-9 2 16,-8 8-1-16,8-6 2 0,-7 2 2 0,2-7-1 0,5 3 0 0,-6-2-4 16,-2 1-3-16,8-8-4 0,-5 6-1 0,5-4-3 0,-8 1-4 0,8-3-4 0,-5-3-3 15,5 4-2-15,0 0-4 0,0 2-4 0,0 2-4 0,0-2-3 0,0 3-4 16,0-6-1-16,0 12-1 0,5-5-1 0,-5 0-3 0,8 2 0 0,-8 3 0 16,5-1-1-16,3 1 0 0,-2 4 2 0,-1-5 3 0,2 0-2 0,1 5 1 0,-2-1-1 15,7-3 2-15,-8 5 1 0,11-1 2 0,-11 1 3 0,6-1 1 0,-3 5 4 16,5-7 1-16,0 7 1 0,-7 0-1 0,9 0 0 0,-4 7-3 0,2-7-3 15,2 5 1-15,-3-1-4 0,0 1 0 0,2-1-1 0,-1 5-4 0,-1-3 0 16,2 3-2-16,-1 3-4 0,1-3-3 0,-7 0-2 0,4 1-2 0,2-1 1 16,-5 3 1-16,4 2-1 0,-5-6 1 0,6 7 1 0,-6-4 1 0,-2 4 1 0,3-5 0 15,-8 3 0-15,6-2-2 0,-6 4-2 0,5-2 1 0,-5-3-2 0,0 0-2 16,0 0-1-16,0 0-3 0,0 1 0 0,0-4-4 0,-5 4 1 0,5-1-2 0,0-4-2 16,-6-3-2-16,-2 8 0 0,8-7-3 0,-5 2 1 0,-2-2 1 0,7 1 1 15,-6-1 2-15,-1-4 3 0,0 5 0 16,0-5 4-16,2 6 0 0,5-6 2 0,-8 0 3 0,3-6 1 0,-3 6 2 0,2-5 2 15,1 5 2-15,-2-4 2 0,-2-1 0 0,4 1 3 0,-1-6-1 0,-1 5-1 0,2-1 0 0,-4-3-1 16,2-1-2-16,7-1-2 0,-5 4-4 0,-1-4 2 0,-1 1-1 16,7 0 3-16,-6-4 4 0,6-1 3 0,-8-1 0 0,8 7 1 0,0-6 2 15,0-3 2-15,0 8 0 0,0-10 3 0,0 6 4 0,8 0 1 0,-8-2 6 0,6 1 2 16,-6 1 4-16,7-2 0 0,-1 1 0 0,-6 2 2 0,5-1 0 0,2 4 2 0,2-5-1 16,3 5-1-16,-6 1 3 0,-1-2 0 0,4 1 3 0,3 1-1 0,-6 3-1 0,7 1 0 15,0 1-3-15,-6-1-1 0,7 1-1 0,-1 4-3 0,0 0-4 0,-2 0 1 16,5 0-2-16,-3 4-1 0,-3 1-3 0,4-1-3 0,-1 1-4 0,1 5-1 0,-2-5-3 15,1 5 0-15,1 1-5 0,-7 2-3 0,7-3-1 0,-9 1-2 0,8 4 0 16,-8-2-1-16,3 2 0 0,-2 0-4 0,1 0 0 0,-7 4-6 0,6-5-8 16,-6 7-10-16,7-7-9 0,-7 6-8 0,0-1-11 0,0-4-6 0,0 3-8 15,0 3-8-15,0-7-8 0,0 6-12 0,-7-5-13 0,7-2-14 0,0 2-15 16,0-3-11-16,-6 2-6 0,6-4-3 0,0-1-4 0,-7 6-11 0,7-11-14 0,0 7-24 16,-6-1-32-16,6-1-26 0,-8-5-25 0,8 1-28 0,-5 4-28 0,-3-3-3 15,3 0 15-15,5-2 20 0,-5 1 22 0,-4 1 25 16,9-2 25-16,-5-4 30 0,5 0 32 0,0 4 39 0,0-4 41 0,0 0 38 0,0 0 55 0</inkml:trace>
  <inkml:trace contextRef="#ctx0" brushRef="#br0" timeOffset="13012.82">7718 6351 0 0,'5'-9'13'0,"8"-1"126"0,-6-1 72 0,5 1 53 0,-5 7 43 0,1-7 35 0,-3-1 29 0,3 1 30 0,-2 1 28 0,-1-2 30 0,3 3 29 0,0-3 30 0,-8 8 26 0,5-9-88 0,-5 8-154 0,0-7-76 15,0 7-33-15,6-5-22 0,-6 4-12 0,0 1-6 0,0-2-5 0,0-4-8 16,0 5-6-16,0-1-13 0,-6 3-10 0,6-3-15 0,0 2-11 0,0 4-13 15,-5-5-13-15,5 1-11 0,0-1-13 0,-8 5-10 0,8-7-11 0,-8 7-9 0,8-3-6 16,0 3-9-16,-5 0-5 0,5-6-8 0,-6 6-1 0,6 0-5 0,-8 0-3 16,8 0-2-16,-5 0-1 0,-3 6-1 0,1-6-2 0,2 3 2 0,5 4-1 0,-7-2-1 15,0-1 3-15,2 1 2 0,-3 5 1 0,3-7 0 0,-9 8-3 0,9-1 1 16,-2 0-1-16,-2 4-2 0,4-4-3 0,-2 4-4 0,1-4-2 0,1 5-5 16,-4-5-3-16,2 4-1 15,2-4-4-15,-1 1 1 0,-1 2-3 0,7-3-1 0,-6 4 1 0,6-2 0 16,-8 1-6-16,8-3 4 0,0 0-2 0,-5 0 3 0,5 0 2 0,0 1 4 0,0-4 3 0,0 4 1 0,0-7 2 0,0 8 1 0,0-9-1 15,5 3 6-15,-5-1 1 0,0-1 6 0,8 2 7 0,-8-6 5 0,0 4 10 16,6-4 3-16,-6 5 8 16,7-5 6-16,-1 0 4 0,-1 0 4 0,2 0 4 0,2-5 6 0,-4 5 3 0,1-4 5 0,1-2 5 0,-2 2 4 0,4-1 5 0,3-1 5 15,-6-3 4-15,7-1 1 16,-5 5 6-16,-3-5 1 0,2-4 3 0,0 4 3 0,5 0 0 0,-4-4 3 0,-3-1-2 0,3-1 0 16,-2 7 0-16,-1-6-5 0,3 2 0 0,0-2-6 0,-8 0-3 0,5 0-6 15,1 6-6-15,-6-7-2 0,7 7-2 0,-7-2-1 0,0 7-1 0,5-1-1 0,-5 1-3 0,0 4-6 0,0 0-5 16,0 0-12-16,0 0-9 0,0 0-12 0,0 0-9 15,0 0-7-15,0 0-2 0,-5 0-4 0,5 4-1 0,-7 1-4 0,7-1-4 0,-6 7 1 16,6-2-1-16,0 1 2 0,-5 5 6 0,-3 0 5 0,8 0 8 0,-8 0 9 0,8 4 8 16,-5-1 2-16,5 3-2 0,-6-2-2 0,6 2-4 0,0 1-7 0,0-7-3 0,0 6-2 15,0-2-3-15,0-5-2 0,6 2-1 0,-6-1-2 0,5-2-3 0,-5-2-2 16,8-2-2-16,0 1 2 0,-3 1-1 0,-5-7 2 0,6 0 4 0,6 6 2 0,-3-10 3 16,-2 4-3-16,-2 2-1 0,1-6-4 0,7 0-3 0,-5 0-2 0,4 0-3 15,-5 0-3 1,6-6-1-16,-1 6-1 0,-3-4-4 0,1-6 1 0,3 6-3 0,1-6 5 0,-7 5 2 0,6-11 4 0,0 7 5 0,-7 0 5 0,8-6 9 0,-7-4 6 15,6 4 6-15,-8 0 5 0,1-3 6 0,2-3 6 0,-3 2 8 0,2-2 5 16,-1-3 6-16,2 6 9 0,-2-7 5 0,-6 6 7 0,7-7 9 0,-7 3 5 16,5-3 2-16,-5 2 7 0,9-1 7 0,-9 1 8 0,0-1 12 0,5 1 10 31,-5 0 8-31,0 5 6 0,0-1 3 0,0 0 3 0,0 0 2 0,0 7-1 0,0 4-1 16,-5-3-2-16,5 3-6 0,0 3-11 0,0 3-13 0,0 3-18 0,0 0-20 15,0-6-18-15,0 6-19 0,0 0-12 0,0 0-13 0,0 0-7 0,-9 6-8 0,9-3-6 16,0 3-7-16,0 0 0 0,0 3 0 0,0 1 5 0,9-1 5 0,-9 0 8 15,0 6 6-15,0 0 8 0,5 0 7 0,-5 0 4 0,0 0 4 0,0 0-2 16,0 4 0-16,0-4-2 0,7 4 0 0,-7-4-2 0,0 3 0 0,0-2-1 16,0 2 0-16,0-3-2 0,0 6 1 0,0-2-7 0,0-5-6 0,0 7-13 15,0-8-10-15,0 8-10 0,0-6-10 0,0 4-10 0,0-5-15 0,0 2-14 16,0 2-18-16,0-3-20 0,0 1-22 0,0-2-21 0,-7-4-18 0,7 3-16 0,0-2-14 16,0 4-24-16,0-11-30 0,0 5-37 0,0-3-38 0,0 3-40 0,0-9-41 15,0 6-3-15,0-6 14 0,0 0 26 0,0 0 34 0,0 0 30 0,0 0 30 0,0 0 34 16,7-6 35-16,-7 6 44 0,6-5 45 0,-6 1 48 0,7-5 64 0</inkml:trace>
  <inkml:trace contextRef="#ctx0" brushRef="#br0" timeOffset="13348.22">8213 6356 84 0,'5'-21'149'16,"3"7"41"-16,-3 1 34 0,-5-2 32 0,8-1 33 0,-2 2 30 0,-1 0 34 0,2 3 30 0,1-4 28 0,-2 6 27 0,1-1 28 0,-1-4-61 0,-6 10-111 0,5-8-53 0,2 3-21 0,-7 3-11 0,9-3-8 0,-4 5-9 0,-5-1-13 0,6 1-12 16,-6 4-15-16,0-5-11 0,0 5-11 0,7 0-10 0,-7 0-11 0,0 0-10 15,0 0-10-15,0 0-12 0,0 0-13 0,0 0-7 0,0 0-11 0,0 0-6 16,0 0-8-16,0 0-7 0,5 0-4 0,-5 0-7 0,0 0-4 0,0 0-5 15,0 0-2-15,0 0-5 0,0 5-1 0,0-5-1 0,-5 4 0 0,5 1 0 16,0-5 2-16,-7 4 1 0,7 2-1 0,0-3 1 0,-6 3 1 0,1-1 0 16,-4-1-2-16,9 8 0 0,-7-8-3 0,-4 5-1 0,4 0-5 0,1 2-4 15,-2-7-5-15,-4 8-5 0,6-3-6 0,-2 0-4 0,3 1-5 0,-8-5-2 0,5 4-2 16,2 1-2-16,1 1-1 0,-3-1-1 0,1-7 2 0,7 7 1 0,-6 1 0 0,-2-8 3 16,8 9 3-16,0-8 2 0,0 5 3 0,-5-3 3 0,5-2 3 0,0 6 6 15,0-6 4-15,0 8 1 0,0-8 1 0,5 7 3 0,-5-8-1 0,0 7 3 16,0-1 4-16,8 3 1 0,-8-3 0 0,6-4 4 0,1 5 3 0,1-1 1 15,-8 0 2-15,11 1-1 0,-11-4 1 0,13 3 0 0,-5 0 1 0,-3-3 3 0,9-2 3 16,-9 7 2-16,2-8 1 0,7 3-5 0,-7 0-8 0,4-2-14 0,-4-4-17 16,7 5-21-16,-8 1-20 0,6-6-23 0,-3 4-21 0,-2-4-26 0,-2 4-27 15,1-4-58-15,-1 0-76 0,3 5-79 0,0-5-80 0,-8 0-27 0,0 0 4 0,0 0 17 16,5 0 28-16,-5 0 30 0,0-5 37 0,0 5 36 0,0 0 36 0,0-8 41 16,0 2 44-16,0-3 62 0,-5 3 69 0</inkml:trace>
  <inkml:trace contextRef="#ctx0" brushRef="#br0" timeOffset="14039.13">8589 6249 42 0,'0'0'124'0,"0"-5"47"0,0-1 34 0,0 6 30 0,0-3 30 0,0-4 27 0,-5 7 28 0,5-5 26 0,0 5 28 0,0 0 21 16,-8-4 21-16,8 4-48 0,0 0-84 0,0-5-63 0,0 5-49 0,0 0-31 0,0 0-17 0,0 0-20 0,-6 0-16 0,6 0-19 0,0 0-23 0,0 0-19 0,0 0-18 0,0 0-14 0,-5 0-10 0,5 0-9 0,-7 5-9 15,7-5-2-15,-8 4-4 0,8 1-1 0,-6 2 0 0,6-4 3 0,-6 3 1 16,6-1 7-16,-7 3 5 0,7-2 7 0,0-1 5 0,-5 4 6 0,5 1 5 0,0-4 2 16,0 3 1-16,0 0 2 0,0 1 0 0,0 1 2 0,0-8 1 0,5 9 0 15,-5-3 2-15,7-5 0 0,-7 6 1 0,6 0 0 16,0-6 5-16,2 2 0 0,-1 0-2 0,-2-2 5 0,1 1 4 0,7-5 5 15,0 6 6-15,-5-6 5 0,3 0 3 0,4-6 4 0,-1 6 3 0,-4-5 4 16,4 1 6-16,6-2 4 0,-6-4 3 0,4 5 5 0,-4-4 4 0,-2-1 3 16,7 1 5-16,-6-3 0 0,3 3 6 0,-5-6 4 0,2 6 7 0,0 0 2 0,0-1 2 15,-5-5 1-15,-3 4-4 0,3 3-4 0,-3-3-3 0,2 1-5 0,-7 1-8 0,7-6-6 0,-7 6-8 0,0 0-10 16,0-3-9-16,-7 3-9 0,7 0-10 0,-7-1-10 16,7 1-9-16,-5-3-9 0,-3 9-9 0,3-8-8 0,-9 7-5 0,7-6-7 0,-6 5-2 0,0 1-4 15,2 4-2-15,-5-5-5 0,-2 5-3 0,4 0-3 0,2 5 0 0,-8-5 0 16,8 9 4-16,-9-5 0 0,8 6 3 0,-1 1 4 0,-4-1 2 0,5 4 4 15,0-1 0-15,-1 2 3 0,9 1 3 0,-8-2 0 0,5 1 5 0,-3 4-1 0,4-4 1 16,-1 4 0-16,2-4 0 0,6 6 2 0,-6-8-1 0,6 1 3 0,0 7-1 0,0-7 2 16,0 0 3-16,0 2 0 0,6 2 1 0,0-3 2 0,-6 0 0 0,8 0 1 15,-1 0 2-15,4 0 0 16,-3 0 2-16,-3-2 2 0,8-3 1 0,1 1 1 0,-9 4-2 0,10-6-1 0,-1 1-8 0,-4-1-11 0,11 0-12 0,-8-3-15 16,1 3-17-16,-2-3-19 0,2 4-18 0,4-5-26 0,-4-5-28 0,-1 4-69 0,-1 1-84 15,8-5-73-15,-7 0-62 0,0 4-21 0,0-4 3 0,0-4 18 0,0 4 24 16,1 0 30-16,-2-5 33 0,-4 1 33 0,4-1 38 0,-5 1 40 0,-2-2 48 0,3 0 66 15,0-3 80-15</inkml:trace>
  <inkml:trace contextRef="#ctx0" brushRef="#br0" timeOffset="14250.34">9013 6630 0 0,'0'4'39'0,"0"-4"140"0,0 5 75 0,0-1 47 0,0-4 33 0,0 0 23 0,8 6 23 0,-8-6 21 0,5 0 25 0,-5 0 24 0,6-6 22 0,2 6 19 0,-8 0 12 0,5 0-110 0,3 0-178 15,-8-4-86-15,7 4-37 0,-7 0-10 0,5 0 2 0,-5 0 3 0,0 0 6 0,7-5-4 0,-7 5-6 0,7 0-7 0,-2 0-7 16,-5-4-8-16,8 4-7 0,-3 0-9 0,9 0-10 0,-9 0-8 0,2-5-8 0,7 5-7 16,-7 0-5-16,4-4-11 0,5 4-15 0,-11 0-18 0,8-6-19 0,1 6-24 15,-2-6-25-15,2 6-27 0,-1 0-29 0,-1-3-46 0,0 3-56 0,-4-6-91 16,5 0-106-16,0 6-43 0,0-4-11 0,0-1 11 0,0 0 23 0,-7 1 30 0,7-6 34 16,0 5 39-16,-8-5 40 0,9 1 44 0,-7-2 46 0,1 1 58 0,-2-3 65 0</inkml:trace>
  <inkml:trace contextRef="#ctx0" brushRef="#br0" timeOffset="14797.69">9579 6257 0 0,'8'0'10'0,"-8"-4"120"0,0 4 68 0,5-4 41 16,-5-7 29-16,8 8 26 0,-8-4 21 0,6-2 26 0,-6 4 32 16,0-5 30-16,5 5 29 0,-5-4 30 0,0 5 29 0,7-2-81 0,-7-4-143 0,0 5-64 0,0-1-24 15,9-3-5-15,-9 5 8 0,0-1 2 0,0 1 6 0,0 4-8 0,0 0-13 16,0-5-16-16,0 5-17 0,0 0-18 15,0 0-20-15,0 0-17 0,0 0-23 0,0 0-18 0,0 0-20 0,0 0-14 0,0 0-8 0,0 0-7 0,0 0-7 32,0 5-4-32,0-1-6 0,0 1 1 0,0 5 0 0,0-1 2 0,0 0 5 0,0 3 3 15,0 1 5-15,0 2 4 0,0-6 5 0,0 12-4 0,0-8-10 0,0 7-9 16,0-4-11-16,0 2-9 0,0 3-11 0,0 3-7 0,5-5-13 0,-5 2-12 16,0 1-11-16,0-1-15 0,0 3-12 0,0-5-11 0,6 2-9 0,-6 3-3 0,0-9-6 15,7 4-1-15,-7-4 4 0,0-1 3 0,5 2 5 0,-5-7 7 0,0 1 10 16,9-1 13-16,-9 0 13 0,0 2 13 0,0-7 15 0,7 2 13 0,-7 0 15 0,0-6 16 15,0 0 22-15,0 0 11 0,0 0 16 0,0 0 9 0,0 0 7 16,0 0 5-16,0 0 2 0,0-6 8 0,0 0 4 0,0 2 6 0,0-7 4 0,0 7 4 16,-7-5 0-16,7 4-2 0,0-5-5 0,0 1-5 0,-9-7-4 0,9 2-4 15,-5-1 1-15,5-1-1 0,-7-2 0 0,7-1 0 0,-6-2-4 0,1-3 0 16,5 0-3-16,-9-1-1 0,2 1-1 0,2 0-1 0,5 0-2 0,-6-1-1 0,6-5-1 16,-8 6 2-16,3-4 0 0,5 1-2 0,-8 5-2 0,8-8-5 0,0 6-5 15,0-1 0-15,0 1 3 0,0 3-2 0,0 2-1 0,0 1-1 0,0 2-4 16,0 1-1-16,0 6-6 0,8 0-6 0,-8 3-5 0,0 0-5 0,0 3 1 0,5-3-2 15,3 6 2-15,-8-6-3 0,6 3-6 0,-1 3-1 0,2 0-1 0,7-6-3 16,-8 6 3-16,6 0 2 0,4 0 5 0,-11 0 6 0,14 6 4 0,-4-6 2 16,-4 3 2-16,2 3 0 0,0 0-1 0,1-3 1 0,-1 3 2 0,0 4-2 0,0-5-1 15,0 4-1-15,0 1 2 0,-7-5 0 0,1 4 0 0,-2 1-1 0,4 0 1 16,-4 4-1-16,-5-4 2 0,7 1 0 0,-7 4-1 0,0-2-1 0,-7-3-1 16,7 4-5-16,-5 2-6 0,-4-1-10 0,4 3-8 0,-2-2-11 0,-4-2-11 15,3 1-11-15,-5 1-12 0,0-7-12 0,0 4-18 0,0-2-18 0,-1 4-18 0,1-5-27 16,0-1-30-16,2 0-38 0,-4 1-42 0,2 1-55 0,2-8-58 0,-5 9-21 15,4-8-6-15,1 1 12 0,-5-1 18 0,5 2 26 0,3-6 26 0,-5 0 33 0,1 4 33 16,5-4 38-16,-6-4 41 0,6 4 49 0,2 0 52 0</inkml:trace>
  <inkml:trace contextRef="#ctx0" brushRef="#br0" timeOffset="15192.32">10016 6009 0 0,'0'-5'2'0,"14"-1"109"0,-14-3 63 0,5 9 42 0,2-9 28 0,-1 5 25 0,-6-2 24 15,8 0 20-15,-8 3 25 0,6-3 20 0,-6-3 24 0,7 3 26 0,-7 2 26 0,5-1-67 0,3 5-124 0,-8-4-56 0,0-2-18 0,6 6-3 0,-6 0 6 0,0-6 7 0,0 6 1 0,0 0 1 0,0 0-2 0,0 0-7 16,0 0-10-16,0 0-14 0,0 0-17 0,0 0-22 0,0 0-21 0,0 0-22 16,0 0-22-16,0 0-15 0,0 0-12 0,0 6-13 0,-6 0-8 0,6-2-6 15,0 1-7-15,0-1 0 0,0 2-2 0,0 3 4 0,0 0 3 0,0 3 3 16,0 1 6-16,0 2 5 0,0-1 4 0,0 6 3 0,0-6 0 0,0 11-4 0,0-5-7 16,0-1-10-16,0 6-16 0,-8-7-15 0,8 9-16 0,0-5-16 0,0 5-15 15,0-9-17-15,0 1-18 0,8 7-22 0,-8-7-22 0,0-1-15 0,6-2-13 0,-6 3-26 16,7-5-26-16,-7 7-20 0,6-8-10 0,-1 2-11 0,-5-3-9 0,7 2-22 15,2-4-29-15,-4-1-11 0,-5 0-4 0,5-3 14 0,-5-2 24 0,8 2 23 16,-3-6 26-16,-5 0 34 0,8 0 39 0,0-6 35 0,-3 2 32 0,1-7 32 0,-6 7 32 16</inkml:trace>
  <inkml:trace contextRef="#ctx0" brushRef="#br0" timeOffset="15752.02">10217 6366 71 0,'7'-15'145'0,"-7"-1"46"0,8 2 37 0,-8 1 35 16,5-2 31-16,-5-1 28 0,8 2 31 0,-2 0 31 0,-6 0 29 0,5-7 28 0,-5 6 26 16,7 2-56-16,-7-3-106 0,9 2-64 0,-4-1-40 0,-5-1-22 0,0 7-18 15,6 0-13-15,-6-1-11 0,0 1-12 0,7 4-11 0,-7-1-12 16,0 2-14-16,0 4-14 0,0-6-11 0,0 6-15 0,0 0-11 0,0 0-11 0,0 0-10 15,0 0-10-15,0 0-7 0,0 0-7 0,0 6-1 0,-7-6-5 0,7 4-1 0,-6 2-3 16,1-1-5-16,5-1 2 0,-9 5 1 0,2 1 0 0,-4 1 6 0,3 4 7 16,3-6 3-16,-10 1 5 0,10 4 4 0,-9-4-1 0,9 5-1 0,-8-6-3 15,5 1-5-15,2 4-2 0,-7-4-5 0,5 1-2 0,3-3-1 0,5-2-2 16,-8 3 2-16,3 2-3 0,5-7 2 0,-5 2-2 0,5-1 1 0,0-1 2 0,-9 2-3 16,9-6 4-16,0 3-1 0,0-3 3 0,0 0 2 0,0 0-1 0,0 0 2 15,0 0 1-15,0 0-1 0,0 0-2 0,0 0-1 0,9 0 2 0,-9 0 0 0,0 0 4 16,0 0 9-16,5 0 8 0,-5 6 3 0,5-6 7 0,-5 0 1 0,8 0 6 15,-3 4 4-15,3-4 4 0,0 5 2 0,-3 1 2 0,1-3 2 16,2 4 1-16,5-2-1 0,-8-1-3 0,2 5-7 0,5-3-6 0,-5 3-6 16,6-4-5-16,-5 5-3 0,-2 0-2 0,6 1-4 0,-3-4-3 0,-4 4-2 0,8-1-2 15,-8-1-1-15,11 2 1 0,-11 3 1 16,6-5-3-16,-3 2-6 0,5-7-3 0,-6 7-4 0,5-1-2 0,3-7-1 0,-4 3-4 0,2-2-3 0,2 1-2 0,-9-5-3 16,7 0-3-16,0 0-2 0,0 0-1 0,-2 0-3 0,5-5 2 0,-11 1 2 0,8-5 3 15,1 3 2-15,-2-3 4 0,-6-1 4 0,7-1 1 0,-5 2 6 0,4-5 3 16,0 0 4-1,-4-2 6-15,4 1 4 0,-3 1 2 0,-4-2 5 0,8-2 1 0,-7 3 5 0,1-4 3 0,1-2 3 0,-3 3 3 0,1-3 5 0,2 2 5 16,-3 1 3-16,-5-3 1 16,0-3 2-16,7-1 3 0,-7 6 8 0,0-5 3 0,0-1 9 0,-7 1 9 0,7-2 8 15,-5 4 5-15,5 1 1 0,-8 2 2 0,8-5-1 0,-6 3-1 0,1 8 1 16,5-2 1-16,-8 0 2 0,8 4-2 0,-7-2-4 0,7 7-6 0,-6-4-10 0,6 5-17 16,0 1-17-16,-8-2-13 0,8 6-11 0,0 0-12 0,0 0-7 0,0 0-5 0,0 6 1 15,0-2-1-15,-5 1 4 0,5 1 2 0,0 4 3 0,0-1 3 0,0 6 4 16,-5 0 7-16,5 0 5 0,0 4 9 0,0-1 7 0,0 7 7 0,0-5 3 0,5 5 0 15,-5-7-4-15,0 7-6 0,5-5-8 0,-5 5-4 0,0-6-9 0,8-1-3 16,-8 9-4-16,6-9-2 0,-6 1-1 0,7-4 1 0,-7 4-1 0,0 1-4 0,8-4-4 16,-8-1-10-16,5 3-8 0,-5-2-16 0,6-7-16 0,-6 6-18 0,0-1-21 0,8-4-18 15,-8 5-20-15,5-6-21 0,-5 1-21 0,0-5-17 0,7 5-25 0,-7-1-17 16,0-3-18-16,6-1-24 0,-6-1-27 0,0 2-38 0,0-2-38 0,0-4-40 0,0 0-40 16,0 0 1-16,0 0 18 0,0 0 26 0,7-4 30 0,-7 4 34 0,0-6 35 0,0-3 34 15,-7 3 38-15,7-3 43 0,0-1 46 0,-6 5 53 16,-1-5 68-16</inkml:trace>
  <inkml:trace contextRef="#ctx0" brushRef="#br0" timeOffset="15935.5">10493 6287 0 0,'-16'0'7'0,"5"0"125"0,4-4 79 0,1 4 59 0,-2 0 49 0,3 0 38 0,5-6 37 0,0 6 30 0,0 0 29 0,5-5 28 0,-5 1 26 0,8 4 27 0,-8 0 25 0,0-5-85 0,0 5-145 0,6-6-81 16,-6 6-55-16,7 0-29 0,-7-4-21 0,6 0-15 0,-6 4-14 0,5-5-10 15,3 5-12-15,0-6-10 0,-3 3-8 0,8 3-11 0,-8-7-8 0,11 7-14 0,-11-5-12 16,9 5-19-16,-1 0-24 0,-1-4-26 0,0 4-25 0,3 0-28 0,-10 0-30 15,9-5-33-15,-1 5-38 0,0 0-64 0,0 0-80 0,-7 0-93 0,7 0-91 0,0-6-39 16,1 6-6-16,-7 0 17 0,-2-4 27 0,8-1 36 0,-7 5 39 0,2-4 45 16,-3-5 47-16,-5 3 50 0,7-4 54 0,-7 5 70 0,9-4 74 0</inkml:trace>
  <inkml:trace contextRef="#ctx0" brushRef="#br0" timeOffset="17910.18">11423 5837 10 0,'7'-4'73'0,"-7"-5"33"0,0 3 26 0,0 2 27 0,0-1 27 0,0-1 27 0,0 2 27 0,0-1 24 0,0-1 24 0,0 6 20 0,0-4 19 0,0 4-31 0,0 0-58 0,0-5-30 16,0 5-15-16,0 0-8 0,0-4-4 0,0 4-10 0,0 0-12 0,0 0-11 0,0 0-12 0,0-5-8 0,0 5-3 0,0 0-6 0,0-4-2 15,0 4-5-15,0 0-3 0,0 0-10 0,0 0-8 0,0 0-10 0,-7-6-12 16,7 6-9-16,0 0-12 0,-6 0-6 0,6 0-9 0,-8 0-7 0,2 0-10 16,6 6-4-16,-7-6-6 0,-5 4-2 0,5 1-4 0,2-1 1 0,-10 1 4 15,10 5 1-15,-9-1 3 0,1 2 3 0,0-1 1 0,0-1 1 0,-1 0 1 0,9 6 0 16,-8 1-1-16,-1-3 1 0,-6 2-2 0,15-1-1 0,-9 2-4 0,2 2-2 15,-2-3-5-15,1 6-2 0,8-2-4 0,-9-5-1 0,7 6 3 0,1 0-1 16,1-1 1-16,-3 1 0 0,8-1 2 0,0 2 2 0,0 1-1 0,0-1 5 16,0-2 5-16,8 1 4 0,-3-1 3 0,1 0 2 0,6 1 3 0,2 1 0 0,-1-2 0 15,-5-1 0-15,10 3-1 0,-4-2 0 0,-1 2 0 0,8-3-1 0,-3-3 0 16,-5 4-3-16,6 2-9 0,2-3-1 0,-11 3-2 0,11-8-6 0,-1 8-6 0,-1-6-16 16,-5 0-19-16,4-2-27 0,3 2-30 0,-10 0-33 0,10-5-36 0,-8 4-81 15,8-4-96-15,-10-1-71 0,2 3-53 0,8-3-17 0,-10-5 1 0,4 1 13 0,-3 4 21 16,-5-9 32-16,6 6 35 0,-5-2 44 0,-3-4 44 0,8 0 50 0,-8 0 52 0,-5 0 73 15,9-4 90-15</inkml:trace>
  <inkml:trace contextRef="#ctx0" brushRef="#br0" timeOffset="19881.06">12270 6122 0 0,'0'-6'46'0,"0"6"71"15,0-5 41-15,0 1 34 0,0-2 32 0,0 2 28 0,0 4 29 0,0-5 28 0,0 1 27 0,-8-1 26 0,8-1 22 0,0 6-8 0,0-4-28 0,-5-2-58 0,5 6-75 0,0 0-39 0,0-5-23 0,0 5-19 0,-7 0-15 0,7-4-15 0,-6 4-14 0,6 0-13 0,-6-6-17 0,6 6-14 16,-8 0-13-16,1 0-7 0,2 0-8 0,-1 0-4 0,-2 6-4 0,3-6-3 15,-10 4-3-15,9-4-4 0,-7 5-4 0,8 1-3 0,-9 4-1 0,1-5 1 16,0-1-2-16,5 5 0 0,-4 1 1 0,1 1 0 0,2-1 1 0,-3-1-2 16,6 0 0-16,-7 0 0 0,5 2 2 0,3-1-2 0,-2 0-2 0,0 4-1 15,0-4-2-15,1-1-2 0,-1 3 0 0,2-3-1 0,5 0 0 0,-9 1-1 16,9-1 5-16,-5 6-1 0,5-4 1 0,0-1 3 0,0-1 0 16,0 0 1-16,0 0 2 0,5 3 2 0,-5-3 2 0,9-5 2 15,-9 6 3-15,5 0 3 0,2-6 1 0,-7 2 4 0,6 0 2 0,1-2 1 0,7 1 4 0,-9 1 3 0,3-6 8 0,5 3 5 16,-7-3 5-16,-1 0 9 0,11-3 8 0,-5 3 6 0,-4-6 8 0,6-3 5 15,0 3 7-15,0-4 2 0,1 0 8 0,-2 0 0 0,7 1 4 0,-6-7 0 16,1 2 1-16,6 1-4 0,-8-2 1 0,8-6-4 0,-7 2-2 0,5 1-4 0,-4-3-4 16,4 2-3-16,-2-6-5 0,3 5-4 0,-6-5-4 0,-1 1-5 0,2 0-2 15,-1-1-7-15,-8 1-3 0,9 0-5 0,-9 0-3 16,3-1-6-16,0 1-3 0,-3-1-4 0,3 1-6 0,-8-1-2 0,0 1-2 0,0-6-3 0,0 6-1 16,0-1-4-16,0-3 0 0,-8 4-2 0,3-1 2 0,5 5 2 0,-8-5 1 0,0 7 1 15,8-3 5-15,-5 8-1 0,-1 2-2 0,-2-2-1 0,8 7-5 0,-5-3-4 16,-3 9-7-16,8-6-2 0,-5 6-2 0,5 6-1 0,-7-2-3 0,0 1-3 15,2 4-3-15,-2 6-3 0,-1-6-2 0,3 12-3 0,-3-2 0 0,-3 0 3 16,4 2 3-16,-2 3 5 0,4 0 5 0,-1 0 4 16,-1 1 1-16,2-1 1 0,-4 6 2 0,9-11-2 0,-7 5 1 0,7 1 1 0,0-1 1 0,0-3-1 0,0-2 1 15,0-1 0-15,0 7-2 0,0-10 0 0,7 6-1 0,-7-3 0 0,0 1 0 0,9 2 1 16,-4-3-1-16,2-3 1 0,-7 6 1 0,6-2-1 0,-1-5-3 0,11 6-4 16,-11-6-5-16,1 1-5 0,7 1-7 0,-5 2-9 0,4-8-5 0,2 4-6 15,-9 2-8-15,8-1 0 0,1-6-3 0,-1 0 0 0,0 0 3 0,0 3 1 16,6-8 1-16,-6 5 7 0,0-9 5 15,0 6 7-15,6-6 8 0,-4 4 7 0,-1-4 9 0,4-4 6 0,-5-2 9 16,6 6 4-16,-6-4 6 0,0-5 2 0,8 4 0 0,-8-5 3 0,-2-1 1 0,9 1-1 0,-6 1 3 0,-1-6 2 0,1 5 2 16,-2-4 2-16,-6 0 0 0,7 0 1 0,-5-2-1 0,-3 1 0 0,8 1-4 0,-7-2-1 15,1-2-1-15,-7 3-3 0,8-4 1 0,-3 4-3 0,-5-4 5 0,6 4-4 16,-6-6 4-16,0 7-5 0,8 4-2 0,-8-5-1 0,-8 6 1 0,8-6-2 16,0 11 0-16,0-5-1 0,0 3-3 0,-6-3-2 0,6 3-3 0,-5 6-8 0,5-6-7 15,0 3-7-15,-8 3-8 0,8 0-7 0,-7 0-3 16,7 0-3-16,-6 0-2 0,0 0-2 0,-1 3 0 0,2 3-2 0,-3 0 1 0,0 3 0 0,3-3 5 15,-1 3 3-15,-6 0 4 0,3 1 6 0,4-1 5 0,-2 6 3 0,-5-5 6 16,4 4 0-16,1-4 0 0,2 5 2 0,-3 0 0 0,2-6-2 0,1 6 0 0,-3 1 2 16,3-2-4-1,-2-4 1-15,7 4 0 0,-7-4-1 0,7 5-2 0,-7-6 2 0,7 6-3 0,0-6-1 0,0 1 0 0,-6 5-1 0,6-5 4 0,6-1-1 16,-6 2 3-16,0-1 2 0,7-1-1 0,-7 0 2 0,7 1 2 0,0 1 2 0,-2-1 3 31,-5-5 2-31,8-1 3 0,3 5 5 0,-3-3 4 0,-3-2 2 0,2-4 2 0,7 5 2 0,-8-5 2 0,6 0 3 0,-3 0 2 0,3-5 1 0,-1 5 4 31,5-4 3-31,-11-2 1 0,8 2 1 0,0-5 2 0,0 4-1 0,1-5 2 16,-1-1 1-16,-1 1 3 0,0 1 0 0,-5 0-1 0,7-1 3 0,-7-1-3 0,-1-4 1 16,6 7-2-16,-3-6-2 0,-4 2-1 0,1 3-1 0,-6-6-3 0,7 2-1 15,-2 1-5-15,-5-3-2 0,0 6-2 0,0-4-5 0,9 1-1 0,-9 3-4 16,0 0 2-16,0-1-1 0,0 5-3 0,-9 1-3 0,9-7-7 0,0 11-11 0,0 0-11 16,0-4-10-16,0 4-9 0,0 0-5 0,0 0-1 0,0 0-1 0,-5 4 1 15,5 7-4-15,0-7-2 0,-7 5-1 0,7 1-3 0,-6 1 0 0,6 4 7 16,0-2 7-16,-5 2 9 0,5 0 8 0,0 0 9 0,0-2 3 0,5 2 3 0,-5-3 0 15,0 2-2-15,6-6 0 0,1-2 2 0,-2 3 4 0,4 2 5 0,-2-7 8 16,-2 2 8-16,1-1 9 0,7-1 8 0,0 2 6 0,1-6 7 0,-1 0 3 16,-1 0 5-16,2 0 4 0,-1 0 7 0,6-6 3 0,-7 2 5 0,9-1 2 0,-1-1 1 15,0 2-1-15,-9-7-3 0,9 7-4 0,-1-7-4 0,-6 3-2 16,1-3-6-16,6-4-1 0,-6 6-3 0,-4-6-2 0,4 2-2 0,1-3-1 16,-4 2-4-16,2-1-2 0,0-4-5 0,-5-2-4 0,-2 8-4 0,6-8-3 0,-4 1-3 15,-8-2-2-15,6 1-5 0,1 2 0 0,-7-5-4 0,6-1-1 0,-6 4-2 16,5-3-5-16,-5 0 2 0,0-1-1 0,0 1-2 0,0 0 4 0,-5 5 5 0,5-2 1 15,0 2-5-15,-6 1-1 0,6 3-1 0,-7 3-4 0,7-1-1 0,-6 2-3 16,6 8-2-16,-8-3-9 0,3 2-4 0,-2 4-3 0,7 0-3 0,-6 0-9 16,-8 10-3-16,7-7-1 0,2 12 0 0,-3 0 2 0,-3 0 3 0,3 4 1 15,-5 2 3-15,5 3 1 0,3-5 5 0,0 5 4 0,-3 0 6 0,2 1 3 0,6-6 1 16,-7 7 2-16,7-7 2 0,0 5 1 0,0-3 0 0,0-3 0 0,0 1 2 16,0-4 0-16,7 4 2 0,-7 1 0 0,6 1 2 0,2-8-2 0,-8 2-2 15,5 1 1-15,0 2-3 0,-5-9-3 0,8 6-6 0,-2 1-6 0,1-7-10 0,1 0-11 16,-3 2-14-16,-5-2-16 0,6 1-17 0,2 1-18 0,-3-7-19 0,2 0-16 15,-7 7-20-15,6-7-19 0,-6 1-23 0,8 1-16 0,-8-6-14 16,0 4-6-16,0-4-7 0,6 0-24 0,-6 0-35 0,0 0-22 0,0 0-16 0,0 0-13 16,0 0-12-16,-6-4-11 0,6-2-9 0,-8 1 14 0,8 1 24 0,-6-1 28 15,6-1 29-15,-7-2 48 0,2 3 55 0,-3-4 64 0,8 2 63 0,-6-2 55 0,1 4 51 0,-3-5 46 16,8 5 50-16,-7-4 52 0,1 5 60 0,-2-8 48 0,3 3 40 0,0 3 39 16,-3 3 33-16,2-7 2 0,6 5-18 0,-7 1-23 15,1-1-29-15,6-2-34 0,-7 4-36 0,7 3-30 0,0 0-27 0,0 0-22 0,0 0-23 0,0-6-22 16,0 6-21-16,7-5-23 0,-7 1-22 0,0 4-21 0,6 0-17 0,-6-6-14 0,7 6-15 15,-7-4-8-15,6 4-9 0,7 0-8 0,-8-5-3 0,3 5-4 0,5-4-2 16,-5 4-5-16,3 0-3 0,2 0-11 0,0 0-15 0,1 0-16 0,-2 0-22 16,2 0-23-16,-1 0-24 0,-1 0-23 0,2 0-23 0,4 0-33 0,-2 0-36 0,-5 0-32 15,10 0-25-15,-9 0-11 0,0 4-2 0,8-4 12 0,-6 0 22 0,-1 0 25 16,0 0 25-16,0 0 42 0,1 0 48 0,-2 0 52 0,-6 0 56 0,7 0 59 16,-5 0 59-16,-3 0 54 0,2-4 52 0,0 4 38 0,-7 0 32 0,5-5 23 0,-5-1 17 15,0 6 17-15,0-4 12 0,8-2-2 0,-8 1-13 0,0-5-21 0,0 5-29 16,0 1-22-16,0-5-23 0,7 3-19 0,-7 3-18 0,0-9-17 0,0 8-17 0,0-1-12 15,-7-1-8-15,7 2-7 0,0-1-4 0,0 1-5 16,0-1-7-16,0 5-7 0,0-4-8 0,0 4-10 0,0 0-10 0,-8-6-13 0,8 6-9 0,0 0-6 16,0 0-4-16,0 0-8 0,0 0-10 0,-5 0-10 0,-2 0-7 15,7 0-7-15,-7 0-8 0,2 0-5 0,-3 6-4 0,0-6-4 0,-3 4-2 0,6 1-1 16,-11-1 0-16,4-4-1 0,6 9 1 0,-7-3 4 0,5-1 5 0,-3 4 3 0,3-2 4 16,-5 2 2-16,6 0 2 0,2 0 2 0,-2 1-2 0,0 1 2 0,2 4 0 15,-3-6-1-15,3 1 0 0,-3 5-2 0,2-5-1 0,6-1-2 0,-5 0 1 16,5 0 0-16,0 2-2 0,0-1-1 0,0-4-2 0,0 3-1 0,0-5 0 0,0 5 1 15,5-3 4-15,-5 3 0 0,6-4 4 0,2 2 5 0,-3-7 2 16,3 3 2-16,-3 3 4 0,2-6 3 0,0 5 2 0,5-5 2 0,-4 0 3 0,5 0 1 16,-7 0 3-16,7-5-3 0,0 5 3 0,0-6-1 0,-8 3-1 0,11-4 2 0,-5 2 0 15,2-4-2-15,0 3 2 0,1-3 0 0,-1 0 0 0,-1-1 1 0,-5 0 2 16,5-4 3-16,-4 4 4 0,5 1 3 0,-7-6-1 0,1 4-1 0,-1-3 1 16,1 5-4-16,-1-2 2 0,1-4 3 0,-1 5 0 0,-6 1 0 0,5 4 3 0,-5-5-4 15,0 7-4-15,9-4-6 0,-9 7-7 0,0 0-6 0,0 0-8 0,0 0-5 16,0 0-2-16,0 0 1 0,0 0-1 0,-9 7 0 0,9-4-2 0,0 3-2 15,0 3 1-15,-5 0 2 0,5 1 0 0,0 5 2 0,-6-4 5 0,6 2 5 16,0 2 2-16,-7 1 5 0,7-2 3 16,0-1-1-16,-6 2-2 0,6 1-2 0,0-7-1 0,0 6-11 0,0-6-15 0,0 3-20 15,0 2-23-15,0-6-27 0,-7 3-31 0,7-2-32 0,0 1-36 0,0 1-38 0,0-1-43 0,-6-1-87 0,6 0-108 16,0 0-65-16,-7 3-42 0,7-3-1 0,-6-5 17 0,6 2 33 16,0 3 38-16,-8-4 44 0,8-5 47 0,0 0 48 0,0 0 50 15,8 4 54-15,-8-4 57 0,6 0 78 0,-6-4 93 0</inkml:trace>
  <inkml:trace contextRef="#ctx0" brushRef="#br0" timeOffset="20057.53">14008 6390 0 0,'13'6'36'0,"-5"-6"156"0,-2 4 90 0,-1-4 69 0,-5 0 54 0,7 0 42 0,-7 0 38 0,0 0 31 0,0-4 31 0,8-2 29 0,-8 6 24 0,0 0 24 0,0 0 25 0,0 0-123 0,0 0-203 0,0 0-113 0,0 0-63 16,0 0-36-16,0 0-26 0,0 0-14 0,0 0-12 0,0 0-10 0,-8 6-9 0,8-6-7 16,-7 0-6-16,7 0-12 0,-5 4-16 0,-1 1-21 0,-2 1-26 0,3-3-29 15,-3 1-32-15,-5 7-35 0,7-7-35 0,-7 8-51 0,6-3-55 0,-7-4-111 0,4 9-135 16,-4-5-55-16,-1 2-15 15,3-7 8-15,0 7 20 0,5-1 35 0,-7-7 35 0,-4 3 46 0,4-2 48 0,1 1 52 0,1-5 54 0,-2 0 66 0,-5 0 69 0</inkml:trace>
  <inkml:trace contextRef="#ctx0" brushRef="#br0" timeOffset="20637.32">14784 5946 94 0,'6'-6'163'0,"-1"6"45"0,-5-4 38 0,8-1 32 0,0 1 29 0,-8-2 28 0,5 0 27 0,1 3 25 0,-6-3 25 0,8-3 24 0,-8 3 23 0,0 1-69 0,5 1-121 0,-5 0-65 0,0-1-33 0,8 5-22 0,-8-6-13 0,0 6-11 0,0-4-7 15,0 4-10-15,0-6-8 0,0 1-6 16,0 5-11-16,-8-4-6 0,8-2-9 0,0 6-6 0,0-5-6 0,-5 5-4 0,5-4-6 0,0 4-4 0,-8-5-6 16,8 5-4-16,-6-4-5 0,1 4-5 0,-3-6-2 0,8 6-1 0,-8-4-1 31,3 4-2-31,-1-5 2 0,-1 5-1 0,-7 0-1 0,7-6 0 0,2 6-5 0,-1 0-1 16,-7 0-2-16,5 6-2 0,3-6 0 0,-2 0-2 0,-5 5-3 0,4-1-2 15,-4 2-4-15,3 3-1 0,-1-5-5 0,-3 7-2 0,5-2-2 0,-5 7-1 16,0-7 1-16,0 6 0 0,7 0 1 0,-8-6 2 0,7 10-1 0,-6-4-2 0,8 0 1 0,-1 0 0 0,-2-2 0 0,8 7 1 0,-5-4 1 0,-2 2 0 0,7-3-2 31,0 1 0-31,0 2-1 0,0-3-2 0,0 1 0 0,0 2 0 0,7-3 2 16,-2 0-1-16,-5 0 4 0,8-6 2 0,3 6 1 0,-3 1-1 0,4-7-1 15,-3 4 1-15,2-2 1 0,2-2-7 0,0 1-4 0,0 1-15 0,0-1-17 16,0-7-19-16,1 7-21 0,6-5-25 0,-8 1-27 0,0-3-34 0,9 4-37 0,-10-7-62 16,10 0-68-16,-8 0-58 0,0 0-50 0,6 0-10 0,-6 0 10 0,7-7 22 15,-8 4 29-15,8-8 34 0,-6 7 38 0,-2-5 36 0,2-1 40 0,-1-5 45 0,1 4 48 16,-2-4 58-16,-6 2 75 0</inkml:trace>
  <inkml:trace contextRef="#ctx0" brushRef="#br0" timeOffset="21569.96">15056 5961 0 0,'-5'-15'5'0,"5"-4"117"0,0 4 69 0,0 0 48 16,0 0 38-16,0-4 37 0,-6 8 42 0,6-4 38 0,6 2 35 0,-6 3 34 15,0-1 28-15,5 2 25 0,-5 3 23 0,0 2-85 0,0-1-146 0,0 5-73 16,0 0-37-16,0-4-17 0,0 4-8 0,0 0-20 0,0 0-22 0,0 0-24 16,0 0-22-16,0 0-17 0,0 0-17 0,0 0-11 0,0 0-13 0,0 0-6 15,0 0-6-15,0 0 2 0,8 4 0 0,-8 1 3 0,0-1-2 0,7 2-1 16,-7 3-1-16,0 2 3 0,6-1-1 0,0-1 5 0,-6 0 3 0,7 6 5 0,-7 1 6 15,0-3 2-15,0 7-1 0,5-5-7 0,-5 4-12 0,0-4-8 16,0 6-5-16,-5-3-10 0,5 6-11 0,0-4-10 0,-7 0-12 0,7-1-12 0,-6 1-13 0,6-1-12 16,-6 2-10-16,-1-2-9 0,7-1-5 0,-8-2-8 0,8-2-6 0,-5 1-2 15,5 1-2-15,0-2 4 0,0-6 5 0,0 3 12 0,-6-2 8 0,6-3 13 16,0 4 12-16,6-5 11 0,-6-5 12 0,0 0 8 0,0 4 14 0,0-4 7 16,0 0 11-16,0 0 10 0,0 0 8 0,0 0 9 0,0 0 9 0,0 0 5 0,0 0 7 15,0 0 2-15,0 0-1 0,0 0 2 0,0-4 0 0,5-1 0 0,-5-1-1 16,0 2-5-16,0-2-1 0,0 1-5 0,0-4-4 0,8-1-4 0,-8 1-5 15,0 0-2-15,0-3-6 0,7 3 0 0,-7-6-2 0,6 6-1 0,0-7-1 16,1 1-5-16,-2 6-1 0,3-4-3 0,-2-2-3 0,1 4-4 0,-1 1-4 0,1 1-4 16,-1 0-3-16,7 3-3 0,-5 2 0 0,-3-2 2 0,0 1 0 0,4 1 1 15,-4 4 4-15,2 0-2 0,1 0 1 0,-2 4 6 0,-1-4 4 0,3 5 5 16,-3 1 5-16,2-2 1 0,-7 7 5 0,7-7 2 0,0 5 0 0,-7 1 0 0,0 1 1 16,6 4-2-16,-6-6 1 0,0 1 0 0,0-1 0 0,7 6-5 0,-7-5-9 15,0-1-12-15,0 6-12 0,0-6-13 0,0-4-13 0,0 5-11 0,0 1-12 16,0-7-13-16,5 0-13 0,-5 7-12 0,0-7-13 0,9 1-12 15,-9 1-10-15,5-6-7 0,0 4-5 0,3-4 1 0,-3 6 3 0,3-6 1 16,0 0 5-16,-3 0 2 0,9-6 3 0,-9 6 4 0,8-4 0 0,-6-2 7 0,7 1 5 16,-1 1 7-16,-8-1 11 0,9-1 11 0,-2-2 11 0,-3-3 12 15,2 1 12-15,1-4 19 0,-3 4 20 0,3-4 22 0,-6-2 24 0,7 1 22 0,-5 2 25 0,-3-8 20 16,2 7 22-16,0-5 17 0,-2 0 16 0,2-2 11 0,1 3 11 0,-8-3 9 0,0-3 8 16,5 5 0-16,-5-2-2 0,0-1 2 0,0 1-2 0,0 1 1 0,0 1-1 15,0 0-3-15,0-1-2 0,0 6-3 0,0-1-8 0,-5 4-4 0,5 2-8 16,0 0-14-16,0 5-12 0,0-2-17 0,0 6-19 0,0 0-18 0,0 0-21 0,0 0-16 15,0 0-16-15,0 0-10 0,0 6-10 0,0 3-6 0,0-5-6 0,0 5-1 16,0 6-3-16,0 0 5 0,0 0 2 0,0 4 7 0,0-4 6 0,0 4 5 16,0 1 2-16,0-5 4 0,0 4-2 0,0 2 0 0,0-6-3 0,0 3-3 15,0-3-4-15,0 4-1 0,0-4-2 0,5 0-3 0,-5 0 0 0,0 0-4 0,0 4 0 16,0-4-10-16,0-5-8 0,0 4-15 0,0-1-15 0,0-2-16 0,0 5-16 16,0-7-16-16,0 0-16 0,0 1-19 0,0-1-20 0,0 3-20 0,8-3-20 0,-8-4-17 15,0-1-19-15,0 0-7 0,0 2-2 0,0-1 7 0,0-1 9 0,6-4 11 16,-6 5 9-16,5-5 11 0,3 0 11 0,-1 0 12 0,-1 0 14 0,0-5 14 15,6 1 16-15,4-1 18 0,-5-1 20 0,1 2 18 0,9 0 13 0,-9-7 12 16,3 1 8-16,4 1 17 0,-6-2 17 0,-1-2 19 0,8 4 17 0,-13-7 21 0,6 2 26 16,-2-1 22-16,5-4 26 0,-11 4 18 0,8 0 18 0,-8-4 16 0,4 4 15 15,-4 0 14-15,2-3 15 0,-7 2 8 0,6 1 4 16,-6 6 0-16,8-6-6 0,-8 6-9 0,6-3-11 0,-6 3-15 0,0 5-13 0,0-5-14 0,0 3-9 0,0 6-17 16,0-6-16-16,-6 3-20 0,6 3-16 0,0-6-21 15,0 6-19-15,0 0-14 0,0 0-11 0,0 0-8 0,-8 0-9 0,2 6-6 0,6-3-8 0,-7 3-5 16,2 0-6-16,-4-2-4 0,4 5 0 0,0 0-1 0,-3-3 5 0,3 9 1 0,-11-5 4 15,11-1 3-15,-1 6 1 0,-7-1 3 0,6-4-1 0,-6 5 1 0,6-6 1 16,0 6-1-16,-6-5-1 0,8 1 2 0,-3 2-2 0,2-3 2 0,1 1-1 16,-2-1-2-16,-1-5-1 0,2 4-2 0,6 1-1 0,-6-7-1 0,6 3 0 0,0-1-3 15,0-1-1-15,-7 2 2 0,7-6-3 0,0 6 1 0,7-6 0 0,-7 4 0 16,0 1 1-16,0-1 1 0,6-4 1 0,-6 5 2 0,6-1 1 0,2 2 2 16,-8-1 2-16,7-1 3 0,-2-4 0 0,1 5 2 0,2 2-1 0,-3 2-1 15,8-4-2-15,-6-5-1 16,0 8-2-16,6-8-8 0,-6 6-11 0,6-1-15 0,-7-1-18 0,-1 1-18 0,11 1-21 15,-11-2-22-15,3 2-24 0,-3-6-29 0,0 5-28 0,4-5-37 0,-4 4-38 0,-5-4-73 0,7 6-87 0,-1-6-54 0,-6 0-34 16,8 0 2-16,-2 0 17 0,-6 0 30 0,7 0 33 0,-2-6 37 0,3 2 38 0,-8-1 44 16,6-1 47-16,-1 2 48 15,3-7 53-15,-1 2 69 0,-2-1 85 0</inkml:trace>
  <inkml:trace contextRef="#ctx0" brushRef="#br0" timeOffset="21932.7">16211 5940 0 0,'6'-4'1'0,"0"-5"112"0,-1 3 100 0,2-3 71 0,1-2 50 0,-2 1 39 0,-6 1 30 0,7 0 31 0,-1 3 24 0,-6-4 26 0,5 1 24 0,-5-2 23 0,8 7 25 0,-8-1-77 0,0 1-129 0,0-2-99 0,8 2-85 0,-8 4-35 0,0-5-17 0,0 5-6 16,-8-6-2-16,8 2-5 0,0-1-7 0,0 5-10 0,-8-6-11 0,8 6-13 15,-5-4-12-15,5 4-11 0,-6 0-15 0,-1 0-11 0,1 0-14 0,6 0-11 0,-15 0-11 16,10 4-5-16,-1 2-5 0,-7-1-1 0,5-1 0 0,-5 2 1 0,2 3 4 16,4 1 2-16,-7-1 6 0,8 2 2 0,-6-2 4 0,4 1 2 0,-5 5 1 15,7-6-1-15,-1 6-1 0,2-6-2 0,-4 7-2 0,4-7-1 0,-2 6-1 16,1 0 1-16,6-5 4 0,0-1-2 0,0 6 3 0,0-6 0 0,0 3 2 0,0 1 1 15,0-4 1 1,6 2 2-16,-6-2 2 0,7 1 4 0,-2 1 2 0,4-2 2 0,-4 1 2 16,2-1-1-16,-1 0 1 0,-1-2-1 0,3 2 0 0,5 0 2 0,-6 0 0 0,-1-3 1 0,0 3 1 0,9-3 0 0,-10 4 2 0,1-5 0 15,2-1 2-15,-3 5 0 0,3-3 2 0,-1-1 1 0,-1-1 6 0,0 1 1 0,-6 2 2 16,5-4 0-16,-5-3-2 16,0 6 0-16,7-1 0 0,-7-5-1 0,0 4 1 0,0-4 0 0,0 4 2 0,0-4-1 15,0 6 3-15,-7-6-7 0,7 5-7 0,0-1-16 0,-5-4-17 0,5 5-20 0,-6 1-18 16,0-6-22-16,-1 4-20 0,-1-4-26 0,-5 6-28 0,7-6-33 0,1 0-36 15,-10 5-58-15,9-5-68 0,-7 0-70 0,8 0-69 0,-3 0-17 0,-5 0 8 0,7 0 23 16,-1 0 27-16,2 0 36 0,5-5 34 0,-9 5 39 0,4-6 43 0,5 2 43 0,0 4 49 0,0 0 59 16,0-11 63-16</inkml:trace>
  <inkml:trace contextRef="#ctx0" brushRef="#br0" timeOffset="22312.76">16562 5994 0 0,'13'-5'24'0,"6"-4"143"0,-12 5 80 31,6-8 58-31,-13 9 47 0,6-9 43 0,-6 3 44 0,8 5 40 0,-8-5 41 15,0-3 33-15,0 3 31 0,-8 4 30 0,8-5 25 0,0 5-107 0,-6 1-187 16,6 0-94-16,0-1-51 0,-7-1-31 0,7 6-20 0,-6-4-23 0,6 4-22 0,-7-6-25 16,7 6-22-16,0 0-18 0,0 0-16 0,0 0-10 0,-5 0-10 0,5 0-11 15,0 0-6-15,-9 6-3 0,9-2-4 0,0 2 1 0,-5-1-2 0,5-1 1 16,-7 0 3-16,7 7 0 0,0-2 4 0,-6 0 5 0,6 3 3 0,0-3 2 16,0 1 2-16,0-1 2 0,-5 6 1 0,5-5-2 0,0 4 0 0,0-4-3 0,0 4-1 15,0 2-7-15,5-3-3 0,-5-2-11 0,0 4-7 0,0 0-10 0,0-2-6 16,6-3-8-16,-6 4-3 0,7 2-7 0,-7-7 0 0,5 0-1 0,-5 2-2 15,9-1 2-15,-4 0 0 0,2-1 8 0,-7-4 6 0,6 5 9 0,1-5 9 0,-1-1 9 16,2 1 10-16,-3-5 6 0,0 7 7 0,4-7 7 0,-4 0 7 0,2 0 3 16,6 0 5-16,-6 0 3 0,0-7 2 0,-2 7 3 0,8-5 2 0,-5 1 3 15,-2-7 2-15,6 7 2 0,-3-5-1 0,-4 0 1 0,8-3-2 0,-8-3-2 0,3 6-2 16,5-4-2-16,-7-2-3 0,1 0-2 0,7 0-3 0,-7-4-3 0,-2-2-8 16,1 7-9-16,0-6-11 0,9 0-14 0,-10 2-12 0,3 2-6 0,-2-2-12 15,-1-1-6-15,3 4-9 0,-1 0-7 0,-1 0-7 0,0 0-12 0,1 5-9 0,-7 1-15 16,5 3-13-16,-5 1-12 0,0 5-13 0,0 0-8 0,0 0-7 0,0 0-11 15,0 0-15-15,-5 0-36 0,-2 5-45 0,7 1-58 0,-6-2-57 0,0 7-25 16,-9-1-2-16,10-1 13 0,-1 6 24 0,-7-6 29 0,5 6 31 0,-5 0 33 16,2-2 29-16,4 2 34 0,-7-3 37 0,7 1 49 0,-4 2 54 0</inkml:trace>
  <inkml:trace contextRef="#ctx0" brushRef="#br0" timeOffset="23007.46">16841 6067 98 0,'13'-5'165'0,"-5"-5"46"0,-2 5 40 0,-1-4 36 0,3 5 34 0,5-5 33 0,-7-3 32 15,1 3 28-15,6-1 27 0,-5 5 22 0,-3-8 23 0,8 1-72 0,-8 3-125 16,9 3-67-16,-7-3-35 0,-1 0-22 0,8 5-16 0,-7-8-17 0,-2 9-18 0,2-3-17 16,0 1-12-16,-2 1-12 0,3 4-11 0,-1-6-7 0,-2 6-9 0,-5 0-6 15,7 0-8-15,-7 6-4 0,7-6-6 0,-2 4 0 0,-5 1-3 0,0 1 1 16,8-3-2-16,-8 3 2 0,0 4-3 0,0-1 1 0,5 6-3 0,-5-6 2 16,0 7-1-16,0-2 2 0,8 1 0 0,-8 1-1 0,0 2-1 0,0-3-5 15,0 4-3-15,0 1-3 0,6-6-4 0,-6 7-1 0,0-7-3 0,0 5 0 0,0-4-2 16,0 0-1-16,0-2-2 0,7 2 3 0,-7 0-2 0,0-4 1 0,6-3 1 15,-6 3 0-15,0-2 2 0,8-3 0 0,-8 4 2 0,5-5 2 0,-5-1 4 16,0-4 7-16,0 0 7 0,0 0 9 0,0 0 7 16,0 0 7-16,0 0 4 0,0 0-1 0,0 0 2 0,0 0 0 0,0 0-1 0,0 0-1 15,0-4-2-15,0-1 0 0,0-1-6 0,0 2-6 0,0-2-6 0,0-3-11 0,0 4-6 0,0-5-8 16,8 1-5-16,-8 3-3 0,0-4-2 0,5 1-1 0,-5-6 0 0,5 6-1 16,-5-6 0-16,9 5-2 0,-4-4 2 0,2-1-5 0,1-1 2 0,4 2-2 15,-5-5-2-15,5 4 0 0,-6 0 0 0,8 0 0 0,-2 2-1 0,-3-3 1 0,1 7-4 16,3-6-4-16,-5 6-1 0,5 0-3 0,-7 3-3 0,1 0-1 0,-1 3-4 0,7-3 0 15,-13 6 0-15,7 0-2 0,0 0 0 0,-7 0 0 0,7 6 2 0,-7-3 3 16,0 3 2-16,5 0 3 0,-5 3 3 0,0-5 5 0,0 5 4 0,8 2 2 16,-8 5 6-16,0-3 4 0,0-4 4 0,0 6 2 0,0 0 0 0,-8 0 2 15,8 0 0-15,0 0 1 0,0 0-2 0,0-2 0 0,0-4 0 0,0 6-4 16,0 1 2-16,0-7-2 0,0 0-1 0,0 2-1 0,8-2 0 0,-8-2-1 16,0 2 1-16,5-4 0 0,-5-1-2 0,0 0 2 0,8 2 2 0,-8-1 1 0,0-5 6 15,0 0 6-15,0 4 8 0,0-4 7 0,0 0 9 0,0 0 6 0,0 0 6 16,0 0 1-16,0 0-1 0,6-4 3 0,-6 4 0 0,0-5 1 0,5-1 5 15,-5 2 3-15,0 0 2 0,0-1 1 16,7-4 0-16,-7 2-4 0,0-2-4 0,0 4-1 0,8-10-4 0,-8 6-1 0,0-1 3 0,6 0-1 16,-6-4-2-16,0 4-2 0,6-4-3 0,-6-2-3 0,7 1-9 0,-2 2-9 15,-5-2-6-15,8 0-7 0,0 0-7 0,-3 0-5 0,8 0-6 0,-8 0-1 16,4 2-1-16,-4-2-3 0,8 0-2 0,-7 6-5 0,1-1 0 0,1 1-3 0,-3 3-2 0,2 0 0 0,0 3 0 16,-7-3 0-16,5 6 0 0,-5 0-2 0,8 0 0 15,-8 0-1-15,7 0 1 0,-2 0 1 0,-5 6 3 0,7-3 0 0,0 3 5 0,-7 0 1 0,5-2 4 0,3 5 1 16,-2 0 4-16,-6 3 0 0,7-3 2 0,-1 6 3 0,-1-6 2 0,-5 1 3 15,7 4 1-15,-7 2 2 0,9-3 2 0,-9-2 0 0,5 4 1 0,-5 0 1 16,0-6-1-16,0 5 0 0,0 0 1 0,0-2 2 0,0 1-2 0,0 2 1 16,0 0 1-16,-5-5-5 0,5-1 1 0,0 6-13 0,-9-6-19 0,9 3-18 0,-7-3-23 15,7 0-22-15,-5 1-26 0,-1-1-29 0,6 2-35 0,-7-1-57 0,1-5-65 16,-2 5-92-16,3-1-99 0,-2-5-40 0,0 7-6 0,2-8 17 0,-2 4 27 0,-1-7 34 16,3 5 37-16,-2-5 40 0,0 0 41 0,2 0 48 0,5 0 50 0,0-5 62 15,5-2 68-15</inkml:trace>
  <inkml:trace contextRef="#ctx0" brushRef="#br0" timeOffset="23212.52">17974 6396 0 0,'7'9'34'0,"1"-3"151"0,-3-3 82 0,-5 1 63 0,6-4 52 0,2 0 44 0,-8 0 41 0,0 0 35 0,5-4 35 0,-5 1 33 0,7 3 28 0,-7 0 25 0,0 0 24 0,0 0-122 0,0 0-203 0,0 0-101 0,0 0-50 0,0 0-29 0,0 0-28 0,0 0-19 16,0 0-15-16,0 0-14 0,-7 0-17 0,7 0-11 0,0 0-9 0,0 0-8 0,-5 0-7 15,5 0-13-15,-8 0-15 0,2 0-15 0,6 3-20 0,-5-3-19 0,-3 0-22 0,1 4-23 16,1 2-25-16,0-6-31 0,-1 5-39 0,2-1-65 0,-3-4-74 0,2 6-97 0,-7 0-101 0,8-3-36 16,-11 3 0-16,3-6 17 0,3 5 26 0,-6-5 36 0,11 0 38 0,-9 0 42 0,1-5 45 15,1-1 52-15,5-3 56 0,-6-1 71 0,1-1 74 0</inkml:trace>
  <inkml:trace contextRef="#ctx0" brushRef="#br0" timeOffset="23843.69">18508 5857 0 0,'7'-5'1'0,"-7"5"100"15,8-4 64-15,-2-2 42 0,-6 1 32 0,6 5 28 0,-6-4 24 0,7-1 26 0,-7 1 24 0,0-6 23 0,5 5 25 0,-5-1 22 0,0 6 22 0,9-4-68 0,-9-1-123 0,0 5-59 0,5-6-27 0,-5 6-12 0,0 0-8 0,0-4-3 16,0 4-6-16,0 0-5 0,0 0-6 0,0 0-8 0,0-5-6 0,0 5-7 16,0 0-6-16,0-4-7 0,0 4-7 0,0 0-7 0,0-5-5 0,0 5-2 0,0-4-4 15,0 4 0-15,0-6-3 0,0 6-2 0,0-6-3 0,0 6-5 0,0-3-2 16,0 3-5-16,0-6-4 0,0 6-3 0,0 0-4 0,0 0-4 0,0 0-3 15,0-6-4-15,0 6-5 0,0 0-5 0,0 0-4 0,0 0-4 0,0 0-3 0,0 0-1 16,0-4-6-16,0 4 0 0,0 0-3 0,0 0-4 0,0 0-1 0,0 0-3 16,0 0-2-16,0 0-2 0,0 0-1 0,0 0-1 0,0 0 0 0,0 0 2 15,0 0-1-15,0 0-1 0,0 0 0 0,0 0-1 0,0 0-5 0,0 0-2 0,0 0-5 16,0 0-5-16,0 0-3 0,0 0-7 0,0 0-2 0,0 0-3 16,0 0-7-16,0 0-4 0,0 0-5 0,0 0-5 0,0 0-4 0,0 0 1 0,0 0 0 15,0 0 1-15,0 0 7 0,0 0 3 0,0 0 7 0,0 0 4 0,0 0 4 16,0 0 7-16,0 0 3 0,0 0 8 0,0 0 7 0,0 0 6 15,-5 0 11-15,5 0 3 0,0 0 4 0,0 4-4 0,0-4-2 0,0 0-8 0,0 0-7 0,0 6-5 16,-9 0-7-16,9-6-7 0,0 0-10 0,0 0-12 0,0 3-18 0,0-3-32 16,0 6-44-16,0-6-42 0,0 6-44 0,0-6-41 0,-5 4-36 0,5-4-8 15,0 0 8-15,0 5 12 0,0-5 17 0,-7 0 21 0,7 4 20 0,0-4 29 0,-6 0 30 0,0-4 40 16,-2 4 43-16,1 0 46 0,7-5 63 0</inkml:trace>
  <inkml:trace contextRef="#ctx0" brushRef="#br0" timeOffset="43051.2">18658 5873 65 0,'0'0'131'0,"0"-6"33"0,8 2 24 0,-8-2 25 16,0 1 23-16,0 1 26 0,0-2 22 0,0 1 26 0,0 1 25 0,0-1 22 0,0 1 25 0,0-6-57 0,0 5-99 0,0-1-49 0,0 2-18 0,0-7-9 0,-8 7-1 0,8-1-5 0,0 1-7 0,0-1-7 0,0 1-6 0,0-2-11 16,0-3-6-16,0 9-6 0,0-6-7 0,0 0-4 0,0 6-7 0,0-4-2 15,0-1-3-15,0 5-3 0,0-4 0 0,0 4-1 0,0 0 0 0,0 0-2 0,0 0-4 16,0 0-3-16,0 0-5 0,0 0-6 0,0 0-4 0,0 0-5 0,-5 0-6 16,-3 0-8-16,8 0-11 0,-6 0-4 0,6 0-5 0,-5 0-7 0,-3 4-3 15,1-4-3-15,1 5-3 0,-2-1-4 0,-2 2 1 0,2 0-2 0,-5-3 1 0,0 3-2 16,8 0 3-16,-9 3-1 0,1-5 3 0,7 5 0 0,-9 2-2 0,10-1-2 15,-3-1-1-15,2 1 0 0,-7 4-1 0,8 1-1 0,-2 1-1 0,7-3 0 16,-7 7-1-16,0-5 1 0,7 4-1 0,-6 2 4 0,6 3 0 0,0-5 4 16,0 2 1-16,0 1 2 0,0-2 3 0,0 1 0 0,6-2 2 0,-6-1 0 0,7 3 2 15,0-2-1-15,0 2 3 0,-2-8-1 0,3 7 1 16,-3-4 1-16,9 2-2 0,-9-3 0 0,10 0 0 0,-9 0-1 0,7-2 1 0,1 2-2 0,-9 1 0 16,8-2-1-16,0-4 0 0,-5 4-1 0,2-4-1 0,4 5 1 0,-7-6 1 0,6 1 0 15,-7-5 3-15,7 5 2 0,-5-4 2 0,4-3 11 0,-5-3 8 0,-2 6 12 16,10-6 12-16,-9-6 8 0,7 6 9 0,-8-3 6 0,11-9 5 0,-11 8 4 15,8-7 5-15,-8 4 0 0,11-4 0 0,-11-5 2 16,6 2-1-16,5 0-7 0,-11 0-12 0,9-2-9 0,-9-2-11 0,3-3-8 16,-1 2-9-16,-2 0-7 0,2-7-3 0,0 7-5 0,-2-5-3 0,-5 0-2 0,0 0-3 0,0-1-4 0,0 1 1 15,-5-1-2-15,5 1-1 0,-7-1 1 0,0 1-1 0,2 0-2 0,-10 3-2 16,10 2-4-16,-9-1-3 0,1 5-6 0,0 2-6 0,2-3-9 0,-5 7-8 0,4 3-9 16,1-3-15-16,-5 4-13 0,-2 1-15 0,4 4-16 0,2 0-17 0,-2 4-15 15,1 1-18-15,-6-1-17 0,6 7-17 0,0-2-21 16,0 7-17-16,0-3-24 0,0 2-25 0,7 5-48 0,-6-5-54 0,3 4-49 0,-3 2-46 0,6-3-7 0,0 1 14 15,-2 2 23-15,1-8 31 0,7 2 33 0,-5 0 35 0,5 0 37 0,0-6 40 0,-8 1 44 16,8 1 46-16,0-8 59 0,8 4 70 0</inkml:trace>
  <inkml:trace contextRef="#ctx0" brushRef="#br0" timeOffset="43351.71">19063 5653 0 0,'6'-11'36'0,"1"-3"117"16,-1 4 68-16,2 0 55 0,-8-5 48 0,5 5 43 0,-5 1 43 0,0 0 36 0,0 0 35 0,0-2 32 0,0 1 29 0,0 4 14 0,0 2 0 0,5-1-88 0,-5 1-142 0,0-1-79 0,0 5-51 0,0 0-34 0,0 0-30 0,0 0-25 16,8-6-23-16,-8 6-16 0,0 0-14 0,6 6-5 0,-6-1-4 0,7-5-3 0,1 9-2 15,-3-5-2-15,1 8-5 0,2-3 0 0,4 6-2 0,-6 0 3 0,8-2 0 16,-7 8 1-16,6-3 2 0,-7 3-2 0,-1 3-2 0,8-5-8 0,-6 6-4 15,2-1-7-15,-4 1-6 0,-5-1 1 0,6 0 0 0,-6 6-5 0,0 0-8 0,-6-7-14 16,6 7-17-16,-14 0-24 0,7-2-31 0,-6 1-37 0,2 5-39 0,-9 2-54 16,0-8-53-16,0 6-113 15,-6 2-140-15,-6-3-58 0,0 1-18 0,-8 0 6 0,1 0 18 0,-5 1 33 0,-4-7 36 0,4-1 45 16,-7-5 48-16,-4-7 54 0,4 0 59 0,-8-9 63 0,8-12 71 0</inkml:trace>
  <inkml:trace contextRef="#ctx0" brushRef="#br0" timeOffset="47866.3">6283 6469 63 0,'0'-6'150'0,"0"2"52"0,0-1 42 0,0-1 37 0,0 3 36 0,-5-3 35 0,5 0 33 0,0 2 34 0,-6 4 32 15,6-5 32-15,0-1 28 0,0 6-49 0,0 0-97 0,0-4-71 0,0 4-52 0,-8-3-34 0,8 3-19 0,0 0-21 0,0 0-16 0,0 0-18 0,0 0-18 0,0 0-19 0,0 0-15 16,0 0-15-16,0 0-14 0,0 0-13 0,0 0-13 0,0 0-9 0,8-6-8 0,-8 6-5 0,0 0 0 0,0-5-1 15,6 5 3-15,-1 0-2 0,-5 0-3 0,7 0 2 0,2 0-2 0,3-4-1 16,-6 4 1-16,7 0 1 0,0 0 4 0,0 0 0 0,1 0 2 0,4 0-6 16,-5 0-5-16,0-6-18 0,6 6-18 15,-4 0-24-15,4 0-28 0,-6 0-33 0,0 6-35 0,0-6-52 0,1 0-57 0,-2 4-91 0,-6-4-103 0,8 5-52 0,-7 1-25 16,-2-3 4-16,2 1 14 0,-7 2 28 0,0-1 35 0,0-1 41 16,-7 8 44-16,2-9 49 0,-2 3 51 0,-7-1 61 0,1-1 62 0</inkml:trace>
  <inkml:trace contextRef="#ctx0" brushRef="#br0" timeOffset="48055.39">6219 6737 0 0,'-7'4'69'0,"7"1"109"0,-5 1 65 0,5-2 46 16,0-4 35-16,0 0 32 0,0 0 29 0,0 5 27 0,0-5 28 0,0 0 25 15,0 0 24-15,0 0-1 0,0 0-11 0,0 0-94 0,0 0-136 0,0 0-71 16,5-5-40-16,2 5-17 0,1 0-10 0,-3-4-8 0,2-2-12 0,5 6-10 16,-4-5-10-16,5 1-8 0,-2 0-9 0,5-1-5 0,-4 5-8 0,-1-6-14 15,5 2-14-15,2 4-29 0,-4-6-31 0,-2 1-40 0,0 5-38 0,3-4-67 0,-2-2-71 16,-2 6-99-16,-4-5-106 0,7 5-46 0,-1-4-12 0,-8 4 3 0,3 0 12 15,0-5 22-15,-3 1 25 0,-5 4 42 0,0 0 45 0,0 0 56 0,0-6 55 0,0 3 70 16,-5-3 73-16</inkml:trace>
  <inkml:trace contextRef="#ctx0" brushRef="#br0" timeOffset="48704.16">5711 6332 59 0,'0'-6'139'0,"6"1"49"0,-6 1 41 0,0-2 40 0,0 3 39 0,8-3 40 0,-8 2 38 0,0-1 37 15,0-1 34-15,0 2 34 0,0-2 33 0,0 1-45 0,0 1-92 0,7-1-54 0,-7-1-37 0,0 2-24 16,0 0-19-16,0-1-19 0,0 5-25 0,0-6-24 0,0 6-22 0,0-3-22 16,0 3-22-16,0 0-17 0,0 0-21 0,0 0-17 0,0 0-18 0,0 0-16 15,0 0-16-15,0 0-8 0,0 0-6 0,0 0-4 0,0 0 1 0,0 9 0 0,0-4 1 32,0 3-1-32,0 3 1 0,0-2 2 0,0 7 1 0,0-1 1 0,0 3 3 15,0-2 2-15,0 2 2 0,0 6-1 0,0-3 0 0,0 3-2 0,0 1-3 16,0-1-3-16,-7 1-1 0,7-1-2 0,0 0 1 0,0 1-5 0,0-1-2 0,0-3-6 15,0-3-5-15,0 1-8 0,7 2-8 0,-7-3-11 0,0-3-9 0,0 1-7 16,0-3-2-16,5 2-8 0,-5-1-1 0,0-2-6 0,6 1-3 0,-6-4-3 16,0 2-3-16,0-7 4 0,0 8 6 0,8-8 8 0,-8 1 11 0,0-5 15 15,0 4 19-15,0-4 14 0,0 0 12 0,0 0 15 0,0 0 14 0,0 0 12 0,0 0 8 16,0 0 10-16,0 0 11 0,-8-4 11 0,8-1 15 0,-6 1 5 0,6-2 7 16,-5-4-5-16,5 5-6 0,0-4-8 0,-7-6-11 0,7 5-10 0,-8-5-10 15,8 6-3-15,-6-10 0 0,6 4-5 0,0-6-5 0,0 7-11 0,-7-5-12 0,7-6-12 16,0 1-6-16,0-1-4 0,0 1-2 0,7 0 2 0,-7-6 0 0,0 0 0 15,6 7-1-15,-6-7-2 0,8 1-4 0,-8 4-2 0,0 1 1 0,7-1-1 16,-2 1 2-16,-5 5-2 0,6-1 0 0,-6 6-1 0,8-7 0 0,-8 7-2 0,5 4 0 16,-5-4-1-16,8 4 0 0,-8 0-2 0,5-1 1 0,3 8-2 0,-8-3 0 15,6-3 3-15,-1 5 1 0,2-1 2 0,1 5 1 0,5-7 3 0,-7 7 0 16,-1-3-1-16,3 3 1 0,5 3 2 0,-7-3 0 0,1 7 2 0,7-2 1 0,-7-1 1 16,4 1 1-16,-3-1 1 0,5 5 2 0,-8 2 0 0,2-1 1 0,0 0 3 15,6-1 0-15,-13 6 4 0,7-6 4 0,-2 6 2 0,-5-4 3 0,0 3 1 16,0 0 5-16,0 2 0 0,-5-1 1 0,-2-2 0 0,-1 1 0 0,3 2-7 0,-9-1-6 15,9-1-13-15,-8 6-14 0,-6-6-19 0,3 1-22 0,4 1-28 16,-7-2-34-16,6 0-44 0,-6 0-47 0,-1 2-85 0,6-7-95 0,-4 6-96 0,-1-6-94 16,-2 0-30-16,8 3 0 0,-8-3 17 0,10 1 29 0,-10-1 33 0,9-4 41 0,1 5 48 15,-5-4 50-15,4 3 60 0,5-3 62 0,-6 3 79 0,6-5 81 0</inkml:trace>
  <inkml:trace contextRef="#ctx0" brushRef="#br0" timeOffset="50243.44">7149 7421 3 0,'0'-5'101'0,"0"1"71"0,0-2 55 0,0 0 43 0,0-3 34 0,0 0 34 0,0 0 31 0,-5-1 29 0,5-1 29 0,0 1 27 0,0-4 23 0,0 4-19 0,0 1-46 0,0 0-77 0,0-3-97 0,0 3-59 0,0 3-38 0,0-3-25 0,0 5-17 0,0 4-20 16,0 0-18-16,0 0-19 0,0 0-18 0,0 0-15 0,0 0-13 0,0 0-8 0,0 0-3 0,0 0 0 0,0 9-3 0,0-5 2 15,0 7 1-15,0-1 1 0,0 5 0 0,0 0 4 0,0-2 3 0,0 2 5 16,0 6 4-16,0-3 2 0,0 3 1 0,0-2-3 0,0-1-3 0,0 7-2 15,0-5-1-15,0-1-1 0,0 6-2 0,0-5 0 0,0-1-1 0,5 5 2 0,-5-5 0 16,7 2 4-16,-7 3 0 16,9-6 1-16,-9 3 1 0,5-2 0 0,2-4 0 0,-1 4-2 0,-1-4-2 15,4 0-1-15,-2 0 0 0,-2-6 1 0,9 1 3 0,-9-1 3 0,8-4 4 0,-6 5 5 0,7-4 7 0,-1-6 9 0,-8 0 13 16,9 0 12-16,-1-6 11 0,0 3 10 0,0-4 10 0,6-2 9 0,-6 0 5 0,1-1 7 16,-2-4 1-16,7-2 4 0,-4 2-2 15,-1-5-1-15,-4-2-3 0,11 6-3 0,-15-3-10 0,7-3-8 0,0 2-9 0,-5-6-6 0,4 7-12 0,-6-2-4 16,0 0-7-16,1 0-5 0,1-5-2 0,-3 7-5 15,-5-6-6-15,6 5-2 0,-6-2-7 0,0-3-3 16,8 5-3-16,-8-2-3 0,0 3-4 0,-8-3-7 0,8 8-6 0,0-2-7 0,-6 0-8 0,6 5-11 0,-5 5-10 0,5-5-16 16,-8 5-15-16,8 5-19 0,-7-4-23 0,1 4-22 0,6 0-22 0,-6 4-26 0,6-4-23 15,-7 9-26-15,2-3-19 0,5 3-41 0,-8 6-52 0,8 0-74 0,0 0-81 0,-6 0-22 16,6 4 7-16,0 0 24 0,0 1 32 0,0 5 35 0,0-7 37 0,0 3 40 16,6-6 43-16,-6 4 40 0,8-4 45 0,-3 0 57 0,2-6 63 0</inkml:trace>
  <inkml:trace contextRef="#ctx0" brushRef="#br0" timeOffset="51112.62">7925 7562 0 0,'9'0'34'0,"-4"0"148"0,0-4 80 0,3 4 53 0,-3-6 41 0,-5-3 36 0,0 4 33 15,0-11 30-15,0 7 29 0,0-6 29 0,0 6 24 0,0-6 24 0,0 5 24 16,0 1-115-16,0-1-195 0,0 0-94 0,0 6-40 0,0-6-18 0,-5 5-9 16,5 1-9-16,0-2-11 0,-8 0-14 0,3 3-10 0,5-3-13 0,-5 6-9 15,-4 0-11-15,4-5-9 0,-2 5-10 0,-1 0-11 0,-4 0-10 0,5 5-9 0,-6-5-6 16,7 6-6-16,-7-3 1 15,8-3-4-15,-11 6 2 0,11 0 2 0,-8 3-2 0,8-5 2 0,-11 2 0 0,11 3-2 0,-1-4 1 0,-2 5 1 0,3-4 1 16,-3 3 1-16,-4 1 0 0,12-1 1 0,-7 0-1 16,-5 2 4-16,12 2-2 0,-8-1 1 0,3-3 0 0,-3 6 2 0,8-2 4 0,-6-1 0 0,6 1 1 15,-5 2 3-15,5-6-2 16,-7 6 2-16,7 0-2 0,0-6 1 0,-9 6 0 0,9-6-4 0,0 7 1 0,0-7 1 0,0 2-1 0,0-2 0 0,9 1 2 0,-9 0-1 31,0-1 1-31,7 2 0 0,-7-2 4 0,5-5 0 0,-5 8 0 0,6-3 0 0,2-4 0 16,-3-1 2-16,3 2 3 0,4-2 1 0,-5 1 3 0,5-1 2 0,-4-4 3 15,5 0 0-15,-2 0 0 0,5 0-1 0,2-4 0 0,-4-1-1 0,4 1 2 16,-5-6 0-16,7 0 1 0,0 0 4 0,6 0 3 0,-8-4 1 0,3-1 3 16,-2-5 1-16,-1 6 3 0,3-1 6 0,-2-4 3 0,1-2 7 0,0 3 4 0,1-3 4 15,-9 8 7-15,1-11 3 0,1 3 6 0,-4 2-2 0,4-2 0 0,1 3 1 16,-10-6-5-16,1-1-4 0,2 1-4 0,5-1-3 0,-8 1-8 0,-5 0-5 16,8-1-5-16,-2 1-5 0,-6-1-3 0,5 1-5 0,-5-1-4 0,7 5 0 15,-7 2-3-15,0-3-4 0,0 8 1 0,8-8 0 0,-8 11 1 0,0-4-1 0,0 4 2 16,0 1-1-16,-8 0 4 0,8-3-3 0,0 8 3 0,0-1-4 0,0-1 2 15,0 6 0-15,0-4-1 0,0 4 1 0,0 0-4 0,0-5 0 0,0 5-4 16,0 0-3-16,0 0-4 0,0 0-2 0,0 0-5 0,0 0-2 0,0 0-1 16,0 0-4-16,0 0 0 0,-7 0-5 0,7 0 3 0,0 5-2 0,-5-5-1 0,5 4 3 15,-6-4 0-15,6 6 2 0,-8-1 1 0,8-1 3 0,0 1-2 0,-5 2 3 16,5-4-2-16,-8 3 2 0,8-1 3 0,-5-1-2 0,5 6 1 0,0-1 2 16,-8-4 0-16,8 5 0 0,-6 1 3 0,6 2 1 0,-5-3 1 0,5 4 2 0,-8 2 1 15,8-1-1-15,-7-1 1 0,1 5 1 0,6 0-1 0,-8 2 2 0,3-3 1 16,0 3 0-16,5 4-1 0,-8-7 0 0,2 6-2 0,-1-3 1 0,7 3-4 15,-6-5 1-15,6 6-2 0,-7-5-1 0,7-1 0 0,0 0 0 0,0 1-1 16,0 0 1-16,0 0-1 0,0-2 0 0,0-2 2 0,0 2-3 0,7-3 0 0,-7 1 2 16,6-2 2-16,-6 1-2 0,7-2 3 0,-7 3 0 0,6-7 2 0,2 2-1 15,-3 2 0-15,0-7 2 0,3 4 0 0,-2-5 2 0,9 4 4 16,-10-3 1-16,9-6 3 0,-9 4 0 0,8-4 2 0,1 0 3 0,-2 0 2 0,2-4 0 16,-1 4 2-16,-1-10 0 0,8 5 0 0,-8-4 2 0,9-3-4 0,-10 3 1 0,10-6-3 15,-2 6 1-15,1-11-3 0,-1 6 0 0,2-5 1 0,-3-2-1 0,3 3-1 16,-1-7-1-16,-1 1 2 0,8 0 1 0,-8-1 2 0,-1 1-2 0,1-6 5 0,-4 0-1 15,4 1 3-15,-6-4 0 0,0 3 2 0,0-4 2 0,1 4 1 0,-2-4-1 16,-6 4 4-16,2-3 4 0,-8 2 3 0,6 4 4 0,-6 2 0 0,0-5 2 0,0 12-2 16,0-9 1-16,-6 14-1 0,6-8-1 0,-8 6-5 0,2 6-6 15,6 0-6-15,-7 0-6 0,2 2-7 0,-2 4-10 0,0 3-8 0,0 0-10 0,1 3-5 16,-1 4-1-16,1 2-6 0,-2 0-2 0,-2 6 0 0,2 0-3 0,-5 4 4 16,5 5 2-16,3 2 4 0,-9-3 1 0,9 7 4 0,-3 0 4 15,3-2 5-15,-3 2 2 0,2 4 2 0,1-4 1 0,5-2 4 0,-7-2-2 0,7 2 2 0,0-3 0 16,0-1 0-16,0 0 0 0,0-3 1 0,0-2 0 0,0-1-1 0,0 3 0 15,7-6 0-15,-7 4 0 0,5-4 0 0,1 0 0 0,-6-2-3 0,8 2 1 0,-3 0-8 16,3-6-4-16,-3 6-14 0,3-6-13 0,-2 7-19 16,-1-7-21-16,3 2-15 0,-1-2-15 0,-1 1-19 0,2 0-17 0,-3-1-19 0,0-3-21 0,3 3-21 15,-2-4-24-15,1-1-34 0,-1 2-37 0,1-6-56 16,0 6-57-16,0-6-35 0,-2 0-20 0,2-6 5 0,-7 6 17 0,6-6 28 0,2 2 28 16,-8-5 35-16,0-2 36 0,0 7 37 0,0-11 41 0,0 5 49 0,0 1 52 0,-8-6 62 15,8 6 75-15</inkml:trace>
  <inkml:trace contextRef="#ctx0" brushRef="#br0" timeOffset="51286.21">8589 7543 0 0,'-13'-5'11'0,"2"5"129"0,-4-4 82 0,3-2 62 0,-7 0 53 0,10 6 47 0,-2 0 43 0,4-3 36 0,2-3 33 0,-4 6 24 0,4-4 22 0,5 4 22 0,0 0 18 0,0 0-92 0,0 0-159 0,0 0-91 0,0 0-56 0,0 0-40 0,0 0-32 0,0 0-26 15,0 0-26-15,0-5-16 0,0 5-13 0,0 0-2 0,5 0 2 0,-5-6-4 16,9 6-2-16,-4 0-4 0,2 0-7 0,4 0-5 0,5-4-5 0,-4 4-4 0,0 0-4 16,3-5-17-16,4 5-25 0,-1 0-33 0,-4-4-35 0,6 4-47 0,-6-5-51 15,4 5-115-15,1 0-140 0,-5-6-68 0,5 6-30 0,1-4-4 0,-8 4 8 16,7-6 20-16,-6 3 26 0,8-3 38 0,-8 0 50 0,0 2 53 0,0-1 55 0,1-4 62 15,-1 3 65-15</inkml:trace>
  <inkml:trace contextRef="#ctx0" brushRef="#br0" timeOffset="51571.04">8982 7826 0 0,'-9'0'17'0,"2"4"135"0,7-4 77 0,-5 0 58 0,-1 0 46 0,6-4 38 15,-5 4 34-15,-3-5 29 0,8 5 24 0,0-4 21 0,0 4 17 16,0 0 15-16,0 0 15 0,0 0-106 0,0 0-173 0,0 0-95 0,0 0-55 0,0 0-29 0,0 0-15 16,0 0-10-16,8-6-2 0,-8 6-2 0,5-4 0 0,1 4 1 0,-1-5-1 0,11 5 4 15,-11-5 0-15,8 5 1 0,0-4-1 0,0-2-3 0,6 0 3 0,-4 6-10 16,4-4-16-16,-1-1-27 0,-4 1-30 0,7-1-37 0,2-1-39 0,-2 2-43 0,-2 4-51 15,1-5-105-15,0 1-136 0,6-2-55 0,-6 0-22 0,-1 6 2 0,7-4 12 16,-7-1 21-16,2 1 29 16,-2-7 38-16,-7 7 42 0,8-5 48 0,-8 4 52 0,2-5 58 0,-1-1 65 0</inkml:trace>
  <inkml:trace contextRef="#ctx0" brushRef="#br0" timeOffset="51956.68">9684 7445 113 0,'0'-5'221'0,"0"0"73"0,0-5 55 0,0 1 38 0,0-1 31 0,0-5 23 0,0 0 19 0,0 2 21 15,0-2 17-15,0 0 18 16,0-6 19-16,6 12-77 0,-6-6-131 0,8 6-105 0,-8-6-91 0,7 5-41 0,-7 1-13 0,0-1-3 16,0 0 3-16,0 6 6 0,0-6 4 0,0 10 3 0,-7-5 1 0,7 1-2 15,0-1-4-15,-8 5-6 0,8-7-11 0,0 7-14 0,-6-3-19 0,6 3-14 0,-7 0-17 0,1 0-7 0,1 0-9 16,-2 3-7-16,-7-3-5 0,7 7-2 0,-4-2-6 0,-5-1-2 0,11 1-2 16,-9 5 1-16,1-1 2 0,1 0-1 0,5 3 3 0,-6-3 0 0,6 4 0 0,2-2 2 15,-3 5 0-15,2-7 1 0,1 6-3 16,-3-2 0-16,0 2 1 0,8 0-1 0,-5 0-1 0,5 0 1 0,0-6 3 0,0 6 1 0,0-1 4 0,0 0 1 15,0-2 6-15,5 1 1 0,-5 2 1 0,8-6 4 0,0 6 3 0,-3 0 6 32,1-5 6-32,2 4 3 0,4-4 7 0,1-1 2 0,1 7 3 0,-9-7 1 0,16 2 1 0,-10-2 3 15,5 6 3-15,-5-5 0 0,10-1 4 0,-9-3 0 0,7 3-1 0,-4 0-3 16,-4 0-8-16,2-2-2 0,-5 2 1 0,5-4 3 0,-7 5 0 16,-1-5 4-16,3-1 1 0,-1 1 0 0,-7-1 2 0,0 2-1 0,6 0 3 15,-6-6 2-15,-6 4 2 0,6 1 4 0,0-1 8 0,-7 2-1 0,7-1 1 0,-8-1-3 16,3 1-4-16,-1-1-4 0,-7 2-8 0,5 0-11 0,-5-2-17 0,2 1-22 15,-4 4-22-15,2-3-27 0,2-2-28 0,-10 1-32 0,3-1-29 0,2 1-35 16,-3 2-30-16,1-4-34 0,-1 3-33 0,-1-6-46 0,6 5-57 0,-7-1-58 16,10-4-59-16,-1 6-9 0,3-6 13 0,-3 3 31 0,6-3 33 0,-1 0 41 0,0 0 41 15,7 0 43-15,0-3 42 0,0 3 45 0,0-10 45 0,0 5 54 0,0-4 61 0</inkml:trace>
  <inkml:trace contextRef="#ctx0" brushRef="#br0" timeOffset="52441.34">10016 7425 0 0,'0'0'43'0,"0"0"157"0,-5 0 86 0,5-4 59 0,-8-1 47 0,3 1 31 0,5-2 27 0,-8-3 24 0,8 3 18 0,-8-3 21 0,8 3 14 0,0-3 17 0,0 9 20 0,0 0-127 0,0 0-206 0,0 0-100 0,0 0-46 0,0 0-23 0,0 0-12 0,0 0-8 0,0 0-4 16,0 0-6-16,0 0-4 0,-5 0-3 0,5 0-3 0,-6 6-5 0,6-3-6 0,-7 3-9 15,7-2-15-15,-6 7-12 0,-1-2-12 0,1-3-5 0,6 7-3 0,-7-3 2 16,0 0 1-16,7 0 6 0,-7 5 5 0,7-5 7 0,-5 4 5 0,5-4-1 15,0 5 4-15,-8 0-2 0,8-6-1 0,0 6-2 0,0-6-1 0,8 7 2 16,-8-7 2-16,0 0 1 0,5 1 4 0,-5-1-1 0,7-4-1 0,0 5-1 16,6-4 0-16,-6 3 2 0,-1-3 1 0,7-6 3 0,0 3 4 0,-5-3 5 15,10 6 4-15,-4-6 2 0,-2-6 1 0,8 6 0 0,0-3 0 0,-1-3 1 0,-7-3 3 16,7 3 0-16,2-4 1 0,-2 1-1 0,2 0 5 0,-2-6 3 0,1 6 10 16,-1-7 6-16,-7 1 9 0,2 6 9 0,-1-6 10 0,1 0 8 0,-2 0 5 0,-6 2 10 15,-1-2 5-15,3 0 5 0,0 0 4 0,-8 0 2 0,0 2-1 0,5-8-5 16,-5 6-3-16,-5 2-11 0,5-8-9 0,0 7-10 0,-8-2-11 0,0 7-12 15,3-6-9-15,-1 6-9 0,-6-1-7 0,3 5-9 0,-3-5-8 0,6 10-7 16,-8-3-5-16,2 3-4 0,-2 3-7 0,1-3-1 0,1 6-1 0,-2 3-1 16,-4 1-2-16,4 5 3 0,1-6 2 0,0 6-3 0,0 4 0 0,-1 2-1 0,2-3 0 15,6-3 0-15,-7 10-1 0,5-6 3 0,-4 1-4 0,6-1 0 0,-2 1-2 0,-5-1-3 16,8 2-2-16,5-3 0 0,-9 1-2 0,4-3-1 16,5 4 0-16,0-7-1 0,0 2-3 0,0-4-1 0,0 2-2 0,0-3-1 15,5 4-3-15,4-2 1 0,-9-3 0 0,5 1-3 0,8-5-2 0,-5 4-4 0,-2 1-6 0,6-4-6 16,2 3-11-16,-1-5-10 0,-1 2-7 0,2-1-11 0,-1-1-11 0,8-4-12 15,-10 5-15-15,10-5-17 0,-2 4-19 0,1-4-47 0,-1 0-57 0,2-4-63 16,-3 4-60-16,8-5-16 0,-7 5 5 0,7-4 17 0,0-1 24 0,-7-1 26 0,8 2 30 16,-1-5 32-16,0-3 34 0,-5 8 36 0,5-5 39 0,-2-2 54 0,-4 2 68 15</inkml:trace>
  <inkml:trace contextRef="#ctx0" brushRef="#br0" timeOffset="53468.01">10751 7504 0 0,'-5'-6'11'0,"-9"6"127"0,9 0 76 0,-8-4 55 0,-8 4 42 0,8 0 42 0,0 0 36 0,-6-5 34 0,6 5 31 0,0-4 25 0,-1-1 22 0,2 5 19 0,-1-6 17 0,6 6-95 0,0-4-161 0,2 4-88 15,-3-6-46-15,3 6-26 0,5-3-13 0,-8 3-14 0,2-6-15 0,6 0-11 16,0 2-11-16,-5 4-2 0,5-5-3 0,-7 0 0 0,7 1 1 0,0-2-2 0,0 2-4 16,0-1-5-16,0 1-5 0,0-2-7 0,0 0-3 15,0 3-6-15,0-3-4 0,0 1-3 0,7 1-3 0,-7-2-2 0,5 3-2 16,-5-7-1-16,6 5-3 0,2-1-1 0,-3-4 1 0,3 5-1 0,4 1 3 16,-5-1-1-16,6-5 0 0,-1 4-2 0,2 3 1 0,5-3-1 0,-4 3 2 0,-4 3 1 0,9-6-1 0,-7 6 1 15,6 0-2-15,-6 0 1 0,6 6 0 0,-3-3-3 0,2 3-1 16,-4-3 0-16,-2 3 1 0,1 4 1 0,1-1 1 0,-2 2 0 0,0-1-1 15,-5 5 0-15,1-2-4 0,-3 1 0 0,2 2-3 0,0-1-3 0,-7 3 0 0,0-3-2 16,0 6-4-16,0-8-2 0,-7 8-3 0,7-6-6 0,-7 3-2 0,2-3-3 16,-3 1-2-16,1-3 0 0,2 2-1 0,-9-1 1 0,9-4 6 0,-3 1 1 0,2-1 2 0,-1-1 4 15,-6 0 2-15,8-3 4 0,-4-3 3 0,4 4 3 0,-2-2 4 0,1-1 6 16,1 1 0-16,-4-5 5 0,-3 4 0 0,4-4 1 0,2 0 1 0,1 6 1 16,-3-6-2-16,3 0 3 0,-2 0 0 0,0 0 1 0,0 0 1 0,1-6 3 15,-1 6 2-15,2-4 4 0,-3 4 2 0,8-5 2 0,-6 1 1 0,1-1 3 16,5-2 2-16,0-2 0 0,-8 4 1 0,8-5-2 0,0 1-1 0,0 0-1 0,0-1-1 15,0-1-4-15,8-2-4 0,-8 2-6 0,5-2-5 0,1-3-6 0,2-4-7 16,-3 1-3-16,2 0-5 0,6-1-4 0,1 1-4 0,-1-6 0 0,-8 5-2 0,14-5-2 16,-3 7-1-16,2-6-3 0,-4 3 1 0,4 2 3 0,3 4-2 0,-9 0 3 15,7 0 0-15,1 6 3 16,0-1-1-16,-7 1 3 0,5 3-1 0,-4 6 3 0,4-4 2 0,-2 8-1 16,-5-4 2-16,10 6 0 0,-9 3-1 0,-6 1 5 0,7 5-2 0,-5 0-1 0,4 0 0 15,-5 4-12-15,-2 1-12 0,-5 5-17 0,8-7-11 0,-8 7-14 0,0-1-13 0,0 0-9 0,0 1-7 0,0-5-11 16,0 5-12-16,0-7-10 0,0 1-6 0,0-3 1 0,7-2-1 0,-7 1 10 0,6 0 10 15,-6-5 14-15,7-1 10 0,-1 0 7 0,-1 1 7 0,11 1 4 0,-5-8 0 16,-4 4 3-16,7-2 0 0,4-1-4 0,-4-4-5 0,-2 5-6 16,2-5-6-16,6 0 0 0,-6-5 2 0,-4 5 5 0,11-4 6 0,-8-1 8 0,1-2 5 15,4 7 10-15,-4-9 14 0,6 4 16 0,-8-5 17 0,7 7 19 0,-5-7 19 16,-1-1 19-16,6 1 23 0,-6 1 15 0,8-6 19 0,-10 1 15 0,2 4 16 0,2-5 17 16,4 0 17-16,-14 2 15 0,8-2 14 0,1 0 13 0,-9 0 14 0,2 0 10 0,1 5 10 0,-2-5 4 15,-6 6 1-15,6 0-3 0,-6-1-8 0,0 1-7 0,0-3-10 0,0 3-15 16,0 4-17-16,0-5-15 0,-6 7-18 0,6-7-22 15,-6 5-20-15,-2-1-19 0,1-4-22 0,2 5-15 0,-1 1-15 0,-2-1-15 0,-5 1-14 0,8 4-12 16,-9-6-9-16,9 6-8 0,-10 0-1 0,9 6-6 0,-7-6-4 0,0 4-1 16,5 1 0-16,-3-1 0 15,4 1 1-15,-7 5-1 0,9 1 1 0,-2-1 6 0,-7-1 1 0,8 0 2 0,-1 0 4 0,2 7 1 0,-9-7 2 0,9 6 1 0,-3-6 2 16,1 6-2-16,2 1-1 0,-4-7-3 0,4 6-4 0,0 0-5 0,-3 0-3 16,3-6-6-16,-3 6-2 0,2-2-5 15,6-1-3-15,-7 1-4 0,1-2-6 0,6 2-3 0,-8-2-5 0,8 4-3 0,0-5 0 0,0-1 1 0,0 0 2 0,0 0 1 16,0 3 6-16,8-3 3 0,-8 1 3 0,6-5 3 0,1 4 7 0,-1-5 4 15,2 8 7-15,-3-8 7 0,8 1 7 16,-8-1 8-16,9-4 4 0,1 6 6 0,-3-6 5 0,0 0 2 0,1 0 4 0,8-6 7 16,-7 2 9-16,4 4 6 0,-5-9 5 0,6 3 9 0,1-4 6 0,-7 1 8 0,6-2 3 0,2-2 4 0,-3 1 6 15,-4-6 6-15,4 3 4 0,3 0 4 0,-8-4 3 0,8-1 0 16,-4 1-2-16,-2-6-3 0,4 1-3 0,-6 0-4 0,6 0-7 0,-7-1-4 16,2-5-4-16,6 2-5 15,-14-2-5-15,7-4-2 0,0 4-4 0,-8-4-5 0,4 4-3 0,-2-3-5 16,-2 3-3-16,3-4-4 0,-8 4-1 0,0 8-4 0,0-5 3 0,0-1-5 15,-8 7-1-15,8 3-2 0,-5-1 4 0,-2 4 0 0,7 0 3 0,-9 6-2 16,4-1-6-16,-1 4-4 0,-1 1-9 0,7 1-8 0,-5-2-9 0,-3 12-7 16,2-6-5-16,-7 4-1 0,6 7-1 0,1-1-4 0,-7 4-5 0,-1 0-4 15,9 0-4-15,-10 7-1 0,10-8 4 0,-9 8 4 0,9 3 6 0,-3-5 7 0,1 7 6 16,1-7 4-16,6 6 2 0,-6-7 3 0,6 6 4 0,-5-3 5 0,5 3 0 0,0 1 4 16,0-6 1-16,0 5 1 0,0 1 3 0,0-1 1 0,0-3-1 15,5 3 2-15,-5-5 1 0,6 5 0 0,-6-3-2 0,6-2 0 0,-6-1-3 0,7 3-2 16,1-6-1-16,-8 3-2 0,5-3 0 0,2 5-1 0,-7-6-2 0,7 5-2 15,-2-4-2-15,3 6-5 0,-8-8-8 0,7 8-8 0,-2-7-8 0,2 5-16 16,0-4-14-16,-2 4-16 0,3-4-18 0,-2 0-19 0,1 0-19 0,-1 0-24 16,1-2-24-16,-1-1-26 0,2-3-29 0,-8 0-37 0,5 0-42 0,2 1-76 0,-7-5-94 15,6 1-40-15,-6-2-14 0,5 2 14 0,4-6 22 0,-9 0 33 0,0 0 35 0,0-6 39 16,7-4 40-16,-7 5 45 0,0-8 47 0,0-2 55 0,-7-1 59 0</inkml:trace>
  <inkml:trace contextRef="#ctx0" brushRef="#br0" timeOffset="54350.24">12797 7269 0 0,'8'-9'30'0,"-8"3"96"0,5-3 51 0,-5 3 35 0,0-3 27 0,7 0 24 0,-7-1 24 0,0 5 21 0,0-4 23 0,6-1 21 0,-6 4 22 16,0-3 5-16,0 3-3 0,6 3-64 0,-6-7-100 0,0 5-46 0,0-1-20 0,7 2-7 0,-7-2-1 0,0 6-1 0,0-5-1 0,0 5-4 0,0-4 0 0,0-1-4 16,-7-1 2-16,7 6-9 0,0-4-3 0,0 4-12 0,-6-4-9 0,6 4-13 15,-6-5-6-15,6 5-7 0,-7-6-7 0,2 6-5 0,5-3-8 0,-8 3-7 0,0-7-9 16,-3 7-8-16,4-5-6 0,2 5-9 0,-4 0-3 0,-3 0-4 15,6 0-3-15,0 0-2 0,-9 0-1 0,10 0-4 0,-9 5-2 0,9-5-4 0,-8 7-2 16,6-4-1-16,0 3 0 0,-6-1-3 0,6-1 0 0,1 0 1 0,-7 7-1 16,8-2 1-16,-3 1 2 0,-5 5 1 0,5-6 5 0,-2 6 0 0,1 6 2 0,-3-8 4 15,4 7 4-15,2-1 4 0,0 0 5 0,-6 2 2 0,4 3 4 0,2 0 0 16,-1-3 2-16,1 2 0 0,-1 3 1 0,2-3 1 0,5 3 2 0,-9-2 1 0,4 0-1 16,5 1 3-16,-5-7-4 0,5 13 1 0,-8-7-3 0,8-6-1 0,0 7-5 15,0-1 1-15,0 1-3 0,8-1 0 0,-8 1-4 0,5-1-3 0,0 1-2 16,4-5-3-16,-4 5-2 0,2-7-1 0,6 1 0 0,1 2-2 0,-9-3 0 15,8-3-1-15,8 6-1 0,-7-6-4 0,-4-2-5 0,11-4-4 0,-2 6-7 0,-6-3-6 16,7-3-9-16,-1 0-8 16,0 0-14-16,1-3-14 0,0 4-17 0,1-10-25 0,2 5-27 0,-2-1-27 0,-2-4-29 0,1 0-42 0,-1 0-50 0,1 0-66 15,7-4-69-15,-8 4-34 0,2-5-9 16,-3-1 5-16,-4-4 20 0,4 5 29 0,3-4 32 0,-9-1 39 0,0-5 40 0,3 0 43 16,-2 0 43-16,-2 2 53 0,5-8 57 0</inkml:trace>
  <inkml:trace contextRef="#ctx0" brushRef="#br0" timeOffset="55013.57">13416 7337 58 0,'7'-9'142'0,"-1"-7"53"0,-1 7 42 0,-5-6 39 0,7 6 38 0,-7-6 37 0,0 5 38 0,0 1 37 0,0-1 35 0,0 0 38 0,0 0 31 0,0 6-42 0,0-1-91 16,-7-4-64-16,7 9-53 0,0 0-32 0,0 0-27 0,0-7-28 0,0 7-26 0,0 0-28 0,0 0-27 0,0 0-23 0,0 0-20 0,0 7-16 0,0-2-17 0,0-1-14 0,0 5-14 15,-5 1-8-15,5 0-8 0,0 6 0 0,0-3-1 0,0 7 4 0,-6-1 4 0,6 2 4 16,0-3 5-16,0 3-1 0,0-2-2 15,0 5-2-15,0-5-3 0,0 5-1 0,0 1-1 0,0-5 0 0,0 5-4 0,0-6-9 16,0 5-10-16,0-3-10 0,6 3-9 0,-6-6-7 0,0 3-3 0,0-2-7 16,0-4 0-16,5 0-3 0,-5-2 0 0,0 2-2 0,0-6 1 0,0 3 1 0,0-3 6 0,0-5 9 0,0 2 16 15,0-1 13-15,0-5 20 0,0 0 17 0,0 0 18 16,0 0 16-16,0 0 13 0,0 0 11 0,0 0 7 0,0 0 5 0,0 0 3 0,0-5 8 16,0-1 2-16,0-3 2 0,0 5 2 0,0-8-6 0,0-1 0 0,0 2-13 0,0-2-10 0,0 1-11 15,0-2-11-15,0-5-8 0,0 4-3 0,-5-4-4 0,5 4-4 0,0-3-4 16,0-7-8-16,-6 5-4 0,6-5-5 0,0 1-3 0,0-1-5 0,-7 1-1 15,7-4-1-15,0 2-2 0,0-2-4 0,0 3 0 0,-6-5-4 0,6 6-2 16,0-1-1-16,0 1-1 0,0 5-1 0,0-2-1 0,0 7-1 0,0 1-3 0,6 3-1 16,-6-1-5-1,0 1-2-15,0 5-3 0,7-4-4 0,-7 3-1 0,6 6 0 0,-1-4-1 16,-5 0 1-16,7 4 1 0,7-5 1 0,-8 5 0 0,1 0 3 0,7 0 4 16,-2 5 2-16,2-5 4 0,-1 4 2 0,-1 0 2 0,7 7 7 0,-6-7 2 15,6 7 2-15,2-1 3 0,-8-1 0 0,8-3 0 0,-5 7 0 0,5-8-1 16,-7 11 1-16,6-7-1 0,-8 0 1 0,0 1 0 0,1 0 2 0,1 0 2 0,-7-4 1 15,-1 3 0-15,1 0 5 0,-1 1 5 0,1-5 5 0,-7 5 6 16,0-1 3-16,0-3 5 0,-7 3 4 0,1 1 2 0,-1-1 1 0,-6 2 2 0,-1-1 1 16,1 5-4-16,1-6-3 0,-7 0-9 0,-1 0-8 0,0 3-13 0,-4-3-14 0,3 1-18 15,3-1-16-15,-9-4-21 0,6-1-24 0,2 8-21 0,-6-9-22 16,6 3-22-16,-2-2-22 0,3-4-19 0,2 6-22 0,-2-1-20 0,4-1-22 0,2-4-45 16,-2 5-55-16,8-5-69 0,-1 4-75 0,2-4-16 0,5 0 11 0,0 0 23 15,0 0 31-15,0 0 32 0,0 0 35 0,0-4 36 0,5-1 41 0,2 1 40 0,-7-1 46 16,6-5 58-16,2 4 66 0</inkml:trace>
  <inkml:trace contextRef="#ctx0" brushRef="#br0" timeOffset="55234.68">13924 7166 0 0,'13'6'98'0,"0"-2"161"0,-8 1 93 0,9 1 69 0,-7-6 48 0,-1-6 45 0,1 6 38 0,-1-9 40 0,2 3 37 0,-3-3 31 0,8 5 29 0,-5-7 11 0,3 7 4 0,-4 4-156 0,7-6-241 0,-1 1-124 0,-8 5-63 0,11-4-28 0,-5 4-14 16,-4 0-10-16,-2 0-9 0,4 4-12 0,-4 1-15 0,2 1-14 0,-1-2-18 15,-1 2 0-15,-5 3 0 0,8 6 0 0,0 0 0 0,-8 0 0 0,0 4 0 0,5-1 0 16,-5 7 0-16,-5-1 0 0,5 0 0 0,-8 6 0 0,0 1 0 16,3 2-41-16,-8-4-49 0,8 6-26 0,-16-1-27 0,10 0-35 0,-10-1-31 0,2 7-47 15,-1-5-45-15,-7 2-124 0,1-1-156 0,-6-2-60 0,-2 0-10 0,3 0 17 16,-9 1 28-16,0-12 34 0,-4 7 39 0,-2-11 45 0,-6 1 48 0,0-5 51 0,-7-5 56 16,7-7 60-16,-14 3 71 0</inkml:trace>
  <inkml:trace contextRef="#ctx0" brushRef="#br0" timeOffset="66334.78">14268 14151 0 0,'0'-4'5'0,"0"4"41"0,0-6 21 0,0 3 14 0,0 3 16 0,0-6 12 0,0 2 13 0,-7-1 15 0,7-1 19 0,0 2 20 0,0-2 23 0,0 1-1 0,0 5-19 0,0-4-11 16,-5-1-9-16,5-1-3 0,0 2 1 0,0 0 1 0,0-1 0 0,0 0-3 0,0 1 3 0,0-3-4 0,-6 2-8 0,6 1-8 0,0-7-10 0,0 7-7 0,-5-5-3 15,5 4-5-15,0-5 1 0,-8 4 0 0,8-3 1 0,-8 3 1 0,8 3 1 0,0-7-1 16,-5 5 1-16,5 1-1 0,-7-1-4 0,7-2-3 0,-7 4-7 0,7-3-6 16,0 1-9-16,-5 1-5 0,5 4-5 0,-7-6-8 0,7 2-5 0,0 4-3 15,0-5-5-15,-8 5 0 0,8-4-4 0,0 4 1 0,0 0-2 0,0-5 0 16,0 5 1-16,-5 0-3 0,5 0 2 0,0 0-1 0,-7-7-3 0,7 7-4 0,0 0-4 16,0 0-5-16,-7 0-4 0,7 0-8 0,-5 0-3 0,5 7-8 0,-8-7-3 15,0 0-3-15,8 5-3 0,-5-5-3 0,-1 4-4 0,-1 1-3 0,2-1-2 16,-4 2-3-16,-3 3-1 0,6 0 2 0,1 3-2 0,-4-3 2 0,-3 1 2 0,5 4-2 15,1 2 1-15,-8-3 0 0,7 2 0 0,-4-1 0 0,3 7 3 0,-5-2-1 16,8 0 4-16,-9 2 1 0,1-3 0 0,6 3 2 0,-7-2-1 0,4 5 3 16,2 0 1-16,-5 1 2 0,0-1-1 0,-6 0 3 0,6 7 1 0,-1-4 1 0,2 4 3 15,-7-1 1-15,6-2 1 0,-3 2 3 0,-2 3 2 0,-1 3 0 0,6-8 4 0,0 6-2 16,-7 2 3-16,8-8 0 0,-8 6-1 0,6 1 0 0,1-1-2 16,0 0-1-16,2-1-3 0,-5 1-2 0,11 2 0 0,-8-3-5 0,8 1-3 15,-3-3-1-15,0-3-3 0,3 2-2 0,5-6-3 0,-6 6 0 0,6-6-2 0,0 6 0 16,0-7 0-16,0 3-1 0,0-3-1 0,6 3 2 0,-1-2-1 15,3 0 1-15,0 5 1 0,-3-5-2 0,8-3 3 0,-8 3-3 0,11 0 4 0,-5-5-1 16,10 5 2-16,-9-3 2 0,0-2 1 0,8 5 0 0,-1-5 2 0,-6 1-2 0,8-4 0 16,-2 2 0-16,-1 1 2 0,11 2 2 0,-10-6-1 0,-1 3 3 0,3-2-1 15,3 2 1-15,-3-3 0 0,5 0-3 0,-7 0 0 0,7 0 0 0,1-6-1 0,-1 7 3 16,-1-7 2-16,2 0-2 0,-1 6-2 0,6-11 1 0,-5 8 2 0,4-3 0 16,1-4 3-16,2-1-1 0,-2 2 1 0,-4-6 2 0,9 4 0 0,-3-4 1 15,-2 0 1-15,1-4 1 0,0 4 3 0,-1-6-2 0,2 2 0 0,-10-1 0 16,10-1-1-16,-2-4 1 0,0 5 0 0,1-4 0 0,-1-1 1 0,2 1 2 0,-2-6 1 15,-1 5 1-15,1-4 4 0,2-1 4 0,-2-1 2 0,1-2 5 0,-6 3 4 16,5-4 4-16,-6 4 2 0,6-4 4 0,-6-2 3 16,-8 3 5-16,11-2 4 0,-5 0 4 0,-3 0 5 0,-3 1 3 0,1-5-2 0,2 5 1 0,-2-6-4 0,1 1-4 15,0 0-3-15,0-2-4 0,-1 3-5 0,2-7-2 0,2 0-4 16,-2 2-6-16,-2-2-7 0,1 0-5 0,-1 2-3 0,2-2-8 0,-2-4-3 0,0 4-3 16,-7 0-6-16,9-4-6 0,-10 6 0 0,5-7 0 0,-4 7 0 0,-6-2 0 15,0-5 0-15,2 6 0 0,-1 0 0 0,-2 0 0 16,1-1 0-16,-6-4 0 0,0 9 0 0,0-2 0 0,0-4 0 0,-6 1 0 0,6 6 0 15,-5-4 0-15,-2-2 0 0,-1 0 0 0,2 6 0 0,-7-5 0 0,-1 0 0 0,2-2 0 16,1 9 0-16,-5-8 0 0,-2 0 0 0,5 0 0 0,-6 2 0 0,-2-8 0 16,2 2 0-16,-1 6 0 0,-4-7 0 0,3 1 0 0,-6 0 0 15,1-5 0-15,8 5 0 0,-9 4 0 0,-4-4 0 0,2 6 0 0,5-2 0 0,-10 6 0 0,2 3-7 16,1-3-6-16,-3 11 0 0,-5-8 1 0,1 11 4 0,-9-4-1 0,10 4 0 16,-11 4 1-16,2 3-1 0,9-3 1 0,-9 6-5 0,-6 0 1 0,5 6 1 0,2-3-2 15,0-3 0-15,-8 12-2 0,9-3-7 0,-9 0-3 0,8 1-6 16,-7 5-9-16,-1 0-4 0,8-2-11 0,-7 2-9 0,4 6-12 0,4-3-9 0,5 6-16 15,-7 1-16-15,7-1-16 16,-6 1-18-16,5-1-19 0,8 1-21 0,-7 4-24 0,0 0-26 0,7-3-41 0,-8-1-44 0,15-1-81 0,-10 0-94 0,12 0-36 16,-4-4-8-16,1-2 14 0,7 3 26 0,-1-6 34 0,6 0 34 0,1-2 40 0,0-2 43 15,7-1 45-15,-6-1 48 0,3-3 59 0,4-3 61 0</inkml:trace>
  <inkml:trace contextRef="#ctx0" brushRef="#br0" timeOffset="68312.89">16744 13072 0 0,'0'-5'11'0,"0"1"54"0,0-5 31 0,7 3 31 0,-7 0 28 0,0 3 31 0,-7-3 31 0,7 0 28 0,0 3 26 0,0 3 26 0,0-6 26 0,0 1 2 0,0 5-17 0,0-4-15 0,0 4-20 0,0-4-13 16,0 4-12-16,0-5-12 0,0 5-15 0,0 0-16 0,0-6-18 0,0 6-12 0,0 0-12 0,0-4-10 0,0 4-12 0,7-6-12 31,-7 1-9-31,0 1-11 0,0-2-9 0,6 1-6 0,-6 1-8 0,0-5-5 16,5 3-2-16,-5 2-4 0,8-7-2 0,0 7-3 0,-8-2 0 0,5-3-4 15,1 4-5-15,1-5-3 0,-1 7-5 0,9-3-2 0,-10-3-3 0,7 3-6 0,3 0-4 16,-2 2-5-16,-2-7-7 0,10 8-6 0,-8 3-3 0,8-4-4 0,-3 4-6 15,1 0-2-15,-6 4 1 0,8-4-2 0,-2 3-2 0,1 8-2 0,-8-7-2 16,8 8-2-16,-1 3 2 0,-6-2-1 0,0 1 2 0,0 7 0 0,1-2 1 16,-2 0 1-16,1 2 1 0,-6 3 0 0,0 6-4 0,5-8-1 0,-6 9-5 0,-6-2-4 15,8 1-6-15,-2-2-3 0,-6 2-4 0,0-2-4 0,0 2-2 0,7-5-3 16,-7-1 0-16,0 0-2 0,0-4-1 0,0 0 2 0,0-5 3 0,0-2 3 16,0 2 5-16,-7-5 5 0,7 4 6 0,0-4 5 0,0-4 7 0,0 3 5 0,-6-3 8 15,6-3 3-15,0 3 9 0,-8-6 3 0,8 5 6 0,-6-5 4 0,6 4 4 16,0-4 3-16,-7 0 7 0,7-4 4 0,-5 4 5 0,5-5 3 0,-7-1 0 0,7 6 2 15,-7-9-1-15,7 5 0 0,-5-7 0 0,5 7-3 0,-8-11 0 0,8 6-4 16,-7-1 0-16,7-4-5 0,0-2-5 0,-5 1-7 0,5-3-5 0,0 2-6 16,0-4-3-16,0 2-7 0,0-7-2 0,0 6-7 0,0-6-4 0,5 1-2 15,-5 0-3-15,0-2-3 0,7 7-3 0,-7 0-3 0,8-5-1 0,-3 3-1 16,2 6 0-16,-7-3-2 0,7 2-2 0,-2 1 0 0,2 6 0 0,-1-4-1 16,2 2-2-16,-2 1-2 0,1 1-3 0,-2-2-3 0,4 7-3 0,-4-5-5 0,0 3-8 15,3 2-7-15,5-1-6 0,-5-1-13 0,-3 2-12 0,1 4-11 0,7-6-18 16,-6 6-17-16,6 0-21 0,-6 6-17 0,0-6-21 0,6 0-16 0,-8 4-17 0,3-4-14 15,3 6-14-15,-4-1-27 0,1-1-38 0,-2 2-43 0,7 3-48 0,-8-5-34 16,3 1-22-16,0 1 6 0,-3 3 22 0,1-3 29 0,1-2 34 0,-2 2 32 16,4-1 33-16,-4-1 35 0,2-4 36 0,-1 4 47 0,7-4 48 0,-5 0 56 0,4-4 70 15</inkml:trace>
  <inkml:trace contextRef="#ctx0" brushRef="#br0" timeOffset="69118.81">17936 13140 0 0,'0'15'53'0,"0"0"164"0,0-6 86 0,0-3 61 0,-7 3 44 0,7-9 34 0,0 0 29 0,0 0 25 0,13-5 20 0,-5-5 17 0,-3 5 14 16,-5-8 16-16,0 3 16 0,0-1-144 0,0 2-229 0,0-1-106 0,0 1-39 0,0 0-18 0,0-3-3 0,0 3-1 0,0-1 1 0,0 1 2 15,0 0 1-15,-5-3 4 0,5 9 2 0,-8-9 0 0,2 9 0 0,-1-3-4 16,1 1-4-16,1 1-12 0,-3 0-10 0,0-1-14 0,-5 5-12 0,3-6-5 16,-6 6-4-16,3 0-3 0,2 6-1 0,-9-6-1 0,6 5 0 0,-4-1-3 15,4 0 0-15,-5 7 0 0,-1-8 0 0,1 9 1 0,6-3-2 0,-8 1 3 0,3 4-1 16,4-4 2-16,2 5 2 0,-8 0-4 0,8-2 4 0,-4 2-4 0,5 0 5 15,4 4-2-15,-7-4 2 0,9-1-1 0,-9 7 4 0,9-2-3 0,-2-4 2 0,-1 4 2 16,3 1 0-16,-2-4 2 0,0 2-3 0,2-3 1 0,5 4 0 0,-8-4 1 16,8 0-1-16,0 3 2 0,0-2-1 0,0-1-2 0,0-6 3 0,0 6-1 15,0 0 2-15,8-5 1 0,-3 4 0 0,2-4 3 16,0-1 3-16,-2 1 3 0,10 1 3 0,-10-2 4 0,9-5 2 0,-1 8 4 16,6-9 3-16,-7 3 3 0,9-6 4 0,-1 3 2 0,-8-3 8 0,7 0 1 0,8-3 5 0,-7 3 1 15,-1-6 2-15,1-4-1 0,4 1 1 0,-3 0-2 0,6-6 1 16,-9 6-2-16,8-7-1 0,1-4 0 0,-6 5 1 0,3-4-5 0,-4 0-2 0,7-2-3 0,-8 3-3 15,1-2-2-15,-1 0-3 0,0 0 2 0,-6-2-2 0,-1-5 0 0,2 9-2 16,-1-7 0-16,1 1-3 0,-7-1 0 0,-2 5 0 0,1-3-2 0,2-3 2 0,-8 8 1 16,0-2 0-16,0 0 1 0,0 1-1 0,0 10 0 0,0-6-1 0,-8 4 2 15,8 3-1-15,-6 3-2 0,6-1-1 0,0 2-4 0,-5-2-9 0,5 6-9 0,0 0-9 16,0 0-6-16,0 0-6 0,-7 6-2 0,7-2-3 0,-9 2-1 0,9 3-1 16,-5 6 0-16,-1-6-1 0,-1 12 3 0,7-3 0 0,-5 1 5 0,-4 6 7 15,2-5 3-15,7 5 7 0,-5-1 6 0,5-6-1 0,0 7 2 0,-6-5 0 16,6 0-1-16,6-2-2 0,-6-3 1 0,0 6 1 0,5-8-2 0,-5 2 2 0,7 0-1 15,2-5 3-15,-4 4 2 0,8-4 1 0,-8 1 2 0,11-1 3 0,-11-7 1 16,9 8 2-16,-1-7 4 0,-1 2 2 0,0-6 2 0,8 0 1 0,-6 0 2 16,7 0 1-16,-10-6 3 0,10 2 1 0,-9-1 2 0,7-4 5 0,1-1 1 15,0-1 2-15,1-2 2 0,-3-2 1 16,1-6-1-16,-6 6 2 0,7-3-1 0,0-7 1 0,0 6-1 0,-9-11 0 0,9 6-1 0,-6-6-2 0,-1 7-2 0,1-7-1 16,-2-3-1-16,-1 2-1 0,5 1-2 0,-11 1-3 0,8-5 0 0,-7 6-6 15,1-3 2-15,1-2-3 0,-8 3 3 0,0 2 0 0,0-2 4 0,0 6 1 16,0-6 2-16,0 5 0 0,-8 1-2 0,1 5 1 0,1-2-1 15,-2 3 1-15,3 3-2 0,0-1 1 0,-3 7-3 0,-5 0-2 0,7-1-8 0,-1 1-5 0,2 4-13 16,-4-2-8-16,9 7-11 0,-5-3-6 0,-2 6-2 0,1-3-5 0,0 7 0 16,-2 2-1-16,1 0 2 0,7 1-2 0,-13 4 1 0,7 2 0 0,1-1 3 15,-3 3 3-15,3 3 6 0,-2-2 6 0,7 2 8 0,-7 3 5 0,0 0 2 16,7 0 0-16,-6 1 2 0,6-1 0 0,0 0 0 0,-7 1 0 0,7-1 1 16,0 6 2-16,0-7 1 0,0 7-1 0,0-6 1 0,0 6 1 0,0-6 1 0,0 7-1 0,0-3 3 15,0-4-2-15,0 6 3 0,0 0-2 0,0-7 2 0,0 7 1 16,7-6-2-16,-7 1 2 0,0-1-1 0,6-3 1 0,-6-3 1 0,7 1 0 0,0 2-1 15,-7-3-1-15,7-3-6 0,-2 0-8 0,3-5-8 0,-3 5-6 0,1-6-10 16,7 0-10-16,-6 3-14 0,1-9-16 0,-2 3-19 0,7-2-20 0,-8 1-22 16,4-5-24-16,3 0-25 0,-6-5-27 0,-1 5-29 0,11-10-25 0,-11 7-49 15,0-9-61-15,9 3-63 0,-7-6-64 0,1 6-13 0,-3-7 14 0,1-2 22 0,2 3 32 0,-8-4 35 16,5-2 37-16,-5 3 41 16,0-3 44-16,0-3 43 0,0 5 49 0,0-6 59 0,-5 7 68 0</inkml:trace>
  <inkml:trace contextRef="#ctx0" brushRef="#br0" timeOffset="69355.23">18379 13024 0 0,'0'-6'47'0,"0"1"26"0,0 1 14 0,5 0 2 0,-5-1-5 0,0-1-22 0,0 6-29 0,0-4-17 0,0-2-8 0,0-3-4 0,0 3-2 0,8 1-29 0,-8 1-42 0,0-1-19 0,0 1-6 0,0-6 4 0,-8 5 13 0,8-5 23 0,-5-1 48 0</inkml:trace>
  <inkml:trace contextRef="#ctx0" brushRef="#br0" timeOffset="69608.47">18028 12780 0 0,'0'0'5'0,"0"0"114"0,0 0 74 0,0 0 49 0,6-5 36 0,-6-1 33 15,6 2 31-15,-6-2 33 0,7-3 32 0,-2 4 33 0,-5-5 33 0,8 6 31 16,-2-7 34-16,1 1-73 0,-1 1-132 0,-6 4-69 0,5-5-35 0,2 7-15 16,-7-9-1-16,9 9-6 0,-4-3-3 0,-5 0-8 0,0 2-10 0,7 4-9 0,-7-5-12 15,0 5-12-15,0 0-14 0,0 0-16 0,0 0-13 0,0 0-15 0,0 0-16 16,0 0-12-16,0 0-13 0,0 0-13 0,0 0-10 0,0 0-16 0,0 0-17 0,0 0-13 15,0 0-15-15,0 5-7 0,-7-5-6 0,7 4-2 0,0 2-1 0,0 0 1 16,0 3 0-16,-5 4 3 0,5-2 2 0,0 5 5 0,0 2 3 0,0 1 6 16,0 2 8-16,0 3 4 0,5-6 5 0,-5 9-7 0,7-5-7 0,-1 5-16 15,-1-5-20-15,4-1-19 0,-2 3-24 0,4-5-33 0,-3 7-31 0,5-7-42 0,-1-1-46 16,0 7-93-16,-5-5-118 0,6 0-69 0,1-2-48 0,-1 2-5 0,0-4 15 16,-7 2 28-16,6-3 33 0,-3 1 41 0,-2-2 43 0,-2-4 48 0,1-1 49 0,-6-4 60 15,7-1 60-15,-7-4 84 0,0 0 97 0</inkml:trace>
  <inkml:trace contextRef="#ctx0" brushRef="#br0" timeOffset="70428.3">18424 13054 0 0,'0'-6'30'0,"0"6"32"0,-6-6 14 0,6 6 5 0,0-3 5 0,0 3 3 0,0-6 3 0,0 6 2 0,6-6 1 0,-6 6 2 0,0-3 3 0,0 3-28 0,7 0-45 16,-7-6-24-16,6 6-15 0,-6 0-9 0,0 0-5 0,0 0-2 0,7 0 2 0,-7 0 2 0,0 0 3 0,0 0 13 0,0 0 15 0,0 0 16 0,0 0 15 0,0 0 13 16,0 0 11-16,0 0 13 0,0 0 14 0,0 0 20 0,0 0 22 0,0 0 22 0,0 0 22 15,0 0 14-15,0 0 14 0,0 0 2 0,-7 0-6 0,1 0-4 16,6 0-6-16,-7-5-2 0,7 5 1 0,-6 0 1 0,6 0 2 0,0 0-5 0,-7 0-5 15,7 0-6-15,-6 0-3 0,6 0-5 0,0 0-1 0,0 0-4 0,0 0-5 16,0-4-4-16,0 4-8 0,0 0-13 16,0 0-11-16,0 0-16 0,0 0-16 0,0 0-14 0,0 0-18 0,0 0-10 0,0 0-14 0,0 0-6 0,0 0-9 0,0 0 0 15,6 0-1-15,-6 0 4 0,7 0 2 0,-1 0 4 0,7 0 4 0,-6 4 5 16,6-4 2-16,1 0 1 0,4 0 4 16,-4 5 1-16,6-5 4 0,-1 0-2 0,7 0-1 0,-7 0-13 0,7 6-17 0,-5-6-25 15,3 0-36-15,-4 3-39 0,7-3-44 0,-8 0-46 0,2 6-49 0,-3-6-88 16,3 6-101-16,-5-3-68 0,0-3-49 0,-4 6-13 0,0-6 6 0,3 6 18 0,-10-6 28 0,2 0 39 0,0-6 45 15,-2 0 51-15,-5 3 54 0,0-9 56 16,0 9 59-16,-5-8 76 0,5 3 90 0</inkml:trace>
  <inkml:trace contextRef="#ctx0" brushRef="#br0" timeOffset="70723.56">18966 13375 0 0,'-7'11'1'0,"-2"-2"104"0,4-5 75 0,-8 1 52 0,8 4 40 0,-4-2 36 16,-3-7 35-16,6 3 32 0,1 3 28 16,-3-6 23-16,0 0 22 0,3 0 17 0,5 0 19 0,0 0-80 15,0 0-130-15,0 0-75 0,0 0-45 0,0 0-22 0,0 0-10 0,0 0-7 0,0 0-10 0,0-6-2 0,5 6-4 0,-5 0 2 0,8 0 0 16,0 0 3-16,-3 0 2 0,1-3-2 15,1 3-2-15,-2 0-5 0,9-7-5 0,-1 7-11 0,-8-3-9 0,11 3-11 16,2-6-10-16,-4 1-8 0,-2 1-11 0,7-2-16 0,-6 3-18 0,8 3-29 0,-8-6-29 16,6 1-42-16,0 1-49 0,1-2-57 0,-6 3-65 0,-2-4-105 0,8 2-125 0,-8-4-52 15,7 3-18-15,-6 2 4 0,3-1 13 0,-5 1 27 0,-4-5 32 0,7-3 42 16,-9 8 48-16,2-7 57 0,-1 2 60 0,-6-4 67 0,0 1 70 0</inkml:trace>
  <inkml:trace contextRef="#ctx0" brushRef="#br0" timeOffset="71155.42">19298 13009 66 0,'0'-4'131'0,"0"-7"39"0,0 1 32 0,0 5 32 0,-8-5 30 15,8 1 32-15,0 4 29 0,0 1 35 0,0-2 35 0,0 2 34 0,0-1 34 0,0-1-50 16,0 6-97-16,0-4-44 0,0 4-17 0,0-6-12 0,0 6-12 0,0 0-12 16,-6 0-17-1,6 0-16-15,0 0-18 0,0 0-23 0,0 0-25 0,0 0-23 16,6-5-16-16,-6 5-13 0,0 0-5 0,8 0-9 0,-8 0-3 0,5 0-7 15,3 0-4-15,-3 0-3 0,9 0-3 0,-9 5 1 0,10-5 0 0,-10 6-1 16,9-2 0-16,7 2 0 0,-10-1-3 0,1-1-7 0,9 6-8 0,-10-1-4 0,5 2-5 16,3 4-4-16,-6-5-3 0,-1 3-4 0,2 7-5 0,-9-5-5 0,8 4-8 15,-5 1-8-15,-2-4-11 0,-1 6-9 0,3-2-9 0,-1 1-6 0,-7-2-11 16,6-1-5-16,-6 3-10 0,0-2-8 0,0-4-9 0,0 4-4 0,-6-4-3 0,6 0 3 16,0 0 5-16,0-6 8 0,-7 1 10 0,7-1 12 0,-8 3 9 0,8-3 12 15,-5-5 7-15,5 1 14 0,-6 1 10 0,6-3 11 0,-8 3 11 0,3-6 11 16,-3 4 8-16,3-4 7 0,-2 0 7 0,0 0 8 0,7 0 8 0,-5 0 7 15,-2 0 9-15,-1 0 7 0,3-4 8 0,-2-2 8 0,7 3 6 0,-7 3 7 0,2-11 3 16,5 7 3-16,-8-2 4 0,8-4-2 0,-8 1 1 0,8-6-6 0,-5 6-7 16,5-6-8-16,0 0-11 0,0-4-10 0,0-2-12 0,5 3-11 0,-5-1-12 15,8-7-7-15,0 3-10 0,-3-3-10 0,2 7-4 0,5-5-4 0,-4-1-8 0,4 1-4 16,-5 3-4-16,5-1-8 0,1 1-5 0,1 1-11 0,6 1-12 0,-7 0-17 16,-2 4-20-16,5 0-30 0,-5 0-29 0,2 6-30 0,0-1-27 0,0-1-39 15,1 8-43-15,-2-1-63 0,2-2-68 0,-1 6-47 0,0 0-39 0,0 0-3 0,0 0 15 16,0 6 30-16,-7-2 35 0,7-1 42 0,-5 3 46 0,-3-1 43 0,3 5 43 0,-3-4 50 15,-5-3 53-15,5 3 60 0,-5 3 76 0</inkml:trace>
  <inkml:trace contextRef="#ctx0" brushRef="#br0" timeOffset="71598.2">19975 13087 0 0,'5'10'67'0,"-5"-4"126"0,0-2 73 0,0-4 53 0,0 0 42 0,0 0 32 0,0 0 30 16,0 0 24-16,0-4 21 0,0-2 21 0,0-4 23 0,0 5 5 0,0-1-4 15,7 2-106-15,-7-1-160 0,0 1-80 0,0-1-40 0,0 1-16 0,8 4-5 0,-8 0-4 16,0-6 0-16,0 6-2 0,0 0 1 0,0 0 0 0,0 0-7 15,0 0-8-15,0 0-9 0,0 0-13 0,0 0-13 0,0 0-14 0,0 0-17 16,0 0-14-16,-8 0-11 0,8 0-8 0,0 6-5 0,0-2-4 16,-7 1-2-16,7-1-3 0,0 1 1 0,-5-1-1 0,5 2 0 0,0 3-1 0,-8 3 1 0,8-8-2 15,0 5 1-15,0 0-2 0,-6-3-1 0,6 3-4 0,0 2-2 0,0-7-4 16,0 7-1-16,6-3-3 0,-6 3 0 0,0-7-1 0,8 7 3 16,-3-8 2-16,2 9 2 0,-7-8 4 0,13 5 5 0,-6-3 5 0,5-2 6 0,-4-4 3 15,5 5 5-15,-2-5 5 0,5 0 4 0,-4 0 3 0,-1 0 2 0,5-5 4 16,-5 1 1-16,10-2 2 0,-9-3 1 0,0 0 5 0,3 2 1 0,-10-2 6 0,9-6 4 0,-1 6 5 15,-6 0 3-15,-1-7 3 0,0 7 3 0,1-2 0 0,-2-2 3 0,-5 4-2 16,8-7-2-16,-8 1 0 0,0 6 0 0,-8-6-5 0,8 0-2 0,0 0-5 16,-5 6-4-16,-2-6-8 0,1 0-3 0,0 0-5 0,-1 6-4 0,-6-5-1 0,7 3-2 15,-7-4 0-15,-2 6 2 0,9-1-3 0,-5 1 0 0,-4 3-3 0,2 3-1 16,2-9-4-16,-5 12-5 0,5-4-2 0,-1 4-5 0,-4 0 0 0,11 4-3 16,-9 2-1-16,9 0-2 0,-8 3-1 0,6 0-2 0,0 1 1 0,2-1-2 15,-10 6 1-15,10-4 0 0,-3 3 5 0,2 0 3 0,1 1 3 0,-3 1 5 0,8-3 1 16,-8 7 3-16,3-5-1 0,5 0 2 0,0-2-1 0,-6 8 0 0,6-6 1 15,0-2-1-15,0 7 3 0,0-4 0 0,0-3-1 0,0 2-2 0,6-1-8 16,-6 2-6-16,5-1-12 0,-5-1-12 0,8 2-14 16,0-7-18-16,3 4-23 0,-3 2-20 0,-3-3-25 0,10-3-27 0,-3 0-33 15,0-5-37-15,1 7-56 0,1-7-58 0,7 1-55 0,-3 2-45 0,3-4-12 0,-3-3 14 0,3 0 21 0,-4 0 30 0,3-3 33 16,7-4 37-16,-8 2 39 16,1-4 40-16,6-1 44 0,-7 1 49 0,0-6 54 0,1 0 72 0</inkml:trace>
  <inkml:trace contextRef="#ctx0" brushRef="#br0" timeOffset="71883.34">20751 12960 0 0,'5'-9'35'0,"1"3"150"0,-6 2 83 0,0-7 60 0,0 7 47 0,-6-7 42 0,1 2 43 0,-2-4 37 0,-2-2 33 0,4-1 30 0,-2 2 27 0,1 4 23 0,1 1 20 0,-4 3-121 0,9-3-205 0,-7 3-106 0,7 1-51 0,0 1-31 15,-5 4-16-15,5-6-20 0,0 6-21 0,-6-4-15 0,6 4-14 16,0-5-12-16,-8 5-11 0,3 0-8 0,5 0-7 0,-8 0-6 0,1 0-2 0,2 5-5 16,-2-1-1-16,0 2 1 0,2-2-3 0,-8 1 2 0,-1 4-2 0,9 3 3 15,-11-3 0-15,4 1 4 0,1-1 2 0,-5 6 5 0,11-6 2 0,-8 6 1 16,-1-5 4-16,2 4-1 0,5 2-1 0,-6-7 0 0,6 6-1 0,-7 0-3 0,9 4-2 15,-8-4 0-15,8 0 1 0,-3 0-3 0,2 0 1 0,6 3 1 0,-7-3-3 16,1 1-1-16,6 2 1 0,0 1-2 16,0-4 0-16,0 4 1 0,0-4-1 0,0 6 1 0,6-7-2 0,1 0-4 0,-7 0-6 0,6 7-8 0,7-12-6 0,-5 6-12 15,-3-5-14-15,9 5-12 0,-2-6-16 0,1-5-16 0,1 7-17 0,-1-2-20 16,6-2-19-16,2-4-22 16,-10 3-17-16,9-6-36 0,-1 4-40 0,7-4-59 0,-7 0-64 0,1-4-31 0,-1 4-13 0,2-9 8 15,-3 2 21-15,9-2 26 0,-6-2 31 0,-9-2 34 0,8 4 35 0,0-7 37 16,-9-4 36-16,10 7 48 0,-8-8 54 0</inkml:trace>
  <inkml:trace contextRef="#ctx0" brushRef="#br0" timeOffset="72231.92">21023 12990 0 0,'0'-11'22'0,"0"-4"140"0,0 6 80 0,0-5 61 0,0 3 53 0,0-4 49 16,-7 2 49-16,7 4 42 0,-7-3 38 0,7-3 33 15,-5 11 28-15,5-7 25 0,0 8 19 0,0-1-111 0,0 4-189 0,0 0-102 16,0 0-55-16,0 0-42 0,0 0-32 0,0 0-33 0,0 0-30 0,0 0-23 0,0 0-18 16,0 0-9-16,0 4-7 0,0-1-2 0,0 3 1 0,5 3 3 0,-5 3 3 0,0-3 3 15,0 6 0-15,7-2 5 0,-7 2 6 0,7 6 3 0,-7-8 4 0,7 7 3 16,-7 1 1-16,6 1-1 0,-6-1-2 0,0-2-2 0,7 5-2 0,-7-3-2 15,5 3-3-15,-5-5-1 0,0 0-1 0,9 1 0 0,-9 1-1 0,0-8-2 0,5 2-1 16,-5 6-3-16,0-12-1 0,5 4-2 0,-5-2-3 0,0-1-2 0,8 0-3 16,-8-5 3-16,0 4-3 0,5-5 1 0,-5-4 6 0,0 6-1 0,0-6 6 0,0 0 3 15,0 0 4-15,8 0 4 0,-8 0 5 0,8-6 6 0,-3 2 3 0,-5-5 7 16,6 4 6-16,-6-5 7 0,8 0 4 16,-3-5 5-16,2 1 0 0,-7-2 3 15,6-2-3-15,1 3-5 0,0-4-2 0,-7-2-4 0,7-3-2 0,-2 5-4 0,3-5-2 16,-8 3-6-16,5-3-6 0,1 5-5 0,2-5-5 0,-8 5-7 0,5-2-6 0,2 1-3 15,2 1-1-15,-9 4-3 0,5 0-2 0,-5 2 1 0,6 4-3 0,1-3-2 16,-7 3-1-16,0 3-7 0,5 2-7 0,-5-1-15 0,0 5-18 0,0-6-23 16,0 6-26-16,0 0-30 0,0 0-26 0,0 0-27 0,0 0-28 0,0 6-31 15,0-1-28-15,0 5-62 0,0-4-74 0,0 3-68 0,0 0-67 0,-5 1-10 0,5-1 12 16,0 6 33-16,-7-4 38 0,1-1 41 0,6-1 44 0,-5 0 44 0,5-3 43 16,-9 3 46-16,9-3 50 0,0-6 63 0,0 0 72 0</inkml:trace>
  <inkml:trace contextRef="#ctx0" brushRef="#br0" timeOffset="72595.85">21752 12793 0 0,'8'-4'8'0,"5"-5"118"15,-13-2 70-15,5 7 49 0,2-11 41 0,0 6 41 0,-7-1 37 0,5-4 37 0,-5-2 37 0,0 5 31 0,0-2 32 0,0 4 31 0,0-3 30 0,0 3-82 0,0 0-146 0,0 3-73 0,0-3-35 0,0 5-21 0,-5-2-16 0,5 0-17 0,0 2-20 16,0 4-16-16,0-5-16 0,0 5-14 0,0 0-17 0,0 0-14 0,0-5-14 16,0 5-13-16,0 0-14 0,-7 0-12 0,7 0-11 0,-7 0-9 0,7 0-7 15,-5 0-3-15,-3 5-6 0,8 0-3 0,-5-1-3 0,-9 2-1 0,7 4-1 0,1-5-1 16,-7 5 1-16,5 4 2 0,-2-4 5 0,1-1 3 0,-3 6 3 0,-1 0 1 16,-1 1 5-16,2-2-1 0,-2 5 4 0,1 0-3 0,-1 1 1 0,2-1-1 15,1 2 2-15,-5-2-1 0,5 5-2 0,-2-3-1 0,-2 1 0 0,3-1-3 16,0-2 2-16,4 1-3 0,3 5-2 0,-9-7 0 0,9 3 0 0,5 3-3 0,-7-5 0 15,7 6 2-15,0-7-3 0,0 8 1 0,0-3 2 0,7 3-5 0,-7-7 1 16,11 5-15-16,-3 1-14 0,-3-7-14 0,8 3-12 0,1 3-12 0,-1-5-16 16,0 2-23-16,0-6-24 0,8 3-30 0,-3 1-29 0,-4-4-52 0,4 0-59 0,3 0-82 15,-2-5-88-15,1-1-24 0,-1-3 8 0,-1-3 17 16,3 3 23-16,-7-1 29 0,4-5 32 0,1-5 40 0,-4-1 41 0,-3 3 44 0,0-7 49 0,4-1 57 0,-5-3 65 16</inkml:trace>
  <inkml:trace contextRef="#ctx0" brushRef="#br0" timeOffset="75200.56">23640 12579 0 0,'0'-5'24'0,"0"1"142"0,-6-1 82 0,6-2 60 0,0 4 45 0,0-3 38 0,0 6 32 0,0-5 22 31,0-5 21-31,0 7 20 0,0-3 20 0,0 6 24 0,6-4 29 0,-6 4-100 0,8 0-173 0,-3 0-91 0,-5 0-45 0,16 4-25 0,-11-4-10 0,0 6-5 0,3-6 0 0,-3 3 3 0,9 7 8 16,-7-5 2-16,6 4-1 0,1-2-8 0,-9 7-13 0,8-4-10 0,0 4-14 0,0 2-11 15,1-3-11-15,-2 2-8 0,2 6-6 0,4-3-8 0,-10 1-5 0,5 7-5 16,-2-3-9-16,-4 3-7 0,7-3-15 0,-8 6-13 0,-6 1-14 0,7 4-20 15,-7-4-16-15,-7 4-25 0,7 0-21 0,-6-1-27 0,-8 3-26 0,7-8-31 16,-4 6-28-16,-2-4-37 0,0 0-36 0,-6 0-77 0,4-7-90 0,-4 3-53 16,6-4-31-16,-6-1 5 0,-1-6 21 0,1-2 30 0,-2 2 37 0,3-3 40 0,4-9 44 15,-6 3 44-15,1-2 45 0,0-4 50 0,6 0 54 0,1 0 75 0,-9-4 90 0</inkml:trace>
  <inkml:trace contextRef="#ctx0" brushRef="#br0" timeOffset="75785.64">24135 13005 0 0,'15'4'21'0,"-3"5"138"16,-5-3 76-16,-2 3 50 0,3-9 33 0,-3 6 28 0,-5-6 22 0,8 3 21 16,-8-3 23-16,0 0 22 0,0 0 19 0,6 0 20 0,-6 0 25 0,0 0-102 15,7 6-172-15,-7-6-85 0,0 0-39 0,0 0-16 0,0 0-2 0,0 0 2 16,0 0 0-16,0 0-3 0,0 0-4 0,0 6-5 0,0-2-2 0,-7-4-9 0,7 5-8 15,0-5-9-15,0 4-8 0,-6 1-5 0,6-1-8 0,0 2-5 0,-8-1-3 16,8-1-1-16,0-4-3 0,-5 6 3 0,5 0 0 0,-8-2 0 0,8-4-1 16,0 5 2-16,-5-5-1 0,5 4 3 0,0-4-1 0,0 0 3 0,-7 0-3 15,7 0 1-15,-7 0 0 0,7-4-1 0,-5 4 2 0,5-5 1 0,-7 1-1 16,-1-2-1-16,8-4 1 0,-6-1-4 0,0 2 2 0,-1 0 1 0,7-1-4 0,-5-5 2 16,-3 0-2-16,0 6 5 0,8-6-1 0,-5-4-1 0,-1 4 0 0,6 0-1 15,-5-4 0-15,-2 4 0 0,7-3-3 0,-9-3-1 0,9 0 1 16,-5 2-5-16,5-5 2 0,0 5-2 0,0-5-1 0,-7 4-1 0,7-5-1 0,0 6-1 0,0-5-3 15,0-1 0-15,0 5 0 0,0-5 1 0,0 7 3 0,0-1 6 0,0-7 6 16,0 7 0-16,0 4 3 0,-6-4-1 0,6 4 1 0,0 1 1 0,0 4 4 0,0 0 0 16,0-1 1-16,0 7-4 0,0-1-2 0,0 5-8 15,0 0-7-15,0-4-12 0,0 4-11 0,0 0-6 0,0 0 0 0,0 0-2 0,0 4-1 0,0 1 0 16,0 5-4-16,6-1 0 0,-6 7 1 0,0-6 1 0,7 9 4 0,-7-3 6 16,5 2 5-16,-5 1 7 0,9 7 5 0,-9-3 4 0,7-3 3 0,-2 5 1 0,1-1 0 15,-1 0 0-15,3 0 0 0,0 1 0 0,-3-1-1 0,2 1 2 0,-1-1 0 16,0 0 0-16,2-5 3 0,-1 8-2 0,5-9 1 0,-5 6 1 15,-2-3-3-15,3 2 0 0,-3-3 1 0,9 1-2 0,-7-2 2 0,-1-1-1 0,7 3 0 0,-6-2 2 16,4 2-2-16,-2-3-1 0,-2 1-2 0,-2 2 2 0,3-8-1 0,-3 7 0 16,1-4 0-16,2-2-1 0,-8 0-1 0,5 0-7 0,-5-2-7 0,0 1-7 15,0-4-11-15,0 2-11 0,0-7-10 0,0 8-7 0,0-8-12 0,-5 1-7 0,5-1-7 16,-8 1-10-16,2-1-9 0,6-4-10 0,-5 0-13 0,5 6-6 0,-8-6-8 16,3-6-5-16,-2 6-3 0,7 0-3 0,-9 0-3 0,4-4-5 0,5-1-3 15,-6 1-14-15,6-1-18 0,0 1-24 0,0-8-31 0,0 8-25 0,0-7-21 16,0 2-26-16,6 0-28 0,-1-7-6 0,4 7 9 0,-2-6 16 0,-2 2 21 0,3-2 23 15,-3 0 27-15,9 0 30 0,-2 0 35 0,-6-4 41 0,8 4 38 0,-2-3 39 16,2-3 54-16</inkml:trace>
  <inkml:trace contextRef="#ctx0" brushRef="#br0" timeOffset="76199.32">24416 12990 27 0,'13'-26'107'0,"1"7"51"0,-1 0 45 0,0-1 40 0,-7 1 40 0,-1-2 42 0,2 6 40 0,1 2 39 0,-2-2 39 0,-6 0 33 0,6 6 33 0,-6-1-29 0,0 5-67 0,0 1-54 0,-6-1-46 0,6-1-32 16,-6 2-24-16,6 4-22 0,-8-6-22 0,8 6-23 0,-7 0-26 0,2 0-23 0,-1 0-22 0,-2 0-20 0,3 0-15 0,-3 6-14 15,8-6-12-15,-5 4-12 0,-3-4-8 0,2 6-9 0,6-1-9 16,-5-1-5-16,-3 1-6 0,8-5-3 0,-7 4-2 0,7 2-1 0,-6-2-1 0,6 1 3 0,-8-5 3 15,8 6 2-15,-5-3 2 0,5-3 2 0,-5 6 5 0,5-6 0 16,-8 0 3-16,2 0-1 0,6 0 2 0,-7 0-1 0,1 0-1 0,-1-6 1 16,2 3-3-16,-4-3-1 0,4 1-1 0,-8 1-4 0,5-6 0 0,2 1-4 0,-6 4-4 0,4-5-4 15,2-5 2-15,1 6-3 0,-8-1-2 0,6-4 0 0,-2 2-1 0,4-3-2 16,-1 8-2-16,-1-8-2 0,7 3-1 0,-6-3 1 0,6 2-2 0,-7 4 1 16,7-7 0-16,0 2-1 0,0 4-3 0,0-4-2 0,0-2 1 0,0 1-3 0,0 6 1 15,0-6-1-15,7 5 0 0,-7-4-1 16,6 0-1-16,1 4-1 0,-1 0-2 0,-1 0-2 0,4-1-1 0,3 2 0 0,-4 5-1 0,3-1 4 0,2 1-1 0,0-2 0 15,1 6 4-15,7 0 0 0,-9 0 3 0,7 6 2 0,-6-2 4 0,6 5 5 16,1-4 0-16,-6 5 3 0,4 5 3 0,1 0 3 0,-4-2 0 0,4 2 1 16,-7 0 2-16,2 6 2 0,-1-3 1 0,1 7 1 0,-2-6-2 0,-6 7 2 15,-1-4 2-15,3 5-2 0,0-5-1 0,-8 5 1 0,5-3 0 0,-5 0 0 0,0 4-2 16,0-4 4-16,0 3-2 0,0-5-1 0,0 5-4 0,-5-5 1 16,5 4-2-16,-8-3 0 0,8-3-3 0,0 5 1 15,-8-7 0-15,8 9 0 0,-5-9 1 0,5 1-3 0,0 6-3 0,-6-5-10 16,6-1-8-16,0 0-17 0,0 1-17 0,0 1-19 0,0-2-22 0,0-5-28 0,0 2-30 15,0-3-27-15,0 2-30 0,0 0-39 0,6 0-41 0,-6-6-76 0,0 6-85 0,5-6-50 0,3 1-28 0,0 0 4 16,-8 1 19-16,5-8 31 0,2 3 37 0,5-6 41 0,-4 4 42 0,-1-8 43 0,-2 4 44 16,9-6 52-16,-9-3 52 0,3 4 70 0,0-5 82 0</inkml:trace>
  <inkml:trace contextRef="#ctx0" brushRef="#br0" timeOffset="77161.09">24788 12936 31 0,'7'-6'110'0,"-7"2"45"0,5-2 37 0,1 1 34 0,2 1 30 0,-8-1 31 16,5 1 31-16,3-2 30 0,-3-3 28 0,3 3 30 0,-2-3 27 0,-6 3-35 0,5 2-75 0,3-7-46 0,-1 8-36 0,-1-7-20 0,-6 4-15 0,8 3-12 0,-3-9-11 0,-5 9-12 0,5-3-10 16,-5 1-12-1,0 1-13-15,8-2-8 0,-8 2-9 0,0-1-7 0,6 1-7 0,-6 4-9 16,0-5-8-16,0-1-8 0,0 6-6 0,7 0-7 0,-7-4-5 0,0 4-3 0,0 0-7 0,0 0-5 15,0-6-7-15,0 1-6 0,6 5-5 0,-6 0-7 16,0-4-3-16,7 4-4 0,-7-5-2 0,7 5-3 0,-7-4-5 0,7 4-1 16,-7-6-4-16,5 6-3 0,2-4 1 0,-7 4-1 0,6 0 2 0,8 0 1 0,-7-5 2 15,-2 5 0-15,3 5 0 0,-2-5 2 0,7 0 0 0,-8 4 0 0,11 2 1 16,-5-2-2-16,-4 1 2 0,7-1 0 0,-9 7 0 0,8-1-2 0,-5-1-1 0,5 0 0 16,-8 6-4-16,0-6 1 0,4 6-1 0,-4 1-1 0,2-2-1 0,1 2 2 15,-8-1 1-15,5-2-1 0,-5 7 2 0,0-5 0 0,0-1 0 0,0 0 0 16,-5 7 0-16,5-6-1 0,0-2-3 0,-8 2 2 0,8 0-3 0,-7 0 1 15,7-2-1-15,0 2 0 0,-5-3 0 0,5-3-1 0,0 0-1 0,-9-5 1 16,9 7 2-16,0-7 3 0,0-4 4 0,0 5 4 0,0-5 6 0,0 0 4 16,0 0 8-16,-5 6 2 0,5-6 3 0,0 0 3 0,0 0 0 0,0-6 3 0,0 6 5 15,0-5-3-15,-5 1-1 0,5-1-4 0,-8-1-5 0,8-3-4 0,-5 0-4 16,-3 5-6-16,8-12-1 0,-6 5-5 0,6 2-3 0,-7-4-3 0,2-2 0 0,5 0-5 16,-9 0-2-16,9 0-2 0,-5 0 2 0,5-4 0 0,0 4-1 0,-7-4 1 15,7-1-2-15,0 1-1 0,0-2-3 0,0 3 0 0,7-1-2 0,-7-2-1 16,0 6 0-16,5-3-4 0,4-3-1 0,-9 8-2 0,5-2-1 0,2-1-4 0,-1 2-1 15,2 4-1-15,-3 7-3 0,3-9 0 0,-3 9-1 0,0-3-1 0,4 0-2 16,-4 6 1-16,2 0 1 0,6 6 2 0,-6-6 3 0,5 6 3 0,-4 3 1 16,5 0 7-16,-2 1 2 0,5 4 2 0,-4 2 5 0,-6-1 0 0,7 3 4 0,0 3 3 15,-7-2 1-15,7-1 1 0,-5 3 1 0,-1-2-1 0,-2 2 1 16,2-3 1-16,-7-3 1 0,7 4-1 0,-7 2 1 0,0-8 0 0,0 2 1 0,5 0-1 16,-5 0 1-16,0 0 0 0,-5 0 1 0,5 0 0 0,0-6-1 0,0 4-2 15,0-2-3-15,0-1-5 0,0 0-8 0,0 4-8 0,0-10-8 0,0 7-7 16,0-2-6-16,0-3-6 0,0-2-4 0,5 7-5 0,-5-7-2 0,0 0-4 0,0-4-3 15,0 5-2-15,8-5-1 0,-8 0 2 0,0 0-1 0,5 0 2 0,-5 0 5 16,8 0 0-16,-2-5 2 0,-6 5 1 0,5-4 4 0,3 0 0 0,0-1 3 16,-3-1 2-16,2-4 3 0,-1 1 7 0,-1-2 3 0,4 2 7 0,-2 0 6 0,-2-1 6 15,1-5 6-15,1 5 5 0,-1-4 6 0,2-2 6 0,-3 1 6 0,-5 1 7 16,7 1 8-16,-1-3 7 0,0 1 11 0,-6-3 8 0,8 3 9 0,-8-6 7 16,7 8 9-16,-7-8 7 0,5 2 7 0,-5 5 6 0,7-5 9 0,-7 4 4 0,0 0 6 15,0 0 1-15,7 0 0 0,-7 5-4 0,0 1-3 0,0 0-7 16,0-1-7-16,0 5-8 0,0-1-9 0,0 6-12 0,0-3-8 0,0 3-12 15,0 0-13-15,0 0-14 0,0 0-12 0,0 0-13 0,0 0-8 0,0 0-6 0,0 3-6 16,0-3-2-16,0 6-2 0,-7-1 0 0,7 5-1 0,0-6 3 0,-7 5 2 0,7 2 1 16,0 4 6-16,-5-6 5 0,5 5 4 0,-7 0 4 0,-1-2 3 0,8 3 0 15,-6-2 1-15,6 2 0 0,0 6-3 0,-6-8 2 0,6 1-2 0,-7 2 1 0,7-1 1 16,-5-2-2-16,5 2-1 0,0 0 3 0,0 0 0 0,0 0 0 0,0-6 1 16,0 6-2-16,0 0 2 0,0-2-1 0,0 2-1 0,0-3-1 0,5 1 0 15,-5-4 2-15,7 6-1 0,-1-4 0 0,0-1 2 0,2-1 0 16,-1 0 2-16,-2 1 1 0,9-5 1 0,-9 1 3 0,10-3 0 0,-9 4 2 0,7-2 2 0,0-5 2 15,0 0 2-15,-7 0 3 0,7-5 0 0,0-2 3 0,0 4-1 0,1-3 5 16,-2-3-1-16,-4-2 1 0,4 7 4 0,-5-11 1 0,5 5-1 0,-5-4 1 16,0 4-1-16,-1-4-1 0,1-6-2 0,-2 5-1 0,-5 1-6 0,9-5-4 15,-9-2-7-15,0-3-8 0,0 5-8 0,0-1-10 0,0-5-7 0,0 6-11 16,-9 1-7-16,4-3-11 0,5 0-10 0,-7 2-8 16,-6 4-12-16,6 1-9 0,0 0-9 0,2 5-11 0,-8-6-10 0,7 9-10 0,-9-3-9 0,10 4-21 0,-4 1-24 15,-1 4-19-15,2 0-18 0,3 0-15 0,-9 4-12 0,7 1-34 0,-6-1-45 16,7 7-64-16,-2-1-69 0,-4-1-19 0,6 0 9 0,0 1 19 15,-1 4 25-15,-1-2 38 0,8-3 40 0,-5 1 40 0,5-1 37 0,0-4 37 0,5-1 38 0,-5 2 53 16,8 0 58-16</inkml:trace>
  <inkml:trace contextRef="#ctx0" brushRef="#br0" timeOffset="77428.63">25765 12765 0 0,'5'-11'6'0,"2"7"119"0,1-1 73 0,-8 1 53 0,5-6 42 0,-5 5 40 0,7-4 39 0,-7-3 36 0,0 8 35 0,0-7 34 0,0 4 38 0,0-8 32 0,0 3 33 0,7-3-76 0,-7 6-139 0,0-4-76 16,0-3-40-16,0 6-22 0,0-4-11 0,5 0-11 0,-5 4-14 0,0-5-11 15,0 6-13-15,0-1-15 0,0-1-17 0,0 1-18 0,0 5-15 0,0 1-17 16,0 4-16-16,0-5-15 0,0 5-17 0,0 0-16 0,0 0-17 0,0 0-14 16,0 0-8-16,0 0-9 0,8 5-6 0,-8-1 0 0,0 1-3 0,0 5 0 0,0 1 1 15,0-1 2-15,5 3 2 0,-5 1 8 0,0 7 6 0,0-2 9 0,0 2 9 16,0 1 3-16,0 5 5 0,0-5 0 16,0 5 0-16,8-3 0 0,-8 0-3 0,0 0-3 0,0 4-8 0,0-1-12 15,6-5-7-15,-6 5-15 0,5-5-8 0,-5-1-15 0,7 3-13 0,2-5-16 0,-4 7-18 0,-5-7-22 0,6-1-27 0,1 3-30 16,-2-2-29-16,4 2-20 0,-9-8-18 0,7 7-36 0,-2-5-44 0,-5 0-66 15,6-2-74-15,-6 2-35 0,0-6-10 0,7 3 12 16,-7-8 23-16,0 1 35 0,0-5 41 0,0 0 39 0,0 0 46 0,0-5 41 0,0-4 41 0,-7-1 54 16,7-1 58-16</inkml:trace>
  <inkml:trace contextRef="#ctx0" brushRef="#br0" timeOffset="77602.72">25673 12896 0 0,'-7'-3'49'0,"0"-3"141"0,2 0 81 15,-2 3 63-15,7 3 50 0,0-6 41 0,0 0 32 0,0 2 32 16,0-1 30-16,0-1 27 0,0 3 27 0,7-1 18 0,-7-2 9 0,5 0-113 0,2 3-183 0,0-3-98 15,6 0-53-15,-6 3-32 0,7-3-20 0,-9 1-14 0,8 1-7 0,0 4-9 0,6-6-9 16,1 2-9-16,-7-1-7 0,14 1-8 0,-8-1-9 0,2 5-24 0,2-6-28 16,4 2-43-16,-1 4-48 15,-7-6-57-15,9 6-59 0,-2 0-127 0,-7-5-157 0,7 5-70 0,-8 0-21 0,9-4-2 0,-6-1 13 0,-8 1 19 0,6-2 24 0,-7 2 40 16,2-7 47-16,-1 1 59 16,0 1 62-16,-7-2 70 0,-1-2 74 0</inkml:trace>
  <inkml:trace contextRef="#ctx0" brushRef="#br0" timeOffset="78139.72">26454 12750 0 0,'0'-5'32'0,"0"1"65"0,0-2 38 0,0 2 31 0,0-1 29 15,0-1 28-15,0 3 27 0,0-4 25 0,0-2 25 0,8 9 24 0,-8-5 31 16,5-1-2-16,-5 2-16 0,0 1-33 0,7-3-50 0,-7-3-22 0,7 9-11 0,-7-6-10 16,0 0-6-16,5 2-9 0,-5-1-4 0,0-1-6 0,7 3-4 0,-7-3-3 15,0 2-11-15,0 4-5 0,0-5-12 0,0 5-10 0,0-4-10 0,0 4-11 16,0 0-13-16,0-6-10 0,0 0-12 0,-7 2-10 0,7 4-9 0,0-5-11 16,-5 5-12-16,5-5-10 0,-7 5-13 0,0 0-9 0,2-4-11 0,5 4-8 15,-8-6-3-15,1 6-4 0,2 0-4 0,-2 0-1 0,-5 0-3 0,4 6-1 0,3-6-2 16,-3 4 1-16,-3 1 0 0,3 0 1 0,0-1 0 0,-5 8 2 0,8-8 0 15,-9 5 2-15,7 0 1 0,-4 2 5 0,4 5-1 0,1-7 2 0,-7 4 5 0,6-2-1 16,1 5 2-16,-2-2 1 0,-5 0-1 0,8 6 3 0,-4-5-1 0,4-2 2 16,5 2-1-16,-5 6 0 0,-3-6-1 0,8 3 0 0,-5-2 0 0,5 2 0 15,0-3 1-15,0 0 2 0,0 4 0 0,5-4 2 0,-5 0-1 0,8 0-9 16,-8 4-9-16,5-4-17 0,0 0-16 0,4 0-24 0,3-2-23 0,-6 2-25 0,8-6-29 16,-7 7-29-16,6-2-32 0,0-4-53 0,-2-1-65 0,5 2-74 0,2-7-73 15,-5 7-22-15,0-7 8 0,6 0 21 0,-6 1 30 0,6-5 35 0,1 0 38 0,-6 0 41 16,7-5 39-16,-3 5 45 0,1-4 44 0,-6 0 58 0,8-7 64 0</inkml:trace>
  <inkml:trace contextRef="#ctx0" brushRef="#br0" timeOffset="78551">26746 12887 0 0,'0'-9'1'0,"0"-3"99"16,-5 8 72-16,5-7 44 0,0 8 33 0,0-7 28 0,0 1 24 0,0 3 25 0,0 0 24 16,-5-3 25-16,5 4 25 0,0 1 25 0,0-6 23 0,0 5-65 0,0 1-122 0,5-1-62 15,-5-1-34-15,0 2-14 0,0 4-1 0,0-6 1 0,0 1 1 0,-5 1-1 16,5-1-4-16,0 1-5 0,0-2-7 0,0 6-6 0,0-4-9 0,0-1-7 15,0-1-13-15,-8 3-11 0,8 3-9 0,0-7-8 0,-5 2-12 0,5 1-9 16,-8-1-9-16,8 5-10 0,-8-6-8 0,8 2-8 0,-5 4-8 0,-1-3-6 16,-1 3-6-16,7 0-6 0,-6 0-4 0,-2 0-4 0,3 0-3 0,-2 0-3 0,1 0-2 15,0 3 0-15,-1 1-1 0,-1 2 1 0,3-1 2 0,-3-1 0 16,2 8 1-16,1-3 2 0,-2 0 0 0,-1 1 4 0,2-1-1 0,0 6 5 16,-1-4-1-16,2 2 5 0,-3 2 1 0,8 0 0 0,-8 0 0 0,3-2 2 15,5 2-1-15,-6 0 1 0,-1 0-1 0,7 4 1 0,0-4 1 0,-5 0 1 0,5 4-1 0,0-4 1 16,0 6 2-16,0-8-1 0,5 1 2 0,-5 1 0 0,0 1 1 0,7 2 1 0,-1-3 0 15,-1 1 0-15,3-2 1 0,-8 1-1 16,13 0 1-16,-6-5 2 0,-1 3 0 0,8-2 2 0,-7 4 0 0,-2-12 2 0,9 9 1 0,-9-3 2 0,10-5 3 16,-3 2-2-16,-5-2 4 0,6-4 1 0,-7 0 3 0,7 0 1 0,-8 0 2 0,11-4 3 15,-11-2 1-15,3 2 3 0,2-5-2 0,-1 4 0 0,-2-5 2 0,-2-1-1 16,-5 1-2-16,6-3-2 0,-6 2-2 0,8-4-4 0,-8 0 0 0,0 2-11 16,0-2-6-16,0-6-13 0,0 3-19 0,-8 2-13 0,8-2-17 0,-6-1-16 15,1-2-16-15,-2 1-13 0,-2 1-4 0,4 4-13 0,0-4-14 0,-3 4-18 16,3-3-19-16,-3 2-17 0,0 5-13 0,3 4-20 0,-1-5-26 0,-1 3-28 0,1 3-28 15,6-3-50-15,-8 4-57 0,3 1-20 0,5 4 1 0,-7-6 17 0,1 6 26 0,6-4 29 16,-6 4 33-16,6-5 34 0,0 5 35 0,-7 0 41 0,7-4 46 0,0 4 47 16,0 0 53-16</inkml:trace>
  <inkml:trace contextRef="#ctx0" brushRef="#br0" timeOffset="79002.47">26806 12808 0 0,'-7'6'3'0,"2"-6"111"16,-3 0 71-16,3 0 46 0,-3 0 37 0,2-6 35 0,1 6 33 0,-2-5 33 0,7 5 32 0,-9-4 29 0,9 4 26 0,-5-6 29 0,5 6 25 0,0 0-78 0,0-4-133 0,-5 4-71 0,5 0-36 0,0-5-19 0,0 1-6 0,0 4-10 16,0 0-10-16,0-5-12 0,0 5-10 0,0-6-9 0,-8 2-8 0,8 4-7 15,0-6-8-15,0 1-6 0,0 5-8 0,0-4-4 16,0-1-3-16,0 1-7 0,0-2-5 0,0 2-3 0,0 4-6 0,8-5-5 0,-8-1-5 0,0 3-3 0,0-4-5 0,0 7-1 16,5-5-4-16,-5 1-4 0,5 4-1 0,-5-5-3 0,9 5-1 0,-2-6-3 15,-2 6 0-15,1 0-2 0,7 0-3 0,-5 0 3 0,4 6-1 0,0-6-3 16,3 5 1-16,-1 4-2 0,-4-2 0 0,3 2-1 0,8 0 0 0,-7 6-3 0,-2-6 0 15,1 7-3-15,1-2 0 0,-1 0-4 0,-2 6-1 0,-3-5-3 0,4-2-1 16,-3 8-6-16,-4-6-9 0,-5 4-7 0,6-5-9 0,-6 7-9 16,0-7-8-16,0 0-4 0,0 7-7 0,-6-6-5 0,6-2-4 0,-5 2-2 0,-4-6-1 15,2 7-2-15,2-7 0 0,5 0 5 0,-8 2 8 0,2-7 11 0,6 8 7 16,-5-8 10-16,-3 1 8 0,8-1 10 16,-5-4 10-16,5 5 9 0,-7-5 8 0,7 4 5 0,-7-4 6 0,7 0 4 15,-7-4 5-15,1 4 1 0,6-5 2 0,-7 5 0 0,7-4 2 0,-5-1 0 0,5 1 0 16,-8-2-1-16,8-4-4 0,-6 5 0 0,6-5-2 0,-7 5-2 0,7-4 0 0,0-1 0 0,-6 1-2 15,6-3-3-15,0-2-2 0,0 6-1 16,0-3-3-16,0-4-3 0,0 0-1 0,0 2-3 0,6-2-4 0,-6-1-13 0,0 2-12 0,7 1-20 0,-7-2-19 0,6-1-21 16,2-2-20-16,-3 3-21 0,2-6-19 0,-7 6-26 0,6 2-23 0,1-2-27 0,0 0-25 0,0 6-34 15,-2-1-38-15,3-1-32 0,-3 8-28 0,1-4-37 0,-6 2-38 0,8 1-2 16,-3 4 17-16,-5 0 27 0,0 0 32 0,7 0 34 0,2 0 38 0,-9 4 38 0,5-4 38 16,-5 0 44-16,0 5 44 0,0-5 45 0,0 7 60 0</inkml:trace>
  <inkml:trace contextRef="#ctx0" brushRef="#br0" timeOffset="79358.23">27002 12750 88 0,'0'4'165'0,"0"1"54"0,0-5 44 0,0 0 41 0,0 0 38 0,0 0 38 0,0 0 34 0,6-5 36 15,-6 1 34-15,0-1 32 0,7 1 32 0,-7-2-59 0,5 2-110 0,-5 4-67 0,9-5-43 16,-9-1-29-16,5 3-21 0,2-4-20 0,-7 2-18 0,6 5-20 0,1-4-18 16,-1-1-17-16,2 5-16 0,-3-6-9 0,0 6-9 0,4-4-12 0,-4 4-11 0,10 0-15 15,-10 0-9-15,9 4-10 0,-9-4-5 0,10 6-5 0,-9-1-2 0,5-1-2 16,-4 8-5-16,7-3 1 0,-7-4-4 0,-1 9-7 0,7-5-7 16,-5 6-4-16,-3 0-2 0,8 0 1 0,-7 3-1 0,2-3 4 0,-1 4-1 0,-2 2 0 31,1 3 1-31,-6-5 1 0,8 2 1 0,-3-2-2 0,-5 1-3 0,0-1-2 0,0 0-1 15,0 1-4-15,0 1-1 0,0-3-6 0,0 1-3 0,0-3-5 0,0-2-5 16,-5 1-4-16,5 0-2 0,0-5-3 0,-8-1-1 0,8 0 2 0,-6 1 2 0,6 1 1 16,-5-8 2-16,5 4 4 0,-7-2 6 0,-1-5 4 0,2 4 5 15,6-4 5-15,-7 0 5 0,1-4 5 0,1 4 6 0,-3-5 2 0,0-2 4 0,8 4 1 16,-5-8-1-16,-1 7 2 0,-1-7-1 0,1 3 1 0,-2-3 0 0,8-4 3 16,-7 6-1-16,2-1 3 0,5-4 0 0,-6-2 0 0,6 1 3 0,0 6 1 15,-6-4 1-15,6-2 1 0,0 0 0 0,0-4 0 0,0 4-1 0,0 0-1 16,0 0-4-16,0-4-1 0,0-2-5 0,6 7-2 0,-6-5-4 0,0-2-2 0,6 3-6 15,-1 2-2-15,2-2-4 0,-7 3-4 0,8-4-2 0,-2 4-3 0,1 0-3 16,-1 6 1-16,-1-1-4 0,3-4-2 0,0 7-3 0,-3-2-6 0,8 4-8 16,-7-1-12-16,2 6-12 0,-1-4-18 0,-2 4-20 0,9 4-22 0,-9-4-22 0,8 6-31 15,-6-1-35-15,5-1-55 0,-4 1-69 0,-1 5-86 0,6 1-90 0,-2-7-31 16,-3 6-2-16,5-1 19 0,-7 2 26 0,6-7 36 0,-3 2 36 0,-4-1 42 0,2-5 44 16,-1 0 49-16,-1 0 50 0,4 0 67 0,-9-5 69 0</inkml:trace>
  <inkml:trace contextRef="#ctx0" brushRef="#br0" timeOffset="79769.08">27478 12872 0 0,'-7'6'74'0,"7"-3"110"0,-8-3 63 0,8 0 44 0,-5 0 34 0,5-3 28 0,0-3 21 0,0 0 23 0,-6 2 21 16,6 4 25-16,0-5 25 0,0-4 0 0,6 5-13 0,-6-2-93 0,0 0-141 0,0 3-70 0,0-3-30 0,0-3-13 0,5 3-2 0,-5-3 4 0,0 3 5 16,0 2 4-16,0-1 2 0,8 1-3 0,-8-1-4 0,0-1-3 0,0 2-6 0,0-2-2 15,0 1-4-15,7 5-4 0,-7 0 0 0,0-4-5 0,0-1-1 0,0 5-6 16,0 0-6-16,0 0-9 0,0 0-8 0,0 0-11 0,0 0-8 0,0 0-8 15,0 0-9-15,0 0-7 0,0 0-8 0,5 0-6 0,-5 0-4 0,0 5-5 16,0-1-4-16,7 1-4 0,-7 1 0 0,0 4 1 0,0-5 1 0,7 4 2 0,-7 1 1 16,0-1 5-16,0 0 1 0,0 3 0 0,0-3 1 0,0 4 0 0,0-2 1 15,0 5-1-15,0-7-2 0,0 6-5 0,0-2-4 0,0-2-5 16,0 4-3-16,0-1-3 0,5-5 0 0,-5 6-2 0,8 0 1 0,-8-4-1 16,5-3-2-16,-5 3 1 0,8 4 0 0,-2-6 1 0,1 1 1 0,-1-5 5 0,2 4 5 15,-3-5 6-15,3 7 4 0,2-7 4 0,-1 2 2 0,3-6 3 0,-4 6 1 0,4-6 3 16,0 0 2-16,-5 0 3 0,7 0 10 0,-8-6 5 0,6 0 6 0,2 2 5 15,-7-1 6-15,4-5 5 0,-3 5 2 0,0-4 1 0,-3-1 2 0,1 1-1 16,7-6 1-16,-13 0-1 0,8 6-4 0,-1-7-5 0,-2-4-6 0,-5 7-8 0,6-8-5 16,-6 2-12-16,0 1-9 0,0-3-13 0,0 0-11 0,0-1-10 0,0 1-10 15,0 2-7-15,0 5-10 0,-6-7-10 0,6 8-9 0,0-2-14 16,-5 6-15-16,5-3-18 0,-7 3-23 0,7 3-25 0,-8 2-25 0,8 1-23 0,-6 3-23 0,6-6-22 16,-7 12-22-16,7-6-46 0,0 3-55 0,-6 1-61 0,6 2-61 0,-5-1-15 15,5 4 12-15,0 1 27 0,0 1 35 0,-8-1 40 0,8-1 43 0,0 0 42 0,8 1 44 16,-8 1 43-16,0-7 44 0,5 1 56 0,1 5 65 0</inkml:trace>
  <inkml:trace contextRef="#ctx0" brushRef="#br0" timeOffset="80465.02">27907 12862 0 0,'6'4'80'0,"0"-4"121"0,1 6 77 0,1-6 58 15,-8 0 47-15,5 0 41 0,-5-6 35 0,7 6 35 0,-7-4 36 0,7-1 30 0,-7-1 31 0,5 3 6 16,3-1-11-16,-8-2-107 0,7 0-164 0,-2 6-90 0,-5-3-54 0,7 3-35 16,-7 0-22-16,0 0-18 0,0 0-17 0,0 0-14 15,0 0-16-15,0 0-14 0,0 0-12 0,7 3-9 0,-7 9-9 0,0-8-6 16,-7 5-6-16,7-4-1 0,0 11-3 0,0-7 1 0,-7 6 3 0,7-2 3 0,-5 2 3 0,5 0 2 0,-7 4 0 15,-1-4-2-15,8 6-3 0,-5-3-2 16,-2 3-6-16,0-2-3 0,7 5-1 0,-5-3-4 0,5-3-1 0,0-3 0 0,0 4 0 0,0 0-2 0,0-4 2 16,0-1-1-16,0 2 2 0,0-7 0 15,0 1 5-15,0 0 4 0,5 0 3 0,-5 0 4 0,0-5 3 0,0-1 2 0,0 1 4 0,0-5 4 0,0 0 7 16,0 0 5-16,0 0 4 0,0 0 4 0,0 0-2 0,0 0 2 0,0 0 0 0,0-5 0 16,0 1-1-16,-5-1 0 0,5-5 2 0,0 0-2 0,-8 0-1 0,8-4-6 0,-7 0-5 15,1-2-8-15,6 1-4 0,-6-3-2 0,-1-3-1 0,2 2-1 16,-4 1 0-16,-3-9 0 0,6 5 0 0,1 1 0 0,-11-3 0 0,11-1 0 0,-2 1 0 0,-5 0 0 15,4-1-3-15,1 1 1 0,2-1-1 0,-1 7 1 0,-2-9-2 0,3 3 0 16,-3 6 0-16,8-7 0 16,0 6-3-16,-5-2-1 0,5 1-3 0,0 1-1 0,5 0 0 0,-5 5-2 0,0-1 0 0,8-5-1 0,-8 6-3 0,5 4 1 15,3-4-4-15,-8-2 0 16,6 7-3-16,-1 0-3 0,2-1 1 0,1 5-2 0,-2-1-1 0,0 3 0 0,1-4 1 0,6 7 0 0,-5 0 1 0,3 0 2 0,1 7 0 16,2-4 3-16,-1 3 1 0,0 3 2 0,7 0 3 0,-8 1 2 0,3 1 1 15,-3-1 3-15,0 4 4 0,2-4-1 0,-1 4 2 0,0 2 1 0,-5-3 0 0,-3 2 1 16,2 0 0-16,-1 0 2 0,-6-2 0 0,0 2-6 0,0 0-8 0,0 0-11 15,0 0-11-15,-6 0-14 0,-1 0-12 0,2-2-12 0,-3 2-12 0,0 0-13 16,3-6-7-16,-8 7-14 0,7-2-11 0,-2-4-12 0,-4-1-15 0,5 3-9 16,2-3-9-16,-2 0-2 0,-1-5-5 0,8 7-2 15,-5-7-6-15,5 2-8 0,0-1-13 0,0-1-11 0,0-4-13 0,0 0-8 16,0 0-7-16,5 6-9 0,-5-6-9 0,0-6-6 0,8 6-5 0,-1-4-1 0,-2-7 6 0,-5 7 16 16,7-2 22-16,0-3 38 0,-2 0 41 0,3 0 45 0,-2-3 44 0,1-3 40 0,-1 6 39 0,-1 0 39 15,11-7 45-15,-16 1 44 0,12 1 47 0,-6 0 46 0,-1 0 45 0,4-7 37 16,-2 8 34-16,-2-8 17 0,3 6 8 0,3-4-8 0,-3 4-12 0,-3-4-17 15,2-1-18-15,0 1-19 0,0 4-21 0,-1-4-15 0,1-2-13 0,-2 3-13 0,9 3-10 16,-14 0-11-16,5 0-14 0,3 0-11 0,-1 7-12 0,-1-6-15 16,2 8-11-16,-8-4-18 0,5 5-18 0,-5-1-18 0,5 2-18 0,-5 4-16 0,9 0-14 0,-9 4-11 15,0 2-7-15,5-1-6 0,-5 5-6 0,7 5-2 0,-7-2-4 0,0 2-1 16,6 6 2-16,-6 3-1 0,0 1 4 0,7-1 2 0,-7 0 4 0,0 4 0 16,0 2 1-16,0 0 1 0,0 0-6 0,0-2-3 0,0 2-4 0,-7-2-3 15,7 3-3 1,0-1-2-16,7-6-2 0,-7 0-4 0,0 5 1 0,7-9-5 0,-7 5-3 0,7-7-13 0,-2 6-12 15,-5-8-19-15,8 2-19 0,-3 3-22 0,3-6-24 0,-8-2-26 16,6 2-26-16,-1-4-32 0,-5-1-33 0,7-1-41 0,-7 0-39 0,9-3-61 0,-9-2-67 0,0-4-59 0,0 0-50 0,0 0-1 0,0 0 15 0,0 0 32 31,-9-10 36-31,9 1 40 0,-7 0 43 0,7-1 47 0,-5-5 47 0,-1 0 51 0,-2 1 53 16,3-2 62-16,-3-3 74 0</inkml:trace>
  <inkml:trace contextRef="#ctx0" brushRef="#br0" timeOffset="80622.69">28142 12832 0 0,'-14'-9'17'0,"7"0"136"0,-6 3 84 0,7-3 64 0,-7-1 52 0,8 5 43 0,-2 1 43 0,7-7 32 0,-9 7 33 0,4-2 23 0,5 1 25 0,0 5 20 0,0-4 23 0,0 4-103 0,5-5-172 16,-5 5-97-16,9 0-62 0,-2-4-35 0,-2 4-29 0,3 0-19 0,-3 0-18 0,1-6-12 16,2 6-12-16,4 0-5 0,2 0-3 0,-8 0-4 0,6 6-3 0,2-6-13 15,-1 0-16-15,8 4-22 0,-11-4-27 0,4 5-32 0,-1-5-34 0,8 4-42 16,-8 1-44-16,0 1-92 0,-2-6-106 0,5 4-78 0,-5 2-58 0,1-6-17 16,4 0 4-16,-11 0 17 0,8 0 27 0,-7-6 38 0,7 2 42 0,-6-2 49 0,-1-3 51 15,0 0 57-15,9-1 60 0,-10-1 81 0,1 1 93 0</inkml:trace>
  <inkml:trace contextRef="#ctx0" brushRef="#br0" timeOffset="81605.35">28851 12893 0 0,'13'9'43'0,"-6"0"117"0,6-5 63 16,0 1 42-16,1-5 31 0,-1 6 31 0,-2-6 31 0,9 0 31 0,-6 4 32 0,-1-4 32 15,0 0 30-15,0 0 15 0,-2 0 11 0,5 0-86 0,-4 0-140 0,-6 0-67 16,0 6-26-16,1-6-10 0,1 0-1 0,-3 0-5 0,-5 0-14 0,0 0-12 15,0 0-16-15,0 0-16 0,0 0-15 0,0 5-17 0,0-5-16 0,0 0-15 16,6 4-13-16,-6-4-11 0,0 0-8 0,0 0-7 0,0 6-4 0,0-2-3 16,0 1-4-16,0-1-1 0,0 1 0 0,0 1-1 0,-6 3 3 0,6-3 0 0,0-2 1 15,0 2 1-15,0-1 1 0,-5-1-1 0,5 0 0 0,0 7 0 0,-8-11-1 0,8 3-2 16,-7 3-2-16,7 0-2 0,-6-3-2 0,6 3 1 0,-6-6-3 0,6 6 0 16,-7-6 0-16,7 4 0 0,-5-4-3 0,-3 0-1 0,0 0-2 15,8 0-4-15,-5 0 0 0,-1 0-3 0,-1-4 2 0,1-2 1 0,-7 0 1 0,6 3 2 16,1-3 1-16,-8 0-3 0,7-3 1 0,-6 0 2 0,7 0 0 0,-7-1 2 15,1-5 5-15,-2 4 4 0,8-8 2 0,-7 4 1 0,0 0 2 0,0-4 0 16,5 1 2-16,-5 2 0 0,3-2 4 0,1-9 7 0,-3 9 4 0,4-1 7 0,2-2 4 16,0-3 1-16,-1 6 1 0,2-3 3 0,5 2-1 0,0-6 1 0,-8 5 3 0,8 1-1 15,0-1 1-15,8-3-2 0,-8 2-4 0,0-3-7 0,5-1-3 0,-5 5-9 16,7-2-3-16,-7 1-6 0,6-3-3 0,-6 4-2 0,6 0-2 0,-6 2-3 16,8 2-2-16,-8 1-3 0,7 6-2 0,-7-6-1 0,0 5-2 0,0 5-2 15,5 1-2-15,-5-1-3 0,0 5-3 0,0 0-4 0,0 0-6 0,0 0-3 0,0 0-7 16,0 0-3-16,0 0 0 0,0 0 0 0,0 0 0 0,-5 5 1 0,5-1 1 15,0 1 1-15,0 5 5 0,-7 5 1 0,7-6 5 0,0 6 5 0,0 1 5 16,-8-2 6-16,8 5 8 0,0 2 3 0,0-3 2 0,-6 1 3 0,6 2 1 0,0 3 3 16,0-5 0-16,0 5 0 0,0-3 0 0,0 3 1 0,0-5 0 0,0 6 0 15,0-1 2-15,6-3-1 0,-6 1 0 0,8-2 0 0,-1 5 1 0,-2-1-4 16,4-3 1-16,-4-2-3 0,0-1 2 0,8 3-2 0,1-2 0 0,-7 2 2 0,6-3-2 16,6-3 0-16,-5 0 2 0,-2 0-2 0,7-1 1 0,1-5 2 0,-6 2 1 15,4-2 1-15,3 1 1 0,-10-4 1 0,10 3 10 0,-2-5 4 0,1 1 7 16,-6-5 5-16,6 6 5 0,-3-6 5 0,-2 3 7 0,4-3 6 0,-7 0 4 15,2 0 6-15,-1 0 7 0,1 0 2 0,-7-3 3 0,4 3-1 0,-3 0-4 16,-3-6-4-16,3 6-3 0,-3 0-5 0,2 0-9 0,0-5-6 0,-7 5-7 16,0 0-9-16,0 0-11 0,0 0-11 0,0 0-13 0,0 0-8 0,0 0-6 0,5 0-5 15,-5 0-3-15,0 0-1 0,0 5-4 0,0 1 3 0,0-3-1 16,0 3 1-16,-5 3 4 0,5-3 3 0,0 4 2 0,0-1 6 0,-7-4 8 0,7 5 2 16,-7-1 4-16,7 3 1 0,0-3 2 0,-5 0-1 0,5-5 1 0,0 7 0 0,0-7 0 15,-8 1 4-15,8 1 1 0,0-6 4 0,0 4 5 0,0-4 3 0,0 0 9 16,0 0 6-16,0 0 5 0,-5 0 3 0,5 0 0 0,0 0 2 0,0-4-1 15,-8-2-2-15,2 1-10 0,6 1-33 0,-5-7 0 0,-2 2 0 0,-7 0 0 16,7-7 0-16,1 7 0 0,-8-6 0 0,2-4 0 0,6 4 0 0,-7-5 0 16,-2 7 0-16,3-8 0 0,7 2 0 0,-10 4 0 0,10-4 0 0,-3-1 0 0,2 7 0 15,1-8 0-15,-3 6 0 0,1-4 0 0,7 4 0 0,-6-5 0 0,6 1 0 16,-6 4 0-16,6-4 0 0,0 0 0 0,0-2 0 0,0-3 0 0,0 6 0 16,0-9 0-16,0 9 0 15,0-7 0-15,6 6 0 0,-6-5 0 0,0 3 0 0,6-3 0 0,-6 5 0 0,7 0 0 0,-7-1 0 0,0-1 0 0,8 8 0 16,-3-2-5-16,-5 0-10 0,6 0-2 0,-6 6 1 15,8 0-3-15,-3-1 1 0,-5 4-4 0,8-3 2 0,-1 3-2 0,-7 1 0 16,5 1-1-16,-5 4-2 0,7-4-2 0,-2 4-4 0,-5 0 2 0,7 0-4 0,-7 0 0 0,8 0 0 0,-8 4 2 16,6 0 2-16,1 1 3 0,-7 1 1 0,6-2 5 0,-1 7 3 15,2-1 6-15,-7-1 4 0,9 0 6 0,-4 1 6 0,1 4 4 0,1 2 8 0,-7-7 2 16,5 6 4-16,4 0 1 0,-2 5 2 0,-7-6 0 0,5 0 2 0,-5 2 1 16,0 2 4-16,6-3-3 0,-6 6 1 0,0-8-1 0,0 7 0 0,0 0-4 15,0-2-2-15,0 9-1 0,-6-9-2 0,6 1 0 0,-5 7-3 16,5-3-1-16,-7-2-1 0,7 3-7 0,-9 0 0 0,4 1-4 0,-2-7-1 0,7 9-2 15,-6-9 0-15,6 7-4 0,-5-6-1 0,5 1-5 0,0 5-7 0,0-7-7 0,0 3-11 16,0-2-10-16,0-5-15 16,5 5-16-16,-5 2-20 0,6-8-25 0,1 2-37 0,-7 0-36 0,5 0-47 0,4 0-48 0,-2 0-84 0,-2 0-93 0,1-6-77 15,2 1-61-15,-8-1-15 0,5-4 8 0,3-1 27 0,-3-4 33 0,-5 0 40 0,7-4 45 16,-7-6 53-16,7 0 55 0,-7-8 62 0,0 2 62 0,5-8 78 0,-5-1 83 16</inkml:trace>
  <inkml:trace contextRef="#ctx0" brushRef="#br0" timeOffset="86285.95">2004 4853 39 0,'0'-6'116'0,"0"-3"42"0,0 3 31 0,-5-4 28 0,5-1 25 0,0 8 24 0,0-7 22 16,-6 1 23-16,6-3 20 0,0 8 18 0,0-6 18 0,0 0-49 0,0 6-88 0,0-5-56 0,6-3-39 0,-6 9-22 0,0-3-11 0,5-3-11 0,-5 3-8 15,8-3-7-15,-8 5-8 0,8-1-9 0,-8-1-6 0,5 3-4 0,-5 3-4 0,8-7-5 16,-8 7-3-16,5-5-2 0,0 5-1 0,-5 0-3 0,9 0-4 0,-9 0-2 0,7 5-1 16,-2 2-3-16,1-7-4 0,-6 3 0 0,7 8-3 0,-1-7-2 0,2 5-2 0,-3 1 0 15,2 1 0-15,-1-1-1 0,8 4 0 0,-7-4-2 0,-2 4 0 0,4 2-2 16,1-3 0-16,-2 2 0 0,5 0 1 0,-7 0-1 0,7 0 0 0,-6-6-4 0,6 7-8 16,-7-2-13-16,8 0-19 0,-2-5-16 0,-4 6-17 0,3 0-25 0,2-6-31 15,2 6-45-15,-9-6-54 0,7 3-68 0,1-3-74 0,-2 4-30 0,1-2-5 16,1-1 8-16,-4-1 17 0,4-3 25 0,-7 3 30 0,6 1 32 15,1-5 31-15,-9 4 38 0,10-3 42 0,-9-2 51 0,5 2 59 0</inkml:trace>
  <inkml:trace contextRef="#ctx0" brushRef="#br0" timeOffset="86492.43">2573 5100 45 0,'0'-4'123'0,"0"-2"43"0,-8 1 30 0,8 1 30 0,0-1 27 16,0 1 27-16,-6-2 27 15,1 3 27-15,5-3 26 0,-7 0 26 0,7-3 25 0,0 9-45 0,0-6-88 0,-9 2-52 16,9-1-38-16,0-1-22 0,0 6-11 0,0 0-13 0,0 0-15 0,0 0-18 15,0 0-21-15,0 0-21 0,0 0-22 0,0 0-13 0,0 0-16 0,0 0-10 0,0 0-10 16,0 0-6-16,9 0-4 0,-9 0-5 0,7 0 0 0,-2 6-2 0,1-1 3 0,-6-5 4 16,8 4 7-16,5 2 7 0,-8 0 5 0,2-3 7 0,0 3 3 0,-2 0-3 15,10-3 1-15,-10 3-16 0,9-2-22 0,-9 5-23 0,3-4-29 0,5 5-41 0,-7-4-52 16,6 3-73-16,-3 1-80 0,-4-1-52 16,8 2-35-16,-8-2-9 0,4 7 1 0,-2-7 12 0,-2 0 17 0,2 6 30 0,-1-6 37 0,-6 3 37 0,6 1 42 0,-6-4 52 0,0-3 55 15,0 3 68-15,-6 3 67 0</inkml:trace>
  <inkml:trace contextRef="#ctx0" brushRef="#br0" timeOffset="86713.79">2833 5438 0 0,'6'5'1'16,"1"-5"98"-16,-7 4 68 0,0-4 48 0,0 0 35 15,6-4 37-15,-6 4 37 0,0 0 36 0,0-5 36 0,0 5 31 0,-6-6 27 0,6 6 28 0,0 0 24 0,0 0-72 16,0 0-127-16,0 0-69 0,0 0-36 0,0 0-22 0,0 0-17 0,0 0-20 16,0 0-21-16,0 0-22 0,0 0-22 0,0 0-17 0,0-4-16 0,0 4-10 15,0 0-13-15,6 0-7 16,-6 0-8-16,0-6-5 0,8 6-6 0,-8 0-1 0,5 0-1 0,0 0-1 15,-5 0 0-15,8 0-3 0,-2 0-2 0,1 0-5 0,1 0-2 0,-3 6-10 0,2-6-11 16,5 0-20-16,-5 4-20 0,-1-4-26 0,2 0-24 0,-2 6-31 0,6-1-36 0,-4-5-57 16,-2 4-70-16,1-4-67 0,-1 5-63 0,-1-5-20 0,2 4 1 0,2 2 17 15,-4-1 27-15,-5-5 32 0,0 0 36 0,6 4 41 0,-6-4 39 0,0 0 45 0,-6 6 45 0,1-6 60 0,5 0 71 0</inkml:trace>
  <inkml:trace contextRef="#ctx0" brushRef="#br0" timeOffset="87092.54">2736 5559 1 0,'0'-9'89'0,"0"4"73"0,5 1 50 0,-5-8 42 16,0 8 36-16,0-5 36 0,0 4 39 0,0-5 34 0,0 5 32 0,0-4 31 16,7 2 25-16,-7-2-13 0,0 5-43 0,0-1-72 0,6-5-92 0,-6 5-50 15,6 1-29-15,2-1-21 0,-8-1-16 0,7 2-21 0,-2-2-23 0,1 6-18 16,-6-4-20-16,8 4-13 0,-3 0-12 0,3 0-6 0,-3 0-9 0,3 4-6 15,-2-4-5-15,1 6-6 0,-1-2-4 0,7 2-2 0,-5-1-1 0,-3-1-1 16,0 5 0-16,9-3 0 0,-7 3 1 0,1 0 3 0,4 3 0 0,-5-3 1 0,-2 6-1 16,8-6 0-16,-5 7 0 0,-2-1-1 0,6-2-1 0,-4-2-1 0,5 2-4 15,-7 2-1-15,-1 0-3 0,2-6-1 0,7 1-1 0,-8 1-3 0,1-1 1 16,-2-1-1-16,3-4 0 0,0-1 2 0,-3 2 1 0,1-3 5 0,2-3 4 0,-3 0 5 16,-5 0 9-16,8-3 10 0,-3 3 15 0,-5-6 12 0,7 2 11 0,-7-7 11 15,7 8 11-15,-7-7 8 0,5-1 10 0,-5 1 6 0,0-4 5 0,0 4 1 16,0-5-1-16,7 2-4 0,-7 2-4 0,-7-8-10 0,7 4-15 0,0 0-10 15,0 0-13-15,0-3-11 0,0 2-11 0,-5-3-14 0,5 5-14 0,0-6-19 16,-7 0-19-16,7 6-19 0,0-6-19 0,0 0-22 0,-7 7-23 0,7-3-31 16,0 2-33-16,-5 4-47 0,5 1-54 0,0 0-128 0,-8-3-163 0,8 8-65 0,0 4-21 15,0-5 10-15,0 5 27 0,8-10 28 0,-8 10 38 0,0 0 42 0,0-5 46 0,0 5 53 16,-8-4 57-16,8-1 66 0,-5-5 75 0</inkml:trace>
  <inkml:trace contextRef="#ctx0" brushRef="#br0" timeOffset="99791.15">22391 12838 0 0,'0'-9'40'0,"0"9"21"0,0-12 6 0,-7 9 6 0,7-3 7 0,0 1 8 0,-6 1 15 0,6-2 18 0,-8-3 19 0,8 5 22 0,-5-1 23 0,5-1-13 0,0 2-39 0,-7 4-13 0,7-6 3 0,-6 1 11 0,6 5 17 0,0-4 9 0,-7 4 10 16,7-5-3-16,0 5-3 0,-7-4-9 0,7 4-14 0,0 0-11 0,0 0-11 0,0 0-9 0,-7-6-3 16,7 6 2-16,0 0 0 0,0 0 5 0,-5 0 4 0,5 0 2 15,0 0 3-15,0 0 4 0,0 0 3 0,-8-4 1 0,8 4 4 0,0 0 1 0,0 0 1 16,0 0-4-16,0 0-4 0,0 0-3 0,0 0-6 0,0 0-4 16,0 0-4-16,0 0-5 0,0 0-1 0,0 0-3 0,0 0-2 0,0-5-6 0,0 5-2 15,0 0-8-15,0-6-6 0,0 3-7 0,8 3-6 0,-8-7-5 0,0 2-6 0,5 5-6 16,-5-4-5-16,7-1-6 0,-7-1-7 0,7 6-5 0,0-4-3 0,-1 1-6 15,1 3 0-15,-2 0-5 0,3-6 1 0,-2 6-2 0,7 6-1 0,-6-6-4 16,7 3 0-16,-9 1-2 0,9 2-1 0,-2-1-1 0,1 4 1 0,-6 1-1 0,5 1 1 16,1-1-1-16,1 3 1 0,-9-2-3 0,11 4 1 0,-11-2-1 0,8 8 1 15,-8-6 0-15,3 0 1 0,5 3-1 0,-7 1 1 0,1-4 0 0,-7 4-4 0,6 2-1 16,2-2-7-16,-8 1-5 0,0-1-5 0,0 0-8 0,0 1-3 0,0-5-4 16,-8 4-4-16,8-4 0 0,0 0-1 0,-6 0-1 0,6-2 1 0,-7 2 1 15,7-4 2-15,-6-1 5 0,6-1 4 0,-5-5 10 0,5 1 9 0,0 1 9 16,-8-2 10-16,8 1 7 0,0-5 4 15,-8 6 5-15,8-6 1 0,0 0 3 0,-5 0 1 0,-2 0 2 0,7-6 3 0,-6 6 4 0,6-5 6 0,-5 1 5 0,-4-2 4 16,9 1 3-16,-7 1 2 0,7 0 2 0,-5-7 0 0,5 1 1 0,0 5-1 16,-6-4 1-16,6-6 0 0,0 6-2 15,0-7-1-15,0 7-6 0,0-6-6 0,0 2-7 0,6-8-8 0,-6 6-6 0,0-3-10 0,5 2-3 0,2-4-5 0,-7 1-3 16,9 0-4-16,-4-1-2 0,1 1-3 0,1-6-5 0,6 11-1 0,-5-5-5 16,-3-2-1-16,8 2-8 0,-7 5-5 0,7-2-11 0,0 7-10 15,-7-6-16-15,9 11-19 0,-10-7-19 0,9 8-20 0,-9-4-25 0,10 2-27 0,-3 1-34 0,-5 4-36 16,6 0-58-16,-5 4-66 0,3-4-85 0,-6 5-92 0,11 2-25 0,-11-4 3 15,2 3 21-15,4-1 33 0,-2-1 33 0,-2 2 39 0,-2-2 44 0,-5 1 47 0,7-5 51 16,-7 0 54-16,0 0 65 0,0 0 69 0</inkml:trace>
  <inkml:trace contextRef="#ctx0" brushRef="#br0" timeOffset="100312.42">22937 12759 0 0,'-5'6'10'0,"5"-6"128"0,5 0 85 0,-5 0 57 0,7 0 40 0,-7 0 32 0,6-6 27 0,1 1 26 0,7 1 26 0,4-1 29 16,-10-5 23-16,5 6 27 0,-8-1 27 0,-5-4-87 0,9 2-148 0,-4 2-86 0,-5 1-55 0,5 4-23 0,-5-5-7 0,8 5-4 0,-8 0-2 0,0 0-7 0,0 0-11 0,0 0-10 0,0 0-7 16,0 0-8-16,0 0-9 0,0 5-12 15,5-1-11-15,-5 1-12 0,0 2-10 0,0 2-6 0,0 0-6 0,0 6-1 0,8-6-1 0,-8 7-2 0,0-2 3 0,0 5-1 16,0-4-3-16,0 6-2 0,-8-3-3 0,8 1-2 0,0 6-1 0,0-5-1 31,-5 5-2-31,5-1-1 0,0 1-2 0,0-1-2 0,-8 0-3 0,8 4-4 16,0-1 1-16,0 1-3 0,0-4 0 0,0 0 1 0,0 0-2 0,0-3 1 15,0 3-1-15,0-4 0 0,0-6 1 0,0 1 0 0,0 1-1 0,0-7 5 16,0 0 2-16,0-5 1 0,0 2 4 0,0-1 5 0,0-5 4 0,0 0 7 0,0 0 6 16,0 0 3-16,0 0 4 0,0 0 2 0,0 0-2 0,0 0 3 0,0 0 1 15,0-5 2-15,-5-1 3 0,5 2 5 0,0-1 4 0,-5-4 3 0,5-1 1 0,-9 0-4 16,9-5-2-16,0 6-1 0,-5-12 0 0,5 7-1 0,-7-5 1 0,7 0 1 16,-6-7-1-16,6 3-2 0,0-3-4 0,-8 4-3 0,8-9-6 0,0 1-7 15,0 6-3-15,-6-4-6 0,6-7-2 0,0 6-6 0,0-1 1 0,0-4-3 0,0 4 0 16,6-3-3-16,-6 3 1 0,0 2-3 0,0-3-2 0,0 4 1 0,8-4-1 15,-8 7 0-15,0-1 0 0,6 5-3 0,-6 2 1 0,0 2-3 0,7 1 0 0,-7 6-4 16,0 0 0-16,5 0-1 0,-5-3-2 0,9 8 1 0,-4-1-4 16,0-1 2-16,3 2-5 0,-3 0 4 0,11-1-1 0,-5 5 1 0,2 0 2 15,0 0 0-15,8 0 3 0,-8 5 2 0,6-1 0 0,1 6 2 0,-1-1 2 0,0 3 1 16,-1-3 3-16,3 6 1 0,-8-2 4 0,0 1-1 0,6 2 4 0,-11-1 0 16,5-1 2-16,-6 6 2 0,-2-5 3 0,2 3 1 0,0-3 2 0,-7 4 2 15,0-4 0-15,-7 6 2 0,7-6 2 0,-7 3 0 0,2-2 0 0,-10-2-5 0,2 0-7 16,7 0-9-16,-7 1-9 0,-6 1-16 0,7-2-16 0,-4-4-18 0,-2-1-22 15,-1 3-26-15,6-3-30 0,-8 0-37 0,8-5-45 0,-6 7-75 0,7-7-89 16,-8 2-90-16,7-1-89 0,0-1-26 0,0 2 2 0,-8-2 19 0,11-4 28 0,1 0 36 16,-3 0 39-16,-2 0 44 0,1 0 48 0,8-4 56 0,-9-2 58 0,7-3 76 15,1 3 79-15</inkml:trace>
  <inkml:trace contextRef="#ctx0" brushRef="#br0" timeOffset="101402.09">28089 11616 0 0,'-5'-4'25'0,"-2"-5"42"0,7-3 23 0,-9 3 26 0,4-1 28 0,-1-4 31 0,-1 4 31 0,2-5 28 0,-3 0 26 0,0 6 25 0,3-7 24 0,-1 4-10 0,-1 0-28 0,1-1-14 0,-2 2-9 0,3 1 1 0,-2-4 1 0,0 4-10 16,2 1-15-16,-2 3-13 0,7-3-19 0,-8-1-9 16,8 5-9-16,-5 1-6 0,5-2-4 0,0 1-5 0,-7 1-8 0,7 4-7 0,0-5-12 0,0 5-12 0,0 0-18 15,0 0-14-15,0 0-15 0,0 0-17 0,0 0-13 0,0 0-15 0,0 0-9 16,0 0-10-16,0 0-10 0,0 0-7 0,0 5-9 0,0-1-2 0,0 1-5 16,0 5 2-16,0 1 2 0,0-1 5 0,-7 3 3 0,7 2 7 15,0 5 5-15,-5-1 4 0,5 2 2 0,-8 3 0 0,1 0-1 0,7-5 1 0,-6 11 1 16,0-5-2-16,-1-1-1 0,2 1-2 0,5 2 0 0,-9-3-1 0,4 1-1 0,-2 6-1 15,7-7 2-15,-6 0-2 0,6 6 0 0,0-5-2 0,0-1 2 16,0 0-2-16,6 0-3 0,-6-5-1 0,7 6 0 0,-2-7 0 0,4 9-1 0,-4-9 1 16,8 1-4-16,-7-4-3 0,9 6-6 0,-3-8-11 0,0 2-12 0,3 0-16 0,-3 0-17 15,8 0-15-15,-7-6-18 0,-2 0-14 0,10 3-14 0,-8-8-12 0,1 5-18 16,6-4-18 0,-9-1-24-16,2 2-29 0,1-6-35 0,6 0-33 0,-7 0-32 0,-2-6-28 0,4 2-24 0,-9-1 4 0,7 1 19 0,1-1 20 0,-9-5 24 0,2 1 27 0,-1-3 28 15,1 3 34-15,-7 0 34 0,0 0 42 0,0-7 42 0,0 1 46 0,0 6 62 16</inkml:trace>
  <inkml:trace contextRef="#ctx0" brushRef="#br0" timeOffset="101797.54">28142 11850 0 0,'0'-4'11'0,"-7"-1"121"0,0 1 65 0,7-2 44 0,-7 6 29 0,7-4 26 0,-5-1 21 16,5-1 17-16,0 3 16 0,0 3 14 0,-8-6 13 0,8 0 15 0,0 6 16 16,0-4-87-16,8-5-148 0,-8 4-64 0,0 5-21 0,0-6-4 0,0 6 5 15,0-4 7-15,0 4 8 0,5-5 8 0,-5 1 9 0,0 4 7 0,0-5 4 0,0 5 1 16,0 0 0-16,0 0-10 0,0 0-7 0,0-7-12 0,0 7-14 0,0-4-14 15,0 4-13-15,7-5-12 0,-7 5-12 0,0-4-9 0,7 4-10 0,-7 0-6 16,7-5-5-16,-1 5-4 0,1 0-2 0,-2 0-3 0,3 0-1 0,3 0-1 16,-3 5 1-16,5-5 2 0,0 4 1 0,-8 1 0 0,9-1 2 0,-1 8 1 15,1-8 1-15,-2 5 1 0,-4 2 0 0,5-2 1 0,-7 7-1 0,-1-7-2 0,11 6 0 16,-11-2-2-16,-5 2-4 0,6 0-6 0,-6 0-5 0,0 0-9 0,0 0-6 16,0-2-8-16,0 2-8 0,-6 6-4 0,6-12-3 0,-5 4-2 0,-4 2-2 0,9 0 4 15,-7-3-2-15,2-3 4 0,-1 0 7 0,6-5 4 0,-8 7 7 0,3-7 10 16,5 2 8-16,-8-1 8 0,8-1 9 0,-5-4 7 0,-2 0 5 0,7 6 4 15,-7-6 3-15,7 0 5 0,-7 0 4 0,1-6 6 0,6 6 4 0,-7-4 10 16,7 4 7-16,0-5 5 0,-5-1 3 0,5 2 4 0,0-2 1 0,-9-3 1 0,9 4 0 16,0-5 0-16,0 7 0 0,0-9-2 0,0-3-4 0,9 6-7 0,-9-4-8 15,0 2-10-15,5-5-9 0,-5-2-8 0,7 3-7 0,-7-4-5 0,6-1-4 16,1 6-5-16,0-7-6 0,0 3-4 0,-2-3-5 0,3 2-7 0,-3-1-11 0,3 2-12 16,-2 2-13-16,-1 1-14 0,2 2-15 0,-7 1-18 0,9-2-18 0,-4 4-24 15,-5 7-28-15,6-3-27 0,-6 2-33 0,7-1-41 0,-2 5-47 0,-5-6-49 16,8 6-47-16,0 6-39 0,-3-6-28 0,-5 0-2 0,6 5 20 0,1-1 27 0,-1 2 31 15,2-6 39-15,-3 3 40 0,2 3 44 0,-7-6 44 0,6 4 50 0,0-4 52 0,-6 5 52 16,7-5 70-16</inkml:trace>
  <inkml:trace contextRef="#ctx0" brushRef="#br0" timeOffset="102243.4">28480 11719 0 0,'0'9'24'0,"0"-3"141"16,0-1 78-16,0-5 51 0,0 0 41 0,0 0 34 0,0 0 36 0,0-5 32 16,12-1 35-16,-4-3 33 0,-2 5 31 0,-6-1 32 0,7-2 31 0,-7 4-102 15,0-3-173-15,0 1-89 0,0 5-41 0,6-4-18 0,-6 4-6 16,0 0-13-16,0 0-12 0,0 0-18 0,0 0-20 0,0 0-18 0,0 0-19 0,0 0-16 15,0 0-15-15,0 4-12 0,0 1-12 0,0 4-8 0,0-2-9 0,0 2-3 0,5 0-1 0,-5 6 0 16,0 1 2-16,7-2 3 0,-7 5 3 0,0 2 2 0,9-3 2 0,-9 1-1 16,0 2 2-16,0-2-4 0,0 1 1 0,0-5-1 0,0 4-2 0,0-1-2 15,0-2-2-15,5-1-1 0,-5 3-1 0,0-6-1 0,0 3 0 0,0-2 1 0,0-4 1 16,0 6 0-16,0-4-1 0,0-1 1 0,0-1 0 0,7-5 1 16,-7 7-1-16,0-7 1 0,0 1 1 0,0 1 4 0,0-6 5 0,0 0 3 0,0 0 4 15,0 0 1-15,0 0 0 0,0 0 2 0,0 0-1 0,0 0 2 0,-7-6-2 16,7 1 1-16,0 1-2 0,-5-2-1 0,5-3 0 0,-9 0-2 0,2-1-5 15,7-1-1-15,-5 1-6 0,5 1-2 0,-6-6 1 0,-1 0 0 0,1 0-2 16,-2 0-2-16,8 2-3 0,-5-8-1 0,-2 3 1 16,1-1 0-16,6-2-4 0,-6 3 1 0,-2-3-4 0,8-3 1 0,0 5-2 0,-7-6 2 0,7 5-2 0,0-5-2 15,0 7 3-15,0-6-2 0,0 3 5 0,7 2-3 0,-7 1 1 0,8-3 0 0,-8 2-3 16,6 3 1-16,0 2-1 0,-6-1 0 0,7 6-1 0,-2-1-2 0,-5 1 1 16,8 3-1-16,-2-3 1 0,-6 9 0 0,7-6 1 15,-1 6-1-15,-1 0 4 0,2 0-1 0,2 0 1 0,-4 6 1 0,2-1 2 0,-1-1 0 0,8 2 4 16,-7 3-1-16,4 1 3 0,-3-1 1 0,-3 2 1 0,3-2 1 15,4 7 1-15,-5-7 1 0,0 0-1 0,-2 6 2 0,-5-6 2 0,8 1-1 0,-8 5 1 0,0-6 0 16,0 1-1-16,0 1-5 0,0-1-2 0,-8-1-10 0,3 6-9 0,-2-6-12 16,0 0-9-16,2 3-15 0,-2-3-11 0,-6-5-17 0,5 7-14 0,-3-2-16 0,4-5-14 15,-7 8-19-15,1-9-17 0,8 3-16 0,-11-1-16 16,11-1-24-16,-1 2-28 0,-7 3-47 0,5-5-52 0,3-4-52 0,5 5-47 0,-7 2-8 0,1-4 12 0,6-3 21 16,0 0 26-16,0 0 31 0,0 0 33 0,0 0 34 0,0 0 37 0,0 0 44 15,0-3 47-15,0-9 57 0,6 8 71 0</inkml:trace>
  <inkml:trace contextRef="#ctx0" brushRef="#br0" timeOffset="102477.17">28703 11493 0 0,'5'-3'23'0,"-5"3"141"0,5-6 81 0,4 3 54 0,-9-3 43 0,5-4 36 0,-5 1 31 0,7 4 30 0,-1-5 29 0,-6 1 25 0,7-2 28 0,-1 1 27 15,2 1 26-15,-3 3-101 0,2 3-178 0,-1-3-90 0,0 2-48 0,2-2-24 0,-1 1-9 0,-2 5-9 0,4 0-8 0,-4-4-6 0,0 4-6 0,-5 4-6 16,8-4-6-16,-3 5-8 0,3-5-11 15,-8 6-10-15,6 4-9 0,1-1-7 0,-7 0-5 0,6 1-7 0,-6 4-2 16,7 2-1-16,-7 2-6 0,6 3-1 0,-6-2-5 0,0 1-12 0,0 5-16 0,-6-7-19 16,6 6-27-16,-7 1-26 0,1-1-32 0,-1-3-38 0,1 2-44 0,-7 3-70 15,0-7-85-15,-6 6-96 0,4-1-95 0,-4 0-36 0,0-4-7 0,-6 3 16 0,6-2 27 0,-10 3 35 16,10-9 44-16,-6 4 44 0,-2-10 51 0,3 6 55 0,-3-10 59 0,-6-1 73 16,6-4 77-16</inkml:trace>
  <inkml:trace contextRef="#ctx0" brushRef="#br0" timeOffset="122503.73">30435 12285 31 0,'0'-4'116'0,"-7"-1"45"0,7-1 37 0,0 2 30 0,-8 4 27 0,8-5 26 15,0 1 20-15,-5-5 23 0,5 3 21 0,0 0 21 0,0 2 23 0,0-1-41 0,-8-1-74 0,8 6-59 0,0-9-44 0,-6 5-25 0,6-1-12 0,0 1-10 0,-5-2-7 0,5 0-5 0,0 3-4 16,-8-3-3-16,8 0-7 0,0 3-4 0,-8-3-8 0,8 1-4 0,0 1-6 16,0 0-5-16,-5-1-4 0,5 5-3 0,0-6-4 0,0 2 0 0,-6-2-2 0,6 1 2 15,0 1-4-15,0-2 2 0,-7 1-4 0,7 5 2 0,0-4-2 0,0-1 1 16,0 5-2 0,0-4-2-16,0 4 0 0,-5-6-2 0,5 6-2 0,0 0-2 0,0-4-3 0,0 4-3 0,0 0-3 0,0-5-3 0,0 5-5 0,0 0-2 15,0 0-6-15,0 0-2 0,0 0-5 0,0 0-2 0,0 0-5 0,0 0-5 16,0 0-4-16,0 0-6 15,0 0-3-15,0 0-8 0,0 0-4 0,0 0-5 0,0 0-6 0,0 0-4 0,0 0-4 0,0 0-8 0,0 0-5 0,0 0 2 0,0 0 4 16,0 0 2-16,-9 5 4 0,9-1 1 0,0 2 5 0,-5-2 2 0,5 5 6 16,-7 6 1-16,7-4 6 0,-6 4 4 15,6 4 7-15,-5-1 6 0,-4 3 7 0,9 3 2 0,-7 1-3 0,2 3-2 0,-2-2 2 16,7 2 0-16,-6 2 2 0,0-2 0 0,-2 2 2 0,8 1-1 0,-7-3 0 0,7 2 1 0,-5-6 1 0,5 1 1 16,-6 3 3-16,6-2-1 0,-8-7-1 0,8 5 2 0,0-3 0 0,0 1 1 15,0-1-4-15,0-2 3 0,0-5-1 0,0 7 1 0,0-8 1 0,0 2-1 0,0 0 2 16,0-6-3-16,0 7 1 0,8-7-3 0,-8-4 2 0,0 5 2 0,6-4 0 15,-6-3 2-15,0 3 4 0,0 0 1 0,0-3 2 0,0-3 4 0,5 0 9 32,-5 0 7-32,0 0 16 0,0 0 6 0,0 0 10 0,0 0 2 0,7-3 2 15,-7 3 2-15,0-6 2 0,8-3-2 0,-8 3 1 0,6-4-5 0,-6-1 1 0,6 4-7 16,-6-8-8-16,7 0-14 0,-2 0-12 0,-5 0-11 0,7-4-10 0,2 4-5 16,-4-4-5-16,-5 5-2 0,6-7-4 0,1 2-2 0,-2-2-3 0,4 3-2 15,-4 3 1-15,2-5-4 0,-1 0 0 0,-1 2 1 0,3 2-1 0,0 1 2 0,-3 2-1 16,1-8-1-16,2 12-1 0,-8-6 1 0,5 6-3 0,3 0-1 0,-8-3-3 15,7 8-3-15,-7-1-5 0,5-1-3 0,-5 2-5 0,0 4-3 0,0 0-3 0,7 0-1 16,0 0-3-16,-7 4-2 0,5 2 0 0,-5-1 2 0,8-1 1 0,-3 8 1 16,-5-3 5-16,8 4 4 0,-2 2 5 0,-6 0 7 0,5 0 7 0,2 0 3 15,-7 3 3-15,9 3 5 0,-9-7 1 0,5 6 4 0,-5-1 2 0,0 1 1 16,7-1 1-16,-7-4-1 0,0 4 1 0,6-4 1 0,-6 0-2 0,0 4 2 16,5-8-1-16,-5 4 1 0,0-2 0 0,9-3-2 0,-9 4 1 0,7-2-1 15,-7-3 1-15,0 1 0 0,0-7-2 0,5 8 2 0,-5-7 1 0,6 2 0 0,-6 0 3 16,0-3 1-16,7-3 4 0,-7 6 3 0,6 0 5 0,-6-6 3 0,8 0 4 15,-1 0 3-15,-2 0 2 0,-5 0 3 0,6 0 1 0,7-6 1 0,-5 0 1 0,-3 3-1 16,9-3 2-16,-9 0-5 0,10-3-4 0,-9 0-2 0,7-1-4 0,-8-5-3 16,9 6-3-16,-1-6-3 0,1 0-5 0,-7-4-1 0,5 4-3 0,0-4-1 15,-4 5-1-15,4-7-2 0,-4 8-1 0,3-8-1 0,-3 0 2 0,4 8-4 16,-5-8 2-16,0 3 2 0,-1 3-2 0,1-4 2 0,-1 4 3 0,1 0 0 16,-7 0 1-16,6 5 1 0,-6-4-2 0,0 4-2 0,0 6-1 0,0-6-2 0,0 6-4 15,0-2-5-15,-6 0-5 0,6 2-3 0,0 4-8 0,-7 0-4 16,1-5-5-16,-1 10-3 0,1-5-4 0,-1 4-3 0,0 2-1 0,-5 0-1 0,4 3 3 15,3-4-2-15,-9 9 3 0,9-5 4 0,-10 6 5 0,9 0 2 0,0 0 4 0,-1 0 4 16,-5 0 3-16,12-2 5 0,-7 2 2 0,0 0 2 0,1 0 5 0,6-5-2 16,-7 4 3-16,1 2 2 0,6-7 0 0,0 4 1 0,-8-2-1 0,8 5 2 15,0-7 1-15,0 0 0 0,0 1 3 0,0-1-1 0,0-4 1 0,0 5-1 16,0-4 2-16,8 3 2 0,-8-4 1 0,0-1 3 0,6 2 3 0,1-2 5 16,-7 1 3-16,0-5 3 0,6 6 4 0,1-6 3 0,0 0 2 0,-7 0 3 0,7 0 4 15,-2 0-1-15,2-6 3 0,-7 1 1 0,6 1-1 0,0-2-1 0,2 2 0 16,-8-5-2-16,7-2-3 0,-2 1-2 0,3 1-4 0,-8 0-4 0,6-6-1 15,-1-1-5-15,3 2-1 0,-3 1-4 0,-5-2 0 0,7-1-5 0,-7 2 0 0,7-1-3 16,-7 5-2-16,7-5-3 0,-7 6 1 0,0-1-4 16,6 1-4-16,-6 4-9 0,0-2-6 0,0 7-13 0,0-3-14 0,0 3-5 0,0 0-4 0,0 0-4 15,0 0 1-15,0 3-1 0,0 9 2 0,-6-8 1 0,6 5 1 0,-7 6 3 0,7 0 3 16,-7 0 9-16,7-2 7 0,-7 8 13 0,7 0 11 0,-5-3 7 0,5 1 4 16,-8-4 2-16,8 4 2 0,-5 2 0 0,5-3-2 0,0 3-2 0,0-6-1 15,0 0 0-15,0-2 0 0,0 2 0 0,0 0 1 0,5-6 0 16,-5 1 3-16,0-1 1 0,8 2 4 0,-3-1 4 0,-5-5 5 0,7-1 8 15,0 6 8-15,0-10 7 0,-1 5 8 0,1-5 2 0,6 0 9 0,-7 0 1 0,7-5 2 16,-5 5 3-16,5-10-1 0,-3 6-1 0,4-7-1 0,1 1-5 0,4 1-4 0,-6-6-6 16,0 0-10-16,5-4-5 0,-4 5-4 0,4-5-4 0,-2-2-5 0,-5 2-2 0,2-5-6 15,2 4-2-15,-3-5-3 0,-7 1-3 0,10-1-3 0,-10 1-3 0,3-4-4 16,3-2-3-16,-11 6-3 0,7-7-2 0,2 4-5 0,-9-4-1 0,5 1-5 16,-5 2 1-16,0-2 0 0,0 6-2 0,0-1 1 0,-5 5-2 0,5-3-2 15,0 8 3-15,-9-5 2 0,2 11-4 0,7-1 0 0,-5 0-6 0,-1 5-5 16,-2-1-1-16,3 6-1 0,-10 6-3 0,10-6-2 0,-7 9 0 0,-3 3-2 0,2-3 3 15,2 10 1-15,-5-5 2 0,5 11-1 0,-1-6 5 0,-4 7 4 0,5-3 7 16,-2-3 5-16,5 4 3 0,-4 1 1 0,5-5 6 0,2 3 4 0,-3-2 5 0,8-6 6 16,-7 3 4-16,7-2 5 0,0-2 3 0,-5 0 5 0,10 0 2 0,-5 2 4 0,0-1 4 15,0-1 4-15,7-4 3 0,1 5 2 0,-3-2 3 0,2 2 2 0,0-3-1 16,6 2 2-16,0 0 1 0,-7 0 0 0,6-4-1 16,2 5-1-16,-1 0 0 0,0-6-2 0,0 6 0 0,1 0-2 0,-1-5-2 0,-6-1-4 0,5 6-3 15,-7-6-5-15,10 3-4 0,-10-3-3 0,3-5-5 0,-8 5-5 0,6 2-1 16,-1-7-3-16,-5 2-1 0,0 3-2 0,0-3 2 0,0-2 1 0,0 1 0 15,-5-1 3-15,5 1-1 0,-6 1 2 0,-2-2 0 0,3 1-1 0,-3-5-4 0,-4 6-6 16,0-6-5-16,-3 4-6 0,2-4-10 0,2 0-6 0,-10-4-13 0,8 4-11 16,-8-6-15-16,3 6-11 0,4-5-12 0,-5 1-12 0,6 4-13 0,1-6-10 15,-2 1-12-15,1 1-10 0,0-1-14 0,0 1-14 0,7-2-19 0,-1 6-18 0,1-4-27 16,-1-1-33-16,7-1-43 0,-6 2-46 0,6-2-48 0,0-3-48 0,0 4-7 16,6-5 9-16,-6 7 24 0,7-9 27 0,-1 3 33 0,7-1 34 0,-6-4 39 0,7-2 41 0,-1 1 45 15,-3 1 50-15,4 0 54 0,6-6 68 0</inkml:trace>
  <inkml:trace contextRef="#ctx0" brushRef="#br0" timeOffset="122884.21">31463 12306 0 0,'7'0'81'0,"-7"-6"121"0,6 2 72 0,-6-2 52 0,0-3 39 0,-6-2 34 0,6 2 26 0,0 0 29 0,-7-7 23 0,0 1 27 0,0 2 25 0,2-2 3 0,-2 0-9 0,1 6-107 0,-8-6-163 0,7 6-82 0,2-1-38 0,-4-1-17 0,9 7-3 0,-5-7-7 15,0 7-2-15,5-1-11 0,-8 1-10 0,8-2-16 0,0 6-14 0,0 0-16 0,0 0-17 16,0 0-10-16,-5 0-10 0,5 6-11 0,-8-6-8 0,8 4-10 15,-8 5-5-15,3-4-6 0,5 5-1 0,-6 1 2 0,-1 4 5 0,1-7 7 0,6 6 5 0,-8 1 9 16,8 1 3-16,-5 2 4 0,-2-3 2 0,7 6 2 0,0-2-1 0,-6 1 2 16,6-1 1-16,0 0 0 0,-6 2 4 0,6-3 2 0,0 2 1 0,0 0 4 0,6-2 3 15,-6 3 2-15,0-1 3 0,6-1 2 0,-6 0 2 0,7-4 4 0,-2 4 3 16,-5-5 1-16,8 7 2 0,-2-7-2 0,1 6 1 0,-1-5-3 0,-6-2-2 16,5 2-2-16,3 0 0 0,0 0-3 0,-3 0-1 0,3 1-4 15,-8-2-3-15,5 0-3 0,0-5-3 0,-5 6-2 0,9 0 2 0,-9-6-2 0,5 6 0 0,-5-6 1 0,0 3-1 16,0-3 1-16,0 1 0 0,0-1 0 0,-5-4 2 0,5 5 0 0,-9-4 0 15,4-3-3-15,0 3-3 0,-3 0-6 0,-5-3-5 0,5-3-5 0,-3 6-9 16,-2-6-5-16,0 0-10 0,6 0-10 0,-5 0-11 0,-3-6-11 0,3 6-12 0,0 0-11 16,5-3-10-16,-7-3-9 0,8 6-6 0,-1-6-8 0,2 3-7 0,-3-3-15 15,2 0-14-15,6 2-16 0,-7-1-16 0,7-1-20 0,0 3-21 0,0-1-31 16,0-2-32-16,0 0-38 16,7 3-38-16,-1-9-28 0,2 3-21 0,-3 4 1 0,2-5 18 0,-1-3 26 0,8 2 33 0,-7 1 34 0,5-4 37 0,0 0 37 0,3 0 42 15,-3-2 44-15,0 5 45 0,2-2 50 0,-1-2 54 0</inkml:trace>
  <inkml:trace contextRef="#ctx0" brushRef="#br0" timeOffset="123722.51">31520 12565 0 0,'8'0'5'0,"5"5"123"0,-7-5 82 0,2 4 60 0,-8 1 46 16,5-5 39-16,-5 4 34 0,7 2 29 0,-1-2 28 0,1-4 26 0,-7 0 26 16,0 0 24-16,0 0 27 0,-7 5-83 0,1-5-144 0,6 0-87 15,-7 5-57-15,2-5-32 0,-3 0-23 0,2 0-13 0,1 4-11 0,-3-4-12 0,0 0-6 0,-5 6-10 16,13-6-5-16,-5 6-13 0,-9-2-10 0,14-4-10 0,-5 5-11 0,-2-1-11 16,1 2-5-16,-1-3-6 0,7 3-3 0,-7-1-2 0,7-1 0 0,-7 2-2 0,7 3 0 15,-5-3-2-15,5 0 1 0,0 1 0 0,-7-1 0 0,7 3 0 0,0 3 3 16,0-9 1-16,0 8 4 0,7-7 3 0,-7 6 1 15,5-5-1-15,-5 4 2 0,7-3 0 0,0-2 3 0,0 2-1 0,-1-1 4 0,1-1 3 0,-2 1 1 0,9-5 0 16,-9 4 1 0,8-4-2-16,-5 0 1 0,5 0-3 0,1-4 0 0,-2 4 2 0,1-5 0 0,1 1 1 0,4-1 0 0,-4-1-3 0,-2 2 2 0,2-7-1 0,-1 2-3 15,1-1-2-15,-2 1-4 0,-1 0-4 0,-3-3-2 0,5-3-2 0,-6 8 0 32,-1-8-1-32,0-1-1 0,1 5-3 0,1-2-3 0,-3-2-3 0,2 0-3 0,-7 0-1 15,7 6 1-15,-7-7 0 0,0 2 5 0,0 1-1 0,0 3 4 0,-7-4-1 16,7 2-4-16,-7 3-3 0,7-5-3 0,-5 9-1 0,-3-4-4 0,1 3 0 0,-5-4-1 15,5 5-4-15,2-1-3 0,-11 6-1 0,11-4-5 0,-6 4 0 0,4 4-2 16,-7-4-2-16,1 6 2 0,8-1 4 0,-11-1 5 0,5 8 3 0,3-3 3 16,-5 0 4-16,1 1 1 0,5-1 4 0,-6 3 1 0,6 2 5 0,-6-1 2 15,7-3 3-15,1 4 2 0,-3 2 2 0,0-1 5 0,3-1-1 0,-3 2 1 0,8-7 1 16,-5 4-1-16,5 2 3 0,-5-3 2 0,5 3 1 0,0-2-2 0,0 1 3 16,0-4 3-16,0 5 2 0,5 0 2 0,-5-6 2 0,5 7-2 0,-5-7 3 15,13 0 2-15,-5 1 0 0,0 1-2 0,3-2 0 0,-3-3-1 0,4 3 1 0,1-3 3 16,1-2-2-16,4-1 1 0,-4-3-4 0,7 6 2 0,-3-6-4 0,3 0 0 0,-5 0 0 15,5-6-3-15,-2 3 3 0,1 3 2 0,-1-4 1 0,-4-8 0 0,4 9 2 16,0-9 1-16,-1 9 0 0,-2-8 0 0,2 1 1 0,-4 1 2 0,-2-6 0 16,2 5 0-16,-1-4 0 0,-8 0 0 0,9 0-2 0,-7-2-1 0,-1 1-4 0,1-3-1 15,-1 2-2-15,-6 2-3 0,7-5-2 0,-7 3-3 0,0-4-2 0,0 7-4 16,0-2-1-16,0 0-2 0,-7 0 0 0,7 0-1 0,0 0-1 0,-6 6-1 0,-1-1-1 16,7 1 0-16,-6 4-6 0,-1-5 0 0,7 4-5 0,-7 2-4 0,0 4-3 15,2-5-1-15,5 5-4 0,-8 5 0 0,3-1-2 0,-3 2-2 0,2 0-1 16,1-2 0-16,-2 6 3 0,-1-2 2 0,2 3 2 0,0-2 3 0,-1 7 3 0,-7-7 7 15,7 0 3-15,2 6 3 0,-1-6 3 0,-1 3 3 0,1 1 1 0,-2-3 1 0,3 0 1 16,5 6 0-16,-7-7 0 0,1 1-2 0,6 4 2 0,-6-4 0 0,6-1-1 16,-7 3 0-16,7-9 0 0,0 7 1 0,0-1 1 0,0-4 3 0,0 2 2 15,0 2 5-15,0-4 2 0,0-1 5 0,7 2 2 0,-7-6 4 0,6 4 4 16,-6-4 4-16,6 5 4 0,1-5 2 0,-7 0 5 0,5 0 4 0,3 0 3 0,-2-5 2 16,1 5-1-16,-1-4 3 0,-1-2-2 0,2 2-3 0,2-1 1 0,-4-1-1 0,-5 3-1 15,7-4-2-15,-1-2 1 0,0 4-1 0,2-1-6 0,-1-1-3 0,-2 1-4 16,-5-3-3-16,6 3-3 0,-6 0-4 0,8 2-4 0,-8 4-5 0,5-5-5 15,-5-1-7-15,0 6-6 0,0 0-4 0,0 0-3 0,0 0-4 0,8 0-1 0,-8 6-2 16,0-1-1-16,0-1 1 0,0 2 0 0,0 3 2 0,0 3 1 16,0-5 2-16,0 4 5 0,0 5 3 0,0-7 4 0,0 6 0 0,0-2 2 0,0 8 3 0,0-7-2 15,0 0 2-15,-8 6-1 0,8 1-1 0,0-8 1 0,0 8-1 0,-5-6 1 16,5 3-3-16,0-3 1 0,0 0 2 0,-8 4 2 0,8-4 2 0,0 0 3 0,0-5 2 16,0 3 0-16,0 1 1 0,0-2-1 0,0-3 0 0,0 6 1 0,0-6-2 15,0 1 3-15,0-1 0 0,0 3-2 0,0-3 1 0,0-5-3 16,0 5-3-16,0-3-3 0,0 3 1 0,0-4-2 0,8 1-1 0,-8-2 0 0,0-4-4 0,0 0-3 15,0 6-5-15,0-6-8 0,0 0-5 0,0 5-10 0,0-5-7 0,0 0-9 0,0 0-9 16,0 0-10-16,0 0-14 0,0 0-11 0,0 0-12 0,0 0-16 0,0 0-16 0,0 0-20 16,0 0-21-16,0 0-25 0,-8-5-21 0,8 5-33 0,0-6-36 0,-6 2-53 15,6-2-56-15,-5 1-48 0,5 1-43 0,-7-1-3 0,7-1 13 0,-8 2 25 0,8-1 32 16,-6-4 38-16,6 5 41 0,-6-8 42 0,6 8 44 0,-7-7 48 0,7 2 52 16,0-4 59-16,-5-2 73 0</inkml:trace>
  <inkml:trace contextRef="#ctx0" brushRef="#br0" timeOffset="124307.4">32205 12158 7 0,'0'-8'84'0,"0"3"46"0,0-1 31 0,0-4 27 0,8 5 19 0,-8-5 21 0,0 5 20 0,0-4 19 0,0-1 19 0,0 1 19 0,0-1 18 15,0 4-24-15,0-3-51 0,0 0-45 0,5 0-49 0,-5 3-23 0,0-3-14 0,0-3 3 0,0 8 7 0,7-7 5 0,-7 8 2 0,0-7 1 0,0 5 1 0,0-5-4 0,0 4-3 0,0 2-4 0,0-1-9 0,0 0-1 0,0 1 5 0,0-2-1 0,0 2 4 0,0 4-6 16,0-5-11-16,0 5-9 0,0-4-7 0,0 4-10 0,0 0-5 0,0-5-9 0,0 5-7 0,0 0-6 0,0-6-10 0,0 6-9 0,0 0-9 0,0 0-8 0,-7 0-9 0,7 0-8 0,0 0-5 0,-5 0-3 0,-3 0-3 0,8 6 0 0,-5-6-2 0,-3 5 2 16,2-1 2-16,-1 1 4 0,7-1 5 0,-14 2 4 0,9 3 1 0,-3-4 3 0,3 5 2 0,0 5 0 0,-4-5 0 0,2 4-1 0,2 2 0 0,-3-1-2 0,3-2-1 0,-1 7-1 0,-2-5 0 0,3 4-1 0,5 0-2 0,-7 2 1 0,1 3 1 0,-2-6 6 15,8 7 2-15,-6-1 7 0,-1 6-1 0,7-6 5 0,0 5 1 0,-5-3 1 0,5 2-1 0,0-4 0 16,0 1 1-16,0 5-2 0,0-6 1 0,5 0-1 16,-5 1-6-16,7-1-2 0,-7 1-7 0,6-6-5 0,2 7-1 0,-2-7-9 0,1 5-9 0,-2-3-11 0,-5-3-12 15,14 1-15-15,-9 2-15 0,3-3-18 0,-3 3-19 0,11-2-20 0,-11-4-24 0,0 0-21 16,8 4-18-16,-5-5-22 0,5 2-23 0,-7 2-40 0,7-8-46 0,-5 4-61 15,-3-4-63-15,9 1-16 0,-9-1 9 0,10-6 20 0,-10 1 28 0,2-5 32 0,0 4 35 16,-2-8 35-16,2 4 34 0,2-5 37 0,-9 1 39 0,5-6 52 0,-5-1 60 16</inkml:trace>
  <inkml:trace contextRef="#ctx0" brushRef="#br0" timeOffset="125033.07">32395 12427 0 0,'0'0'1'0,"-8"0"100"0,8 0 69 0,-6 0 42 0,-1 0 29 0,7-5 21 0,-6 5 17 0,6-4 17 0,-5 4 16 16,5-5 17-16,-8 1 19 0,8-2 20 0,-8 0 19 0,3 6-70 0,5-4-120 0,0-1-62 0,-6 5-30 0,6 0-9 0,0-5 3 0,-7 5 7 0,7-4 7 0,0 4 5 0,0-6 6 0,0 6-2 0,0 0 0 0,0-4-5 16,0 4-7-16,0 0-7 0,0-5-10 0,0 5-8 0,0-4-13 0,0 4-9 15,0-5-8-15,0 5-8 0,0 0-9 0,0-7-6 0,7 4-9 0,-7 3-7 0,0 0-8 16,0-6-4-16,6 6-5 0,-6 0-5 0,5-5-3 0,-5 5-2 0,8 0-2 0,0 0 0 15,-8 0-3-15,5 0 0 0,1 0-2 0,-6 5-3 0,7-5 1 0,-1 6 0 16,2-3-2-16,-1 4 3 0,-7 2 0 0,5-4 0 0,1 5-1 0,2-1 1 0,-8 0-1 16,5 3-1-16,3-3-1 0,-8 4 3 0,7 2 1 0,-7-3 2 0,0 2 0 15,0 5 3-15,0-3-2 0,0-2 2 0,0-1-1 0,0 8 1 0,0-6 1 16,-7-2 0-16,7 7 3 0,-8-4 0 0,3-3 0 0,5 2 1 0,-8 0 2 0,2-6 0 16,6 6 3-16,-5-5 0 0,5-1 3 0,-7-4 3 0,7 5 2 0,-8-4 3 15,8-1 5-15,-6-1 4 0,6-4 8 0,0 0 13 0,0 6 15 0,0-6 8 0,0 0 12 16,0 0 5-16,0 0 7 0,0 0 4 0,0-6 5 0,-7 2 3 15,7 4 4-15,0-5 4 0,0-4 4 0,0 2 1 0,-6-2 0 0,6 4-8 0,0-8-12 0,0 1-8 16,0 3-8-16,0-1-7 0,0-4-3 0,0-1-8 0,0-1-3 0,0 2-4 16,0 0-4-16,0 0-7 0,0-7-8 0,0 8-7 0,0-8-7 0,6 2-6 0,-6 0-5 15,0-1-2-15,7-1-6 0,-7 3-3 0,6-2-10 0,-6 0-5 0,8 2-8 0,-1 2-4 16,-7-4-5-16,5 7-7 0,1-3-7 0,2 7-13 0,-8-2-14 0,5 2-15 16,-5 0-17-16,8 5-15 0,-8-2-16 0,7 6-15 0,-7 0-14 0,6 0-16 15,0 6-18-15,-6-2-24 0,5 1-26 0,2-1-55 0,-7 5-66 0,8 2-54 16,-8 4-45-16,6 0-5 0,-6-2 14 0,0 2 24 0,0 6 29 0,0-8 32 0,0 2 33 0,0 0 37 15,0 0 40-15,-6-2 42 0,6-2 46 0,0-1 61 0,-8-4 75 0</inkml:trace>
  <inkml:trace contextRef="#ctx0" brushRef="#br0" timeOffset="125506.18">32571 12534 0 0,'0'6'15'0,"5"-6"133"0,-5 4 76 0,0-4 53 0,0 0 40 0,0-4 30 0,8-2 27 0,-8 3 25 0,0-7 26 0,5-1 22 15,-5 1 25-15,0 5 19 0,0 1 21 0,7-1-99 0,-7-1-168 0,0 6-92 0,0 0-50 0,0-4-30 0,0 4-15 0,7 0-8 0,-7 0-6 0,0 4-5 0,5-4-6 0,-5 6-5 0,8-1-5 16,-8 4-7-16,0 1-5 0,7 1-6 0,-7-1-3 0,5-1-2 0,-5 6 0 0,0 0 1 16,0-2 4-16,0 2 0 0,0 0 0 0,0 4-2 0,0-4-3 0,0 6-1 15,0-6-4-15,-5 3 2 0,5 1-1 0,-7 2 2 0,7-8 1 0,0 8 1 0,-8-3-3 16,8 3 2-16,0-6-1 0,-5 4 2 0,5-5 2 0,0 2-1 0,-7-1-2 0,7-2 0 16,0-4-2-16,0 2 3 0,0 4-1 0,0-5-2 0,0-6-3 0,0 5 0 0,0-4 1 15,0 1 3-15,0 3 0 0,0-9 5 16,0 0 4-16,0 6 6 0,0-6 5 0,0 0 8 0,0 0 9 0,0 0 8 0,0 0 7 0,0 0 4 0,0 0 4 0,7 0 4 15,-7-6 5-15,0 1 1 0,0 1 3 0,0-2 0 0,0-3-3 0,0 4-2 16,0-5 2-16,0-5-8 0,0 5-8 0,0-4-7 0,0 1-9 0,-7-2-2 0,7-1-4 16,0-2-4-16,-7-3-4 0,7-3-5 0,-5 5-5 0,-3-2-3 0,8-3-3 0,-5-1-6 15,-3 1-5-15,2 0-1 0,6 0 2 0,-5-1 0 0,-2-5 1 0,7 5 0 16,-9 1 1-16,9 0 0 0,-5 0 1 0,5-4 1 0,-7 7 1 0,7-3 2 16,0-1-1-16,0 1 3 0,-6 5 3 0,6-7 1 0,0 7-1 0,0 0 2 0,0 4 0 15,6 1-2-15,-6-2-3 0,0 1 0 0,0 6-1 0,7-4-3 0,-7 7-4 0,5-3-4 16,-5 3-7-16,9 0-3 0,-2 3-5 0,-7-3-3 0,5 6-2 0,9 0-3 0,-9-5 0 15,3 5-1-15,4 0 0 0,-5 0-4 0,6 5 0 0,-6-5 3 0,7 6 5 16,-9-6 3-16,8 3 7 0,0 3 0 0,0 0 2 0,1-3-2 0,-9 9 0 0,8-8-2 16,1 5 2-16,-2-4-3 0,-4 5-1 0,3-1-2 0,-3 3 0 0,-3-3-6 0,2 4-5 15,0-2-9-15,0 4-9 0,-7 0-8 0,0-2-8 0,6 2-7 0,-6 1-8 16,-6 2-14-16,6 2-13 0,0 0-12 0,-7-6-13 0,0 5-15 0,0 2-14 0,2-2-24 16,-3 2-28-16,-3-3-37 0,3-3-45 0,3 3-51 0,-11 3-52 0,11-7-19 0,-1 0 2 0,-6 2 16 15,4-1 23-15,2-1 28 0,-1-4 28 0,-7-1 32 0,14 3 33 0,-13-9 39 0,8 1 43 16,0 2 50-16,5-1 55 0</inkml:trace>
  <inkml:trace contextRef="#ctx0" brushRef="#br0" timeOffset="125885.02">32948 12731 0 0,'0'0'81'0,"-6"4"67"16,6 2 41-16,0-6 28 0,0 0 22 0,0 0 17 0,0 0 11 0,0 0 17 0,0 0 18 0,0 0 15 0,0 0 15 0,0 0-20 0,6 0-37 0,-6 0-63 0,5 0-75 0,-5 0-33 0,7 0-11 0,1 0-1 0,-8 0 7 0,6 0 7 0,1 0 11 0,-7 0 5 0,6-6 1 15,-1 6 2-15,3 0 7 0,-8 0 1 0,8 0 1 16,-8-4-2-16,5 4-3 0,-5 0-4 0,6 0-5 0,-6-5-3 0,0 5-1 0,7 0-2 16,-7-6-3-16,0 6-7 0,0 0-9 0,0-3-9 0,0 3-6 0,6 0-12 0,-6 0-8 15,0 0-10-15,0 0-12 0,0-7-15 16,0 7-14-16,0 0-15 0,0 0-12 0,0 0-6 0,-6 0-9 0,6 0-3 0,0 0 0 0,-7 0-2 0,7 7-3 0,-6-4-1 0,1 3 1 0,5-1 0 15,-8-1 5-15,0 6 4 0,3-5 7 0,-1 4 5 0,-1 1 8 0,1 1 5 16,6-2 2-16,-8 1-2 0,1-1-2 0,2 0-6 0,-1 6-6 0,-2-3-8 0,3-5-6 0,-3 4-13 16,3 5-13-16,5-7-16 0,-7 0-18 0,0 1-16 0,2-5-23 0,5 4-21 0,-8 1-22 15,8 1-35-15,-7-7-42 0,7 2-50 0,0 3-54 0,0-5-39 0,0-4-33 0,0 5 2 16,0-5 14-16,0 6 26 0,0-6 26 0,0 0 33 16,0 0 32-16,7 0 34 0,-7 0 36 0,8-6 45 0,-3-3 52 0,2 4 54 0,0-5 69 0</inkml:trace>
  <inkml:trace contextRef="#ctx0" brushRef="#br0" timeOffset="126327.88">33190 12379 0 0,'-9'-6'15'0,"9"2"86"0,0-1 43 0,0 1 30 0,0-8 21 15,0 3 23-15,0 4 24 0,9-5 23 0,-9-3 26 0,0 2 21 0,5 1 21 0,-5 1 9 31,7-2-3-31,-7 2-51 0,0 0-77 0,6-1-34 0,-1 0-10 0,-5-1 1 16,9 2 8-16,-9 0 1 0,0-1-5 0,7 4-3 0,-7-3-5 0,0 0-6 0,5-2-6 16,-5 7-6-16,0-5-7 0,0 3-11 0,0-4-14 0,0 5-13 0,0 1-16 0,0-2-13 15,-5 1-14-15,5 1-13 0,0 4-16 0,-7-5-11 0,7 5-8 0,-9-4-10 16,9 4-8-16,-5 0-8 0,-1 0-7 0,-1 0-4 0,2 4-5 0,-4-4-3 0,9 5 0 16,-5-1 2-16,-8 7 2 0,13-7 4 0,-13 7 4 0,5-1 1 0,3-1 1 0,-2 0 4 15,1 6 7-15,0 0 1 0,-1 0 1 0,-1-2 4 0,3 8 4 0,-2-6 5 0,7 4 2 16,-7 1 4-16,2-1 1 0,5 0 4 0,-8 2-1 0,8 3 4 0,-7-6 1 0,7 3 0 15,-6-2-2-15,6 2 1 0,0-3-1 0,0 1 2 0,0 2-1 0,0-6-2 16,0 3-4-16,0-2-1 0,0-2-2 0,0 0 0 0,6 0-2 0,-6 2 2 0,7-1-3 16,-7-1 0-16,8-4 2 0,-8-1 0 0,5 3 4 0,2-5 0 0,0 4 3 0,-2-7 3 15,3 8 4-15,-1-9 3 0,-7 3-1 0,12-6 1 0,-5 5 1 0,-7-5 2 16,13 0 3-16,-5 0 3 0,-3 0 5 0,1-5 3 0,1-1 3 0,-2 3 4 0,4-4 1 16,-4-2-2-16,2 4-1 0,-7-5-1 0,6 1-1 0,-1 0 0 0,4-3-2 0,-2-3-4 15,-7 6-4-15,5-4-7 0,-5-3-8 0,7 2-7 0,-7-1-13 0,0-1-14 16,7-2-14-16,-7 3-13 0,0-3-14 0,0-3-9 0,5 2-15 0,-5-2-12 0,0 2-11 15,0 1-10-15,0-3-8 0,0 6-11 0,0-3-14 0,0 2-13 0,0 1-10 0,0 2-11 16,0-2-7-16,0 4-14 0,-5-4-17 0,5 6-30 0,0 5-37 0,0-5-62 0,-7 3-68 16,7 0-22-16,-7 2-1 0,7-1 18 0,-5-1 23 0,5 2 29 0,-7-1 30 0,-2 1 32 0,9-1 34 15,-5 1 37-15,-1-2 40 0,6-3 50 0,-7 3 56 0</inkml:trace>
  <inkml:trace contextRef="#ctx0" brushRef="#br0" timeOffset="126691.64">33280 11983 46 0,'0'0'124'0,"0"0"38"0,0 0 28 0,0 6 19 0,0-6 17 0,0 0 17 15,0 0 18-15,0 0 18 0,0 0 19 0,0 0 19 0,0 0 22 0,0 0-41 0,0 4-79 0,0-4-46 0,0 0-32 0,0 0-4 0,0 0 6 0,0 0 7 0,0 0 8 0,0 0 3 0,0 3 3 0,0-3-2 0,0 0-3 0,0 0-5 0,7 0-8 0,-7 0-10 0,0 0-15 0,0 0-14 0,0 0-12 0,0 0-13 0,0 0-12 16,0 0-9-16,5 6-9 0,-5-6-7 0,0 0-4 0,0 0-5 0,0 0-3 0,8 5-4 16,-8-5 0-16,5 4-3 0,-5 2 1 0,8-6 0 0,-8 6 4 0,6 3 2 0,-6-3 0 0,5 3 1 15,3-5 2-15,-8 5-2 0,8 2 0 0,-3 4-2 0,3-5-1 0,-3 3-4 0,0 2-2 16,4 6-1-16,-4-8-6 0,2 7-3 0,1 1-5 0,-3 1-4 0,2-1-1 0,0 3-3 16,-2 0-2-16,2 5-2 0,-7-3-2 0,6 2-3 0,-6 2-3 0,0-2-6 0,0 3-6 15,0-7-5-15,0 6-3 0,-6-2-4 0,6-2-5 0,-7-3-7 0,2 7-5 0,-2-6-10 16,-5 0-7-16,4 1-11 0,-4-4-9 0,-2 3-15 0,1-6-16 0,0 7-19 15,-6-6-19-15,-2 1-26 0,2 1-28 0,-1-3-45 0,1-2-57 0,-2 2-60 0,-2-3-60 16,-4 0-19-16,1 0 4 0,0-1 16 0,-6-5 23 0,0 2 30 16,-2-7 34-16,2 1 38 0,-1-5 38 0,-6 0 43 0,7-5 45 0,-8-5 54 0,1-4 66 0</inkml:trace>
  <inkml:trace contextRef="#ctx0" brushRef="#br0" timeOffset="128469.69">17154 14181 94 0,'0'5'158'0,"0"-5"39"0,0 0 31 0,0 0 23 0,0 0 21 0,0 0 17 0,0 0 12 0,0 0 12 0,0 0 9 0,0 0 9 0,0 0 10 0,0 0-76 0,0 0-122 0,8-5-64 0,-8 1-31 0,0 4-13 0,5-5-5 0,-5 5-2 0,7-7-2 0,-7 4 2 15,7-3 4-15,-2 1 7 0,-5 5 3 0,7-4 9 0,-1-2 5 0,8 3 5 0,-7-3-1 0,-2 2 3 16,9-1-3-16,-1-1-2 16,0 6 0-16,0-4-4 0,0-2-3 0,0 1-3 0,7 5-2 0,-8-4-4 0,9 4-2 0,5-5-3 0,-7 5-4 0,7-6-1 15,-8 6-1-15,9 0 2 0,6 0 2 0,-6-4 0 0,5 4 2 0,-1 0 5 16,1 0 2-16,3-4 4 0,4 4 4 0,-2 0 2 0,2-5 2 0,2 5-1 15,-2-5 0-15,5 5-3 0,4-4-5 0,-4 4-2 0,9-7-2 0,-9 2-2 16,9 5-1-16,5-4-2 0,-5-1-2 0,-1 5-4 0,6-6-5 0,1 6-3 0,1-4 0 16,-2 4-2-16,0 0 2 0,0-5-1 0,2 5 2 0,-1-4 1 0,4 4 2 0,3 0 0 31,-6-5 2-31,3 5 0 0,3 0 3 0,-1-4 0 0,-1 4 2 0,2-6 1 0,-1 6 0 0,7-6 0 0,-6 6 2 0,-3-4-2 0,10 4-2 0,-8-5-2 16,7 5 1-16,-8-6-3 0,9 6 0 0,-1 0-3 15,-7-3 0-15,6 3-1 0,-5 0-1 0,5-6-2 0,1 6 1 0,-1 0-3 16,-6 0-1-16,7 0-2 0,1 0 4 15,-10 6-2-15,8-6 1 0,1 0-4 0,-6 3-4 0,7 3-2 0,-3-1-3 16,-6-1 1-16,10 2-1 0,-3 0 1 0,1-2-2 0,-1 1 0 0,1 4-1 16,-1-5-2-16,1 7-3 0,-1-7 0 0,0 8-1 0,8-8 1 0,-8 1 3 0,9 4 1 15,-10-5 3-15,10 2-3 0,-2-1-2 0,-1-1 1 0,1-4 0 0,2 5 0 16,-4-5 2-16,3 6 1 0,0-6 1 0,-2 0-1 0,7 0 0 0,-5 0-1 16,0 0-1-16,5-6-1 0,-5 6-2 0,-2 0 1 0,7-5 2 0,-5 5 0 15,0-4-2-15,5 4 0 0,-5-5-2 0,-3 5-1 0,11-6-1 0,-10 6 2 16,1-4 3-16,7 4 0 0,-9-4-1 0,11-1 2 0,-8 5 0 0,6-5 0 0,-2 1 2 15,-5 4 0-15,5-7 2 0,-4 2 0 0,8 1-2 0,3-1 3 0,-5-1 1 16,-2 2-1-16,4-1-2 0,-3 1-2 0,6-1-1 0,-3 5-1 0,2-4 0 16,3-2-3-16,-8 0-1 0,8 2 0 0,-2-1 3 0,2 5-3 0,-7-6-2 0,7 3 0 15,-2 3-3-15,2 0 0 0,-9-6 1 0,2 6 0 0,7 0 1 0,-7 0 1 16,-1 0-2-16,0 0 2 0,0 0-1 0,-4 0 2 0,3 6-1 0,-4-6 0 16,0 0 2-16,5 3 0 0,-5-3 2 0,-2 0-2 0,2 0 1 0,-3 0 3 15,4 0 1-15,-2 0-1 0,-6 0 1 0,6 0 0 0,-1 0-2 0,2-3 2 0,-8 3-1 16,8 0 0-16,0-6 2 0,-8 6 0 0,6-4-1 0,1-1 2 0,-7 5-5 15,8-4 0-15,1-1-1 0,-2-2-1 0,-7 7 1 0,6-3 2 0,-6-3-2 16,8 1-1-16,-8 1-1 0,8-2-2 0,-8 2-1 0,0-1 0 0,8 1-1 16,-8-1 3-16,3-2 1 0,-3 4 1 0,-5-3-2 0,5-3-1 0,0 3-2 0,-5 1 0 15,-1-4-2-15,-1 5 2 0,2-2 2 0,-1-3 0 0,1 3 3 0,-3 2-1 16,-4-7-3-16,6 7 0 0,-7-5-2 0,2 4 1 0,-1 1 1 0,-1-2 3 16,2-3 0-16,-2 3-1 0,-5 0 2 0,4 2-1 0,1-1 1 0,-5 1-2 0,5-1-2 15,-5 1-2-15,-1 4-1 0,1-6-1 0,-2 0-5 0,1 6-3 16,-7 0-8-16,8-3-5 0,-9 3-6 0,9 0-10 0,-6 0-8 0,-2 0-9 0,0 0-9 15,-6 0-11-15,6 0-8 0,-6 0-7 0,0 0-9 0,-6 0-8 0,6 3-6 0,-5-3-5 16,-8 0-6-16,6 6-9 0,-5-6-9 0,-1 0-9 0,-8 6-11 0,1-6-21 16,-6 4-26-16,3-4-45 0,-6 5-50 0,-2-5-51 0,-8 4-52 0,0-4-12 0,0 0 7 0,-8 0 16 15,-2 0 21-15,-6 0 28 0,3-4 30 0,-11-1 32 0,3 1 35 16,-6-2 42-16,-4-3 46 0,-1-2 54 0,-7-3 70 0</inkml:trace>
  <inkml:trace contextRef="#ctx0" brushRef="#br0" timeOffset="129650.95">22144 14777 20 0,'5'-4'96'0,"2"4"40"0,-7-5 30 0,0-1 26 0,7 6 24 0,-7-4 24 0,0-2 23 0,0 1 26 0,0 1 22 0,0-2 26 0,0 1 27 0,-7 1-27 0,7 4-64 0,0-5-40 0,-7 5-30 0,7-4-15 0,0 4-9 0,-5-6-6 0,5 6-7 0,0 0-6 0,-8-3-8 15,8 3-9 1,0 0-8-16,-7 0-11 0,7 0-19 0,0 0-15 0,-6 0-16 0,6 0-15 16,-6 0-13-16,6 0-9 0,-5 0-8 0,5 3-7 0,-7 3-4 0,7-2-6 15,0 1-9-15,-9-1-3 0,9 7-6 0,0-7-3 0,0 7-2 0,0-1 1 16,0 4 1-16,0-4 3 0,0-1 2 0,9 7 1 0,-9-2 1 0,7-4-1 16,-2 4 1-16,1-4 0 0,0 5-1 0,1-6 1 0,1 6 1 0,-3-6 1 15,2 1 1-15,0 1 0 0,-2-7 3 0,10 6-1 0,-10-5 2 0,9-1 1 0,-9 1 2 16,9 1 2-16,-1-6 5 0,0 0 3 0,-5 0 3 0,4 0 2 0,-1 0 2 15,5 0-1-15,-3-6 0 0,-2 1 1 0,9-4-2 0,-6 3 0 0,-1-2 2 16,0-3 0-16,6-4 4 0,-6 6 2 0,0-6 3 0,1 2 2 0,-2-3 4 0,1 2 1 16,-6-1 8-16,5-1 5 0,-4 2 7 0,-3 0 5 0,3 0 6 0,-2 4 4 15,-1-5 1-15,-5 0-2 0,0 6-3 0,0-7-4 0,0 2-6 0,-5-1-3 16,5 6-7-16,-6-7-6 0,-2 1-6 0,-5 6-7 0,8-4-8 0,-9-2-10 0,1 4-6 16,1 1-7-16,-2 1-5 0,1 0-4 0,0-1-1 0,0 4-6 0,-6 1-4 15,6 1 1-15,-1 4-3 0,-6-6-3 0,9 12-2 0,-2-6 1 0,-3 4-1 16,5 1-2-16,-1 1-1 0,4 4 0 0,-5-1-2 0,0 0-1 0,7 6 1 15,-2-6 2-15,3 12-1 0,-2-8 1 0,0 8-3 0,2-6 2 0,-2 4 1 16,7 2 1-16,-8-3 3 0,8 6 2 0,0-3 3 0,0 2 1 0,8-2 2 0,-8 3 3 16,7 0 1-16,-2-5-2 0,2 5 3 0,0-3 4 0,-2 3 2 0,9-5 2 15,-7 2 3-15,6-8 3 0,1 8-2 0,-2-7-2 0,-1 0-5 0,5 0-9 16,2-2-7-16,-4-3-12 0,5 0-14 0,1 1-16 0,-7-5-18 0,6-1-21 0,2 2-24 16,-11 0-28-16,11-6-29 0,-1 0-46 0,0 0-56 0,-1-6-68 15,-7 0-72-15,8 2-37 0,0-1-14 0,-7-5 7 0,6 7 22 0,-6-12 26 0,6 3 32 0,-4-2 37 16,-2 0 37-16,-2 0 40 0,4-2 44 0,-3 1 53 0,0-3 56 0</inkml:trace>
  <inkml:trace contextRef="#ctx0" brushRef="#br0" timeOffset="129863.09">22762 14713 0 0,'0'-3'2'0,"0"-9"117"0,0 8 92 0,-7-1 64 0,7-1 48 0,0 2 39 0,-5-5 31 0,5 4 36 0,-9 1 33 0,9-2 28 0,0-3 26 0,-7 3 20 0,7 0 20 0,0 3-82 0,0 3-141 0,0-6-101 0,0 6-76 16,0 0-39-16,0 0-20 0,0 0-12 0,0-4-9 0,0 4-16 0,0 0-15 0,7 0-9 15,-7 0-6-15,0 0-1 0,0 0-2 0,9 0 0 0,-9 0-3 0,5 4-1 16,2-4-2-16,-7 6-5 0,6-3 0 0,-1 3-1 0,4 3-1 0,3 3 1 15,-5-3 0-15,0 0-1 0,-2 1-2 0,3 4-7 0,-1 6-9 0,5-6-10 16,-5 1-16-16,-2 6-17 0,3-8-15 0,-3 8-17 0,3-2-17 0,-2-1-20 0,-1 3-22 16,3-6-23-16,0 4-20 0,-3-5-23 0,-5 2-20 0,8-3-33 0,-3 2-37 15,0-4-39-15,-5-1-36 0,9-5-38 0,-9 5-37 0,5-7 0 0,-5 3 16 0,0-6 26 16,0 0 31-16,0 0 33 0,0 0 35 0,0 0 36 0,0 0 35 0,0-6 45 16,0-3 47-16,0 0 48 0,-5-1 68 0</inkml:trace>
  <inkml:trace contextRef="#ctx0" brushRef="#br0" timeOffset="130114.49">22989 14655 0 0,'0'0'26'0,"0"0"144"0,0 0 77 0,0 0 55 15,0 0 39-15,0 0 34 0,0 0 31 0,0-6 28 16,8-3 28-16,-8 3 24 0,0-3 21 0,0 5 25 0,0-1 22 0,6 1-106 0,-6-8-182 0,0 9-87 0,0-3-41 16,0 1-16-16,0 1-6 0,0-2-3 0,0 6-6 0,0-5-7 0,0 5-4 15,7-4-8-15,-7 4-4 0,0 0-8 0,0 0-11 0,0 0-13 0,0 0-17 0,0 0-12 16,0 0-13-16,0 0-8 0,-7 0-7 0,1 4-2 0,6 7-7 0,-8-2-5 15,2-3-1-15,-1 9-6 0,-5-2-6 0,5 2-11 0,-6 6-9 0,1-3-8 16,-2 1-8-16,1 6-11 0,0-5-12 0,0 5-18 0,-1-1-22 0,1 1-17 16,8-1-22-16,-9 0-18 0,9 0-19 0,-10-5-23 0,10 2-21 0,-2-2-34 15,0 1-36-15,7-5-52 0,0-2-52 0,0 2-17 0,0 1 1 0,0-7 19 0,0-4 26 16,7 5 30-16,-7-6 34 0,7 1 32 0,-2-5 35 0,3 0 39 0,-1 0 41 0,-2-5 49 16,2 1 51-16</inkml:trace>
  <inkml:trace contextRef="#ctx0" brushRef="#br0" timeOffset="130698.98">23257 14469 0 0,'6'0'70'0,"0"0"143"15,-6 0 81-15,0 0 60 0,0-5 43 0,0 1 41 0,0 4 36 0,0-5 31 16,0 1 22-16,0-8 21 0,0 9 18 0,0-3 3 0,0 6-6 0,0-6-134 16,0 6-201-16,0 0-109 0,0 0-62 0,0 0-27 0,0 0-13 0,0 0-6 0,0 0-6 15,0 6-3-15,7 0 5 0,-7 3 1 0,0-3 3 16,8 7 2-16,-8-4 1 0,5 6 5 0,-5 0 2 0,6 4 3 0,-6 1 7 0,8 5-1 0,-8-6-4 15,5 7-5-15,-5-4-10 0,0 9-11 0,8-7-12 0,-8 6-15 0,0-2-13 16,0 2-9-16,0 0-12 0,0-2-10 0,7-4-11 0,-7 6-14 0,0-6-16 0,0 1-14 16,0-6-9-16,5 2-10 0,-5-3-8 0,7-3-8 0,-7 1-3 0,0-2-3 15,0-4 1-15,7-1 3 0,-7 0 12 0,0-3 7 0,0 4 11 0,0-5 12 16,-7-5 12-16,7 6 11 0,0-6 9 0,-7 0 10 0,2 0 14 0,-2 0 14 16,-1-6 18-16,3 1 24 15,-3 1 32-15,2-8 18 0,-7 8 12 0,6-6 12 0,1-4 14 0,0 5 14 0,-1-6 20 0,-7 0 16 0,7 0 16 0,2 0 11 0,5 0 8 16,-6-4 3-16,-1 1 6 0,1-3-10 0,6 2-12 0,-8-2-10 0,3 3-7 0,5-1-9 15,-7-2-8-15,7 2-14 0,0-1-11 0,0 1-13 0,0 4-13 16,0 0-10-16,0 0-8 0,7 6-6 0,-7-6-8 0,0 6-5 0,5 5-4 0,3-8-7 16,-8 9-3-16,6-9-2 0,1 9-5 0,-1 3 0 0,-1-6-1 0,2 6 0 15,7-4 2-15,-1 4 1 16,0 0 3-16,0 4 1 0,1-4 1 0,6 6 1 0,-1-3-2 0,0 3 2 0,-6 3 0 0,8 3-1 0,-3-3-1 0,3 0 0 0,-2 6-1 16,-1 1-4-16,1-7 0 0,-4 4-5 0,-2 7-3 0,-2-4-2 0,4-2-3 0,-3 5-6 15,-5-3-6-15,7 2-7 0,-9-3-10 0,2 6-6 16,-1-3-7-16,1-3-5 0,0 1-3 0,-7-2-7 0,7 0-4 0,-2-5-4 15,-5 2 0-15,0-1-1 0,8-1 2 0,-8-3 12 0,0-3 8 0,0 3 19 0,0-6 19 0,0 0 16 16,0 4 15-16,0-4 14 0,0 0 11 0,-8 0 11 16,8-4 11-16,-5 4 9 0,5-6 9 0,-7 3 4 0,7-7 5 0,-7-1-3 0,0 1 0 0,7 1-6 0,-6-2-8 15,-1-2-9-15,7-3-9 0,-5 2-6 0,-4-1-7 0,9 2-5 0,-5-8-6 16,5 6-5-16,-7-3-7 0,7 2-4 0,0-3-5 0,0-1-4 0,0 5-6 0,0-4-5 16,0 1-3-16,7-3-6 0,-7 6-4 0,5-4-7 0,4 4-7 0,-4 0-10 15,2 2-12-15,6-2-16 0,-6 4-16 0,5 1-20 0,1 1-20 0,6 5-31 16,-3-1-34-16,-6-1-44 0,11 6-51 0,-8 0-91 0,6 0-108 0,-6 6-51 15,6-1-22-15,1-1 7 0,-6 0 20 0,6 7 28 0,-8-7 34 0,8 7 38 0,-7-8 40 16,-2 9 48 0,-4-8 53-16,7 1 60 0,-8-5 62 0</inkml:trace>
  <inkml:trace contextRef="#ctx0" brushRef="#br0" timeOffset="131505.1">24103 14674 0 0,'0'5'97'0,"0"-5"127"0,0 0 76 0,0 0 58 0,8-5 44 0,-16 1 40 0,8-5 39 0,0-3 33 0,0 3 30 0,-8 0 29 0,8-1 24 0,0 1 0 0,-5-3-14 0,5-2-124 0,0 4-188 0,0 1-94 0,-6 0-51 0,6-1-25 0,-5-1-12 16,5 1-19-16,-7 1-16 0,-2 4-14 0,9-5-13 0,-5 7-10 0,-2-3-9 16,1 6-8-16,1-6-7 0,-11 6-6 0,11 0-8 0,-9 6-2 0,1-6-5 15,1 6-4-15,5-3-1 0,-13 7-1 0,7-1 0 0,2 2-1 0,-5-2 1 0,11 1-2 16,-8 5 0-16,-1 0-1 0,2 0-1 0,6 0 1 0,-7-2-2 0,5 2-2 16,3 0-4-16,-2 4-2 0,1-4-1 0,0-1-4 0,-2 2-2 0,8-3-3 15,-7 2-1-15,7 0-1 0,-5 0-1 0,5-6-3 0,0 6 0 0,0-6-1 16,0 3-1-16,0 1 4 0,5-4 1 0,-5 2 4 0,7-7 5 0,1 8 4 0,-8-8 5 15,6 1 8-15,0-1 6 0,1 1 5 0,-2-1 10 0,3-4 6 0,5 0 9 16,-7 0 8-16,6-4 10 0,2 4 5 0,-1-5 8 0,1-4 5 0,-2 5 7 16,2-2 5-16,-1-4 3 0,-1-1 6 0,0 2 1 0,8 0 3 0,-6-7 6 15,-1 7-1-15,0-6 1 0,0 2 0 0,1 2-3 0,-2-4-2 0,-6 0-4 16,7 2-5-16,-5-3-5 0,4 2-4 0,-6-1-5 0,0 6-7 0,2-7-3 0,-1 7-5 16,-7 0-7-16,5-1-3 0,2 1-5 0,-7 3-3 0,0 0-3 0,7 3-4 15,-7 3-6-15,0 0-8 0,0 0-9 0,0 0-8 0,0 0-6 0,0 0-1 16,0 0 2-16,0 3-1 0,0 3 1 0,0 0 0 0,0-2 0 0,0 5 2 0,0 0 0 15,0 3-1-15,0-3-2 0,0 1 5 0,0 4 5 0,5-4 8 0,-5 4 1 16,8 2 2-16,-8-7-2 0,5 6 0 0,3-6 0 0,-2 1 0 0,1 5-1 0,-1-6 1 16,1 1-1-16,-1-5 5 0,1 4 5 0,4-2 3 0,-2 2 4 0,3-4 2 15,1-1 2-15,-7-4 0 0,7 6 1 0,0-6 2 0,1 0 0 0,-2 0 0 16,2 0 2-16,-1-6-1 0,0 6 0 0,0-4 3 0,0-1-1 0,-7 1 2 16,9-1 1-16,-10-5 8 0,9 4 5 0,-9-3 11 0,8 3 6 0,-5-3 10 0,-2 5 4 15,-1-7 6-15,2 1 5 0,1 1 3 0,-8-2 4 0,6 2 3 16,0-1 1-16,-6 0 2 0,0 1-3 0,0-2-4 0,7-2-8 0,-7 4-5 0,0-3-8 15,0 3-3-15,0 0-4 0,-7-1-3 0,7 1-4 0,0-3-4 16,0 9-3-16,0-3-5 0,0 1-7 0,-6 5-6 0,6 0-8 0,0-4-10 0,0 4-10 0,0 0-7 16,0 0-8-16,0 0-7 0,0 4-5 0,-6 1-2 0,6 1-4 0,0-3-1 15,0 9-3-15,-8-3 1 0,8 1 2 0,0-1 4 0,-7 6 5 0,7-5 8 16,0 4 7-16,-5 1 7 0,5 1 5 0,0-3 3 0,0 1 1 0,-6 1 1 0,6 1-1 16,0 2 0-16,0-3 1 0,0 1-2 0,6-2 0 0,-6 5 0 0,0-4-3 0,5 0 0 15,-5 4-1-15,7-5-3 0,1 2-1 0,-8-7 0 0,12 6 1 0,-5 0 1 16,-2-5 2-16,2-1 2 0,7 0 4 0,-8-3 0 0,6 3 6 0,-3-3 2 15,3-3 5-15,-6 4 3 0,7-7 4 0,0 0 4 0,1 0 3 0,-1-7 3 16,-6 7 0-16,5-3 4 0,0-8 1 0,4 7 4 0,-5-11 2 0,1 6 0 16,2-7-1-16,-1 2-1 0,-8-5-1 0,11-2 0 0,-4 2 0 0,-6-5-3 15,8 3 1-15,-7-1-2 0,-2-8-2 0,1 6-4 0,2-7-1 0,-3 7-4 16,-5-6-3-16,8 2-1 0,-8-2-1 0,0 5-2 0,0-4-1 0,0 0 1 0,0 0 1 16,0 0 2-16,0 5 4 0,0 0 7 0,0-2 3 0,-8 7 5 0,8 0 6 15,0 4 1-15,0 0 3 0,0 6-1 0,-5-1-3 0,5 4-4 0,0 1-9 0,0 1-5 16,0 4-8-16,0 0-3 0,-8 0-9 0,8 4-5 0,-6 7-6 0,6-1-7 15,-5 5-3-15,-2-2-4 0,-1 1-5 0,8 7 2 16,-6 3 0-16,0 1 4 0,-1-1 8 0,7 1 4 0,-5-1 3 0,5 0 0 0,0 5 1 0,-7-3 1 16,7-2 1-16,0 1-3 0,0-1 0 0,7-5-2 0,-7 5-2 0,0-5-9 0,5 7-6 15,2-7-13-15,-1 0-11 0,-6 7-16 0,6-13-18 16,2 7-18-16,-1 0-20 0,-2-6-21 0,1 1-27 0,2 1-27 0,-8-2-27 0,5-6-36 0,3 3-42 16,-8-2-50-16,5 1-57 0,-5-4-46 0,0 3-39 0,0-9-1 0,0 6 16 15,0-6 28-15,0 0 32 0,0 0 37 0,0 0 41 0,-5-6 40 0,-3 6 44 0,3-4 48 16,-3-1 51-16,2-1 58 0,6 2 73 0</inkml:trace>
  <inkml:trace contextRef="#ctx0" brushRef="#br0" timeOffset="131679.78">24735 14889 0 0,'-6'-9'1'0,"-1"0"110"0,2-3 73 0,-9 3 52 0,7 0 45 0,1-1 40 0,1 1 37 0,-3-6 38 0,0 4 36 0,3 1 35 0,-2 1 35 0,0 0 30 0,7-1 30 0,-5-1-75 0,5 7-135 0,0-7-81 0,0 7-50 0,0-1-31 0,0 1-25 0,0-2-24 0,5 3-20 16,-5-4-22-16,0 7-21 0,7-5-19 0,-7 1-20 0,7-1-15 0,-2-1-17 16,-5 6-8-16,16-4-8 0,-11-1-4 0,1 1-2 0,1 4-11 0,7-5-11 0,-9 5-15 15,8-4-19-15,-8 4-26 16,11 0-26-16,-4 0-38 0,0 0-43 0,-4 0-88 0,4 0-113 0,2 0-69 0,-1 0-43 0,0 4-12 0,-7-4 6 0,7-4 20 15,-6 4 27-15,7 0 35 16,-9-6 39-16,0-3 42 0,3-3 48 0,-2 3 55 0,1 0 58 0,-1-7 83 0,1 7 94 0</inkml:trace>
  <inkml:trace contextRef="#ctx0" brushRef="#br0" timeOffset="131964.54">25367 14631 0 0,'0'106'37'0,"13"46"151"0,-13 62 82 0,5 32 55 0,4 16 38 0,-2 2 28 0,-2 5 25 15,1-10 20-15,1-23 19 0,-1-32 22 0,2-34 23 0,-3-51 28 0,2-65 27 16,-1-31-111-16,0-18-190 0,-6-5-86 0,8-5-40 0,-1 5-10 16,-7-4-2-16,0-2 4 0,0 6 6 0,0 0 0 0,0 0 1 0,0 0-6 0,0 0-13 0,0 0-13 15,0 0-17-15,0 0-20 0,-7 6-21 0,-1-6-17 0,2 4-16 0,0 7-11 16,-1-8-8-16,-6 13-3 0,7 3-4 0,-7 7-1 0,1 2 0 0,-2 2 3 16,1 3 3-16,8 1 0 0,-16 6 2 0,15-1 0 0,-7 4 4 0,0-3-1 0,-1-7 0 15,9 3 2-15,-10-2-1 0,10-1-3 0,-3-3-1 0,2-2-3 0,6 3 1 16,-5-1-1-1,5-12-2-15,0 6 1 0,0-3-2 0,5-2-5 0,-5-10-8 0,6 7-8 0,2-2-13 0,-3-10-13 0,10-13-11 0,-3 5-14 0,-5-1-14 0,6 10-23 32,0-1-27-32,6 1-31 0,-6-1-31 0,0 2-66 0,8-6-81 0,-10 9-65 0,10 12-62 0,-3 1-11 0,3-11 10 0,-2-1 19 0,-6 0 26 0,6-1 31 0,1-4 35 15,-1-1 40 1,2 2 41-16,-3-1 47 0,-4-1 50 0,6 1 67 0,-8 2 78 0</inkml:trace>
  <inkml:trace contextRef="#ctx0" brushRef="#br0" timeOffset="132374.19">25725 17917 0 0,'-6'-18'102'0,"-1"-6"130"0,2 3 78 0,-4 2 57 0,4-6 40 0,5 5 34 0,-7 1 28 16,7 4 25-16,0 0 19 0,0 2 18 0,0 2 15 0,0-4-4 0,7 5-21 15,-7-4-129-15,5 4-190 0,4 1-96 0,-4-6-46 0,8 5-18 0,-8 1-7 0,3 0-4 16,5-3-3-16,-7 3 0 0,7-1 2 0,-6 5 2 0,6 1 2 0,-6-1 2 16,5 1-1-16,1 4-5 0,1 0-4 0,-2 0-2 0,2 4-4 0,-8 1-3 15,15 4-3-15,-9 7-1 0,1-1 0 0,1-2-1 0,-2 2-1 0,0 6 1 16,3 3-5-16,-2-6 1 0,-2 7-3 0,-3-6-3 0,5 7-1 0,-7-4-3 15,1-1-7-15,-2 3-6 0,3-5-11 0,-8 2-9 0,6-2-11 0,-6 1-6 16,0-1-8-16,-6-4-5 0,6 3-3 0,0-2-3 0,-8-7-4 0,8 0 1 16,-5 2 0-16,-2-7 1 0,1 8 1 0,0-12 11 0,-1 4 9 0,-1-4 10 0,3 0 11 15,-1 0 13-15,-2 0 11 0,3 0 11 0,-3 0 16 0,1 0 14 0,7 0 18 16,-6 0 14-16,0 0 14 0,-1 0 12 0,2 0 9 0,5 0 8 0,-8 0 4 0,2 0 5 16,6 0 3-16,-7-4 2 0,7-2 5 0,-6 0-4 0,6 2-2 0,-5-1-8 15,5-4-5-15,0-1-9 0,-7 1-11 0,7-3-6 0,0-2-6 0,0 4-7 16,0-3-7-16,0-2-5 0,0 0-7 0,0-4-9 0,7-2-9 0,-7-3-9 15,5 0-5-15,1 0-10 0,1-7-9 0,-1 3-7 0,7-11-7 0,-6 0-7 16,5 0-6-16,3-5-3 0,-2 5-1 0,-2 0-2 0,4-1-2 0,4 6 1 16,-6 1 2-16,6 8-1 0,-7 5-3 0,9 7-3 0,-9 1-3 0,8 3-5 0,-6 9-7 15,4-6-7-15,-4 6-11 0,-1 6-13 0,0-1-16 0,5 5-19 0,-10 5-21 16,5 4-26-16,0 2-30 0,-8 3-31 0,4 10-35 0,3-6-59 16,-12 2-71-16,6 3-74 0,2 3-69 0,-8-2-20 0,0-6 9 0,0-4 22 15,0 1 33-15,0-1 34 0,-8-3 42 0,8-3 44 0,-6 3 47 0,6-6 50 0,-7 4 52 0,2-5 66 16,5 2 73-16</inkml:trace>
  <inkml:trace contextRef="#ctx0" brushRef="#br0" timeOffset="133147.54">25666 17278 97 0,'0'-10'163'0,"0"0"41"0,0-13 33 0,-7-3 27 0,7 16 28 0,-5-3 23 0,5-13 23 0,0 2 22 0,-7 15 22 0,7-1 22 16,0-11 20-16,0 8-70 0,0 17-121 0,0 5-62 0,0-9-30 0,0 6-15 0,0 9-9 0,0-5-6 0,0-10-8 0,0 9-5 0,0 6-6 0,0 6-6 0,-6-18-8 0,6 3-5 15,0-6-7-15,0 0-10 0,0 0-7 0,0 5-9 0,0-5-9 16,0 0-8-16,0 0-7 0,0 0-9 0,-6 4-6 0,6-4-7 0,-8 0-6 0,8 0-3 16,-7 4-2-16,7-4-4 0,-5-13-3 0,-4 4 1 0,4 9 0 0,-8 0 3 0,8 0 2 15,-3 3 7-15,-5 3 2 0,0-6 8 0,7 5 6 0,-7 3 4 16,6 18 4-16,-5 8 5 0,5-4 0 0,-6 3 2 0,6 1 0 0,-5 9 1 0,5 6-3 0,-1 0 0 15,2 2 0-15,0 1-2 0,-1 2-2 0,2-11-2 0,-3 2-3 0,2-5-3 16,6-7-5-16,-7-4-1 0,7 0-3 0,0-4-1 0,0-1-1 0,0 1 0 16,0-10-1-16,7 3-2 0,-7-6 0 0,6 1-5 0,2-7-5 0,-8 3-5 15,5-4-4-15,2-5-9 0,-1 4-6 0,0-4-11 0,2 0-8 0,4 6-13 16,-5 0-13-16,5-6-16 0,-4-16-16 0,5 5-29 0,0 8-30 0,0-3-48 16,0-7-52-16,0-3-59 0,1 11-56 0,-1-4-17 0,-3-10 4 0,11 4 15 0,-7 19 21 0,-1 2 24 15,6-6 28-15,-6 5 30 0,-1 8 34 0,2 2 41 0,-1-10 42 0,0-1 55 16,0 12 66-16</inkml:trace>
  <inkml:trace contextRef="#ctx0" brushRef="#br0" timeOffset="133999.19">25457 17327 0 0,'0'-6'1'0,"-6"-3"100"0,0 0 69 16,6-1 46-16,-7 1 41 0,2-3 35 0,-3 8 30 0,8-6 33 0,-6 0 30 0,6 1 29 0,-7 5 25 0,7-1 28 0,-6-2 22 0,6 4-76 0,0 3-130 0,0 0-73 0,0 0-39 0,0-6-27 0,0 6-15 0,0 0-16 15,0 0-8-15,0-5-10 0,0 5-7 0,0 0-8 0,0 0-2 0,0-4-3 0,0 4-3 16,0 0 3-16,0 0 3 0,0 0 2 0,0 0 2 0,0 0-2 0,0 0-2 16,0 0-4-16,0 0-7 0,0 0-8 0,0 0-10 0,0 0-15 0,0 0-17 15,0 0-24-15,0 0-22 0,0 0-27 0,0 0-30 0,0 0-34 0,0 0-39 0,0 0-43 16,0 4-44-16,0 1-68 0,0-5-78 0,0 6-68 0,0-3-59 0,0 9-16 16,0-3 10-16,0 1 21 0,0-1 31 0,0 0 37 0,0 3 39 0,0 1 46 15,0 2 49-15,0 6 54 0,0-8 53 0,0 7 67 0,-5-1 75 0</inkml:trace>
  <inkml:trace contextRef="#ctx0" brushRef="#br0" timeOffset="134743.84">25596 17293 0 0,'0'-9'77'0,"0"3"68"0,0-4 42 0,0 5 31 0,0 0 22 16,0 1 23-16,0-2 20 0,-8-3 21 0,8-16 22 0,0 10 20 0,0 10 22 0,0-3-16 0,0-13-37 0,8-3-60 0,-8 15-78 0,0 0-35 0,0 3-17 0,0 6-3 0,0 15 4 0,0-2 3 0,0-13 1 0,5 6 1 0,-5 15 1 0,0-7-2 0,0-6 0 0,0-3-1 0,0-5-1 0,0 0 0 0,0 0-1 15,0 0 1-15,0 0 0 0,0 0-2 0,0 0-1 0,0 0-4 0,0 0-6 16,0 0-4-16,-5 6-6 0,5-6-6 0,0 0-12 0,-8 0-8 15,8 0-9-15,-5 0-9 0,-3 0-10 0,8 0-10 0,-6 0-10 0,-1 0-9 0,1 0-9 16,-1 0-5-16,1 0-5 0,-2 0-1 0,-4 9-2 0,6-3 1 0,0-3 3 16,-9-3 1-16,10 0 1 0,-9 7 3 0,9-7 1 0,-2 5 2 0,-7-5 5 0,8 0 2 15,-1 0 5-15,2 0-1 0,-3 4 3 0,2 5-1 0,-1 11 0 0,1 5-1 16,1 3-1-16,-2 2 0 0,-2 10 3 0,4 3-3 0,5 1 2 0,-6 0-2 0,-1 1 0 16,7-2-1-16,0 0-4 0,-5-7 0 0,5-2-2 0,0-6-4 0,0-2-1 15,0-4 0-15,0-1-4 0,5 3 4 0,-5-9 0 0,7 4 1 0,-7-4-1 16,6 4 3-16,-1-4 0 0,4 0 3 0,3 0 4 0,-6-1 1 0,7-3 3 15,-5-2 0-15,4 6-2 0,0-6 3 16,3-4-3-16,-10-1 0 0,14 2-6 0,-11 0-1 0,5-2-6 0,5-4-6 0,-4 0-8 16,-1 0-12-16,0 5-15 0,-5-5-18 0,5 0-18 0,-3 0-24 0,-1 0-28 0,3 0-37 15,-4 0-41-15,-2 0-47 0,0 0-51 0,-6 0-112 0,0 0-133 0,0 0-66 16,0 0-25-16,0 0 5 0,0 0 21 0,-12 0 32 0,4 0 34 0,1 0 47 0,-7 0 48 16,9 0 55-16,-8 0 58 0,0 0 64 0,0 0 68 0,13 0 94 0,-19 0 101 0</inkml:trace>
  <inkml:trace contextRef="#ctx0" brushRef="#br0" timeOffset="138647.26">25765 14342 0 0,'0'6'1'0,"0"-3"104"0,5 3 71 0,-5-6 44 0,0 0 33 0,0 0 28 0,0 0 23 0,7 0 21 0,-7 0 22 0,8 0 17 0,-8-6 20 0,5 3 19 0,-5 3 20 0,0 0-72 0,0-6-125 0,0 6-66 0,0-4-35 0,0 4-14 0,0 0-4 0,0-5-1 15,0 5-3-15,0 0-1 0,0-6-2 0,0 6-2 0,0 0-4 0,0 0-4 16,0-4-6-16,0 4-9 0,0 0-9 0,0 0-9 0,0 0-6 0,0 0-10 0,0 0-5 16,0 0-4-16,0 0-6 0,0-2996-3 0,0 5992-6 0,0-2996-2 0,0 0-5 15,0 0-2-15,0 0-4 0,0 0-3 0,0 0-4 0,0 0-3 0,-5 0-2 16,5 4-1-16,-8-4-3 0,8 6-2 0,-7-1 2 0,7-1-2 0,-5 5 1 0,-3 1 1 16,2 1-1-16,1-2 2 0,-3 6 4 0,0-1 1 15,-3 0 1-15,4 7 1 0,2-6 3 0,-4 4 0 0,4 2 1 0,-2-3 0 0,1 1 1 0,-1 2 0 16,0-3 0-16,7 3 1 0,-7-2-1 0,2-1-1 0,5 9 0 0,-7-9 0 0,7 1 0 15,0 2 0-15,-6-3 0 0,6 7 1 0,0-5 0 0,0-1 2 0,6 2 1 16,-6-2 1-16,0-1 0 0,7 3 2 0,-2-2-1 0,2 2 1 0,0-7-1 16,6 0 0-16,-6 6-1 0,7-5 1 0,-2-5-2 0,-1 3-2 0,10-2-4 0,-7 4-10 15,-2-6-12-15,8 1-15 0,-8-1-11 0,9-4-17 0,-10 5-11 16,10-4-14-16,-8-2-15 0,1 1-14 0,4 1-15 0,-5-3-14 0,0-3-12 0,0 4-30 16,0-4-32-16,0 6-40 0,1-6-41 0,-1 0-44 0,-6 0-40 0,5-6-8 0,-5 6 12 15,6-4 16-15,-7 4 26 0,1-3 26 0,-1-8 26 0,-6 7 29 0,5-2 30 0,-5-4 40 16,0 0 44-16,0 0 50 0,0 1 67 0</inkml:trace>
  <inkml:trace contextRef="#ctx0" brushRef="#br0" timeOffset="139199.5">26278 14558 93 0,'0'-6'158'0,"-6"2"40"0,6 4 30 0,-7-6 26 0,7 6 23 0,0-5 21 0,-5 1 20 0,5 4 18 0,0-6 19 0,-9 6 17 0,9 0 17 0,0-5-73 0,0 5-120 15,0 0-64-15,0 0-30 0,0 0-14 0,0 0-3 0,0 0-7 0,0 0-1 0,0 0-2 0,0 0-3 0,0 0-2 0,0 0-1 16,0 0-4-16,0 0-3 0,0 0 0 0,0 0-5 0,0 0-3 0,0 0 0 15,0 0-4-15,0-4-3 0,0 4 1 0,9 0-1 0,-9 0 0 0,0-5 0 0,5 5 1 16,-5 0-1-16,7-4-1 0,-1 4-1 0,-6 0-1 0,8 0-1 0,-2 0-1 16,6 0-1-16,-4-6-3 0,-2 6-1 0,7 0-5 0,-1 6-6 0,-3-6-6 15,1 4-6-15,3-4-3 0,3 5-6 0,-5-1-3 0,2 7 0 0,0-7-5 0,1 7 0 16,-2-1-3-16,1 3-2 0,-6-2 0 0,5 4-2 0,-5 0 2 0,2-2-5 16,-4 8-3-16,1-6-3 15,1 3-5-15,-7-3-6 0,0 4-2 0,0 0-5 0,0 1-2 0,-7-4-2 0,7 2 1 0,-6 3 1 0,1-6 1 16,5-2 0-16,-9 2 4 0,2 0 3 0,2-5 7 0,-2 4 6 0,0-4 8 15,2-5 10-15,-3-1 10 0,1 8 12 0,-5-9 8 0,12 3 8 0,-7-6 9 0,2 5 6 0,-3-5 10 16,3 0 7-16,-3 0 10 0,8 0 8 0,-6 0 10 0,1-5 7 0,5 5 3 16,0-6 3-16,-8 3-1 0,8-4-2 0,0 2-4 0,0-4-1 0,0-1-4 0,0 1-2 15,0 0-7-15,0-3-5 0,0-3-9 0,8 2-9 16,-8-1-9-16,0-2-10 0,5 1-8 0,1-3-6 0,2 2-6 0,-3-4-4 0,3 1-7 0,-3 0-3 0,2-1-7 16,5 1-6-16,-5-2-6 0,6 8-7 0,1-8-7 0,-9 7-8 0,11-1-12 31,-11 2-14-31,8 3-13 0,-8-1-17 0,4 1-16 0,-4 5-19 0,2 1-21 15,-1-1-26-15,-1 5-28 0,3-4-32 0,-8 4-43 0,8 0-49 0,-3 4-72 16,2-4-82-16,-1 5-38 0,8-1-21 0,-7 1 11 0,-2 1 21 0,9 3 30 0,-9-3 35 0,3-2 39 16,-1 2 41-16,-1-6 46 0,0 5 48 0,-6-5 55 0,7 0 58 0,-2 0 72 15,3-5 73-15</inkml:trace>
  <inkml:trace contextRef="#ctx0" brushRef="#br0" timeOffset="139684.68">26923 14533 0 0,'0'4'42'0,"0"1"155"0,0-5 85 0,0 0 59 0,0 0 43 0,7 0 37 15,-7-5 31-15,0 1 27 0,14-7 23 0,-9 2 21 0,3-1 18 0,-3 1 17 16,-5-1 17-16,6 5-133 0,-6-5-211 0,0 1-103 0,8 4-48 0,-8 1-23 16,5-2-10-16,-5 0-8 0,0 3-7 0,0 3-5 0,0 0-3 0,0 0-2 15,0 0-1-15,0 0-1 0,7 3 0 0,-7 3-6 0,0 0-1 0,0-2-7 0,0 5-5 16,9 0-3-16,-9 2-3 0,0-1-1 0,0 5 1 0,0 3 0 0,0-3 1 16,0 6 3-16,0-8-2 0,0 8 2 0,0-2 0 0,-9 5 0 0,9-3-1 15,0-3 1-15,0 6-1 0,0-4-1 0,-7 0 1 0,7 5-2 0,0-7 0 0,0 3-1 16,0-6 1-16,0 4-4 0,0-5-4 0,0 2-5 0,0-7-5 15,7 0-4-15,-7 1-5 0,0-1 0 0,0-4 0 0,0 2-1 0,0-7-1 0,0 3 0 16,0-3 1-16,0 0 3 0,0 0 2 0,0 0 7 0,0 0 11 0,0 0 7 0,0 0 8 16,0 0 2-16,0 0 6 0,0-3 0 0,-7-4 3 0,7 2 2 0,0 1 0 15,-5-1 3-15,5-5 0 0,0 1 4 0,-8 0 2 0,8-7-1 0,-6 5-4 0,6-2-1 16,-5-1-3-16,5-2 2 0,-8 1-1 0,8 2 2 0,-5-2 0 16,5 0 0-16,0 0 4 0,-7-3-4 0,7 2-2 0,0 1-4 0,0-3-4 15,0 3-3-15,-7 0-3 0,7 0-2 0,0-4 0 0,0 4-2 0,7-4-1 0,-7 4-3 16,0-6-3-16,0 7 0 0,0 1-5 0,7-3 0 0,-7 5 0 0,0-2-1 15,5 4-2-15,-5 3-2 0,8-3-2 0,-8 3-2 0,0 0 0 0,5 2-2 16,-5-1 1-16,6 0-1 0,2 5 3 0,-8-4-1 0,5 4 2 0,2 0-1 0,2 0 1 16,-4 0 1-16,1 0 2 0,6 0 1 0,-3 0 2 0,-4 4 2 0,2 1 3 15,6-5 1-15,-7 5 0 0,2-1 2 0,2 2 0 0,-1 0 1 0,-4 3 1 16,2-3-2-16,1-2 3 0,-3 5-1 0,2-4 0 0,0-1 0 0,-7 7 1 0,5-7-2 16,-5 8 2-16,0-3 0 0,0-5 2 0,0 5-4 0,0 2 0 0,-5-7-4 15,-2 7-6-15,0-1-11 0,2-1-11 0,-3 0-17 0,1 1-20 0,2 1-22 16,-9-8-25-16,9 9-25 0,-9-3-27 0,1-5-35 0,6 5-37 0,-7 3-45 0,9-9-45 15,-2 9-51-15,1-8-53 0,1 1-17 16,-4-1 0-16,2 1 22 0,2-1 26 0,5 2 34 0,0-6 36 0,0 0 38 0,0 0 38 0,0 0 44 0,0 0 45 0,0-6 47 16,5-3 51-16</inkml:trace>
  <inkml:trace contextRef="#ctx0" brushRef="#br0" timeOffset="139879.73">27471 14278 0 0,'7'6'36'0,"-7"-6"155"16,5 0 92-16,2 5 68 0,-7-5 53 0,0 0 38 0,7 4 33 0,-7-4 24 0,0 0 19 0,0-4 19 0,0 4 19 0,0 0 20 0,5 0 24 0,3 0-124 0,-8 0-204 0,5 4-112 0,3-4-65 0,-2 6-35 0,1-2-22 0,-1 1-7 0,2-1-2 16,-3 7 3-16,3-7 6 0,-3 7 3 0,0 2 2 0,4-3-5 15,-4 4-4-15,2 2-7 0,1-1-3 0,-3 3-6 0,-5 3-3 0,7-6-9 0,-7 4-10 0,0 5-21 16,-7-5-25-16,7 7-38 0,-13-7-42 0,6 5-49 0,-12 1-56 0,6 5-115 16,-6-6-145-16,-7 4-63 0,-1-3-18 0,2 4 1 0,-10 1 12 0,3-5 23 0,-7-1 31 0,0 0 39 15,2-4 47-15,-3-2 53 0,-5-3 59 0,0 0 63 0,-2-4 70 0</inkml:trace>
  <inkml:trace contextRef="#ctx0" brushRef="#br0" timeOffset="142044.75">20398 14737 47 0,'-7'-5'112'0,"1"1"30"0,-1 4 21 0,0-5 21 0,0 1 19 0,2-2 20 0,-3 3 22 0,-3-4 21 0,3 2 23 0,-4 1 23 0,4-1 26 0,-4-1-42 0,5 2-78 15,-5-1-33-15,5 5-10 0,-6-4 4 0,0-1 8 0,5 5 4 0,3-4 2 0,-8 4-2 0,7 0-2 0,-1-6-8 0,-1 6-8 0,3 0-10 0,-1-6-11 0,-2 6-15 0,3 0-16 0,5 0-18 16,-8-3-17-16,1 3-14 0,7 0-15 0,-6 0-13 0,0 3-9 0,1-3-9 16,-2 0-10-16,7 6-5 0,-8-6-8 0,2 6-6 0,-7-2-4 0,8 1-3 0,-2 4 1 15,-7-5-3-15,1 7 1 0,8-2 1 0,-11 1-1 0,5 5 1 0,-2-6 0 16,0 12 3-16,-1-6-3 0,1-2-1 0,6 2 2 0,-6 6-1 0,2-8-1 0,3 7 1 16,0 0 0-16,3-2-2 0,-8-3 0 0,13 6 1 0,-5-2 1 15,5-5-2-15,-9 7 0 0,9-8 0 0,0 2-1 0,0 1 1 0,0-2 0 0,9 0-1 16,-9 0-2-16,5-2 3 0,-5-3-2 0,7 0 2 0,-1 1-2 0,-1-1 1 15,3 3 1-15,0-9-1 0,3 3 1 0,-3-1 3 0,4-1 0 0,1-4 1 16,1 6 2-16,-1-6 2 0,0 0 0 0,-2-6 4 0,5 6 2 0,-4-4 5 0,8-1 8 16,-8-1 2-16,1-3 8 0,1-1 5 0,4-1 8 0,-5 4 5 0,0-4 5 0,1-5 5 15,-1 2 4-15,6-5 4 0,-7 0 2 0,2 4-1 0,-1-9 4 0,-6 3-3 16,7-2-5-16,-2-3-1 0,-6 2-5 0,0-1-5 0,9-3-6 0,-10 4-6 16,3-1-4-16,-2-5-4 0,-1 6-3 0,-5-1-3 0,8-4-3 0,-3 4 1 15,-5 1-3-15,0-1 0 0,7 1-2 0,-7 6 4 0,0-7-1 0,0 5 5 16,0 1 2-16,0-2 4 0,-7 3 5 0,7 2-1 0,0 1 3 0,0 6 1 15,0 0-1-15,-5-1-1 0,5 5-2 0,0 1-2 0,0-2-6 0,0 6-5 0,0 0-8 16,0 0-10-16,0-6-11 0,0 6-10 0,0 0-10 0,0 0-6 0,0 0-4 16,0 0-3-16,0 6 0 0,0 4 1 0,0 1-1 0,0-3 2 0,0 2 4 15,0 6 4-15,0-1 4 0,0 3 5 0,0 1 8 0,-8 2 3 0,8-3 8 0,0 7 3 16,0-6 1-16,0 7 1 0,0-2 0 0,-5-5 0 0,5 6-2 0,0-1 1 16,0 0 0-16,0 0 0 0,0 1 1 0,0-1-4 0,0 0-3 0,5 1-6 15,-5-1-6-15,0-3-10 0,0 3-4 0,8 1-7 0,-8-6-7 0,5 1-7 0,-5-5-5 16,7 4-8-16,0-4-5 0,-7 0-5 0,7-6-7 0,-1 1-2 0,1-1-4 15,-1-4 5-15,1 5 5 0,-1-4 7 0,7-6 4 0,-5 4 6 0,-3-4 7 16,8-4 7-16,-8 4 9 0,9-6 9 0,-7 0 5 0,6 2 7 16,1-6 9-16,-9 0 5 0,9 1 10 0,-1 0 2 0,-8-7 7 0,11 7 6 0,-5-6 5 0,-4-4 9 15,6 4 7-15,-5-4 5 0,3-2 5 0,-3 1 4 0,-3 2 4 0,3-2 5 16,-3 0 5-16,2 2 9 0,0-3 5 0,-7 7 7 0,5-6 2 0,-5 5 2 16,0 0-1-16,0 2-1 0,0-3-1 0,0 2-3 0,0 4-2 0,0 1-2 0,0 4-5 15,0-5-3-15,-5 4-9 0,5 3-7 0,0-3-9 0,0 6-9 0,0 0-8 16,0 0-9-16,0-6-10 0,0 6-10 0,0 0-11 0,0 0-9 0,0 0-5 15,-7 0-6-15,0 6-8 0,7-6-2 0,-5 6-3 0,-3 3-1 0,3-3-2 0,-3 3 2 16,2 0-1-16,1 1 2 0,-3-1 4 0,0 3 4 0,3 1 6 0,-2-4 3 16,7 6 1-16,-6-4 5 0,1 4 0 0,5-2 2 0,-9-3 3 0,9 4-1 15,0 2 0-15,0-7-2 0,0 6-6 0,-7 0 0 0,7-5-9 0,7 4-1 16,-7 1-5-16,0-6-2 0,0 7-4 0,0-7 0 0,9 1-2 0,-9-1 1 0,5 2-2 16,-5-7 2-16,6 2 1 0,-6 3 6 0,7-3 5 0,-2-3 4 15,-5-3 9-15,8 6 4 0,0-6 7 0,-3 0 4 0,1 0 5 0,2 0 6 0,-3-6 5 16,3 6 8-16,-3-3 7 0,2-3 6 0,0-3 6 0,-2-1 5 0,2 4 4 0,6-3 1 15,-5-6 6-15,-2 6 0 0,-1-7 5 0,2 7 0 0,2-6 0 0,-9-3-2 16,5 2-5-16,1 2-5 0,-6-5-5 0,7 4-7 16,-7 0-4-16,5-4-7 0,-5 4-5 0,9 0-5 0,-9 0-6 0,0 6-5 0,7 0-3 15,-7-3-6-15,0 8-2 0,0-1-2 0,0 5-5 0,0 0-1 0,0 0-6 0,0 0-5 0,0 0-3 16,0 0-4-16,0 0 1 0,0 5 2 0,0-1 0 0,0 8 0 16,0-9 4-16,0 7 0 0,5 4 2 0,-5 1 4 0,0 1-1 0,6-2 6 0,-6 0 3 0,5 7 4 15,-5-7 5-15,8 5-1 0,-8-4 4 0,8 0-2 0,-3-2 1 0,-5 2-1 16,7-3-1-16,-1 2-1 0,0-10 1 0,-6 6 1 0,8-1 3 0,-1-4-1 15,-2 1 3-15,3-2 0 0,-8-4 2 0,6 6 2 0,-1-6 2 0,3 0 7 16,-1-6 7-16,-1 6 8 0,0-4 8 0,1-2 6 0,-2-3 4 0,9-2 4 0,-7 3 3 16,-1-6 3-16,-1-2 0 0,3 1 4 0,5 1 0 0,-5-6 0 0,-3 0-1 15,0 2-6-15,4-7-7 0,-4 1-7 0,8-1-6 0,-5 1-6 0,-3-1-5 16,3 1-5-16,-3-6-3 0,2 2-2 0,0 2-6 0,-7-2 0 0,7-3-4 0,-1 4-2 16,-6 0 0-16,7-1 1 0,-7 3-1 0,0 1-3 0,5 0 3 0,-5 3 2 15,0 3 0-15,0 2 2 0,0 2 0 0,0 4 0 0,0 1 0 0,0 3-1 16,0 3-3-16,0 3-6 15,0 0-6-15,0 0-3 0,0 0-3 0,-5 3-2 0,5 3-2 0,-7-1-1 0,7 5-4 0,-6 3 0 0,6 2-2 0,-7 6-2 16,0 3 0-16,0 0-3 0,2 4-6 0,-3 8 1 0,8-8 0 0,-5 6 0 0,-3-4 0 16,8 4-3-16,-6-4-2 0,6 0-6 15,0-2-6-15,0-4-9 0,0 1-12 0,0-1-7 0,6-3-11 0,-6-3-2 0,8 3-5 16,-8-2-7-16,0-4-8 0,5-1-10 0,3 2-11 0,-8-7-14 0,5 0-15 0,-5 1-12 0,7-1-12 0,0 3-9 16,-7-9-8-16,0 3-9 0,7-1-8 0,-7-1 0 15,0-4 7-15,0 0-1 0,0 0-1 0,0 0 8 0,0 0 15 0,0 0 11 0,0 0 13 0,0 0 8 16,-7 0 7-16,7-4 18 0,-7-1 23 0,0-1 40 0,2 3 47 0,-3-9 36 0,3 8 25 15,5-1 35-15,-14-5 32 0,7 1 25 0,2 0 18 0,-4 3 23 0,4-4 27 0,0-1 27 16,-3 8 29-16,3-7 18 0,-3 1 11 0,0-3-6 0,3 9-20 0,-1-8-13 16,-1 7-16-16,7-6-13 0,-6 5-17 0,6 1-17 0,0-1-19 15,0-1-21-15,0 6-22 0,0-4-20 0,0-2-19 0,0 1-19 0,0 1-17 16,6 4-16-16,-6-6-14 0,7 6-13 0,-1-5-11 0,-1 5-5 0,11-4-7 0,-3 4 2 16,-8-5 1-16,14 1 3 0,-6 4 6 0,8-6 3 0,5 3 4 0,-8-4-5 0,9 2-11 15,-6 1-15-15,3-1-22 0,3-1-27 0,-2 2-31 0,10-1-32 0,-12 1-31 0,4-5-50 16,-1 3-54-16,-7 0-57 0,8 3-55 0,-7-3-50 0,6 0-44 0,-7 3-4 15,-6 3 16-15,8-6 28 0,-9 6 34 0,-6-4 41 0,8 4 43 0,-7 0 43 16,-2-5 44-16,-5 5 54 0,0 0 53 0,6-4 78 0,-6 4 70 0,0 0 55 0,0-6 68 16,-6 6 55-1,6-6 49-15,-5 3 43 0,-2 3 40 0,-1-6 37 0,2 6 36 0,6 0 32 0,-13-5 32 0,8 1 29 0,-3 4 31 0,0-6-55 0,3 1-101 0,-8 1-66 16,7 4-44-16,-2-4-30 0,-4 4-20 0,6-5-20 0,0 5-22 0,-1-6-18 16,-1 6-20-16,3 0-19 15,5-4-17-15,-7 4-16 0,7 0-15 0,0 0-17 0,0 0-13 0,-7 4-10 0,7-4-10 16,-5 6-5-16,5-1-5 0,0-5-5 0,-8 8-2 0,1-3 0 0,7 5-1 0,-5 1 0 15,-2 4 2-15,0-6 3 0,2 4 0 16,-3 2 2-16,0 6 2 0,3-8 0 0,-1 7 3 0,-6 0-1 0,3 0-2 16,4 5 0-16,-8-7-4 0,8 6-5 0,-11-3-2 0,11 3-1 0,-3-4-3 0,2-2-6 15,1 2-3-15,5 1-8 0,-8-7-7 0,3-5-6 0,5 6-5 0,0-4-7 16,-7-7-1-16,7 5-2 0,0-3 3 0,7-6 4 0,-7 0 2 0,0 4 6 16,0 1 7-16,5-5 7 0,-5 0 13 0,8-5 15 0,-3 5 18 0,1-4 13 15,2-2 15-15,-3 3 12 0,11-7 8 0,-5-1 10 0,1 1 4 0,-3 1 5 16,3-6 4-16,7 0 2 0,-6 0 1 0,1 0-1 0,-2-3-5 0,8 2-9 15,-8 1-8-15,3-3-7 0,-3 2-8 0,0 2-7 0,2 0-2 0,-1 0-7 16,-8 4-5-16,11-5-3 0,-11 4-6 0,2 7-2 0,-1-5-3 0,0 3-3 0,-6 3-4 16,0 3-5-16,0 0-5 0,0 0-7 0,0 0-4 0,0 0-3 0,0 0 2 0,8 3-3 15,-8 3 2-15,0-2-2 0,0 5 3 0,-8 2-5 0,8-2 0 0,0 7-4 16,0-2-9-16,-6 5-3 0,6 2-4 0,0-2-4 0,-6-1-5 0,6 7-6 16,0-5-8-16,-7-1-10 0,7 0-12 0,0-4-12 0,0 6-15 0,-5-6-15 15,5-6-19-15,0 6-11 0,0-5-17 0,0-5-12 0,0 4-17 0,0-5-29 16,5 2-36-16,-5-2-40 0,0 1-42 0,0-5-38 0,0 0-37 0,0 0-3 0,0 0 13 15,0 0 25-15,0 0 28 0,0 0 33 0,0-5 32 0,7 1 37 0,-7-2 35 0,0-3 46 16,6 5 47-16,-6-11 49 0,0 4 65 0</inkml:trace>
  <inkml:trace contextRef="#ctx0" brushRef="#br0" timeOffset="142267.81">21601 14640 0 0,'9'6'15'0,"-4"-3"133"0,2-3 80 0,-7 6 59 0,6-6 48 0,-6 0 36 0,0 0 34 0,0-6 23 0,8-9 21 0,-8 6 20 0,0 5 17 0,0-1 21 0,0 5 23 0,0 0-97 0,0 0-164 0,0 0-88 0,0 0-48 16,0 0-30-16,0 0-22 0,0 0-11 0,0 0-3 0,6 0-4 0,-6 0 1 0,0 0 2 0,0 0 0 0,0 0-3 0,0 0-3 16,0 0-5-16,0 0-3 0,0 0-6 0,0-4-6 0,0 4-1 0,7 0-3 15,-2 0-5-15,-5 0-2 0,8 0-1 0,-2-6-1 0,-1 6-3 0,3 0-4 16,-1-6-13-16,-2 6-16 0,9 0-25 0,-9-3-32 0,8 3-40 0,-5 0-44 0,-2 0-53 16,7 0-54-16,-5 0-91 0,-3 3-102 0,3 3-61 0,-3 0-38 0,-5-2-7 15,7 1 11-15,-7-1 21 0,-7 2 33 0,7 3 40 0,-5-3 45 0,5-3 55 16,-13-3 55-16,5 6 61 0,2 0 63 0,-7-6 78 0,0 4 87 0</inkml:trace>
  <inkml:trace contextRef="#ctx0" brushRef="#br0" timeOffset="142407.41">21583 14871 0 0,'-5'18'37'0,"-3"1"156"0,8-4 92 0,-8-4 67 0,3-3 52 0,5 3 40 15,-6-7 31-15,6-4 25 0,0-15 22 0,0 7 19 0,0-3 15 16,0 8 18-16,0 3 18 0,0 0-126 0,0-7-202 0,0 7-113 0,6 0-61 0,-6-5-36 16,5 5-21-16,-5-4-8 0,8 4-6 0,0 0-1 0,-3-5 0 0,1 5-4 15,1 0-5-15,-2-6-20 0,9 2-25 0,-7 4-38 0,-1-5-45 0,8 5-55 16,-7-4-61-16,6 4-112 0,-7-5-134 0,7 1-57 0,-1 4-17 0,-3-6 1 15,1 6 13-15,-2-6 23 0,5 2 30 0,-7-1 38 0,7-1 45 0,-5-3 50 0,-3 5 57 0,3-10 64 16,-3 4 69-16</inkml:trace>
  <inkml:trace contextRef="#ctx0" brushRef="#br0" timeOffset="148013.91">20664 15833 99 0,'0'0'181'15,"8"0"54"-15,-8 0 42 0,0-6 32 0,0 6 29 0,0 0 24 0,5-6 22 0,-5 2 21 0,0-1 15 0,0 1 19 0,0-1 19 0,0-5-74 0,0 5-124 0,-5 1-77 0,5-2-54 0,0 0-29 0,0 2-15 0,-8-1-9 0,8 1-6 0,0-1-6 0,-7-1-8 16,7 2-1-16,-5 4-5 0,-2-5-3 0,0 1-7 0,7 4-8 0,-5-5-10 0,-8 5-5 16,5 0-9-16,2 0-5 0,-7 0-7 0,0 0-3 0,0 5 0 0,-1-1-1 15,2 1 1-15,-1-1 2 0,-1 7-1 0,2-2 1 0,-8 1 3 0,8 0-1 16,-2 1 2-16,-4 2 0 0,4-4 0 0,1 6 1 0,0 0-1 0,0 0-1 0,-1 1 1 16,2-2-1-16,-1 0-2 0,-1 6 1 0,9-5-1 0,-10-2-1 0,9 8 1 15,-7-3-1-15,8-2 0 0,-2 2-1 0,0-3 2 0,0 6 0 0,1-8-1 16,-1 8 0-16,1-6 1 0,6-2-2 0,0 2-2 0,-8-1-1 0,8 2-1 0,0-7-1 15,8 0-1-15,-8 3 2 0,0-3-2 16,6-3 1-16,1 3 3 0,-1-5-2 0,1 1 3 0,0-5 3 0,5 4 2 0,-5-4 8 0,5 0 5 0,-4-4 5 16,12 4 8-16,-9-5 4 0,2-4 9 0,1 5 2 0,6-8 0 0,-1 3 4 0,2-6 2 15,-8 2 3-15,6-2 1 0,1 0-2 0,4-5-3 0,-3 6-1 0,-3-6-5 16,2 1-3-16,-8-2-1 0,9 2-3 0,-2 1 2 0,-6-3 2 0,6 1 5 16,-4 1 2-16,-2 0 1 0,-7-1 3 0,6-5 1 0,-3 6 2 0,2 1 1 15,-4-9 3-15,-2 9-1 0,-5-7 1 16,9 1-2-16,-2 5-6 0,-7-6-4 0,5 1-6 0,-5 3-6 0,6-3-7 0,-6 6-4 0,5-3-5 0,-5 2 0 0,0 4-2 15,8-4 3-15,-8 4-1 0,0 6 7 0,0-6 2 0,0 5 5 0,0-1 4 16,0 8 3-16,0-3 1 0,0 2 2 0,0 4-2 16,0 0-1-16,0 0-5 0,0 0-4 0,0 0-7 0,0 0-8 0,0 0-6 15,0 0-10-15,-8 0-5 0,8 4-4 0,0 2-5 0,-5-3-3 0,5 3-2 0,-6 3 1 0,6 0 1 0,-5 7 1 16,5-1 3-16,-7-1 4 0,-2 6 2 0,4 0 7 0,-2-1 1 0,7 1 3 16,-6 3 0-16,1-2 2 0,-4 3 0 0,2 1 0 0,7-7-1 0,-5 6 1 0,-1 3-1 15,6-9 0-15,-8 7-2 0,3-6 1 0,5 5-1 0,-8-3-2 0,8-3-1 16,0 3-3-16,-7-2-5 0,7-1-6 0,0-3-3 0,0 1-7 0,0 2-3 15,0-3-4-15,7 0-4 0,-7-5-2 0,8 5-1 0,-8-6-2 0,5 2 3 0,3-1-1 16,-2-6 5-16,6 5 5 0,-3-4 3 0,-4 1 5 0,8-2 4 16,1-4 7-16,-7 0 3 0,4 0 3 0,2 0 4 0,7-4 5 0,-8-2 3 0,3 1 2 15,-2 1 0-15,6-1 0 0,-6-5 1 16,5 1 1-16,-4-1 0 0,-1-1 3 0,8 2 0 0,-8-4 1 0,-3 1 0 0,4-3 4 0,-1 6 2 0,0 0 0 16,-5-7 7-16,4 1 2 0,-5 6 3 0,0-6 2 0,-1 6 3 0,1-6-1 0,-2 0 2 15,-5 6 1-15,9-5 0 0,-9 0 0 0,5-2 1 0,-5 1 2 0,0 6-2 16,0-6 1-16,0 0-2 15,0 6-2-15,0-1 0 0,-5 1-3 0,5-3-1 0,0 3-1 0,0 5-3 0,-9-1-1 0,9-1-5 0,0 2-1 0,-5-1-6 0,5 5-6 16,0 0-7-16,0-4-9 0,0 4-5 0,0 0-7 0,-7 4-3 0,7-4-4 16,-6 5-3-16,6-1-3 0,-7 7-1 15,0-2 1-15,7 1 0 0,-7 0 1 0,2 5 2 0,-3-1 5 0,3 2 3 16,5-1 3-16,-8-2 7 0,2 1 0 0,-1 2 3 0,2-1 1 0,5-2 4 0,-9 7 1 0,9-5 0 0,-5-1-2 0,5 6-3 16,-5-5-4-1,5 0-6-15,0-2-6 0,0 2-6 0,0 0-3 0,0 0-4 0,0 0-6 0,0-5 0 16,5 5-5-16,0-6 0 0,-5 0-1 0,9 1 1 0,-4 1 2 0,2-8 3 0,-1 4 6 0,2-2 5 0,5-1 9 0,-8-4 4 15,9 4 8-15,-1-8 5 16,-1 4 5-16,2-4 6 0,-1-1 2 0,0-2 3 0,0-2 0 0,6 0 4 0,-6-2 0 0,8-2 5 0,-3 3 1 0,-4-5 4 0,7 0 0 16,-3-3 3-16,1 3 0 0,-6-6 4 0,8 2 2 0,-2-2 2 0,1 3 4 0,-1-7 1 15,-6 1 2-15,6 0 0 0,-7-1-2 0,2-5 2 0,-1 2-1 0,0-2 1 16,0 0-2-16,0 2-1 0,-7 4-2 0,9-7-4 0,-10 3 0 0,1-2-4 16,2 6-4-16,-3-1-1 0,3-4-1 0,-3 10-2 0,-5-5 3 0,7-1-3 15,-7 5 1-15,7 1 1 0,-7 4 1 0,0-4 5 16,0 8 4-16,0-2 2 0,0 4 0 0,0-3 0 0,0 8 1 0,0-1 0 0,0 5-6 0,0 0-5 0,0 0-6 15,0 0-7-15,-7 0-6 0,7 0-4 0,-7 5-4 0,7 5-5 0,-5-1-7 16,-3 1-4-16,3 4-2 0,-3 1 0 0,-3 5-3 0,4 4 2 0,-7-4 2 16,8 5 6-16,-6-1 5 0,4 4 3 0,0-4 3 0,-3 6 1 0,4 1-1 0,1-3 2 15,-2 2 0-15,8-1 1 0,-5 5-1 0,-2-10-2 0,7 7 0 0,-6-3 1 16,6-4-1-16,0 7-2 16,0-13 0-16,0 6-1 0,0-3 0 0,0-2-1 0,6-1 0 0,-6 3-1 0,7-6-2 0,-2 4-1 0,-5-4-1 0,8 0 1 0,5-2-1 15,-7-2 0-15,-1-1 2 0,3-1 0 0,5-3 0 0,-6-2 0 0,5 1 1 16,3-1 0-1,-4-4 2-15,2 0 2 0,0 0 0 0,-6 0 2 0,13-4 3 0,-7-1 0 0,0-5 2 0,8 6 0 0,-10-7 1 0,1 2 0 0,9-6 1 0,-7 5 0 32,4-5 2-32,-4 0 0 0,-1 2-1 0,-1-8 3 0,2 6-2 0,-1 1 2 15,0-5-1-15,0 0 1 0,-7-1 1 0,7 1 1 0,-5-6 0 0,-3 7 1 16,9-9-1-16,-9 9 3 0,2-7-2 0,1 6 1 0,-3-5 1 0,-5 3 6 16,7 3 5-16,-7 3 8 0,7-1 7 0,-7 7 6 0,0 0 4 0,0 3 2 15,0 2-1-15,0 4-4 0,0 0-8 0,0 0-6 0,0 0-5 0,0 0-8 0,0 0-5 16,-7 0-5-16,7 10-9 0,-7-6-8 0,7 5-8 0,0 6-5 0,-5 0-8 15,-3 5-2-15,8 0 2 0,-7-2 2 0,2 2 4 0,5 5 8 0,-7-6 4 16,7 5 5-16,-7-3 2 0,7-3 0 0,0-2 1 0,0-1-4 0,0-2-3 0,0 2-6 16,0 0-7-16,0 0-10 0,0-6-9 0,0 0-14 0,0 3-12 0,7-3-17 15,-7-3-15-15,0 3-18 0,7-5-17 0,-7 1-20 0,0-1-23 0,0 2-19 16,0-6-19-16,0 6-15 0,0-6-10 0,0 0-22 0,0 0-26 0,0 0-38 16,5-6-46-16,-5 6-44 0,0-10-40 0,0 1-5 0,0 0 16 0,0-3 27 15,0-3 33-15,0 1 33 0,0 0 36 0,0-6 33 0,7 5 34 0,-7-4 42 0,8 1 46 0,-8-3 53 16,5-4 68-16</inkml:trace>
  <inkml:trace contextRef="#ctx0" brushRef="#br0" timeOffset="148141.01">21836 15675 77 0,'0'-19'154'0,"0"-5"51"0,0 3 44 0,0-3 46 0,0 5 44 0,0 0 43 0,0-1 39 0,0 1 39 0,0 4 35 0,-5 0 33 0,5 6 29 0,0-7-61 0,-7 7-110 0,7 0-72 0,0 3-46 0,0-3-41 0,0 4-32 0,0 5-36 0,0-4-37 0,0 4-35 0,0 0-32 0,0 0-34 0,0 0-34 0,0 0-24 16,0 0-24-16,0 0-19 0,0 4-24 0,7 1-22 0,-7-1-30 0,5 1-29 0,-5 5-30 16,7-5-57-16,2 4-70 0,-9 1-68 0,5 5-63 0,1-6-20 0,1 6 10 0,-7-6 17 15,5 3 22-15,4 1 28 0,-9-7 31 0,0 3 40 0,5-4 42 0,-5-1 46 16,0-4 49-16,0 6 64 0,0-6 71 0</inkml:trace>
  <inkml:trace contextRef="#ctx0" brushRef="#br0" timeOffset="148473.31">22117 15627 0 0,'0'10'63'0,"0"-6"174"0,-5 6 98 0,5-5 71 16,-7-1 54-16,-2-4 43 0,9-4 38 0,-5 4 29 0,5 0 21 0,0 0 22 16,0-5 17-16,0 1 20 0,0-2 18 0,0 2-152 0,5-6-249 0,-5 6-127 15,9-2-64-15,-9 0-36 0,7 2-20 0,-7 4-11 0,5-5-11 0,-5 5-5 0,0 0 4 16,0 0-1-16,0 0 2 0,0 5 0 0,0-1 1 0,0 2-4 0,0 4-4 15,0 0-4-15,0 0 0 0,6 3 1 0,-6 2-5 0,0 0 0 0,0 5-5 16,0 0-2-16,0-2-2 0,0 2-2 0,0 0-1 0,0 0-1 0,-6-1-1 16,6 2-1-16,0-8 1 0,0 1-2 0,0 2 0 0,0-1 0 0,6-6 2 0,-6 0 5 15,0 1 6-15,0-5 4 0,6 1 6 0,-6-2 2 0,7 1 4 0,-7-5 4 16,8 4 9-16,-3-4 7 0,-5 0 8 0,7 0 10 0,0-4 7 0,-7-1 9 16,5 5 6-16,3-4 6 0,-1-7 3 0,-2 7 6 0,2-7 1 0,0 7 1 0,-2-5 4 15,3-1-3-15,-2-4-5 0,1 2-5 0,-1-1-10 0,1 4-7 0,-1-6-7 16,2-1-9-16,-3 2-7 0,2-1-7 0,-1-5-3 0,-6 6-6 0,5-1-5 0,4-4-5 15,-2 4-5-15,-7 0-7 0,5 0-8 0,-5 0-8 0,8 2-10 16,-3 3-9-16,-5-4-12 0,6 2-16 0,-6 8-16 0,0-1-26 0,8 1-28 16,-8-2-29-16,0 1-37 0,0 5-30 0,5 0-33 0,-5 0-55 0,0 0-63 0,7 0-75 15,-7 5-77-15,7 1-22 0,0-2 4 0,-7 1 24 0,6 5 33 0,1-4 39 0,-7 3 44 16,5-4 47-16,3 5 51 0,-2-6 48 0,-6 1 51 0,7-1 63 0,-1 1 68 0</inkml:trace>
  <inkml:trace contextRef="#ctx0" brushRef="#br0" timeOffset="149167.84">22671 15696 0 0,'0'9'24'0,"0"-4"151"16,0 5 100-16,0-7 71 0,0 4 59 0,0-7 45 0,0 0 40 0,0 0 32 0,13 0 32 16,-7 0 25-16,1-7 21 0,-7 4 22 0,0-3 17 0,0 2-116 0,5-1-192 0,-5-1-120 0,0 3-80 15,0-3-43-15,0 6-24 0,0-4-20 0,0 4-12 0,0 0-11 0,0 0-9 16,0 0-6-16,0 0-3 0,0 0-8 0,0 0-5 0,0 4-7 0,-5-4-6 0,5 6-6 16,0-3-5-16,0 3-5 0,-7-1-1 0,7-1-3 0,0 5 0 0,0 3-4 15,-6-3 0-15,6 1 0 0,0 4-5 0,-6 2 1 0,6-7 1 0,-7 6 5 16,7-2 0-16,0-1 2 0,-8-3-1 0,8 0-1 0,0 1-4 0,0-1-1 15,0 3-3-15,0-9 4 0,8 3 4 0,-8-1 5 0,7-5 5 0,-7 4 6 0,6-4 5 16,0 0 7-16,-6 0 1 0,7 0 6 0,6 0 5 0,-5-4 4 0,-3 4 4 0,1-5 7 16,6-1 4-16,-3 3 3 15,-4-9 5-15,8 8 2 0,-8-5 5 0,4 0 3 0,3-3 3 0,-12 3 3 0,7-1 1 0,0 1 1 0,-2 0 4 0,-5-6 1 16,8 3 3-16,-8 3 1 0,0-6 0 0,0 6 2 0,-8-7 1 0,8 7-3 16,0 0-3-16,-5 0-4 0,-2-6-3 0,7 9-3 0,-7-4-5 0,7 1-3 15,-5 4-6-15,5 1-6 0,-7-2-10 0,-2 6-5 16,9 0-6-16,-5 0-5 0,-1 0-6 0,-1 6-1 0,7-2-5 0,-5 5 0 0,-4 3-4 0,2-3-3 15,2 6-2-15,-1-1-3 0,1-1-7 0,-3 8-3 0,0-2 0 0,3 2-2 0,5-2 3 16,-7-5-1-16,7 5 1 0,-6-4-1 0,6 4-1 0,0-4-2 16,0 0 3-16,0 0-1 0,6 0 3 0,-6 0 3 15,0-6 6-15,7 1 6 0,-2 5 4 0,3-12 7 0,0 9 1 0,-3-3 3 0,6 1 2 16,-4-5 2-16,7 4 2 0,-1-5 1 0,-8 2 3 0,11 0 2 0,-4-6 1 0,0 3 1 0,3-3 2 0,-3 0 2 16,-5 0 1-16,6 0 5 0,-8 0 8 0,9-3 9 0,-9 3 12 0,3-6 11 15,0 0 12-15,-3 2 8 0,3-1 5 0,-3 1 5 0,-5-5 2 0,5-3-1 0,-5 3 3 16,0 0-1-16,0-6-1 0,9 0-7 0,-9 0-6 0,0-4-12 0,0 4-13 15,0-3-12-15,0 2-11 0,0-2-12 0,0-9-7 0,5 9-7 0,-5-1-3 16,0-6-4-16,7 5-4 0,-1-5 0 0,-6 7-4 0,7-3-2 0,0-3 1 16,0 10-1-16,-7-6-3 0,5 5 3 0,2 0-2 0,-1 2 0 0,-6 1 1 0,8 3 1 15,-2 0-2-15,1-1-1 0,-7 5 1 0,5 1-3 0,4-1 2 0,-9 5-1 16,5-7 0-16,0 7 0 0,-5 0 1 0,8 0 2 0,-3 7 0 0,3-7 1 0,0 5 1 16,3-1 5-16,-4 1 0 0,-1-1 3 0,7 2 4 0,-6 3 0 0,0 0 2 15,5 3 3-15,-4-3 2 0,-3 0 0 0,9 6-1 0,-9-5 1 0,2 5-2 16,-7 0 2-16,8-2-2 0,-2 2-2 0,-6 6-1 0,0-7-2 0,0 6-2 15,-6-2-2-15,6 6 0 16,-8-3 1-16,1-2-1 0,2 5 0 0,-3-3 1 0,-3 4 3 0,-2-7-2 0,6 1 2 0,-7 7 0 0,8-7 2 0,-1-1 1 0,1 3 3 16,-7-6 3-16,8 4 1 0,-3-4 0 0,8 0 0 0,-8-2-1 0,3 2 1 15,5-4-2-15,0-1-1 0,0 3 0 0,0-8-2 0,0 5 0 0,0-5-1 16,0 4-2-16,0-9-3 0,5 7 0 0,3-2-7 0,-8-1-3 0,8-4-10 0,3 0-9 16,-4 0-11-16,6 0-14 0,-7-4-19 0,8 4-26 0,6-5-30 0,-9-2-33 15,9 4-55-15,0-8-67 0,0 7-84 0,-1-7-89 16,7 2-31-16,-7-5-6 0,7 3 13 0,-5-4 22 0,5 2 26 0,0-8 32 0,-8 6 38 0,3-3 41 0,6-1 48 15,-8-2 48-15,-1-3 63 0,1 5 67 0</inkml:trace>
  <inkml:trace contextRef="#ctx0" brushRef="#br0" timeOffset="151002.6">23869 15607 0 0,'5'16'30'0,"-5"-7"147"0,7-4 78 0,-7-1 53 0,0-4 38 0,0 0 32 0,0 0 24 0,0-9 23 0,9-16 24 0,-9-4 18 0,0 13 17 0,0 7 27 0,5 0 23 0,-5 3-108 0,0-3-180 0,0 5-91 0,0-1-42 0,0-2-15 0,0 4-4 0,0-3-1 0,0 2 1 0,-5-1 1 0,-4-1-1 0,9 3 1 15,-7-3-3-15,2 2-8 0,-1-1-14 0,-1-1-12 0,1 6-14 0,-2-4-13 0,3 4-8 32,-8-6-8-32,7 6-6 0,-2 0-5 0,1 6-6 0,-6-6-4 0,7 4-5 15,-7 2-1-15,0-1 0 0,7 5-2 0,-6-1-1 0,-2 6 1 0,1 0-2 16,6-2 2-16,-7 7-1 0,1 0 4 0,3 0 1 0,1 5 2 0,-3-7-2 16,4 6-5-16,2 1-6 0,-7-1-10 0,13 1-12 0,-5-5-12 0,-2 5-11 0,0-6-12 15,7 5-12-15,0-3-10 0,0-3-12 0,0 1-15 0,7 2-13 0,-7-8-12 16,7 7-10-16,-2-5-8 0,8-1-4 0,-7 0-6 0,7 1-4 0,3 1-15 15,-6-2-23-15,11-4-22 0,-8-1-23 0,6 3-21 0,1-9-20 0,-1 3-22 0,0 3-26 16,9-9 0-16,-9 4 12 0,7-4 20 0,-8 0 24 0,9-4 26 0,-6-1 29 0,3 1 35 16,-4-2 39-16,-1-3 38 0,2 0 37 0,-2-3 48 0,0 3 36 0,2 0 27 15,-9-1 48-15,-1 1 51 0,5-3 54 0,-4-2 46 0,0 4 44 0,-4-3 45 16,-1 2 43-16,5 1 41 0,-5-4 36 0,-7 0 37 0,5 0 33 0,-5-2-8 0,8-2-30 16,-8-3-42-16,5 6-47 0,-5-4-38 0,0-2-31 0,0 8-29 0,0-7-24 15,0 4-26-15,0-2-27 0,0 3-20 0,0 0-22 0,-5 0-18 0,5 6-15 16,0-1-14-16,0 1-15 0,-8 0-12 0,8 3-13 0,0 0-13 0,0 2-13 0,-5 4-13 15,5 0-8-15,0 0-10 0,0 0-9 0,-7 4-6 0,7-4-5 0,-7 6-3 16,2 0-1-16,-2 3-1 0,-1 0-2 0,-4 1-2 0,5 4 0 0,-6 2-2 16,5-1 4-16,-3 3 0 0,6 3 4 0,-11-8 3 0,11 7 5 0,-8 0-1 0,8-5 2 15,-11 3-3-15,11 3 1 0,-9-6-4 0,9-2-3 0,-3 2-4 0,1 0-4 0,2 0-3 16,-2 0-6-16,7-6-4 0,-7 1-3 0,7 5-3 0,0-6-4 16,0 0-1-16,0-3 1 0,0 3 2 0,0-3 1 0,7 4 3 0,0-5 4 0,-2-1 6 15,2 1 6-15,1-5 3 0,-3 4 9 0,3-4 4 0,3 0 7 0,5 0 4 16,-11-4 5-16,8 4 5 0,1-5 3 0,-2 1 4 0,-1-5 4 0,5 3 4 15,2-3 1-15,-4-3 2 0,-2-2 2 0,7 4 1 0,-6-3 0 0,8-2 0 16,-8-5-1-16,0 1 1 0,7-2 2 0,-8-1-3 0,1-5-3 0,1 5-2 0,4-5-1 16,-10-1-4-16,5-2-1 0,1 2-4 0,-2-2-1 0,1 6-2 0,-7-6-1 15,7 2-2-15,-8-2 0 0,3 6 0 0,5-1 0 0,-5 1-3 0,-3-6 0 16,1 11 2-16,2-6 1 0,-3 5 3 0,-5 1 3 0,8 0 8 0,-8 4 5 0,5 1 5 16,-5-2 3-16,0 7 4 0,0-1 0 0,0 5-2 15,0 0-2-15,0 5-7 0,0 0-6 0,0 0-9 0,0 0-9 0,0 0-9 0,-5 0-5 0,5 0-10 0,-8 5-5 16,8 4-7-16,-5 3-3 0,-3-3-3 0,2 6-3 0,1-2-1 0,-3 2 2 15,-5 6 6-15,5-3 7 0,3 7 6 16,0-1 8-16,-3-3 4 0,2 3 1 0,-1 0 2 0,1 1 1 0,6-1-1 0,-7 1-1 16,7-1 1-16,0 5 0 0,-5-5 3 0,5 0-1 0,0 0 1 0,0 0-2 0,5 1-3 15,-5-1-1-15,0-3-7 0,7 3-7 0,-1-5-7 0,-6 2-6 0,7-8-3 0,-1 8-7 16,2-6-4-16,-3-2-5 0,0 2-2 0,3-4-3 0,-2-2-2 0,9 1-4 16,-10 5 3-16,9-12 2 0,-9 9 7 0,8-9 5 0,1 3 9 0,-2 0 8 0,-4-6 8 15,4 0 9-15,0 0 5 0,4 0 7 0,-5 0 9 0,1-6 10 0,2 0 9 0,4-3 8 16,-2 3 6-16,-4-3 7 0,0 0 1 0,3-1 5 0,4 1 0 0,-6-6 0 15,0 0 0-15,0 0 1 0,1 0-1 0,-9-4-1 0,8 4-4 0,1-3-8 0,-7-3-3 16,5-3-9-16,-6 4-3 0,0 0-2 0,2-5-3 0,-1 7-3 16,-2-6-1-16,-5 3 1 0,6 2-1 0,-6 1 3 0,0 2-1 0,8-4 2 0,-8 11 3 15,0-7 2-15,0 7 1 0,0 0 0 0,-8 3-1 16,8 2-4-16,0-1-4 0,0 5-7 0,0 0-5 0,-6-4-5 0,6 4-5 0,-5 4-8 0,5 1-4 16,-7-1-4-16,-1 2-4 0,2 3-3 0,-7 0-2 0,8 3 0 0,-11 1-2 15,11 2 2-15,-8 0 5 0,8 5 4 0,-9-6 3 0,1 7 4 0,8-7 3 0,-3 5 2 16,0-1 2-16,-4 3-1 0,5-6 2 0,2 4 0 0,-2 2 0 0,-1-8-1 15,8 2 1-15,-5 0-3 0,5 0 1 16,-7-2-1-16,7 2-4 0,0-4 1 0,0 3-2 0,0-5-2 0,0 2 0 0,0-2-1 16,7 1 0-16,-7-5 1 0,5 5 0 0,-5-6 1 0,8 1 0 0,-1 1 1 0,-2-3 4 15,2 3 1-15,0-6 4 0,-2 6 3 0,3-6 3 0,5 0 5 0,-7 0 3 16,6-6 2-16,-3 6 5 0,3-6 2 0,-6 3 4 0,8-3 1 0,-7 1 3 0,5 1 1 16,-6-6 1-16,8 1 2 0,-2-2 1 0,-6 1-3 0,7-4-2 0,-5 0 0 0,5 0-3 15,-7-2-3-15,7 1-1 0,-6-3-2 0,-1 2-4 0,2-2 0 0,-3 3-3 16,0-1-3-16,3 2 2 0,-2-1-1 0,1 6 0 0,-7-1 1 0,6 0-1 0,-6 5-1 15,0-1-2-15,0 6-2 0,0 0-7 0,0 0-6 0,0 0-3 0,0 0-4 0,0 0-1 16,0 6-2-16,-6-1 1 0,6 5-3 0,0 0-1 0,0-1-2 0,0 0 1 0,-7 6 1 16,7 0 1-16,0 6 4 0,0-8 5 0,0 2 4 0,7 6 5 0,-7-8 3 15,0 1 1-15,0 2 0 0,6-1 0 0,-6-6-1 0,7 6-2 0,0-6 2 16,-7 1-2-16,7-1 2 0,-2 1 0 0,2-5 0 0,-1 4-1 0,8-3 2 0,-7 0 0 16,6-3 2-1,-7 3 0-15,7 0 2 0,-8-6 3 0,11 0 2 0,-5 0 4 0,-4 0 2 0,7-6 5 0,-2 0 2 0,-6 3 5 0,7-9 1 0,0 9 4 16,1-8 2-16,-9-3 4 0,10 5 2 0,-3-6 3 15,-5 0 1-15,6-4-1 0,0-2 0 0,-7 3-1 0,-1-3-1 0,11-3 0 0,-11 0-1 0,2-1 0 16,-1-3 0-16,-1 3-1 16,3-4-3-16,0 4-3 0,-3-4-4 0,1 4-5 0,-6-3-2 0,8 3-1 15,-3 1-1-15,-5-1-1 0,8 1-2 0,-8 0-3 0,7 3-1 0,-7 3-1 0,5-3-1 0,-5 6 0 0,0 6 0 16,0-1 0-16,0 1-5 0,0-1-3 0,0 5-7 0,0 5-8 16,0 0-7-16,0 0-8 0,0 0-2 0,0 0 0 0,-5 5-5 0,-2-1 1 15,7 8-4-15,-8-3-3 0,3 0 0 0,-3 6 1 0,2 4 1 0,1-4 7 0,-11 4 5 16,11 5 6-16,-8 0 7 0,8-3 7 0,-4 3-1 0,2 0 1 0,2 5-2 0,-1-5-2 0,1 6-3 0,-3-6-7 15,8 7-5-15,0-7-8 0,-8 4-11 0,8-4-9 16,0 3-11-16,0-5-14 0,8 5-15 0,-8-9-15 0,0 1-15 0,0 2-16 0,8-8-18 16,-8 2-20-16,5 0-19 0,-5 0-20 0,6-6-16 0,-6 0-16 0,0 3-14 0,5-9-10 15,-5 9-4-15,0-8 2 0,0-4 7 0,0 0 12 0,0 0 12 0,0 0 19 0,0 0 21 16,0 0 25-16,0-4 25 0,0-2 33 0,0 0 37 0,0 3 37 0,-5-3 42 16,5 0 36-1,0-3 33-15,-6 0 28 0,6 3 26 0,-5-3 20 0,5-1 22 0,-8 5 17 16,8-10 14-16,0 11 14 0,-8-11 13 0,8 6 5 0,-5 0 2 0,-2-3-6 0,7-1-10 15,-7 4-10-15,7-3-9 0,-5 3-15 0,5-1-14 0,0-4-14 16,-8 4-15-16,8 1-15 0,0-3-16 0,0-1-14 0,0 2-17 0,0 2-16 0,8 0-15 16,-8-1-12-16,5 4-12 0,-5-3-10 0,7 3-9 0,0-3-7 0,-2 5-4 0,3-1 0 15,0-1-3-15,3 3-2 0,1 3 0 0,2-7 0 0,4 7 0 0,-2 0-5 16,3 0-6-16,1 0-9 0,-1 0-10 0,-1 7-9 0,1-7-12 0,9 0-11 16,-8 3-11-16,-2-3-9 0,8 6-8 0,-7-1-6 0,1-5 0 0,-1 4-1 15,2-4 3-15,-3 0 5 0,-4 6 11 0,-1-6 13 0,8 0 17 0,-8 3 25 16,-8-3 32-16,9 0 28 0,-9 0 32 0,2 0 28 0,1-3 29 0,-2 3 24 15,0 0 23-15,-6-6 14 0,7 6 14 0,-7 0 12 0,0-4 9 0,0 4 4 0,0-5 1 16,0-1-7-16,0 6-11 0,0-3-13 0,0-4-15 0,0 2-17 0,-7 1-18 16,7-1-17-16,0-5-17 0,0 10-16 0,-6-4-13 0,6-1-11 0,-6 0-11 0,6 1-9 15,0-2-11-15,-8 0-7 0,8 6-8 0,-7-4-10 0,7 4-7 0,-5 0-6 16,5 0-3-16,0 0-3 0,-9 0-5 0,4 0 0 0,5 4-1 16,-5 2-2-16,-3 0 3 0,3-2 0 0,-3 6-1 0,2-6 3 0,-1 6 4 0,1-1 0 15,-1 3 5-15,7-3-1 0,-6 6 0 0,-2-6 2 0,3 0-4 0,5 0-1 16,-7 7-5-16,7-7-1 0,0 2-2 0,-6-2-3 0,6 1 1 0,0 0-1 0,0 1-2 15,0-7 0-15,6 5-2 0,-6-4-1 0,0-1 0 0,7 8 3 16,-7-9 3-16,5 3 2 0,-5 0 2 0,8-3 4 0,-8 3 1 0,6-2 1 16,1-4 1-16,-1 5 2 0,-6-5 2 0,7 4 5 0,-1-4 1 0,-6 0 5 0,8 0 3 15,-3 0 3-15,3 0 3 0,-8 0 7 0,5-4 1 0,0 4 9 0,4 0 4 0,-4-5 7 16,2 1 3-16,1-2 6 0,-2 3 4 0,0-3 2 0,-6 0 0 0,7 3 3 16,5-9-1-16,-5 8-1 0,0-5-2 0,-1 0-3 0,1-2-3 0,-2 1-3 15,4 0-3-15,-4 1-4 0,8-2-6 0,-8 2-3 0,3 5-4 0,-8-8-4 0,8 9-5 16,-3-7-3-16,1 10-3 0,-6-5-3 0,8 5-3 0,-8 0 0 0,0 0-1 15,0 0-1-15,5 0-4 0,-5 5 0 0,0-1 0 0,7 5 0 0,-7-2-3 16,0 2 1-16,0 0-1 0,8 6-1 0,-8-6-5 0,0 7-6 0,5-1-8 16,-5-1-9-16,0 5-10 0,0-4-10 0,0 0-9 0,0 1-13 15,0-2-13-15,0 0-16 0,0-5-16 0,0 6-17 0,0-4-21 0,0-7-20 0,0 5-25 0,0-3-21 16,0 3-25-16,0-3-41 0,0-6-47 0,0 3-50 0,0-3-47 0,0 0-31 16,0 0-18-16,0 0 8 0,7-3 21 0,0 3 31 0,-7-6 34 0,5-3 40 0,3 3 41 0,-3-3 45 15,9-6 44-15,-9 5 55 0,11-4 53 0,-5 0 60 0,1 0 58 0</inkml:trace>
  <inkml:trace contextRef="#ctx0" brushRef="#br0" timeOffset="151192.15">26038 15632 0 0,'0'-15'3'0,"6"5"120"0,1 1 85 0,-7-2 62 0,6 2 46 0,-6-1 41 0,5-5 39 0,2 6 33 0,7-1 33 0,-7 1 31 0,-1-3 27 0,0 3 27 0,2 0 25 0,-1 0-80 0,-2 3-142 0,3 2-92 0,-2-1-67 0,-1-1-34 0,3 6-17 16,-8-4-14-16,5 4-11 0,2 4-14 0,-7-4-14 0,7 6-10 0,0-1-11 16,-7 5-6-16,6-7-5 0,1 12-6 0,-1-6-6 0,-6 12-4 0,7-6-4 0,-1 4-5 15,-6 0-5-15,5 5-3 0,-5 2-7 0,0 2-5 0,0-3-5 0,0 5-15 16,0-2-19-16,0 2-28 0,-5-5-33 0,5 5-48 0,-6-2-52 0,-7-4-83 15,0 6-99-15,6-6-93 0,-12 1-92 0,6-7-33 0,-6 3-6 0,-2-2 12 0,3 2 23 16,-3-12 32-16,-6 6 41 0,9-11 47 0,-8 5 51 0,7-9 62 0,-8 0 65 0,1 0 81 16,1-9 80-16</inkml:trace>
  <inkml:trace contextRef="#ctx0" brushRef="#br0" timeOffset="154872.49">20456 16950 3 0,'0'0'21'0,"0"5"4"0,0-5 2 0,0 0 1 0,0 0 4 0,0 0 8 0,0 0 7 16,0 0 12-16,0 0 13 0,0 0-4 0,0 0-12 0,0 0-8 0,-5 0-3 0,5 0 5 0,0-5 8 0,0 5 9 0,-8 0 13 0,8 0 12 0,0-4 13 0,0 4 12 0,-5 0 12 0,5 0 7 0,0 0 8 0,0 0 7 0,0 0 6 15,0 0 8-15,0 0 11 0,0 0 10 0,0 0 11 0,0 0 10 0,0 0 9 0,0 0 3 0,0-5 1 16,0 5-6-16,0 0-8 16,-8-6-11-16,8 6-9 0,0-4-8 0,0 4-3 0,0-5-6 0,0 1-1 0,0 4-3 0,0-6-2 0,0 3-6 0,0 3-6 15,0-6-11-15,0 6-12 0,0-6-9 0,0 6-9 0,0-3-9 0,0 3-7 16,0-6-9-16,0 6-8 0,0 0-8 0,0 0-9 0,0-6-9 0,0 6-12 15,0 0-8-15,0 0-9 0,0 0-9 0,0 0-7 0,0 0-8 0,0 0-7 0,0 0-7 16,0 0-4-16,0 0-3 0,0 0-3 0,8 6 1 0,-8 0 0 0,0-3 1 16,0 9 1-16,0-9 1 15,0 7 5-15,0-1 1 0,0 6 4 0,5-4 3 0,-5 8 2 0,0-4 3 0,0 0 4 0,0 4 1 0,0-4 0 0,0 3 1 16,0 3-4-16,-5-8 0 0,5 8-3 0,0-6 0 0,0 4-2 0,-8-5-2 0,8 2-2 16,0-3-1-16,0-2 1 0,0 4-3 0,0-5 0 0,0-1 0 0,0 0-2 15,0 1 1-15,0 0 0 0,0-6-1 0,0 2 1 16,0 4 0-16,0-10 1 0,0 5 1 0,0-5 3 0,0 4 0 0,0-4 4 0,0 0 1 0,0 0 0 0,0 0 4 15,0 0 3-15,0 0 4 0,0 0 4 0,0 0 8 0,0 0 4 0,0 0 9 16,0 0 7-16,0 0 6 0,0 0 5 0,0 0 5 0,0 0 1 0,0-4 5 16,0-1 0-16,0 1 2 0,0-2 1 0,0 0-2 0,-6 2-1 0,6-6-5 15,0 6-3-15,0-6-9 0,-7 1-5 0,7-3-6 0,-6-2-7 0,6 4-4 16,0-3-5-16,-7 2-3 0,7-4-3 0,-6-4-2 0,6 5-4 0,0-2-4 0,-7-3-2 16,7 5-2-16,0-5 1 0,0-2-4 0,0 8 0 0,0-8-2 0,0 1 1 0,0 1-2 15,0 4 0-15,0-4-1 0,7 4 1 0,-7-3-3 0,6 2-1 0,-6 2 2 16,7-2-2-16,-1 7-1 15,1-6 2-15,-7 6-2 0,6 0 0 0,2-1 2 0,-3 4-2 0,-5-3 1 0,8 3-1 0,-3 1-1 0,0 1 2 0,4-1-1 16,-4 5 0-16,2-4 2 0,1 4 0 0,-3-6-1 0,2 6 3 0,0 0-3 16,-2 0 1-16,3 0 2 0,-2 6 0 0,1-6-1 15,-1 4 3-15,-1-4-2 0,2 5 1 0,-7-1 0 0,9 1 1 0,-4 1-1 0,1-2 2 0,-6 7-1 0,7-7 1 16,-7 7 1-16,5-3-2 0,-5-3 2 0,8 4 1 0,-8 3-1 0,0 3 4 0,8-6-1 16,-8 0 0-16,0 7 2 0,-8-1-1 0,8-2 3 15,0-4 2-15,-8 6 0 0,8 0 1 0,-5 0 0 0,-2 0 1 0,7-6 2 0,-6 7-1 0,1-2 1 31,-4-4 1-31,2 5-1 0,2-6-1 0,-1 1-3 0,-1-1-4 0,1-4-8 16,-7 5-8-16,13-5-5 0,-14 5-9 0,9-4-9 0,-3-2-10 0,1 1-10 16,2-1-14-16,-4 1-13 0,4-5-16 0,0 4-16 0,-3-4-15 0,3 6-14 0,-3-6-12 15,2 0-8-15,6 0-10 0,-7 0-6 0,1 0-10 0,6-6-17 0,0 6-19 16,-7 0-32-16,7-4-35 0,0 4-40 0,0-5-37 0,7 5-12 0,-7-4 3 0,6-1 15 16,1-5 22-16,-1 4 25 0,2 2 26 0,-3-1 28 0,3-1 30 0,2 2 35 0,-1-1 40 15,3 1 45-15,-4-1 49 0</inkml:trace>
  <inkml:trace contextRef="#ctx0" brushRef="#br0" timeOffset="155220.6">21290 16984 0 0,'-12'5'11'0,"-4"-5"127"0,5 6 76 16,4-6 54-16,-7 0 41 0,2 0 36 0,1-6 34 0,2 6 31 0,2-9 30 0,2 4 28 0,-3 1 27 0,2 4 22 0,1-6 26 0,5 6-96 0,0-4-156 0,0 4-86 0,0 0-51 0,0 0-23 0,0 0-15 0,0 0-13 0,0 0-12 0,0 0-15 0,0 0-8 15,0 0-13-15,0 0-9 0,0 0-11 0,0 0-9 0,0 0-6 0,0 0-8 0,0 0-6 16,0 0-2-16,0 0-4 0,5-6 0 0,-5 6 0 0,6 0 1 0,2 0-1 15,-3 6 0-15,11-6-1 0,-11 0-1 0,8 0 4 0,1 0 0 0,4 0 2 16,-5 0 1-16,7 0-2 0,-1 0-1 0,1 0-18 0,0 4-20 0,-1-4-27 0,1 0-31 16,-1 0-31-16,2 6-36 0,-3-6-46 0,3 4-53 0,-2 1-77 15,-6-5-89-15,-1 4-53 0,0 1-33 0,3 1-3 0,-2-2 8 0,-7-4 29 0,-1 5 33 0,-5-5 43 16,0 0 41-16,0 0 49 0,0 0 49 0,0 0 54 0,-5 0 60 0,-1 0 69 16,-7-5 78-16</inkml:trace>
  <inkml:trace contextRef="#ctx0" brushRef="#br0" timeOffset="155378.31">21356 17107 0 0,'-15'16'31'0,"10"-7"151"0,-9 0 87 0,9 1 63 0,-3-1 46 0,-4-4 38 16,12 2 37-16,-7-4 24 0,0 3 23 0,2-6 15 0,5 0 17 0,0 0 13 16,0 0 14-16,0 0-121 0,0 0-201 0,0 0-106 0,0 0-60 0,5 0-30 15,2 0-16-15,0 0-13 0,-2 0-10 0,2-6-3 0,6 6 2 0,1 0 2 16,-1-3 0-16,0 3-10 0,5-7-21 0,3 7-31 0,-2-5-42 16,1 1-60-16,0 4-69 0,-2-5-103 0,8-1-116 0,-7 6-51 0,2-4-15 0,5-1 2 0,-7 5 12 15,-7-4 17-15,9-1 23 0,-1 1 34 0,-8-8 43 0,2 3 50 0,-1-1 57 0,-1 1 66 16,2-6 71-16</inkml:trace>
  <inkml:trace contextRef="#ctx0" brushRef="#br0" timeOffset="157213.21">22370 16892 0 0,'8'-6'17'0,"-8"2"130"0,6-1 74 0,-6-4 53 15,0-1 44-15,0 4 34 0,-6-3 31 0,6-6 28 0,0-9 26 0,-8 5 32 0,8-1 30 16,-5 6 34-16,5 3 33 0,-7 1-95 0,7 1-164 0,-6 0-84 0,6 3-41 16,0 3-29-16,-7-3-23 0,7 0-13 0,0 6-11 0,0 0-12 0,0 0-11 0,0 0-20 15,0 0-21-15,0 0-24 0,0 0-20 0,0 0-14 0,0 0-13 0,0 0-4 16,0 0-2-16,7 6 1 0,-7 0-1 0,0-3 4 0,6 7 2 0,-6-1 2 16,7 2 6-16,-2 4 3 0,3-5 6 0,-2 3 5 0,1 7 3 0,-1-4 5 15,1 2 2-15,-1-3 0 0,2 6 0 0,-3-3-1 0,9 7-2 0,-9-6-6 16,-5 5-9-16,7 1-9 0,1-5-10 0,-8 5-11 0,5-1-9 15,-5-6-10-15,0 7-10 0,0-5-11 0,0 0-10 0,-5-2-8 0,5-3-8 0,0 0-4 0,-8 0 0 16,8 0 6-16,-7-6 10 0,2 0 9 16,-4 3 13-16,9-8 13 0,-5 5 12 0,0-3 15 0,-3-2 18 0,2-4 23 0,-1 5 21 0,7-5 25 0,-6 0 21 0,-1-5 19 15,1 5 16-15,-2-4 13 0,8 4 12 0,-5-6 6 0,5-3 4 0,-7 5 3 16,7-1 3-16,-6-5-3 0,6 4-1 0,0-3-11 0,0-2-9 0,0 3-14 16,0-3-13-16,0 1-14 0,0 1-10 0,0-2-16 15,6-2-10-15,-6-2-10 0,0 5-4 0,7-5-7 0,-2 1-7 0,3-5-7 0,-2 4-5 0,1 0-5 0,-1-4-3 16,1 4-3-16,7-5-3 0,-9 6-3 0,9-1 0 0,-2-5-4 0,-4 7-2 0,4-2 1 15,0 3-3-15,1-1 2 0,1 4-1 0,-2-3 3 16,2 9-2-16,-1-3 0 0,0 0 2 0,0 3-1 0,-7 3 0 0,7 0 0 0,0 3-1 0,0-3 1 16,0 6-1-16,-5 3-3 0,5-3-6 0,-2 4-7 0,-3-1-4 0,-1 6-6 15,5-6-7-15,-5 6-4 0,-2 0-3 0,3 0-4 0,0 0-1 0,-3-1 0 16,-5 6-4-16,6-5 1 16,-6 0 2-16,0-2 2 0,5-4 6 0,-5 6 4 0,0 1 6 0,0-7 5 0,0 0 7 0,0 2 3 0,0-1 5 0,0-4 2 0,0 3 5 15,0-5 2-15,0 1 4 0,0-1 2 0,0 2 2 0,0-6 5 0,0 0 4 0,0 5 6 16,0-5 5-16,0 0 6 0,0 0 8 0,0 0 3 0,0 0 2 0,0 0 4 15,0 0 3-15,0-5 4 0,-5 5 4 0,5-6 3 0,0 2 6 0,0-1 3 16,0 1 4-16,0-5 1 0,-6 3 3 0,6-4-1 0,0-1-1 0,0 7 0 16,0-5 4-16,0 0 1 0,0-3-2 0,0-3-1 15,0 6-3-15,0-4-2 0,6 1-5 0,-6-2-3 0,0-1-7 0,5 2-3 0,2-3-7 0,-7-4-3 0,9 7-3 16,-4-2-3-16,2-6-9 0,-1 8-5 0,-1-2-1 0,4 0-7 0,3 0-3 16,-5 2-3-16,5-2-3 0,3 4-1 0,-10 1-2 0,9 5-3 0,-1-4-2 0,0 9 0 15,-2-4-2-15,-3 4-1 0,5 0 2 0,0 4 2 0,-8-4 1 16,9 5 1-16,-1-1 2 0,1 7 0 0,-7-7 1 0,5 7-1 0,-6-1 2 15,8 3 1-15,-7-2-1 0,-2 4 3 0,4 0-2 0,-4-2-1 0,0 2-4 0,3 0-6 32,-8 0-6-32,5-2-9 0,-5 7-8 0,8-4-12 0,-8-3-10 0,0-2-14 0,0 4-10 0,8 0-14 0,-8-6-12 0,0 1-14 0,0 5-13 0,0-12-12 0,0 9-11 15,0-3-7-15,0-5-7 0,0 5-1 0,0-3 0 0,0-1 4 0,0-5 5 32,0 0 11-32,5 4 6 0,-5-4 13 0,0 0 11 0,6 0 15 0,-6 0 16 0,7 0 13 15,-7 0 15-15,6-4 13 0,1-1 13 0,-1-1 12 0,1 2 8 0,0-1 7 16,0-4 9-16,-2 5 9 0,8-8 10 0,-7 9 16 0,7-9 10 0,-6 3 15 15,7 0 11-15,-1 0 15 0,0-1 17 0,-7-1 14 0,7 1 14 0,-1 1 13 16,-3-6 13-16,3 5 15 0,-6 1 14 0,7-6 5 0,-5 6 9 0,-3-6-1 16,1 6-2-16,2-7-4 0,-3 7-5 0,-5 0-10 0,8-3-8 0,-8 3-9 0,0 0-11 15,0-2-11-15,0 3-9 0,-8 3-12 0,8-5-12 0,0 4-14 0,-5 1-15 0,5 1-13 16,-8-2-11-16,8 1-12 0,-6 1-11 0,1 4-11 0,5-5-11 16,-8 5-12-16,1 0-7 0,1 0-6 0,0 5-7 0,6-5-1 0,-12 4-4 0,3 1-1 15,2 5 1-15,2 1 1 0,-1-1-1 0,-1-1 3 0,1 0 2 0,-2 0 4 16,3 6 2-16,-2 1 4 0,1-7 2 0,0 6-2 0,-2 0-2 0,1 0-4 15,2-2-4-15,5-2-2 0,-8 4-4 0,8-1-5 0,-6 0-4 0,6-4-6 16,0 1-4-16,-5 4-6 0,5-6-3 0,0 1-6 0,0-1 1 0,0-3 2 0,5 3 0 16,-5-3 2-16,0-2 4 0,6 5 4 0,-6-4 5 0,8-5 7 0,-8 4 6 15,5-4 5-15,2 6 9 0,1-6 7 0,-2 0 6 0,0 0 7 0,1 0 8 0,-2-6 6 16,3 6 10-16,5-4 8 0,-7-1 7 0,-1 1 7 0,2-1 6 0,7-5 1 16,-7 4 6-16,-1-3 0 0,0 3 3 0,9-3-1 0,-10 0 0 0,1 0-2 15,2-7-2-15,-3 7-5 0,10-6-7 0,-10 0-7 0,2 0-5 0,0 0-7 16,-2 6-7-16,3-4-6 0,-2-2-6 0,1-1-4 0,-1 2-6 0,-1 4-3 0,2 1-2 15,2-6-2-15,-4 9-1 0,2-3-1 0,-7 5 0 0,6-1-4 0,-6 5-1 0,0 0-1 16,5 0 1-16,-5 0 0 0,0 0 0 0,9 5 1 0,-9-1 4 0,0 5 2 16,7-3 0-16,-7 3 3 0,5 6 2 0,-5-5 1 0,6 4 4 0,2 2 1 15,-8-1 2-15,5-2 2 0,-5 7-1 0,8-5 0 0,-3-1 2 0,2 0-1 16,0 1 1-16,-2 1-2 0,3-7 0 0,-1 6 0 0,-2-6-1 0,3 0 0 16,-2-3-1-16,7 4 1 0,-6-5-1 0,-1-1 2 0,7 1 2 0,-8-1 2 0,9-4 1 15,-7 0 0-15,6 0 3 0,-6 0 2 0,5 0 3 0,-4-4 2 0,-3-1 3 16,9 1 1-16,-9-1 2 0,11-5 2 0,-11 1-2 0,0-3 2 0,3-1-1 0,5 4-1 15,-7-6-2-15,1 0 0 0,-1-5-1 0,7 6 0 0,-5-6-2 0,-3 1 0 16,2-2-2-16,-7 2 3 0,6 1-2 0,0-3 5 16,1-3 1-16,-7 5 6 0,8-7 2 0,-8 3 5 0,0-3 3 0,5 4 2 0,-5-5 3 0,0 5 3 15,6-5 0-15,-6 3 1 0,0 6 2 0,0-3 0 0,0 8-2 0,0-8-2 16,8 11-4-16,-8 1-5 0,0-2-6 0,0 7-10 0,0 0-8 0,0 4-12 16,0 0-12-16,0 0-6 0,0 0-7 0,0 0-4 0,0 4-2 0,-8 6-2 15,8-5-3-15,0 11 0 0,0-7-1 0,-6 9 1 0,6-3 4 0,0 6 4 0,-5-2 6 16,5 5 7-16,0-3 6 0,0 1 7 0,0-1 0 0,-8-2 4 0,8 5-2 15,0-3 1-15,0-3-1 0,0 3 0 0,0-2 0 0,0-1-5 0,0 3-4 16,0-6-5-16,0 4-9 0,8-4-8 0,-8 4-8 0,0-4-10 0,5-1-11 0,1-4-12 16,-6 5-12-16,8-6-13 0,-3 1-11 0,-5 1-8 0,7-1-10 0,1-5 0 15,-2-1-3-15,-6 1 5 0,6-1 7 0,1-4 6 0,-7 0 12 0,5 0 9 16,3 0 16-16,-8 0 13 0,6-4 14 0,1-1 18 0,-1 5 20 0,-1-9 19 0,2 2 20 16,2-2 17-16,-4 0 13 0,1-2 13 0,1 2 9 0,-2-1 8 0,4-5 4 0,-2 6 6 15,-2-6 4-15,1 2 4 0,2-2 4 0,-3-1 1 0,3-2-4 0,-3 3-4 16,2 0-8-16,0 0-4 0,-7 0-6 0,5 0-7 0,2 0-7 15,-7 2-7-15,8-2-4 0,-8-1-8 0,5 7-4 0,-5 0-7 0,0 0-3 0,0 3-6 16,8 0-4-16,-8 3-7 0,0 3-9 0,0 0-6 0,0 0-11 0,0 0-7 0,0 0-7 16,0 0-6-16,0 0 1 0,-8 0-2 0,3 3-3 0,5 3-2 15,-8 3-2-15,1 1-1 0,2-1-1 0,-2 2 4 0,0 4 1 0,-6-1 4 0,8 0 5 16,-9 1 3-16,9-5 9 0,-2 5 2 16,-7 0 0-16,7 0 1 0,1 0 0 0,1-6 0 0,-4 4 2 0,2-1-1 0,7 3-1 0,-5-6 0 0,-1 0 1 0,6 1 0 15,0-1-1-15,-7-4 0 0,7 5 1 0,0-4-1 0,0-2-1 0,0 1 0 16,0-5-2-16,0 4 2 0,0 1 0 0,0 1-1 0,7-2 0 0,-7 1 1 15,6-5-1-15,-6 6 3 0,5-3 0 0,2 4 1 16,2-2 2-16,-4-1 1 0,8-4 1 0,-8 5 2 0,11-1 3 0,-5 2-1 16,2-3 0-16,-5-3 2 0,4 6-2 0,7-6 2 0,-6 6-1 0,1-6 0 0,-1 3 0 0,0-3-2 15,5 0 2-15,-2 0-2 0,-5 0 1 0,10 0 0 0,-9 0 0 0,0-3 0 0,8 3-1 16,-6 0 1-16,4-6 1 0,3 0-1 0,-8 6-2 0,6-3 1 0,-5-3 0 16,6-3 0-16,-1 5 3 0,-7-1 2 0,2-5 3 0,4 4-2 0,-4-3 4 0,-1 3 2 15,0-3-2-15,0 0 4 0,0-1 0 0,0-5 3 0,-5 0 0 0,-3 6 1 16,9-6-1-16,-9 0-1 0,3 0-2 0,-3 2-1 0,3-2-3 0,-8-6-3 15,6 8 0-15,-6-2-3 0,0-6 0 0,5 7 0 0,-5 0-1 0,0-1-2 0,0 0-2 16,0 0 1-16,0 6-1 16,0-6 0-16,-5 5 0 0,5-1-1 0,0 4 1 0,0 1 1 0,0 1-1 0,-6 1-1 0,6-2-6 0,0 6-4 0,0-6-5 0,0 6-3 15,0 0-2-15,-8 6-2 0,8-6-1 0,-5 6 0 0,-3 3 1 0,8-3-3 16,-5 1 0-16,-3 4 2 0,2-1-5 0,1 5 6 0,-3 0 1 0,1-2 4 16,1 2 5-16,-2 0 2 0,3 4 3 0,0-4 3 0,-3 6-1 0,2-8 4 15,-1 7-2-15,7-5 1 0,-6 4 0 0,-1-4 0 0,7 6 1 0,-5-8-2 16,5 7-3-16,0-5 1 0,-9-1-2 0,9 0-3 15,0 1 0-15,9 1-3 0,-9-7-10 0,0 6-6 0,5-6-11 0,-5 6-15 0,7-5-14 0,-1-1-19 0,1 0-21 16,-1-3-22-16,2 3-23 0,-3-3-33 0,0 0-35 0,3-2-48 0,-2 1-51 16,9-5-97-16,-10 0-108 0,1 0-42 0,7 0-3 0,-5-5 18 0,5 1 25 0,-7-8 35 15,6 8 38-15,2-7 40 0,-1-2 43 0,-1 4 51 16,2-6 52-16,-1 0 60 0,1 0 66 0</inkml:trace>
  <inkml:trace contextRef="#ctx0" brushRef="#br0" timeOffset="157418.26">24806 17087 0 0,'-6'36'53'0,"6"-14"171"0,-5-2 99 0,-2-4 71 0,-1-3 53 0,2-2 42 0,0-7 36 0,-1-8 31 0,7-26 26 0,-5 0 22 0,5 17 24 0,0 4 20 0,-7 3 23 0,7 6-139 0,0 0-231 0,0 0-122 0,0 0-66 0,0 0-34 15,0 0-16-15,0 0-12 0,0 0-9 0,0 0-4 0,0 0 1 0,0 0-5 0,7-6 1 16,-7 6-3-16,0 0-5 16,0 0-7-16,0 0-8 0,0 0-10 0,5 0-6 0,2 0-10 0,-7 0-13 0,6 0-16 0,0 0-22 0,9 0-27 0,-10-4-35 0,1 4-48 31,7 0-51-31,0-5-91 0,1 5-103 0,-9 0-92 0,10-6-81 0,4 2-28 15,-6-5-1-15,0 0 18 0,0-3 29 0,1 3 39 0,-2-6 42 0,-6-3 52 16,8-3 55-16,-7 2 63 0,6-6 67 0,-7 1 83 0,7 0 85 0</inkml:trace>
  <inkml:trace contextRef="#ctx0" brushRef="#br0" timeOffset="158049.51">25504 16916 34 0,'0'-3'114'0,"0"-3"48"0,0 0 38 0,0-3 32 0,0 3 30 15,7-3 29-15,-7 5 30 0,0-1 30 0,0-5 31 0,0 1 32 16,-7 3 30-16,7-3-32 0,-8-2-73 0,8 3-46 0,0-3-36 0,-5 7-18 0,5-7-10 16,-7 7-4-16,7-7-4 0,-7 7-5 0,7-1-4 0,0 1-12 0,0-6-9 15,-5 10-11-15,5-5-11 0,0-1-13 0,0 6-12 0,0-4-12 0,0 4-12 16,0 0-15-16,0 0-14 0,0 0-15 0,0 0-16 0,0 0-13 0,0 0-14 0,0 0-13 15,0 0-13-15,0 0-10 0,0 0-7 0,0 0-5 0,0 0-4 0,0 4-3 16,0 2 0-16,0-1-2 0,5 5 4 0,-5-1-1 0,0 0 4 0,0 1 3 16,0 1 3-16,7 4 4 0,-7-7 4 0,0 6 2 0,0 1 4 0,0 1-1 0,0-2 1 15,0 2-1-15,0-1 1 0,0-2-3 0,0 2 1 0,0 5-2 0,0-6-3 16,0 0-6-16,0-4-4 0,0 4-4 0,0 2-7 0,0-7-4 0,7 6-7 16,-7-6-6-16,0 3-7 0,0-3-5 0,5 0-9 0,-5-5-4 0,0 7-5 15,8-7-1-15,-8 2-1 0,0 0 2 0,0-2 4 0,7-4 6 0,-7 0 7 0,0 5 9 16,0-5 9-16,0 0 14 0,0 0 16 0,0 0 11 0,0 0 12 0,0 0 9 15,0 0 9-15,0-5 8 0,0 1 6 0,0-2 6 0,0 0 3 0,-7-3 1 16,7-1 2-16,0 1-2 0,-8 0 0 0,8-3-6 0,0-3-8 0,-5 2-4 16,5 4-4-16,-7-12 0 0,7 6-5 0,-7 1-2 0,7-6-2 0,0 6-1 15,-5-5-2-15,5-2-1 0,0 2-7 0,0 1-1 0,0-3-4 0,0-3-3 0,5 5-1 16,-5-7-5-16,7 3 0 0,0-3-4 0,-2 4 0 0,3-9-5 0,-1 7 0 16,-1-1-2-16,7 1-4 0,-8 0 1 0,9 0 0 0,-7 0-2 0,6 3 1 0,-7 7 0 15,2-6-1-15,5 10 0 0,-8-4 1 0,9 4 0 0,-9 1-1 0,2 3 1 16,1 0 1-16,-2 2-1 0,0 4 3 0,6-5-3 0,-5 5 2 0,0 0 1 15,0 0 2-15,-1 0 1 0,6 5-1 0,-3-1 2 0,3 2 1 0,-6-6 3 16,7 10-1-16,0-5 1 0,1-1 0 0,-2 5 0 0,1 2-1 0,1-1 2 0,-9-4 0 16,8 3-1-16,-5 0 0 0,3 1-2 0,-4-1-1 0,2-4 0 15,-4 5-2-15,-5 1 2 0,6-1 0 0,-6-1 1 0,0 0 1 0,0 1 3 16,-6 1 2-16,6 2 0 0,-5-3 2 0,-4 0 0 0,-3 6-1 0,6-7-1 0,-7 1-6 0,0 4-7 16,6-4-12-16,-13-1-12 0,8-3-16 0,-2 3-18 0,1-3-15 0,0 3-19 15,0-5-16-15,-1 1-17 0,2 1-18 0,-1-2-18 0,-1-4-16 0,9 6-15 16,-8-1-12-16,7-5-16 0,-2 4-16 0,1 2-33 0,2-6-37 0,-4 4-49 0,9-4-55 15,0 0-14-15,0 0 3 0,0 0 18 0,0 0 26 0,0 0 26 0,0 0 32 0,0-4 31 16,0-2 33-16,9 2 38 0,-4-7 40 0,2 1 50 16,1 5 56-16</inkml:trace>
  <inkml:trace contextRef="#ctx0" brushRef="#br0" timeOffset="158855.54">26051 16393 0 0,'0'-4'26'0,"6"-1"146"0,-1 1 86 0,-5-1 62 0,0-2 48 0,7 4 44 0,-7-8 36 0,0 7 39 0,9-2 34 0,-4-3 34 0,2 5 33 0,-7-1 29 0,0-1 29 0,6 3-106 15,-6-4-185-15,0 7-98 0,0 0-53 0,0 0-32 0,0-5-20 0,0 5-19 16,0 0-15-16,0 0-20 0,0 0-22 0,0 0-17 0,0 0-19 0,0 0-15 0,0 0-13 0,0 0-12 16,0 5-12-16,-6-5-8 0,6 10-7 0,0-4-2 0,0 3-2 0,0 0 0 15,0 1 5-15,-7 11 5 0,7-7 3 0,0 5 7 0,0 2 3 0,-5 1 6 16,5 5 2-16,-9-5 0 0,2 8 1 0,7-6-1 0,0 7 1 0,-5-3-2 0,5 2-4 16,-6-6-8-16,6 6-8 0,0-6-11 0,-7 1-14 0,7-1-16 0,0 0-16 0,0-3-18 15,7-2-19-15,-7-1-19 16,6 3-22-16,-6-8-23 0,5 2-25 0,-5 0-20 0,7-5-19 0,2-1-11 0,-4 2-9 0,2-7-9 0,-1 1-10 0,0 1-7 15,2-6-4-15,-1 0 4 0,6 0 11 0,-7 0 18 0,-1-6 21 0,3 1 23 0,-3 1 21 16,9-7 25-16,-7 2 21 0,6-4 32 0,-7 1 33 0,7-3 42 0,0 2 45 16,-5-2 40-16,5 0 42 0,-3 0 31 0,4-3 31 0,-1 2 26 0,1-4 27 15,-7 7 24-15,6-8 22 0,-7 2 20 0,7 1 16 0,-8-3 5 0,2 0-3 0,2-1-4 16,-4 1-7-16,0 2-12 0,3-5-14 0,-8 3-15 16,5 3-19-16,3-3-17 0,-8 2-22 0,8 5-16 15,-8-2-17-15,5 1-15 0,-5 2-12 0,0 4-15 0,6-3-17 0,-6 8-15 0,0-6-20 16,0 10-11-16,0 0-8 0,0 0-9 0,0 0-6 0,0 0-11 0,0 0-9 0,0 0-7 0,0 0-4 0,-6 0-3 15,6 5-3-15,-5 0 1 0,-3 5-2 0,8-4 1 16,-13 3 0-16,13 4 0 0,-13 2 1 0,8 1 0 0,-4-2 2 0,-3 5 3 0,-1-4 3 0,7 6 1 0,-7-3 1 16,0 3 2-16,5-8-4 0,-5 7-1 15,8 0-3-15,-9-5-1 0,9-1-4 0,-3 2-1 0,-5-1-2 0,5-2 1 0,3 1-2 0,-1-4 1 0,-1 5 0 0,7-5 0 16,-6-1-1-16,-1-4 0 0,7 5 1 0,-6-5-1 0,6 1 4 16,0-2-1-16,0-4 3 0,0 6 2 0,0-6 4 0,0 5 3 15,0-5 3-15,0 0 4 0,6 4 3 0,-6-4 3 0,7 0 3 0,-1 0 2 0,1 4 2 0,-1-4 3 16,-1 0 0-16,3 0 1 0,5 0 1 0,0 0-1 0,-8 0-1 0,9 0 0 0,-1 0-2 15,-5 0 0-15,5 0-3 0,-8 0-1 0,9 5-2 0,-7-5-2 0,-1 0 0 16,6 0 0-16,-12 6-4 0,9-6-1 16,-4 3 0-16,0-3 0 0,-5 6 1 0,8-6-1 0,-8 6-2 0,5-3 4 0,3 3-3 0,-8 0 2 0,8-2-1 0,-8 1 3 15,5-1 0-15,1-4 2 0,2 5 3 0,-3-1-1 0,3 2 2 0,-3 0 0 16,2-6 1-16,0 3-2 0,5-3 5 0,-4 6-1 0,4-6 0 0,0 0 1 0,4 0-2 16,-11 0-1-16,13 0 1 0,-4-6 0 0,-1 6 2 0,0-3-1 0,7 3 0 15,-8-6 3-15,8 0 0 0,-6 2 0 0,-1-5-1 0,6 4 2 0,-7-5 0 16,2 1 4-16,-1-3 7 0,0 3 7 0,0 0 7 0,0-6 7 15,1 0 5-15,-7 0 5 0,4 2 7 0,-3-2 4 16,-3-6 3-16,3 2 3 0,-3 1 3 0,2-3 6 0,0 2 3 0,-7-6 1 16,5 1-4-16,-5 0-3 0,8 0-6 0,-8 0-2 0,0 3-3 0,0-3-7 0,0-1-2 0,0 6-3 0,0-2 0 0,0 3-4 15,0 3-4-15,-8-1-6 0,8 2-14 0,0 4-25 0,0 1 0 0,0 0 0 16,-5 3 0-16,5 3 0 0,0 3 0 0,0 0 0 0,0 0 0 0,0 0-27 16,0 0-17-16,0 0-3 0,-7 3-1 0,7 3 3 15,-7 3 1-15,2 0 2 0,5 1-1 0,-8 4 6 16,3 7 2-16,-3-2 6 0,2 2 7 0,6 1 7 0,-5 5 8 0,-2-5 5 0,7 5 2 0,0 0 1 0,-9-2 0 0,9-1-1 0,9 0 0 15,-9 3-2-15,0-5-1 0,7 5-3 0,-7-5-10 0,5-1-8 0,1-2-9 0,2 1-13 16,-3-1-14-16,3 0-17 0,-3-5-17 0,2 1-20 0,0 1-17 0,6-2-24 16,-13 2-25-16,7-7-27 0,-2 0-28 0,4 1-26 0,-4-5-21 15,0 5-36-15,-5-5-44 0,8-1-58 0,-8-4-63 0,0 0-23 0,0 0 1 0,0 0 16 0,0 0 29 32,0 0 36-32,0-4 37 0,-8-7 41 0,8 2 43 0,-5-1 44 0,5-5 43 0,-5 0 51 15,-4 2 58-15</inkml:trace>
  <inkml:trace contextRef="#ctx0" brushRef="#br0" timeOffset="159012.74">26675 16633 0 0,'-5'6'30'0,"-2"-2"147"0,1-4 85 0,0-4 59 0,6-2 44 0,-7 6 34 0,7-6 27 0,0-3 21 0,0-15 19 0,7 5 20 0,-7 4 19 0,6 6 17 0,0-1 20 0,1 5-115 0,6 5-194 0,0-6-100 0,-7 6-55 0,7-3-28 0,8 3-16 0,-11 0-6 0,6 0-1 0,3 0-4 0,-1 3-3 16,1-3-19-16,-4 6-28 0,4-6-42 0,7 5-52 0,-7 5-89 0,1-7-108 0,0 3-87 15,0-2-72-15,-1 1-26 0,2-5-6 0,-3 0 10 0,-4 0 16 0,4 0 22 16,-5-5 25-16,0-5 41 0,-8 1 46 0,9-6 57 0,-7 0 61 0,1 0 79 0,-3-3 87 15</inkml:trace>
  <inkml:trace contextRef="#ctx0" brushRef="#br0" timeOffset="159658.28">27607 16301 0 0,'7'-5'2'0,"0"-1"74"16,-2 6 56-16,2-4 42 0,-1-1 37 0,2 1 32 0,-2-1 29 0,-6-5 27 0,7 4 29 0,-2 2 29 0,-5-1 27 0,9-1 13 0,-9 2 4 0,0-5-37 0,5 4-56 0,-5 1-47 0,0-2-37 0,0 0-24 0,0-3-13 0,0 3-10 0,7 3-7 0,-7-3-5 0,0-3-7 15,-7 5-7-15,7-8-9 0,0 9-8 0,0-3-10 0,0 1-5 0,0-5-8 16,-5 5-4-16,5-4-7 0,0 5-5 0,0-2-2 0,0 2-6 0,-9-1-5 16,9-1-6-16,0 2-7 0,0 4-8 0,0-5-5 0,-5-1-9 0,5 6-6 15,-7 0-7-15,7 0-8 0,0-4-4 0,-6 4-4 0,6 0-7 0,-8 0-6 0,2 0-5 16,6 0-8-16,-7 0-2 0,2 4-5 0,-2-4 0 0,0 6-1 0,-6-1-1 15,6-1 1-15,-7 7 1 0,9-1 1 0,-8-1 0 0,0 0 2 0,7 1 1 16,-7 4 1-16,0 2 0 0,0 2 2 0,6-3 1 0,-5 6 1 0,-3-2-1 16,10 2 2-16,-9 1 0 0,2-2 0 0,3 5 1 0,-2-1-1 0,4 6 2 0,2-6-1 15,-4 5 0-15,4 1 2 0,-2-2-1 0,7 2 1 0,0 0-2 0,-6 0 1 16,12-2 0-16,-6 2-2 0,7-2-1 0,-7-1-4 0,14 0-10 0,-9-2-10 0,8-1-16 16,1-3-19-16,-2 2-22 0,2-3-24 0,-1 1-25 0,6-8-27 0,1 8-30 15,-1-6-28-15,2-2-38 0,-3-4-44 0,8 2-58 16,-6 4-64-16,5-11-46 0,-4 2-35 0,5 3 0 0,1-5 19 0,-3-4 32 0,-4 0 34 0,-1 0 41 15,8 0 41-15,-7-4 42 0,-1-5 43 0,-6 3 48 0,6-4 50 0,-7-4 59 0,2-1 75 0</inkml:trace>
  <inkml:trace contextRef="#ctx0" brushRef="#br0" timeOffset="160136.04">28245 16320 0 0,'14'-3'7'0,"-7"-4"128"0,-2 2 90 0,3 5 66 0,-3-9 50 16,3 3 36-16,-2-3 31 0,-1 0 26 0,2-1 26 0,7 0 26 0,-8-5 26 0,1 6 27 15,-2-6 27-15,3 6-81 0,5-3-143 0,-7 3-91 0,1 0-63 0,-1 5-30 0,2-1-10 16,-3-2-2-16,-5 4 5 0,0-3 0 0,0 6 3 0,0 0-7 0,0 0-9 16,0 0-11-16,0 0-18 0,0 6-16 0,-5-6-21 0,5 3-17 0,-8-3-19 0,2 7-17 15,-1-2-14-15,1 3-14 0,1 3-8 0,-3-2-12 0,-5 6-8 0,0 0-7 16,8-2-5-16,-11 8-4 0,5-2-2 0,-2 1 1 0,0 5-7 0,-1-7-2 16,1 6-4-16,6-3-4 0,-7 3-5 0,9 1-1 0,0-6-3 0,-3 2-2 15,8-3-1-15,-6 1-3 0,6-4 0 0,-7 0 1 16,7 0-2-16,0-6 4 0,0 7 5 0,0-11 6 0,0 4 5 0,0-5 6 0,0 2 9 0,0-2 6 0,0-4 9 15,0 0 10-15,0 0 13 0,0 0 10 0,0 0 12 0,7 0 8 0,-7-4 12 16,0-6 11-16,0 5 8 0,6-4 11 0,-6-1 10 0,0-5 8 0,0 6 8 16,0-6 4-16,0-1 2 0,0-4 0 0,0 7-1 0,0-8-4 15,0 3 4-15,0 3-3 0,8-5-2 0,-8 0-4 0,0 2-5 0,0-3-6 0,0-2-9 0,5 2-7 16,-5 1-8-16,5 2-7 0,-5-7-9 0,9 6-6 0,-4-5-7 16,2 3-3-16,-1 3-6 0,1-3-6 0,0 2-6 0,5 4-3 0,-4-4-5 0,-3 8-1 15,3-2-5-15,3-2 1 0,-4 9-1 0,2-3 0 0,-4-1-1 0,8 5 1 16,-8 1-1-16,3 4 2 0,0 0 0 0,-3 0 2 0,1 0 3 0,1 4 1 0,-1 1 2 0,2 5 2 15,-3-1 4-15,2 3 0 0,-1 1 2 0,0 2 1 0,9 5 2 0,-10-1 1 16,1 0 1-16,7 7-1 0,-6-4 1 0,1 5-1 16,4 1 2-16,-5-3 0 0,-2-1-1 0,9 6-2 0,-7-6 0 0,-1 1-1 0,-1 3 0 0,2-2-1 15,7-4-2-15,-7 5-4 0,-1-5-6 0,-1-2-13 0,4 5-14 0,3-6-12 16,-6 2-19-16,2-3-19 0,-3 2-20 0,3-4-24 0,-1-1-28 0,5-2-31 0,-5-4-34 16,-2 3-54-16,3-3-63 0,-3-3-83 0,9-3-90 0,-9 3-27 0,-5-6 2 15,8 0 20-15,0 0 28 0,-8 0 34 0,0-6 37 0,0-3 41 0,0 0 44 0,-8-3 47 0,0-3 51 16,3 8 61-16,-1-14 67 0</inkml:trace>
  <inkml:trace contextRef="#ctx0" brushRef="#br0" timeOffset="160322.19">28350 16413 0 0,'-13'10'30'0,"6"0"155"0,1-1 103 0,-8 6 74 0,7-10 56 0,7-1 40 0,-5 2 31 0,5-6 23 0,5 0 19 16,2 0 18-16,7 0 19 0,-8-6 16 0,1 6 18 0,6-4-124 0,0-1-201 0,6-1-125 0,-6 3-83 0,6-3-46 0,7 2-24 0,-6-1-7 0,7 1 0 0,-1-2 3 0,1 0 4 0,-9 2-3 0,14-6-2 0,-4 6-14 0,-4-2-17 0,3 2-24 15,-1 4-26-15,1-5-39 0,-2 1-42 0,1-1-62 0,1 5-77 0,-3-7-91 16,3 4-94-16,-7 3-35 0,6-6-9 0,-7 1 11 0,0 1 18 0,1-2 30 0,-6 1 34 0,4-3 44 16,-4 3 44-16,-1-4 54 0,0-3 55 0,0-3 67 0,0 6 72 0</inkml:trace>
  <inkml:trace contextRef="#ctx0" brushRef="#br0" timeOffset="160590.67">29243 16192 0 0,'0'6'12'0,"0"0"139"0,0-3 105 0,-8-3 74 0,8 0 56 0,-6 0 44 0,6-3 33 16,-5-3 32-16,10 0 26 0,-5-3 26 0,0 4 25 0,0-3 22 0,0-4 21 15,0 3-94-15,6 4-160 0,-6 1-117 0,0-7-90 0,0 7-43 0,0-1-22 16,0 1-10-16,-6 4-5 0,6-6-4 0,0 6-6 0,0-4-6 0,-5-1-6 0,5 5-8 16,-7-6-9-1,7 6-11-15,-9 0-12 0,4 0-8 0,5 0-10 0,-7 0-7 0,1 0-5 16,-8 6-4-16,7-6-1 0,-4 9-1 0,4-3-1 0,-7 3 3 0,2 0 1 0,0 1 3 0,-3 1 3 0,2 4 3 0,-6-2 6 0,6 2 0 16,0 0 1-16,0 0 0 0,0 4 0 0,0-4-2 0,-1 4 2 0,9-4-1 15,-8 6-3-15,7-7 1 0,-2 5-1 0,1-4 0 0,2 4-2 0,-3 0-2 0,8 1-2 16,0-1-8-16,0 1-5 0,0 0-9 15,0-6-6-15,8 5-10 0,-3 2-9 16,2-3-12-16,1-3-14 0,-2 6-15 0,7-8-19 0,-8 2-21 0,9-6-27 0,-1 3-24 16,0 3-28-16,7-11-47 0,-8 5-55 0,8-4-77 0,-1-1-77 0,1 2-26 15,-1-6 3-15,8 0 17 0,-6-6 26 0,-3 2 29 0,8-1 37 0,-7-4 37 0,1-1 43 16,0 1 44-16,0-7 45 0,-1 2 60 0,0-5 66 0</inkml:trace>
  <inkml:trace contextRef="#ctx0" brushRef="#br0" timeOffset="161080.76">29614 16198 0 0,'6'-15'40'0,"-6"10"146"15,7-8 84-15,-7 3 64 0,0-1 53 0,-7 1 47 0,7-4 50 0,0 4 41 16,-6 1 42-16,6-6 35 0,0 5 35 0,0 1 24 0,0 3 19 0,-8 3-118 0,8-3-198 16,0 6-106-16,0 0-64 0,0 0-43 0,0 0-30 0,0 0-33 0,0 0-32 15,0 0-25-15,0 0-18 0,0 0-17 0,0 6-12 0,0-3-7 0,0 7-3 0,0-1-6 16,0 6-1-16,0 0 2 0,0 4 3 0,0 1 4 0,0 1 7 0,0 1 7 16,0 5 8-16,0 1 3 0,0-3 0 0,0-1-2 0,0 6-5 0,0-2-5 15,0-2-9-15,8-3-10 0,-8 7-16 0,0-6-13 0,0 1-21 0,0-1-19 16,0-3-23-16,0 3-22 0,0-6-26 0,6-2-27 0,-6 2-23 0,0-3-20 0,7-6-18 15,-7 7-21-15,5-5-14 0,-5-7-16 0,8-1-18 0,-8 3-7 0,6-1-5 16,1-5 7-16,-1 0 12 0,-1-5 21 0,11-1 24 0,-11 3 30 0,8-1 28 0,-8-7 40 16,11 1 43-16,-11 0 47 0,7-4 48 0,3-1 48 0,-3 0 51 0,-5 0 43 15,5 2 46-15,1-8 37 0,-6 2 37 0,5 4 30 0,-4-3 29 0,0-3 19 16,3 2 19-16,-4-2 1 0,-2 3-5 0,4-1-14 0,-4-2-14 0,2 1-18 16,-7 7-19-16,6-8-15 0,-1 2-13 0,3 1-13 0,-8 2-16 0,8-4-14 0,-8 7-19 15,0-2-14-15,5 0-12 0,-5 4-12 0,0-2-14 0,0 6-11 0,0-2-14 16,0 4-10-16,0 1-12 0,0-2-11 0,0 6-15 0,-5-5-15 0,5 5-14 15,0 0-13-15,0 0-8 0,-8 0-9 0,8 5-5 0,-8 1-1 16,3-2-4-16,-1 1-1 0,-1 4-2 0,2 3 2 0,-9-4-1 0,7 6 1 0,-4-2 2 0,3 3 5 16,-5-2 5-16,6 7 5 0,-5-4 4 0,4-3 3 0,1 2 1 15,2-1 2-15,-2 2 0 0,0 2 0 0,2-3-1 0,5 1 1 16,-8-2-2-16,8 0 2 0,0 0-2 0,-7 2 0 0,7-7 0 0,0 6 2 0,7-6-1 0,-7 3 1 16,0-3-2-16,8 0 2 0,-8 1 0 0,5-1 2 0,2-4 0 0,-7 2 2 0,7-4 0 0,-2 3 2 15,2-1 0-15,6-1-1 0,-6-4-1 0,0 6-6 0,6-6-7 0,0 3-13 16,0-3-11-16,1 0-16 0,-2 0-15 0,-1 0-17 0,5 0-17 0,-4 0-17 15,0 6-20-15,3-6-25 0,-3 0-26 0,-5 0-35 0,6 4-36 0,-8-4-63 16,3 0-72-16,5 5-50 0,-7-5-39 0,-6 0-2 0,7 0 15 0,-7 0 25 0,0 0 28 16,0 0 33-16,6-9 35 0,-6 3 41 0,0 3 40 0,0-7 49 0,0-1 50 0,0 1 66 15,-6-4 79-15</inkml:trace>
  <inkml:trace contextRef="#ctx0" brushRef="#br0" timeOffset="161286.34">30316 16618 0 0,'14'15'19'0,"-8"6"146"0,6-8 99 0,-3 2 75 0,-4-6 59 0,2 3 46 0,-1-3 37 0,7 0 37 0,0-5 36 0,-7 1 31 15,7-5 31-15,-5 0 28 0,-1 0 28 0,-2 6-109 0,2-6-182 0,0 4-119 0,-2-4-88 0,3 6-49 0,-8-6-33 0,5 5-19 0,-5-5-8 0,0 0-11 0,0 10-14 16,0-6-12-16,-5 1-12 0,-3-1-15 0,3 1-15 0,-2 5-14 16,-5-5-15-16,-3 1-15 0,2 4-11 0,2-5-18 0,-10 3-15 0,3-3-20 0,-3 1-22 0,1 3-28 15,-5-3-29-15,4-3-32 0,2 3-35 0,1-6-62 16,-3 6-74-16,8-6-65 0,-6 0-61 0,6 4-15 0,0-4 12 0,5 5 23 0,-2-5 30 0,10 0 37 0,0 0 37 0,-9 0 43 15,9 0 47-15,0 0 49 0,9-5 52 0,-9 1 67 0,10-8 76 0</inkml:trace>
  <inkml:trace contextRef="#ctx0" brushRef="#br0" timeOffset="161649.96">30878 16125 1 0,'-8'0'118'0,"2"0"95"0,-1 0 66 16,1 0 45-16,-1 0 34 0,1 0 25 0,6 0 19 0,0 0 14 0,-7-5 16 15,7 5 16-15,0 0 19 0,0 0-16 16,0 0-35-16,0 0-102 0,0 0-137 0,0 0-71 0,0 0-39 0,0 0-15 0,0 0-6 0,0 0 3 0,0 0 8 0,0 0 6 16,0 0 8-16,0 0 2 0,0 0-1 0,0 0-5 0,0 0-9 0,0 0-7 15,0 0-7-15,0 5-6 0,-6-5-1 0,6 4-2 0,-7 1 2 0,7 1-2 16,-7-2-2-16,7 7-2 0,-7-1-4 0,2-1-3 0,-3 6-3 0,8 0 0 0,-5 0-3 15,-1-2 0-15,-2 2-2 0,3 0-3 0,-2 4 0 0,7-4-4 0,-8 6-1 16,2-3-2-16,6 1-1 0,-6 2-1 0,6-7-2 0,-7 5-1 16,7 2 1-16,7-2-4 0,-7-1 1 0,0 3-1 0,6-8-1 0,0 7-3 15,9-4-4-15,-10 2-7 0,9-3-14 0,-1-5-11 0,6 5-15 0,-6-6-17 0,7 1-19 0,7 0-21 16,-9-6-22-16,1 2-22 0,8 0-25 0,-1-6-33 0,-1-6-40 0,2 6-53 16,-1-10-62-16,1 5-51 0,-3-10-43 0,4 6-6 0,-1-6 10 0,-9 0 25 0,8-4 31 15,-7 1 33-15,1-3 36 0,-8 2 38 0,8-2 40 0,-6-3 44 0,-9 5 49 0,10-5 56 16,-9 0 73-16</inkml:trace>
  <inkml:trace contextRef="#ctx0" brushRef="#br0" timeOffset="163699.79">31339 16067 45 0,'0'-21'149'0,"-6"6"66"0,6 2 54 0,-8-2 43 0,8 0 36 0,-5 0 35 0,5 0 33 16,0 2 31-16,-7 2 33 0,7-4 33 0,-6 6 29 0,6-1-41 0,-6 1-84 15,6 3-83-15,-7 3-86 0,7-4-54 0,0 7-39 0,0 0-24 0,0 0-23 16,0 0-19-16,0 0-19 0,0 0-17 0,0 0-15 0,0 0-15 0,0 10-11 0,0-4-10 16,0 3-3-16,0 6 0 0,7 0-1 15,-7 0 4-15,0 4 0 0,0-1 8 0,0 3 7 0,0-2 5 0,0 5 4 16,6-3 5-16,-6 3 1 0,0 1-1 0,0-1-1 0,0 1-3 0,0-1-5 0,0 0-5 0,0 0-3 0,0-5-4 0,0 6-2 15,0-5-2-15,0 5-2 0,0-7-1 0,0 3-2 0,0-2-2 0,-6-4-2 0,6 3 1 16,0-2-2-16,0-1 0 0,-7-1 1 0,7-4 0 0,0 5-1 0,0-6 2 16,0 1-1-16,-8-5 1 0,8 4 1 0,0-2-1 0,0-4 1 0,0-3 2 15,0 0 1-15,0 0 1 0,0 0 4 0,0 0 0 0,0 0 3 0,0 0 0 16,0 0 2-16,8-3 5 0,-8 3 3 0,7-7 3 0,-7 2 6 0,0 1 1 16,6-7 3-16,-6 7 2 0,6-5 0 0,-6 0-1 0,7-3 0 0,-2 3 0 15,3 0-2-15,-8-6-1 0,6 5-3 0,1-5-3 0,-1 6-5 0,-1-6-1 0,11-1-6 0,-11 2-3 16,8 4-5-16,-8-3-4 0,9 2-2 0,-1-4-4 0,1 6-2 0,-2-1 0 15,2 1-2-15,-7 0-1 0,6-3 0 0,1 8 1 0,-9-1 0 0,8 5-2 16,-8-6-2-16,3 6 2 0,0 0-2 0,-3 6 2 0,1-6-1 0,-6 5 3 0,8-1 1 16,-8 2 0-16,5 4 3 0,-5-1 0 0,7 0 0 0,-7 2 1 0,0 5-1 15,0-2 1 1,6-6 2-16,-6 7 2 0,0-1 0 0,7 2 0 0,-7-1 1 0,7-6 0 0,0 6 1 0,-7-5-1 0,5 5-1 0,3-6 0 0,-3 0 0 0,3 3-1 31,-2-3-2-31,-1 0-1 0,2-5-1 0,7 7-2 0,-8-7-2 0,6 1-1 16,-3-5-4-16,3 7-1 0,-1-7 1 0,5 0-2 0,-4-7-1 0,0 7 0 15,3-5 1-15,-3-4-2 0,8 3 3 0,-7-2 3 0,0-2 0 0,6 0 4 0,-6 0 0 16,-1-4 4-16,9-1 3 0,-9 5 4 0,-4-5 0 0,4 0 4 0,2 2-1 16,-9-8 3-16,3 6-1 0,4-3 1 0,-12 2 0 0,7-4 1 0,0 7 0 0,-7-8-3 15,6 2 1-15,-6 1-2 0,0-3-2 0,0 1-2 0,0 0 1 0,0 2-2 16,0-2 0-16,0 1-2 0,0-2-1 0,-6 8-2 0,6-8 1 0,0 6 0 0,0 2-1 16,0 4 0-16,0-6 2 0,-7 3-1 0,7 3 2 0,0 0 0 0,0 3-2 15,0-3-1-15,0 9-2 0,0-4 0 0,0 4 0 0,0 0-2 0,0-6-1 0,0 6-3 16,0 0-4-16,0 0 1 0,0 0-3 0,0 0 2 0,0 0-3 0,0 0 0 0,0 0 1 15,0 6 3-15,-7-6 5 0,7 4 4 0,0 5 6 0,0-3 3 0,-7 3 6 16,7 0 3-16,0 3 8 0,0 3 2 0,-5-6 1 0,5 4 2 0,0 2 5 16,0 6 3-16,0-8-2 0,0 8 0 0,-8-2-3 0,8 1-5 0,0-2-4 0,0 2-3 15,0 0 0-15,0 1-3 0,0 1-6 0,0-1 0 0,0-2-3 0,0 1-2 16,8 5-2-16,-8-12-2 0,0 7-2 0,5 1-3 0,2-2 1 0,-7-5-5 0,7 6-2 0,0-5-2 16,-1-1-5-16,7 2-4 0,-6-7-5 0,-1 4-6 0,7-2-2 0,0-2-6 15,-5 1-7-15,2-4-7 0,4 3-3 0,-7-3-5 0,7-6-2 0,-1 3 1 16,-8-3 0-16,9 0 2 0,-1-3 5 0,-8-3 4 0,11 2 6 0,-11-7 7 0,8 8 6 15,-8-9 10-15,3 3 7 0,-2-5 12 0,7 0 12 0,-5 2 11 0,-3-3 8 16,3 2 8-16,-3-2 6 0,2-5 4 0,-7 6 5 0,7 0 4 0,-2-2 10 0,2 1 0 16,-7 2 3-16,8-1 1 0,-8-2-1 0,5 1-2 0,-5 1-5 0,0-2 0 15,0 1-5-15,7 6-2 0,-7 0-1 0,0-1-5 0,0 1-6 0,0 3-8 0,0 0-10 16,0 3-7-16,0 3-7 0,0-6-7 0,0 6-6 0,0 0-3 0,-7 0 1 16,2 6-6-16,-3-3-2 0,8-3-3 0,-7 12-3 0,-5-9 2 0,5 9-2 15,2-3 2-15,-3 0 3 0,-5 1 2 0,7-1 5 0,-7 3 2 0,5-3 5 0,-5 4 0 16,8-2 1-16,0-2-1 0,-11 1 1 0,11 1 1 0,-3-3 1 0,-3 3 1 15,3-2 0-15,3 0 1 0,-2-2 1 0,1 2 0 0,-2 0-2 0,8-3 1 0,-6 3 0 16,-1-4 0-16,7 5 3 0,0-4 0 0,-5-2 1 0,5 1 1 0,0-1 3 0,0 2 3 16,5-3 3-16,-5 3 3 0,7-1 1 0,-1-1 1 15,2 2 1-15,-8 4 2 0,13-5-1 0,-8 0 0 0,9-1-3 0,-1 0 0 0,-1 2-2 16,2-1 0-16,4-1-5 0,-4 1-3 0,7 2-2 0,-3-4-2 0,1 3-3 0,1-1-1 16,-6-1-1-16,7-4-2 0,-3 0-1 0,1 0-2 0,-6 0 0 0,8 0 0 0,-10-4 0 15,2 4 1-15,2-5 2 0,-4-4 1 0,2 2 1 0,2-2-2 0,-3-2 1 16,-7 3-1-16,10-2-1 0,-9-6 0 0,7 7 1 0,-8-10 1 0,3 4 1 0,0 0-3 15,3 0-2-15,-4 2-2 0,-2-8-7 0,4 6-3 0,-9-3 1 0,7 2-3 0,-2-4 1 16,-5 2 0-16,6-2 0 0,-6 5-1 0,8-3 0 0,-8 3-1 0,0-6 0 0,0 8 0 16,5-2 1-16,-5 0 2 0,0 0 3 0,0 0 4 0,-5 6-1 0,5-6 0 0,0 9 1 15,0-3 1-15,0-1-2 0,0 1 1 0,0 3 0 0,0 3 0 16,-8-3-4-16,8 0-1 0,0 6 0 0,0 0-5 0,-6-4-1 0,6 4-3 0,0 0-2 16,-5 0 2-16,5 0-3 0,-7 0 1 0,-2 4 4 0,4 2-1 0,5-6 2 0,-7 6 1 15,1-3 5-15,1 9 4 0,-3-9 2 0,0 7 6 0,3-1 2 0,-1 2 2 16,-1-1 1-16,1-1 2 0,-2 1 2 0,1-1 0 0,2 6 0 0,-1-4 1 0,0 4 0 15,6-7 0-15,-7 6 5 0,7 1 0 0,0-3 0 16,-8 1 3-16,8 2 1 0,0-6 0 0,0 7 2 0,0-2 0 0,0 1 2 0,0 1 0 0,8-7 2 0,-8 4-2 16,7 2 2-16,-7-1-3 0,6 7 0 0,0-7-3 0,-1 0 0 0,2 2-2 0,-7-1 1 15,8-1-3-15,-2 2-2 0,1-2 0 16,-1 0-1-16,-6 0-3 0,5-4 1 0,3 5-2 0,0 0-2 0,-8-6 1 0,5 7 0 16,1-7 1-16,-6 6-3 0,7-6 1 0,-2 0-1 0,-5 3 1 0,9-3-2 0,-9 1-1 15,7-7-2-15,-7 8-1 0,0-7 2 0,5 2 0 0,-5 0-1 0,0-3-3 0,0-3-1 16,0 6-1-16,0-6 0 0,0 0-4 0,0 0-5 0,0 0-5 0,0 0-9 0,0 0-11 15,-5 0-14-15,5-6-16 0,-7 6-21 0,7-3-16 0,-9-3-20 0,4 0-18 0,-2 2-20 0,1-1-18 16,6-1-24-16,-5 3-15 0,-3-7-13 0,8 5-16 0,-8 1-15 0,3-8-14 16,5 8-13-16,-6-1-6 0,6-4-2 0,0 3 7 0,0-3 7 0,0 0 18 0,0 3 22 0,0-4 26 15,0-5 26-15,0 6 28 0,6 0 33 0,-6 0 41 0,0-3 45 0,5-3 51 0,-5 7 50 16,8-2 41-16,-8-6 36 0,8 7 31 0,-3-6 27 0,1 6 26 0,1-7 20 16,-2 7 16-16,4-6 13 0,-2 6 8 0,-2-7 3 0,1 7-9 0,7 0-16 15,-5-6-18-15,-3 6-20 0,9 0-9 0,-9-3-9 0,3-3-4 0,-1 6-4 0,-2 0-7 16,4-1-7-16,-4 4-8 0,0-3-7 0,3-1-9 0,-3 5-10 0,3 1-7 0,-8-5-5 15,6 9-10-15,-6-6-12 0,7 0-8 16,-7 3-11-16,0 3-9 0,0 0-10 0,0 0-11 0,0 0-11 0,0 0-12 0,0 0-6 0,0 0-6 0,0 0-7 0,0 0-8 16,0 0-8-16,0 0-3 15,0 0 2-15,0 0-2 0,0 3 0 0,0 3 1 0,0 0-1 0,0-2 5 0,0 5 1 0,0 0 2 16,-7-3-4-16,7 3 3 0,0 3 6 0,-6-3 3 0,6 4 1 0,-8-2-2 0,8-2 0 16,-5 1-1-16,5 1-1 0,-8-3-1 0,8 3-4 0,-5-2-4 0,5 0-2 0,0 3 3 15,-5-3 4-15,5 1-1 0,0-6-1 0,0 6-3 0,0 0 1 0,0-4-4 0,0-2 2 16,0 5-1-16,0-3 0 0,0-3 0 0,5 3 4 0,0-1 3 0,-5-1 3 0,8 2 1 15,-3 0-1-15,-5-2 2 0,8-4 2 0,-2 5 6 0,1-5 3 0,-1 0 7 0,7 0 9 16,-6 0 7-16,-1-5 1 0,-1 5 6 0,11-4 7 0,-11-2 2 0,8 0 1 0,-7-3 0 16,7 3-1-16,-6-3-2 0,7 0 1 0,-8-1-3 0,6-5-6 0,-3 6-7 0,3-6-10 0,-6-1-6 15,1 2-1-15,7 4-11 0,-9-8-5 0,9 2-6 0,-9 2-3 0,2-1 0 16,1 2-2-16,-3-3-5 0,9-4-7 0,-9 7-1 0,3-2-5 0,-3 0 2 0,3 0-1 16,-2 6 1-16,-1-7 0 0,2 7 1 0,1-2 0 0,-8 2-2 0,6 5-3 0,-6-6-3 15,0 5 1-15,0-1 0 0,0 6-1 0,0 0-2 0,0 0 0 0,0 0-10 0,0 0-10 16,0 0-5-16,0 0-4 0,0 6-2 0,-6-6-5 0,6 5 0 0,-8-1 0 15,1 2-4-15,2 3-3 0,-1 0-4 0,-2 1-1 0,3-5-2 0,-3 4 0 0,8 7 4 16,-5-7 7-16,-2 0 5 0,7 3 1 0,-7-3 2 0,7 1 5 0,0-5 3 16,-5 4 1-16,10 1 7 15,-5-1 6-15,0-3 6 0,0 4 8 0,7-5 8 0,-7-1 5 0,7 5 5 0,-7-3 4 0,5-1 4 0,3-1-1 0,-3 1 3 0,3 2 0 0,-2-4 3 16,-1 3 5-16,2-6 5 16,1 0 6-16,-2 5 6 0,1-5 5 0,-1 0 6 0,7 0 4 0,-5-5 4 0,-3 5 3 0,1 0 8 0,1-6 2 0,-1 3 4 0,9-4 6 15,-10 2 1-15,1 1 4 0,0-1-2 0,1-1-4 16,-7-3-5-16,8 5-5 0,-3-5-7 0,2 3-5 0,0-4-4 0,-7-1-8 15,5 7-3-15,3-5-6 0,-8 0-3 0,7 3-4 0,-1-3-4 0,-6 3-9 0,6 0-1 0,-6-3-1 0,0 9-4 0,7-5-4 16,-7 1-4-16,0 4-5 0,0 0-5 0,0 0-2 0,0 0-5 16,0 0-2-16,0 0-1 0,0 0-2 0,0 0 0 0,0 4 4 0,0 1-1 0,0 1-4 0,0-3 3 0,-7 9 4 15,7-3 3-15,0 1 5 0,0-1 5 0,-6 6 6 0,6-6 3 0,0 3 2 0,-6 1 3 16,6-4 1-16,0 2-2 0,0 5-6 0,0-7 2 0,0 0 3 16,0 0 2-16,0 1-1 0,6-5 1 0,-6 4 0 0,0-2 1 0,6 2-1 0,-6-4-2 15,0-1 0-15,7 2 0 16,-7-2-2-16,0 1 1 0,5 0 3 0,-5-1-2 0,0-4 1 0,8 0 1 0,-8 6 1 0,0-6 3 0,8 0 2 0,-8 0 1 0,0 0-1 0,5 0 1 15,-5 0-3-15,6 0 2 0,-6-6 2 0,7 6 4 0,-7 0 2 0,5-4-2 0,-5-1 1 32,9 5-2-32,-9-5 1 0,5 1 1 0,-5-2 0 0,7 2-1 0,-7-1-3 0,0 1 0 15,6-1 3-15,-6-2-1 0,5 4-2 0,-5-3 1 0,0 1 1 0,9-5-3 0,-9 5 1 16,7 1-5-16,-7-5 0 0,0 3-6 0,5 3-4 0,-5-9-1 0,0 8 4 16,7-1 0-16,-7-1 0 0,7 2 0 0,-7-5-1 0,0 4-3 0,5 1-3 0,-5-2-1 15,0 0 2-15,8 2 1 0,-8-1-1 0,0-1 0 0,0 6 3 0,7-4-2 0,-7 4-2 16,0 0 0-16,0-5 0 0,0 5-1 0,0 0-3 0,0 0 3 0,0 0-2 0,0 0 1 15,5-4 0-15,-5 4 0 0,0 0-2 0,0 0 1 0,0 0-2 0,7 0 2 0,-7 0 1 16,7 4 4-16,-7-4 0 0,5 0-1 0,-5 5-1 0,8-5 0 0,-8 4 5 16,5-4-1-16,-5 6-1 0,8-6 2 0,-8 5 1 0,6-5-1 0,-1 4 1 0,-5-4 2 0,8 6-1 15,-8-6 0-15,8 6-1 0,-8-6 1 0,0 0 1 0,5 4 1 0,-5-4-4 16,0 0 0-16,0 0 1 0,8 5-2 0,-8-5-2 0,0 0-1 0,0 0-3 0,0 0-5 16,0 0-8-16,0 0-7 0,0 0-9 0,5 0-9 0,-5-5-8 0,0 5-12 0,0 0-7 15,0-4-9-15,5-2-6 0,-5 0-7 0,0 2-4 0,0-1-8 0,0-1-6 0,0 6-6 0,0-9-7 16,9 5-1-16,-9-1-6 0,0 1-4 0,0-2-6 0,0 0-5 0,0 3-6 15,0-3-4-15,0 0-7 0,0 3-13 0,0-3-17 0,5 1-25 0,-5-3-30 0,0 3-32 16,0-2-28-16,0 4-28 0,0-8-22 0,0 7 2 0,0-2 16 0,0-3 20 0,0 4 24 0,0-5 25 16,0 6 28-16,0-7 31 0,0 7 33 0,0-7 40 0,0 7 40 0,0-5 45 0,0 0 56 15</inkml:trace>
  <inkml:trace contextRef="#ctx0" brushRef="#br0" timeOffset="163908.93">33340 15842 57 0,'0'-6'138'0,"0"3"49"0,0-3 38 0,0 0 39 16,-8 2 35-16,8-1 37 0,0 1 34 0,0 4 36 0,0-5 29 0,0 5 32 0,0 0 26 0,0-4-51 0,0 4-98 0,0 0-65 0,0 0-49 0,0-6-33 0,0 6-23 0,0 0-21 0,0 0-16 0,0 0-16 0,0 0-16 0,8 6-10 0,-3-6-12 0,-5 4-9 0,8 1-7 0,-8 4-5 0,5-5-1 15,-5 8-1-15,5-3 3 0,-5 0 2 0,9 6 2 0,-4-6-4 0,-5 7-1 0,7-7-9 0,1 6-4 0,-3 4-8 0,-5-4-5 16,7 0-7-16,-7 3-4 0,7-3-7 0,-2 6-1 0,-5-2-7 0,0 5-2 0,7-5-3 16,-7 7-3-16,0-3-10 0,0-3-12 0,0 5-16 0,0-1-17 0,0 1-19 0,-7-1-22 0,7 1-23 15,-5-1-25-15,-2-3-29 0,-5 1-34 0,4-2-35 0,-4 1-39 0,-2-2-59 16,1-1-64-16,0 3-56 0,-6-2-48 0,-2-4-5 0,2 0 14 0,7 4 26 0,-8-5 33 0,-8-4 37 15,10 5 41-15,-1-6 43 0,1 1 44 0,-10-5 48 0,1 5 48 0,3-10 60 0,-8 6 71 16</inkml:trace>
  <inkml:trace contextRef="#ctx0" brushRef="#br0" timeOffset="165155.66">20456 17917 0 0,'5'-5'37'0,"-5"1"80"0,9-1 48 0,-9-5 36 16,0 6 29-16,5-1 29 0,-5-4 23 0,0 2 23 0,0-2 24 0,0 4 23 0,0-1 24 0,0-3 2 0,0 5-17 0,0-5-49 0,0 3-72 0,0 0-40 0,0 2-23 0,0-1-8 0,0-1-3 0,0 3 1 0,-5-3 0 0,5 6-4 0,0 0-3 15,0-4-9-15,0 4-13 0,0 0-16 0,0 0-20 0,0 0-17 0,0 0-17 0,0 0-18 16,0 0-20-16,0 0-16 0,0 0-15 0,0 0-13 0,0 4-15 0,0 2-7 16,0-3-3-16,0 3 0 0,0 3 2 0,0 3 4 0,0 1 5 0,0 2 7 15,0-1 4-15,0 7 7 0,-9-2 7 0,9 0 4 0,0 1 5 0,0 4 2 0,9-4 4 16,-9-2 0-16,0 3-3 0,0-2-3 0,0 1-3 0,5-1 1 0,-5-4-2 16,7 4 3-16,-7-4 1 0,8 6 0 0,-8-8-1 0,5 1 2 0,2-2 1 0,0 1 0 15,-2-3 2-15,3 4 0 0,-2-8 6 0,1 3 2 0,4-3 6 0,-4 0 3 16,2-2 6-16,2-4 3 0,-4 0 4 0,6 0 5 0,-5-4 6 0,3-2 3 15,2 0 4-15,0 3 2 0,-6-9 3 0,5-2 3 0,3 4 1 0,-2 1 0 16,-2-7-2-16,5 2 1 0,-5-5-4 0,-4 4-2 0,7 0-3 0,-2-4-4 16,-1 1-2-16,-3 2-4 0,5-4-1 0,-6 1-4 0,-1-2 0 0,0 3-4 0,2-2-5 15,-1 0-4-15,-2 7-3 0,-5-13-5 0,8 7-3 0,-8 4-5 0,0-4-1 16,6-1-4-16,-6 7-5 0,0-3-4 0,5 2-4 0,-5-1-6 0,0 5-7 16,0 1-11-16,0 3-12 0,0 1-15 0,0 5-18 0,0 0-24 0,0-4-23 0,0 4-26 15,0 0-28-15,0 0-30 0,0 0-24 0,0 4-25 0,0 7-23 0,0-8-41 16,-5 9-49-16,5-3-67 0,0 1-70 0,0 4-17 0,0 2 13 0,0-3 25 15,0 2 35-15,5-1 40 0,-5 2 41 0,0 3 42 0,0-10 39 0,0 6 40 0,8 0 41 16,-8-6 54-16,7-3 59 0</inkml:trace>
  <inkml:trace contextRef="#ctx0" brushRef="#br0" timeOffset="165916.54">21178 18000 0 0,'13'0'10'0,"3"0"129"16,-5-4 83-16,1 4 65 0,-3-5 51 0,-4 1 46 0,2-1 43 0,-7-6 37 0,6-3 36 0,-1 4 30 15,-5-4 33-15,8 4 28 0,-8-1 30 0,0-2-93 0,8 3-154 0,-8-4-94 0,0 2-62 16,0-3-39-16,0 6-29 0,0 0-21 0,0-7-23 0,0 7-13 0,0 0-15 15,-8-1-12-15,8 1-12 0,-8-3-8 0,8 3-8 0,-5 0-7 16,5 3-7-16,-6 2-5 0,6-5-5 0,-7 4-6 0,2-1-2 0,5 6-4 0,-9-4-3 0,4 4-3 16,-2 0-3-16,1 0-2 0,6 0-5 0,-5 0-1 0,-4 4-5 15,2 7-1-15,2-7-3 0,-9 5-2 0,9 1-3 0,-3 4 0 0,3-2 0 0,-9 1-1 16,7 7-2-16,1-4 2 0,-1-3 1 0,2 7 2 0,-3-4 1 0,2 2 1 0,6 1 1 16,-5 2 0-16,-3-7 1 0,8 5-1 0,-8 2 4 0,8-2-2 0,0-5-2 15,-5 6-1-15,5-6-4 0,0 1-1 0,0 1-2 16,0 2-2-16,5-3-3 0,-5-6 0 0,0 7-2 0,8-7 0 0,0 6-2 0,-8-6 1 0,5 0 2 0,1 3 4 15,2-8 4-15,-3 1 3 0,8-1 6 0,-6 2 4 0,7-6 6 0,-9 0 1 16,8 0 4-16,1-6 3 0,-9 6 2 0,11-9 2 0,2 5 3 0,-4-8 1 0,-2 3 0 16,-1 0 1-16,10 0 0 0,-7-6 0 15,6-1 0-15,-1 2 3 0,-6 0 0 0,6 0-1 0,-7-7 1 0,9 6 1 0,-10-4 1 0,10-2 5 16,-8 3 10-16,1-2 2 0,-7-4-1 0,4 0 0 0,2 4-1 0,-5-5 0 16,-3 1 0-16,2 0 0 0,0-1-1 0,-2 1 0 0,-5-1-2 0,8 1 0 0,-8-1 1 0,0 1-8 15,0 0-8-15,0-1-1 0,0 7 1 0,0-3 1 0,0 2 2 16,0-1 3-16,0 1 2 0,0 4 6 0,0 0 0 0,0 6 2 0,0-7 0 0,0 12-2 15,0-6 1-15,0 6-4 0,0 4-6 0,0-6-6 0,0 6-14 0,0 0-8 16,0 0-5-16,0 0-5 0,-8 6-6 0,8-2-2 0,-5 6-3 0,5 0-1 0,-7 5-1 16,7-2 0-16,-7 2 0 0,7 6 2 0,-5-2 5 0,-3 1 8 0,3 5 12 15,5-1 4-15,-8-5 6 0,2 5 4 0,6 0-1 0,-5 1 2 0,5-1 1 0,-7-3-3 16,7 1 1-16,-8 5-1 0,8-5 2 0,0 5-2 0,0-9 1 0,-6 1-2 16,6 7-1-16,0-7 0 0,0-1 1 0,0 3-1 0,6-2-1 0,-6 2 1 15,0-8-1-15,8 7-2 0,-1-4 1 0,-2 2-1 0,1-3 1 0,2-6-2 0,-3 7 0 16,3-7 0-16,4 6-3 0,-5-11 2 0,6 7-1 0,-6-8 1 0,6 3 2 0,-2 0-2 15,5-6 2-15,-5 0 1 16,10 0-2-16,-9-6-1 0,2 0 0 0,4 3-4 0,-4-8-1 0,6 1-1 0,-1 1-2 0,-6 0-2 0,6-7 0 0,2 2-1 16,-8 0 0-16,6 0-1 0,1-2 2 0,-8 1 2 0,7-3-1 0,-5-3 5 15,-1 6 2-15,1-3 6 0,-2-3 5 0,-1 2 2 0,5-6 5 0,-11 7 4 0,8-3 2 16,-7-3 6-16,2 5 5 0,-1-6 6 0,-2 5 4 0,1-5 7 0,2 7 3 16,-3-6 4-16,-5 3 5 0,0-3 2 0,8 5 2 0,-8 0 2 0,0-1 2 0,0 1 3 15,0 3 0-15,0 2-1 0,0-1-3 0,0 5-4 0,0-5-6 16,0 11-6-16,0-7-8 0,-8 8-6 0,8-3-9 0,0 6-10 15,0 0-10-15,0 0-9 0,0 0-9 0,0 0-4 0,0 6-5 0,0-3-4 0,-5 8-3 0,5-1 1 16,0-1-1-16,-8 6 1 0,8 4 1 0,-6 2 2 0,1-2 3 0,5 5 7 0,-7 0 5 16,-1 0 5-16,2 1 4 0,6 5 2 0,-7 0 0 0,1-2-1 0,6 2 2 15,-5-2-2-15,-3 2-2 0,8-6 1 0,0 6-4 0,0-6-4 0,0 5-4 0,0-5-11 16,0 1-6-16,0-5-13 0,0-1-12 0,8 2-15 0,-3-3-17 0,-5-2-19 16,6-1-17-16,1-2-27 0,-1-2-29 0,9-2-29 0,-10 1-31 0,1-1-52 15,2-3-62-15,5-2-78 0,-8 1-77 0,3-5-23 0,-2 0 5 0,-1-5 21 0,2 5 27 16,1-4 34-16,-2-6 36 0,-6 1 41 0,7-3 44 0,-7 3 47 0,0-9 48 0,0 3 63 15,-7-6 68-15</inkml:trace>
  <inkml:trace contextRef="#ctx0" brushRef="#br0" timeOffset="166059.44">21797 17868 0 0,'-5'10'27'0,"5"1"147"0,-7-1 87 0,7-1 61 0,0-5 46 0,7 7 35 0,-7-11 25 0,5 4 29 0,2-4 29 0,6 0 26 0,-6 0 27 0,5-4 25 0,4 4 22 0,-5 0-112 15,10-6-189-15,-3 6-107 0,3 0-63 0,-3 0-32 0,3-5-17 0,3 5-11 31,3 0-4-31,-1 0-24 0,-8 0-31 0,9 0-39 0,1 0-49 0,-4 5-57 16,3-5-62-16,-7 0-118 0,-1 6-140 0,7-6-59 0,-7 0-21 0,1 0 0 0,-9 0 11 16,10 0 22-16,-8 0 26 0,-7-6 37 0,7 1 43 0,1 1 52 0,-7-1 55 0,-7 1 64 15,6-6 69-15</inkml:trace>
  <inkml:trace contextRef="#ctx0" brushRef="#br0" timeOffset="166312.01">22378 18249 0 0,'-8'12'17'0,"3"-5"136"0,5-1 82 0,0-1 58 0,0-1 42 15,0-4 33-15,0 0 32 0,0 0 29 0,13 0 31 0,-7 0 26 0,-6 0 22 16,7-4 24-16,-7-1 23 0,6-1-97 0,-6 3-165 0,0 3-91 0,7-4-54 16,-7-2-25-16,0 0-13 0,6 3-10 0,-6-3-9 0,8 0-9 0,-8 2-13 0,5-1-8 15,0 0-7-15,4 5-8 0,-4-4-12 0,2-2-11 0,1-3-14 0,4 5-17 16,-5-2-22-16,11 0-24 0,-4 3-27 0,-2-8-29 0,8 7-35 0,0-2-40 15,-1-3-44-15,2 5-76 0,3-7-88 0,-4 1-69 0,7 5-54 0,-1-4-18 0,-5-1 6 16,2 1 21-16,4 0 28 0,-6-3 38 0,3 3 41 0,-4-6 47 0,-1 6 49 0,2-7 53 16,-2 1 56-16,2 2 71 0,-11-1 84 0</inkml:trace>
  <inkml:trace contextRef="#ctx0" brushRef="#br0" timeOffset="166596.78">23074 17799 0 0,'-6'-3'17'0,"6"-7"136"16,0 5 84-16,0 1 61 0,-5-8 51 0,5 9 44 0,-8-8 40 0,0 7 41 0,8-6 38 15,0 5 34-15,0-4 31 0,-5-1 24 0,-3 4 25 0,3 1-104 0,0 1-175 16,5-2-100-16,-9 3-64 0,4-3-38 0,-2 6-27 0,1 0-21 0,6-5-20 0,-8 5-22 15,2 5-19-15,-1-5-15 0,2 6-11 0,5-3-6 0,-7 3-6 0,0 3-3 16,0-3-1-16,7 4-1 0,-6-1 3 0,6 0 4 16,-7 1 5-16,7 4 5 0,0-2 4 0,0 1 5 0,0 2 2 0,0 0 5 0,7 0 5 0,-7-2 2 15,6 2 2-15,-6 0 3 0,7 0 1 0,0 0 0 0,0 0-1 0,-2 0-3 0,2-2-5 16,7 7-2-16,-8-4-4 0,6-3-2 0,-3 2-4 0,1 0-4 0,-2 0-5 16,5-2-1-16,-5 2-5 0,3 0 0 0,-4 0-4 15,6 0-2-15,-7-6-1 0,1 7-1 0,0-1 0 0,0-6-2 0,-2 0-6 0,3 0-3 0,-3 3-5 0,-5-3-2 16,6 1-6-16,-6-6-2 0,0 6-6 0,0-6-6 0,-6 8-9 0,6-9-12 15,-5 3-15-15,5 4-14 0,-8-7-18 0,3 3-13 0,-9-1-17 0,7-1-15 0,-6 2-13 16,7 0-22-16,-7-3-20 0,0-3-15 0,-8 0-16 0,11 6-11 0,-4-6-8 16,1 0-8-16,-1 0-6 0,2 0-12 0,5 0-12 0,-7 0-22 0,8 0-24 15,-1-6-19-15,2 6-13 0,5-3 11 0,0 3 25 0,0 0 28 0,0-6 25 0,0 0 31 0,5-3 28 16,2 3 29-16,-1-1 32 0,1-5 34 0,0 3 35 0,5-1 47 0,1 0 51 16</inkml:trace>
  <inkml:trace contextRef="#ctx0" brushRef="#br0" timeOffset="167022.75">23529 17893 0 0,'8'6'126'0,"-8"-2"110"0,0-4 80 0,0 0 60 0,0 0 47 0,0 5 43 16,0-5 41-16,-8 0 33 0,8 0 28 0,-5-5 28 0,5 5 21 0,0 0-15 15,0 0-34-15,0-4-123 0,0 4-173 0,0 0-96 0,0 0-61 0,0 0-34 16,0 0-21-16,-6 4-17 0,6-4-18 0,-8 0-10 0,8 5-7 0,-5-1-4 0,5 1-3 16,-7 1-2-16,7 4-3 0,-8-1-1 15,8 0-4-15,0 1-1 0,-5 0 1 0,5 6 2 0,-7-7-1 0,7 4 3 0,0 2 0 0,0-3 1 0,0 1-2 0,0 2 2 16,0-6-2-16,7 6 0 0,-7-4-3 15,5-1-3-15,-5-1 1 0,8 0-5 0,-1 1-2 0,-7 1-2 0,5-7-2 0,3 2-3 0,3-3-3 0,-3 3-3 16,-1-2-3-16,5-4-5 0,-5 0-3 0,7 0-4 0,-9-4 0 0,8 4-2 16,1-6 1-16,-2 3-2 0,-4-3 1 0,3-3 3 0,2 0 0 0,3 2 5 15,-11-2 2-15,8 0 2 0,-8-1 6 0,9-4 5 0,-7 2 7 0,-1 3 8 16,7-6 5-16,-13 6 10 0,8-7 8 0,-3 1 10 0,2 6 9 0,-7-4 8 0,6-3 7 0,-6 2 4 16,0-1 7-16,0 0 2 15,0 0 3-15,0-4 1 0,-6 4 1 0,6 0 1 0,0 0 4 0,-7 2-2 0,2-2-5 0,5 0-2 0,-8 0-10 0,2 6-7 16,-1-1-7-16,1 4-7 0,-1-3-8 0,1 4-5 0,-7 5-5 0,5 0-5 15,-2 0-4-15,1 5-8 0,-3 1-9 0,-2-3-10 0,1 9-10 0,1 1-9 16,-2 2-10-16,1 0-6 0,8 4-4 0,-9 1-4 0,1-1-2 0,0 2 2 0,0 3-1 16,7 0-1-16,-7-5 0 0,6 6-4 0,-6-1-5 0,6 1-3 0,0-7-2 15,7 2-2-15,-5 5-5 0,5-6-4 0,0 2-4 0,0-6-5 16,0 3-7-16,0 3-13 0,5-8-11 0,2 2-14 0,0 0-14 0,-2 0-12 0,10-5-11 0,-10-1-23 16,9 0-32-16,-1-3-32 0,0 0-36 0,5-3-38 15,-4-3-42-15,-1 0-8 0,8-3 11 0,-8-3 17 0,6 0 27 0,-7 2 25 0,2-7 32 0,4 4 29 0,-4-8 34 0,-1 3 40 16,0-2 45-16,0 0 47 0,0-1 62 0</inkml:trace>
  <inkml:trace contextRef="#ctx0" brushRef="#br0" timeOffset="167888.4">23830 18036 0 0,'0'-12'2'0,"7"3"111"0,-7 0 74 0,0-1 56 0,0-4 47 0,0 3 42 16,5-3 41-16,-5-1 37 0,0-4 37 0,8 4 31 0,-8 0 32 0,6-3 26 15,-6 6 24-15,0-3-78 0,0 6-140 0,0-4-82 0,0 7-52 0,7-4-37 16,-7-1-28-16,0 8-26 16,0-3-23-16,6 2-22 0,-6-1-22 0,0 1-13 0,5 4-12 0,-5 0-9 15,0 0-5-15,7 0-4 0,-7 0-2 0,9 4 0 0,-9 1-1 0,5-1-1 0,1 2 4 0,1 3 1 0,-2 0 3 0,4 3 0 0,-2-3 2 16,-2 4-1-16,9-2-1 0,-9 5-3 0,3 2-3 0,-3-3-4 0,2 0-5 15,0 0-4-15,-7-2-8 0,5 2-10 16,2 1-14-16,-7-2-13 0,0-1-11 0,8 2-13 0,-8 1-14 0,0-2-9 0,0 1-12 0,0 1-12 0,0-7-7 0,0 6-5 16,0-6-1-16,0 0 2 0,0 1 5 0,0 1 11 0,0-7 10 0,0 5 14 0,0-3 15 15,0-2 14-15,0-4 18 0,0 5 17 0,0-5 20 0,0 0 14 0,0 0 13 16,0 0 12-16,0 0 12 0,0 0 9 0,-8 0 9 0,8 0 7 0,0 0 11 16,-7-5 6-16,7 1 9 0,0 4 4 0,0-6 5 0,-5 3 1 0,5-3 1 15,0 2-1-15,0-7 2 0,0 8 3 0,0-4 0 0,0-2-1 16,0 4-3-16,0-5-6 0,0 6-5 0,5-7-7 0,-5 1-9 0,7 1-6 0,-7-2-7 0,8 2-5 15,-3-4-4-15,3 1-7 0,-2-3-4 0,7 6-6 16,-5-4-6-16,3-3-7 0,-4 2-6 0,7 4-7 0,-2-4-1 0,-1-2-4 0,5 7-4 0,-4-6-3 0,8 6-3 16,-8 0-3-16,2 2 0 0,-1 2-4 0,0 1 1 0,0 4 0 0,0-5-3 15,0 10 0-15,-7-5 3 0,8 4-1 0,-2 1-1 0,-4 5 3 0,-3-4 1 0,1 3 1 16,2 6 0-16,-3-6 1 0,2 1-2 0,-1 5 1 0,-6 0 0 0,8-1-2 16,-8 2-2-1,0-3 1-15,0 2-4 0,0-6-1 0,0 7-4 0,0-2-1 0,0 1-4 0,0-6 1 0,0 1-1 0,0 5-4 0,0-5 0 0,0-1-4 0,0-4-4 16,0 5-2-16,0 1-4 0,0-7-3 0,0 2-1 0,0 3-1 0,0-5-1 15,0-4 1-15,6 5 2 0,-6-5 4 0,0 6-1 0,7-6 6 16,-2 0 1-16,-5 0 5 0,9 0 4 0,-4-6 8 0,2 6 6 0,-1-5 8 0,1 5 11 0,7-4 10 16,-9-2 9-16,8-3 11 0,0 5 9 0,0-1 10 0,1-4 9 0,-1 2 8 31,0-2 9-31,-2 0 9 0,4-1 11 0,-3-1 6 0,0 8 6 0,4-13 3 0,-5 5 3 16,-4 2-2-16,7 0 2 0,-2-1-6 0,-6-5-1 0,7 6-8 0,-5-6-7 15,-3-1-7-15,9 2-11 0,-9 0-8 0,-5 5-12 0,8-6-4 0,-1 4-8 16,-7-2-4-16,5 3-7 0,-5-1-6 0,0 1-5 0,0 5-7 0,0 1-10 15,-5-1-9-15,5-1-12 0,-7 2-7 0,7 4-10 0,-8 0-6 0,3 0-4 16,-2 4-5-16,0 2-3 0,2-1-4 0,-11-1-2 0,11 8-1 0,-8-3-2 16,8 0 2-16,-9 6 3 0,1-6 5 0,8 7 6 0,-11-7 6 0,11 6 6 0,-8-1 4 15,7 2 3-15,-2-3 0 0,1 2 3 0,2-6-3 0,-1 7-1 0,6-2-3 16,-8-4-4-16,3 4-3 0,5 2-5 0,0-7-3 0,0 1-5 0,0-1 0 16,0 6-3-16,0-9-2 0,0 3 2 0,0 0 0 0,5 1 3 0,3-5 2 0,-8 1 5 15,6-3 4-15,-1 3 6 0,2 0 4 0,1-6 11 0,-2 4 4 0,7-4 6 16,-8 0 9-16,11 0 9 0,-11-4 5 0,8 4 11 0,1-6 7 0,-2 0 11 0,-1 3 6 15,5-3 8-15,-4 1 8 0,-5-5 7 0,6 1 7 0,-1 5 7 0,-5-7 4 16,5 1 8-16,-4-4-1 0,0 4 1 0,-3-5-4 0,1 0-4 0,1 0-5 16,-2 2-8-16,4-8-5 0,-9 3-10 0,5-1-9 0,-5-2-49 0,7 2-9 15,-1-5 0-15,-6 0 0 0,0 0 0 0,5-3 0 0,-5 5 0 0,0-5 0 16,0 5 0-16,9-4 0 0,-9 7 0 0,0-6 0 0,0 7 0 0,7-3 0 0,-7 2 0 16,0 4 0-16,0 1 0 0,0 4 0 0,0 1 0 0,0-1 0 0,0 4 0 15,0 1 0-15,0 5 0 0,0 0 0 0,0-4 0 0,0 4 0 0,0 0 0 16,0 0 0-16,0 0-11 0,-7 4-35 0,7 1 4 0,-9 5-1 0,9-1 1 0,-5 3 4 15,5 1 1-15,-6 7 5 0,-1-4 4 0,7 2 10 0,-5 6 6 0,-4-3 7 16,9 2 5-16,-5 3 1 0,-2 2 2 0,7-3 0 0,-6-1-2 0,6 6 0 16,-5-6 0-16,-3 6 1 0,8-7-2 0,-8 3-3 0,8 2-3 0,-5-3-10 15,5-7-7-15,-7 9-14 0,7-9-13 0,0 6-17 0,-7-3-22 0,7-2-25 0,0-1-24 16,0-2-31-16,0-1-32 0,0-1-36 0,0 2-37 0,0-7-61 0,0 4-67 0,0-2-80 16,0-7-77-16,7 2-22 0,-7 3 7 0,0-9 25 0,7 6 35 15,-7-6 38-15,0 0 43 0,5 0 48 0,-5-6 46 0,8 6 53 0,-8-3 52 0,8-9 66 16,-8 8 70-16</inkml:trace>
  <inkml:trace contextRef="#ctx0" brushRef="#br0" timeOffset="168489.84">25125 18085 14 0,'-5'-12'96'0,"5"8"51"16,0-7 41-16,0 2 34 0,0 0 28 0,0 5 31 0,0-8 30 0,0 3 27 0,5 3 32 0,-5-3 29 0,0 5 28 0,0-1-24 0,0 1-55 0,7 4-48 0,-7 0-48 0,0-5-24 0,0-2-14 0,0 7-6 0,0-4-1 0,0 4-4 0,0-5-5 0,0 5-5 0,0-5-7 0,0 5-9 15,0 0-5-15,0-4-9 0,0 4-2 0,0 0-7 0,0 0-8 0,0-6-5 0,0 6-9 0,0 0-8 0,0 0-7 0,0 0-9 0,0 0-9 0,0 0-11 0,-7 6-12 0,7-6-12 0,0 0-8 16,0 0-12-16,0 0-12 0,-5 0-9 0,5 0-10 0,0 4-7 16,0-4-9-16,0 0-6 0,-9 5-7 0,9 0-4 0,-5-5-2 15,5 4-2-15,-5 3 4 0,-3 2-1 0,3 0 3 0,-3 0 4 0,2 2 2 0,-1 5 6 0,2-3 2 0,-4 7 3 16,4-4 2-16,-2 2 1 0,-4 6 2 0,2-3 0 0,2 2-2 0,2 3 1 15,-3-3 0-15,3-3 0 0,-1 5-3 0,-2-1 0 0,3-4-2 0,-2 3 0 16,7-2-3-16,-6-3-6 0,6 3-9 0,-8-6-9 0,8 4-11 0,0-1-12 16,0-3-11-16,8 1-18 0,-8 2-18 0,6-3-22 15,1 0-22-15,-7-5-31 0,5 4-35 0,3 1-36 0,-2-5-37 0,7 5-56 16,-8-6-66-16,2 1-70 0,7 1-78 0,-1-8-19 0,-8 4 7 0,9 2 25 0,-1-9 30 0,0 5 40 16,0-5 39-16,6 0 49 0,-4-5 49 0,-3 5 52 0,0-4 53 0,4-1 65 0,-5-5 68 0</inkml:trace>
  <inkml:trace contextRef="#ctx0" brushRef="#br0" timeOffset="169041.86">25419 18347 8 0,'0'-10'109'16,"0"5"68"-16,0 1 55 0,6-5 40 0,-6 3 31 0,0-3 32 0,0 3 33 16,8-3 33-16,-8 3 34 0,0 2 33 0,0-7 34 0,0 8-12 0,5-1-39 15,-5-8-64-15,0 12-81 0,0-3-44 0,0 3-29 0,0 0-11 0,0 0-4 0,0 0-11 16,0 0-14-16,0 0-16 0,0 0-19 0,0 0-19 0,0 0-20 0,0 0-19 15,0 3-19-15,0-3-15 0,0 6-18 0,0 0-11 16,0-2-13-16,0 5-8 0,0 0-5 0,0 3-4 0,0-3-5 0,7 6 1 0,-7-2-2 0,0 2-1 0,0-4-1 16,0 8-3-16,6-4-5 0,-6 0-5 0,0 0-9 0,0-2-6 0,0 2-7 15,0 0-6-15,0 0-5 0,0-6-5 0,0 6-1 0,0-5-3 0,0-1 0 16,0 6-3-16,6-6 2 0,-6-3-1 0,0 3 2 0,0 1 4 0,0-4 0 0,0-1 5 16,0-1 2-16,0 0 3 0,0-4 3 0,0 5 3 0,0-5 2 0,0 0 5 15,0 0 6-15,0 6 6 16,0-6 9-16,0 0 3 0,0 0 3 0,0 0 6 0,0 0 5 0,0 0 8 0,-6-6 5 0,6 6 10 0,0-5 8 0,-6 1 6 15,6 0 7-15,-7-1 0 0,2-5 2 0,5 4-2 0,-8-3-5 0,8-2 1 0,-6 2 0 16,-1-1 2-16,7 1 1 0,-6-6 5 16,1 5 1-16,5-4 0 0,-7 4-2 0,-2-5-3 0,9 5-2 0,-5-4-3 0,5-2-5 0,0 2 1 0,0-1 2 0,-6 2 0 15,6-2 0-15,0-6-4 0,6 8-4 0,-6-8-6 0,0 6-6 16,0-3-6-16,5-1-4 0,-5-2-9 0,9 2-1 0,-2 4-6 0,-2-5-2 0,-5 7-5 16,6-2-4-16,1-1-6 0,-1 2-2 15,2 4-4-15,-8 1-3 0,5 0 1 0,2 2-4 0,-1-2 4 0,0 4-1 0,2 5 2 0,-1-6 2 0,-2 6 0 16,-5-4 4-16,14 4-1 0,-9 0 2 0,3 4 2 0,-1-4 1 0,-1 6 3 0,0-1 2 0,1-1 1 15,6 1 3-15,-7 5 0 0,1-4 2 0,-1 3 1 0,1 1 2 0,-1-5 0 16,2 4-2-16,-3 1 4 0,3 5-2 0,-3-6 1 0,0 1-2 0,-5 1 1 16,9 4-2-16,-4-6 1 0,-5 1 0 0,0-1 0 0,0 6-6 0,0-6 0 15,0 3-4-15,0-5-1 0,-5 8-2 0,5-3-9 0,-9-3-5 0,4 0-10 16,0 1-10-16,-3-1-12 0,-5 2-12 0,7-1-15 16,-1-1-14-16,-6-3-16 0,-1 3-14 0,2-5-17 0,6 1-20 0,-7 5-21 0,0-5-21 0,6 1-23 0,-5-3-19 0,5 3-42 15,-7-6-52-15,8 6-64 0,-1-6-68 0,2 4-20 0,-3-4 9 0,8 0 19 16,-6 0 29-16,6 0 33 0,-7-4 35 0,7 4 38 15,0 0 39-15,0-12 44 0,0 9 44 0,7-8 55 0,-1 1 64 0</inkml:trace>
  <inkml:trace contextRef="#ctx0" brushRef="#br0" timeOffset="169328.48">25952 18134 99 0,'0'0'186'0,"0"0"61"16,0 0 44-16,0 0 37 0,0 0 32 0,0 0 33 0,7 0 32 0,1 0 31 0,-8 0 31 0,0 0 33 0,5-7 34 0,-5 7-59 0,0-5-112 0,0 5-79 0,0 0-55 0,0 0-28 0,0 0-12 0,0 0-6 0,0 0-5 0,0 0-7 0,0 0-14 0,0 0-10 0,0 0-13 15,0 0-14-15,0 0-17 0,0 0-17 0,0 0-13 0,0 0-15 0,0 0-13 16,0 0-13-16,0 0-10 0,0 0-10 0,0 0-6 0,0 0-7 0,0 0-3 16,0 0-4-16,0 5-1 0,0 2-2 0,0-4 0 0,0 3-2 0,0 3-4 15,8 0-2-15,-8 1-2 0,0 1-1 0,6 4 1 0,-6-2 1 0,0 2 1 0,5 0 2 16,-5 0-2-16,0 4 0 0,8-4-3 0,-8 5-9 0,0-6-8 0,0 6-10 15,0-5-11-15,0 4-13 0,-8-4-13 0,3 0-20 0,5 4-23 0,-14-5-33 16,9 2-35-16,-10-1-49 0,3-2-52 0,-8 2-96 0,7 0-110 0,-5 0-76 0,-9-6-54 16,6 0-11-16,-3 1 14 0,-3-5 24 0,2 1 34 0,-2-2 38 0,1-4 44 0,0-4 54 15,-1-2 55-15,3 1 63 0,-5-5 67 0,6-4 84 0,-11 1 95 0</inkml:trace>
  <inkml:trace contextRef="#ctx0" brushRef="#br0" timeOffset="189656.99">9880 15027 33 0,'-14'0'105'0,"8"0"38"0,-1 0 29 0,2-7 27 0,-4 7 26 0,4-3 23 0,5-3 22 0,-7 1 21 0,1 5 21 0,1-4 25 0,-3-2 25 0,0 3-36 0,8-3-75 0,-5 6-41 0,-2-4-26 0,7-1-10 0,-6-1-3 0,6 6-6 0,-6-4-6 0,6 4-6 0,0-6-3 0,0 6-3 0,-7-5-7 0,7 5-8 0,0 0-13 31,0 0-12-31,0 0-10 0,0-4-11 0,0 4-13 0,0 0-10 0,0 0-10 16,0 0-10-16,0 0-7 0,0 0-10 0,0 0-9 0,0 0-7 0,0 0-10 16,0 0-8-16,0 0-2 0,0 0-6 0,7 0 0 0,-7 0 4 0,0-5 2 15,6 5 3-15,0 0 4 0,1 5 3 0,-2-5 4 0,11 0 3 0,-11 0 4 0,8 0 3 16,6 4 5-16,-6-4 4 0,8 5 6 0,-2-5 4 0,-1 6 5 0,9-6 2 16,-1 0-2-16,0 4 3 0,1-4 4 0,5 6 6 0,-6-1 4 0,8-5 4 15,5 0 1-15,-7 4 1 0,7-4 3 0,6 6 0 0,-6-6 3 0,12 3-3 16,-4-3-3-16,5 6-2 0,-2-6-3 0,3 0-4 0,5 4-4 0,2-4-9 0,-1 5-8 15,6-5-6-15,-7 6-1 0,6-6-3 0,2 3-1 0,-1-3-4 0,1 0 1 16,0 7-4-16,0-7 1 0,-3 5-1 0,-4-5-2 0,13 0 1 0,-6 0-4 0,-3 0 1 16,-4 0 0-16,6 0 1 0,1 0 1 0,-3 0-2 0,4 0-2 0,-2 0-2 15,1 0-2-15,-8-5-1 0,8 5-1 0,-3 0 0 0,-3-7-2 0,-1 7 1 16,-1 0 1-16,2 0-1 0,-3-3 1 0,-4 3-2 0,0 0-3 0,-2-6 1 16,-7 6-1-16,4 0 1 0,-4-5 1 0,-5 5-2 0,0-4-1 0,1 4 0 0,-2 0 2 15,-5 0 2-15,6 0 0 0,-12 0 0 0,5 0-1 0,-1 0 2 0,-4 0 2 16,-1 0-1-16,-7 0 3 0,1 0-2 0,7 0 1 0,-14 4-2 0,6-4-1 15,2 5 0-15,-11-5-1 0,4 6-1 0,6-6 0 0,-6 3 1 0,-2 4-2 16,2-2 2-16,-8-1 1 0,6-4-1 0,2 5-2 0,-1-1 2 0,-8 2 0 0,11-6-1 16,-11 4 4-16,1 1-2 0,6-5 1 0,-3 5-1 0,-2-5 1 0,-2 4 0 15,1-4 1-15,2 6 0 0,-3-6 2 0,3 6 1 0,-8-6 0 0,5 0 3 16,2 0 0-16,-7 0 5 0,0 0 0 0,0 0-3 0,7 0-3 0,-7 0-4 0,0 0-6 16,0 0-9-16,0 0-17 0,0 0-21 0,0 0-21 0,-7 0-28 0,7-6-30 15,-7 0-37-15,2 2-35 0,-3-1-46 0,-5 0-45 0,7-5-74 0,-6 6-84 16,-9-1-59-16,10-4-44 0,-10-1-3 0,2-5 15 0,-1 6 32 0,0-6 38 0,-6-1 40 15,6 2 45-15,-4-5 48 0,-3-2 52 0,-7-3 52 0,3 5 55 0,-1-5 70 0,-2 0 83 16</inkml:trace>
  <inkml:trace contextRef="#ctx0" brushRef="#br0" timeOffset="190367.23">9982 14527 0 0,'0'0'5'0,"0"-5"116"0,8 1 69 0,-8-1 46 0,0 1 35 0,0-2 30 0,8 3 26 0,-8-3 23 0,0-4 22 0,0-1 22 0,0 7 22 0,0-5 22 0,5 4 22 0,-5 1-80 0,0-2-138 0,0 0-71 0,8 3-33 0,-8-3-15 0,0 6-4 16,0 0-3-16,0 0-1 0,0 0-4 0,0 0-6 0,0 0-7 0,0 0-8 16,0 0-12-16,0 0-14 0,0 0-11 0,0 0-14 0,0 0-10 0,-8 6-9 15,3-3-9-15,5 3-8 0,-8 0-6 0,8-2-6 0,-8 5-2 0,3 0 0 16,-8 2-1-16,7-1 3 0,-1 5 4 0,-6-2 4 0,-1-2 2 0,9 4 2 0,-8 0 2 15,-1-7 0-15,2 7-4 0,-2-1-2 0,-4 2-5 16,4-7-4-16,1 6-3 0,-8 0-3 0,9 0 0 0,-7-2-5 0,0 2 1 0,-2 0-2 0,2 4 2 16,-1-4-1-16,-4 0 1 0,3 0 2 15,3 0 1-15,-9 0 5 0,6 0 7 0,2-2 5 0,-1 2 8 0,1-6 7 0,6 7 8 0,-6-7 7 0,7 0 6 0,-2 2 5 16,7-7 1-16,-6 8 1 0,6-9-4 16,0 3-5-16,7-1-9 0,0-1-7 0,0-4-3 0,0 0-3 0,0 0 3 0,0 0 0 0,0 4 6 0,7 2 2 0,-7-1 4 15,7-1 1-15,0 1 1 0,-1 1 3 0,1-6 7 0,-2 10 10 0,9-5 9 16,-1-1 11-16,-8 5 4 0,11-3-2 0,-5-2-4 0,2 7-7 0,2-1-13 15,4-1-9-15,-6 0-10 0,6 1-8 0,-7 0-3 0,8 0-7 0,-8 5-2 16,9-6-4-16,-2 6-5 0,-4 1-3 0,2-7-6 0,3 10-7 0,-6-5-13 0,6 2-14 16,-8-1-16-16,8 3-12 0,-7-3-17 0,5 4-20 0,-4-4-15 15,-1 6-18-15,1-2-20 0,-7-1-24 0,6-3-28 0,-7 6-31 0,7-3-70 16,-8 7-90-16,-5-6-54 0,7 1-35 0,0-1 0 0,-7 5 15 0,0-3 25 0,-7-2 33 0,0 1 31 16,2-7 33-16,-3 3 38 0,-3-7 41 0,-2 6 44 0,-2-10 49 0,-4-1 72 15,0-4 88-15</inkml:trace>
  <inkml:trace contextRef="#ctx0" brushRef="#br0" timeOffset="191346.19">7775 14177 0 0,'0'0'1'0,"0"0"103"0,0 0 63 0,0 4 40 0,0-4 28 0,-5 0 24 16,5 0 18-16,-8-4 19 0,8-1 17 0,-7-2 16 0,2 4 15 0,5-3 21 0,-7 1 20 0,0-5-78 0,2 7-131 0,5-7-69 0,-8-1-35 0,3 7-15 0,-3-7-3 0,2 2-1 0,1-1 3 0,-11 6 4 0,11-6 3 0,-2-1-1 0,-4 6 0 15,-5-4-2-15,11 3-7 0,-8 2 3 0,7-1 2 0,-7 1 4 0,6 4 4 0,-5-5 2 16,-3 5 0-16,2 0-1 0,2 0-2 0,-4 0-6 0,3 5-3 0,0-1-4 16,-2 1-2-16,1-1-3 0,0 2-7 0,0 3-2 0,-5-4-5 0,4 6-2 15,-7-1-4-15,8-2-2 0,-6 3 0 0,-1-2-4 0,1 7 0 0,1-7 1 0,-3 6-4 16,7 0 1-16,-11 0-3 0,6-2 2 0,-2 2-2 0,3 0 0 0,-2 6 1 15,-1-8-2-15,3 8 0 0,-8-3-2 0,7 1 0 0,-1 2-1 0,1 3-1 16,-2-6 0-16,3 9 1 0,-3-5-1 0,2 5-3 0,-1 1 1 0,0-4-2 0,8 6-1 16,-7 0 1-16,6-2-2 0,-1 2 0 0,-6 4 0 0,14-6-1 15,-7 8-1-15,0-3-4 0,0 1-3 0,5 2 2 0,-2 1-1 0,1-3 1 0,4 7-2 16,-2-7 2-16,1 0-1 0,6 0 3 0,-8 5 1 0,8-5 2 0,-6 1-1 16,6-1 1-16,0 0-1 0,0-4 2 0,0 3-2 0,6 2-2 0,-6-2 0 0,8 1 0 15,-8-4 1-15,6 4 1 0,1 1-4 0,-2-1 0 0,4-6-3 0,-4 8 0 16,0-3 2-16,8 1 1 0,-5 0 1 0,5 1 0 0,0-1 2 0,0 0 0 15,0 0-1-15,6 2 0 0,2-2 0 0,-3-6 2 0,2 7 0 16,0-12-1-16,-1 6 0 0,7-4 1 0,0-1 0 0,-7 1-1 0,14-5 2 0,-6 5-1 0,-3-12 2 16,10 7 1-16,-2-4-1 0,1-3 2 0,-1 1 3 0,3-2 0 0,-3-3 1 15,7-3 1-15,-7-2 2 0,7 1 1 0,-7-5-2 0,7 0 1 0,-7-5 0 16,8 1-1-16,-7-2 2 0,-1-3-1 0,7-3 0 0,-7 3 3 0,2-4 1 16,6-2 4-16,-8 0 2 0,7-5 3 0,0 1 1 0,-7-2 4 0,7 2-1 0,-6 1 3 15,6-7 1-15,-7 1 4 0,1-6 4 0,-1 5 2 0,2-4 4 0,-10 1 3 16,8-6-1-16,-4 3 2 0,-1-2-1 0,5-3-4 0,-9-2 1 0,5 0-2 15,-1 3 0-15,5-4 1 0,-6-1 0 0,0-5 0 0,1 8 2 0,-3-2 0 16,2-6-2-16,0 8 1 0,-7-3 1 0,10 0 1 0,-11 1 1 0,1 0 5 0,-5 5 1 16,-2-5 2-16,-5 5-1 0,7-5 0 0,-8 5-3 0,-6 0-1 0,7-7-3 15,-7 7-2-15,0 1-4 0,-7-1-4 0,1-6-4 0,6 7-4 0,-14-7-3 16,7 6-7-16,-5 1-6 0,-2-7-3 0,-5 5-2 0,1 1-4 16,-3-5 0-16,2 5-3 0,-2 0-1 0,-3-5-2 0,3 8 0 0,-4-2-2 0,-2-1-3 15,8 4-4-15,-7 0-2 0,-1 2 2 0,2 4-4 0,-2 0-2 0,3-1-2 16,-10 1-2-16,8-1-4 0,-8 6 1 0,10-2-5 0,-16 1-5 0,9 7-6 0,-8-2-6 15,-2 5-9-15,-3-1-6 0,-3 8-10 0,2-3-9 16,-1 6-14-16,-5 0-20 0,-8 6-25 0,7 3-28 0,-8 0-35 0,1 7-40 0,-4 2-50 0,-3 9-58 16,1-5-93-16,-1 4-106 0,2-1-40 0,-1 2-2 0,-2 4 13 0,9-1 27 15,-7-2 31-15,7 2 42 0,0-2 45 0,-2 2 49 0,2-6 53 0,5 1 57 0,-5-1 64 16,5-3 69-16</inkml:trace>
  <inkml:trace contextRef="#ctx0" brushRef="#br0" timeOffset="193708.24">774 13027 22 0,'0'-3'98'0,"-5"-3"44"0,5 1 31 0,0 1 30 0,-7 0 27 0,7-1 27 0,-9-1 25 0,9 6 24 0,-5-4 26 0,5-2 22 0,-6 1 26 0,6 5-32 0,-7-4-66 0,7-2-45 0,-5 6-34 0,5-5-20 0,-9 1-9 0,9 4-6 0,-5-5-4 0,5 5-6 0,-7-4-3 0,7-2-5 0,-6 6-3 15,1-4-8-15,5 4-5 0,0-5-6 0,-8 5-7 0,8-6-5 0,0 6-6 0,0-4-5 0,0 4-11 16,0 0-6-16,0 0-13 0,0 0-11 0,0 0-11 0,0 0-15 0,0 0-16 0,0 0-10 15,0 0-7-15,0-6-7 0,8 6-4 0,-8 0-7 0,5 0-2 0,-5 0 0 0,6 0-1 16,1 0 0-16,-2 0 0 0,9 0 2 0,-7 6 1 0,4-6 3 16,5 4 7-16,-4-4 3 0,8 6 3 0,-8 3 1 0,7-3-2 0,-6-2 2 0,8 5-2 0,-7 2-1 15,4-2 1-15,-4 1-5 0,-2 5-2 0,1 0 0 0,1 0 3 0,-9 0 1 16,8-2-2-16,-5 7-2 0,-2 0 0 0,1-2-4 0,-2 8-2 0,4-7-3 0,-4 5 0 16,-5 1-6-16,7-1-3 0,-7 1-2 0,0-7 0 0,0 9 1 15,0-5-1-15,0-2 0 0,0 0-1 0,-7 0 1 0,7-2 2 0,-5-2 2 0,5 3 2 0,-9-5 4 16,4 2 4-16,-2-7 5 0,7 6 6 0,-6-6 5 0,6 3 3 0,-8-3 1 0,2 0 6 15,6 1 2-15,-7-5 3 0,7-1 4 0,-5 1 6 0,-2 2 1 0,7-4 4 0,-7 3 4 16,7-6 3-16,-5 0 2 0,-3 0 5 0,8 0 6 0,-7 0 2 0,2 0 7 0,-4 0 2 16,4-6 0-16,0 6 1 0,-8-3-1 0,5-4-4 0,2-2 1 0,-1 0-1 15,1 3 0-15,-2-3-1 0,3 0-4 0,5-7-6 0,-8 5-6 0,3-2-9 0,5-2-6 16,0-5-7-16,-7 6-4 0,7-7-2 0,0 3-2 0,7-2 1 0,-7 0-4 0,0 0-8 16,5-2-4-16,3-5-5 0,-8 9-6 0,5-7-4 0,3 1 0 0,-2-1-3 15,7 5 2-15,-5-3-2 0,-3 3-2 0,3 1-2 16,2 4-2-16,-1 0-2 0,3 0 1 0,-4 2-2 0,4-2 1 0,-5 3 1 0,5 3-6 0,2 0-6 0,-8 0-13 0,6 3-12 15,2-4-18-15,-7 5-18 0,4 1-21 0,5 4-22 0,-5-6-22 0,2 6-24 0,2 0-21 16,-10 0-21-16,9 6-35 0,-1-6-41 0,0 4-49 0,-2 1-53 0,-4 1-41 16,7 4-33-16,-1-5 3 0,-8-1 22 0,11 5 28 0,-11 0 36 0,1-3 34 0,1 3 37 0,-7-3 37 15,6 4 38-15,-6-5 47 0,8 4 49 0,-8-5 56 0,0-4 72 0</inkml:trace>
  <inkml:trace contextRef="#ctx0" brushRef="#br0" timeOffset="194450.81">1354 13155 0 0,'5'6'3'0,"2"-6"120"0,2 5 85 0,-9-5 58 0,5 0 43 0,2-5 32 0,-7 5 22 0,6-6 21 0,-6 2 17 0,5-7 18 0,-5 7 17 0,0-7 20 0,9 2 22 0,-9 0-82 0,7 5-135 0,-7-8-86 0,5 3-58 0,-5 3-23 0,0 2-4 0,6-5 4 0,-6 4 11 0,0 1 8 15,0-2 8-15,0 6 2 0,0-6 0 0,0 6-4 0,0-3-4 0,-6-3-9 16,6 6-11-16,-5-6-13 0,5 6-13 0,-7 0-14 0,7-3-16 0,-9 3-14 0,4 3-14 16,-8-3-8-16,8 0-7 0,-11 6-5 0,11 0-3 0,-8-3-2 0,-1 3-4 0,2 4-3 15,0-1-3-15,-3-4 1 0,10 10-1 0,-14-5 1 0,11 0 2 0,-5 4-1 16,0-4-1-16,0 4-1 0,7-4 2 0,-7 5-3 0,8 0-1 0,-11 0-1 15,16 0-2-15,-5-2 1 0,-2-3 0 0,1 4 3 0,0 2 2 0,6-2 0 0,-8-4 1 16,8 5 1-16,0 0 5 0,0-6 2 0,0 6-1 16,0 1 1-16,0-7 1 0,0 6 4 0,8-6-1 0,-8 0 2 0,0 0-3 0,6 1 1 0,0 1 2 0,1-1 0 15,-2-6 2-15,3 6 0 0,5-6 3 0,-7 6 0 0,7-4 1 0,-5-1 2 0,4-5 0 16,0 4 2-16,-5 2 4 0,6-6 4 0,1 0 6 0,-1 0 1 0,-6-6 6 0,5 2 3 16,0-1 11-16,2-1 3 0,-1 2 4 0,-8-6 3 0,11 0 7 0,-4 0 1 15,-1-5 3-15,5 5 1 0,-5-4 2 0,2-5-1 16,0 4 1-16,1-4-3 0,-1-1 0 0,-1-5-7 0,2 6-8 0,-1-5-1 0,-5 4-5 0,5-8-3 15,-8 7-4-15,0-2-4 0,4-3 1 0,-4 2-2 16,2-1-2-16,-7 1-3 0,6 5-1 0,-6-5-3 0,0 5-2 0,0-2 0 0,0 1-2 0,0 7 0 0,0-2-2 0,-6-1-1 16,6 7 1-16,0-6-5 0,-7 12-3 0,7-9-5 0,-5 9-5 0,5 3-7 0,-9-6-8 15,9 6-5-15,0 0-3 0,0 6-4 0,-5-6-2 0,5 9-2 16,0-3-1-16,-5 3-3 0,5 0 0 0,-8 6-4 0,8-5 0 0,-5 9-2 0,5-5 3 0,0 1 3 16,-8 6 4-16,8-2 5 0,0-1 4 0,0 3 2 0,0-8-1 0,0 14 3 15,0-9 0-15,8 1 1 16,-8-4-1-16,5 4 1 0,3 1 2 0,-3-4 1 0,-5 2-2 0,14-3 4 0,-9-6-1 0,2 7 2 0,-1-7 4 0,8 0 4 0,-7 2 2 0,6-1 4 15,0-4 3-15,-7 3 4 0,6-5 5 0,-3-4 8 0,1 5 6 0,3-5 9 16,-5 0 10-16,5 0 6 0,-7 0 7 0,7-5 5 0,-5 1 6 0,-3-1 5 0,8-5 6 16,-7 4 2-16,1-3 2 0,1-6 1 0,-3 6-1 0,1-11-2 0,7 6-2 15,-6-5-2-15,1 4-3 0,-2-11-4 0,0 7 0 0,1-5-7 0,-7 0-4 16,5 4-7 0,3-4-9-16,-8 0-2 0,6 3-3 0,-6-3-2 0,7-1-4 0,-7 1-1 0,0 5-5 0,0-5-4 0,0 0-4 0,-7-3-1 0,7 5-3 0,0 1-2 15,-6-3 2-15,6 5-2 0,-8-1 0 0,3 1-3 0,5-2-4 0,-7 2 1 16,1 4-1-16,6 6 0 0,0-1 2 0,-6-1-2 0,6 2-5 0,-8 5-2 15,8-1-7-15,0 1-8 0,0 4-11 0,-7 0-5 0,7 0-7 0,0 0-2 0,0 4-2 16,-5 1-3-16,5-1-1 0,-8 2-2 16,8 3-3-16,-6 0 2 0,6 6 3 0,0 0 4 15,-5 0 3-15,-3 4 9 0,8-4 8 0,0 9 5 0,-7-3 7 0,7-2 0 16,0-1 4-16,0 9 1 0,0-9 1 0,0 7 2 0,0-1 2 0,0-5 3 16,0 6 1-16,0-1 1 0,0 2-1 0,7-4 2 0,-7 5-1 0,0-5 1 15,0 5 1-15,0-5 1 0,8 8 1 0,-8-6-1 0,0 0-2 0,5 1 1 0,-5-1-1 16,0 1 0-16,0-1-1 0,6 1-3 0,-6-5-10 0,0-1-7 0,8 2-8 0,-8-3-11 15,5-2-12-15,-5 2-16 0,7-3-16 0,-7 0-18 0,8 0-19 0,-8-5-12 16,6 4-9-16,-6-4-10 0,6 5-18 0,-6-6-14 0,7 1-17 0,-2-5-19 0,3 4-22 16,-8-2-31-16,6-4-38 0,1 3-41 0,-7-6-47 0,6 0-21 0,-1-6-8 15,-5 3 7-15,7-4 10 0,-7 2 25 0,9-4 30 0,-9-1 32 0,0 1 37 0,0-6 40 0,0 5 40 16,0-4 49-16,0-1 50 0</inkml:trace>
  <inkml:trace contextRef="#ctx0" brushRef="#br0" timeOffset="194640.72">1764 13161 24 0,'-5'5'157'0,"-10"-1"89"0,9 0 64 15,0-4 49-15,-1 0 36 0,2 0 28 0,5 0 22 0,-8-4 19 0,2 4 12 0,6-4 17 0,0 4 16 0,0-5-31 0,6-1-62 0,-6 2-106 0,8-2-138 0,-3 1-65 0,2 5-34 0,-1-4-13 0,0-7-4 0,1 7 2 0,6-1 3 0,-7 1 7 0,7-1 6 0,-6 1 3 16,7-2 1-16,-1 0-7 0,0-3-11 0,0 3-11 0,-2 2-9 0,5-1-17 0,-4 1-20 16,8-1-32-16,-8 5-37 0,2-4-39 0,6-2-40 0,-8 6-49 0,0 0-51 0,1 0-103 15,1 0-125-15,-9 0-55 0,11 6-21 0,-11-2 0 0,3-4 13 0,-3 5 24 16,-5-1 35-16,0-4 43 0,0 0 48 0,0 0 51 0,0 5 53 0,-5-5 60 0,-3 0 62 0</inkml:trace>
  <inkml:trace contextRef="#ctx0" brushRef="#br0" timeOffset="194940.74">2167 13472 97 0,'0'0'169'0,"0"0"46"0,0 0 36 16,0 0 36-16,0 0 36 0,0 0 37 0,0 0 39 0,0 0 35 0,0-4 38 0,-5-2 33 16,5 2 34-16,-8-1-64 0,8 0-118 0,-5 5-63 0,5-4-34 0,-5-2-17 0,-4 6-7 0,9-4-14 15,-5 4-17-15,5-5-19 0,-7 5-26 0,7-6-19 0,0 6-22 0,0 0-19 16,0 0-17-16,-8 0-16 0,8 0-16 0,0 0-13 16,0 0-14-16,0 0-10 0,0 0-11 0,0 0-9 0,0 0-8 0,0 0-4 0,0 0-6 0,0 0-3 0,8-3 0 15,-8 3 0-15,0-7-3 0,7 7 3 0,-7 0 3 0,5-3 2 0,4 3 3 16,1-6 0-16,-2 6 5 0,5-5-1 0,0 1 0 0,0-2-9 15,6 3-14-15,2-3-22 0,-3-3-25 0,1 3-31 0,2-4-33 0,-3 5-40 0,3-4-38 0,-8 3-94 16,6 2-112-16,0-5-73 0,-4 4-46 0,4-5-11 0,-6 4 8 0,0-3 24 0,-2-1 35 16,4 1 40-16,-9 0 44 0,1-3 48 0,-1-2 50 0,-1 0 54 0,-5 0 57 0,0-2 81 15,0 1 97-15</inkml:trace>
  <inkml:trace contextRef="#ctx0" brushRef="#br0" timeOffset="195367.37">2351 13042 0 0,'0'12'18'0,"0"-8"130"0,-7 1 69 0,7-10 45 15,0 1 32-15,-6-2 28 0,6 0 26 0,0-9 29 0,0-12 30 0,0-4 30 16,0 13 29-16,0 3 29 0,6 5 30 0,-6-1-92 0,0 7-157 0,7-5-71 0,-7 3-24 16,0 3-4-16,0-9 2 0,0 9 0 0,6-3 1 0,-6 0-8 0,0 2-15 15,0-1-13-15,8-1-15 0,-8 6-15 0,0-3-11 0,0-1-18 0,0 4-17 0,5-6-17 16,-5 0-11-16,0 6-11 0,5-3-14 0,-5 3-5 0,8 0-8 0,-2-6-4 16,1 6-6-16,1-6 1 0,-3 6-3 0,1 0-1 0,2 6 1 0,5-6 2 15,-6 6-3-15,5-6 1 0,0 3-1 0,-4 9 2 16,5-5-1-16,-2 4-1 0,5-1-4 0,-5-1-4 0,-4 6-9 0,7 0-10 0,-2 0-9 0,-6 0-13 0,7-1-13 15,-5 6-13-15,-3-1-9 0,2 0-10 0,0 7-9 0,-2-7-5 0,-5 5-7 16,8 1 0-16,-8-1 2 0,7-4 5 0,-7 3 9 0,0-3 8 16,0 1 9-16,5-8 13 0,-5 2 15 0,0 0 14 0,0-5 16 0,0-1 11 0,0 0 14 0,0-3 13 15,0-1 11-15,-5-1 13 16,5-4 16-16,0 0 12 0,0 6 11 0,-7-6 13 0,7 0 9 0,0 0 10 0,-8 0 6 0,8 0 5 0,-5 0 2 0,5 0 2 16,-7-6 1-16,0 6 0 0,7-4-1 0,-5-1-5 0,-3-1-5 0,3 2-6 0,-3-5-5 15,8 4-9-15,-6-5-4 0,1-5-6 0,-2 6-6 0,7-6-7 0,-9-1-2 16,4 2-7-16,5-1-3 0,-7-4-6 0,7 0-9 0,-6-1-5 0,6 1-10 0,-5-2-7 15,5 3-7-15,0-7-8 0,0 5-6 0,0-3-5 0,5 2-4 0,-5-3-5 16,6 5-6-16,-6-5-4 0,7 3-5 0,-2 2-8 0,4 1-8 0,3 3-12 16,-6 0-16-16,2 0-20 0,5 0-21 0,-8 6-27 0,2-1-26 0,5 4-32 0,-4 1-32 15,4 1-57-15,-4-1-66 0,3 5-79 0,-3 0-84 0,5 0-25 0,-7 5 2 16,6-5 21-16,-3 4 31 0,3 1 38 0,-6 1 40 0,-1-6 43 0,-5 4 47 0,9 2 49 16,-2-1 50-16,-7-1 63 0,0 1 69 0</inkml:trace>
  <inkml:trace contextRef="#ctx0" brushRef="#br0" timeOffset="196014.57">2884 12920 0 0,'7'10'7'0,"-7"5"132"0,8-9 98 0,-8 3 72 0,0-5 51 16,-8 1 39-16,8-5 31 0,-7 0 33 16,1 0 30-16,-2-5 29 0,8 1 30 0,-5 4 25 0,0-5 26 0,5 5-90 0,0-4-154 0,0 4-109 0,0 0-91 15,-8-6-42-15,8 6-22 0,0-4-9 0,-6 4-5 0,6-5-10 0,-7 5-11 16,7 0-12-16,-6 0-13 0,6 0-11 0,-7 0-12 0,1 0-8 0,6 0-9 0,-8 5-6 16,3-5-7-16,5 4-2 0,-8 2-5 0,3-2-1 0,5 1-3 0,-8-1-2 15,8 7 1-15,-6-2 1 0,6 1 3 0,0 1-1 0,-5-3 2 0,5 3 1 16,0-2 1-16,0 0-1 0,0-3 1 0,0 4-1 0,0-1 3 0,5 0-2 15,-5-3 3-15,6 3-1 0,-6-3 3 0,13 0 0 0,-5-2 5 0,-3 1 1 0,3-1 1 16,5-4 4-16,-7 5 5 0,7-5 6 0,0 0 2 0,0-5 5 0,0 5 2 0,0-4 2 16,1-1 4-16,-2-5 0 0,2 4 5 0,-1-3-2 0,0-1 1 0,0 5 3 15,-7-4 2-15,6-1 3 0,-3 1 3 0,2-3 5 0,-4 3 3 0,-2 0 5 16,-5 0 3 0,8 3 0-16,-8-4 4 0,8 1 0 0,-8-2 0 0,0 2 1 0,0-1-2 0,0-5 0 0,-8 5-2 0,8 1-4 0,-8 0-5 0,8 0-8 15,-5-3-7-15,-2-3-8 16,7 11-7-16,-6-7-5 0,-8 4-5 0,7 1-4 0,2-3-3 0,-1 3-5 0,-7 0-4 0,5 6-7 0,-4-3 0 0,6 3-7 0,-8 3-7 15,7-3 1-15,-5 6-3 0,5 0 1 0,-6 3-1 0,6 1 2 0,1-1 0 16,-2 0-6-16,-2 6-5 0,2 0-3 0,2 0 0 0,-1 0 0 0,1 4 2 16,-1-4 1-16,1 4 2 0,6-4 2 0,-8 0 2 0,3 3 0 0,5-3 2 0,0 1-1 31,0 2-1-31,0-3 3 0,0 1 3 0,0-2 2 0,0 1-2 0,0 0 1 16,5-5 1-16,3 3 1 0,-2 2-1 0,1-4-4 0,-1 4-3 0,1-6-6 15,7 1-6-15,-4-1-6 0,-2 0-7 0,5-3-5 0,7 4-6 0,-8-5-6 0,1-1-2 16,8-4-9-16,-2 5-7 0,-6-5-7 0,8 0-12 0,-3 0-7 0,3-5-4 15,-2 1-3-15,-1-1-3 0,1 1-3 0,1-8-4 0,-1 8-1 0,-3-6 1 16,2 0 6-16,1-3 9 0,-6 1 10 0,8-2 12 0,-9-1 16 0,0 7 23 16,3-7 22-16,4 0 23 0,-14 0 24 0,8 1 26 0,1-2 30 0,-9-3 30 0,3 5 30 15,0-2 26-15,-3 1 20 0,2 1 15 0,-1 1 14 0,-6-3 12 0,0 1 8 16,0 1 8-16,0-5 2 0,0 3 0 0,0 2-3 0,0 4-7 0,-6-5-9 16,6 0-14-16,0 6-14 0,-7-4-11 0,7 1-12 0,-5 3-9 0,-3 0-8 0,8 3-9 15,-8-3-14-15,8 3-17 0,-5 2-14 0,-1-1-15 0,6 5-17 0,-8-4-16 16,8 4-12-16,0 0-14 0,-5 0-9 0,5 4-7 0,-8 1-9 0,3-1-7 15,5 2-7-15,-7 3-2 0,0 0-1 0,2 3-1 0,-2 3 0 0,7-8 2 0,-8 8 4 16,3 0 6-16,-2 0 1 0,0 0 6 0,7 0 0 0,-5 0-2 0,5-1 2 16,-8 0-4-16,8 1-3 0,-8 1-2 0,8-3-4 0,-5 1-2 0,5-2-5 15,0 3-6-15,0-2-6 0,0-4-9 0,0 6-9 0,0 1-10 0,0-7-10 16,5 6-10-16,-5-6-9 0,8 6-11 0,-8-4-9 0,8 2-17 0,-3-3-15 16,-5 1-17-16,7-1-14 0,0-1-13 0,-2 0-16 0,3 1-11 0,-1 0-32 0,5-6-43 15,-5 8-43-15,-2-8-45 0,8-4-28 0,-5 5-18 0,3-5 7 0,-3 0 20 16,5 0 29-16,-6-5 32 0,4 1 32 0,5-2 33 0,-11 0 34 0,8-3 37 0,1 4 49 15,-2-5 51-15</inkml:trace>
  <inkml:trace contextRef="#ctx0" brushRef="#br0" timeOffset="196362.41">3476 13179 25 0,'8'-9'103'0,"5"-6"52"16,-5 5 45-16,-3 1 43 0,0-6 45 0,-5 1 42 0,8 4 39 0,-8 0 36 0,6-5 35 0,-6 1 32 0,0-2 30 0,0 1-25 0,-6 1-58 0,6 1-50 0,0-3-46 0,-8 1-28 0,8 1-20 0,0 0-20 0,-5 3-23 0,5-4-20 0,-5 6-18 0,5-1-16 0,0 1-13 0,-8 0-11 0,8-3-11 0,0 8-18 16,0-1-13-16,0-1-19 0,0 6-19 0,0 0-18 0,0 0-19 15,0-3-16-15,0 3-15 0,0 0-12 0,0 0-15 0,0 0-7 0,0 0-5 0,0 0-4 16,0 3-3-16,0 3 0 0,8-1 1 0,-8-1 5 0,0 8 3 0,5-3 7 0,-5 0 2 15,5 6 8-15,3 0 3 0,-8 0 3 0,6 4 3 0,-6-4-1 0,0 4-4 16,7-4-8-16,-7 3-6 0,0 3-6 0,6-2-8 0,-6-4-5 0,0 6-4 0,7-3-3 16,-7-3-2-16,0 0 1 0,0 0-4 0,6-2-1 0,-6-3-2 15,8 4 3-15,-8-2 4 0,0-3 4 0,5-5 4 0,-5 6 6 0,0-10 7 0,8 5 8 16,-8 0 7-16,0-5 8 0,0 0 7 0,0 0 10 0,0 0 11 0,5 0 12 16,-5-5 11-16,8 0 10 0,-8 1 5 0,6-2 8 0,-6-3 6 15,5-7 4-15,-5 7 2 0,7-6 0 0,1 2-2 0,-8-8-5 0,6 7-5 0,0-5-7 16,-6-2-11-16,7 2-7 0,-7 1-10 0,5-3-5 0,-5 1-9 0,7 1-3 0,-7-6-6 15,9 7-6-15,-9-3-8 0,0-3-7 0,5 5-6 0,-5-2-7 0,0 6-6 16,6-4-7-16,-6 4-5 0,0 6-8 0,0 0-6 0,7-1-13 0,-7 5-13 0,0 1-21 16,0 4-20-16,0-5-27 0,0 5-23 0,0 0-29 0,0 0-32 0,-7 0-37 15,7 5-43-15,-6-5-82 0,6 9-101 0,0-5-38 16,0 6-9-16,-5 1 15 0,5-2 24 0,0 0 34 0,0 3 39 0,0-5 44 0,-9 4 43 0,9-1 47 0,0-4 52 16,9 3 54-16,-9-3 60 0</inkml:trace>
  <inkml:trace contextRef="#ctx0" brushRef="#br0" timeOffset="196646.77">3960 12851 0 0,'6'0'28'0,"-1"0"144"16,3-3 79-16,-1-1 56 0,-1-8 40 0,-6 3 33 0,8 0 31 0,-8-2 29 0,0-3 27 15,5 0 30-15,-5-2 30 0,0 2 29 0,5 0 30 0,-5 3-106 16,8-4-181-16,-8 6-90 0,0-4-44 0,0 1-18 0,6 3-6 0,-6 3-6 0,0-3-3 0,0 3-9 16,-6-3-7-16,6 5-15 0,0-1-13 0,0 1-17 0,-8 4-18 0,8-6-15 15,-5 6-13-15,5 0-13 0,-5 0-10 0,-3 0-8 0,2 0-6 0,6 6-4 16,-7-6-2-16,-6 9-3 0,7-5-1 0,-2 5 0 0,3 2 3 0,-8 5 1 0,5-1 5 15,-3-2 1-15,4 8 3 0,-7-3 1 0,7 6 1 0,-4 1-3 16,4-1 0-16,-7 0-4 0,8 1-9 0,-1-1-6 0,-7 6-7 0,7-5-10 16,2-1-13-16,5 6-13 0,-6-7-12 0,6 3-12 0,-8-2-12 0,8 4-11 0,0-3-11 15,0-1-11-15,8-3-15 0,-8 3-9 0,6-6-12 0,-1 7-8 0,2-10-10 16,2 6-9-16,-4-8-6 0,8 7-18 0,-8-10-23 0,11 5-28 0,-5-6-30 0,2-5-41 16,2 7-44-16,-4-7-7 0,2 1 12 0,0 2 22 0,-5-4 27 0,3-3 27 0,4 0 29 15,-1 0 30-15,-4 0 33 0,-2-3 39 0,5-4 42 0,0 2 44 16,-8-4 60-16</inkml:trace>
  <inkml:trace contextRef="#ctx0" brushRef="#br0" timeOffset="197011.29">4161 13125 0 0,'0'-13'45'0,"0"-2"111"0,0 5 64 0,-6-5 48 16,-1 1 40-16,0-2 37 0,7 7 36 0,-7-6 34 0,7 2 37 0,-5 2 30 0,-3-4 32 0,3 5 13 0,-1 1 0 15,-2-6-82-15,3 6-131 0,-2-1-68 0,-1 4-35 16,8-3-17-16,-6 0-11 0,0 3-14 0,6-3-17 0,-7 0-17 0,2 3-18 0,5 0-13 0,0 2-14 0,-9-1-11 16,9-1-11-16,0 3-14 0,0 3-11 0,0-4-11 0,0 4-13 0,0-6-12 15,0 0-12-15,9 3-6 0,-9 3-3 0,0 0-1 0,5-6-4 0,-5 6 0 16,7 0-4-16,-1 0 0 0,0 0-2 0,2 0 0 0,4 0 2 0,2 0 2 15,-9 6 5-15,8-6 2 0,8 3 1 0,-8 3 4 0,0 0 1 0,6 1 0 0,-6-1 2 16,5 3 1-16,-4 3 0 0,7-3 1 0,-8 0-1 0,0 1-1 0,0 4-2 16,-2-4-4-16,5 5-9 0,-11 0-11 0,0 0-11 0,3 4-15 0,-3-4-15 0,3 3-17 15,-8 3-18-15,0-2-19 16,0 5-21-16,0-3-17 0,-8 3-11 0,8-5-7 0,-5 0-3 0,-3 1 6 0,3 1 6 0,0-8 15 0,-4 2 15 0,2 0 16 16,2-5 19-16,-1-1 25 0,-1 0 23 0,1-3 28 0,-2-1 35 0,-4-5 29 15,6 4 28-15,0-4 20 16,-2-4 17-16,-4 4 18 0,3-5 18 0,4-1 16 0,0 2 13 0,-3-5 12 15,-5 4 7-15,7-5 5 0,-1 0 1 0,1 0-4 0,-1-4-3 0,7 0-10 0,-6 4-11 16,-1-5-11-16,1 0-12 0,6 0-16 0,0 0-19 0,-7 0-18 0,7 2-20 0,0-8-15 16,0 6-16-16,0 2-9 0,0-2-14 0,0-6-10 0,7 7-10 0,-7-5-14 15,6 4-12-15,1-4-13 0,-1 4-14 0,1-4-17 0,-1 4-22 0,7 0-20 0,-5-3-21 16,-3 6-26-16,8 3-32 0,-8 0-27 0,9-1-30 0,-7 4-49 0,1 3-58 0,-2 3-69 16,0 0-75-16,1 3-23 0,-2 3 4 0,-5 0 22 0,8-2 30 0,-2 5 37 0,-6-4 38 0,0 5 45 0,7-4 47 15,-7 3 44-15,0-3 47 0,-7-3 58 0,7 7 61 0</inkml:trace>
  <inkml:trace contextRef="#ctx0" brushRef="#br0" timeOffset="197485.99">4382 13018 0 0,'8'6'37'0,"-3"-3"152"0,3 3 85 0,-1-6 56 16,-2 0 42-16,2 0 31 0,-7-6 27 0,5 3 27 15,-5 3 24-15,7-11 26 0,1 7 24 16,-3-5 23-16,3-1 24 0,-2-1-121 0,-1 1-202 0,2 1-98 16,2 4-46-16,-4-5-17 0,1 6-4 0,1-1 4 0,-2-1 1 0,-5 2 1 0,0 4-9 15,0 0-8-15,0 0-11 0,0 0-9 0,0 0-8 0,0 0-5 0,0 4-6 16,0 2-7-16,0 3-7 0,0 1-7 0,-5 4-6 0,5 1-6 0,0 1-1 15,-7 2-5-15,1 3-1 0,6 3 0 0,-5 0-1 0,5 1-8 0,-9 3-10 0,9-2-15 16,-7-3-14-16,7 3-9 0,-5 2-7 0,5-3-4 0,0-7 0 16,0 9-4-16,-6-9 0 0,6 1-2 0,0 2 0 0,6-6 1 0,-6-2 5 0,0 1 7 15,0-4 14-15,0 1 8 0,5-1 7 0,-5-1 6 0,0-4 7 0,7-1 5 16,-7 2 4-16,0-2 8 0,0-4 10 0,0 0 14 0,9 6 12 0,-9-6 9 0,0 0 6 16,0 0 4-16,0 0 4 0,0 0 5 0,0-6 8 0,-9-4 4 0,9 6 3 15,0-6 0-15,0 0-4 0,-7 1-4 0,7-7-8 0,-5 7-11 0,5-6-11 0,-6-3-8 16,6 2-8-16,-8-4-3 0,3 2-4 0,-3-7-1 0,1 6-5 0,2-6-6 15,5-4-3-15,-7 4-2 0,2-3-2 0,-2 2 1 0,7-2-2 0,-8-2 0 16,8 2 1-16,-5 1-1 0,5 0-1 0,0 2-2 0,0 1 1 0,0-1 0 16,0 5 1-16,0-5-1 0,0 6-1 0,5 1 0 0,-5-3-2 0,8 1 0 15,-8 6-3-15,7-6-5 0,-7 10 0 0,5 1-7 0,-5 0-3 0,7-1-5 16,-7 5-1-16,5-1-1 0,2 3 1 0,-7 3 4 0,8 0 4 0,-3 0 4 0,3 3 0 16,3 3 2-16,-4-1 0 0,7-1 3 0,-8 6 5 0,6-1 4 0,-3 2 7 0,3 4 5 15,-6-6 3-15,7 5 1 0,-5 0 0 0,-3 7-2 0,2-8-1 0,-1 2-1 16,0 6 0-16,2-6-1 0,-1 3 0 0,-7-2-3 0,0 3-2 0,0-5-6 0,0 7-9 15,0-6-7-15,0-2-8 0,0 2-6 0,0 0-5 0,0 0-5 0,-7-2-5 16,7-2-7-16,-8 5-8 0,8-7-8 0,-6 4-9 0,0-2-11 0,-1-2-11 16,2 1-15-16,-3 1-12 0,2-3-17 0,-1-3-18 0,1 5-35 0,1-5-46 15,-11 1-63-15,11-3-70 0,-8 4-44 0,8-2-30 0,-11-1-1 0,11 1 13 0,-1-5 24 16,-7 0 27-16,5 0 33 0,1-5 35 0,2 5 39 0,5-4 40 0,-7-8 50 16,7 9 56-16,0-8 62 0,0 1 73 0</inkml:trace>
  <inkml:trace contextRef="#ctx0" brushRef="#br0" timeOffset="197756.52">4832 12817 0 0,'-5'15'39'0,"-9"-3"156"0,7-5 88 0,-6 4 62 0,6-7 45 0,-5-4 39 0,4 6 32 0,3-12 30 0,-3 6 26 0,2-4 22 0,1-1 20 0,5-1 22 0,0 6 24 0,0-3-124 0,0-1-205 0,0-2-102 0,5 0-52 0,-5 3-25 0,0-3-8 0,0 0-6 0,0 3-4 0,6-8-2 15,-6 7-2-15,0-2 3 0,0 2 0 0,0-1-1 0,0 1-6 0,0-1-8 16,0 5-8-16,0-6-12 0,0 6-11 0,0 0-11 0,0 0-8 0,8 0-6 0,-8 0-6 15,0 0-5-15,0 0-4 0,5 0-2 0,-5 6-3 0,8-1-1 16,-3-1-1-16,2 5 0 0,0 1-2 0,6 1 5 0,-6 4 0 0,7 0 3 16,-9-2 3-16,8 8-2 0,0-6-8 0,-5 3-9 0,-3 1-13 0,1 6-18 0,2-5-17 15,-3 5-22-15,-5-1-20 0,0 0-20 0,0 0-22 0,0 7-20 0,-5-9-15 0,5 8-19 16,-8 0-16-16,2-5-19 0,-7 3-17 0,5-2-52 0,-5-4-66 0,8-1-55 16,-9-2-45-16,2-4-4 0,-1-1 17 0,-1 2 25 0,1-7 31 0,0-3 32 0,2 3 32 15,-5-5 34-15,6 1 36 0,-3-5 40 0,-3 0 44 0,11 0 63 0,-1 0 78 16</inkml:trace>
  <inkml:trace contextRef="#ctx0" brushRef="#br0" timeOffset="198290.22">5293 13082 0 0,'8'5'33'0,"5"-1"146"15,-6 2 75-15,-1 0 53 0,-1-6 36 0,3 0 28 0,0 0 19 0,-8 0 19 0,5 0 17 16,-5 0 16-16,0 0 16 0,0 0 22 0,0 0 20 0,0 0-109 15,0 0-189-15,0 0-87 0,0 0-32 0,0 0-15 0,0 0-1 0,0 0 3 0,0 0 4 16,0 0 3-16,0 0 1 0,0 0 1 0,-5 0-3 0,-3 4-7 0,8-4-10 16,-8 5-10-16,3-1-13 0,-1 1-10 0,-1-1-10 0,-6 2-5 15,5 3-6-15,3-4-2 0,-9 1 1 0,9-2 0 16,-3 2 2-16,3-1 3 0,-3-1 7 0,2 0 3 0,1-4 6 0,-2 0 2 0,7 0 2 0,-8 5 2 0,8-5 1 0,0-5 2 16,-6 5 0-16,6 0 0 0,-6-4-1 0,6 4-2 0,-7-4-2 0,7-7-4 15,0 7-4-15,-5-7-2 0,5 7-5 0,-8-11-4 0,8 6-2 0,-8 0-2 0,8-7-1 16,-5 1 0-16,5 1-2 0,0-2-2 0,-6 1 0 0,6-3-1 0,0 3 0 15,-7-4 2-15,7-1 0 0,0 1 2 16,0-2 1-16,0 2 0 0,-6 1 0 0,6-3-1 0,0 2-1 0,0-5 1 0,0 3-2 0,0 3 1 16,0-3-2-16,-8 2 3 0,8 4 0 0,0-4-2 0,0 4-1 0,0 0 2 0,-5 6-1 0,5-1 1 15,0-1 1-15,0 8-2 0,0-3-4 0,0 2-6 0,0 4-7 0,0 0-5 16,0 0-3-16,0 0-6 0,0 0 1 0,0 0-2 0,0 4 0 0,0 2-3 16,0 3-1-16,0 0 2 0,5 3-1 0,-5 3 4 0,0-2 4 0,8 1 7 0,-8 2 11 15,0 3 8-15,6 1 12 0,-6-5 4 0,7 4 10 16,-1-1 2-16,-1 3 6 0,-5-2 2 0,8 2 1 0,5-6 2 0,-6 3 1 0,-1 1 1 0,8-4 1 0,-7 4-2 15,4-4-1-15,2 6-4 0,0-8-5 0,1 7-6 0,-1-5-6 16,0 4-5-16,0-4-4 0,0 6-3 0,0-8-2 0,0 7-2 0,1-5-3 0,-2 4-3 16,-6-4-1-16,8 3-1 0,-7-2-1 15,-2 3-3-15,2-5 2 0,0 2-4 0,-2-2-4 0,-5 1-5 0,0-5-8 0,8 5-9 0,-8-6-8 0,0 6-10 16,0-6-7-16,0 1-13 0,0 0-9 0,0 1-12 0,0-2-8 0,0-5-18 0,-8 7-14 16,8-1-20-16,0-7-20 0,-5 8-21 0,-2-7-19 0,7 6-42 15,-7-5-50-15,2 0-44 0,-2-1-42 0,1 2-30 0,6-2-28 0,-8-4 2 0,2 0 17 0,-1 6 23 16,7-6 33-16,-5-6 34 0,5 6 36 0,0 0 43 0,0-4 39 0,0-2 53 0,5-3 55 15,2 4 51-15,-1-5 63 0</inkml:trace>
  <inkml:trace contextRef="#ctx0" brushRef="#br0" timeOffset="198669.77">5606 13200 92 0,'16'-15'172'0,"-11"0"54"0,8-4 51 0,-8 4 43 0,9 0 40 0,-7 1 38 0,-1-2 37 0,-1 1 38 0,3 2 37 0,0-2 35 0,-3 6 32 0,1-6-61 0,1 4-121 0,-1 3-73 0,-6-3-52 0,8 7-31 0,-1-7-29 0,-7 7-22 0,5-2-20 0,-5 1-17 0,6 1-19 0,-6 4-16 0,0-5-19 0,0 5-17 0,0 0-10 16,8 0-9-16,-8 0-6 0,0 0-7 0,0 0-3 0,0 0-7 0,-8-4-6 0,8-2-8 0,0 6-6 15,-6 0-4-15,1-4-2 0,5 4-3 0,-7-5-6 0,-1 5-4 0,-5-6-5 16,7 6-7-16,-7-4-8 0,0 4-8 0,0-6-11 0,-1 1-2 16,-4 1 0-16,-3-1-4 0,2 1-7 0,-1-2-4 0,1-3 1 0,-7 3-2 0,-1-3 4 0,9-1 1 15,-1 5 2-15,-8-4 8 0,8-1 4 0,5 1 7 0,-4 3 11 0,9-3 5 16,-1-2 5-16,2 7 2 0,3-6 6 0,-3 5 1 0,8-4-2 0,0-1-1 16,0-1-1-16,0 7 0 0,0-5 2 0,8-1-2 0,-3-1 1 0,3 1 0 0,-3 1 0 15,0-2 0-15,4 7 0 0,3-5 5 0,-6 0 6 0,8 3 5 0,-2 0 5 16,7 2 6-16,-4-7 3 0,4 11 3 0,-1-3 1 0,3-3 2 0,-2 6 0 0,8 0-3 31,-7 6 3-31,-1-3-4 0,7 3 0 0,-8-1-2 0,9 5-4 16,-6-1 0-16,-3 6-5 0,-4-5-2 0,4 4-3 0,-5 7-6 0,0-7-1 0,6 6-3 15,-12-1-3-15,7 5-1 0,-7-3 1 0,-1 1-3 0,-1 5 0 0,-5 1-3 16,8-4-2-16,-8 1-1 0,0 4-3 0,0-4-3 0,-8 5 1 0,8-6-2 16,0 0 1-16,-5 5-3 0,5-5-3 0,-6 2-6 0,6-3-6 0,-7 3-13 0,7-3-14 15,-6-3-15-15,6-1-12 0,-8 1-16 0,8 0-16 0,-7-2-20 0,7-3-23 16,0 6-25-16,0-6-25 0,0-2-30 0,0-2-35 0,0 2-67 0,0 2-82 0,7-5-44 15,-7 4-24-15,0 2 4 0,8-7 20 0,-2 0 29 0,-6 6 29 0,7-9 38 0,-7 3 38 16,6 1 39-16,-6-5 41 0,5-5 48 0,3 6 49 0,-8-6 69 0,0-6 83 0</inkml:trace>
  <inkml:trace contextRef="#ctx0" brushRef="#br0" timeOffset="199868.84">6259 13155 86 0,'5'-10'154'0,"3"5"44"0,-8-4 35 0,0-1 34 0,6 1 31 0,-6 4 30 0,0-5 28 0,0 0 30 0,-6-1 27 0,6 2 29 0,0 5 26 0,-8-5-61 0,8 3-114 0,-5-3-59 0,-3-3-29 0,8 9-15 0,-5-8-8 16,-2 3-6-16,0 3-6 0,2-5-4 0,-3 4-4 0,1-3-6 0,2 3-5 0,-4 1-7 16,4-4-8-16,0 5-6 0,-3-2-6 0,8 2-4 0,-6-1-5 0,6-1-5 15,-7 2-7-15,7 4-11 0,0-6-13 0,0 6-10 0,0-5-13 0,0 1-11 16,0 4-8-16,0-5-9 0,0 1-7 0,0-2-10 0,0 3-8 0,7-3-6 15,-7 0-8-15,0 6-7 0,6-3-4 0,-6-3-5 0,8 6 2 0,-3-6-2 0,-5 2 1 16,14 4-2-16,-9 0 0 0,2 0 3 0,1 0-1 0,4 0 5 0,0 0 1 16,1 4 4-16,1 2 2 0,-2 0 3 0,2 3 4 0,-1 0-1 0,0 1 2 0,0-1-1 15,0 2 4-15,1 4-2 0,-2-5-1 0,-6 3 1 0,7 2 2 0,-5 0-4 16,-3 0 1-16,3 3 0 0,-2-3-2 0,-1 6-2 0,-5-2-5 0,7 2-5 16,-7-3-3-16,0 1-3 0,0 2-5 0,0-3-3 0,0 3 0 0,0-6-1 15,0 4-2-15,0-5 0 0,-7 2 1 0,7-3 0 0,0-4 3 0,0 2 2 16,0-1 3-16,0 0 7 0,-5-5 5 0,5-1 8 0,0 1 6 0,0-5 9 15,0 4 6-15,0-4 11 0,0 0 10 0,0 0 11 0,0 0 12 0,0 0 9 16,0 0 12-16,0 0 7 0,0 0 3 0,0 0 1 0,0 0 4 0,-6-4-1 0,6 4-4 16,0-5-3-16,0 1-6 0,-8-5-6 0,8 3-7 0,-5-4-11 0,5-1-10 15,-8 2-13-15,8 0-9 0,-7-7-8 0,7 2-9 0,-6 0-3 0,6 0-3 16,0-7-4-16,-6 6-1 0,6-4-3 0,0 4-2 0,0-4-2 0,0 1-2 16,0-3-4-16,0 2 0 0,6 4-3 0,-6-6-2 0,6 7-4 0,-6 1 0 0,7-8-3 15,1 6-2-15,-8 6-2 0,5-5-1 0,3 3-2 0,-2 1-1 0,-1 5-2 16,2-4 1-16,1 5-2 0,-2-2 2 0,0 6 1 0,1 0 2 0,-2 0 3 15,3 6 4-15,0-2 1 0,-3 1 7 0,1 4 0 0,6 1 4 0,-3 1 1 16,-4 3 3-16,2 0-1 0,-1 1-1 0,8 1 0 0,-14 2-5 0,7 3-3 0,-2-2-3 16,2-1-4-16,0 3 0 0,-7-2-3 0,5 1-2 0,-5-5-2 0,8 4-3 15,-8-4-4-15,7 3 0 0,-7-2-5 0,5-7 2 0,-5 6 0 0,7-6 3 0,-7 7 3 16,7-11 4-16,-7 4 1 0,5 1 3 0,3-5 2 0,-3-1 3 0,-5 8 5 16,8-8 4-16,-2-4 5 0,-1 5 4 0,3-5 8 0,-8 4 6 0,8-4 7 15,-3 0 5-15,3 0 9 0,-3-4 5 0,-5 4 7 0,5-5 4 0,4 1 3 16,-4-2 3-16,2 0 0 0,6 2 5 0,-7-1 0 0,2-5 0 0,-3 1 2 15,8 0-1-15,-5-3 1 0,-2-2-2 0,6 4-3 0,-3-3-1 0,-4-2-4 0,0 0-1 16,8 0-3-16,-5 0 0 0,0-4-2 0,3 4-1 0,-4-3-3 0,-1 2-1 16,1-4-1-16,6 7-4 0,-6-8-3 0,0 6 0 0,-2 2 1 0,3 2-1 0,-3-4 3 15,-5 5 4-15,8 5 3 0,-8-4 3 0,0 5 1 0,0-2-4 16,0 6-1-16,0-4-7 0,0 4-5 0,-8 0-11 0,3 0-6 0,5 0-5 0,-8 4-6 16,3-4-6-16,-9 6-7 0,7-2-5 0,1 1-7 0,-7 4-5 0,6-3-4 15,-4 3-1-15,3 7 2 0,-5-7 3 0,0 0 4 0,8 6 8 0,-4 0 4 16,4-5 1-16,-8 4 2 0,5 1 1 0,2 1-1 0,6-3 2 0,-7 2-3 15,2-1 0-15,5 2-1 0,-8-3 0 0,8 2-5 0,0-1-1 0,-6 2-3 0,6-1-5 16,0-1-3-16,0-4-7 0,6 5-4 0,-6-2-8 0,0-2-4 0,0-1-7 16,8 5-3-16,-3-6-2 0,-5 1 1 0,7-1 2 0,-1 3 1 0,2-3 5 0,-2-5 4 15,6 1 8-15,-3 1 6 0,1-3 10 0,3 3 8 0,3-6 11 0,-11 4 8 16,14-8 11-16,-12 4 7 0,6-6 8 0,1 3 8 0,-1-3 11 0,0 1 9 16,-2-5 9-16,4 7 8 0,-3-9 9 0,-5-3 6 0,6 6 4 0,-5 0 3 15,-3-7 3-15,1 1 2 0,-1 2 0 0,3-8-3 0,-8 7-1 0,8-5-6 0,-8 0-8 16,0-2-8-16,0-3-14 0,0 5-9 0,0-1-12 15,0 1-12-15,-8-6-13 0,8 7-11 0,-8-3-11 0,3 6-10 16,5-3-8-16,-6 2-11 0,1 7-8 0,-3-6-9 0,0 6-8 0,3 3-10 0,-8 2-9 0,7-1-10 0,-2-1-12 16,-4 6-12-16,6 6-9 0,-2-1-10 0,-5-1-9 0,8 6-9 0,-9-1-9 0,7 2-9 15,1 4-10-15,-7 0-7 0,6-2-9 0,1 8-23 0,6-2-26 0,-5-1-33 16,-3 9-35-16,8-9-29 0,0 1-25 0,0 7-7 0,0-7 2 0,8-1 19 0,-8 3 23 16,5-2 39-16,1-4 45 0,1-5 41 0,6-1 39 0,-7 0 46 0,8 2 50 0,-2-7 56 15,1-4 63-15,1 6 58 0,-2-6 58 0,2 0 47 0,4-6 38 16,-2 6 31-16,0-4 25 0,0-7 15 0,2 2 2 0,-5 0 0 0,6-1 0 0,-6-5-4 15,7 0-8-15,-6 2-11 0,5-2-16 0,-6-6-14 0,8 3-8 0,-9-3-5 16,-1 6-6-16,5-3-6 0,-11-2-8 0,9 0-12 0,-9 7-14 0,8-8-12 16,-6 1-10-16,0 1-12 0,-7 0-10 0,7-1-14 0,-1 1-16 0,-6-2-15 15,7 2-16-15,-7 1-7 0,0-3-8 0,0 2-6 0,0 4-4 0,0-5-3 16,0 6-3-16,0 5-6 0,0-2-18 0,0 1-42 0,0 5 0 0,0 1 0 0,0 4 0 16,0 0 0-16,0 0 0 0,-7 0 0 0,1 9 0 0,6-3 0 0,-7 4 0 15,0 4-11-15,0 0-27 0,2 6 1 0,-3 5-1 0,3-1 3 16,-9 0 7-16,9 6 4 0,-2-1 7 0,-2 0 1 0,4 0 3 0,-1 0-4 0,-1 1 0 0,2 5-3 15,5-6-2-15,0 1-5 0,0-7-2 0,0 7-3 0,0-6-4 16,0 1-3-16,5-7-6 0,-5 3-5 0,7-2-8 0,-1 1-8 0,-1-4-10 0,4-3-14 16,-2 1-14-16,-2 1-17 0,-5-6-18 0,6 1-21 0,2 1-20 0,-3-1-24 0,-5-6-25 15,8 6-27-15,-8-6-27 0,5 2-47 16,-5-2-55-16,7-4-51 0,-7 0-47 0,0 0-14 0,0 0 0 0,0 0 22 0,0 0 29 0,0-4 36 0,0-2 38 0,0-3 41 16,-7 0 42-16,7 3 46 0,-5-3 44 0,-3 0 56 0,8-7 59 0</inkml:trace>
  <inkml:trace contextRef="#ctx0" brushRef="#br0" timeOffset="200030.4">7144 13282 0 0,'-6'-5'11'0,"-1"1"128"0,1-1 79 0,-2-5 60 0,3 4 53 0,-2 2 46 0,0-6 49 15,2 6 43-15,5-2 44 0,0-3 38 0,-7 5 35 0,7-8 30 0,0 9 31 0,0-3-95 0,0 6-162 0,0-5-95 0,0 1-54 0,0-2-42 0,0 1-36 0,0 5-29 0,7-4-33 0,-7 0-29 0,5-7-31 0,-5 7-18 16,7-2-18-16,-7 1-14 0,12 1-12 0,-4-7-7 0,-2 7-6 0,7-1-13 0,-1-4-15 0,2 5-23 0,-1-2-25 0,8 0-33 16,-2 2-34-16,-1-1-57 0,9 5-67 0,-7-6-105 0,7 2-116 0,-4 4-47 15,4-5-13-15,-1 1 7 0,1-1 17 0,-1 1 28 0,-8-8 37 0,9 3 43 0,-6 3 49 16,-3-8 54-16,-5 6 58 0,0-3 69 0,-7-4 75 0</inkml:trace>
  <inkml:trace contextRef="#ctx0" brushRef="#br0" timeOffset="200499.95">7789 13151 0 0,'0'-6'1'0,"0"1"41"0,5 1 34 0,-5-1 33 16,0-1 36-16,0 6 34 0,0-9 37 0,0 5 31 0,8-1 32 0,-8 1 31 15,0-8 30-15,0 3 9 0,0 3-4 0,8-3-7 0,-8 0-4 0,0 5-9 16,0-8-8-16,0 3-18 0,0 0-22 0,5-6-18 0,-5 6-16 0,0-1-11 16,0-1-11-16,0 1-9 0,0 1-15 0,0 0-11 0,0-1-12 0,0-1-12 15,0 1-13-15,0 1-10 0,0 4-10 0,6-5-9 0,-6 10-10 0,0-3-10 0,0-3-11 16,-6 0-10-16,6 3-11 0,0-3-10 0,0 6-11 0,0-6-10 0,-5 2-11 16,5 4-8-16,-8-5-5 0,8 5-9 0,-8 0-8 0,3-6-6 0,-1 6-7 0,-2 0-7 15,3 0-4-15,-3 0-3 0,-4 0 0 0,5 6-3 0,-5-1 3 0,4-1 0 16,-5 2 3-16,2 3 2 0,4-3 0 0,-7 3 4 0,1 6-1 0,-1-6 4 15,2 7-1-15,-1-7 3 0,7 6 1 0,-7 0 1 0,0 4-1 0,7-4 0 16,-9 3 3-16,10-3-2 0,-3 6 1 0,2-2-1 0,6 2-2 0,-5-3 1 0,-3 1-2 16,8 2 0-16,0-3-5 0,0 6-2 0,0-3-1 0,8-2-7 15,-3 2-3-15,1-3-4 0,2-3-5 0,-3 5-7 0,10-6-11 0,-3 1-10 0,0 1-12 0,2-7-14 16,-1 6-13-16,8-6-16 0,-10 0-22 0,10 0-21 0,-9-2-23 0,7 2-41 16,1-4-52-16,-1-1-82 0,2-4-92 0,-2 0-32 0,0 0-3 0,2 0 16 15,-3 0 22-15,3-4 28 0,3-1 31 0,-9-1 37 0,4 3 38 0,-1-7 43 0,3 4 44 16,-2-3 57-16,-6 0 62 0</inkml:trace>
  <inkml:trace contextRef="#ctx0" brushRef="#br0" timeOffset="200942.01">8147 13107 0 0,'-6'5'10'0,"6"-5"124"0,0 0 70 0,0 0 46 0,0 0 31 0,0-5 29 0,0 1 27 15,6-8 29-15,7 3 31 0,0-1 31 0,-7 1 30 0,1 0 27 16,-7 3 28-16,8-3-85 0,-8-3-144 0,5 9-71 0,-5-8-31 0,6 3-6 0,-6 3 5 15,8-5 3-15,-8 4 1 0,0-3-6 0,5-2-10 0,-5 7-11 0,0-5-9 16,0 3-10-16,8-3-8 0,-8 3-11 0,0 2-9 0,0-7-12 0,-8 7-16 0,8-1-13 16,0-5-14-16,0 10-10 0,-5-3-13 0,5-3-9 0,-8 0-10 0,2 3-6 15,1 3-8-15,5-6-8 0,-8 6-5 0,1-6-7 0,-7 6-7 16,9 6-2-16,0-6-3 0,-3 6-1 0,-5-3 1 0,7 3 0 0,-6 0 2 0,3 3 0 16,-3-5 2-16,6 10 0 0,-8-4 3 0,7 5-1 15,2-5 4-15,-9 4 0 0,9 7 5 0,-3-6-1 0,3 4 3 0,-2-1-1 0,-2-2-1 0,4 2 0 0,5 9-3 16,-6-9-3-16,6 1-3 0,0 2-4 0,-7-3-4 0,7 3-5 0,0-2-2 0,0 0-4 15,7-5-6-15,-7 2-5 0,0-2-1 0,6 1-2 0,-6-5-1 16,5 5 3-16,4-6 2 0,-2 1 5 0,-2-1 4 0,8-4 5 0,-7 5 6 16,2-4 6-16,4-2 5 0,2 1 10 0,-1-5 6 0,-8 6 11 0,9-6 5 0,-1 0 7 15,0-6 2-15,5 1 5 0,-4 1 2 0,1-2 2 0,-4 3 3 0,2-9 4 16,0 3 2-16,1-1 5 0,-2 1 5 0,2 0 1 0,-7-7 5 0,4 5 1 16,-4-2 0-16,2 4 1 0,-4-7-1 0,1 2-3 0,-6 4-4 0,0-11-10 15,0 7-10-15,0-1-18 0,0 2-15 0,0-3-22 0,-6 2-18 0,1-5-20 0,-4 4-16 16,9 0-16-16,-7 0-17 0,2 6-16 0,-8-1-16 0,13 1-17 0,-6-3-15 0,-2 9-16 15,1-3-13-15,2 1-29 0,-1 1-28 0,6 4-43 0,-8 0-45 0,8 4-47 16,-5-4-38-16,5 5-10 0,0 1 13 0,-8 3 20 0,8-3 26 0,0 3 32 0,0-3 31 16,0 3 38-16,0-5 37 0,0 1 48 0,0 5 50 15,8-5 54-15,-8-1 69 0</inkml:trace>
  <inkml:trace contextRef="#ctx0" brushRef="#br0" timeOffset="201304.56">8289 13131 68 0,'0'0'153'0,"7"0"58"0,-7 0 46 0,9-6 43 0,-9 6 41 0,5-4 35 15,1-1 36-15,-6 1 33 0,7-1 32 0,-7 1 33 0,0-2 32 0,5 0-53 16,-5-3-96-16,9 3-69 0,-9-3-51 0,7 5-34 0,-7-5-25 0,5 3-22 0,-5-3-19 15,6-3-17-15,-1 9-17 0,3-8-14 0,-8 7-17 16,8-5-13-16,-3 3-14 0,2 2-14 0,0-2-11 0,-2 1-10 0,10 1-11 0,-10-2-7 0,2 6-6 0,5 0-2 16,-4 0-4-16,5 0 0 0,-7 0-1 0,6 6-2 0,2-2-1 0,-7 1 0 15,4 5-2-15,5 1-2 0,-4-3 0 0,-6 6-1 0,8 1-1 0,-7 1 1 16,-2-2-4-16,1 5-6 0,2 6-9 0,-8-5-11 0,0 5-14 0,5-1-13 16,-5 1-19-16,-5-1-13 0,5 0-19 0,0-5-11 0,-8 5-9 0,8 1-4 15,-6-5-3-15,6-4 1 0,0 2 0 0,-5-3 9 0,5-6 10 0,-7 7 15 16,7-7 15-16,0-4 20 0,-8 5 21 0,8-6 21 0,-6 1 23 0,6-5 17 15,-6 5 17-15,6-5 14 0,0 0 12 0,-7 0 5 16,2 0 6-16,5 0 4 0,-7 0 3 0,-2-5 2 0,4 0 1 0,5 1-2 16,-6-2 2-16,-1 2-1 0,2-1-2 0,5-1-2 0,-9-4-5 0,4 1-7 0,5 4-8 0,0-5-4 0,-7 1-9 0,7 0-6 15,0-7-7-15,-6 7-6 0,6-6-10 16,0 1-4-16,0-2-11 0,0 1-6 0,0 2-9 0,0-8-7 0,6 7-7 0,-6-5-9 16,7 0-6-16,-7-2-7 0,5-3-12 0,4 5-10 15,-4-1-10-15,2 1-15 0,-1-2-12 0,-1 8-19 0,4-8-18 0,3 6-24 0,-5 1-23 0,5 1-26 0,-4 3-22 0,4-1-38 16,2 7-40-16,-1-7-63 0,-8 11-67 0,9-4-37 0,-1 4-20 0,0 0 8 0,0 0 20 15,-8 4 30-15,9-4 34 0,-1 5 41 0,-6-5 40 0,7 6 43 0,-9-2 41 0,2-4 51 16,-1 5 55-16,-6-5 64 0,8 6 73 0</inkml:trace>
  <inkml:trace contextRef="#ctx0" brushRef="#br0" timeOffset="201683.64">8766 13048 3 0,'0'10'125'0,"-6"-10"91"16,6 5 68-16,0-5 52 0,0 0 46 0,-8 0 41 0,8 0 40 0,0-5 40 0,0 1 35 0,0-2 29 0,0 0 28 16,0 3-17-16,0-3-38 0,0 0-107 0,0 3-141 0,0-3-76 0,0-3-42 15,8 5-28-15,-8-1-21 0,0-1-20 0,0 2-20 0,6-7-17 0,-6 7-16 16,0-2-9-16,0 1-9 0,5 1-8 0,-5-1-6 0,0 1-7 0,8-2-8 0,-8 6-4 15,0-4-5-15,5 4-2 0,-5 0-3 0,7 0-2 0,2 0 0 0,-4 0 3 16,1 0 0-16,1 4 0 0,-1 2 3 0,1-2 1 0,-1 1 1 0,1 4 1 16,7-3 4-16,-9 9-1 0,3-5 3 0,4-1 1 0,-5 6 1 0,-2 0 0 15,-5 4 1-15,7-5-3 0,1 5-4 0,-8 2-7 0,5-2-9 0,-5 5-10 16,0-5-9-16,0 7-12 16,7-7-8-16,-7 0-7 0,0 1-4 0,0-1-6 0,0 1 1 0,0-4-2 15,0-3 1-15,0 2 1 0,0-6 5 0,0 3 5 0,0-3 10 0,0-5 15 0,0 7 12 0,0-11 17 0,0 0 17 0,0 3 14 0,0-3 16 16,0 0 8-16,-7 6 7 0,7-6 5 0,0 0 4 0,0 0 6 0,0 0 2 0,-5-6 6 15,5 6 1-15,-8-3 1 16,8 3 0-16,-7-6-3 0,7 1-8 0,-5 1-4 0,5-2-8 0,-7-4-5 0,7 5 1 0,-7-4-4 0,7-1-1 0,-5 1-6 16,5 0-2-16,0-3-4 0,-8-3-9 0,8 2-8 0,0-2-5 0,0 0-6 15,0 0-6-15,0-3-5 0,0 2-6 0,0-4-6 0,0 1-6 0,0 4-5 16,8-4-8-16,-8 1-7 0,5 2-7 0,2 1-9 0,-7 1-8 0,7-2-12 16,-2 1-16-16,2 6-17 0,-7 0-19 0,8 0-18 0,-3 3-18 0,2 2-20 0,0-2-21 15,-2 6-25-15,3 0-23 0,0 0-44 0,3 6-51 0,-6-2-76 16,2 2-86-16,2 3-20 0,3 0 5 0,-6 0 24 0,-1 3 32 0,3-3 36 0,0 1 34 0,-3-1 40 0,1 0 41 31,2 2 43-31,-3-7 45 0,-5 2 58 0,8 4 64 0</inkml:trace>
  <inkml:trace contextRef="#ctx0" brushRef="#br0" timeOffset="202029.99">9176 13161 0 0,'6'0'81'0,"-6"0"132"0,7 0 80 0,-7-6 60 0,0 6 53 0,0-10 44 16,0 5 42-16,0 1 38 0,0-7 35 0,0 2 30 0,0 0 28 0,0-1 8 15,0 0-6-15,0-5-120 0,0 6-184 0,-7 0-99 0,7-3-53 0,0 3-30 16,0 0-22-16,0-2-19 0,0 7-15 0,-6-5-12 0,6 3-11 0,0 2-7 15,0-2-9-15,0 6-10 0,0-5-14 0,0 5-8 0,0 0-12 0,0 0-9 0,0 0-9 16,0 0-6-16,0 0-6 0,0 0-3 0,0 0-3 0,-5 5-3 0,5 5 0 16,0-4-2-16,0 3-1 0,-7 0 5 0,7 6 5 0,0 0 7 0,-9 0 6 15,9-2 2-15,0 8 3 0,0-2 2 0,0 1-5 0,-5-1 0 0,5 0-5 16,0 1-1-16,0 1-2 0,5-2-2 0,-5-5 0 0,0 2-4 0,9-3 1 0,-9 2 1 16,7 0-1-16,-2-5 3 0,1-1 1 0,1 0 6 0,-1-3 3 0,2 3 6 15,-3-4 4-15,2-5 4 0,-1 7 3 0,2-7 3 0,-2 3 4 0,1-3 4 16,-2 0 4-16,9-3 4 0,-9 3 3 0,3-7 3 0,-1 2 3 0,-1 1 3 15,2-7 3-15,-3 2 3 0,0 5 2 0,3-11 2 0,-2 5 0 0,1-5 1 16,-1 6 1-16,1-6-1 0,-7-5-4 0,0 6-2 0,6-7-7 0,-6 7-5 0,0-5-6 16,0 0-9-16,0-1-7 0,0 1-13 0,0-2-10 0,0-3-11 0,0 5-12 15,-6 4-9-15,6-5-12 0,0 7-11 0,0-3-11 0,0 1-15 0,0 6-16 0,-7 0-13 16,7 3-11-16,0 2-28 0,0 4-29 0,0 0-34 0,0 0-34 16,0 0-37-16,0 0-39 0,0 4-46 0,0 2-41 0,0 3-38 0,0-5-28 0,0 7 3 15,0 4 21-15,0-5 27 0,0 3 31 0,0 1 43 0,7 1 49 0,-7-3 48 0,0 1 50 16,0-4 48-16,6 6 50 0,-6-3 50 0,8-3 65 0</inkml:trace>
  <inkml:trace contextRef="#ctx0" brushRef="#br0" timeOffset="202661.72">9477 13228 0 0,'5'10'17'16,"2"-5"137"-16,-1 4 82 0,-1-9 61 0,3 6 49 0,0-6 38 0,-8 0 38 0,11 0 34 15,-3-10 32-15,4 0 33 0,1 0 28 0,-6 1 26 0,0 5 24 0,-2-8-103 16,3 9-173-16,5-8-98 0,-13 7-58 0,6-2-34 0,-1 1-21 0,2 5-16 16,-7-4-14-16,9 4-17 0,-9 0-14 0,0 0-16 0,0 0-15 0,0 0-8 15,0 0-4-15,0 0-2 0,0 4-4 0,0 1 0 0,0 5-4 0,0 1 1 0,0-1-3 16,0-1 2-16,0 6 1 0,0-1-1 0,0 6 4 0,0-6-6 0,-9 1-5 15,9 5-10-15,0-6-14 0,-7 5-10 0,7-4-14 0,0 6-8 0,-5-8-10 16,5 8-6-16,0-7-6 0,0 0-3 0,-6 0 0 0,6-4-5 0,0 5-5 16,6-6 5-16,-6 2 7 0,0-1 12 0,0-1 13 0,0-3 14 0,0-2 17 0,0 1 17 15,0-5 20-15,0 6 21 0,0-6 22 0,0 0 17 0,0 0 15 0,0 0 15 16,0 0 12-16,0 0 7 0,0-6 4 0,-6 1 2 0,6 1 2 0,0-5-1 16,-8-3-5-16,3 3-4 0,5 0-8 0,-8-1-10 0,3-5-16 15,-2 0-12-15,0 0-12 0,2 0-6 0,-3-4-2 0,1 4-5 0,2-3-1 0,-3-3-2 0,2 2-2 16,1 1-3-16,5-3-7 0,-8-3-1 0,0-1-7 0,8 1-6 0,0 5-4 15,0-7-5-15,0-3-5 0,0 5-4 0,0 0-6 0,0-1-2 0,8 7-1 16,-8-9-3-16,8 9-1 0,-8-7-4 0,5 5-1 0,1 1-4 0,2 4-4 0,-8 0-2 16,5 2-3-16,2 4-2 0,-7-6-1 0,8 9 1 0,-3 0-1 0,2 2 1 15,0 4 0-15,-2 0 2 0,3 0 2 0,-3 4 2 0,9 8 7 0,-9-9 2 16,11 12 7-16,-5-5 3 0,-4 4 5 0,7 2 3 0,-2 3 1 0,-6 1-1 16,1-1-7-16,-1 0-8 0,2 1-13 0,-1 5-11 0,-2-7-17 0,-5 9-16 0,0-5-15 15,0 4-16-15,0-3-12 0,-5-3-11 0,5 5-9 0,-7-6-6 0,7 1-7 16,-8-5 1-16,8 4 4 0,0-10 4 0,-6 7 7 0,6-7 6 0,0 0 7 15,0-3 9-15,0 3 8 0,0-4 6 0,0 2 8 0,0-4 4 0,0-3 4 0,0 0 2 16,0 6 4-16,6-6 0 0,-6 4 2 0,0-4 1 0,8-4-2 0,-8 4 1 16,7 0-1-16,-2-6 1 0,1 6 0 0,0-3 1 0,1-9 3 0,6 8 6 15,-5-7 6-15,-2 7 7 0,-1-5 11 0,10-6 12 0,-9 5 13 0,7-1 20 16,-8-2 20-16,11-2 23 0,-11 0 27 0,8 6 27 0,-8-10 28 0,4 4 25 0,-4 0 22 16,8 0 16-16,-7-4 14 0,2 4 12 0,-1-5 9 0,-2 1 8 0,3-2-1 0,-2 3-1 15,-1-1-3-15,3-2-8 0,-3 3-8 0,2 2-12 0,0-4-11 0,0 7-10 16,-1-8-7-16,-6 11-7 0,7-4-5 0,-7 4-9 0,0 1-11 0,6 3-15 15,-6 3-16-15,0-3-16 0,0 6-19 0,0 0-15 0,0 0-17 16,0 0-11-16,0 0-11 0,0 0-10 0,0 6-8 0,0 3-8 0,-6 0-5 0,6 1-6 16,0 4 1-16,0 2 1 0,-7-1 1 0,7 3 9 0,-6 7 3 0,-1-6 6 15,7 7 2-15,-7-7 2 0,0 10-2 0,7-4-4 0,-5-1-7 0,-3 1-7 16,8-1-9-16,-5 1-9 0,5 3-9 0,0-8-11 0,0 4-11 0,0-5-16 0,0 2-18 16,0-2-18-16,5 2-20 0,-5-8-24 0,8 1-23 0,-3 1-25 0,-5-6-29 15,7 7-30-15,-7-7-28 0,7 1-70 0,-7 0-84 0,7-6-54 0,-7 6-38 16,6-4 2-16,-6-1 18 0,0-5 31 0,0 0 34 0,0 0 38 0,0 0 41 0,0 0 44 15,-6-5 46-15,6-1 50 0,-7 2 51 0,0-2 72 0,7-3 87 0</inkml:trace>
  <inkml:trace contextRef="#ctx0" brushRef="#br0" timeOffset="202835.44">9821 13355 0 0,'-5'7'27'0,"-11"-7"148"0,16 0 94 0,-5 0 69 0,5 0 56 0,0 0 50 0,0 0 43 16,0-12 37-16,5 8 37 0,11-7 29 0,-11 2 28 0,-5 5 24 0,6-5 20 0,-6 3-115 0,7 0-194 0,-7 2-112 0,0-1-70 0,5-5-41 0,-5 5-29 0,0 1-22 0,9-5-21 0,-4 3-18 0,-5 0-14 0,7-3-9 0,-7 4-8 15,6 1-9-15,-6-6-1 0,6 5-10 0,2 1-6 0,-1-1-15 0,-2-2-18 0,3 4-23 0,-2-3-28 0,-1 1-33 0,3 1-34 16,-3-2-49-16,2 1-56 0,7 5-115 0,-8-4-138 0,7 4-60 0,0-4-15 16,0-1 4-16,-5-1 18 0,5 2 27 0,-8-2 35 0,9 1 44 0,-9-10 48 0,-5 6 52 15,0 0 57-15,0-7 67 0,0-3 72 0</inkml:trace>
  <inkml:trace contextRef="#ctx0" brushRef="#br0" timeOffset="203671">10153 12979 0 0,'0'-4'51'0,"8"-2"78"0,-8 1 49 0,0-4 36 0,5 5 32 0,-5-6 28 0,0-1 27 0,6 1 26 15,-6 1 26-15,8 0 24 0,-8 0 26 0,5-3-6 0,-5 3-25 0,8-1-58 0,-8-4-80 0,5 4-42 0,2 1-29 0,-7-3-10 0,7 3-8 0,-7 4-5 0,5-5-3 0,2 1-4 0,-7 5-2 0,0-7-3 0,8 7-2 0,-8-2-2 16,0 1 1-16,0 1-1 0,0-1 1 0,0 5 0 0,0-4-2 0,0-2-4 15,0 2-6-15,0-1-4 0,-8-1-5 0,8 6-7 0,-7-3-9 0,7-4-11 16,-5 7-7-16,5-5-14 0,-7 1-10 0,0 4-11 0,2 0-9 0,5 0-11 16,-13 0-8-16,5 0-7 0,2 0-7 0,6 4-6 0,-5 1-3 0,-3 2-6 15,0 2 1-15,3 0-2 0,-3 1-2 0,3 4 2 0,0 2 0 0,-4 2 2 0,2-3-1 16,7 6 4-16,-5-2 0 0,5 5 3 0,0-3 1 0,-6-3 2 0,6 7 0 16,0-1-3-16,0-5-2 0,0 7-11 0,0-4-11 0,0 5-11 0,6-5-15 0,-6 5-14 15,0-5-18-15,5 4-15 0,2-3-16 0,-7 3-18 0,9-7-20 0,-4 0-16 16,0 1-15-16,3-1-15 0,-3-4-10 0,-5 0-16 0,16 0-23 0,-11-6-34 15,1 1-43-15,2-5-43 0,-3 4-47 0,3-2-3 0,4-4 9 0,-5-3 25 0,-2 0 28 16,2 0 31-16,6 0 29 0,-5-3 29 0,-2-4 33 0,-1 2 39 0,2 1 44 0,2-7 51 16,-4 2 66-16</inkml:trace>
  <inkml:trace contextRef="#ctx0" brushRef="#br0" timeOffset="204050.61">10375 13063 0 0,'0'-9'5'0,"0"-3"115"0,0-3 70 0,0 6 50 0,-8 0 43 0,8-6 40 15,0 5 40-15,-6-5 36 0,6 6 33 0,0-6 33 0,-6 6 27 0,6-1 24 16,0 4 24-16,0-3-83 0,0 0-147 0,-7 3-74 0,7 3-41 0,0-3-25 15,7-3-20-15,-7 9-20 0,0-6-20 0,0 6-22 0,0-6-18 0,0 2-16 16,0 4-15-16,6 0-12 0,-6-5-8 0,0 5-6 0,0 0-7 16,6 0-2-16,2 5-3 0,-8-5 2 0,7 0-2 0,-2 4 1 0,1 2 0 0,2 0 1 0,-3 3 3 15,3 0 3-15,5-3 5 0,-7 3 2 0,1 6 2 0,-2-5-1 0,9-1 3 16,-7 6-4-16,-1-6 0 0,-6 6-5 0,5 1-4 0,3-3-11 0,-8 7-10 0,8-5-7 16,-8 0-10-16,0 4-8 0,0 2-7 0,-8-3-10 0,8-3-7 0,-8 4-8 15,8 0-4-15,-5-4-6 0,5-1 0 0,-6 7-1 0,6-11 1 0,-7 4 9 16,1-4 10-16,6 0 9 0,-8-5 11 0,3 4 12 0,5-5 13 0,-7 2 9 15,1-1 14-15,6-5 13 0,-6 4 16 0,6-4 13 0,-7 0 13 0,7 0 12 16,-8 0 10-16,8-4 9 0,-5 4 6 0,5-5 5 0,-8-1 7 0,8 2 3 0,-6-1 3 16,6 1 0-16,0-5 1 0,-5 3-6 0,5-4-5 15,0 0-11-15,0-4-9 0,0 5-10 0,0-3-10 0,0-2-9 0,0-1-10 0,0 2-8 0,0-3-10 0,0 2-6 16,5-1-8-16,-5 2-6 0,0-8-6 0,6 6-4 0,-6 2-6 0,8-2-3 16,-3 0-1-16,3-4-6 0,-8 4-2 0,7 0-3 0,-1 4-4 0,0-2-7 15,1 3-9-15,-2-1-14 0,3 7-17 0,-2-7-21 0,1 7-19 0,-1-1-22 16,-1 5-24-16,3-4-28 0,0 4-30 0,-3 0-32 0,3 4-34 0,-3-4-66 15,0 5-79-15,4-1-60 0,-2 1-46 0,-2 1-2 0,1-2 18 0,2 2 30 0,-3 3 34 16,3-3 40-16,-3-6 39 0,2 4 46 0,0 1 45 0,-2-5 48 0,-5 0 50 0,0 0 66 16,8 0 82-16</inkml:trace>
  <inkml:trace contextRef="#ctx0" brushRef="#br0" timeOffset="204540.79">10790 12984 98 0,'9'-5'167'0,"-4"1"47"0,-5-7 41 0,7 7 42 0,-7-1 42 0,6-5 40 0,-6 1 38 0,0-1 39 0,7 4 36 0,-7-3 32 0,0 0 33 0,6 3-65 0,-6-3-122 0,0 0-60 0,0 3-30 0,8-4-22 0,-8 5-16 0,0-1-24 0,0 3-26 0,0-1-26 0,0 4-25 0,5 0-24 15,-5 0-22-15,0 0-20 0,0 0-19 0,0 0-16 0,0 0-18 0,0 0-9 16,0 0-9-16,0 4-8 0,0-1-4 0,0 3 0 0,0 3-3 0,0 3 3 0,0-3-1 16,7 6 4-16,-7-2 1 0,0 2 4 0,0 0 2 0,0 4-3 15,0-4-3-15,0 6-11 0,0-3-13 0,-7 3-12 0,7-2-11 0,0-1-10 0,0 9-9 0,0-9-5 16,-5 1-5-16,5 2-2 0,0-8 1 0,0 7-1 0,0-4 1 0,0-2 5 15,0-4 9-15,0-1 8 0,0 0 11 0,0 3 11 0,5-8 11 0,-5 1 10 16,0-1 11-16,0-4 11 0,0 5 14 0,0-5 8 0,0 0 11 0,0 0 10 0,0 0 8 16,0 0 10-16,0 0 3 0,0 0 6 0,0 0 6 0,0-5 1 0,-5 1 3 15,5-1 1-15,0-5-3 0,-8 4-4 0,8-3-4 0,-6 0-8 16,6-6-5-16,-7-1-7 0,1 2-7 0,6-1-6 0,-7 2-3 0,2-3-6 0,-4-4-4 0,9 2-1 16,-5 2-3-16,-2-3-1 0,1 1-2 0,6-3-3 0,-5 1-1 0,-4 1-5 15,9 0-1-15,0-1-5 0,-7-5-3 0,7 6-5 0,0 1-1 0,0-3-4 16,0 6-4-16,0-4-4 0,0 4-3 0,7 6-5 0,-7-6-5 0,0 5-3 15,0 1-6-15,9 4 0 0,-9-5-5 0,5 4-1 0,-5 6-1 0,6-5 1 16,-6 1-1-16,7 4-1 0,-2 0 2 0,4 0 2 0,-9 4 3 0,5-4 3 0,2 5 5 16,6 1 7-16,-7-2 1 15,2 2 6-15,-3 3 3 0,2 0 1 0,5 1 0 0,-5 1 2 0,1-2 1 0,-3 0-1 0,-5 7-1 0,7-7-1 0,-7 0-3 0,7 6-10 16,-7 0-8-16,0-5-10 0,0-1-9 0,0 6-12 0,-7-4-12 0,7 3-10 16,0-5-10-16,-7 2-13 0,2-2-15 0,-3 7-19 0,1-7-22 0,2 0-23 15,-2 0-24-15,0-3-39 0,2 3-42 0,-3 3-54 0,2-8-60 0,-1 5-35 0,1-4-29 16,-1 5 3-16,2-5 15 0,-4-1 24 15,4 2 31-15,5-6 34 0,-7 6 38 0,1-6 40 0,6 0 43 0,0 4 52 0,0-4 54 0,0 0 59 16,0 0 70-16</inkml:trace>
  <inkml:trace contextRef="#ctx0" brushRef="#br0" timeOffset="204730.34">10933 12887 0 0,'7'-9'12'0,"7"-3"131"0,-7 3 82 0,4 0 62 0,-3-1 51 0,0 1 48 0,-3-3 43 0,1 3 42 0,1 0 41 0,-1 3 36 0,2 2 29 0,-1-5 32 0,-7 4 22 0,5 5-95 0,1-6-164 0,-6 2-99 0,8 4-59 0,-8 0-39 0,0 4-29 0,5-4-25 0,-5 6-21 0,0-1-20 0,8-5-22 0,-8 9-14 0,0-5-11 0,0 6-9 0,0 1-9 16,0-2-12-16,0 6-20 0,-8-2-22 0,3 2-32 0,-3 0-33 0,2 0-41 0,1 4-60 16,-10-4-66-16,2 6-121 0,2-3-137 0,-5 3-62 0,-2-2-18 0,-3-1 3 15,4 3 15-15,-10-6 28 0,7-2 36 0,-6 2 44 0,0 1 48 0,-1-7 56 16,-5 0 59-16,1-3 71 0,-3-1 76 0</inkml:trace>
  <inkml:trace contextRef="#ctx0" brushRef="#br0" timeOffset="205886.67">3576 14029 0 0,'0'15'29'16,"0"-6"147"-16,0 3 82 0,0-3 57 0,0-4 42 0,0-1 29 15,5 0 23-15,-5-4 15 0,0 0 12 0,8 0 12 0,-8 0 10 0,0 0 14 0,6 0 18 0,-6 0-112 16,0 0-186-16,0 0-93 0,0 0-46 0,0 0-16 0,0 0-4 0,5 6 7 16,-5-1 13-16,0-1 13 0,0 1 14 0,7 5 10 0,-7-4 10 0,0 3-1 15,8 0-2-15,-8 1-7 0,0 1-10 0,0-1-8 0,6-1-9 0,-6 0-9 16,0 1-9-16,0 0-9 0,0 0-10 0,0-4-8 0,0 3-8 0,0-3-2 15,0 1-5-15,6-1 0 0,-6-1-2 0,0-1 4 0,0 2 4 0,0-6 4 0,0 0 10 16,0 6 3-16,0-6 6 0,-6 3 6 0,6-3 7 0,0 0 4 0,0 0 1 16,0 6 2-16,-6-6 2 0,6 0 0 0,-8 0 0 0,1 0-3 0,2 0-1 0,-1 0-8 15,-2 0-2-15,-5 0-7 0,8-6-6 0,-9 6-5 16,1-3-3-16,-8-3-4 0,11 0 2 0,-11 2 0 0,8-7 3 0,-1 7 2 0,-4-5 6 0,4 0 3 16,-6-3 0-16,9 3 2 0,-2 0 1 0,-3-6-2 0,5-1 0 0,-1-2-3 15,4 3-1-15,-5-4-3 0,7-7-4 0,-2 8-3 0,-5-7-4 0,8 1-7 0,-2-7-9 16,0 9-4-16,7-4-8 0,-5-2-4 0,5 3-5 0,-7 1-3 0,7-1-2 0,0 1-2 15,0 3 1-15,0 2-2 0,0 5 0 0,7-5 1 16,-7 4 0-16,0 5 1 0,5-4 1 0,-5 4 4 0,7-1 1 0,0 7 3 0,-7-2 2 0,5-3 3 16,3 9-1-16,-3-5 5 0,3 1 0 0,-2 4 2 0,-1 4 1 0,11-4 2 0,-11 5 1 15,8 1 0-15,-8 3 0 0,11 0-2 0,-11 1 2 0,8 5 0 0,1 0 1 16,-9 0 1-16,8 4 1 0,-5-1 0 0,5 3 2 0,-8-2-1 0,2 5-2 16,0 1-1-16,-2-1 2 0,3 2-1 0,-1-3 1 0,-7 3 0 0,6 2 4 0,-6-3-2 15,8-1 1-15,-8 1-1 0,0-1 0 0,5 0-1 0,-5-3 1 16,0-3-4-16,5 7-2 0,-5-10-6 0,0 3-3 0,8 3-9 0,-8-8-6 0,0 2-9 15,6 0-10-15,-6 0-7 0,7 0-9 0,-7 0-10 0,6-5-6 0,-6 5-10 16,7-6-6-16,-1 6-6 0,2-6-3 0,-3 1 0 0,3 1-1 0,-3-7 0 16,3 5 3-16,3-4-2 0,4-1-1 15,-9 2-3-15,7 0-2 0,-1-6-3 0,2 0-3 0,-1 0-5 0,6 0-6 0,-6-6-8 0,8 6-12 0,-10-6-17 16,9 2-25-16,-7-6-24 0,6 6-26 0,2-6-19 0,-3 1-9 0,-4-3-7 0,4 3-4 0,-2 0 1 16,2 0 11-16,-4-6 17 0,-2 5 18 15,2-5 37-15,-9 6 38 0,8-6 50 0,1 6 52 0,-9-7 54 0,3 5 53 0,-1-2 45 0,7-2 42 0,-9 5 39 16,-5-4 40-16,5-1 36 0,3-1 31 0,-2 2 26 15,-6 1 20-15,7-2 5 0,-7-1-6 0,6 7-15 0,-6-6-22 0,0 6-17 0,0 0-22 0,0-3-13 16,0 3-12-16,0 3-13 0,0-3-11 0,0 5-12 0,0 4-11 0,0-5-10 0,0 5-12 16,0 0-13-16,0-4-14 0,0 4-12 0,0 0-16 0,0 0-17 0,0 0-14 15,0 0-18-15,0 0-15 0,0 0-14 0,0 0-11 0,0 0-13 0,-6 4-12 0,6-4-6 16,-7 5-10-16,1-1-3 0,6 1-1 0,-8-1-2 0,3 2 0 0,0-1 4 16,-9 4 4-16,7-2 1 0,-1 2 7 0,-3 0 1 0,3-5 2 0,-5 2 3 0,8-1 1 15,-9-1 1 1,9 1-2-16,-10 1-1 0,2-2 3 0,2-4-1 0,4 0 1 0,-7 0 2 15,1 0-1-15,-1-4-1 0,2 4 2 0,-2-6 0 0,1 1 1 0,-6-4 5 0,14 3 5 0,-10-2 8 0,2-2 7 0,2 6 7 0,3-8 3 16,0-3 1-16,3 6 1 0,-1 0 0 0,-1-7 1 0,7 7-1 0,-5-6-2 0,5 6-2 16,0-7-2-16,0 2-7 0,0 0-5 0,0 0-7 0,0-2-9 0,0 1-6 15,5 6-8-15,2-6-1 0,-7 0-2 0,6 0 1 0,-1 6-1 0,3-4 3 16,5 1-3-16,-7 3 4 0,7-1-1 0,-6 1 3 0,6 0 1 0,1 3 3 16,-1-3 4-16,0 3 3 15,5 1 1-15,-4 1 2 0,-1 4 0 0,8 0 2 0,-10 0-1 0,2 0-1 0,7 4-1 0,-6 1 0 0,-1 1 0 0,0 3 0 0,-2 1 2 16,4-1-1-16,-1 6 0 0,-4 0 0 0,-2 4 2 0,5 1-1 0,-7-1 1 15,1 5-2-15,-2 0-3 0,-5 7-3 16,0-6-5-16,0 2-7 0,0 4-4 0,0 2-6 0,0-3-5 0,-5 0-3 0,5-2-7 16,-7-4-4-16,1 7-10 0,6-7-8 0,-7 0-10 0,7-5-8 0,-6 7-8 0,6-7-4 0,0 0 0 0,0-4-3 15,0 4-2-15,6-5-7 0,-6 2-9 0,7-1-10 16,-1-1-9-16,1 2-12 0,7-7-10 0,-9 1-9 0,8-1-10 0,1 6-28 0,-7-6-38 0,6-3-61 16,-2 3-76-16,2 1-39 0,1-5-17 0,-1 4 5 0,0-3 17 0,0-2 24 0,0-4 27 0,-5 5 30 15,5-5 33-15,-8 6 34 0,9-6 36 0,-9-6 49 0,2 6 52 0</inkml:trace>
  <inkml:trace contextRef="#ctx0" brushRef="#br0" timeOffset="208837.55">4323 13556 25 0,'-7'4'108'0,"2"-4"45"0,-1 5 35 0,-1-5 27 0,7 0 21 16,-6 0 19-16,6 0 18 0,0 0 15 0,0 0 16 0,0 0 17 0,0 0 21 0,0 0-32 0,0 0-64 0,0 0-42 0,0 0-36 0,0 0-14 0,0 0-3 0,0 0 3 0,0 0 11 0,0 0 6 0,0 0 11 0,0-5 5 16,0 5 10-16,0 0-2 0,0 0-1 0,6-4-8 0,-6 4-10 0,0 0-12 15,0-5-11-15,0 5-13 0,0 0-10 0,0-4-10 0,0 4-6 0,-6-6-10 16,6 6-9-16,0 0-11 0,0 0-10 0,0 0-10 0,0 0-15 0,0 0-9 16,0 0-10-16,0 0-11 0,0 0-11 0,0 0-8 0,0 0-8 0,0 0-6 15,6 6-5-15,-6-2-5 0,0 5-2 0,7 3 0 0,-7-3-1 0,6 6 4 16,-1-2 4-16,-5 7 4 0,7-5 2 0,2 10 7 0,-4-7 5 0,8 7 1 0,-8-1 1 15,3 1 0-15,0-1 2 0,-3 1-4 0,1-1-3 0,7 6-6 0,-13-6-6 16,15 6-4-16,-15-7-7 0,5 7-3 0,2-6-2 0,-2 1-4 0,-5-1-4 16,7 1-2-16,-7-7-4 0,8 2-1 0,-8-4-5 0,5 2 1 0,-5-8-1 0,0 4 0 15,8-2 5-15,-8-3 3 0,0 1 5 0,0-6 3 0,6 6 6 0,-6-6 7 16,0-4 6-16,0 0 11 0,0 0 10 0,0 0 13 0,0 0 13 0,0 0 10 0,0 0 14 16,0 0 9-16,0 0 13 0,0 0 8 0,0 0 2 0,0 0 2 0,0 0-2 15,-6 0-4-15,6-4-5 0,-8-1-8 0,8 0-10 0,-5-5-9 0,5 6-8 16,-8-5-11-16,1-3-8 0,7 3-10 0,-5 0-11 0,5-6-7 15,-7 0-5-15,2 0-3 0,5 0-1 0,-7 2 2 0,7-3-6 0,0-4 1 0,0 7-3 0,-8-2-6 16,8-6-2-16,8 12-9 0,-8-4-4 0,0-2-3 0,0 4-1 0,7 1-1 16,-7 1 0-16,5 5-1 0,-5-1 1 0,7-2-1 0,-7 4 1 0,5 3 0 15,2-6 3-15,1 6 5 0,-3 0 3 0,9 6 6 0,-9-3 4 0,2 4 3 16,7-2 1-16,-8 4-2 0,6 5-3 0,-3-3-4 0,3 4-8 0,-6 4-5 16,7-1-4-16,-5-2-4 0,-3 8-5 0,8-3-3 0,-7-3-6 0,2 1 0 0,4 2-4 15,-4-3 1-15,-2 3 0 0,-1-6 2 0,10-2 4 0,-9 2 7 0,0 0 8 16,6-5 6-16,-4 4 8 0,5-10 7 0,-7 7 4 0,7-1 5 0,0-4 4 0,0-3 5 15,1 3 5-15,-2-6 3 0,2 5 3 0,-9-5 4 0,15 0 1 0,-6-5 4 16,-1 5 2-16,-8-6 3 0,9 3-1 0,4-9 5 0,-10 8 2 0,5-7 4 16,1 4 5-16,-2-4 3 0,1 1 4 0,-6 0 6 0,5-4 7 0,-4 4 7 15,5-4 8-15,-7-2 7 0,-1 1 8 0,2 2 7 0,2-2 4 0,-4-5 4 0,-5 6-1 16,6-7 2-16,-6 7-4 0,0-5-1 0,7 4-1 0,-7-6-4 0,-7 8-5 16,7-8-6-16,0 7-8 0,0-5-9 0,-6 3-9 0,6 2-5 0,-5-1-6 0,5 2-2 15,-9 4-4-15,2-3-3 0,7 3 0 0,-5-1-9 16,-1 5-5-16,-2 1-10 0,8-1-8 0,-5 5-9 0,-3-4-8 0,3 4-8 0,5 0-11 0,-7 4-11 15,0-4-9-15,0 5-9 0,1-1-6 0,6 5-4 0,-7 2-4 16,2-1-2-16,-3 5-4 0,2-2 2 0,1 2-2 0,-3-1 1 0,8 2 5 0,-8 3 5 16,3-5 5-16,-3 2 7 0,8 2 3 0,-5-3 6 0,5 1 1 0,0 2 3 0,0-3 2 15,0 1 4-15,-5-6 3 0,5 4 4 0,5-5 3 0,-5 2 5 0,0-1 0 16,0-1 0-16,0-3 4 0,0 3 2 0,5-5 0 0,-5 1 3 16,0 1 0-16,8-3 3 0,-8-3 2 0,5 7 4 0,-5-7 5 0,0 0 5 0,8 0 6 0,-8 0 4 15,8 0 9-15,-3 0 3 0,-5 0 7 0,6-7 4 0,2 4 8 0,-3-3 6 16,2 1 11-16,-1-5 4 0,1 1 6 0,0 0 5 0,0-1 6 0,-2-1 4 0,3-4 3 15,-3 7 1-15,-5-6-2 0,8-2 2 0,-2 1 0 0,-6 1-4 0,5-2-6 16,-5 7-5-16,0-6-8 0,0 2-5 0,0 1-10 0,7 3-5 0,-7 0-7 16,0-1-8-16,0 5-10 0,0 1-9 0,0 4-10 0,0 0-14 0,0 0-11 15,0 0-13-15,0 0-11 0,0 0-4 0,0 0-2 0,-7 4 1 0,7 5 0 0,0-3-1 16,0 3-1-16,7 0 3 0,-7 7-2 0,0-1 1 0,0 3 2 0,9-2 2 16,-9 2 5-16,5 2 3 0,1 1 6 0,-6-2 1 0,7-4-3 0,-2 4 0 15,4-4-2-15,-2 0 1 0,-2 0 2 0,1-2 1 16,1-3 4-16,7 0 3 0,-9-6 9 0,2 2 9 0,0 0 9 0,-2-2 10 0,10-4 10 0,-10 0 8 15,2 0 11-15,0 0 10 0,-2-4 9 0,3-2 12 0,-1-4 6 0,-1 5 4 0,0-4 5 16,1-1 5-16,6-4 4 0,-13-2-1 16,6 1 1-16,1 2 1 0,-1-2-2 0,-1-5-3 0,3 1-4 0,0-2-6 0,-8 6-6 0,5-3-6 0,-5-2-3 0,0 0-6 15,7 2 0-15,-7-3-6 0,0 2-3 0,0 3-2 0,-7-2-2 0,7 3-3 16,0-3-2-16,-5 2-1 0,5-4 1 0,-8 7-4 0,8-2-2 0,-8-1-2 16,8 2-2-16,-5 4-1 0,5 1-4 0,-6-2-5 0,6 7-5 0,-7-2-6 15,7 2-10-15,0-1-7 0,0 5-8 0,0 0-8 0,-6 5-9 0,6-1-5 0,0 2-2 16,-8-2-4-16,8 7-4 0,-5-2-3 0,5 1 0 15,-7 4 1-15,7 5 1 0,0-3 5 0,-6 2 4 0,6 3 5 0,0-2 8 0,0 1 4 0,0-2 4 16,6 7 4-16,-6-4-1 0,0-2 3 0,7-1-1 0,-2 9 2 0,3-9 3 0,-8 1 1 16,6-3 0-16,1 2 2 0,-1-3 0 0,-1 0 5 0,3 0 0 0,0 0 2 15,-3 0 0-15,2-5 2 0,-1 4 0 0,0-4 0 0,2-1 2 0,-1 0-1 16,-2 3 1-16,1-3 2 0,-6 0 0 0,8 1 1 0,-3-1 2 0,-5-3 1 16,8 3-2-16,-8 2 2 0,0-7-1 0,0 6-2 0,0-5-4 0,0 4-3 0,0-3-3 15,0-2-6-15,-8 2-5 0,3-1-10 0,5 5-9 0,-8-7-11 0,2 3-12 16,-6-6-18-16,4 4-18 15,2 1-22-15,0-5-23 0,-6 6-27 0,4-6-28 0,-5 0-19 0,7 0-19 0,-7 0-15 16,5 0-11-16,3 0-26 0,-2-6-28 0,1 6-39 0,6-5-44 0,-6 5-31 0,6 0-26 16,6-10 9-16,-6 7 24 0,6-7 33 0,1 5 37 0,-2-5 34 0,3-1 34 0,-2-2 32 0,7-2 33 0,0 0 40 0,0 0 44 0,0-4 52 15,1-2 66-15</inkml:trace>
  <inkml:trace contextRef="#ctx0" brushRef="#br0" timeOffset="209169.34">5685 13843 0 0,'13'6'41'0,"0"-6"159"0,1 0 91 0,-7-6 65 0,-2 6 46 0,9 0 40 0,-14-4 37 0,13-7 33 0,0 7 34 0,-2-5 30 0,-4 4 29 0,-7-5 28 0,8 1 26 0,-8-3-125 0,0 8-214 0,0-5-111 0,0 0-60 16,0-3-30-16,0-2-9 0,0 4-11 0,-8 1-9 0,8 0-11 0,-7-1-12 0,2 4-9 0,5-3-14 0,-14 0-9 15,14 3-13-15,-13 1-11 0,8 1-10 0,-3 4-8 0,2-6-10 0,-6 6-3 0,4 6-9 0,-5-6-4 16,7 4-1-16,1 7-3 0,-11-2-3 0,11 0 1 0,-8 1 1 0,8 5 2 16,-9 0 2-16,7 0 5 0,1 4 1 0,1-1 7 0,-11 3 2 0,11-2 4 15,-2 1 2-15,-5 5 2 16,4-7 0-16,1 6 1 0,2-3 2 0,-2 4-3 0,0-6 4 0,7 5-4 0,-5-3-1 0,5-3 1 0,-8 1-3 0,8-3-1 0,0 2 0 15,0-3-1-15,0 0 1 0,8 0-1 0,-8 0 1 0,5 0 2 0,-5 0 0 16,7-2 2 0,0-3 1-16,-2 4 2 0,2-2 2 0,1-3 1 0,-3 0 3 15,9 1 0-15,-9-1 2 0,2 3 0 0,2-3 2 0,-4-4-2 0,8 5 1 0,-8-6 0 16,4 1 2-16,-4 4-1 0,-5-3 2 0,7-2-2 0,-7 2 2 0,6-1 0 16,-6-1-3-16,0 2 0 0,5-6-1 0,-5 0-1 0,0 3-1 0,-5 3-7 15,5-2-7-15,0-4-11 0,0 5-13 0,-6-5-15 0,-1 6-14 0,7-6-19 16,-5 3-17-16,-4-3-26 0,4 6-26 0,-2-6-28 0,1 0-32 0,1 6-37 0,5-6-44 15,-9 0-36-15,2 0-37 0,2 0-30 0,-2 0-27 0,7 0-19 0,0-6-13 0,0 6 12 16,-7 0 24-16,7 0 33 0,0-6 37 0,7 3 42 0,-7-3 41 0,7-3 47 16,-2 3 47-16,2-3 45 0,2 0 42 0</inkml:trace>
  <inkml:trace contextRef="#ctx0" brushRef="#br0" timeOffset="210119.71">5985 14034 0 0,'6'0'4'0,"1"0"119"0,-7 0 86 0,6 0 59 0,-6 0 46 0,0 0 40 0,0-5 39 16,0 1 35-16,7-1 38 0,-7 5 36 0,6-4 34 0,-6 4 33 15,-6-6 30-15,6 0-79 0,0 6-142 0,0 0-91 0,0-4-64 0,-7 4-34 0,7 0-19 16,0-5-15-16,0 5-16 0,0 0-20 0,0 0-21 0,0 0-21 0,-6 0-19 16,6 0-17-16,0 0-17 0,0 0-13 0,0 0-13 0,-7 0-8 0,7 5-6 0,-6-1-5 15,6 2-2-15,-8 0-2 0,8-2-1 0,-5 5-2 0,0 0-2 0,5 2-4 16,-9-2-9-16,9 2-4 0,-5-1-8 0,-2-2-5 0,7 3-9 0,0-2-4 16,0-3-6-16,0 4-4 0,-8-1-5 0,8-3-3 0,8 3 0 0,-8-5-3 15,0 1 3-15,0 1 5 0,0-3 7 0,7 4 12 0,-7-2 9 0,5-1 12 0,4-4 15 16,-4 0 10-16,0 0 6 0,3 0 8 0,-2 0 7 0,1-4 3 0,6-1 4 15,-7-2 4-15,7 4 4 0,0-8 3 0,-8 7 4 0,11-5 4 0,-3-6 2 16,-2 5 4-16,-3-1 8 0,4-4 8 0,-5 2 6 0,0 4 9 0,-1-7 4 0,1 5 3 16,-7-2 5-16,5-2 1 0,-5 5 1 0,0-4 0 0,0 4-1 0,-5-4-2 15,5 4-4-15,-7-5-5 0,1 5-13 0,6 1-7 0,-7-3-11 0,-7-2-8 16,9 10-7-16,-3-7-8 0,-3 7-7 0,3-5-9 16,-4 3-8-16,3 6-5 0,-2 0-9 0,4 0-4 0,-6 0-6 0,0 6-7 0,0 3-8 0,7-5-8 0,-7 7-8 15,8-2-6-15,-9 0-7 0,7 7-4 0,-1-1-2 0,3 0 2 0,-2 0 0 16,0-2 2-16,2 2 2 0,5 6 3 0,-8-8 2 0,8 2 7 0,0 6 7 15,-5-7 4-15,5 0 10 0,0 0 4 0,0 2 7 0,0-1 5 0,5-2 5 16,-5-2 3-16,0 4 4 0,8-6 3 0,-3 1 4 0,-5-1 1 16,7 0 2-16,0 3 5 0,-2-3 1 0,3-3 2 0,-1 1-1 0,7-1 4 0,-9-1 4 0,0-1 5 15,9 2 1-15,-1-6 2 0,0 6 1 0,0-6 3 0,0 0 2 0,1 0 2 16,-2-6-1-16,2 6 0 0,4-6 0 0,-4 2 2 0,6-7 3 0,-7 7 1 16,0-5 2-16,6 0 3 0,-1-3 4 0,-4-2 5 0,1 4 6 0,4-3 5 15,-6-2 9-15,0 0 8 0,-2 0 9 0,5-4 9 0,-4 4 6 0,-1 0 7 0,-3-3 2 0,0 2 3 16,-3-4-3-16,1 7-1 0,1-8-1 0,-7 6-4 0,0-3-5 0,0 2-8 15,0-3-6-15,0 5-9 0,0-7-8 0,0 6-6 0,0 2-6 0,-7-2-3 16,7 5-3-16,0-5-3 0,-6 6-5 0,6 0-4 0,-5 3-2 0,5-3-5 16,0 3-2-16,-8 0-3 0,8 2-4 0,0 4-7 0,-8-5-11 0,8 5-9 15,0 0-12-15,0 0-9 0,-5 5-10 0,5-5-6 0,0 4-4 0,-6 2-3 16,-1 0 0-16,7 3-5 0,-5 1 0 0,5-1-5 0,-9 0 0 0,2 6-1 0,7 0 2 16,-5 0-2-16,5 0 6 0,-6 0-1 0,6-5 2 0,0 4 2 0,0 0-1 15,-8 0 0-15,8-2-2 0,0 1-1 0,0-4 1 0,0 2 1 0,0 5 0 16,0-12 3-16,0 5 4 0,0 0 3 0,0-3 2 15,8 3 4-15,-8-4 3 0,0 2 1 0,0-7 3 0,0 0 3 0,0 4 4 0,0-4 3 0,0 0 5 0,6 0 5 16,-6 0 5-16,0 0 8 0,0 0 13 0,5 0 11 0,-5-4 15 0,7-3 10 16,-7 2 13-16,9 1 9 0,-4-1 6 0,2-1 7 0,-1-3 4 15,-6 0 7-15,5-1 4 0,3 0 3 0,0-1 2 0,-3-2-3 0,1 4-4 16,1-3-5-16,-1-2-10 0,-6 4-6 0,8 1-7 0,-1 0-5 0,-2-1-5 0,-5-1-5 16,6 1-6-16,-6 5-5 0,6 1-6 0,-6-1-8 0,0 1-5 0,7 4-8 0,-7 0-8 0,0 0-7 15,0 0-9-15,0 0-2 0,0 0-1 0,0 4 4 0,0 1-3 16,0-1 4-16,0 7 1 0,0-2-1 0,8 7 3 0,-8-2 4 0,0 0 3 0,0 7 3 15,0-3 3-15,-8 6 5 0,8 1 2 0,0-1-3 0,0 2-6 0,-7-3-4 16,7 3-5-16,-6-3-1 0,6 3-4 0,-6-3 0 0,6-3-3 0,0 1 0 0,-5-3-4 16,5 1 0-16,0-4-1 0,0 0 0 0,0-6 0 0,0 7 1 0,0-7 2 0,0 6-1 15,0-6 3-15,5-3 0 0,-5 3 1 0,0 1-1 0,0-5 0 0,0 1 1 16,0-2-3-16,0 0 2 0,6 1-2 0,-6-5 1 0,0 0 0 0,0 0 0 16,0 0-1-16,0 5 0 0,0-5 2 0,0 0 4 0,0 0 0 0,0 0 3 15,0 0 5-15,0 0 5 0,0 0 8 0,0 0 6 0,0 0 7 0,0 0 5 16,0 0 7-16,0-5 6 0,0 5 5 0,0 0 3 0,6-5 1 0,-6 1-4 15,0 0 0-15,0-2-3 0,0 1-3 0,0 1-5 0,7-2-6 0,-7-3-4 0,0 3-7 16,0-3-5-16,0 0-7 16,0 3-8-16,8-3-10 0,-8-1-7 0,0 4-9 0,0-3-6 0,0 4-10 0,5-5-8 15,-5 6-13-15,0-1-13 0,0 5-13 0,0 0-17 0,0 0-18 0,0 0-21 0,0 0-23 0,0 0-26 0,0 0-24 0,0 0-34 16,0 0-38-16,0 0-49 0,0 0-54 0,0 0-48 16,0 0-40-16,-5 0-5 0,5 0 13 0,0 0 26 0,-8 5 31 0,8-5 35 0,0 4 41 0,0-4 41 0,0 0 43 15,0 0 48-15,0 0 52 0,0 0 56 0,0 0 71 0</inkml:trace>
  <inkml:trace contextRef="#ctx0" brushRef="#br0" timeOffset="210579.84">6833 13682 18 0,'-8'-4'95'0,"8"-2"44"0,-8 6 38 0,8-3 32 0,0-3 32 0,-5 6 29 0,5-5 28 0,0 1 28 0,-8-2 33 0,8 2 30 0,-5-1 29 0,5-1-22 0,-5 2-58 0,5 4-41 0,-9-5-33 0,9 1-18 0,0-2-13 0,-5 1-10 0,5 1-6 15,0-1-8 1,0 1-8-16,-7 4-9 0,7-6-12 0,0 0-11 0,0 6-15 0,-6-3-11 0,6 3-13 0,0 0-11 15,0 0-10-15,0-6-12 0,0 6-8 0,0-3-12 0,0 3-9 0,0 0-9 0,0 0-9 16,0 0-10-16,0 0-10 0,0 0-8 0,0 0-11 0,0 0-7 0,0 0-9 16,0 0-8-16,-8 0-6 0,8 0-3 0,0 3-5 0,-6-3-3 0,6 6 0 15,0-3-1-15,-7 3 2 0,7 0 2 0,-5 3 3 0,5 0 2 0,-8 6 5 16,2-5 1-16,-1 5 4 0,1 0 1 0,-1-2 1 0,2 8 3 0,-4-7-3 0,9 5-3 16,-5-4-2-16,0 4-6 0,-3 2-5 0,8-2-11 0,-5-5-7 0,5 5-11 15,0 2-7-15,-8-3-9 0,8 3-7 0,8-2-7 0,-8 0-3 0,0 2-6 16,5-3-6-16,3 2-2 0,-8-4-4 0,5 2-2 0,9-3 0 0,-9 1-7 15,2 2-5-15,6-8-9 0,-7 4-13 0,7-4-17 0,0 1-18 0,1-1-42 0,-2-1-52 16,2-5-66-16,-1 1-70 0,0 1-24 0,0-3 1 0,6-3 11 0,-6 0 17 0,1-3 26 16,-2 3 29-16,1-6 34 0,1 1 34 0,-9-5 41 0,10 1 41 0,-9 0 56 0,7 3 61 15</inkml:trace>
  <inkml:trace contextRef="#ctx0" brushRef="#br0" timeOffset="210955.37">6994 13877 0 0,'-6'0'10'0,"1"-4"123"0,5 4 69 0,0-5 48 15,-8 1 36-15,8-5 31 0,0 3 29 0,0 0 26 0,8-3 25 0,-8-1 23 16,5 1 24-16,-5 4 27 0,0-5 21 0,0 4-83 0,0-3-147 0,6-1-72 0,-6 5-35 16,0-4-12-16,0 5-4 0,0-8-3 0,0 9-6 0,5-3-3 0,-5 1-3 15,0 1-6-15,0-2-7 0,8 2-10 0,-8-1-8 0,8 5-10 0,-8-5-12 16,5 5-9-16,-5-4-9 0,7 4-7 0,-1 0-5 0,0 0-6 0,9 0-4 0,-10 0-6 16,1 4-5-16,7 1-3 0,-5-5-4 0,4 5-4 0,2 5-2 0,-9-6-1 15,9 7-2-15,-7-2-4 0,4-3-2 0,-4 3-5 0,2 0-3 16,3 1-3-16,-6 5-10 0,-1-5-7 0,4-1-10 0,-9 6-12 0,7-6-12 0,-2 6-13 15,-5 0-12-15,6 0-11 0,-6-6-12 0,0 7-12 0,8-2-5 16,-8-4-9-16,0 5-2 0,0-5 4 0,0-1 4 0,0-4 15 0,-8 5 14 0,8-7 20 0,0 3 20 16,0-1 22-16,0-5 19 0,0 0 20 0,-6 4 22 0,6-4 19 0,0 0 17 15,-5 0 16-15,-2-4 14 0,7 4 11 0,-9 0 8 0,4-5 7 0,5-1 4 16,-6 6 2-16,6-3-2 0,-7-3-1 0,2 2-5 0,5-5-1 0,-9 4-2 0,9-2-6 16,0-2-3-16,-7 4-8 0,7-5-7 0,-5 1-6 0,5 0-10 0,0-1-9 15,0-1-9-15,0 1-9 0,0 1-11 0,0 0-7 0,0-6-8 0,0 5-5 16,0-5-8-16,0 1-7 0,5 4-7 0,2-5-5 0,-7 0-9 0,9 6-12 0,-4-7-14 15,2 7-15-15,-1-6-17 0,8 6-18 0,-7 4-16 0,4-5-23 0,-3 6-21 16,5-2-29-16,-8 6-26 0,9 0-47 0,-1 0-58 0,-6 6-79 0,6-2-96 16,-7-4-29-16,7 10 1 0,-5-5 20 0,5 0 28 0,-8 5 34 0,0-1 32 0,4-3 40 15,-4-3 43-15,2 9 44 0,-7-8 46 0,6 5 59 0,1-4 65 0</inkml:trace>
  <inkml:trace contextRef="#ctx0" brushRef="#br0" timeOffset="211413.18">7549 13913 0 0,'5'9'33'0,"9"0"151"0,-9-3 93 0,-5-2 64 16,7-4 47-16,1 0 42 0,-2-4 35 0,-6-6 35 0,6 1 32 15,1-6 31-15,-2 0 26 0,-5 9 28 0,8-3 23 0,-8 4-117 16,6 1-198-16,-6-2-108 0,7 3-62 0,-7-3-29 0,6 0-12 0,-6 2-10 0,0 4-6 16,0 0-10-16,0-5-10 0,0 5-9 0,0 0-9 0,0 0-11 0,0 0-9 0,0 0-12 15,0 0-11-15,0 0-12 0,0 0-13 0,0 0-8 0,0 0-7 0,0 0-7 0,0 5-6 16,0-1 2-16,0-4-2 0,-6 6 1 0,6 3-1 0,0-3 4 0,0 3 5 16,0 0 1-16,0 6 7 0,0 1 0 0,0-7 2 0,0 6-5 0,0 0-3 15,0 4-6-15,0-4-4 0,0-1-8 0,0 2-6 0,0-3-6 0,6 2-2 0,-6-1-7 16,0 2-1-16,0-7-6 0,5 6-2 0,-5-6-2 0,0-3 3 0,7 4 4 15,-7-5 9-15,0-1 6 0,0 2 9 0,9-3 6 0,-9-3 9 0,0 6 12 16,0-6 14-16,0 0 14 0,0 0 16 0,0 0 12 0,0 0 14 0,0 0 9 0,0 0 6 16,-9 0 4-16,9-6 0 0,-7 3 3 0,7-3 4 0,-5 2 4 15,5-7 2-15,-6 7-5 0,-1-7-9 0,7-4-8 0,-6 7-5 0,-2-6-7 16,3 2-7-16,5-3-5 0,-7-3-1 0,1 2-3 0,0 1-1 0,6-3-2 0,-8 2-5 16,1-2-4-16,7 3-7 0,-5-4 1 0,5-2-3 0,-8 3-4 0,8 3-5 15,0-6-4-15,-6 3-6 0,6-1-2 16,0 3-4-16,0-2-3 0,0-3-2 0,0 6-2 0,0 1-3 0,6 0-1 0,-6-1-3 0,0 6-4 0,0-2-3 0,8 1-2 15,-8 6-1-15,5-7-1 0,-5 7 2 0,0 4 0 0,7-5 1 0,1 5 3 16,-8 0 2-16,6 0 2 0,0 0 2 0,1 0 1 0,-2 5 2 0,3-1 4 16,5 2 2-16,-7-1 3 0,6 5 3 0,-3-1 0 0,2 0 3 0,-4 1 1 0,7 1 3 15,-7-1-2-15,4-1 1 0,-3 6 1 0,5-6-2 0,-8 0-1 0,2 3 1 16,0-3-1-16,-2 0 0 0,2 1-3 0,-7-1-6 0,8-2993-11 16,-8 5989-11-16,0-2996-13 0,0 1-11 0,0-1-17 0,0-3-17 0,-8 3-27 0,8 1-27 0,-7-1-36 15,2-4-35-15,-2 5-68 0,0 1-80 0,2-1-76 0,-3-5-67 0,-5-1-20 16,7 5 8-16,-6-3 20 0,3 3 24 0,-3-3 35 0,1-3 34 0,2 4 42 0,-3-7 48 15,6 5 47-15,-7-5 54 0,5 0 67 0,3 0 73 0</inkml:trace>
  <inkml:trace contextRef="#ctx0" brushRef="#br0" timeOffset="211681.83">7881 13892 0 0,'12'5'19'0,"-5"1"135"0,6-6 73 0,-6 3 50 0,-2-3 38 0,4 0 33 0,-4 0 32 0,0-3 31 0,8 3 31 0,-5-6 35 0,-2 1 38 0,1 5 37 0,-7-4 37 0,6 4-89 0,-6-6-161 0,0 6-77 0,7 0-33 0,-7 0-15 16,0 0-6-16,0 0-5 0,0 0-8 0,0 0-12 0,0 0-13 0,0 0-20 0,0 0-21 0,0 0-25 0,0 6-23 15,0-6-20-15,-7 4-18 0,7-4-16 0,0 5-13 0,0-5-10 0,0 6-6 0,-6-6-4 16,6 3-2-16,-7 4-2 0,7-2-3 0,0-1-7 16,-6 1-9-16,-2-1-10 0,8 6-13 0,-5-5-14 0,-3 4-17 0,3 3-24 0,0-8-22 0,5 5-31 15,-9 0-33-15,4-3-39 0,-2 3-39 0,-1 3-67 0,3-8-76 0,-2 5-77 0,0-4-70 16,2 5-17-16,5-5 6 0,-8-1 25 0,2 1 33 0,-1 2 40 15,7-7 43-15,-6 4 47 0,6-4 49 0,0 0 53 0,0 0 53 0,0 0 69 0,0 0 72 0</inkml:trace>
  <inkml:trace contextRef="#ctx0" brushRef="#br0" timeOffset="212060.1">8381 13824 0 0,'7'-5'67'0,"0"5"75"0,-7-4 42 0,5-1 30 0,-5 1 22 0,0-2 20 16,0-3 20-16,0 3 20 0,0-4 23 0,8 5 24 0,-8 1 26 0,0-5-4 16,0 3-21-16,0 0-62 0,0-3-82 0,0 4-38 0,0 1-15 0,0-6-4 15,0 5 2-15,0 0 3 0,-8 1 1 0,8-2-1 0,0 2-4 0,-5-2-4 16,5-3-6-16,0 9-4 0,-7-9-4 0,7 3-2 16,0 6 1-16,-7-5 4 0,7 1 1 0,0-2 5 0,0 2 1 0,0 4 3 0,0 0-1 0,0 0-2 0,0 0 0 15,-5-5-4-15,5 5-9 0,0 0-5 16,0 0-12-16,0 0-13 0,0 0-14 0,0 0-12 15,0 0-16-15,0 0-10 0,0 0-13 0,0 0-12 0,0 0-11 0,0 0-11 16,0 0-11-16,0 0-8 0,0 0 0 0,0 5-3 0,0-1-1 0,0 2 4 16,5 3 2-16,-5-3 1 0,0 3 5 0,0 6 3 0,0-5 4 0,7 4 5 15,-7 0 5-15,0 0 6 0,7 2 5 0,-7-2 1 0,0 5-1 0,0-3-1 16,0 2-2-16,0 3-3 0,0-2-3 0,0 1-3 0,0-2-2 0,0-2-4 0,0 3-6 16,5-5-5-16,-5 2-7 0,0-1-7 0,0-1-8 0,0 2-9 0,0-7-10 15,0 0-11-15,0-5-12 0,0 7-12 0,0-7-12 0,8 1-14 0,-8 2-13 16,0-3-13-16,0-4-13 0,0 5-12 0,0-5-14 0,0 0-12 0,0 0-12 15,0 0-10-15,0 0-9 0,0 0-29 0,0 0-38 0,0 0-56 0,0 5-65 0,0-5-27 16,0 0-10-16,0 0 13 0,0 0 24 0,0 0 27 0,0 0 31 0,0 0 33 0,0-5 33 16,0-4 35-16,0-3 35 0,-8 8 49 0,8-7 55 0</inkml:trace>
  <inkml:trace contextRef="#ctx0" brushRef="#br0" timeOffset="212311.7">8570 13751 0 0,'14'24'48'0,"-9"-8"164"0,3-7 97 0,-8 1 66 16,5-10 52-16,3 5 41 0,-8-5 34 0,6-15 31 0,-1-19 29 0,-5 4 27 16,8 6 26-16,-1 15 24 0,-1-1 23 0,2 4-134 0,-3 1-227 0,0 1-116 15,3 4-67-15,-2 0-31 0,-6 0-16 0,7 0-7 0,-1 0-7 0,1 0-4 0,0 0-5 16,-7 4-7-16,7-4-5 0,-2 5-8 0,-5 1-4 0,7-2-4 0,-1 6-2 16,-6 0-5-16,8 0-3 0,-8-1-2 0,6 0-2 0,-6 7-2 0,0-7 3 15,0 6-6-15,0 0-5 0,-6 4-10 0,6-4-15 0,-8 6-21 0,-5 1-25 16,1-2-34-16,-2 5-34 0,1-6-34 0,-6 7-39 0,-7-4-35 0,-1 5-38 0,1-5-79 15,0-2-97-15,2 5-71 0,-3-10-48 0,1 4-6 0,-8-4 16 0,10-6 32 16,-3 1 41-16,-1 1 46 0,5-8 48 0,-4-3 51 0,1 7 50 0,7-7 50 0,-7-7 54 16,0 7 74-16,7-3 86 0</inkml:trace>
  <inkml:trace contextRef="#ctx0" brushRef="#br0" timeOffset="-213785.44">769 15364 72 0,'-7'-6'151'16,"-2"-3"48"-16,9 3 34 0,-5 2 30 0,5-1 26 0,-6-1 26 0,6 2 26 0,0-1 28 0,0 5 30 0,0-4 28 0,-7-1 24 0,7 5-58 0,0-6-105 0,0 6-67 0,0 0-46 0,0 0-26 0,0 0-12 0,0 0-10 0,0 0-9 0,0 0-12 16,0 0-15-16,0 0-15 0,0-4-19 0,0 4-17 0,0 0-15 0,0 0-13 0,0 0-12 0,0 0-5 0,0 0-1 0,7 0 0 0,-7 0 5 15,0 0 4-15,6 0 7 0,-1 0 5 16,-5 4 7-16,9-4 5 0,3 6 4 0,-5-6 6 0,5 5 6 0,3-1 6 0,-3-4 11 0,8 5 1 0,-1-1 1 0,2-4-3 16,2 6-3-16,6-6-4 0,-5 5-4 0,10-5-4 0,-2 0-4 0,0 0-4 0,1 0-4 15,7 0-4-15,-2 0-2 0,1 0-3 0,6 0-5 0,-6 0-2 0,8 0-4 0,5 0-4 16,-6 0-2-16,6 0-4 0,1 0-2 0,-2 4 0 0,0-4 2 0,8 0-1 15,-7 0-1-15,7 6-1 0,1-6-1 16,-10 6 1-16,10-6 1 0,-2 0 3 0,7 3 0 0,-1-3 5 0,-4 6 2 0,6-6 2 0,6 0 0 0,-9 4 1 16,8-4-2-16,-5 0 1 0,13 5 2 0,-8-5-1 0,0 0 2 0,3 0-2 0,-4 0 1 15,1 0-3-15,9 0-1 0,-9 0-5 0,0 0-1 0,8 0-2 0,-7 0 2 16,-1 0 0-16,-1 0 1 0,4-5-2 0,-8 5-1 0,5-4-1 0,-8 4 0 0,3-6 2 16,-6 3 3-16,4-3 4 0,-6 0 6 0,2 2 4 0,-2-1 4 0,-5-1 1 15,-1 2 3-15,-1-1 1 0,-7-4-1 0,4 3 2 0,-4-4 1 16,-4 7 2-16,-1-9 2 0,-7 3-4 0,7 4-1 0,-5-5-2 0,-2 1-2 0,0 5-5 15,-6-8-1-15,6 3-1 0,-6 4-1 0,1-5-2 0,-1 7 1 0,-8-7-3 16,3 5 1-16,-2-5-1 0,1 4-3 0,-1-3 0 0,-6 4-2 0,1 1-1 0,-2-2-3 16,2 2-3-16,-8-1 0 0,6-1-2 0,-3 6-2 0,-2-3 0 0,-2 3 2 15,-5 0 0-15,6-6 0 0,-6 6 0 0,0 0 2 0,0 0 1 0,0 0 1 16,0 0 1-16,0 0-1 0,0 0 1 0,0 0-2 0,0 0 0 0,0 0-4 0,0 0-4 16,0 0-6-16,0 0-6 0,0 0-10 0,0 0-7 0,0 0-11 15,0 0-9-15,0 0-13 0,-6 6-9 0,6-6-11 0,0 0-10 0,0 0-11 0,0 0-8 16,0 0-10-16,0 0-6 0,0 0-10 0,0 0-8 0,0 0-8 0,0 0-8 15,0 0-6-15,0 0-10 0,0 0-7 0,-5 3-19 0,5-3-24 0,0 0-42 0,0 6-49 16,-7-1-49-16,7-5-46 0,-9 4-8 0,4-4 10 0,-2 6 20 0,1-6 25 0,1 0 28 16,-11 0 30-16,5 0 33 0,-2 0 32 0,0-6 42 0,-8 2 45 0,-5-1 53 0,7-1 69 15</inkml:trace>
  <inkml:trace contextRef="#ctx0" brushRef="#br0" timeOffset="-212253.8">1387 15949 37 0,'0'0'116'0,"-7"-4"42"0,7 4 34 16,-5-6 29-16,-4 6 26 0,9-5 26 0,-7 5 22 0,2-4 26 0,-1-2 23 0,6 6 27 0,-7-5 27 0,1 1-38 0,-2-1-76 0,3 5-49 0,5-4-36 0,-7-2-18 0,0 6-7 0,2-4-7 0,5-1-5 0,-7 5-3 0,-1-6-5 0,3 6-6 0,5-3-10 0,-7 3-5 0,7 0-11 15,-7-7-6-15,7 7-6 0,-5 0-5 0,5-5-9 0,0 5-2 0,0 0-5 0,-8 0-3 16,8 0-6-16,0-4-10 0,0 4-11 0,-7 0-5 0,1 0-4 0,6 0-8 16,0 0-12-16,-6 0-11 0,-1 4-9 0,2-4-6 0,-3 5-6 0,2-5-7 0,-1 7-5 15,1-4-6-15,1 3-1 0,-11-1-1 0,4 5 5 0,6-6-2 0,-8 5-2 0,2 2 1 16,-2-2 3-16,1 1 0 0,1-1 2 0,0 1 0 0,-3 4 3 0,2-2 1 16,2 3-3-16,3-6 0 0,-5 4-4 0,7 2-2 0,-6 0-4 0,3 0-2 0,4-5-3 15,-2 5 2-15,1 0 0 0,6-2 0 0,0 2-1 0,-8-4 2 0,8 4-4 0,0-2 0 16,8-4-2-16,-8 6 5 0,0-3 2 0,6 1 5 0,-6-4 4 0,7 2 3 15,-2-1 1-15,4 0 2 0,-4-5-1 0,2 4 4 0,-1-5 3 0,7 2 3 0,-5-1 0 0,-3-1 4 16,8-4 6-16,-7 0 2 0,9 0 2 0,-10 0 6 0,9 0 7 0,-1-4 3 16,0-1 6-16,-2-1 5 0,4 2 6 0,-9-5 4 0,12 4 3 0,-2-11 3 15,-11 7 2-15,14-1 6 0,-6 1 3 0,0-6 2 0,-7 0-1 0,9 0 2 0,-3 2-3 16,0-2-2-16,-4 0-3 0,4 0-3 0,-5-4-3 0,5 4-2 0,-4-5 1 0,-2 1-2 16,1 4 0-16,-1-4-4 0,-1 4-4 0,2-6-3 0,2 3-4 0,-9-1-1 15,5-2-4-15,-5 3 0 0,7-3 1 0,-7 2-4 0,0-5 0 0,0-1-6 16,0 7-4-16,0-9-2 0,0 3 2 0,0-1-5 0,0 1-4 0,0 0 1 0,-7 5-3 15,7-5 0-15,-5 3-4 0,5 2-1 0,-9 5 0 0,9-6-2 16,-7 6 1-16,7 4 1 0,-5-4 1 0,-1 4-2 0,6 0-3 0,-7 5 0 0,7-4-2 0,0 3-2 16,-6 2-3-16,6 4-6 0,0-5-6 0,0 5-7 0,0 0-6 0,0 0-3 15,0 0-2-15,-8 5-1 0,8-5-2 0,0 4 0 0,0 5 0 0,0 2 1 0,-5-1 1 16,5 5 2-16,0-2 6 0,-7 7 4 0,7 5 6 0,-7-1 5 0,7 1 6 16,-5-1 4-16,5 6 3 0,0-6-1 0,-7 10 1 0,7-6 0 0,0 3 1 0,0-1 0 15,-8-2 1-15,8-4-3 0,0 6 1 0,0 0-1 0,8-7 2 0,-8 3 0 16,0-2-2-16,7 1 2 0,-7-7 0 0,5 1-2 0,-5 7-2 0,7-7-1 0,-7-4-2 15,7 3-4-15,-2-2-4 0,3-1-1 0,-8 0-6 0,6-6 1 0,1 1-4 16,-1-1-1-16,6 0-5 0,-3 2 2 0,-4-7 2 0,8 2-1 0,-8 0 5 0,11-2 3 16,-11 1 1-16,9-5 4 0,-1 0 2 0,-1 0 5 0,8 0 3 0,-8 0 3 15,2-5 5-15,-1 1 1 0,8-2 5 0,-11-4 2 0,11 5-1 0,-8-5-2 0,1 1 2 16,-1 4 1-16,0-5 1 0,-2-5-1 0,5 6 3 0,-11-2 0 0,0 3 2 16,8-7 3-16,-5 4-1 0,0-4 3 0,-3 2-1 0,1 3 1 0,1-5-1 0,-7 0 0 15,6-3-3-15,2 3 3 0,-8-1-1 0,5 2 2 0,-5-2 1 0,0 1 1 16,7 1-3-16,-7 0 2 0,0-1-1 0,0 0 2 0,0 6-1 0,0-6 5 0,-7 6 1 15,7 0 3-15,0-7-1 0,-5 7 2 0,5 0-1 0,-8 3-4 0,8-3 0 16,-6-3-4-16,-1 8-2 0,7-1-5 0,-6-4-4 0,1 9-8 0,-3-4-5 0,0-2-7 16,3 6-6-16,-3 0-5 0,-2 0-5 0,1 0-3 0,2 6-3 0,2-2-2 15,-9 1-1-15,9 4-1 0,-3-5-2 0,3 8 1 0,-2-3 4 0,-7 0 1 16,8 6 3-16,-1 1 2 0,2-7 3 0,-4 6 3 0,4-2 1 0,0 2 2 0,-3 5 2 0,3-6-2 16,5 0 5-16,-8 1-2 0,0 6 3 0,8-8 2 0,-5 2 1 15,5 0 0-15,0 4-1 0,0-4 0 0,0 0 2 0,0 0-2 0,0 0 0 0,0-6-2 16,0 7 0-16,5-3-6 0,-5-2-3 0,8-2-2 0,0 0 1 0,-8 3-2 15,5-3 2-15,3 0-1 0,2 1 0 0,-1-5 1 0,-4 5 0 0,2-4 1 0,6-2-1 16,-6 1 4-16,0-1 3 0,6-4 6 0,-8 0 5 0,9 0 4 0,-9 0 1 0,11 0 0 16,-11-4 3-16,8 4 1 0,-8-5 3 0,11-5 2 0,-11 4 3 0,8 2 1 15,-7-7 2-15,7 2 0 0,-6 0 1 0,-1-1 0 0,7 1 0 0,-5-6-1 0,-3 4-1 16,1-2 2-16,7-3-3 0,-13 7 2 0,7-6 3 0,1 6-1 0,-2-6 0 16,-6 0-2-16,6 5 1 0,1-5-3 0,-7 0 1 0,0 0-1 0,5 6 1 15,-5-4-1-15,0-2 1 0,0 0-1 0,8 0 0 0,-8 5 0 0,0 1 0 0,0-2 0 16,0 1 3-16,0 1 0 0,0 4 4 0,0 5-3 15,0-4-1-15,0 4-7 0,0 0-9 0,0 0-10 0,0 0-11 0,0 0-4 0,-8 4-4 16,8 1 0-16,0-1-2 0,0 1-4 0,-5 5-1 0,5 1-5 0,0 2-3 0,0 2-3 0,0 0-1 16,0 0 1-16,5 0 5 0,-5 4 8 0,0 2 7 0,0-3 2 0,8-3 0 0,-8 4-1 15,6 0-4-15,-6-4-1 0,7 6-3 0,-1-8 0 0,-6 1 1 0,5 1 3 16,2 1 3-16,2-7 4 0,-4 0 6 0,2 2 1 0,4-7 3 0,-2 8 1 16,-2-8 2-16,4 1 3 0,-3-5 5 0,5 0 3 0,-6 0 5 0,-2 0 3 0,9 0 0 15,-9-5 7-15,3 1 4 0,5-2 8 0,-7 0 7 0,-1-3 3 0,3-1 9 0,5 1 4 16,-5 0 4-16,-3-6 5 0,0 3-1 0,4-2 4 0,-9 1 5 0,7-8 1 15,-2 6 3-15,1-4-1 0,-6 4-4 0,7-4-6 0,-7-5-9 0,6 3-4 16,-6 3-5-16,0-7-4 0,0 1-5 0,0-1-4 0,0 1-4 0,0-6-3 16,0 6-4-16,-6-4-5 0,6-2-3 0,-7-1-4 0,7 3 0 0,0-2 0 0,-6 2 1 15,1 2-1-15,5 3 2 0,-7-3 1 0,-2 7 4 0,9 1 2 0,-5 2-1 16,5 2 1-16,-5 4-2 0,5 1-8 0,0-3-7 0,0 9-8 0,-8 3-9 0,8 0-4 16,0 0-5-16,0 3-2 15,-5 4-2-15,5 2-5 0,-8 0-1 0,8 6-4 0,-8 6-2 0,8-3 1 0,-5 7-1 0,-1 5 4 0,-2-2 5 0,8 7 3 16,-5-1 1-16,5 6 0 0,-8-7 3 0,8 7-3 0,-5-6-1 0,5 5 1 15,0-5-1-15,0-4-1 0,0-2 0 0,0 2-2 0,5-2 1 16,-5-7-3-16,8 3 0 0,-3-5-1 0,-5 2-2 0,8-8-8 0,-2 1-10 0,-1 1-11 0,11 1-14 0,-11-7-15 16,3 0-15-16,-3 2-16 0,0-7-22 0,4 2-19 0,-2 0-21 0,-2-2-18 15,1 1-19-15,-6-5-25 0,7 4-23 0,-7-4-40 16,0 0-47-16,0 0-43 0,0 0-43 0,0 0-4 0,-7-4 15 0,1 4 25 0,1-5 29 0,-2 1 33 0,-2-2 35 16,-1 0 35-16,2 2 37 0,-5-1 40 0,5-5 43 0,-3 5 52 0,3-4 69 15</inkml:trace>
  <inkml:trace contextRef="#ctx0" brushRef="#br0" timeOffset="-211684.31">1941 16189 0 0,'-8'-11'1'0,"3"3"84"0,-3 3 66 0,2-5 45 0,1-1 39 0,-2 7 39 0,-2-7 38 0,4 2 35 0,-1-1 34 0,-1 6 31 0,2-7 26 0,5 7 17 0,-9-7 12 0,9 7-66 0,-7-1-110 0,7 1-68 0,0-2-49 0,0 3-32 0,7-3-27 0,-7 0-26 0,9 3-25 0,-9-3-21 0,5 0-20 0,2 6-13 0,-1-4-14 0,-1-1-5 0,11 1-5 0,-5-1 2 0,2 1 1 0,7-2 4 16,-6 0 5-16,4 3 2 0,1-3 2 0,10 0 2 0,-3 6-1 0,-8-3 1 0,8-3-2 0,6-3-2 0,-5 9-3 0,-1-6-9 0,0 2-12 0,-6-1-13 0,5 1-17 16,1 4-14-16,-6-6-12 0,1 6-11 0,-9-5-5 0,1 5-3 0,1 0-2 15,-4 0 0-15,-2 0 1 0,-2 0 9 0,1 0 13 0,1-4 25 16,-8 4 31-16,0 0 35 0,0 0 35 0,0 0 29 0,0 0 25 0,0 0 16 15,0 0 18-15,0-6 13 0,0 6 13 16,0-5 14-16,-8 1 12 0,8 4 5 0,0-5 2 0,-7 1-8 0,7 4-16 0,-6-6-14 0,6 2-18 0,-8-1-10 0,3-1-9 0,0 3-6 16,-3 3-7-16,2-7-7 0,-1 2-7 0,1 1-10 0,-1-1-8 0,2 1-10 15,-4-2-8-15,4 3-10 0,-2 3-9 0,7-6-6 0,-6 6-7 0,0-6-5 0,6 6-7 16,0 0-4-16,-8 0-6 0,8 0-7 0,0 0-4 0,0 0-3 0,-7 0-8 16,7 6-2-1,-5-6-4-15,5 6-1 0,-8-3 2 0,8 3-1 0,-6 3 1 0,1-5 1 16,-3 8 4-16,8-3 0 0,-5 0 3 0,-2 6-1 0,0-6 3 0,0 6 3 15,1-5 2-15,-1 5 2 0,7 0 2 0,-6 0-1 0,6 4 1 0,-7-5-1 16,7 5 1-16,-6-4-1 0,6 4 1 0,0-4 0 0,-7 6 2 0,7-3-1 16,0-3-1-16,0 6 0 0,0-8 0 0,0 2-1 0,0 0-3 0,0 0-1 0,0-2-4 15,0-2-3-15,7 5 0 0,-7-7-3 0,6-5 1 0,-6 5-2 0,7-3 1 0,-7 3-1 16,6-9 2-16,1 5 0 0,-1 2 3 0,-6-7 1 0,7 0 5 0,0 0 3 16,0-7 3-16,6 7 5 0,-8-5 3 0,1 1 3 0,2-7 6 0,4 7 2 15,-4-5 4-15,4 0 3 0,-5-3 4 0,7 3 3 0,-9-6 4 0,2 2 4 16,6 1 4-16,-7-3 3 0,2 1 2 0,-3 1 5 0,0-8 0 0,9 6-2 0,-7 2 2 15,1-8-3-15,-3 6-2 0,1-4-2 0,2 4 2 0,-8 0-1 0,5-3-3 16,3 8-1-16,-1-5-2 0,-7 9-3 0,6-3-4 0,-6 0-1 0,0 3-5 16,6 2-4-16,-6 4-3 0,0 0-5 0,0 0-4 0,0 0-1 0,0 0-2 0,5 4-3 15,-5 2-2-15,0 3-2 0,0-3-1 0,7 3-3 0,-7 0-2 0,0 7-1 16,8-2-1-16,-8 2 3 0,6-1 3 0,-6 3 0 0,0 1 1 0,0-4-4 16,0 4-3-16,0-4-7 0,0 6-6 0,0-8-7 0,0 1-9 0,0 1-8 15,0 1-9-15,0-2-10 0,0 1-11 0,0-5-15 0,7 0-21 0,-7 4-19 16,0-10-20-16,0 7-28 0,0-2-28 0,0-2-31 0,0 2-32 0,0-4-54 0,0-1-69 15,0-4-73-15,0 0-74 0,0 4-20 0,0-4 6 0,0 0 23 0,0 0 32 0,0 0 37 16,0-4 39-16,0-5 45 0,0 3 49 0,0-4 50 0,0 1 52 0,0-6 65 0,6 1 71 16</inkml:trace>
  <inkml:trace contextRef="#ctx0" brushRef="#br0" timeOffset="-211258.68">2807 15915 0 0,'0'0'11'0,"0"0"104"0,-8 0 61 16,8 0 47-16,-5 0 37 0,5 0 40 0,0 0 37 0,0-5 36 0,-8 5 37 0,8-4 33 0,-6-2 34 0,6 2 22 0,-5 4 19 0,5-5-68 0,0-1-112 0,0 6-64 0,0 0-34 0,-7-3-25 0,7 3-18 0,0 0-20 0,0-7-24 0,0 7-19 0,0 0-23 0,0 0-17 15,0-5-21-15,0 5-19 0,7 0-15 0,-7-4-15 0,0 4-14 0,5-5-7 16,1 5-9-16,-6 0-6 0,13-4-4 0,-5 4 0 0,-3-6-4 0,9 6-11 16,-1-3-17-16,0 3-20 0,0 0-19 0,0-6-24 0,8 6-24 0,-9 0-31 15,0 0-32-15,1 6-61 0,1-6-73 0,-2 0-83 0,2 0-78 0,-1 0-30 0,-8 3-4 16,2-3 20-16,2 0 29 0,-4 0 34 0,1 6 37 0,-6-6 42 0,0 0 45 0,0 0 48 16,0 4 49-16,-6-4 65 0,1 5 71 0</inkml:trace>
  <inkml:trace contextRef="#ctx0" brushRef="#br0" timeOffset="-211085.97">2904 16003 0 0,'-5'15'5'0,"-3"-2"122"0,-5 2 89 0,5 0 62 16,3-5 48-16,0-1 36 0,-3 2 28 0,2-1 25 0,6-1 22 0,0-3 19 16,0-2 19-16,-7 1 16 0,7-5 19 0,0 4-87 0,0-4-145 0,0 0-95 0,0 0-67 15,0 0-35-15,0 5-20 0,0-5-8 0,0 6-3 0,0-6-3 0,0 4 0 16,0-4-1-16,0 0 0 0,0 0-3 0,7 5-3 0,-7-5-4 0,6 0-4 16,-6 0-8-16,8 0-8 0,-3 0-11 0,0 0-13 0,9 0-16 0,-7 0-17 0,1-5-27 15,4 5-28-15,0-4-37 0,1 4-34 0,1-6-81 0,-2 6-99 0,2-5-75 16,-7 1-61-16,4-1-18 0,5 1 0 0,-5-6 16 15,1 5 26-15,4-5 29 0,-11-1 33 0,9 2 44 0,-9-1 44 0,3-5 50 0,-3 6 54 16,2-6 72-16,-7 6 87 0</inkml:trace>
  <inkml:trace contextRef="#ctx0" brushRef="#br0" timeOffset="-210605.2">3491 15891 0 0,'6'9'25'0,"2"-3"141"0,-3-2 75 0,-5 1 50 0,5-5 35 0,-5 4 26 0,0-4 18 0,0 0 18 16,0 0 13-16,0 0 21 0,0 0 20 0,0-4 23 0,0 4 22 0,0 0-103 15,0-5-176-15,0 1-87 0,0 4-39 0,-5-6-14 0,5 6-2 0,-5-4 4 16,5 4 8-16,0 0 5 0,-8 0 5 0,2 0-5 0,6 0-5 0,-7 0-12 0,-1 0-13 16,8 4-13-16,-5-4-10 0,-2 6-8 0,0-2-10 0,7 1-6 0,-5-1-5 15,-2 1-7-15,7 5-5 0,-6-5-7 0,6 1-5 0,-8-2-3 0,8 1 0 16,0 5 1-16,0-6 0 0,0 1 1 0,0 1 0 0,0-3-2 16,8 3 2-16,-8 0 2 0,6-3-3 0,-6 3 3 15,7-6-1-15,-2 6 4 0,2-6 1 0,5 4 0 0,-4-4 1 0,5 0 1 16,-5 0 2-16,2-4 2 0,4 4 0 0,-7-6 3 0,6 0-1 0,1 3 4 0,-1-3 0 0,0 0 1 0,-2-3 2 0,4 4 3 15,-3-5 2-15,0 1 5 0,4 5 3 0,-5-7 8 0,1 1 4 0,-3 1 12 16,-4 0 10-16,8 3 13 16,-8-3 11-16,-5 0 9 0,8-3 6 0,0 8 5 0,-8-5 4 0,0 0 2 0,0 3 3 0,0-3-5 0,0-3-3 0,-8 3-4 0,8-4-4 15,-8 2-11-15,3-5-7 0,-1 7-12 0,-1-6-13 0,2 2-9 16,-9-2-5-16,7 5-8 0,-4-4-3 0,-5-1-3 0,-2 6-4 0,4-7 1 16,-4 7 1-16,-3-1-2 0,8 5 0 0,-6-4-2 0,-2 9-3 15,11-6-3-15,-11 0-4 0,8 6-6 0,-1 6-4 0,2 0-5 0,-2-2-5 0,8 1-4 0,-1 4 1 0,2 1-2 16,-3-1-2-16,2 6 0 0,6 0-1 0,-5 5-1 0,5-7 2 0,-8 8 3 15,8-2 4-15,0 6 5 0,0-5 8 0,-5-1 3 0,5 5 6 0,0-5 3 16,0 2 2-16,0 3 2 0,0-5-1 0,0-4 2 0,0 4-3 0,0 1 0 0,5-5 0 16,-5 4 1-16,8-4-1 0,-8 0-2 15,5 0-2-15,1-2-5 0,2 2-9 0,-3 0-12 0,2-5-17 0,-1 4-20 0,8-4-24 0,-7 1-26 0,5-1-27 0,0-1-33 16,-4-5-34-16,5 7-70 0,0-8-79 0,0 3-73 0,0-6-66 0,0 6-19 16,-7-6 7-16,7 0 19 0,0-6 31 0,1 0 35 0,-9 3 39 0,10-8 41 15,-9 3 45-15,0-4 47 16,1 3 49-16,-2-6 67 0,2 1 77 0</inkml:trace>
  <inkml:trace contextRef="#ctx0" brushRef="#br0" timeOffset="-209887.12">3828 15656 31 0,'0'-5'119'0,"0"1"50"0,0-2 39 0,0 2 35 0,0-1 30 0,0 0 33 0,0 1 33 0,0 4 33 0,0-6 32 0,-7 6 32 0,7 0 32 0,0-6-31 0,0 6-69 0,0-4-54 0,0 4-48 0,0-5-22 16,0 5-12-16,0 0-8 0,0 0-7 0,0 0-8 0,0-4-13 0,0 4-15 0,0 0-16 0,0 0-14 0,0-6-16 0,0 6-16 0,0 0-16 0,0 0-16 0,0 0-14 16,0 0-15-16,0 0-16 0,0 0-13 0,0 0-13 0,0 0-7 0,0 0-7 0,0 0-4 15,0 0-3-15,7 6-2 0,-7-6 1 0,9 4-1 0,-4 5 0 0,2-3 3 16,-1 4 2-16,-1 0 2 0,4 4 4 0,-2-5 1 0,-2 6 4 0,8 0-3 15,-7 0 0-15,2 0-1 0,4 4-2 0,-6-4-2 0,2 3-2 0,-3-2-2 16,8 4-2-16,-5-7-7 0,-2 2-14 0,7 0-13 0,-6 0-15 0,-1 1-20 16,7-2-17-16,-8-4-18 0,3 3-18 0,-2-2-24 0,1-2-29 0,-1 1-27 0,1-1-25 15,-2 1-24-15,-5-5-20 0,9 4-45 0,-9-3-46 0,0 3-56 0,0-3-58 16,5 0-9-16,-5-6 11 0,0 0 24 0,0 0 27 0,0 0 37 0,0 0 43 0,0 0 37 16,0 0 39-16,0-12 40 0,0 9 41 0,0-3 54 0,0-3 63 0</inkml:trace>
  <inkml:trace contextRef="#ctx0" brushRef="#br0" timeOffset="-209687.99">4058 15833 65 0,'0'-12'144'0,"-9"3"48"0,9 0 40 0,0-6 37 0,-5 5 36 0,-2-5 35 0,1 0 38 16,-1 6 32-16,1-7 34 0,6 3 34 0,-8-1 32 0,3-1-49 0,5-1-94 16,-5 7-59-16,5-6-36 0,-8 6-22 0,8 0-8 0,-6 3-13 0,6-4-12 15,0 5-15-15,0 1-18 0,-7 4-16 0,7 0-19 0,0 0-20 0,0-6-21 0,0 6-20 16,0 0-18-16,0 0-15 0,0 0-16 0,0 6-14 0,-8-2-10 0,8 1-12 16,-5-1-8-16,5 8-8 0,-6-3-7 0,6 6-2 0,-8-2 0 0,8 8-4 15,-5-6 1-15,-3 3-5 0,3 3-12 0,-3 3-12 0,8-5-16 0,-6 6-22 0,1-7-21 16,-2 9-31-16,-1-9-33 0,8 7-38 0,-6-1-38 0,-1-5-74 0,7 5-91 15,-6-3-67-15,6-3-58 0,-5 3-10 0,5 4 11 0,0-10 28 0,0 3 31 0,0-3 39 16,0 0 40-16,0-5 46 0,0-1 48 0,0 0 52 0,5-3 55 0,-5-6 70 16,0 0 83-16</inkml:trace>
  <inkml:trace contextRef="#ctx0" brushRef="#br0" timeOffset="-209035.08">4221 15500 0 0,'5'4'48'0,"-5"-4"163"0,0 0 90 16,0 0 62-16,0 0 45 0,0 0 35 0,0 0 28 0,5-4 23 0,-5-1 20 0,0-1 19 0,0-3 21 16,9 5 24-16,-9 4 22 0,5-5-135 0,-5-1-223 0,7 6-113 0,1-4-55 15,-2 4-24-15,-6-6-8 0,6 6 1 0,-6 0 7 0,7 6 4 0,-2-6 3 0,3 0 3 16,-8 4-4-16,6 2-2 0,1-1-8 0,-1 5-4 0,-6-7-4 0,5 8-4 16,2-1-1-16,2 5-6 0,-9-6 0 0,5 6-10 15,0-2-5-15,-5 3-5 0,8 4-4 0,-8-7-5 0,5 8-3 0,-5 3-5 0,0-5-4 0,0 5-6 0,0 0-5 16,0 1-11-16,0-1-11 0,0 3-10 0,0-5-13 0,0 5-12 0,-5-5-10 0,5 4-12 15,0-7-11-15,0 0-9 0,0 1-13 0,-8-1-10 0,8-4-12 0,0 0-8 16,0 0-10-16,0-6-5 0,0 7-2 0,-5-13-1 0,5 9 1 16,0-3 1-16,0-5 0 0,-5 5 2 0,5-3 1 0,0-1 11 0,-9-5 15 0,2 4 18 15,7-4 22-15,-5 0 27 0,-1 0 25 0,6 0 25 0,-7 0 23 0,1 0 25 16,-2-4 23-16,8 4 23 0,-5-5 26 0,-2-1 25 0,1 6 22 0,6-9 15 16,-6 5 13-16,-2-2 6 0,1 3 4 0,7-9 2 15,-5 9 3-15,-4-9 1 0,9 3 2 0,-5 0-2 0,5-1-5 0,-5 1-5 0,-3-6-8 0,8 0-5 0,0 0-9 16,-5 5-5-16,5-10-10 0,0 7-8 0,-8-8-8 0,8 6-11 0,0-4-8 0,0 1-15 15,8-3-13-15,-8 2-9 0,0-2-9 0,5 8-6 0,3-7-7 0,-8 4-7 16,5 3-5-16,0-1 0 0,4 4-4 0,-4-1-2 0,2 1-1 0,7 1-2 16,-8 0 1-16,6 3 3 0,-4 2-1 0,5-1 2 0,-2 5 1 0,5-5 1 15,-6 5 0-15,11 5 1 0,-8-5 1 0,6 5 1 0,1-1 1 0,-8 6 0 16,8-1-1-16,-1 3-2 0,-3-3-3 0,2 0-3 0,-4 6-4 0,4-6-3 0,-5 7 1 16,0-2-3-16,0 1-2 0,1-2-3 0,-7 3-3 0,6-1-2 15,-7-1-4-15,-1 5-2 0,3-4-5 0,-1 4-1 0,-7-4-6 0,6 6-4 16,-6-8-5-16,0 7-3 0,6-5-6 0,-6-1-2 0,0 0-1 0,0 1-3 0,-6-3-1 15,6-3-1-15,0 4 0 0,-6-1 1 0,6-9 0 0,-7 9 6 0,7-9 5 16,-8 3 9-16,3-2 5 0,-1 1 7 0,6-1 6 0,-8-4 5 0,3 6 5 0,-2-6 4 16,-1 0 3-16,2 0 6 15,6 0 3-15,-6 0 5 0,-1-6 4 0,2 6 1 0,5-4 4 0,-8 4 2 0,2-5 4 0,6 1 4 0,-7-2 5 0,7 3 3 0,-6-9 4 16,6 9 2-16,0-3 3 0,-5-4 2 0,5 1 3 0,0 0 2 0,-7-3-2 16,7 3-1-16,0 0-4 0,0-6-5 0,0 0-6 0,0 0-8 0,0-4-9 15,7 4-7-15,-7-3-5 0,5-7-8 0,1 4-5 0,1-3-8 0,-1 0-7 16,2-1-3-16,-3 1-5 0,8-1-7 0,-7 7-7 0,9-6-9 0,-10 3-8 0,9 7-14 15,-1 0-14-15,-6-2-18 16,5 7-19-16,0-2-25 0,-4 2-26 0,5 5-29 0,-7 4-36 0,-1-6-29 0,3 6-31 0,0 0-51 0,-3 6-59 0,3-6-68 0,-3 4-66 16,0 1-16-16,-5-1 11 15,9 7 27-15,-9-7 34 0,7 5 40 0,-7 3 42 0,0-8 46 0,0 6 49 0,5 0 46 0,-5-1 47 0,0-5 61 0,0 8 65 0</inkml:trace>
  <inkml:trace contextRef="#ctx0" brushRef="#br0" timeOffset="-208134.61">4845 15793 0 0,'5'6'25'0,"-5"-2"147"0,8-4 90 0,0 0 62 0,-8 5 47 0,0-5 33 0,5-5 29 0,-5 5 26 0,6-4 24 0,-6-7 25 0,8 7 26 0,-3-2 28 0,2-4 27 0,-7 1-103 0,6-2-181 0,1 7-100 0,0-5-58 0,-7-3-24 0,7 3-9 0,-7 5-1 0,5-7 2 0,-5 8 2 0,8-7 1 0,-8 5-3 0,0-1-5 0,0-4-6 0,0 5-6 15,0 1-6-15,0-1-7 0,0 1-8 0,0 4-11 0,-8-6-8 0,8 6-12 16,-5-4-8-16,5 4-13 0,-7 0-8 0,7 0-8 0,-7-5-11 0,0 5-10 0,1 0-14 16,-1 0-10-16,2 5-10 15,-3-5-7-15,2 4-8 0,1 2-2 0,-3-2-3 0,0 1 2 0,-5 4 3 0,8 1-1 0,0 1 3 16,-4 2 1-16,4-2 5 0,-2 2-1 0,1 3 2 0,6-1 2 0,-7 3-1 0,0-6 0 0,7 7 1 15,0-10 0 1,-7 6-1-16,7 0-2 0,0-6 0 0,0 6-2 0,0-6 1 0,0 1-1 0,0 1 2 0,0-1 1 0,7-6 4 0,-7 5 2 0,0-4 4 0,7 1 2 31,-7-2 4-31,0 1 3 0,7 1 5 0,-7-6 5 0,6 4 6 0,1-4 8 16,-7 0 7-16,5 0 10 0,4 0 6 0,-4 0 5 0,0-4 10 0,3 4 7 16,5-6 7-16,-5 1 9 0,-3 1 8 0,9-7 4 0,-9 7 8 0,2-5 5 0,6 3 7 15,-6-3 2-15,0 0 2 0,-2 2 1 0,3-2 0 0,-3 0-3 0,-5 0-3 16,8-3-4-16,-2 3-7 0,-6-6-5 0,5 6-6 0,-5-1-4 0,7-5-9 15,-7 5-8-15,0-4-8 0,9 4-10 0,-9 1-8 0,0-6-7 0,5 5-8 16,-5 5-8-16,0-4-6 0,0 3-7 0,0 2-5 0,0 4-5 0,0 0-3 0,0 0-7 16,0 0-3-16,0 0 2 0,0 0 2 0,0 10 2 0,0-7 4 0,0 8 1 15,0 2 3-15,0 3 6 0,0-1 0 0,0-1 3 0,6 6 0 0,-6 0-3 0,0-1-2 16,0 2-2-16,0-3-6 0,7 1-2 0,-7 2-3 0,0-3-3 0,5 3-4 16,-5-8-4-16,9 2-3 0,-2 0 0 0,-7 0-2 0,5-5 5 0,1-1 3 15,1 0 5-15,-1 3 10 0,2-9 9 0,-3 3 10 0,2 0 5 0,0-6 5 0,-2 0 4 16,10 0 5-16,-10 0 5 0,9 0 3 0,-9-6 5 0,10 0 3 0,-9 3 2 15,7-3 4-15,0-4 4 0,-7 1 2 0,7 4 3 0,-8-5 2 0,11-5 5 16,-11 6 4-16,8-2 4 0,-7 1 4 0,2-3 5 0,4-2 1 0,-6 0 5 0,2 6 5 16,-3-6 3-16,3-1 2 0,-8 2 1 0,5 1-1 0,-5-2-4 0,7-1-2 15,-7-2-7-15,0 3-5 0,0-1-6 0,0-4-3 0,-7 7-3 0,7-8-2 16,-5 3-3-16,5 3-4 0,-8-1-3 0,8 2-3 0,-5 0-4 0,-3 4-2 16,8 0-6-16,-6 0-2 0,6 5-7 0,-5 1-8 0,5-2-13 0,-7 6-7 15,-1 0-8-15,8 6-6 0,-6-6-4 0,0 9-6 0,-1-5-3 0,2 8-4 16,-3-3-2-16,0 0 1 0,3 6 0 0,-1 1 3 0,-1 2 3 15,1 2 8-15,-2-7 11 0,3 8 6 0,-2 3 6 0,1-4 3 0,0 0 2 0,6-1 2 0,-7 2 1 16,7-3 0-16,-8-2-1 0,8 2 3 0,0-3-4 0,-5 0 1 0,5 0-2 16,0-2-2-16,0 2-3 0,5 0-2 0,-5 0-4 0,8-5-4 0,-8 4-2 0,7-4-3 15,-7 5-5-15,6-6-1 0,0 1-1 0,1-1-2 0,-2 2-1 0,3-1-1 16,-2-5 0-16,7 5 3 0,-8-6 2 0,11 1 4 0,-11-1 4 0,8-4 5 16,-7 5 1-16,9-5 6 0,-4 0 3 0,-3-5 7 0,5 5 9 0,-1-4 9 15,0-1 6-15,3 1 11 0,-9-6 9 0,7-1 7 0,0 2 7 0,0-1 3 0,0 1 5 16,1-6 1-16,-2 0 3 0,2 0 3 0,-1-4 1 15,-1-2-1-15,0 3-1 0,-4-1-2 0,-1-2-3 0,-2-3-3 0,4-1-8 16,-4 1-3-16,0 0-6 0,-5 0-3 0,8-7-3 0,-8 3-4 0,0-2-2 0,0 2 0 16,-8-2-5-16,8 1 0 0,-5 0-1 0,5-1-6 0,-5 0-19 0,-4 5 0 0,4 1 0 15,-2 6 0-15,-1-1 0 0,3 4 0 0,5 0 0 0,-7 0 0 0,0 11 0 16,7-7 0-16,-5 7 0 0,5 4 0 0,-7-6 0 0,7 12 0 0,-6-6 0 16,-2 4 0-16,2 7 0 0,-1-1 0 0,2 3 0 0,-4 2-31 0,4-1-22 0,-8 7 3 15,8 3 0-15,-3 1 6 0,0 3 8 0,-3-3 7 0,4 4 7 0,7 1 2 16,-6-2 2-16,-1 3 0 0,7-4 0 0,0 4-2 0,0-1-2 0,0-6-1 15,0 1-5-15,0-1-2 0,0 1-6 0,7-7-3 0,-7 1-7 0,6 1-7 16,-6-1-5-16,7-4-14 0,-1 6-15 0,-1-6-14 0,-5-6-16 0,8 4-18 0,0-1-17 16,-8-3-20-16,5 0-16 0,-5 1-22 0,8-1-23 0,-8-3-34 15,5 3-35-15,-5-3-51 0,0-1-57 0,0-5-48 0,0 0-38 0,-5 4-1 0,5-4 17 16,0 0 27-16,-8 0 31 0,3 0 35 0,-3-4 37 0,0-1 41 0,8-1 42 0,-5 2 49 16,-1-1 51-16,-1-1 58 0,1 2 74 0</inkml:trace>
  <inkml:trace contextRef="#ctx0" brushRef="#br0" timeOffset="-207971.56">5237 16003 0 0,'-7'-6'4'0,"-1"3"120"0,2-3 80 0,6 0 60 0,-6 3 51 0,6 3 44 0,-7-6 42 0,7 6 39 0,7-5 39 0,-1 5 37 0,-6-4 32 0,0-2 30 0,0 6 25 0,0-4-86 0,0 4-149 0,6-5-90 0,-6 1-60 16,0 4-41-16,0-6-27 0,0 1-21 0,8 5-23 0,-8-4-22 0,0-2-22 0,7 1-19 0,-7 5-16 0,5-4-11 0,1 4-10 0,-6-5-5 0,8 1-3 0,-3-2-8 0,8 6-10 0,-6-4-19 0,0 4-21 0,6-5-22 0,0 5-23 16,-6-6-26-16,4 6-29 0,-3 0-35 0,5 0-39 0,0-3-94 0,-8 3-120 0,9 0-66 15,-7 0-37-15,-1-7-2 0,8 7 11 0,-7-5 30 0,-2 1 36 0,2 4 38 16,-7-9 39-16,0 3 48 0,7 3 46 0,-7-9 54 15,-7 9 58-15,7-13 86 0,0 7 96 0</inkml:trace>
  <inkml:trace contextRef="#ctx0" brushRef="#br0" timeOffset="-206869.13">5764 15471 0 0,'0'0'1'0,"0"0"72"0,0 0 52 0,0-6 38 0,0 6 34 0,0-4 27 0,0 4 26 0,5 0 24 0,-5 0 23 0,0-6 24 0,0 6 22 0,0 0 14 0,0 0 7 0,0-3-37 0,0 3-61 0,0 0-35 0,8 0-24 0,-8 0-14 0,0 0-6 0,0-6-6 0,0 6 1 0,0 0-3 16,0-5-2-16,0 5-5 0,0 0-8 0,0 0-10 0,0 0-10 0,0 0-11 0,0 0-10 15,0-4-8-15,0 4-9 0,0 0-7 0,0-6-9 0,0 6-8 0,0 0-5 16,0 0-8-16,0 0-3 0,0 0-8 0,-8 0-4 0,8 0-8 0,0 0-8 16,0 0-12-16,0 6-10 0,-5-6-12 0,5 4-12 0,0-4-8 15,0 5-6-15,-8 1-8 0,8-3-7 0,0 7-3 0,-5 1-2 0,5-7-4 0,0 11 0 16,-8 0 0-16,8 0 3 0,0-2 4 0,-6 7 3 0,6-4 5 0,0 8 6 0,-5-5 3 15,5 5 4-15,0 0-1 0,0 7 2 0,0-7 1 0,0 4 2 0,0-4 1 16,5 7 2-16,-5-1 2 0,0-2-1 0,0-4-4 0,6 1-6 0,-6 4-9 0,8-4-8 16,-8-7-11-16,0 9-11 0,5-9-11 0,3 1-12 0,-8 2-13 0,5-2-14 15,-5 1-18-15,8-6-15 0,-2 6-18 0,-1-11-16 0,-5 7-19 0,7-3-14 16,1-2-23-16,-2-2-27 0,1 0-28 0,-7-3-33 0,6 0-34 0,-1-2-36 0,3-4-3 16,0 0 11-16,-3 0 23 0,1 0 26 0,6-4 29 0,-3 4 30 0,-2-6 34 15,-2 0 34-15,1-3 40 0,2 3 40 0,-3-3 44 0,3 0 62 0</inkml:trace>
  <inkml:trace contextRef="#ctx0" brushRef="#br0" timeOffset="-206331.72">5953 15730 8 0,'0'0'55'0,"0"0"31"16,0-7 30-16,0 7 26 0,0 0 29 0,0 0 24 0,0 0 26 0,0 0 21 0,0 0 17 15,0 0 4-15,0 0-7 0,0 0-17 0,0 7-26 0,0-7-25 0,-7 0-21 16,7 0-23-16,0 0-21 0,-8-7-19 0,8 7-18 0,-5 0-11 0,-2-3-9 0,7 3-5 16,-7-6 1-16,7 6 5 0,-5 0 5 0,5-4 5 0,-8 4 7 15,8-5 4-15,-5 5 3 0,5-6 3 0,0 6 3 0,0-3 2 0,-8-3 6 16,8 6 0-16,0-4 1 0,0 4-4 0,0-5-2 0,0-1-6 0,0 6-5 0,0-3-5 16,0 3-7-16,0-7-4 0,0 7-2 0,0-5-6 0,0 1-3 0,0 4-6 15,0-5-5-15,8 1-6 0,-8 4-2 0,0-6-4 0,5 6-3 0,-5-4-1 16,8 4-3-16,-8-5 1 0,5 5-3 0,-5-5-2 0,7 5-2 0,0 0 1 0,-2 0-5 15,3 0-1-15,-1 0-2 0,-2 0-2 0,4 5 1 0,-4 0-2 0,0-1-1 0,3 2-3 16,-2-2-2-16,7 5-3 0,-6 3-1 0,-1-3 0 0,2 6-2 0,-3-1-1 16,2-1 0-16,-1 3-5 0,-1-1-2 15,4-1-9-15,-9 6-5 0,7 0-7 0,-7-7-4 0,0 8-8 0,5-6-4 0,-5 3-6 0,-5 3-2 0,5-7-3 16,0 0 0-16,0 1-2 0,-7 0 1 0,7-5 2 0,0 5 4 0,0-6 5 16,0 0 7-16,0-3 6 0,-9 4 8 0,9-10 9 0,0 5 12 15,0-5 15-15,0 4 16 0,0-4 14 0,0 0 18 0,0 0 16 0,0 0 14 0,0 0 15 0,0 0 10 16,0 0 5-16,0 0 2 0,0 0 1 0,0-4-2 15,0-1-1-15,0 1-3 0,-5-2-5 0,5-3-8 0,-6 3-9 0,6-3-10 0,0-6-13 16,-7 5-14-16,7 1-11 0,0-6-9 0,-5 0-6 0,5 0-1 0,0 0-1 0,0 0-2 0,0 2-4 16,0-8-3-16,0 2-8 0,0 5-1 0,5-5-9 15,-5-6-7-15,0 5-6 0,7 1-4 0,-7-2-8 0,6-3-8 0,-1 9-7 0,-5-4-8 0,9 5-8 0,-9-6-6 16,7 11-11-16,-7-2-11 0,5 2-15 0,-5-1-15 0,8 4-20 0,-8 2-19 16,6-1-22-16,-6 1-24 0,5 4-19 0,-5 0-18 0,8 0-25 15,-3 0-28-15,-5 0-46 0,7 4-50 0,0 1-51 0,0-1-55 0,-1 2-6 0,1 0 14 0,-2 3 24 16,9-5 34-16,-7 7 37 15,-7-2 40-15,6-5 38 0,1 8 38 0,-1-3 44 0,-6-4 47 0,8-1 54 0,-8 2 66 0</inkml:trace>
  <inkml:trace contextRef="#ctx0" brushRef="#br0" timeOffset="-205810.73">6246 15759 0 0,'0'4'15'0,"5"1"115"0,-5-1 69 0,0 2 51 0,0-6 42 0,0 0 35 0,0 0 31 0,0 0 32 0,0 0 31 0,8-6 33 0,-8 2 32 0,0 4 30 0,5-5 21 0,-5 1-68 0,0-1-125 0,8-5-70 0,-8 5-38 15,0 1-23-15,0-1-11 0,0-2-4 0,6 4-3 0,-6 3-7 0,0-6-7 0,0 6-13 0,0 0-15 0,0 0-14 0,0 0-17 0,0 0-16 0,0 0-17 0,0 0-12 0,0 0-15 0,0 0-13 0,0 0-15 0,-6 6-8 16,6-3-8-16,0 4-6 0,0 2-7 0,0-4-6 0,0 5-4 0,0-1-6 0,0 6-2 0,6-5 0 0,-6 5 1 0,0-1 0 0,0 2 4 16,0-1-1-16,0-2 3 0,5 1-6 0,-5 2-3 15,0 3-8-15,0-10-2 0,0 6-6 0,0 0-3 0,0 0-3 16,0-6-2-16,0 0 0 0,7 6-3 0,-7-3-3 0,0-8-3 0,0 5-2 0,0 0 0 0,0-3 0 0,0 3-2 0,9-3-1 16,-9 0 2-16,0-3 1 0,0 3 1 0,0-6 4 0,0 0 2 15,0 4 5-15,0-4 5 0,0 0 8 0,0 0 6 0,0 0 11 0,0 0 8 0,0 0 7 16,0 0 6-16,0 0 4 0,0 0 2 0,0 0 3 0,0 0 3 0,-9-4 0 0,9 4 2 15,0-6-4-15,-7 3 1 0,7-3 1 0,-5 0-2 0,5 3-3 16,-6-3-3 0,6 0 0-16,-8-3-2 0,8 0 3 0,-5-1 0 0,5 1 1 0,-8-3 2 15,3 3 3-15,5-6-1 0,-7 6 1 0,0-6-5 0,2-4 0 0,5 4-7 16,-8 0 0-16,8-4-1 0,-7 1-2 0,7-3 0 0,-5 2 1 0,5-1-1 0,0 0 0 16,0-4-5-16,0 3 0 0,0 3-3 0,0-1-2 0,0-2-1 0,0 7-1 15,0-5-3-15,5 4-1 0,-5 5-5 0,0-5 0 0,7 6-3 0,-7 0-3 16,8 3-1-16,-8-4-3 0,5 5 1 0,-5 1-2 0,7 4 1 0,-7-5 1 15,7 5 1-15,-2 0 0 0,-5 0 2 0,8 0 3 0,-3 0 5 0,3 0 3 0,-2 5 4 16,-1-1 4-16,2 1 5 0,2-1 3 0,-4 2 7 0,8 0 5 0,-8 3-1 16,3-5 2-16,0 7 4 0,-3-2-1 0,1 1 2 0,1 0 0 0,-1 0 0 15,2 0-2-15,-8-1 1 0,7-5-5 0,-2 8 1 0,-5-3-5 0,0 0-2 16,0 0-2-16,6 2-3 0,-6-7 1 0,0 5 1 0,0 3-3 0,-6-3 0 16,6-5-2-16,0 7 0 0,-5-7-1 0,5 5-2 0,-7-3-2 0,-1 4-4 0,8-5-6 15,-6 5-6-15,-1-5-6 0,1 4-11 0,6-5-10 0,-5 2-8 0,-3 0-15 16,8 3-10-16,-8-3-15 0,3-6-14 0,5 3-16 0,-6 3-17 0,6-2-19 0,-7-4-19 15,7 5-20-15,-5-5-20 0,5 4-22 0,0-4-21 0,-9 0-44 0,9 0-54 16,0 0-65-16,0 5-67 0,0-5-16 0,0 0 7 0,0 0 21 0,-7-5 30 0,7 5 32 16,0 0 38-16,-5-9 39 0,5 5 42 0,0-2 41 0,0 3 45 0,0-9 59 15,0 3 64-15</inkml:trace>
  <inkml:trace contextRef="#ctx0" brushRef="#br0" timeOffset="-205589.87">6414 15452 0 0,'8'3'40'0,"-2"3"160"0,-1-6 94 0,-5 0 68 0,7 0 57 0,-7 0 45 0,0 0 39 15,8 0 34-15,-8-6 32 0,0 3 29 0,0 3 27 0,6-6 24 0,-6 6 26 0,6-5-127 0,-6 5-215 0,7 0-115 0,-7 0-65 0,5 0-35 0,-5 0-24 0,8 0-13 0,-8 0-7 0,8 5-6 0,-8 1-6 0,5-3-5 0,1 3-7 0,-6 4-5 0,7-5-7 0,-2 5-4 0,-5-1-7 16,0 0-5-16,9 7-5 0,-9-7-7 0,0 6-6 0,5-1-10 0,-5 2-11 16,-5-3-17-16,5 7-15 0,0 0-19 0,0 0-25 0,-9 5-28 0,9-7-37 0,-5 2-44 15,-2 5-46-15,-4-1-72 0,3 1-79 0,0-1-93 0,-4-5-95 0,0 5-34 16,-3-5 1-16,-4 2 18 0,6-2 29 0,-6 1 40 0,-1-5 41 0,1-2 50 0,-2 2 54 15,-2-6 60-15,2 6 62 0,-6-3 74 0,-5-8 75 0</inkml:trace>
  <inkml:trace contextRef="#ctx0" brushRef="#br0" timeOffset="-202656.45">1810 16941 0 0,'7'0'9'0,"-7"0"16"0,0 5 13 0,5-5 9 0,-5 4 12 0,8-4 7 0,-8 0 5 0,6 5 6 0,1-5 3 0,-7 0 3 0,6 0 4 0,-1 0 0 0,2 0 0 0,-7 6-3 0,9-6-1 0,-4 0-3 0,-5 0-4 0,7 0 2 0,-1 0 1 0,-6-6 9 0,0 6 11 0,5 0 14 16,-5 0 18-16,0 0 15 0,0 0 11 0,0 0 15 0,0 0 12 0,0 0 11 16,0 0 11-16,0 0 10 0,0 0 10 0,0 0 4 0,0 0 3 0,0 0-3 15,0 0-13-15,0 0-10 0,0 0-11 0,0 0-11 0,0 0-10 16,0 0-8-16,0 0-11 0,0 0-9 0,0 0-11 0,0 0-11 0,-5-5-9 0,5 5-9 0,-6-4-9 15,-1 4-11-15,7-5-6 0,-5 5-12 0,-4-6-9 0,9 2-9 0,-7-1-8 0,2 5-3 16,-1-4-7-16,-1-2-3 0,1 3-5 0,-2 3-5 0,3-6-3 0,-2 0-5 16,1 6-5-16,0-3-5 0,-2 3-6 0,1 0-3 0,2-6-2 0,-9 6-1 0,9 0 2 15,-10 0-1-15,9 6-4 0,-7-6-2 0,0 0 1 0,0 3-3 0,7 3-1 16,-15-6-2-16,16 6 3 0,-8-3 0 0,-8 3 3 0,10-2-1 0,-2 1 2 16,0 5 0-16,6-5-5 0,-7-1 3 0,1 1 0 0,-1 1 0 0,9 4 2 0,-8-6-1 15,8 1 0-15,-3 4 0 0,0-3-4 0,3-2-1 0,-1 1-6 0,6 4 0 0,-8-2-2 16,8-2-1-16,-5-1-2 0,5 5 2 0,0-3 0 0,0-3 1 0,0 9-2 0,0-9 1 15,5 3 3-15,-5 4 1 0,8-5 2 0,-8-1 3 0,6 1 4 0,-6 5 3 16,5-5 3-16,11-1 3 0,-11 2 1 0,3-6 1 0,-3 6 2 0,9-6 2 0,-9 4 2 16,8-4 2-16,-6 0 1 0,7-4-2 0,-1 4 1 0,-8-6 1 0,9 0 1 15,-2 2 1-15,-3-1 1 0,1-1 1 0,3 2 0 0,-5-5 2 0,5 4 1 16,0-5 0-16,1 1 3 0,-2-3-1 0,-6 3 3 0,7 0 3 0,0-7 8 0,1 7 5 16,-9 0 5-16,10-6 5 0,-9 0 3 0,7 5 4 0,-8-4 4 0,3-1 0 15,5 2 2-15,-7 1 1 0,-1-3 4 0,2 2 2 0,-7-2-1 0,9 0 3 0,-4 0-5 16,-5 2 0-16,0-2-5 0,7 0-4 0,-7-5-4 0,0 6-3 0,0-1-4 15,0-5-1-15,0 7-6 0,0-8-1 0,0 0-6 0,-7 3-2 0,7-2-4 16,0 6-3-16,0-5-7 0,0-2-1 0,-5 3-3 0,5-3-2 16,0 2-1-16,0 0-1 0,-9 5-2 0,9-2 0 0,0 2 0 0,0 4 1 0,0 1-1 0,-7-3 1 15,7 8-1-15,0-6-1 0,0 10-2 0,0 0-5 0,0 0-10 0,0 0-5 0,0 0-7 16,0 0-4-16,0 0-2 0,0 5-1 0,0 0-1 0,-5 5 0 0,5 0-1 16,0 5 2-16,0-1 3 0,0 6 2 0,-6 4 2 0,6 0 4 0,0 6 6 0,-7 0 6 15,7-2 11-15,0 2 3 0,0-2 2 0,-6 2-1 0,6 0 2 0,0-1 1 16,0 0-1-16,0-4 0 0,0 5-4 0,0-6-2 0,0 1 2 0,0-1-2 15,6-5 0-15,-6 1-1 0,0-1-4 0,7 0-1 0,-7 2-4 0,6-7 2 0,-6-1 0 0,5 2 0 16,2 1-3-16,2-7 1 0,-4 6-2 0,2-6 4 0,-1 3-1 0,-1-8 3 16,11 5-1-16,-11-4 5 0,9 5 0 0,-9-5 4 0,10-5 2 0,-3 4 3 15,0-4-1-15,1 0 5 0,1 0 0 0,-1 0 1 0,0-4 1 0,5 4 0 16,-2-5 2-16,-5-5 2 0,10 5-2 0,-9-4 3 0,8-1 0 0,-8 0 0 0,7-1 1 16,2-2-4-16,-2 4-1 0,1-6 0 0,-7 0 1 0,6 0-2 0,0-4 2 0,1 4 0 15,0-5-2-15,-8 6 2 16,9-1-1-16,-8-5 0 0,1 7 1 0,-4-8 3 0,4 6 2 0,-7-4 1 0,6 4 0 0,-7 0 3 0,2 2 2 0,-3-2 3 15,3-6 3-15,-8 12 4 0,7-6 5 0,-7 6 1 0,0-7 0 0,0 7 0 16,-7 4-1-16,7-5-4 0,-8 1-5 0,8 3-2 0,-5-3-3 0,-3 3-5 16,8 2-8-16,-6 4-6 0,1-5-9 0,-3 5-7 0,1 0-11 0,7 0-4 15,-6 5-3-15,-2-5-5 0,3 4 0 0,0 2-3 16,-3 3-2-16,2-3 1 0,-1 3 3 0,1 1 2 0,-1-1 5 0,2 2 0 16,5 4 6-16,-9-5 4 0,4 3 2 0,-2-2 2 0,1 4 3 0,0 0 0 0,6-7 2 0,-8 6 1 0,1 1 2 0,7-3 1 15,-5 1-2-15,5 2-1 0,-8-6 1 0,8 6-2 0,0-5 0 0,0 5-2 16,0-6-1-16,0 2-1 0,0 3-1 0,0-5 1 0,8 2-1 0,-8-2-1 15,5 0-1-15,-5 7 2 0,7-11 1 0,-7 5-2 0,8 5 0 0,-2-12 1 0,0 9 3 16,1-3 0-16,7 0 1 0,-9-5 0 0,2 7 2 0,6-7 0 0,1 2 5 16,-4 0 3-16,4-2 2 0,1-4 4 0,-4 5 0 0,2-5 4 0,8 0 5 0,-10-5 0 15,10 5 2-15,-3-4 2 0,-2-2 1 0,2 0 1 0,-4-3 5 0,4-1-2 16,3 1 0-16,-2-6 0 0,-6 6 0 0,7-6 3 0,-1 0-1 0,0-1 3 16,-7-2 0-16,9 3 2 0,-10-4-1 0,10-1 1 0,-2 1 3 0,-4-2 1 0,-4 6-1 15,10-7 2-15,-8 7 2 0,0-11-3 0,0 7-1 0,-7 0-1 0,7-1 0 16,-8 1-2-16,3-6 0 0,-2 7 1 0,-6-9-2 0,7 9 1 0,-7-7-1 15,0 5 2-15,0 1 1 0,0-6-1 0,-7 7 2 0,7-3 0 0,-6 6 3 0,6-4-1 16,-8 5-2-16,3-2-2 16,5 7-1-16,-5-6-3 0,5 11 0 0,-8-5-6 0,8 3-5 0,-6-4-7 0,-1 5-5 0,7 5-7 0,0-5-6 0,-6 5-5 15,6 0-10-15,0 0-5 0,0 0-5 0,0 0-3 0,0 0-3 0,-7 0-5 16,7 0-1-16,0 5 2 0,-6 0 0 0,6-1 5 0,-8 2 4 0,8 4 2 16,0-5 2-16,-5 5 5 0,5-1 6 0,0 6 2 0,-8-5 6 0,8 4 5 15,-5 1-1-15,5 1 5 0,0-2 2 16,-8 5 1-16,8 0-1 0,0 1 0 0,0-1 1 0,0-4 1 0,-6 10 0 0,6-7 1 15,0 3-1-15,0-2 1 0,0 1-1 0,-5 5 1 0,5-7 1 0,0 7-3 16,0-6 0-16,0 7 0 0,0-7 1 0,0-1-2 0,0 9-4 0,0-9 0 0,0 1 0 0,0 2-1 0,5-3 1 0,-5-3-2 16,6 1-3-16,-6-2 0 0,8-1 0 15,-3 2 1-15,3-3-4 0,-3-3 1 0,3 0-2 0,-2 1 3 0,7-5 1 0,-6-1 0 16,7 2 3-16,-9 0 1 0,8-6 0 0,0 0 0 0,0 0 2 0,1 0 2 16,-2-6 1-16,2 0 1 0,-1 2 3 0,0-1 1 0,0-1 0 0,-2-3 3 0,-4 0 1 0,7-1 1 0,-1 1 0 15,0-3 0 1,-5-1 3-16,3 4-1 0,-3-6 1 0,5 0 2 0,-8 0 2 0,2 0-2 0,0 0 3 0,-2 0 1 0,2 2 1 0,1-8 2 0,-3 6 2 15,2 2 0-15,-7-2 3 0,7-6 1 0,-7 7 3 0,5 1 2 0,-5-3 5 16,0 1 5-16,8 1 2 0,-8 4 3 0,0 1 1 0,0-1 4 0,0-1 0 0,0 7-3 16,0-1-2-16,0 1-6 0,0 4-8 0,0 0-7 0,0 0-12 0,0 0-15 15,0 0 0-15,0 0 0 0,-8 4-6 0,8 1-8 0,0 4-7 0,0 1-2 16,0 1-3-16,0 3 1 0,0 0 0 0,0 1 2 16,0 1 5-16,0-3 5 0,-5 7 7 15,5-5 0-15,0 4 1 0,0-4 0 0,5 6-5 0,-5-8-4 0,0 2-5 0,0-6-6 0,0 6-5 0,0-5-7 0,8 4-6 0,-8-4-8 16,0-5-9-16,8 4-12 0,-8 3-15 0,0-8-15 0,0 1-14 0,5-1-15 0,-5 2-17 31,0-6-13-31,0 3-16 0,0-3-15 0,0 0-19 0,6-3-23 0,1 3-23 16,-7-6-51-16,0 2-63 0,5-1-67 0,-5-4-67 0,9-1-16 0,-9-5 12 0,5 0 22 15,-5 0 31-15,0-4 33 0,7-1 33 0,-7 1 39 0,6-6 41 0,-6 7 44 16,0-12 48-16,5 6 63 0,-5-1 69 0</inkml:trace>
  <inkml:trace contextRef="#ctx0" brushRef="#br0" timeOffset="-202513.39">3294 16417 0 0,'8'-14'2'0,"-8"4"122"0,5 6 102 0,-5-1 74 0,0-4 57 0,0 9 47 0,0 0 40 0,0-7 37 0,0 4 32 0,0-3 26 0,-5 1 19 0,5 5 14 0,0 0 8 0,0 0-93 0,0 0-155 0,0 0-118 0,0 0-97 0,0 0-55 0,0 0-31 0,5 0-20 0,-5 5-16 0,8-5-12 0,-8 6-13 0,6-3-11 0,-1 4-13 0,-5 2-9 0,8-4-15 0,0-1-20 15,-3 6-24-15,2 0-29 0,-1 0-31 0,-1 0-72 0,4 5-87 0,-2-6-74 16,6 0-63-16,-8 3-23 0,1-3 3 0,2 0 14 0,-8 1 28 0,5-5 35 0,2 4 35 0,-7-9 44 16,0 0 44-16,0 0 47 0,0 0 48 0,0 0 70 0,0 10 81 15</inkml:trace>
  <inkml:trace contextRef="#ctx0" brushRef="#br0" timeOffset="-202147.76">3600 16703 0 0,'0'18'52'0,"0"-9"165"0,7 7 90 0,-7-11 59 15,0 5 44-15,0-10 31 0,0 0 25 0,0-6 29 0,8-3 27 0,-8-7 24 16,6 7 26-16,-6 0 24 0,6-6 22 0,1 6-137 0,-2-3-226 16,2 8-109-16,2-7-53 0,-4 8-19 0,-5-1-3 0,6-2 0 0,1 1 1 0,-7 1-4 0,0 4-10 15,0 0-5-15,0 0-8 0,0 0-6 0,0 4-8 0,0 1-9 16,0 1-7-16,0 1-7 0,0-1-9 0,0 9-9 0,0-6-9 0,0 6-12 0,-7 0-10 0,7 0-8 15,0 0-6-15,0-1-5 0,-6 6-7 0,6-1-1 0,0 0-4 0,-5-5-2 16,5 7-1-16,0-2 1 0,-9 2 0 0,9-3 4 0,0-3 4 0,0 4 11 16,0-4 7-16,0-5 9 0,9 4 10 0,-9-4 8 0,0 1 8 0,5-8 10 15,-5 4 13-15,6-2 11 0,1-1 10 0,-2-4 8 0,4 0 4 0,-4 0 7 0,2 0 9 16,-1 0 8-16,-1-4 11 0,3-1 5 0,0-2 6 0,-3 4 4 0,1-8 4 16,2 7 2-16,4-7-4 0,-4 2 1 15,-3-5-4-15,2 3 0 0,0-4 2 0,-2 6-5 0,-5-4-7 0,8-2-7 0,-3-6-7 16,-5 8-7-16,8-2-7 0,-8-6-7 0,6 8-8 0,-6-2-9 0,5-6-8 0,-5 3-8 15,0-3-12-15,7 6-11 0,-7-4-9 0,0 4-11 0,0-4-8 0,0 5-6 16,0-1-10-16,9 5-10 0,-9 0-9 0,0 0-15 0,0 6-16 0,0-2-22 0,0 6-22 16,0 0-24-16,0 0-24 0,0 0-26 0,0 0-27 0,0 0-27 0,0 0-28 15,-9 6-50-15,9 3-55 0,0-4-60 0,0 5-59 0,9-4-10 0,-9 3 14 0,0 1 28 16,5-1 37-16,-5 0 40 0,7 3 41 0,-1-3 47 0,-6-3 45 0,5-3 47 0,4 7 46 0,-2-10 59 16,-2 5 67-16</inkml:trace>
  <inkml:trace contextRef="#ctx0" brushRef="#br0" timeOffset="-201392.2">4121 16691 0 0,'8'6'24'0,"4"-6"147"0,-5 6 88 0,0-6 63 0,-1 0 51 0,-6 3 43 0,0-3 40 16,0-3 39-16,7 3 33 0,-7 0 34 16,6-6 27-16,-6 0 27 0,0 3 23 0,0 3-109 0,0-6-189 0,0 0-109 0,0 2-65 0,-6-1-38 0,6-1-23 15,0 6-20-15,-7-3-18 0,7-1-19 0,-6 4-16 0,-1 0-10 0,7-6-12 16,-7 6-8-16,0 0-8 0,2 0-8 0,-3 6-7 0,3-6-4 0,-1 4-3 0,-2-1-2 16,3 3-3-16,-2-1-1 15,-1 5-1-15,2-4-1 0,6 3-1 0,-6 0-2 0,-1 1-2 0,2-1-1 0,5 2 1 16,-9-1 1-16,9-1 0 0,-5 1-2 0,5-1-4 0,0 2-2 0,0-2-1 0,0 1-5 15,0 1 0-15,5-3 1 0,-5 3-3 0,9-2 0 0,-9-3-2 0,5 3 3 16,2-3-1-16,5-2 3 0,-4 1 0 0,-1-1 6 0,6-4 7 0,-7 5 7 0,7-5 6 16,-1 0 7-16,-5 0 7 0,6 0 6 0,0-5 5 0,-6 5 5 0,6-4 4 15,1-1 8-15,-1 1 4 0,-8-8 9 0,9 9 7 0,-9-3 10 0,2-3 10 0,7 3 7 16,-8-3 10-16,1 0 5 0,-7-1 5 0,5-1 5 0,3 1 5 0,-8 1 4 0,6 0-2 16,-6-1 1-16,0-5-3 0,0 4-6 0,-6-2-7 0,6-2-11 0,-8 0-10 0,8 0-8 15,-5 2-11-15,-2-2-7 0,1-1-6 0,0 2-6 16,-2-1-7-16,1 0-1 0,7 0-4 0,-5 2-4 0,-4 3-4 0,4-1-2 0,5 1-7 0,-5 5-8 15,5 1-9-15,-8 4-9 0,8 0-6 0,0 0-7 0,0 4-3 0,-5 1-5 0,5 2 1 16,0 2-3-16,-8 6-2 16,8-2-5-16,0 8-8 0,-6-7-3 0,6 10-1 0,-7-4 1 0,7-2 5 0,0 9 1 15,0-3 2-15,0-6 1 0,0 7 4 0,0-6 0 0,0 7-2 16,0-7 4-16,7-4 0 0,-1 3 6 0,-6 3 9 0,8-8 9 0,-3 2 7 0,3 0 8 16,-3 0 5-16,0 0 6 0,9-6 8 0,-7 1 3 0,7 0 5 0,-8-5 4 15,6-1 4-15,2 1 7 0,-1 1 4 0,-1-6 7 0,-3 0 7 0,1 0 7 16,3 0 10-16,3-6 7 0,-5 1 6 0,2 1 5 0,-5-1 6 0,4 1 3 0,-5-6 3 0,5-1-1 15,-4 2 2-15,-3-1-1 0,9 1-4 0,-9 0-5 0,-5-3-4 0,7-3-9 16,2 6-6-16,-9-4-9 0,5-2-4 0,-5 0-6 0,0 0-6 0,0 0-3 16,-5 0-4-16,5-4-6 0,0 4-5 0,-9-4-3 0,9-1-5 0,-7 1-3 0,7-2-4 0,-5-1-2 0,5 1-2 0,-6 1-4 15,6-3-2-15,-8 2-1 0,8 3-2 0,0-6-4 0,0 8 1 0,-5-3-3 16,5-1 0-16,0 5-2 0,0 0-2 0,0 6-2 16,5-1-3-16,-5 0-2 0,0 0-6 0,0 6-4 0,0-2-4 0,8 2-2 0,-8 4-3 15,6-5 0-15,-6 5 1 0,0 0-1 0,5 0 1 0,2 0 2 0,-7 5 1 16,9-5 4-16,-4 0 3 0,1 4 3 0,6 2 6 0,-3 3 3 0,-2-4 7 0,4 5 2 0,-4-4 4 15,7 3 2-15,-9 4 2 0,8-2 0 0,1-1 3 0,-7 5 1 0,-2-6-2 16,9 6 0-16,-9 1-1 0,3-7 0 0,-1 6 0 16,-1-2 0-16,-6 2-2 0,0 0 1 0,0 0 5 0,0-1 1 0,0 2 1 0,0-1 3 0,-6-2 1 0,6 2 3 15,-7 0 3-15,-1 0 0 0,3-2 2 0,-1 2 0 0,-2 0 0 0,3 0 1 16,-2 0-2-16,-1 0 5 16,2 4 1-16,0-4-1 0,-1 0 2 0,7 0 0 0,-5 3-2 0,-3-2-1 15,8-1 0-15,-6-2-2 0,6 2 0 0,0-1 0 0,0 2-1 0,0-3 1 16,6-2-1-16,-6 4-3 0,0 0-3 0,8-6-5 0,-3 1-3 0,-5 5-1 0,7-6 3 0,-1 1-1 0,0-5 2 0,9 4 2 0,-10-5 0 15,3 2 3-15,3-1 0 0,-3-1 0 16,5 2 0-16,0 0 0 0,0-6-5 0,0 0-6 0,-2 0-12 0,5 0-16 16,-3-6-19-16,-3 6-26 0,6-6-26 0,-5 2-34 0,2-1-38 0,-5-1-59 15,-3 2-63-15,9-5-90 0,-7 4-99 0,-1-5-37 0,-6 1-5 0,7-3 14 0,-7-1 21 0,5 4 34 0,-10-6 34 0,5 0 42 0,0-5 41 16,-7 6 52-16,7-6 50 0,-6 1 63 0,-1-2 68 0</inkml:trace>
  <inkml:trace contextRef="#ctx0" brushRef="#br0" timeOffset="-200599.17">5477 16618 78 0,'0'-5'149'0,"5"5"44"0,-5 0 31 0,0-4 30 0,0-2 26 0,0 6 25 0,0 0 26 0,8 0 25 0,-8-4 29 0,0 4 26 0,0-5 26 0,0 1-58 0,0-7-105 0,0 7-56 0,5-2-31 0,-5-3-12 16,0 3-4-16,0 3 1 0,0-7 2 0,0 5-1 0,0-1-3 0,0-4-4 0,0 10-9 0,0-9-8 0,0 4-6 0,0 5-10 0,0-6-8 0,0 2-11 0,-5 0-9 0,5-1-9 16,-8 5-11-16,8-5-12 0,-5 5-10 0,0-4-12 0,-4-2-10 0,4 6-8 15,-2-6-9-15,-6 2-7 0,6 4-5 0,-5 0-3 16,-1 0-6-16,-1 0 0 0,2 0-4 0,-7 0-1 0,6 4 1 0,-3 2 0 0,5 0 1 15,-2-2 1-15,-2 1-2 0,3 4-2 0,5 1 0 0,-6-1-4 0,8 6-2 16,-9-4-1-16,9 2-3 0,-2 2-1 0,-1 6 0 0,2-8-1 0,0 7 1 0,-1 0-3 16,2-2-2-16,5 3-2 0,-8 0-1 0,0 1 0 0,8-1 2 0,-5 3-1 0,5-5 2 15,0 2-6-15,0 3-2 0,0-6-9 0,0 3-9 16,5-2-10-16,-5 2-9 0,8-3-10 0,0 1-11 0,-3-4-13 0,2 0-17 0,5 0-20 0,-4 0-24 0,4 0-20 16,2-6-21-16,-1 1-29 0,-1-1-32 0,0 0-57 0,3-3-66 0,-2 4-44 0,-2-5-36 15,10-5-3-15,-3 0 14 0,-4 0 23 0,7 0 31 0,-8-5 34 0,6 1 39 0,1-2 37 16,-6-3 38-16,-4-3 47 0,11 3 49 0,-8 0 61 0,6-7 78 0</inkml:trace>
  <inkml:trace contextRef="#ctx0" brushRef="#br0" timeOffset="-199463.02">5835 16740 0 0,'8'0'36'0,"-8"0"153"0,0 0 85 0,0 0 61 16,0-10 46-16,0 5 42 0,-8 1 38 0,8-5 35 0,0 0 35 0,0-6 31 16,-8 3 30-16,8 8 26 0,0-7 25 0,0 8-122 0,-5-1-206 0,5-2-107 15,0 6-53-15,0-5-29 0,0 5-15 0,-6-4-17 16,6 4-16-16,0-6-14 0,0 6-18 0,-7 0-14 0,7-6-16 0,-6 6-11 0,-2 0-11 0,1 0-9 0,7 0-9 15,-5 6-8-15,-9 0-8 0,9-2-6 0,-3 1-3 0,-5 1-1 0,7 1-3 16,-6 4 2-16,4-1 0 0,-5-1 1 0,7 3 1 0,-7 1 2 0,5-4 2 16,-3 6 3-16,4 0 1 0,-7-5 3 0,9 4 0 0,-2 1-4 15,1 1-5-15,1-7-6 0,-4 6-6 0,2-6-3 0,2 6-4 0,5-5-1 0,-7-1-1 0,7 0 2 16,0 3 0-16,0-3 1 0,0 0-2 0,0-3 7 0,0-2 5 0,7 5 8 16,-7-3 7-16,5-1 10 0,2-1 8 0,2-4 8 0,-4 5 4 0,1-5 7 15,1 0 5-15,-2 0 5 0,9-5 3 0,-1 1 3 16,-8 4 3-16,11-5 2 0,-5-5 4 0,2 5 0 0,2-5 6 0,-4 7 3 0,2-9 6 0,0 3 4 0,1-1 5 15,-9 1 5-15,10 0 2 0,-2-6 6 0,-2 3 4 0,-3 3 5 0,5-4 4 0,-7-2 2 16,1 4 6-16,-2-4 0 0,4 6 1 0,-2-5-2 0,-2-1-1 0,1 0-3 16,-6-3-3-16,8 3-5 0,-8-1-2 0,0-2-7 0,0-3-7 0,0 1-4 15,0 1-6-15,0 0-4 0,0-2-4 0,-8-3-4 0,8 5-4 0,0 0-5 16,-6-1-2-16,6-1-3 0,-5 3-2 0,5-2-1 0,-7 0-2 0,7 7 2 16,0-2 2-16,-9 4-3 0,9 1 2 0,0 1-3 0,0 0-2 0,-5 3-7 15,5 3-2-15,0 3-8 0,0 0-6 0,0-7-7 0,0 7-10 0,0 0-4 0,0 0-5 16,0 0-2-16,0 7-1 0,0-4-3 0,0 3 1 15,0 3-1-15,-7 0 2 0,7 6 4 0,0 1 2 0,0-2 5 16,0 0 7-16,0 6 8 0,-6-1 7 0,6 5 5 0,0-3 5 0,0 3-1 0,-5 1 2 0,5-7 0 0,0 7 0 0,0-1-1 16,-8 0 1-16,8-3 1 0,0-2-1 0,0 5 0 0,0-3-1 0,0-8 0 15,0 8 1 1,0-6-3-16,0-2-1 0,0 7-1 0,0-4-2 0,0-7-3 0,8 6 0 0,-8 0-3 0,5-6-2 0,-5 1 1 0,6 4-2 0,1-4-1 0,-2-4 0 16,4 3 1-16,-2-3 0 0,-2-3 3 0,1 3 2 0,7-2 3 0,0-4 1 15,1 0 2-15,-1 0 3 0,-1 0 2 0,2-4 1 0,5-2 1 0,1 3 2 0,-1-3-1 16,-1 0 3-16,3 3 2 0,-2-9-2 0,1 3-1 0,0 0 1 15,0-1 0-15,-1 1 2 0,-6-3 0 0,5 3 3 0,3-4 3 0,-8 2 2 16,1-4 4-16,4 5 1 0,-10-4 3 0,3 0 2 16,5-1 4-16,-4 4 2 0,-6-2 5 0,-1-2 4 0,3 0 5 0,0 0 3 0,-8 2 4 0,5 2 2 0,-5-5 5 15,0 2 1-15,0 4 0 0,0-3 0 0,0 2-2 0,0 1-6 0,-5 1-2 0,5 0-6 16,-8 3-5-16,8-3-11 0,-8 3-7 0,3 3-9 0,5-4-10 0,-6 7-7 16,-1-5-11-16,7 5-7 0,-5 0-9 0,-4 5-3 0,2-5 0 0,7 7-1 0,-5 2 1 15,-1-4-1-15,-2 8 3 0,3-3 0 0,-3 1 3 0,3 4 2 0,-2-2 3 16,0 2 1-16,7 0 2 0,-5 0 3 0,-3-2 2 0,1 8-1 0,2-6 3 15,5 0-3-15,-9-2-1 16,4 2 2-16,0 0-2 0,5 0 1 0,-8 0 0 16,8 0 0-16,0-5-2 0,0 3 1 0,0 1-3 0,0-2-1 0,0-3-2 15,0 6-3-15,0-6-4 0,0 1-2 0,8-1-4 0,-8 3-4 0,5-9-3 0,0 7 1 16,-5-5-1-16,9 5 1 0,-4-5 2 0,2-1 1 0,1 1 7 0,4-5 5 16,-5 6 4-16,-2-6 9 0,8 0 6 0,-5 0 8 0,3-6 5 0,-4 6 10 15,2-5 4-15,3 1 7 0,-6-1 10 0,-1-1 5 0,11 2 5 0,-11-1 11 0,1-5 4 16,1 7 4-16,-1-9 3 0,2 3 1 0,-1-1 4 0,-7 1-1 0,5 0 0 15,1-3 1-15,-6-3-4 0,6 6 2 0,-6-4-6 0,0-2-4 0,0 4-5 16,7-4-7-16,-7 2-7 0,0-2-7 0,0-1-6 0,0 2-5 0,0 4-7 0,0-5-3 16,0 0-6-16,0 6-3 0,0 0-6 0,0-1-6 0,0 5-4 0,0-5-6 15,0 4-5-15,0 6-9 0,0 0-3 0,0 0-2 0,0 0-1 0,0 0 1 16,0 0 1-16,0 0 1 0,0 12 2 0,0-8 2 0,0 7 2 0,0-4 1 0,0 4 4 16,0-1 4-16,0 5 2 0,8 0 4 0,-8-2 4 0,0 2 1 0,0 0-2 15,5 0 4-15,-5 4-5 0,8-8-1 0,-8 4 0 0,6-2-2 0,-6 2-1 16,5-6-1-16,2 7-1 0,1-7 2 0,-2 0-1 0,0 3 5 0,6-9 3 15,-4 9 3-15,0-9 5 0,3 3 3 0,-4-2 4 0,7-4 3 0,-2 0 0 0,-6 0 6 16,8 0 4-16,-2-4 4 0,-5-2 6 0,5 3 5 0,3-3 4 0,-10 0 5 16,9 3 4-16,-1-9 4 0,0 3 3 0,-7 0 1 0,7-1 6 0,-5-5 1 0,5 6 4 15,-8-6 0-15,9 0 1 0,-9 5 0 0,2-10-3 16,-1 7-2-16,1-2-2 0,-7-6-7 0,6 2-4 0,-6 1-6 0,0-3-5 0,8 2-5 0,-8-6-3 16,-8 1-7-16,8 4-4 0,0-5-5 0,-6 1-5 0,6 0-2 0,-7 0-2 15,1 4 1-15,-1 0-2 0,2 1-3 0,-4 4 0 0,9 0-1 0,-5 2-3 16,0 1-4-16,5 3-4 0,-8 4-7 0,8 1-4 0,0-2-9 0,0 6-4 15,0 0-3-15,0 0-5 0,-5 0-2 0,5 6-2 0,0-2 0 0,-8 7 0 16,8-1 1-16,0-1 3 0,0 6 2 0,0-1 5 0,-8 6 5 0,8-2 9 0,0 3 4 16,0-1 7-16,0-1 3 0,0 6 2 0,0-7 2 0,0 7 0 0,8-5-1 15,-8 4 1-15,0-4-1 0,8-2 0 0,-3 3-1 0,-5-6 0 0,8 4-1 16,-3-5-2-16,-5 2-7 0,5-7-5 0,4 6-10 0,-4-6-9 0,2 1-11 0,-1 1-9 16,1-1-18-16,-7-1-14 0,6 0-17 0,2-3-18 0,-3 3-20 0,-5-3-20 15,7-3-16-15,-7 3-19 0,6 0-17 0,-6-6-12 0,0 4-16 0,0-4-27 0,0 5-32 16,0-5-48-16,0 0-48 0,0 0-29 0,0 0-23 0,0 0 8 0,0-5 22 0,-6 1 26 15,6 4 32-15,-7-12 35 0,7 9 34 0,-5-3 36 0,-3-3 36 16,2 3 46-16,-1-3 48 0,1 0 57 0,-1 3 69 0</inkml:trace>
  <inkml:trace contextRef="#ctx0" brushRef="#br0" timeOffset="-199270.03">6649 16746 22 0,'-6'-6'114'0,"-2"2"59"0,3-2 46 0,-3 1 44 0,8 1 40 0,-5-1 41 0,5 1 40 0,-7-2 36 0,7 3 34 0,-7-3 33 0,7 0 30 0,-5-3-28 0,5 3-62 0,-7 2-61 0,7-1-63 0,-8-1-38 0,8 3-25 0,0 3-23 0,-5-4-24 0,5 4-23 0,0 0-28 0,0 0-18 0,0 0-18 0,0 0-17 0,0 0-15 0,0 0-15 16,0 0-16-16,0-6-14 0,0 6-15 0,0 0-11 0,5-5-11 0,-5 5-6 0,0 0-6 0,8 0-2 15,-1 0-2-15,-2-4-1 0,2 4 1 0,0 0-3 0,6 0-2 0,0 0-9 16,-2-6-14-16,5 6-13 0,-3 0-13 0,6-6-18 0,-7 6-22 0,7-4-28 16,-6 4-28-16,8-5-43 0,-8 0-45 0,1 1-82 0,4-2-96 0,-5 6-54 15,0-9-34-15,6 5 2 0,-6-1 21 0,-6-5 26 0,7-1 34 0,-1 7 39 0,0-5 39 16,-7-6 44-16,6 6 48 0,-4-3 54 0,-2-3 57 0,7 7 73 0,-8-6 85 0</inkml:trace>
  <inkml:trace contextRef="#ctx0" brushRef="#br0" timeOffset="-198798.32">7073 16429 0 0,'0'4'5'0,"0"1"119"0,0-1 78 15,0 2 55-15,0-6 43 0,0 0 33 0,0 0 27 0,5 0 22 0,10-6 19 16,-10 2 17-16,2-1 19 0,-7 1 17 0,7 4 18 0,-7 0-84 0,0 0-142 16,0-6-83-16,0 6-46 0,5 0-23 0,-5-6-12 0,0 6-1 0,0-4 4 0,0-1 6 15,0 5 8-15,0 0 9 0,0 0 6 16,0-5 4-16,0 5 3 0,0 0 0 0,0-4-1 0,0 4-3 0,0-6-3 0,0 2-7 0,0-1-6 16,0 5-8-16,0-4-9 0,-5 4-11 0,5-5-10 0,-7-2-10 0,7 7-12 0,-7-3-10 0,7-3-11 15,-5 6-9-15,-2-5-8 0,-1 5-8 0,3 0-8 0,-3-4-5 0,2 4-4 16,1 0-6-16,-3 0-2 0,1 0-3 0,7 0-3 0,-6 0-2 0,0 4-2 15,-1-4 0-15,7 5 1 0,-5 1 2 0,5 4 0 0,-8-5 2 0,0-1 1 16,8 5 2-16,-5 1 2 0,-1 0 3 0,6 0 3 0,-5 0 3 16,5-1 5-16,-8 6 1 0,8-6 4 0,-8 7 1 0,8-6 1 0,-5 4-5 0,5-5-2 0,-7 6-1 15,7-4-4-15,-6 2-1 0,6-3-4 0,0 1-4 0,0 4-3 0,-6-6 0 16,6 1-2-16,0-1-2 0,0-4 2 0,0 5 1 0,0-4 0 0,6-2 4 0,-6 1 4 16,0 1 7-16,6-6 6 0,1 4 8 0,-7-4 8 0,5 0 10 15,3 0 9-15,0 0 9 0,-3 0 10 0,1-4 9 0,-1 4 8 0,3-6 9 0,0 1 8 16,-3 1 8-16,8-2 3 15,-7 0 8-15,1 2 2 0,1-1 3 0,-3-4 0 0,1 3 0 0,2-3-3 16,-3 5-2-16,3-7-1 0,-1 1-7 0,-2 5-2 0,2-5-6 0,-7 1-6 0,7 0-5 0,-2 0-6 0,-5-3-6 0,8 3-6 0,-2-1-6 16,1 1-6-16,-7 4-6 0,6-5-4 0,-1 0-5 0,-5 5-7 0,7-1-6 15,-7 3-7-15,0-3-6 0,9 2-5 16,-9 4-5-16,0 0-8 0,0 0-1 0,0 0-3 0,0 0 1 0,0 4 2 0,0 2 1 0,0-3 4 0,5 3-1 16,-5-1 2-16,0 5 0 0,7-4 4 0,-7 3 3 0,0 4 0 0,6 2 1 15,-6-3-3-15,0 2-6 0,0-1-9 0,0 2-10 16,0 1-13-16,0-2-15 0,0 0-13 0,0 0-12 0,0 2-18 0,0-1-15 0,0-1-13 0,0-4-15 0,0-1-15 0,0 3-14 15,0-3-14-15,5-5-15 0,-5 1-15 0,0-1-19 0,0 1-17 0,0-5-41 16,0 0-46-16,0 0-61 0,0 0-63 0,0 0-16 0,0 0 9 16,0-5 21-16,9 5 26 0,-9-9 32 0,7 5 36 0,-7-5 37 0,5-3 39 0,-5 3 43 0,6-1 43 15,2-4 57-15,-8-1 62 0</inkml:trace>
  <inkml:trace contextRef="#ctx0" brushRef="#br0" timeOffset="-198562.17">7391 16232 0 0,'0'-4'35'0,"8"4"135"0,-8-5 74 0,0 1 56 0,0-2 45 0,0 0 38 0,0 3 34 0,0-3 34 0,0 6 30 0,0-6 31 0,5 3 29 0,-5-3 23 0,0 1 18 0,0 5-100 0,0 0-170 0,0 0-87 0,6-4-45 0,-6 4-26 15,0 0-17-15,0 0-11 0,0 0-8 0,0 0-8 0,0 0-8 0,8 4-5 16,-8-4-11-16,0 5-6 0,7-5-9 0,-7 6-9 0,0 3-5 0,5-3-7 16,-5-3-3-16,0 9-3 0,0-3-1 0,9-5-6 0,-9 5-3 0,0 6-7 15,0-3-4-15,0-3-6 0,5 0-6 0,-5 1-7 0,0 4-11 0,-5 2-14 16,5-7-15-16,0 6-19 0,0 0-19 0,-9 0-25 0,9-2-25 0,-5 7-34 0,-2-4-35 15,-1 3-40-15,2-1-43 0,1 3-72 0,-3-8-85 0,3 7-76 0,-9-4-66 16,7 2-16-16,-6-3 11 0,8 1 26 0,-9-2 35 0,1-4 39 0,8 4 44 0,-11-10 48 16,5 8 53-16,-2-8 53 0,0 1 58 0,-1 1 71 0,7-6 76 0</inkml:trace>
  <inkml:trace contextRef="#ctx0" brushRef="#br0" timeOffset="-196394.38">2449 17537 0 0,'-6'6'1'15,"6"-6"105"-15,0 0 63 0,0 0 39 0,0 0 26 0,-7-6 21 0,7 6 16 0,0-6 15 0,0 2 13 0,-8-7 15 0,8 8 15 0,0-3 16 0,0 2 14 0,0-7-77 0,0 7-127 0,8-2-62 0,-8 2-27 0,0-1-5 0,0 5 4 0,0 0 8 0,0-5 12 0,0 5 8 16,0 0 10-16,0-4 4 0,0 4 4 0,0 0 0 0,0 0 1 0,0 0-1 0,0 0 0 15,0 0-5-15,0 0-5 0,0 0-6 0,0 0-12 0,0 0-10 0,0 0-9 16,0 0-12-16,0 0-5 0,0 0-9 0,0 4-8 0,0 1-2 0,0 0-4 0,0-1-6 16,0 6-4-16,0 1-1 0,0-7-3 0,0 5 0 0,0 6 2 0,0-3 2 15,0 1 2-15,7 2 1 0,-7-6 1 0,0 12-2 0,0-6-1 0,0-2 0 16,0 2-3-16,0 0 0 0,0 4-1 0,0-5-2 0,0 1-1 0,0 6-1 16,0-8-1-16,6 2-3 0,-6 6-4 0,0-8-2 15,0 2-2-15,0 0-2 0,0 0-1 0,6-2-4 0,-6 2-1 0,0-3 0 16,5-3-4-16,-5 0-1 0,0 1 0 0,7-1 0 0,-7-4 0 0,0 1 1 0,0 4 5 0,8-5 0 0,-8-5 4 0,0 0 4 15,0 4 8-15,0-4 4 0,0 0 8 0,0 0 4 0,0 0 8 0,0 0 7 16,0 0 9-16,0 0 4 0,0 0 2 0,0 0 1 0,0 0 2 0,0-4-1 16,0-1 0-16,0-1 2 0,-8 2 0 0,8-2 1 0,0 1-2 0,-7-4-1 0,7 5 0 15,-5-6-5-15,5 5-4 0,-6-4-1 0,0-3-1 16,6 3-4-16,-7-1-1 0,7 1-1 0,-8 0 0 0,8-7-3 0,-5 5-5 0,5-2-4 0,-8 4-3 0,8-6-5 16,-6 0-2-16,6 0-3 0,0 0-5 0,-5 0-4 15,5 2 0-15,0-2-3 0,0-6-2 0,0 8-1 0,0-7-1 0,0 4-3 0,0-3 0 16,0 1 1-16,5 3-4 0,-5-6 0 0,6 3-2 0,-6 3-1 0,8-5-1 0,-3 0 0 15,3 5-2-15,-1-4 1 0,-1 1-1 0,0 3 0 0,-1-1-2 0,10 2 0 0,-9-1-2 16,1 6 1-16,4-1-3 0,-4 0 2 0,7-1 1 0,-8 2-2 0,1 5 4 0,7-1 0 16,-7 1 3-16,-2 4 0 0,1 0 2 0,2 0 3 0,5 0 2 0,-8 0 0 15,-5 4 4-15,7 1 0 0,0-1 3 0,-2 2 2 0,3 3 1 0,-8-4 4 0,7 5 2 16,-7 0 3-16,5-1 4 0,-5 0-1 0,0 6 4 0,0-3 1 0,0-3 0 0,0 6 1 16,0-2 3-16,0-2-1 0,-5-1 2 0,5 4 0 0,-7-4-1 15,7 4-1-15,-8-4-5 0,3 0-2 0,5-1-9 0,-7 6-6 0,0-6-7 0,2 3-5 16,-3-9-8-16,3 7-10 0,-3 1-9 0,2-2-13 0,1-5-12 0,-2 1-10 15,-7 5-9-15,7-4-9 0,1 3-11 0,1-3-8 16,-4-2-7-16,2 1-14 0,-4-1-8 0,4 1-15 0,7 1-10 0,-6-2-20 0,-2-4-17 0,8 5-33 0,-7-5-38 16,7 0-38-16,0 0-37 15,0 0-34-15,0 0-31 0,0 0 0 0,0 0 14 0,7 0 22 0,1 0 27 0,-2 0 32 0,-6-5 31 0,7 5 37 0,-1-4 39 0,-1-2 47 0,2 1 48 16,2 1 48-16,2-1 61 0</inkml:trace>
  <inkml:trace contextRef="#ctx0" brushRef="#br0" timeOffset="-196142.01">3210 17543 0 0,'0'18'33'0,"0"-3"148"0,-6-6 81 0,-1 1 56 0,2-4 38 16,-4-3 33-16,4 3 27 0,5-6 22 0,-7-6 19 0,1-3 16 0,6 5 17 15,-5 4 12-15,5-6 14 0,0 6-121 0,0 0-194 0,0-5-98 0,0 5-42 0,0 0-19 0,0 0-3 0,0-4 2 0,0 4 1 0,0 0 4 0,0 0 0 0,0-5 4 0,0 5 3 0,0 0 0 16,0 0-1-1,0 0-5-15,0 0-9 0,0 0-9 0,0-4-9 0,0 4-10 0,0 0-8 0,0 0-7 16,5-6-5-16,1 6-4 0,-6 0-3 0,7-5-3 0,7 5-2 0,-9 0-8 0,2-4-8 0,4 4-9 0,5 0-12 0,-4-6-21 16,0 6-24-16,3 0-26 0,-3 0-28 0,8 0-47 0,-7 0-52 0,-2 0-79 15,5 0-88-15,-4 0-41 0,8 0-17 0,-13 0 6 0,6 0 18 16,-2 0 26-16,-3 0 32 0,-3 0 36 0,2 0 44 0,-7 0 42 0,0 0 45 0,0 0 54 0,0 0 58 0</inkml:trace>
  <inkml:trace contextRef="#ctx0" brushRef="#br0" timeOffset="-195952.11">3275 17665 0 0,'0'3'25'0,"-5"3"145"0,5-2 81 0,-7 1 58 0,7 1 42 0,-8-3 33 16,8-3 31-16,0 0 25 0,0 0 18 0,-5 0 18 0,5 0 16 0,0 0 16 31,0 0 16-31,0 0-112 0,0 0-187 0,0 0-100 0,0 0-51 0,0 0-25 16,5 0-12-16,-5 6-8 0,8-6-6 0,-8 0-3 0,0 0-1 0,7 0 2 0,-2 4 0 16,2-4 0-16,-7 0-4 0,7 0-3 0,-2 0-2 0,8 0-7 0,-5 0-3 15,-2 0-9-15,7 0-15 0,0 0-17 0,0 0-20 0,1 0-30 0,-2-4-33 16,7 4-52-16,-6 0-63 0,8 0-94 0,-3-6-103 0,1 6-44 0,-4-3-11 0,4-3 3 15,0 1 13-15,1 5 23 0,-6-10 28 0,-1 7 36 0,6-9 39 0,-7 3 48 16,-4-1 48-16,4-4 63 0,0 4 66 0</inkml:trace>
  <inkml:trace contextRef="#ctx0" brushRef="#br0" timeOffset="-195162.12">4194 17473 85 0,'-7'-5'156'0,"1"1"43"0,-1-6 34 0,1-1 31 0,-1 2 29 0,1-1 32 16,-1 1 31-16,0-6 29 0,0 6 31 0,-6-7 26 0,8 7 25 0,-1-2-63 16,-7 2-113-16,6 0-61 0,-1-7-36 0,-4 12-15 0,5-7-8 0,2 2-6 15,-4 5-12-15,9-5-10 0,-5 3-16 0,-2 0-12 0,7 2-12 0,-6-1-12 16,6 0-11-16,0 5-9 0,0 0-12 0,0 0-6 0,0 0-10 0,0 0-10 0,0-4-8 15,0 4-7-15,0 0-10 0,6-6-5 0,1 6-6 0,-2 0-4 16,-5 0-4-16,14 6-1 0,-7-6-2 0,5 4-1 0,-4-4 2 0,4 5 2 0,7 0 0 16,-6-1 1-16,1 8 2 0,6-8 3 0,-7 5-1 0,6 0 1 0,-6 6 0 15,5-3 0-15,-4 1-1 0,1-4-2 0,-3 6-5 0,-5 0-6 0,6 0-8 0,-7 4-9 16,1-4-7-16,-1 5-11 0,-6-6-11 0,0 6-9 0,0-1-9 0,0-4-8 16,-6 6-7-16,6-3-6 0,-7 1-6 0,1-4-7 0,-2 6-6 0,3-8-1 15,-8 7-2-15,7-4 2 0,-2-3 4 0,1-2 5 0,-7-2 9 0,9 0 9 0,0 1 8 16,-3 1 11-16,3-7 9 0,-3 1 15 0,2-1 16 0,-1 2 23 0,1-6 24 15,6 4 21-15,-7-4 20 0,7 0 16 0,-6 0 14 0,-1 0 12 0,7 0 14 0,-6-4 10 16,6 4 9-16,-7-6 9 0,7 6 6 0,-7-4 0 0,7-1-1 0,0 1-7 16,-7-1-8-16,7-1-6 0,0 2-5 15,0-7-5-15,0 7-3 0,0-2-6 0,0-3-4 0,0 4-8 0,0-5-8 0,0 1-7 0,0-1-5 0,0 5-7 16,7-10-5-16,-7 6-6 0,7-1-7 0,0-5-6 0,-1 0-9 0,-6 6-5 16,13-6-3-16,-6 2-7 0,-1-3 0 0,7-4-5 0,-5 5-2 0,5 1 0 15,-3 0-1-15,4-1-1 0,-7 0-1 0,7 5-1 0,-1-5-1 0,0 6 0 0,6 3 0 16,-7-3 0-16,-3 6 0 0,9-4 0 0,-13 2 0 0,11 5 0 0,-5 0 0 0,-3 0-1 15,5 0-3-15,-6 5-2 0,5 2-2 0,-7 2-2 16,2-6-1-16,1 9-5 0,-3-3-6 0,-5 6-11 0,8-5-9 0,-2 4-9 0,-6-4-13 0,0 4-10 16,0 0-8-16,0-3-10 0,0 2-4 0,0 2-7 0,0-3 2 0,-6-3 1 15,6 6 0-15,-8-6 8 0,8-5 4 0,-5 7 12 16,5-1 12-16,0-7 12 0,-8 3 13 0,1 0 13 0,7-2 13 0,0 1 11 0,-5-1 10 0,5-4 9 0,0 5 6 16,-7-5 7-16,7 0 5 0,0 0 6 0,0 0 3 0,-5 0 3 0,5 0 3 15,-7 0 1-15,7 0 3 0,-8-5 3 0,8 5 3 0,-5-4 2 0,5 4 5 16,-8-5 3-16,8 1 2 0,-6-2-1 0,6 0 3 0,0 3-4 0,-5-3 0 0,5 2 1 15,0-2 0-15,-8 1 1 0,8-4-3 0,0 5-1 0,-8-7-4 0,8 1-4 16,0 1-5-16,0-1-4 0,0-4-7 0,8 4-3 0,-8-5-3 0,0 0-3 16,8 0-1-16,-8 0-2 0,5 2-3 0,-5-8-1 0,6 6-4 0,2 3-1 15,-3-9-3-15,3 6-5 0,-1 2-1 0,5-3-1 0,-7 2-4 0,10-1 0 0,-10 5-4 16,9 0-3-16,-2 0-1 0,2 6-2 0,4-6-3 0,-2 5-1 0,-5 5-2 16,10 0 2-16,-9 0-3 0,0 0 2 0,8 5 1 15,-6-1-2-15,-1 2 2 0,0 3 0 0,5 0-1 0,-10 7-1 0,5-7-1 0,-2 6-3 0,5 0-1 16,-11 4-9-16,3 1-5 0,-3-1-13 0,0 2-15 0,-5-3-17 0,9 1-18 0,-9 2-19 15,0-3-19-15,0 3-18 0,0-2-17 0,0 2-19 0,0-8-20 0,0 2-22 16,-9-1-15-16,9 2-24 0,0-7-25 0,0 1-28 16,0-1-30-16,0 2-19 0,0-7-13 0,9 5-7 0,-9-3-7 0,7 0-1 0,-2-6 5 0,-5 3 21 15,6-3 27-15,7 6 31 0,-5-6 32 0,-3 0 39 0,9-6 39 0,-7 6 43 0,6-3 42 16,1-3 36-16,-4 0 35 0</inkml:trace>
  <inkml:trace contextRef="#ctx0" brushRef="#br0" timeOffset="-194528.63">4929 17610 0 0,'13'-6'32'0,"-5"-3"61"0,3 5 47 0,5-7 40 0,-11 7 39 0,8-5 38 0,-8 3 38 0,4-3 38 0,3 0 40 0,-6-3 37 0,-6 3 38 0,7 0 5 0,-1-1-17 0,2-1-20 0,-8 1-27 0,5 1-27 0,-5 0-30 0,0-1-21 0,0-1-18 0,0 2-17 0,0-1-17 0,0 1-19 0,0 0-23 0,0 3-22 0,0-3-23 0,-5 0-24 0,5 2-18 0,0-2-22 0,-8 4-19 0,2-5-17 16,6 5-16-16,-7 1-13 15,7-1-15-15,-6 5-13 0,1-4-13 0,5 4-10 0,-7 0-11 0,-2-6-6 0,4 6-4 0,-2 6-6 0,1-6-3 0,1 4-2 16,-4 1-1-16,2-1 2 0,2 5-2 0,-1 2 1 0,-2-2 1 0,-5 1-1 0,8 5 0 16,-2-6-1-1,-7 6 0-15,8 1-4 0,-1-2-1 0,-6 0-6 0,7 0-3 0,1 2-8 0,-3-1-7 16,0-6-9-16,8 6-8 0,-5-6-8 0,-3 6-7 0,8-5-4 0,-5-1-2 0,5 2-3 0,0-7 1 0,0 5 2 0,0-3 0 0,0 4 3 15,5-5 7-15,-5-1 6 0,0 1 6 16,8 1 9-16,-3-2 10 0,3 1 8 0,-8-5 11 0,8 4 5 0,3-4 9 0,-3 0 9 0,-3 0 6 0,2 0 10 16,-1-4 11-16,8 4 14 0,-7 0 13 0,6-5 15 0,-8 1 11 0,9-2 13 15,-9 1 10-15,11 1 11 0,-11-1 9 0,8 1 9 0,-8-8 9 0,4 9 6 0,3-7 5 16,-6 4 1-16,1-3 1 0,-1 4-3 0,-6-5-9 0,8 1-5 0,-3 0-12 16,-5-3-5-16,7 3-5 0,0 0-8 0,-7-1-9 0,0-5-7 0,5 5-8 0,-5 0-6 15,0 6-8-15,7-6-8 0,-7-1-7 0,0 8-9 0,8-3-4 16,-8 2-9-16,0-2-4 0,0 6-7 0,0 0-9 0,0 0-2 0,0 0-8 0,0 0 0 15,0 0-4-15,0 6 2 0,0-2 0 0,0 5-2 0,0 2 4 0,0 3 2 0,0-4 2 16,0 4-1-16,0 1-2 0,0 0-3 0,5 0-5 0,-5 0-3 16,0 0-5-1,0-2-6-15,7 8-6 0,-7-12-6 0,7 6-3 0,-7 0-6 0,5-2 1 0,3-1-5 16,-1 1-3-16,-1-2 2 0,0-2 2 0,1-5 7 0,-2 7 4 0,3-7 10 16,5 2 4-16,-7-1 9 0,7-5 4 0,-5 4 7 0,4-4 4 0,0-4 3 15,3 4 4-15,-4-5 6 0,-3-1 4 0,5 2 2 0,-1-7 4 0,8 7 3 16,-7-5 2-16,0-2 3 0,0-2-1 0,0 1 5 0,0-1 1 0,1 2 5 15,-2-2 2-15,-6-2 7 0,8-6 5 0,-2 8 5 0,-5-2 7 0,0-6 7 0,-2 3 7 16,3-3 3-16,-1 2 7 0,-7 0 5 0,5-1 3 0,-5 1 8 0,0-5 3 16,9 3 3-16,-9 2 4 0,0-5 1 0,-9 3 0 0,9 3-3 0,0-7 0 15,0 6-5-15,-5 5-7 0,5-7-4 0,-7 2-3 0,7 4-6 0,-8 0-8 16,8 6-7-16,-5-1-11 0,5 1-13 0,0 4-15 0,0 1-15 0,-7-2-14 16,7 6-11-16,0 0-9 0,0 6-6 0,0-2-3 0,-7 1-3 0,7 4-4 0,0 1 0 15,-5-1-2-15,5 6 1 0,0 0 4 0,-7 0 7 0,7 3 5 0,0 3 9 16,-6 3 8-16,6-4 3 0,0 4 5 0,0 1-1 0,0-1 0 0,0-3-2 15,0 3-2-15,6-6-5 0,-6 7 0 0,0-6-6 0,7 1-3 0,-7-1-6 16,0-4-6-16,5 6-10 0,-5-8-6 0,7-2-14 0,0 2-11 0,-7 2-16 16,5-6-17-16,3 3-17 0,-1-3-19 0,-7 0-27 0,5 1-24 0,4-5-31 15,-4-1-31-15,-5 2-65 0,5 0-79 0,3-6-63 0,-3 0-52 0,3 0-10 0,-2-6 14 0,1 0 24 16,-1 2 31-16,2-1 36 0,-3-5 40 0,3-4 44 0,-3 4 44 0,2-9 49 16,5 4 49-16,-5-5 70 0,1 1 79 0</inkml:trace>
  <inkml:trace contextRef="#ctx0" brushRef="#br0" timeOffset="-194183.3">5803 17156 0 0,'0'-5'115'0,"0"-1"121"0,0 6 81 0,0-4 61 0,0 4 46 0,0-5 41 0,0 5 35 0,0 0 26 0,0-4 22 0,0 4 18 0,-8 0 13 0,8 0-14 0,0 0-30 0,0 0-133 0,0 0-184 0,-7 4-102 0,7-4-55 0,-5 9-32 0,-1-3-14 0,-2 3-12 0,3 3-11 0,-3-3-3 16,3 4 1-16,-9 2 2 0,2-1 0 0,4 2-3 0,-5-1-2 0,2 3-8 16,-5-2-5-16,5-1-6 0,-1 3-6 0,-2 3-7 0,-4-2-2 0,2 2-7 15,4-3-1-15,0 1-5 0,-8 2 1 0,6-3-1 0,1-3 1 0,0 4 5 0,0 2-1 16,7-7 4-16,-7 2-1 0,5-7-1 0,3 0-2 0,0 1-5 0,-4-1-7 15,4-4-6-15,5 1-7 0,0-2 0 0,0-4-1 0,0 0 3 0,0 0 2 16,0 6 4-16,0-3 7 0,0-3 8 0,5 0 10 0,-5 0 13 0,9 0 17 0,-4 0 19 16,0-3 21-16,-5 3 17 0,8 0 23 0,-3-6 12 0,3 6 11 0,-2-4 8 15,7-2 7-15,-5 1 2 0,-3 5 4 0,8-4-1 0,-6 4-1 0,0-5-3 16,5 5-9-16,-4-4-8 0,4 4-7 0,-5-6-11 0,-2 6-8 16,11 0-12-16,-11 0-9 0,8 0-7 0,-8 0-8 0,9 0-6 0,-7 0-5 0,4 6-7 15,-3-6-10-15,5 4-13 0,0 1-16 0,-7-5-23 0,9 4-27 0,-4 1-31 16,-3 5-33-16,-3-4-41 0,8 3-39 0,-5-3-75 0,-2-2-92 0,-1 5-59 0,2-4-43 15,1 5-9-15,-2-5 10 0,-6-5 21 0,7 4 29 0,-1 2 38 0,-6-6 41 0,0 0 46 16,5 0 47-16,3 0 51 0,-8 0 54 0,8-6 68 0,-8 2 86 0</inkml:trace>
  <inkml:trace contextRef="#ctx0" brushRef="#br0" timeOffset="-193788.15">6128 17409 0 0,'0'-3'29'0,"-6"3"152"0,-1-6 96 0,0 6 70 0,0-6 48 0,-6 3 43 16,2-3 33-16,3 3 35 0,-13-4 29 0,10 2 28 0,4-4 22 0,-6 3 20 15,7 2 18-15,6-1-120 0,-7 1-201 0,1-1-120 0,6 5-76 0,0 0-40 0,0 0-21 16,0 0-14-16,0 0-11 0,0 0-11 0,0 0-14 0,0 0-13 0,0 0-14 16,0 0-7-16,-7 0-3 0,7 0-4 0,0 5-2 0,0-1 1 15,-6 1-1-15,6 5 4 0,0-1-2 0,0-4 2 0,0 5 1 0,0 5 3 0,0-6 3 0,0 1 8 16,6 5 7-16,-6-6 4 0,0 2 3 0,7-1 3 0,-7-1-2 0,6 0 1 16,1 1-2-16,-1-4 0 0,2 3-2 0,-3-3-4 0,8-3 1 0,-8 3-2 15,11-6 1-15,-11 5-1 0,9-5 4 0,-1 0 0 16,-1 0 2-16,2-5 2 0,-1 5 1 0,0-6 1 0,0 3 2 0,0-3 2 0,-7 2 4 0,7-1 4 0,1-1 6 15,-9-4 4-15,10 6 3 0,-10-6 3 0,2 6 7 0,0-6 4 0,-2-1 8 16,3 2 8-16,-8 5 9 0,5-7 4 0,-5 1 1 0,0 1 5 16,0 0 0-16,0 0 2 0,-5-3-2 0,-3-3-2 0,8 6 0 0,-5 0 0 0,-2-1-1 15,0-5-3-15,2 6-1 0,-3-1-7 0,-4 5-4 0,3-5-3 0,4 4-1 16,-8-3-5-16,7 4-3 0,-1 5-8 0,1-4-4 0,-1 4-6 16,1 0-7-16,-2 0-6 0,3 4-8 0,-2-4-8 0,1 10-5 0,-1-6-6 0,0 2-5 0,0 4-4 15,-6 5-4-15,8-6-1 0,-1 6 0 0,-2 0 2 0,3 4 0 0,-2-5 2 0,-2 5 2 16,4 2-1-16,5-2 0 0,-6-4-2 0,6 4-5 0,-7 1-6 0,7-5-6 15,0 4-8-15,7-4-4 0,-7 0-5 0,0 0-4 0,6-6-6 0,-1 6-6 16,4-5-12-16,-2-1-16 0,-2 6-23 0,3-11-26 0,3 7-48 0,2-2-58 0,-6-5-82 16,7 2-87-16,-1 0-32 0,0-3-5 0,0-3 12 0,6 0 15 0,-6 0 23 0,1 0 26 15,-2-3 34-15,-4-3 36 0,4 0 44 0,0 2 46 0,1-1 63 0,-5-5 66 16</inkml:trace>
  <inkml:trace contextRef="#ctx0" brushRef="#br0" timeOffset="-193535.28">6578 17629 0 0,'-7'15'65'0,"7"0"151"0,-7-6 88 0,7 1 63 0,-5-5 47 0,-2 1 40 0,7-3 34 0,0-3 29 0,0 0 25 0,-9 0 22 0,9 0 22 0,0-3 12 0,0 3 4 0,0 0-133 0,-5 0-209 0,5 0-112 0,0 0-58 0,0 0-32 0,0-6-15 0,-6 6-9 16,6 0-6-16,0 0-1 0,0 0-4 0,0-5 0 0,0 5-2 0,0 0-2 0,-7 0-2 15,7 0-2-15,0 0-3 0,0 0-4 0,0 0-3 0,0 0-3 0,0 0-7 16,0 0-7-16,0 0-3 0,7-4-7 0,-7 4-4 0,6 0-8 0,-1-6-11 15,4 3-15-15,-2 3-17 0,5-6-21 0,0 6-24 0,3-6-31 0,4 2-31 0,-1 4-54 16,1-5-59-16,2 1-94 0,-3-2-102 0,9 1-43 0,-6-4-8 0,5 5 11 16,1-2 21-16,-9-3 32 0,3-7 35 15,3 7 41-15,-4-6 41 0,-1 6 48 0,-6-12 54 0,1 6 63 0,-2 2 71 0</inkml:trace>
  <inkml:trace contextRef="#ctx0" brushRef="#br0" timeOffset="-193028.89">6949 17268 0 0,'-6'10'61'0,"6"5"172"0,-8-5 98 0,8-1 69 0,0-4 50 0,-7-1 38 0,7-4 32 0,0 0 28 16,0 0 27-16,7 0 23 15,-7-4 25-15,8-1 21 0,-2-1 23 0,0 6-150 0,1-3-245 0,-2 3-124 16,3-6-62-16,0 6-31 0,3 0-13 0,-6-4-9 0,3 4-1 0,0 0-5 0,-3 0 1 0,2 0-5 0,-1 4-3 0,0-4-4 0,1 6-4 16,1-3-3-16,-8 8-4 0,5-7-5 0,1 8-2 0,-6 1-2 0,0-4 0 0,8 6-1 15,-8 0 0-15,0 6 0 0,0-8 0 0,0 8-3 0,0-3-1 0,0 2-7 16,0 0-8-16,-8 4-8 0,8-3-7 0,-6-3-11 15,6 1-5-15,-5 5-6 0,5-3-3 0,0-2-1 0,-8-4-3 0,8 4-2 0,0-5-2 0,0 1 1 16,0 1 0-16,0-7 5 0,0 6 3 0,0-6 5 0,8-3 7 0,-8 3 9 16,5-3 7-16,-5 3 7 0,6-5 4 0,-6 2 5 0,8-6 7 0,-3 3 2 0,-5 3 4 15,8-6 7-15,-8 0 6 0,0 0 6 16,7 0 7-16,-7 0 7 0,0 0 6 16,0 0 4-16,0 0 4 0,0 0 0 0,0-6 0 0,0 3-1 0,0-3-1 15,0-3-1-15,-7 5 1 0,7-8 1 0,-8 3 2 0,8-6-1 0,-5 6-3 16,-3-6-3-16,2 0-3 0,1 2-4 0,5-2-1 0,-8 0-2 0,1 0 1 0,1-4 0 15,0-2-1-15,-1 2-1 0,2 1-2 0,5-3-5 0,-8 2-6 0,0-5-2 16,8-1-1-16,0 1-2 0,-5 0-1 0,5 0-2 0,0 0-1 0,0-3-1 16,0 9 1-16,0-7-2 0,0 1-2 0,0 4 2 0,0 0-1 0,5 7 1 15,-5-2 0-15,0 0-2 0,8 4-1 0,-8 3-3 0,0-3-4 0,8 8-2 0,-8-4-1 16,0 2-4-16,5 1-3 0,-5 4-1 0,7-5-2 0,-7 5-2 0,6-6 0 16,-6 6-2-16,6 0-3 0,1-4 1 0,1 4 1 0,-3 0 2 0,1 4 0 0,7-4 5 15,-5 0 0-15,4 6 3 0,-5-6 2 0,5 5 2 0,2-5 2 0,-1 4 0 16,-1 1 2-16,2 2 1 0,-1-4 0 0,1 3 1 0,-2-1-1 0,-6 3 0 15,7-3-3-15,0 1-3 0,-6 3-2 0,0 0-6 0,0-2 0 0,-1 2-4 16,-6 0-8-16,7 1-5 0,-7 0-9 0,-7 0-12 0,7 0-8 0,-6 5-14 0,-1-1-20 16,0-4-14-16,0 5-18 0,-6-2-21 0,8 2-22 0,-3 0-35 0,-3 0-38 15,4 0-54-15,-2 0-53 0,4-2-53 0,-8-2-44 0,8 3-9 0,5-4 11 0,-9 0 23 16,2 0 29-16,7-5 32 0,0-1 35 0,0 2 39 0,0-6 40 0,0 3 46 16,0-3 49-16,0 6 57 0,7-6 70 0</inkml:trace>
  <inkml:trace contextRef="#ctx0" brushRef="#br0" timeOffset="-192792.25">7541 17160 0 0,'8'-15'20'0,"-3"6"139"0,1-4 84 0,-6 1 63 0,0-3 52 0,0 6 46 0,0-4 45 0,0-2 44 0,0 3 39 0,0-1 36 0,-6 4 35 0,6-3 33 15,0 3 30-15,0 0-100 0,0 3-175 0,0 1-98 0,0 5-58 0,0-4-38 16,0 4-26-16,0 0-32 0,0 0-26 0,0 0-28 0,0 0-25 0,0 0-20 16,0 0-16-16,-5 4-14 0,5 1-11 0,0 1-11 0,0-2-7 0,-8 7-8 15,8-1-2-15,0 4-1 0,0 5 2 0,0-4 3 0,-7 9 7 0,7-5 5 16,0 6 4-16,0-1 3 0,0 2 3 0,0-3-3 0,0 3-3 0,0-3-9 15,0 3-11-15,0-4-17 0,0 9-20 0,0-7-27 0,0 0-27 0,0-3-34 0,0 3-35 16,0-5-34-16,0 5-37 0,0-5-48 0,0 2-54 0,0-7-65 0,0 2-66 0,0-3-37 16,7 2-23-16,-7-6 11 0,8 2 25 0,-3-7 39 0,-5 2 40 0,6-3 48 15,2-3 46-15,-3 0 50 0,10 0 47 0,-9 0 55 0,0-3 57 0,6 3 61 16,-4-6 70-16</inkml:trace>
  <inkml:trace contextRef="#ctx0" brushRef="#br0" timeOffset="-192239.76">7671 17567 19 0,'12'-11'100'0,"4"1"53"0,-5 7 45 0,2-9 41 0,-5-3 44 0,4 6 41 0,-5-6 40 0,5 1 40 15,-4 4 40-15,-3-4 34 0,3-6 39 0,-2 5-20 16,-1 2-55-16,-5-2-47 0,0-1-48 0,8-4-30 0,-8 7-23 0,0-2-21 0,0-6-21 0,8 8-19 15,-8-2-21-15,0 0-22 0,0-4-18 0,0 10-22 16,-8-6-18-16,8 0-17 0,0 0-17 0,0 6-11 0,-8 0-12 0,8-3-10 0,0 8-7 0,0-7-13 16,-5 7-13-16,5-1-14 0,-6 1-13 0,-2 4-12 0,8-5-12 15,-5 5-8-15,-3 0-11 0,1 0-7 0,2 0-8 0,-2 5-4 0,0-1-8 0,-6 1-4 0,0-1-4 16,7 2-1-16,-6 3-2 0,-2 3 4 0,7-3 5 0,-4 4 3 0,-5-2 4 16,5 4 4-16,4-5 4 0,-7 4-1 0,9 0 3 15,-8 0-1-15,7-2-1 0,-2 1 2 0,1-4-2 0,2 6 1 0,-3-3 0 16,2 1 0-16,1-4-1 0,5 2 1 0,-8-2 1 0,1 1 0 0,7-1 3 0,0-3 4 0,0 3 1 15,-6-3 4-15,6 3 3 0,0-3 2 0,0-2 4 0,0-4 3 0,0 0 3 16,0 6 3-16,0-6 4 0,0 3 4 0,6 3 5 0,-6-6 3 0,7 0 5 0,-7 5 3 0,8-5 3 16,-3 0 3-16,-5 0-1 0,6 4 5 0,2-4 0 15,-3 0 0-15,10 6 0 0,-9-6 0 0,0 0-1 0,6 4-1 0,-4-4-2 16,-2 5-2-16,7 0 0 0,-8-1-2 0,11-4-3 0,-5 10 1 0,-4-4-1 0,7-1-1 0,-7 5 0 0,4-7 0 16,-3 8-4-16,5-7-4 0,-8 8-8 0,9-9-7 0,-9 3-6 0,10 3-3 15,-10-3-4-15,3-2-1 0,3 1 0 0,-3-1 1 16,5-4 0-16,-7 0 2 0,6 5-1 0,-3-5 3 0,3 0 5 15,-6 0 6-15,7-5 10 0,-5 5 7 0,4-4 7 0,0-1 4 0,-4-5 7 0,-1 5 2 16,7-5 5-16,-9 7 2 0,0-9 4 0,8-3 6 0,-5 6 2 0,-2 0 7 0,7-7 7 0,-6 7 4 0,-1-6 9 16,1 0 4-16,-1 6 5 0,-1-6 7 0,4-4 4 0,-9 4 3 15,7 0 4-15,-2-4 0 0,-5 5 0 0,0-2 1 16,0-2-2-16,8 3-4 0,-8-5-1 0,-8 0-4 0,8 7-4 0,0-8-5 0,0 6-2 16,-5-3-5-16,5-3-3 0,-7 6-4 0,7-3-2 0,-9 2-6 15,4 1 1-15,5-3-2 0,-6 8-3 0,-1-5-2 0,7 6-4 0,-6-1-5 0,6 5-7 16,-7-4-9-16,7 2-11 0,-6 7-11 0,6-3-8 0,-7 3-13 0,7 0-8 0,0 0-7 0,-6 3-7 0,6 4-5 15,-8-2-2-15,3 4-4 0,-3 1-1 0,3-1-1 16,0 6 2-16,5 4 5 0,-9-4 5 0,4 6 7 0,-2-3 10 0,7 6 6 16,-8-3 5-16,8-2 3 0,0 6 5 0,0-1-3 0,0-6-1 0,0 7-4 0,0-1-8 0,8-3-11 0,-8 3-15 15,7-5-15-15,-7 2-21 0,5-3-19 0,4 1-22 0,-4-4-26 16,0 5-30-16,-5-6-37 0,8 1-39 0,-3-6-76 0,3 2-88 0,-8-1-65 0,6-1-49 16,-6-3-8-16,7-2 14 0,-7-4 27 0,0 0 33 15,0 0 36-15,0 0 40 0,0 0 43 0,-7-4 47 0,1-2 52 0,-2-3 55 0,3 3 71 0,-3-3 85 0</inkml:trace>
  <inkml:trace contextRef="#ctx0" brushRef="#br0" timeOffset="-192075.48">7802 17409 0 0,'-8'-3'12'0,"3"3"130"0,-1-6 83 0,-2 0 62 0,8 3 52 0,-5-3 45 0,5 3 42 0,0-9 38 0,5-3 34 0,-5 6 31 0,8 0 28 0,-8-1 24 0,0 4 23 0,6-3-96 16,-6 3-165-16,0 3-95 0,5-3-61 0,-5 2-41 0,8-1-28 0,-8 1-27 0,8-8-20 0,-3 12-20 16,-5-4-17-16,6-1-10 15,1 0-13-15,-2 1-9 0,4 4-12 0,3-6-21 0,-6 6-21 0,7-4-28 16,-5 4-28-16,4 0-37 0,-5 0-42 0,6 0-67 0,-1 0-83 0,2 0-88 0,-9 0-90 0,8 0-34 0,-5 0-6 0,-2 0 12 0,7 0 20 0,-6 0 33 15,-1-5 39-15,-6 5 42 16,7-9 48-16,-7 2 52 0,6-2 57 0,-6 0 72 0,0-6 76 0</inkml:trace>
  <inkml:trace contextRef="#ctx0" brushRef="#br0" timeOffset="-191526.81">8850 17136 99 0,'8'-4'171'0,"-8"-1"53"0,5-5 41 0,-5 0 40 0,8 5 39 0,-3-5 36 0,-5 1 35 0,0 0 33 0,7-6 30 0,-7 3 32 0,0 3 28 0,0 0-63 0,0 0-122 0,7-1-68 0,-7-1-41 0,0 1-25 16,0 1-18-16,0 0-17 0,-7-1-16 0,7 4-13 0,0-3-17 0,0-2-14 15,-7 7-8-15,7-5-11 0,-5 3-13 0,-3 3-9 0,8-9-13 0,-5 9-10 16,-3 3-7-16,2-6-10 0,6 0-6 0,-7 6-10 0,1 0-11 0,-1 0-6 0,7 0-8 16,-6 0-10-16,-1 0-5 0,1 6-7 0,6 0-4 0,-5 3-3 15,-4-3-3-15,2 3 1 0,2 4 0 0,-3-2 0 0,8 4 0 0,-5 4 2 0,-1 0 3 16,-2 2 2-16,8-3 5 0,-5 3 3 0,-2 3 3 0,1 0 1 0,6 1 4 0,-8-1-3 15,8 1 0-15,-6-1-2 0,-1 6-2 0,7-7-9 0,0 7-10 0,-5-6-13 16,5 1-13-16,0 4-17 0,0-4-17 0,0-1-22 0,0 1-21 0,0-1-27 16,0-6-29-16,5 3-27 0,-5-8-26 0,7 2-41 0,-1 0-48 0,2 0-49 15,-8-5-47-15,6-5-31 0,1-1-23 0,-2 1 9 0,9 1 21 0,-9-6 29 0,3 0 35 16,-3 0 40-16,2-6 41 0,7 1 41 0,-8 5 39 0,1-9 51 0,6 5 53 0,-7-7 55 16,7 1 65-16</inkml:trace>
  <inkml:trace contextRef="#ctx0" brushRef="#br0" timeOffset="-191051.53">9111 17268 0 0,'5'-14'8'0,"2"-1"123"0,2 6 80 0,-9-7 59 0,5 7 49 0,-5-6 43 16,7 0 41-16,-7 0 37 0,0 0 37 0,0 2 34 16,0-2 33-16,0 0 27 0,0 0 28 0,0 6-86 0,0-7-152 0,0 1-86 0,0 6-54 0,0 0-33 15,0 5-22-15,0-8-14 0,0 9-18 0,0-3-14 0,0 1-13 0,0 5-14 16,0-4-14-16,0 4-11 0,0 0-13 0,0 0-14 0,0 0-14 0,0 0-10 0,-7 0-8 16,7 4-4-16,0 7-6 0,-5-8-5 0,5 9-4 0,-9-3-7 0,9 4-3 15,0 2-4-15,-7 1 0 0,2-2 1 0,5 5 5 0,-6 2 0 0,6-8 6 16,-8 7-5-16,8 1-4 0,-5-2-11 0,-3-1-8 15,8 3-12-15,-5-7-12 0,5 6-13 0,-7-5-12 0,7 4-11 0,0-4-9 0,-7 0-9 16,7-2-5-16,0-2-1 0,-5-2-3 0,5 1 3 0,0-1 4 0,0-3 10 0,0 0 13 0,0-6 9 16,0 0 16-16,0 3 11 0,0-3 11 0,0 0 15 0,0 0 12 0,0 0 15 15,0-3 12-15,0-3 13 0,5 6 15 0,-5-9 11 0,0 3 14 0,0-4 8 16,7 1 8-16,-7-6 9 0,0 6 6 0,7-6 4 0,-7 0 10 0,0 0 5 0,5 2 2 16,-5-3 0-16,0-4-2 0,8 7-4 15,-8-8-4-15,0 1-9 0,0 1-6 0,5 0-8 0,-5-1-5 0,0 1-7 0,0-6-9 0,8 7-5 0,-8-9-4 0,0 9-7 16,6-7-6-16,-6 1-4 0,5 5-2 0,-5-7-6 0,7 7-2 0,2 1-3 15,-9 2 0-15,5 2-2 0,-5-2-4 0,7 1 1 16,-7 6-3-16,6 4-1 0,-6-3-5 0,5 3-2 0,-5 5-3 0,0 0-5 0,0 0-1 0,0 0-1 0,9 0 0 16,-9 5-3-16,7-1-1 0,-7 0 1 0,5 7-2 0,1-2 0 0,1 6 3 15,-7 0 0-15,6 4 1 0,7 2 1 0,-13 1 5 0,7 4 0 0,7-3 1 16,-8 3 1-16,1 2 0 0,-2-4 1 0,2 6-1 0,0-5 0 0,-2 3-2 16,3-1-1-16,-1-5-5 0,7 4-8 0,-9-2-9 0,0-5-11 0,3 6-14 15,5-10-14-15,-7 3-17 0,1 3-15 0,-1-8-19 0,7 2-23 0,-5 0-21 0,-3-6-32 16,0 3-33-16,4-3-44 0,-9 0-43 0,5-3-72 0,-5-2-76 15,0-4-40-15,0 0-16 0,0 0 6 0,0 0 23 0,0 0 29 16,-5-4 31-16,5-7 39 0,-14 7 40 0,9-5 46 0,-3-3 48 0,-5 3 55 0,7-1 56 0,-7 1 71 0,0-6 73 0</inkml:trace>
  <inkml:trace contextRef="#ctx0" brushRef="#br0" timeOffset="-190909.85">9111 17239 0 0,'-6'0'2'0,"-2"0"118"0,3 0 93 0,-3 5 67 0,3-5 57 0,5 0 43 0,0 0 37 0,0 0 28 0,0-5 26 0,0 5 23 0,5 0 16 0,-5-4 20 0,0 4 20 0,8-5-87 0,-8 5-141 0,5-7-99 0,-5 4-75 0,8-3-46 0,-2 1-31 0,6 1-19 0,-3-2-13 0,3 1-7 0,-1 1-4 0,5-5-2 15,2 3-3-15,1-4-1 0,2 1-5 0,4 4-8 0,-5-5-14 16,6 5-20-16,0-4-26 0,1 5-37 0,-9-2-42 0,8 0-56 0,1 2-59 0,-8-1-99 16,1-1-117-16,-1 2-48 0,-1-1-16 15,-2 1 5-15,3-1 13 0,-7 1 21 0,1-2 29 0,-6 0 36 0,0-3 40 0,-2 3 53 0,3-3 56 0,-3 0 65 0,-5 0 67 0</inkml:trace>
  <inkml:trace contextRef="#ctx0" brushRef="#br0" timeOffset="-190625.18">9638 16965 0 0,'0'10'17'0,"0"-5"142"0,0-1 95 0,0 1 72 15,0-5 58-15,7 6 47 0,-7-6 38 0,0 0 29 0,21 0 28 0,-16-6 27 16,1 1 22-16,1 1 24 0,-1-1 25 0,-6 1-100 0,8-2-170 0,-8 2-107 0,7-7-72 0,-7 7-43 0,0-7-25 0,5 2-13 0,-5 5-5 16,0-5 0-16,0 3 4 0,0-3 1 0,0 3-4 0,0 0-3 0,0-3-4 15,0 5-8-15,0-1-9 0,-5 1-15 0,-2-2-12 0,7 0-9 0,-8 3-11 16,2 3-10-16,-1-6-8 0,-4 0-11 0,4 3-8 0,-7 3-9 0,7 0-3 0,-4 0-6 16,-5 0-5-16,5 0-4 0,-2 3-1 15,0 3 1-15,-1 3 4 0,1 3 2 0,6-8 0 0,-6 10 2 0,2-4 2 0,3 5 2 0,-5 4 0 0,7-4 2 16,-6 5 1-16,3-6 2 0,4 10 4 0,-2-3-2 15,1-3 5-15,6 6 1 0,-7-3-1 0,7 3 4 16,-7-4 3-16,7-2-2 0,0 9 0 0,0-9-5 16,7 1-4-16,-7 2-8 0,7-7-8 0,-7 5-11 0,6 2-8 0,1-8-13 0,-2 7-16 15,9-4-14-15,-1-3-13 0,-8-4-21 0,11 6-19 0,-5-3-26 0,2-3-27 16,2 0-39-16,-3 0-46 0,0-3-65 0,1-2-75 0,6-4-42 0,-3 0-21 16,-5 0 5-16,1 0 18 0,4-4 27 0,-5-5 30 0,2-3 35 0,2 3 38 0,-4-1 42 15,2-4 47-15,0-1 52 0,-5 2 59 0,3-8 67 0,4 6 75 0</inkml:trace>
  <inkml:trace contextRef="#ctx0" brushRef="#br0" timeOffset="-190118.9">10011 16965 0 0,'5'-15'70'0,"0"0"127"0,4 6 79 0,-9-4 63 0,5-2 52 0,-5 3 47 16,0-1 44-16,-5-2 39 0,5 6 39 0,0-6 36 0,0 0 36 0,-9 0 12 15,9 5 0-15,0 1-102 0,0-2-162 0,0 7-95 0,0-1-57 0,0 1-39 16,0 4-26-16,0 0-29 0,0 0-25 0,0-6-26 0,0 6-24 0,0 0-23 16,0 0-20-16,0 0-20 0,0 0-14 0,-5 6-9 0,5-2-9 0,0 1-4 15,0-1-4-15,-5 11 0 0,5-4 0 0,-8 4 6 0,8-2 6 0,-5 8 8 16,5-2 8-16,-8 5 7 0,8-3 7 0,-8 1 2 0,3 4 1 0,-1-3-2 0,6 3-3 15,-7-7-6-15,1 5-7 0,6-3-7 0,-7 1-11 0,7-1-8 0,-6-2-11 16,6 1-12-16,0-4-17 0,0 2-20 0,0-3-20 0,0 0-24 0,0 0-22 0,0-6-28 16,6 1-26-16,-6 4-21 0,7-10-18 0,-1 8-26 0,1-8-30 0,-7 5-34 15,6-9-39-15,7 6-30 0,-5-6-28 0,-3 0-9 0,8 0 1 0,-8-6 26 16,9 2 37-16,-7-5 53 0,7 3 61 0,-8-4 61 0,6 0 57 0,2 6 61 0,-7-6 59 16,4 1 60-16,-4-3 60 0,7-2 58 0,-9 4 62 0,8-3 58 0,-5 2 61 15,0-4 45-15,-3 0 38 0,1 2 15 0,2-2 3 0,-3 0-6 0,3 0-16 0,-8 2-22 16,0-2-31-16,5-6-27 0,-5 8-26 0,0-2-20 0,0-6-17 15,0 7-20-15,0 0-21 0,-5-6-18 0,5 5-20 0,0-4-20 0,-8 4-14 0,3 0-18 16,5 2-17-16,-8-2-14 0,8 3-11 0,-6 3-12 0,6 0-12 0,-5 5-13 16,5-1-9-16,-8-1-14 0,0 6-12 0,8 0-9 0,-5 0-11 0,5 6-5 0,-8-1-6 15,3 3-5-15,5-3-1 0,-5 10-4 0,-4 0-3 0,2-5 0 0,2 8 0 16,-1-3 7-16,-1 6 5 0,1-2 4 0,-2 1 7 0,8 3 4 0,-5-3 3 0,-2 1 1 16,1 1 2-16,6-1-1 0,-8-2 1 0,2 1 0 0,6-4-1 15,-7 2 0-15,7-3 2 0,0 1-2 0,-5-2 0 0,5-1 1 16,0 2-1-16,0 1-1 0,-9-7-3 0,9 6-1 0,0-6-3 0,0 0-4 0,0 3 1 0,0-8-5 15,-5 5-3-15,5-3-2 0,0-3-7 0,5 3 1 0,-5-1-2 0,0-1 2 16,0-4 1-16,9 0 1 0,-9 0 5 0,5 0 4 0,2 0 5 0,-1 0 4 0,2 0 1 16,-2-4 4-16,6 4 1 0,2-5-5 0,-1-1-5 0,-8 3-10 0,16-3-15 15,-8 2-20-15,0-5-22 0,0 3-29 0,6 0-35 0,-6 2-35 0,1-1-42 16,6 0-68-16,-7 1-82 0,-2 4-78 0,-4-6-74 0,7 2-20 0,-8 4 6 0,1 0 22 16,-2-5 28-16,4 5 33 0,-9-4 40 0,0 4 46 0,0 0 47 0,0-5 51 15,-9-2 53-15,9 4 67 0,0-3 75 0</inkml:trace>
  <inkml:trace contextRef="#ctx0" brushRef="#br0" timeOffset="-189897.45">10343 17355 0 0,'5'11'3'0,"2"-7"111"0,-1 8 68 0,8-9 45 0,-7 3 39 0,-2-3 32 0,9 3 33 0,-9 0 31 0,10-3 29 0,-3 7 30 0,0-10 29 0,2 0 30 0,-7 0 30 0,4 0-68 0,5-4-127 0,-11 4-60 0,3 0-25 0,2-6-11 0,-1 6-3 0,-2 0-1 0,-2-3-2 0,1 3-3 0,2 0-3 0,-8 0-5 15,5 0-6-15,-5 0-10 0,0 3-12 16,0-3-15-16,8 0-17 0,-8 0-19 0,0 6-17 0,0-6-16 0,0 0-14 0,0 4-14 0,-8 1-14 0,8 1-14 15,0 4-10-15,-5-7-15 0,5 8-11 0,-8-7-11 0,2 6-15 0,1 0-12 16,-11 4-14-16,11-3-14 0,-8-1-15 0,-8-1-25 0,10 0-27 0,-2 3-33 16,-7 1-38-16,1-2-41 0,-2-2-44 0,3-5-71 0,-2 7-80 0,0-1-76 15,1-7-75-15,-2 3-15 0,3 0 6 0,-3-2 25 0,10 1 33 0,-10-5 42 0,9 0 46 16,-2 4 51-16,9-4 54 0,-8 0 59 0,5 0 56 0,2-4 73 0,6 4 74 0</inkml:trace>
  <inkml:trace contextRef="#ctx0" brushRef="#br0" timeOffset="-188343.55">10857 17068 0 0,'5'0'4'0,"-5"0"130"0,7 0 116 0,1 0 81 0,-8-6 60 0,0 6 41 0,5 0 33 16,2-3 26-16,0 3 22 0,-2-6 22 0,3 0 16 0,-1 3 18 0,-1-7 18 16,-6 5-87-16,6 1-146 0,-6-1-119 0,0-2-105 0,5 4-51 15,-5-3-22-15,0 1-7 0,0 1 4 0,7 4 2 0,-7 0 5 0,0-6 1 0,0 6 4 0,0-5 6 16,-7 1-1-16,7-1-3 0,0 5-7 0,0-4-8 0,-5 4-10 0,5 0-10 15,0-6-8-15,-6 6-9 0,0 0-5 0,6 0-6 0,-7 0-5 0,-1 0-6 16,3 6-4-16,-2-6-4 0,0 4-7 0,2-4 0 0,-3 5-6 0,-4 4-1 0,5-3-1 16,0-2-2-16,-6 7 3 0,7-1 0 0,-7-1 0 0,6 0 1 15,2 0 0-15,-4 6 2 0,4-3-1 0,-2 1 1 0,1-4 0 0,1 6 0 16,5 1 1-16,-9-2 0 0,9 1 2 0,0 1-1 0,0-7 1 0,0 4 0 16,0 2-4-16,0-1-4 0,0 2-7 0,9-1-8 0,-9-6-7 0,5 0-8 0,1 7-8 15,1-7-7-15,-2 0-8 0,4 2-6 0,-4-7-11 0,8 8-10 0,-6-8-15 0,7 1-12 16,-2-1-16-16,0 1-13 0,8-5-9 0,-6 0-10 0,6 0-10 0,-8 0-10 15,9-5-12-15,-3 1-15 0,3-1-18 0,-3 1-16 0,3-8-15 0,-2 3-12 16,-1-6-14-16,1 2-10 0,2-3-5 0,-3 2 8 16,3-1 19-16,-8-4 31 0,1-2 39 0,-2 3 55 0,2-3 60 0,-1 2 62 15,-8-5 63-15,2 3 50 0,0 3 47 0,-2-7 52 0,3 6 56 0,-8-5 57 0,0 3 63 0,7-3 48 0,-7 5 43 0,0-5 24 16,0 3 14-16,-7-3-12 0,7 5-34 16,0-2-39-16,0-1-51 0,0 1-35 0,-8 1-25 0,8 1-26 0,0 4-27 0,0-4-22 15,-5 4-21-15,5 0-19 0,0 6-21 0,-7-1-20 0,7-1-23 0,0 8-26 0,0-1-25 0,0 4-21 16,0 0-19-16,0 0-11 15,0 4-13-15,0-1-5 0,-7 8-6 0,7-1-3 0,0-1-6 0,0 6 1 0,0 4-2 0,0 2 6 0,0 3 3 0,7 0 9 16,-7 1 9-16,0 5 10 0,0-6 6 0,0 4 3 0,0 2 2 0,0 0-1 0,0 4 0 16,0-4-3-16,0-2-4 0,-7 2-3 0,7-6-3 0,0 5-3 0,0 0-4 0,0-4 0 15,-5-1 2-15,5 1-4 0,0-1 1 0,0-3-4 0,0-2-1 0,5-1-3 16,-5 3-1-16,0-8-1 0,7 2-2 0,0-3 5 0,-7-3 0 0,5 0 5 16,-5 0 3-16,8-3 4 0,-1-2 1 0,-7-4 4 0,5 0 3 0,4 0 4 0,-9 0 3 15,5-4 5-15,0-2 2 0,3-3 4 0,-8 3 3 0,5-3 4 0,3-1 0 16,-2 1 0-1,-6-6 0-15,7 6-2 0,-1-6-2 0,2 0 1 0,-8 0-3 16,5-4-1-16,3 4-1 0,-3-4-3 0,0 5 1 0,4-7-2 0,-4 2-2 0,2 1-1 16,-7-3-1-16,8 6 1 0,4-10 0 0,-5 10-2 0,-2-3-2 0,2-1-4 15,-1-2-3-15,8 8-3 0,-7-2-2 0,-2 0-2 0,4 4-4 0,3 2-4 16,-12-1-2-16,6 6-3 0,-1-2-3 0,3 6-2 0,0 0 1 0,-8 0 2 0,5 6 3 16,-5-6 1-16,6 10 5 0,1-1 1 0,-7 0 5 0,6 6 1 0,-6 1 5 15,7-2 4-15,-7-1 6 0,8 8 3 0,-8-2 6 0,5 1-2 0,-5 0 2 16,0-2-2-16,0 9-2 0,6-9-1 0,-6 1-3 0,0 2-1 0,8-3-1 0,-8-3-3 15,5 6-3-15,3-2-6 0,-3-5-7 0,-5 2-7 0,8-3-8 16,3 2-8-16,-4-1-8 0,1-4-7 0,4-1-5 0,0 3-10 0,-4-9-6 0,5 3-7 16,0-2-10-16,1-4-8 0,-2 0-9 0,7 0-4 0,-6 0-4 0,1-4-4 15,6-5-4-15,-8 3 1 0,0-3 4 0,9 0 5 0,-8-7 7 0,1 1 10 16,-2 6 9-16,-1-6 13 0,5-6 16 0,-3 8 13 0,-2-8 17 0,-3 3 20 16,4 3 23-16,-5-4 21 0,0-2 24 0,6 3 19 0,-8-7 18 0,3 5 15 0,-8 1 18 15,6-2 9-15,-1-1 13 0,3 1 8 0,-8-3 8 0,7 5-1 0,-7-2 0 16,0-3-9-16,6 5-9 0,-6-5-13 0,0 3-10 0,8-3-12 0,-8 5-9 0,0-2-9 15,0 3-9-15,0-1-8 0,0 4-8 0,0 0-6 0,0 6-7 0,0-1-5 16,0-1-5-16,0 7-7 0,0-2-8 0,0 6-10 0,0 0-8 0,0 0-9 16,0 0-6-16,-8 6-9 0,8-2-6 0,-6 2-5 0,6-1-6 0,-7 5-2 0,-1 3-3 15,8-2 1-15,-5 4 1 0,-1 4 4 0,-2-4 10 0,8 3 6 0,-5 3 7 16,-2-2 6-16,1 5 2 0,6-5 3 0,-7 7-2 0,0-7 1 0,7 0-1 0,-7 7-3 16,7-7-1-16,0-1-2 0,-5 3-3 0,5-2 1 0,0 2-1 15,0-3 0-15,0-3 2 0,0 4-1 0,0-4-1 0,5 4-1 0,-5-5-3 16,7 2-6-16,-7-1-6 0,7-1-5 0,0 2-10 0,-7-3-9 0,13-4-10 0,-8 2-10 15,-5-1-10-15,14 0-11 0,-9-1-8 0,3-4-8 0,-1-1-6 0,-1 2-4 16,2-6-4-16,2 5 3 0,-1-5 5 0,-4-5 8 0,2 5 10 0,-1-6 10 0,1 2 11 16,7-5 12-16,-9 4 10 0,3-5 10 0,5 0 10 0,-7-4 11 0,6 4 7 15,2-5 10-15,-1 0 9 0,-8 0 9 0,11 2 9 0,-5-2 8 0,2 0 11 16,0-4 10-16,-6 5 11 0,5-7 8 0,3 6 9 0,-10-4 9 0,9-2 7 0,-9 3 6 16,2 2 8-16,1-2 3 0,-2-1 4 0,0-2 0 15,1 6 1-15,-2-3-3 0,3 2-3 0,0-4-7 0,-8 11-8 0,5-4-7 0,-5 1-9 0,0 3-12 16,6 3-14-16,-6 2-14 0,0 4-14 0,0 0-15 0,0 0-15 15,0 0-13-15,0 0-11 0,0 0-9 0,-6 0-8 0,6 4-6 0,-5 2-3 0,-3 3-3 16,0 3-4-16,3-3-1 0,-2 4 2 0,1 2 1 0,-8 0 2 0,7 4 6 0,-4-4 6 16,-2 6 6-16,5-3 1 0,-5 3 4 0,0-2 2 0,0-5 0 0,0 5 0 15,2 2 2-15,-5-8 4 0,4 7 2 0,1-4 3 0,2 2 1 0,-3-3 5 0,6 1 3 16,-2-2-1-16,-5-4 0 0,13 4 0 0,-5-4-1 0,-2 5-3 0,7-5 0 16,-7-7-4-16,7 8 2 0,0-1 0 0,0-4 3 0,0 3 1 0,7-5 2 15,-7 1 2-15,7-1 4 0,-2 7 3 0,3-7 4 0,-3-4 1 0,3 5 2 16,3 2 3-16,5-4 1 0,-5-3 1 0,-4 6-1 0,14-6-2 0,-10 3-1 15,2-3-3-15,7 6-4 0,-8-6-7 0,8 0-8 0,-6 0-11 0,6 0-11 16,-1 0-12-16,-6-6-15 0,6 6-17 0,-7 0-17 0,9-3-17 0,-1 3-22 16,-8-6-25-16,2 3-27 0,6-4-31 0,-8 2-28 0,0 1-30 0,1-1-38 0,-5-1-42 15,3-3-38-15,-3 0-34 0,5 5-25 0,-5-8-19 0,-3 3 6 0,0 0 23 0,4-1 31 16,-9 1 36-16,5-3 41 0,-5-2 41 0,7 4 48 16,-7 1 50-16,6 0 62 0,1-1 62 0,-7-1 46 0,6 7 42 0,-6-7 43 0,8 3 53 0,-3-3 41 0,2 1 37 15,-1 1 33-15,0-2 31 0,2 2 26 0,-8 0 29 0,7-1 18 0,-2 0 14 16,4-1-7-16,-4-2-21 0,0 4-19 0,-5-6-21 0,8 0-22 0,-3 5-21 0,3-4-14 15,-8 4-10-15,8-5-7 0,-3 0-4 0,-5 6-3 0,6-7-2 0,-6 7-5 16,0-2-5-16,0 2-9 0,7-4-9 0,-7 1-5 0,0 9-8 0,-7-9-7 16,7 3-9-16,0 5-10 0,-6-1-11 0,6 1-14 0,-5-2-13 15,5 0-15-15,-8 3-13 0,0 3-14 0,8 0-10 0,-5 0-11 0,-3 0-8 0,3 0-10 16,0 3-6-16,5 3-6 0,-14 0-6 0,7-2-3 0,-1 5 0 0,2 0-1 0,0 3-3 16,-6 3 2-16,4-6-1 0,2 4 5 0,-1 2-2 0,-6-4 2 15,13 3 1-15,-5 0 3 0,-4 1 2 0,9 1 1 0,-5-2 3 0,5-1-1 0,0 2 2 0,0 1 2 16,5-2 2-16,-5-4 2 0,9 5 2 0,-4 0 0 0,-5-2 3 0,7 2 1 15,-1 0 2-15,7-4-1 0,-5 2 1 0,-3 2 0 16,8-6-1-16,1 7 0 0,-7-1 0 0,7-6-3 0,-9 0-1 0,8 7-2 16,-8-7-1-16,11 0-2 0,-11 2-3 0,1-1-2 0,1 0 0 15,-1-5-2-15,-6-1 1 0,0 1 0 0,0-1-2 0,0 2-4 0,0-1-6 0,0-1-9 0,-6-4-12 0,-1 0-13 0,1 5-17 16,1-5-15-16,-3 0-22 0,0 0-22 0,-5 0-23 0,8 0-27 0,-9 0-29 16,9 0-25-16,-10 0-23 0,9 0-27 0,0 0-29 0,-6-5-30 0,4 5-31 0,2 0-25 15,-1 0-22-15,1-4-16 0,6 4-17 0,-7 0 17 0,2-5 25 0,5 5 34 16,0 0 37-16,0-6 37 0,0 6 35 0,-9-4 40 15,9 4 41-15,9-5 44 0,-9-4 41 0,5 5 46 0,-5-2 51 0</inkml:trace>
  <inkml:trace contextRef="#ctx0" brushRef="#br0" timeOffset="-187432.56">12607 17230 0 0,'16'-10'33'0,"-11"-1"105"0,1 1 68 0,7 1 59 0,-6 0 55 0,-1 0 49 0,1-3 44 0,0 3 41 0,0-6 37 0,-2 6 35 0,3-7 31 0,3 1 12 0,-3 2-1 0,-3-2-72 0,2 0-111 0,1 0-71 0,-2 2-53 0,0-2-41 0,6 4-32 0,-3-4-26 0,-4 6-24 0,2-1-17 0,-7 6-17 0,6-7-16 0,-1 7-12 0,-5-1-15 0,8-1-11 0,-8 6-9 0,0 0-10 0,8 0-10 0,-8 6-5 16,0-1-9-16,5-1-5 0,-5 1-6 0,0 5-4 0,0 0-1 0,0 4-1 0,7 1 0 15,-7 1 0-15,0-2 1 0,0 5 2 0,-7-4 2 0,7 4 1 0,0-4-1 16,0 6 0-16,-5-8-1 0,5 7-5 0,-8-4 0 0,8-2-6 0,0-1-3 16,-8 2-4-16,8 1-2 0,0-2-2 0,0 0-4 0,0 0 2 0,0-2-3 15,0-3 1-15,0 1 1 0,8-1-2 0,0 0 5 0,-8 3 3 0,5-8 3 0,2 1 7 16,-1 4 2 0,0-9 5-16,9 4 4 0,-10-4 2 0,1 0 5 0,7 0 2 0,-5 0 1 0,4-4 3 0,-5-1 3 15,5 1-2-15,2-1 4 0,-7 1 1 0,4-8 1 0,-4 3 1 0,7 0-1 0,-1-1 2 0,-8 1-2 0,11-7 2 0,-11 6-2 16,9-4 1-16,-1 0-1 0,-8-2-2 0,9-4 2 0,-9 7-1 0,10-8-1 15,-10 2 0-15,9 5-2 0,-9-11 0 0,3 6-1 0,0-2 1 0,-3 3-3 16,1-6 2-16,1 3 1 0,-2 2-1 0,-5 4-2 0,9-4 1 0,-9 4-2 16,5 6 0-16,-5-6-5 15,0 9-4-15,0-3-5 0,0 3-4 0,0 6-8 0,0 0-7 0,0-4-6 0,0 4-9 0,0 0-4 0,-5 4-5 0,5 2-2 0,-9 0-8 16,9-3-5-16,-5 9-9 0,5-3-10 0,-7 0-8 0,7 6-8 0,-6-6-8 0,1 7-2 16,5-3-4-16,-8 2 4 0,0 6 1 0,8-7 3 0,0-1 3 0,0 2 5 15,0-3 5-15,0 1 9 0,0 2 10 0,8-6 11 0,-8 3 14 0,8-3 11 16,-3 0 13-16,1 1 13 0,1-5 9 0,-2 4 7 0,9-2 6 0,-7-4 3 31,6 3 4-31,1-1 5 0,-9-1 3 0,8 0 6 0,1-4 5 0,-2 5 7 0,2-5 6 0,-1 0 5 0,0-5 6 0,0 5 9 0,0-4 7 0,1 0 3 31,-4-1 8-31,-2-1 5 0,5 3 2 0,-5-9 4 0,-3 8 2 0,1-7-3 0,2 2-2 16,-8 5-6-16,5-5-5 0,2-3-6 0,-7 3-7 0,0-1-6 0,0-4-10 16,6 4-5-16,-6 1-9 0,0-6-7 0,0 5-5 0,0 1-5 0,0-3-6 0,0 3-4 15,0 0-3-15,0 3-6 0,0 1-3 0,0 1-7 0,0 4-4 0,0-5-8 16,0 5-6-16,0 0-3 0,0 0-3 0,0 0-1 0,-6 5-3 0,6-1 0 15,0 1-1-15,0 5 0 0,-7 1 1 0,7-1 0 0,0-1 0 0,0 6 4 0,-5 0 2 16,5 0 2-16,0-2 6 0,0 2 0 0,0 0 3 0,0 0-1 0,0-2 1 16,0 2-2-16,5-3 4 0,-5 2 0 0,0-6 2 0,7 3 2 0,-7 4 3 15,6-12 3-15,-6 9 3 0,8-3 5 0,-2-5 3 0,-6 2 3 0,7 3 3 16,-2-4 3-16,3-5 1 0,-2 4 2 0,1-4 0 0,-1 0 4 0,-1 0 0 16,2 0 3-16,2 0 4 0,-4 0 4 0,1-4 5 0,6-1 6 0,-3 0 2 0,-2 1 6 15,-2-2 5-15,9-3 1 0,-9 5 3 0,3-8 5 0,4 9 2 0,-5-8 0 16,-2 1-2-16,2 1-1 0,1-6-4 0,-3 5-5 0,3-4-8 0,-2 4-5 15,-1-4-9-15,3-2-6 0,-8 1-10 0,8-3-20 0,-3 2 0 0,-5 1 0 16,6 2 0-16,1-1 0 0,-7-2 0 0,5 1 0 0,-5 1 0 0,0 4-5 16,9 0-10-16,-9 1-6 0,0 4-2 0,0-1-7 0,0 6-7 0,0-4-5 15,0 4-7-15,0 0-4 0,0 0-3 0,0 0 0 0,0 0-2 0,0 4 3 0,0 2 0 16,0-1 2-16,-9 4 4 0,9-3 3 0,0 4 2 0,0 3 6 16,-5-2 5-16,5-2 5 0,0 7 4 0,0-7 7 0,0 6 0 0,0-6 3 0,0 6 3 0,0-5-2 15,0-1 2-15,0 0-1 0,0 2-1 0,5-7-1 0,-5 8-2 0,9-3 0 16,-9-5 1-16,7 1 0 0,-2-1-3 0,-5 7-1 0,6-7-3 0,-1 1-3 15,3 2-2-15,0-7-2 0,-3 3 2 0,2-3 1 0,0 6 1 0,-2-6 6 0,3 0 5 16,-1 0 5-16,-2-6 7 0,2 6 3 0,0-3 3 0,-2 3 7 0,3-7 5 16,-3-2 4-16,3 4 8 0,-2-1 1 0,-6-3 2 0,7 0 0 0,-1-1 2 15,-6 0-2-15,7-1-2 0,-7 2-3 0,6-4-4 0,-6 1-5 0,7-3-3 16,-7 2-6-16,0-1-6 0,6-2-9 0,-6 1-7 0,5 1-8 0,-5 0-10 0,0-1-4 16,9-5-7-16,-9 7-5 0,7-2-6 0,-7-1-2 0,5 7 0 0,-5-6-3 15,8 6 3-15,-3-6 0 0,-5 9 1 0,0-3 0 0,6 5 2 0,-6-7-2 16,0 7-4-16,0 4-13 0,0 0-10 0,0 0-11 0,0 0-13 0,0 0-15 15,0 0-16-15,0 4-24 0,0 2-24 0,0 3-49 0,0 0-64 0,0 0-79 16,0 6-82-16,0-3-29 0,0 1 4 0,0 2 18 0,0 0 26 0,-6 0 30 0,6-6 31 0,0 6 34 16,-5-6 37-16,5 1 40 0,0 0 43 0,0-5 60 0,0-5 67 0</inkml:trace>
  <inkml:trace contextRef="#ctx0" brushRef="#br0" timeOffset="-187228.58">13969 16789 0 0,'0'-4'20'0,"0"-2"146"0,0 1 93 0,7 1 73 0,-7-1 57 0,0 1 46 0,6-6 43 0,1 5 38 0,-1-1 35 0,2 2 30 0,5-2 28 0,-13 1 22 0,5 1 21 0,3-1-111 0,-2 1-186 0,-6 4-116 0,5 0-79 0,-5 0-49 0,7 0-32 0,-7 4-23 0,8-4-17 0,-8 5-13 0,6-1-13 0,-6 7-8 0,0-1-5 0,6-1-3 0,-6 1-2 16,0 4-1-16,0 1 1 0,0 6-6 0,0-8-7 0,0 8-5 0,0-2-10 0,0 5-12 0,-6-3-16 16,6 1-23-16,-6 4-25 0,-9-3-32 0,10 3-34 0,-1-2-40 0,-7 1-39 15,0-1-57-15,-1 0-66 0,1 1-75 0,-8-1-77 0,11 1-19 0,-11-1 4 0,1-6 23 16,8 3 30-16,-9-2 36 0,3 2 42 0,-1-8 46 0,-1 2 49 0,0 0 52 0,-6-5 51 15,5-1 60-15,3 0 67 0</inkml:trace>
  <inkml:trace contextRef="#ctx0" brushRef="#br0" timeOffset="-183913.81">8934 17903 50 0,'0'0'124'0,"0"0"39"0,0 0 30 0,0 0 26 15,0 0 19-15,0 0 17 0,8 0 14 0,-8 0 16 0,0-4 17 0,0 4 14 0,8 0 16 0,-8-6-53 0,0 6-91 0,0 0-50 0,0 0-33 0,5-4-13 0,-5 4-11 0,0 0-2 0,0-5 1 0,0 5-3 0,6 0 4 0,-6 0-2 0,0-6-2 0,0 6-3 16,0 0-2-16,0 0-4 0,0 0-5 0,0 0-5 0,0 0-6 0,0 0-3 0,0 0-6 15,0 0-7-15,0 0-3 0,0 0-6 0,0 0-6 0,0 0-3 0,0 0-8 16,0 0-3-16,0 0-4 0,0 0-2 0,0 11-3 0,0-7-1 0,0 2-1 0,0-2 2 16,5 1 2-16,-5 4 3 0,0 1 2 0,0 1 3 0,7-2 5 0,-7 5 3 15,0 0 7-15,9 2 2 0,-9-1 1 0,5-1 2 0,2 2 1 0,-7 2 0 16,6-3-3-16,-6 1-3 0,5-2-3 0,3 0-2 0,-8 0-2 0,8 2-5 16,-8-1 0-16,5-2-4 0,1 1-4 0,-6-2 0 0,8 1-2 0,-8-3-3 0,5 0-2 15,3 6 1-15,-8-7-1 0,7 1 1 0,-2-7-1 0,-5 8 1 0,7-7-2 0,0 8-1 16,-7-9 0-16,5 3-1 0,3-1 0 0,-8-5 2 0,5 4 2 0,3-4 2 15,-2 0 1-15,-1 0 1 0,2 0 3 0,2 0 3 0,-4 0 2 0,2-4 7 16,4-1 9-16,-2-1 6 0,3 3 9 0,-6-3 5 0,7-4 7 0,0-1 3 16,0 4 3-16,1-5 1 0,-7-3 3 0,5 6 1 15,0-6 3-15,3 2-1 0,-1 1 1 0,-4-2-4 0,-2 1-3 0,5-2-5 0,-7-1-3 0,7 2-6 0,-5 0 0 0,-3 0-4 16,3 2-2-16,-3-3-1 0,0 2-3 0,4-2-2 0,-9 5-1 0,5-4-1 16,-5-1-4-16,7 6-2 0,-7-7-3 0,0 1-5 0,8 6 0 0,-8-6-5 15,0 5-3-15,0 1-2 0,0-6-3 0,0 6-3 0,0 0-4 0,0 2-8 16,-8-2-5-16,8 4-11 0,0-5-6 0,0 10-8 0,0-5-7 0,-7 1-8 15,7 4-6-15,0 0-13 0,0 0-15 0,-5 0-17 0,5 0-22 0,0 4-17 16,-9-4-15-16,9 5-9 0,0-1-9 0,-5 2-7 0,5-1-8 16,0 4-15-16,0 1-20 0,-5 1-26 0,5-1-26 0,0-1-34 0,0 6-34 0,-8-5-12 0,8-1-2 0,0 0 12 15,0 6 22-15,0-10 22 0,0 6 24 0,0-2 26 0,0-4 28 0,8-1 32 0,-8-4 36 16,0 6 39-16,0-6 39 0</inkml:trace>
  <inkml:trace contextRef="#ctx0" brushRef="#br0" timeOffset="-183076.7">9705 18094 0 0,'5'5'1'0,"-5"-5"106"0,0 0 66 0,6 0 42 0,-6-5 32 0,6 5 25 0,-6-6 20 0,0 3 21 0,7-4 19 0,-7 2 21 0,0 1 23 0,0-1 28 0,0-1 28 0,0 2-69 0,0-1-124 0,0 1-61 0,8-1-31 0,-8 1-11 0,0-8-8 0,0 8 0 0,0-1 3 16,-8-1-1-16,8-3-1 0,0 5-3 0,0-5-5 0,0 4-13 0,0-2-15 15,-7-2-11-15,7 4-11 0,0 1-10 0,-6-2-8 0,6 2-5 0,0-1-7 16,-6 5-5-16,6-4-4 0,0 4-7 0,-5-5-2 16,-2 5-8-16,7-6-8 0,-8 6-6 0,8 0-5 0,-6 0-7 0,6 0-3 0,-7 6-5 0,1-6-4 0,6 5-3 15,-5-1-4-15,-2 1-2 0,7-1 0 0,-9 2-3 0,4-2-3 0,-2 6 1 16,1 1-2-16,1-2 2 0,5 0 1 0,-9 0 1 16,2 2 3-16,2-1 4 0,-1 0 1 0,6-1 6 0,-8 6 1 0,3-6 3 0,5 3 0 0,-8-3 4 0,8 0 1 0,-5 6 2 15,-2-6 1-15,7 1 1 0,0 1-1 0,-7-1-1 0,7-1 1 0,0 0-3 16,0 0-2-16,0-3-1 0,0 4-2 0,0-1-1 0,7 1-3 0,-7-5 1 15,0 4-3-15,7-3 3 0,-7 3 0 0,5-9 4 0,-5 6 0 0,8 0 6 0,-3-2 2 16,3-1 5-16,-2-3 7 0,-1 0 5 0,2 0 8 0,2 0 7 16,2-3 8-16,-4 3 7 0,7-4 6 0,-7-8 8 0,4 9 5 0,-4-3 6 0,7-4 7 15,-2 0 0-15,-6 0 3 0,7-3-1 0,0 1-2 0,1-2-2 0,-9 1-6 0,10-2-2 16,-3-1-5-16,-5 2-5 0,6-5-6 0,0 3-7 0,-7-4-6 0,6 2-6 16,-3-2-6-16,-4 0-6 0,8 2-1 0,-7-7-4 0,2 6-1 0,-1-7-1 15,-2 7 1-15,3-6-2 0,-2 5 0 0,-1-2-1 0,-5 1 0 0,8-3 1 0,-8 5 4 16,0-2 2-16,5 3 4 15,-5-3 4-15,-5 2 1 0,5 1 4 0,0 2-2 0,0 1 3 0,0-3 0 0,-8 6-1 0,8-1-1 0,0 2-1 0,0 2-3 16,-5 5-5-16,5-2-6 16,0 1-10-16,0 5-8 0,0 0-10 0,0 0-8 0,-6 0-8 0,6 0-6 0,0 5-1 0,-8 5-1 0,8-1-1 0,-5 2 3 0,5 2-1 15,-7 3 2-15,7-2 6 0,-8 5 3 0,8 6 7 0,-6-5 5 0,6 5 7 16,0-1 9-16,0 0 3 0,0 1 4 0,0-1 1 0,0-5-1 0,0 5-2 16,6-3 2-16,-6-2-1 0,0 1-2 0,0-1-2 0,8 0-1 0,-8-5-1 0,7 7 0 15,-7-8-3-15,5 2-1 0,-5-3-2 0,8 1 2 0,-2-4 0 0,-6 6-1 0,5-3 2 16,3-3 0-16,-3 0 1 15,2 1 1-15,0-5 1 0,0 4 0 0,-1-2 2 0,7-4 1 0,-6 3 3 0,-1-1-1 0,7-1 3 0,-5 2 0 0,5-6 1 16,-8 0 1-16,9 0 1 0,-9 0-2 0,8 0 1 0,1-6 3 0,-7 6 3 0,6 0 4 31,-7-4 5-31,7-1 3 0,-1-4 3 0,-3 2 5 0,1-2 4 0,-2 0 3 16,-3-1 0-16,11-1 1 0,-11-4 0 0,1 0-1 0,7 2-2 0,-5-2-2 0,-3 0-4 16,2-4-2-16,0 5-2 0,-7-7-7 0,5 2-4 0,2 0-4 0,1-1-2 15,-8 1 0-15,5-2-1 0,-5 2 0 0,8 1 3 0,-8 2-1 0,0-4 2 16,6 1 4-16,-6 4 0 0,0 0 4 0,0 2 2 0,0-2 4 0,0 4 1 15,5 1 2-15,-5 1-1 0,0 4-2 0,0 1-6 0,0 4-3 0,0 0-4 16,0 0-5-16,0 0-7 0,0 0-9 0,0 0-9 0,0 0-4 0,-5 0-8 16,5 4-1-16,0 1-1 0,0 4-2 0,-6 1-1 0,6 1 1 0,0 4 2 0,0-2 4 15,-8 8 4-15,8-2 6 0,0-1 4 0,-5 3 6 0,5 3 3 0,0 0 4 16,0 1 1-16,0-6 0 0,-8 11-1 0,8-11-2 0,0 7 0 0,0-4-1 0,8 5-1 16,-8-9-3-16,0 6-7 0,0-3-6 0,0-2-10 0,5 0-9 0,-5 2-13 15,8-3-14-15,-8 3-15 0,6-2-16 0,-1-5-20 0,-5 2-19 0,7-1-22 16,2-2-26-16,-9-4-25 0,5 3-28 0,1-3-44 0,-6 0-54 0,7-3-66 0,-7-2-77 15,5 1-19-15,-5-5 6 0,0 0 20 0,0 0 26 0,0 0 34 0,0-5 32 0,0 5 40 16,0-10 40-16,-5 1 41 0,5 0 46 0,-7-3 56 0,1 3 62 0</inkml:trace>
  <inkml:trace contextRef="#ctx0" brushRef="#br0" timeOffset="-182902.43">10140 18054 0 0,'0'10'27'0,"0"-5"147"16,0-1 85-16,0 1 60 0,0-5 47 0,0 0 36 0,0 0 29 0,0 0 24 0,0-9 20 0,5-6 22 0,-5 6 17 0,8 4 18 0,0 1 20 0,-3-2-113 0,1 0-188 0,2 6-99 0,-3-4-58 0,8 4-29 0,1-5-14 0,-9-1-10 0,10 3-5 0,-2 3-5 0,5-6-1 0,-4 2-6 0,4-1-12 0,3 5-16 0,-2-4-25 0,1 4-35 0,0-5-47 16,6 5-71-16,-6-7-87 0,4 7-100 0,3 0-105 0,-6-4-40 0,2 4-12 0,-2-5 7 15,-2 0 15-15,1 1 22 0,0-2 30 0,-8 2 34 0,2-5 41 0,-1-2 52 0,-7 1 55 16,1 1 73-16,1-6 76 0</inkml:trace>
  <inkml:trace contextRef="#ctx0" brushRef="#br0" timeOffset="-182681.2">10799 18249 0 0,'-9'30'32'0,"9"-5"148"0,0-10 80 0,-5-2 57 0,5 2 38 0,-7-9 30 0,7-1 18 15,0-5 18-15,0-15 16 0,0-5 17 0,0 10 17 0,0 6 23 0,0 4 29 16,0-5-106-16,0 5-178 0,0 0-88 0,0 0-38 0,0-6-16 16,0 6 0-16,0 0 4 0,0 0 13 0,0 0 8 0,0 0 5 0,0-3 3 0,0 3-1 0,0 0-7 15,0 0-16-15,0 0-18 0,0 0-18 0,0 0-19 16,0-6-14-16,7 6-10 0,-7-6-12 0,5 6-5 0,-5 0-8 0,9-4-10 0,-4 4-10 0,8-5-15 0,-6-1-18 15,7 3-21-15,-2 3-21 0,0-4-27 0,3-2-30 0,-3 0-44 0,0 3-52 16,3-9-113-16,-3 8-138 0,9-6-58 0,-9 6-19 0,7-6 5 0,-6 1 21 0,6-3 28 16,-4-2 34-16,4 1 39 0,-6-2 42 0,-1-6 47 0,8 2 50 0,-7 1 64 15,0-3 68-15</inkml:trace>
  <inkml:trace contextRef="#ctx0" brushRef="#br0" timeOffset="-182334.75">11364 17747 0 0,'-7'15'58'0,"-7"-6"171"0,4 1 97 0,-3-1 69 15,-8 0 50-15,7 2 37 0,-4-7 33 0,4 2 26 0,2-6 20 0,-8 0 15 16,13 0 14-16,-5 0 11 0,-2 6 13 0,8-6-151 0,-1 4-244 0,2 1-125 16,5-1-65-16,-9 1-33 0,9-1-13 0,-5 2-7 0,5-1-1 0,-7 4 3 15,7-2 3-15,-6 2 6 0,6-4 8 0,-5 5 4 0,5-1 4 0,-8-5 2 0,0 7-1 16,8-1 0-16,0-1-1 0,-5 0 5 0,5-3 2 0,-6 3 1 0,6 0 1 16,0 3 2-16,0-3 0 0,0 1 2 0,0-1-1 0,0 0 3 0,0 7 1 0,0-7 2 15,0 0 0-15,6 2 2 0,-6 5-3 0,5-2 1 16,3 0-4-16,0-5 1 0,-3 6-3 0,1 0 0 0,1 4-3 0,-2-5 0 0,4 2-2 0,-4-1-2 15,8-1 0-15,-5 2-3 0,-2-1-1 0,1-8-3 0,-2 8 0 0,2-3-1 0,0-3 0 16,-2 6-1-16,-5-11 2 0,8 5 2 0,-8 2 2 16,0-7 0-16,0 2 2 0,-8 3-1 0,8-3-2 0,-5-3-3 0,-2 3-6 0,0-2-6 0,2-4-6 15,-2 5-8-15,-7 1-5 0,8-6-10 0,-6 4-10 0,3-4-14 0,-3 5-13 16,6-5-15-16,-7 0-13 0,5 0-13 0,3 0-10 0,-8 0-13 0,7 0-5 0,-1-5-11 16,7 5-8-16,-8 0-12 0,8 0-13 0,-5-4-14 0,5 4-13 0,0 0-27 0,0 0-32 15,0-6-31-15,0 1-31 0,5-5-32 0,3 7-31 0,-1-3-2 0,-1-3 12 0,7 3 25 16,-8-4 25-16,11 1 30 0,-5 0 31 0,1-1 33 0,2-4 36 0,7 2 42 15,-8-3 47-15,6 2 45 0,1-2 63 0</inkml:trace>
  <inkml:trace contextRef="#ctx0" brushRef="#br0" timeOffset="-181923.58">11475 18009 0 0,'8'0'19'0,"-8"0"140"0,5 0 88 0,1 0 65 0,-6 0 53 0,0 0 45 0,0 0 43 16,0-9 37-16,0 0 35 0,7 0 29 0,-7 2 27 0,0 7 23 0,0 0 22 16,0-4-107-16,0 4-178 0,0 0-105 0,0 0-68 0,0 0-38 0,0 0-29 0,0 0-21 15,0 0-19-15,0 0-15 16,0 0-13-16,0 0-8 0,0 4-6 0,0 3-5 0,0-7-3 0,0 5-3 0,0-1-4 0,0 5-3 15,0-3 0-15,0 3-1 0,6-4 0 0,-6-1 0 0,0 8-1 0,0-3 1 16,0-5-3-16,0 5 1 0,7 2-3 0,-7-2 0 0,0-2-3 0,8 2-1 0,-8 0-6 0,5 1-5 0,-5-5-4 16,6 4-5-16,2 1-3 0,-3-4-4 0,3-1-4 0,-3-1-4 15,3 2-5-15,3-3-4 0,-4 3-2 0,7-6-5 0,-8 0 2 0,6 0-1 0,4 0 3 0,-5-6 2 16,1 3 6-16,9-3 2 0,-9 2 2 0,3-7 3 0,4 1 1 16,-6 1 5-16,6 0 4 0,-7-1 3 0,9-4 7 0,-8 2 2 0,6-3 5 0,-6 2 3 15,1-2 4-15,-7 0 4 0,6 0 3 0,-7 2 4 0,-1-3 2 0,3 2 2 0,-8-1 6 16,0-4 0-16,0 4 4 0,0 0 1 0,0-3 4 0,-8 2 5 0,3-4 5 0,5 7 6 15,-6-3 7-15,-2 5 6 0,3-2 4 0,5 4 1 0,-7-3 3 0,-2 9-5 16,4-8-1-16,-1 11-5 0,-1-4-3 0,2 4-4 0,-9 4-2 0,7-4-5 16,1 5-10-16,-1 4-10 0,-7 3-11 0,9-3-7 0,-2 4-5 0,-5-2-6 15,5 9-2-15,-1-6 1 0,3 5 0 0,-2 2 2 0,0-2 2 0,2 1-1 16,-3 4 0-16,1-5-3 0,1 2 1 0,0 1-3 0,6-1-1 0,-5 3-5 0,5-5-5 16,0 2-7-16,0 3-6 0,0-5-5 0,0-4-9 0,0 4-5 0,5 1-7 0,1-5-8 15,-6-1-6-15,6 0-10 0,1 1-7 0,6-3-11 0,-6-5-12 0,5 4-13 16,-4-7-14-16,4 8-15 0,2-9-17 0,5-3-35 0,-6 0-42 0,0 0-54 15,7-3-54-15,-9-3-38 0,10 0-29 0,-2-3-3 0,-6-4 16 0,8 1 21 0,-3-3 28 16,-4 1 31-16,-1-5 33 0,8 3 36 16,-16-2 39-16,9 3 49 0,-2-3 52 0,-6-3 56 0,1 2 69 0</inkml:trace>
  <inkml:trace contextRef="#ctx0" brushRef="#br0" timeOffset="-181070.11">12041 17982 78 0,'0'-16'162'0,"0"1"57"0,0 6 46 0,-5-6 42 0,5 5 38 16,0 1 39-16,-7-6 33 0,7 6 33 0,0 0 32 16,-7-3 29-16,7 3 31 0,0-1-59 0,0 1-109 0,0 0-76 0,0 3-58 0,0-4-40 0,0 5-31 0,0 5-24 15,0-6-27-15,0 6-18 0,7-3-20 0,-7 3-18 16,0 0-13-16,7 3-12 0,-2-3-12 0,-5 6-8 15,8-1-7-15,-3-1-1 0,3 2-2 0,-2 0 3 0,-1 3 1 0,2 0 2 0,2 1 3 0,-4-1 1 0,1 3 2 0,1 2-2 16,-2-4 0-16,3 3 1 0,-8 2-4 0,8-4-2 0,-3 2-2 0,-5 2-5 0,0-6-1 31,6 7-4-31,-6-1-2 0,0-6-3 0,0 6-2 0,0 0-9 0,-6-6-5 16,6 6-10-16,0 1-8 0,-5-7-7 0,5 0-9 0,-8 6-8 0,8-6-6 0,0 1-6 16,-8 1-4-16,8-1-4 0,0-7-2 0,0 7 1 0,-5-5 3 0,5 1 6 15,0-6 8-15,0 3 12 0,0-3 11 0,0 0 14 0,0 0 13 0,0 0 19 0,0 0 18 16,0 0 13-16,0 0 12 0,0 0 14 0,5-3 10 0,-5-3 7 0,0 1 8 15,0-5 5-15,0 7 6 0,-5-7 3 0,5 5 2 0,0-4-3 0,0-3-2 16,0 3-5-16,0-1-7 0,0 1-6 0,0 0-6 0,0-3-4 0,0 3-8 0,0-1-7 16,0 1-4-16,0 0-7 0,5-3-5 0,3 3-8 0,-8-6-5 0,8 6-6 15,-3-7-4-15,1 7-7 0,1 0-3 0,-1-6-4 0,7 6-6 0,-6-7 1 16,5 7-5-16,-5 0-2 0,6 3 0 0,1-3-3 0,-9 3-1 0,10 3 2 0,-3-4-2 16,-5 7-1-16,6 0 0 0,-5 0 1 0,3 7-2 0,-6-7 2 0,2 3 1 15,2 8 1-15,-4-1 1 0,2-1-1 0,-1 0 1 0,-1 1 0 0,-5 5-2 0,9 0-3 16,-2-1-3-16,-7 2-4 0,0-3-6 0,0 2-4 0,5 0-6 0,-5 0-8 15,0-2-6-15,0 2-5 0,0-3-7 0,0 2-4 0,6 0-2 0,-6-5 0 16,0 3 0-16,0-3 2 0,8 0 2 0,-8 0 6 0,0-3 5 0,5 3 5 16,-5-3 7-16,8-3 7 0,-1-3 9 0,-7 6 6 0,5-6 7 0,2 0 6 0,0 0 3 15,6 0 5-15,-8 0 2 0,3-6 5 0,3 6 2 0,5-3 2 0,-3-3 1 0,-3 1 7 16,4 1 5-16,-1-5 5 0,0 3 9 0,7-3 7 0,-8 0 9 0,3-3 7 16,-1 3 9-16,4-1 9 0,-5 1 5 0,0 0 7 0,-7-3 5 0,7 3 6 15,0-6 2-15,-6 6 3 0,0-1-1 0,0 0-2 0,-2-4-5 0,3 4-7 0,-3-4-6 16,-5 3-8-16,6-3-11 0,-6-1-6 0,8 0-10 0,-8 0-5 0,0 2-6 15,0-2-4-15,0-1-5 0,0 7-7 0,0-2-3 0,0 2-4 0,0 0-6 0,0 5-5 16,0-2-5-16,0 0-6 0,0 6-8 0,0 0-2 0,0 0-5 0,-8 6-2 16,8-6 0-16,-6 6-5 0,6-2-1 0,-5 5-1 0,-3-4-1 0,8 10 1 15,-5-6 0-15,-2 7 1 0,0-1 7 0,-6-2 5 0,6 2 4 0,1 0 4 16,-1 0 4-16,-4-1 3 0,3 6 0 0,0-5 1 0,3-1 1 0,-8 2-1 16,8-3 0-16,-4 2 0 0,4-1-2 0,-2 2-3 0,-1-1-5 0,2-2-5 0,0-1-3 15,6 2-5-15,0-4-6 0,-7-1-2 0,7 0-4 0,0 0-2 0,0 3 0 16,0-3-3-16,7 1 2 0,-7-6-1 0,6 6 3 0,-6-6 6 0,6-4 5 0,2 6 7 15,-1-6 7-15,-2 0 8 0,4 0 7 0,1 0 7 0,-2-6 7 0,-3 2 10 16,11-6 10-16,-5 6 4 0,2-6 7 0,0 1 5 0,1-3 3 0,-2 3 2 16,-4-6 2-16,3 2 1 0,2-1 4 0,2-2-2 0,-3 1 2 0,-5 0-3 0,7 0 1 15,-9-4-7-15,8 5-3 0,-8-6-7 0,3 6-3 0,0-5-4 0,-3-2-4 16,2 2-3-16,-1-1-5 0,-6 1-2 0,6-5-3 0,-6 3-3 0,7 2-2 0,-7-5-1 16,0 3-3-16,0-1-1 0,0 1 1 0,0-3 2 0,-7 5-1 0,7-2 2 15,-6 3 1-15,6 3-1 0,0-4 0 0,-6 4 0 16,-1 0 0-16,7 0-5 0,-5 5-1 0,5 1-4 0,-8 0-8 0,8-2-7 0,-8 7-7 0,8 4-7 15,-5-6-9-15,5 6-2 0,-6 0-3 0,6 6-2 0,-7 3 1 0,2-3-1 16,-4 7 1-16,4 2 3 0,-2 0 2 0,1 4 4 0,0 1 8 0,-2 5 5 0,1-1 9 16,2 1 5-16,-3-1 6 0,8 6 5 0,-6-2 4 0,1 2 4 0,-3-6 3 0,8 6-1 15,-5-2 4-15,5-3-5 0,-7-1 0 0,7 1-1 0,0-1-1 16,0 1-2-16,-7-1 0 0,7 0-5 0,0-3-2 0,0-3-8 0,7 3-10 0,-7-2-12 16,0-1-9-16,0-2-14 0,7 3-15 0,-7-5-15 0,5 1-13 0,-5-3-21 15,8 1-15-15,-8-4-20 0,5-3-23 0,-5 3-28 0,6-3-30 0,-6-1-36 0,8-1-38 16,-8 2-62-16,0-6-72 0,0 0-48 0,5-6-37 0,2 6 1 0,-7-4 17 15,0-1 26-15,8-1 32 0,-8-3 37 0,6-1 39 0,-6-1 45 0,0 4 47 0,0-5 54 16,6 3 52-16,-6-6 66 0,7 6 81 0</inkml:trace>
  <inkml:trace contextRef="#ctx0" brushRef="#br0" timeOffset="-180738.07">13310 17923 0 0,'0'0'46'0,"0"0"129"0,0 0 74 0,0 0 53 0,0 0 38 0,-5 0 35 0,5-6 34 0,0 1 28 0,-5 1 27 0,5-5 29 0,0 3 24 0,0-3 16 0,0 0 8 0,0 2-102 0,0-2-162 0,0 4-81 0,0-5-44 0,0 5-19 16,-8 1-7-16,8-1-9 0,0 1-10 0,0-8-6 0,0 8-8 16,-6 4-5-16,6-5-9 0,0-1-8 0,0 6-10 0,-7-3-11 0,7 3-11 0,0 0-11 15,-6 0-10-15,6 0-5 0,-7 0-7 0,1 3-2 0,-2 3-2 0,3-1 0 0,-3-1-4 16,3 8 0-16,0-3-1 15,-4 0 0-15,4 1 1 0,-10 4 2 0,9-4 0 0,-7 5 4 0,8 0 1 0,-2 0 2 0,-7 0-2 0,8-2 0 0,-1 7-3 0,2-4 1 16,-4-3-5-16,4 2 0 0,-2 6-3 0,1-8-1 0,6 7-5 0,-5-4 0 16,5-2-4-16,0 5-5 0,0-3-11 0,0 2-12 0,5-3-13 0,-5 0-14 0,6 4-15 15,1-4-14-15,-2-1-16 0,4 2-22 0,-4-7-23 0,8 4-31 0,-6 2-31 16,7-3-59-16,-1-3-70 0,-2 0-75 0,4-3-73 0,4-2-20 0,-6 1 7 0,6-5 21 16,1 0 25-16,-6 0 30 0,4-5 34 0,3 1 39 0,-10-6 42 0,9-1 47 15,-6 2 50-15,-1-6 64 16,0 2 69-16</inkml:trace>
  <inkml:trace contextRef="#ctx0" brushRef="#br0" timeOffset="-180280.78">13560 17996 0 0,'0'-5'21'0,"0"-4"136"0,0 2 73 0,0 3 50 0,0-1 35 15,5 0 27-15,-5 1 19 0,0-2 19 0,8-3 14 0,-8 5 12 0,6-1 11 16,-6-1 12-16,0 6 11 0,5 0-108 0,-5 0-175 16,0 0-85-16,8 0-39 0,-8 0-15 0,0 6-4 0,8-1 2 0,-8-1 3 0,0 5 6 0,0 1 3 0,0 0 3 15,0 1 4-15,0-2 0 0,0 6 3 0,0-6-4 0,0 6-3 0,0 0-7 16,-8-6-7-16,8 6-12 0,-8 1-9 0,8-2-15 0,0 0-14 0,-5 0-11 15,-1 2-14-15,6-1-8 0,-8-6-9 0,8 6-4 0,0 0-3 0,-5-6-3 16,5 1-1-16,0-1 0 0,0 0 3 0,0-3 6 0,0 0 6 0,0-3 11 0,0 3 10 16,0-6 16-16,0 0 16 0,0 0 16 0,0 0 12 0,0 0 9 0,5 0 6 15,-5-6 5-15,0 6 4 0,0-3 3 0,0-9 5 0,0 8 7 0,0-6 11 0,0 6 10 16,0-6 8-16,0 1 7 0,0-3 1 0,0-2 0 0,-5 4 1 0,-3-3 2 16,8 2 4-16,-7-4 2 0,2 2 5 0,-2-2 5 0,0-1 5 0,2 2 1 0,-3-1 2 15,-5 2-2-15,7-3 1 0,1 2 0 0,-2-1 0 0,7-1 4 0,-9 2-1 16,4 0 0-16,5 0-1 0,-7-2-3 0,7 7-3 0,0-6-5 0,0 0-8 15,0 0-8-15,0 0-9 0,0 2-11 0,7-2-9 0,-7 5-12 0,5-4-9 0,-5-1-8 32,9 5-8-32,-9-5-5 0,7 6-4 0,-2-1-6 0,1 1-4 0,2-2-4 15,-3 7-2-15,3-2-2 0,-3-3-3 0,2 3-1 0,5 3 0 0,-5 3-2 16,6-6-1-16,-5 6 2 0,3-5-4 0,-3 5 0 0,5 0-2 0,0 5 1 16,1-5 2-16,-2 6-1 0,-1-3 0 0,5 3 2 0,-4-2-1 0,0 7 1 0,-4-1 2 15,4-1-2-15,2 0 2 0,-9 1 2 0,3 1 3 0,5 4 1 0,-7-6 1 16,1 4 0-16,-7 2 1 0,6-3 1 0,1 1 1 0,-7-4 2 0,0 6 1 15,0-3 0-15,0 2 1 0,0-4-3 0,-7-1-2 0,7 6-5 0,-6-5-7 16,-1-1-11-16,1-4-12 0,-7 5-17 0,5-1-14 0,3-4-22 0,-9 6-25 0,2-6-22 16,-1-1-31-16,-1-4-26 0,1 5-30 0,0-1-28 0,-5 2-27 0,4-6-44 15,1 3-51-15,0-3-55 0,0 6-56 0,-1-6-12 0,9 0 10 0,-3 0 23 0,1 0 32 16,2 0 37-16,-2-6 39 0,7 3 41 0,-7-3 40 0,7 2 44 0,0-5 42 0,0 4 53 16,0-6 58-16</inkml:trace>
  <inkml:trace contextRef="#ctx0" brushRef="#br0" timeOffset="-180090.73">13814 17723 0 0,'12'0'33'0,"-4"-6"154"0,3 2 94 0,2 4 70 0,-6-6 60 0,7 1 51 0,-8 5 49 0,1-4 45 0,-2 4 42 0,9-6 37 0,-9 6 34 0,3-3 28 0,-1 3 24 0,-1 0-123 0,7 3-208 0,-8-3-118 0,3 6-72 0,-2 3-47 16,1-3-32-16,-1 4-27 0,7 4-28 0,-5-4-22 0,-3 5-22 0,3 0-19 16,-3 4-18-16,3-5-16 0,-8 2-14 0,6 2-12 0,-1 1-12 0,-5 2-20 15,0-2-21-15,0 1-40 0,0-1-40 0,-5-4-73 0,-1 10-83 0,-2-7-112 0,-5 2-124 16,8 0-45-16,-9-2-10 0,1 2 15 0,0-4 24 0,0-1 29 0,0-2 34 0,0-1 44 15,0-9 47-15,-6 3 60 0,6-6 64 0,-8 0 80 0,8 0 84 0</inkml:trace>
  <inkml:trace contextRef="#ctx0" brushRef="#br0" timeOffset="-173711.59">17018 9947 3 0,'0'0'64'0,"0"4"30"0,0-4 17 0,0 5 16 0,0-5 14 0,-7 0 19 0,7 0 21 0,0 4 27 0,0-4 25 0,0 0 25 0,0 0 24 0,0 0-19 0,0 0-47 0,0 0-26 0,0 0-9 0,0 0 4 0,0 0 12 0,0 0 9 15,0 0 9-15,0 0-4 0,0 0-5 0,0 0-10 0,0 0-16 0,0 0-12 0,0 0-11 0,0 0-13 0,0 0-10 0,0 0-15 16,0 0-16-16,0 0-17 0,0 0-20 0,0 0-19 0,0 0-19 0,0-4-15 0,0 4-11 16,0 0-11-16,0 0-7 0,0 0-4 0,7 0-6 0,-2 4 0 0,-5-4 1 15,8 6 3-15,-1-3 3 0,-2 3 3 0,9-1 7 0,-9 5 3 0,3-4 8 16,5 3 4-16,0 0 3 0,1 1 3 0,-9-1 1 0,8 6 0 15,1-4 1-15,-2 3-1 0,1-5-1 0,-6 6-1 0,5 0 1 0,1 0-3 0,-5-1 3 0,5 6 0 16,-8-5 0-16,4 3 1 0,-4 3-2 0,0-8-1 16,3 7-3-16,-3 1-3 0,3-2-6 0,-8 0-6 0,8 2-4 0,-8-3-5 0,5 3-6 0,-5-2-3 15,0-5-1-15,0 5 0 0,0-3-2 0,0-2 1 0,0 2 1 0,0-7 4 0,0 0 3 16,0 1 9-16,0-1 7 0,-5-4 8 0,5 1 8 0,0-2 8 0,-8 2 7 16,8-1 7-16,0-5 4 0,-8 4 5 0,8-4 4 0,0 0 1 0,-5 0 4 15,-3 0 4-15,8-4 5 0,-5 4 3 0,0-5 7 0,5-1 4 0,-9 2 7 0,4-2 3 16,-2 1 4-16,7-4 1 0,-6 5 1 0,-2-6-2 0,8-1-1 0,-6 8 2 15,-1-13 3-15,7 7-3 0,-5 0-6 0,5-6-10 16,-7-1-8-16,7 2-12 0,0-5-9 0,0 4-11 0,0-6-10 0,0 3-9 0,0-7-3 0,0 6-4 0,0-2-3 16,7-3-8-16,-7 6-8 0,0-9-4 0,5 9-1 0,2-7-3 0,-1 6 1 15,-6-1 0-15,8 1 1 0,-2 4-1 0,1-3 0 0,7 2-2 0,-9-4 3 16,0 7-3-16,8-3 0 0,-5 5-5 0,5-2-1 0,0 4-12 0,0-3-13 0,-7 3-14 16,8 4-18-16,-2 1-22 0,1-2-21 0,-5 2-27 0,3 4-26 0,4 0-33 15,-3 0-35-15,0 4-60 0,4 2-72 0,-5-2-61 0,1 1-60 0,2 4-10 16,-7 3 13-16,5-3 24 0,-5-5 31 0,1 5 37 0,4 2 39 0,-12-1 41 15,7-4 43-15,-2-2 47 0,-5 5 49 0,0-4 60 0,8-5 75 0</inkml:trace>
  <inkml:trace contextRef="#ctx0" brushRef="#br0" timeOffset="-172873.07">17981 10073 0 0,'0'0'10'0,"8"-6"120"0,-3 6 65 0,-5 0 41 0,0 0 33 0,0-4 26 0,0 4 23 0,0-4 22 0,0-7 26 0,0 1 20 0,-5 5 23 0,5 1 18 0,-8-7 19 0,8 11-90 0,0-4-153 0,-7-1-73 0,7 1-30 0,-6-1-12 0,0 1-2 0,6-2-4 0,-7 6-5 0,2-6-8 15,-3 2-11-15,2-1-10 0,-7 5-10 0,8-6-5 0,-3 6-5 0,0-3-6 16,-5 3-4-16,8 0-4 0,-9 0-4 0,7 0-5 0,-6 0-4 0,7 3-4 15,-7-3-3-15,8 6-2 0,-9-6-2 0,7 5 1 0,1-1-3 0,-1 2-2 0,2 0-2 16,-4 3-4 0,-1-5-1-16,10 5-1 0,-8 2-2 0,2-2 0 0,-1 1-1 0,-1 5-2 15,3-5 3-15,-1 4 2 0,6-4 1 0,-8 5 3 0,3 0 1 0,5-6 3 0,-7 7 1 0,7-2 0 16,0-1 4-16,-6 2-2 0,6-3-1 0,0 3 0 0,0-8 2 0,0 8-1 0,0-3 2 0,6-3 2 16,-6 0 0-16,7 1 2 0,-7-5 0 0,5 4 3 15,3-2 3-15,-8 2 2 0,6-9 4 0,-1 5 1 0,3-1 7 0,5-4 2 0,-5 0 3 0,-3 0 1 0,0 0 4 0,4 0 5 16,3-4 5-16,-6-1 5 0,8-1 4 0,-2-4 2 0,-4 5 7 15,3-4 3-15,2-5 4 0,3 3 4 0,-6-4 2 0,3 0 3 0,3 2 5 0,-5-8 3 16,2 6 2-16,7-3 2 0,-8-2-2 0,-5 0-1 0,12 2 0 16,-11 2-3-16,4-8-4 0,2 6-3 0,-8-9-5 0,6 9-1 0,-4-7-5 0,5 1-1 0,-7-1-8 15,-1 1-5-15,-5-6-5 0,7 6-4 0,2-5-4 0,-9 5-7 16,0-6-4-16,5 6-2 0,-5-1-1 16,0-5-4-16,0 6-1 0,0 5-2 0,0-5-3 0,0-1-1 0,0 7-2 15,-5-6 1-15,5 3 0 0,0 2 0 0,0 4-2 0,-9-6-1 0,9 8 1 0,0-2-4 0,0 5-1 16,0 0-7-16,0 6-5 0,0-2-10 0,-7 2-7 0,7 4-6 0,0 0-4 15,0 0-2-15,0 0 0 0,0 4-1 0,-5 2 0 0,5 3 1 0,0 6 0 0,-6 0 1 0,6 4 2 0,-7-1 4 0,7 7 6 16,-6 5 8-16,-2-6 6 16,8 10 7-16,-5-4 3 0,5 4 1 0,-7 0 1 0,7 5-1 0,-6-3-2 0,6-3 3 15,-6 1 1-15,6 0-2 0,0 0 1 0,0 1-1 0,6-7-2 0,-6 2 3 16,0-6 1-16,6 5-3 0,1-3 0 0,-2-7 1 0,3 5 0 0,-2-3 1 16,1-2 0-16,-1-5-1 0,6 6-1 0,2-6-1 0,-7-4-2 15,4 4 4-15,5-4-1 0,-5 1 2 0,2-7 2 0,7 6 2 0,-8-10 1 0,3 5 1 0,-2-5 3 0,6 0 1 16,-6-5 1-16,5 1 1 0,-2-2 4 0,2-3 1 0,-4 0 0 0,4-7 4 0,-4 1 1 15,7 1 5-15,-11-2 7 0,11-2 5 0,-8-1 5 0,0-2 8 0,6 2 4 0,-5-5 3 0,-2-2 6 16,-4 7 3 0,3-11 1-16,2 8 4 0,-6-8 0 0,1-1 0 0,-2 3-2 0,0-2-5 0,-6-3-9 0,7 3-5 0,-7 2-6 0,0-8-7 15,0 8-6-15,0-2-8 16,0 0-4-16,0 6-5 0,-7-4 0 0,7 3-3 0,-6 1-3 0,6-1-1 16,-6 5-3-16,-2-5-2 0,1 10-1 0,7-3-2 0,-5 2 0 0,5 7-1 0,-8 0-4 15,8-1-1-15,0 5-6 0,-6-1-6 0,6 3-5 0,0 3-5 0,0 0-3 16,0 3-1-16,0-3 0 0,-5 11-1 0,5-7 1 0,-8 11-1 0,8-6-2 15,0 12 0-15,-5-2 2 0,-2-1 2 0,7 7 3 0,0 2 6 0,-7-3 5 0,7 4 3 16,0 2 4-16,0 4 3 0,0-5 0 0,0 5 1 0,0-6 1 0,0 8 3 16,0-8 1-16,7 6 3 0,-7-4-1 0,7 0-4 0,-2-5-9 0,3-1-11 15,-8-6-14-15,5 3-12 0,1-2-15 0,2 2-15 0,-3-7-21 0,2 0-22 0,1-5-28 16,-2 6-30-16,0-4-28 0,1-2-53 0,-7 1-59 0,5-6-71 0,4 6-71 16,-9-6-22-16,5 3 7 0,-5-2 17 0,7-1 24 0,-7-4 32 0,0 0 32 15,0 0 40-15,0 0 41 0,0 0 43 0,-7-4 46 0,2-1 55 0,-4-2 62 0</inkml:trace>
  <inkml:trace contextRef="#ctx0" brushRef="#br0" timeOffset="-172699.25">18345 10054 0 0,'-19'0'24'0,"6"0"140"0,0 5 80 0,-5-1 58 0,4-4 45 0,1 4 40 0,0-4 38 0,0 0 31 0,-1 6 27 0,9-6 19 0,-3 0 16 0,1 0 12 0,7 0 13 0,0 0-116 0,0 0-189 0,0-6-98 0,7 2-55 0,1 0-26 0,-8-1-18 16,13 5-15-16,-7-9-11 0,7 2-10 0,-5 2-5 0,3-4 0 0,10 3 2 15,-9-3 5-15,7 0 6 0,1-1 0 0,7 4 0 0,-8-3-9 0,7 0-18 16,-7 3-34-16,7-3-45 0,0 5-54 0,1-8-59 0,-1 9-107 0,1-3-121 0,-4 1-53 15,-2 5-16-15,5-4-1 0,-7-2 11 0,7 6 14 0,-7-4 22 0,-4-1 30 0,4 5 40 16,2-4 52-16,-10-1 56 0,-4-1 64 0,7 2 67 0</inkml:trace>
  <inkml:trace contextRef="#ctx0" brushRef="#br0" timeOffset="-172462.28">18906 10269 0 0,'0'14'31'0,"0"0"144"0,0-7 72 0,0-4 49 15,0-3 31-15,0 0 25 0,0 0 17 0,0-3 20 0,0-13 15 0,-6 1 23 16,6 6 25-16,0 0 27 0,0 2 28 0,0-2-101 0,6 4-178 0,-6 5-80 16,0-6-29-16,0 2-7 0,0 4 4 0,0-3 4 0,0-3 7 0,0 6 2 15,0-5-1-15,0 5-6 0,0-4-14 0,0 4-17 0,0 0-20 0,0-6-21 0,0 0-22 16,7 6-16-16,-7-4-10 0,5 4-10 0,-5-5-6 0,9 5-5 0,3-6-4 16,-6 3-14-16,8-3-18 0,-2 2-24 0,1-1-29 0,8 1-33 0,-2-1-39 0,-6 5-71 15,6-7-87-15,1-2-80 0,-1 4-75 0,0 1-26 0,1-2-4 0,-1 2 9 16,2-1 18-16,-8-4 32 0,0 3 35 0,6-4 46 0,-7 1 46 0,-3-2 53 15,2 3 56-15,1-3 74 0,-3 1 78 0</inkml:trace>
  <inkml:trace contextRef="#ctx0" brushRef="#br0" timeOffset="-171990.01">19382 9716 19 0,'-8'-5'91'0,"8"-5"41"0,-5 1 37 0,-2 0 34 16,7-1 35-16,-7-1 29 0,2 7 25 0,-3-6 25 0,1 0 22 0,2 6 26 16,-2-2 24-16,0 2-32 0,2-1-64 0,-8-1-39 0,5 3-22 0,2-3-21 0,-1 6-15 15,2-4-15-15,-4-2-17 0,9 6-8 0,-5 0-7 0,-2-5-6 0,7 5-6 16,0 0-15-16,-6-4-16 0,6 4-13 0,0 0-16 0,0 0-16 0,0 0-17 16,0 0-16-16,0 0-14 0,6 0-12 0,-6-6-9 0,7 6-4 0,-7 0-1 15,5 0-3-15,4 0 0 0,3 0 3 0,-6 0 4 0,15 0 3 0,-9 0 5 16,7 0 5-16,1 0 3 0,0 6 6 0,6-6 5 0,-7 4 0 0,7 1 1 15,-6 5-4-15,7-1-3 0,-8-3-3 0,-1 9-2 0,1-6 0 0,2 6-4 0,-3 0 1 16,-2-2 0-16,-5 2-1 0,2 0 1 0,-5 6-3 16,4-3-1-16,-6 1-6 0,2-3-4 0,-8 2-6 0,6 3-2 0,-6-2-6 0,0 1-3 0,0-5 0 0,0 4-2 15,0-4 2-15,0-6 2 0,-6 7 2 0,6-7 3 0,-8 0 5 0,8 0 7 16,-6-3 7-16,-1-1 7 0,2-1 11 0,5 2 6 0,-8 0 10 16,2-6 11-16,-1 4 7 0,1-4 10 0,1 0 5 0,-2 0 10 0,-2-4 4 0,4 4 4 0,-1-6 6 15,-1 6 4-15,-6-6 1 0,5 2 4 0,3-7-3 0,-1 8 1 0,-2-7-3 16,3 5-3-16,-3-4-4 0,3-7-6 0,-2 7-9 0,0-6-8 0,7 0-10 0,-5 0-8 15,-2-4-6-15,7 4-8 0,-8-4-6 0,8-1-6 0,-5 1-4 16,5-2-6-16,0 3-4 0,0-7-6 0,0 6-4 0,0-5-2 0,5 3-5 16,-5-3-4-16,8 6-5 0,-1-7-12 0,-2 4-8 0,2 2-14 0,5-1-14 15,-4 2-19-15,5 2-20 0,-2 1-16 0,4 2-23 0,-2-2-19 0,-2 5-30 0,5 0-31 16,-5 6-33-16,10-2-32 0,-9 6-65 0,8-4-77 0,-8 4-54 0,7 4-41 0,-4-4-1 16,4 0 18-16,-6 6 31 0,0-6 32 0,0 4 37 0,1-4 38 0,-9 0 46 15,3 0 45-15,-3 0 48 0,0 0 52 0,4 0 66 0,-9-4 83 0</inkml:trace>
  <inkml:trace contextRef="#ctx0" brushRef="#br0" timeOffset="-171323.59">19975 9552 0 0,'5'12'17'0,"-5"0"140"0,0-3 94 0,0 0 67 0,-5-3 47 0,5-2 38 0,-8-4 30 0,2 0 24 0,1 0 19 0,5-4 16 0,-8 4 15 0,0-6 12 0,8 6 14 0,0 0-108 0,0 0-177 0,0 0-102 0,0 0-65 0,0 0-28 0,0 0-11 0,0 0-2 0,0-5-2 0,0 5-1 0,0 0 1 0,0 0-3 0,0 0-2 0,0 0-4 16,0 0-5-16,0 0-4 0,0 0-8 0,0 0-7 0,0 5-12 0,0-5-9 0,0 6-7 15,0-2-7-15,0 2 0 0,0-3 1 0,0 8 1 0,0-7 5 16,0 6 5-16,8-5 6 0,-8 4 6 0,0-3 6 0,8 4 6 0,-8-1-2 0,5-3-1 0,1-3-2 0,-6 8 0 0,8-7 2 16,-3 2 0-16,2-2 3 0,1-4 5 0,4 5 3 0,0-5 0 0,-4 0 3 15,5 0 1 1,-2-5-1-16,10 5 3 0,-8-4-2 0,1-2 3 0,4-3-2 0,-5 3 1 0,7-3-1 0,-8 0-1 0,3-1-1 0,-2 0-1 0,-2 0-3 16,4 0 4-16,-3-5 0 0,0 6 7 0,-4-1 4 0,-2 1 7 0,1 0 6 0,-1-6 3 15,1 6 2 1,-7-3-1-16,0-3-1 0,0 6 0 0,0-7-3 0,-7 3-3 0,7 2-3 0,-6-2-1 0,-1-2-4 0,1 5-8 0,-2-4-6 0,-4-1-9 0,6 6-9 15,-7-1-4-15,5-1-6 0,-3 1-2 0,-2 5-2 0,-2 1-4 16,3-1-3-16,0 5-3 0,-2 0-3 0,1 0 0 0,1 5-4 0,-2-1 0 0,1 1-2 16,8 5 2-16,-11 1-1 0,5 2 3 0,3 2 2 0,-5 0-2 0,8 0 3 15,-2 0 3-15,0 4 3 0,2-4 1 0,-3 4 3 0,1 1 0 0,2-1 4 0,5 2-1 16,-8-8 2-16,8 8-1 16,0-3 1-16,-6-3-3 0,6 4 2 0,0-4 0 0,6 0 1 0,-6 0-1 0,0 0-1 0,8 4 2 0,-3-10-1 0,2 6 2 15,-7 0 1-15,13-5 0 0,-6 4 2 0,5-4 0 16,1-1 2-16,1 3-3 0,-2-9-5 0,2 7-4 0,4-5-9 0,3-1-9 0,-2-4-7 0,1 5-10 15,-1-5-10-15,2 0-13 0,-2-5-7 0,0 5-7 0,7-4-6 0,-6-1-2 0,6-5 0 32,-6 1 4-32,0-1 6 0,-1-1 7 0,7 2 8 0,-7 0 8 0,1-1 9 15,-1-5 12-15,-6 5 14 0,6-4 19 0,-4 4 18 0,-3 1 20 0,0-6 19 16,-4 5 16-16,5-4 14 0,-7 4 13 0,-1-5 12 0,2 0 10 0,-7 6 10 0,9-6 10 16,-9 0 6-16,0 0 7 0,0 2 3 0,-9-2-1 0,9-1-5 0,0 2-9 15,-7-1-11-15,2-1-14 0,5 3-10 0,-6-1-13 0,-1-1-9 0,1-1-7 16,-2 7-5-16,3-6-8 0,-2 6-3 0,0 0-5 0,2-1-6 0,5 4-4 0,-8-3-5 15,1 3-9-15,2 6-4 0,5-5-5 0,-9 5-6 0,9 0-2 0,-5 5-3 16,0 1-5-16,5-2-4 0,-8 1-5 0,3 4-3 0,-3 1-3 0,2 1-2 16,-1 3 0-16,1 0 0 0,-1 2 1 0,1-1 3 0,6-1 2 0,-7-1 1 15,1 8 1-15,-1-6 0 0,0 1 2 0,7 2-1 0,-7-3 0 0,2 4 1 16,5-4-2-16,-8 4 1 0,8-5-2 0,0 2 2 0,0 2 0 0,0-3 0 0,0 6 1 16,0-6 0-16,0-2-2 0,8 8-3 0,-8-6-3 0,5-2-10 0,2 2-8 15,0 0-10-15,0 0-11 0,6-2-15 0,-7-2-18 0,7-2-19 0,0 1-23 0,0 1-25 16,0-2-30-16,6-5-32 0,-4 2-36 0,4-2-64 0,0 1-74 0,-6 1-58 15,8-6-45-15,-3 0-10 0,3 0 11 0,-2 0 26 0,-6-6 31 0,6 1 35 16,1-5 37-16,-7 6 42 0,5-5 44 0,-4-2 48 0,-1 1 49 0,-8-5 65 16,11 1 80-16</inkml:trace>
  <inkml:trace contextRef="#ctx0" brushRef="#br0" timeOffset="-170979.48">20730 9600 0 0,'-7'-11'30'0,"-4"1"145"0,2 7 77 0,-3-9 56 0,6 3 41 0,-2-6 38 0,3 6 34 0,-3-1 33 0,8 1 29 0,-7-6 28 0,7 5 24 0,-5-1 24 0,5 2 24 0,5 5-112 0,-5-7-186 0,0 7-92 0,0-6-40 0,7 5-22 0,-7 0-12 0,0 5-12 0,0-4-14 0,0 4-13 0,8 0-13 0,-8 0-8 0,0 0-5 0,5 0-8 0,3 0-9 0,-8 4-7 0,6-4-10 0,-1 5-8 16,2 4-6-16,2-3-4 0,2 4 0 0,-4-1-1 0,-2 0 1 0,11 2 2 0,-11 2 4 15,6 3-1-15,-3-1 3 0,0 6-1 0,-3-9 1 0,2 9-1 0,-1-2 2 16,0 1-1-16,2 4 0 0,-8-4-1 0,7 4 0 0,-7 0-4 0,5 1-4 16,-5-7-3-16,8 9-6 0,-8-5-2 0,6-1-4 0,-1-2-2 0,-5 1 1 0,8-5-3 15,-1-5 2-15,-7 4-2 0,6-10 2 0,-6 6 6 0,6-10 4 0,-6 5 10 16,7-5 8-16,-7 0 16 0,0 0 9 0,5 0 14 0,-5-5 12 0,8-5 9 15,-8 6 9-15,6-5 5 0,1-6 7 0,-7 4 5 0,6-8-1 0,-1 4 2 16,-5-4-2-16,8-1-6 0,0 1-5 0,-8-6-10 0,5 7-36 0,-5-8-40 16,8 7 0-16,-3-5 0 0,-5-1 0 0,5 1 0 0,4-1 0 0,-9-5 0 15,5 6 0-15,2 0 0 0,-1-5 0 0,-6 5 0 0,8-6 0 0,-3 6 0 16,3-1 0-16,-8 5 0 0,5-2-48 0,2 6-63 0,-7-4-29 0,7 11-34 16,0-7-39-16,-7 12-34 0,0-1-35 0,6-1-43 0,-6 6-47 0,0 6-94 0,7-6-116 15,-7 5-36-15,5 5-2 0,-5-4 23 0,0 3 31 0,0 0 40 0,0 1 44 0,0-1 51 16,0-4 54-16,0 2 51 0,-5-4 52 0,5 3 58 0,0-6 65 0</inkml:trace>
  <inkml:trace contextRef="#ctx0" brushRef="#br0" timeOffset="-170120.28">21831 9360 0 0,'5'-9'1'16,"-5"3"92"-16,0-4 61 0,0 1 43 0,0-2 38 0,0 2 29 0,0 5 32 0,0-11 30 0,-5 5 33 0,5-1 31 0,-7 2 31 0,7-4 22 0,-7 1 19 0,7 3-53 0,-5 0-97 0,-3-1-58 0,1 1-34 0,7-3-20 0,-5 9-11 0,-2-8-8 0,0 7-11 0,7-2-13 0,-5 1-16 16,-3 1-17-16,8-1-17 0,-5 5-18 0,5-4-16 0,-8 4-13 0,8 0-11 15,-6-6-12-15,6 6-11 0,0 6-12 0,-7-6-10 0,7 0-8 0,-6 4-8 16,6 1-5-16,-8-1-4 0,8 1-4 0,-5 5 0 0,-3-5-1 0,8 4 1 0,-5 7 1 15,0-7 2-15,5 6 4 0,-9 6 5 0,4-8 6 0,-2 7 3 16,-1 5 6-16,8-6 1 0,-5 5 5 0,-1 0-1 0,-2 0 3 0,3 7 1 0,-2-7-4 16,7 1-4-16,-6 2-8 0,-2-2-17 0,8 2-16 0,0-3-18 0,0 0-23 0,0 0-24 15,0-5-24-15,8 6-18 0,-2-7-21 0,-6 7-18 0,12-5-20 0,-4 4-19 16,-2-5-36-16,7 2-41 0,-1-2-44 0,2-4-44 0,-1 0-21 0,0-2-14 0,0 2 13 16,1-4 24-16,-1-7 29 0,-1 7 29 0,0-11 30 0,3 4 30 0,-3-4 34 15,-5 0 34-15,5-4 45 0,-3-1 48 0</inkml:trace>
  <inkml:trace contextRef="#ctx0" brushRef="#br0" timeOffset="-169740.47">21923 9726 0 0,'-8'-10'1'0,"0"1"101"0,3-6 64 0,-1 0 45 0,-1 6 35 0,2-7 33 15,-4 7 29-15,4-6 30 0,-2 0 31 0,1 2 27 0,6 2 24 0,-5-2 21 16,-4 1 20-16,9 3-71 0,0-1-120 0,0-4-62 0,0 4-28 0,0 1-16 16,0-3-6-16,0 3-7 0,9 0-6 0,-9 0-9 0,5 3-9 0,1-3-7 15,-6-1-5-15,7 4-5 0,7 2-5 0,-9-1-4 0,8 0-8 0,-8 1-6 0,11-2-8 16,-5 6-8-16,2 0-6 0,7 0-7 0,-1 0-7 0,-6 6-8 15,6-2-6-15,2 1-2 0,-3 0-6 0,-2 5-5 0,2 0-2 0,-4-1-4 0,4 0-2 16,-5 2-3-16,0 2-2 0,1 3-1 0,-9-1-1 0,10-1-4 0,-10 2-3 16,2 2-4-16,0-3-11 0,-2 4-9 0,-5 2-12 0,0-3-10 0,8 3-10 0,-8-2-12 15,0 0-11-15,0 1-8 0,-8-1-8 0,8-4 0 0,0 6-4 0,-5-8 3 16,-2 2 1-16,7 0 8 0,-7-6 10 0,2 1 11 0,-2-1 12 0,7 2 14 16,-8-7 14-16,3 1 12 0,-2 1 16 0,0-6 10 0,2 0 9 0,-10 0 8 15,9 0 10-15,0-6 10 0,1 6 7 0,-11-5 8 0,11-5 7 0,-2 5 3 16,1-4 2-16,1-1 3 0,-3 1 0 0,0-6 3 0,3 5 1 0,-1-4-2 0,-1-2-3 15,7 1-7-15,-6-3-8 0,6 3-9 0,0 0-9 0,0-4-11 16,0 0-7-16,0-2-8 0,0 3-3 0,0-3-5 0,6 2-8 0,-6-5-7 0,7 6-6 16,-7-9-10-16,6 9-7 0,-1-7-14 0,3 6-15 0,5-6-17 0,-7 5-22 0,6 5-23 15,4-4-21-15,-5 4-30 0,2 6-27 0,0 0-30 0,1 3-26 0,-1 3-50 16,6-4-60-16,-7 7-70 0,2 7-74 0,-1-7-19 0,0 3 9 0,0 7 22 0,0-5 32 16,-8 4 37-16,11 1 37 0,-11 1 42 0,3-1 44 0,-3-1 44 0,-5 0 44 0,6 1 59 15,-6 0 63-15</inkml:trace>
  <inkml:trace contextRef="#ctx0" brushRef="#br0" timeOffset="-169314.62">22378 9579 0 0,'6'10'58'0,"-6"-5"122"0,7 1 70 0,-1-2 54 16,-6-4 43-16,7 0 34 0,-7-4 34 0,6-2 32 0,-6 1 32 0,8 1 33 16,-3-2 30-16,0-3 14 0,4 3 0 0,-4-3-98 15,2 6-154-15,6-9-83 0,-6 8-43 0,5-7-27 0,-4 7-16 0,-3-1-14 0,9 1-12 0,-9 4-13 16,2 0-15-16,2 0-11 0,-4 0-14 0,-5 0-9 0,6 4-12 0,-6 1-7 16,7-1-7-16,-7 7-5 0,0-2-2 0,0 1-1 0,5-1-3 0,-5 6 3 0,0 0 1 15,-5 1-1-15,5 2 5 0,0-3-3 0,0 4-3 0,-7-4-3 0,7 5-7 16,0-1-10-16,-6 2-7 0,6-3-11 0,-5 1-11 0,5 2-8 0,0-2-7 15,-9-4-7-15,9 4-5 0,0-5-3 0,0-4-6 0,0 5 0 0,0-4-2 16,0-2 4-16,0-5 3 0,0 6 8 0,0-10 8 0,0 5 9 0,0-5 10 0,9 6 11 16,-9-6 13-16,0 0 11 0,0 0 10 0,0 0 13 0,0 0 9 0,0 0 9 15,0 0 4-15,0 0 5 0,0-6 3 0,0 1 3 0,0 1 4 0,0-2 6 16,-9-3 3-16,9 0 0 0,0-1-1 0,-7-5-4 0,7 0-3 0,0 0-7 0,-5 0-7 16,-1-4-5-16,-2 1-3 0,8-3-2 0,-5 2-3 0,-8-1-2 15,6-5-4-15,0 7-4 0,2-7-7 0,-3 1-4 0,1 0-1 0,-7-1-5 0,9-5-2 16,0 6-5-16,-3 0-1 0,8-7-2 0,-6 7-3 0,6-4-3 0,-7 4-1 15,7-1-5-15,0-5-1 0,0 11 0 0,0-5-2 0,7 3-5 0,-7-3-4 0,6 5-2 16,2 4 1-16,-3 0-2 0,9 2 2 16,-2-2 2-16,1 4 0 0,1 1 3 0,-1 5 1 0,6-4 1 0,-7 9 1 0,8 0 4 0,0 0 3 0,-7 5 2 0,6-1 5 15,1 7 4-15,-1-2 1 0,-6 0 1 0,6 7 0 0,-4-7 2 0,4 6 0 16,-6-6 1-16,-5 7 0 0,3-2-1 16,-6-4 3-16,11 5 2 0,-11 0 1 0,-5-6 3 0,7 6 1 0,-7 1 2 0,0-3 0 0,-7 1 0 0,7 1-6 15,-5 1-15-15,-11-2-18 0,11 5-24 0,-6-4-29 0,-5 0-34 0,-2-2-37 16,-3 8-43-16,10-6-49 0,-10-2-79 0,2 2-91 0,-1-3-85 0,1 0-74 15,-2 3-21-15,3-5 1 0,-3-5 25 16,2 5 33-16,6-1 41 0,1-9 46 0,0 6 50 0,-3-6 51 0,1 5 58 0,4-10 58 0,2 5 73 0,2-6 80 0</inkml:trace>
  <inkml:trace contextRef="#ctx0" brushRef="#br0" timeOffset="-169063">23063 9199 0 0,'11'0'41'0,"-4"-4"154"0,-1 4 82 0,1-5 57 0,-7 5 44 0,6-7 37 0,-6 4 32 0,7-3 32 0,-7 1 30 0,7 1 27 0,-7-2 22 0,0 1 24 0,0 1 22 0,7-1-128 0,-7 1-211 0,0 4-101 0,0-6-46 0,0 6-24 0,5 0-14 0,-5 0-8 0,0-4-7 0,0 4-4 0,8 4-4 0,-8-4-2 0,5 6-2 0,1-6-4 15,-6 9-3-15,8-5-3 0,-3 7-4 0,2-2-4 0,1 7-2 0,-2-7-1 16,0 6 4-16,6 0-3 0,-4 0-2 0,-2 3-2 16,1-3-3-16,-1 5-2 0,-6-2-3 0,5 9 0 0,-5-5-2 0,0-2-4 0,0 10-10 0,-5-2-14 0,-1 3-15 15,-1-4-23-15,1 4-23 0,-7 2-30 0,0 3-31 0,-1-2-35 0,-6 5-36 16,9-5-34-16,-9 0-35 0,0-1-49 0,0-3-56 0,1 4-80 0,-2-10-84 15,2 1-27-15,7-1 9 0,-8-3 26 0,8-2 34 0,-9-4 41 0,8-1 45 0,-1-4 45 32,-4-4 46-32,5-2 48 0,0 1 47 0,-1-5 57 0,1 0 61 0</inkml:trace>
  <inkml:trace contextRef="#ctx0" brushRef="#br0" timeOffset="-168525.63">23653 9473 0 0,'16'14'65'16,"-6"-4"176"-16,-2 0 101 0,-3-5 66 0,3-1 48 0,-8 1 35 0,6-5 27 0,-6 0 21 15,7-5 21-15,-7 1 19 0,6-1 19 0,-6 5 17 0,7 0 17 0,-1 0-159 16,2 5-253-16,-3-5-132 0,2 4-66 0,-1-4-28 0,0 5-9 0,1-5 0 16,-7 4 5-16,8 2 5 0,-8-1 4 0,0-1 1 0,0 1 2 0,0-5 1 15,0 10 3-15,0-4 2 0,0 3 2 0,0 0 1 0,0 1 0 0,0 1 2 16,0-1 0-16,-8-1 0 0,8 0 1 0,0 1-1 0,-7 0 0 0,7 0-1 0,-6-6 0 15,6 7-1-15,-6-7 1 0,6 2 2 0,-7-3 0 0,7 3 1 0,-5-1 3 16,5-5-2-16,-8 0 1 0,8 0 1 0,-6 0 2 0,6 0-1 0,-7-5 4 0,1 5-2 16,6-6 1-16,-7 3-4 0,1-3 0 0,-2-3-4 0,3-1-3 0,-3 0 0 15,3 0-5-15,0 0 0 0,-4-5-1 0,2 2-1 0,2 2-1 0,-3-2-2 0,-3-8-1 16,3 6-3-16,3 0 1 0,-2-3-2 0,-7-2 0 0,8 6 0 0,-1-7 2 16,-7 2-2-16,9 0-1 0,-2-5 0 0,-5 3 0 0,5 3 0 0,-1-3 0 15,3 2 0-15,-9 1 1 0,9-3 1 0,-2 2 1 0,-1-2 2 0,-4 3 1 16,5-1 2-16,7 4 0 0,-5 4 3 0,-3-4 1 0,3 6 1 0,5-1-3 15,-8 6-5-15,8-2-7 0,0 1-9 0,0 5-8 0,0 0-9 0,0 0-3 0,0 0-3 16,0 0-3-16,0 11-2 0,0-1-1 0,0-6-1 0,8 10 0 16,-8-4 3-16,5 4 3 0,3 7 7 0,-3-8 10 0,2 8 12 0,5-2 12 0,-4 1 11 15,4 5 7-15,2-6 5 0,-1 2 2 0,0 1 2 0,0-2 2 0,1-1-2 16,-2 2 0-16,8-3 1 0,-8 3-3 0,7-2-1 0,-6-4 0 0,3 4-2 16,2-4-3-16,1 6-1 0,-6-9-3 0,8 3-2 0,-3 6 1 0,3-8-3 0,-10 2 2 15,9 5-1-15,0-6 0 0,-8 7-2 0,9-7 2 0,-10 5-3 0,5 2-2 16,-5-3 3-16,1 1-3 0,4 2 0 0,-11-2 0 0,1 2-2 0,7-8 0 15,-13 7 2-15,8-1-1 0,-3-4 1 0,-5 0-3 0,7 0-1 0,-7 0-5 16,0-2-7-16,0-4-11 0,7 2-11 0,-7-1-15 0,0-4-15 0,0-2-22 0,0 1-21 16,0-5-20-16,0 4-28 0,0-4-22 0,0 0-36 0,0 5-33 0,0-5-68 15,0 0-75-15,0 0-76 0,-7-5-68 0,7 1-18 16,0 4 9-16,-7-5 23 0,7-5 32 0,0 4 35 0,0-3 39 0,0 0 40 0,0-1 43 0,0 1 48 0,7-6 54 0,-7 4 68 16,7-3 72-16</inkml:trace>
  <inkml:trace contextRef="#ctx0" brushRef="#br0" timeOffset="-168179.19">24090 9746 0 0,'13'-15'5'15,"0"0"119"-15,-6 0 76 0,-1 0 57 0,0 6 50 0,2-6 44 0,-1 1 36 0,-2 4 40 0,2-4 38 0,0 0 37 0,-7 4 36 0,5-1 36 0,3 1 36 0,-3 1-78 0,3 0-139 0,-2 3-74 0,1-4-45 0,-1 5-29 0,-6 1-21 0,7-1-14 0,-1-5-15 0,1 5-15 0,-7 1-18 0,6 4-18 0,-6-5-17 0,5-2-15 0,-5 4-13 0,0 3-12 0,0 0-13 0,9-6-12 0,-9 6-57 0,-9-4-5 16,9 4 0-16,0-5 0 0,-5 5 0 0,-1-6 0 0,-1 6 0 0,1-3 0 16,-1-3 0-16,-6 2 0 0,-1 4 0 0,1-5 0 0,1-1 0 0,0 2 0 15,-9-2 0-15,3-3-6 0,-3 4-29 0,-6-5-3 0,9 6-2 0,-8-7 0 16,-1 1-3-16,1 1 2 0,0-6-2 0,-1 6 2 0,-5-6 0 0,14 5 4 15,-8-4 3-15,-1 4 7 0,7-4 8 0,1 4 6 0,6-5 3 0,0 5 2 16,0 1 2-16,7 0-2 0,6-3 1 0,-7 3-5 0,7 0-1 0,0-1 0 0,7 1-3 16,-1-3-2-16,2 3 0 0,4 0-2 0,-6-2-1 0,15-2 1 0,-10 7 0 15,9-4 3-15,0 1 9 0,0 4 7 0,4-5 7 0,3 5 6 0,1 1 6 16,4 4 2-16,-1 0 8 0,1 0 3 0,2 0 1 0,-2 0 1 16,1 4 2-16,-1 5-2 0,0-3 0 0,2 3-3 0,-1 6-5 0,-2 0 0 0,3 0-5 0,-7 0 1 15,-2 4-2-15,-1-1 1 0,-3 9-4 0,-2-5 0 16,-6-1-1-16,8 7 3 0,-15 2 1 0,6 0-3 0,-4-2-5 0,-2 7-16 15,-6 0-20-15,0-1-29 0,0-1-33 0,-6 6-42 0,6-5-50 0,-8 5-66 16,1 1-70-16,2-1-124 0,-1 1-142 0,-2-7-64 0,3 1-18 0,-3 0 7 0,8-4 19 16,-5-6 34-16,5 1 43 0,0-7 50 0,5-7 54 0,-5-1 62 0,8-4 65 0,-3-6 74 0,3-6 79 0</inkml:trace>
  <inkml:trace contextRef="#ctx0" brushRef="#br0" timeOffset="-166372.06">25001 9232 87 0,'0'0'156'0,"-5"0"41"0,5 0 32 0,-6 0 27 0,6-3 26 16,0 3 24-16,-8-6 28 0,8 0 26 0,0 3 27 0,-5-3 26 0,5 2 27 0,0-1-64 0,0 1-110 0,0-1-58 0,0-2-29 0,0 7-13 0,0 0-3 0,0-9-4 0,0 4-5 0,0 5-6 0,0 0-8 0,0 0-9 0,0-10-11 0,0 10-10 0,0-5-11 0,0 5-13 15,0 0-9-15,0 0-16 0,0 0-10 0,0 0-14 0,0 0-11 0,0 0-8 16,0 0-6-16,0 0-3 0,5 0-6 0,-5 5-2 0,8 1-2 0,-8 3-4 0,6 0-1 15,-6 3 0-15,5-3 1 0,3 4 3 0,-3 8 5 0,2-6 5 0,2 4 5 16,-9 6 3-16,5-7 0 0,1 9 1 0,1-5-2 0,-7 4 1 0,5-2-3 16,-5 4-2-16,9-3 0 0,-9-1-1 0,0 1-1 0,5 4-1 0,-5-10-2 15,7 6-2-15,-7-1-3 0,0-3-4 0,6-3-5 0,-6 3-2 0,0-8-1 16,8 8-1-16,-8-12-1 0,0 6 2 0,0-5-2 0,5-5 4 0,-5 4 2 16,0-5 6-16,0-4 6 0,0 6 9 0,0-6 8 0,0 0 12 0,0 0 10 0,0 0 8 15,0 0 5-15,0 0 3 0,-5-6 4 0,5 2 6 16,0-1 6-16,-8 1 0 0,8-1 0 0,0-5-1 0,-6 1-3 0,-1-2-4 0,7 1-1 0,-5 1-5 15,5 0-8-15,0-6-2 0,-9 5-4 0,9-5-3 0,-5 6-4 0,5-6-7 0,0 0-4 16,0 0-5-16,0 2-4 0,0-2-6 0,0-6-5 0,0 6-3 0,5-3-9 16,-5-2-1-16,9 6-5 0,-9-7-1 0,5 2-4 0,-5 4-4 0,7-3-2 0,-1 2-2 15,7 1-4-15,-5 1-1 0,-3 1-4 0,9 1 2 0,-9 3-1 0,10 3 0 16,-3-3-2-16,0 5 1 0,4 4-2 0,-5 0 0 0,10 0 5 0,-9 0 0 16,-1 4 7-16,5 5 1 0,-5-3 6 0,2 3 2 0,2 6 3 0,-3-5 3 15,0 4 3-15,1 7 2 0,1-8 2 0,-9 8 3 0,11-3 2 0,-11 7-5 16,2-5-4-16,-1 5-10 0,-1-6-12 0,-5 5-11 0,9 0-13 0,-2 1-11 15,-7-1-11-15,0-4-11 0,5 5-9 0,-5-6-10 0,0 0-10 0,6 1-10 0,-6-5-6 16,0 4-8-16,0-4-5 0,7-5-1 0,-7 4 0 0,0-4 1 0,6-1 1 16,-6 3 2-16,8-9 1 0,-8 7 2 0,0-5 1 0,5-1 1 0,-5-4 1 0,7 5 3 15,-1 1 3-15,-6-6 4 16,6 0 6-16,2 0 5 0,-1 0 10 0,-2 0 7 0,-5-6 9 0,14 1 9 0,-9 5 10 0,3-4 9 0,-1-5 9 0,-1 3 8 16,7-3 10-16,-8 3 8 0,3-3 10 0,5-1 13 0,-7-4 14 0,1 4 15 15,7 1 17-15,-9-7 15 0,3 2 16 0,-3 4 11 0,0-5 14 0,4 0 10 16,-4 0 13-16,-5 2 9 0,7-2 11 0,1 0 8 0,-8-4 7 0,6 5 5 0,-6-7 3 15,0 2-1-15,6 1 0 0,-6-3-3 0,0 2-2 0,0 4-5 0,7-6-2 16,-7 3-4-16,0 2-1 0,0 2-4 16,0 0-3-16,5 0-3 0,-5 4-6 0,0-1-4 0,0 7-9 0,0-7-7 0,0 7-12 0,0 4-11 0,0 0-13 0,0-5-11 15,0 5-15-15,0 0-11 16,0 0-14-16,0 0-10 0,0 0-8 0,0 0-10 0,-5 5-5 0,5-1-9 0,0 1-5 16,-7 1-1-16,7 3-2 0,-6 0 0 0,0 1 0 0,6 1 3 0,-8 3 2 0,8-4 5 0,-7 4 3 0,2 1 2 0,5-6-1 15,-9 6-1-15,4 1 2 0,5-2-1 0,-5 1 1 0,5 1 1 0,-8 2-3 16,8-3 1-16,-5 0-2 0,5-2 2 0,0 2-1 0,-8 0 2 0,8 0-1 15,0 0 2-15,0-2 0 0,0-2 0 0,8 3-1 0,-8 1-2 0,0-4-1 0,5-2 3 16,3 0-3-16,-8 1 1 0,5-1-1 0,0-3 2 0,4 4 0 0,-4-5 1 16,2-1 2-16,7-4 1 0,-8 5 2 0,1-5 3 0,5 0 4 0,2-5 1 15,-1 1 5-15,-8-1 1 0,9 1-1 0,-1-8 3 0,0 9 1 0,0-9 2 16,1-1 0-16,-2 4 2 0,-4-6 1 0,4 4 2 0,0-3 3 0,-4 0-1 16,-3-1-1-16,9-5-2 0,-9 6 2 0,-5-7-2 0,7 8 0 0,-7-8 0 15,0 6-3-15,0-4-2 0,0-5-3 16,-7 3-6-16,2 3-6 0,-1-6-9 0,-2 4-10 0,3-4-9 0,-8 3-5 0,6 7-7 0,-5-5-5 0,-3 4-7 15,2 5-4-15,2 1-5 0,3-2-4 0,-5 7-7 0,0 4-10 0,-1-5-8 0,9 10-12 16,-2-1-4-16,-6 2-4 0,6 3-4 0,0 3-4 0,2-3-3 0,-2 4-5 0,1 2-5 16,0 6-5-16,6-7-10 0,-8 5-5 0,8 0-7 15,-7 5-2-15,7-3-3 0,0-2 1 0,0 1 5 0,7-1 5 0,-7 2 8 0,8-3 10 16,-2-2 10-16,0-2 9 0,6 0 12 0,-5-4 13 0,7 4 13 0,-1-3 15 16,1-7 15-16,4 2 18 0,-5-3 19 0,6 3 20 0,-6-6 15 0,7 0 14 0,-1-6 10 0,-6 3 10 31,6-3 11-31,2 2 11 0,-3-1 8 0,3-5 9 0,-2 0 11 15,-6 0 10-15,6 0 11 0,1-5 12 0,-6 6 8 0,6-6 5 0,-8 5 3 0,0-5 5 16,2 3 1-16,-1-4-1 0,-1 1-4 0,-3 1-7 0,-4-6-5 0,8 6-4 0,-7-7-8 16,-6 7-10-16,8-6-8 0,-1 2-12 0,-7-7-10 0,5 5-9 0,-5 0-10 15,8-4-9-15,-8 0-4 0,0 3-3 0,0-1-2 0,0-5 3 0,0 9-2 16,0 2-3-16,0-2-3 0,0 3 1 0,0 6-38 0,0-1-19 0,0-1 0 16,0 7 0-16,0-1 0 0,0 5 0 0,0 0 0 0,0 0 0 0,0 0 0 15,0 5 0-15,-8 4 0 0,8 1 0 0,0 5 0 0,0 0 0 0,0 3 0 16,-5 3-3-16,5 4-21 0,0-1 7 0,0 4 8 0,0 2 5 0,0 4 3 15,-7-4 2-15,7 4-1 0,7-1-1 0,-7 1 1 0,0-3-1 0,0 2-1 0,0-3 1 16,5 0-3-16,-5-6-4 0,8 4-7 0,-8-3-10 0,6-1-11 0,-1-3-16 16,-5-2-16-16,8-1-18 0,-3 3-24 0,-5-2-23 0,7-4-25 15,0 0-27-15,0-6-31 0,-7 1-36 0,6-1-33 0,-6 2-31 0,7-2-56 0,-1-3-65 0,-6-6-64 16,7 0-57-16,-7 0-7 0,6 0 14 0,-6-6 31 0,0 1 35 0,5-5 40 16,-5 1 44-16,0 0 45 0,-5 0 47 0,5-7 51 0,-6 1 52 0,-1 1 63 0,7-5 70 15</inkml:trace>
  <inkml:trace contextRef="#ctx0" brushRef="#br0" timeOffset="-166230.46">26117 9536 0 0,'-7'-5'38'0,"-1"5"155"0,8-6 87 0,-6 2 62 16,0-1 48-16,6 1 37 0,-7-1 29 0,7-5 24 0,0 0 20 0,0-1 20 0,0 2 18 0,7 5 16 0,-1-7 15 0,0 7-130 0,9-2-211 0,-10-3-112 0,9 4-57 0,4 1-32 0,3-2-18 0,-8 2-9 0,6-7-4 0,7 8-1 0,-8-4 3 0,9 4-8 0,-6-3-13 0,5 6-20 0,1-5-26 0,-4 5-37 0,4-4-46 0,-1 4-90 0,0 0-111 0,6 4-77 15,-5-4-56-15,-1 0-20 0,-8 0 0 0,10 0 11 0,-8 0 16 0,-2 0 26 0,3 0 33 16,-8-4 41-16,0-2 47 0,-8 1 55 0,3 1 60 0,-2-1 81 0,1 1 96 15</inkml:trace>
  <inkml:trace contextRef="#ctx0" brushRef="#br0" timeOffset="-165915">26755 9536 0 0,'7'9'43'0,"-7"1"155"0,0-1 80 0,5-3 53 0,-5-6 42 16,0 0 29-16,0-6 25 0,6-3 22 0,-6-1 19 0,8-10 21 0,-8 7 21 15,5-2 25-15,3 0 24 0,-3 6-121 0,2-12-202 0,5 7-92 16,-4 0-33-16,-1-1-12 0,-2-1 1 0,-5-2 6 0,9 3 8 0,-9 0 6 0,5 5 2 0,-5-4 1 15,0-1-3-15,0 6-9 0,-5-1-9 0,5 0-16 0,-9 5-14 0,9-5-15 16,-5 1-14-16,-2 4-13 0,-1 1-10 0,-4-2-12 16,5 6-9-16,-6-6-11 0,8 6-4 0,-9 0-4 0,2 6-5 0,-2-6 1 0,-4 6-1 0,2 3-3 15,5-5 4-15,-2 5 0 0,-7 2 0 0,8 5 3 0,-3-3 1 0,2 2 2 16,2-1 0-16,-4 6 4 0,3-6 2 0,0 7 2 0,-4-2 1 0,11 0 1 16,-8 5 2-16,8-3 0 0,-4 3-2 0,4-5 2 0,-2 5 1 0,1-3-1 0,6 3 2 15,-5-5-4-15,5 5-3 0,0-4-6 0,0 0-13 0,5 4-10 0,1-5-13 16,1 7-11-16,-7-8-10 0,14 1-13 0,-9 2-11 0,8-2-13 0,0 2-14 0,0-3-15 15,0-3-19-15,1 0-17 0,4 0-18 0,-5-2-13 0,8-3-13 0,-8 1-29 16,6-1-37-16,-1-5-48 0,3 4-50 0,-3-9-34 0,3 4-26 0,-2-4 7 0,-6 0 17 16,6-4 25-16,1-1 30 0,-1 1 34 0,-6-8 33 0,8 3 37 0,-7-6 38 0,-2 2 47 15,1-2 51-15,6 0 57 0,-11-5 66 0</inkml:trace>
  <inkml:trace contextRef="#ctx0" brushRef="#br0" timeOffset="-165582.86">27073 9600 0 0,'5'-21'16'0,"4"6"131"0,-9 3 72 15,0-4 48-15,0-4 38 0,0 4 37 0,0 3 33 0,-9-7 35 0,9 1 38 0,0-1 30 16,-5 1 35-16,5 3 29 0,-5 2 30 0,5-1-89 15,0 2-163-15,-8-3-75 0,8 7-34 0,0-2-14 0,0 2-4 0,-6 0-10 0,6 5-12 0,0-2-17 16,0 0-19-16,0 6-21 0,0-4-18 0,0 4-21 0,0 0-18 0,0 0-15 16,-7 4-12-16,7-4-12 0,-6 6-10 0,6 4-10 0,-7-5-8 0,2 4-2 0,-4 1-6 15,4 4 0-15,-2 2 2 0,1-3 2 0,1 7 5 0,-11-4 3 0,11 2 3 16,-3-3 3-16,-3 4 0 0,3 2 1 0,3-3-1 0,-2 3 2 0,0-8-2 16,0 7-2-16,1-1 1 0,-1-4 0 0,2 6-3 15,5-2-4-15,-8 0 0 0,8 1-6 0,0-1-7 0,0-4-1 0,0 4-7 0,0 1-3 16,8-1 0-16,-8 2-4 0,5-6 1 0,2 3-1 0,-1-3 0 0,1 1 2 0,7-3 1 0,-9-4 3 15,8 6 5-15,1-10 5 0,-2 5 8 0,2-4 3 0,-1-1 7 0,6-5 6 16,-6 0 3-16,8-5 3 0,-11 5 4 0,11-10 1 0,-8 4 2 0,1-3 6 16,6-2 3-16,-8 2 6 0,0-1 8 0,2-5 7 0,-1 6 4 0,-8-6 2 0,11 6 2 15,-11-7 1-15,1 1-2 0,-6 6 1 0,7-4-5 0,-7-2 1 0,0 0-4 16,0 0-8-16,0 0-10 0,-7 0-18 0,1-4-21 0,1 4-19 0,-3 0-22 0,0-4-22 16,-3 4-20-16,-2-3-22 0,-2 2-18 0,4 2-16 0,-2-5-15 0,-7 7-14 15,8-1-10-15,-8 2-12 0,6 2-16 0,1 0-13 0,0 3-15 0,0 2-28 16,8 4-40-16,-4 0-43 0,4 0-46 0,-2 0-32 0,1 4-22 0,6 7 7 15,-5-7 15-15,5 2 23 0,0 3 27 0,-9-4 31 0,9 5 33 0,0-7 40 0,0 9 40 16,0-8 51-16,0 1 55 0,0-1 58 0,0 2 69 0</inkml:trace>
  <inkml:trace contextRef="#ctx0" brushRef="#br0" timeOffset="-165156.52">27223 9576 0 0,'13'3'14'0,"-13"-3"134"16,6 0 79-16,-6 0 57 0,0 0 42 0,0 0 36 0,0 0 35 0,0 0 33 15,0-3 34-15,-6-9 34 16,6 9 31-16,0-3 30 0,0 3 32 0,0-9-91 0,0 8-161 0,0-7-85 0,0 2-49 0,0 5-23 15,0-8-8-15,0-1-11 0,0 2-9 0,0 2-14 0,0 0-15 0,0-1-15 0,0 0-14 0,0 0-13 0,6 0-13 16,-6 6-14-16,0-7-11 0,8 8-12 0,-8-4-9 0,0 4-9 16,7-3-4-16,-2 1-6 0,-5 1-3 0,6 4-2 0,2-6 1 0,-3 6 1 0,3 0 0 15,-3 0 0-15,2 0 0 0,5 0 3 0,3 6 3 0,-9-2 2 0,7 1 3 0,0 4 1 16,6 1 3-16,-7 5-2 0,2 0 3 0,-1 0-1 0,1 0 1 0,6-2-2 16,-9 8-1-16,4-2 0 0,-10 1 0 0,9-1-3 0,-1 2 0 0,-8-3-3 15,3 7-4-15,-2-6-7 0,1 5-5 0,-7-3-10 0,0 3-7 0,6 0-12 0,-6 0-9 16,0 1-8-16,-6-6-7 0,6 5-5 0,0-3-1 0,-7-3-1 0,1 3 0 15,6-6 4 1,-8-2 5-16,8-3 6 0,-5 1 8 0,-3-1 12 0,3-5 11 0,-2-1 13 0,0-4 8 0,2 5 12 0,-2-5 7 0,-1-5 3 0,-3 5 3 0,3-4 3 16,-4-1-1-16,-2-2-1 0,8 4 1 0,-6-8 1 0,-2 1 1 0,7 1 4 15,-4-6 5-15,3 5 1 0,-5-5 2 0,7 1 1 0,-1 1-1 0,1-3-1 16,-1 1-3-16,-1-3-1 0,8 3-2 0,0-1-6 0,-5 2-4 0,5-1-2 16,5-4-8-16,-5 4-5 15,0 0-8-15,8-4-4 0,-8 4-5 0,7-4-1 0,-7-1-7 0,6 5-3 0,1-4-9 0,-1 1-4 16,-1-3-9-16,3 2-8 0,0 4-8 0,-3-6-13 0,8 8-14 0,-8-8-19 15,9 12-17-15,-1-6-23 0,1 6-27 0,-7 0-25 0,6 2-25 0,-2 4-28 16,4 3-31-16,-3 0-64 0,-5 0-84 0,6 3-58 16,0 4-51-16,-7-7-5 0,7 9 14 0,-5-4 27 0,5-1 33 0,-8 2 39 15,0-6 40-15,4 4 45 0,-4-4 44 0,2 0 50 0,1 0 52 0,-3 0 70 16,2 0 85-16</inkml:trace>
  <inkml:trace contextRef="#ctx0" brushRef="#br0" timeOffset="-164793.68">27718 9452 0 0,'0'6'44'0,"0"-6"157"0,0 0 88 16,0 0 63-16,0 0 46 0,0 0 42 0,0-6 38 0,0 6 35 0,0 0 37 15,0-4 34-15,0-2 30 0,0-3 31 0,0 4 28 0,6-5-122 0,-6 6-216 16,7-1-105-16,-7-4-51 0,6 2-26 0,-6-2-14 0,8 0-13 0,-8 3-12 16,7-3-17-16,-2 4-14 0,-5 1-13 0,6-2-14 0,-6 3-10 0,0-4-14 0,8 2-11 15,-8 5-14-15,0 0-12 0,0-4-9 0,0 4-5 0,0 0-2 0,5 4 0 16,-5-4-2-16,8 5 2 0,-8 2-1 0,5 2 4 0,3-5-1 0,-8 10 2 16,6-4 2-16,-1 4 3 0,2 2 5 0,1-1 3 0,-2 3 3 0,-6-2 2 15,6 2 1-15,1 6-3 0,-2-3-3 0,3-2-10 0,-8 5-13 0,8-3-11 16,-8 4-12-16,5-7-13 0,-5 6-11 0,0 1-9 0,0-1-8 0,0 1-6 0,0-5-6 15,0 5-3-15,0-6-5 0,0-1 1 0,0-3 5 0,0 6 8 0,0-12 14 16,0 6 12-16,-5-6 17 0,5-3 16 0,0 4 18 0,0-10 16 0,0 5 13 16,0-5 16-16,-8 0 13 0,8 0 14 0,-8 0 19 0,8 0 9 0,-5-5 8 0,5-1 4 15,-7 2 3-15,7-2 5 0,-6-3 3 0,0 3 3 0,6-8 1 0,-8 4-2 16,1 1-2-16,7-6-7 0,-5 0-9 0,5 2-10 0,-6-2-11 0,6-6-7 16,-8 8-9-16,8-8-2 0,-5 6-4 0,5-3-8 0,0 3-10 15,-8-5-9-15,8 0-8 0,0 2-5 0,0-3-5 0,8 2-4 0,-8 1-2 0,0-9-8 16,5 9-11-16,3-7-11 0,-2 6-12 0,-1-6-12 0,2 5-12 0,1 2-18 15,4-3-16-15,-5 2-22 0,6 4-21 0,-5 5-25 0,3 1-22 0,1-2-28 16,2 7-29-16,-1 4-30 0,-7 0-31 0,9 0-66 0,-3 4-80 0,0 7-53 0,3-2-37 16,-3-2 4-16,0 6 18 0,2-4 32 0,-7 2 37 0,4-2 38 0,-3 0 42 0,0 1 44 15,4-4 47-15,-6 3 50 0,-6-3 55 0,5-2 70 0,4 1 86 16</inkml:trace>
  <inkml:trace contextRef="#ctx0" brushRef="#br0" timeOffset="-164415.39">28200 9525 0 0,'0'6'24'0,"-6"-6"146"0,6 5 89 0,0-5 62 0,-7-5 48 0,7 5 37 0,-8-6 34 15,8 2 30-15,-5-5 33 0,5 4 28 0,0-5 31 0,0 0 27 0,0 5 23 16,0-4-108-16,0 3-186 0,0-3-100 0,0-1-63 0,0 4-27 0,0-3-9 0,0 4-6 16,0-5-2-16,0 6-3 0,5-7-9 0,-5 8-4 0,0-4-8 0,0 4-6 15,0 3-6-15,0-6-6 0,0 6-9 0,0 0-9 0,0 0-9 0,0 0-12 16,0 0-11-16,0 0-12 0,0 0-9 0,0 0-3 0,0 0-6 0,-5 0-5 16,5 6-4-16,0-3-3 0,0 7 0 0,0-4 0 0,-6 3 0 0,6 6 3 15,0-6 4-15,0 7 3 0,0-1 5 0,0-1 3 0,-8-1 3 0,8 3-1 0,0 4 1 16,0-4-1-16,0-4 1 0,8 9-1 0,-8-6 0 0,0-2 0 0,6 8 0 15,-6-7 1-15,5 0-1 0,3 1 2 0,-1 0-1 0,-1 0 1 0,7-6 2 16,-8 1 2-16,4 5 1 0,3-10 0 0,1 4 1 0,-6-5 1 0,5 2 2 16,1 0 2-16,-5-3 4 0,3-3 3 0,5 0-1 0,-11 0 5 0,8-3 0 0,-8-3 5 15,11 0 2-15,-11 2 4 0,1-1 5 0,7-4 5 0,-5 5 0 16,-3-7 3-16,2 1 0 0,-1 1 0 0,0-6-1 0,1 6-2 0,1-6-2 0,-3 5-1 16,-5-5-7-16,0 0-14 0,6 0-18 0,-6-4 0 0,0 4 0 0,0-3 0 15,0-3 0-15,0 2 0 0,0-2 0 0,0 3 0 0,0-1-36 0,0-2-20 16,0 3-12-16,0 3-9 0,-6-4-10 0,6 8-12 0,0-4-15 0,0 6-23 15,0-1-25-15,0 7-25 0,0-4-25 0,0 7-17 0,0 0-11 0,0 0-13 0,0 0-11 16,0 7-24-16,0 2-32 0,0-5-59 0,0 10-65 0,0-4-42 0,0 1-29 16,0 2 11-16,0 2 27 0,0 0 36 0,0 0 39 15,0 0 37-15,6-5 35 0,-6 4 37 0,8-4 38 0,-8 5 48 0,5-11 50 0,-5 5 64 0,7 2 79 16</inkml:trace>
  <inkml:trace contextRef="#ctx0" brushRef="#br0" timeOffset="-163955.8">28598 9610 0 0,'13'0'29'0,"-13"0"149"0,7 0 89 0,-2 0 63 16,2-6 52-16,-7 2 42 0,0-2 38 0,7 1 38 0,-7 1 37 0,5-2 35 0,-5 3 35 15,8-9 33-15,-8 9 33 0,5-6-107 0,-5 2-187 16,0 2-104-16,8-4-61 0,-8 3-35 0,6 2-24 0,-6-1-20 0,0 5-17 0,5-4-20 0,-5 4-21 16,0 0-18-16,0 0-17 0,8 0-17 0,-8 0-13 0,8 4-15 0,-3 1-11 0,-5 5-4 15,8-5-5-15,-8 11 1 0,5-7 2 0,0 9 4 0,4-3 5 16,-9 4 4-16,5 6 6 0,2-1 3 0,-7 0 5 16,6 1 1-16,-6 5-1 0,7 3 2 0,-7-3-2 0,6 1-5 0,-6 2-8 0,0-3-8 0,0 4-7 0,8-10-3 15,-8 4-6-15,0-3 1 0,0-1-2 0,0 2 0 0,0-7-3 0,0-4-1 16,5 0 1-16,-5-6 0 0,0 1 3 0,0-1 6 0,0-4 17 0,0-1 13 15,0-4 14-15,0 0 15 0,0 0 13 0,0 0 6 0,0 0 0 0,0 0 2 0,-5 0 1 16,5-4-2-16,0-1 1 0,-8 0-1 0,2-5 2 0,6 1-6 16,-7-6-4-16,1 0-11 0,-6 0-9 0,3-4-11 0,4 0-10 0,-8-1-5 15,0 1-1-15,5-5 0 0,-3 0-2 0,-2-7 1 0,0 7-2 0,-1-6 0 0,9 2 0 16,-10-2-1-16,2 2 1 0,7 3 0 0,1-5 3 0,-11 0-2 0,11 6-2 16,5-4-2-16,-6 4 1 0,6-7-1 0,-7 7 0 0,7 0-1 0,7-7-1 15,-7 7-2-15,0 0 0 0,6 0-1 0,-1-1-4 0,-5 1-2 0,9 5-2 0,-2 1-2 16,-2-3-3-16,1 6-1 0,7 2-3 0,-5-3-5 0,4 5 1 0,2 2-2 15,-1 0 0-15,-8 5-1 0,14-2-2 0,-3 6 1 0,-3 0-2 16,-3 6 4-16,4-2 0 0,-1 1 2 0,0 4 6 0,0 1 4 0,0 5 4 0,-7 0 5 16,9-2 7-16,-10 7 0 15,4-4 4-15,-4 2 4 0,0 3 4 0,-5-2 2 0,8 5 2 0,-16-5 3 0,8 5-1 0,0 0-4 16,-5-3-6-16,0 3-13 0,-4 1-13 0,4-6-14 0,-10 5-18 16,9-3-18-16,0-3-17 0,-6 3-19 0,4-2-18 0,2 0-17 0,-1-4-15 0,1 5-16 0,-6-7-19 0,12 2-14 0,-9 1-14 0,4-7-12 15,5 6-4-15,0-6-16 16,0 3-21-16,0-3-32 0,0-5-40 0,5 5-39 0,-5-4-44 0,9 1-5 0,-4-6 12 15,2 0 23-15,-1 0 27 0,1 0 32 0,-1-6 32 0,2 1 34 0,-3 1 34 0,8-5 41 0,-7 3 44 0,2-9 51 0,-1 6 67 16</inkml:trace>
  <inkml:trace contextRef="#ctx0" brushRef="#br0" timeOffset="-163713.99">28916 9552 0 0,'8'-16'12'0,"-8"1"125"0,5-6 74 0,1 8 50 0,-6-7 42 0,0 1 39 0,8-1 39 0,-8-5 35 0,5 6 41 0,2-5 35 0,-7 6 38 0,8-9 35 0,-2 9 34 0,0-2-81 0,1 0-151 0,-2 1-68 0,3 4-31 0,-2 0-12 0,1 2-9 0,-7 1-13 0,6 3-17 0,-1 4-19 0,3-5-19 0,-8 5-22 0,8 5-20 0,-3 0-17 0,-5 0-14 0,7 5-16 15,-7 1-14 1,6 3-60-16,0 0-16 0,1 7 0 0,-7-1 0 0,8 0 0 0,-8 4 0 0,5-1 0 0,-5 9 0 0,6-5 0 0,-6 5 0 0,0-5 0 0,0 7 0 16,-6-4 0-16,6 5 0 0,0-2 0 0,-5 8 0 0,-3-8 0 0,8 2 0 31,-7 4 0-31,1-4 0 0,6 4 0 0,-6-5 0 0,6 0 0 0,-7 0-80 16,7 2-71-16,0-3-27 0,0-4-25 0,0 0-31 0,0 1-27 0,7-5-32 15,-7-1-26-15,0-3-24 0,6-2-41 0,-6-4-49 0,6-1-58 0,-6 0-61 16,0-3-8-16,7 0 18 0,-7-6 30 0,0 0 38 0,0 0 40 0,0-6 43 0,0 0 45 15,0-3 44-15,0 0 47 0,0-1 44 0,-7 1 60 0,7-3 64 0</inkml:trace>
  <inkml:trace contextRef="#ctx0" brushRef="#br0" timeOffset="-163576.52">28943 9780 5 0,'-8'-15'118'0,"-3"0"84"15,3 2 65-15,-4-2 55 0,5-6 48 0,0 6 46 0,-6-3 45 0,7 2 41 16,-1-2 40-16,1 3 36 0,-1 0 36 0,1-4-13 0,-2 10-40 0,3-6-91 0,5 6-127 16,-8-3-72-16,8 3-50 0,0 3-37 0,-5-3-32 0,5 5-33 0,0-1-34 15,5 5-32-15,-5-7-33 0,0 4-27 0,8 3-30 0,-3 0-29 0,3 3-34 0,-2 4-34 16,7-2-37-16,0-1-43 0,7 5-50 0,-1 2-120 0,0-2-147 0,9 7-60 15,-4-7-13-15,8 0 10 0,2 1 21 0,6 1 28 0,-8-7 32 0,7-4 40 16,0-4 42-16,1-2 51 0,-8-9 54 0,7 6 62 0,-7-9 70 0</inkml:trace>
  <inkml:trace contextRef="#ctx0" brushRef="#br0" timeOffset="-162558.55">29620 9297 49 0,'7'-10'132'0,"-7"0"49"0,0-1 37 0,0 7 31 0,0-5 29 0,0 0 27 15,0-3 28-15,5 3 28 0,-5 3 28 0,0-3 24 0,0 0 28 0,0 0-47 0,-5-1-87 0,5-1-60 0,0 1-46 0,0 1-25 0,0 0-12 0,-7-1-9 0,7-1-7 0,-6-4-9 0,6 11-9 0,-8-5-12 16,8 0-12-16,-6-3-9 0,6 9-13 0,-7-3-9 0,2-4-8 0,-3 5-9 0,2 1-7 16,6-1-7-16,-5 5-8 0,-3-4-4 0,-5 4-9 0,5-6-3 0,3 6-7 15,0 6-3-15,-9-6-4 0,7 4-4 0,1 1-4 0,-7-1-2 0,5 1-2 16,3 5-2-16,-8-1-3 0,5 3-2 0,2 1-1 0,-6 2 2 0,4-1-3 0,2 2 2 16,1 2-1-16,-3-3 2 0,3 10 0 0,-2-7 3 15,7 3 1-15,-9 3 1 0,9 1-1 0,-5-1 3 0,5 0 2 0,0 5 0 0,0-3 0 0,5 2-1 16,-5 2 0-16,9-5-5 0,-2 2-6 0,-2 4-14 0,3-7-14 0,-3 0-21 15,9 7-23-15,-7-13-26 0,4 6-26 0,-3 1-35 0,5-1-41 0,0-3-63 16,0-2-73-16,0-1-65 0,1 3-49 0,4-2-12 0,-5-4 6 0,0-6 23 0,1 6 27 16,-2-9 34-16,2 3 37 0,-1-9 39 0,-8 4 44 0,9-8 46 0,-7-1 51 0,-1 1 61 15,-6-5 77-15</inkml:trace>
  <inkml:trace contextRef="#ctx0" brushRef="#br0" timeOffset="-162164.25">29763 9424 13 0,'0'0'133'0,"-7"-6"80"16,2 2 58-16,5-1 39 0,-8-1 31 0,8 3 22 0,-7-7 17 0,7 4 19 16,0 1 16-16,-6 1 18 0,6-2 18 0,6 1-25 0,-6 1-54 0,0-1-98 0,7 5-119 15,-7-4-63-15,8 4-34 0,-3-6-10 0,-5 6-4 0,7 0 4 0,0 6 6 16,5-6 0-16,-4 4 4 0,-3 1-3 0,9-1-3 0,-1 1-8 0,-5 5-5 16,3 1-6-16,1-1-3 0,2-1-7 0,-1 6-3 0,0-1-3 0,-5-4-3 15,4 5-4-15,0-2-2 0,-4 2-2 0,-1 1-1 0,5-2-4 0,-5 5-1 16,-7-4-1-16,5 0-1 0,3 0-2 0,-8 4 0 0,0-4 2 0,0 0 2 0,0-1 1 15,0 6 0-15,0-11 1 0,-8 6-1 0,8 0 1 0,-5-6 1 0,-2 1-1 16,7 1 0-16,-7-2 3 0,2-5 1 0,-2 5 0 0,-1-3 3 0,3-6 0 16,-2 6 4-16,0-6 2 0,2 3 5 0,-3-3 7 0,-5-3 8 0,7 3 11 15,-1-6 7-15,2 0 10 0,-4 2 5 0,4-1 6 0,-2-4 5 0,7 5 6 0,-6-7 3 16,1 1 5-16,5 1 0 0,-8-1 1 0,8-1 1 0,0-2-5 0,-8 2-4 16,8-3-7-16,0 0-8 0,0-1-6 0,0 0-4 0,0 0-7 0,0 2-9 15,8-8-6-15,-8 2-6 0,8-1-6 0,-3 1-7 0,1-2-2 0,1 3-6 0,-2-2-9 16,4 0-5-16,-4 2-8 0,8-3-6 0,0 2-8 0,-5 1-11 0,4 2-14 15,0 1-14-15,8 6-21 0,-6-6-23 0,-1 5-26 0,6 5-31 0,-6-1-33 16,7 2-35-16,-9 4-60 0,10 0-73 0,-8 4-86 0,1 2-93 0,-2-1-31 16,2-1 2-16,-1 8 18 0,1-8 30 0,-9 5 37 0,0-4 42 0,3 5 45 15,-1-5 48-15,-1 4 52 0,-6-2 52 0,0-7 67 0,0 3 72 0</inkml:trace>
  <inkml:trace contextRef="#ctx0" brushRef="#br0" timeOffset="-161705.25">30180 9463 94 0,'0'4'225'0,"0"2"89"0,0-6 66 15,-5 0 47-15,5 0 36 0,-8-6 32 0,2 2 28 0,-1 4 25 0,7-5 23 16,0-1 19-16,-8 2 17 0,8-2-71 0,0 6-126 0,0 0-137 16,0 0-140-16,0 0-72 0,0 0-35 0,0 0-18 0,8 0-5 0,-8 6-3 0,0-2-3 15,7 2 0-15,-1 3-7 0,-6 0 0 0,8 2 1 0,-3-1 3 0,0 5 1 16,-5-2 3-16,8 7 0 0,-2-4 4 0,1 2 0 0,-7 3-2 0,6-2 0 0,-6 5-2 16,7 1-1-16,-7-7 1 0,6 7-2 0,-6 1 0 0,8-4-1 0,-8 5 0 15,5-9 0-15,-5 1 2 0,8 2-4 0,-8-3 2 0,5-3 1 0,-5 1 0 0,0-7 3 16,8 0-1-16,-8 1 5 0,0-5 3 15,0 4 5-15,0-9 6 0,0 0 7 0,0 0 8 0,0 0 8 0,0 0 3 0,0 0 10 0,0 0 4 0,0 0 3 0,0-3 3 16,-8-3 6-16,8-3 1 0,0-1 6 0,-5 1 2 0,-3-6 2 0,8 0 0 16,-5 0-2-16,-3-3-3 0,2-3-3 0,-1 2-3 15,1-5-5-15,-1 3-4 0,1-3 1 0,-2-1-5 0,3 1-2 0,0 5-5 0,-3-11-5 0,2 6-7 16,-1-1-12-16,-1 1-25 0,8-6 0 0,-5 5 0 0,5-2 0 0,-5 2 0 16,5-5 0-16,0 2 0 0,-9 2 0 0,9 4 0 0,0-5 0 0,0 5 0 15,0-5 0-15,9 9 0 0,-9-7 0 0,0 6 0 0,5 5 0 0,0-7-12 16,3 6-18-16,-8 2-2 0,13-3-1 0,-5 7-4 0,-3-2-1 0,0 2-2 15,9-1-2-15,-7 7 0 0,6-3 2 0,1 0-1 16,-9 6 2-16,8 6 1 0,-5-6 2 0,3 6 4 0,4 3 2 0,-9-5 5 0,0 5 2 0,1 2 1 0,-2 4 4 0,2-5 2 16,2 3 0-16,-9 2 2 0,0 6 0 0,0-7-4 0,0-1-6 0,-9 8-6 15,2-6-8-15,2 4-10 0,-2 2-11 0,1-8-11 0,-8 7-14 0,7-4-14 16,-4 2-14-16,3-3-14 0,-5 0-11 0,0-2-10 0,7 2-11 0,-7 0-9 16,0-6-7-16,5 1-13 0,-2 1-15 0,2-1-20 0,2-7-19 0,-9 8-40 15,10-7-46-15,0 2-57 0,5-6-57 0,-9 3-14 0,9-3 4 0,0 0 18 16,0 0 24-16,0 0 27 0,0 0 31 0,0 0 36 0,0-3 38 0,0-3 42 0,9-3 45 15,-9 3 55-15,5-3 63 0</inkml:trace>
  <inkml:trace contextRef="#ctx0" brushRef="#br0" timeOffset="-161537.84">30401 9169 0 0,'0'-10'20'0,"6"1"145"0,2 0 93 0,-3-1 68 0,-5-1 50 0,8 2 45 0,-1-1 40 0,5 1 39 0,0 0 37 0,9-3 37 0,-10 9 33 0,-4-9 29 0,2 8 26 0,-4-5-112 0,-5 9-186 0,7-5-113 0,-1 5-79 0,-6 0-42 0,5 5-23 0,-5-5-17 0,9 9-12 0,-2 1-18 0,-2-1-19 16,1 6-12-16,1 0-16 0,-1 4-8 15,2 2-6-15,-1 3-10 0,-2 1-13 0,-5 2-29 0,0 4-39 0,0 2-62 0,0 1-73 0,-5 2-136 0,-2 3-159 0,-1-1-71 16,-5 1-25-16,2 1 0 0,-5-2 12 0,-2-4 18 16,-3-3 23-16,2-3 36 0,-6-4 41 0,-2 0 56 0,-5-9 65 0,1 0 78 0,-1 0 84 0</inkml:trace>
  <inkml:trace contextRef="#ctx0" brushRef="#br0" timeOffset="-160300.18">31136 9390 0 0,'0'10'5'0,"0"-1"119"0,0-4 74 0,0 5 52 0,-5-1 37 0,5-4 27 0,0-1 22 0,-6 6 24 0,-2-4 22 0,8 3 23 0,-5-3 25 0,5 3 22 0,-8-4 23 0,1 5-85 0,7 0-143 0,-5-1-80 0,5 0-51 0,-7 2-24 0,7-2-9 0,-5-2-7 0,5-4 1 0,-7 6-4 0,7-3-3 0,-8 0-5 16,8-3-8-16,0-3-1 0,-5 6-3 0,5-6 3 0,0 0 3 0,0 4 6 15,0-4 3-15,-8 0 7 0,8 0 0 0,0 0 0 0,-6 0 2 0,1 0 0 16,5-4 0-16,-16 4 0 0,11-6 0 0,-1 3-6 16,-1-3-4-16,-7 0-10 0,7 3-10 0,-4-3-8 0,-2-4-7 15,0 1-2-15,-1 4-1 0,1-5 0 0,1 1 1 0,-2-6-2 0,-4 5 4 0,4-4-2 0,1 4 0 0,0-5 0 0,6 0 1 16,-6 0 5-16,-1 0 0 0,1 2 3 0,8-2 2 0,-9 0 1 0,9 0-1 31,-2 0-1-31,-1-4-1 0,2 5-1 0,6-6-3 0,-6 5-6 0,6-3-5 0,0-3-1 16,0 2-6-16,0-2-2 0,6 3-5 0,-6-6-3 0,6 3-7 0,2-3-3 15,-1 5-5-15,-2-6-3 0,3 1-3 0,-2 3-1 0,-1 3-3 0,8-1 0 16,-6-2-1-16,0 7 0 0,6-5-3 0,-6 9 2 0,6-1-3 0,-7 2 1 16,7-1-1-16,-5 7 0 0,-3-3-1 0,8 0 0 0,-8 6 3 0,4 0-2 0,-4 0 3 15,2 0-2-15,-7 6 2 0,8 3 0 0,-8-3 2 0,5 3 2 0,-5 0 2 0,0 7 3 16,0-1 0-16,0 3 1 0,0 3 3 0,0 2-2 0,-5-3 3 0,5 5 2 15,0-1 1-15,0 6 2 0,0-6 2 0,0 5 1 0,0-5-1 16,0 6 2-16,0-6-3 0,0 6 1 0,0-6 0 0,0 5 2 0,0-5 2 0,5 1 1 16,-5-1-1-16,7 0-1 0,-7 1-1 0,7-5 1 0,-2 5 0 0,3-7-1 15,-8 7-2-15,6-10 1 0,1 6 0 0,-1-3 0 0,-1 1-1 0,2-4 1 16,2 0-1-16,-9 4-2 0,5-5 1 0,2 2 1 0,-7-1-1 0,6-6 1 16,-1 6 0-16,-5-6 1 0,0 6-1 0,8-5-1 0,-8-1 0 0,0 0-4 0,8-3-5 15,-8 3-5-15,0-3-2 0,0-6-9 0,0 0-6 0,0 6-8 0,0-6-10 16,0 0-9-16,0 4-10 0,0-4-13 0,0 0-15 0,0 0-16 0,5 0-19 0,-5 0-20 15,6 0-19-15,2-4-19 0,-8-2-17 0,5 6-24 0,10-6-24 0,-10 3-40 16,2-9-48-16,5 8-58 0,1-1-61 0,1-4-15 0,-9-1 11 0,16 5 21 0,-8-5 30 16,1 1 34-16,-2-6 37 0,1 0 36 0,1 6 38 0,-9-7 41 0,8 2 44 15,-7-5 53-15,2 4 61 0</inkml:trace>
  <inkml:trace contextRef="#ctx0" brushRef="#br0" timeOffset="-159882.58">31286 9335 0 0,'0'-5'19'0,"0"1"140"0,0-7 83 0,0 7 62 0,0-1 46 0,0 1 38 0,0-5 34 0,0 3 34 0,0 0 33 0,0 2 32 0,0-1 30 0,0-1 29 0,0 6 26 0,0-4-102 0,0 4-174 0,0 0-102 0,0 0-62 0,0-5-34 0,0 5-21 0,0 0-16 0,0 0-11 0,0 0-16 0,0 0-14 0,0 0-16 0,0 0-13 0,0 0-10 0,8 5-8 16,-8-5-9-16,7 4-3 0,-7 2-2 0,0-6-3 0,0 5 1 0,0-1 2 0,6 2 2 15,-6 0 3-15,0-2 5 0,-6 1 2 0,6-1 5 0,0 5 1 0,0-3 3 16,-7-1 2-16,7-1 3 0,-8 1 1 0,8-5 4 0,-5 7 0 0,-2-7 4 16,0 3 4-16,2-3 3 0,-2 0 4 0,-1 0 3 0,2-3 0 0,0 3-1 0,-6-7 0 15,4 2-2-15,-5-4 0 0,7 3-2 0,-6-3-2 0,3 5-2 0,-3-11-4 16,1 5 1-16,-5-1 1 0,11-2 1 0,-9 4 0 0,1-6 2 0,6 3 3 15,-5-1-2-15,7-1-3 0,-2 4-4 0,7-5-5 0,-8 0 0 0,3 6-6 16,5-7 0-16,0 2-3 0,0-1-3 0,0-4-5 0,5 4-7 0,-5 0-7 0,0 2-9 16,8-2-11-16,-1-6-2 0,-7 8-3 0,5-2-1 0,2 0 1 0,-2 4-1 15,2-2 1-15,1 3 1 0,5-5 0 0,-7 4-1 16,6 7-4-16,2-5 0 0,-8 3 1 0,6 3 0 0,4-3 5 0,-5 6 1 0,2 0 3 0,-5 6 0 16,4-6 3-16,0 3 0 0,3 7 0 0,-10-1 2 0,9 2-1 0,-9 4 3 0,3-1 3 15,-1 0 1-15,-1 7 0 0,0 2 1 0,-6-3 1 0,0 5 0 16,0-1 2-16,0 0 0 0,0 1 1 0,0 5 0 0,-6-6 1 15,0 1-3-15,-1 2-1 0,-1 4 0 0,-4-7-3 0,5 6 2 0,2-6 0 0,-2 5 0 16,-1-5 0-16,2 0-4 0,0 6 0 0,6-5-6 0,-7-1-2 0,7-6-6 0,0 7-3 16,-5 2-6-16,5-9-5 0,0 1-7 0,0 2-7 0,0-3-12 15,5 2-12-15,-5-6-15 0,0 1-13 0,7 0-20 0,-1 4-19 0,-6-8-27 0,6 4-27 0,2-6-51 16,-1 4-62-16,-2-1-73 0,2-3-75 0,0-3-24 0,-2 3 3 0,10-5 14 0,-9 1 26 0,7-1 29 16,-8-4 32-16,9 0 36 0,-7 0 40 0,-1-4 46 0,7-1 46 0,-5 1 62 15,-3-5 67-15</inkml:trace>
  <inkml:trace contextRef="#ctx0" brushRef="#br0" timeOffset="-158713.25">31670 8970 0 0,'-5'-11'18'0,"-2"1"135"0,1-4 76 0,6 0 46 0,-5-1 30 0,5 0 20 0,0 0 18 0,0-3 24 0,0 2 30 0,0-2 30 0,0 3 29 15,0-1 30-15,0 2 25 0,0 4-97 0,5-4-165 0,-5 4-85 0,6 4-41 16,-6-3-12-16,7 3 6 0,-7-3 7 0,5 5 7 0,-5-1-9 0,9-1-14 0,-9 6-21 0,7-3-17 0,-7 3-19 0,0 0-15 16,5 0-8-16,1 0-9 0,-6 3-2 0,5 3-2 15,-5-1 0-15,0-1-4 0,8 5 1 0,-8 1-1 0,8 1-1 0,-8 4-3 0,0-2 4 0,0 2 4 16,0 6 1-16,0-2 3 0,-8-1 0 0,8 9-2 0,0-5-5 0,-8 4-7 0,8 2-2 16,-5 3-4-16,-1-4-4 0,6 9-2 0,-5-8-6 15,5 6-6-15,-7 2-8 0,7-3-4 0,0-3-7 0,-9 4-8 0,9-6-3 0,0 3-5 0,0-2-4 16,0 0 3-16,9 0-2 0,-9-4-4 0,0-1 5 0,0 1-1 0,7-1 7 15,-7-6 4-15,5 3 7 0,-5-2 6 0,0-4 6 0,6 0 8 0,-6 0 3 0,0-6 9 0,0 7 0 16,0-13 0-16,0 8 1 0,0-7 1 0,0 2 3 0,0-6 4 0,0 0 11 16,0 4 12-16,0-4 11 0,0 0 9 0,0 0 9 0,0 0 6 0,0-4 4 15,0-2 5-15,-6 2 6 0,6-1 4 0,0-4 9 0,0 3 4 0,-5-4 4 16,5-5 0-16,0 6-6 0,0 0-10 0,0-7-9 0,0 2-8 0,0-1-5 0,0-1-3 16,0-2-5-16,0 3-4 0,5-4-5 0,-5 4-7 0,6-4-6 0,-6 5-8 15,5-7-5-15,3 2-8 16,-8 1-2-16,8-3-3 0,-3 2-5 0,2 4 1 0,-1-6-5 0,0 8-5 0,1-2-5 0,1 0 2 0,-3 6-2 0,2-1-3 0,0 1-2 15,-2-3 1-15,3 9-3 16,-8-3-2-16,7 1-1 0,-1 5-3 0,0 0-2 0,1 0 0 0,-2 5 0 16,-5 1-1-16,8-3 3 0,-2 9 2 0,1-3 3 0,-7 1 1 0,6 5 0 15,-6 0 1-15,5 3-3 0,-5 1 1 0,0 2-4 0,7-2-4 0,-7 2-3 0,0 1-4 0,0-2-6 16,0-1-4-16,0 6-3 0,0-5-4 0,0 5 0 0,0-7-3 0,0 3 2 0,0-2 0 0,0-5 4 0,0 2 3 0,0-1 7 16,0-2 5-16,9-2 9 0,-9-1 7 0,5-1 10 15,-5 0 10-15,7-3 6 0,-7-2 8 0,6 1 3 0,0-5 7 0,2 0 3 16,-1 0 6-16,-2 0 2 0,1 0 7 0,7-5 3 0,-5 1 9 0,4-2 4 0,2-3 2 0,-8 3 4 0,7-3 0 15,0-1-1-15,-8 1 2 0,11 0 1 0,-3-6 1 0,-3-1 4 16,4 7-1-16,-1-6 0 0,1 1 0 0,-7-6-3 0,6 6-4 0,-2-1-5 16,-3-5-5-16,4 0-4 15,-3 5-3-15,-4-4-4 0,0-1-3 0,3 1-5 0,-3 0 0 0,3-1-5 0,-8 1-4 16,6-2-3-16,-6-1-4 0,0 1-5 0,0 2 0 0,0-2-1 0,-6 7 1 0,6-5 0 16,0 4 2-16,-8 0-2 0,8 6-3 0,0-1-5 0,-5 1-6 0,5 3-9 15,0 3-7-15,-8-3-2 0,8 6-3 0,-5 0-3 0,0 6 0 0,5-3-1 16,-9 7-3-16,2-1-4 0,-6 2-1 0,8 4-1 0,-1-1 3 0,-2 0 2 0,-4 1 6 0,6 6 3 15,-8-2 3-15,7-1 3 0,2 3 3 0,-4-2 2 0,4 6-1 0,0-7 0 16,-3 2-1-16,3 0 3 0,-3-6-2 0,8 7 3 0,-8-2 1 0,8-4-1 16,0-1-2-16,-5 0 2 0,5 1 5 0,5-6-2 0,-5 2 1 0,0 2 2 15,0-1 1-15,8-8 3 0,-8 5 2 0,8-3 3 0,-8 3 0 0,5-4 2 0,3-5 0 16,-3 7 3-16,0-7 2 0,4 0 4 0,-4 0 0 0,8 0 4 0,-5 0 2 0,5-7 2 16,-8 7 0-16,9-5 3 0,-9-4 3 0,3 3 2 0,4-3 3 0,-3 5 3 15,-4-8 5-15,0 3-1 0,3 0 1 0,-3-6-1 0,3 6 1 0,-2-7-2 0,1 2 0 16,-7 0-2-16,6 0-2 0,-6-2-3 0,8 1-3 0,-8-3-5 0,0 2-8 15,0 2-6-15,0-1-3 0,0 2-3 0,0 1-3 0,0 3-4 0,0-6-5 16,0 11-5-16,-8-5-9 0,8 3-5 0,0 6-6 0,0 0-5 0,0 0-1 0,0 0-2 16,-6 6-1-16,6-2 1 0,0 5 2 0,-7 0 0 0,7 2 0 0,-6-1 2 15,6 5-1-15,-8 4 2 0,8-5 5 0,-5 6 2 0,5-6 3 0,0 7 2 0,-8-2-1 16,8 0 3-16,0-5 0 0,0 7 2 0,0-8-1 0,8 2 0 0,-8 1-1 16,0-2 4-16,5-4 1 0,3 4 5 0,-8-4 6 0,6-1 3 0,1-3 7 0,-1 3 2 15,2-3 3-15,-3-2 3 0,8 1 3 0,-6-5 4 0,5 0-1 0,-5 0 5 16,6 0 3-16,-6 0 3 0,5-5 1 0,4 1 4 0,-5-2-1 0,-4-3 1 0,7 0 1 15,-2 0 2-15,-1-7 2 0,5 5 0 0,-5-2-2 0,2-2 1 16,2-6 2-16,-10 8-2 0,9-8-2 0,-9 3 1 0,10-3 1 0,-9 2-2 0,5-1-3 16,-4-2-2-16,1 1-3 0,-2-3 1 0,1-1-5 0,-7 1 0 0,6-1-5 0,-6-3-1 15,0 2-6-15,0-2-3 0,0-2-3 0,0 5-6 0,-6-5-4 0,6 2 0 0,-7 4-3 16,1-6-1-16,-2 11-5 0,1-5 1 0,2 3-3 0,-1 6-3 0,0 2-5 16,-1-2-3-16,-1 6-6 0,3 3-5 0,-3 0 0 0,2 2-1 0,1 8-1 0,-2-4 1 15,-1 6-1-15,2 3 0 0,-1 3 0 0,-4 1 0 0,3 1 0 0,0 7 4 16,3 2 5-16,-1-3 5 0,6 9 8 0,-7-3 5 0,7 2 4 0,0-4 5 0,0 10-1 15,0-8 2-15,0 2 2 0,7 3 3 0,-7-7 1 0,6 0 3 0,-1 4-1 16,3-1 1-16,0-9 0 0,-3 6 0 0,1-4 1 0,1 4-2 0,7-3 0 16,-7-3-1-16,4 2 0 0,-3 0-1 0,-3-2 2 0,10-3-2 15,-9 1 0-15,0 2-2 0,-1-3 2 0,2-3-1 0,1 0 0 0,-2 0-1 0,1-3-1 0,-7 0-2 16,0 1 0-16,6-1-1 0,-6-3 0 0,0 3-3 0,0-3-3 0,-6-2-4 0,6 1-9 16,-7 0-10-16,1-1-15 0,-2 2-17 0,1-6-19 0,-4 4-20 0,5-4-19 15,-9 6-26-15,2-6-25 0,2 0-29 0,-4 0-30 0,2 0-52 0,-6-6-66 0,6 6-77 16,0 0-84-16,-6-4-24 0,6 4 6 0,8-6 20 0,-11 2 30 15,4-1 35-15,0 0 35 0,4 1 42 0,1-2 42 0,2-3 45 0,-2 0 48 0,7-1 61 16,-7-1 66-16</inkml:trace>
  <inkml:trace contextRef="#ctx0" brushRef="#br0" timeOffset="-158334.08">32766 8944 0 0,'5'0'34'0,"2"-4"153"0,-7-1 94 0,0-5 63 0,0 1 49 0,0-1 34 0,0-1 29 0,0-8 25 0,0-5 24 0,-7 0 22 0,7 5 26 0,-5 3 24 0,5 6 28 0,0 0-120 0,-8 1-201 0,8 5-112 0,0-7-65 0,-6 7-33 0,6 4-20 16,0-6-8-16,0 6-8 0,0 0-5 0,0 0-5 0,0 0-5 0,0 0-5 15,-5 0-11-15,5 6-9 0,0-6-8 0,-8 4-3 0,8 2-3 0,-5 3-3 0,5-4 1 16,-7 5 3-16,-2-1 9 0,9 0 8 0,-5 3 8 0,5-3 8 0,-6 4 0 16,-1-2 4-16,7 5 2 0,-5-7 3 0,5 6 3 0,-8-2-1 0,2 2 0 0,6 6-1 15,-7-8 1-15,7 7 1 0,-6 1 0 0,6-2-1 0,-8-1-2 0,8 3-1 0,0 4-3 16,0-7 0-16,-5 1-2 0,5 7-2 0,0-7-4 0,-8 5-2 0,8-3-2 15,0 1 1-15,0-1-5 0,0-2 1 0,0 1-3 16,-5 0-1-16,5-2-4 0,0 2-2 0,0 0-1 0,5 0-4 0,-5-2 1 0,0-2 4 0,8-1 2 16,-8-1 0-16,0 0 2 0,5 1 3 0,-5-6-2 0,0 6-6 0,8-6 1 15,-8 3-3-15,0-8 2 0,0 5-1 0,0-3 0 0,0-1-1 0,0-1 2 0,0 1-2 0,0-5 1 0,0 0 0 16,-8 7-1-16,8-7 0 0,-5 0-1 0,-3 0-1 0,8 0-4 0,-5-7-5 0,0 7-8 16,-4 0-6-16,4 0-8 0,-2-5-11 0,-1 5-13 0,3-4-16 0,-2-1-18 15,0 5-15-15,2-6-20 0,-3 2-24 0,3-1-24 0,-3 1-25 0,2-1-28 0,1-2-28 16,5 4-50-16,-7-3-61 0,7 2-59 0,0-7-56 0,0 8-13 0,0-3 13 15,0-3 22-15,0-1 28 0,7 4 35 0,-2-3 39 0,-5-6 39 0,6 6 43 0,2 0 45 0,5-7 48 0,-8 7 58 16,2-6 70-16</inkml:trace>
  <inkml:trace contextRef="#ctx0" brushRef="#br0" timeOffset="-157530.93">32863 9141 0 0,'5'4'19'0,"4"-4"141"0,-4 0 85 0,2-4 60 0,-7 4 46 0,0 0 36 16,0 0 32-16,8-6 33 0,-8-4 34 0,0 5 29 0,0 1 30 0,0-1 22 0,0 5 22 15,0 0-109-15,0 0-178 0,0-6-105 0,0 6-65 0,0-4-36 0,0 4-16 16,0 0-14-16,0 0-12 0,-8 4-13 15,1-4-17-15,2 0-10 0,5 6-10 0,-9-1-8 0,4-1-3 0,5 1-3 0,-5 5-1 0,-3-4 1 16,8 3 1-16,-6-5 1 0,-1 7 0 0,7-2 2 0,-6 0 4 0,6 3 2 0,-7-3 0 0,7 1 2 0,0-1-1 16,0 0 2-16,-5-3 0 0,5 4 2 0,0-5 3 0,0 4-1 0,5-5-1 0,-5 2 0 15,0-1 3-15,0-1 0 0,7 2-1 0,-7-6 0 16,6 6-2-16,1-6 3 0,-1 4 0 0,2-4 0 0,-3 0-3 0,0 0 0 0,9 0-1 0,-7 0 0 0,6 0 0 16,-6-4 1-16,5-2-1 0,1 6 2 0,-5-6 1 0,3 2 2 15,4-7 0-15,-9 7 0 0,7-5-3 0,-8 4 3 0,3-5 5 0,0 1 0 0,3-3 1 0,-11 3 0 16,7 0-1-16,-1 0 0 0,-6-1 0 0,8-1 3 0,-8-4-1 0,7 6-1 0,-7-5-3 15,0 3-2-15,0-4-1 0,0 6-4 0,0-4-3 0,-7 1-3 0,7 3-3 16,0-1 1-16,-8 1 0 0,8 0-4 0,-6-3-5 0,-1 9-5 0,1-3-7 0,1 6-2 16,-3-6-1-16,0 6-1 0,3 6 0 0,-1 0 1 0,-7-3 2 0,5 3-2 0,-4 4 1 0,6-5-1 15,-7 8 2-15,0-1 1 0,6 3 4 0,-5-6 5 0,-3 4 5 0,10 2 5 16,-4 6 1-16,4-8 2 0,0 2 2 0,-9-1 0 0,14 7-1 0,-7-8 0 0,1 2 0 16,6 1 2-1,-7-2 1-15,7 1 1 0,0-5 1 0,0 5-1 0,-5-6-2 0,5 6 3 0,5-6 2 0,-5 1 1 0,0 0-1 0,0-1 1 0,7 2-1 0,-1-2 5 16,-6-3 6-16,7 4 0 0,-1-7-1 0,2 3 1 0,2 3 3 0,-1-9-1 0,3 6-1 15,1-2-2-15,1 1-1 0,4-5-3 0,-4 0 4 0,-2 5-3 0,9-5 0 0,-10-5-1 16,5 5-3-16,2-5-3 0,-4 1 0 0,4-2 0 0,-5 2-4 0,0-1 0 16,6-4 1-16,-4 2-2 0,-3-2 2 15,0 0 0-15,4-2 1 0,-5 2 2 0,1-4 2 0,-3 1-2 0,3 3 1 0,-6-6-1 0,-1 2 5 0,4 1 0 0,-2-3 1 0,-7 2-1 16,5-2 1-16,-5 0 0 0,7-4-1 0,-7 5 0 0,0-7-1 0,0 6-2 0,0 2 0 16,0-8-2-16,0 2 1 0,0 4-1 0,0-3-1 0,-7 2-5 0,7 2-1 0,0-2-1 15,-5 1-3-15,5 6-3 0,0 4 1 0,-7-3-5 0,7 3-5 0,0-1-6 16,-9 6-1-16,4 0-5 0,5 0-2 0,-6 0 0 0,-1 6 0 0,2 3 0 0,-4-5 0 15,4 7 6-15,-2 4 0 0,1-6 2 0,-7 6 0 0,5-2 3 16,3 2 4-16,5 0 0 0,-7 0 0 0,1-5 8 0,0 4 3 0,6 2 1 0,-7-3 0 0,7 2-2 16,-8-4 0-16,8-1-1 0,0-1-2 0,0 0 3 0,0 0 3 0,0 3 1 0,0-9 4 15,0 3 2 1,0 4 6-16,0-5-1 0,0-1-4 0,8 1 2 0,-8-1 1 0,0-4 2 0,7 6 2 0,-7-1 0 0,6-5 3 0,0 4-1 0,-6-4-2 0,7 6 5 0,-2-6 3 16,3 0 5-16,0 0 0 0,-3 0 5 0,1 0 3 0,1-6 5 0,-2 6 4 0,4-4 6 15,3-1 4-15,-12 5 3 0,6-6 3 0,-1 2 2 0,4-1 1 0,-2 1 1 16,-2 4-3-1,-5-5-2-15,7 1-2 0,0 4-1 0,-2-6-3 0,-5 6-7 0,8 0-5 0,-8 0-7 16,7 0-8-16,-7 0-6 0,5 0-7 0,-5 0-5 0,7 6-3 0,-7-6-5 0,0 4-2 16,7 1-2-16,-7 4-4 0,0-5 0 0,0 7-1 0,5-1 0 0,-5 0-2 0,0-1 3 15,0 0 0-15,0 6 3 0,0-3 2 0,-5 1 3 0,5 1-1 0,0 1 0 0,0 1-1 0,-7-7-1 0,7 6 3 0,-7-1-2 0,7 0-2 0,0 1 0 16,-5 0-1-16,5 0-1 0,0 0-2 0,0-6 0 0,-7 6-1 0,7-6 0 0,0 7-3 16,0-7 0-16,7 0-6 0,-7 1-1 0,0 1-7 15,0-1-1-15,5-7-3 0,-5 8-3 16,7-7-2-16,0 6 0 0,-7-5-2 0,5 0-3 0,-5-1-3 0,8 2 1 0,-3-6 2 15,3 4 2-15,-8-4 3 0,6 6-1 0,-6-6 0 0,5 0-2 0,3 0-4 0,-8 0-4 16,8-6-7-16,-8 6-7 0,5 0-10 0,-5-4-7 0,8-2-8 0,-8 6-11 0,0-4-13 16,0-1-20-16,5 0-18 0,-5 1-25 0,0-2-28 0,-5-3-38 0,5 3-41 0,0 3-64 15,-8-7-73-15,8 4-42 0,-5 1-21 0,5-5 2 0,-8 7 16 0,8-9 22 0,-8 9 29 16,3-6 36-16,-1 2 37 0,-2-2 42 0,3 4 47 0,-8-5 51 0,6 5 55 0,-5 1 67 16,5-1 75-16</inkml:trace>
  <inkml:trace contextRef="#ctx0" brushRef="#br0" timeOffset="-156405.72">31228 10127 0 0,'7'0'56'0,"-7"-6"67"0,0 2 43 0,6 4 35 0,-6-5 29 0,0 5 30 0,0-4 25 0,6-1 27 0,-6-1 29 0,0 2 30 0,0-2 29 0,0 6-5 0,8-5-27 0,-8 1-47 0,0-1-57 0,0-1-35 0,0 2-20 0,0 0-12 0,0-1-5 0,0-1-4 0,0 3-5 0,0-4-7 0,0 2-10 0,0 1-10 0,0 4-16 0,-8-5-10 0,8 5-12 16,0 0-12-16,0 0-11 0,0-6-12 0,0 6-11 0,0 0-11 0,0 0-13 0,0 0-12 16,0 0-11-16,-6 0-8 0,6 6-7 0,-6-1-3 0,6-1-2 15,-7 1-2-15,2 5 3 0,5 1 4 0,-8 3 2 0,2 0 4 0,-1 2 0 16,1 2 8 0,1-3 6-16,-2 10 3 0,-2-7 4 0,4 9 1 0,-2-9 1 0,1 13-2 15,1-7-4-15,5 1-2 0,-9 2-10 0,2-3-2 0,7 7-6 0,-5-1-3 16,5-2-4-16,0 2-5 0,0-2-7 0,0 2-11 0,5 0-6 0,-5 0-13 15,7 4-9-15,2-6-13 0,2 2-12 0,-4-6-13 0,7 6-13 0,-2-7-20 0,1 3-18 16,1-7-24-16,-2-1-23 0,8 3-23 0,-8-6-23 0,2-2-36 0,6 2-43 16,-8-3-58-16,8-3-65 0,-7 0-40 0,-2-5-20 0,10-4 6 0,-8 6 20 0,1-12 28 15,-2 6 34-15,2-4 35 0,-1 0 42 0,-1-7 39 0,-5-4 43 0,6 6 51 16,-6-6 54-16,-2-4 63 0,4 4 72 0</inkml:trace>
  <inkml:trace contextRef="#ctx0" brushRef="#br0" timeOffset="-155995.39">31410 10404 0 0,'-5'0'22'0,"-4"0"139"0,9-4 82 0,-5 4 54 0,0-5 35 16,-3 0 26-16,8 1 20 0,-5-2 22 0,-3-3 25 0,8-1 27 0,-8 1 31 15,3 3 27-15,5-3 27 0,-6 3-100 0,6 3-174 0,-7-3-93 0,7 6-49 16,0-4-18-16,-6-1-4 0,6 5 7 0,0 0 7 0,0-6-1 0,0 6-5 0,0 0-10 16,0 0-15-16,0 0-14 0,0 0-13 0,0 0-8 0,0-3-11 0,0 3-9 0,0 0-8 15,0 0-8-15,6-7-5 0,-6 7-6 0,7 0-4 0,-1 0-4 0,-6 0-2 16,5 0-3-16,3 0-2 0,0 0 1 0,5 7 1 0,-8-7 1 0,9 3 1 0,-9-3 3 15,8 6 5-15,1-1 1 0,-2-1 4 0,2 5 1 0,-1-3 0 0,-1 3 0 16,2 0 2-16,-1 3 0 0,0 1 0 0,0-3 0 0,1 4-1 0,-2 1-2 16,1 1 0-16,1-2-2 0,-9 2-2 0,8-2-3 0,-5 5-3 0,-2-4-5 0,-1 0-3 15,-5-2-6-15,7 8-7 0,-7-6-5 0,0 0-4 0,0-2-1 0,0 2-2 16,0-6 2-16,0 7 1 0,-7-2 3 0,7-4 1 0,-5-1 4 0,-1-3 6 0,6 3 11 16,-8-3 8-16,3-2 16 0,-3 1 14 0,8-5 15 0,-5 0 14 0,-2 0 12 15,0 0 9-15,0 0 8 0,7-5 5 0,-6 1 11 0,-1-2 6 0,7 3 6 16,-5-3 5-16,-3-4 5 0,8-1 1 0,-6 7-3 0,6-10-6 0,0 4-6 15,-5 1-5-15,5-7-10 0,0 6-3 0,0-4-9 0,0 5-11 0,0-6-6 16,5 0-13-16,-5 0-11 0,6 0-25 0,-6 0-14 0,8 2 0 0,-3-8 0 0,2 6 0 16,-1-3 0-16,1-1 0 0,0-2-14 0,0 6-26 0,6-4-16 0,-8-1-12 15,9 7-19-15,-9-2-20 0,2-1-24 0,7 2-26 0,-8 4-30 0,6 1-30 16,-3 0-33-16,-2 9-34 0,4-7-55 0,-6 7-65 0,3 0-82 16,0 0-86-16,4 7-23 0,-6-4 8 0,0 3 25 0,9-1 35 0,-10-1 39 0,2 6 45 0,0-5 47 15,6-1 49-15,-6 1 50 0,-7 2 53 0,6-4 65 0,0 3 69 0</inkml:trace>
  <inkml:trace contextRef="#ctx0" brushRef="#br0" timeOffset="-154627.65">31944 10273 37 0,'0'0'157'16,"7"-4"76"-16,0 4 60 0,-7-5 41 0,7-4 34 0,-7 2 26 0,-7 2 23 0,7-4 27 0,0 3 29 0,0-1 30 0,0 1 30 0,0 1-34 0,-7-5-74 0,7 10-98 0,0-6-111 0,0 6-64 0,0-4-40 0,0 4-20 0,0-5-9 0,0 5-8 0,-7 0-4 0,7 0-10 0,-5 5-13 16,5-5-17-16,-8 4-13 0,8 2-15 0,-5 4-9 0,5 1-6 0,-8-4-3 0,8 4 0 15,0-2 3-15,-6 7 0 0,6-1 3 0,0-2 2 0,0 8 2 0,0-3 1 16,0 3 0-16,0-2 0 0,0 0 0 0,6 1-1 0,-6 5-2 0,0-7 0 0,8 8 1 15,-8-7-2-15,5 6 1 0,3-7 0 0,-8 7-1 0,5-5 1 0,2-1 1 16,-7 2-2-16,7-2 1 0,0-1 0 0,-7-3 2 0,6 0 0 16,-6 4 4-16,7-8-2 0,-1 4 5 0,-6-5-1 0,7-1 1 0,-7 0 2 0,6 1 2 0,-6-5 1 15,5 1 2-15,-5-3 1 0,0 4 4 0,0-7 6 0,0 0 4 0,0 0 12 0,0 0 12 16,0 0 6-16,0 0 7 0,0 0 1 0,0 0 2 0,0 0 2 0,0-7-3 16,0 4 0-16,-5-8 2 0,5 7-1 0,0-7 0 0,-6 3-3 0,6-7-7 0,0 4-6 15,-7-4-10-15,7 2-6 0,-6-2-10 0,6-6-3 0,-7 8-1 0,1-8 0 16,6 2-2-16,-7 1 2 0,7 3-2 0,-7-6 1 0,0-3-3 0,2 5 1 0,5-1-1 15,-8 1-2-15,8-2 2 0,-5-1-3 0,5 1 0 0,0-3 0 0,-8 5 0 16,8-7 2-16,0 7-3 0,0-6 0 0,0 7 2 0,0-6-2 16,0 3-4-16,8 2 2 0,-8-2 0 0,0 3-2 0,0-1-1 0,0-2-1 0,5 6 0 0,-5 2 0 15,0-2 2-15,0 0-1 0,8 0-4 0,-8 6-2 0,0-7-4 0,5 7-3 16,-5-2 1-16,7 2-7 0,0 5-3 0,0-5-1 0,-7 3-4 0,6 0 2 0,7 6-3 16,-6-4-2-16,-1 4-1 0,-1 0 0 0,3 0-1 0,5 4 2 0,-5 2 1 0,2-6 1 15,-1 6 0-15,3 3-1 0,-6-5 4 0,2 5-2 0,5-3 3 0,-8 3 1 16,3 3 2-16,-2-3 0 0,-6 0 1 0,5 1 1 0,-5-1 0 0,8 2 0 0,-8 4-1 15,0-6-2-15,0 1 2 0,0 4-3 0,0-3 1 0,-8 3-5 0,8-4-1 16,-5-1-5-16,-1 6-4 0,-2-5-7 0,3 1-6 0,-2-4-9 0,1 4-8 16,-2 5-12-16,2-7-10 0,-6-4-14 0,3 5-13 15,4-1-16-15,-8 0-15 0,8 1-19 0,-11-4-22 0,11 3-18 0,-1-3-17 0,-7-3-25 0,6 7-30 0,1-5-27 16,-8 1-31-16,7 3-35 0,2-3-38 0,-3-6-15 0,8 4-1 0,-5 1 17 0,-3-1 26 16,8 2 30-16,-6-6 36 0,6 0 34 0,-5 4 34 0,5-4 41 0,0 0 40 0,0 0 43 15,0 0 43-15</inkml:trace>
  <inkml:trace contextRef="#ctx0" brushRef="#br0" timeOffset="-154396.22">32336 10479 0 0,'0'0'14'0,"0"0"135"0,6 0 89 0,-1-5 64 0,-5 5 49 0,0-6 37 0,8 3 31 0,-8 3 31 0,13-6 31 0,-7 6 31 0,1-6 34 0,-7 2 26 0,0-1 31 0,0-4-96 0,6 5-160 0,-6 4-103 0,0 0-67 16,0-6-38-16,0 6-24 0,0 0-14 0,0-6-8 0,0 6-16 0,0 0-17 0,0 0-16 15,0 0-17-15,0 0-11 0,0 0-12 0,0 6-10 0,-6 0-9 0,6-2-6 0,0 1-2 16,-7-1-2-16,7 5 1 0,0 3-4 0,-6-3-7 0,1 0-10 0,5 1-10 16,-8-1-14-16,0 2-19 0,3-1-23 0,-1 5-25 0,-1-6-32 0,2 0-32 0,-9 1-62 15,7 4-72-15,1-2-86 0,1-4-85 0,-11 2-25 0,11-6 2 0,-2 8 18 16,0-9 27-16,-6 3 32 0,6 0 38 0,2-6 41 0,-2 0 43 0,0 0 46 0,-6-6 50 16,8 0 65-16,-3-3 71 0</inkml:trace>
  <inkml:trace contextRef="#ctx0" brushRef="#br0" timeOffset="-154049.39">32576 10206 0 0,'8'-6'5'0,"-3"6"120"0,2-6 76 0,-7 6 51 15,7-4 37-15,-2-1 30 0,-5-1 23 0,8 3 26 0,-8-3 30 0,7 6 31 0,-7-4 32 16,5-5 30-16,-5 4 31 0,0-2-77 0,0 3-137 0,9-1-76 15,-9 5-44-15,0-5-16 0,0 1-5 16,0-2 1-16,0 2 0 0,0-1-5 0,0 1-12 0,0-1-15 0,0 5-12 0,0-6-13 16,0 2-9-16,0 4-9 0,0-6-9 0,0 6-10 0,0-5-11 0,0 5-9 0,0 0-12 0,0 0-8 0,0 0-9 0,0 0-5 0,0 0-8 15,0 0-6-15,0 0-5 0,0 0-7 0,0 0-8 0,0 5-5 0,0-5-6 0,0 10 1 16,0-4-2-16,0 3 5 0,5 0 1 0,-5 1 3 0,0 4 4 0,0-2 2 0,0 1 9 16,0 2 1-16,0 0 1 0,0 6 3 0,0-8 1 0,0 8 1 0,0-3-1 0,0 1-1 15,0 2-3-15,0-6-4 0,0 3-5 0,5 3-6 16,-5-2-10-16,0-1-12 0,8 3-9 0,-8-2-16 0,5-4-15 0,-5 5-14 0,8-6-16 0,-2 6-16 0,1-5-12 15,-1 4-23-15,2-4-22 0,-3 0-25 0,2 0-27 0,-1 3-55 0,-1-2-66 0,4-7-68 16,-2 6-67-16,-2-6-15 0,3 1 7 0,-3-1 20 0,9 3 25 0,-14-9 31 0,5 3 32 16,2-6 39-16,0 4 40 0,0-8 44 0,-7 4 48 0,6-6 65 0,-6 3 70 0</inkml:trace>
  <inkml:trace contextRef="#ctx0" brushRef="#br0" timeOffset="-153701.79">32882 10136 1 0,'-5'0'90'0,"-4"-5"64"0,4 5 44 0,0-4 34 0,-3-2 21 31,2 2 24-31,-1-1 25 0,1 1 27 0,-1-1 29 0,7-1 29 0,-5-4 31 0,-4 5-8 16,4 1-35-16,-2-7-59 0,7 7-71 0,-6 0-35 0,6-1-14 0,-7-1 0 16,7 3 6-16,0-4 0 0,-7 2-2 0,7 1-12 0,0-1-10 0,0 5-14 0,0-6-15 15,0 6-12-15,0-4-14 0,0-1-13 0,7 5-14 0,-7-4-16 0,7 4-12 0,-7-5-12 16,6 5-11-16,1 0-8 0,-2 0-7 0,4 0-2 0,3 0 0 0,-6 0-4 0,7 5-7 16,0-1-2-16,6 1-1 0,-4-1-3 0,4 7 2 0,-6-2 1 0,6 1 1 15,1 1 1-15,-7 3 2 0,6 0-3 0,-6 2-1 0,0-2-4 0,1 0-6 0,-2 7-1 16,0-3-5-16,3 2-4 0,-3 0-10 0,-5-2-18 0,-2 9-23 0,3-9-26 15,-1 6-31-15,-7-3-36 0,0 2-35 0,0-3-64 0,-7 5-74 0,-1-1-101 0,3 1-111 16,-9-7-42-16,1 8-8 0,0-7 10 0,-5 0 21 0,-9-4 34 0,6 4 39 0,-3-8 47 16,-2-2 48-16,-7 0 53 0,1-3 54 0,-1-6 72 0,-6 0 75 0</inkml:trace>
  <inkml:trace contextRef="#ctx0" brushRef="#br0" timeOffset="-141722.15">15872 12662 87 0,'0'0'154'0,"0"0"39"0,0 0 29 0,0 0 24 0,0 0 25 15,0 0 21-15,0-10 22 0,0-1 17 0,0 8 18 0,0 3 19 0,0-6 18 0,0 6-66 0,6-4-114 0,-6-1-56 0,0 5-28 0,0-4-8 0,0 4 2 0,0-6 0 0,0 6-1 0,0 0-4 0,0 0 0 0,0-6-5 0,0 6-1 0,0 0-4 16,0 0-8-16,0 0-8 15,0 0-10-15,0 0-9 0,0 0-9 0,0 0-8 0,0 0-6 0,0 0-5 0,0 0-5 0,-6 6-3 0,6 0-3 0,0 3-1 16,-8-5-2-16,8 5-1 0,-5 2 0 0,5-1-1 0,-7-1 1 0,1 6 1 16,-2 0-1-16,2 1-2 0,-1-2-3 0,2 0-3 0,-4 0-4 0,4 2-3 0,-8 2-3 15,8-3 0-15,-11 6-3 0,11-6-4 0,-8 3-7 0,0-2-11 16,7 2-16-16,-8 1-18 0,7-4-22 0,-6 6-19 0,8-8-24 0,-9 7-21 0,9-4-23 16,-2 2-36-16,-1-3-45 0,8 0-57 0,-6-5-56 0,6 4-49 15,0-4-35-15,6 5-3 0,-6-5 16 0,8-1 25 16,-8-4 31-16,7 5 34 0,-2-5 34 0,1-1 36 0,-6-4 35 0,8 0 46 0,-3 0 50 0,3 0 52 0,-8 0 71 0</inkml:trace>
  <inkml:trace contextRef="#ctx0" brushRef="#br0" timeOffset="-141517.22">15793 13140 0 0,'0'5'13'0,"-5"1"127"0,5-2 73 15,-8 2 49-15,0-1 37 0,3-1 34 0,5 0 35 0,-6-4 32 0,-1 5 30 16,1-5 27 0,-1 6 24-16,7-6 26 0,-6 0 23 0,6 0-92 0,0 0-154 0,0 0-73 15,0 0-34-15,0 0-14 0,0 0 1 0,0 0-5 0,0 0-13 0,0 0-8 0,0 0-7 0,0 0-8 0,0-6-7 0,0 6-6 0,0 0-9 16,0 0-10-1,-7 0-12-15,7 0-17 0,0 0-15 0,0 0-13 0,-7 6-12 0,7-6-9 16,-7 0-7-16,7 4-10 0,-5 1-6 0,5 1-11 0,-8-3-15 0,3 4-15 0,-3 2-16 0,2 0-18 0,1 1-17 0,-2 0-17 0,-1 6-21 0,-4-7-23 0,5 4-27 16,-7 2-32-16,7 1-32 0,2-2-55 15,-6 1-65-15,3 1-69 0,-5-3-65 0,6 7-16 16,-5-5 12-16,5 4 21 0,-6-4 32 0,7 3 33 0,-7-2 38 0,-2-1 41 0,10-1 43 0,-9 2 46 0,1-3 49 0,5 2 61 0,-3-1 66 0</inkml:trace>
  <inkml:trace contextRef="#ctx0" brushRef="#br0" timeOffset="-141327.54">15382 13766 0 0,'0'9'19'0,"8"1"140"0,-8-1 83 0,0-3 59 0,6 4 44 0,-6-10 37 16,0 5 30 0,0-5 24-16,5 0 19 0,-5 0 18 0,0-5 15 0,7 5 14 0,-7-4 17 15,0 4-103-15,9-6-170 0,-9 0-92 0,0 3-52 0,0-3-21 0,0 0-9 16,5 2-3-16,-5-1-3 0,0 5 4 0,0 0 5 0,0-9 3 0,0 9 4 16,0-4-2-16,0 4-1 0,0-6-9 0,-5 0-12 0,5 6-15 0,0-3-14 0,-9 3-22 15,9-6-19-15,-7 6-27 0,7 0-25 0,-5 0-28 0,5 0-33 0,-6 0-35 16,-2 0-35-16,8 6-57 0,-5-3-62 0,-3 3-87 0,3 0-91 0,-2-2-34 15,0 5-3-15,-6-4 16 0,6 5 24 0,2-1 34 0,-9 3 35 0,9-8 42 16,-11 5 44-16,11-4 47 0,-8-1 52 0,-1 2 60 0,9-1 68 0</inkml:trace>
  <inkml:trace contextRef="#ctx0" brushRef="#br0" timeOffset="-140995.95">15240 13721 0 0,'6'-9'10'0,"-6"-6"126"0,7 5 70 16,-2-5 55-16,-5 6 43 0,9 0 39 0,-9-6 34 0,0 5 33 0,0 1 31 15,0-2 29-15,0 2 27 0,0-1 31 0,0 4 29 0,0 3-84 0,0-3-147 0,0 6-74 16,0 0-34-16,0 0-25 0,0 0-16 0,0 0-16 0,0 0-13 16,0 0-16-16,0 0-12 0,0 0-14 0,0 0-12 0,0 0-18 0,0 0-19 0,0 0-17 15,0 0-20-15,0 0-15 0,0 6-11 0,-9-3-9 0,9 3-3 0,0 0-5 16,0 3 0-16,0 0 0 0,0 1-1 0,0 5 3 0,0-6 0 0,-5 6 2 15,5 0 4-15,0 4 4 0,0-4 4 0,0 0 1 0,0 3 1 0,0-2 0 0,5-2-1 16,-5 5 0-16,0-3 1 0,0-2 0 0,9 1-4 0,-9 1 0 0,0-3-2 16,5-4 1-16,-5 2-4 0,5-2 0 0,-5 0 3 0,8 3-1 0,-3-8 2 15,3 1 2-15,0-1 5 0,-3-4 1 0,9 0 1 0,-9 0 1 0,8-4 1 0,1-1-6 16,-2 1-8-16,1-1-15 0,6-5-17 0,2 4-25 0,-3-9-27 0,3 6-36 16,-2 0-44-16,8-6-81 0,-2 5-94 0,2-5-90 0,-1 1-79 0,6-5-30 15,-6-2-2-15,1 2 13 0,-1-1 27 0,-1 1 33 0,2-6 38 0,-8-4 45 0,2 4 46 16,-3-8 53-16,-4 5 56 0,-2-12 77 0,2 1 80 0</inkml:trace>
  <inkml:trace contextRef="#ctx0" brushRef="#br0" timeOffset="-86684.98">17589 10933 30 0,'0'0'101'0,"-5"0"35"0,-1-5 27 0,-1 5 29 0,1 0 29 16,6 0 27-16,-8-6 28 0,3 6 24 0,-2 0 24 0,0-4 21 0,2 4 19 0,5 0-45 0,-7 0-81 0,7 0-49 0,0 0-31 0,-8 0-21 0,8 0-14 0,0 0-19 0,0 0-21 0,0 0-20 0,0 0-18 0,0 0-15 0,0 0-14 0,0 0-10 16,0 0-10-16,0 0-6 15,0 0-8-15,0 0-3 0,0 0-4 0,0 0-2 0,0 0 0 0,0 0 8 0,0 0 4 0,8 0 10 0,-8 0 9 0,7 4 9 16,-7-4 7-16,5 6 7 0,2-6 6 0,5 0 7 15,-4 5 8-15,-2-5 6 0,7 4 7 0,-1-4 7 0,9 0 5 0,-10 0-1 0,10 0-3 0,-2 5-4 0,1-5-7 16,0 0-5-16,6 0-2 0,0 0-4 0,1 0-5 0,5-5-2 0,-1 5 1 16,3 0-3-16,5 0 1 0,0-4-3 0,-1-1 0 0,9 5-2 0,-10-6-1 0,18 2-1 15,-11 0-1-15,7-1 0 0,4-1-4 0,1 3-3 0,-4-4 1 0,8-2-5 16,-9 4-1-16,15-5 0 0,-6 5-1 0,-4-4-4 0,10 5 0 0,-6-8-2 16,3 8 3-16,3-7-2 0,-1 2-4 0,7 0 1 0,-6 0-1 0,5-1 3 15,0-5 2-15,-6 4 3 0,7 3 2 0,1-3 3 0,4 1-2 0,-6 1 1 16,2-6 1-16,-1 6-1 0,4 0 6 0,-5-3 0 0,8-3 5 0,-8 6 0 0,8 0-2 15,-8-1-1-15,9 1-4 0,-9 3-3 0,8-4-4 0,-8 0-2 0,0 6 0 16,8 0 1-16,-8-8-3 0,2 9-2 0,-2-3-4 0,0 1-5 0,0 1-1 0,1-2-1 16,-6 1 1-16,5 1 4 0,-6-2 3 0,7 6 3 0,-6-3 0 0,5-3 4 15,-6 2 1-15,1 4-1 0,-3-5 2 0,4-1 3 0,-7 2 3 0,3 4 4 16,3-6 2-16,-8 1 0 0,8 5 2 16,-8-4-3-16,0 4 1 0,-1-5-4 0,3 5 0 0,-1 0 1 0,1-4-2 0,-4 4 3 0,4-6 1 0,-9 6 1 0,9-4 0 15,-3 4 1-15,-4-5-2 0,5-1 1 0,-5 6-3 0,-1-3 1 0,6-3-1 16,-5 0 3-16,0 6-2 0,5-4-2 0,-8-1 0 0,10 1-5 0,-7-1-3 15,0 5-6 1,-3-4-2-16,3 4-3 0,-1-6-2 0,0 0-3 0,-6 6-1 0,6-3 1 0,-7 3-2 0,8 0 0 0,-9-6 1 0,4 6 0 0,2 0 2 0,-5 0 2 16,-6 0 0-16,9 0 2 0,-9 0 2 0,5 0 2 15,-4 0-1-15,-1 0 3 0,-7 0 2 0,7 6 0 0,2-6 3 0,-2 0-2 16,0 0 2-16,-7 3-2 0,7-3-1 0,1 0 0 0,-3 6-1 0,2-6 0 0,0 0-1 0,1 6-1 16,5-6 2-16,-6 0-1 0,1 0-4 0,-8 0-2 0,7 0 0 0,0 0-2 0,1 0 0 15,-3 0-2-15,3 0 1 0,-1 0 0 0,1 0-1 0,-1 0-1 16,-2 0 1-16,2 0-2 0,1-6 0 0,-1 6 0 0,1 0 1 0,0-6 0 0,-9 6 0 0,9 0-2 15,-9-3 1-15,8 3-2 0,-5 0-1 0,3 0 1 0,-2-6 0 16,4 6-1 0,-7 0 0-16,7 0-1 0,0-6 1 0,-7 6-1 0,8 0 2 0,-1 0 0 0,0 0-2 0,-7 0 3 0,8 0 0 0,-1 0 0 0,-7 0 0 0,7 0-1 31,-7 0 0-31,8-4 1 0,-6 4-2 0,-2 0 2 0,7 0-1 0,-7 0 1 16,7 0 0-16,-7-5 1 0,8 5 2 0,-8 0-2 0,1 0 1 0,6-5 0 0,-7 5-1 15,2-4 3-15,-2 4 1 0,-6 0-1 0,6-6 0 0,2 6 0 0,-8-4-1 16,6-1 0-16,0 5-1 0,-6-4 0 0,6-2-1 0,-6 6 0 0,8-6-1 15,-2 3-1-15,0-3 0 0,1 6-2 0,4-5 2 0,-3 1 0 0,6-2 1 0,-8 3 0 16,2-3 1-16,5 2 1 0,-7-1 0 0,0-1-1 0,-1 3-1 0,8 3 0 16,-12-7-1-16,7 2-1 0,-3 1 1 0,1 4 0 0,-5-5 0 0,4 5-2 15,-2-4 1-15,2 4-2 0,-4-6 0 0,-1 6-1 0,6 0-1 0,-13-4 2 0,7 4 0 16,0 0 0-16,0 0 2 0,-6 0-2 0,8 0 1 0,-10 4 1 0,1-4-1 16,-6 0 1-16,8 6 0 0,-9-6 0 0,8 4 1 0,-8-4-1 0,-5 0 2 0,5 5 0 15,2-5 0-15,-7 0 0 0,-1 4 2 0,-1-4-4 0,3 0-1 0,0 5-5 16,-8-5-8-16,0 0-11 0,0 0-11 0,0 0-18 0,0 0-17 0,0 0-23 15,0 0-20-15,0 0-29 0,0 0-32 0,-8 0-47 0,0 7-51 0,3-7-108 16,-1 0-129-16,-1 0-51 0,-7-7-10 0,2 7 10 0,-7 0 25 0,6-5 31 0,-6 1 36 16,-8-5 39-16,6-1 41 0,-10-4 48 0,5-2 51 0,-6 1 61 0,-2 1 67 15</inkml:trace>
  <inkml:trace contextRef="#ctx0" brushRef="#br0" timeOffset="-83880.74">19779 11079 58 0,'6'0'135'0,"-6"-3"46"16,8 3 36-16,-8-6 32 0,0 1 27 0,0 5 31 0,0-10 27 0,5 4 28 0,-5-3 28 0,0 3 26 0,0 3 26 0,0-7-51 0,0 5-92 0,0-4-55 0,0 2-38 0,0 4-19 0,0-3-11 0,0 1-10 0,0 1-8 0,0 4-10 0,0-6-9 0,0 2-13 0,0 4-12 15,0-5-12-15,0 5-10 0,0 0-15 0,0 0-11 0,0 0-13 0,0 0-14 0,0 0-11 16,0 0-13-16,0 0-4 0,0 0-4 0,8 0-2 0,-8 5 0 0,0-1-3 0,5 2 0 15,-5 3 0-15,0 0 1 0,5 3 2 0,-5 1 1 0,9 2 7 0,-9 0 1 16,5 6 7-16,-5-3 3 0,0 7 1 0,0-6-4 0,0 5-2 0,0-3-5 16,0 3-1-16,0 0-2 0,0-5-2 0,0 5-2 0,0 1-2 0,0-4-2 15,-5 3-6-15,5-6-5 0,0 3-5 0,0-2-5 0,0 0-5 0,0 1-9 0,0-5-4 16,0-2-3-16,0 2-2 0,0-6-3 0,0 7 0 0,0-11 0 0,0 5 4 16,0-5 4-16,0-1 9 0,0-4 8 0,0 0 16 0,0 0 22 15,0 0 17-15,0 0 20 0,0 0 15 0,0 0 15 0,0 0 10 0,0-4 7 0,0-1 10 16,0-5 7-16,0 1 4 0,0-3 2 0,-9 0-1 0,9 0-5 0,0-1-12 0,0-8-14 15,-5 7-14-15,5-5-15 0,0 0-12 0,-5-2-9 0,5 3-10 0,-8-3-7 16,8-3-8-16,0 5-8 0,-5-6-9 0,5 1-3 0,0 0-5 0,0 0-3 0,0-1-2 16,0 1 0-16,0-7 1 0,0 7-2 0,0 0 2 0,0 0 0 0,5 5 2 15,-5-7-1-15,0 7 0 0,8 0-1 0,-8-1 1 0,5 1-4 0,-5 3 0 16,5 7 1-16,-5-6-4 0,0 6 0 0,9 0-3 0,-9-3-6 0,5 8 1 16,-5-1-2-16,7-1-4 0,-7 3-3 0,8 3 0 0,-2-6 1 0,0 6-1 0,-6 0 1 15,7 0 1-15,5 6 2 0,-3-6 2 0,-4 3 4 16,1 8 2-16,1-7 3 0,7 8 2 0,-9-3 4 0,2 0 0 0,-1 6 1 0,-1-6 0 15,3 7-2-15,-8-3-1 0,8 2-6 0,-8 6-2 0,0-7-8 0,0 5-9 0,0-3-10 16,0 2-8-16,0-3-7 0,-8 0-11 0,8 6-9 0,-8-8-8 0,3 1-10 16,-1 2-7-16,-1-7-12 0,7 6-7 15,-14-6-12-15,9 1-11 0,-2 1-11 0,1-1-12 0,1-1-12 0,-4-5-20 0,-3 7-27 0,5-8-29 0,1 3-34 0,0 0-41 16,-2-2-43-16,1 1-21 0,2-5-10 0,5 4 11 0,-9-4 20 0,9 0 26 0,0 0 30 16,0 0 32-16,0 0 34 0,0 0 39 0,0-9 41 0,0 5 45 0,9-8 45 0</inkml:trace>
  <inkml:trace contextRef="#ctx0" brushRef="#br0" timeOffset="-83658.05">20385 10967 0 0,'0'5'2'0,"0"5"115"0,-7-1 81 0,0-3 58 0,0-3 44 0,-6 4 42 0,8-2 39 0,-1-1 38 0,-2-4 37 0,-4 0 33 0,12 0 26 0,-8 0 22 0,8 0 22 0,0 0-85 0,0 0-137 0,0 0-88 0,0 0-59 0,0 0-32 0,0 0-22 0,0-4-22 0,0 4-21 0,0-5-23 0,0 5-22 0,0 0-14 0,0 0-10 0,8-7-5 16,-8 7-5-16,7 0-7 0,-2-3-4 0,3 3-8 15,-2-6-2-15,-1 6-11 0,3-5-6 0,4 5-21 0,-5-4-22 0,6 4-32 0,0-6-36 0,0 6-55 0,0 0-61 16,0 0-104-16,-5 0-116 0,2 0-47 0,4 0-16 0,1 0 5 0,-10 6 12 0,2-6 23 16,0 4 26-16,-2-4 39 0,-5 5 45 0,0-5 52 0,0 0 55 0,-5 6 65 15,5-3 71-15</inkml:trace>
  <inkml:trace contextRef="#ctx0" brushRef="#br0" timeOffset="-83502.63">20274 11280 0 0,'-7'19'62'0,"1"-4"172"0,-1 0 94 0,1 0 65 0,6-11 48 0,-8 5 34 0,8-9 27 15,0 0 24-15,0 0 22 0,8 0 24 0,-8 0 20 0,6-4 21 0,1-1 18 16,-1 1-149-16,8-8-245 0,-7 9-122 0,5-6-55 0,0-3-29 0,3 3-9 16,-2 0-5-16,-2-1 6 0,2 1-1 0,8 3 1 0,-8-4-17 0,6 0-16 0,-6 6-31 15,0-6-36-15,5 1-46 16,-4 3-49-16,1 0-69 0,4 3-78 0,-6-8-98 0,0 7-106 0,-2-2-43 16,10 3-10-16,-8-3 8 0,0 2 16 0,0-7 29 0,1 7 38 0,-1-7 47 0,-8 7 53 0,9-5 57 0,-2-1 61 0,1-4 70 0,-5 2 74 15</inkml:trace>
  <inkml:trace contextRef="#ctx0" brushRef="#br0" timeOffset="-82854.81">20880 10986 0 0,'0'11'48'0,"0"-8"161"15,0-3 87-15,0 0 60 0,0 0 42 0,-7 0 32 0,7-3 25 0,0-8 23 0,-6 1 23 16,6 1 22-16,6 0 23 0,-6-1 24 0,0 4 28 0,7 1-127 0,-7 1-212 0,0-1-101 0,5-1-45 0,-5 2-22 16,8 0-6-16,-8 4-2 0,6-5 3 0,-6 5-4 0,0-6-2 0,0 6-5 0,7 0-7 15,-7 0-10-15,6 0-12 0,-1 0-14 0,-5 0-16 0,8 0-9 0,0 6-10 16,-3-1-5-16,3-1-2 0,-3 0 2 0,0 2-1 0,4 3 1 0,3-4 2 15,-6 5 0-15,2 5-1 0,-3 0-3 0,3-6-7 0,-3 7-9 16,-5 2-8-16,7-3-8 0,-7 6-11 0,7-3-8 0,-7 1-10 0,0 2-12 0,0-6-8 0,0 3-8 16,0 3-6-16,0-8-2 0,0 2 0 0,0 0 6 0,0-5 8 0,0-1 7 15,0 1 7-15,0 0 12 0,0-6 12 0,0 2 12 0,0-6 15 0,0 6 19 32,0-6 17-32,0 3 14 0,0-3 7 0,0 0 9 0,0 0 6 0,-7 0 7 0,0 0 6 15,7-3 9-15,-5 3 4 0,5-6 3 0,-8 6 1 0,3-6 1 0,5 2-3 16,-8-1-1-16,8 0-4 0,-6 1-1 0,6-2 4 0,-7-3-2 0,7 5 1 15,0-8-3-15,-5 3-3 0,5 0-7 0,0 0-3 0,0-1-3 0,0-1-5 0,0 1-5 16,0-4-2-16,0 0-7 0,5 3-6 0,-5-4-6 0,0 0-8 0,7 2-7 16,-1-2-8-16,-6 0-5 0,8 6-6 0,-3-6-3 0,3 6 0 0,-3-1-3 15,9 4 4-15,-7-3-2 0,-1 3 2 0,6 2-2 0,2-1 1 0,-9 5 0 0,8-4 2 16,3 4 2-16,-5 0 1 0,2 4 5 0,0 1 1 0,1-1 2 0,-2 2 1 16,1 3-1-16,-7 0-2 0,7 3-8 0,3 1-10 0,-11 2-10 0,1 0-10 15,1 0-9-15,-2-2-8 0,4 2-6 0,-4 6-6 0,2-6-3 0,-7-2-4 0,6 2-2 16,-6 0-3-16,5-6 0 0,-5 6 4 0,8-9 5 0,-8 3 11 0,0 1 9 15,0-5 13-15,0-1 9 0,0 2 10 0,0-6 11 0,0 0 8 0,0 0 12 16,0 0 8-16,0 0 14 0,0 0 13 0,0 0 14 0,0 0 14 0,0 0 5 16,0 0 4-16,0 0 1 0,0 0 0 0,-8 0 0 0,8-6 1 0,-5 2-1 15,5-1-2-15,-6 1-4 0,6-2-6 0,-7-3-8 0,7 3-9 0,-5-3-11 16,-4 0-11-16,9 3-1 0,-5-3 1 0,5-7 4 0,0 7 0 0,-7 0 1 0,7-6 1 16,0-1-4-16,0 7-2 0,0-6-4 0,0 1-1 0,0-2-4 0,7-2 0 0,-7 3-4 15,5-1-4-15,4-2-4 0,-9 3-8 0,5 0-5 0,2 0-1 0,4 0-2 16,-3 2-4-16,0 4 1 0,4-7 0 0,0 5 0 0,3 7-1 0,-10-1 2 15,9-4-3-15,6 9 0 0,-8-4-1 0,0 4 0 0,2 4 2 0,-1-4 2 16,8 5-1-16,-9 4 4 0,0-5 1 0,3 7 2 0,-4-2 1 0,2 7 4 16,0-7 0-16,1 6 0 0,-9 0 0 0,3 4-5 0,-1-4-6 0,-1 3-12 15,1-2-15-15,-1 2-16 0,-6-3-18 0,0 1-18 0,5 2-15 0,-5-3-20 0,0 0-22 0,8 0-22 16,-8-5-20-16,0 4-19 0,0-4-17 0,0 1-16 0,8-1-14 0,-8-1-23 16,0-5-26-16,0 1-27 0,5 1-24 0,-5-3-35 0,6 3-34 0,-6 0 1 15,7-2 16-15,-2-4 27 0,4 0 29 0,-4 0 30 0,2-4 32 0,7 4 35 0,-8-6 33 16,6 0 44-16,2-3 44 0,-1 0 45 0,-6 0 61 0</inkml:trace>
  <inkml:trace contextRef="#ctx0" brushRef="#br0" timeOffset="-82270.88">21907 10986 0 0,'8'-10'24'0,"0"1"145"0,-3 5 83 0,-5-7 65 0,0 1 54 0,0 5 50 0,0-4 49 0,0-1 42 0,0 1 43 0,-5 0 35 0,5-3 33 0,0 3 31 0,0 3 29 0,-8 2-110 0,8-1-186 0,0 1-103 0,0-1-57 0,0 5-37 0,0-4-29 0,0 4-29 0,0 0-29 0,0 0-24 0,-8-6-27 0,8 6-19 0,0 0-18 0,0 0-18 0,-5 0-11 0,-1 0-13 0,6 6-6 0,-7-6-7 16,2 4-4-16,-4 1-3 0,4-1 0 0,-8 5 2 0,8 2 0 0,-11-2 6 15,11 1 3-15,-9 1 3 0,9 3 0 0,-10 0 0 0,10-4 3 0,-2 5-2 0,-5 0-2 16,4 0-4-16,3-5-5 0,-3 4-5 0,2-1-7 0,-1-2-4 0,7-1-6 16,-6 0-7-16,6 1-5 0,0-4 0 0,-8 4 0 0,8-2 3 0,0 1 3 0,0-4 4 15,0-1 4-15,8 5 4 0,-8-6 7 0,6-4 6 0,-6 5 7 0,7-1 8 16,-1 1 3-16,-6-5 8 0,8 0 8 0,5 6 5 0,-8-6 6 16,2-6 5-16,5 6 6 0,-5-5 2 0,6 5 3 0,1-4 4 0,-9-1 2 15,11-5 3-15,-5 6 2 0,1-7 6 0,2 1 7 0,-1 1 6 0,-8-2 5 0,11 4 4 16,-5-4 4-16,-4-5 0 0,-1 7 2 0,2 0-2 0,-1-6-1 0,-2 6-2 15,-5-1-3-15,6-1-2 0,-6-3-1 0,8 5-7 0,-8-2-7 0,0 7-8 0,0-7-9 16,0 7-5-16,0-1-7 0,0 5-7 0,0-6-8 0,0 6-11 0,0 0-9 16,0 0-10-16,0 0-6 0,0 0-3 0,0 6-1 0,-8-1-3 0,8-1 1 15,0 1 2-15,-6 5 0 0,6 1-1 0,0-2-2 16,-5 5-3-16,5 0-3 0,0 2 2 0,0 2 4 0,0-3 8 0,0 1 4 0,0-2 1 0,0 1 0 0,5 1 0 16,-5-2-1-16,6 0 1 0,2-5 0 0,-3 2 4 0,3-1 6 0,-3-1 6 15,3 0 11-15,-2-3 8 0,6-2 5 0,-4 1 5 0,5 1 8 0,-7-3 7 0,7-3 9 16,0 0 10-16,0 0 7 0,-8-3 10 0,11 3 5 0,-5-6 6 0,2 1 7 15,0 1 2-15,1-5 3 0,-1-1 3 0,-1-1 2 0,2 1-1 0,-1 1 1 16,0-6-4-16,-7 0-2 0,7 5-4 0,0-4-4 0,-6 1-4 0,-1-2-5 16,8-6-3-16,-7 6-5 0,-2 2-1 0,3-8 0 15,-3 6 1-15,1-3 1 0,-6-3-1 0,8 2 0 0,-3 4 0 0,-5-4-1 0,0-1-2 0,7 1 1 0,-7 4-3 16,0 0-2-16,0 2-1 0,0-2-1 0,0 4-4 0,0 1-6 0,0 5-7 16,0 1-13-16,0 4-10 0,-7-4-15 0,7 4-11 0,0 0-12 0,0 0-10 15,0 4-4-15,0 0-2 0,-5 7-1 0,5-2-3 0,0 7-1 0,-8-2 4 16,8-1-1-16,-6 8 7 0,6-2 3 0,0 5 10 0,-5-3 9 0,5 3 11 15,0-5 4-15,0 1 5 0,0-1 1 0,0 2-6 0,0-2-7 0,0-1-8 16,5 3-11-16,-5-8-14 0,0 2-15 0,6 0-18 0,-6 0-19 0,8 0-19 0,-8 0-21 16,5-5-27-16,2 5-29 0,-7-6-30 0,7 0-33 0,0 0-40 0,-7-3-46 15,6 4-59-15,-6-5-68 0,7 5-33 0,-2-6-21 0,-5 1 10 0,8-5 26 0,-2 5 31 16,-6-5 34-16,7 0 41 0,-7-5 43 0,6 5 46 0,1-5 45 0,-1 1 55 0,-6-2 55 16,8-3 65-16,-3 5 72 0</inkml:trace>
  <inkml:trace contextRef="#ctx0" brushRef="#br0" timeOffset="-81953.91">22494 11162 0 0,'8'-4'5'0,"-2"-2"117"0,-1 1 76 0,-5 1 58 0,7-5 50 0,2 3 45 0,-9-3 41 0,0 3 41 0,5-4 36 0,-5 1 39 0,0-2 34 0,6 7 32 0,-6-5 33 0,0 4-78 0,7-5-140 0,-7 4-79 0,0 2-45 0,5-1-32 0,-5-1-26 0,0 3-19 0,8-3-17 0,-8 2-15 0,0 4-15 0,0-5-14 0,8 5-15 0,-8 0-12 0,0 0-14 0,0-4-12 0,0 4-9 0,0 0-11 0,0 0-9 16,0 0-9-16,0 0-6 0,-8 4-6 0,8-4-8 0,0 0-5 0,-8 5-9 0,8-5-7 16,-5 4-5-16,-2-4-8 0,7 6-11 0,-6-3-6 15,1 3-6-15,-4-1-8 0,-3-1-6 0,6 2-6 0,-2 0-9 0,-5-2-7 0,1 7-8 0,5-8-6 16,2 1-3-16,-10 7-5 0,10-7-3 0,-4 1 1 0,4 2 8 0,0-4 4 15,-3 8 6-15,2-7 6 0,-1 2 6 0,1 3 6 0,6-5 5 0,-7 1 7 0,7 1 4 16,-6 4 7-16,6-5 8 0,0-1 5 0,-8 2 5 0,8-3 3 0,0 7 1 16,0-5 0-16,8 1 3 0,-8-3 1 15,0 3 5-15,6 0 12 0,-6-2 14 0,7 1 9 0,-1-1 13 0,1 2 4 0,-1-2 7 0,2-4 3 0,2 5 4 16,-1 0 3-16,3-5 3 0,1 4-1 0,1-4 5 0,-1 6-4 0,0-6-2 0,5 6-9 16,-4-6-13-16,-1 0-7 0,8 0-9 0,-10 0-11 0,10 3-15 0,-9-3-23 15,0 0-27-15,3 0-32 0,-2 0-31 0,-2 0-36 0,4 0-39 0,-3 0-65 16,0-3-74-16,4 3-94 0,-5 0-99 0,-6-6-40 0,11 6-7 0,-11-6 13 0,8 2 25 15,-8-6 36-15,4 6 42 0,-2-6 46 0,-2 1 49 0,2-6 51 0,-7 0 55 32,7-4 67-32,-7-2 74 0</inkml:trace>
  <inkml:trace contextRef="#ctx0" brushRef="#br0" timeOffset="-81542.38">22860 11021 0 0,'0'10'21'0,"5"4"149"0,-5-4 105 0,0 0 76 0,8 1 51 16,-8-4 38-16,0-1 25 0,6-1 20 0,-6-5 19 0,0 0 16 0,0 0 16 15,5 0 17-15,-5 0 16 0,8 0-111 0,0 0-177 0,-8 0-116 0,5 0-78 16,-5 0-40-16,0 0-14 0,0 0-1 0,8 4 4 0,-8-4 5 0,0 0 3 0,0 0-1 16,0 0 0-16,0 0-3 0,0 0-2 0,-8 5-5 0,8-5-8 0,0 7-11 15,0-7-12-15,0 3-12 0,0-3-10 0,0 0-9 0,0 0-8 0,0 11-7 0,0-7-8 16,8 2-8-16,-8-6 0 0,0 4-3 0,5 1 2 0,-5-5-1 16,5 4-3-16,4-4-2 0,-4 0-3 0,2 0 0 0,-1 0 1 0,8 0 4 0,-7-4 5 15,5 4 9-15,-6-5 8 0,8 1 9 0,-2-2 5 0,2-3 6 0,-9 3 3 0,8-4 2 16,3 1 5-16,-5-2 7 0,-4 4 5 0,6-4 6 0,-7 1 8 15,1 0 7-15,0-4 5 0,-7 4 7 0,7-4 5 0,-7 4 5 0,0-5 2 0,0 5 1 16,0-4 0-16,-7-2 2 0,0 7 2 0,0-6-1 0,1 0 1 0,-1 5-1 16,-6 1-1-16,7-2 0 0,-7 2 0 0,0 0-3 0,5 5-5 0,-2-2-4 15,-4 6-6-15,1-6-2 0,-1 6-5 0,2 6-6 0,5 0-8 0,-7-2-5 16,1 1-5-16,8 4-5 0,-4 1-2 0,-1-1-6 0,2 6-2 0,3 0-3 0,-3 0 2 16,0 0 0-16,3 4 0 0,-1-4 5 0,6 3 1 0,-8 3 3 0,3-8 4 15,5 8 2-15,-8-6 1 0,8 4 2 0,0-5 2 0,0 7-1 0,0-7 0 0,0 0 1 16,8-4 0-16,-8 5 1 0,5 0 2 0,3-6 1 0,-2 0 2 0,-1 7-10 15,3-7-12-15,5-3-22 0,0 3-24 0,-8 0-34 0,9-3-37 0,-1 0-55 16,8 3-62-16,-9-9-99 0,2 4-113 0,4 2-51 0,-4-1-13 0,-1-5 1 0,8 0 12 16,-10 0 25-16,2-5 32 0,0-1 39 0,1-4 46 0,-2 7 49 0,-4-9 55 15,3-2 63-15,-3 0 68 0</inkml:trace>
  <inkml:trace contextRef="#ctx0" brushRef="#br0" timeOffset="-81352.02">23224 11231 0 0,'-6'14'64'0,"6"6"176"0,-7-11 99 0,1 7 69 0,6-7 53 15,-8-4 40-15,8-1 28 0,0-4 24 0,0 0 21 0,0 0 20 0,0 0 15 16,0 0 22-16,0 0 22 0,0 0-147 0,8-4-242 0,-8 4-119 0,0 0-56 0,6 0-28 16,-6 0-14-16,7 0-3 0,-7 0 2 0,6-5 2 0,-1 5 4 15,2 0 2-15,2 0 5 0,-4-4-5 0,2 4-2 0,5 0-13 0,3-5-10 0,-4 5-15 16,-3-6-17-16,5 6-16 0,-1-4-21 0,2 4-24 0,-1-6-24 0,0 6-33 0,-2-3-36 16,5-3-45-16,-4 0-51 0,-1 2-77 0,10-1-93 0,-7 0-86 0,-1 1-81 15,-1-2-27-15,0 2 4 0,3-1 23 0,-2-5 32 0,-2 4 41 0,-3-3 46 16,5 0 52-16,-7 0 54 0,1-1 60 0,-2-1 61 0,4-4 76 0,-4 2 79 0</inkml:trace>
  <inkml:trace contextRef="#ctx0" brushRef="#br0" timeOffset="-80879.19">23640 10933 0 0,'0'0'43'0,"0"0"161"0,0 0 93 0,-6 0 70 0,6 0 55 0,0 0 46 16,0 0 43-16,0 0 33 0,0 0 32 0,0-5 27 0,0-1 23 0,0 6 19 0,6 0 21 16,-6 0-135-16,0 0-222 0,0 0-119 0,0 0-65 0,0 0-36 0,0 0-20 15,0 0-10-15,0 0-6 0,0 6-3 0,8-1-3 0,-8-1 0 0,5 1 0 0,-5 5 3 16,7 1 4-16,2-2-3 15,-9 1 1-15,5 5-1 0,0 0-1 0,-5-2-5 0,8 7-3 0,-8-4-9 0,5 2-11 0,-5 1-9 0,0 7-7 16,8-7-10-16,-8 6-12 0,0-7-6 0,0 6-10 0,0 1-6 0,0-5-4 0,0 5-3 16,0-6-5-16,0 5-4 0,6-3-2 0,-6-8 0 0,0 7-1 0,0-4 2 15,7-3 2-15,-7 2 6 0,0-1 5 0,6-4 6 0,-6 1 4 0,0 2 3 16,7-7-1-16,-7 3-1 0,0-3 2 0,6 4 4 0,-6-5 3 0,0-1 10 16,0-4 8-16,0 0 10 0,0 0 10 0,0 0 5 0,0 0 3 0,0 0 2 15,0-4 2-15,0-1 4 0,0-2 5 0,0-2 3 16,0 0 5-16,0-6-2 0,-6 0-2 0,6 2-6 0,0-2-8 0,-7-6-8 0,7 2-11 0,-6-1-2 0,6 1-1 15,-7 1-1-15,7-7-1 0,-6 4-2 0,-2-3 2 0,8 0-2 0,-5-1 0 16,5 1-2-16,-8-1 0 0,8 1-1 0,-5-1-2 0,5 1 2 16,0 0-1-16,0 0-1 0,0 5-2 0,0-7 0 0,0 7-4 0,0 0-5 0,5-1 1 0,-5 6-5 15,0 0 0-15,8-2-1 0,-8 1-1 0,5 6-1 0,-5 0-1 0,8-3-5 16,-8 8-1-16,6-7-2 0,1 8 1 0,-1 3-2 0,1-6 4 0,-1 2 2 16,2 4 1-16,-3 0-1 0,8 0 2 0,-7 0 0 0,9 0 2 15,-4 4 0-15,-3 2 4 0,4-3 1 0,2 3 3 0,-1-1 2 0,0-1-1 0,0 8 2 0,-2-3 0 16,-4-5 1-16,7 5 0 0,-8 2 1 0,6-7 2 0,-3 8-1 0,-2-3 3 15,-2 0 0-15,1-5 1 0,2 7 2 0,-3-2-2 0,-5 1 2 0,0 1 3 0,0-2 0 16,0 1 0-16,-5-1-4 0,-3 7-11 0,2-7-11 0,1 6-15 0,-2-6-19 16,-7 0-16-16,1 3-20 0,-1-3-18 0,2 4-26 15,-1-2-27-15,-1-7-31 0,2 8-33 0,0-3-49 0,-3-4-58 0,2 5-66 0,2-6-65 0,-4 1-27 0,3-1-6 16,5 1 14-16,-6 1 25 0,7-2 33 0,-1-4 31 0,1 6 41 0,-1-6 41 16,1-6 44-16,-2 6 44 0,8-4 56 0,0 4 59 0</inkml:trace>
  <inkml:trace contextRef="#ctx0" brushRef="#br0" timeOffset="-80627.05">24013 10797 0 0,'6'-7'25'0,"-6"4"151"0,5-8 99 0,3 7 69 0,-8-2 54 0,8 1 43 0,-8 1 38 0,0-5 33 0,0-1 31 0,0-1 30 0,5 1 29 0,-5 1 28 0,6 0 25 0,1 0-108 0,-7-3-186 0,5 8-115 0,4-1-72 0,-2-5-38 16,-7 10-19-1,5-5-12-15,-5 5-14 0,6-4-7 0,-6 4-11 0,0 0-10 0,0 0-11 0,0 0-11 0,0 0-7 0,0 0-11 0,5 4-6 0,-5 1-7 16,0-1-5-16,-5 7-2 15,5-7-3-15,0 8-2 0,0 1 5 0,0 1-1 0,-6 1 5 0,6 1 1 0,0 2-1 0,-5-3 4 0,5 6-2 0,-7-2-11 16,-2-1-13-16,9 3-21 0,-5-2-23 0,-2 5-29 0,7-9-28 0,-6 4-29 16,6 2-31-16,-5-3-33 0,5 3-32 0,0-2-32 0,0-4-31 0,0-1-53 0,0 6-58 15,5-6-69-15,-5-4-73 0,6 4-15 0,1-4 16 0,-7 1 29 0,5-1 39 0,4-6 43 16,-2 1 44-16,-2-1 44 0,1-4 46 0,-1 0 46 0,3 0 47 0,-8-4 58 16,8-1 65-16</inkml:trace>
  <inkml:trace contextRef="#ctx0" brushRef="#br0" timeOffset="-80295.44">24234 10937 0 0,'6'-9'16'0,"-1"-1"133"0,-5 1 80 16,9 0 55-16,-2-3 43 0,-2 3 37 0,-5-1 29 0,8-4 31 0,-3 4 30 0,1 0 31 31,2-1 29-31,-3 2 31 0,-5 0 29 0,7 0-94 0,-1-1-159 0,2 4-83 0,-2-3-44 0,1 3-23 0,-2 1-10 0,4 5-7 16,-9-4-9-16,5 0-6 16,-5 4-13-16,0 0-11 0,0 0-14 0,0 0-13 0,0 0-11 0,0 0-11 15,0 0-13-15,0 4-10 0,-5 0-8 0,5 1-6 0,0 1-6 0,-9 3-1 16,4-3-5-16,-2 4 0 0,1-1-5 0,-8 6-7 0,7-6-7 0,-6 6-5 0,2-5-10 15,-2 4-7-15,-8-4-11 0,8 4-7 0,0-4-12 0,-6 5-10 16,6-5-7-16,-7-1-7 0,8 2-6 0,-3-1-3 0,3-1-3 0,0 0 1 0,4-3 6 16,-5 3 4-16,7-3 5 0,1-3 6 0,-2 9 8 0,-2-8 4 0,9 1 8 15,-5-5 5-15,5 4 6 0,0 2 4 0,0-6 4 0,0 0 5 0,0 0 2 16,0 0 1-16,0 0 1 0,0 0 1 0,0 0 4 0,0 0 7 0,5 0 7 0,-5 0 10 16,9 0 13-16,-2 0 6 0,-2 0 7 0,1 0 4 0,7 0 4 0,-5 0 3 15,4 0 4-15,0 0 3 0,3 0 6 0,-3 0-1 0,8 0 0 0,-7 0-6 16,0 0-6-16,0 0-7 0,6 3-12 0,-5-3-4 0,-2 6-7 0,1-1-4 0,1-1-2 15,-2 2-14-15,2 0-18 0,-8-2-22 0,6 1-26 0,-3 1-31 0,3-3-34 16,-6 1-37-16,1 2-39 0,-1 3-62 0,2-9-68 0,-3 5-83 0,0 2-90 16,3-4-31-16,-2 3-7 0,1-1 20 0,1-5 29 0,-3 0 37 0,-5 0 40 0,6-5 45 15,2-1 49-15,-3 3 51 0,3-4 52 0,-3-2 64 0,3-2 67 0</inkml:trace>
  <inkml:trace contextRef="#ctx0" brushRef="#br0" timeOffset="-80105.42">24606 10928 0 0,'5'-10'40'15,"2"-5"121"-15,-7 5 71 0,7 1 58 0,-7-6 50 0,0 1 49 0,5-2 48 0,-5 1 46 16,0 2 43-16,0-8 40 0,8 7 41 0,-8-1 25 0,7 2 18 0,-7-3-81 0,5 1-138 15,-5 1-77-15,7 4-47 0,-7 1-35 0,0-1-28 0,7 5-31 0,-7-5-30 16,0 10-32-16,0 0-37 0,0 0-114 0,0 0 0 0,0 0 0 0,0 0 0 16,0 0 0-16,0 4 0 0,0 7 0 0,0-1 0 0,0 5 0 0,-7-2 0 15,7 7 0-15,0 1 0 0,0-2 0 0,-7 6 0 0,7 2 0 0,0 0 0 0,-5 1 0 16,5-4 0-16,0 6 0 0,-7 0-12 0,7-7-52 16,0 3-27-16,0 2-33 0,-8-3-35 0,8-7-42 0,8 9-42 0,-8-9-43 0,0 1-41 0,0 2-67 15,7-6-76-15,-7-2-73 0,0-2-69 0,5-2-9 0,-5 1 16 0,7-5 35 16,-7-1 39-16,0-4 48 0,0 0 51 0,0 0 53 0,0-4 55 0,0-1 52 15,0-5 55-15,0 1 67 0,-7-2 70 0</inkml:trace>
  <inkml:trace contextRef="#ctx0" brushRef="#br0" timeOffset="-79931.13">24480 11021 0 0,'-5'-5'39'0,"-1"1"160"0,-7-8 98 0,5 9 78 0,8-3 66 0,-5-3 62 0,-3 3 59 16,8-3 51-16,-6 5 42 0,6-1 38 0,0-5 33 0,0 4 27 16,6 1 28-16,-6 1-131 0,8-7-219 0,-8 7-127 0,5 0-135 0,-5-1-169 0,8-1 0 15,-3-4 0-15,9 5 0 0,-9 1 0 0,10-1 0 0,-3-1 0 0,0 2 0 0,9 4 0 16,-3-5 0-16,9 5 0 0,-1 0 0 0,1 0 0 0,4 0-175 0,3 0-184 15,-2 0-147-15,7 0-100 0,1 5-77 0,-3-5-26 0,2-5 2 0,2 5 21 0,-2-4 31 16,5-1 42-16,-5-5 45 0,1 0 55 0,-1-4 61 0,-7-1 73 0,7-1 81 16,-7-2 105-16,8-1 105 0</inkml:trace>
  <inkml:trace contextRef="#ctx0" brushRef="#br0" timeOffset="-78326.88">25451 10669 0 0,'0'-6'27'0,"6"6"22"0,-6-4 17 0,0 4 18 0,0-5 17 0,8 5 19 0,-8-4 20 0,0 4 19 0,0-5 21 0,7 5 9 0,-7-4-2 0,0 4 2 0,5-6 2 0,-5 6 1 0,0-6-1 0,7 6 0 0,-7-3-7 0,0 3-5 0,7 0-8 0,-7-6-6 0,5 6-8 0,-5-6-9 0,0 6-6 16,8-4-8-16,-8 4-8 0,0-5-4 0,7 5-5 0,-7-5 0 0,0 5-2 0,0 0 0 15,0 0 3-15,6-4 1 0,-6 4 3 0,0-4 1 0,0 4 6 0,0 0-1 16,0 0 4-16,0 0 1 16,0 0 0-16,0 0 1 0,0 0-1 0,0 0-1 0,0 0-1 0,0 0-7 0,0 0-2 0,0 0-11 0,-6 0-9 0,6 0-13 31,-7 0-7-31,7 0-11 0,-8 0-5 0,3 0-11 0,-2 0-11 0,0 0-8 0,7 0-11 15,-12 0-8-15,4 4-9 0,2 0-5 0,0 1-6 0,-6 4 0 0,4 3-1 16,-5-3 0-16,7 1-1 0,-6 4-1 0,3 1-2 0,-2 1-3 0,4-3 0 16,-6 7 0-16,5-5 2 0,3 4-1 0,-9 0 0 0,9 2-1 0,-3-3 1 0,3 2-1 15,-2 5-2-15,0-6 3 0,7 5-2 0,-5-5 1 0,5 1 1 0,0 5 2 16,-7-6 0-16,7 7 0 0,7-7 1 0,-7 5-4 0,5-3-9 0,-5-3-10 16,7 1-12-16,0 2-17 0,-2-8-19 0,3 8-27 0,-3-6-26 0,9-2-23 15,-9 1-20-15,11 2-19 0,-4-1-21 0,-1-6-37 0,5 6-47 0,-5-6-56 0,10 1-58 16,-9 1-34-16,0-7-24 0,8 1 7 0,-6-1 23 0,6-4 32 0,-1 0 39 0,-6-4 34 15,6-1 33-15,2-4 35 0,-8-1 35 0,6 1 47 0,1-7 52 0,-8-4 58 16,7 7 70-16</inkml:trace>
  <inkml:trace contextRef="#ctx0" brushRef="#br0" timeOffset="-77900.92">26102 10690 0 0,'8'-21'100'0,"-1"6"121"0,-7 2 78 0,0-2 59 0,0 3 49 0,0-2 41 0,-7 6 36 15,7-4 28-15,0 3 22 0,0 4 21 0,-8 1 15 0,8-2-11 16,0 6-25-16,0 0-129 0,0 0-183 0,0-5-96 0,0 5-55 0,0 0-32 0,0 0-22 15,0 0-12-15,0 0-7 0,0 0-1 0,0 5 4 0,0 1 3 0,0 3 6 16,0 0 3-16,0 3 3 0,0 1 4 0,0 2 1 0,0 0 2 0,0 0 3 0,-6 4-1 16,6 2 1-16,-6-3-1 0,6 6-5 0,-7-3-2 0,2 2-4 0,-4-2-7 15,2-3-5-15,2 2-9 0,-1 5-6 0,-1-6-15 0,1 2-9 0,-2-7-10 16,3 5-12-16,-2-4-11 0,1 0-14 0,0-2-7 0,-1 2-8 0,-1-6-3 16,3 7-3-16,5-7-3 0,-6 0 1 0,-2 2 3 0,8-1 10 0,-5-4 9 0,5-2 11 15,-8 1 15-15,8 1 12 0,0-6 20 0,0 0 19 0,0 0 18 16,0 0 15-16,0 0 15 0,0 0 16 0,0 0 15 0,0 0 14 0,0-11 15 0,0 7 9 15,8-8 3-15,-8 8 1 0,0-7-4 0,5-2-3 0,-5-1-7 0,0-2-6 16,8 1-6-16,-8 2-10 0,6-8-9 0,-1 1-11 0,3 1-11 0,-1 0-12 0,-1-5-9 16,0-1-12-16,1 1-1 0,-2 0-4 0,3-2-1 0,-2 3 1 0,1-3 2 15,4 4 2-15,-4 1-1 0,2 2 4 0,-4-2 2 0,2 6 2 0,-1 1 4 16,-6 6 2-16,6-4 1 0,-6 3 2 0,8 4-1 0,-1 1 0 0,-7 4-1 16,5-6-1-16,-5 6-2 0,8 0-4 0,-8 6-4 0,6-6-4 0,-1 4-3 0,3 7-2 15,-3-8-1-15,2 9-2 0,0 1-1 0,0 2 1 0,-1 6 2 0,1-3 1 16,-1 1 2-16,1 2 1 0,-1 3-2 0,-1 1 3 0,3-1 2 0,0 1-2 0,-3-1-1 15,3 0-1-15,-3 0-1 0,0 0-6 0,4 1-9 0,-4-6-5 0,2 2-18 16,-1-3-12-16,2 3-19 0,-2-6-18 0,6 4-23 0,-4-10-23 0,-2 6-28 16,1 0-27-16,4-6-31 0,-4 1-27 0,2-1-41 0,-4 3-42 0,8-3-72 0,-13-4-84 15,5 5-35-15,3-6-16 0,0 1 13 0,-8-1 26 0,5 1 32 0,-5-5 37 16,0 0 40-16,-5 6 44 0,-3-6 42 0,0 0 45 0,3-6 52 0,-3 1 55 0</inkml:trace>
  <inkml:trace contextRef="#ctx0" brushRef="#br0" timeOffset="-77727.31">26110 11025 0 0,'-14'-4'75'0,"1"-1"117"0,-1 5 70 0,2-4 56 0,-1-1 49 0,7-2 40 0,-2 4 40 0,3-3 33 0,-2 1 29 0,1 1 21 0,6 4 21 0,0 0-5 0,6-6-22 0,-6 2-108 0,7-1-158 0,-2 5-84 0,3-4-45 0,-2-1-31 0,1-1-20 0,4 6-16 0,5-10-17 0,2 5-10 0,-4 1-7 0,6-1-1 0,-1-5-3 0,7 1 2 0,0 3-2 0,1-4-1 0,-4 1-5 16,4 4-13-16,7-5-20 0,-3 5-29 0,1-4-34 0,-5-1-39 0,6 4-42 16,-1-3-57-16,-6 3-64 0,1-3-99 0,-1 5-113 0,1-5-45 0,-3 4-14 0,-4-5 4 15,7 4 17-15,-14 1 26 0,5-5 36 0,-4 5 43 0,-1 1 50 0,0-5 52 16,-5 3 56-16,5 2 64 0,-13-7 69 0</inkml:trace>
  <inkml:trace contextRef="#ctx0" brushRef="#br0" timeOffset="-77475.55">26786 10742 0 0,'0'11'42'0,"0"-7"157"0,-5-4 85 0,5 4 58 0,-8-8 46 0,2 4 41 0,1-4 37 15,5-7 36-15,-7-4 33 0,-2 5 30 0,4-4 26 0,0 1 27 16,5-3 23-16,-8 1-128 0,8 6-212 0,0 0-106 0,-5-6-46 0,5 3-22 16,0 3-5-16,0 4-8 0,-8-3-4 0,8-4-5 0,0 9-9 0,0-3-5 0,0 1-7 15,-8 1-9-15,8 4-9 0,-5-6-10 0,5 6-11 16,-6 0-10-16,-1 6-8 0,1-6-9 0,-7 4-9 0,6 1-9 0,-5 4-8 0,5 3-7 0,-6-4-7 0,-1 2-4 15,2 6-1-15,-2-1 0 0,1 3 3 0,0-3 3 0,0 4 2 0,0-4 5 16,-1 4 1-16,9-4 2 0,-8 4-1 0,8 1 0 0,-4 1-2 0,2-8-1 16,2 7-3-16,-2-4 0 0,7 2 0 0,-7-3-3 0,7 4-1 0,0-4-6 15,0 0-5-15,0 0-7 0,7 0-4 0,0-2-8 0,-2 2-7 0,2 1-6 16,7-7-10-16,-8 6-11 0,6-6-8 0,9 0-17 0,-10 3-20 0,10-8-21 16,-2 7-26-16,1-8-35 0,7 1-40 0,-8 2-57 0,7-6-63 0,-8 0-68 0,11 0-73 15,-10 0-18-15,7-6 5 0,-8 6 19 0,9-4 25 0,-6-5 36 0,-3 0 35 0,1-3 44 16,2-3 46-16,-3 6 53 0,3-9 58 0,-8 2 63 0,6-3 66 0</inkml:trace>
  <inkml:trace contextRef="#ctx0" brushRef="#br0" timeOffset="-77271.14">27146 10659 0 0,'0'-14'31'0,"0"-2"149"0,0 1 83 0,0 1 62 15,-7-6 50-15,7 6 47 0,-8-1 45 0,8 2 42 0,-5-2 39 0,5-1 34 16,-7 7 29-16,7 0 31 0,0-1 25 0,0 5-116 0,0-1-199 0,0 6-104 0,0 0-57 16,0 0-37-16,0 0-24 0,0 0-28 0,0 0-27 0,0 0-20 0,0 0-18 15,0 0-10-15,0 6-3 0,0-1-6 0,0 5-4 0,0-1-5 0,0 0-5 0,7 7-1 16,-7-1 1-16,0-2 3 0,0 7 6 0,0 1 4 0,0-3 5 0,0 7-3 15,-7-1-12-15,7-5-14 0,0 6-22 0,-7-1-16 0,7-3-14 0,-5 3-21 16,5-6-20-16,-8 3-21 0,8-8-23 16,-7 8-22-16,7-6-27 0,0-2-31 0,-5 2-35 0,5 0-45 0,0-4-45 0,0-3-66 15,0 7-70-15,-9-10-35 0,9 5-19 0,9-4 13 0,-9-1 24 0,0-5 33 0,0 4 36 0,0-4 38 16,5 0 40-16,2-4 47 0,1-1 48 0,-8-1 58 0,5 2 59 0,2-7 71 0,0 7 71 16</inkml:trace>
  <inkml:trace contextRef="#ctx0" brushRef="#br0" timeOffset="-76983.25">27202 10824 25 0,'8'-9'131'0,"0"-4"67"0,-8 1 54 16,5-2 47-16,1 4 40 0,-6-3 42 0,7-8 40 0,-1 6 37 0,-6 1 41 15,8-5 38-15,-8 4 36 0,7 0-26 16,-7 2-61-16,5-2-73 0,-5-1-78 0,6 6-43 0,-6 2-31 0,8 2-21 0,-8-3-18 0,0 3-23 0,5 1-24 16,-5 5-21-16,0 0-24 0,0-4-23 15,0 4-18-15,0 0-19 0,0 0-14 0,0 0-16 0,0 0-18 0,0 0-11 0,-5 0-8 0,5 4-5 0,-8 1-1 0,2 4-1 16,6-3 1-16,-12 4 1 0,4 4 0 0,2-4 0 0,-7 5-2 0,0 0-3 16,0-2-7-16,0 2-4 0,-1 0-3 0,-4 0-6 0,5 0-5 0,0 0-4 15,-1 0-4-15,1-2-3 16,1 2-1-16,3-6-4 0,-1 3-1 0,2 1-1 0,2-4 2 0,-1 2 5 0,1-7 3 0,-1 8 5 0,7-8 4 0,-5 1 5 15,5-1 2-15,0 1 0 0,0-1 5 0,0 2 1 0,5-1 3 0,-5-1 6 16,7-4 2-16,-7 5 4 0,6 2 6 0,1-4 3 0,7-3 4 0,-9 6 4 0,9-6 2 16,-2 5 2-16,1-5 2 0,1 4 0 0,6-4 2 0,-3 0-2 0,4 4-1 15,-3-4-2-15,3 0-1 0,-2 6-12 0,1-6-18 0,-1 5-26 0,1-5-33 0,0 4-43 16,-7-4-47-16,0 5-64 0,8-5-72 0,-16 6-114 16,8-2-126-16,-8 2-53 0,4-1-17 0,-4-1 4 0,-5-4 15 0,0 0 30 0,0 0 36 0,0 5 46 0,-5-1 51 15,5-4 59-15,-9 0 64 0,-3-4 72 0,6-1 76 0</inkml:trace>
  <inkml:trace contextRef="#ctx0" brushRef="#br0" timeOffset="-76797.55">27423 11089 0 0,'9'14'70'0,"3"2"182"0,-4-7 104 16,-2 1 73-16,7-5 53 16,-6-1 39-16,5 1 34 0,-5-10 36 0,6 1 32 0,0-1 35 0,0 1 30 0,1-2 28 0,4 2 30 0,-4 4-156 0,6-5-258 0,-1 5-139 15,-7-6-72-15,8 6-34 0,-8 0-16 0,2 6-9 0,-1-6-14 0,-8 5-48 16,3-5 0-16,0 4 0 0,-8 2 0 0,0-2 0 0,0 5-59 0,-8 2-121 15,8-1-77-15,-8-1-153 0,-3 6-181 0,4 0-76 0,-7 0-26 0,2-2 1 16,-8-3 15-16,1 4 23 16,-1 1 25-16,-1-9 42 0,-2 4 48 0,2-5 63 0,-11-5 69 15,6-5 83-15,-6-5 89 0,-2-5 122 0,2-5 112 0</inkml:trace>
  <inkml:trace contextRef="#ctx0" brushRef="#br0" timeOffset="-75540.36">28227 10641 83 0,'5'-6'153'0,"2"0"41"0,-7 3 32 0,0-3 27 0,6 0 21 0,-6-3 25 0,7 0 22 0,-7-1 21 0,0 1 24 0,7 3 22 0,-7-3 23 0,0 3-62 0,7-3-110 0,-7 0-56 0,0 3-32 16,5 2-11-16,-5-7-5 0,0 7-1 0,8-7-1 0,-8 2-2 0,0 5-2 0,0-2-7 0,0-3-2 0,0 3-8 0,0-3-10 0,0 3-5 0,0-3-10 0,-8 5-5 15,8-1-6-15,-5 1-3 0,5-2-2 0,-7 0-2 0,7 3-4 0,-7-3-8 16,0 6-6-16,1-6-6 0,-6 2-6 0,3 4-4 0,-1 0-3 0,2-5-4 16,-5 5-4-16,5 0-1 0,-3 0-7 0,-2 5-8 0,6-5-9 0,-6 4-8 15,-1 2-3-15,1 0-5 0,7-3 0 0,-7 9-2 0,8-3 0 0,-11 0-2 0,11 7 0 16,-8-7-2-16,8 10-1 0,-11-5 1 0,11 2-1 0,-1 2 0 16,-1 3 1-16,1-6 4 0,-2 4 1 0,8 5 2 0,-5-3-1 0,5-3 5 0,0 1-2 0,0 2 3 15,5-3 3-15,3-3 1 0,-8 6 0 0,13-8 4 0,-7 8 2 16,7-6 1-16,0-6-3 0,0 4-3 0,1-2-7 0,6-1-10 15,-1 0-12-15,0-5-17 0,1-1-19 0,-1 1-24 0,1-5-26 0,-1 0-26 0,7 0-25 16,-6 0-37-16,0 0-43 0,4-5-50 0,-3 1-50 0,-3-5-48 0,3 3-46 0,-2-4-8 0,7-1 13 16,-5-2 24-16,-10 4 29 0,9-6 36 0,0 0 37 0,-8 4 37 0,2-2 38 0,-1-3 44 15,-8 1 47-15,11 1 51 0,-11 1 67 0</inkml:trace>
  <inkml:trace contextRef="#ctx0" brushRef="#br0" timeOffset="-74686.51">28563 10620 33 0,'0'-15'118'0,"0"2"54"0,0-2 40 0,0 0 36 16,0-6 32-16,-5 8 30 0,5-2 33 0,-6-5 33 0,-1 6 33 0,2 0 31 0,-4-7 32 15,2 8-30-15,7-2-65 0,-5-6-61 0,-1 6-51 0,-1 2-30 0,7 1-14 16,-6-2-9-16,6 4-10 0,0 7-13 0,0-7-22 15,-8 5-22-15,8-1-28 0,0 6-22 0,0 0-19 0,0 0-16 0,0 0-10 0,8 6-8 0,-8-6-6 0,0 9-8 16,6-3-4-16,-6 3-9 0,7 0-4 0,-1 6-1 0,-6 0 1 0,5-1 4 16,2 6 10-16,-7 1 2 0,9-8 3 0,-4 11-2 15,-5-3-5-15,7 3-4 0,-7-5-4 0,0 5-4 0,6 0-3 0,-6 1-3 16,0-1-1-16,0 1-2 0,0-5-1 0,0 5 2 0,0-7-2 0,0 3 0 0,5-2 1 16,-5-4-1-16,0 0-1 0,0 0 0 0,0-2 0 0,0-4-3 0,0 2 1 15,0-1-2-15,9 0-2 0,-9-5-2 0,0-1 1 0,0 1-1 0,0-5 1 0,0 4 2 0,0-4 4 16,7 0 2-16,-7 0 4 0,0 0 2 0,0 0 3 0,0 0 0 15,0 0 4-15,5-4 1 0,-5-1 1 0,0 1 4 0,6-1-1 0,-6 1 3 0,8-8-1 16,-8 8 0-16,5-7-2 0,-5 2 0 0,8 0-4 0,-8 0-1 0,7-7-2 16,-7 1-1-16,5 6-1 0,2-10 0 0,-7 4-2 0,7 0-1 0,-2 0 0 0,3-4-2 15,-3 4-5-15,3 1-3 0,-2-2-2 0,-1 1-1 0,3 1-2 0,0 6-2 16,-3-4-3-16,-5 9 0 0,8-8-4 0,-3 7-1 0,-5 4-2 0,5 0-1 0,-5 0-2 16,9 0 1-16,-9 4-2 0,0 1 2 0,5 1 0 0,-5-3 3 0,7 9-1 15,-7-4 4-15,6 6 1 0,-6 1 1 0,0 1 5 0,7-2 1 0,-7 1 3 16,6 1 2-16,-6-3 2 0,8 1 1 0,-8 1 1 0,0 1-1 0,5-7-1 0,-5 6-3 15,7-6-2-15,-7 0 0 0,6 3-1 0,-6-8 0 0,6 5 1 0,2-3-2 16,-8-3 2-16,7 3 1 0,-2-6 0 0,4 5 0 0,1-5 0 0,-2 0 4 0,-3 0 1 16,9 0 3-16,-7-5 5 15,6-1-1-15,-7 3 2 0,7-3 1 0,1 2 1 0,-2-5 1 0,-4-3 0 0,3 3 1 0,2 0-1 0,-6-2 3 0,7-2 0 16,-1 3-1-16,-8-5 1 0,9 0 1 16,-7 0-1-16,4-4 3 0,-3 4-1 0,0-3 5 0,-3 3-1 0,2-6 3 15,-7 8 1-15,6-8 3 0,0 1 2 0,-6 1 2 0,0 0-1 0,7-1 2 0,-7 1 1 16,0-2 3-16,0 3 4 0,-7-1 2 0,7 3 4 0,0 2 1 0,0-1 3 0,0 5 2 15,-6 1 1-15,6 3-8 0,0-3-8 0,-6 9-8 0,6-6-8 0,0 6-7 16,-7 6-5-16,7-2-7 0,-5 1-8 0,-3 4-5 0,0 3-7 0,3-3-5 0,-1 5-6 0,-1 6-6 0,1-5-2 16,-2 4 2-16,3 2 6 0,5 3 3 0,-7-6 6 0,7 7 5 15,-6-1 4-15,6-3 2 0,0 2 1 0,0-3 1 0,0 5 3 0,0-7 1 16,6 3 4-16,-6-6 0 0,7 3 2 0,-2-3-1 0,-5 1-5 0,8-3-7 16,-2 2-8-16,7-4-19 0,-8-1-18 0,11-1-18 0,-11 0-21 0,8 0-16 0,0-3-21 15,-5-1-16-15,3-1-19 0,2 2-16 0,2-6-16 0,-3 6-11 16,0-6-12-16,2-6 1 0,-1 6 3 0,-1-6 15 0,2 2 17 0,-1-1 16 0,1-1 21 0,-2-3 17 15,2 0 22-15,-1 5 26 0,-1-11 24 0,0 4 34 0,3 1 33 0,-10-3 31 0,3 2 29 32,-2-4 24-32,-1-4 23 0,3 4 16 0,0 0 17 0,-8-4 12 0,5 1 14 0,-5 3 9 0,0-6 7 0,6 8 3 0,-6-8-1 0,0 6-9 0,0-3-12 15,0 3-10 1,7 5-9-16,-7-5-10 0,0 6-11 0,0-1-9 0,0-1-12 0,-7 8-8 0,7-3-13 0,0 0-7 0,0 6-12 0,0-4-12 0,0 4-14 0,0-5-12 31,0 5-8-31,-6 5-11 0,6-5-7 0,-5 4-5 0,-3 2-7 0,8 0-3 16,-8-3-2-16,3 8-2 0,-1-7-3 0,-2 6 0 0,-4 4 0 0,4-4 1 15,3 1 5-15,-9 2 3 0,9-3 0 0,-8 5 1 0,5-4-1 0,2 4-3 16,-6-7-1-16,3 6-3 0,-3-2-1 0,6 3-2 0,-8-6-1 0,7 0-1 0,2 1-4 16,-1 5 0-16,-1-9-3 0,1 3-2 0,-2 0-1 0,1 0 0 0,7-3 1 15,-5-2 2-15,5 1 0 0,-7 1 1 0,7-2 0 0,0 2 1 0,0-6 3 0,0 5 2 16,7-1 4-16,-7 0 6 0,5-4 5 0,2 5 1 0,1 1 5 0,-2-6 2 16,1 4 0-16,4-4 4 0,5 5 1 0,-5-5 3 0,1 6-1 0,4-6 2 15,-5 3 0-15,10-3-3 0,-9 7-2 0,8-7-7 0,-8 5-13 0,2-5-13 16,7 4-21-16,-10-4-22 0,10 5-26 0,-9-5-24 0,-1 4-27 0,5-4-30 15,-3 6-32-15,-8-6-39 0,9 0-38 0,-7 0-69 0,-2 0-78 0,1 0-63 0,2 0-51 16,-3-6-5-16,3 6 16 0,-8-4 32 0,5-1 36 0,-5-4 39 0,8-1 43 16,-8-1 44-16,0 1 46 0,0 1 51 0,6-6 51 0,-6 0 65 0,0 0 79 0</inkml:trace>
  <inkml:trace contextRef="#ctx0" brushRef="#br0" timeOffset="-74357.7">29548 10459 0 0,'6'-10'51'0,"1"1"118"0,-7 0 66 0,8-3 53 0,-8 3 45 0,5-6 39 0,1 6 33 0,-6-1 33 0,8 1 33 0,-3-3 28 0,2 3 28 0,-1 0 10 0,2 0-2 0,-8-1-92 0,13 5-142 0,-8-1-72 0,-5-4-38 0,8 5-26 0,-2 1-21 0,1-1-15 0,-7 5-14 0,6 0-13 0,-6-4-16 0,0 4-6 0,0 0-6 0,0 0-4 0,0 0-6 0,0 4-8 0,0 1-11 16,0 4-7-16,-6-2-7 0,6 2-7 0,-7 0-4 0,7 0-2 0,-6 6 2 0,-2-6 0 15,8 7 0-15,-5-1-4 0,-2-6-5 0,1 12-6 0,-2-6-2 0,2-2-2 16,-1 2-2-16,2 0-2 0,-3 0 1 0,2-2-2 0,1 2 1 0,5 0-1 16,-8 4 1-16,8-4 0 0,0-1-1 0,-7 2 3 0,7-2 1 0,7 2 0 0,-7-1 1 15,8-2 2-15,-8 2 1 0,5 0 1 0,1 0 2 0,2-2 1 0,4-2-1 16,-6 4 2-16,8-5 0 0,-7 3 0 0,-2-2-1 0,9-2-3 0,-7-3 0 15,-1 4-1-15,-1-5-2 0,-5-1-2 0,7 1-2 0,-7-1 0 0,9 2 0 0,-9-6-1 16,0 0 1-16,0 0-1 0,-9 3-1 0,9-3-9 0,0 6-12 0,-7-6-14 16,2 0-18-16,5 0-16 0,-6 0-21 0,-1 0-15 15,-7 0-20-15,9 0-16 0,-2-6-20 0,-7 6-19 0,8-3-18 0,-6 3-20 16,4 0-16-16,2-6-14 0,1 6-13 0,-3-4-27 0,1-1-30 0,1 5-32 0,6-4-30 0,-8 4-25 0,8-5-24 16,0 5 7-16,0-7 17 0,0 7 25 0,0-9 32 0,0 4 31 15,8-5 33-15,-8 5 36 0,6 1 36 0,1-5 48 0,1-1 49 0,3 4 47 0,2-3 64 0</inkml:trace>
  <inkml:trace contextRef="#ctx0" brushRef="#br0" timeOffset="-73438.02">29770 10577 105 0,'5'-11'192'16,"2"1"59"-16,1 1 50 0,-3 0 43 0,-5-1 40 0,7 5 38 0,-7-5 40 0,7-1 38 16,-7 2 34-16,0 5 37 0,5-2 33 0,-5 2-68 0,0-1-121 0,0-1-80 15,0 3-61-15,0 3-31 0,8 0-23 0,-8 0-21 16,0 0-21-16,0-6-22 0,0 6-25 0,0 0-21 0,0 0-21 0,0 0-14 0,0 0-14 0,0 0-11 16,0 6-8-16,0-3-8 0,0 3-14 0,8-1-4 0,-8 5-7 0,0-1 0 0,0 0 1 15,5 7 3-15,-5-7 1 0,0 10 4 0,6-4 0 0,-6-1-1 0,7 6-8 16,-7 0-8-16,5-5-10 0,-5 4-6 0,9 1-4 0,-4-4-6 0,-5 2-1 15,7-3-2-15,-1 0-5 0,-6 0-5 0,5-7 0 0,3 3-2 0,0-2 0 16,-3 0 3-16,-5-2 6 0,7-2 6 0,0-1 7 16,-2-4 7-16,3 5 4 0,-8-5 6 0,7 0 5 0,-2 0 3 0,2-5 7 0,0 1 6 0,-2-1 1 0,3-2 4 15,-3 4-1-15,3-8 2 0,-2 1 2 16,-6 1 0-16,7-6 0 0,-1 5 0 0,1-5 2 0,-1 6-3 0,-6-6 0 0,7-4 0 0,-7 4-4 0,6 1-1 16,-6-2-2-16,5-3-1 0,-5 5-4 15,9-5 1-15,-9 4-6 0,0 0-3 0,7-4-6 0,-7 4-4 0,5 0-4 0,-5 6-7 16,0-6-6-16,0 6-6 0,8-3-6 0,-8 8-11 0,0-5-11 0,0 4-12 0,0 5-14 0,5 0-13 15,-5 0-13-15,0 0-12 0,0 0-14 0,0 5-13 0,0-1-13 0,0 1-13 0,0-1-16 16,0 8-12-16,0-9-18 0,0 8-8 0,0-1-8 0,0 3-4 0,0-2 1 16,0 4 10-16,0-5 12 0,-5 3 14 0,5-2 15 0,0-2 17 15,0 0 20-15,0 3 20 0,5-4 23 0,-5-3 26 0,6 4 29 0,-6-3 34 0,8 0 31 0,-3-3 32 16,-5-3 29-16,7 6 22 0,-1-6 17 0,2 6 17 0,-2-6 18 0,1 0 17 16,-2 0 15-16,4-6 16 0,-4 6 12 0,0-6 9 0,3 3 4 0,-1 3 3 15,-1-6-2-15,-6 0-2 0,8 2-4 0,-3-6-5 0,0 6-8 0,-5 0-9 16,8-2-11-16,-2-3-16 0,-6 3-13 0,7-3-16 0,-7 3-16 0,0 1-18 15,6-5-11-15,-6 7-16 0,0-3-13 0,0 2-38 0,7-1-28 0,-7-1 0 16,0 2 0-16,0 4 0 0,0 0 0 16,0 0 0-16,0 0 0 0,0 0-19 0,0 0-23 0,0 0-2 0,0 0 0 0,0 4 2 0,0 7-1 0,0-7 2 0,0 5-1 15,0 1 6-15,6 1 4 0,-6 4 7 16,0 0 7-16,0-7 5 0,0 6 8 0,8 1 3 0,-8 1 4 0,0-2 0 16,0-4 1-16,5 5-1 0,-5-6 1 0,0 1-1 0,8-1 0 0,-8 2-1 0,0-7 0 0,5 7 2 0,-5-7-1 0,0 2 4 15,8-1 3-15,-8-5 1 16,6 4 5-16,-6-4 2 0,0 0 5 0,0 0 1 0,5 0 4 0,-5 0 1 0,7-4 2 15,-7 4 1-15,8-5 0 0,-8-1 0 0,6 2 0 0,-6-7-1 0,6 7-1 0,-6-7-5 0,7 7-4 16,-2-5-9-16,-5 0-11 0,7-3 0 0,-7-3 0 0,9 6 0 0,-4 0 0 16,-5-7 0-16,6 7 0 0,1-6 0 0,-7 6 0 0,5-7 0 15,4 2 0-15,-9 4 0 0,5-5 0 0,2 6 0 0,-1-6 0 0,-6 5 0 0,5-4 0 0,-5 4 0 16,8 1 0-16,0 0 0 0,-8 3-2 0,5-4-14 0,-5 5-6 0,6 1-2 0,-6-1-5 16,8 5-6-16,-8 0-3 0,0-4-2 0,0 4 0 0,0 4 0 0,5-4 0 15,-5 5 1-15,0-1-1 0,0 1 2 0,0 5 3 0,8-1 1 0,-8 2 2 0,0-1 3 16,0-1 3-16,0 6 5 0,7 0 0 0,-7-2 2 0,0-3-4 0,0 5-1 15,0-1-3-15,0-2-5 0,0 1-2 0,0 2-7 0,0-6-3 0,0 3-5 16,0-3-4 0,0 0-4-16,0 1-5 0,0-5-3 0,0-1-3 0,5 8 0 0,-5-9 3 0,0 3 4 0,0-6 4 0,0 4 3 0,0-4 7 0,7 0 6 15,-7 0 7-15,0 0 2 0,0 0 2 0,7-4-3 0,-7 4-5 0,0-6-9 0,0-3-8 16,0 3-11-16,0-3-13 0,0-1-16 0,0-4-16 0,0-2-23 0,0 7-25 16,0-6-25-16,-7 2-26 0,7-2-28 0,-7 0-28 0,7 0-25 0,-5-4-16 0,5 4-14 15,-7 0-9-15,7 0-10 16,0 0-11-16,-8 0 5 0,8 2 6 0,0-2 23 0,0 0 27 0,8 0 35 15,-8 0 37-15,0 2 53 0,0-2 58 0,7 0 57 0,-7 0 60 0,5 6 51 0,-5-7 45 0,0 7 47 0,7-6 46 0,-7 6 35 0,7 0 34 16,-2-3 29-16,-5 3 31 0,8 3 19 0,-8-1 17 0,5 7-11 0,-5-6-25 16,0 1-30-16,8 5-34 0,-8 0-22 15,0 0-17-15,6 0-6 0,-6 5-3 0,5 1 7 0,-5-3 11 0,7 1-1 0,-7 2-6 0,9 3-6 0,-9-4-8 0,5 5-2 16,2 1-4-16,-7-1-8 0,6-1-13 0,-6 7-16 16,5-7-17-16,4 6-21 0,-9-2-22 0,7 1-19 0,-7-2-18 0,5 1-15 0,-5 2-40 0,0 0-18 15,6 0 0-15,-6 0 0 0,0-2 0 0,-6 2 0 0,6-4 0 0,-5 3 0 16,-2 6-96-16,-2-5-65 0,4-2-60 0,-8 2-77 15,-8 0-87-15,2 6-114 0,1-8-120 0,-1 2-47 0,-9-6-13 0,1 7 10 0,4-7 21 0,-9 0 35 16,-2-3 46 0,2-1 55-16,-2-5 61 0,8-5 68 0,-6-5 72 0,1 1 83 0,-10-6 82 0</inkml:trace>
  <inkml:trace contextRef="#ctx0" brushRef="#br0" timeOffset="-71943.27">20606 11748 74 0,'0'0'151'0,"6"-5"47"0,-6 5 37 0,0 0 35 0,0 0 30 0,8-4 32 0,-8 4 27 0,0 0 29 0,0 0 26 0,0-5 30 0,0 5 26 0,0 0-54 0,0 0-102 0,0 0-57 16,0 0-30-16,0-6-14 0,0 6-8 0,0 0-5 0,0 0-10 0,0-4-8 0,0-1-7 0,0 5-7 0,0-4-8 0,0-1-6 0,0-2-5 0,-8 7-10 15,8-3-9-15,0-3-14 0,0 1-14 0,-6 1-10 16,6 4-10-16,0-6-5 0,0 3-5 0,-5 3-5 0,5 0-4 0,0-6-8 0,0 6-9 0,0 0-11 16,0 0-11-16,0 0-9 0,0 0-9 0,0 0-6 0,0 6-6 0,0-6-4 0,-8 3-4 15,8 3-6-15,0-2 0 0,0 7-6 0,0-1 1 0,0-1 0 0,0 0 2 16,8 6 4-16,-8 1 3 0,0-2 3 0,5 1 6 16,-5-2 1-16,6 8 4 0,2-6-1 0,-8 3 0 0,5-2 1 0,3 3 1 0,-3-5-1 0,9 2 1 15,-9-2 1-15,2 0-1 0,6-4 1 0,1 6 0 0,-9-7 0 0,11 1 0 0,-5-1 1 16,1 0 3-16,4-3 1 0,-5 0 1 0,2-3 1 0,0 3 2 0,0-6 3 15,8 6 1-15,-8-6 0 0,-2-6 2 0,4 6 1 0,-3-6-1 0,8 3 2 0,-7-9-1 16,-2 8 2-16,5-7-1 0,-3 4-1 0,-3-4 2 0,4-5-1 16,-1 7 2-16,0-6 1 0,-5 6 3 0,4-6 1 0,-5 0 6 0,6 2 2 0,-6-2 3 15,-7-1-2-15,5 2 2 0,4 0-1 0,-9 0 0 0,0-2-3 0,5-4 0 0,-5 7-6 16,-5-3-7-16,5-4-12 0,0 7-10 0,-9-8-11 0,9 6-12 0,-5 6-14 16,5-6-9-16,-7 5-15 0,7 1-12 0,0 0-17 0,-6 3-18 0,6 1-21 15,0 1-25-15,0 4-24 0,0 0-26 0,0 0-26 0,-7 4-26 0,7 1-28 16,0 1-27-16,0-2-42 0,0 5-49 0,0-4-61 0,0 11-66 0,7-7-12 15,-7 6 13-15,6 0 27 0,-6 0 36 0,7-2 43 0,-7 2 42 0,5-6 47 0,4 7 46 16,-4-1 45-16,-5-1 48 0,5-4 55 0,3-1 62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55:54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21615 11792 27 0,'0'0'57'0,"0"0"22"0,0 0 27 0,7 0 26 0,-7 0 31 0,0 0 27 0,0 0 25 0,6 0 17 15,-6 0 11-15,0-4 4 0,0 4-3 0,8 0-4 0,-8 0-7 0,0 0-11 0,0 0-14 16,0 0-18-16,6 0-18 0,-6 0-17 0,0 0-19 0,0 0-9 0,0 0-9 16,0 0 1-16,0 0 0 0,0 0 1 0,0 0 2 0,0 0 2 0,0 0 4 15,0 0-4-15,0 0-3 0,0 0-6 0,0-5-8 0,-6 5-10 0,6 0-11 0,-8-6-14 16,2 6-11-16,6 0-14 0,-7-4-15 0,-7 4-12 16,9 0-12-16,-2-5-10 0,-4 5-10 0,3 0-2 0,-5 0-4 0,0 0 3 0,7 0-2 0,-9 0 1 15,3 0 3-15,0 0-1 0,-1 0 2 0,5 5-2 0,-3-5-1 0,-4 4 1 16,9-4-5-16,-7 6 1 0,8-6-5 0,-3 5 1 0,0-1 0 0,3 1-1 15,-1-1 1-15,-1 2-2 0,1 0 4 0,6-3-1 0,-8 3 0 0,8 3 2 0,-5-3 0 16,5-2 4-16,-7 5 0 0,7-4 2 0,0 5 6 0,0-4 0 0,0 3 4 16,0-3 0-16,0 3 2 0,0-5 4 0,0 7 0 0,0-7 2 0,7 2 2 15,-7-1 1-15,5-1 1 0,-5 1 2 0,0-1 2 0,8 2 2 0,-8-2 0 16,6 1 1-16,1-5 1 0,-7 5-1 0,6-5 1 0,-6 0-2 0,5 4 2 0,3-4-2 16,0 0 1-16,-8 0 0 0,5 0-1 0,2-4 3 0,-1 4-3 0,8-5 3 15,-7 5-2-15,-2-5 3 0,1 1-1 0,2-2 2 0,5 2 1 0,-8-5 2 16,2 4 1-16,5-5 1 0,-4 4 3 0,5-3 3 0,-6 0 2 0,-1-1 2 0,7-1 6 15,-5 1 1-15,-3 1 6 0,8-6 4 0,-8 6 3 16,4-6 6-16,3 5 6 0,-12-4 4 0,14 4 0 0,-8-4 1 16,-6-2-2-16,7 1-2 0,-2 2-1 0,3-2-6 0,-8 0-3 0,6-4-7 0,-6 5-5 0,5-7-6 0,-5 6-5 0,8-5-8 15,-8 2-7-15,0 3-8 0,7-6-1 0,-7 8-1 0,0-2-3 0,0 1 0 16,0-2-6-16,0 1 1 0,0 2 0 0,-7 2-2 0,7 1 0 0,-8 1-2 16,8-6 1-16,-5 6-1 0,5 0-1 0,-6 3-1 0,6-4 1 0,-8 1-2 15,8 3 0-15,-5 1-3 0,-2 1 0 0,7-1-2 0,0 1-6 0,-6 4-1 0,6 0-4 16,0 0 1-16,-8 4-1 0,8 1 0 0,-6-1-1 15,6 7 1-15,0-2-1 0,-7 7 2 0,7-3-1 0,0 2 2 16,-5-1 2-16,5 7 3 0,0-2 4 0,0-4 3 0,-9 4 1 0,9 1 4 0,0-1-1 0,0-4 2 0,9 4 0 16,-9 2-1-16,0-8 1 0,0 7 0 0,5-4 1 0,-5-2-1 0,7-1 2 0,-7 2 0 15,6 6 0-15,2-12 2 0,-8 6 1 0,6-2-3 0,1 3 2 0,-2-7 1 16,3 6 0-16,-2-6-1 16,7 6 2-16,-6-4 1 0,-2-1-1 0,9 3-1 0,-9-1 0 0,8-3-2 0,-5 0 1 0,-2 1-3 0,7-1 0 0,-5-4 0 0,5 5-2 15,-8-4 1 1,9-1 0-16,-9-1 1 0,2 1 0 0,6-5 1 0,-6 0 2 0,5 0 1 0,-5 0 3 0,2 0 2 0,2-5 6 0,-4 1 7 0,-2-1 6 0,9-1 7 15,-7 2 3-15,-1-7 4 0,-1 7 1 0,3-5 3 0,0-1 1 0,-3-1-3 16,1 1 2-16,1 1-1 0,-1 0-1 0,-6-1-4 0,8-4-4 0,-1 2-6 16,-7-1-6-16,5-2-7 0,1 1-3 0,-6-2-4 0,8-3-3 0,-8 5-2 15,5-7-2-15,-5 2-2 0,8 1-1 0,-8-3-1 0,0 2-2 0,5-6 0 0,-5 5-1 16,8-5 0-16,-8 7 2 16,0-1-3-16,6-2 1 0,-6 2-1 0,0 5 0 0,5-2-1 0,-5 2 1 0,0 4-2 0,0 1 5 0,7 3-3 0,-7 3-1 15,0 3-3-15,0 0-4 0,0 0 0 0,0 0-6 0,0 0 0 0,0 0-2 16,-7 3 2-16,7 3-1 0,0-2 3 0,-5 7-3 0,5 4 1 0,0-2 1 0,0 7 0 31,-6-4 1-31,6 8 3 0,-8-5 7 0,8-1 0 0,0 7 5 0,0-5 1 16,-5 5 1-16,5-6 1 0,0 5 0 0,0-3-1 0,0-8 1 0,0 8-1 15,0-3 2-15,0 2-1 0,0-4 0 0,0-3 0 0,0 2 1 0,5 0-2 0,-5 0-2 16,8 0-9-16,-8-6-12 0,6 7-14 0,-1-7-15 0,2 0-17 0,1 1-17 16,-2-1-21-16,1 2-22 0,-1-7-26 0,-1 7-24 0,11-7-30 0,-11 1-30 15,1-1-40-15,1-4-46 0,-2 6-35 0,4-6-27 0,-2 0-33 0,-2 0-32 0,1-6 1 16,-6 6 19-16,0 0 28 0,0 0 32 0,0-9 37 0,0 5 36 0,-6-1 42 15,6-1 39-15,-5 2 47 0,-2-7 47 0,-2 7 45 0,4-5 61 0</inkml:trace>
  <inkml:trace contextRef="#ctx0" brushRef="#br0" timeOffset="157.13">21962 11792 0 0,'-15'-4'1'0,"2"4"100"15,7-5 70-15,1 5 46 0,-11 0 40 0,11 0 33 0,-1-6 34 0,-1 6 27 0,7 0 23 16,0 0 20-16,-5 0 14 0,5 0 13 0,0 0 11 0,0 0-78 0,0 0-129 16,0 0-64-16,0-4-30 0,5 4-18 0,-5-5-9 0,7 5-10 0,-1 0-13 15,-1 0-9-15,3-4-7 0,0 4-2 0,-3 0 2 0,8-5 0 0,1 5 3 0,-2-7-6 16,2 7-6-16,-1-4-14 0,6 4-21 0,-7-5-30 0,9 5-37 15,-2-4-39-15,-6 4-47 0,5-5-75 0,3-1-87 0,-2 2-77 0,-6 4-69 0,6-5-24 16,1 1-4-16,-1-1 9 0,-5-2 15 0,-1 4 21 0,0-8 27 0,0 7 37 16,0-2 45-16,-8-3 50 0,4 5 55 0,-2-7 70 0,-2 1 79 0</inkml:trace>
  <inkml:trace contextRef="#ctx0" brushRef="#br0" timeOffset="378.69">22404 11846 0 0,'0'9'1'0,"0"7"117"0,0-7 93 0,0 1 59 0,0-1 41 15,0-4 22-15,0 1 11 0,0-2 11 0,0-4 10 0,0 0 12 0,6 0 21 16,-6 0 22-16,0 0 29 0,8 0-70 0,-8 0-123 0,0 0-82 0,5-4-59 16,-5 4-17-16,0 0 7 0,0 0 15 0,0-6 23 0,0 6 14 0,0 0 9 0,0 0 1 15,0 0-6-15,0-5-13 0,0 5-17 0,5-4-20 0,-5-1-17 0,0 5-21 16,9-4-23-16,-9 4-19 0,5-6-17 0,-5 6-14 0,7-4-10 0,1 4-6 16,-3-5-7-16,2-1-11 0,0 6-19 0,6-3-21 0,-8-4-23 0,9 7-34 0,-9-5-34 15,11 5-46-15,-5-4-51 0,1 4-78 0,-4 0-85 0,5-5-54 0,0 5-38 0,1 0-4 16,-9-4 11-16,8-2 26 0,0 6 33 0,0-4 39 0,-5-1 43 0,3-1 47 15,4-3 50-15,-9 3 57 0,7-3 58 0,-8 0 69 0,3 3 81 0</inkml:trace>
  <inkml:trace contextRef="#ctx0" brushRef="#br0" timeOffset="773.84">22913 11616 0 0,'0'0'42'0,"0"0"153"0,0 0 79 0,0 0 53 0,0 0 38 0,0 0 29 15,0 0 26-15,0-4 22 0,0-1 21 0,0-6 19 0,0 6 15 0,0-4 17 0,0 5 14 16,0-2-124-16,5 1-202 0,-5-4-94 0,0 9-33 0,0-4-11 15,0 4 1-15,0-6 3 0,0 0 4 0,0 3 2 0,-5 3-3 0,5-6 0 0,0 2-3 16,0 4-3-16,-8 0-3 0,8-5-13 0,-5 5-12 0,5 0-13 16,-8 0-14-16,0 0-10 0,8 0-10 0,-5 5-8 0,-1-5-4 0,-2 4-5 0,3 2-2 0,-3-6 0 15,3 3-1-15,-2 9 3 0,-5-8 2 0,5 5 1 0,-1-4 4 0,3 5 3 16,-2-1-1-16,0 3 4 0,-5-3-1 0,3 0 2 0,9 1 1 0,-5-1-2 16,-1 3 2-16,-1-3 2 0,7 0-2 0,0 0 1 0,-5 1 1 0,5 1-2 15,0-1 1-15,0-1 2 0,5 0 0 0,-5 2 2 0,7-2 0 0,-7 2 2 16,6-2 0-16,-1 0 2 0,4 2 1 0,3-2 3 0,-5 1 0 0,5-1 3 0,3 2 2 15,-3-7 1-15,0 6 2 0,1-1-2 0,1 3 2 0,-1-3 0 0,0 0 2 16,0-3 0-16,1 3 3 0,-2 0-1 0,1 1-1 0,1-4 2 0,-9-1-2 16,2 4-1-16,7-5-1 0,-8 2-2 0,-6-2-1 0,7 1 1 0,-2 0-1 0,-5-1 4 15,0-4 1-15,0 0 0 0,0 0 6 16,0 6 0-16,0 0 5 0,-5-2 3 0,5-4 0 0,-7 5 3 0,1-5 2 0,-2 6 0 0,-5-2-1 0,8-4-2 0,-9 3-10 16,1-3-12-16,1 6-19 0,-2-6-17 0,1 0-19 0,0 0-18 0,0 0-20 15,-1 0-19-15,1 0-19 16,8-6-18-16,-9 6-16 0,9-3-14 0,-10 3-13 0,10 0-13 0,5-4-13 0,-7 4-29 0,7-6-33 0,0 6-23 0,0 0-23 0,0-5-15 15,7 1-10-15,-2 4-16 0,3-6-15 0,-1 0 8 0,-2 6 17 0,9-4 22 16,-9-1 25-16,8 0 29 0,6-5 32 0,-3 6 44 0,-3-1 45 0,6-4 40 16,-7 3 35-16</inkml:trace>
  <inkml:trace contextRef="#ctx0" brushRef="#br0" timeOffset="1199.61">23355 11759 99 0,'0'0'191'0,"0"0"61"0,-8 0 44 0,8 0 38 15,-5 0 35-15,-2 0 33 16,0 0 37-16,7-7 32 0,-5 7 32 0,-2-4 30 0,-1-1 29 0,-5 1-67 0,7 4-121 0,6-5-87 0,-5 5-72 0,-3-6-35 15,8 6-17-15,-7 0-16 0,7 0-13 0,0-4-18 0,0 4-20 0,0 0-19 16,0 0-16-16,0 0-18 0,0 0-15 0,0 0-13 0,0 0-10 0,0 0-10 16,-6 4-3-16,6-4-7 0,0 6-3 0,0-1 1 15,-6-1-2-15,6 1 2 0,0-1-1 0,0 8 4 0,0-8 1 0,0 5-2 0,0 2-5 0,0-2-7 0,0-5-12 16,0 8-11-16,6-3-11 0,-6 0-10 0,0-3-9 0,6 3-7 0,-6 0-12 16,7 1-5-16,-7-4-3 0,8-1-4 0,-3 5-1 0,1-6 4 0,-6 1 8 15,8-1 9-15,-3-4 13 0,10 5 11 0,-10-5 11 0,2 6 11 0,5-6 10 16,-4-6 11-16,5 6 13 0,-2-5 8 0,-4 5 9 15,7-4 7-15,-1-5 11 0,1 3 10 0,-2 2 9 0,2-7 11 0,-9 1 9 0,8 1 8 0,-6 0 9 0,5-6 5 16,-4 6 5-16,-1-3 4 0,-2-1 4 16,3-2 1-16,-2 1-2 0,-6-2-2 0,5 1-9 0,-5 2-5 0,0-2-11 0,0 0-7 0,-5 0-10 0,5 0-7 0,-6 0-8 15,6 2-5-15,-8-2-5 0,3 6-7 0,5-3-6 0,-7 8-8 16,-1-5-1-16,3 3-6 0,-2 6-5 0,0-5-2 0,2 10-3 0,-8-5-4 0,5 6-1 0,2-2-1 16,-6 5-4-16,3 3 1 0,-2 1-5 0,4 2-1 0,-7-1 3 0,7 2-1 15,2-1-2-15,-8 3-1 0,7-2-2 0,-2 2-2 0,3-3-2 0,-2 1-2 16,0-2-4-16,7 1-4 0,-5-2-3 0,5 2-2 15,0 0-7-15,0-5-3 0,0-1-5 0,0 6-3 0,5-4-5 0,-5-7-5 0,7 6-5 0,0-1-11 0,-2 2-10 16,3-7-16-16,-2 7-16 0,1-7-21 0,4 1-19 0,5-1-33 0,-4 2-42 16,-1-2-46-16,-2 1-45 0,9-5-40 0,-5 5-37 0,0-5-5 0,1 0 14 15,-1 0 20-15,-1 0 26 0,-4-5 33 0,3 5 34 0,-3-5 35 0,5 1 38 0,-7-2 45 16,1 2 47-16,7-1 51 0,-9 1 65 0</inkml:trace>
  <inkml:trace contextRef="#ctx0" brushRef="#br0" timeOffset="1672.28">23634 11837 0 0,'6'-6'11'0,"-6"6"125"0,0 0 74 0,0 0 56 0,-6-4 46 0,6-1 41 0,0-1 36 15,0 6 36 1,0-3 32-16,-5-9 27 0,5 12 27 0,0-4 23 0,0-1 19 0,-8 1-94 0,8-1-160 0,0 5-86 0,0-6-48 0,0 2-32 0,0-1-21 0,0 1-18 16,0 4-15-16,8-5-13 0,-8-2-12 0,0 7-8 0,0-4-6 0,0 4-6 15,0-5-3-15,0 5-4 0,0 0-5 0,0-4-5 0,0 4-3 0,0 0-6 16,0 0-6-16,0 0-6 0,0 0-2 0,5-5-4 16,-5 5-1-16,0 0-3 0,6 0-1 0,2 5 2 0,-8-5-2 0,5 4 2 0,11-4-1 0,-11 5 2 15,0-1 1-15,3 3 5 0,5 2 3 0,-7-4 3 0,7 5-1 0,-6-5 1 16,7 4-3-16,-9 1 0 0,2-1-2 0,-1 2-1 0,0 3-2 0,1-5 3 0,1 3-1 15,-3-3 1-15,1 6 2 0,-6-6-3 0,8 6-3 0,-8-5-3 0,5 4-10 16,-5-4-5-16,7-1-7 0,-7 6-6 0,0-5-5 0,8 1-2 0,-8-4-3 16,0 4-3-16,0-1-3 0,6-4 1 0,-6-3-2 0,0 3 2 0,0-6 2 15,0 6 9-15,0-3 10 0,0-3 10 0,-6 6 11 0,6-6 9 0,0 0 7 16,0 4 7-16,-8-4 5 0,8 0 4 0,-7 0 8 0,2-4 2 0,5 4 6 16,-8 0 6-16,2-6 7 15,6 3 6-15,-5 3 4 0,5-6 1 0,-8 0 7 0,8 3 2 0,-7-3 3 16,1-4 0-16,6 5 0 0,0-4-1 0,0-1-3 0,-6 5-1 0,6-5-2 0,0-5-7 0,0 6-6 0,0-1-6 0,0-4-7 0,6 4-4 0,-6-5-6 15,0 0-5-15,6 0-4 0,-6 5-3 0,7-4-4 0,1 4-2 0,-8-5-4 16,5 6-2-16,1-1-3 16,2-4-2-16,-3 8-4 0,2-3-2 0,1 0 1 0,-2-2-4 0,0 6-5 0,1 1-4 0,-2-1 2 0,9-1-3 0,-7 6 4 0,4-4 1 15,-4 4 1-15,7 0 1 0,-1 4 2 0,1-4 1 0,-7 6 3 0,4-1-1 16,2-1 2-16,0 5 1 0,1-2 4 0,-2 2 1 0,1 0 0 0,-5-3 1 31,3 8-1-31,5-4-1 0,-11-1 0 0,1 2-1 0,1-1 0 0,-2-1-1 16,4 0-2-16,-9 1-3 0,7 5-7 0,-7-5-5 0,5-1-11 0,-5 2-9 0,0-1-7 15,0-1-13-15,0-4-13 0,-5 5-17 0,5-1-19 0,0-4-20 16,-7-1-26-16,7 8-26 0,-9-8-26 0,9 1-40 0,0 1-48 0,-5-2-51 0,5-1-53 16,0-3-41-16,0 11-32 0,0-7 1 0,5-4 13 0,-5 6 29 0,9-6 29 0,-2 0 36 15,-2 0 39-15,1 0 41 0,-1 0 41 0,3 0 52 0,5-6 54 0,-6 2 54 16,5-7 71-16</inkml:trace>
  <inkml:trace contextRef="#ctx0" brushRef="#br0" timeOffset="2177.57">24346 11816 0 0,'0'0'31'0,"0"-3"147"0,0 3 78 0,-9-12 58 0,9 12 43 0,0-4 38 0,0-1 35 0,-5 1 31 16,5-1 28-16,0-1 26 0,0-3 23 0,0 5 23 0,0-1 24 0,0 5-118 16,0-7-193-16,0 7-94 0,0-4-44 0,0-1-20 0,0 5-8 0,0-4-10 15,0 4-10-15,0-5-8 0,0 5-7 0,0 0-4 0,0-6-9 0,0 6-8 0,-7 0-9 16,7-4-11-16,0 4-8 0,-6 0-10 0,6 0-11 0,-8 0-8 0,2 0-7 16,-1 4-4-16,7-4-8 0,-5 6-1 0,-9-1-4 0,9-1 2 0,-3 1-2 15,-4 6 3-15,3-6 2 0,4 4 3 0,-8 1 1 0,7-5 4 0,-1 4-2 0,1 1 1 16,-1-1-4-16,1 2-4 0,-2-1-4 0,3-1-4 0,-3 0-4 0,8 1-3 15,-5 1-3-15,5-7-5 0,-7 6-3 0,7-1-5 0,0 2-5 0,-7-7-2 16,7 7-3-16,0-2-2 0,0-5 3 0,7 6 2 0,-7-5 4 0,0 0 6 16,7-1 3-16,-7 2 7 0,5 4 4 0,3-10 5 0,-3 5 7 0,3 1 5 15,-2-6 8-15,1 4 10 0,6-4 13 0,-7 0 8 0,7 0 12 0,1-4 10 0,-7 4 8 16,11-6 11-16,-12 1 6 0,7 1 7 0,0-8 5 0,1 8 6 0,-2-6 8 16,2 0 4-16,-1 1 4 0,0 0 1 0,-5-1-6 0,2-5-1 0,-2 0-5 0,-2 6-6 15,1-7-7-15,1 2-8 0,-3 0-6 0,-5 0-9 0,6-7-4 16,-6 2-8-16,8 5-9 0,-8-6-6 0,0 0-6 0,0-5-5 15,0 7-4-15,0-6-3 0,0-1-6 0,-8 5 0 0,8-5 0 0,0 6-3 0,0-5 2 0,-6 9 0 0,6-4 0 16,0 4 2-16,-5 0 3 0,5 0-2 0,0 6 2 0,-8-1 0 0,8 1-1 16,0 3 1-16,0 1-1 0,0 1-4 0,-7-2-6 0,7 6-3 0,0 0-4 0,0 0-6 15,0 0-1-15,0 0-3 0,0 0-3 0,0 6 1 0,0-2-1 0,-6 7 1 16,6-2 2-16,-8 1-1 0,8-1 2 0,-5 6 4 0,5 3 3 16,-5 3 4-16,5-2 5 0,0 2 6 0,-8-3 1 0,8 1 3 0,0 2-1 0,0-2 1 15,0 2-1-15,0-3 1 0,0 1-2 0,0 2 0 0,0-3 0 0,0-3-1 16,8 6-2-16,-8-8-13 0,0 7-16 0,5-4-19 0,-5-2-24 0,5 5-23 15,-5-3-19-15,8-2-27 0,-8 0-28 0,6 0-31 0,-6-4-38 0,7 5-47 0,1 0-51 16,-8-6-73-16,5 6-80 0,1-5-25 0,-6 1-1 0,8-4 19 0,-8 4 31 16,5-7 34-16,3 2 35 0,-8-6 39 0,0 0 43 0,5 0 47 0,-5-6 47 0,8 2 55 15,-2-7 55-15</inkml:trace>
  <inkml:trace contextRef="#ctx0" brushRef="#br0" timeOffset="2540.94">24846 11652 85 0,'0'-7'146'0,"0"2"40"0,0 1 29 0,5-1 26 0,-5-5 28 0,0 1 28 0,0 4 29 0,8-6 28 0,-8 6 29 0,0-4 27 16,0 5 30-16,0-7-63 0,7 7-109 0,-7-1-52 0,0 1-21 0,0-2-11 15,0 6-2-15,0-6-9 0,0 3-7 0,0 3-13 0,0-6-11 0,0 6-18 16,0 0-13-16,-7-4-16 0,7 4-17 0,0 0-15 0,0 0-17 0,0 0-14 0,0 0-13 16,0 0-5-16,0 0-9 0,-8 4-7 0,3 2-4 0,5-3-5 0,-6 3-3 15,-2 4-4-15,3-1 0 16,-3 2-2-16,3-2 2 0,-3 7 4 0,2-3 2 0,1-2 2 0,-2 2 4 0,-1 2 0 0,2 0 0 0,0-6 1 0,-1 6 1 16,2 1-1-16,-2-2 0 0,7 1 1 0,-9-2 0 0,4 3 0 0,5-1 2 0,0-1-3 15,-6 2 0-15,6-2-5 0,0 0-2 0,0 0-10 0,6 2-8 0,-6-1-16 16,0-2-13-16,5 2-20 0,4 0-16 0,-2 0-19 0,-2-6-21 0,2 6-40 15,-1-5-51-15,8 5-46 0,-7-6-37 0,-2 0-37 0,9 6-36 0,-1-3-23 16,-8-3-13-16,9 0 11 0,-1-5 20 0,-6 7 27 0,7-7 30 0,-9 2 32 16,0-6 34-16,9 0 48 0,-7 0 50 0,-1-6 44 0,1 2 42 0</inkml:trace>
  <inkml:trace contextRef="#ctx0" brushRef="#br0" timeOffset="3029.92">25035 11807 97 0,'0'-10'188'16,"0"5"63"-16,6-4 47 15,-6 3 37-15,0-3 36 0,7 5 26 0,-7-1 20 0,5-2 18 0,4 3 16 0,-9-1 17 0,5 1 16 0,-5-1-73 0,7 5-121 0,-1 0-89 16,2 0-69-16,-8 0-33 0,5 0-19 0,3 0-14 0,-3 0-10 0,-5 5-2 16,5-1-1-16,-5 1 3 0,9-5 3 0,-9 11 1 0,5-6-1 0,-5-1-5 15,7 5-6-15,-7-3-5 0,8 3-8 0,-8 0-6 0,5 3-6 0,-5-3-3 16,0 6-3-16,0-6-3 0,0 0-4 0,0 7-2 0,0-7-3 0,0 1-1 16,0 4-3-16,-5-4-5 0,5 5-3 0,0-6-6 0,0 1-7 0,-8 0-4 0,8 0-5 15,0 0-3-15,-7 1-2 16,7-4 1-16,0-1 0 0,0-1 0 0,0-1 1 0,0 2 0 0,0-6 2 0,0 6 4 0,0-6 6 0,0 0 4 0,0 0 10 0,0 0 10 15,0 0 9-15,0 0 11 0,0 0 15 0,0 0 14 0,0 0 15 0,0 0 12 16,0 0 10-16,0 0 7 0,0 0 2 0,-5-6 0 0,5 6 0 0,-9-6-5 16,9 2-1-16,0-1-6 0,-5-1-6 0,5-1-10 0,0 1-12 0,-5-3-13 15,5-3-13-15,-8-2-12 0,8 4-14 0,0-3-6 0,-5 2-4 0,5-4 1 16,-8 2-3-16,8-2 1 0,0-1-1 0,-6 7 0 0,6-6-1 0,0 0-1 16,0-4 0-16,0 5-3 0,-7-1-3 0,7-1 1 0,0 3-2 0,0-7-1 0,0 4 1 15,0 2-1-15,7 1 0 16,-7-2 1-16,0-1-3 0,0 2 1 0,6-1-3 0,-6 6 0 0,0-2 0 0,8 2 1 0,-8 0-2 0,0-2 0 15,5 7-1-15,-5-1-1 0,8 1-1 0,-3-2-1 0,-5 0-1 0,5 6 1 0,4 0 0 0,-4 0 1 16,2 0 2-16,1 0-1 0,-3 0 4 0,2 6-1 0,0 0 3 0,6-6 0 16,-5 4 3-16,-3 1 2 0,1 4 1 0,6-3 1 0,-3-2 3 0,3 5 1 15,-6 3 0 1,-1-8 0-16,11 5 0 0,-11 2-1 0,1-2 1 0,2-5 0 0,-3 8 2 0,-5-3-2 0,8 0 0 0,-8 0-1 0,0 1 1 0,0 4-1 0,0-2 0 0,0-3 2 16,0 1-2-16,-8-1 1 0,8 0-1 0,-5 3-4 0,-3-3-6 0,2 1-8 15,1-1-9-15,-3 0-13 0,0-3-12 0,-3 3-18 0,4-3-19 16,2 3-25-16,-11-3-23 0,11-2-27 0,-1 1-27 0,-7-1-43 0,5 1-50 0,3 2-47 15,-2-7-45-15,0 3-40 0,2-3-34 0,5 6 1 0,-8-6 15 0,1 0 27 16,7 0 31-16,0 0 36 0,0 0 37 0,-5 0 40 16,5-6 40-16,0 6 48 0,0-3 52 15,0-4 51-15,5 2 65 0</inkml:trace>
  <inkml:trace contextRef="#ctx0" brushRef="#br0" timeOffset="3234.97">25362 11596 0 0,'5'0'107'0,"2"0"109"0,-7 7 74 0,0-7 56 0,6 0 44 0,-6 0 36 0,0-7 30 0,5 7 30 0,-5 0 30 0,9 0 28 0,-9 0 28 16,7 0-5-16,-2 0-26 0,-5 7-110 0,6-7-161 0,1 4-86 0,-1-4-49 16,2 5-29-16,-3-1-16 0,2 7-10 0,-1-7-6 0,-6 1-9 0,6 4-10 15,2-2-10-15,-8 2-11 0,7 0-10 0,-2 0-6 0,-5 1-7 0,0 1-3 16,7-1-6-16,-7 4-2 0,0-4-10 0,7 4-11 0,-7-3-23 0,-7 3-25 0,7 1-42 16,0-2-50-16,-7 2-89 0,2-4-104 0,-2 3-100 0,-1-5-88 0,2 6-34 15,-7-4-6-15,0-1 8 0,-6-6 18 0,7 1 28 0,-8-1 33 0,-8-8 45 0,9-1 49 16,-6-5 61-16,-2-5 68 0,3 0 83 0,-10-8 88 0</inkml:trace>
  <inkml:trace contextRef="#ctx0" brushRef="#br0" timeOffset="12977.15">14537 14436 13 0,'0'0'28'0,"-7"-6"4"16,7 0 0-16,7 2 3 0,-7-1 2 0,0 5 2 0,0-5 3 0,0 1 9 0,5 4 12 16,-5-4-4-16,8-2-14 0,-8 6 0 0,6-5 9 0,-1 5 15 15,-5-4 18-15,8 4 24 0,-8-6 24 0,5 6 25 0,-5 0 25 0,0 0 20 0,7-6 19 0,-7 6 8 16,0 0 7-16,0 0 3 0,0 0 3 0,0 0 3 0,0 0-2 15,0 0-1-15,0-3-6 0,0 3-10 0,0 0-17 0,0-6-14 0,0 6-16 0,0-5-12 16,0 5-12-16,0-4-9 0,0 4-13 0,0 0-12 0,-7-6-14 0,7 6-14 16,0-3-11-16,0 3-13 0,-5 0-11 0,5-6-7 0,-8 6-10 0,8 0-8 0,-5 0-6 15,-1 0-5-15,6 0-4 0,-8 0-7 0,3 0-3 0,-2 0-1 0,1 6-3 16,-2-3-1-16,2 3 1 0,-6-2 0 0,5 1 1 0,0 4 0 0,0-3-2 16,-6 4 1-16,7 1-2 0,-2-3-1 0,3 6 0 0,0-2-1 0,-3 3 3 0,2-2 0 15,-1 2 2-15,-1 0 0 0,3 4 0 0,-1 1 1 0,6-1-2 0,-8 0 3 16,8 1 1-16,-5 1 1 0,5 1 1 0,-8 5 3 0,8-5-1 0,0 5-2 15,-5 0-1-15,5-2-1 0,5 5-5 0,-5 0 2 0,0-2-2 0,8 2-2 16,-8-6 0-16,5 6-1 0,-5-2-2 0,8-3-2 0,-2-1-2 0,-1-3 1 0,3 2-2 16,-1-3 0-16,-1 1 2 0,7-8 1 0,-8 2 0 0,3 0-1 0,-2 0 2 15,7-2-1-15,-6-2 1 0,7-1-1 0,-9-1 1 0,8 0 0 0,1-3 0 0,-2 3 1 16,2-3 3-16,-1-6 1 0,-1 3 3 0,2-3 4 0,-1-3 5 0,0 3 7 16,0-6 9-16,1-3 7 0,-1 3 11 0,-3-3 8 0,4-6 8 0,1 5 7 15,-3-4 10-15,0-5 4 0,-4 4 8 0,5-6 2 0,-2 3 6 16,5-7-1-16,-11 6 1 0,2-5-4 0,4 0-6 0,-3-1-5 0,-8-5-9 0,8 0-8 15,-3 6-6-15,-5-5-9 0,0 0-10 0,-5-1-7 0,-3 2-9 0,0-3-6 16,3 7-10-16,-8-6-7 0,-1 2-8 0,2 4-8 0,-7-1-6 0,-1 1-8 0,0 5-2 16,-1-2-6-16,-2 6-7 0,-11 6-4 0,10 0-4 0,-5 3-12 15,-2 3-8-15,-1 6-15 0,-2 3-20 0,2-2-22 0,0 5-25 0,6 6-36 0,0 0-40 16,-1 4-69-16,1 1-79 0,8 1-94 0,-3 1-95 0,10 5-34 0,-5 1-2 0,4-4 16 16,0 6 26-16,5-5 35 0,-1 3 39 0,-4-2 45 0,5-4 50 0,2 5 56 15,-11-5 60-15,11-2 75 0,-8 1 77 0</inkml:trace>
  <inkml:trace contextRef="#ctx0" brushRef="#br0" timeOffset="13672.81">7626 14758 0 0,'0'-15'5'0,"7"4"116"0,-7-2 75 0,6 4 57 0,-6-7 46 0,0 5 45 0,0 2 39 0,0 0 35 15,0 5 30-15,0-2 27 0,0 0 22 0,0 6 18 0,0 0 16 0,0 0-89 16,0 0-152-16,0 0-85 0,0 0-51 0,0 0-30 0,0 6-20 0,0 0-17 16,0 7-17-16,0-4-12 0,0 6-8 0,0 6-6 0,0 3-1 0,0 1 2 15,0 3 1-15,0 2 5 0,0 3-1 0,0 7 0 0,-6-1-2 0,6 1-6 0,-7-1-9 16,7 4-6-16,0-4-5 0,-6 6 0 0,6-1-5 0,0-2-2 0,0-2-5 15,-8 5-3-15,8-5-3 0,0-3-14 0,0 2-17 0,0 1-28 0,0-1-36 0,0-5-45 16,0 0-52-16,0 5-100 0,0-5-121 0,0 1-75 0,0-7-48 16,8 6-16-16,-8-4 4 0,0-5 14 0,0-1 19 0,0 0 33 0,-8-5 36 0,8-4 50 15,-5-4 52-15,-2-7 63 0,1 2 66 0,0-12 86 0,-9 2 98 0</inkml:trace>
  <inkml:trace contextRef="#ctx0" brushRef="#br0" timeOffset="19348.56">16770 10835 0 0,'0'-5'55'0,"0"-1"67"0,0 3 42 15,0-3 34-15,0 2 30 0,0-5 25 0,0 4 24 0,-8-5 24 0,8 4 23 16,0 1 22-16,0-5 23 0,-5 5-10 0,5-3-33 0,0 3-50 16,-6-5-60-16,6 4-39 0,0 1-20 0,-7-5-14 0,7 5-8 0,0 1-6 0,0-5-3 0,-5 3-5 15,-4-3-6-15,9 3 0 0,-7-3 0 0,7 3-4 0,-5 2-5 0,-1-5-8 16,-2 4-9-16,8-5-6 15,-5 4-1-15,-3-3-5 0,3 3 0 0,-9-3-4 0,9 4-4 0,-3-3-5 0,1 2-3 0,-7-3-10 0,9-2-11 0,-8 7-5 16,7-7-5-16,-7 1-2 0,6 7 0 0,-7-7-1 16,2 5-6-16,6-5-4 0,-8-1-6 0,2 2-2 0,-2 5-2 0,1-6-2 0,1 5 0 0,-2-4-1 0,1-3 2 15,0 8 1-15,-6-5 1 0,6 0 0 0,-5 3 1 0,4-3 4 0,-6-3 5 0,1 8 3 16,6-6 3-16,-6 6 1 0,-2-6 0 0,3 5 2 0,-3-5-1 0,2 4-2 16,-1-3-1-16,-7 4-3 0,8 1 1 0,-1-2-1 0,1-3 0 0,-2 5-3 15,3-1-2-15,-1 5-2 0,1-6-3 0,-3 3-1 0,7-4-1 0,-11 2-1 16,6 5 1-16,6-4 1 0,-8 4 0 0,2-5 1 0,1 5 0 0,-11 0 1 15,10 0 0-15,1 0-2 0,-3 0 1 0,-3 0 0 0,3 0 0 0,-5 0-1 16,7 5 3-16,-7-5 0 0,-1 0-2 16,1 4 1-16,-1 1 2 0,9-5-1 0,-8 7-1 0,0-4 2 0,-1 3-2 0,7-6 1 0,-4 5 0 0,3-1 1 0,3 2-1 31,-3-3-1-31,1 3 0 0,2 3-1 0,-3-3-2 0,2-3 0 0,-1 3 1 0,1 4-2 16,-2-1-1-16,3-3-1 0,-1 3-1 0,-1 0-2 0,1 3-1 0,0-3 1 15,-1 1-2-15,1-1 0 0,-2 6-2 0,8-6 2 0,-6 6-1 0,-1-5 0 16,1 4 0-16,0 2-2 0,6-1 1 0,-8-2-1 0,3 2-1 0,4-1 1 15,-4 6 0-15,2-6-1 0,-2 7 0 0,4-2 1 0,2-4 0 0,-2 6-1 0,-6-3 2 16,15 1-1-16,-7 2 1 0,-3-8-1 0,2 7 2 0,2 1 0 0,-5-2 1 16,11-5 0-16,-8 6 0 0,-1-6 1 0,7 5 0 0,-4-4 0 0,-2 4 1 0,5-4 0 15,-4 6 0-15,0-7-1 0,4 5 0 0,-4-3 0 0,3-2 1 0,-1-1-2 16,2 2-2-16,-5 1 2 0,7-2-1 0,-1 1 0 0,1 1 0 0,-7-2-2 16,6 0-1-16,1 0 0 0,1 2 1 0,5-1-1 0,-9-2 0 0,2 1 0 15,2 2-1-15,-3-1 1 0,8 3 2 0,-5-3-1 0,-1 6 1 0,6-8-1 16,-8 8 2-16,8-6-1 0,-5 3 0 0,-2 3 1 0,7-2 0 0,-6 0 0 15,6 1 1-15,-8 4 0 0,2-5 0 0,6 6 1 0,-7-1-1 0,2-3 1 0,5 3-1 16,-7-6 1-16,7 7-1 0,-7-6 2 0,0 2-1 0,7-3 0 0,-6 3 2 16,6-2-2-16,-7 1 1 0,7-7-2 0,0 8 0 0,-6-6 0 0,6-2 0 0,0 8 0 15,-8-6 2-15,8 3-2 0,0-2 2 0,-5 3-1 0,5-5 2 0,-5 7-3 16,5-2 0-16,0-1 0 0,-8-2 0 0,8 2 1 0,-6 9 1 0,6-9 0 16,-7 1 2-16,7 7 1 0,-8-3-1 0,8 3 1 0,-5-3-2 0,-1 3 1 0,6-2-1 15,-8 4 1-15,8-3-1 0,-5 4 1 0,5 0 0 0,-8-3-2 0,8-2 1 16,-5 0-2-16,5 5-2 0,0-9 0 0,0 5 1 0,-8-6-2 0,8 2 0 15,0-3-1-15,0 1 2 0,0-5 1 0,0 7-1 0,0-7 1 0,0 0-1 0,0 2 1 16,0-1 1-16,0-6-1 0,0 6-1 0,0-6 1 0,0 3-2 0,0-5 2 16,0 4 0-16,0-2 0 0,8 1 2 0,-8 1-2 0,0-7 1 0,0 6 1 15,0-1 0-15,0 2 0 0,0-7 1 0,0 7-1 0,0-2 2 0,0 1-1 16,0-6-1-16,0 7 1 0,0-2-2 0,0 0 0 0,0 3-1 0,0-5 1 16,0 4-2-16,5-1 1 0,-5-1 0 0,0 3 0 0,0-3-1 0,0 0 1 0,0 0-3 15,0 1 2-15,0 1 0 0,0-7 1 0,0 6 0 0,0-5-1 0,8-1 1 16,-8 7 0-16,0-7 0 0,0 1 0 0,0 1-2 0,0-2 2 0,0-4-1 0,0 6 1 15,0-1 0-15,0-1 0 0,0-4 1 0,0 4-1 0,0-4 0 0,0 5-2 16,0 1-1-16,0-6-3 0,0 3-4 0,0-3-4 0,0 0-5 0,0 0-6 16,0 0-5-16,0 6-11 0,0-6-8 0,0 0-11 0,0 0-12 0,0 0-13 15,0 0-14-15,0 0-17 0,0 6-17 0,0-6-25 0,0 0-29 0,0 0-27 16,-8-6-28-16,8 6-50 0,0-6-59 0,-5 3-66 0,5-3-71 0,0 1-20 0,0 1 7 16,0-5 18-16,0 3 28 0,-8-4 31 0,8 1 36 0,-6-6 42 0,1 6 45 0,5-1 46 15,-7-1 48-15,-1-4 58 0,2 6 66 0</inkml:trace>
  <inkml:trace contextRef="#ctx0" brushRef="#br0" timeOffset="19721.99">14100 12838 0 0,'-5'6'25'0,"-4"-6"138"0,9 0 69 0,-7 0 48 0,7 0 37 0,-5-6 38 16,-2 6 37-16,7-6 34 0,0 3 26 0,-6-3 22 0,6 0 20 0,0 3 16 15,0 3 16-15,0-6-115 0,0 1-182 0,0 1-83 0,0-2-28 16,0 2-16-16,0-1-5 0,6 1-12 0,-6-1-16 0,0-1-11 0,0 2-6 0,7-2-4 0,-7 6 0 15,5-5-2-15,-5 1 1 0,7 4-2 0,-7 0-3 0,9-5-5 0,-4 5-8 16,-5 0-6-16,6 0-2 0,1 5-5 0,-2-5-2 0,-5 4-1 0,9 7 0 0,-4-7 0 16,2 7 3-16,-1-2-1 0,-1 1 2 0,-5 5-1 0,8 0 0 0,0-6 0 15,-3 10-2-15,-5-4 1 0,7 0-3 0,-7 4-3 0,7-5-1 0,-7 2-1 16,5 3-5-16,-5-5-3 0,8 1 0 0,-8 6-3 0,7-8-1 0,-7 2-1 16,5 0 0-16,2 0-1 0,-7-2-1 0,7 2-1 0,-2-3-1 0,3 1 2 0,0-4-2 15,-3 2 0-15,1-2 0 0,-1-3 1 0,2 4 1 0,2-5-1 0,-4-5 2 16,8 4 2-16,-8-4 5 0,4 0 7 0,-2 0 8 0,4 0 7 0,-4-4 9 15,-1-1 6-15,9-5 6 0,-10-1 8 0,9 2 6 0,-9-1 8 0,8-4 4 0,1-2 3 16,-9 1 2-16,10-3-1 0,-1-1-2 0,-9-2-7 0,8-3-7 0,-7-1-8 16,7 1-7-16,1-6-14 0,-7 8-14 15,5-9-28-15,2-2-30 0,-8 3-46 0,6 0-52 0,-4 6-72 0,-2-4-81 16,7 1-121-16,-8-1-132 0,2 7-55 0,2-1-17 0,2 1 4 0,-11 2 16 0,7-2 26 16,-7-3 32-16,6 6 43 0,-6-7 51 0,0 1 60 0,-6-6 65 0,-1 2 77 0,1-8 83 0</inkml:trace>
  <inkml:trace contextRef="#ctx0" brushRef="#br0" timeOffset="36784.32">22096 7342 0 0,'-5'-9'40'0,"5"0"56"0,-7 3 41 0,1-3 34 0,6 3 34 0,-5-3 28 0,-3 3 26 15,0-3 27-15,8 3 23 0,-5 2 27 0,-1-1 25 0,6 1-10 0,-7-2-30 16,7 3-28-16,-6-3-27 0,6 0-25 0,0 2-24 0,-8-1-20 0,8 0-13 16,0 1-11-16,0-2-8 0,0 2-8 0,-7 4-7 0,7-9-9 0,0 4-9 0,0-2-8 15,0 4-11-15,0-3-9 0,7 1-9 0,-7-5-8 0,0 7-9 0,0-3-6 16,8-3-4-16,-8 3-3 0,6 2-5 0,-6-7-4 0,7 7-1 0,-1-1-5 15,-1-5-4-15,3 6-4 0,0-1-3 0,-3-1-3 0,8-4-2 0,-8 5-7 16,11 1-2-16,-5-1-2 0,-5-1-1 0,9 6-3 0,-3-4-1 0,0 4 0 0,3 0-1 16,-3 0-2-16,0 0-3 0,9 4 1 0,-8-4-5 0,1 6 0 0,-2 3-2 15,-1 3-1-15,5-3 0 0,-3 0 0 0,-2 6 0 0,2 0 0 0,1 4-2 0,-7 0-1 16,6 2-1-16,-8-3 1 0,3 6-1 0,-2 1 1 0,1-1 2 0,-1 0 0 16,1 1 0-16,-1 1-7 0,-6-3-6 0,8 3-4 0,-8-3-2 0,0-3-2 15,0-1 0-15,5 1-2 0,-5-5-3 0,0-2-2 0,-5 3 0 0,5-2 0 16,0-4-1-16,0-1 0 0,-8 3 4 0,8-8 6 0,-6 5 10 0,6-4 6 15,0 1 4-15,-7-2 4 0,1 1 2 0,6-5 1 0,-7 4 6 0,1-4 2 16,-2 0 1-16,3 0 2 0,-2 0 1 0,7 0 0 0,-6-4-1 0,-1 4 2 0,0-5 0 16,0 1 4-16,2-2-3 0,-3 1 1 0,8-4-2 0,-6 5 2 0,1-8 1 0,5 3-2 15,-8-1 3-15,8-4-2 0,0 4-2 0,-5-9 0 0,5 4-1 0,0-5-1 16,0 1-7-16,5-1-3 0,-5-3-3 0,8-3-6 0,-8 3-2 0,5-3-3 16,1-2-4-16,2 3-4 0,-3 1-4 0,2-1 1 0,0 1-1 0,0 0-2 15,-1 3-1-15,6 8-2 0,-4-8 0 0,-2 7-1 0,1 4-2 0,-1 1 2 16,1-7-1-16,7 11 0 0,-9-4-3 0,0 3-9 0,9 2-15 0,-7 4-20 0,1-5-23 15,4 5-28-15,-5 0-29 0,6 5-34 0,-8-1-35 0,9 2-64 0,-2-1-72 0,2 4-84 16,-8 1-83-16,6 1-33 0,-4 3-1 0,0-5 17 0,-3 6 32 0,1-4 35 16,1 2 42-16,-1-3 44 0,2-5 48 0,-8 1 49 0,5-3 53 0,-5-3 67 15,7 0 72-15</inkml:trace>
  <inkml:trace contextRef="#ctx0" brushRef="#br0" timeOffset="37606.75">23029 7127 0 0,'5'5'16'0,"-5"-5"133"0,0 0 80 0,0 0 51 0,8 0 37 0,-8-5 28 0,0 1 22 0,0-1 17 0,0-1 15 0,0 2 18 0,0 0 20 16,0-1 24-16,0-1 22 0,0 3-90 0,0-4-161 15,0 7-79-15,0-5-40 0,0 1-15 0,0-1 2 0,0-1 7 0,0 6 8 0,0-4 10 0,-8-1 11 0,8 1 1 16,0 4-4-16,0-5-9 0,-5 5-14 0,5-4-15 0,0 4-15 0,-5 0-17 16,-4-6-18-16,9 6-14 0,-5 6-14 0,-2-6-11 0,1 4-10 0,-2 1-7 15,-5-1-9-15,1 1-3 0,5-1-5 0,-6 7 0 0,1-2 2 0,-2 1 0 16,1 1 3-16,0 3 3 0,0-5 1 0,-1 6 5 0,9 0 1 0,-8 0 1 0,-1 0 0 15,9 0 2-15,-10 4 0 0,10-1-1 0,-2 3 2 0,0-2 0 0,2-4-2 16,-2 3 0-16,-2 3 1 0,4-2-3 0,-1 2 0 16,6-8 0-16,-7 1-2 0,7 2 0 0,0-1 2 0,0-1-3 0,0 2 1 0,0-7 1 0,7 6-2 0,-7-6 4 15,6 1-2-15,-1-1 1 0,-5 0 2 0,9 3 2 0,3-8 4 0,-5 5 4 16,0-4 2-16,-2 1 2 0,10-2 2 0,-3 1 1 0,-5-5 1 0,6 0 3 16,0 0 3-16,-2 0 3 0,10-5 5 0,-8 1 1 0,1-2 5 0,4 1 6 15,-4-4 6-15,5-7 7 0,1 7 6 0,1-6 5 16,-11 2 3-16,11-8 4 0,-2 6 8 0,1-3 1 0,-7-1 5 0,6-7 3 15,-6 7 1-15,1 0 2 0,6-5 1 0,-8 0-8 0,-5 3-8 0,6-4-5 16,-7 1-8-16,7 5-3 0,-8-5-4 0,2 0-7 0,2-1-5 0,-9-1-5 0,5 4-5 16,-5 1-6-16,0-3-8 0,7-1-3 0,-7 1-5 0,-7-6-1 0,7 7 0 0,0-3-3 15,-5 3 1-15,-4-3-4 0,9 2 0 0,-7-1-2 0,2 7 0 0,5-7 0 0,-6 5-2 0,-1 1 0 16,7 4 2-16,-6 0-1 0,6 0-1 0,-8 6 3 16,8-1-1-16,-5 1-1 0,5 3 0 0,0 2-2 0,-7-1-2 0,7 5-4 0,0-6-6 0,0 6-4 0,0 0-6 15,0 0-7-15,0 0-7 0,0 0-3 0,0 0-4 0,0 0 0 0,0 6 0 16,0-1 0-16,0-1 0 0,0 2 5 15,0 3 2-15,0 1 5 0,0-1 3 0,0 6 8 0,0-4 5 0,0 4 7 0,0 4 8 16,-6-4 4-16,6 4 6 0,0-4 2 0,0 3-1 0,0 3 1 16,0 3-2-16,0-5 1 0,0 5-1 0,0-3 0 0,0 3-1 0,0 1 0 0,0-1 1 0,0-5-2 0,0 6-1 0,0-1 0 15,0-3 1-15,6 1-1 0,-6-2 0 0,0 5 1 0,0-6-1 0,7 2 0 0,-7-3 2 16,5 2-2-16,-5-1 0 16,8 0 1-16,-8 2 3 0,6-6-1 0,-6 4 1 0,7-5 0 0,-1 2 0 0,-1-1-1 0,2-6 1 0,2 0 0 0,-4 0 1 15,8 3 1-15,-7-3 2 0,9-5 1 0,-4 2 1 0,-3-2 2 0,5 1 2 0,-1-5-1 16,2 0 1-16,5 0 1 0,-6 0-3 0,-1-5 3 0,9 1 2 0,-10-2-2 15,10-3 1-15,-7-1 1 0,4 1 0 0,1-6 0 0,-4 6 1 0,-2-12-1 16,6 6 0-16,-6-4-1 0,0 1 1 0,1-3 0 0,-2-4 0 0,1 1 2 16,1 5-1-16,-1-5-2 0,-8 0 2 0,9-1-3 15,-9-1 2-15,11 4-2 0,-11-5 2 0,0-1-1 0,3 4 0 0,-3 0 5 0,-5-1 4 0,8 1 1 0,-8-1 5 16,0 6-1-16,0-7-2 0,-8 7-1 0,8 1-3 0,-5 2-2 0,5 2 0 16,-8-1-7-16,3 5-2 0,0 1-8 0,-4 3-7 0,2 1-11 15,2 5-8-15,-3 0-6 0,2 5-6 0,1 1 0 0,-3 3-1 0,3 1 2 16,-2-1 0-16,0 6 2 0,0 6 1 0,1-3 4 0,-1 1 2 0,7 7 5 0,-5-3 4 0,-4 7 5 15,4-6 5-15,5 6 1 0,-7-2 3 0,7 2 0 0,0 1 1 0,0-9 0 16,0 8 0-16,0-6-1 0,0 0 2 0,0 1 0 0,7-1 0 0,-7-3 1 16,5-2 0-16,4 2 2 0,-9-3 0 0,5 1-5 0,2-4-9 0,-1 0-16 15,1 0-22-15,7 3-19 0,-9-6-23 0,3 1-22 0,3-3-28 0,-3 0-28 0,-3 0-30 16,11-1-31-16,-11 1-32 0,8-4-52 0,-8-1-60 0,3-1-80 0,-2-4-83 0,1 0-23 16,-1 0 11-16,1 0 25 0,-1-4 32 0,-6-1 38 0,8-1 41 0,-8-4 42 15,0 7 46-15,-8-9 45 0,8 3 47 0,-6 0 59 0,-1-6 65 0</inkml:trace>
  <inkml:trace contextRef="#ctx0" brushRef="#br0" timeOffset="37764.49">23556 7251 0 0,'-6'0'25'0,"-7"0"143"0,0-6 79 0,7 6 59 0,-7-6 51 0,6 6 42 16,-1-4 39-16,3-1 33 0,-2 0 28 0,0 1 22 0,7 4 17 0,-5-6 19 0,5 6 20 15,0 0-109-15,5-4-177 0,-5 4-87 0,0 0-40 0,7-5-22 0,-7 5-20 16,7-4-15-16,-2 4-15 0,3-5-6 0,4-2-6 0,-4 4 0 0,3-3 0 16,4 1-1-16,4 5-4 0,-5-10-8 0,4 7-14 15,3 3-13-15,-3-6-19 0,1 2-22 0,2-1-31 0,-3-1-32 0,9 2-40 0,-6 4-47 0,-3 0-51 16,8-6-86-16,-7 6-96 0,8-5-94 0,-7 5-87 0,4 0-33 0,-3 0-4 0,6 0 10 31,-9 0 20-31,3 0 37 0,3-4 44 0,-4 4 50 0,-6 0 54 0,7-5 63 16,-10-1 64-16,1 2 81 0,4 0 82 0</inkml:trace>
  <inkml:trace contextRef="#ctx0" brushRef="#br0" timeOffset="37971.71">24116 7431 0 0,'-5'18'59'0,"-3"-3"172"16,0 1 97-16,3-7 68 0,5 0 46 0,-6 2 34 0,6-7 19 0,0 2 19 0,6-6 21 15,-1 0 19-15,3-6 19 0,-8 6 18 0,8-4 18 0,-3 4-147 0,2-5-235 16,-1-1-118-16,0 2-53 0,2-1-20 0,-1 5-6 0,-2-4 5 0,-5-1 9 16,7-1 9-16,0 2 2 0,-2-5-1 0,3 3-1 0,-3 0 0 0,9-3-5 0,-7 4-4 15,6 1-7-15,0-2-22 0,-2 2-32 0,-2-1-31 0,11 1-36 0,-15-2-41 16,14 0-42-16,-6 3-58 0,-5 3-63 0,5-6-110 0,1 6-127 0,-2-5-52 16,1 5-16-16,1-4 6 0,-4-2 12 0,4 3 31 0,-7-3 37 0,6 2 47 15,-7-7 49-15,2 1 56 0,-3-4 60 0,8-2 67 0,-5-2 72 0</inkml:trace>
  <inkml:trace contextRef="#ctx0" brushRef="#br0" timeOffset="38380.44">24572 7069 5 0,'-14'0'150'0,"9"5"108"0,-8-5 77 0,8 0 54 16,-4-5 39-16,2-1 33 0,2 2 24 0,5-1 22 0,-7 1 21 0,7-1 19 0,0 1 16 16,0-2-16-16,0 0-43 0,0 2-121 0,0-1-169 0,0-1-82 15,0 3-37-15,0-3-17 0,0 2 0 0,0-1 1 0,0-4 5 0,0 2 3 16,0 7 2-16,0 0-2 0,0-9 1 0,0 9-7 0,0-5-10 0,0 5-14 0,0-4-19 0,7 4-16 15,-7 0-13-15,5-6-11 0,2 6-5 0,2 0-5 0,-4 0-3 0,8 0-3 16,1 0-1-16,-2 6-1 0,-1-2 0 0,5-4 2 0,-4 11 5 0,8-8 2 16,-8 9 4-16,2-3 4 0,7 1 4 0,-10 4 1 0,1 2 2 0,2-3-1 15,-1 2 1-15,-8 6 1 0,11-3 0 0,-11 1-3 0,2 2-4 0,-1 3-7 16,0-6-10-16,-6 7-8 0,0-1-7 0,8 1-6 0,-8-1-6 0,0 0-3 0,0 1 0 16,-8-4-1-16,8-3-1 0,0 3-1 0,-6-6-4 0,6-2 1 0,-6 2 7 15,6-6 5-15,-7 3 12 0,2-3 8 0,5 1 12 0,-7-5 5 0,-2-1 8 0,4 1 4 16,5-5 7-16,-6 4 5 0,-1-4 5 0,7 0 9 0,-5 0 9 0,-4 0 7 15,9-4 7-15,-5 4 7 0,5-5 3 0,-7 5 5 0,1-4 5 0,6-1 4 16,0-1 5-16,-5-4 4 0,5 1 0 0,-8 3 0 0,8-3-5 0,0 0-4 16,-8-6-4-16,8 5-7 0,0-5-8 0,0-3-5 0,0 3-9 0,0-6-8 15,8 2-7-15,-8 1-9 0,8-3-10 0,-3-4-8 0,-5 1-8 0,6 5-5 16,1-5-6-16,7 0-5 0,-9 3-10 0,8-3-12 0,-8 5-9 16,11-2-16-16,-4 6-12 0,0 2-14 0,-4-2-15 0,4 5-21 0,2-1-24 0,4 2-24 0,-4 5-28 15,-1-1-34-15,0 5-38 0,0 0-59 0,6 0-66 0,-6 0-76 0,8 0-77 16,-9 5-21-16,8-5 6 0,-8 4 23 0,2 2 30 0,-1-3 39 15,-1-3 41-15,2 6 45 0,-1-6 45 0,1 5 54 0,-2-5 54 0,-6 0 67 0,7 0 71 0</inkml:trace>
  <inkml:trace contextRef="#ctx0" brushRef="#br0" timeOffset="39092.75">25270 7118 0 0,'-14'5'36'0,"1"-1"156"0,5 1 88 0,-10-5 62 0,13 0 45 0,-11 0 33 0,5-5 29 0,6 1 20 0,-11-1 20 0,11-1 17 0,-2-2 18 0,7 8 16 16,0-5 17-16,-7-1-126 0,7 6-206 0,0-3-100 0,0-4-47 0,0 7-15 0,0 0-2 15,0-5 4-15,-5 1 5 0,5 4 3 0,0 0 3 0,0-5 1 0,0 5-2 16,0 0-2-16,0 0-6 0,0 0-7 0,0 0-8 0,0 0-17 0,0 0-17 16,0 0-17-16,0 0-11 0,0 0-9 0,0 5-4 0,5-1-4 0,-5 1 1 0,0 2 1 15,7-4 0-15,-7 3 6 0,7-1 1 0,-2 3 9 0,-5-2 7 0,8-1 7 16,0 4 1-16,-3-3 2 0,1-2-1 0,-1 7 0 0,2-7 1 0,2 2-1 16,-4-3 0-16,8 3 0 0,-8-2 2 0,11 1-2 0,-5-5 1 0,2 0-5 15,2 0 0-15,-3 0-2 0,0 0 2 0,9 0-1 0,-10-5 1 0,10 1 0 16,-8-2 2-16,1 3 0 0,4-3 2 0,-5-3-1 0,0-1 3 15,0-1 1-15,1 2 2 0,-2-1 2 0,-5 1 3 0,5 0 3 0,-4-3 3 0,-1-3 2 0,-1 6 4 16,0-4 2-16,-6 1 3 0,7-3 0 0,-7 2 1 0,0-1-1 0,0-2-1 16,0-3-3-16,-7 5-1 0,1-7-2 0,6 6-4 0,-13 2-2 0,5-8-6 0,3 6-3 15,-9 2-5-15,2-2-4 0,-2 0-6 0,1 6-3 0,0-1-4 0,0 1-3 16,2 3-5-16,-5 0-1 0,-2 3-5 0,5 3-2 0,0 0-3 0,-1 0-1 16,1 3-5-16,1 9 4 0,0-3 1 0,-3 1 0 0,-4 4 0 0,6 2 1 0,0-3 2 15,0 7 2-15,8-1 0 0,-11 0 3 0,11 1 2 0,-6 5 2 0,3-6 3 16,0 2 2-16,3-3 3 0,-2 2-2 0,7 0 0 0,-7-2 2 0,7 2 0 15,0-4 0-15,0-3 0 0,0 7 3 0,7-4 2 0,-7-1 3 0,7-2 2 0,-2 1 3 16,3 2-1-16,0-1 2 0,3-6 1 0,-6 6 4 0,11-6 1 0,-4 6-3 16,-1-5-3-16,10-1-13 0,-2 3-16 0,1-3-14 0,-6-6-21 0,12 3-23 15,-7 4-25-15,1-10-18 16,7 5-8-16,-9-1-11 0,8-4-9 0,-6 0-9 0,6 0-10 0,0 0-10 0,0-4-4 16,-7-1 7-16,7-5 12 0,1 4 15 0,-1-3 18 0,-8 0 21 15,9-1 26-15,-6-5 15 0,2 6 13 0,-2-6 11 0,-2 0 10 0,1 0 14 0,-6 6 13 0,4-10 24 0,-4 4 23 0,-2 0 23 0,-3 0 22 0,2 0 20 16,-4-4 19-16,-2 4 20 0,4-4 18 0,-2 4 13 0,-7-3 17 0,5 2 12 15,-5 2 12-15,0-5 9 0,-5 4 7 0,5 0-1 0,-7-4-7 0,-2 4-10 16,4 0-15-16,-2 4-20 0,1-2-18 0,1 4-19 0,-11-3-20 0,11-3-20 16,-1 11-18-1,-7-5-16-15,5 4-17 0,3 1-14 0,-2 4-15 0,0-6-10 0,-6 6-12 0,6 0-6 0,2 6-4 0,-9-2-4 0,9 1 0 0,-11 4-3 0,11-5 2 16,-8 7-2-16,8 5 0 0,-9-7 2 0,7 4-1 0,-6 2 2 0,6 0 4 16,-5 0-2-16,5 0 3 0,1 0 0 0,0 0 1 0,-2-2 2 0,1 7-1 0,2-4 2 15,-4 2 0-15,4-3 1 0,5 4 1 0,-5-4 1 0,5 0 0 0,0 4 1 16,0-4 1-16,0 0 2 0,0 3 1 0,0-2-4 0,0-1-5 0,5 3-6 15,-5-3-14-15,5 4-11 0,4-4-9 0,-4 0-18 0,2 0-13 0,1 0-16 16,4-6-18-16,0 7-24 0,-5-7-29 0,7 0-20 16,-1 1-16-16,6 1-10 0,-6-2-12 0,0-3-21 0,6-2-25 0,1 1-56 0,0-5-70 0,0 0-48 0,-1 0-36 15,2-5 2-15,-3-5 16 0,3 4 32 0,-3-3 36 0,8-6 33 0,-7 6 32 0,-6-6 30 32,6 0 35-32,2-4 44 0,-8 1 50 0,6-3 65 0,-6 2 81 0</inkml:trace>
  <inkml:trace contextRef="#ctx0" brushRef="#br0" timeOffset="39441.46">26136 6917 0 0,'-6'-15'16'0,"6"2"133"0,-13-3 76 0,6 2 56 0,-1 4 45 0,-4 1 41 16,5 0 42-16,2-3 40 0,-11-3 36 0,11 6 32 0,-1 5 27 0,-1-1 24 0,7 1 23 16,0-2-102-16,0 6-167 0,-6-6-91 0,6 6-46 0,0 0-29 0,0 0-21 15,0 0-19-15,0 0-16 0,0 0-13 0,6 6-11 0,-6 0-6 0,0-2-3 16,7 1 2-16,-7 5-4 0,6-7 0 0,-6 12-2 0,5-3-7 0,2-3-1 16,2 4-2-16,-4 2 3 0,2 6-4 0,-1-8-5 0,0 7-7 0,2 1-6 15,-1-2-4-15,-2-1-7 0,3 7-3 0,-2-1-4 0,-1-3-3 0,3 3-4 0,-3 1-2 16,-5-1 0-16,7-5-1 0,0 5-2 0,-7-3 0 0,7-2 0 0,-7-4-2 15,6 3-3-15,1-3-2 0,-7-5 0 0,6-1-3 0,-6 2 1 0,0-1 1 0,7-4 1 16,-7-3 3-16,0 3 2 0,6-6 6 0,-6 0 7 0,0 0 5 0,0 0 4 16,0 0 3-16,5-6 1 0,-5 3 3 0,8-3 1 0,-8-4 3 15,8-1 1-15,-8 2 1 0,5-4-2 0,3-3 0 0,-3 2-2 0,-5-5-4 16,5 4-7-16,4-6-16 0,-4-3-6 0,-5 5 0 0,7-5 0 0,-1 3 0 0,2-3 0 16,-8-1 0-16,6 1 0 0,1-1 0 0,-2 1 0 0,-5 0 0 0,8-1 0 15,-2 1 0-15,-6 5 0 0,7-1 0 0,-7 7 0 0,6-3 0 0,-6 2 0 16,0 4 0-16,0 5 0 0,0 1 0 0,0 4 0 0,0-6 0 0,0 6-49 15,0 0-18-15,0 0-12 0,0 0-14 0,-6 6-17 0,6-2-22 0,-7 1-26 16,7 5-33-16,-6-7-29 0,-2 12-38 0,8-3-36 0,-5 1-61 0,-2 2-71 0,1-1-71 16,-2 2-70-16,2-3-16 0,-1 7 5 0,2-4 22 0,-4-2 31 0,4 0 40 0,0 0 44 15,-8 2 48-15,5-7 48 0,0 0 55 0,8-3 54 0,-5-1 70 16,5-5 75-16</inkml:trace>
  <inkml:trace contextRef="#ctx0" brushRef="#br0" timeOffset="39994.75">26865 6804 0 0,'0'-3'5'0,"5"-3"116"0,3 2 76 0,-2-1 51 0,1 1 38 0,-7-8 34 0,6 9 31 16,-6-3 31-16,0-3 31 0,8-2 31 0,-8 3 30 0,0-3 30 15,0 1 29-15,0 1-78 0,0-2-137 0,5 2-73 0,-5-1-45 0,0 1-18 0,0 3-7 16,0-3-4-16,0-1-7 0,0 1-10 0,0 0-11 0,0-3-12 16,0 9-9-16,0-3-11 0,0-4-11 0,0 5-11 0,0 0-9 0,-5 1-9 0,5 0-13 0,0 4-10 15,0 0-10-15,0-6-12 0,0 6-7 0,0 0-10 0,-8 0-8 0,2 0-4 16,6 0-10-16,-7 6-5 0,1-2-3 0,-2 5-5 0,3-4 0 0,-8 11-1 15,8-7-1-15,-9 6 2 0,7-2 1 0,-6 8 2 0,-1-2 5 0,9 1 3 0,-8-1 6 16,-1 0 1-16,9 7 3 0,-11-7 0 0,11 5 1 16,-8 1 0-16,8-7 3 0,-3 9-2 0,0-5 2 0,3-2 0 0,-1 5-2 0,-1-1 1 0,7-3 0 15,-6 1-3-15,6-1-1 0,0 3-10 0,0 0-12 0,0 1-14 0,6-1-16 16,-6-3-14-16,7 2-13 0,-1 3-19 0,-1-3-21 0,11 3-27 0,-3-4-26 16,-8 5-27-16,9-3-28 0,4-6-35 0,-5 3-38 0,0-2-47 0,6-1-44 0,1-2-43 15,-1-1-38-15,2-6-3 0,-2 6 13 0,1-9 28 0,0 3 31 0,5-5 40 0,-6-4 40 16,2 0 40-16,-3 0 40 0,9-4 47 0,-6-5 48 0,-2-3 54 0,1 3 70 15</inkml:trace>
  <inkml:trace contextRef="#ctx0" brushRef="#br0" timeOffset="40402.25">27250 6980 0 0,'-8'-9'11'0,"-5"0"125"16,7-1 68-16,-7-4 47 0,0 8 38 0,7-4 32 0,-7 1 31 0,-2-2 34 16,4 3 30-16,5-3 29 0,-1 1 26 0,-1 5 27 0,-4-4 24 0,5 3-88 0,7 2-154 15,-5-1-73-15,-3 5-37 0,8-4-11 0,-7-1-6 0,7 1-6 0,-5-2-4 16,5 0-10-16,0 6-9 0,0-4-6 0,-9-1-10 0,9-1-7 15,0 6-7-15,0-3-7 0,0 3-8 0,0-6-9 16,9 2-7-16,-9-1-8 0,0 5-8 0,5 0-8 0,-5-4-5 0,7 4-6 0,1 0-7 0,-3 0-1 0,2 4-1 0,0-4 0 16,-2 5 0-16,10-1 3 0,-3 2-1 0,0-3 3 0,2 8 2 0,-1-1 0 15,0 0 5-15,0 4-3 0,6 1-2 0,-4 1 0 0,4-2-1 0,-6-1-3 16,-1 8-4-16,0-6-3 0,3 4-2 0,4-1-3 0,-14 3-3 0,11-2-9 16,-11 2-8-16,1-3-9 0,1 1-13 0,-2 2-10 0,4 3-8 0,-9-5-9 0,0 2-7 15,5-3-3-15,-5 3-3 0,-5-2-6 0,5-5-6 0,0 5-5 0,0-4 2 16,-9-5 6-16,9 5 11 0,-5-6 12 0,5-3 11 0,-7 3 12 0,1-3 10 15,1-6 11-15,-3 4 5 0,0-4 5 0,3 0 4 0,-1-4 8 16,-1 4 9-16,1-6 6 0,-1-3 2 0,-6 3 0 0,6 3 2 0,-5-9 3 0,4 3 2 0,-5-1 7 16,7-5 4-16,1 6 6 0,-10-6 3 0,9 0 8 0,-7 6 3 0,8-10 6 15,-3 4 5-15,0 0 2 0,3 0-1 0,-1-4 0 0,6 4-2 0,-7-3-7 16,7-3-6-16,-6 2-8 0,6-6-8 16,0 5-8-16,0-5-8 0,6 1-10 0,-6 0-5 0,7-1-10 0,-1 1-8 0,-1 0-6 0,3 0-5 0,0-1-5 0,3 1-3 15,2 5-4-15,-5-7-6 0,4 13-11 0,2-3-16 0,-1 1-21 0,-1 6-21 16,-5 0-27-16,6 3-25 0,0 6-30 0,-6 0-33 0,4 0-37 0,-3 6-42 0,0 3-103 15,-3-5-129-15,8 7-52 0,-8 4-13 0,4 0 17 0,-4-7 26 0,2 7 38 16,-7-1 40-16,6 2 46 0,-6-7 43 0,0 6 51 16,0-6 49-16,0 3 57 0,0-3 63 0</inkml:trace>
  <inkml:trace contextRef="#ctx0" brushRef="#br0" timeOffset="40892.04">27653 6971 0 0,'7'0'51'0,"-2"0"165"0,4 0 88 0,-4-5 65 0,2-5 45 0,-1 1 39 0,-1 0 33 0,3-1 34 0,5-11 32 0,-7 8 31 15,1-1 28-15,-1 2 28 0,9-3 25 0,-10 6-135 0,9 0-227 0,-9 5-111 16,8-8-53 0,-5 8-24-16,-2-1-12 0,-1-1-5 0,2 6-4 0,-7-3-5 0,8 3-11 0,-8 0-5 0,0 3-5 0,6-3-6 0,-6 6-4 0,0 3-7 15,0 3-5-15,0-8-5 0,0 10-5 0,0 1-5 0,0 1 0 0,0-2-3 16,0 5-1-16,0 0-5 0,0 1-2 0,0-1-7 0,-6 6-6 0,6-7-6 16,0 9-7-16,0-5-8 0,-8 5-9 0,8-9-6 0,0 6-8 0,0 1-4 0,8-6-6 15,-8 2-7-15,6 3-6 0,-6-6-8 0,6 3-4 0,-6-2-1 0,7 2 0 16,-2-3 4-16,-5-3 5 0,8 0 5 15,0 0 10-15,-8-2 9 0,5-7 5 0,-5 3 10 0,0-3 12 0,0-3 10 0,0-3 13 0,0 0 10 0,0 0 7 0,0 0 7 16,0 0 3-16,6-3-1 0,-6-3 1 0,-6 1 2 0,6-5 0 0,0 1 0 16,0-6-1-16,0 5-2 0,-5-4-5 0,5-5-4 0,-8 4-9 0,0-10-3 0,3 7 0 31,-2-8-4-31,1 3 0 0,-8-3 1 0,2 3-2 0,6-7-2 0,-7 0 1 16,0 0 0-16,-1 2-3 0,-6-6-1 0,7 4 0 0,2 2-1 0,-5-8 0 15,5 9 0-15,4-9 2 0,-7 7-1 0,9 0 1 0,-2-1-1 0,1 2-1 16,-2 3 1-16,8-5 0 0,0 6 0 0,-6 5 1 0,6-5-2 0,0 3-1 0,0 8 0 15,0-2-5-15,0 0-3 0,6 4-6 0,-6 1-3 0,8 7-1 0,-2-3-2 16,-6 2 0-16,12 4 0 0,-3 0 0 0,3 0 4 0,-1 4-1 0,10 2 3 16,-8 3-1-16,8 0 3 0,-2 0 3 0,-1 7 3 0,1-1 5 0,2-1 3 15,-3 2 1-15,3 3 3 0,-3-5-2 0,-4 5 0 0,5 2-2 0,-4-3 0 16,-3 3 0-16,0-2 1 0,-4 0 1 0,-1-5 2 0,-2 7 4 0,2-2-1 0,-7 2 2 16,0-3-3-16,0 1-6 0,0 2-13 0,0-8-16 0,-7 7-19 0,2-4-25 0,-10 2-24 15,10-3-29-15,-9 1-28 0,1-7-28 0,0 6-33 0,0-6-33 16,-1 0-45-16,2-3-47 0,-7 4-96 0,6-5-119 0,0-1-37 0,-1 1 0 0,2-5 23 15,-2 0 34-15,1 0 38 0,0-5 41 0,2 1 43 0,-4-1 44 0,2 1 48 16,7-8 48-16,-7-3 57 0,5 6 63 0</inkml:trace>
  <inkml:trace contextRef="#ctx0" brushRef="#br0" timeOffset="41176.58">28068 6673 0 0,'0'6'20'0,"-5"-2"137"0,5-4 74 0,-6 0 51 0,6 0 37 0,-7-4 32 15,7-2 27-15,0 3 25 0,-5-3 26 0,5 0 26 0,0 2 23 0,0-7 27 16,5 7 29-16,-5-1-96 0,0-4-161 0,7 5-80 0,-7-8-32 16,0 9-12-16,0-9-2 0,6 3 2 0,-6 4-1 0,0-3 0 0,0-3-1 0,5 7-3 15,-5-8-3-15,0 9-7 0,9-3-6 0,-9-3-7 0,0 9-11 0,0-9-9 16,7 3-8-16,-7 6-10 0,0-4-9 0,5 4-8 0,-5-5-3 0,0 5-4 16,8 5-2-16,-3-5-6 0,1 4-5 0,2 2-6 0,-3 3-8 0,2-5-6 15,0 10-15-15,6 2-15 0,-1-1 0 0,-4-1 0 0,3 5 0 0,4 2 0 16,-1 3 0-16,-4-5 0 0,-1 11 0 0,-4-5 0 0,2-1 0 0,-1 6 0 15,1-2 0-15,-7 2 0 0,0-2 0 0,0 2 0 0,-7 0 0 0,7-2 0 16,-6 3-61-16,-1-4-31 0,-7 0-20 0,9-5-32 0,0 5-32 0,-9-9-38 0,7 1-37 16,-6-4-43-16,7 6-41 0,-7-8-76 0,6 1-93 0,-6-2-57 0,6-3-40 0,0 5-2 15,-6-9 21-15,7 4 29 0,1-3 39 0,-3-6 46 0,3 6 49 0,-2-12 51 16,-2 6 53-16,4-6 56 0,5-3 59 0,0 0 77 0,0-1 92 0</inkml:trace>
  <inkml:trace contextRef="#ctx0" brushRef="#br0" timeOffset="41808.78">28819 6928 0 0,'18'4'22'0,"-4"-4"124"0,6 6 68 0,-7-6 45 0,-7 0 37 0,8 0 34 16,-7-6 33-16,-2 6 34 0,3 0 32 0,-8-4 34 0,5 4 29 0,-5-6 25 0,0 6 25 15,0 0-89-15,6-5-152 0,-6 5-75 0,0 0-32 0,0 0-15 0,0 0-5 16,0 0-9-16,8 0-9 0,-8 5-13 0,0-5-14 0,5 6-15 0,-5-2-14 0,7-4-13 15,-7 6-16-15,0-1-9 0,8-1-13 16,-2 5-8-16,-6-3-6 0,6-2-7 0,-6 7-6 0,7-8-6 0,-2 4-5 0,-5 2-4 0,8-4-2 0,-8-1-1 16,6 2-1-16,-6-3 2 0,0-3 6 0,0 0 1 0,0 6 10 15,0-6 6-15,0 0 8 0,0 0 7 0,0 0 6 0,0 0-1 0,0 0-2 16,0 0 1-16,0-6-1 0,-6 3 0 0,6-3-3 0,-8-3-2 0,3 5-5 0,-2-8-4 0,1-2-8 16,0 4-6-16,-9-3-11 0,10-2-6 0,-9 0-5 0,1-4 2 0,1 5 0 15,-2-7 5-15,-5 2 3 0,6-2 6 0,0 3 2 0,0-1 4 0,-5-7 2 16,4 3 1-16,-1-3-1 0,3 2 2 0,0-5-1 0,-2 0-1 0,7-2 0 15,-6 3-1-15,8-7-5 0,-9 7-1 0,9-6-5 0,-3 4-3 0,3 2-5 0,-3-3-2 16,0 7-3-16,8 0-1 16,-5 0 1-16,5 3 0 0,-6 6-1 0,6 0 2 0,0 2-3 0,-8 4-1 0,8 2-2 0,0-2-3 0,0 4-5 0,0-1-7 15,0 6-8-15,0 0-5 0,0 0-3 0,0 0-4 0,0 0 1 16,0 0-2-16,0 6 0 0,0 3-1 0,0-4 3 0,0 5 1 0,8 1 3 0,-8 3 4 16,0 0 5-16,6 2 8 0,-6 2 7 0,0 3 4 0,5-2 6 0,-5 0 4 15,8 7 2-15,-8-4 3 0,8 8 2 0,-3-5 3 0,3-1 2 0,-3 6 3 16,0 0 5-16,4-7 3 0,3 6 5 0,-6-4 2 0,7-1 3 0,0 1 2 15,0-1 3-15,1 2 1 0,7-3 1 0,-11 3 2 0,11-7 0 0,-2 5 1 16,1-5-1-16,0 1 0 0,0-1-4 0,-1 0-1 16,1 1-4-16,-1-4-2 0,0-2-1 0,-1 0-2 0,3 0-1 0,-8 2-1 0,0-7-3 0,0 6-20 0,1-6-1 15,-9-3 0-15,3 4 0 0,-1-5 0 0,-2-1 0 0,-5 1 0 0,7-1 0 16,-7 2 0-16,0-6 0 0,0 0 0 0,0 5 0 0,-7-1 0 0,7-4 0 16,-5 5 0-16,-2-5 0 0,-1 7 0 0,-5-7 0 0,7 0 0 0,-7 3 0 0,0-3 0 15,-5 0 0 1,2 0 0-16,-2 0 0 0,-1 0 0 0,0 0-6 0,-1 0-109 0,1-3-16 0,6 3-22 0,-8 0-20 0,8 0-24 0,-6 0-27 0,12 0-26 15,-7 0-31-15,1 0-31 0,13 0-33 0,-5 0-45 0,0 0-54 0,5 0-52 16,-9 0-50-16,9 0-5 0,0 0 11 0,0 0 31 0,0 0 33 0,0 0 43 0,0 0 44 16,9 3 50-16,-4-6 50 0,0 3 52 0,8-7 52 0,-5 2 61 0,5-4 68 0</inkml:trace>
  <inkml:trace contextRef="#ctx0" brushRef="#br0" timeOffset="42236.83">29340 6815 0 0,'13'0'18'0,"1"-5"137"0,-2-1 83 0,-6 6 60 0,-1-3 52 0,4-3 46 0,-2 2 45 16,-2-1 40-16,-5 1 42 0,8-8 35 15,-8 9 38-15,0-3 35 0,5 1 34 0,-5 1-90 0,0-2-165 0,6 1-89 0,-6 1-51 0,0 0-30 0,0-1-21 16,0-1-22-16,0 6-22 0,0 0-19 0,0-10-16 0,0 5-20 0,0 1-102 16,0-2-18-16,-6 1 0 0,6 1 0 0,-5-1 0 0,5 1 0 15,-13-2 0-15,6 3 0 0,-2-3 0 0,-2 0 0 0,4 2 0 0,-12-1 0 0,6-1 0 0,0 2 0 16,-6-1 0-16,-1 1 0 0,-7 4 0 0,9-5 0 0,-1 1 0 16,-9-2 0-16,1 0 0 0,3-3 0 0,-3 3 0 0,7 2 0 0,-4-6 0 15,-3 2 0-15,7-3 0 0,1 1 0 0,-2 1 0 0,9-6 0 0,-8 6 0 0,8-6 0 31,4-1 0-31,-3 7 0 0,3-6 0 0,3 0 0 0,5 0 0 0,-7 0 0 16,7 2 0-16,0-2 0 0,0 0 0 0,0 0 0 0,0-3 0 0,0 2 0 16,7 1 0-16,-7 2 0 0,5-2 0 0,-5-5 0 0,8 10 0 0,-3-5 0 0,1 0 0 15,2 0 0-15,4 6 0 0,-4-4 0 0,4 1 0 0,0 3-15 16,2 0-11-16,-1-1 1 0,8 5-1 0,-9-4-1 0,7 2 2 0,0 4 1 0,-6 3 1 16,7-6 1-16,-1 6 0 0,2 6 2 0,-10-6 0 0,10 3 2 0,-8 4 0 15,8 2-2-15,-10 0 5 0,10 0-1 0,-9 2 4 0,0 5 0 0,-4-3 0 16,4 7 1-16,2-1 3 0,-9 6-1 0,3-5 3 0,0 8 2 0,-8-4 1 0,5 7 6 15,-5-1 2-15,0 3 1 0,0-3 2 0,0 4-1 0,0 0 0 0,0-4 2 16,0-2 0-16,-5 2 0 0,5-2-2 0,-8-1 0 0,8-5 1 0,0 4-1 16,0-7-1-16,0 5 0 0,-8-3-2 0,8-8-2 0,0 7 0 0,0-4-1 15,8 2 1-15,-8-3-1 0,0-6 0 0,8 7 1 0,-8-3-1 0,5-2-6 0,1 4-7 16,1-5-16-16,-7-1-17 0,14 0-21 0,-9 1-25 0,2-5-27 0,4 4-28 16,5 3-35-16,-3-8-38 0,-8 5-43 0,9-3-45 0,-2-3-95 0,7 8-118 0,-6-7-56 15,8-4-30-15,-8 6 7 0,6-6 24 0,0 6 33 0,-4-6 43 0,4-6 43 16,-1 6 47-16,3-6 52 0,-2-3 53 0,-1 0 56 0,3-1 62 0,-8-4 82 0,8-2 95 15</inkml:trace>
  <inkml:trace contextRef="#ctx0" brushRef="#br0" timeOffset="42825.13">30219 6561 0 0,'0'-4'11'0,"0"-2"94"0,0-3 55 0,0 3 43 0,0-3 33 0,-7 3 33 0,7-3 29 0,0 0 30 0,-6-1 29 0,6-1 27 15,0 2 29-15,0-1 14 0,0 6 5 0,-7-7-56 0,7 2-95 0,0-1-50 16,0-1-30-16,-6 4-17 0,6 1-14 0,0-3-11 0,-8-3-9 0,8 3-10 0,0 4-11 15,-5-5-10-15,5 1-8 0,-5 5-10 0,5-8-7 0,-8 9-13 0,2-3-12 16,-1-3-10-16,7 3-10 0,-8 3-7 0,3-3-6 0,0 2-5 16,-4-1-5-16,-3 5-4 0,6 0-7 0,-8 0-3 0,7 0-6 0,-6 0-2 0,7 0-1 0,-7 5-3 15,1-1-2-15,-2 2 4 0,1 3 1 0,0 0 2 0,0-3 5 0,-6 9 0 16,6-6 2-16,-6 5-1 0,4 0 3 0,3 2-2 0,-8 2-2 0,7-3 1 0,0 6 1 16,-1-2-1-16,2 1-1 0,1-1-2 0,3 0-1 0,-5 7-3 15,6-7-1-15,0-1 1 0,7-3-1 16,-5 6 1-16,5-2 1 0,0 2 1 0,0-3 4 0,0-3 4 0,0 4 1 0,5-4 2 0,2 0 2 0,0 0 2 0,6 0-2 15,0-2-2-15,0 2-3 0,1-6-9 0,-2 7-11 0,-1-7-14 0,10 0-15 0,-2 2-20 16,-4-2-23-16,4-2-24 0,-1-4-28 0,3 8-29 0,5-7-30 16,-6-4-35-16,0 4-29 0,-1-4-49 0,7 0-57 0,-8 0-66 0,1 0-68 0,2 0-18 15,5-4 9-15,-7 0 24 0,2-1 28 0,-3-1 38 0,1 3 38 0,2-4 42 16,-3-2 43-16,3 4 44 0,-3-5 47 0,-4 1 54 0,4 0 62 0</inkml:trace>
  <inkml:trace contextRef="#ctx0" brushRef="#br0" timeOffset="43168.85">30557 6679 84 0,'7'-9'163'0,"-7"-3"52"0,6 8 40 16,-6-7 40-16,0 2 37 0,0 0 37 0,0-1 41 0,0 1 37 0,0 3 38 15,0-4 32-15,0 0 35 0,0 6-60 0,-6-6-105 0,6 5-68 0,0 1-45 16,0-2-20-16,0 0-16 0,0 3-14 0,0-3-14 0,-7 1-20 0,7 1-22 16,0-2-18-16,0 3-23 0,-6 3-17 0,6-6-15 0,0 6-15 0,0-4-17 0,0 4-12 15,-5 0-14-15,5 0-8 0,0 0-13 0,-7 0-7 0,-2 4-5 0,4-4-7 16,5 6-3-16,-6-3-3 0,-1 3-2 0,2-2 0 16,-4 7-3-16,2-2 3 0,2 1 2 0,-9 1 1 0,9 2 3 0,-3 2 3 0,-4 0 0 0,5 0 2 15,-5 4 2-15,-1-4 0 0,5 4-1 0,-3 1 2 0,3 5 1 0,-5-7 0 16,7 3-1-16,-1-2-1 0,2-1-2 0,5 3-2 0,-9-2-1 0,9-4-4 0,0 6-2 15,0-7-1-15,9 5 2 0,-4-4 0 0,2 0 1 0,-1-6 2 0,-1 5 2 16,11-3 2-16,-11-1 2 0,9-1 5 16,6 0 4-16,-8-3 1 0,8-3 6 0,-7 3 2 0,5-6 4 0,3 5 1 0,-1-5 2 0,-2-5 1 0,3 5 1 0,-3-6 5 15,3-3 5-15,-8 5 1 0,6-5 5 0,-6-3 3 0,5 3-1 0,-4 0 2 16,-1-1-2-16,1-4 0 0,-7-2-2 0,5 1 0 0,-6 2-38 0,0-8-6 16,-6 1 0-16,8 2 0 0,-8-2 0 0,0 0 0 0,0-5 0 15,0 1 0-15,-8 0 0 0,2-1 0 0,0 7-16 0,-1-7-60 0,-5 5-16 0,-2 1-15 16,1-2-18-16,-1 3-18 0,4 3-19 0,-4-4-29 0,-6 8-35 0,6 1-32 15,1 1-32-15,0 0-41 0,2 3-48 0,-4 6-74 0,2 0-82 0,2 6-29 0,-5-1-4 16,5-1 17-16,-1 5 28 0,-4 1 34 0,5 4 38 0,3-2 48 0,-5 3 52 0,1-7 51 16,0 6 52-16,-3-2 58 0,2 3 62 0</inkml:trace>
  <inkml:trace contextRef="#ctx0" brushRef="#br0" timeOffset="43612.17">30670 6819 0 0,'5'0'10'0,"0"-4"125"0,3-1 70 0,5-1 50 15,-13 6 34-15,6-9 36 16,1 0 36-16,0 5 35 0,-7-8 36 0,7 3 37 0,-7 0 34 0,0-2 31 0,5-2 28 0,-5 3-85 0,0-5-152 0,0 0-77 16,0 6-36-16,0-6-16 0,0-6-4 0,0 8-8 0,0-2-9 0,0 0-12 0,0-5-10 31,0 6-14-31,0-1-18 0,0 0-11 0,0 0-10 0,-5 2-7 0,5-2-2 16,0 4-7-16,0 2-5 0,0-1-6 0,0 6-8 0,5-7-7 0,-5 8-10 15,0-3-10-15,0 6-12 0,0 0-7 0,0-6-2 0,0 6-3 0,7 0-5 16,-1 0-2-16,-6 0-6 0,6 0-2 0,2 6-3 0,-1-6 0 0,-2 6 2 15,3-3 0-15,-2 8 4 0,7-1-1 0,-8-1 3 0,9 0 0 0,-1 1 2 16,0 5 1-16,0 0-1 0,0 0 0 0,0 4 0 0,0-4-1 0,6 3 0 0,-4 3-1 16,-3-6-2-16,0 4 0 0,2 2-2 0,-1-3-2 0,-8-3 1 15,11 4 0-15,-11 0-2 0,8-4 1 0,-8 5 2 0,-5-5-2 0,8-2 0 16,0 2 0-16,-8 1 0 0,0-2 1 0,0-4-1 0,5-1 1 0,-5 3 2 0,-5-3 1 16,5-4 1-16,0-1 4 0,0 0 2 0,-8 1 3 0,8 1 1 0,-8-6 3 15,8 0 3-15,-5 0 3 0,-1 0 1 0,6 0 2 0,-7 0-5 0,2-6-20 16,-4 1 0-16,2 1 0 0,2-5 0 0,-8 3 0 0,7-4 0 0,-2 1 0 15,-4-2 0-15,5 2 0 0,2 0 0 0,-10-7 0 0,10 7 0 0,-4-6 0 0,4 2 0 16,0 1 0-16,-3-2 0 0,3-1 0 0,5 7 0 0,-8-7 0 0,8 0 0 16,-6 0 0-16,6 0 0 0,0 0 0 0,0 0 0 0,6 2 0 0,-6-2 0 15,8 0 0-15,-8-5 0 0,5 6 0 0,3-7 0 0,-3 7-85 0,9-5-28 16,-9 4-24-16,10 0-24 0,-3-4-30 0,0 10-26 0,2-6-30 0,4 5-30 16,-2 5-28-16,2-5-24 0,3 10-46 0,-10-3-57 0,10 3-61 0,-2 3-62 0,1 1-9 15,-1 2 16-15,2-1 31 0,-10 5 38 0,1-4 44 0,9 3 41 0,-15 0 46 16,7 6 48-16,-5-6 47 0,-3 1 46 0,2 1 61 0,-7-1 65 0</inkml:trace>
  <inkml:trace contextRef="#ctx0" brushRef="#br0" timeOffset="44007.24">31163 6639 0 0,'-11'0'5'0,"2"4"118"0,2 2 73 0,2-1 52 0,-9-1 43 0,9-4 38 0,5 0 37 15,-8 0 41-15,1 0 40 0,7 0 40 0,-5-4 37 0,5-1 38 0,0 5 32 16,-7-6-75-16,7 2-136 0,0-1-75 0,-5 1-37 0,5-1-19 0,0 1-10 16,0-2-11-16,0-3-15 0,0 3-18 0,0 0-21 0,0-3-23 0,0 4-21 15,5 1-17-15,-5-6-17 0,7 5-12 0,-7-5-14 0,5 4-10 16,2-3-15-16,1 4-9 0,5 1-36 0,-7-2-3 0,-1 3 0 0,11-3 0 0,-5 2 0 15,1 4 0-15,4 0 0 0,-5 0 0 0,2 0 0 0,0 4 0 0,6-4 0 16,-4 9 0-16,4-3 0 0,-6-2 0 0,0 7 0 0,0-2 0 0,0 1 0 0,6 5 0 16,-14-6 0-16,11 6 0 0,-3-6 0 0,-8 7 0 0,9-2 0 0,-9 1 0 15,2 1 0-15,-1-3 0 0,-6 1 0 0,8 1 0 0,-8 6 0 0,0-8 0 16,0 2 0-16,0-6 0 0,0 7-2 0,0-1-3 0,0-6 1 0,-8 0-3 16,8 7 0-16,0-11 0 0,-6 4 2 0,6-5 1 0,0 2 0 0,-7-1 4 15,7-1 3-15,-5-4 3 0,5 0 5 0,-9 0 3 0,9 0-3 0,-5 0-11 0,0 0 0 16,5 0 0-16,-8-4 0 0,3-1 0 0,5-1 0 0,-8-3 0 0,0 5 0 15,3-5 0-15,-1-3 0 0,6 3 0 0,-7 0 0 0,1-1 0 0,-2-5 0 0,3 6 0 16,5-6 0-16,-7 0 0 0,1 6 0 0,6-7 0 0,-6 1 0 0,6 1 0 16,-7 1 0-16,7-3 0 0,0-4 0 0,0 7 0 0,0-8 0 0,0 6 0 15,7-4 0-15,-1-2 0 0,-6 3 0 0,6-1 0 0,1-7 0 0,-2 7 0 16,3 1 0-16,-2-3 0 0,1 8-51 0,-1-8-58 0,-1 6-22 0,11 6-22 0,-11-1-23 16,8 1-27-16,1 4-21 0,-9-2-24 0,8 7-23 0,1 0-27 0,-2 7-27 0,9-2-63 15,-8 4-77-15,1 1-54 0,4 4-39 0,-5 2 3 0,6-1 20 0,-6-2 34 16,0 2 38-16,1 0 40 0,-2 0 42 0,1-2 44 0,1 2 46 0,-9 0 50 0,2-6 52 15,2 1 69-15,-4 1 84 0</inkml:trace>
  <inkml:trace contextRef="#ctx0" brushRef="#br0" timeOffset="44354.91">31612 6639 0 0,'-5'0'19'0,"-3"0"137"0,3 0 75 0,5-5 55 0,-7 1 43 0,0-1 42 16,0 1 41-16,7-2 41 0,0 0 43 0,-6-3 35 0,6 3 35 0,-7 2 30 16,7-1 33-16,0 0-100 0,0 1-170 0,0 0-84 0,0-2-41 0,0 1-22 15,0 5-11-15,0-4-17 0,0 4-20 0,0-6-21 0,0 6-24 0,0-6-18 0,0 6-17 16,0 0-14-16,0 0-15 0,0 0-13 0,0 0-13 0,0 0-9 0,0 0-11 15,7 0-6-15,-7 6-7 0,6 0-2 0,-6-2-3 0,7 1-4 0,0 1 0 0,0 2 0 16,-7 2 0-16,5 0 3 0,-5-1 3 0,8 7 2 0,-3-2 0 16,-5-4 3-16,0 5-2 0,8 0 2 0,-8-2 1 0,6 2 1 0,-6 0 1 0,0 0-1 15,5-6 2-15,-5 6-1 0,0-6 3 0,7 7 2 0,-7-7 1 0,9 0 3 16,-9 2 2-16,5-1-1 0,1 0 2 0,-6-5 1 0,7-1 0 0,-2 1 1 16,4-1 1-16,-2 2 4 0,4-6 3 0,-6 5 0 0,3-5 2 0,0 0-3 0,4-5 0 15,-6 5 0-15,0-6-1 16,9-3 2-16,-3 5 0 0,-5-1 5 0,6-5-16 0,-6-5-12 0,-1 6 0 0,0-1 0 0,6-5 0 0,-4 0 0 0,-2 0 0 15,1 2 0-15,-7-8 0 0,6 1 0 0,-1 1 0 0,-5 0 0 0,7-1 0 16,-7-5 0-16,0 1 0 0,9 0 0 0,-9 5 0 0,0-5 0 0,5-1 0 0,-5 5 0 16,0 1 0-16,0 4 0 0,7 0 0 0,-7 2-66 0,0 2-15 0,0 7-22 15,0-8-18-15,0 8-31 0,0 4-32 0,0 0-24 0,0 0-19 0,0 0-20 16,0 0-17-16,0 4-24 0,-7 8-25 0,7-8-49 0,0 7-60 16,-5-4-63-16,-4 4-58 0,9 5-6 0,-7-2 17 0,7 0 37 0,-5 0 42 0,5-4 39 15,0 5 38-15,0 0 40 0,0 0 41 0,0-6 44 0,0 6 47 0,5-5 60 0,2-1 69 0</inkml:trace>
  <inkml:trace contextRef="#ctx0" brushRef="#br0" timeOffset="44829.62">31926 6649 0 0,'5'5'6'0,"3"-5"119"0,-3 4 73 0,2-4 54 16,0 0 47-16,0-4 44 0,-1 4 43 0,1-5 44 0,-1-1 42 0,-6 2 40 0,7-1 36 16,-1-4 38-16,-1 5 33 0,3-2-78 0,0 0-142 0,-3-3-74 0,3 3-38 15,-3 2-27-15,0-6-19 0,4 6-24 0,-9-6-23 0,5 5-25 0,2 1-29 0,-7-2-23 16,6 0-23-16,-6 3-22 0,0 3-22 0,0 0-19 0,0 0-15 0,0 0-14 16,8 0-13-16,-8 3-7 0,0 3-4 0,6 0 0 0,-6 3-3 0,0 1 2 15,0 4 0-15,0 2 4 0,-6-1 2 0,6 3 7 0,0 1 6 0,-8-4 3 16,8 9 6-16,-6-3 1 15,-1-2 6-15,7 0-2 0,-5 1 0 0,-4-1-3 0,9 1 0 0,-5 0 0 16,5-6 2-16,-5 5 0 0,5-4-1 0,0 0 1 0,0 0 0 0,0 0 0 0,0-5-2 0,0 4-4 16,5-4-2-16,-5-1-1 0,0 0-1 0,5 3 2 0,-5-3 0 0,0-5 5 0,9 2 1 15,-9-3 5-15,0 3 0 0,5-6 4 0,-5 5 5 0,0-5 1 0,0 0 5 0,0 0 4 0,7 0 1 0,-1-5 3 16,-6-1 3-16,8 3 0 0,-8-3-9 0,0 2-29 0,0-5 0 0,6-3 0 0,-6 3 0 16,0 0 0-16,0-6 0 0,0 0 0 0,0 0 0 0,0-4 0 0,-6 1 0 15,6-3 0-15,0 2 0 0,-8-6 0 0,2 5 0 0,-1-5 0 0,2-4 0 31,-4 6 0-31,4-7 0 0,0 0 0 0,-8 2 0 0,5-8 0 0,0 8 0 0,-3-2 0 16,4-3 0-16,1 3 0 0,-1-4 0 0,1 6 0 0,6-3 0 0,-7 7 0 0,7 0 0 16,0 0 0-16,0-1 0 0,0 5 0 0,0 6 0 0,0-7 0 0,7 12 0 15,-7-6 0-15,6 6 0 0,-6 0 0 0,7 3 0 0,-1-4 0 0,1 5 0 16,-1-1 0-16,-1 6-18 0,3-3-14 0,5 3-3 0,0 3 1 0,1-3-2 0,-2 6 0 16,2-1 2-16,4-1 4 0,-4 8 3 0,4-3 4 0,-2 0 2 0,2 1 5 15,1 4 0-15,2 2 2 0,-8-3-1 0,-1 2-1 0,7 0 5 0,-6 0-2 0,1-6-1 16,-9 6 0-16,11 1-4 0,-11-2 1 0,1-4 0 0,-6 4 1 0,7-4 0 15,-7 0 4-15,0 4 0 0,0-4 4 0,-7 5 1 0,1-6-4 0,1 6-3 0,-11-5-7 16,11 4-10-16,-14-4-15 0,4 1-17 0,-4-1-21 0,1-1-29 0,-3 0-22 16,2-3-26-16,1 3-29 0,-11 1-30 0,10-5-33 0,1 1-29 0,-3 2-45 0,2-3-48 15,1 0-40-15,2-1-38 0,5 2-30 0,4-6-27 0,-6 6 11 0,13-6 25 16,-6 3 35-16,6-3 37 0,0 0 39 0,0 0 42 0,0 0 44 0,0-3 42 0,6 3 51 16,1-6 52-16,-1 0 49 0,1 6 66 0</inkml:trace>
  <inkml:trace contextRef="#ctx0" brushRef="#br0" timeOffset="45065.98">32264 6360 0 0,'12'-13'10'0,"4"-2"122"16,-11 0 68-16,8-4 51 0,-8 4 43 0,4-5 41 0,-4 1 42 0,2-2 41 0,-1-3 36 0,-1 5 38 0,3-2 33 0,0 3 34 16,-3-1 34-16,1 4-85 0,-6 0-153 0,7 6-71 0,-1-7-32 0,2 7-19 15,-8 3-15-15,7-3-24 0,-7 4-21 0,0 1-24 0,0 4-23 0,0 0-25 0,0 0-23 16,0 0-20-16,0 0-22 0,0 0-13 0,0 0-8 0,0 0-3 0,0 0-4 16,5 4-2-16,-5 5-5 0,0-4 0 0,0 5 2 0,6 5 0 0,-6 0 5 0,0 0 5 15,8 0 3-15,-8 4 9 0,0-1 7 0,0 3 1 0,0-2 0 0,0 5-6 16,0 2-8-16,0-3-4 0,5 3-3 0,-5 2-1 0,0-3 1 0,0 4 0 15,0 2-1-15,0-3 3 0,8 2-1 0,-8-6-4 0,0 4-10 0,7 2-13 0,-7-5-18 16,6-1-16-16,-6 1-18 0,6-7-23 0,-6 9-25 0,5-9-27 0,2 1-31 0,-7-4-28 16,8 4-36-16,-8-4-29 0,6-1-31 0,-6 2-39 0,7-1-45 0,-7-6-41 0,0 0-37 15,6 3-31-15,-6-3-28 0,0-5 7 0,0 5 26 0,5-9 32 0,-5 0 39 0,0 0 44 16,0 0 43-16,0 0 42 0,0 0 42 0,0 0 50 0,0 0 54 0,0 0 51 16,0 0 66-16</inkml:trace>
  <inkml:trace contextRef="#ctx0" brushRef="#br0" timeOffset="45256.4">32473 6767 1 0,'-8'-11'95'0,"8"1"74"16,-12 1 54-16,6 0 45 0,0-7 40 0,-1 7 40 0,-6-6 37 0,5 6 38 15,-3-6 36-15,4 5 35 0,-7-5 35 0,7 6-12 0,-4-6-34 0,3 6-72 0,-5-3-94 16,7 3-51-16,-6-4-33 0,3 2-21 0,4 1-16 0,-8 1-18 0,8 3-19 0,-4-3-16 16,2 0-16-16,2 3-16 0,-2-3-13 0,0 3-8 0,7 2-9 0,-5 4-8 15,5-6-8-15,0 6-9 0,0 0-3 0,0 0-9 0,0 0-4 0,0 0-8 16,0 0-6-16,5-5-6 0,2 5-7 0,0 0-12 0,-7 0-14 0,12 5-20 16,2-5-25-16,-1 6-27 0,1-2-34 0,-2 2-34 0,7-1-40 0,0-1-41 0,2 5-42 0,-3 1-84 15,3 1-103-15,3-2-74 0,-3 1-59 0,5 1-10 0,-7-3 11 16,9-3 28-16,-9 4 36 0,6-3 45 0,-5-6 47 0,1 6 53 0,-3-6 52 0,1 0 58 0,-6-6 59 15,7 6 77-15,0-6 90 0</inkml:trace>
  <inkml:trace contextRef="#ctx0" brushRef="#br0" timeOffset="45651.73">32752 6283 6 0,'6'-6'80'0,"2"1"43"0,-8 1 29 0,5-7 28 16,2 7 28-16,0 0 28 0,0-7 24 0,-1 8 26 0,1-9 21 0,-2 8 21 0,-5-1 22 15,9-5-26-15,-9 1-51 16,5 4-42-16,-5-5-36 0,7 4-14 0,-7-3-3 0,0 0-7 0,6 3-7 0,-6-3-8 0,0 0-9 0,0 2-6 16,0-2-4-16,0 4-3 0,0-5-4 0,0 6-7 0,0-1-6 0,0 1-5 0,0-7-6 0,0 7-8 0,-6-2-5 15,6 1-6-15,0 1-5 0,0 4-5 0,-7-6-7 0,7 1-4 0,0 5-9 16,-5-4-5-16,5 4-5 0,-9-5-6 0,9 5-3 0,-5 0-5 0,5-4-6 0,-7 4-3 15,1 4 0-15,-1-4-4 0,0 0-3 0,-5 5-1 0,4-1 4 0,2 1-2 0,-7 1 2 16,1-2-1-16,3 1 3 0,-2 5-1 0,-1 1 1 16,4-2 2-16,-5 1-1 0,-1-1 0 0,1 7-8 0,3-7-1 0,1 6 0 0,-3-1-5 0,-1 2-4 0,6-3-1 15,-5 2-1-15,4-1 1 0,3 2-4 0,-3-3 0 0,2 7 0 0,1-4-1 0,5 2 0 16,0 3 1-16,0-2 2 0,0 0 2 0,0 1 1 0,5 4-2 0,1-5 0 16,2 7-14-16,-3-7-17 0,3 0-16 0,4 5-20 0,-5-3-14 0,6-2-15 0,-1 0-20 15,2 1-20-15,-1 1-20 0,-8-8-20 0,16 2-27 0,-15 0-27 0,7 4-12 0,0-5-5 16,1-4 1-16,-7 5 2 0,6 0-12 0,-2-6-25 0,-3 1-37 0,4 1-39 15,-5-2-22-15,0 1-10 0,6-5 12 0,-8-1 21 0,4 2 30 0,-4-3 32 0,8-3 26 0,-6 0 22 16,-1-3 26-16,2 3 28 0,-3-6 39 0,-5-3 46 0</inkml:trace>
  <inkml:trace contextRef="#ctx0" brushRef="#br0" timeOffset="46078.63">32868 6527 62 0,'0'-9'145'0,"-5"-12"45"0,5 6 34 0,0 2 29 16,0-2 27-16,0 6 27 0,5-7 26 0,-5 1 31 0,0 6 26 0,9 0 25 15,-9-3 22-15,-9 3-53 16,9 0-99-16,0 3-63 0,0 2-47 0,-5-1-19 0,5 1-4 0,0-1-2 0,0-2-3 0,0 4-6 0,0 3-4 0,0-6-7 0,0 6-9 0,-5 0-3 15,5 0-2-15,0 0-1 0,0 0-3 0,0 0 0 0,0 0-2 0,0 0-2 16,0 0-5-16,0 0-2 0,5-5-3 0,-5 5-6 0,0 0-8 0,0 0-7 0,0 0-6 16,0-4-8-16,5 4-6 0,4 0-8 0,-9 4-9 0,5-4-4 0,2 0-5 15,6 0-7-15,-6 5-5 0,5-5-10 0,1 6-6 0,1-3-3 0,-2 4-1 0,2-2-2 16,-1 4-3-16,0-5-2 0,0 6 3 0,0-5 3 0,1 4 0 16,-2 3-2-16,0-3-4 0,-5-3-3 0,6 1 3 0,-6 4 0 0,0-1 3 0,-2-1-1 0,3 2 1 0,-1-1-2 15,-1-1 2-15,-6 0-2 0,6 1-2 0,-6 5-1 0,0-6-2 0,0 1 1 16,0 1 3-16,0-2 2 0,0 1 1 0,-6 1-1 0,6 2 2 0,-6-4 1 0,6 3 3 15,-7-3 0-15,-1 1 2 0,3-1 0 0,5 0 1 0,-7-3 0 0,0 3 0 0,2-3 0 16,5 3-1-16,-8-3 2 0,1-2 1 0,7 1 2 0,-6-5 2 0,0 4 1 16,6-4 1-16,0 0 5 0,0 0 3 0,-5 0 6 0,5 0 1 0,-7 0 1 0,7-4 5 31,-8-1 2-31,8 1 6 0,0-2 4 0,-6 3 6 0,6-9 4 0,-7 3 2 0,7-1-1 0,0 1 3 0,-6 0-2 0,6-3 1 0,0-3-3 0,0 1 2 0,0 0-1 31,-5 5 1-31,5-12 0 0,0 6-28 0,0 2-28 0,5-2 0 0,-5 0 0 0,0 0 0 16,6-3 0-16,-6 2 0 0,0 1 0 0,7 1 0 0,-1-2 0 0,-6 2 0 0,8 0 0 15,-8 0 0-15,7-2 0 0,-2 1 0 0,1 6 0 0,-6-6 0 0,6 5 0 16,1-4-2-16,-7 4-80 0,8 1-11 0,-3 0-21 0,2 2-23 0,-7 2-26 0,7 1-27 16,-2-1-29-16,3 5-27 0,-1 0-23 0,-7 5-22 0,6-1-27 0,0 1-28 0,1 5-46 15,6-4-55-15,-5 7-46 0,-3-2-44 0,1 4 1 0,6-5 23 0,-3 5 35 16,-4-2 40-16,2 1 40 0,-1 2 42 0,-1-7 43 0,-5 6 43 0,9-6 47 0,-2 3 51 0,-7 3 58 16,5-12 73-16</inkml:trace>
  <inkml:trace contextRef="#ctx0" brushRef="#br0" timeOffset="46568.11">33229 6493 102 0,'0'0'183'0,"0"0"57"0,5-6 42 0,-5 1 41 0,0 1 40 0,7-5 40 16,0 3 37-16,-2 2 39 0,3-7 36 0,-1 8 34 0,-7-9 32 0,0 8-69 0,5-7-121 0,-5 7-80 16,0 1-57-16,7-3-30 0,-7 1-18 0,0 1-21 0,0-2-21 0,0 6-24 0,0-6-22 15,0 6-24-15,0 0-26 0,7-4-19 0,-7 4-20 0,0 0-14 0,0 0-15 0,0 0-7 16,0 0-5-16,0 4 0 0,0 2-1 0,0 0 2 0,0 3-1 0,0-3 2 16,0 7 1-16,0-4 3 0,0 12 4 0,5-6 5 0,-5 3 7 0,-5 3 4 0,5-2 3 15,0-1 2-15,0 9-3 0,0-9 0 0,0 7-6 0,-7-6 1 0,7 1-3 0,-7 5-1 16,7-7-1-16,0 3-1 0,0-2 3 0,-5-4-2 0,5 3-2 0,0-2 0 15,0 2-3-15,0-3-1 0,-7 1-3 0,7-2 2 0,0-4 2 0,0 4-2 0,0-4 0 0,0 1 2 16,0-3 2-16,7-3 0 0,-7 1 2 0,0-2 1 0,0 1-1 0,0-5 5 0,0 6 6 16,0-6 4-16,0 0 6 0,0 0 3 0,0 0 7 0,0 0 3 0,0 0 1 0,0 0-1 15,0 0 2-15,0 0 0 0,0-6 0 0,5 1 1 0,-5 1 4 0,0-2 1 0,0-3-1 16,0 0-1-16,7 0-1 0,-7-3-4 0,0-3-6 0,0 2-2 0,0-2 0 16,0 0-2-16,0-4-2 0,0 4-2 0,-7-5-14 0,7 1-12 0,-5-6 0 0,5 1 0 15,-7 6 0-15,-1-9 0 0,8-1 0 0,-5 3 0 0,5-4 0 0,-7 4 0 0,0-3 0 16,7-2 0-16,-5 0 0 0,5 0 0 0,-7 2 0 0,7 4 0 0,-9-7 0 15,9 7 0-15,0-4 0 0,-5 2 0 0,5 7 0 0,0-5 0 0,-6 5 0 16,6 4 0-16,0-6-6 0,0 12 0 0,0-4 0 0,0 1 0 0,6 3-6 0,-6 4-1 16,0-5-1-16,0 6-4 0,5 4-2 0,-5-5-7 0,0 5-5 0,0 0-2 0,9 0 2 15,-9 0-1-15,7 0 1 0,-7 5-3 0,5-5 1 0,2 4-1 16,5 6 3-16,-4-5 1 0,-1 1 3 0,5 4 3 0,0-1 4 0,1 6 2 0,1-6 6 0,-1 0 4 0,0 7 1 16,0-2 2-16,1-4-1 0,-2 4 1 0,1 2 0 0,1-3 3 0,-2 2 2 15,-6 0-2-15,8-4-3 0,-2 2-2 0,-3 2-2 0,1 1 0 0,-2-2 1 0,-3-4-3 0,3 4 2 16,-8 2 0-16,8-7 1 0,-8 0 0 0,0 6 1 0,0-5 2 0,-8-1 0 0,0 2 3 15,8 3 4-15,-13-5 1 0,8 2 0 0,0-1-6 0,-9 5-11 0,1-6-10 16,-1-5-12-16,2 7-13 0,-2-2-18 0,-6 1-18 0,6-5-21 0,4 1-19 0,-11-2-24 16,8 5-24-16,-6-4-23 0,6-5-23 0,-1 4-24 0,2 2-18 0,-1-6-18 0,-1 6-44 15,9-6-53-15,-2 3-55 0,-7-3-54 0,8 0-8 0,-1 0 13 0,7 0 27 0,-5-3 31 0,5 3 35 16,-9 0 36-16,9 0 37 0,0 0 41 0,0 0 41 0,0-6 43 0,9 0 57 16,-9 2 67-16</inkml:trace>
  <inkml:trace contextRef="#ctx0" brushRef="#br0" timeOffset="46852.67">33464 6223 75 0,'0'-4'144'0,"0"-1"41"0,0-1 35 0,0-3 31 0,0 5 31 0,0-1 30 0,0 1 34 0,5-2 31 16,-5-4 30-16,0 5 30 0,0 5 29 0,0 0-56 0,0 0-105 0,0-6-51 0,0 6-24 16,0-3-12-16,0 3-5 0,0 0-9 0,0-6-9 0,0 6-13 0,0 0-15 0,0 0-16 15,0 0-16-15,0 0-14 0,0 0-16 0,0 0-13 0,0 0-15 16,0 0-19-16,0 0-16 0,0 0-19 0,0 0-14 0,0 0-9 0,0 0-5 0,0 0 1 0,0 6 4 0,0-3 3 15,0 3 3-15,0 3 3 0,0 3 3 0,0-3 2 0,0 0 4 0,0 6 6 0,0 1 6 16,5-2 7-16,-5 0 3 0,0 6 4 0,0-5-3 0,8 4-4 0,-8-1-11 0,0 7-5 16,0-5-2-16,0 5-5 0,0-1-3 0,0 1-3 0,0-1-1 0,0 6-2 0,0-7-5 15,0 3-12-15,0-3-17 0,-8 3-23 0,8-7-23 0,-5 5-27 0,0-3-25 0,-4-8-34 16,4 7-33-16,-8-5-51 0,5 0-54 0,-5-2-101 0,1 2-116 0,-8-6-45 16,8 3-9-16,-7-3 15 0,-2 1 26 0,2-7 38 0,-2 3 39 0,2-1 42 0,-1-1 46 0,1-4 48 15,-2 0 49-15,-2-4 62 0,-4 4 65 0</inkml:trace>
  <inkml:trace contextRef="#ctx0" brushRef="#br0" timeOffset="48133.39">21831 8104 0 0,'-7'5'1'0,"0"1"102"0,7-2 60 15,-5-4 37-15,-3 0 24 0,8-4 18 0,-7 4 16 0,7-6 12 0,0 1 12 16,0 1 13-16,0-2 12 0,0 6 9 0,0 0 12 0,0 0-76 0,0-5-121 0,0 5-52 16,0-4-18-16,0 4 3 0,0 0 11 0,0 0 10 0,0 0 13 0,0-5 11 15,0 5 9-15,7-4 8 0,-7 4 4 0,0 0 5 0,0 0 3 0,0 0-3 16,0-6-4-16,8 6-11 0,-8 0-9 0,0-4-9 0,5 4-12 0,-5 0-9 15,7-5-9-15,0 5-6 0,-2 0-9 0,2 0-4 0,2-6-3 0,-4 6-2 0,8 0 1 16,-8 0 1-16,9 0-2 0,-1 0 2 0,0 0-1 0,0-4 0 16,6 4-3-16,-4 0 0 0,4 0 0 0,-1 0-1 0,1 0-1 0,9 0 0 0,-9 0 0 15,7 0-1-15,0 0-1 0,1 0-2 0,-3 4 1 0,3-4-2 0,-1 0 2 16,8 0-2-16,-11 0 3 0,11 0-1 0,-1 0 4 0,0 0 0 0,7 0 0 0,-9 0-2 16,9-4 2-16,0 4-1 0,-1-6-1 0,5 6-1 0,2-5-3 0,-7 1-2 15,5 4-1-15,9-5-4 0,-7 1-2 0,-2-2-3 0,4 3-1 0,3 3-2 0,-5-6-2 16,6 0-1-16,1 3-3 0,-2-3-2 0,9 0-2 0,-10 2-2 15,10 4 0-15,-8-5-1 0,7-1-4 0,-1 3-2 0,0-1 2 0,0-2-1 16,2 1-2-16,-2 1 0 0,2-2-2 0,-4-4 1 0,10 5 1 0,-6 0-2 0,3 1-2 0,-3-2 0 16,4 2 0-16,3-1 1 0,-2-4 2 0,1 3-1 0,-8 2 4 0,13-2-3 15,-6 1 2-15,1 1 1 0,-3-2-3 0,3 3 1 0,6-3 0 0,-7 2 0 16,1-1 0-16,5-1-1 0,-8 3 4 0,6-4-2 0,-6 2 0 0,3 1-2 16,5-1-2-16,-6 1-2 0,1 4-1 0,-8-6 2 0,8 2 0 0,-3-1 2 15,4 0-2-15,-10 1 1 0,10 4 1 0,-10-6 0 0,9 0-1 0,-9 2-1 16,10-1 3-16,-9 1 2 0,-1 4 5 0,10-5 4 0,-10-1 2 0,3 2 2 0,-2-1 1 15,1 1 1-15,1-2-1 0,-2 0-1 0,8 2 1 0,-8-1-2 0,-5 1 2 16,5-1-2-16,-1-1-1 0,1 2-2 0,0-1-5 0,3 1-2 0,-3-1-2 0,2-2-2 16,-9 4-2-16,9-3-2 0,-10 1 1 0,10-5 0 0,-9 7 0 15,2-3-2-15,-2 2 1 0,8-1 0 0,-14-1-2 0,7 2 2 0,1-2-2 0,0 1 2 16,-2 5-2-16,0-4 1 0,-3-1 1 0,4 1 1 0,-7 4-2 0,7-6 4 0,-7 6-2 16,0-5 3-16,8 5 1 0,-8-4 1 0,2 4 1 0,-2-5-1 0,0 5 1 15,-1 0 1-15,4-4-2 0,-4 4 1 0,-4-6 1 0,5 6-2 0,0 0 1 0,-6-6-1 16,8 6-1-16,-2-4-1 0,-6 4-1 0,7 0 0 0,-7-5 0 0,6 5-1 15,0-4 2-15,-6 4-2 0,0-6 2 0,9 6-1 0,-9-5 2 0,1 5-1 16,4-4-2-16,-4 4 0 0,-3 0 1 0,10-5-1 0,-10 5 0 0,3-4 1 16,7 4-1-16,-10 0-1 0,2-6 0 0,9 6-1 0,-9 0-1 0,6 0 0 15,-6 0-1-15,7-6 2 0,-7 6-2 0,6 0 2 0,2 0-2 16,-3 0 2-16,2 6-1 0,-2-6 2 0,4 0 0 0,4 0 1 0,-7 0-1 0,0 6 0 0,8-6-3 16,-9 0 1-16,9 4 2 0,-8-4 1 0,2 0-1 0,6 0 1 0,-2 0 1 15,-5 5-1-15,5-5 1 0,-5 0-2 0,5 0 0 16,2 0 0-16,-1 0 2 0,1 0-1 0,-1 0 2 0,-2 0-1 0,3 0-1 0,0 0-3 0,-1 0-7 0,-7-5-4 15,0 5-6-15,2-4-3 0,-10 4-3 0,-8-6 0 0,2 0-1 0,-11 6 2 16,0-3-1-16,-7-3 1 0,-7 6 1 0,-1-4 0 16,2-1 1-16,2 5 3 0,-4-6 4 0,-5 2 3 0,6-1 5 0,1 1 1 15,-7-1 6-15,5-1 0 0,4 2-2 0,-2 4-2 0,-2-6-4 0,1 3-2 0,-6-3-3 16,5 6-2-16,3-6-5 0,5 6-4 0,-6-4-7 0,-1 4-9 0,7 0-11 0,-5 0-10 16,4 0-13-16,0 0-17 0,3 4-15 0,-9-4-14 0,7 6-15 0,0-6-15 0,0 6-17 15,-7-3-14-15,6 3-17 0,-3-2-16 0,3 2-14 0,-6 3-21 0,0-4-26 16,2-1-56-16,-1 7-67 0,-2-7-41 0,1 5-30 0,2 3 3 0,-3-8 18 0,3 1 25 0,-8 4 30 15,0-3 33-15,5-2 34 0,-5-4 36 16,0 0 39-16,0 0 43 0,-5 0 48 0,-3 0 63 0,3-4 81 0</inkml:trace>
  <inkml:trace contextRef="#ctx0" brushRef="#br0" timeOffset="57024">25385 7982 0 0,'0'0'1'0,"0"0"107"0,0 0 71 0,9-6 51 0,-9 6 37 0,0 0 34 16,0 0 28-16,0 0 28 0,0 0 24 0,0-3 22 0,0 3 22 0,0-4 22 0,0 4 21 15,0-6-77-15,0 6-132 0,0 0-75 0,7 0-39 0,-7 0-22 0,0 0-10 16,0-5-7-16,0 5-6 0,0 0-6 0,0 0-3 0,0 0-5 0,0 0-7 0,0 0-7 15,0 0-6-15,0 0-10 0,0 0-11 0,0 0-8 0,0 0-13 0,0 0-4 16,0 0-4-16,0 5 0 0,0 1 1 0,0 1-3 0,-7-1 1 16,7 3-4-16,0 3 0 0,0 3 0 0,0-2 1 0,0 1 1 0,0 7 5 0,0-2 3 0,0 0 3 15,0 2 0-15,0-3-4 0,7 6-4 0,-7-3-4 0,0 4-5 0,0-7-1 16,5 7 0-16,-5-5 1 0,6-1-1 0,-6 0 2 0,0 2-2 0,7-3 2 16,-7-3 2-16,6 6 0 0,-6-8 0 0,8-4-2 0,-8 6 0 0,0-3-4 15,5-3 1-15,-5 0-2 0,0-5-3 0,0 2-1 0,7-1 1 0,-7-1 1 16,0-4 4-16,0 5 3 0,0-5 8 0,0 0 5 0,0 0 6 15,0 0 3-15,0 0 2 0,0 0-1 0,0 0 1 0,0-5 1 0,0-4 3 0,0 3 1 0,0 2 4 16,-7-5 1-16,7 0-3 0,0-3-4 0,-5-3-6 0,5 2-8 0,0-2-4 16,-8 0-4-16,2 0-4 0,6-3 3 0,-7-3-1 0,7 2 1 0,-6 0-4 0,6-7 0 15,-5 4-6-15,5-5-3 0,0 5-4 0,-7-5 0 0,7 0 0 0,0 2-1 16,0-5 0-16,0 5-1 0,0 1 1 0,0 0 0 0,0 3 0 0,0-1-1 0,7 6 1 16,-7-4-1-16,0 7-1 0,0-2 1 0,5 4-1 0,-5-2 2 0,6 3-4 15,-6 5-3-15,7-4 1 0,-1 2-2 0,2 2-1 0,-3 1-1 0,2-1-4 16,-1 5 1-16,0 0-2 0,2 0-1 0,-1 0-2 0,5 0 2 0,-5 5 1 15,-2-5-1-15,10 4 2 0,-9 1 3 0,7 5 0 0,-8-4 4 0,3 3-1 16,-2 0 3-16,1 1 3 0,-1 1 0 0,1-1 3 0,-1-1 5 0,2 0 4 16,-8 1 1-16,0 4 1 0,5-2 0 0,-5-3 4 0,-5 4 1 0,5-2 2 0,0 5 0 15,-8-7 3-15,2 6 0 0,-1-6 2 0,1 6-2 0,-1 0-4 0,-7-1-4 16,9 0-7-16,-8-4-6 0,0 5-10 16,5 0-12-16,-4 0-12 0,0-6-12 0,-3 0-18 0,3 7-13 0,0-7-18 0,4-4-15 0,-5 5-18 0,7-4-19 0,1-3-21 15,-11 3-15-15,11 0-24 0,5-3-20 0,-6-3-37 0,-1 6-40 0,7-6-57 16,0 0-58-16,0 0-22 0,0 0 2 0,0 0 15 0,0 0 25 0,0 0 27 0,0-6 33 15,0 3 34-15,7-3 37 0,-1-3 37 0,-1 3 42 0,4-4 49 0,-2 1 55 0</inkml:trace>
  <inkml:trace contextRef="#ctx0" brushRef="#br0" timeOffset="57276.2">26110 8115 0 0,'0'4'1'0,"-8"-4"106"0,2 6 64 0,0-6 43 0,-1 0 33 0,2-6 28 15,-4 6 29-15,2-4 27 0,2 4 28 0,-1 0 25 0,-1-6 21 0,1 1 21 0,6 1 22 0,-8-2-77 16,3 1-131-16,-2 5-63 16,7-4-28-16,-6-1-13 0,0 1-3 0,-1 4-10 0,7-6-9 0,-8 2-11 0,3 4-11 0,-1-5-9 0,6 5-6 0,-8 0-6 0,8-6-3 15,-5 6-6-15,-3 0-3 0,8 0-10 0,0 0-8 0,0 0-9 0,0 0-5 16,0 0-8-16,0 0-2 0,0 0-6 0,0 0-3 0,0 0-3 16,0 0-3-16,0 0 1 0,0 0 0 0,0 0 1 0,0 0 1 0,8 0 1 15,-3 0-1-15,3 0 2 0,-2 0 4 0,7 0 2 0,0-4 1 0,0 4-8 0,0 0-14 16,0-6-23-16,5 6-31 0,-4-5-38 0,5 1-40 15,1 4-67-15,-1-5-76 0,1 5-90 0,0-4-86 0,0 4-35 0,-1 0-11 0,-6-6 8 0,5 6 14 0,-4 0 26 16,-1 0 34-16,-5 6 42 0,-2-6 48 0,1 0 49 0,-7 0 53 0,0 0 66 0,0 0 70 16</inkml:trace>
  <inkml:trace contextRef="#ctx0" brushRef="#br0" timeOffset="57475.15">26051 8241 0 0,'-13'15'12'0,"0"-6"126"0,0 2 70 0,7-1 51 0,-9-6 43 15,10 1 33-15,-1-1 27 0,-2 1 22 0,3-5 20 0,5 0 19 16,0 0 19-16,0 0 21 0,0 0 24 0,0 0-89 0,0 0-150 0,0 0-73 0,0 0-34 0,0 0-19 15,0 0-11-15,5 0-7 0,3 0-2 0,-8 0-1 0,6 0 0 0,-1 0 0 0,10 0-5 16,-9-5-6-16,7 5-11 0,0 0-12 0,0-4-12 0,-2 4-11 0,10-5-12 16,-8 5-20-16,8 0-24 0,-2-4-30 0,-6 4-30 0,6-6-37 0,1 2-39 15,-1 4-60-15,2 0-72 0,-3-5-94 0,1 5-102 0,2-6-43 0,-3 6-12 16,3 0 6 0,-3-4 14-16,-4-1 28 0,4 5 35 0,3-6 43 0,-2 2 45 0,1-1 52 0,-1 1 52 0,1-5 67 0,-8 3 70 0</inkml:trace>
  <inkml:trace contextRef="#ctx0" brushRef="#br0" timeOffset="58113.47">26657 8115 0 0,'-6'0'10'0,"-1"4"123"0,-1-8 70 0,3 4 48 0,5-6 34 0,-8 1 25 0,8 1 19 16,0-7 24-16,0 2 23 0,0-1 26 0,0 6 29 0,0-7 26 0,0 1 27 0,0 5-88 0,0 1-147 0,0-5-77 0,0 3-37 0,0 3-12 16,0-9-1-1,0 9 1-15,0-3 8 0,8-4-4 0,-8 5-5 0,0-1-9 0,0 3-13 0,0-1-10 16,5-2-8-16,3-3-7 0,-8 9-4 0,7-6-6 0,-1 0-8 0,0 2-6 15,1-1-6-15,6 5-6 0,-7-5-4 0,7 5-5 0,-8 0-3 0,11 0-6 0,-11 5-4 0,8-5-4 0,1 5-2 0,-7-1-4 0,4 2-1 16,-3 4-2-16,5-5-3 0,-8 5 1 0,9-1-4 0,-1 6 1 0,-6 0-4 0,-2-6-6 31,4 10-9-31,-4-4-8 0,0 6-12 0,3-8-10 0,-3 7-16 0,-5-1-9 16,8 2-11-16,-8-6-6 0,0 4-7 0,0-1-5 0,0-3-3 0,0 0 0 0,0-5 2 16,0 5 6-16,-8-6 10 0,8 2 11 0,-5-1 13 0,5-6 14 0,-8 1 14 15,8-1 12-15,-5 1 10 0,0 1 10 0,-4-6 6 0,4 4 7 0,-2-4 7 0,7 0 1 16,-8 0 4-16,3 0 0 0,-9-4 1 0,9 4-2 0,-3-6 1 15,3 6-1-15,-3-5 1 0,2 1 1 0,1-1 3 0,5 5 3 0,-7-10 0 16,-2 6 4-16,4-1 1 0,5-5 4 0,-5 5 3 0,5-5 3 0,0 1 3 0,-8 0 5 16,8-3-1-16,0-3 1 0,0 6 0 0,0-4-3 0,0-8-5 0,0 6-4 15,8-3-4-15,-8 2-5 0,5-4-1 0,-5 7-7 0,5-8-3 0,4 6-6 16,-2-4-2-16,-7 4-3 0,11 0-3 0,-3 0-3 0,-3 2-2 0,8 4-1 16,1-3 0-16,-1 3 0 0,-6 4-1 0,7-5 0 0,4 6-1 0,-5 4 0 0,0 0 1 15,1 0-1-15,4 0-2 0,-4 0-3 0,-2 4-2 0,1 2-1 0,1-2 2 16,-2 6 2-16,2 0-1 0,-8 0 1 0,6 5-1 0,-3-1-9 0,-4 5-12 0,2-4-16 15,-1 4-16-15,-6 7-13 0,0-7-15 0,7 5-12 0,-7 1-13 0,0-7-11 16,0 9-13-16,0-9-4 0,0 1-4 0,0-4 3 0,0 0 1 0,0 0 14 16,0-5 16-16,-7-1 18 0,7-3 18 0,0-2 20 0,-6 1 17 0,6-1 19 15,-7 1 18-15,7-5 12 0,-5 0 14 0,-4 0 9 0,9 0 9 0,-5 0 7 0,-2-5 9 16,7 5 6-16,-6-4 8 0,1-1 5 0,5 1 6 0,-9-2 6 16,2 2 2-16,7-7 5 0,-5 2 4 0,5 3 8 0,-8-3 5 0,8-1 5 0,-6 1-1 15,6 0-3-15,-5-7-3 0,5 7-4 0,0-6-2 0,0 6-7 0,0-6-7 16,0 0-7-16,0 0-8 0,0-4-6 0,0 4-8 0,5-4-7 0,-5 4-5 0,6-5-8 15,2 7-1-15,-3-8-3 0,2 6-2 0,2-4-8 0,-4 10-3 0,8-7-4 16,1 2-3-16,-9 4 1 0,8 1-2 0,0 4 1 0,5-5 1 0,-4 4-2 16,1 6-1-16,4 0-6 0,1 0-2 0,-8 0-3 0,8 6-2 0,-1-2 0 0,-6 7-5 15,0-2 1-15,0 1 3 0,1-1-1 0,-2 6 1 0,-6 0-6 0,7-2-6 16,-5 8-19-16,-3 0-16 0,2-8-25 0,-7 11-22 0,7-3-30 0,-7-3-28 16,5 3-31-16,-5-2-33 0,0-1-47 0,0 3-55 0,0-2-72 0,0-4-77 0,0 0-39 15,0 0-23-15,0-6 12 0,0 1 26 0,0-1 34 0,0-3 38 0,0-1 43 16,0-5 42-16,0 0 46 0,0 0 47 0,0 0 52 0,0 0 57 0</inkml:trace>
  <inkml:trace contextRef="#ctx0" brushRef="#br0" timeOffset="58759.82">27471 8138 0 0,'7'-10'10'0,"-7"1"123"0,5-6 70 0,2 5 51 0,-7-4 41 0,7 0 36 0,-2 3 34 0,-5-4 33 0,8 2 35 0,-3-2 32 0,-5 0 31 0,8 5 28 16,-2-1 28-16,-6-2-86 0,7 4-149 0,-1 3-76 0,2-4-32 0,-8 0-21 15,5 6-8-15,-5-2-8 0,8 2-7 0,-8-1-10 0,0 1-14 0,5 4-10 16,-5 0-13-16,0 0-10 0,0 0-11 0,0 0-15 0,0-5-11 0,-5 5-16 15,5 0-10-15,-8-6-12 0,8 6-9 0,-5 0-11 0,-3 6-8 0,2-6-8 0,-7 0-6 16,5 0-6-16,3 5-6 0,-8-5-4 0,6 4 1 0,-5 1-4 0,5-1-1 16,-1 2-2-16,3-2-4 0,-9 1-2 0,9 4-4 0,-2 3-3 0,-7-8-4 15,8 11-1-15,-1-6 0 0,-7 0-2 0,9 3-1 0,-2 3 0 0,1-6-2 0,1 4 1 16,-3 2 4-16,0 0 2 0,8-5 2 0,-5 4 3 0,5 1 3 0,0-5 2 16,0 5 2-16,0-6 3 0,0 6 2 0,0-6 1 0,0 3 6 0,0-3 4 15,5 0-1-15,3-5 7 0,-8 8 3 0,8-9 5 0,-3 3 5 0,1 0 4 16,1-3 5-16,-2-3 2 0,9 0 5 0,-7 0 3 0,4 0 5 0,-2-3 3 0,3 3 5 15,2-6 4-15,-1-3 5 0,-6 3 2 0,5-4 3 0,0 1 0 16,1 0 0-16,1-3 2 0,-1 3 2 0,0-6 2 0,0 0 2 0,-8 6-1 0,9-6 0 16,-7 5-2-16,1-4-3 0,-3 0-5 0,2-1-4 0,-7 4-4 0,7-2-4 0,-7-2-1 15,5 0-3-15,-5 0-4 0,0 2-4 0,0-2-4 0,0-1-3 0,0 2-5 16,0 4-3-16,-5-4-3 0,5 4-4 0,0-1-5 16,0 7-5-16,0-2-6 0,-7 3-11 0,7 3-5 0,0 0-3 0,0 0-1 0,0 0-2 0,-7 3 0 15,7 3 1-15,0-2-1 0,-5 7-1 0,5-1 2 0,-8 4 0 0,8-4 2 16,-7 4 6-16,7 2 6 0,0-1 7 0,0-2 2 0,0 8 1 0,0-6-1 0,0-2 0 15,0 1 1-15,0 7-3 0,7-7 3 16,-7 0 1-16,8-4 2 0,-3 5 2 0,2-6 1 0,0 1 2 0,5 1 2 0,-6-2 4 0,8-3 2 0,-2 3 5 0,2-3 0 16,-1-6 2-16,0 4 2 0,6-4-2 0,-6 0 2 0,7 0 1 0,-6-4 0 15,-1-2-2-15,6 0 1 0,-7-3 1 0,2 3 0 0,4-3-2 0,-2 0 1 16,-5-6 1-16,1 5 1 0,-3-5 0 0,3 6 3 0,0-6 1 0,3 0 0 16,-10 0 4-16,2 2-2 0,0 4 4 0,-2-6-1 0,3-1 1 0,-8 2-1 15,7-5 2-15,-7 3 0 0,5 2 2 0,-5-1 3 0,0 0 3 0,0-4 6 16,-5 4 1-16,5 0 5 0,0 0 3 15,0 2 2-15,-7-2 0 0,7 6-2 0,0-3 2 0,0 3-4 0,-8 5-2 0,8-1-9 0,0-1-8 0,0 6-13 0,0-4-8 16,0 4-10-16,0 0-5 0,-5 4-7 16,5 2-7-16,0 3-2 0,-7 0-5 0,7 3 0 0,0 2-1 0,-7 0 0 0,7 0 1 0,-5 2 5 0,5 2 8 0,0 3 5 15,0-2 6-15,0 0 4 0,0 1 2 0,0 1 3 0,0-3-1 0,0 1 2 16,0-4 1-16,5 4 1 0,-5-4 1 0,7 6 1 0,-7-8 2 0,7 2-1 16,-7 6-4-16,5-12-14 0,-5 6-18 0,8 0-26 0,-1-6-28 0,-7 6-29 15,5-6-33-15,2 1-33 0,-7-1-34 0,7-3-46 0,-7 3-47 0,5-3-84 0,-5-2-100 16,8 1-52-16,-8-1-24 0,6-4 9 0,-6 0 29 0,0 0 34 15,7-4 43-15,-1-1 43 0,-6 1 48 0,5-5 47 0,3-3 49 0,0 3 53 0,-3-6 57 0,2 6 79 16,-1-7 74-16</inkml:trace>
  <inkml:trace contextRef="#ctx0" brushRef="#br0" timeOffset="59091.47">28213 7963 0 0,'5'-9'17'0,"4"3"132"0,-9-4 78 0,5 0 55 0,-5 0 44 0,0 6 40 0,0-5 39 0,7 4 39 16,-7-5 41-16,0 4 38 0,0 1 37 0,0-5 29 0,0 7 30 0,0-3-96 0,0 6-168 15,0-4-86-15,0 4-44 0,0-5-26 0,0 5-16 0,0 0-18 0,0 0-21 16,0 0-23-16,0 0-25 0,0 0-21 0,0 0-17 0,0 5-12 0,-7-5-11 0,7 4-8 15,-5-4-8-15,-4 6-7 0,9 3-7 0,-5-5-3 0,0 1-3 0,-9 5 0 16,7 1 2-16,-1-7-3 0,-3 5-4 0,3 1-4 0,-4 0-11 0,6 0-7 16,-8 0-11-16,2 1-6 0,4-4-6 0,-3 4-4 0,-2-1-7 0,-3-1-1 15,11 3-2-15,-8-3-4 16,8 0 1-16,-11 0 4 0,11-3 3 0,-1 4 10 0,-1-5 7 0,1-1 8 0,-2 2 9 16,8-2 4-16,-5 1 4 0,5-1 4 0,-7-4 3 0,7 0 2 0,0 5 1 0,0-5 1 0,0 0-4 0,0 0 1 0,0 0-2 15,0 0-5-15,0 0 1 0,0 0-1 0,0 0 2 0,0 0 0 0,0 0 5 16,7 0 1-16,-7 6 1 0,5-6 4 0,3 0 3 0,-2 0 4 15,1 4 3-15,-1-4 4 0,-1 5 4 0,11-5 5 0,-11 6 2 0,8-6 3 0,-8 4-2 16,11 2 2-16,-3-6-2 16,-2 3 1-16,2 3-3 0,8-2-14 0,-8 1-21 0,0 1-25 0,-2-3-29 0,4 3-34 0,4 0-37 0,-5-3-38 0,-2 3-36 15,-6 0-66-15,8-2-77 0,-2-4-78 0,-4 5-74 0,-3-1-26 0,9-4-2 0,-9 0 20 16,-5 5 33-16,7-5 40 0,-7 0 41 0,9 0 48 0,-9 0 47 0,0-5 49 0,5 1 52 0,-5-1 62 16,0 5 73-16</inkml:trace>
  <inkml:trace contextRef="#ctx0" brushRef="#br0" timeOffset="59505.58">28376 8104 0 0,'0'-10'82'0,"-7"5"80"0,7-4 53 0,0 5 43 16,0-6 38 0,0-1 35-16,0 1 35 0,-6 1 33 0,6 0 32 0,0 0 33 0,0 3 32 0,0-3-5 0,0 3-25 0,0-4-66 0,0 5-94 0,0-1-47 0,0 3-26 15,0 3-19-15,0-4-10 0,0 4-15 0,0 0-16 0,0 0-16 0,0 0-17 16,0 0-18-16,0 0-17 0,0 0-20 0,0 0-19 0,0 0-18 0,0 0-15 0,0 0-11 31,0 0-14-31,0 0-5 0,0 4-8 0,0-4-5 0,0 3-2 0,0 3 1 16,0-1 0-16,-5-1-1 0,5 2 3 0,0 0 4 0,0-3 3 15,0 3 1-15,0 0 2 0,0-3-2 0,0 7-4 0,5-5-5 0,-5-1-6 16,0 1-1-16,6 1-3 0,1-2 0 0,-1 2-4 0,2-1 1 0,-3-1 1 0,8-4-2 16,-7 6 1-16,9-6-2 0,-4 0 0 0,2 0 3 0,2 0 2 0,4 0 5 15,-6 0 5-15,6-6 2 0,-7 2 3 0,2-1 2 0,4-1 0 0,-2 2 3 16,-5-2 1-16,2-3 4 0,2 4 2 0,-10 1 3 0,9-5 3 0,-9 3 5 0,3-3 2 16,-3-3 1-16,-5 3-1 0,8 0 3 0,-8-1-2 0,6 1 3 0,-6-3-3 15,0-2-1-15,-6 4-2 0,6-3-2 0,-8 2-5 0,3-4-3 0,-3 2-4 16,3-2-4-16,-2 6-4 0,-5-3-3 0,5-1-1 0,-6 3-6 0,-1 0-4 0,2 0-1 15,-8 4-2-15,8-3-1 0,-4 5-2 0,5 4-4 0,-10-5 2 0,9 5-1 16,0 5-3-16,-3-1 2 0,2 1 0 0,7-1 0 0,-7 8 1 0,6 2 1 16,1-4 2-16,0 3 1 0,-1 2 3 0,2-4 0 0,5 8 5 0,-8-4 0 15,8 0 4-15,-6-2 3 0,6 2-1 0,0 6 2 0,0-6 2 0,0-2 2 0,0 2 4 16,6 0 3-16,-6 4 2 0,8-5 2 0,-3 2 0 0,-5-1-7 0,7 3-9 16,-1-3-19-16,0 1-19 0,9-3-28 0,-10 1-30 0,9-2-35 0,-9 3-37 15,10-2-69-15,-9-4-77 0,7-3-88 0,0 3-89 0,-7 3-33 0,7-9-9 0,-1 7 15 16,-3-5 23-16,3-1 36 0,-6-4 36 0,8 0 46 0,-7 6 46 0,-2-6 51 15,1-6 52-15,2 6 69 0,-3-4 70 0</inkml:trace>
  <inkml:trace contextRef="#ctx0" brushRef="#br0" timeOffset="59721.64">28819 8290 0 0,'0'5'31'0,"0"4"151"16,0-3 89-16,0-6 66 0,0 0 54 0,0 0 45 0,0 0 43 0,0 0 40 15,0 0 40-15,0-6 33 0,0 1 32 0,0 5 30 0,0 0 21 0,-5-4-116 16,5 4-203-16,0-5-110 0,0 5-63 0,0-4-37 0,0-2-23 0,0 2-19 0,-9 4-15 15,9-5-12-15,0-1-14 0,0 6-11 0,0-4-7 0,0 4-6 0,-5-5-6 16,5 5-3-16,0 0-8 0,0 0-4 0,5-6-9 0,-5 2-4 16,0-1-2-16,9 5-6 0,-9-4-5 0,5-2-2 0,0 6-8 0,3-3-9 0,5-3-14 15,0 0-18-15,0 3-18 0,0-3-23 0,7 0-25 0,-8 6-28 0,7-4-29 0,1-1-38 16,0 5-42-16,0-4-76 0,-1-1-94 0,-6 5-82 0,7-4-75 0,-8-2-19 16,8 6 8-16,-6-6 27 0,-1 3 33 0,-6-3 44 0,5 0 44 0,0 3 49 0,-4-3 53 15,-2-3 56-15,1 0 58 0,-1-1 75 0,-1-1 81 0</inkml:trace>
  <inkml:trace contextRef="#ctx0" brushRef="#br0" timeOffset="60188.23">29308 7938 0 0,'6'0'13'0,"-1"0"140"0,-5 0 103 0,8 0 74 15,-8-5 54-15,8 0 45 0,-8 1 40 0,0-2 36 0,5 2 38 0,-5-1 29 16,6 1 30-16,-6-1 24 0,0-1 22 0,7 2-101 0,-7-2-171 0,0 6-120 16,0 0-90-16,0 0-51 0,0 0-26 0,0 0-19 0,0 0-15 0,0 0-16 15,0 0-15-15,0 0-9 0,5 0-7 0,-5 6-5 0,0-2-1 0,0 2-5 16,-5 3 1-16,5 0-3 0,0 1-2 0,0 0 1 0,0 6 1 0,0-1 4 15,0-2 3-15,0 8 2 0,0-3 1 0,0 1-6 0,0 2-7 0,0-2-6 0,0 5-9 16,0 0-6-16,0-3-5 0,0 3-3 0,0-5-4 0,5 2-1 0,-5-3-4 0,9 1-1 16,-9 2-3-16,5-6-3 0,2-2 0 0,-7 2 3 0,6-4 5 0,-1-1 6 15,4-1 6-15,-9 0 4 0,7 0 0 0,-2-3 1 0,-5 0-6 0,8-3 4 16,-8 3 4-16,0 0 12 0,0-6 12 0,0 0 6 0,0 0 4 0,0 0 1 16,0 0 4-16,0 0 2 0,0-6 1 0,0 0 5 0,0-3 5 0,-8 3 9 0,8-3 13 15,0 0 1-15,-5 0 4 0,5-7-5 0,-7 7-7 0,-2-6 0 0,9-4 2 16,-5 4 1-16,-1-5-2 0,-1 1 5 0,2-2-1 0,-4 3 3 0,4-7-1 15,-2 1-3-15,-4-1 0 0,3 1-6 0,0 0-2 0,3-1-4 0,-1 1-4 0,-2-1-4 16,3 1-2-16,5 3-4 0,-7-3 0 0,7 6-2 0,-8-3-3 0,8 2-3 16,0 1-5-16,0 2-3 0,0 1-3 0,0 1-3 0,8 4-4 0,-8 0-6 15,7 1-3-15,-7 4-2 0,5-1-4 0,3 2-1 0,-2-1-2 0,7 5-3 16,-5-4 1-16,3 4 0 0,-4 0-1 0,7 4 2 0,-2-4 2 0,-1 5 2 16,10-1 5-16,-8 2 2 0,1 3 4 0,-2-4 2 0,7 5 2 0,-6-4 0 0,1 3-1 15,-1 0 2-15,0 1-2 0,0-5 2 0,-8 4 0 0,9 1-2 0,-7-4-2 0,1 3-1 16,-3 0 1-16,1-3-3 0,-6-2 1 0,0 7 2 0,0-1 0 15,0-5-3-15,0 4-2 0,-6-5-14 0,1 6-12 0,5 0-19 0,-8 0-21 0,-5-4-23 16,5 3-24-16,-2-3-29 0,2 1-29 16,-5 4-42-16,0-7-45 0,-1 8-68 0,9-9-82 0,-8 9-58 0,-1-9-48 0,2 3-5 0,4-2 15 0,-3 1 29 15,3 4 34-15,-4-9 39 0,3 6 42 0,4-2 43 0,5-4 47 0,-6 6 51 0,6-6 56 16,0 0 64-16,0 0 79 0</inkml:trace>
  <inkml:trace contextRef="#ctx0" brushRef="#br0" timeOffset="60464.34">29790 7793 0 0,'5'-6'20'0,"-5"0"137"0,7 2 73 0,-7-1 52 0,0 1 40 0,7-7 36 0,-7 7 33 0,0-5 33 15,0-7 36-15,0 7 35 0,0-2 34 0,0 7 33 0,0-5 29 0,0 4-99 16,0-2-171-16,0 4-82 0,0 3-40 0,0-6-19 0,0 6-7 0,0 0-8 16,0-5-10-16,0 5-15 0,0 0-16 0,0 0-20 0,0 0-18 0,0 0-19 15,0 0-19-15,0 0-14 0,0 0-13 0,0 0-8 0,0 0-10 0,0 0-5 16,0 5-5-16,0 1-6 0,0 4-3 0,0-5-1 0,0 4-2 0,0 1 3 0,0 4 0 15,0 2 5-15,5-7 6 0,-5 10 3 0,0-4 4 0,8 0 2 0,-8 4 1 16,8 2-10-16,-8-7-12 0,5 5-19 0,-5 0-25 0,6 1-21 0,-6-6-25 0,7 6-26 16,-7-5-28-16,5 4-32 0,4-4-33 0,-9 0-44 0,5 4-46 0,2-5-70 15,-1 2-80-15,-1-1-47 0,-5-6-29 0,8 0 8 0,0 1 26 0,-3 1 34 16,2-1 36-16,0-7 41 0,-7-3 41 0,5 6 46 16,3-6 46-16,-1 0 52 0,-7-6 54 0,5 6 65 0,2-3 79 0</inkml:trace>
  <inkml:trace contextRef="#ctx0" brushRef="#br0" timeOffset="60969.11">30035 8045 0 0,'9'-5'4'0,"-2"-4"114"15,-2-1 73-15,3-5 53 0,-3 6 45 0,-5-6 43 0,6 2 42 0,2-2 40 0,-3-6 40 0,2 2 38 0,-7 5 40 16,6-7 35-16,2 8 36 0,-2-2-75 0,-6-1-136 0,7 2-71 0,-7 4-38 0,5-4-24 16,-5 4-17-16,0 4-20 0,9-3-20 0,-9 0-21 0,0 3-20 15,0 2-22-15,0 4-22 0,0-5-23 0,0 5-22 0,0 0-18 0,0 0-18 0,0 0-13 16,-9 0-14-16,9 0-11 0,-5 0-7 0,-2 5-9 0,1-1-3 0,-2 2-4 16,2-1 0-16,-1-1-2 0,-6 5 2 0,2 3 5 0,3-3 3 0,-4 0 2 15,-2 1 4-15,1-1 1 0,0 3-3 0,0 2 0 0,-1-4-5 0,9-1-2 16,-8 6-7-16,-1-5-2 0,9-1-2 0,-2 0-2 0,-1 1-4 0,3 0 0 0,-2 0 0 15,0 0 2 1,2 1-2-16,5-7 3 0,-8 5 1 0,8-4 4 0,0-1 2 0,0 2 4 0,0 0 4 16,0-3 4-16,0-3 0 0,0 6 2 0,0 0 3 0,0-6 2 0,0 3 1 0,0-3 3 0,8 6 3 0,-3-6 0 0,-5 0 3 0,7 4 1 15,0-4 0-15,-2 0 0 0,10 0 1 0,-10 5 1 0,9-5 1 0,-1 0-1 16,0 0-2-16,-7 0-1 0,14 4 0 0,-7-4-4 16,-2 0 1-16,5 0 0 0,2 5-2 0,-4-5 1 0,-2 6-1 0,8-6 1 0,-8 0 2 0,2 4 0 15,6-4 0-15,-6 6 1 0,-4-6 3 0,4 0 0 0,6 0 2 0,-6 5 3 0,-1-5 2 16,0 0 1-16,5 0 3 15,-4-5 1-15,-1 5 1 0,-1-6 1 0,2 6 3 0,-1-4 0 0,1-2 3 0,-9 1 0 0,8-4 2 0,0 5-3 0,-5-5 1 32,3-3-3-32,-3 3 1 0,5-1-3 0,-6-4 3 0,-2 4-5 0,2-5 0 0,5 0-2 15,-4 0-1-15,-3 2-2 0,3-8-3 0,-2 6 0 0,-1-3 0 0,-5-3-2 16,7 2 1-16,2 1 1 0,-9-7 1 0,5 5 3 0,-5-5 1 0,0 6 4 0,0-2 4 16,0 3 3-16,0-1 4 0,0 4-1 0,0 0 3 0,-5 0-4 15,5 6-3-15,0 0-6 0,0 3-7 0,-9 0-9 0,2 2-4 0,7 4-7 16,-5 4-7-16,-1-4-3 0,-2 6-7 0,3 4-2 0,-3-1-6 0,3 2 1 15,-9 2-2-15,9 8 1 0,-2-6 6 0,-6 9 3 0,5-5 7 0,2 1 6 0,1 5 2 16,-3-1 2-16,8-5 0 0,-8 5 3 0,3-5 1 0,5 7 0 0,0-7 4 0,0 0-1 16,0 1 0-16,0-6 2 0,5 6 0 0,-5-5 2 0,8-2 1 0,0 2-5 15,-3 0-5-15,1 0-15 0,7-5-16 0,-5 4-23 0,4-4-25 0,2 5-28 16,-9-5-33-16,8-1-35 0,1 2-41 0,-2-7-52 0,-3 7-54 0,3-7-96 16,-6 2-109-16,-1-3-46 0,4 3-13 0,-2-6 13 0,-2 4 28 0,1-8 37 0,1 4 41 15,-7-6 45-15,0 3 49 0,0-3 52 0,0 2 53 0,0-7 61 0,0 1 63 16</inkml:trace>
  <inkml:trace contextRef="#ctx0" brushRef="#br0" timeOffset="61152.1">30512 7948 80 0,'-14'-6'184'0,"7"6"68"0,-4-4 54 0,3-1 44 0,3 0 39 0,-3 5 37 0,3-4 38 0,-2-2 37 0,0 6 35 0,2-4 31 15,5 4 30-15,-7-5-60 0,7 5-106 0,-8-4-94 0,8 4-84 0,0 0-47 16,0-5-26-16,0 5-15 0,-5 0-12 0,5 0-17 0,0 0-14 0,0-6-16 16,0 6-16-16,0 0-15 0,0 0-14 0,5-4-11 0,-5 4-14 0,0-6-10 15,8 1-13-15,-1 5-14 0,-2 0-14 0,9-4-24 0,-9-2-24 0,8 6-33 16,1-3-36-16,7 3-38 0,-9-6-38 0,8 6-54 0,-2-4-57 0,3 4-105 15,5 0-124-15,-8 0-49 0,9-5-14 0,-1 5 13 0,0-6 22 0,6 3 37 0,2-4 39 16,-10 2 47-16,10-4 50 0,-2 5 54 0,2-6 57 0,-3 0 66 0,-4-6 69 16</inkml:trace>
  <inkml:trace contextRef="#ctx0" brushRef="#br0" timeOffset="61460.78">30930 7768 0 0,'-8'0'1'0,"8"0"103"16,0 0 67-16,0-5 44 0,0 5 37 0,0-6 33 0,0-3 35 0,0-1 35 15,8 0 36-15,-8-4 31 0,0 4 29 0,0 1 25 0,5-3 24 0,-5 9-75 0,0-8-128 0,0 1-65 0,0 7-31 16,7-7-16-16,-7-1-6 0,0 7-11 0,0-7-13 0,0 7-14 0,7-5-15 16,-7 3-13-16,0-3-10 0,0 4-4 0,0 1-5 0,0-2-4 0,0 6-6 15,0-6-5-15,0 6-8 0,0 0-7 0,0 0-8 0,0 0-10 0,0-4-7 0,0 4-10 16,0-5-10-16,0 5-7 0,0 0-6 0,-7 0-7 0,0 0-5 0,7 5-4 16,-5-5-2-16,-3 4-4 0,1-4-1 0,2 6-3 0,-4 0 0 0,4-2 0 15,0 5 1-15,-8 2 1 0,5-2 5 0,2 0 3 16,-7 1 1-16,6 5 1 0,-6-6 2 0,7 12 0 0,-8-6 0 0,7-2-1 0,-6 7 2 0,8-4 0 0,-1 3 0 15,-2-1-1-15,3 3 0 0,-2-2 0 0,-1 2-3 0,2-3-8 0,0 1-11 0,6 2-16 16,-7-3-20-16,7 2-17 0,-5 0-19 0,5-2-14 0,5 3-16 0,-5 0-12 16,7-3-13-16,-7-3-13 0,6 4-13 0,8 0-14 0,-7-4-16 0,6 6-15 15,-2-8-16-15,2 1-23 0,8 1-30 0,-8-3-28 0,6 1-28 0,2-8-20 16,-8 5-21-16,6-1 7 0,1-3 14 0,-8 0 23 0,8-6 26 0,-7 0 28 16,5 0 31-16,-4 0 35 0,4 0 38 0,-2-6 44 0,-5 0 47 0</inkml:trace>
  <inkml:trace contextRef="#ctx0" brushRef="#br0" timeOffset="62077.66">31157 8040 49 0,'0'-13'137'0,"6"-8"55"0,-6 2 42 0,0 5 40 0,0-5 36 0,0-2 36 0,0 2 37 0,0-1 34 16,0 1 33-16,0 0 32 0,0 5 29 0,0-7-41 0,0 7-83 0,0 0-61 16,0-2-55-16,0 7-29 0,0-2-18 0,0 2-19 0,0 5-20 0,0-2-24 15,0 6-26-15,0 0-27 0,0 0-25 0,0 0-20 0,0 0-17 0,0 0-14 16,0 0-16-16,0 0-9 0,-6 6-10 0,6 3-7 0,0-5-5 0,0 7-2 16,0 2-1-16,-5-1 5 0,5 2 5 0,0 0 8 0,-9 0 9 0,2 7 4 15,7-8 4-15,-5 8 1 0,5-6 1 0,-6 4-2 0,-2-1-2 0,3 3-1 0,-3-8-2 16,8 8-3-16,-7 0-2 0,2-8-2 0,-2 7-2 0,7-5-3 15,-5-1 0-15,5 0-4 0,0 1-3 0,0 1-5 0,0-7-6 0,0 0-5 0,0 0-4 16,0 3 0-16,5-9-1 0,-5 9 1 16,7-8 5-16,-7 1 5 0,0-5 2 0,5 4 5 0,-5-4 4 0,7 0 4 0,-7-4 7 0,8 4 8 0,-8-5 8 0,5 1 11 15,-5-8 11-15,8 3 11 0,-8 0 4 0,6-2 7 0,-6 1 1 0,0-3 3 16,0-2 3-16,5 0 2 0,-5-4 0 0,0 4 1 0,0-5 2 0,0 7-2 16,0-8 0-16,0 0-6 0,0 3-6 15,0-7-7-15,0 6-6 0,7-5-5 0,-7 3-5 0,0-3-6 0,0 0-9 0,9 0-4 0,-9-1-7 0,5 6-3 0,-5-6-5 16,6 5-2-16,-6 2-5 0,7-3-3 0,-7 8-3 15,5-2-1-15,-5 5 1 0,9-1-4 0,-9 7 0 0,0-5-3 0,7 9-7 0,-7-6-1 0,0 6-5 16,5 0-1-16,-5 0-2 0,6 6 1 0,-6-2-2 0,7 1 1 0,-7-1 2 16,6 7 1-16,-6 4 2 0,8-5 2 0,-3 3 1 0,-5 8 6 0,7-3 3 0,-7-3 5 15,6 6 6-15,-6-2 0 0,0-1 2 0,6 3 3 0,-6-2-2 0,8 2 2 16,-8-3-1-16,0 1 0 0,7-4 0 0,-7 0-1 0,5 0-2 0,-5-1 1 16,7 2 0-16,0-1 1 0,-2-2 2 0,3 2 0 0,-1 0-1 0,-1-6 3 0,0 6-1 15,6 0 4 1,-4-5 1-16,5 5 1 0,-7-6 0 0,7 0 0 0,0 6 3 0,-5-5 2 0,2-4-1 0,4 3 3 0,-7-5 0 0,7 1 2 0,-1 1 0 15,-8-3 4-15,9 3 0 0,-7-6 4 0,6 0-2 0,-8 0 3 0,4-6 3 0,-4 6 2 16,0-9 0-16,3 4 0 0,-3-5-1 0,3 7-1 0,-8-7 2 0,8-5-5 16,-3 4-2-16,-5-2-2 0,0-2-7 0,0-1-1 0,6-2-3 0,-6 3-4 15,0-6-9-15,0 3 0 0,-6-1 0 0,6-2 0 0,0 2 0 0,0 5 0 16,0-7 0-16,-5 2 0 16,5 1 0-16,0-3-1 0,-8 2-1 0,8-2-2 0,0 3 1 0,0 3-3 0,0-1-1 0,-8-2 1 0,8 3-1 0,0 6-1 0,0-7 2 15,0 7-3-15,0 0 0 0,0 3-4 0,0 2-3 0,0-1-7 16,0 5-6-16,0 0-6 0,0 0-6 0,0 0-5 0,0 0-6 0,0 0 1 0,0 0-5 15,0 0 1-15,0 0 3 0,0 5-3 0,0 5-4 0,0-1-7 0,0 0-8 0,0 0-7 16,0 3-9-16,0 1-11 0,0 2-12 0,0 0-17 0,0 0-17 0,0 0-22 16,0-2-23-16,8 8-27 0,-8-6-23 0,0-2-28 0,8 2-25 15,-3 0-34-15,-5 0-33 16,6 0-39-16,2 0-38 0,-3-2-18 0,2-3-5 0,6 4 15 0,-6-2 28 0,5-3 32 0,-4 1 38 0,5-1 37 0,-2-4 36 0,5 5 43 0,-5-4 40 0,1-3 46 31,-3 3 48-31</inkml:trace>
  <inkml:trace contextRef="#ctx0" brushRef="#br0" timeOffset="62534.56">31808 8018 95 0,'7'-6'172'0,"-2"0"54"0,-5 3 42 0,8-3 38 0,-8-4 41 0,0-1 36 16,6 8 40-16,-6-7 37 0,0 1 38 0,7-3 36 0,-7-2 30 0,0 4-60 16,6 1-120-16,-6-6-67 0,0 0-48 0,5 2-23 0,-5 3-14 0,0-4-13 0,0-2-18 15,7 1-15-15,-7 6-23 0,0-6-16 0,0 5-20 0,0 1-18 0,0 4-18 16,0-1-17-16,0 2-17 0,0 4-16 0,0 0-19 0,0 0-12 0,0 0-13 16,-7-5-8-16,7 5-7 0,0 5-3 0,-5-1-6 0,5 2-3 0,-6 3-1 15,-1 0-1-15,1 3 0 0,-2-3 5 0,3 6 5 0,-2-2 7 0,1 8 8 0,-7-6 3 16,5 3 5-16,3-2 0 0,-9 2 1 0,9 2 0 0,-10 0-1 0,9-5 2 15,0 3-2-15,-1 3 2 0,2-6-1 0,-3-2 0 0,0 8-4 0,8-6 0 0,0-2-5 16,-5-2 0-16,5 4-3 0,0-5-4 0,5 3-5 0,-5-2 0 0,0-2-5 16,0-3 0-16,8-3-2 0,-8 9 1 0,8-8 2 0,-8-4 2 0,5 5 3 15,-5-1 3-15,7-4 5 0,-7 0 5 0,6 0 4 0,0-4 4 0,-6-1 5 0,7 5 6 16,-7-4 3-16,8-8 4 0,-3 9 3 0,-5-9 2 0,7 3 2 0,0 0 4 16,-7 0 4-16,5-1 5 0,-5-5 1 0,8 0 1 0,-8 0 0 0,0 0 3 15,7 0 2-15,-7-4-1 0,0 4-1 0,0-4-1 0,6 1-3 0,-6-9-3 16,0 9-4-16,0-6-6 0,0-1-8 0,0 1-6 0,0-1-6 0,0 1-1 0,0-1-5 15,0 1-3-15,0-1-3 0,0 1-3 0,0 0-1 0,0 3-3 16,0 3 0-16,6 2-2 0,-6 2 0 0,0-1-2 0,0 6-1 0,0-1-3 0,7 0-7 16,-7 5-2-16,0 1-5 0,5 4-5 0,-5-6-3 0,8 6-2 0,-8 6 0 0,6-2 0 15,1 1 0-15,-1-1 1 0,-1 8 3 0,2-3 2 0,2 0 3 0,3 6 5 16,-6 0 4-16,8 4 6 0,-2 0 6 0,2 2 4 0,-9-3 4 0,8 6 4 0,1-3 3 16,-1 3-1-16,-6-4 2 0,6 4-1 0,-7-3-1 0,7-3-5 0,-5 1-6 15,-3 2-12-15,3-7-11 0,-3 5-20 0,0-4-20 0,4 0-22 0,-4-2-22 16,-5 2-24-16,7 0-22 0,-7 0-23 0,6-5-23 0,-6 4-22 0,8-4-18 0,-8 1-27 15,0-1-32-15,0-1-33 0,0 0-32 0,0-3-26 0,0-2-21 16,0-4-13-16,0 5-5 0,0 1 16 0,0-6 24 0,-8 0 32 0,2 0 34 0,6-6 34 0,-7 6 34 0,2-5 40 16,-4 1 43-16,4-2 46 0,0 1 45 0</inkml:trace>
  <inkml:trace contextRef="#ctx0" brushRef="#br0" timeOffset="62691.98">31997 8061 30 0,'-13'-10'108'0,"7"4"51"0,-7-3 45 0,6 4 38 0,-7-5 36 0,9 7 35 0,-8-9 35 0,5 9 32 0,-3-3 29 0,4-4 31 0,-1 5 28 0,2-1-29 0,0 6-65 0,-1-3-53 0,2-1-43 0,-4-2-26 0,2 6-16 0,2-5-12 15,-1 5-10-15,6-4-16 0,-7-2-15 0,7 6-15 0,0-6-11 0,-6 6-11 16,6-4-12-16,0 4-10 0,0 0-9 0,0-5-14 0,0 5-15 0,0-5-16 15,0 5-15-15,0-4-14 0,6-2-12 0,-6 2-9 0,7 4-7 0,-1-5-6 16,-1 1-5-16,2 4-10 0,2-5-11 0,-4-1-14 0,8 2-15 0,1 4-19 16,-7-6-17-16,4 1-19 0,10 5-16 0,-9-4-21 0,2 4-22 0,5-6-27 0,-1 6-27 15,-2-3-47-15,2 3-55 0,8-6-84 0,-6 6-95 0,6-4-36 0,-1 4-8 0,7-5 15 16,-5 5 28-16,6-6 32 0,-6 3 33 0,4-4 38 0,-4 2 43 0,5 1 44 0,-6-1 47 16,1 1 60-16,-9-2 64 0</inkml:trace>
  <inkml:trace contextRef="#ctx0" brushRef="#br0" timeOffset="62912.77">32513 7787 52 0,'5'-6'129'0,"1"6"47"0,-6-4 33 0,0-5 32 0,0 4 28 16,0-1 31-16,0-3 26 0,-6-1 30 0,1 4 29 0,-3-3 26 0,0 0 27 15,3-1-46-15,-1 5-87 0,-7-4-57 0,5 2-37 0,-4-2-18 0,0 4-8 0,-3-5-6 16,10 7-4-16,-9-3 0 0,2-3 1 0,4 3-6 0,-5 2-13 0,7-2-13 16,-7 1-17-16,5 5-15 0,3-4-13 0,-1 4-11 0,-1-5-12 0,2 5-8 0,-4 0-8 15,4 0-8-15,5 0-9 0,-7 5-15 0,1-5-19 0,1 4-8 0,5 1-2 16,-9 1 0-16,9-2 3 0,-7 2 3 0,7-1 3 0,-5 5 2 0,5-7 2 0,-7 7 0 16,7 1-2-16,-7-8-1 0,7 9-1 0,0-3-2 0,0 6 3 0,0-6-1 15,0 7 1-15,0-7-1 0,0 6-1 0,7-2 1 16,-7 3 0-16,7-2-9 0,-7 1-13 0,5 1-17 0,2-2-20 0,2-1-21 0,-9 2-22 0,5 1-24 0,1-2-25 15,1-4-25-15,-7 4-26 0,5 2-23 0,4-7-22 0,-4 4-35 0,2-2-41 16,-7-1-49-16,6 5-48 0,-1-6-35 0,3 1-23 0,0 4 6 0,-3-4 22 0,1 1 29 16,1-1 34-16,-1-1 37 0,2 0 35 0,-1-3 37 0,-2 3 38 0,1-3 45 0,2 4 47 15,-3-7 54-15,3 3 70 0</inkml:trace>
  <inkml:trace contextRef="#ctx0" brushRef="#br0" timeOffset="63116.42">32531 8149 33 0,'5'-6'140'0,"-5"6"70"0,9-5 57 16,-9 1 45-16,0-5 42 0,7 3 38 0,-7-4 39 0,5 5 39 0,-5-5 36 15,6 5 32-15,-6 1 35 0,8-1-33 0,-8 1-71 0,5 4-88 16,-5-6-94-16,0 6-57 0,0 0-36 0,0-4-28 0,0 4-19 0,0 0-26 0,8 0-23 0,-8 0-27 16,0 0-24-16,0 0-20 0,0 0-17 0,0 0-13 0,0 0-9 0,0 4-3 0,0 2-4 0,5-2 1 15,-5 1 0-15,0-1 0 0,0 7 1 0,0-2 4 0,0-3 7 0,-5 4 6 16,5-1 9-16,-8 0 3 0,8 0 1 0,-5 3-12 0,5-3-16 0,-8 1-21 0,2-1-24 16,-6 0-27-16,3-3-29 0,4 3-29 0,-8-3-35 0,8 0-47 0,-11-3-54 15,5 3-103-15,4-2-120 0,-7-4-49 0,2 5-13 0,0-5 16 0,5 0 25 0,-6-5 36 16,5 5 41-16,-3-4 42 0,4-2 42 0,-7 3 48 0,7-3 50 0,7 0 59 15,-6-3 63-15</inkml:trace>
  <inkml:trace contextRef="#ctx0" brushRef="#br0" timeOffset="65265.67">32824 7719 0 0,'7'0'39'0,"-1"0"39"0,7 0 30 0,-5 0 33 0,-3-5 38 0,0 5 35 0,4-6 36 15,-4 2 29-15,2 4 29 0,-7-5 25 16,8 5 24-16,-3-4-13 0,-5 4-39 0,7-5-18 0,-7-2-9 0,7 7-9 0,-7-3-10 0,5 3-21 0,-5-6-28 0,0 6-17 16,8-5-17-16,-8 5-8 0,5-4-3 0,-5 4-5 0,0-6-2 0,8 3-2 0,-8 3-4 15,0-6-7-15,6 6-11 0,-6-4-7 0,0-1-9 0,0 5-6 0,0-6-7 0,0 2-11 16,0-2-11-16,0 1-14 0,-6 5-11 0,6-4-11 0,0-1-12 0,-8 1-11 16,8 4-12-16,-5-6-5 0,5 1-2 0,-8 5-5 0,3-4-7 0,-2 4-6 0,0-5-4 15,7 5-5-15,-5 0-1 0,-3 0-2 16,1 0 0-16,2 0 0 0,-9 0 2 0,9 5-2 0,-3-1 4 0,-5-4-4 0,7 5 1 0,-6 5 1 0,-2-5 3 0,1-1 4 0,6 7 3 15,-7-1 3-15,1-1 2 0,2 0 2 0,-2 1 2 0,-3 1 0 0,11-1 0 0,-8 4 2 16,8-4 0-16,-9-1-1 0,7 6 2 0,1-5 1 0,6-1 2 0,-8 2 0 16,8-2-4-16,-5 1 4 0,5 0 0 0,0 0 2 0,5 0-3 0,-5-1 1 0,0 0 0 15,8 1 1-15,-2-4 4 0,1 3 1 0,-1 0 6 0,7 1-3 0,-6-5-5 0,4 5-5 16,5 1-8-16,-3-7-10 0,-2 5-13 0,2-3-13 0,8-2-13 16,-8 6-12-16,6-6-13 0,-6 2-14 0,8-6-14 0,-11 6-17 0,4-6-15 15,6 0-13-15,-6 0-8 0,4 0-3 0,-4 0-2 0,-2-6 6 0,2 6 3 0,-1-6 11 0,0 2 12 0,0-1 15 16,-7 0 17-16,7-5 15 0,-5 6 14 0,-1-5 16 0,-2 4 17 0,1-5 16 15,0-1 15-15,1 1 16 0,-7-3 19 0,8 2 14 0,-3-4 12 0,-5 2 13 0,7-2 9 16,-7 0 8-16,0 0 9 0,0 0 6 0,7-4 5 0,-7 4 7 0,0-4 6 0,0 5-1 16,0-7 2-16,0 8-5 0,0-8 0 0,-7 6-3 0,7 2-2 0,0-2-2 15,0 0-5-15,0 0-4 0,0 0-8 0,-7 6-5 0,7-1-5 0,0 1-6 0,0 3-7 16,0 2-9-16,0-1-5 0,0 5-11 0,-5-6-9 0,5 6-8 16,0 0-5-16,0 0-3 0,0 0 0 0,0 0-5 0,0 6 2 0,-8-6 2 0,8 5 3 0,0-1 3 0,-7 5-1 15,7-3 4-15,0 4 5 0,-6-1 9 0,6 2 8 0,0-2 3 0,-6 7-1 16,6-3-4-16,0 2-1 0,0-1-4 0,0 2-3 0,-5-1-4 0,5 3-6 0,0-2-2 15,0 2-1-15,0 2-5 0,0-4-3 0,0 3-4 0,0-1-4 0,5-2 2 0,-5 4 3 16,0-7 1-16,0 8-4 16,0-6-2-16,0-2-2 0,0-2 0 0,0 4-2 0,0-6 0 0,0 1 0 0,0-1 0 0,0-4 1 0,0 5 1 0,0-4 1 0,0-2-6 15,0 1-4-15,0-5-2 0,0 0 4 0,6 6 2 0,-6-6 2 0,0 0 4 16,0 0 4-16,0 0 2 0,0 0 0 0,0 0 0 0,0 0 3 0,0 0 2 0,0-6 1 0,0 6 3 16,6 0-2-16,-6-5 2 0,0 1-1 0,7-2 0 0,-7 0 4 0,0-3-4 15,8 4-2-15,-8 1-1 0,0-6 5 0,5 5-2 0,-5-4-1 0,0-1-3 0,7-1-7 16,-7 7 0-16,7-5 5 0,-7-1 0 0,5-1 0 0,-5 1-8 15,8 1-1-15,-8 0-4 0,7-1 0 0,-7 0-3 0,6 0-4 0,0 4-3 0,-6-3 1 0,7 0 3 16,-7 3 1-16,5 2-1 0,-5-1-1 0,8 1 0 0,-8-2-2 0,0 0-3 0,0 6-4 31,0 0-5-31,0 0-6 0,0 0-1 0,0 0 0 0,0 0 1 0,0 6 2 0,8 0 1 16,-8-2-3-16,0 1 2 0,0-1 3 0,0 2-1 0,0 3 0 0,0 0 3 16,0-3 7-16,0 4 5 0,0 0 6 0,-8 0 4 0,8-6 4 0,0 5-2 0,8 3-1 15,-8-9 1-15,0 8-1 0,0-7 0 0,0 2-1 0,0-3 4 0,5 3 6 16,-5-2 1-16,0 1 2 0,6-5-1 0,-6 6 1 0,0-6 2 0,7 4 0 0,-7-4 1 0,0 0 3 15,5 0 1-15,-5 0 5 0,9 0 1 0,-4-4 0 0,-5 4 1 0,7-6-3 16,-1 1-3-16,-6 5 1 0,5-4-5 0,4-2 1 0,-9-3-3 0,7 5 1 16,-2-1-2-16,2-4-3 0,-7-3-1 0,7 3-2 0,-2-1-3 0,3 1-1 0,-8 0-2 0,7-3-2 15,-2 3 1-15,-5 0 4 0,7-6-1 0,0 5 1 0,-7 0 0 0,0-4-2 0,5 4 1 16,-5-4 0-16,0 4-1 0,8-5 1 0,-8 6-1 0,0-6-2 0,0 5 0 0,0-5 2 16,0 6-2-16,5-6-3 0,-5 6-1 0,0-3 2 0,0 3-2 0,0-1 2 15,0 1-2-15,0 4 0 0,0 1-1 0,0-8-3 0,0 12 0 0,0 0-3 0,0 0-8 0,0 0-5 16,0 0-6-16,0 0-3 0,0 0-3 0,0 0-3 0,0 0-3 0,0 0 2 0,0 0 0 15,0 0 2-15,-5 6 0 0,5 0 1 0,0-2 2 0,0 5 4 0,-8-4 4 0,8 5 7 16,0-1 6-16,0 3 6 0,0 1 4 0,0-2 3 0,0 2 4 0,0-2 0 0,0 4 1 16,0-2-1-16,0 2-1 0,0 1 4 0,0-2 0 0,0 1-1 0,0-2 3 15,0 3 0-15,0-1-2 0,0-1 0 0,0 2-5 0,0-2 1 0,0 0-7 0,0-5-4 16,8 6-5-16,-8-4-5 0,0 2-1 0,0-3-2 0,5 1-4 0,-5-1 0 0,0-5-2 16,0 4-2-16,0-5 2 0,8 2 1 0,-8-2 2 0,0-4 8 0,0 0 6 0,0 5 9 15,6-5 7-15,-6 0 6 0,0 5 5 0,5-5 1 0,-5-5 5 0,8 5 3 0,-8 0 3 16,8-5 0-16,-3 5 1 0,-5-4 1 0,8-2 1 0,-3 2-2 0,-5-1-3 0,5 1-1 15,4-7 1-15,-4 7-3 0,-5-7-2 0,7 7 0 0,1-5-5 0,-8-1-2 0,5-1 0 16,2 1-1-16,-7-4 1 0,7 4 1 0,-2 1-5 0,-5-6-1 0,7 5-4 0,-7-4-3 16,6 4-4-16,-6-5-2 0,8 5 1 0,-8 1 0 0,0-6 1 0,6 6 1 0,-6-3-1 15,0 3-2-15,0 0-1 0,0 3-2 0,0 3-1 0,7-3-1 0,-7 6-5 0,0-4-3 16,0 4-7-16,0 0-6 0,0 0-5 0,0 0-3 0,0 0-3 0,0 0 0 0,0 0-2 16,-7 0 1-16,1 4 0 0,6-4 1 0,-8 6 0 0,8-3 2 0,-6 3 4 0,6 3 6 15,-7-3 5-15,2 4 10 0,5-1 5 0,-7-4 6 0,0 5 1 0,7-1 1 16,-5 0-2-16,-3 3 2 0,1-3 0 0,7 1 2 0,-5-1 1 0,5 0 1 0,-9-3 0 0,9 4 2 15,0 0-1-15,0-6 1 0,0 2 0 0,0 3-1 0,0-5 4 0,0 1 1 0,9 2 5 16,-9-4-2-16,5 3 4 0,-5-1 0 0,7-1 2 0,-7 2 2 0,8-6 0 0,-3 3 2 16,2 3 5-16,0-6-1 0,-2 0 2 0,2 4 1 0,-7-4 1 0,14 0-3 0,-8 0-1 15,1 0 0-15,-2-4-2 0,4 4-1 0,-4 0 0 0,8-6-3 0,-8 6 0 0,3-3 1 16,0-3 1-16,-3 6-5 0,-5-4 0 0,6-1-1 0,1-1-2 0,-1 3-3 16,1-4 4-16,-7 2 0 0,6 1-2 0,1-5 1 0,-7 3-1 0,6 2-3 0,-6-1 0 15,8-4-2-15,-8 3-3 0,5-4-2 0,-5 5-2 0,8 1 1 16,-8-7-2-16,0 7 0 0,5-1-2 0,-5-5 0 0,8 4-1 0,-8 2 1 0,0-1-1 0,6 1 0 0,-6-1 0 15,0-1-1-15,0 2 1 0,5 4-2 0,-5-5 1 0,0 1 1 0,0 4-1 0,0 0 2 16,0-5-1-16,0 5-2 0,7-7 1 0,-7 7 1 0,0 0-2 0,0 0 0 0,0 0-2 16,0-3-2-16,0 3-1 0,0-6-1 0,0 6-1 0,-7-5-3 0,7 5-3 0,0 0 2 15,0-4-4-15,0 4 2 0,0 0-4 0,0-6 1 0,0 6-1 0,-5-3 2 0,5 3 1 16,0 0 4-16,0 0-1 0,0-6 4 0,0 6 2 0,-6 0 2 0,6 0 2 16,0-4 2-16,0 4 4 0,0 0 2 0,0 0 2 0,-8-5 2 0,8 5 0 0,0 0 0 15,0 0 0-15,0 0 0 0,0 0 1 0,0 0-2 0,0-6 0 0,0 6 1 0,0 0-2 0,0 0 0 16,0 0-4-16,0-4-2 0,0 4-3 0,0 0-2 0,0 0-2 0,0 0-1 15,0-6-5-15,0 6-3 0,0 0-3 0,0 0-5 0,0 0-1 0,0 0-1 0,0 0-3 16,8 6-1-16,-8-6 1 0,0 0 1 0,0 4 1 0,6-4 0 0,-6 6 2 0,0-1 3 0,0-1 3 16,5 2 5-16,-5-3 2 0,0 3 3 0,0-2 1 0,0 7 4 0,0-8 0 15,0 4 1-15,7 2 2 0,-7-4-2 0,0-1 2 16,0 7 2-16,0-7 1 0,0 5-1 0,0-3 1 0,0 4-2 0,8-5 2 0,-8 5 1 0,0-1 0 0,0-4-1 0,0 5 2 16,0 0-1-16,0-5 2 0,0 4-2 0,0 1 1 0,0-5-2 0,0 4 0 0,0 1 2 15,0-4 1-15,0 3 1 0,6-3-2 16,-6 3 0-16,0-5-1 0,0 1 1 0,0 5-1 0,0-4 2 0,0-1-2 0,0 4 1 0,0-5-2 0,0 2 4 0,0-2 0 0,0 1-2 0,0 0 0 15,0-1 0-15,0 2-1 0,0 0 1 0,6-2-1 0,-6 1 2 0,0 1 1 0,0-2-3 16,0-1 2-16,0-3 0 0,0 0-3 0,0 6-2 0,0-6-2 16,0 5-2-16,0-1 2 0,0 2-2 0,-6-6 1 0,6 6 4 0,-6-6 1 0,6 3 2 0,-8-3-2 15,8 0-2-15,-7 0-2 0,2 0-3 0,-1 0 0 0,-2 0 1 0,3 0-3 0,-3-3-2 16,3 3-4-16,-3 0-3 0,2-6-7 0,-1 6-6 0,1 0-8 0,-1-6-7 0,1 6-8 16,-7-4-7-16,13 4-7 0,-5-5-2 0,-3 5-7 0,0 0-6 0,3-6-3 0,-3 6-2 15,3-3 0-15,5 3-3 0,-5 0-1 0,-4-4-2 0,9 4-2 0,-5-6-5 0,5 6 2 16,-7-5 2-16,7 1-2 0,0 4 0 0,0-6 0 0,-6 6 0 0,6-6-2 0,0 2 4 15,0 4 2-15,0-5 1 0,0 0 6 0,0 1 6 0,6-2 9 0,-6 2 6 0,7-1 8 16,-7 1 8-16,5-1 7 0,4-1 6 0,-4-4 9 0,0 5 8 0,3 1 8 0,-3-2 9 16,3 3 8-16,5-7 12 0,-7 5 9 0,1-1 9 0,-1 3 11 0,1-9 12 0,-1 8 11 15,1-1 10-15,-1-5 10 0,2 6 10 0,-3-1 8 0,3-4 6 0,-8 3 6 16,5 0 1-16,3-3 3 0,-8 5-1 0,6-1-4 0,-6-5 0 0,5 5-5 0,-5 1-4 0,7-2-4 16,1-4-4-16,-8 5-2 0,6 1-5 0,-6 4-2 0,0-5-3 0,6-1-6 0,-6 2-2 15,0 4-4-15,0 0-5 0,7-5-5 16,-7 5-11-16,0 0-9 0,0 0-11 0,0 0-14 0,0 0-11 0,0 0-11 0,0 0-9 0,0 0-6 0,0 0-4 0,0 0-4 15,0 5-3-15,0-5-1 0,-7 4-1 0,7 7-1 0,0-7 3 0,0 1 4 0,0 5 4 0,-6-4 5 16,6 3 7-16,0-5 5 0,-6 7 4 0,6-7 0 0,0 5 1 0,-8-3 0 0,8 4-2 16,0-5 2-16,0 4-3 0,0-3 1 0,0 3 1 0,0-5-1 0,0 1 2 0,0 5 0 15,0-4-1 1,0-1 1-16,8-1 1 0,-8 2 1 0,0-3 3 0,0 3-1 0,6-2 2 0,-6 1-1 0,6 1 1 0,-6-6 1 0,0 4 1 0,7 2 1 16,-7-6-1-16,5 0 2 0,-5 5-2 0,0-5 2 0,0 0 0 0,8 0 1 0,0 0 4 0,-8 0-2 15,5 0 3-15,-5 0 1 0,6 0 3 0,-6 0-2 0,5 0-3 0,-5-5 0 16,7 5 1-16,-7 0-2 0,9-6 2 0,-9 2-1 0,5 4 0 0,-5-6-3 0,7 1-3 0,-7 1-2 15,6-2-1-15,-6 3-1 0,6-3-3 0,1 2-1 0,-7-1 0 0,8-1-1 16,-8 3-3 0,0-4-1-16,0 2 0 0,5-4-1 0,-5 5-4 0,0-2-2 0,0 2 1 0,0-1 0 15,0 0-3-15,0 1 2 0,0-2-2 0,0 6-2 0,0-6-2 0,0 6-3 0,0 0-9 0,0 0-6 16,-5-4-11-16,5 4-5 0,0 0-6 0,0 0-7 0,-8 0 0 0,8 0-5 16,-7 0-4-16,1 4-4 0,6-4-5 0,-6 0 0 0,6 6-5 0,-7 0 1 0,2-2 2 0,5-4 4 0,-9 5 5 0,9 0 2 0,-7-1 4 0,7 2-2 0,-5-2-2 0,5-4-1 15,0 5 0-15,-6-1 1 0,6-4 2 0,0 0 2 0,0 5-2 0,0 2-1 16,0-7-2-16,-5 0-3 0,5 0-2 0,0 0-2 0,0 0-2 0,0 3-1 0,0-3-3 15,0 0 2-15,0 0-3 0,0 0 0 0,0 0-2 0,0 0 0 0,0 0 3 0,0 0 3 16,0 0 5-16,0 0 6 0,0 0 7 0,0 0 7 16,0 0 5-16,0 0 9 0,0 0 6 0,0 0 4 0,0 0 4 0,0 0 3 0,0 0 8 0,0 0 5 0,0 0 5 0,0 0 7 31,0 0 5-31,0 0 4 0,0 0 6 0,0 0 8 0,0 0 3 0,0 0 8 0,0 0 7 16,0 0 10-16,0 0 8 0,-8 6 6 0,8-6 5 0,0 0 0 0,0 5 0 0,-8-5-2 15,8 0-4-15,0 4-3 0,-5 2-7 0,5-6-5 0,-7 3-4 0,7 3-8 0,-6-2-9 16,6-4-7-16,-6 5-9 0,-2 1-14 0,1-2-18 0,7 2-19 0,-5 3-27 0,-1-4-40 15,-2-1-53-15,3 2-69 0,-3-2-81 0,3 1-41 0,-3 4-21 0,-5-3-4 0,7 0 4 16,-7-2 14-16,0 1 15 0,0 1 25 0,0-6 27 0,0 4 35 0,-6-4 37 0,6 0 52 16,-8 0 54-16</inkml:trace>
  <inkml:trace contextRef="#ctx0" brushRef="#br0" timeOffset="66869.16">26117 8690 35 0,'0'-9'117'0,"0"9"47"0,0-5 38 16,0-1 34-16,-7 2 31 0,7 4 29 0,0-4 32 0,0-1 27 0,-8 0 30 0,8 1 28 16,0 4 28-16,0 0-37 0,0-6-77 0,0 0-52 0,0 6-42 0,0 0-24 15,0-4-17-15,0 4-10 0,0 0-12 0,0 0-9 0,0 0-13 0,0 0-11 0,0 0-11 16,0 0-13-16,0 0-14 0,0 0-12 0,0 0-12 0,0 0-12 0,0 0-9 15,0 0-11-15,0 0-10 0,0 0-11 0,0 0-10 0,0 0-8 0,0 0-8 16,0 0-4-16,0 0-5 0,0 0 0 0,0 4-4 0,0 2 1 0,0 0-1 0,0-2 1 16,0 6 3-16,0-6 2 0,0 6 0 0,0-1 5 0,0 3 4 0,0-3 1 15,0 0-1-15,0 6 2 0,8-6-1 0,-8 1 1 0,0 1 0 0,7-2 0 16,-7 1 1-16,5 4 1 0,3-4 0 0,-8 0 1 0,6 1-2 0,-1-4 1 16,3 4 1-16,-3-1 2 0,9-1 1 0,-7 3 2 0,6-3 3 0,-7-5 3 0,7 1 3 15,0-1 5-15,-5 1 6 0,5-5 8 0,-3 0 6 0,4 0 6 0,-1-5 5 16,8 1 3-16,-8-1 9 0,0-5 3 0,-2 7 4 0,5-9 2 15,-6 3 1-15,3-1-1 0,3-1 0 0,-5 4-4 16,-3-8-7-16,5 3-6 0,-8 3-5 0,2 0-4 0,0-6-6 0,-2 6-5 0,2-1-6 0,-7-5-4 0,0 6-5 0,0-1-7 16,0-4-2-16,0 2-5 0,0 3-10 0,0-1-9 0,0-4-13 0,0 4-12 15,-7 4-12-15,7-3-12 0,-5 3-14 0,5-3-12 16,-7 5-20-16,7-1-18 0,0 5-20 0,0-4-26 0,0 4-29 0,-7 0-28 0,7 0-30 0,0 0-41 16,0 0-45-16,-5 4-60 0,5 1-63 0,0-1-35 0,-8 2-17 0,8-3 9 0,0 8 21 15,0-7 31-15,0 2 36 0,0 4 41 0,0-5 44 0,0-5 45 0,0 5 48 16,0-1 56-16,0 0 57 0</inkml:trace>
  <inkml:trace contextRef="#ctx0" brushRef="#br0" timeOffset="67595.78">26794 8706 0 0,'5'0'8'0,"2"0"119"0,0-6 70 0,-7 6 46 0,5-3 35 0,-5-4 32 16,8-2 31-16,-8 4 32 0,0-5 36 0,0 6 27 0,0-6 32 0,0 6 22 15,0-8 23-15,0 8-90 0,0-7-151 0,0 8-80 0,-8-7-40 0,8 5-19 16,-5 1-11-16,5-8-13 0,-7 8-15 0,7-1-18 0,-7 0-21 0,2 1-15 15,-3-2-14-15,3 2-11 0,5 4-7 0,-8-5-7 0,-3 5-4 0,4 0-3 0,-2 0-4 16,4 0-1-16,-8 0-2 0,8 5 0 0,-11-1 2 0,5-4-1 16,4 6 0-16,-7 3 1 0,2-4-2 0,0 5 1 0,5 0 2 0,-6-1-1 0,5 0 3 15,-3 2-2-15,4-1 3 0,-7 0-1 0,8 4-2 16,-1-4 0-16,-6-1 0 0,13 3-1 0,-8 2-1 0,3-4 0 0,-1-1 4 0,6 0 0 0,-7 7-2 0,7-7 2 16,0 0-1-16,0 1 1 0,7 0 1 0,-7 0 0 0,0 0 2 0,6 1 3 15,-1-7 3-15,-5 5 2 16,8 0 2-16,0-3 3 0,-3 0 2 0,2 3 4 0,5-3 8 0,-4-3 4 0,4-3 5 0,-6 6 6 0,7-6 6 0,2 0 5 15,-3 0 3-15,0 0 6 16,2 0 2-16,-1-6 6 0,0 3 5 0,0-3 1 0,5 0 5 0,-2 3 1 0,-5-3 1 0,10-4-1 0,-9-1 1 0,0 8 0 16,3-7 0-16,-1 1 2 0,-4-3-1 0,3 3 0 0,1 0-2 0,-1-1 1 0,0 1 1 0,-6-6-2 15,6 4-4-15,-6 1-3 0,0-3-2 0,6-1-6 0,-8 2-4 0,1-3-6 16,2 2-3-16,-3-2-5 0,-5 0-7 0,7 0-4 0,2-4-6 0,-9 4-5 16,5 0-4-16,-5-3-5 0,0 2-4 0,0 1-1 0,0 2-4 0,0-1 0 15,0-2-3-15,-5 1-2 0,5 1-2 0,0 4 1 0,-9 0-2 0,9-1-2 16,0 2 3-16,-7 0-5 0,7 5 0 0,0-2-5 0,0 0-4 0,-5 6-7 15,5 0-4-15,0 0-8 16,0 0-7-16,0 0-2 0,0 0-1 0,0 0 0 0,-8 6-1 0,8-6-2 0,-6 6-2 0,6-2 1 0,-5 5 1 0,5 0 4 0,-8 2 3 16,8-1 6-16,-5 0 7 0,5-1 4 0,-7 6 9 0,7-1 1 0,0 2 1 15,0-3 4-15,0 2 0 0,-7-1 1 0,7 2 4 0,0-1 0 0,0-1 2 32,7 6 1-32,-7-5 0 0,0-1 1 0,0 2 1 0,7-2 1 0,-7 0-1 0,5 0 3 15,3 2-1-15,-8-1 1 0,5-2-2 0,1-2 2 0,2 4-1 0,-3-6 2 16,2 1 0-16,2-1 1 0,2 0 0 0,-4 3 0 0,-2-3 0 0,4-3 1 15,3-2 1-15,-6-1 1 0,1 3 2 0,7-1-1 0,-9-5 4 0,9 4 1 0,-9-4 0 16,10 0 2-16,-10 0 2 0,9-4 1 0,-1 4 1 0,-6-5-1 16,5-1 1-16,0 6 2 0,-4-3 2 0,5-7 5 0,-7 5 4 0,-1 1 3 0,11-8 5 15,-11 3 2-15,1 0-1 0,1 3 2 0,-1-3-2 0,-6-6 2 0,8 5-3 16,-1 1 0-16,-7-6-3 0,0 0-3 0,0 0-1 0,0 0-7 0,0 2-6 16,0-2-6-16,0-6-5 0,0 8-4 0,0-2-4 0,-7 0-2 0,7 0-1 15,-8 2-3-15,8-2 0 0,-6 4-1 0,6 7-2 0,0-7-4 0,-7 7-7 0,7 0-8 16,0-1-11-16,0 5-5 0,-6 0-3 0,6 0-2 0,0 5-1 0,-5-5 0 15,5 8-2-15,0-3 1 0,-8 5 1 0,0 1-1 0,8-1 3 0,-5-1 7 16,5 6 6-16,-6-1 9 0,6 2 9 0,0 3 2 0,-7-5 5 0,7 6-3 0,0-6-2 16,0 1-3-16,0 4-7 0,0-4-6 0,0 0-7 0,0 0-12 0,7-5-10 15,-7 4-16-15,6-4-19 0,-6-1-16 0,5 0-19 0,3 3-22 0,0-8-22 16,-8 7-26-16,5-7-26 0,1-1-42 0,1 8-48 0,-1-7-73 0,2-4-84 0,-1 6-35 16,-2-6-10-16,1 6 12 0,2-6 26 0,-3 0 31 0,-5 0 33 0,8-6 39 15,-8 0 40-15,0 2 45 0,0-1 44 0,0-1 57 0,0 3 58 0</inkml:trace>
  <inkml:trace contextRef="#ctx0" brushRef="#br0" timeOffset="67769.37">27119 8676 85 0,'-7'-6'182'0,"2"6"63"0,5 0 49 0,-8-4 40 0,8 4 35 15,0 0 25-15,-7-4 25 0,7 4 23 0,0 0 23 0,7-5 22 0,-7 0 21 0,8 5-66 0,-8-4-111 16,5 4-88-16,2-6-73 0,0 6-37 0,-2 0-24 0,3-6-14 0,-1 6-11 16,5-4-6-16,-7 4-3 0,10 0-6 0,-2-5-7 0,-2 5-5 0,5-6-7 0,-5 6-10 15,10-3-12-15,-9 3-22 0,7 0-30 0,-6 0-31 0,1 0-38 0,6 0-38 16,-7 0-40-16,6 0-68 0,-6 0-85 0,0 0-82 0,6 0-79 0,-6 3-29 15,1-3-6-15,-2 0 11 0,2 6 18 0,-9-6 31 0,10 5 40 0,-10-5 42 16,2 0 49-16,0 0 50 0,-2 0 53 0,3 0 69 0,-3-5 74 0</inkml:trace>
  <inkml:trace contextRef="#ctx0" brushRef="#br0" timeOffset="68005.48">27529 8818 0 0,'7'13'16'0,"-1"-2"131"15,-6-1 67-15,8-1 43 0,-3-3 25 0,3 0 21 0,-3-3 18 0,0-3 19 16,4 0 23-16,-4 0 24 0,2 0 28 0,1 0 29 0,-3 0 28 0,-5 0-83 15,7 0-147-15,-7 0-59 0,7 0-15 0,-7 0 8 0,0 0 17 0,0 0 15 16,5-3 14-16,-5 3 2 0,0 0-2 0,0 0-11 0,0-6-11 0,0 0-15 0,7 6-18 16,-7-3-20-16,0-3-26 0,0 0-26 0,6 6-28 0,-6-4-23 0,0-1-17 15,8-1-16-15,-2 3-11 0,-6-1-12 0,7-2-18 0,-2 1-19 0,4 5-22 0,-4-4-25 16,2-2-22-16,4 0-24 0,-3 6-23 0,0 0-22 0,3-4-24 0,-4 4-22 16,-1-5-24-16,9 5-33 0,-4 0-39 0,2 0-46 15,-5 0-49-15,5 0-40 0,5 0-31 0,-4 0 4 0,-1 5 23 0,0-5 30 0,6 0 36 0,-7 0 37 0,9 0 39 16,-9 0 38-16,3 0 38 0,4 0 47 0,-6 0 49 0,-1-5 54 0,2 5 70 15</inkml:trace>
  <inkml:trace contextRef="#ctx0" brushRef="#br0" timeOffset="68354.05">28135 8697 0 0,'0'-7'18'0,"7"2"138"16,-7 1 82-16,6-1 58 0,-6-1 43 0,0-2 35 0,0-2 29 0,0 0 30 16,0-5 32-16,0 6 30 0,0-6 28 0,7 5 28 0,-7-5 28 0,0 6-98 0,0-1-168 0,0 1-93 0,0-3-54 15,0 9-23-15,0-8-9 0,0 7-6 16,0-2-4-16,0-3-10 0,0 5-12 0,0 4-16 0,0-5-12 0,-7-1-15 0,7 6-17 0,-6-3-14 0,6 3-12 15,-7 0-9-15,0 0-12 0,0 0-7 0,2 0-7 0,-3 3-2 0,-3-3-4 0,3 6-1 16,-4-1-1-16,-2-1 1 0,8 0 1 0,-6 1 3 0,-4 1 3 0,11 3 3 16,-8-3 1-16,-1 4 2 0,9-5-1 0,-9 4 2 15,9 1-1-15,-2-1-1 0,-1 0-3 0,3 3 0 0,-2-3-2 0,0 1-1 0,2-1 1 16,5-4-1-16,0 11-1 0,0-7 1 0,-8 0-1 0,16 1 2 0,-8-1-1 0,0 3 3 16,0-3 2-16,5 0 4 0,2 0 1 0,0 1 4 0,-2 1 3 0,3-1 1 15,-1-1 6-15,5 0 3 0,0-3 5 0,-4 3 4 0,5 0 5 0,-2 3 6 0,10-3 6 16,-8 1 4-16,1-1 2 0,6-4 3 0,-9 5 3 0,2-1 0 0,8 3 0 0,-8-9 0 15,0 7-4-15,-7-1-4 0,7-4 0 0,-6 1-6 16,7-2-4-16,-9 2-9 0,-5-1-2 0,5-1-5 0,-5 2-2 0,0-6 0 0,0 4-1 0,0 1 0 16,0-1-2-16,-5-4-7 0,0 5-9 0,5 1-14 0,-8-6-20 0,2 4-23 15,-9-4-22-15,10 0-26 0,-1 5-29 0,-7-5-33 0,6 0-36 0,-6 0-59 16,6 0-65-16,-5 0-90 0,-2 0-103 0,9-5-35 0,-8 5 1 0,6 0 19 0,-7-4 29 16,8-2 39-16,-1 1 40 0,2 1 43 0,-3-1 44 0,0 1 50 0,8-6 50 15,0-1 63-15,0 7 65 0</inkml:trace>
  <inkml:trace contextRef="#ctx0" brushRef="#br0" timeOffset="69605.52">28408 8690 0 0,'6'7'20'0,"1"-7"138"0,1 0 79 15,-3 0 55-15,-5 0 43 0,6 0 40 0,-6-7 36 0,8 2 38 0,-8 1 37 0,5-1 35 16,-5-1 34-16,0 2 28 0,0 4 30 0,7-4-99 0,-7-1-175 0,0 0-90 16,0 5-49-16,0 0-27 15,0-4-12-15,0 4-15 0,0-6-16 0,0 6-18 0,0 0-22 0,0-6-16 0,0 6-18 0,0 0-14 0,0-4-16 0,0 4-14 16,0 0-14-16,0 0-10 0,0 0-8 0,-7 0-5 0,7 0-7 0,-5 4 2 15,-3 2-2-15,8-6 1 0,-6 6 0 0,6 3-1 0,-5-4 0 0,-3-1 2 0,8 6 1 16,-7-1 0-16,7-4-2 0,-6 5-1 0,6 1-5 0,-6-1-3 0,6-7-2 16,0 7-4-16,0 1-3 0,0-7-1 0,0 7-4 0,0-7 4 0,6 5-2 15,0-3 4-15,-6-2 3 0,7 6 5 16,1-6 4-16,-3 2 8 0,9-6 5 0,-9 6 5 0,10-2 4 16,-3-4 4-16,0 0 4 0,2 5 3 0,4-5 0 0,-2-5 3 0,-4 5 1 0,8 0 1 0,-2-4 1 0,-5-2 2 0,2 0 3 0,-3 2 1 15,0-1 5-15,1 0 3 0,1-5 4 0,-1 6 4 0,-5-1 4 0,-3-4 3 16,3 3 1-16,-8-4 1 0,5 1 2 0,-5 0-2 15,0-1 2-15,0-1-1 0,0 1-4 0,-5 1-6 0,5-6-4 0,-8 6-6 0,3 0-7 0,-3-7-5 0,0 5-8 16,3 2-6-16,-9 0-3 0,1-1-6 0,8 4 0 0,-9-3-6 16,2 4-1-16,-1 1-4 0,-1-2-2 0,2 6-2 0,-2 0 0 0,1 0-1 0,-1 6 2 0,7-6 0 15,-4 9 3-15,4-4 2 0,1-1 3 0,-7 8 0 0,6-3 3 0,1 1 1 16,0 4 3-16,6-4 2 0,-8 0 4 0,1 4 3 0,7-4 2 0,-5-1 3 16,5 3 0-16,0 2 1 0,-8-4 3 15,8-1-1-15,0 0-1 0,0 1 1 0,8 1 1 0,-8-2-1 0,5 1 2 0,-5-1 2 0,7 0-1 0,1-3 1 0,-2 4 4 16,0-5-1-16,1 5 3 0,-2-7-1 15,9 3 0-15,-7 3-1 0,-1-3-3 0,6 0-3 0,-3-3-5 0,3 3-2 16,-6-6-6-16,-1 6 1 0,11-3-2 0,-11-3-2 16,1 0-1-16,7 0 0 0,-5 0 1 0,-1 0 2 0,-2 0 3 0,2 0 5 0,0 0 6 0,-2-3 5 0,3 3 4 0,-8-6 6 15,5 0 4-15,-5 3 5 0,8-3 4 0,-8-4 5 0,6 5 4 0,-6-4 4 0,5 5 3 0,-5-7 1 16,0-5-1-16,8 7 0 0,-8 0-1 0,8-1-1 0,-8-4 0 0,5-2-1 16,-5 7-2-16,8-6-1 0,-3 0-5 0,-5 0-6 0,5 0-3 0,4 2-9 0,-4-8-5 15,8 6-7-15,-6 6-5 0,-1-4-4 0,2-3-5 0,-3 6-2 16,2 0-2-16,5 1-1 0,-4 5-5 0,-1-8 0 0,-2 12-3 0,4-3 2 0,1 3-1 15,-10 0 2-15,13 0 1 0,-5 3 4 0,-2 9 1 0,1-8 5 0,-1 5 2 0,1 1 2 32,-1 0 1-32,1 6 2 0,-7-7 1 0,6 4 2 0,-6 2 1 15,7 1 1-15,-7-2 1 0,0 1-3 0,0 1-5 0,0-2-6 0,0-1-4 0,0 2-7 16,0 1-5-16,-7-7-4 0,7 6-6 0,0-6-2 0,-6 0-1 0,6 3-1 16,0-3-2-16,-7 1 0 0,7-7 1 0,0 8 2 0,0-7 5 0,0 2 3 15,-6 0 8-15,6-6 5 0,0 3 4 0,0-3 6 0,0 0 5 0,0 0 6 0,0 0 8 16,0 0 5-16,0 0 5 0,0 0 5 0,0 0 4 0,0 0 3 0,0 0 2 15,0 0 2-15,0 0 3 0,0-3 4 0,6-3 1 0,-6 0 2 0,0 2 1 0,0-1-2 16,0-1-1-16,0 3-3 0,0-1-4 0,0-7-2 0,7 7-3 0,-7-2-1 16,0-4-1-16,0 5-2 0,0-4-4 0,6-1-3 0,-6 5-2 0,7-4-3 15,-7-1-4-15,7-1-1 0,0 1-3 0,-2 1-3 0,-5 0-4 0,8 0-3 16,-3-3-5-16,1 8-4 0,2-7-6 0,4 7-3 0,-12-5-2 0,14 4-4 16,-8 1-3-16,1 4-3 0,-2 0-1 0,3 0-3 0,-2 0 0 0,1 4 2 0,-1 1-2 15,-1 0 4-15,3 3 4 0,0 3 4 0,-3-2 5 0,-5 1 3 0,7 1 3 16,-1-1 2-16,0 3 1 0,1 2 0 0,-7-4 0 0,8-2-1 0,-3 5 3 15,1-4-3-15,2 0 1 0,-3 0 0 0,3 1 0 0,-1-4 1 0,-2 4-2 16,2-7 1-16,-2 8 1 0,10-9 3 0,-9 3 3 0,7 0 3 0,-8-3 3 0,11-3 5 16,-5 6-1-16,-4-6 4 0,7 0 2 0,-2 0 1 0,-6 0 4 15,7-6 4-15,-5 6 9 0,4 0 5 0,-5-3 8 0,6-3 9 0,-6 0 6 0,-2 3 8 16,3-3 4-16,-2 0 6 0,-1 2 4 0,3-1 3 0,-8-1 4 0,8 3 1 16,-8-7 1-16,5 5-3 0,-5-5-5 0,6 4-7 0,-6-3-8 0,0 0-10 0,0-1-6 15,0 5-9-15,0-10-7 0,0 5-7 0,0 1-5 0,0 0-6 0,0-1-5 16,0-1-3-16,0 1-5 0,-6-4-2 0,6 4-5 0,0 6-1 0,0-6-4 0,-5 6-2 15,5-8-3-15,-8 8-6 0,8-1-1 0,0 5-7 0,-8-6-2 0,3 6-3 16,5 0-3-16,-6 0 0 0,-2 0-1 0,8 6-2 0,-5-1 0 0,-2-1 2 16,-1 2 1-16,3 4 2 0,5 0 3 0,-7-6 5 0,0 6 2 0,7-1 5 15,-5 3 2-15,5-9 3 0,-8 8 4 0,8-1 1 0,0-1 0 0,-5-5 3 0,5 7 0 16,0-1 1-16,0-5 2 0,0 4 0 0,0-5 1 0,0 6 1 0,0-5 1 16,0 4 1-16,0-3-1 0,0 0 1 0,0 3 0 0,5-3 0 0,-5-2 1 15,0-1 1-15,8 3 1 0,-8-1 1 0,5-1 1 0,2-4 2 0,-7 6 3 0,7-6-1 16,-2 0 1-16,3 0 4 0,-1 0 0 0,6 0 2 0,-7 0 2 0,-1-6 3 15,3 6 3-15,5-4 7 0,-7-1 1 0,1-1 6 0,7 3 3 0,-9-7 1 16,2 5 5-16,4-5 2 0,-2 4 1 0,-2-3 2 0,-2 0 1 0,3-6-1 16,3 6 1-16,-3-7-2 0,-8 7-5 0,7-6-6 0,-2 0-4 0,1 0-6 15,-6-4-5-15,8 5-3 0,-3-6-8 0,-5 6 0 0,8-5-7 0,-8-2-1 16,5 2-3-16,-5-2-4 0,8 7-1 0,-8-5-1 0,0 4 0 0,0 0 0 16,6 0-2-16,-6 6-1 0,0-4 0 0,0 7-1 0,7-4-2 0,-7 10-6 15,0 0-7-15,0 0-9 0,0 0-6 0,0 0-2 0,0 0-3 0,0 0 0 0,-7 0 0 16,7 4-1-16,-6 8 1 0,-2-3 0 0,8 0 0 0,-5 6 2 0,5 1-2 15,-8-2 8-15,3 5 8 0,-3-4 7 0,8 4 9 0,-6 0 3 0,6 1 2 16,-5-1 0-16,5 1 2 0,0-4-1 0,-7 2 2 0,7 1 0 0,0-4 0 0,7 0 2 16,-7 0 0-16,0 0-6 0,5 0-8 0,-5-6-15 0,6 5-13 0,2-4-19 15,-3 0-20-15,3 0-23 0,-3 1-26 0,3-4-28 0,-2-1-34 16,1 3-34-16,-7-3-36 0,6 3-64 0,1-3-72 0,-1 0-77 0,2-6-75 0,-3 3-19 16,0-3 7-16,3 6 26 0,-8-6 32 0,6-6 40 0,1 3 40 0,1-3 45 0,-3 0 48 15,1-3 49-15,2-1 52 0,-3-4 65 0,2-1 70 0</inkml:trace>
  <inkml:trace contextRef="#ctx0" brushRef="#br0" timeOffset="69899.2">29848 8573 95 0,'-7'5'164'0,"7"-5"40"0,0 0 22 0,-6-5 16 0,6 5 10 0,0 0 15 0,0 0 20 16,6-4 25-16,-6 4 31 0,0-6 30 0,7 2 32 0,-7-1-54 0,0 1-107 0,5 4-54 0,-5-5-29 15,0-2 1-15,9 4 14 0,-9-3 16 0,0 6 18 0,0-5 6 0,5 1 1 0,-5 4-8 16,0-6-14-16,0 1-14 0,7 1-17 0,-7 4-14 0,0 0-15 0,0-4-10 15,0 4-9-15,0-5-10 0,0 5-11 0,0-6-8 0,0 6-7 0,0 0-11 16,0 0-10-16,0 0-14 0,0 0-14 0,0 0-14 0,0 0-8 0,0 0-8 16,0 0-8-16,0 6-6 0,-7-1-6 0,7-5-2 0,-5 8-6 0,-4-3 0 0,9 5-1 15,-5 1 2-15,-2-1 3 0,1-1 6 0,1 0 7 0,5 1 4 0,-8 4 3 16,0-2 3-16,3 1-1 0,5-4-2 0,-7 6-4 0,0-3-9 0,7 2-14 0,-5-6-10 16,5 3-16-16,-8 5-14 0,8-7-13 0,-7 0-16 0,7 0-13 0,0 1-18 15,0 1-21-15,0-1-20 0,7-1-19 0,-7-4-22 0,8 5-15 0,-3-6-31 16,2 6-35-16,0-6-46 0,-2 2-43 0,3 0-35 0,0-2-31 0,3-4 4 15,-4 5 15-15,7-5 27 0,-2 0 30 0,-6 0 32 0,7-5 35 0,-5 5 36 0,4-4 38 16,-5-2 46-16,6 0 51 0,-6-3 55 16,5 4 68-16</inkml:trace>
  <inkml:trace contextRef="#ctx0" brushRef="#br0" timeOffset="70310.34">30064 8676 0 0,'5'-10'6'0,"1"6"111"0,-6-6 70 16,8 0 51-16,-3 0 46 0,-5-4 41 0,7 4 40 0,-1 1 39 0,-6-7 37 0,8 2 37 16,-8 4 37-16,0 1 30 0,6-6 27 15,-6 9-75-15,0-3-132 0,7-2-72 0,-7 7-41 0,0 0-32 0,0-1-23 0,0-1-25 0,0 6-25 0,0 0-29 16,0 0-29-16,0 0-26 0,0 0-23 0,0 0-15 0,0 0-16 0,0 6-11 15,0-1-6-15,0-1-9 0,-7 0-4 0,7 7-3 0,0-2-1 0,-6 0 0 16,6 7 5-16,0-7 5 0,-8 6 8 0,8 0 6 0,0-5 2 0,-6 5 0 0,6-1 3 16,0-4-2-16,0 5 2 0,0-6-1 0,0 6-2 0,-7-6 1 0,7 1 0 15,0 1 0-15,0-7 1 0,0 5-1 0,0-3 3 0,0-2 0 16,0 1 0-16,0 1 1 0,0-2 1 0,0-4 3 0,0 0 3 0,7 6 4 0,-7-6 5 0,0 0 4 16,0 0 4-16,0 0 3 0,0 0 0 0,0 0 0 0,0 0-1 0,0 0-2 15,-7-6 0-15,7 2 2 0,0-2-1 0,0 1 0 0,0 1-5 0,-5-5-2 16,5-1-3-16,-8-1-4 0,2 1-4 0,6 1 0 15,-5-2-1-15,-3 3 2 0,3-6 3 0,-2 2 1 0,-2-3 1 0,4 2 1 0,-1 4 2 0,6-7-1 0,-7 2 4 16,1-1-4-16,-1-1 1 0,7 2-3 0,-6-1 2 0,6 2-5 0,-7-3 0 16,7 2-6-1,0-1 0-15,0 2-5 0,0-3-2 0,7 1-7 0,-7 6-2 0,6-6-5 0,-6 6-4 0,7-6-3 0,-7 9-1 0,6-3-4 0,1 0 0 0,-1 2 0 16,-1 4-1-16,4 3 3 0,3-6 0 0,-4 6 3 0,-3 0 0 16,9 0 4-16,-9 6 1 0,8-6 3 0,1 3 1 0,-2 4 4 0,-3-2 3 0,1 3 2 15,5 3 0-15,-1-8 0 0,-9 9 0 0,8-3 0 0,-7 1 0 0,1-1 0 0,-1 0 0 16,1 2 0-16,-7-1 1 0,6 0 1 0,-6-1 2 0,0 0 1 0,-6 2 0 15,6-2 1-15,-7 1 0 0,1 1-4 16,-1-3-7-16,7 3-14 0,-14-7-14 0,9 7-21 16,0-1-23-16,-9-5-31 0,7 4-28 0,-6-5-39 0,8 2-39 0,-9 3-60 0,7-4-68 0,-7-1-97 0,8 2-109 0,-6 0-38 0,4-2-3 0,-3-4 16 15,3 5 31-15,3-5 36 0,-2 0 42 0,-2 0 44 0,4-5 48 0,-1 1 53 16,6-2 55-16,-7 0 65 0,7-3 70 0</inkml:trace>
  <inkml:trace contextRef="#ctx0" brushRef="#br0" timeOffset="70500.48">30259 8407 0 0,'18'0'22'0,"-4"0"150"0,4 0 100 0,-2 0 73 0,-5-5 54 0,1 5 49 0,2-4 49 0,-1-1 43 0,0 1 45 0,0-2 38 0,-7-3 33 0,7 3 28 15,-5 0 22-15,4 6-117 0,-5-3-191 0,0 3-124 0,-2 0-88 0,3 0-46 16,-3 3-25-16,-5 3-23 0,8 0-18 0,-8-3-24 0,6 3-18 0,-6 4-17 16,0-5-8-16,0 4-15 0,0 6-13 0,0-5-18 0,-6 0-24 0,6 4-29 0,-8 1-30 15,3 1-39-15,-3-2-39 0,3-1-53 0,-2 2-58 0,-5 6-116 0,-3-8-140 16,10 7-60-16,-9-4-17 0,1 3 13 0,0-5 26 0,0 2 37 0,-6-2 43 0,6 0 49 15,-8 0 53-15,9-4 55 0,-8 1 58 0,2-1 66 0,5-7 71 0</inkml:trace>
  <inkml:trace contextRef="#ctx0" brushRef="#br0" timeOffset="75521.98">20977 8261 23 0,'6'0'118'0,"-6"0"54"0,0 0 40 0,0 0 30 0,0 0 24 0,0 0 20 0,0 0 17 0,0 0 18 16,0 0 14-16,0 0 13 0,0-5 15 0,0 5-42 0,0 0-73 0,0-6-64 16,0 6-68-16,0 0-27 0,0 0-12 0,0 0-5 0,0 0 0 0,0-4 1 15,0 4 2-15,-6-5 3 0,6 5 5 0,0-4 4 0,0-2 2 0,-7 6 2 0,7-3-2 16,0-3-4-16,-5 0-6 0,-4 3-6 0,9-3-8 0,-5 0-5 0,0 2-3 15,-8-1-4-15,5 1-1 0,-5-1-6 0,0 5-5 0,-6-4-3 16,6-2-2-16,-8 6-1 0,2-6 1 0,-1 6-1 0,-4 0-3 0,-3 0-1 0,1-3-4 16,-1 3 1-16,-4 0 1 0,-3 0-3 0,8 0 0 0,-6 3 0 0,-2-3-2 0,-3 0-4 15,3 0-2-15,2 6-3 0,-7-6-6 0,6 0 0 0,-6 6-1 0,0-6-2 16,0 0-1 0,1 4-1-16,-9 1-1 0,8-5-1 0,-6 4-4 0,6-4 1 0,-7 5 0 0,2-1-1 0,-4 2-1 0,4 0 1 0,-4-3-2 0,4 9 2 15,-7-9-2-15,5 3 2 0,-7 3-1 0,2-5 4 0,-1 2 6 0,-1 3-1 0,0 2-6 16,2-7-4-1,-8 6-2-15,7-5-1 0,1 4 2 0,-9 1 0 0,10-5 0 0,-11 4 3 0,3 3-2 0,5-8 2 0,-5 5 1 0,-2 0-6 0,5-3-3 0,-5 3-1 16,1 3 6-16,7-8 1 16,-7 5 3-16,1 0 1 0,-2-3 1 0,8 3 2 0,-4 3 0 0,-4-8 0 0,9 5 0 15,-9 0 0-15,8-3-2 0,-6 3 1 0,5-4 3 0,0 5 2 0,1-4 3 0,1-1 0 16,-1 3 2-16,0-3-1 0,6 1 0 0,-7-2-1 0,2 1 1 0,5-5 0 16,2 6-1-16,-4-6 1 0,4 0 0 0,-2 3-3 0,2-3-1 0,5 0 0 0,-9 0-5 0,9 0 0 0,2 0 1 0,-3 0-1 15,-7-3 1-15,7 3 0 16,3 0 1-16,-2 0 0 0,0-6-2 0,-1 6 4 0,1-5 1 0,1 5 2 0,5 0 2 0,-6-4 1 0,7 4 3 0,-1 0 2 15,-6 0 4-15,5 0 1 0,-3 0 3 0,-2 0-3 0,5 0 1 16,-11 0 0-16,5 4-2 0,0-4 1 0,-4 5-1 0,5 1 0 0,-7 4-2 16,2-5 2-16,-4 4-4 15,4 1 1-15,5-1-4 0,-7 6 1 0,2-5 0 0,-9 5 3 16,5-1 3-16,4 6 3 0,-2-6 2 0,-5 5 1 0,3 2 3 0,-2-3 0 0,5 3-1 16,-2 3 2-16,7-5-1 0,-4 6-2 0,5-1-4 0,-1 0 0 0,0 1-4 15,3-1-2-15,-2 6-5 0,4 0-1 0,-2-7-4 0,-2 6-1 0,0 1-2 0,-1 1-2 16,8-3 0-16,-7 2 1 0,0-2 2 0,5 2 3 0,-3 0 1 0,2-2 0 15,3 2 3-15,1 4 1 0,-1-4 0 0,-2-2 1 0,2 2-1 0,-7-1 1 16,5 6 0-16,-3-8-1 0,4 4 1 0,-8 2 0 0,2-3-1 0,2 4 0 0,-3-4-1 16,6 4 1-16,-5-4 0 0,2 3-2 0,3-2-1 0,-6 2 0 0,8-4 2 15,0 6-3-15,1-1 3 0,-3-4 1 0,2 3-2 0,-2 1 5 0,3 0-1 16,-1 0 2-16,-2 1 2 0,2 0 0 0,-7-2 2 0,7 3 3 0,-1 1 2 0,-6-3 0 16,6 5 2-16,1-3-1 0,-2 1 0 0,10 3 1 0,-3-1-3 0,-6 1-3 15,6-1-1-15,9-1-4 0,-8 3-3 0,7-8-1 0,-7 5-4 0,12 3-1 16,-6-7-1-16,1 3-4 0,6-1-4 0,0-3-3 0,0 2-2 0,0-5-2 15,7 3 0-15,-1-3 1 0,1-2-3 0,-2 6-2 0,3-4 3 0,5 0-3 0,-8 0 0 16,8-2-1-16,0 2 1 0,0-2 2 0,0 3 1 0,0-7 3 0,0 6 0 16,8-2 1-16,-8-4-1 0,5 6 1 0,-5-5 0 0,8-1 3 0,-8 6 1 0,6-6-1 15,1 1 2-15,-7-1-1 0,6 1 4 0,1-7 0 0,-7 6 2 0,6 1 2 16,2-1 1-16,-8 1 1 0,5-1 4 0,-5 1 1 16,5-1 2-16,3 0 1 0,-8 1-1 0,6-1 0 0,-6 6 0 0,7-5-1 0,1-1 0 0,-8 0-3 0,5 4 1 15,-5-1-3-15,6-3-2 0,2 4-3 0,-3-3-2 0,-5 4-2 0,7-4-3 16,-1 5 0-16,-6-6-2 0,8 4 2 0,-2 2-2 0,1 0 3 0,-2-2-2 15,3 3-1-15,-2-3 1 0,1 2 0 0,-1 3 1 0,-1-3 0 16,2 1 1-16,2 2 1 0,-4-3-1 0,1-2 1 0,-6 6 1 0,7-4 0 16,-2-2 1-16,4 2-1 0,-2 0 2 0,-7-5-2 0,5 3-1 0,-5-2 0 0,6-4-1 0,-6-1 1 15,0 0-1-15,8-3 2 0,-8 1-2 0,0-4-2 0,0 0-4 0,0 0-4 16,0 0-11-16,0 0-3 0,0-7-8 0,0 3-7 0,0-2-7 0,0 0-10 0,0 3-8 16,0-8-11-16,-8 5-12 0,8-4-13 0,0 5-9 0,0-5-12 0,0-1-9 15,-6-4-18-15,6 6-18 0,-5 0-22 0,5-6-29 0,-7 0-23 0,-2 0-26 16,4-6-34-16,-2 6-40 0,1-6-33 0,1-3-32 0,-4 3-35 0,2-3-37 0,2 0-1 15,-1-1 14-15,-1-5 31 0,1 0 36 0,-2-3 40 0,3 2 45 0,-2-4 42 16,1 1 45-16,-2 0 47 0,2-1 48 0,-1 1 47 0,2 4 61 0</inkml:trace>
  <inkml:trace contextRef="#ctx0" brushRef="#br0" timeOffset="75870.45">13215 12784 0 0,'-7'0'36'0,"-7"5"152"0,9-1 80 0,-3-4 60 0,-4 6 45 16,-2-6 45-16,1 0 36 0,-1 0 36 0,2 0 31 0,1 4 29 0,-5-4 27 0,5-4 23 15,-2 4 22-15,6 0-124 0,-1 0-208 0,3 0-102 0,5-6-53 0,-7 6-28 16,7 0-21-16,0 0-19 0,0 0-18 0,0 0-13 0,0 0-12 15,0 0-12-15,0 0-7 0,0 0-6 0,0 0-6 0,0 0-8 0,0 0-7 0,0 0-1 0,0 0-4 16,0 0 1-16,7 0 3 0,-7 0 3 0,5 6 6 0,-5-6 4 0,8 4 6 16,-1 1 3-16,-2 1 4 0,3 3 4 0,-2 0 4 15,-1 3 4-15,11 1 6 0,-11 2 2 0,1 0 4 0,1 0-1 0,7 3 1 0,-9 3-2 16,2-2-5-16,-1 0-4 0,1 2-4 0,0 3-3 0,0-6-3 0,-2 7-4 0,3-5-4 0,-3 0-3 16,1-2-1-16,2 2-1 0,-1-4-1 0,-2 2-2 0,4-3-1 0,-9-6 0 15,5 7 1-15,0-7 0 0,3 1 2 0,-3-5 6 0,3 0 5 0,-2-1 7 16,1-4 8-16,-1 0 11 0,1 0 8 0,-1 0 11 0,2-4 11 0,-3-1 9 0,0 0 13 15,3-5 7-15,-2 1 6 0,9 0 1 0,-10-7 4 0,1 1-4 0,7 2-4 16,-6-13-5-16,7 7-7 0,-1-5-10 0,0-1-8 0,0-5-11 0,-2 1-10 16,10-5-38-16,-8 6-2 0,1-8 0 0,4-1 0 0,3 3 0 0,-2-2 0 15,1-3 0-15,4 5-45 0,-3 0-17 0,-3 1-20 0,9-3-21 0,-6 7-23 0,3 0-29 16,-4 4-30-16,-1 7-38 16,2-3-43-16,-2 6-54 0,1 0-60 0,-9 2-95 0,10 4-106 0,-2-3-35 0,-6 3 1 0,8-1 24 0,-8 1 29 0,6 0 40 15,-6-7 41-15,0 2 47 0,-5-1 50 0,2-1 55 0,-2-2 57 0,-2 3 66 0,-6-4 67 16</inkml:trace>
  <inkml:trace contextRef="#ctx0" brushRef="#br0" timeOffset="77868.06">7156 11377 66 0,'0'10'99'0,"-7"-4"-15"0,7-3-37 0,0-3-22 0,0 0-13 0,7 10-5 0,-7-10-5 0,9 0 0 15,-9 0-1-15,0 0-1 0,5 0 0 0,2 0-47 0,-1 0-64 0,-1 0 0 0,4-4 38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58:07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6838 2981 0 0,'0'-5'11'0,"0"1"29"0,0-1 20 0,-5 5 18 0,5-7 17 0,0 4 18 0,0-3 20 0,-8 6 20 0,8-5 19 15,0 1 18-15,0-2 16 0,-8 6 11 0,8-5 6 0,0 5-1 0,-5-4-6 16,5 0-8-16,0-1-7 0,-8 5-4 0,3-6-6 0,5 6-5 0,-5-4-5 16,5 4-11-16,-9-6-12 0,9 6-12 0,-5 0-12 0,5-5-7 0,-7 5-6 0,7-4-4 15,0 4-4-15,-6-6-3 0,6 6-4 0,0-5-5 0,0 5-3 0,-8 0-10 16,8 0-9-16,0 0-10 0,0-4-10 0,0 4-10 0,-6 0-11 0,6 0-9 15,0 0-9-15,-7 0-8 0,7 0-6 0,-5 0-7 0,-3 0-5 0,2 0-5 16,-1 4 0-16,1-4-6 0,-6 5 2 0,3 1-3 0,-1-2 1 0,-3 1 1 0,-3 1 0 16,5 4 2-16,-10-5 5 0,9 3 2 0,0-3 5 0,-3 5 2 15,3 1 3-15,-7-1 2 0,10-1 1 0,-2-4 0 0,-1 8 1 0,-2-2 0 16,7-1-2-16,-4 0 2 0,3 4 2 0,-5-4-2 16,6 4 0-16,-5-4-4 0,4 5 1 0,1 0-3 0,-4 0-1 0,3 0-1 0,3 4 1 0,-10-4 0 0,9 0 1 0,0-2 1 15,-6 7 0-15,4-4 1 0,2-3 0 0,-1 2 1 0,1 6-1 0,1-8 1 16,-3 2-2-16,0-1 0 0,3 2 1 0,-1-1-2 0,-1 3-1 0,7-3-1 15,-5 0-2-15,5-1 1 0,-9 0-1 0,9 1-1 0,-7 1-2 0,7-2 0 16,-5 1-2-16,5-2 1 0,0-1 1 0,0 1 1 0,-6 2 1 0,6 0-1 16,0 0 1-16,0 0-1 0,0-2 2 0,0 2-3 0,0 0-1 0,0 0 1 0,0 0 1 15,0 0 2-15,0-2 0 0,0 2 1 0,0 0-1 0,0 0 0 0,0 4 0 16,0-5 0-16,0 2 2 0,0-1 2 0,0 3 1 0,0-2 2 0,6 2 2 0,-6-3 3 16,0 6 2-16,0-2 1 0,5-1-2 0,-5-2 2 0,0 2 1 0,7 3-2 15,-7-6 0-15,0 4-1 0,9-5-3 0,-9 7 1 0,0-7-1 0,5 0-1 16,-5 2-3-16,7-2-2 0,-7 0 0 15,6 0 0-15,-6 7 2 0,0-8-2 0,5 2 0 0,3 6 0 0,-8-6 0 0,8-2 0 0,-3 8 2 0,1-6-1 0,-6 3 3 16,7-3-1-16,-1 1 1 0,2 2-1 0,-1-3-1 0,-2 0-2 0,1 0-1 16,0 4-1-16,1-4 0 0,1 0 3 0,-3-2 2 0,3 7 1 0,3-4 0 15,-4-3 4-15,1 7 0 0,-2-4 0 0,0-2 1 0,1 5 2 0,-2-4 1 16,3 0 0-16,0 4 1 0,3-4 1 0,-4 5-1 0,-2-6 0 0,4 0-1 16,3 7-1-16,-6-8-2 0,-1 8-3 0,4-6-4 0,3 4 1 0,-5-5-1 15,0 2 2-15,6 3-1 0,-6-5 0 0,5 2 2 0,-5 2 1 0,6-3 1 0,0 1-1 16,-2-2 0-16,5 0 1 0,-3 0 2 0,6 2-1 0,-7-2 2 0,1 0 1 15,1 0-2-15,4 1 2 0,-4 1 0 0,-2-2-2 0,7-4-1 0,-6 5 1 0,3 0-1 16,2-2 0-16,-5-2 0 0,7 4 1 0,-8-1-2 0,1-5 2 0,6 6 0 16,-4 0 1-16,4-4-1 0,-6 2-2 15,0-4 3-15,6 3-1 0,-6-3 1 0,0 1-2 0,8-1 0 0,-10 0 0 0,10 2-2 0,-9-1-1 0,7-4 1 0,2 3-1 16,-3-5 0 0,-4 1 0-16,4-1 2 0,9 2-2 0,-6-6 2 0,-2 5-2 0,6-5 1 0,2 0 0 0,-1 0-1 0,0 0 2 0,1-5 1 0,-3 5-1 15,5-6 2-15,-6 2-2 0,4-1 0 0,-1-4-1 0,8 5-2 0,-10-2 0 16,3-4-3-16,-1 5 0 0,-1-5-2 0,2 5 0 0,5-4-1 0,-6-1 1 15,0 1 0-15,6-3 1 0,-5 3 1 0,1 0-1 0,4 0-1 0,-8-1 1 0,5-1 3 16,2 1 0-16,-5-4 2 0,-2 4 2 0,5 1 1 0,-5-7 2 0,3 7 4 16,-1-6 2-16,0 6 1 0,-8-6 4 15,11 0 3-15,-10 2 4 0,7-2 5 0,-8 0 5 0,3 0 3 0,-3-4 4 0,2 4 2 0,1-5 3 0,-3 1 2 0,-5-6 0 16,7 1 0-16,-8 3 0 0,8-7-3 0,-1 3 3 0,-3 1-3 16,-5 0-4-16,10-6-2 0,-9 5-5 0,-1 1-3 0,5-6-5 0,2 6-1 0,-4-1-4 15,-2 1 1-15,2-1 0 0,-1 1 0 0,-8 6-1 0,9-7 2 0,-9 5-3 0,10-5 0 16,-9 6 1-16,-6-5 1 0,8 3 0 0,-3 3 2 0,-5-1-2 15,5-2 1-15,-5-3-2 0,0 5-4 0,-5-1-1 0,5-5-2 0,0 6-3 16,-5 1-2-16,-3-9 0 0,8 3-2 0,-6 0 0 0,-1 0 2 0,-1-1-2 0,-3 1 1 16,3-4 1-16,3-2 1 0,-8-1 4 0,5 3-1 0,-3-2 1 0,4 2 0 0,-7-2-2 15,8 1 2-15,-1 0-1 0,-5-1 0 16,3-4-3-16,-2 4 1 0,4 2-3 0,2-2-3 0,-9 6-1 0,7-6-1 0,-4 2-1 16,3-2 0-16,-5 6-1 0,-1-1 2 0,2-5 0 0,4 5-1 0,-11 1-2 0,6 0-5 0,0 0-1 15,-5-1 0-15,-3 6 0 0,1-5-2 0,2 3-1 0,-3-3-1 16,-5 6-3-16,0-3 1 0,0 2-4 15,2 0 1-15,-10-1 1 0,8 1 0 0,-6 3 3 0,0-4 0 16,-8 7 3-16,6-2-3 0,2 0 1 0,0 0 2 0,-1 6 0 0,1-7 2 16,-2 7 1-16,10-6 1 0,-10 6 0 0,8 0 1 0,-1-1-1 0,4-1-1 0,2 1 0 15,-6 1-1-15,9 0 1 0,-8 0 0 0,7 3 0 0,-2-4 0 0,-5-1-2 16,7 2 2-16,-7 5-1 0,8-5-2 0,-11 3 1 0,5 0-1 0,-3-3 1 16,1 3-3-16,0 2-1 0,-1-1-3 0,-5 0-5 0,7 5-7 0,-1 0-13 15,-1 0-10-15,1 0-18 0,-6 0-16 0,6 5-20 0,-6 0-20 0,-2-1-17 0,8 2-15 16,-6 3-17-16,-2 3-19 0,2-3-20 0,-7 4-21 0,7-2-21 0,1 5-18 15,-4-3-43-15,3 7-52 0,-7-1-62 0,13 0-65 0,-6 1-14 0,5 5 13 16,2-1 20-16,-1 1 28 0,6-1 30 0,-6 0 35 0,8 1 36 0,-3 5 42 0,2-12 41 16,4 6 44-16,-4 1 60 0,6-5 63 0</inkml:trace>
  <inkml:trace contextRef="#ctx0" brushRef="#br0" timeOffset="693.18">7359 4025 0 0,'6'0'42'0,"1"-5"58"0,0 5 39 0,0-4 32 0,-7 4 33 0,0-5 29 0,5-1 26 0,-5 2 24 0,0 4 26 0,0 0 23 16,0-4 24-16,0-1-9 0,0 5-28 0,0-6-34 0,0-3-37 0,0 9-21 16,0-10-19-16,0 5-10 0,0-1-10 0,-5 3-4 0,5-3-4 0,0 2-3 15,0-5-4-15,-7 4-4 0,7-2-7 0,0 3-9 0,-7-6-12 0,7 6-11 16,-7-2-12-16,7 2-15 0,-6-1-13 0,6 1-12 0,-7 4-12 0,7-5-14 16,-5-2-12-16,5 4-11 0,-9 3-11 0,4-6-10 0,5 6-10 0,-5-5-6 15,-3 5-5-15,3-4-3 0,-3 4-2 0,0 0-3 0,3-6-2 0,-1 6-2 0,-2 0-2 16,3 6-2-16,-2-6-3 0,1 0 0 0,-1 4 2 0,0-4 0 0,-5 5 2 15,4 1-1-15,3 4 1 0,-3-5 1 0,2 4-1 0,1 1 0 0,-2-1 4 16,-2 0 1-16,4 7 0 0,-1-7 5 0,-1 6-1 0,2 0 3 0,-4 0-1 16,9-2 3-16,-7 7 1 0,2-4 1 0,5-1 1 0,-6-2 1 0,6 8-1 0,-7-7 2 15,7 0-1-15,0 0 3 0,-6-2 0 0,6 3-1 0,0-2 1 0,0 2 2 16,6-6 3-16,-6 3 2 0,7 1 1 0,-7-4 2 16,6 2 0-16,-1-1 4 0,2-1 5 0,2 1 0 0,3-1 3 0,-6-4 0 0,8 1 4 0,-7 3 0 0,4-3-4 15,2-6 1-15,0 4-3 0,8-4 2 0,-8 6 2 0,6-6 7 0,-6-6 11 16,8 6 10-16,-2-4 10 0,-1-2 9 0,3-3 9 0,-3 3 9 0,3-3 9 0,-2-6 12 15,-1 6 16-15,3-7 13 0,-8 2 8 0,6-5 7 0,-6 4 3 0,0-6-4 16,0 8-10-16,-7-8-11 0,2 7-8 0,-3-5-9 0,2 0-12 16,1-1-9-16,-8 1-15 0,0-6-14 0,0 6-33 0,-8-1-25 0,1-1 0 0,2 3 0 15,-3-2-41-15,-3 6-47 0,-4-1-34 0,-4 6-35 0,0-7-33 0,-1 11-34 16,1-5-36-16,-8 10-49 0,1 0-54 0,1 0-104 0,-2 10-121 0,3-5-45 16,-5 11-6-16,5-7 21 0,4 6 36 0,1-1 46 0,-2 2 48 0,3-3 50 0,4 2 47 15,1 0 51-15,-1 0 55 0,2-6 61 0,-1 6 67 0</inkml:trace>
  <inkml:trace contextRef="#ctx0" brushRef="#br0" timeOffset="3446.2">9729 2560 10 0,'0'0'42'0,"-7"-4"22"0,1 4 21 0,0 0 24 0,1-6 24 16,5 6 27-16,-7 0 27 0,-1-4 20 0,2 4 19 0,-1-5 7 16,1 5-3-16,6 0 0 0,-5-4 2 0,-2 4-2 0,-2-6-5 15,4 6-8-15,5 0-10 0,-7-6-14 0,1 6-12 0,1-3-13 0,5 3-12 0,-9-6-8 0,9 6-9 16,-7-5-3-16,7 5-2 0,0-4-4 0,-5 4-3 0,5 0-4 0,0-6-3 0,0 3-4 15,0 3-5-15,0 0-2 0,0 0-5 0,0-6-4 0,0 6-6 16,0 0-2-16,0 0-5 0,0-4-4 0,0 4-4 0,0-5-4 0,0-1-5 0,0 6-6 16,0 0-8-16,5-4-7 0,-5 4-9 0,0-6-8 0,7 6-10 0,-7-5-5 15,9 5-10-15,-4-4-5 0,1 4-7 0,-6-5-7 0,7 5-7 0,7-4-4 0,-7 4-5 16,-2 0-3-16,8-6 0 0,-7 6 2 0,9 6 1 0,-10-6 4 0,7 4 0 16,-5 1 3-16,6-1 2 0,-5 7 3 0,3-7 3 0,4 7 2 0,-9 2 4 15,7-3 1-15,-8 4 2 0,11 2 4 0,-5-1 4 0,-4 3 1 0,7 3 1 0,-9-6 2 16,2 4 1-16,5 1 0 0,-4 3 1 0,-1-3-1 0,-2-1 0 0,3 2-3 15,-2-3 0-15,-6 2-1 0,5-6-2 0,3 7 0 0,-8-6-6 0,0-2 0 16,5-2-2-16,-5-1-2 0,0-1-2 0,0 1 0 0,0-5-1 0,0 4-1 16,0-3 0-16,0-2 2 0,0 1 1 0,0-5 1 0,-5 6 0 15,5-2 3-15,0-4 6 0,0 0 4 0,0 6 4 0,-8-6 4 0,8 0 5 0,0 0 3 0,0 0 3 16,-5 0 3-16,5 0 0 0,-6 0 1 0,6-6 0 0,-8 2 5 0,3 4 2 0,5-6 4 16,-7 1 5-16,-1-5 3 0,2 5 1 0,0-4 0 0,-1-1-2 0,2 1-1 15,-4-1-2-15,9-5-1 0,-5 1 1 0,-2-2-2 0,7 1 2 0,-6-3-3 16,6 2-5-16,0-2-4 0,0-3-7 0,0 2-6 0,0-1-7 0,0 7-3 0,0-8-4 15,6 6-1-15,1-3-2 0,-2 2-3 16,-5 1-1-16,9 1-3 0,-4 4-2 0,2-3-1 0,5 1-2 0,-4 3-3 0,-1 0-2 0,6 0-1 0,-7 3-1 0,7-3-2 16,-8 3 2-16,9 2-4 0,-1-2 0 0,-6 1-4 0,6 1-7 0,-7 4-10 15,7 0-19-15,-5 0-21 0,5 0-26 0,-8 4-29 0,9 1-33 16,-9 1-47-16,2-2-56 0,-1 7-84 0,8-1-92 0,-14-1-49 0,7 6-24 0,-2-6 3 16,3 1 15-16,-8-1 28 0,6 1 33 0,-6 0 40 0,0 0 44 0,0-4 46 15,0-6 49-15,0 9 59 0,0-3 61 0</inkml:trace>
  <inkml:trace contextRef="#ctx0" brushRef="#br0" timeOffset="4297.72">10348 2708 23 0,'7'0'132'0,"-1"-6"67"0,0 2 45 0,2-7 34 0,-1 7 24 0,-2-7 20 0,1 2 17 0,2-1 21 16,-8 1 22-16,5 0 26 15,3-3 24-15,-8 8-26 0,7-5-59 0,-7 0-78 0,0 3-89 0,6 0-42 0,-6 3-18 0,0-3-7 0,0 0 0 0,0 2-1 16,-6 4 0-16,6-5-8 0,0 5-12 0,-7-5-12 0,-1 5-18 0,8 0-14 15,-5-4-17-15,-3 4-12 0,2 0-12 0,1 0-8 0,-2 0-5 0,-7 0-5 16,8 4-1-16,-6-4-1 0,4 5-2 0,-5-5 1 0,7 5-1 0,-6-1 2 16,3-4 0-16,-3 6-1 0,1 3 1 0,2-3 1 0,-3 0-3 0,6-2-1 0,-2 5 2 15,3 0-3-15,-10-3 3 0,10 3-1 0,-2 2 1 16,0-1-1-16,2-1 2 0,-3 0 0 0,3 1 0 0,5 5-1 0,-8-6 2 0,2 1-3 0,6 1 1 16,-5-2-3-16,5 0-1 0,0 3 2 0,-8-4-3 0,8 2 3 0,0 0-1 15,0-1 3-15,8-3 0 0,-8 4 0 0,0-1 2 0,5-4 1 0,-5 5 3 0,6-5 2 16,2-1 5-16,-3 8 1 0,3-9 5 0,-3 3 2 0,2-2 1 0,0 1 3 15,5-1-2-15,-4-4 4 0,5 5 2 0,-2-5 1 0,5 0 4 0,-5 0 0 16,1-5 2-16,4 5 0 0,-5-9 6 0,10 5 1 0,-9-2 4 0,8-3 3 16,-8-1 4-16,7-5 2 0,-4 6 3 0,4-6 3 0,-6 0 3 0,6 5 6 0,-6-4-1 15,0-2 5-15,0-2-1 0,1 3 0 0,-2 0 0 0,2-4-3 0,-1 4-1 16,-8-4-3-16,2 5-3 0,0-7-4 0,-2 2-2 16,3-2-4-16,-1 3-5 0,-7-1-5 0,0-2-5 0,5 3-4 0,-5-3-5 0,0-3-1 0,0-1-4 0,-5 1-3 15,5 0-5-15,0-1-2 0,0 1-1 0,-7-6-1 0,7 7 0 0,-8 2 1 16,8-3-4-16,-5 6 0 0,5 2 0 0,-7 1 1 0,7 1 0 0,0 4 1 15,-7 4-3-15,7-3-1 16,0 3-4-16,0 6-6 0,0 0-6 0,0 0-9 0,0 0-9 0,0 0-5 0,0 0-10 0,0 0-2 0,0 0-4 0,-5 0 1 16,5 6 0-16,0-1 0 0,-8-1 1 0,8 2 4 0,0 4 5 0,0-5 5 0,0 4 9 15,0 6 8-15,0-6 7 0,-5 7 6 0,5-7 8 0,0 1 4 0,0 4 1 0,0-4 2 16,0 1 0-16,-8-2 2 0,8 1-1 0,0-1 0 0,0 7 1 0,0-7 1 16,-6 0-3-16,6 0 1 0,0 2-1 0,0 5 0 0,0-7 0 0,0 4 0 15,0-2 1-15,0 5-1 0,0-7 0 0,0 6-1 16,0-2 0-16,0 2 0 0,0 0 1 0,0 0 0 0,0 0 1 0,6 0 1 0,-6-2 2 0,8 2 1 0,-8 0 1 31,5 0 1-31,-5 0 0 0,8 4 1 0,-8-10 3 0,5 12 0 0,2-12-1 16,0 6 2-16,-7 0-2 0,5-5 1 0,10-1 0 0,-15 0 0 0,14 1-1 15,-9 1-3-15,0-8 1 0,9 9 1 0,-7-8-1 0,1 0 2 0,3-4-2 0,2 5 4 16,0 0 0-16,-6-5 0 0,7 0 4 0,-1 0 0 16,-8-5 4-16,9 5 1 0,-2-5 5 0,2 5-1 0,-8-8 3 0,6 2 1 0,2 0 3 15,-7-3-3-15,6 0 2 0,1-2-2 0,-9-2 1 0,9-3-1 0,-9 1-1 0,2 1-1 16,6 0-1-16,-6-6-3 0,0 1-2 0,6-2-1 0,-6-3-3 0,-1 5 0 15,0-5-1-15,-1 0-2 0,2-1-1 0,2 1 1 0,-4-7-2 0,-5 7 1 0,7-6-2 16,-7 6-1-16,6-4 3 0,-6 3 1 0,0 1-2 0,0 4 3 0,0 1 0 16,0 3 0-16,0 2 2 0,-6-1-2 0,6 6-1 0,-7 5-3 0,7-2-4 15,0 0-4-15,-5 6-3 0,5 0-5 0,-9 0-5 0,9 6-5 0,-7 0 0 0,2-2-3 16,-1 5-2-16,0 0-4 0,-1 2-3 0,-1 8-3 0,3-4-1 0,-2 4 3 16,0 2 1-16,2-3 2 0,-3 6 2 0,1-3 2 0,7 3 2 0,-5-4 2 15,-2-2 0-15,7 2 2 0,0 1-2 0,-7-7 2 0,7 0 4 0,0 7 3 0,0-8 2 16,0 2 2-16,7 0 1 0,-7 0 5 0,0-1 0 0,7 0 4 0,-2 1 0 15,-5-3 2-15,7 1-2 0,1 2 2 0,-3 0 2 0,2 0 1 0,0-2 0 16,-2 2-2-16,3 6-7 0,5-8-13 0,-7 2-14 0,6-4-16 0,-3 4-13 16,-4-7-16-16,8 6-16 0,-8-2-19 0,3-3-21 0,0 1-24 0,-3-5-25 0,8 4-26 15,-7-5-28-15,2-4-33 0,-8 6-42 0,7-1-30 0,-2-5-31 0,-5 0-31 16,0 0-32-16,0 0-1 0,6-5 17 0,-6 5 25 0,0-6 32 0,-6-3 35 16,6 0 34-16,-5-1 37 0,-2 4 37 0,-1-9 44 0,2 6 46 0,-7 0 45 0,8-7 62 15</inkml:trace>
  <inkml:trace contextRef="#ctx0" brushRef="#br0" timeOffset="4455.14">10889 2623 85 0,'-12'-9'162'0,"-3"0"52"15,10 5 42-15,-9-2 40 0,9 0 37 0,-9 3 39 0,7-3 36 0,-6 0 29 0,8 2 29 16,5-1 20-16,-9 5 18 0,4-5-68 0,5 5-117 0,0 0-68 16,0 0-43-16,0 0-22 0,5 0-15 0,-5 0-20 0,0-4-20 0,0 4-24 0,0 0-24 15,0 0-15-15,9-6-12 0,-9 6-8 0,0 0 0 0,5-4-7 0,2 4-5 16,-1 0-12-16,1-5-9 0,-1 5-12 0,7-4-12 0,-6 4-21 0,5-6-26 16,8 0-31-16,-6 6-32 0,-1-3-46 0,6 3-45 0,2-6-99 0,-9 6-115 0,7-5-62 15,0 1-30-15,2 4-7 0,-3-6 7 0,3 3 18 0,3-3 21 0,-3 2 36 16,-3-1 45-16,3-1 48 0,-3-4 53 0,-4 1 59 0,7 4 63 0,-8-5 87 0,-1 6 85 0</inkml:trace>
  <inkml:trace contextRef="#ctx0" brushRef="#br0" timeOffset="4754.53">11306 2824 0 0,'-7'5'1'0,"7"-5"99"0,0 0 72 16,-6 0 48-16,6 0 36 0,-8 0 33 0,8 0 33 0,-5 0 32 0,5 0 31 15,0 0 24-15,0 0 22 0,0 0 21 0,0 0 19 0,0 0-72 0,0 0-128 0,0 0-71 16,0 0-42-16,0 0-21 0,0 0-12 0,0 0-18 0,0 0-17 0,0 0-18 16,0 0-16-16,0 0-14 0,0-5-8 0,0 5-9 0,0 0-7 0,0 0-6 0,5-4-5 15,-5 4-6-15,8 0-3 0,-2-5-4 0,7 5 0 0,-5-4-1 0,5-2-1 16,-3 6-14-16,4-6-18 0,6 3-24 0,-1-3-26 0,-6 0-36 0,8-3-40 15,5 4-68-15,-7 1-77 0,0 0-65 0,1-8-61 0,-1 9-20 0,2-8-1 0,-2 7 10 16,1-7 17-16,-1 1 30 0,-6 1 37 0,6-1 41 0,-7 1 43 0,4-6 51 16,1 6 51-16,-10-12 63 0,6 6 78 0</inkml:trace>
  <inkml:trace contextRef="#ctx0" brushRef="#br0" timeOffset="5085.56">11867 2355 0 0,'0'-6'7'0,"0"3"117"0,6-3 64 0,-6 2 41 16,0-1 32-16,0-4 24 0,0 2 19 0,0-2 21 0,0 4 22 0,0 1 20 15,0-6 16-15,0 5 21 0,0 1 20 0,0-1-84 0,0-1-142 0,0 2-69 16,-6 4-33-16,6-6-11 0,-8 1-3 0,8 1-5 0,-5 4 0 0,-2-5-4 16,-2 5-4-16,4-6-5 0,-8 6-6 0,8-4-9 0,-3 4-8 0,-5 0-9 15,7 0-10-15,-7 4-6 0,5-4-1 0,-4 6-4 0,0-1-5 0,5-5-2 0,-6 9 1 16,6-3-3-16,0-2-4 0,-6 7-1 0,6-7-2 0,1 5-1 0,0 1-2 16,1 1 1-16,5-1-1 0,-7-1 0 0,-2 0-2 0,9 0 0 0,0 2-2 15,-5-1 2-15,5 0-4 0,0 4 0 0,0-4-2 0,0-1-1 0,0 3-2 0,5-3 2 16,-5 0 4-16,9 1 4 0,-2-1 5 0,-7 2 7 0,5 4 6 0,7-5 4 15,-5-1 4-15,6 0 4 0,-6 0 5 0,13 7 2 0,-8-7 1 0,2 1 1 16,-1 4 4-16,0-2 1 0,6 3 2 0,-6-6-3 0,0 4-3 0,1-1-5 0,-2 2-7 16,2-4-2-16,-1 3-5 0,-8-2-2 0,9-2-4 0,-7 1 2 0,6 5 2 15,-8-6 1-15,-5 1 2 0,8-5-2 0,-2 4-1 0,-6 3-2 0,0-8 0 16,0 0 2-16,0 6-1 0,0-6 3 0,-6 2-1 0,-2 0-6 0,3-3-8 16,-2 3-11-16,1 0-14 0,-8-2-20 0,7 1-17 15,-6-1-16-15,2 1-13 0,-9-1-19 0,6 2-23 0,1-1-49 0,-6-1-60 0,6 2-72 0,0-6-77 0,-7 6-31 16,8-3-13-16,-3 3 8 0,3-6 22 0,0 0 26 0,-3 4 31 0,3-4 28 15,7 0 29-15,-11 0 36 0,11 0 39 0,5 0 53 0,-7-4 60 0</inkml:trace>
  <inkml:trace contextRef="#ctx0" brushRef="#br0" timeOffset="5638.6">12368 2574 0 0,'0'0'4'0,"0"0"110"0,0 0 59 0,-8-4 37 0,2 4 26 0,6-5 22 15,-5 0 17-15,5 1 17 0,0-6 12 0,-7 5 14 0,7 1 14 0,-9-2 10 16,9 0 13-16,-5 6-85 0,5-9-142 0,-6 4-64 0,-1 1-23 0,2-2-11 16,-4 3 1-16,2-3 3 0,2 6 7 0,-6-4 4 0,3-1 5 0,0-1 2 0,-4 6 3 15,6 0 3-15,0-4 5 0,-9 4 7 0,10 0 10 0,-9 0 5 0,9 0 9 0,-3 0 1 16,1 0 2-16,1 0-2 0,0 0-3 0,-1 0 0 0,2 0-1 0,-3 0-2 16,8 4-4-16,0-4-7 0,-6 0-12 0,6 0-12 0,0 0-15 0,0 0-13 15,0 0-8-15,-7 0-5 0,7 6-6 0,0-1-5 0,0-1-7 0,0-4-5 16,-6 6-3-16,6 3-3 0,0-5-1 0,0 1 3 0,-5 4 1 0,5-3 2 15,0 4 8-15,0-1-1 0,0-3-1 0,0 3 1 16,0 0-1-16,5 3 3 0,-5-3-1 0,0 1 3 0,0 4-1 0,6-4 2 0,-6-1 0 0,0 2 2 0,7-1 0 16,-1-6 3-16,-6 5 1 0,8-4 0 0,-3 5 3 0,2-5 1 0,-1 1-2 15,0-2-1-15,9-4 3 0,-10 6 0 0,9-6 2 0,-9 3 0 0,10-3 1 16,-3 0-2-16,0-3 0 0,9 3 1 0,-10-6-2 0,10 2 0 0,-8-2 3 0,8 1-2 16,-10-5 2-16,10 5 6 0,-9-4 5 0,7-1 6 0,-6 1 6 0,1 0 10 15,-1-7 8-15,0 7 12 0,-5 0 6 0,-3-3 6 0,0-3 5 0,4 6 1 16,-9 0 1-16,0-6-1 0,0 5 0 0,0-5-9 0,-9 0-10 0,9 2-12 15,-5-2-9-15,0 4-13 0,-8-2-8 0,5-2-13 0,-5-1-8 0,-1 7-10 0,1-6-3 16,1 12-4 0,0-8-5-16,-3 1-2 0,-4 4-4 0,7 2-2 0,-2 4 1 0,1-5 1 0,-1 10-1 0,2-5 0 0,1 4-1 0,-5 2-2 0,4 4 2 15,0 1-1-15,-3-4-1 0,10 4-3 0,-9 5 1 0,9-2-4 0,-3 0-3 0,-5 0-2 16,7 7-5-16,-1-8-2 0,7 2 1 0,-5 6 0 0,-3-8 1 0,8 2-1 16,0 6-6-16,0-6-3 15,0-2-6-15,0 2-5 0,8 0-7 0,-8 0-5 0,5-2-6 0,2-2 0 0,-1 4-1 0,0-5-5 0,1 3-5 0,6-2-8 0,1-2-10 16,-9 0-7-16,10 3-5 0,4-4-12 0,-6-3-13 0,6 4-24 0,-7 3-28 15,9-3-15-15,-1-3-6 0,-2-2-13 0,3 5-14 0,-2-4-31 16,1-1-36-16,-1 2-13 0,2-1 1 0,-3-5 13 0,1 4 18 0,-6-4 27 16,8-4 29-16,-9 4 37 0,0-5 40 0,3-1 29 0,-1 2 24 0,-9-1 32 0,0-4 38 0</inkml:trace>
  <inkml:trace contextRef="#ctx0" brushRef="#br0" timeOffset="6569.9">12615 2796 4 0,'0'-12'53'16,"0"3"39"-16,0 0 36 0,0-7 33 0,0 7 36 0,0 0 28 0,-8-6 28 0,8 0 24 0,-5 0 26 0,-3 0 17 0,3 2 14 0,5-8-7 15,-5 6-21-15,-4 2-29 0,4-2-32 0,-2 6-25 0,-1-7-17 0,2 2-19 16,0 4-21-16,-1-5-13 0,2 6-13 0,5-2-9 0,-8 1-12 0,2 1-7 15,6 5-7-15,-7-7-8 0,7 1-11 0,0 5-7 0,0 1-4 0,0-5-5 0,0 3-6 16,0-3-4-16,0 3-5 0,0 3-3 0,0-4-4 0,7 2 1 0,-7 1 0 16,0-7-1-16,6 7-3 0,2 4-5 0,-3-9-2 0,2 4-5 0,-1 5-2 15,0-4-4-15,2-2 0 0,4 0-3 0,2 2 0 0,-1 4-5 0,0 0 1 0,0-5-4 16,6 5-1-16,-6 5-2 0,8-5-3 0,-8 4-2 0,6 2-4 0,1 0-2 16,-8-2-1-16,0 7-1 0,9-4-3 0,-10 4-2 0,5-2 0 0,-4 1 2 15,-6 5 1-15,0 0 3 0,9 0 0 0,-15 0 1 0,5-2 0 0,1 8 0 16,-6-6 1-16,0 4-5 0,0-5-7 0,0 5-3 0,0-3-7 0,-6-2-2 0,6 2-5 15,-5-2-6-15,-3 0-5 0,1 0-4 0,1-4-3 0,0 5-1 0,-1-6-2 16,2 1-2-16,-11 1-1 0,11-7 2 0,-1 7 4 0,-1-8 4 0,-7 3 6 16,9 0 5-16,-2-2 6 0,1 0 5 0,0-4 5 0,-2 0 3 0,1 0 2 15,2 0 3-15,-3 0 3 0,2 0 4 0,1 0 4 0,-3 0 7 0,3-4 3 0,-2 4 6 16,7-4 2-16,-7-2 4 0,0 0-1 0,1 3 5 0,6-3 0 0,-7 1 5 16,7-5 2-16,0 1 1 0,-6 0 0 0,6-1 1 0,0-1 0 0,0-4-4 15,6 2-3-15,-6-2-4 0,0 0-6 0,7 0-3 0,-1-4-3 0,1 4-4 16,0-5-4-16,5 1-6 0,-4 3-6 0,3-2-2 0,2 3-1 0,2-4 0 15,-9 4 0-15,7 0-2 0,1 0 0 0,-2 5 0 0,-1 1 0 0,5 4 1 0,-4-5 0 16,-6 10 2-16,7-3-2 0,0 3-1 0,-7 0 0 0,7 0 3 0,-5 3-2 0,-1 1 0 16,5 2 0-16,-7 3 3 0,2 3 2 0,1-3 2 0,-2 6 1 0,1-2-1 15,-1 2 4-15,-6 0-7 0,5 0-8 0,2 3-10 0,2-2-13 0,-9 3-8 16,5 1-5-16,-5-5-4 0,6 0-4 0,1-2-2 0,-2 2-2 0,-5 0 1 0,9-5-2 16,-2-1 0-16,-2 2-3 0,9-2 6 0,-9 1 8 0,8-4 10 15,-6-3 8-15,5 3 2 0,3-2 3 0,-2 1 1 0,-2 1-2 0,5-6 0 0,-5 0-2 0,1 0 2 16,2 0-2-16,6 0 2 0,-6 0 1 0,4 0 2 15,-4-6 2-15,-2 1 5 0,7 1 1 0,-6-2 6 0,1 3 6 0,-1-3 4 0,0-4 8 0,0 5 7 16,-8-5 7-16,9 1 8 0,1 0 10 0,-10-6 8 0,1 6 13 0,2-7 8 16,-3 2 11-16,2 4 10 0,-1-5 11 0,2 0 10 0,-8 0 11 0,0 2 10 15,6-2 11-15,-6 0 6 0,0 0 1 0,0 6 0 0,-6-1 0 0,6-1-8 16,0 2-8-16,-8-1-13 0,8 6-11 0,-6-7-15 0,-1 8-11 0,2-4-16 16,-3 2-14-16,2 1-17 0,1 4-16 0,-3 0-14 0,1 0-14 0,-7 0-11 15,9 0-9-15,-8 4-6 0,0 1-3 0,7 5-2 0,-7-4-1 0,0 3 1 0,0 6 0 16,8-6 4-16,-9 7 3 0,-1-7 3 0,9 6 3 0,-7 0 3 0,8 0 1 0,-2-2 1 15,-7 2 4-15,8-6 1 0,-1 6 3 0,2 1 1 0,5-7 3 0,-9 6 1 16,4-6 2-16,5 2-1 0,0 3 0 0,-7-5-1 0,7 2 2 0,0-2 2 16,0 1 2-16,0-1 2 0,7 6 1 0,-7-5 0 15,5 1 0-15,4-2 0 0,-4-3 1 0,2 2 1 0,-1 2-1 0,1-6 0 0,7 8 2 0,-9-9 0 16,8 3 3-16,1 0 1 0,-2-6 0 0,2 4 3 0,-1-4 1 0,0 0 4 0,0-4 2 16,0-2 2-16,1 0 1 0,-4 3 5 0,11-9 4 0,-8 3 6 0,1 0 7 15,-2-7 7-15,8 2 6 0,-8-1 6 0,2 2 2 0,-1-8 3 0,-8 2 1 0,11 0 0 16,-11-1 1-16,1 1 1 0,1-2 3 0,-2-3-5 0,4 0-4 0,-9-1-5 15,7 1-8-15,-7-6-8 0,0 7-5 0,0-7-8 0,0-3-8 0,0 3-3 16,0-4-4-16,-7 4-1 0,7 0-4 0,-9 2-4 0,9-2-1 0,0 6-2 16,-5-1 2-16,-2 6 3 0,7 5 2 0,-6-2 0 0,6 7 0 0,-5-2-4 0,-4 3-3 15,9 3-3-15,0 5-9 0,-7-6-8 0,7 6-4 0,0 0-7 16,-5 0-3-16,5 6-3 0,-6-1-3 0,-1-1-4 0,1 5-4 0,-2 1 2 0,3 4-3 16,-2 2 2-16,1-1 5 0,-2 3 5 0,2 3 6 0,-1-2 5 0,2 2 7 15,5-3 1-15,-8 1 2 0,8 7 3 0,0-7-3 0,0-1 1 0,0 3 3 16,0-2-1-16,0 2 0 0,0-3 1 0,8-3 2 0,-8 4 0 0,5 2 3 0,-5-8 2 15,7 8 3-15,-1-3 1 0,-6-3 3 0,8 6-2 0,-2-2-4 0,-6-5-10 16,7 5-10-16,-2 2-17 0,3-8-15 0,-8 8-16 0,6-6-17 0,1 3-18 16,-1-3-21-16,-6 1-19 0,5-3-23 0,2 2-20 15,2-1-23-15,-9 2-19 0,5-7-18 0,1 0-32 0,1 6-41 0,-2-9-58 0,-5 4-69 0,9-1-20 0,-2 0 2 16,-2-3 20-16,1-1 25 0,2-1 31 0,-3-4 33 0,-5 0 35 0,8 0 36 0,-3-4 39 16,-5-1 37-16,7-1 53 15,0-3 57-15</inkml:trace>
  <inkml:trace contextRef="#ctx0" brushRef="#br0" timeOffset="6996.95">14132 2287 92 0,'0'0'161'0,"0"-5"42"0,0 1 31 0,0-7 28 0,-5 7 28 0,5-7 30 0,-9 2 33 0,9-1 34 16,-5-5 30-16,-2 5 33 0,7 1 29 0,-6-2-66 0,6 2-116 0,-5 0-62 0,-4 5-31 0,9-8-11 16,-7 3-3-16,7 3-6 0,-5 3-4 0,5-7-12 0,-7 5-16 0,7 1-14 15,0 4-14-15,0-5-14 0,-6-2-11 0,6 7-10 0,0 0-7 0,0 0-8 16,0 0-8-16,0 0-7 0,0 0-8 0,0 0-7 0,0 0-5 0,0 0-7 0,0 0-7 15,-6 0-4-15,6 0-2 0,-8 0-3 0,8 7-4 16,-7-2-2-16,2-1-3 0,-1 1-2 0,-2 5-1 0,3-1 0 0,-8 0-4 0,5 7 0 16,-5-2 0-16,0 1-3 0,-1 4 1 0,9 0-2 0,-8 1-2 15,0 1-2-15,5 2-1 0,-4 3 1 0,5-7-1 0,2 5-2 0,-2 0-1 0,-7-5 2 0,14 7 3 0,-6-7-1 16,6 6 3-16,0-7 0 0,0 3 0 0,0-6 0 0,6 4 0 0,-6-1-6 0,8 3-8 16,-2-6-8-16,1 4-13 0,5 1-6 0,-5-6 0 0,6 6-11 0,0-5-13 15,0 4-14-15,0 0-12 0,6-5-15 0,-6 6-21 0,8-6-21 0,-8 7-26 16,5-6-23-16,-4 4-21 0,4-4-31 0,3 4-35 0,-3-5-50 0,-4 1-57 0,4 1-35 15,-2-7-25-15,3 0 2 0,-6 6 15 0,6-6 27 0,-7-2 30 0,4-2 36 16,-11-1 40-16,6 1 41 0,-4-5 40 0,7 0 48 0,-7-5 50 0,-1 1 54 16,-1-1 68-16</inkml:trace>
  <inkml:trace contextRef="#ctx0" brushRef="#br0" timeOffset="9066.54">14685 2483 0 0,'7'-6'1'0,"-7"-4"102"0,8 1 69 0,-8 0 45 0,5 3 33 0,-5-3 32 0,0 0 31 16,0-3 28-16,0 8 28 0,0-7 23 0,0 7 23 0,0 1 20 0,-5-8 21 0,5 7-77 15,0-2-131-15,0 0-70 0,0 6-37 0,0-4-19 0,0 4-8 0,0-5-12 0,0 5-11 16,0-6-13-16,-8 3-12 0,8 3-11 0,0-6-9 0,-7 2-8 0,7 4-8 0,-5-5-7 15,-4 5-5-15,4-4-7 0,0 4-7 0,-3-5-4 0,3 5-5 0,-9 0-4 16,1 0-5-16,6 0-1 0,-6 0 0 0,2 5 0 0,-5-5 1 0,3 4 0 16,8 1-2-16,-9 5 3 0,2-1-2 0,-2-4 1 0,8 5-3 0,-6 5 1 15,5-6 1-15,-7 6-3 0,8-6 1 0,-1 7-1 0,1-1 2 0,-2-2-2 0,3 2 3 16,0 0-2-16,5 0 5 0,-8 0-2 0,2 0 1 0,6-2 2 0,0 2 1 16,-7 0 2-16,7-6 3 0,0 7 1 0,7-2 2 0,-7-4 1 0,0 5 1 15,6-6 2-15,2 1 3 0,-8-1 5 0,5 2 6 0,0-7 3 0,3 7 7 0,-2-7 6 16,7 2 4-16,-6-3 5 0,0 3 2 0,5-2 5 0,-5-4 2 0,7 0 7 15,-8 0 1-15,6 0 4 0,2-4 0 0,-1-2 0 0,-1 3-1 0,2-3-2 16,-1 2-2-16,6-7 0 0,-6 1-2 0,8-4 1 0,-11 4-1 0,4-5 0 16,6 0 2-16,-6 2 1 0,-1-2-1 0,0-6 6 15,-2 7 2-15,5-5 0 0,-4 3 1 0,-6-2-5 0,-1-1-2 0,3-7-5 0,0 7-3 0,-3-6-3 0,-5 1-4 16,6 0-5-16,-6 0-5 0,0-7-7 0,0 7-5 0,0-4-7 0,0 2-8 16,0-3-3-16,-6 5-5 0,6 6-2 0,-5-9 1 0,5 9-2 0,-8-1 0 0,8 4-1 15,-8 0-1-15,8 0 0 0,-5 5-3 0,5 1-4 0,0 3-2 0,-6-3-4 16,6 9-4-16,0-5-6 0,-7 5 0 0,7 0-2 0,0 0-2 0,-5 5 1 15,5-1-3-15,-9 1-2 0,2 5-4 0,2 1 0 0,-1 4-1 0,-1-2 4 16,1 2 3-16,-2 6 3 0,3-2 6 0,5-1 4 0,-7 7 1 0,0-1 5 16,2 2 1-16,-3-3 1 0,8 3 1 0,-7 2 5 0,7-3 4 0,-5-1 3 0,5 1 1 15,0-1-1-15,0 0-3 0,0-3-5 0,0-3-5 0,0 3-8 0,5-2-4 0,-5-1-6 16,7-2-2-16,1-1-5 16,-3 3-4-16,2-3-4 0,0 1-5 0,6-7-5 0,-7 6-5 0,7 0 0 0,-1-6 2 0,2 6 4 0,-1-6 9 0,0 1 6 15,6-5 4-15,-6 5 6 0,7-4 3 0,-8-6 5 0,16 3 4 0,-17-3 5 16,10 0 4-16,6-3 7 0,-9-3 5 0,3 2 4 0,-3-2 1 0,3-3 1 15,-2-2 1-15,1 2 1 0,-1-5 2 0,-6 3 1 0,6-4 0 0,-6 2 2 16,8-8-2-16,-11 6 6 0,4 1 1 0,1-5 4 0,-4 3-1 0,-3-2-1 0,4-1 3 16,-5-2 2-16,0 7-1 0,-1-5 4 0,1-2-2 0,-2 2 1 0,-5 5 1 15,0-6-1-15,0 6 0 0,0-5-5 0,0 4-4 0,-5 0-4 0,-2 0-2 16,1 0-5-16,6 0-4 0,-14 6-5 0,7-1-5 0,2 1-4 0,-3 0-6 0,-3 2-4 16,3 7-8-16,-4-5-1 0,3 5-4 0,-1 5-1 15,2 2-1-15,-5-4 2 0,7 8 0 0,-7-7-1 0,6 11 3 0,-7-6 2 0,9 7 0 0,-2-2 2 16,-5 0 2-16,5 0 4 0,-1 2 0 0,3-1 3 0,-1-1 2 0,-2 2 0 0,3-1 2 15,5-8 1-15,-7 8 1 0,7 0 1 16,-8-4 1-16,8 3-1 0,0 0 1 0,-6-4 2 0,6 5-1 0,0-6 3 0,0 6 0 0,0-6 2 0,0 7 3 16,6-7 2-16,-6 1-1 0,8 0 2 0,-8 0 1 0,7-1 2 0,-7 3 0 15,5-3 1-15,3 0 3 0,-2 1 2 0,7-4 0 0,-6 3 1 0,-1-4 0 16,7 5 1-16,-8-6 2 0,9 1 1 0,-7-1 3 0,6-4 1 0,-7 5 4 0,7-5 0 16,0 0 0-16,1-5 3 0,-2 5-2 0,2-4-1 0,-9-1 2 0,8-5 3 15,1 6 2-15,-1-7 3 0,-1 2 1 0,-3-1 4 0,1 1 2 0,-2 0 1 0,-3-3-2 16,3-3 1-16,0 6 2 0,-8-6 1 0,5 6 4 0,-5-7-1 0,6 7-2 15,-6-6-3-15,0 6-4 0,0 0-5 0,0-1-6 0,0-1-3 0,0 2-6 0,0-1-4 16,0 6-5-16,0-1-10 0,-6-1-9 0,6 6-14 0,0 0-14 0,0 0-7 16,0 0-5-1,0 0-1-15,-5 6 1 0,5-1 1 0,0-1-4 0,-8 2 1 0,8 3-2 0,-8 0 0 0,3 1 4 0,5 5 4 0,0 0 6 0,-8 0 12 16,8-6 9-16,0 6 7 0,0-1 5 0,0 0 2 0,8 1 1 0,-8-3 1 16,5-3 1-16,3 4 4 0,0-1 1 0,3-3 1 0,-3 0 2 0,4-3 3 0,-6-2 3 15,8 1-1-15,-2-1 3 0,1 1 2 0,1-5 1 0,7 0 6 16,-10 0 9-16,10 0 4 0,-9-5 9 0,7 1 5 0,-6-1 4 0,6 1 7 0,-4-6 3 15,4-1 4-15,-6 2 2 0,0-1 3 0,5-4 0 16,-2 4 3-16,-5-5 2 0,10 0 0 0,-9-4-3 0,-6 4-6 0,8-5-7 0,-2 1-5 0,-6 0-7 0,2-1-5 16,-3-5-6-16,3-5-5 0,-3 8-3 0,-5-8-1 0,7-1-2 0,-7 3-5 15,0-2-6-15,-7-3-6 0,7 3-4 0,0 2-2 0,-5-2 1 0,-3 6-4 16,8-1 1-16,-5 1-2 0,5 3-4 0,-8 2 0 0,2 1-2 0,6 6-2 16,-5-3-1-16,-2 6 0 0,7 5-1 0,-8-1-3 0,8 1-5 0,-6 4-1 0,0 0-8 15,-1 4 0-15,2 1 1 0,-4 4-1 0,2 6 3 0,-4 1-1 0,6-3 3 16,-11 7-2-1,4 5-1-15,6-1 0 0,0 1-1 0,-9 2 5 0,10 0 2 0,5 1 5 16,-6 2 4-16,-2-2 0 0,8-2 1 0,0-3-2 0,0 3 1 0,8-4 1 16,-8-1 0-16,6 0 0 0,-6-3-3 0,5 1-5 0,10-4-10 0,-9 0-15 15,0 0-16-15,1 0-15 0,6-5-14 0,-5 3-12 0,3 1-10 0,-6-2-19 0,11 1-20 16,-11-3-24-16,2 0-24 0,-1 0-21 0,0-1-15 0,2-3-12 0,-1 4-12 16,-2-5-5-16,1-1-3 0,-6-4-4 0,8 5-5 0,-8-5-2 0,0 0-1 15,0 0 5-15,0 0 2 0,0 0 17 0,-8-5 21 0,8-4 22 0,-6 5 26 16,1-2 29-16,-2-3 32 0,-1-3 33 0,2 3 38 0,0 0 42 0,-6-1 42 0,3-5 32 15,-3 6 30-15,6-6 35 0,-7 6 39 0,0-6 30 0,6 5 27 0,-5-1 15 16,5-2 14-16,-6 3 8 0,7-1 3 0,-7 1-7 0,5 5-9 0,1-4-18 16,2 3-23-16,5 2-16 0,-7-5-11 0,7 9-19 0,0-5-25 0,0 5-20 0,0 0-16 15,0 0-14-15,0 0-8 0,0-4-16 0,0 4-11 0,0-6-17 0,0 6-9 16,7 0-12-16,-2 0-8 0,-5-6-8 0,7 6-8 0,6 0-1 0,-5 0 1 16,3 0-2-16,4-4 1 0,-3 4 0 0,8 0-3 0,-1 0-1 0,2 0 2 0,-3 0 1 15,8-5 1-15,-7 5-6 0,8 0-3 0,-1-6-4 0,0 6-1 0,-5-3-7 16,3 3-5-16,3-6-5 0,-7 2-3 0,-1 4-4 0,2-5-2 0,-3 1 1 15,-5 4 3-15,6-5 4 0,-11-2 7 0,5 4 13 0,-8 3 17 0,2-6 16 0,0 1 17 16,-7 1 16-16,0-2 16 0,5 2 12 0,-5-1 11 0,-5 1 6 0,5-7 10 16,0 7 4-16,0-2 8 0,-7-3 2 0,0 4 1 0,2-5-4 0,5 6-9 0,-8-1-9 15,3-4-12-15,-9 2-12 0,7 2-9 0,1 1-12 0,-7-1-7 0,5 5-6 16,-2-6-5-16,1 6-9 0,-3 0-9 0,4 0-7 0,-3 0-6 0,3 6-7 16,-4-1-4-16,6-1-3 0,-2 8-1 0,-5-3-2 0,8 4 1 0,-4-2-5 15,4 4-2-15,-8 0 0 0,8 4-1 0,-3-4 3 0,8 0 0 0,-8-2 5 16,3 2 2-16,5 0 1 0,-6 0 3 0,6-2-1 0,0 2 0 0,0-3 2 0,0 2 2 15,0-4 4-15,0-1 1 0,6 0 2 0,-6 1 2 0,5-4 1 0,-5 3-3 16,8-3-1-16,0 3-4 0,-8-5 0 0,5 1 2 0,3 1 2 0,-3-6 5 0,0 3 3 16,4-3 2-16,-4 6 4 0,2-6 5 0,-1 0 0 0,2-6 4 15,5 6 5-15,-8 0 4 0,3-3 8 0,-2-3 7 0,-1 1 2 0,10 1 3 0,-10-2 3 16,4 3 1-16,-4-7 1 0,0 5-1 0,8-5-1 0,-5-1-2 0,-2 2-3 16,1-1-7-16,-1 1-3 0,2 0-8 0,5-3-5 0,-8 3-5 0,2-1-7 15,0-4-4-15,5 4-6 0,-4 4-8 0,-3-3-6 0,-5 3-4 0,7 3-6 0,0 3-4 16,-7-6-5-16,5 6-1 0,-5 0-2 0,0 0 0 15,7 0 1-15,-7 6-2 0,9-3 4 0,-9 8 3 0,0-7 1 0,5 8 3 0,-5-3 4 0,0 0 4 16,6 6 5-16,-6 1 7 0,0-7 4 0,0 6 3 0,0-2 3 0,0 2 2 0,0 0 1 16,0 0-1-16,0 0-11 0,0 0-14 0,0-6-18 0,0 1-17 0,7 4-24 15,-7-4-20-15,0-4-27 0,0 3-24 0,0-3-30 0,0-2-25 0,0 1-32 16,0-1-31-16,0-4-49 0,0 0-52 0,0 0-64 0,0 0-68 0,0 0-14 16,5-4 11-16,4-1 25 0,-9 1 29 0,5-2 37 0,2-3 39 0,-1-7 39 0,-6 2 42 15,5-1 41-15,3-1 46 0,0-2 53 0,-3-1 60 0</inkml:trace>
  <inkml:trace contextRef="#ctx0" brushRef="#br0" timeOffset="9242.35">16359 2087 68 0,'7'-15'185'0,"0"0"78"0,6 0 61 0,-6 0 54 0,-7 6 49 0,5-4 44 0,4 1 38 0,-4 3 33 0,0-1 25 0,-5 1 24 15,8 4 18-15,-2 1-62 0,-6 4-107 0,7-6-112 0,-1 6-113 0,-6 0-60 16,7 0-37-16,-1 6-28 0,2-2-22 0,-8 1-16 0,5 4-13 0,2 1-8 16,-1-1-3-16,1 6 0 0,-7 0 4 0,7 4 1 0,-7 7 2 0,0-7 2 15,0 6-3-15,0 2-16 0,0 4-27 0,-7-2-39 0,0 5-47 0,1 0-44 0,-6 0-48 16,4 1-49-16,-5-1-47 0,-6 0-88 0,6 1-100 0,-1-7-66 0,-6 6-46 15,1-4-8-15,1-1 6 0,-1 0 31 0,-2 1 42 0,-5-5 49 0,7-1 56 0,-9-5 56 16,4 2 55-16,-3-8 57 0,1 2 59 0,0-1 73 0,0 2 89 0</inkml:trace>
  <inkml:trace contextRef="#ctx0" brushRef="#br0" timeOffset="9889.25">9500 3401 0 0,'21'-9'10'0,"-7"-3"122"0,-2 9 67 0,1-8 45 0,1 1 33 0,-9 1 26 0,3 3 21 0,5-3 26 16,-13-1 31-16,6 1 28 15,-1 0 31-15,-5-2 30 0,0 7 30 0,7-5-84 0,-7 9-145 0,0-7-72 0,0 7-39 0,0-5-16 0,0 1-8 0,0 4-3 16,-7-5 0-16,7 5-11 0,-5 0-17 0,5-6-16 0,-6 6-18 0,6 0-17 15,-8 0-19-15,3 0-14 0,5 0-15 0,-8 0-8 0,3 0-6 0,5 0-3 0,-7 0-2 16,0 0-5-16,7 0-4 0,-5 6-3 0,5-6-7 16,0 0-2-16,0 0-4 0,0 0-2 0,0 0 1 0,0 0 2 0,0 0 2 0,0 5 4 0,5-1 1 15,-5-4 4-15,7 5 2 0,0 2 6 0,-2-7 4 0,8 3 8 0,1 3 9 0,-2-2 9 16,8 1 9-16,1 1 6 0,4-6 3 0,1 4 5 0,6-4 7 0,8 5 4 16,-1-5 4-16,6 4 4 0,0-4-2 0,8 0 3 0,4 5-1 0,4-5-4 15,-3 0-2-15,14 0-3 0,-7 0-1 0,6 0 0 0,8-5 2 0,0 5-3 0,-2 0-7 16,7-4-5-16,0 4-3 0,8-5-3 0,-7 5-2 0,14 0 2 0,-9-4-1 15,7 4-1-15,9-6 0 0,-9 6-4 0,8-5-3 0,6 5-3 0,-1-4-7 16,1-2 2-16,-1 6-1 0,6-3 3 0,3-4 1 0,4 2-2 0,-1 1-2 0,4-1 0 16,-2-1-2-16,-1 2 2 15,6-1 4-15,-5 5-1 0,6-4-2 0,-6-1-1 0,7 1 2 0,-2-2 0 0,-3 0-4 0,-2 2-2 0,-3-1 0 0,3 5 2 16,-5-5 2-16,4-5 0 0,-4 6-5 0,-3-1-1 0,-6 1-3 0,1-1 2 0,-1-5 2 16,1 4 0-16,-6-3-4 0,-2 3 2 0,-3 2 2 0,-5-5 0 0,-3 4-1 15,0-5-2-15,-7-1-4 0,-7 7 1 0,-1-1 4 0,-4-5-5 0,-1 1-3 16,-15 3-10-16,1 3-9 0,-5-4-13 0,0-2-12 0,-16 4-10 0,2-1-10 31,-12 2-18-31,1-1-17 0,-9 1-40 0,-6-1-47 0,-8 1-84 0,-5 4-103 0,-5-6-79 16,-16 0-63-16,3 2-15 0,-3-1 6 0,-11-4 21 0,-2-1 27 0,-11 1 28 15,0-3 31-15,1-2 36 0,-16-1 42 0,1 2 56 0,-13-8 62 0,7 2 80 0,-12 4 87 16</inkml:trace>
  <inkml:trace contextRef="#ctx0" brushRef="#br0" timeOffset="10570.7">10627 3777 0 0,'14'-4'13'0,"-7"-3"128"0,-7 2 80 0,8 1 55 0,-3-1 42 0,-5 1 37 0,6-2 34 0,-6-3 34 15,0 4 29-15,0 1 27 0,0 4 26 0,0-6 19 0,0 6 18 0,0 0-102 0,0 0-171 16,0 0-96-16,0 0-59 0,0 0-35 0,0 0-25 0,0 0-17 0,0 0-13 16,0 0-9-16,0 6-13 0,0 3-4 0,0-5-2 0,0 7 0 0,0 2 3 0,0 3 2 15,0-2 4-15,0 5 4 0,0 2 1 0,0-3 10 0,0 6 5 0,0 1 3 16,0 6 1-16,0-7-4 0,8 0-2 0,-8 0-2 0,0 0-8 0,0 1-3 16,0-1-4-16,0 1-4 0,5-6-3 0,-5 7-3 0,0-7-2 0,0-5-6 15,7 5-8-15,-7-4-7 0,0 0-7 0,6 0-7 0,-6-5-6 0,0-1-5 0,7 1-2 16,-7-1-2-16,0-4 1 0,7 1 3 0,-7-2 5 0,0 1 8 0,0-5 8 15,0 0 15-15,0 0 15 0,0 0 22 0,0 0 25 0,0 0 16 0,0 0 11 16,7 0 13-16,-7 0 15 0,0-5 7 0,0 1 4 0,0-7-2 0,0 7 1 16,0-5 0-16,-7-6-3 0,7 5-6 0,0-5-5 0,0 0-15 0,-7-3-17 0,7-3-10 15,-7 2-4-15,7-5-9 0,0-1-13 0,-6-5-4 0,6 6-4 0,0-6-1 16,0-4-4-16,0 4-3 0,0-4-5 0,0 6-5 0,0-7 0 0,6 1-4 0,-6 6-3 16,7-3-1-16,0 2-3 0,0 4 1 0,-7 1-1 0,5 6 1 0,3-3-2 15,-3 2-2-15,1 4-1 0,2 5 1 0,-3 1-3 0,2 0-1 0,-7 3 1 16,9 1-1-16,2 1 1 0,-4-1 1 0,-2 1-1 15,4 4 3-15,3 0-3 0,1 0 3 0,-7 0-1 0,7 0 2 0,-6 4-1 0,5 1 1 0,-5-1 0 0,6 1-2 16,-6 1-5-16,0 3 1 0,-2 0-1 0,3 1 2 0,-1 1 0 0,-1-2 1 16,-6 1 3-16,0 5 1 0,0 0 3 0,0-6 2 0,0 5 2 0,-6 0-4 0,6 2-5 15,-7 4-7-15,-1-7-6 0,3 3-9 0,-9-2-9 0,9 5-18 0,-10-4-15 16,10 0-17-16,-9 0-16 0,9-6-24 0,-9 7-23 0,7-2-26 0,1-4-28 16,-6 4-51-16,3-3-60 0,4-2-74 0,-8 0-75 0,8 0-25 0,-4 2 3 0,-3-1 18 15,4-4 28-15,2 3 30 0,1-4 30 0,-3-1 36 0,3 0 40 0,5-4 41 0,0 0 46 16,0 0 60-16,0 0 68 0</inkml:trace>
  <inkml:trace contextRef="#ctx0" brushRef="#br0" timeOffset="10806.9">11098 3864 0 0,'0'6'42'0,"0"-6"157"0,0 0 83 0,0 0 59 0,0 0 41 0,0-6 36 0,0 1 27 15,0 1 30-15,6 4 30 0,-6-6 27 0,0 6 27 0,0-3 24 0,0 3 19 16,0-6-129-16,0 6-212 0,0 0-103 0,0-4-45 0,0 4-23 0,0 0-9 15,0-5-7-15,0 5-5 0,0 0-13 0,0 0-16 0,0 0-15 0,0 0-16 0,0 0-13 16,0 0-9-16,0 0-11 0,0 0-12 0,0 0-9 0,0 0-6 0,7 0-5 16,-7 0 2-16,6 0 1 0,-1 0 0 0,3 5-7 15,0-5-11-15,3 4-16 0,1-4-15 0,2 6-24 0,7-6-26 0,-8 3-44 0,6-3-52 0,1 6-91 16,-1-2-110-16,-1-4-48 0,3 5-15 0,-7 1 4 0,4-6 13 0,1 3 26 16,-4 4 34-16,-3-7 39 0,0 5 42 0,1-5 47 0,-5 4 49 0,-2-4 60 0,1 5 66 0</inkml:trace>
  <inkml:trace contextRef="#ctx0" brushRef="#br0" timeOffset="10980.46">11188 4095 0 0,'-13'9'35'0,"-6"1"144"0,12-1 81 16,-4 0 56-16,-5-3 43 0,11 0 32 0,-1-6 25 0,-1 0 25 0,7 0 21 15,-6 0 23-15,6 0 24 0,0 0 21 0,0 0 25 0,0 0-111 0,0 0-191 16,0 0-95-16,0 0-52 0,6-6-27 0,-6 6-19 0,0 0-3 0,7 0-1 16,-1-6-3-16,-1 6-2 0,3 0-6 0,0 0-7 0,3-3-11 0,1 3-12 0,2-6-19 15,-1 6-27-15,8 0-25 0,-9-5-29 0,8 5-36 0,-8 0-36 0,7-4-69 16,2 4-85-16,-8 0-88 15,6-6-86-15,-1 6-32 0,3 0-8 0,-8-4 9 0,6 4 16 0,-6-5 28 0,1 1 36 0,-2-1 43 0,2-1 47 0,-1-4 52 0,0 5 55 16,-5 1 72-16,3-5 73 0</inkml:trace>
  <inkml:trace contextRef="#ctx0" brushRef="#br0" timeOffset="11833.54">12238 3836 0 0,'0'-5'3'0,"-8"-1"104"0,1 3 62 0,2-4 46 16,-1 2 39-16,-2 1 35 0,3-1 37 0,5 1 34 0,-8-7 33 0,1 7 30 16,1-5 30-16,6 2 20 0,-6 2 20 0,6 1-72 0,-7-1-126 0,7-5-65 15,0 5-35-15,-5 1-23 0,5-1-18 0,0 1-16 0,0-2-17 0,0 0-14 0,0 3-16 16,0-3-12-16,0 1-13 0,0 1-11 0,0 4-9 0,0-6-9 0,0 6-8 15,5-4-9-15,-5 4-7 0,0 0-10 0,7 0-4 0,-7 0-3 16,0 0-8-16,6 0-4 0,0 4-1 0,1 2-3 0,1-2-2 0,-3 7 1 0,3-2 3 16,3 1 2-16,-4 4 5 0,7-4 4 0,-8 4 8 0,1 2 3 0,6 3 1 0,-5 2-4 15,-3-3-2-15,1 1-10 0,-1 2-10 0,-5-3-7 0,7 2-6 0,-7 5-8 16,0-6-9-16,0 2-5 0,0-3-10 0,0 1-6 0,0 2-8 0,0-2-7 16,0-5-8-16,0 2 1 0,0-2 4 0,0-4 6 0,0-1 12 0,-7 6 9 15,7-9 8-15,0 3 12 0,0-3 9 0,-5-2 12 0,5-1 13 0,-6 3 8 16,6-6 9-16,0 0 8 0,0 0 11 0,-5 0 5 0,-3 0 4 0,8 0 6 0,-8 0 5 15,3-6 6-15,5 3 4 0,-7 3 2 0,7-4-1 0,-6-2 2 0,6-3-1 16,-6 3 3-16,6 0-3 0,-8-3 3 0,8 0 1 0,-7-1 1 0,7 1-6 16,0-2-4-16,0-4-7 0,0 2-4 0,0-2-8 0,0-1-4 0,0-4-8 0,0 1-5 15,7-5-4-15,-7 5-6 0,8-6-3 0,-2 5-4 0,0-5-7 0,1 1-1 16,-2 6-3-16,3-7 0 0,5 5-2 0,-2 0-2 0,-4 6-1 0,7-5-1 16,-1 4 2-16,1 6-2 0,-2-6 3 0,2 5 1 0,6 1 1 0,-8 4 1 15,8-2 3-15,-1 4 2 0,-6 3 3 0,8 0 0 0,-2 0-1 0,-7 3 2 0,7 4 0 16,-6-2 1-16,0 4 1 0,1 1 4 0,-2 5 0 0,2 0 3 0,-9 3-1 15,3 1-1-15,-3 2-2 0,3 3-16 0,-8 1-18 0,0 3-18 0,0 2-20 16,0-1-17-16,0 0-17 0,-8 1-15 0,8-6-14 0,-5 7-10 0,5-7-7 0,-8-6-5 16,8 7-1-16,-5-10 3 0,5 0 2 0,-5 0 16 0,5-6 20 0,0-3 32 15,0 1 38-15,0-7 39 0,0 0 39 0,-9 6 25 0,9-6 18 0,0 0 14 16,0 0 10-16,-5-6 12 0,5 6 11 0,-7-3 13 0,7-1 14 16,0-2 10-16,-8-3 6 0,8 3-6 0,-6-3-18 0,6 3-21 0,0-3-21 0,-6-1-12 0,6-4-3 15,0 4-3-15,0-5-5 0,0 0-1 0,0 0-4 0,0 0-10 0,0-4-14 16,0 4-13-16,0-4-11 0,6-1-6 0,-6 2-3 0,6-3-2 0,2-2-5 15,-1 2-2-15,-2 3-3 0,4-3-4 0,1 2-2 0,-2 4-6 0,5 1-8 16,-5-2-2-16,3 3-1 0,-4 2 2 0,6 2-1 0,-7 5 0 0,8-2 0 0,-7 6 1 16,6-6-1-16,-8 6 2 0,9 0 1 0,-9 6 2 0,10 0 1 0,-9-2 2 15,0 1 0-15,6 4 0 0,-3 1 1 0,-4 4 1 0,2 2 3 0,-1-1-1 16,-1-2-3-16,3 8-10 0,-8-3-15 0,8 6-17 0,-8-3-19 0,0 3-21 16,5 1-27-16,-5-1-24 0,0 1-23 0,0-6-28 0,0 5-28 0,0-3-36 0,0-3-40 15,0-2-28-15,7 2-22 0,-7-3-18 0,6-6-20 0,0 3-12 0,1-3-9 0,1 1 15 16,-3-7 29-16,1 3 30 0,7-1 32 0,-5-5 36 0,4 4 38 0,0-4 40 15,3 0 41-15,-2-4 33 0,-2 4 32 0</inkml:trace>
  <inkml:trace contextRef="#ctx0" brushRef="#br0" timeOffset="12457.01">13045 4144 8 0,'5'-6'85'0,"10"-3"53"0,-2 3 51 0,-7 1 45 0,-1-5 41 0,3 1 39 0,0 5 34 0,-3-11 32 0,-5 4 31 0,6-2 26 15,-6-2 21-15,0-1-13 0,7-4-34 0,-7 1-44 0,0 0-53 0,0-1-38 16,0 2-33-16,0-3-26 0,0 2-26 0,0 0-16 0,0-2-15 0,-7 8-13 0,7-1-12 16,0 2-13-16,-6-1-12 0,6 2-14 0,-5 2-14 0,-3 5-13 0,0-8-12 15,8 8-14-15,-5-1-10 0,-1 1-12 0,6 4-12 0,-8-6-12 0,3 6-8 16,-2 0-10-16,7 0-7 0,-8 6-4 0,3-2-6 0,-2 1 1 15,0-1-2-15,2 8 1 0,-3-3 2 0,3 6 0 0,5-6 1 0,-8 7 6 0,2-2 5 0,1-1 3 16,-2 8 5-16,-2-6 2 0,9 4 3 0,-5-5-3 0,5 6-7 16,-7-5-7-16,7-1-10 0,-6 2-11 15,6-2-11-15,0 0-10 0,0 0-12 0,0 2-4 0,0-7-1 0,0 1-1 0,0 4 0 0,6-4 1 0,-6-4 0 0,7 3 7 16,-2-4 9-16,-5 5 8 0,9-6 10 0,-2 1 10 0,-2-5 10 0,1 6 12 0,7-6 9 16,-5 3 8-16,-3-3 4 0,2 0 4 0,0 0 4 0,6-3 5 0,-6 3 6 15,-2-6 8-15,9 1 9 0,-9 1 12 0,3-2 12 0,0-3 11 0,3 5 7 0,-4-7 4 16,-2 1 5-16,4-4 4 15,-4 4 3-15,2 1 1 0,-1-7 3 0,-6 2-6 0,7 0-1 0,0 0-9 0,-7-2-9 0,0-4-10 0,7 7-12 0,-7-8-10 16,0 6-8-16,0 2-8 0,0-2-5 0,0 0-7 0,0 6-4 0,-7-6-5 16,7 6-8-16,0 2-7 0,0 2-9 0,0 1-11 0,0 4-11 0,0 0-13 15,0 0-9-15,0 0-4 0,0 0-1 0,0 4 1 0,0 1 4 0,-7 5 3 0,7 1-1 16,0 2 3-16,0 2 2 16,0 1 9-16,0 2 8 0,0 2 10 0,7 0 12 0,-7-2 8 0,0 3 10 0,0-1 3 0,7-1 0 0,-7-3 1 0,0 2-2 15,5-8-1-15,3 4 1 0,-3-4-1 0,-5 1 2 0,6-7 2 0,2 5 3 0,-1-9 0 16,7 6 6-16,-9-2 2 0,8-4 5 0,-8 0 2 0,9-4 3 0,-1 4 2 15,0-6 3-15,0 2 3 0,0-5 2 0,0 4 3 0,0-5 5 0,1-5 1 16,-2 6 3-16,2-6 0 0,-1-1 0 0,0 2 0 0,-7-5 0 0,7-2 1 0,-1 3 2 16,2-1 1-16,-8-7-1 0,6 7 0 0,-3-6 0 15,3 1-4-15,-6-1-2 0,2 7-2 0,-3-6-6 0,3-1-1 0,-3 1-4 0,-5-2 1 0,7 3-3 0,-7-3-3 16,7 3-3-16,-7-3 1 0,5 2 1 0,-5-1 2 0,0 6 5 0,0 1 0 16,0 3 5-16,0 0 0 0,0 5 0 0,0 1-6 0,0-2-8 0,0 11-7 15,0 0-13-15,0 0-7 16,0 0-5-16,0 0-4 0,-5 6-6 0,5-1-5 0,-7 4-8 0,7 1-2 0,-7-1-5 0,2 12-2 0,5-3-1 0,-8 1 6 15,3 6 5-15,-3-1 9 0,2 2 12 0,6-3 7 0,-5 3 3 0,5-3 3 16,-7 3-1-16,7-2 0 0,0 1 4 0,0-1-5 0,0-6-2 0,0 3-9 0,7-2-7 16,-7-1-14-16,5-2-17 0,-5 3-14 15,6-5-16-15,2 7-17 0,-3-8-15 0,-5 2-23 0,8-3-21 0,-3 2-21 0,2 0-21 0,0-5-21 0,-7 3-20 0,5-3-36 16,2 0-37-16,-7-3-54 0,8 3-61 0,-8-5-34 0,5 1-20 0,-5 1 5 16,8-2 20-16,-2-4 29 0,-1 0 36 0,-5 0 33 0,8 0 35 0,0-4 39 15,-3-2 38-15,8-3 51 0,-8 4 53 0,11-5 63 0,-5 1 72 0</inkml:trace>
  <inkml:trace contextRef="#ctx0" brushRef="#br0" timeOffset="12757.47">13885 3825 0 0,'7'-10'35'0,"-7"-4"149"0,0-1 77 0,0 2 56 0,0-3 49 0,0-4 44 0,-7 7 42 0,1-2 41 0,6 0 38 0,-8 0 35 0,8 6 28 15,0-7 27-15,0 11 26 0,-6-5-122 0,6 6-199 0,0-1-93 0,0 5-38 16,0-4-26-16,0 4-21 0,0 0-20 0,0 0-23 0,0 0-25 0,0 0-22 0,0 0-18 16,0 0-16-16,-7 0-10 0,7 0-9 0,-5 4-7 0,5-4-7 15,-8 5-7-15,2-1-8 0,1 6 0 0,-3-5-3 0,-4 4 1 0,3 3-2 0,-2-3-5 16,-2 1-8-16,0 5-6 0,0-6-6 0,-8 6-8 0,9 0-12 0,-7-2-14 15,6 3-12-15,-1-7-8 16,-7 6-8-16,10-1-7 0,-1 2-3 0,-2-1-3 0,1-6 3 0,0 6 7 0,0-5 7 0,7-1 12 0,-7 0 10 0,5 1 13 0,1 0 10 16,2-6 14-16,5 3 10 0,-7-2 9 0,7-1 8 0,0 1 4 0,0-5 6 0,0 0 2 15,0 0 1-15,0 0 2 0,0 0 4 0,0 0-2 0,0 0-1 0,0 0 1 32,0 0 2-32,7 0 3 0,-7 0 2 0,5 4 3 0,2-4 0 0,-7 6 2 15,8-6 1-15,-3 3 1 0,3 3 1 0,3-1 1 0,-3 5-1 0,0-4-3 16,3 3-8-16,1-4-16 0,-3 3-26 0,3 3-28 0,-6-2-31 0,7 1-39 15,-5 1-45-15,4-1-64 0,-5-1-76 0,-2 6-55 0,10-5-45 0,-10-1-13 0,2 0 1 0,5-3 17 16,-4 3 23-16,-3-3 32 0,9-3 39 0,-7-3 40 0,6 0 41 16,-7 0 48-16,7 0 51 0,-8 0 61 0,11-3 75 0</inkml:trace>
  <inkml:trace contextRef="#ctx0" brushRef="#br0" timeOffset="13143.98">14016 3947 0 0,'0'-4'23'16,"0"-5"137"-16,0-3 75 0,5 3 49 0,-5 0 36 0,0-1 29 0,0 1 22 0,0-3 24 15,8 3 19-15,-2 4 21 0,-6 1 20 0,0-2 20 0,5 3 21 0,-5 3-101 16,0 0-173-16,0-6-83 0,0 6-36 0,0 0-18 0,0 0-7 16,0 0-7-16,0 0-6 0,0 0-4 0,0 0-6 0,0 0-4 0,0 0-4 0,0 0-4 15,0 6-7-15,0-3-11 0,0 3-8 0,0 3-10 0,0-3-9 0,-5-3-3 0,5 9-1 16,0-3 3-16,0-5 3 0,0 6 1 0,0 0 2 0,0 1 0 0,5-2-3 16,-5 0-1-16,0 0-1 0,7-3 1 0,-7 3-1 0,8 3-1 0,-2-9 3 15,0 3 0-15,-6-1 0 0,12-1-1 0,-5 0-4 0,2 2 2 0,2-6-4 16,1 0-1-16,2 0 1 0,-1 0 0 0,0-6 2 0,0 2 0 0,1-5 0 15,6 3 2-15,-8-3-1 0,8-1 2 0,-7-4-2 0,5-1 5 0,-4-1 4 0,-1 2 6 16,1 0 2-16,-2 0 4 0,-6-7 0 0,7 8 2 0,-5-8 1 0,-1 6-1 16,-2 2 1-16,-5-7 2 0,0 4 0 0,0 3 2 0,0-2 5 0,0 0 4 15,-5-5 6-15,-2 10 1 0,-1-3-1 0,2-2 0 0,-7 4-1 0,8 1 0 16,-11 1 0-16,5 5 1 0,-1-1-2 0,-4-1-1 0,5 6-4 0,-2 0-4 0,-7 6-4 16,8-1-8-16,-3-1-9 0,-4 5-3 0,6 1-2 0,0 4-2 0,0 2-1 15,-1-1-2-15,2 3-4 0,1 3 1 0,2-2 0 0,-3 2 2 16,5-3 1-16,1 6 0 0,-8-3 2 0,14 2 0 0,-7 3 1 0,2-7-3 0,5 6-4 0,0-7-6 15,0 6-6-15,0-3-10 0,0-2-11 0,5-5-14 0,2 2-11 0,1-1-17 16,-2-2-18-16,0-2-25 0,1-1-29 0,5-1-40 0,2 0-47 0,-8 1-93 16,6-5-111-16,2 1-48 0,-1-3-17 0,0 3 9 0,0 0 18 0,6-6 24 0,-4 0 30 15,-3 0 31-15,0 0 38 0,9-6 42 0,-10 6 47 0,5-6 55 0,2-3 60 0</inkml:trace>
  <inkml:trace contextRef="#ctx0" brushRef="#br0" timeOffset="13522.76">14666 4118 0 0,'-5'5'13'0,"-3"1"134"0,3-3 89 0,-3-3 59 0,8 0 38 0,-6 0 24 0,6 0 14 0,-7 0 14 0,1-3 10 0,6 3 14 0,0-6 12 0,0 6 15 15,0 0 16-15,0 0-96 0,-7 0-159 0,7 0-98 0,0 0-67 0,0-5-30 16,0 5-11-16,0 0-1 0,0-4 5 0,0 4-1 0,0 0 1 0,0 0-6 16,-6-6-3-16,6 6-2 0,0 0-4 0,0 0-7 0,0 0-7 0,-7 0-7 0,7 0-1 15,0 0 3-15,0 0 7 0,0 0 13 0,0 0 14 0,0 0 17 0,0 0 15 16,0 0 13-16,0 0 8 0,0 0 8 0,0 0 4 0,0 0 5 0,0 0 3 15,0 0 2-15,0 0 0 0,0 0 2 0,0 0 3 0,0 0 3 0,0 0 2 16,7 0 1-16,-7 0 1 0,6 0-2 0,-6 6 0 16,7-6-2-16,-1 0-1 0,1 0-3 0,-1 0-1 0,2 0-2 0,-3 0 0 0,3-6-5 0,-3 6-6 0,0 0-9 15,4 0-12-15,-4 0-9 0,2-4-9 0,1 4-4 0,-3 0-5 0,-5 0-3 16,0 0-3-16,0 0-2 0,0 0-2 0,0 0 0 0,0 0-2 0,0 0 0 16,7 0 0-16,-7 0-2 0,0-5 1 0,0 5 0 0,7 0-3 0,-2 0 0 0,-5 0 1 15,8 0-3-15,-2 0-1 0,1 0 1 0,-7-4 1 0,6 4 0 0,-1 0 2 16,2 0-1-16,7 0 2 0,-7-5 0 0,-1 5 1 0,7 0-1 0,-5-6-1 15,3 6 1-15,2-4 1 0,2-2-1 0,-10 6 0 0,7-5-13 0,8 1-14 0,-6 4-24 16,-2-5-24-16,-3 5-32 0,2-4-34 0,1 4-51 0,-3 0-54 0,-2 0-96 16,-2 0-110-16,1 0-53 0,-6 0-17 0,0 0 0 0,0 0 13 0,0 0 26 15,0 0 34-15,-6 0 39 0,1 0 45 0,-2 0 47 0,-2 0 50 0,-3-6 62 0,6 6 62 16</inkml:trace>
  <inkml:trace contextRef="#ctx0" brushRef="#br0" timeOffset="14090.65">15116 3859 0 0,'0'-4'2'0,"6"4"112"0,-6-6 74 0,0-3 48 0,7 5 32 0,-7-7 26 16,0 1 18-16,6 1 22 0,-6 0 21 0,0-2 26 0,0 7 27 0,8-5 30 15,-8-3 31-15,5 8-65 0,-5-5-125 0,8 3-65 0,-8-3-36 0,0 4-9 0,0-5 2 0,5 4 6 0,-5 3 9 16,0-3 4-16,0 1-2 0,0 5-9 0,0-4-12 0,0 4-18 0,0 0-22 0,0-6-20 15,0 6-25-15,0 0-21 0,0 0-21 0,0 0-18 0,0 0-16 0,0 0-9 16,0 0-4-16,0 6-2 0,0-2-2 0,0 7-2 0,0-2 1 0,0-3 1 16,5 7 1-16,-5 2 3 0,0-1 6 0,0 2 7 0,0 3 7 0,0 2 4 15,0 3 10-15,0-6-4 0,0 7-3 0,0 4-2 0,0-4-6 0,0-1-10 16,0 6-15-16,-5-2-13 0,5-3-14 0,0-1-14 0,0 1-12 0,5-1-10 0,-5-3-10 16,0 1-12-16,0-1-16 0,9 0-7 0,-9-8-6 0,0 7 0 0,5-5-4 15,-5-1 8-15,7 0 9 0,-7-4 13 0,0 1 13 0,8-1 15 0,-8-1 13 16,0-5 16-16,6 1 19 0,-6-5 19 0,0 0 25 0,0 0 11 0,0 0 8 15,0 0 3-15,0 0 3 0,0-5 6 0,0 1 9 0,0 0 7 0,0-7 12 0,0 7 4 16,0-7 3-16,0 1-1 16,0-4-3-16,0 0-4 0,0-1-8 0,0 0 0 0,0-3 3 0,-6 3 4 0,6-12 2 0,0 9-3 0,0-7-5 0,0 1-8 15,0-6-11-15,0 2-8 0,0-2-7 0,0-4-6 0,0 0-4 0,6-1-6 16,-6 0-3-16,0 2-7 0,5-1-5 0,3-6-4 0,-8 7-4 0,5-2-3 0,2 7 0 16,0-7-3-16,0 5 0 0,-7 1 1 0,6 4-1 0,1 6-1 0,-2 1-3 15,4-3 1-15,-9 6-2 0,5 6-2 0,0 0 1 0,-5-1-3 0,8 4-1 0,-3 3-1 16,3-3 1-16,0 0-2 0,-3 6 2 0,1 0-4 15,2 0 1-15,-3 0 1 0,8 6-1 0,-6 0 2 0,7 3 0 0,-9-5 2 0,8 11 1 0,-5-6 1 16,-2 2 0-16,-1 2 2 0,11 3 1 0,-16-2-1 0,5 1 2 0,1 1 3 0,-6-3 4 16,0 7 2-16,0-5 3 0,0 0 1 0,-6 4 1 0,1-4-3 0,5 4-4 15,-9-4-8-15,-3 0-7 0,6 0-11 0,-2-2-6 0,-5 2-16 0,8-6-15 16,-9 7-22-16,7-7-20 0,1 2-25 0,-6-2-29 0,4 0-30 0,2-2-29 16,1 2-43-16,-11 0-48 0,11 0-61 15,-3-3-61-15,3 3-25 0,0 0-3 0,-4-2 18 0,4-2 25 0,5-1 28 0,-7 1 35 0,7-5 37 0,0 0 39 0,0 0 41 0,0 0 42 16,7 0 53-16,-2-5 55 0</inkml:trace>
  <inkml:trace contextRef="#ctx0" brushRef="#br0" timeOffset="14296.59">15488 3660 0 0,'12'-15'8'0,"0"5"127"0,3-4 86 0,-2-2 61 0,-2 2 46 0,-3 4 44 0,5-4 38 0,-7-2 39 0,1 3 36 0,-2-2 36 16,-5 0 29-16,8 0 30 16,0 6 25-16,-8-1-88 0,5 1-154 0,-5-2-95 0,6 7-64 0,-6-2-39 0,0 3-19 0,5-3-22 0,-5 6-21 0,0 0-25 15,0 0-25-15,0 0-15 0,0 0-16 0,0 0-8 0,0 6-6 0,0-6-6 31,0 9-4-31,0-5-4 0,0 7-4 0,0 2 2 0,0-2 2 0,0 8 3 16,-5-4 6-16,5 4 5 0,-6 2 8 0,6 3 1 0,-5 0 1 0,-3-5-11 0,0 5-18 16,3 1-19-16,-2-1-23 0,1 1-24 0,6-1-27 0,-6 1-30 0,-1-1-37 15,-1 0-33-15,8 0-33 0,-5 0-43 0,5-3-46 0,0 3-50 0,0-4-53 16,0-2-46-16,0-3-38 0,0 6 0 0,5-8 19 0,-5 2 32 0,8-3 36 0,-1-3 41 16,-1-4 46-16,0 5 42 0,1-10 45 0,6 4 48 0,0-8 49 0,-7 4 53 0,6-10 66 15</inkml:trace>
  <inkml:trace contextRef="#ctx0" brushRef="#br0" timeOffset="14832.44">15878 3825 0 0,'5'-15'13'0,"10"-4"126"0,-10 5 70 16,4-2 52-16,-4-3 48 0,0 5 43 0,3-5 44 0,-8 4 40 0,5 0 39 16,-5-1 34-16,0 2 34 0,8 4 30 0,-8 1 26 0,-8 0-93 0,8 3-161 0,0 2-84 15,0-2-40-15,0 1-34 0,-5 5-29 0,5 0-31 0,-8 0-27 0,3 0-25 16,0 0-25-16,-4 0-18 0,4 5-18 0,-10 1-13 0,4-2-11 0,3 2-9 16,-4-1-6-16,-2 4-5 0,1 1 3 0,-1-6 0 0,4 10 2 0,-3-2 4 15,-3-3 2-15,5 1 4 0,4 5 2 0,-6-6 1 0,0 6 5 0,6 0 0 16,-5-6-2-16,4 7-2 0,-5-7-3 0,7 6-7 0,1-2-5 0,-2-1-6 0,-1 2-4 15,2-4-2-15,0-1-4 0,6 0-2 0,-7 0-4 0,7-2 0 0,-5 2-7 16,5-4-3-16,0-1 0 0,0 2 1 0,0-6 1 0,0 4 6 0,0-4 6 16,0 5 4-16,0 0 6 0,0-5 0 0,5 4 5 0,-5-4 3 0,0 0 4 15,7 7 4-15,-7-7 4 0,6 0 6 0,-6 0 2 0,6 5 2 0,2-5 5 0,-1 0 1 16,-2 0 0-16,9 0 0 0,-9 4 1 0,3-4-2 0,4 0-1 0,-5 5 0 16,6-5 0-16,-6 4-1 0,6 2 0 0,-7-3-1 0,7 3 2 0,0-1-1 15,-5-1 1-15,2 2 1 0,-1 0 2 0,3 3-1 0,-6-4 1 0,8-1 2 0,-7 6 3 16,6-5 0-16,-7-1 2 0,-1 1-2 0,3 2 3 0,4-4 1 0,-3-3 1 15,-4 6 4-15,8-6-1 0,-8 0 1 0,3 0 1 0,-2 0 0 0,7-6 0 0,-5 3 0 16,5-4 0-16,-8-2 0 0,9 4 4 0,-9-5 5 0,10 1 4 0,-10-6 4 16,9 0 3-16,-9 6-1 0,11-10 2 0,-11 3 0 0,8 2 3 0,-8-5 2 15,9 4 1-15,-7-6 3 0,4 8 6 0,-3-8 1 0,0 3 3 0,-3 3-3 16,2-6-5-16,-1 2-1 0,0 1 0 0,2-3-3 0,-1-3 2 0,-2 5 0 0,-5-6-5 16,6 5-1-16,-6-4-4 0,8 0-5 0,-8-1-8 0,5 1 0 0,-5 5-2 15,0-6-1-15,0 5 4 0,8 1-4 0,-8 4 3 0,0 0 1 0,0 2 0 16,0 1 0-16,-8 9-9 0,8-3-7 0,0 1-7 0,0 5-7 0,0 0-1 15,-5 0-5-15,5 5-1 0,-8 1-6 0,2 3-1 0,1 1-2 0,-2 5-1 16,-7-1-3-16,8 5 0 0,-6 6 2 0,4-1 7 0,-5 1 9 0,7 4 11 16,-1-4 6-16,2 3 5 0,-4 2 2 0,4 0-1 0,-2-6 2 0,7 4-3 0,-6-3 2 15,6 4-2-15,0-4 1 0,0-1-3 0,0-3-3 0,0 2-1 0,6-2-11 16,-6 3-13-16,0-6-20 0,7 3-17 0,-7-2-21 0,5-4-19 0,-5 0-31 16,9 4-29-16,-9-10-36 0,0 6-34 0,5-4-38 0,-5 3-31 0,0-9-46 15,0 4-53-15,7-3-54 0,-7-2-53 0,0 2-18 0,0-6 0 0,6 5 23 0,-6-5 28 16,0-5 41-16,5 5 41 0,-5-6 46 0,8-4 44 0,-8 5 45 0,0-4 44 0,0-1 52 15,0 6 55-15</inkml:trace>
  <inkml:trace contextRef="#ctx0" brushRef="#br0" timeOffset="14990.59">16094 3922 0 0,'-9'-9'3'0,"9"0"112"0,-5 3 73 0,-2-3 58 0,1 0 54 0,6-1 48 0,-5 4 45 0,-4-9 37 0,9 6 38 0,-7 0 27 0,7 0 27 16,0 2 21-16,-5-2 21 0,5 4-85 0,0 5-143 0,0 0-82 0,0 0-50 0,0-4-44 16,0 4-40-16,0-6-31 0,0 6-30 0,5-5-22 0,-5 5-19 0,0-4-11 15,7 4-8-15,-7 0-15 0,9 0-13 0,-4-5-29 0,-5 5-27 0,6 0-40 0,6 0-41 16,-3 0-61-16,-4 0-69 0,8 5-88 0,0-5-92 0,-5 0-34 0,4 4-7 0,0-4 7 15,3 0 16-15,4 0 26 0,-6 0 32 0,0 0 42 0,-2-4 45 0,4-1 51 16,-2 1 55-16,-2-8 66 0,5 3 72 0</inkml:trace>
  <inkml:trace contextRef="#ctx0" brushRef="#br0" timeOffset="15385.18">16849 3649 0 0,'5'-4'1'0,"3"-6"98"0,-2 5 63 0,-6-4 37 0,5-1 28 0,-5-5 21 16,8 6 19-16,-1-2 19 0,-1-2 21 0,-6-3 25 16,6 7 25-16,-6-6 26 0,0 6 25 0,7-3-64 0,-7 3-118 0,0 0-50 0,0-1-21 0,0 1-1 15,0 4 3-15,0-1 8 0,0-4 10 0,0 7 4 0,0-3 2 0,0 0-3 16,0 6-5-16,0-4-7 0,0 4-7 0,0-5-9 0,0 5-10 0,0 0-10 15,0 0-9-15,0 0-9 0,0 0-8 0,0 0-8 0,0 0-13 0,0-5-7 0,0 5-13 16,0 0-11-16,0 0-10 0,-7 0-10 0,7 0-8 0,0 0-6 0,-6 0-8 16,0 0-4-16,-1 0-6 0,-1 5-5 0,3-5-3 0,-1 5-3 0,-7-5-3 0,-2 4 0 15,3 2 2-15,0 0-3 0,-2-3 0 0,1 7-2 0,0-4 2 0,-6 3 0 16,7 0 0-16,-4 6 2 0,5 0 0 0,-2-5-1 0,0 10 3 0,6-7-1 16,-5 3-1-16,4 4 1 0,-4-2 0 0,3-2-1 0,4 8-4 0,0-6-6 15,-3 3-10-15,2-2-13 16,6 6-12-16,-7-1-13 0,7-3-11 0,0 3-13 0,0 1-12 0,7-1-21 0,-1-6-23 0,2 7-26 0,-3-1-27 0,0 1-23 15,9-1-19-15,1 0-22 0,-3-5-29 0,0 8-40 0,9-9-49 0,-10-3-31 0,10 0-28 16,-3 0 6-16,3-2 18 0,6-3 28 16,-9-5 34-16,3 1 38 0,3-3 38 0,-3-3 37 0,5 0 35 0,0-3 42 0,0-3 45 0,1 1 54 0,-3 1 67 0</inkml:trace>
  <inkml:trace contextRef="#ctx0" brushRef="#br0" timeOffset="16460.97">17389 3810 0 0,'6'-9'25'0,"-6"-10"141"0,0 3 76 16,-6 2 55-16,6-1 43 0,0 2 38 0,-6-2 33 0,6-6 31 15,-8 12 31-15,8-7 26 0,-7 7 24 0,7 0 22 0,0-1 23 0,-5 1-108 0,5 4-185 0,0-5-88 16,-6 4-42-16,6 1-19 0,0-4-11 0,-8 5-10 0,8-2-11 0,-5 1-10 16,5 5-15-16,-8-4-12 0,8 4-10 0,-5-5-11 0,-2 5-7 0,0 0-8 15,0 5-9-15,7-5-7 0,-13 4-10 0,7 1-5 0,-1 1-8 0,1-2-5 16,-7 5-4-16,5-4 1 0,-5 5 2 0,3 1 1 0,1-2 6 0,-3 1 1 0,6-1 2 16,-8 7 4-16,7-7-1 0,-5 6 1 0,5-6 1 0,-6 6 1 0,6 0-2 15,-7 0-2-15,9-2-3 0,0 3-6 0,-3-2-5 0,3 1-7 0,-3 1-5 0,2-2-6 16,-1-1-8-16,7 2-4 0,-6 1-7 0,6-2-4 0,-8-4-2 15,8-1-1-15,0 0 1 0,0 3 3 0,8-3 3 0,-8 1 10 0,0-7 7 0,6 3 10 16,1-6 10-16,-1 5 6 0,2-5 9 0,5 0 8 0,-8-5 9 0,9 5 6 16,-2-9 5-16,1 3 8 0,1-3 10 0,4 0 8 0,-4-7 6 0,7 7 7 15,-3-6 4-15,-5-4 7 0,6 4 3 0,-6-4 6 0,7-2 4 0,-6 3 8 16,4-2 5-16,-4-5 2 0,6 6 1 16,-8-5-3-16,0-1-1 0,4 1-7 0,-5-1-8 0,1-5-6 0,2 6-7 0,-1-6-6 0,0 2-9 0,-5-2-6 0,4 2-9 15,-5-2-5-15,-2 0-8 0,3 2-3 0,-1-8-5 0,-2 8-5 0,-5 4-4 16,7-6 0-16,-7 2-1 0,0 2-1 0,0 3-2 0,0-3 1 0,0 7 2 0,-7 0-1 15,7-1 1-15,0 10-4 0,-5-5-3 0,5 12-7 0,-7-9-7 0,7 12-7 16,-8-4-4-16,8 4-4 0,-5 4-1 0,-2 1-3 0,0 5 1 0,-6 1-2 16,6 3 0-16,-5 6 0 0,0-1 0 0,-2 0 2 0,1 7 3 0,0-3 7 15,0 7 6-15,0-1 7 0,-1 0 4 0,7 0 3 0,-4-4 2 0,3 5 1 0,3-2 2 32,-3 2-1-32,3-5-1 0,-2-1-1 0,7 6-1 0,0-6-2 0,0-5-5 15,0 5-3-15,0 0-6 0,7-3-4 0,-7 2-6 0,5-2-6 0,3-3-4 0,-3 3-9 16,3-2-7-16,3 1-6 0,-4-2-5 0,7-2-3 0,-1 3-1 0,8-5 1 15,-10 2 3-15,1-1 2 0,9-2 2 0,-2-2 2 0,1 4 3 0,0-11 2 16,6 5 7-16,-7-3 7 0,6-6 10 0,-4 4 7 0,6-4 5 0,-3-4 7 16,-4-2 3-16,7 2 4 0,-3-5 4 0,-3 4 4 0,6-11 8 0,-9 7 9 15,3 0 12-15,-3-6 11 0,1-1 11 0,-3 2 11 0,2-5 11 0,-5 3 6 0,0 2 10 16,-7-5 2-16,7-2 5 0,-5 3 2 0,-3 3 2 0,2-4 0 0,-1-2-3 16,-6 3-7-16,6-3-8 0,-6 2-9 0,0 1-13 0,0-3-11 0,0 2-11 15,-6 4-12-15,6-4-7 0,-6 4-8 0,-1 1-6 0,2 4-3 0,-3-5-7 0,8 5-2 16,-6 5-7-16,-7-4-3 0,8 3-7 0,-3 2-3 0,0 4-5 0,3 0-2 15,-8 0-1-15,8 4-1 0,-11 2 2 0,11 3 0 0,-9 0 0 0,1 3 1 16,8 1 2-16,-9 2 1 0,1 0 3 0,1 3 4 0,3 3 6 0,-1-2 4 16,-4 2 2-16,7-3-1 0,-6 1-3 0,-1 2-4 0,9-3-7 0,-2-3-6 0,1 6-3 15,-8-8-7-15,7 8-3 0,7-6-5 0,-5-6-3 0,5 6-4 0,-8-6-3 16,8 0-1-16,0 7-1 0,0-12 3 0,0 7 5 0,0-2 5 0,8-5 7 16,-8 1 7-16,5 5 7 0,2-4 4 0,0-1 9 0,0-1 3 0,-1 2 5 15,6-6 5-15,-4 3 6 0,3-3 1 0,4 0 2 0,-1 0 0 0,-4 0 6 0,4-3 1 16,-1-3 1-16,8 2 2 0,-8-1 0 0,-2-1 1 0,9-4 0 15,-6 5 1-15,4-4 3 0,-2-1 1 0,-5 1 2 0,2 0 0 0,0-3 3 0,0-1 3 16,-7 2-1-16,9-2 1 0,-10-2-1 0,1 4 0 0,2-3-1 0,-3 0-1 16,2 4-1-16,1-5 0 0,-8 5 2 0,6 1-1 0,-6 4 0 0,0-5-2 0,6 4-3 15,-6 1-7-15,0 5-10 0,0 0-9 0,0 0-11 0,-6 0-4 0,6 0-5 16,0 0-1-16,-6 5-3 0,6 1-4 0,-8-2-3 0,1 7-5 0,2-2-4 0,5 1 1 16,-14 5 1-16,9-5 1 0,-3 4 2 0,8 5 0 0,-7-4 4 0,1 0-2 15,0 4-3-15,6-5 0 0,-7 2-1 0,7-1 1 0,0-2 1 0,0 2 1 16,0-4 1-16,0 2 3 0,7-7 4 0,-7 3 6 0,6 0 9 0,0-2 12 15,1-2 13-15,1-1 9 0,-3-4 14 0,9 0 7 0,-9 0 7 0,10 0 4 16,-3 0 6-16,0-4 4 0,2-1 3 0,4-2 4 0,-2 4 3 0,2-8 3 0,3 1 1 16,-10 7-1-16,10-12-2 0,-2 6-4 0,1-7-3 0,-1 1-4 0,2 1-3 15,-3-2-3-15,3-3-3 0,-3 1-4 0,1-3-4 0,0 2-6 0,1-5-6 16,-1 3-6-16,-6-3-8 0,8-4-3 0,-2 4-3 0,-6-1-2 0,1-5-2 16,-2 0-2-16,1 6-2 0,1-5 1 0,-9 0-2 0,10-1 1 0,-9 2 1 0,0-2 2 15,1 2 4-15,-2 1 3 0,-5 5 2 0,0 1 3 0,9 2 4 0,-9 5-3 16,0-2-3-16,0 7-7 0,-9-1-5 0,9 5-7 0,-5 5-3 0,-2 0-4 15,1 5-6-15,0 5-3 0,-9-1-5 0,2 7-4 0,2 2-5 0,-2-3-4 0,-1 10-5 16,1-1 3-16,-7 0 3 0,7 6 8 0,-1-2 4 0,1 2 7 16,3 0 3-16,-4-2 2 0,7-3 3 0,-1 5 2 0,2 0 3 0,0-6 2 0,6 1 3 15,0-1 1-15,0-6-1 0,0 3-8 0,0-2-9 0,6-1-17 0,-6 3-13 0,6-7-19 16,2 0-20-16,-1-2-25 0,-2 1-30 0,-5 2-25 0,9-6-27 0,-4 3-32 16,0-3-34-16,3 0-41 0,-8-3-43 0,5 3-36 0,-5-5-31 0,8 1-34 15,-8 2-33-15,6-4 2 0,-6-3 21 0,0 0 31 0,0 0 39 0,0 0 38 16,0 0 36-16,7-3 44 0,-7 3 41 0,0-7 46 0,-7-2 46 0,7 0 46 15,-6-2 61-15</inkml:trace>
  <inkml:trace contextRef="#ctx0" brushRef="#br0" timeOffset="16598.48">18353 3684 0 0,'0'-9'2'0,"-8"-6"108"0,-4 4 66 0,12 1 54 0,-12-3 48 0,4 2 47 0,8-4 43 0,-6 6 40 0,-1-1 38 0,7 1 29 15,-6 0 27-15,6-3 23 0,0 3 21 0,0 5-81 0,0-2-143 0,0-3-75 0,0 4-42 16,0 1-37-16,6-2-37 0,-6 0-29 0,7 3-31 0,-1-3-24 0,2 2-23 16,-3-1-12-16,2-1-8 0,5 6-4 0,3-4-6 0,-1 4-4 0,4 0-7 0,-5 0-16 15,6 0-23-15,1 4-37 0,7-4-37 16,-9 6-58-16,1-1-62 0,8 5-94 0,-6-7-105 0,2 3-45 0,-2 4-12 0,5-5 3 0,-7 4 11 0,7-3 19 15,-7-2 26-15,2 1 36 0,-3-1 44 0,3 2 53 0,-8-6 55 0,8 6 65 16,-10-6 68-16</inkml:trace>
  <inkml:trace contextRef="#ctx0" brushRef="#br0" timeOffset="16961.16">18918 3615 0 0,'0'0'24'0,"0"0"142"0,0-4 77 0,-5 4 57 0,5-6 46 16,-7 1 44-16,7-4 44 0,-6 5 39 0,6-11 38 0,-5 6 32 0,5-3 30 16,-8 3 25-16,8-1 26 0,-8 5-110 0,8-4-182 0,-5 5-97 0,-2-2-47 0,7-3-31 15,-7 3-22-15,2 2-25 0,-2-1-27 0,-1-1-26 0,3 6-20 0,-2 0-15 16,0 0-8-16,2 0-11 0,-11 0-6 0,5 6-8 0,6-1-7 15,-11-1-3-15,11 2-5 0,-8 3 0 0,-1 1 4 0,2-1 1 0,6 2 4 0,-7-2 1 16,-2 1 0-16,3 5-9 0,5-6-9 0,-6 6-8 0,8-6-12 0,-9 7-10 16,9-2-12-16,-3-4-9 0,1-1-11 0,1 7-11 0,-2-7-11 0,3 0-7 0,0 1-7 15,5 1-3-15,-8-2 2 0,8 1 4 0,0-5 10 0,0-1 10 0,0 1 12 16,0 1 15-16,0-2 14 0,0-4 17 0,0 5 15 0,8-5 14 0,-3 0 14 16,-5 0 9-16,5 0 9 0,3 0 10 0,5 0 8 0,-5-5 10 0,-3 5 12 15,9-4 6-15,-1-2 5 0,-1 1 5 0,-5 1 0 0,5-5 2 0,2 3 3 0,-1-3 3 16,8-2 2-16,-10 1 3 0,1 1 3 0,4 0 1 0,0-1 0 0,0-1-4 15,-4-3-5-15,8 5-3 0,-8-6-2 0,7 4-3 0,-3-2-4 0,-5 2-7 16,1 2-6-16,2-7-4 0,-1 12-6 0,-8-5-4 0,11-2-7 16,-11 7-4-16,3-5-7 0,-3 3-7 0,1 6-12 0,-6-6-7 0,0 6-4 0,0 0-3 0,8 6 0 15,-8-6 1-15,0 6 2 0,0 3-1 0,0-5-3 0,0 7 4 0,0 2 8 16,-8-1 7-16,8 1 3 0,-6 2 2 16,1 5-1-16,-8-1-16 0,6-4-18 0,-2 3-30 0,-2 3-28 0,4-7-34 0,-7 6-31 0,9-5-29 0,-2 4-28 0,1-5-53 15,6 2-64-15,-5-7-83 0,5 6-92 0,0-6-30 0,0 7 0 0,0-7 24 16,5 0 34-16,-5-3 40 0,6 3 42 0,1-3 43 0,-2-6 44 0,-5 3 42 0,9-3 45 15,-4 7 56-15,2-14 62 0</inkml:trace>
  <inkml:trace contextRef="#ctx0" brushRef="#br0" timeOffset="17134.84">19180 3880 0 0,'7'0'26'0,"6"0"145"16,-7-7 85-16,-1 7 66 0,3-3 53 0,-3 3 47 16,2-6 43-16,2 6 34 0,-9 0 32 0,5-5 26 0,-5 5 23 0,0 0 19 0,0 0 19 0,0 0-119 15,0 0-196-15,0 0-107 16,0 0-58-16,0 0-40 0,0 0-28 0,-5 5-20 0,5 1-18 0,-9-3-17 0,2 4-16 0,2-2-26 0,-8-1-34 0,7 5-43 15,-7 1-53-15,0 0-79 0,-1 1-90 0,-6-2-97 0,9 0-94 0,-10 0-40 0,8 2-7 16,-6 5 5-16,-1-7 15 0,1-4 26 0,-2 3 29 0,3 3 46 0,-1-7 50 0,-1 1 62 16,0 2 65-16,-1-7 80 0,3 0 79 0</inkml:trace>
  <inkml:trace contextRef="#ctx0" brushRef="#br0" timeOffset="17592.46">19753 3493 0 0,'6'0'24'0,"-6"0"63"16,7-4 32-16,-1 4 27 16,-6 0 25-16,7-5 25 0,-7 5 26 0,6-6 25 0,-6 2 23 0,8-1 25 15,-8 1 22-15,5-1-2 0,-5-1-15 0,8 2-30 0,-3-5-36 0,-5 3-17 0,5 0-6 0,-5-3-3 0,0 0-4 0,9 3-6 0,-9-3-8 16,0 5-9-16,0-8-4 0,0 9-6 0,0-8-10 0,-9 1-14 0,9 7-14 16,-5-9-17-16,5 9-17 0,-5-3-19 0,-3-4-11 0,8 5-13 0,-5 1-13 15,-3-1-11-15,2 1-10 0,-1 4-11 0,1-6-12 0,-1 6-8 0,1-5-4 0,-2 5-5 16,3 5-1-16,-8-5-3 0,7 6 0 0,-1-2 1 0,-1 1 0 15,-4-1 1-15,5 1 0 0,-5 5 0 16,6-1 1-16,-8-3 3 0,2 3 0 0,-2 6 2 0,7-6 3 0,-4 3 0 0,-5 1-1 0,5-3 4 0,4 4-2 0,-6 1 3 0,0 1 0 16,7-2 1-16,-2 1 1 0,3-2 3 0,-3 3 0 0,3 4-2 0,-2-7-3 31,7 8-7-31,-7-6-9 0,7 3-5 0,0-2-8 0,7 2-8 0,-7-3-9 16,7 1-12-16,-2-2-12 0,3 0-16 0,5 0-16 0,-2-2-22 0,4-3-21 15,-2 6-37-15,7-11-44 0,-8 5-52 0,7 3-55 0,1-8-35 0,0 1-26 0,-1 4 1 16,1-9 9-16,1 6 21 0,-3-6 25 0,1 0 28 0,2 0 31 0,-3-6 33 0,1 1 36 15,2-4 47-15,-3 5 52 0</inkml:trace>
  <inkml:trace contextRef="#ctx0" brushRef="#br0" timeOffset="18542.23">20067 3231 0 0,'0'-21'7'0,"-9"-3"115"0,9 5 66 0,-7-2 45 16,7 3 35-16,-5 2 35 0,5 2 34 0,0-5 28 0,0 10 21 0,0-3 18 15,0 3 13-15,0-1 9 0,0 10 9 0,0 0-94 0,0 0-156 0,0 0-68 16,0 0-23-16,0 0-4 0,0 0 4 0,0 4-5 0,0 7-10 0,0-7-2 0,0 11 0 15,0-4 5-15,0 3 5 0,0 6 6 0,0-1 6 0,0 0 6 0,0 2 2 16,0-3-5-16,-6 6-15 0,6 1-17 0,-8-5-20 0,3 5-11 0,5-6-7 16,-13 5-8-16,6-3-7 0,7 3-5 0,-12-5-7 0,4 5-13 0,1-3-16 15,2 3-8-15,-3-5-6 0,2-1-7 0,1 3-9 0,5 3-9 0,-8-8-8 0,8 2-7 16,-8 1-4-16,8-4-3 0,0 0 1 0,0-6-1 0,8 1 1 0,-8 4 10 16,0-7 11-16,8 2 5 0,-8-4 3 0,5 5 2 0,-5-6 9 0,6 1 6 15,-6-5 8-15,0 6 6 0,8-6 8 0,-8 3 9 0,0-3 10 0,0 0 7 0,0 0 1 16,5 0 6-16,-5 0 2 0,0-3 4 0,0-3 4 0,0 1 3 0,0 1 3 15,0-6 2-15,0 5 1 0,0-4-2 0,0-1-2 0,0-1-7 0,0-3-11 16,-5 5-2-16,5-6-2 0,0 0-2 0,0 6 1 0,0-6-2 0,0 0-1 0,0 0 0 16,0 0 1-16,0 2 4 0,5 1 3 0,-5 3-1 0,0-6 2 0,7 11 0 15,-7-5 0-15,0 4 0 0,0-1-4 0,8 2 0 0,-8 4-3 0,0 0 3 16,0 0 1-16,5 0 2 0,2 0 0 0,-7 4 0 0,7-4 3 0,-7 6 2 16,5-1 5-16,-5-1 0 0,8 5 3 0,-3-3 2 0,-5 3 2 0,8-3 3 0,-2 3 0 15,-1 1 1-15,-5-5-3 0,7 4-2 0,-7 1-2 0,9-1-2 0,-9-3-4 16,5 4-3-16,-5-1-5 0,7 2-2 0,-1-7-1 0,-6 5-3 0,0-4 2 0,5 5-1 15,-5-4 1-15,9 3-2 0,-9-4 1 0,7-1-2 0,-7 2-1 0,0-2-3 16,5 1-6-16,-5 1-6 0,6-6-11 0,-6 3-9 0,7-3-12 0,-7 7-13 16,6-7-14-16,-6 0-20 0,8 0-16 0,-8 5-20 0,7-5-19 0,-7 0-17 15,5 0-22-15,1-5-24 0,-6 5-29 0,6 0-31 0,1 0-30 0,1-7-32 16,-3 4-30-16,3-3-20 0,-2 1-13 0,-1 5 11 0,3-10 20 0,-1 6 26 0,-1-1 30 16,0-4 30-16,1 3 31 0,-2-4 37 0,3 1 39 0,-2 0 45 0,1-6 44 15,-1 6 42-15,-6-3 32 0,7-1 19 0,0 2 32 0,0-2 35 0,-2 1 36 16,-5-1 34-16,7-2 36 0,-1 1 31 0,0-2 30 0,-6 1 26 0,8 1 28 0,-1 0 21 0,-7-7 17 15,5 7-1-15,-5 1-12 0,8-8-12 0,-8 6-13 0,0 2-18 16,6-2-16-16,-6-1-18 0,0 2-15 0,5-1-11 0,-5 6-9 0,0-1-6 0,0 0-14 16,0 5-17-16,0-4-19 0,8 3-24 0,-8 6-22 0,0 0-23 0,0 0-23 0,0 0-14 15,0 0-15-15,0 0-8 0,0 0-8 0,-8 6-5 0,8-2-7 0,0 6-1 16,0-6-1-16,-5 8 0 0,5 1 2 0,0-4 2 0,0 2 7 0,-6 5 3 16,6-3 8-16,-8 2 2 0,8-6 2 0,-5 6-4 0,5 0-5 0,-7 0-6 15,-1 3-5-15,8-2-5 0,-6-1-3 0,0 3-11 0,-1-3-14 0,7 6-14 16,-5-2-18-16,5-4-15 0,-7 4-19 0,7-5-16 0,0 5-16 0,-7-3-16 0,7-2-13 15,0 1-18-15,0 0-17 0,0 0-7 0,7-2-3 0,-7-3 3 0,0 4 7 16,0-2 6-16,7-3 6 0,-7 1 7 0,5-6 12 0,-5 7 12 0,7-8 15 0,-1 3 12 16,0-6 17-16,2 0 17 0,-1 6 18 0,-2-6 9 0,3-6 5 0,-2 6 6 15,7-6 8-15,-8 3 13 0,9-3 17 0,-7 1 18 0,6 1 18 0,-7-6 16 16,7 1 20-16,0 4 16 0,-5-11 12 0,5 7 11 0,-3-1 12 0,-1-4 13 16,3-2 13-16,1 7 9 0,-6-6 3 0,5-3 2 0,2 2-7 0,-7 1-4 15,4-3-7-15,5 3-9 0,-11 0-9 0,8 0-8 0,-8-4-7 0,11 4-6 16,-11 5-7-16,1-4-5 0,2 4-9 0,-8 1 0 0,5 3 0 0,-5-3 0 0,0 9-3 15,0-6-4-15,0 6-6 0,0-5-12 0,0 5-11 0,-5-4-12 0,5 4-12 16,-8 0-9-16,-3 0-9 0,3 0-7 0,0 4-8 0,-4 1-9 16,1 1-6-16,-5-6-4 0,5 9-2 0,-2-3 2 0,0 3 2 0,-1-5 2 0,1 6 4 0,6 0 3 15,-7 0 2-15,4-1 6 0,2 1-2 0,-5 1 1 0,7-2-1 0,-1 1 2 16,1-1-2-16,-1 0 0 0,1 3-1 0,6-3 1 0,-7-5-4 0,7 7 2 16,-6-2 0-16,6-5-2 0,0 8 1 0,0-8 1 0,0 5 3 0,0 2 0 0,0-7 4 15,0 5 1-15,6-4 2 0,-6 5 1 0,7 1 3 0,-7-2 1 16,6-5 2-16,-6 6 2 0,7-5 0 0,-1 4 3 0,1-2 0 0,-1 2 1 0,2-4-1 15,-3-1 0-15,3 6 0 0,-3-5 1 0,0 1-1 0,4-3-4 0,-4-3-6 16,2 6-15-16,1 0-17 0,-3-2-23 0,-5-4-26 0,7 5-33 0,0-5-36 0,-2 4-45 16,-5-4-52-16,8 5-89 0,-2-5-109 0,-6 6-56 0,0-6-28 0,7 0-1 15,-7 0 14-15,0 0 27 0,0 0 34 0,0 0 39 0,0-11 42 0,0 7 49 0,0-5 50 16,0-3 57-16,0 3 60 0</inkml:trace>
  <inkml:trace contextRef="#ctx0" brushRef="#br0" timeOffset="18950.05">20854 3425 49 0,'7'0'95'0,"-7"0"26"0,0-5 25 0,6 5 30 0,-6 0 33 0,0-5 29 0,0 5 25 16,0-4 20-16,0-2 19 0,-6 6 12 0,6-4 5 16,0-1-45-16,0 1-76 0,-7 4-25 0,7-6 0 0,-8 0-5 0,8 3-9 0,0 3-17 0,-5-6-21 15,5 1-12-15,-6 1-8 0,6 4-2 0,-8-6-2 0,8 3 3 0,-5-3 1 16,5 6-2-16,-7-6-4 0,7 3-2 0,-8 3-5 0,8-6-3 0,-6 2-5 15,6 4-4-15,0-6-6 0,-6 6-6 0,6 0-4 0,0 0-4 0,0-5-8 0,0 5-6 16,-7 0-7-16,7 0-5 0,0 0-7 0,0 0-6 0,0 0-5 0,0 0-5 16,-5 0-4-16,-3 0-4 0,8 0-4 0,0 5-2 0,-8-5-2 0,8 6 1 15,-5-6 0 1,5 4-1-16,-6 2 3 0,6-3 3 0,-5 9 2 0,5-9 3 0,-7 7 3 0,7-5 2 0,-9 4 5 0,9-3 3 0,0 4 7 16,-5-1-1-16,5 1 3 0,0 0 0 0,0 0 1 0,0-1 1 0,0 1 1 0,0 1-3 0,0 2 0 15,0-2-1-15,0 2-2 0,5-1 1 0,-5-3-3 0,0 6-2 0,9-6-5 16,-9 7 0-16,7-7 2 0,-7 6-4 0,5-6 0 0,1 0 0 0,-6 7-2 0,5-7-1 15,-5 0-2-15,8 6 3 0,-8-6-1 0,8 3 1 0,-8-3 1 0,0-5-2 16,0 6 2-16,0 1-1 0,0-8-1 16,0 3 1-16,0 0-2 0,0-2 1 0,0 1 3 0,-8-1 3 0,8 1 0 0,0-5 3 0,-8 6-1 0,8-2-9 15,-5-4-11-15,-1 0-17 0,1 5-18 16,-2-5-23-16,-2 4-25 0,4-4-30 0,-8 0-30 0,8 0-39 0,-4 5-41 0,-3-5-63 0,6 0-71 0,-7 0-61 0,5 0-56 16,1 0-12-16,2 0 11 0,-9 0 23 0,9 0 30 0,-3 0 36 0,3-5 41 15,-3 5 40-15,2 0 44 0,1-4 48 0,5 4 49 0,-8-5 58 0,0 5 74 0</inkml:trace>
  <inkml:trace contextRef="#ctx0" brushRef="#br0" timeOffset="19550.23">21101 3733 0 0,'0'0'3'0,"0"0"115"0,0-5 75 0,0 1 57 0,-5-2 50 15,5 6 44-15,0-6 42 0,0 3 40 0,0-3 40 0,0 1 34 0,0 5 34 16,0-4 32-16,0 4 27 0,0 0-80 0,0-6-142 0,0 6-83 0,0 0-54 0,0 0-39 15,0 0-33-15,0 0-30 0,0 0-25 0,0 0-27 0,0 0-20 0,0 0-19 16,0 0-16-16,0 0-10 0,0 6-11 0,-8-2-6 0,8 1-6 0,0 4-3 0,-8-3-2 16,8 4-13-16,-5-1-15 0,5 2-21 0,-8-2-25 0,3 0-36 15,5 2-38-15,-5-2-59 0,-4 2-62 0,4 2-102 0,-2-1-116 0,1 2-48 16,-1-4-14-16,0 3 5 0,0-2 16 0,2-1 31 0,-8-1 36 0,5 0 45 0,2 1 46 0,-6-5 54 16,3 0 56-16,-1-1 66 0,-3-4 70 0</inkml:trace>
  <inkml:trace contextRef="#ctx0" brushRef="#br0" timeOffset="20309.41">21309 3401 0 0,'8'-5'1'0,"-3"1"102"0,-5-2 66 0,7 0 42 0,-7 3 35 0,7-8 32 0,-7 1 30 16,0 7 32-16,5-9 33 0,-5 9 32 0,0-7 33 0,8-1 28 0,-8 7 31 16,0-5-68-16,0 3-125 0,0 1-60 0,7-5-28 0,-7 7-14 0,0 3-7 0,0 0-11 15,0 0-14-15,0-7-18 0,0 7-19 0,0 0-20 0,0 0-22 0,0 0-19 16,0 0-20-16,0 0-14 16,0 0-12-16,0 0-9 0,-7 7-6 0,-1-4-7 0,8 3-4 0,-5-2-1 0,-2 7-2 0,-5-2 1 0,4 0-1 0,1 1 3 15,-5-1 1-15,5 6 4 0,-6-5 4 0,5 4 2 16,3-2 0-16,-8 1-1 0,8 2-3 0,-4 0-2 0,4-6-2 0,-2 7-3 0,1-2-1 0,6 1-2 0,-5-2 2 15,5 3 0-15,-9-2 1 0,9 1-2 0,0 1 2 0,0-7-1 0,0 6 0 0,0-2-1 16,9 2-3-16,-9-4 0 0,5 2 1 0,-5-3 0 0,6 4 2 0,6-2-1 16,-3-3 1-16,-4 1-1 0,8-1 1 0,-8-3 1 0,11 3 1 15,-4-3 1-15,0-2 1 0,3-4 3 0,4 5 3 0,-6-5 0 0,6 0 2 16,1 0 6-16,-7-5 5 0,6 5 6 0,1-4 8 0,-8-2 5 0,3 0 6 16,4-3 3-16,-6 4 5 0,-8-5 3 0,9 6 3 0,-9-5 0 0,10-3 3 0,-9 3-3 0,-6-6 2 15,7 6-6-15,-7-6-6 0,6 0-7 0,-6 2-7 0,0-7-8 16,0 0-7-16,0 5-9 0,-6-3-7 0,6-7-14 0,-7 5-14 0,1 1-19 0,-1-2-15 15,-1-3-20-15,3 5-20 0,-9-1-19 0,9-5-15 0,-3 12-21 0,-5-7-21 16,7 1-24-16,1 3-24 0,-10 7-29 0,9-6-29 0,0 10-52 0,6-4-60 16,-7 5-58-16,2 4-53 0,5 0-6 0,-8 0 15 0,8 4 24 0,-8 1 28 0,3-1 36 0,5 1 35 15,-6-1 41 1,-1 2 42-16,1 3 44 0,-2-4 48 0,8 2 61 0,-5 2 72 0</inkml:trace>
  <inkml:trace contextRef="#ctx0" brushRef="#br0" timeOffset="20499.59">21551 3322 0 0,'11'-5'25'0,"-3"-4"141"0,5-1 77 16,0 1 54-16,-8-7 40 0,9 7 41 16,-7-11 38-16,7 7 40 0,-1-3 38 0,0-4 36 0,-7 7 35 0,7-8 28 0,-1 6 28 0,2-3-107 0,-9 2-182 15,8 2-92 1,-5 4-43-16,-2 1-24 0,1 0-12 0,-1 2-20 0,2-2-23 0,-3 4-21 16,-5 5-26-16,8 0-18 0,-8 0-17 0,0 0-8 0,0 5-4 0,5 4-6 15,-5 1-2-15,7 1-4 0,-7 3-2 0,0 0-1 0,7 7 0 0,-7-2 2 16,5 6 4-16,-5-1 3 0,0 0 5 0,0 0 1 0,0 7 0 0,0-7-7 15,0 0-11-15,0 4-17 0,0-4-22 0,0 1-26 0,-5 5-28 0,5-5-37 16,-7-7-41-16,0 6-52 0,2 1-54 0,-3-1-122 0,3 1-143 0,-9-1-63 0,1-3-18 16,0 3 3-16,0 1 21 0,-6-1 32 0,-1 0 36 0,6 0 45 0,-12-5 48 15,8 2 55-15,-3-2 58 0,-6-5 66 0,3 2 72 0</inkml:trace>
  <inkml:trace contextRef="#ctx0" brushRef="#br0" timeOffset="21606.05">11091 4875 74 0,'0'-9'146'0,"0"-1"43"0,0-5 32 0,0 6 29 0,0-6 28 0,0 6 28 0,0-6 28 0,-8 5 27 0,8-5 22 0,0 6 23 0,0-1 23 16,-5 1-65-16,5-3-113 0,0 3-64 0,0 4-40 0,0-5-23 0,0 7-16 15,0-3-12-15,0 2-13 0,0-1-13 0,0 5-12 0,0-6-13 0,0 6-8 16,0 0-8-16,0-3-6 0,0 3-7 0,0 0-1 0,0 0-2 0,0 0-2 0,0 0-2 16,0 0-2-16,0 0-1 0,0 0-4 0,0 0-3 0,0 0-3 0,0 0-3 15,0 0-4-15,0 0-2 16,0 0-4-16,0 0-2 0,0 0-1 0,0 0 2 0,0 0-2 0,0 0 2 0,0 0-1 0,0 0 2 0,0 0-1 0,0 0 3 16,0 0 0-16,0 0 0 0,0 0 3 0,0 0-2 0,0 0 1 0,0 0 1 15,0 0-1-15,0 0 2 0,0 0-2 0,0 0 2 0,0 0 1 0,0 0 1 0,0 0 0 16,0 0 2-16,0 0 0 0,0 0 3 0,0 0 0 0,0 0 3 0,0 0 4 15,-7 3 2-15,7-3 10 0,0 0 3 0,0 0 4 0,0 0 2 0,-7 6 2 0,7-1 2 16,0-1 1-16,0 2 5 0,-5-3 1 0,5 7 6 16,-8 1 1-16,8-1-1 0,0-1 1 0,-5 6-1 0,5-1-5 0,-8 6-1 0,8-2-2 0,-6-3 0 15,6 12-1-15,0-9-2 0,-5 7-1 0,5-6-5 0,0 5-2 0,-7 0-5 16,7-3-1-16,0 3-5 0,0 0 2 0,0 1-1 0,0-1-1 0,0 1 1 0,0-1-2 16,0-5 1-16,7 7-1 0,-7-4 0 0,5-1-1 0,-5 3-1 0,6-5-2 15,2 2 0-15,-3-2 0 0,3-5 1 0,-3 2 0 0,2-3 1 0,0-2 2 16,-2-7 7-16,10 7 4 15,-9-8 10-15,7-3 9 0,0 0 10 0,-5 0 11 0,3 0 8 0,10-3 8 0,-9-8 5 0,2 1 7 0,4 1 0 0,-4 0 0 16,6-7-1-16,-6 2-3 0,4-1-4 0,1-4-3 0,-6-2-4 0,0 3-7 0,5-1-9 16,-4-7-6-16,1 7-9 0,-3 0-5 0,0-5-6 0,-5 3-1 0,7-3-3 15,-8 5 0-15,1-6-3 0,7 1-1 0,-9 0-5 16,2-1-3-16,-7 5-7 0,6-4-2 0,-6-1-6 0,5 6-6 0,-5-5-9 0,0 3-13 0,0 6-13 16,0 2-16-16,0-2-21 0,-5 5-18 0,5 5-22 0,0 0-22 0,-6 1-29 0,6-2-29 15,0 6-48-15,0 0-52 0,-7 0-64 16,2 0-68-16,5 6-53 0,-9-2-43 0,9 6-3 0,0 0 16 0,0 0 26 0,-5-1 35 0,5 0 36 0,5 6 39 0,-5 0 45 15,0-3 47 1,9 1 54-16,-9-4 59 0,5 3 62 0,2-3 76 0</inkml:trace>
  <inkml:trace contextRef="#ctx0" brushRef="#br0" timeOffset="22491.04">11833 5002 4 0,'14'6'135'0,"-2"0"93"0,-4-2 64 0,-2-4 46 16,-1 0 32-16,3 0 25 0,-3-10 23 0,-5 4 20 0,7 3 20 0,-7-9 24 0,7 3 24 0,0 0-11 15,-7-1-32-15,6 1-102 0,1 4-144 0,-7-5-68 0,5 4-29 0,-5-3-9 31,0 4 2-31,-5 1 4 0,5-6 4 0,-7 5-2 0,1-1-5 0,6 3-7 16,-7-4-12-16,-7 2-15 0,9 1-20 0,-3-1-19 0,-3 1-16 0,3-2-10 16,-4 6-10-16,-2-3-8 0,8 3-9 0,-6 0-5 0,-2 0-4 0,1 0-2 15,0 3-2-15,0 3 1 0,-1-2 1 0,2 1 0 0,-1 4 2 0,-1 1 2 16,1 1 2-16,6-1 1 0,-5-1-2 0,7 0 2 0,-11 7-1 0,11-2 1 0,-8-4 1 16,8 5 0-16,-3 0 1 0,-5 0 1 0,6-2-1 0,1 2 2 0,0 0-1 15,6 0 1-15,-8-2 2 0,1 2-3 0,7-4-2 0,-5 3-4 0,5 0-3 16,-6 1-4-16,6-5-3 0,0 1-2 0,0 2-2 0,0-4-3 0,0 3-1 0,0-3 0 15,0 1-3-15,6-1 1 0,-6 0 0 0,5 2 4 0,-5-7 0 0,7 8 7 16,1-8 4-16,-2 1 5 0,0-1 6 0,1 1 4 0,-2-1 3 0,3-4 6 16,5 6 6-16,-7-6 3 0,6 0 6 0,4-6 2 0,-5 6 1 0,2-4 1 0,0-1 1 15,1-4 0-15,6 5 0 0,-8-8 3 0,8 3 1 0,-7-6 3 0,6 6 4 16,1-7 0-16,-9 1 1 0,10 1 2 0,-2 1 2 0,-6-3 1 0,8 1 3 16,-8-3 3-16,6 3 2 0,-6-6-1 0,0 8 1 0,0-8-2 0,1 6-2 0,-2-3-4 15,1-1-2-15,-6-2-4 0,5 2-2 0,1-1-7 0,-5 1-2 0,-2-5-6 16,6 3-1-16,-3 2-2 0,-4-5-2 0,1 3 1 0,-6 3 0 0,7-7 1 15,-7 6-2-15,5-2 1 0,-5 7-3 0,0-5 1 0,0 1-2 0,0 2-1 16,0 1 0-16,0 1-1 0,0-2-2 0,0 1 1 0,-5 6-1 0,5-4-1 0,0 1 1 16,0-2-4-16,0 4 1 0,-7 1 0 0,7 0 1 0,0-1 0 0,0-1 0 15,0 7 1-15,-6-7 0 0,6 7 2 0,0-5 2 0,0 3 0 0,0 2 3 16,0 4 0-16,0 0 2 0,-5-6-2 0,5 6-4 0,0 0-6 0,0-5-6 0,0 5-7 16,0 0-8-16,0 0-3 0,0 5-7 0,-9-5-1 0,9 6-2 0,0-2-1 15,-7 2-5-15,7-1 1 0,-5 3-2 0,5 3 3 0,-6 4 3 0,6 0 4 16,-8-2 7-16,3 2 6 0,5 6 7 0,-8-3 7 0,3 1 3 0,-2 2 1 0,0 3 1 15,0-5 0-15,7 5 0 0,-6-3-1 0,-1 3 0 0,2-5-1 16,5 6 1-16,-9-7 1 0,4 3-2 0,5 0 2 0,-5-3-1 0,5 1-1 0,0-4 1 16,0 4-1-16,-8-4 2 0,8 5 0 0,0-6 2 0,0 0 0 0,0 1 3 15,0 1 1-15,8-2 0 0,-8 2 0 0,0-7 2 0,0 6 1 0,5-2-1 0,-5-2 3 16,5 4 1-16,4-5 3 0,-9-1 0 0,5 0 1 0,-5 6 0 0,7-9 0 16,-1 4 4-16,1-5-1 0,-7 3 6 0,7-3-1 0,0-5 3 0,-2 6 4 15,3-6 0-15,5 0-1 0,-7 0 0 0,-1 0-2 0,11-6-1 0,-5 1-1 16,1 1 2-16,4 0-4 0,-5-7 0 0,2 1-5 0,7 1-2 0,-8-2-4 0,8 2 1 15,-6-5-3-15,6 3-1 0,-8-4-4 0,8 2 2 0,-7-2 2 0,5 0-1 16,-4 0 2-16,4-4-1 0,-2 4 3 0,3-5 3 0,-6 1 3 0,-1 0 2 0,2-5 1 16,-1 3 1-16,0-3 0 0,-2-1-1 0,5-5 3 0,-3 8-3 15,-3-4 0-15,4-2 0 0,-7 3-1 0,-1-5-1 0,1 6 0 0,7 0-2 0,-14-1-2 16,5 6 0-16,2-2-1 0,-7 3 1 0,0-1 1 0,0 4 2 0,0 0-1 0,0 0 0 16,0 0 1-16,-7 5-1 0,7 1-3 0,-5 4-2 0,5-5-5 0,-8 5-6 15,8 5-5-15,-6-4-7 0,6 4-7 0,-7 0-4 0,1 0-6 0,6 4-3 16,-7 1-3-16,2-1-2 0,-9 7-2 0,9-2 0 0,-3 1 0 0,3 5 0 15,-11 0 2-15,11 0 4 0,-1 0 4 0,-7 4 6 0,5-1 3 0,3 3 5 16,-2 3 1-16,0 1 1 0,2-1 2 0,-2 1 1 0,7-1 2 0,-8 1 2 0,3-1 0 16,5 0 1-16,0 1 1 0,-8-1 2 0,8 0 0 0,0 0 0 0,0-3-1 15,0 2 2-15,0-2 2 0,0-3 0 0,0 3-1 0,0-6 4 0,8 4 0 16,-8-5 1-16,0 5-4 0,5-4-3 0,3 0-7 0,-8 0-4 0,7 0-11 16,-2-1-6-16,2 0-11 0,0 1-16 0,-2-5-13 0,-5 5-16 0,8-6-13 0,-3 0-16 15,3 3-18-15,-2-9-17 0,-1 3-17 0,3 0-20 0,-8-2-19 0,8 1-16 16,-3-5-28-16,3 4-36 0,-8-4-43 0,5-4-47 0,0 4-45 0,-5-5-36 0,9 1-4 15,-9-2 14-15,5 0 24 0,-5 3 30 0,0-9 32 16,0 9 36-16,-5-8 38 0,5 3 39 0,-9-3 44 0,4 1 49 0,0 1 55 0,-3-2 71 0</inkml:trace>
  <inkml:trace contextRef="#ctx0" brushRef="#br0" timeOffset="22648.98">12400 5036 100 0,'-7'-9'173'0,"2"0"54"0,-2-1 45 0,-1 4 42 0,3-3 43 0,-9 0 43 16,9-2 43-16,-2 7 38 0,-2-6 37 0,4 5 31 0,5-4 28 0,-6 3-70 16,6 6-126-16,0 0-71 0,0-4-43 0,0 4-31 0,0 0-24 0,0 0-25 15,0 0-25-15,0 0-28 0,0-6-27 0,0 6-27 0,0 0-19 0,0 0-14 16,6-5-13-16,-6 5-10 0,5 0-11 0,-5-4-8 0,9 4-8 0,-2 0-9 0,4-5-5 15,-3 5-19-15,12 0-16 0,-8-4-26 0,0 4-28 0,9 0-39 0,-2 0-41 16,2 0-80-16,-2 4-96 0,-1-4-93 0,8 0-85 0,-7 0-32 0,10 0-5 16,-11 0 12-16,8 0 19 0,-7-4 33 0,8 4 40 0,-7-6 44 0,-1-3 51 0,1 0 57 15,-1-3 61-15,0 3 79 0,-6-1 84 0</inkml:trace>
  <inkml:trace contextRef="#ctx0" brushRef="#br0" timeOffset="23169.26">12836 5325 0 0,'0'6'33'0,"0"-2"147"0,0 1 79 0,0-5 52 0,0 0 41 0,0 0 24 0,0 0 21 15,8-5 16-15,-8 1 15 0,0-2 15 16,0 2 19-16,0 4 22 0,5 0 25 0,-5-6-114 0,0 6-192 0,6 0-90 0,2 0-40 0,-8 0-21 0,5-5-5 15,-5 5 0-15,8 0 4 0,-1 0 8 0,-2-4 3 0,2 4 0 0,-2-5-4 0,2 5-7 16,7-6-13-16,-7 6-9 0,4-4-7 0,5 4-6 0,-5-5-8 0,10 5-11 16,-9-4-17-16,7-1-23 0,1 5-31 0,0-4-44 0,0 4-54 0,-1-6-107 15,7 6-133-15,-7-6-61 0,8 2-28 0,-7 4-3 0,-1-5 5 0,7-1 16 0,-8 2 19 16,3-1 29-16,-8 1 36 0,6-5 44 0,-6 3 51 0,8-3 61 0,-16 3 67 0</inkml:trace>
  <inkml:trace contextRef="#ctx0" brushRef="#br0" timeOffset="23543.91">13722 5002 0 0,'12'0'58'16,"-4"-3"166"-16,-8-3 87 0,5-3 61 0,3-2 42 0,-8-3 36 15,6 0 27 1,-6-7 22-16,7-2 22 0,-1-3 20 0,1 4 19 0,-7 7 19 0,13-6 18 16,-13 6-136-16,6 6-229 0,-1-7-107 0,4 7-42 0,-9 0-20 0,0-6-10 15,0 6 1-15,0 2 2 0,0-2 4 0,-9 0 1 0,4 3 3 0,-1-3-3 0,-1 5-2 16,1-1-2-16,-1-1-11 0,-6 3-14 0,7 3-11 0,-7 0-7 0,5 0-5 15,3 0-4-15,-9 0-4 0,2 3-5 0,4-3-3 0,-4 6-5 0,0-1-2 16,-4 5-2-16,11-1-2 0,-6 0-3 0,-5 0 0 0,11 3-2 0,-8 1 2 16,0 2 1-16,5 0 1 0,3 4-1 0,-1-4 1 0,-2 6-1 0,3-6 2 0,-3 3 3 15,8 1 2-15,-7 2 1 0,7-8 2 0,0 8 3 0,0-7 2 0,7 5 0 16,-7-4 2-16,8 0-3 0,-8 4 2 0,5-4 3 0,3 0 4 0,-2 0 0 0,7-2 1 16,-5 2 0-16,3 0 1 0,1-5 1 0,4 4 0 0,-5 1 1 0,2 1-1 15,7-7 0-15,-8 0 0 0,8 6 3 0,-6-6-1 0,-1 3-2 0,6-3-1 16,-6 0-1-16,0 1-3 0,0-1 1 0,-8-3 1 0,11 4-2 0,-11-5 0 15,3-1 1-15,-8 1-2 0,5-1 0 0,-5-4 1 0,6 6 4 0,-6-6 2 16,0 0 2-16,-6 5-3 0,6-5-4 0,0 0-16 0,-5 4-17 0,-3-4-26 16,3 0-21-16,-11 0-28 0,11 0-29 0,-8 5-30 0,0-5-36 0,0 0-51 0,-6 0-59 15,6 0-95-15,-6 0-108 0,4 0-42 0,-4 0-5 0,6-5 17 0,0 5 32 0,-5 0 37 16,4-4 39-16,1-1 43 0,0-1 45 0,5 2 48 0,-3-1 50 0,3 1 59 16,3-5 63-16</inkml:trace>
  <inkml:trace contextRef="#ctx0" brushRef="#br0" timeOffset="24872.66">14132 4935 0 0,'7'4'38'0,"4"-4"162"15,-3 0 104-15,0 0 72 0,-3 0 55 0,-5-4 41 0,0-2 34 0,7 1 29 0,0 1 24 16,-2-5 21-16,-5 3 20 0,0 2 20 0,0-1 15 0,0 5-130 0,0 0-214 16,0 0-126-16,0-6-82 0,0 6-44 0,0-3-22 0,0 3-11 0,0 0-9 0,-5 0-5 15,-2-7-6-15,7 7-2 0,-7 0-3 0,7 7-3 0,-5-7-2 16,-3 3-6-16,0-3-5 0,8 6-2 0,-5-1-3 0,-1-1 0 0,-1 6 3 0,2-5 3 15,-4 4 1-15,9 1 6 0,-5 1 4 0,-2-2 1 0,7 5 4 0,-6-3-1 16,1 4 0-16,5-6-5 0,-9 4-3 0,9 2-8 0,0-3-6 0,0 3-8 16,0-6-6-16,0 4-5 0,0-2-2 0,0-1 0 0,9 5-1 0,-9-6 3 15,5 0 1-15,1-3 1 0,1 3 7 0,-2-3 5 0,9 4 8 0,-7-5 10 0,4-1 6 16,-3-4 10-16,5 4 7 0,1-4 5 0,6 0 4 0,-8-4 0 0,0 4 2 0,9-4-1 16,-10-1 3-16,10-5 2 0,-8 4 5 0,8-3 10 0,-10-2 9 15,10-2 12-15,-9 3 11 0,2-1 11 0,-1-4 9 0,-8 6 10 0,9-1 6 0,-9-5 7 16,3 6 2-16,-8-6 0 0,7 2 1 0,-7-2-4 0,0 0-4 0,0 0-6 15,-7 0-13-15,7-4-11 0,-8 4-13 0,3-4-11 0,-1 5-13 0,-7-2-10 16,5 1-13-16,-5 0-9 0,2 0-6 0,-4 6-2 0,2 0-2 0,2 3-4 0,-10 2-3 16,8 4-5-16,-1 0-4 0,-4 4-3 0,5 2-1 0,0 3-1 0,-1 0 2 15,2 3 0-15,-1 3 2 0,-1-2 4 0,1 8 2 0,0-7 0 0,7 5 5 16,-6-4-2-16,3 4-3 0,-3 0-3 0,6 1-8 0,1-5-9 0,-4 4-6 16,2 2-8-16,7-3-6 0,-5-3-7 0,5 0-4 0,0 0-3 0,-7-1-2 0,14 0-2 15,-7 1 0-15,0-5 3 0,5 1 7 0,2-3 7 0,2 3 9 0,-4-8 2 16,1 3 4-16,6 0-1 0,2-3-4 0,-1 3-4 0,0-6-4 0,0 6-14 15,6-6-13-15,1 0-17 0,-1 0-18 0,8-6-33 0,-1 6-39 0,1 0-41 16,-2-6-44-16,1 3-31 0,6-3-24 0,-5 0-10 0,-1-3 0 0,6 4 9 0,-6-3 12 0,1 3 14 16,-1-5 17-16,-1-1 19 0,-5 7 23 0,0-7 41 0,-1 2 49 0,2-1 55 15,-11 1 55-15,4-1 49 0,1-1 49 0,-10 2 44 0,2-1 45 0,0-5 38 16,-7 6 36-16,0-6 36 0,0 6 36 0,0-7 39 0,-7 1 38 0,7 1 23 16,-7 4 16-16,2-3-5 0,-3-2-21 0,1 0-27 0,-7 0-35 0,9 6-33 0,0-7-35 15,-3 2-22-15,3 1-15 0,-3 1-15 0,2 3-12 0,-1-6-15 0,1 9-16 16,6-3-18-16,-7 0-18 0,7 5-15 0,0-2-13 0,0 0-12 0,0 6-10 0,0-4-11 15,0-1-13-15,7 5-10 0,-7-5-12 0,0 5-9 0,6-4-11 0,1 4-3 16,-1 0-5-16,2-6 0 0,-3 6 0 0,3 0-1 0,2 6 2 0,-1-6-1 16,3 4 3-16,1 6-2 0,1-6 3 0,-1 8 2 0,0 1-3 0,-2-4 4 15,5 6 1-15,-4 6 2 0,-1-6 0 0,-3-2 1 0,0 8 3 0,3-6 2 16,-3 3 1-16,-8 3 1 0,5-2 2 0,-5-1 1 0,8-3-3 0,-8 4 3 0,0 2 0 16,-8-6-5-16,8 0-5 0,-5 3-3 15,5-2-6-15,-8-1-3 0,2-6-4 0,6 0 1 0,-5 6-4 0,-3-9 2 0,0 4 0 0,3-5 2 0,-1-1 0 16,6 0 3-16,-7 1 3 0,2 1 4 0,5-6 7 0,-9 3 10 0,9-3 6 15,-7 0 5-15,2 0 4 0,5 0 2 0,0 0 6 0,-6 0-2 0,6 0 1 0,-7-3 0 16,7 3 0-16,-6-6 1 0,6 6-1 0,-8 0-2 0,8-5-2 0,0 1-4 16,0 0-6-16,-5-1-8 0,5 5-2 0,0-10-6 0,0 4-4 0,0 1-3 15,0-5-5-15,0 5 0 0,0-4-2 16,5-1-2-16,-5 1 2 0,8-7 0 0,-2 7 2 0,-6 0 3 0,13-6 5 0,-8 0 4 0,2 0 2 0,7-4 2 0,-7 4 0 16,4 0 1-16,5 0 1 0,3 2-2 0,-6-2 1 0,-1 0-1 15,0 6-3-15,8-1-2 0,-6-1-1 0,-2 1-3 0,8 5-2 0,-8 1-2 0,4 4 1 0,2 0-1 16,-4 0 2-16,-2 4 0 0,0 1 0 0,3 2 2 0,-2 2 1 0,-2 0 1 15,-3 1 1-15,-1 4-1 0,5 2 3 0,-5-2 0 0,-2 0-1 0,-5 0-9 16,8 1-11-16,-2 1-16 0,-6 2-12 0,7-3-15 0,-7 0-16 0,6 0-12 0,-6 0-8 16,7 0-5-16,-1-1-3 0,2 0 1 0,-3-4 0 15,3 1 0-15,2-1 4 0,-1-5 9 0,3 3 12 0,7-3 16 0,-6 1 14 0,8-3 15 0,-8-3 16 0,6 0 12 16,-1 0 7-16,3 0 6 0,5-3 0 0,-6 3 2 0,5-6-1 0,-6 1 4 16,8-3 3-16,1 3 4 0,-4-1 4 0,3-4 3 0,-2 5 3 0,-6-5 6 15,8 1 6-15,-7 0 6 0,4-1 11 0,-3 5 9 0,-2-11 8 0,-4 7 12 16,4 0 11-16,-6 0 10 0,-1-3 5 0,-5 3 3 0,0-1 6 0,-1-4 3 15,1 4 0-15,-7 1-3 0,0-6-3 0,0 4-8 16,-7-3-8-16,7 0-8 0,-13 4-10 0,6-5-10 0,0 6-12 0,-6-6-12 0,0 6-12 0,2-3-10 0,-10 8-10 16,8-5-6-16,-1 9-8 0,-4-6-3 0,5 6-7 0,-7 0-1 0,8 6-2 15,-3-2-3-15,-4 1 0 0,14 4-2 0,-15 1 0 0,13 1-1 0,-5-1 2 16,-4 3 2-16,11 2-2 0,-1-4 4 0,-6 2-1 0,3 2 3 0,4 6 2 0,-2-6 1 16,1-2 5-16,6 2-2 0,-5 0 0 0,5 0 2 15,-9-2-1-15,9 2 1 0,-7-4 0 0,7 3-2 0,0 0-1 0,0-4-4 16,0 5-2-16,0-4-6 0,7 2-2 0,-7-4-6 0,0 3-2 0,9-3-4 0,-4 1-4 0,1-1 0 15,1-4-5-15,-2 5-2 0,4-5 1 0,-2-1-2 0,4 2 0 0,2 0 4 0,-5-6 3 16,4 4 6-16,7-4 2 0,-6 0 4 0,1 0 6 0,6 0 2 16,-1-4 5-16,2 4 3 0,-10-6 3 0,10-4 4 0,-3 5 2 0,3-5 6 0,-2 5 6 0,6-8 11 15,-11 1 9-15,5-3 11 16,-1 1 7-16,3 1 9 0,-3-3 5 0,-4-4 4 0,7 1 5 0,-8 0 2 0,0-1 4 0,6-5 3 0,-7 6 3 0,-3-5-2 16,1 0-7-1,-2-6-8-15,5 0-10 0,-7 2-7 0,1-6-9 0,-7-2-6 0,6 3-4 0,-6-1-3 0,0-6-1 0,0 7-2 0,-6-3-2 0,6 2-2 16,-7 1-5-16,1 3 1 0,6 7-4 0,-8-3 2 0,3 7 0 0,-3 0-3 0,3 4 0 15,5 0-7-15,-5 10-7 0,-4-4-6 0,9 9-6 0,-5 0-2 16,-2 5-2-16,-1-1-2 0,3 5 0 0,-1 6 2 0,-2 0 5 0,-4 4 3 0,6 7 0 16,-8-2 3-16,2 4 1 15,3 2 8-15,-1 5 7 0,2-2 5 0,3 3 4 0,-3 3 2 0,0-6 1 0,3 5-1 0,-1-2 4 16,6-3 0-16,0 2-5 0,0-5 1 0,0-2-1 0,0-2 0 16,0-4-3-16,0 5 1 0,6-9-2 0,-1 1 0 0,3 2 0 0,0-6-2 0,-3 3-2 0,3-3-9 0,-3 1-13 0,0-3-16 15,4-2-20-15,-4 4-23 0,2-6-22 0,-1 1-28 0,2-1-28 0,-2-4-40 16,1 5-51-16,-2-1-69 0,-5-3-76 0,8 0-96 0,-8-2-103 0,6 1-32 15,-1-1 2-15,-5-4 18 0,0 0 34 0,0 0 37 0,8 0 41 0,-8-4 46 0,0-1 48 16,7 1 57-16,-7-2 61 0,0-4 73 0,0-1 74 0</inkml:trace>
  <inkml:trace contextRef="#ctx0" brushRef="#br0" timeOffset="25376.9">16744 4773 1 0,'0'-10'96'0,"0"0"68"0,0-3 45 0,0-2 35 0,0 4 29 0,0-2 29 0,0-2 30 15,0 6 29-15,0-7 28 0,0 5 28 0,0-2 29 0,0 4-13 0,0-3-37 16,7 3-68-16,-7-1-90 0,0 1-38 0,0 0-13 0,0-3-1 0,6 3 2 0,-6 0-3 15,0 3-4-15,0-3-5 0,0 5-8 0,-6-1-10 0,6-2-12 0,0 4-14 16,0-3-12-16,-7 1-13 0,7 1-13 0,-5 4-14 0,-4 0-17 0,2 0-13 16,2 0-13-16,-1 4-14 0,-7 1-9 0,5 4-10 0,-4-2-8 0,0 2-5 0,-3 6-1 15,1-6-1-15,4 6 0 0,-4 0 1 0,1-2 3 0,6 8 2 0,-7-1 3 16,9-1-1-16,-8 0 1 0,8 2 2 0,-4 3 0 0,2-5 1 0,2 5 2 16,-3 1-1-16,2 4 1 0,1-4-1 0,5-1 2 0,-8 1-2 0,8 3 1 15,0-2-2-15,0-3-2 0,0 3-9 0,0-4-13 0,0 8-13 0,8-5-18 16,-8-1-21-16,5 1-23 0,1 4-29 0,2-4-31 0,-3-1-33 0,11 1-35 0,-11-1-51 15,8-3-54-15,1 1-83 0,-2-2-90 0,1 0-31 0,-7 0-5 0,7-5 17 16,6-1 27-16,-12 0 34 0,6 1 37 0,1-6 45 0,-1 1 46 0,0-4 48 0,-2-1 47 16,5-5 59-16,-4 0 60 0</inkml:trace>
  <inkml:trace contextRef="#ctx0" brushRef="#br0" timeOffset="25834.86">17075 5018 0 0,'8'-19'64'0,"-8"-2"107"16,6 2 59-16,-6-1 50 0,0 5 40 0,0-4 41 0,0 4 36 0,0 0 34 15,0 2 29-15,0 4 24 0,0-3 21 0,0 9-7 0,0-3-20 0,0 6-101 16,0 0-146-16,0 0-68 0,0 0-28 0,0 0-19 0,0 0-15 0,0 6-13 0,0-3-12 16,0 3-9-16,7 3-6 0,-7 1-3 0,0 4 3 0,6 2 2 0,-6-1 1 15,0-2 4-15,0 8 0 0,0-7-6 0,0 5-7 0,0 2-8 0,0-2-10 16,0-1-6-16,0 3-6 0,0-6-7 0,0 3-6 0,-6 3-6 0,6-2-5 0,0-4-6 16,0 4-6-16,0-4-9 0,0 0-4 0,-7 0-5 0,7 0-7 0,0-6-8 15,0 0-4-15,7 1-5 0,-7-1-3 0,0 3-3 0,0-8-2 0,0 1 2 16,0-1 1-16,0-4 7 0,0 0 8 0,0 0 11 0,0 5 13 0,0-5 11 15,0 0 8-15,0 0 6 0,0 0 7 0,0 0 6 0,0-5 4 0,0 1 9 16,0-5 10-16,-7 3 10 0,7-4 9 0,0-1 3 0,0 2 1 0,-6 0-3 0,6-7-4 16,0 7-1-16,-8-6 0 0,3 2 1 0,5-8 2 0,-8 6 1 0,8-3 1 15,-5 3-6-15,5-6-4 0,-7 2-8 0,7 1-8 0,-7-9-4 0,7 8-5 0,0 1-3 16,0-7-2-16,0 1-3 0,0 0-6 0,0 0 1 0,0-1-1 0,7-5-4 16,-7 6-4-16,7-1-1 0,-7 1-3 0,5 0-2 15,3 3-3-15,-8 2-1 0,5 4-3 0,3 0-1 0,-2 0 1 0,1 2-4 0,-1 4 2 0,7-3-3 16,-5 8 1-16,-3-1 0 0,0-1-1 0,9 2-3 0,-7 4 4 0,6 0-1 15,1 4 2-15,-2-4 3 0,2 6 1 0,-1 3-1 0,1-3 3 0,-4 4 0 16,3 0 0-16,3-2 1 0,-5 7 1 0,-4-3 1 0,6 2 1 0,0-4 2 0,-6 3 4 16,0-2 3-16,-2-1 1 0,3-1 2 0,-3 6 2 0,-5-6 4 0,0 0 3 0,0 3 6 15,0-3 0-15,0 1 3 0,-5-1 3 0,5 6-3 0,-8-6 0 0,3 3-12 16,-9-3-19-16,7 0-23 0,-6 7-27 0,0-7-33 0,2 0-33 0,3 1-41 16,-13-1-44-16,16 2-47 0,-14-1-49 0,6-1-76 0,-1 0-87 0,2 1-62 15,-2-5-52-15,1 4-5 0,1-3 18 0,3 0 33 0,-1-3 40 0,-3 3 47 0,5-6 46 0,2 0 51 16,-1 6 53-16,1-6 54 0,-2 0 56 0,3-6 69 0,5 6 81 0</inkml:trace>
  <inkml:trace contextRef="#ctx0" brushRef="#br0" timeOffset="26040.87">17434 4759 0 0,'21'-6'132'0,"-3"-3"118"0,3 5 75 0,-9-8 59 0,8 3 47 0,-8 4 38 0,-5-8 38 0,5 7 30 0,-4-3 31 0,5 0 26 15,-7 2 23-15,-1 2-9 0,11 1-29 0,-11-1-132 0,2 5-187 0,4 0-96 16,-2 0-46-16,3 0-28 0,-6 5-12 0,2-1-11 0,-3 8-13 0,3-9-3 15,4 12-5-15,-5-6-4 0,0 6-3 0,-7 1-5 0,6 2-6 16,1 2-2-16,-7 0-2 0,5 4-3 0,-5-3-5 0,-5 3-16 0,5 1-21 0,-7-1-36 0,1 4-43 16,-8-4-57-16,2 0-63 0,-1 3-93 0,-1 1-105 0,-7-4-93 0,10 0-80 15,-10-3-29-15,-4-2-4 0,6 0 10 0,0 2 22 0,-1-8 34 0,1 1 45 0,-2 1 56 16,3-3 61-16,4-3 70 0,-4 0 70 0,-3-5 84 0,2 2 85 0</inkml:trace>
  <inkml:trace contextRef="#ctx0" brushRef="#br0" timeOffset="27039.42">17778 2811 62 0,'-10'4'119'0,"-4"5"22"0,-1-4 11 0,4-5 9 0,-2 4 8 0,0-4 20 0,6-4 25 0,-7 4 24 0,9-5 27 16,-3 5 26-16,3 0 26 0,-3-4-46 0,8 4-89 0,-6 0-30 0,6 0 0 16,-5-5 17-16,5 5 27 0,0 0 18 0,0-4 18 0,0 4 0 0,0-6-5 15,0 6-9-15,-7 0-12 0,7 0-10 0,7-6-12 0,-7 6-14 0,0-3-15 16,0 3-17-16,0 0-17 0,0-6-16 0,5 0-17 0,-5 6-15 0,6-4-14 16,2 4-12-16,-3-5-13 0,3 0-10 0,-3 5-7 0,9-4-6 0,-1 0-2 15,-1-2-4-15,7 0 0 0,-4 3-1 0,4-3 6 0,7 6 0 0,-6-5 3 0,0 1 3 16,4 4-1-16,2-6 3 0,3 1-1 0,3 5 4 0,-1-4 0 0,1 4 1 15,7-6-1-15,-7 3 0 0,16 3 1 0,-9-6-1 0,5 6 1 0,2-4-2 16,6 4 1-16,-5-6-4 0,11 1-1 0,-5 5-2 0,5-4-2 0,0 4-2 0,0-6-1 16,8 1-3-16,0 5 1 0,-3-4-1 0,10 4-2 0,-2-5 0 0,-5 1-2 0,13 4 1 15,-8-6-1-15,6 6 3 0,1-4 1 0,-6-1 6 0,6 5 1 16,1-6 2-16,6 3 2 0,-9 3 2 0,9-6 3 0,2 0 2 0,-9 6 5 0,6-4 1 16,-1-1 0-16,3 5-4 0,-2-4-4 0,1-1-3 0,0 5 4 0,-2-4 2 15,4 4 8-15,3 0 3 0,-6-6-3 0,8 6 1 0,-7 0-3 0,7 0-6 16,0 0-2-16,-2 0-2 0,-7 0-3 0,9 0 3 0,-7 0 4 0,7 6 2 0,-8-6-4 15,0 0-5-15,1 4-13 0,-6-4-4 0,5 0-4 0,-5 5 2 0,-2-5-1 16,1 4-2-16,-7-4 0 0,8 5 1 0,-8-5 2 0,1 4 1 0,-1-4 0 0,-5 6 0 16,-1-6-2-16,1 6-2 0,-8-3 0 15,0-3 1-15,0 6 1 0,2-6 1 0,-9 5-1 0,1-1 2 0,-4-4 0 0,-4 6 0 0,2-6-1 0,-7 4 2 16,0-4-1-16,-7 0 3 0,1 5 1 0,-6-5 1 0,-3 0 2 0,-3 0 1 16,-3 0-2-16,-4 0 2 0,-1-5 2 0,1 5 3 0,-7 0 2 0,-2 0 4 15,-5 0 5-15,8-4 0 0,-8 4-2 0,0 0-5 0,0 0-7 0,0 0-4 0,-8-6-7 16,8 2-8-16,-5 4-10 0,-2-5-14 0,0-1-19 0,7 6-21 0,-7-3-22 15,-6 3-23-15,8-6-23 0,-4 6-24 0,4-6-18 0,-2 6-22 16,-5 0-20-16,5 0-18 0,-1 0-19 0,3 6-21 0,-1-6-22 0,-2 6-31 0,3-6-37 0,-2 3-45 16,-1 3-46-16,8-1-5 0,-5-1 16 0,-2 2 25 0,7-2 33 0,0 1 35 15,0-5 38-15,0 0 35 0,0 0 37 0,0 4 41 0,0-4 42 0,0 0 50 0,0 0 64 16</inkml:trace>
  <inkml:trace contextRef="#ctx0" brushRef="#br0" timeOffset="27339.64">23413 2507 0 0,'-6'-6'33'0,"-6"-3"145"0,3 5 76 0,2-7 54 0,-4 7 41 0,4-7 32 0,1 2 26 0,-7-1 25 0,13 1 21 0,-7 0 22 16,0-3 20-16,2 3 21 0,5 3 21 0,-7-1-116 0,7 1-189 0,0 1-88 0,-8 1-34 15,8-2-14-15,0-4 0 0,0 10 1 0,-5-5 4 0,5-1 6 0,-8 3 3 16,8-3 2-16,0 2-2 0,0-1-2 0,0 5-7 0,-6 0-9 0,6 0-11 16,0 0-15-16,0 0-13 0,0 0-15 0,0 0-19 15,0 0-12-15,0 0-12 0,0 0-9 0,6 0-7 0,-6 0-3 0,8 5-5 0,-3-1-1 0,3 5 0 0,4 2 3 16,2-1 2-16,-1 0 3 0,0 4 7 0,5 1 7 0,3 1 8 0,6-2 3 15,-3 5 4-15,3-4 1 0,-2 4 1 0,2 0 0 0,-1 1 0 0,0-1-3 16,1-4 0-16,-3 6 0 0,5-2-1 0,-11-1-1 0,8-3-3 0,-7 6-2 0,-6-8-4 16,0 2-2-16,0 6-5 0,0-8 1 0,-7 2-3 0,2-4 3 0,-3 4 2 15,-5-2 4-15,0-4 3 0,-5 6 3 0,-3 1 3 0,2-7 1 0,1 6 2 16,-10 0 3-16,3 0 3 0,-8-2-6 0,1 2-4 0,6 0-16 0,-8 4-18 0,-5-4-25 16,7-1-26-16,1 2-31 0,-3-1-33 0,-6-1-35 0,9 6-39 0,-3-6-67 15,2 5-80-15,-1-4-81 0,1 0-81 0,1 4-24 0,-1-4 5 0,-2 0 23 16,3 0 30-16,-3 0 40 0,2 0 39 0,-1-6 45 0,1 1 44 0,-2-1 51 0,2-4 50 15,6 5 67-15,-5-4 72 0</inkml:trace>
  <inkml:trace contextRef="#ctx0" brushRef="#br0" timeOffset="28240.53">27289 1856 45 0,'-21'-3'125'0,"-5"-7"40"0,2 5 31 0,-3-5 22 0,-1-1 17 16,4 2 14-16,4-1 13 0,-7 1 14 0,3 0 16 0,3-3 15 0,3-1 15 15,-3 4-49-15,1 3-91 0,0-3-58 0,9-3-42 0,-9 8-21 0,6-5-5 16,1 4 0-16,-6-1 5 0,6 2 5 0,-8-1 4 0,11 1 3 0,-11-2-1 15,8 6-3-15,-6-6-3 0,-2 6-1 0,3-3-1 0,-1 3 0 0,-10 0 2 16,11 0 0-16,-8 0 0 0,-1 0-1 0,3 3-5 0,-3-3-1 0,-6 6-1 16,6 0-4-16,-5-2-1 0,1 1-2 0,-3-1-2 0,2 2 1 0,-7 3-3 15,7-4-1-15,-7 5-2 0,-1-1-2 0,1 3-3 0,0-3-3 0,1 4-1 0,-2-1-2 16,-6 2-4-16,1 0-1 0,5 0 0 0,-5 2 3 0,-1 2 2 0,8-3 1 16,-2 6 4-16,-4 3 0 0,5-5 1 0,-2 6 0 0,2-1 3 0,8 0 2 0,-9 6 0 15,7 0 3-15,1 4 1 0,6 0 2 0,-6 5 2 0,5 1-2 0,1 2 0 16,0-2-3-16,-1 9-3 0,2-1 1 0,-2-3 2 0,8 4 1 0,-2 0-2 0,3 0 0 15,-3 0 6-15,10-1 1 0,-2 1 1 0,-7-1 1 0,13 1-2 16,-6 4-3-16,6-4-2 0,2 5-2 0,-4-5-1 0,9 5-4 0,0 0-5 0,-5-1-2 16,10-4-4-16,-5 5-4 0,9 1-2 0,-4-3-8 0,2-3-5 0,1-1-3 15,4 7-1-15,0-7 1 0,4 7 0 0,0-3 2 0,5 2 2 0,-3 2-3 16,9 2 2-16,1-4 0 0,-4 4 0 0,3-4 2 0,6 4 0 0,-1 1 0 16,7-1-1-16,-7-4 0 0,14 4 0 0,-7-4-2 0,5-1 1 0,9 1-1 0,0 1 0 15,0-7-1-15,4 1 1 0,10 0 0 0,-10-9-1 0,9 2-4 0,5-8 0 16,0 2 0-16,3-8 3 0,-3-2-2 0,0-7 2 0,6-4-3 0,1-5-1 0,2-1-1 15,-2-4-1-15,6-5-1 0,-4 0-2 0,-4-5 2 0,9 1 1 0,-6-7 1 16,-3 1 0-16,3-4-1 0,0 0-1 0,0-7 2 0,-1-3-1 0,-6 0 2 16,4-6 1-16,3-4 0 0,-8 1 5 0,0-1 1 0,1-6-3 0,-6-5 1 15,-1 2-2-15,1 0-1 0,-3-2 0 0,3-9 2 0,-8 5 0 0,2-5-2 0,-9 1 2 16,3-5-1-16,-3 0 1 0,-7-2-2 0,4 2-1 0,-9 0 0 0,1-7 3 0,-8 6 2 16,-7 1 3-16,1-1-2 0,-6 1 5 0,1 4-1 0,-11 0 1 0,-2 1 1 15,-3-1-3-15,-5 0 0 0,-5-5-1 0,-3 1-3 0,-2 4 1 16,-11-8 0-16,1 2-5 0,-6 1-2 0,1 1-4 0,-7-5-1 0,-8 3-4 0,1 2-2 15,-9 4-3-15,4-5 0 0,-7 7-2 0,-3-2 2 0,-2 5 0 0,1-6 0 16,-9 7-3-16,4-1 1 0,-3 5 3 0,-3-1 1 0,1 3-5 0,-1 2 0 0,-6 6 2 16,9 1-2-16,-8 3-1 0,-3 6 0 0,3-1-3 0,0 6 0 0,-3-2-4 15,-2 6-1-15,5 6-6 0,-3 0-5 0,-2 3-11 0,4 3-7 0,-6 3-7 16,7 0-9-16,-1 3-8 0,-6 3-10 0,6 3-10 0,1 0-8 0,5 6-13 16,-6 1-11-16,8-3-12 0,-3 7-9 0,2 1-9 0,7 1-3 0,-1 5-4 15,0 1-6-15,14-4-2 0,-6 6-5 0,4 4-7 0,8-4-18 0,-1 4-26 0,8 0-34 16,1 4-42-16,4-3-44 0,7 4-49 0,1 0-11 0,-2 4 9 0,10-3 16 0,4 5 21 15,2-2 26-15,-4-4 28 0,4 4 29 0,5 2 32 0,0-5 40 0,5 3 46 16,-5-4 50-16,9 1 64 0</inkml:trace>
  <inkml:trace contextRef="#ctx0" brushRef="#br0" timeOffset="28556.31">26343 3146 68 0,'9'-18'185'0,"-4"-3"77"0,0 2 55 0,-5 1 43 0,8-3 34 0,-8 2 33 0,0 4 32 0,0-6 30 16,0 8 24-16,-8-1 23 0,8-2 18 0,0 11-60 0,0-5-104 0,0 5-111 0,0 5-112 16,0 0-57-16,0 0-26 0,0 0-15 0,0 0-8 0,0 0-10 0,0 0-8 15,0 0-5-15,0 0-6 0,0 0 2 0,0 5 2 0,8-5 4 0,-8 10 1 0,0-5 6 16,5 4 3-16,-5 3 2 0,0 1 0 0,8 2 2 0,-8 6-2 15,8-3 0-15,-8 1 0 0,0 7-2 0,5-3-1 0,-5 3-4 0,6-3-4 0,-6 3-4 16,0 2-6-16,8-3-2 0,-8 4-5 0,0-4-3 0,0 3-2 0,5-4-4 16,-5 6-3-16,0-5 1 0,0-1-4 0,0 6-5 0,0-6-8 0,8 1-14 15,-8-1-17-15,0 0-23 0,0 1-24 0,0-1-37 0,5-5-37 0,-5 5-54 16,0-3-59-16,0 3-116 0,0-5-141 0,0 2-57 0,-5 3-20 0,5-11 5 0,0 8 20 16,0-6 28-16,-8-2 39 0,8-1 42 0,-5-3 46 0,5-9 53 0,-8 0 58 0,2 0 66 15,1-9 72-15</inkml:trace>
  <inkml:trace contextRef="#ctx0" brushRef="#br0" timeOffset="33009.58">27966 2018 0 0,'-13'0'22'0,"6"-4"30"0,-5-2 12 0,4 3 9 0,-5-3 5 0,7-4 7 0,-6 5 6 0,3-1 10 0,4 2 8 0,-2-1 11 15,1 1 15-15,1-1-4 0,-3 1-17 0,0-2-11 0,3 0-10 0,5 3-2 16,-7-3 7-16,1 6 10 0,6-6 13 0,-6 2 13 0,-2-1 12 0,8 1 11 16,-7-1 6-16,7 1 2 0,-5-2-2 0,5 0-16 0,-6 3-24 0,6-3 0 15,0 6 11-15,-8-5 8 0,3 1 3 0,5 4-1 0,0-6-5 0,-8 6-7 16,3-5-9-16,5 5-6 0,0-4-10 0,-8 4-6 0,8-6-7 0,0 6-6 15,0 0-10-15,-6 0-8 0,6 0-10 0,0 0-11 0,0 0-12 0,0 0-9 16,0 0-9-16,6 0-5 0,2 0-6 0,-8 0 1 0,5 6 0 0,3-6 3 0,5 4 2 16,-7-4 3-16,6 5 2 0,2 1 6 0,-1-2 6 0,8-4 4 0,-10 5 8 15,15-5 2-15,-7 0 5 0,8 0 1 0,0 0 6 0,-3 0-4 0,8 0 0 0,2 0-2 16,0-5-2-16,4 5-1 0,-5-4-1 0,7-2 0 0,4 1-1 0,-4 1 1 16,5-2 0-16,0 6-1 0,7-3 2 0,-6-3-3 0,5-3-6 0,2 9-2 15,0-10-4-15,0 4-3 0,-3 6-1 0,3-5 0 0,-1 1 4 0,0-1 0 16,-6 1-1-16,6-2 0 0,-7 2 0 0,0-1 0 0,0-1-2 0,1 6 2 0,2-3 3 15,-11-3 0-15,10 6 4 0,-9 0-1 0,1-6 1 0,6 6 0 0,-6-4-3 0,8 4-1 16,-9 0-3-16,8 0 0 0,7 0-2 0,-8-5-1 0,8 5 0 0,-2 0-3 16,0 0-2-16,9 5-3 0,-1-5-2 0,-1 0-2 0,7 4-3 0,1-4-2 15,-2 6 0-15,8 0-8 0,0-3-11 0,-1 3-12 0,8-1-12 0,-2 5-10 0,2-6-8 16,-2 5-8-16,9 2-12 0,-9-7-10 0,1 7-10 0,2-1-7 16,-1-1-1-16,-8 0-9 0,7-3-14 0,-6 3 0 0,-8-3 6 0,6 3 10 0,-4-3 14 15,-8-2 8-15,8 1 1 0,-6-1 8 0,-2 1 11 0,-5-1 4 0,-3-4 3 16,3 6-8-16,-6-6-10 0,-3 6-8 0,-4-6-7 0,0 0-5 0,-17 3-3 0,12-3-4 15,-17 0-4-15,1 0-3 0,-4-3 0 0,-3 3-6 0,-5-6-9 0,-2 6-24 16,-5-6-30-16,0 2-36 0,0-1-37 0,0 1-38 0,-5-1-35 0,-2 1-9 0,0-8 2 16,2 9 8-16,-3-3 11 0,-4-3 15 0,-2-2 17 0,-4 1 25 0,4 7 25 0,-7-12 41 15,-2 5 43-15,2-1 50 0,-6-2 69 0</inkml:trace>
  <inkml:trace contextRef="#ctx0" brushRef="#br0" timeOffset="33969.87">26481 1144 85 0,'-7'-10'149'0,"0"5"41"0,7 1 32 0,-5-7 33 0,-3 2 32 0,1 5 31 0,7-6 31 0,-5 5 25 15,-2-5 18-15,7 4 19 0,0-3 16 0,-7 4-70 0,7-5-121 0,0 7-62 16,0-3-29-16,0-3-20 0,0 3-10 0,7 0-17 0,-7-3-16 0,0 3-16 16,0 3-18-16,7-1-6 0,-2-2-5 0,-5-3-3 0,7 3-5 0,1 0-1 0,-3 2-4 31,2-1-1-31,0 0 0 0,-2 5-4 0,2-4-1 0,7-2-3 0,-8 6-1 15,1-4 0-15,7 4-2 0,-9 0 0 0,8 0-1 0,0 0-1 0,0 4 0 16,0 2-1-16,1-6-1 0,-7 4-3 0,12 6-2 0,-14-6 1 0,10 8-3 16,-3-3 0-16,0 1-1 0,2-1-1 0,-1 6 1 0,0 0-1 0,0 0 1 0,-5-2-2 15,2 2 4-15,6 6-1 0,-11-8 1 0,9 7 0 0,-9-1 1 0,8 2-1 16,-6-6 2-16,0 4-3 0,-2-5-3 0,3 5-2 0,-8-4-1 0,7 0-1 16,-7 0-1-16,0-6 3 0,0 1-3 0,0 0 1 0,0-1-1 0,0-4 1 0,0 1 1 15,-7-2 2-15,7 1-1 0,-8 1 4 0,8-3 1 0,-5-3 3 0,-2 7 2 16,0-7 1-16,2 0 2 0,-3 0 0 0,3 0 1 0,-3-7 4 0,2 7 4 0,1-3 6 15,-11 3 4-15,11-6 5 0,0 1 4 0,-3 1 7 0,3-2 6 0,-3-3 5 16,8 4 6-16,-8-5 4 0,3 6 4 0,5-7 3 0,-6 2 4 0,6-1-5 16,0-5-5-16,0 6-8 0,0-6-7 0,0 0-7 0,0 2-6 0,6-8-9 15,-1 6-5-15,3-3-12 0,-8-3-8 0,13 2-8 0,-5 0-6 0,-3 4-8 16,9-5-4-16,-7 7-5 0,4-2 1 0,-3-1-1 0,5 5-2 0,-8 4-8 16,9-4-9-16,-1 7-16 0,-6-2-14 0,7 0-20 0,-4 6-21 0,-2 0-26 0,5 0-29 15,0 0-64-15,-7 6-73 0,7 0-76 0,0-2-74 0,-6 1-25 0,7 5-3 16,-9-1 17-16,3 0 23 0,3 3 29 0,-3-3 34 0,-8-3 38 0,5 3 39 0,2 0 45 15,-7-5 48-15,9 1 65 0,-9 5 72 0</inkml:trace>
  <inkml:trace contextRef="#ctx0" brushRef="#br0" timeOffset="34728.78">27257 1189 0 0,'-7'0'1'0,"-1"-6"106"0,2 0 64 0,-1 3 38 0,1-3 28 15,6 1 20-15,-5-5 17 0,5 7 23 0,0-3 24 0,0 2 26 0,0-7 25 16,0 7 27-16,-8-2 22 0,8 1-74 0,-8-4-126 0,3 5-66 0,5-2-30 15,-6 2-12-15,-1-1 0 0,7-1 1 0,-6 2 2 0,-2 4-10 0,8-6-12 0,-7 6-15 16,2-5-19-16,-1 5-15 0,6 0-12 0,-6 0-11 0,-1 5-8 16,-1-5-7-16,3 6-4 0,-9-2-6 0,9 2-3 0,-3 3-2 0,-4 1-2 0,3-5-1 15,-1 4 1-15,2 6-2 0,-5-5 4 0,7-1-3 0,-1 6 2 0,2-6 0 16,-4 6 1-16,4 1-2 0,-2-7 1 0,1 6 1 0,6 0 0 0,-5-6 0 0,5 6-2 16,-9-5 2-16,9 4 1 0,0 2-1 0,-7-7 0 0,7 0 0 0,0 6 0 0,0-6 2 15,0 1-2-15,7 1 1 0,-7-1-1 0,0-6 1 0,0 7 1 0,9-8-1 16,-4 3 1-16,-5-2 2 0,6 2 0 0,1-1 1 0,-2-1 2 0,-5-4 2 15,14 5 2-15,-7-5 2 0,-1 0 3 0,1 0 1 0,7 0 0 0,-9-5 5 16,9 5 1-16,-2-4 6 0,1-1 5 0,-6-1 5 0,5-4 8 0,3 7 5 16,-9-8 6-16,5 1 4 0,4 1 7 0,-2 0 4 0,-7-7 7 0,7 7 4 0,-5-6 4 15,3 0 5-15,-4-4 2 0,-1 4 1 0,9 0-2 0,-10-4-3 0,1-1-5 16,2 1-5-16,-3-2-8 0,3-3-3 0,-3 5-10 0,-5-5-4 0,7 0-9 16,-7-1-5-16,7 1-9 0,-7-1-2 0,0-4-9 0,0 4-4 0,0 1-5 0,0-1-3 15,0 7-4-15,0-6 0 0,0 3-1 0,0 2 1 0,0 4-2 0,0-6 0 16,0 8 2-16,-7-2-3 0,7 5 0 0,0 0-1 0,0 0 0 0,0 1-2 15,0 5 1-15,0-8 0 0,0 9-3 0,0 3-5 16,0 0-1-16,0-6-6 0,0 6-1 0,0 0-6 0,0 0-3 0,0 0 1 0,0 0-4 0,0 0 2 0,0 0-1 16,0 0 1-16,-7 6 0 0,7-3 3 0,0 4 0 0,0-2 5 0,0-1 5 15,0 5 2-15,0 1 6 0,-5 0 3 0,5 0 3 0,0 0 4 16,0 5 0-16,-8-6 4 0,8 6-2 0,0 0 1 0,-5-2-1 0,5 2 1 0,0 6-1 16,-8-6 0-16,8 3-1 0,0 3 0 0,-6-2-2 0,6-1 2 0,0 3 0 0,0-2 0 15,0 2-2-15,0-3 2 0,0 1-2 0,0 2 1 0,6-2 0 0,-6 1-2 16,8-5-1-16,-8 4-3 0,5-1-2 0,-5-3 0 0,8 1 1 0,-3-2-1 15,2 1 0-15,-7-5 3 0,7 5 0 0,-2-6 2 0,3 1 0 0,-1-5 3 0,6 4 2 16,-7-3 2-16,-1-2 4 0,11 2 4 0,-11-2 3 0,8-4 2 0,-8 5 0 16,9-5 4-16,-7-5-1 0,4 5 2 0,-2 0 2 0,3-4 1 0,-4-2 3 15,3 2 1-15,-3-7 9 0,-1 7 5 0,5-7 7 0,-5 2 4 0,-2-1 6 16,8 1 0-16,-5-6 3 0,-2 5-2 0,-6-4 0 0,7-2-2 0,-1 1-1 0,2 1-4 16,-8-5-1-16,5 4-5 0,-5-4-10 0,8 0-7 0,-8-2-8 0,0-3-7 15,0 6-7-15,0-9-2 0,0 5-3 0,0 1-4 0,-8-3 0 0,8 5-1 16,0-5 0-16,-5 3-1 0,5 2 0 0,0 4-1 0,0 1 0 0,-8-2 0 15,8 7-2-15,0 0-3 0,0 3-4 0,0 2-5 0,0-1-7 0,0 5-5 0,0 0-3 16,0 0-1-16,0 0 1 0,-6 5 0 16,6-1-1-16,0 2 2 0,0 3 1 0,0 0-2 0,-7 3 5 0,7 2 2 0,0 5 5 0,-6 0 6 0,6 2 6 0,-8-3 6 15,8 7 3-15,-5-1 3 0,5 1 1 0,-8-1 0 0,8 6 0 16,0-6-2-16,0 6-1 0,-5-7 0 0,5 3-1 0,0-3 0 0,0 3 1 0,5-7-2 16,-5-1 2-16,0 3-8 0,8-2-9 0,-3-4-20 15,-5 5-21-15,8-6-21 0,-8 0-24 0,6 1-26 0,1 1-26 0,-1-2-48 0,-6-4-55 0,8 5-79 16,-3-2-89-16,3 2-51 0,-8-6-32 0,5 2 0 0,-5-2 17 0,5-5 29 15,-5 8 35-15,9-12 37 0,-9 0 41 0,0 0 41 0,0-5 47 0,0-2 54 0,0 3 60 0,0-5 73 16,0 4 74-16</inkml:trace>
  <inkml:trace contextRef="#ctx0" brushRef="#br0" timeOffset="34918.86">27483 1189 0 0,'-5'-12'6'0,"-2"3"118"0,7 0 75 0,-8 0 50 0,8-1 38 0,-5 4 31 0,5-3 27 0,0 3 25 0,5-3 21 0,3 4 21 0,-8 1 17 0,0-6 21 31,7 10 17-31,-7-5-83 0,0-1-143 0,0 2-80 0,0 4-48 0,0 0-25 0,5-6-16 0,-5 6-12 0,0-5-11 0,0 5-8 0,7 0-7 0,-7 0-6 15,7 0-3-15,-2 0-4 0,-5 0-8 0,8 0-7 0,5 0-7 0,-7 0-5 16,1 0-3-16,7 5-6 0,-1-5-4 0,-3 0-16 0,4 0-25 0,1 6-35 16,-3-6-42-16,7 4-86 0,-5 2-103 0,-1-1-63 0,1-5-42 0,-2 4-14 0,-1 2 3 15,5-2 9-15,-11 1 16 0,8-1 22 0,-7-4 27 0,2 5 38 0,-1-5 44 16,-2 6 51-16,-5-6 59 0,0 0 76 0,0 4 90 0</inkml:trace>
  <inkml:trace contextRef="#ctx0" brushRef="#br0" timeOffset="35139.81">27686 1534 0 0,'-7'5'2'0,"7"-5"107"16,0 0 67-16,0 0 42 0,0 0 29 0,0-5 28 15,0 5 24-15,0-4 31 0,0-1 32 0,0 1 30 0,0-2 31 0,0 6 26 0,0-6 25 0,0 2-71 0,0-1-128 16,0 1-63-16,0-1-30 0,0-1-10 0,0 6-1 0,0 0-2 0,0 0 0 16,0 0-13-16,0-4-16 0,0 4-18 0,0 0-14 0,0 0-17 0,0-5-15 31,0 5-16-31,0-4-17 0,0 4-11 0,7-5-14 0,-7 5-8 0,6-7-11 0,-1 3-23 15,3 4-22-15,5-5-34 0,-7 1-34 0,7 4-42 0,2-5-47 0,-10 5-84 16,9 0-102-16,-1 0-65 0,0 0-48 0,-7 0-12 0,6 0 5 0,2 0 12 16,-8 0 21-16,1-6 33 0,-2 6 39 0,3-4 44 0,0-1 49 0,-8-4 56 0,5 3 59 15,-5-4 77-15,0 7 94 0</inkml:trace>
  <inkml:trace contextRef="#ctx0" brushRef="#br0" timeOffset="35550.43">27803 1241 0 0,'5'6'6'0,"-5"-6"116"0,0-6 63 0,7-3 41 0,-7 3 30 0,8-3 25 16,-8 0 29-16,6-7 29 0,-6-8 33 0,6 0 29 0,1 5 32 0,-7 4 27 16,5 6 29-16,3-6-77 0,-8 5-137 0,8-1-62 0,-3 2-26 0,-5-1-8 15,6 1 4-15,-6 0-3 0,7-3-2 0,-7 8-14 0,0-1-14 0,5-4-19 16,-5 5-14-16,0-2-18 0,0 6-16 0,9-5-15 0,-9 1-16 0,0 4-14 16,5 0-12-16,-5-6-9 0,7 6-10 0,-1 0-9 0,-6 0-6 0,6 6-6 0,1-6-2 15,1 4-4-15,-3 1 0 0,2 1 2 0,0-2 2 0,-2 5 2 0,3 0 2 16,-1 3 5-16,-2 3-1 0,9-6 3 0,-9 4 2 0,-5 2 0 0,8 0-1 0,-2 0 1 15,1 4-2-15,-1-4-5 0,-6 4-9 0,5 1-8 0,-5 1-8 0,8-8-12 16,-8 11-10-16,0-3-7 0,8-2-9 0,-8 1-4 0,0-6-5 0,0 6 0 16,0-2-1-16,0-2 2 0,0-1 1 0,0 0 6 0,0-6 7 0,0 1 8 15,0-1 8-15,0-4 10 0,0 5 11 0,0-5 6 0,0-1 12 0,0 1 5 16,-8-5 6-16,8 4 5 0,0-4 1 0,-8 0 4 0,8 0-1 0,0 0 4 0,-5-4 2 16,5 4 1-16,0-5 4 0,-6 5 1 0,6-4 2 0,-7-1 1 0,7-1-1 15,-6-3 4-15,6 5 0 0,0-7 3 0,-8 7 4 0,8-5 3 0,0-2 3 0,0 1 2 16,-5 1 2-16,5-7 1 0,0 7 2 0,0-6-1 0,0 1 2 0,0-6-1 15,5 6-1-15,-5-5-4 0,0 4-4 0,8-6-7 0,-8 3-6 0,6-1-4 16,1-2-8-16,-1-3-6 0,-6 5-4 0,5-1-6 0,11 1-6 0,-11-2-4 16,2 2-4-16,-1 4-6 0,8 0-9 0,-7 0-15 0,-2 2-16 0,8 4-22 0,-7 3-19 15,2 0-23-15,-3 2-24 0,2 4-38 0,0 0-48 0,0 0-74 0,-1 4-86 16,1 2-49-16,6 0-29 0,-7 3 1 0,-1 1 15 0,3-7 24 0,-1 8 33 0,-7-1 35 16,6-1 37-16,2-3 40 0,-8 0 42 0,0 3 51 0,0-5 56 0</inkml:trace>
  <inkml:trace contextRef="#ctx0" brushRef="#br0" timeOffset="36042.32">28232 1153 33 0,'0'-3'115'0,"0"-7"45"0,0 4 31 0,0 1 29 16,7-5 27-16,-7 1 33 0,6 4 32 0,-6-5 30 0,7 6 29 0,-7-1 25 16,0-5 25-16,0 4-39 0,0 6-75 0,0-5-56 0,0 1-47 0,0 4-24 15,0-5-9-15,0 5-17 0,0 0-18 0,-7 0-25 0,7 0-26 0,0 0-22 16,0 0-18-16,0 0-13 0,0 0-12 0,0 0-10 0,-6 5-10 0,6-1-8 15,0 1-6-15,0 1-6 0,-7-2 0 0,7 2 0 0,0 3 4 0,-5 1 3 0,5-5 4 16,0 4 3-16,-9-3-1 0,9 3 0 0,0-3-1 0,0 4-1 0,0-1 0 16,0-5 0-16,0 7 0 0,0-8 1 0,9 9 1 0,-9-9 0 0,0 9 0 15,5-8 1-15,2 1 0 0,-7-1 0 0,6 1-3 0,1-1 2 0,-7 2 4 16,7-1 0-16,0-5 4 0,-2 0 2 0,3 4 0 0,-3-4 3 0,9 0 1 0,-9-4 0 16,11 4 3-16,-11 0 2 0,8-5 3 0,-8-1 8 0,11 2 11 0,-11-1 7 15,8 1 5-15,-7-5 6 0,7 3 6 16,-6-3 5-16,-1 3 6 0,0-3 4 0,-6 3 6 0,7-3 0 0,-7 0 3 0,8-1 0 0,-8-1-3 0,0 1-6 0,0 1-9 15,0 0-7-15,-8-1-10 0,8-5-7 0,-7 4-8 0,7 2-8 0,-6-1-5 0,0 1-6 16,-1 0-4-16,2-3-7 0,-3 8-3 16,8-1-5-16,-6-4-4 0,-1 5-2 0,1 4-3 15,1-6-2-15,-3 6 0 0,0 0-2 0,3 0 0 0,-2 0-3 0,1 6-1 0,1-2-2 16,-4-1-3-16,2 3 0 0,2-1 1 0,-1 5 3 0,-2-4 1 0,3 9 4 0,-3-6-2 0,3 0 3 16,-2 0 0-16,0 7 2 0,0-7-2 0,7 6 4 0,-6-6-1 0,6 6 1 0,-7-5 2 0,7 5-1 15,-5 0-2-15,5-6 1 0,0 0-2 0,0 7 3 0,0-7-2 0,5 0-2 0,-5 6-3 0,0-3-8 16,7-3-6-16,-7 0-11 0,6 1-7 0,1 4-8 0,0-4-8 0,-7 0-8 15,7-1-10-15,6 2-9 0,-8-2-11 0,3 0-10 0,-2 1-10 0,6 1-10 16,2-7-2-16,-8 6-16 0,6-5-18 0,4 4-22 0,-5-3-20 0,2-2-19 0,0 2-11 16,-6-6-19-16,5 5-15 0,3-5-22 0,-4 0-19 0,2 0 1 0,2-5 13 15,-3-1 17-15,0 6 20 0,2-4 31 0,4-5 33 0,-2 3 35 0,-11 1 34 0,8-5 28 16,1 1 29-16</inkml:trace>
  <inkml:trace contextRef="#ctx0" brushRef="#br0" timeOffset="36279.33">28630 1295 15 0,'7'-14'64'0,"-2"-1"33"0,-5 2 33 0,0 1 32 0,8-3 31 0,-8 2 29 0,0-2 27 0,0 0 24 0,5-5 24 0,-5 7 13 0,0-3 2 0,0-4-6 0,0 7-16 0,0-8-17 0,0 6-12 0,0 2-19 0,0-2-15 0,0 0-16 15,0 0-13-15,0 2-9 16,0 2-7-16,-5 1-5 0,5 0-2 0,0 5-5 0,0-4-6 0,0 3-10 0,0 2-15 16,0-1-12-16,0 5-15 0,-8-4-15 0,8 4-14 0,0 0-15 0,0 0-13 0,0 0-14 0,0 0-12 0,0 0-13 15,0 0-10-15,0 0-10 0,-5 0-7 0,5 4-5 0,-7 1-4 0,7-1 0 16,-7 2 0-16,2-2 2 0,5 6 2 0,-7 0 5 0,-1-4 3 0,3 3 3 16,-3 4 1-16,2-2 3 0,1-1 2 0,-2 5 1 0,-2-6-1 0,9 6 0 0,-5-6-2 15,-1 7 0-15,-1-1-1 0,2-2 0 0,-4 2 1 0,2 0-3 0,2 0-1 16,5 0-1-16,-6 0-4 0,-1 0-3 0,7-6-3 0,0 4-6 15,0 2-2-15,0 0-7 0,0-5-9 0,0 5-10 0,0-1-7 0,7-4-10 0,-1 0-10 0,-6 4-11 16,5-4-10-16,2 1-12 0,2-1-13 0,-4 4-14 0,8-4-15 0,-8-6-25 16,4 7-27-16,3-2-39 0,-6 1-44 0,7-5-49 0,-5 4-53 0,4-5-18 15,-5 2 0-15,5-1 13 0,-4-5 20 0,5 0 23 0,-7 0 30 0,-1 0 31 0,11 0 33 0,-11-5 40 32,3-1 43-32,-3 2 48 0,0-1 54 0</inkml:trace>
  <inkml:trace contextRef="#ctx0" brushRef="#br0" timeOffset="36689.75">28773 1061 0 0,'0'-15'85'0,"0"6"74"16,0 0 49-16,0-7 40 0,0 11 37 0,0-4 32 0,0-1 35 0,6 1 29 15,-6 3 27-15,0 0 24 0,0 2 23 0,0 4-18 0,0-5-39 0,0 5-77 16,0-5-102-16,0 5-56 0,0 0-35 0,0 0-24 0,0 0-17 0,0 0-17 16,0 0-13-16,0 0-9 0,6 5-11 0,-6 0-5 0,0-1-2 0,8 2-2 0,-8 4 1 15,0 1 0-15,7-4 3 0,-7 4 7 0,5-1 8 0,-5 5 2 0,0 0 2 16,0 3-5-16,0-2-6 0,0-1-1 0,0 3-4 0,0 3-5 0,0-8-4 15,0 8-5-15,-5-3-5 0,5 3-4 0,0-8-6 0,0 8-4 0,0-6-3 0,-7-2-4 16,7 2 0-16,0 0 0 0,0 0-1 0,7-6 0 0,-7 6 0 0,0-6 3 16,0 1-1-16,0 1 3 0,5-7 1 0,-5 6 3 0,0-5 2 0,0 1 6 15,9-6 4-15,-9 3 7 0,0-3 11 0,0 0 11 0,5 0 10 0,-5 0 4 16,5-3 6-16,-5 3 6 0,8-6 1 0,-8 1 4 0,5 1 4 0,3-2 3 0,-8-3 1 16,6 0 3-16,1-1 0 0,-7-1-7 0,6 1-10 0,1-4-8 0,-1 0-11 15,-6-1-4-15,7 4-6 0,-1-8-3 0,1 4-3 0,-7 0-2 0,7-3-7 0,0-1-5 16,-2 4-2-16,3-6-6 0,-8 2-6 0,5-1-2 0,1 1-3 0,2 0-1 15,-8-1 1-15,5 7-1 0,2-2 0 0,-7-1-1 0,8 2-1 0,-8 4-2 16,0 1-1-16,0 3-4 0,6 0-4 0,-6 2-9 0,0 4-12 0,0 0-22 16,0 0-23-16,0 0-19 0,0 0-15 0,0 0-14 0,0 0-19 0,-6 4-16 0,6-4-21 15,0 6-21-15,-8 4-21 0,8 1-29 0,0-7-32 0,0 5-50 0,-7 6-59 16,7-6-49-16,0 6-38 0,-5 0-6 0,5 0 14 0,0-5 20 0,-8 5 30 0,8-6 31 16,-6 0 36-16,6 1 36 0,-5 1 40 0,5-11 46 0,0 4 48 0,0-4 61 15,0 0 74-15</inkml:trace>
  <inkml:trace contextRef="#ctx0" brushRef="#br0" timeOffset="37116.06">29256 1037 2 0,'0'-6'62'0,"0"3"31"0,0-3 17 0,0 0 21 0,0 2 19 0,0-1 23 0,0-4 29 0,0-1 24 0,0 1 24 0,0 3 21 15,0-4 18-15,0 5-24 0,0-4-52 0,0 3-31 0,0 2-18 16,0-5-3-16,0 4 5 0,0-1-1 0,0-4-4 0,0 5-11 0,0 1-11 0,0-5-8 16,0 3-4-16,0 2-2 0,0-1 0 0,0-1 0 0,0-4 2 0,-8 5-1 0,8 1-3 15,0-1 0-15,0-1-5 0,-5 2-1 0,5 0-5 0,0-1-5 16,-8 0-7-16,8 1-8 0,-6-2-6 0,6 6-10 0,-5-6-6 0,5 2-8 0,0 4-8 15,-7-5-6-15,7 5-9 0,0 0-8 0,0 0-7 0,-9 0-7 0,4 0-5 16,5 0-4-16,-7 5-2 0,1-1-4 0,6-4-3 0,-5 6-3 0,-4 4 0 0,2-5-3 16,2 4 3-16,-1-5 1 0,-1 11 4 0,-7-3 3 0,7-3 1 15,2 6 0-15,-7-2 1 0,5 2-3 0,-1 0 0 0,-5 4-3 0,7 1-1 0,1-5-2 16,-3 4 2-16,1 2-5 0,1-3-1 0,6 1-3 0,-6 2-1 0,6-2 0 16,0 5-2-16,0-3 1 0,0-3 1 0,0 3 1 0,6-2 1 0,-6-1 0 15,6 3 3-15,1-6-8 0,1 4-7 0,-3 1-11 0,1-6-8 0,2 6-12 16,-3-2-15-16,10-2-16 0,-10 3-18 0,7-5-22 0,-5 7-23 0,7-8-34 0,-1 7-41 15,-8-4-58-15,11-3-69 0,-5 2-49 0,-4 0-42 0,7 0-5 0,-7-6 10 0,4 1 21 16,-3 1 27-16,5-8 29 0,-8 7 32 0,2-4 37 0,5-1 39 16,-4-5 44-16,-1 4 48 0,-2-4 59 0,3 0 75 0</inkml:trace>
  <inkml:trace contextRef="#ctx0" brushRef="#br0" timeOffset="39940.32">29496 1046 0 0,'-6'0'23'0,"6"0"28"0,0 0 24 0,0 0 28 0,0 0 30 15,0 0 30-15,0 0 27 0,0 0 26 0,0 0 19 0,0 0 17 0,0 0 12 16,0 0 12-16,-8-3 6 0,8 3 3 0,0-6-1 0,0 6-7 0,0 0-10 0,0 0-12 16,0-6-18-16,0 6-13 0,0-3-15 0,0 3-17 0,0-6-19 0,0 6-13 15,0-6-17-15,0 2-11 0,0-1-10 0,0 5-11 0,0-6-4 0,0 3-12 16,0 3-7-16,0-4-14 0,0 4-17 0,0 0-13 0,0-6-14 0,0 6-8 16,0 0-4-16,0 0-5 0,0 0-4 0,0 0-7 0,0 0-7 0,8 0-7 15,-8 6-6-15,6-6-5 0,-6 4-4 0,7 5-2 0,-7-4 3 0,6 5 4 0,-6-4 4 16,7 3 6-16,-1 6 4 0,-6-6 3 0,8 0 5 0,-3 7 1 0,-5-1 2 15,5-2-1-15,-5 2 0 0,8 0 1 0,-8 0-1 0,0 0 1 0,6 0 0 0,-6 0 0 16,0-2-3-16,0 2 0 0,0 0-3 0,0 0 1 0,0-6-2 16,0 6-3-16,0-6 0 0,0 1-2 0,0 0 0 0,0-1 1 0,0-4-2 0,0 5 0 15,0-5 1-15,7-5 3 0,-7 0 2 0,0 6 6 0,0-6 4 0,0 0 9 16,0 0 11-16,0 0 11 0,0 0 11 0,0 0 6 0,0 0 5 0,8 0 7 16,-8-6 8-16,0 1 7 0,5 1 9 0,-5-2 4 0,0-3 7 0,6 0 0 0,-6-1 2 15,8-1-3-15,-8 2-8 0,5-1-6 0,2-5-6 0,-7 0-5 0,6 6-2 16,2-6-5-16,-8 2-6 0,6-2-10 0,1-6-8 0,-7 6-7 15,5-4-7-15,3 4-8 0,-8-3-6 0,6-3-5 0,1 2-5 0,-1 1-4 0,-1-3-3 0,-5 6-3 16,7-4-3-16,2 4-3 0,-4 0-4 0,1 0 0 0,1 2-7 0,-7 2-5 16,5 1-10-16,4 1-14 0,-2 0-16 0,-7 3-17 0,5 2-21 0,1-1-18 15,0 5-21-15,1 0-22 0,1 0-21 0,-3 0-26 0,2 0-28 0,0 5-47 0,-2-1-57 16,2 5-71-16,1-3-79 0,-3 3-25 0,2 1-1 0,0 1 19 0,-2-2 29 16,-5 1 33-16,8-1 37 0,0 6 35 0,-8-5 41 0,0 1 44 0,0-4 45 0,0 4 58 15,0-7 63-15</inkml:trace>
  <inkml:trace contextRef="#ctx0" brushRef="#br0" timeOffset="40524.01">29977 1140 92 0,'8'-6'161'0,"-8"-3"41"0,0 3 32 15,0-3 31-15,0 0 28 0,0-1 33 0,0-5 36 0,0 4 35 0,0 2 36 16,-8-1 33-16,8 1 32 0,0 0-63 0,0 3-116 0,0-4-58 0,0 5-31 0,0-1-15 16,0 3-2-16,0-1-14 0,0 4-11 0,0 0-21 0,0-6-27 0,0 6-26 15,0 0-29-15,0 0-25 0,0 0-22 0,0 0-16 0,0 0-13 0,0 0-7 16,0 0-3-16,-5 6-4 0,5-6 1 0,0 7-2 0,0-1 1 0,-8 3 2 16,8-3 2-16,0 9 3 0,0-6 5 0,-5 6 6 0,5 0 5 0,0 0 2 0,-7-1 1 15,7 6-7-15,0-1-1 0,0 0-7 0,-7 1-4 0,7 1-4 0,0-3-2 16,-5 1-3-16,5 6-3 0,0-5-6 0,0-1-7 0,0 5-7 0,0-3-2 15,0-2-1-15,5 0-3 0,-5 1 1 0,0-5 0 16,7-2 0-16,-7 2 0 0,0 1 2 0,7-7-1 0,-7 0 5 0,0 2 3 0,5-7 7 0,-5 1 12 0,0-1 7 16,0-4 9-16,0 0 10 0,0 0 4 0,0 0 3 0,0 0 4 0,0 0 4 15,8 0 7-15,-8-4 6 0,5-1 10 0,-5 1 6 0,0-7 7 0,8 2 5 16,-8 0 3-16,0-2-2 0,0-3-2 0,0-1-2 0,0 0-2 0,0 2-1 16,0-2-2-16,0 0-1 0,0-4-10 0,0 4-5 0,0-5-10 0,-8 0-6 15,8 0-9-15,-5 1-6 0,5 0-6 0,0-1-5 16,-8 1-2-16,8-5-5 0,-5 3-3 0,5 2-3 0,0-1-1 0,0 1-3 0,0 0 2 0,-7 4-2 0,7-3 0 15,0 3-3-15,0-1 1 0,7 2-2 0,-7-1-4 0,0 5 0 0,0 0-3 16,0 0-1-16,5 6-3 0,-5-6-1 0,8 5-1 16,-8 1-2-16,5-1 1 0,-5 5-2 0,8 0 0 0,-2-6 0 0,1 6 0 0,-1 0 1 0,1 0 1 15,-1 0 2-15,1 0 0 0,-1 6 3 0,8-6 1 0,-7 5 4 0,6-1-1 0,-8 1 5 16,9-1-2-16,-2 2 2 0,-6 3 1 0,8-4-1 0,-7 5 1 0,-2-4 0 16,9 3 4-16,-9 1-3 0,3-1 1 0,-8-4 2 0,7 5 0 0,-7-1 5 15,6 3 1-15,-6-9-1 0,-6 7 4 0,6-1-4 0,-7-4 0 0,7 5-8 0,-8 1-11 16,3-1-12-16,0-6-14 0,-9 5-19 0,7 2-14 0,-7-2-17 0,1-3-19 0,0 4-20 15,2-7-26-15,-2 3-27 0,-8 3-28 0,8-3-49 0,0-3-56 0,0 3-70 16,-1 0-71-16,1-3-21 0,1 3 1 0,0 0 18 0,5-6 27 0,-6 4 29 16,6-4 31-16,0 0 38 0,2 0 35 0,-3 0 42 0,8 0 45 0,0 0 56 0,-8-4 62 15</inkml:trace>
  <inkml:trace contextRef="#ctx0" brushRef="#br0" timeOffset="40760.61">30304 934 75 0,'5'-4'172'0,"-5"-7"62"0,7 1 48 0,-7 1 43 0,9 0 38 0,-9-6 40 0,5 6 40 0,-5-3 37 0,6 3 37 0,-6-1 35 0,0 1 35 0,0 0-53 15,0-3-104-15,0 8-83 0,0-1-71 0,0-1-41 0,0 3-24 0,0 3-25 16,0 0-24-16,0-6-27 0,0 6-31 0,0 0-28 16,0 0-25-16,0 0-25 0,0 0-21 0,0 0-14 0,0 0-10 0,0 6-7 0,0-3-3 0,0 8-1 15,0-1-2-15,7 0 2 0,-7 4 6 0,0 1 6 0,0 1 8 0,5 2 6 0,-5 6 8 16,0-3 6-16,9 2 3 0,-9 3 1 0,0-4-5 0,5 8-17 0,-5-5-20 0,0-1-25 15,0 6-26 1,0-6-25-16,0 5-30 0,0-3-37 0,-5-2-41 0,-4 4-97 0,4-3-125 0,-2 4-75 0,1-4-51 0,-8-1-12 0,-5 1 8 0,7-1 25 0,-8-5 34 0,6 1 39 16,-4-5 42-16,-3-2 46 0,2-1 48 0,-7-3 53 0,5-5 61 15,2 2 86-15,1-1 102 0</inkml:trace>
  <inkml:trace contextRef="#ctx0" brushRef="#br0" timeOffset="43667.81">30688 1226 0 0,'6'0'10'0,"1"0"105"0,-7 0 59 15,6 0 42-15,1-4 32 0,0 4 28 0,-7-5 29 0,7 5 25 0,-2-4 23 0,-5-1 26 0,7 1 23 16,-7 4 15-16,0-6 14 0,6 6-68 0,-6-6-120 0,0 6-61 0,6-3-29 16,-6 3-17-16,0 0-8 0,0 0-10 0,0 0-7 0,0 0-12 0,0 0-9 15,0 0-11-15,0 0-13 0,0 0-13 0,0 0-12 0,0 0-15 0,0 0-13 0,0 0-8 16,0 0-7-16,0 0-3 0,0 0-3 0,0 0-2 0,0 0-2 0,0 0 0 15,0 3-1-15,8 3 1 0,-8-6 3 0,0 0 1 0,0 6 5 0,0-2 2 16,0 1 5-16,0-1 1 0,0-4 0 0,0 5 0 0,0-1-1 0,0-4 1 16,0 6 0-16,0-1-2 0,0-5 2 0,-8 4-1 0,8-4 1 0,0 0-3 0,0 0 3 15,0 6-2-15,0-6 2 0,0 0 0 0,0 6-1 0,0-6 0 0,0 0-2 0,0 0 1 16,0 0-1-16,0 3 1 0,0-3-3 0,0 0 1 0,0 0 0 0,-6 6 0 16,6-6 0-16,0 0 3 0,0 0 1 0,0 0 3 0,0 0 6 0,0 0 9 15,0 0 10-15,0 0 11 0,0 0 11 0,0 0 13 0,0 0 7 0,0 0 5 16,0 0 4-16,-6-6-2 0,6 6 2 0,0-3 0 0,0-3 3 0,0 6 1 15,-7-10-3-15,7 5-5 0,0-1-7 16,0-3-8-16,-5 0-9 0,5 5-11 0,0-11-7 0,-7 3-5 0,7 3-3 0,0-6 0 0,-7 2-1 0,7-2-1 0,-7 0-5 16,7-4-3-16,-6 4-5 0,6-5-4 15,-7 7-3-15,7-8-6 0,-6 0-1 0,-2 3-1 0,8-2-2 0,0 6 1 0,-5-5-2 0,5-2 1 0,0 6-1 16,0 2-1-16,0-1-2 0,0-2 0 0,0 1-1 0,0 6 1 16,0 0 0-16,0-3-2 0,0 3 0 0,0 3-3 0,5 3-1 0,-5-3-4 0,0 6-3 0,0-4-6 15,0 4-4-15,0 0-6 0,0 0-5 0,0 0-3 16,0 0-4-16,0 0-2 0,0 0 2 0,0 0-2 0,8 0-1 0,-8 4 4 0,0-4 2 0,6 6 3 15,-6-3 4-15,7 3 6 0,-7-1 3 0,0-1 9 0,6 2 3 0,-6 4 6 0,0-5 6 16,7 4 0-16,-7-5 3 0,0 7 1 0,7-2 3 0,-7 1 0 0,0 1 4 0,0-1 1 16,0 3 6-16,0-2 2 0,0 4 6 0,0-6 1 0,0 5 3 0,7 0 2 15,-7 2 2-15,0 2 2 0,0-3 1 0,0 6 2 0,0-6 1 0,5 3-2 16,-5 3 0-16,0-7-4 0,7 6-4 0,-7-1-4 0,0 0-4 0,6 1-3 16,-6 1-4-16,6-3-1 0,-6-3-4 0,8 4-3 0,-8 0-2 0,7-4-2 0,-7 6 1 15,5-8 0 1,-5 7-2-16,8-4 1 0,-8 2 0 0,6-3-2 0,-1 4 0 0,-5-4-7 0,8 0-5 0,-8-1-10 0,5 2-13 0,-5-7-9 0,7 6-16 15,-7-6-13 1,0-5-11-16,7 8-16 0,-7-3-14 0,0-5-13 0,7 1-17 0,-7 1-19 0,0-2-21 0,0 1-26 16,0-5-28-16,0 6-53 0,0-6-62 0,0 0-53 0,0 0-48 0,0 0-9 0,0 3 11 0,0-3 20 0,-7 0 23 0,7 0 30 0,-7-3 32 15,0 3 37 1,2-6 36-16,-3 1 47 0,3-5 47 0,-1 5 63 0,-2-4 75 0</inkml:trace>
  <inkml:trace contextRef="#ctx0" brushRef="#br0" timeOffset="44204.41">30962 1204 0 0,'13'0'14'0,"-7"0"129"0,-1 0 76 0,11-6 54 0,-11 6 40 0,2-6 33 0,-7 6 29 0,6-3 27 16,-1 3 23-16,-5-6 22 0,0 0 21 0,0 6 25 0,8 0 22 0,-8 0-92 16,0 0-159-16,0 0-84 0,0 0-48 0,0 0-24 0,8 0-14 0,-8 0-8 0,0 0-8 15,5 0-4-15,-5 6-6 0,0-6-4 0,6 6-4 0,-6-6-9 0,0 3-6 16,0-3-8-16,0 6-5 0,0 0 0 0,0-6-2 0,0 4 5 15,0 1 3-15,0-1 3 0,0 1 5 0,-6-1 2 0,6 2 1 0,-5 3 1 0,5-3-2 32,-8 0 2-32,0-3-3 0,8 7-2 0,-5-5-4 0,-1-1-4 0,-1 2-4 15,7-1-5-15,-5-5-4 0,-4 4-6 0,2-4-5 0,2 5-1 0,-1-5-4 0,-1 0 0 16,1 0-2-16,-2 0 2 0,3 0-1 0,-2-5 0 0,0 5 0 0,2-4 1 16,-10-1-1-16,10 5-1 0,-4-10-1 0,4 5 2 0,0 1-1 0,-3-5-1 15,3 3 1-15,-9-4 1 0,7-1 0 0,1 7-2 0,-1-5 1 0,1 0 1 16,-1-3 0-16,7 3 2 0,-6 0-3 0,-1-6 3 0,7 6 0 0,-7-1-1 0,7-5 0 15,0 4-1-15,0-2 0 0,-7 3 0 0,7-5-2 0,0 0-1 0,7 0-2 16,-7 0 1-16,0 0-5 0,0 0 0 0,7-3-2 0,-7 2-2 0,7 2-1 0,-7 0 0 16,6 0-2-16,-6-2-2 0,7 7-2 0,-1-6 0 0,-6 6-3 0,7 0-2 15,-1-3-2-15,-6 3 0 0,7 3-1 0,-1-2-1 0,2 3 1 0,-3 0 0 16,3 1-2-16,-3-2 2 0,-5 0-3 0,5 2 1 0,4 4-2 0,-4-5 0 16,2 5 0-16,-7 0-1 0,8-6-1 0,-3 6 1 0,-5 6 0 0,7-6-1 15,-7 5 1-15,7-5 0 0,-7 4-1 0,5 2 2 0,-5 4 3 0,8-5-1 0,-8 4 6 16,6 1 1-16,-6-1 4 0,7 3 6 0,-7 2 1 0,0-4 2 0,6 8 2 15,-6-2 2-15,0-2 2 0,0 5 2 0,5-4 1 0,-5 6 0 16,0-3 1-16,0 1 2 0,0 6-2 0,0-5 0 0,0-1-3 0,0 0 1 0,-5 7 2 16,5-7-1-16,0-1 0 0,0 9-1 0,0-9 1 0,0 1-1 0,5 2-1 0,-5 3-3 15,0-5-5-15,0 0-8 0,7 7-17 0,2-7-11 0,-9 0-16 0,5 5-17 16,2-4-24-16,-1-1-25 0,-1 2-31 0,3-2-37 0,0-1-40 0,-3-2-72 0,9 4-86 16,-9-5-64-16,3-2-51 0,4 2-7 0,-5 0 11 0,5-6 24 0,-4 1 28 15,-3 1 33-15,3-1 38 0,-2-1 41 0,-1-4 47 0,-5-1 48 0,0 2 53 0,0-6 68 16,0 0 82-16</inkml:trace>
  <inkml:trace contextRef="#ctx0" brushRef="#br0" timeOffset="49601.94">31686 1086 0 0,'0'0'34'0,"0"0"53"15,0-6 34-15,0 6 27 0,0-4 26 0,0 4 25 0,0-6 27 0,5 1 24 16,-5 5 22-16,0-4 22 0,-5-1 21 0,5 1-12 0,0-2-34 0,0 3-31 16,0-3-34-16,0 0-21 0,0 3-16 0,0-3-12 0,0 0-6 0,0-3-12 15,0 3-7-15,0 3-9 0,0-1-5 0,0-2-5 0,0 1-3 0,0-5-6 0,0 10-2 16,0-6-3-16,0 2-5 0,0-1-3 0,0 5-4 0,0-5-6 0,0 1-3 0,0-2-5 16,0 6-8-16,-7-4-9 0,7 4-4 0,0-5-8 0,0 5-9 0,0-4-8 15,-9 4-5-15,9 0-9 0,0 0-4 0,-5-5-7 0,5 5-6 0,-7 0-4 16,7 0-6-16,-6 0-2 0,1 0-2 0,-4 5 0 15,2-5-4-15,2 4 1 0,-1-4 1 0,-2 5 4 0,3-1 2 0,-3 6 5 0,3-5 4 0,-2 4 6 0,-7 3 5 16,8-3 6-16,-1 1 8 0,2 4 5 0,-3 2 7 0,2-1 3 0,1-2 6 0,-3 1 2 16,0 2 4-16,3 3 0 0,-3-5 2 0,3 7-4 0,0-8-3 0,5 8-4 15,-9-3-4-15,4-2-4 0,5 2-6 0,0-3-6 0,-7 6-5 0,7-8-6 16,0 7-5-16,0-4-1 0,0 2-5 0,0-3-1 0,7 1-5 0,-7 2-5 16,5-3-10-16,-5 0-8 0,9 0-10 0,-4-6-14 15,8 6-13-15,-8-6-14 0,3 2-16 0,5-2-20 0,1 0-19 0,-2-3-29 0,1 3-32 0,1-9-50 0,4 5-56 16,-4-5-60-16,-2 0-56 0,8 0-16 0,1-5 8 0,-9 1 18 0,7 4 22 0,-6-11 30 15,6 7 30-15,-4-5 35 0,-3 4 35 0,8-6 42 0,-7 2 43 0,0-2 55 0,0 2 65 0</inkml:trace>
  <inkml:trace contextRef="#ctx0" brushRef="#br0" timeOffset="50280.08">31951 1213 55 0,'0'0'126'0,"0"-5"37"0,0 1 25 0,0-2 27 0,-7 0 23 0,7 6 25 16,0-3 23-16,-5-3 25 0,5 6 22 15,0 0 23-15,0 0 22 0,0-6-50 0,0 6-93 0,0 0-54 0,0 0-27 0,0 0-14 0,0 0-4 0,0 0-5 16,0 0-5-16,0 0-6 0,0 0-5 0,0 0-7 0,0 0-5 0,0 0-4 0,0 0-5 16,0 0-3-16,0 0-1 0,0 0 0 0,0 0-1 15,0 0 0-15,0 0 1 0,0 0 1 0,0-3-4 0,0 3-3 0,0 0-3 0,-8 0-4 0,8 0-5 16,0 0-6-16,0 0-2 0,0 0-7 0,0-6-5 0,0 6-4 0,0 0-6 0,0 0-4 16,0 0-5-16,0 0-6 0,0 0-4 0,0 0-4 0,0 0-7 0,0 0-2 15,0 0-4-15,0-5-2 0,0 5-6 0,0 0-1 0,0-4-5 0,0 4-1 16,-5 0-6-16,5 0-2 0,0 0-1 0,0 0-3 0,0-6 1 0,-8 6-3 0,8 0 0 15,0-3 0-15,0 3-2 0,0 0 2 0,0 0 1 0,-6-6-1 0,6 6 1 16,0 0 2-16,0 0 6 0,0-4 0 0,-5 4 2 0,5 0 2 0,0 0 2 0,0 0 2 16,0-6 2-16,0 6 3 0,-7 0 0 0,7 0 2 0,0 0 0 0,0 0 2 0,0-5 0 15,0 5 2-15,-8 0-1 0,8 0 1 0,0 0-2 0,0 0 2 0,0 0 0 16,-6-4 0-16,6 4 0 0,0 0-2 0,0 0 1 0,0 0 0 0,0 0 1 16,0 0-3-16,0 0 1 0,0 0-1 0,0 0 0 0,0 0 1 0,0 0-2 0,0 0 0 15,0 0 1-15,0 0-1 0,0 0 0 0,0 0 0 0,0 0 2 16,0 0-1-16,0 0 0 0,0 0 1 15,0 0 2-15,0 0 0 0,0 0 1 0,0 0 1 0,0 0 2 0,0 0 2 0,0 0 0 0,0 0 0 0,0 0 0 0,0 0-3 0,0-6-2 16,0 6 0-16,0 0 1 0,0 0-4 0,0 0 1 0,0-5-3 0,0 5-1 16,0-4-1-16,0 4-3 0,-6 0-2 0,6-5-2 0,0 5-1 0,0 0-2 0,0 0-1 15,0-4-2-15,0 4-3 0,-7 0-2 0,7 0-2 0,0 0-2 0,0 0-4 16,-5-6-2-16,5 6-3 0,0 0-1 0,-9 6-2 0,9-6-2 0,-7 0-1 16,7 4 1-16,-5-4 1 0,5 5 1 0,-6-1 2 0,-1 1 2 15,7 5 5-15,-6-5 2 0,-2 5 1 0,3-1 5 0,5 1 3 0,-7 1 5 0,7 4 3 0,-6-6 5 16,6 6 3-16,-6-6 4 0,6 6-1 15,0 1 6-15,-7-3-1 0,7-4 1 0,0 6 1 0,0 0 1 0,0 0 2 0,0-6-2 0,7 6 1 0,-7 1-1 0,0-7-1 16,6 6-1-16,-6-6-1 0,6 0 3 0,-6 1-1 0,7 1 1 0,-2-2 4 16,3 1-1-16,-2-1 5 0,1-4-1 0,-1-1 4 0,-1 8 2 0,2-8 2 15,7 1 1-15,-7-5 2 0,5 4-1 0,-4-4 0 0,4 0 0 0,2-4 3 0,-1 4 3 16,-8-5 2 0,9 1 1-16,-1-1 1 0,-6-2 0 0,6-2 0 0,-7 0 2 0,7-1-1 0,-5 1 1 0,5-2 0 0,-8 1 2 0,0-4-1 0,4 4-1 0,-4-5-3 15,2 2-1-15,-7 2-4 0,6-4-5 0,2 2-1 0,-8-3-6 0,0 2-4 0,0-1-7 16,0-4-7-16,0 4-9 0,0 0-11 0,0 2-13 0,-8-2-14 0,8 0-15 15,-6 0-17-15,-1 0-15 0,2 5-16 0,-4-5-9 0,4 6-22 0,0 0-26 0,-8-1-26 32,5-1-23-32,0 7-29 0,3-2-31 0,-8 6-38 0,7 0-36 0,-1 0-53 15,1 0-53-15,-1 6-12 0,-7 4 11 0,9-5 21 0,-3 5 19 0,3-6 35 0,-3 5 41 0,8 2 37 16,-6-2 42-16,1 1 43 0,5-1 46 0,-7 1 50 0,7 1 61 0</inkml:trace>
  <inkml:trace contextRef="#ctx0" brushRef="#br0" timeOffset="50706.33">32126 1256 0 0,'7'-3'3'0,"-7"-3"105"0,9 6 62 0,-9-10 44 0,0 5 35 0,0-1 35 0,-9-3 34 0,9 5 36 0,-7-5 34 0,7-3 37 0,0 9 34 16,0-9 28-16,0 3 22 0,-5 4-73 0,5-5-130 0,0 7-69 0,0-7-36 16,0 4-23-16,0-3-12 0,0 3-15 0,5-3-17 0,-5 4-20 0,0 1-19 0,0-2-22 15,7 2-22-15,-7 4-17 0,9-5-15 0,-9-1-5 0,5 6-5 0,0 0-2 16,-5-4-3-16,8 4-2 0,-3 0-6 0,3 0-2 0,-2 4-6 0,1-4-4 15,-1 6 0-15,2-1-1 0,-3-1 0 0,8 6 1 0,-6-5 3 0,0 4 3 0,-2-3 0 16,2 3 3-16,6 1 1 0,-6 5 1 0,0-6 0 0,-7 6 3 0,5 0-2 0,2-5 2 16,-7 4 1-16,0 5 1 0,9-4 0 0,-9 0 1 0,0 4 0 0,0 2-3 15,-9-3-7-15,9 3-5 0,0-8-6 0,-7 8-4 0,7-3-4 0,-5 3 1 16,5-2-2-16,-7-5 0 0,7 2-4 0,0-7 2 0,-7 6 0 0,7-11-1 0,0 5 1 16,-5-3 4-16,5 0 9 0,0-2 10 0,0 1 14 0,0-5 12 0,0 0 11 0,0 0 15 15,0 0 12-15,0 0 13 0,0 0 9 0,0 0 5 0,0 0 2 0,0 0 3 16,0-5 4-16,0-5 2 0,0 4 7 0,0-3-3 0,0 0-2 0,0-1-7 0,0-4-7 15,0-2-10-15,0 7-15 0,5-10-12 0,-5 4-10 0,0 0-4 0,0-4-4 16,7 5-2-16,-7-7-6 0,7 6-6 0,-7-4-11 0,0 0-12 0,5 4-10 0,2-3-13 16,2 2-14-16,-9-4-14 0,5 7-10 0,1-8-14 0,-6 6-12 0,7 0-15 15,-2 2-14-15,-5 2-15 0,9 1-18 0,-4 1-21 0,-5 0-23 0,7 3-19 16,-7 2-20-16,6-1-37 0,-6 5-42 0,5 0-48 0,-5 0-47 0,0 0-27 16,8 5-16-16,-8-1 10 0,8 2 19 0,-8-2 28 0,0 1 33 0,5 4 33 0,-5-3 40 0,6 3 40 15,-6-3 41-15,7-2 51 0,-7 2 53 0</inkml:trace>
  <inkml:trace contextRef="#ctx0" brushRef="#br0" timeOffset="51085.2">32368 1241 0 0,'-13'0'1'0,"13"0"109"0,-8 0 68 0,3 0 47 0,-1 0 33 0,6-4 28 0,-7-1 26 16,7 5 30-16,7-6 38 0,-7 2 32 0,6-1 31 0,-6 1 30 0,0-1 25 0,0 1-75 16,5-2-127-16,-5 0-73 0,0 3-39 0,8-3-18 0,-8-3-11 0,0 3-6 15,8 1-5-15,-3 1-15 0,-5-2-20 0,6 3-16 0,-6-3-18 0,7 2-12 16,-1 4-10-16,-6-6-9 0,8 1-7 0,-1 5-7 0,-2-4-6 0,1 4-4 0,2 0-2 15,-8 0-4-15,5 0-1 0,3 4-4 0,-1 1-4 0,-1 1-3 0,0-2-4 16,-1 2-1-16,2 3-3 0,1-5-2 0,-2 7-2 0,1-2 1 0,-7 6-1 0,6-5 2 16,-6-1 3-16,5 6-1 0,-5 0-1 0,0 0-2 0,0-2-2 0,0 7-7 15,0-4-5-15,0 2-13 0,-5 3-10 0,5-2-12 0,-6 0-13 0,6 1-6 0,0-1-8 16,-7 1-4-16,7-7-3 0,-6 8-2 0,6-6-1 0,-8-2 0 0,8 3 5 0,0-2 6 16,0-4 9-16,-7 1 11 0,7-8 11 0,0 7 15 0,0-4 13 15,0-1 13-15,0-5 14 0,-5 4 13 0,5-4 15 0,0 0 20 0,0 0 24 0,0 0 16 16,0 0 13-16,0 0 9 0,0 0 6 0,5-4 6 0,-5-1 3 15,7-1 7-15,-7-4 4 0,0 7 1 0,8-12 1 0,-8 4-6 0,6-2-5 0,-6-3-19 0,7-4-21 0,-1 2-14 16,-6-2-13-16,5 0-8 0,3 1-9 0,-8-1-4 0,8-5-7 0,-3 6-12 16,1-5-12-16,1-1-16 0,-2 5-20 0,4-2-15 0,-2 1-15 0,-2-3-14 15,1 5-14-15,2-2-14 0,-3 3-12 0,3 2-13 0,-3 1-10 0,2 1-12 0,0 0-12 16,-2 3-20-16,3 1-21 0,-8 5-21 0,7 1-17 0,-7-1-33 0,5 5-40 0,-5 0-40 16,9 5-37-16,-9-5-30 0,0 4-30 0,5 1 4 0,-5 1 14 0,5 4 24 0,-5-5 28 15,8 5 36-15,-8-6 41 0,0 5 40 0,0-4 41 0,0 5 49 0,0-5 50 0,-8 1 50 0,8-2 63 16</inkml:trace>
  <inkml:trace contextRef="#ctx0" brushRef="#br0" timeOffset="51431.93">32647 1256 0 0,'8'0'4'0,"-8"-3"113"16,5 3 70-16,-5-6 44 0,0 0 30 16,8 2 32-16,-8-1 34 0,0-1 33 0,6-3 37 0,-6 5 32 0,7-1 32 0,-7-5 30 0,6 4 28 0,-6 3-77 0,0-3-140 15,8 0-75-15,-8 6-39 0,0-3-20 0,5-3-8 0,-5 6-20 0,0 0-25 0,0 0-26 16,0 0-25-16,0 0-20 0,0 0-17 0,0 0-12 0,7 0-12 0,-7 6-9 0,0-3-5 15,0 3-4-15,0 0-6 0,0-3 4 0,0 9 2 0,0-3 8 0,0 0 6 16,-7 1 3-16,7 5 3 0,0-6 0 0,-5 6 0 0,-3 0-1 0,8 0-2 16,-6-1-1-16,6 6-1 0,-7-5-1 0,7-2 0 0,-6 8-2 0,6-6-5 15,-8-2-4-15,8 7-1 0,0-5-7 0,0-2-3 0,0 3-2 0,0-1-4 0,0-1-2 0,0-4-4 16,0 5-1-16,8-6 0 0,-8 1 1 0,6 1 3 0,-6-1 4 0,7-7 4 0,-1 3 8 16,-6-1 7-16,8-1 9 0,-3 2 7 0,2-2 7 0,-1-4 6 0,-1 0 8 15,4 0 8-15,-2-4 7 0,6 4 7 0,-8-6 8 0,1 2 4 0,2-1 7 0,4-4 2 16,-5 2 3-16,6-7 3 0,-6 4 1 0,7 1 0 0,-9-6 2 0,2 0-1 0,6-4-3 15,-7 5 1-15,2-6-9 0,-3 5-13 0,9-5-9 0,-14 1-11 0,5 0-12 16,2-2-13-16,1 3-17 0,-3-2-11 0,-5 0-12 0,7 6-13 16,-7-5-15-16,0 4-19 0,7 0-20 0,-7 0-21 0,0 2-14 0,0 1-8 0,0-3-19 0,-7 12-20 0,7-8-25 15,0 7-26-15,-7-2-50 0,7 3-63 0,0 3-65 0,-5 0-66 0,5 0-13 0,-8 3 10 16,1-3 22-16,2 6 29 0,5-2 27 0,-9 1 32 0,4 1 36 0,0 3 39 0,5-3 45 16,-8-3 47-16,2 3 61 0,-1 0 67 0</inkml:trace>
  <inkml:trace contextRef="#ctx0" brushRef="#br0" timeOffset="51889.73">33008 1286 0 0,'11'-5'7'0,"-4"5"120"0,-1-6 70 0,-6 2 46 15,8-1 34-15,-1 1 30 0,-2-2 30 0,-5 3 26 0,6-9 27 0,0 8 21 0,-6-1 24 16,7-1 19-16,-7 6 21 0,8-4-89 0,-8 4-146 0,0 0-78 0,5 0-41 16,2 4-17-16,-7-4-6 0,7 6-7 0,-7-1-5 0,0-1-7 0,5 2-5 0,-5 3-6 15,0 1-5-15,0-1-6 0,0 6-8 0,0 0-5 0,0 0-3 0,0 0-5 0,-5 3-3 16,5 3-3-16,-7-2-6 0,7 0-6 0,-7 5-6 0,2-4-5 0,-3 5-7 0,8-1-1 15,-7-4 1-15,1 0 0 0,0 5-2 0,6-7-1 0,-5 2-2 0,-2-6 1 16,7 7-2-16,-8-7-2 0,8-1-1 0,-6 3-3 0,6-7-4 0,-7 6-5 0,7-6-1 16,0-3-4-16,0 3-5 0,-6 3 0 0,6-8-1 0,0 1 1 0,0-1 0 0,0-4 4 15,0 0 7-15,0 0 12 0,0 0 14 0,0 0 13 0,0 0 11 0,0 0 8 16,0 0 6-16,0 0 3 16,0 0 4-16,6-4 7 0,-6-1 11 0,0 1 2 0,0-2 3 0,7-3 1 0,-7 3-2 0,0-4-8 0,6-4-8 0,-6 4-5 0,0-5-4 0,0 0 1 15,8 0 2-15,-8-3 2 0,0-2-2 0,7 0-4 0,-7 2-5 0,0-7-2 16,5 1-5-16,-5-1-3 0,6-4-8 0,-6 4-5 0,0-5-4 0,6 2-4 0,-6-3-5 15,7 2-7-15,-7 6-6 0,8-7-2 0,-8 0-1 0,5 6-1 0,2-1-7 0,-7 1-3 16,7 0-7-16,-7 5 1 0,5-1 1 0,3 6-3 0,-8-1 1 0,7 0-4 16,-7 6-1-16,6 0-4 0,-6-3-2 0,6 3-4 15,-6 3-5-15,0 2-2 0,7 4-2 0,-7-5-1 0,5 5 2 0,-5 0-4 0,0 0-1 0,8 0-2 0,-8 0 4 0,8 0-1 32,-8 0 2-32,5 5 5 0,-5-1 0 0,6-4 1 0,-6 6 3 0,7 0 2 0,-7 3 2 15,5-3 2-15,-5-3 3 0,0 7 3 0,0-5 6 0,0 4 1 0,0 1 1 0,-5 1 1 16,5-1 1-16,-7-1-4 0,7 6-4 0,-6-6-4 0,1 7-7 0,-3-7-9 15,-5 6-11-15,6 0-15 0,1-6-15 0,-7 6-16 0,5-2-13 0,-4-2-23 0,5 5-27 16,-6-3-35-16,6 2-39 0,-5-1-40 0,7-4-39 0,-10 5-34 0,9 0-28 0,-1 0 1 16,-4-5 14-16,3-1 23 0,0 6 27 0,3-6 28 0,-1 0 27 0,-1-3 34 0,1 4 37 0,-2-1 42 15,1-4 44-15,7-1 46 0,0-4 60 0</inkml:trace>
  <inkml:trace contextRef="#ctx0" brushRef="#br0" timeOffset="52157.46">33372 1031 97 0,'5'-9'170'0,"-5"3"47"0,0-3 43 0,7 3 36 0,-7-1 39 0,0 1 34 0,0 1 38 0,8 1 32 0,-8-2 33 0,0 0 27 15,0 2 29-15,0 4-69 0,0-5-120 0,0 5-73 0,0-5-41 0,0 5-29 16,0 0-23-16,0 0-26 0,0 0-25 0,0 0-27 0,0 0-29 0,0 0-24 0,0 0-25 16,0 0-14-16,0 0-14 0,0 0-9 0,0 0-5 0,0 5-6 0,-8-5 1 0,1 5 0 15,7-1 2-15,-5 8 2 0,-4-8 9 0,4 7 5 0,0 2 7 0,-3-4 9 0,-5 6 7 16,5-3 3-16,3 6 0 0,-9-3-1 0,9 0-3 0,-3-1-4 0,-4 6-4 0,5-1 1 15,2-4-5-15,-2 3-5 0,-1 3-10 0,3-6-11 0,-2 4-10 0,0 2-14 0,2-8-13 16,5 7-16-16,-7-1-16 0,7-4-22 0,-9 4-24 0,9 2-17 0,0-3-14 16,0 3-18-16,0 3-18 0,0-5-34 0,0-1-38 0,0 3-59 0,0-6-65 0,0 4-18 15,9 0 4-15,-9-4 20 0,7-4 24 0,-7 2 31 0,5-2 36 0,-5-7 28 0,0 6 30 16,7-5 33-16,-7-5 36 0,0 0 47 0,0 0 55 0</inkml:trace>
  <inkml:trace contextRef="#ctx0" brushRef="#br0" timeOffset="52552.12">33332 1253 93 0,'8'-6'168'0,"-8"0"44"15,5 6 32-15,3-4 25 0,-8-1 20 0,5 5 25 0,0-6 24 0,4 6 26 16,-9-4 26-16,5 4 24 0,-5-5 25 0,7 5-66 0,-7 0-120 0,0 0-69 0,8-4-47 0,-8 4-20 16,5 0-11-16,-5 0-7 0,0 0-4 0,7 0-10 0,-7 0-13 0,7 0-10 15,-2 0-12-15,-5 0-11 0,7 4-10 0,-1-4-9 0,2 0-9 0,-8 5-1 0,6-1-3 16,1 2 1-16,-7-1 1 0,5-1 3 0,4 8 3 0,-4-9 0 0,-5 7 2 0,5-5-1 15,-5 5 1-15,8-1-1 0,-8 6 1 0,5-5-1 0,-5 4-2 0,0-4-1 0,0 4-2 0,0 2-3 16,0-1 1-16,-5 0 0 0,5-2 0 0,-8 2-3 16,8 0-1-16,-5-1-5 0,0 2-7 0,-4-3-5 0,4 2-6 0,-2-6-1 0,1 7-3 0,-2-7 2 0,2 2-1 0,-1-2 3 15,7 0 1-15,-5-2 1 0,-2 2 0 0,7-9 6 0,-7 5 0 0,7-1 8 0,-5 2 7 16,-3-6 7-16,8 0 9 0,0 0 4 0,0 0 7 0,0 0 3 0,-7 0 3 16,7 0 2-16,-5 0 5 0,5-6 5 0,-9 2 4 0,9-1 5 0,0-1 5 0,0 3 2 15,-5-4 4-15,5-2 1 0,0 4 2 0,0-5 4 0,0 1 2 0,0 0 1 0,0-3 0 16,0-1-2-16,0 2-1 0,5-2-5 0,-5-3-8 0,9 2-4 0,-9-1-8 0,5 0-7 15,-5 2-5-15,7-2-6 0,1-6-9 0,-8 8-9 0,5-2-7 0,2-5-10 16,0 6-8-16,-2-1-15 0,2 0-13 0,-1 6-15 0,2-6-9 0,-2 0-12 0,1 5-14 16,-2 1-15-16,4 0-20 0,-4-3-20 0,-5 9-24 0,5-3-21 0,3 0-23 0,-3 3-25 15,-5 3-23-15,8-6-39 0,-8 6-47 0,0 0-56 0,8 6-61 0,-3-3-12 0,-5 3 8 0,6 0 22 16,-6-3 28-16,7 3 33 0,-7 0 38 0,0 3 38 0,6-5 39 0,-6 1 42 0,0-5 43 0,0 0 53 16,0 4 63-16</inkml:trace>
  <inkml:trace contextRef="#ctx0" brushRef="#br0" timeOffset="53025.81">33553 1311 0 0,'0'4'3'0,"0"1"115"0,8-5 73 0,-8 0 50 0,5-5 38 0,3 5 34 0,-8-4 34 0,5-2 34 0,3-9 32 0,-2 0 32 16,-1 6 23-16,-5-1 24 0,0 10 19 0,0 0-86 0,0 0-147 0,7-3-87 16,-7 3-61-16,0 0-27 0,0 0-20 0,0 0-9 0,0 3-9 0,0-3-14 15,8 6-13-15,-8-2-8 0,0 1-6 0,0 5-6 0,0-1-1 0,0 2-3 0,0-1 3 0,0-1 3 0,0 6 10 0,0-6 3 16,-8 7 2-16,8-2-5 0,-7 0-6 0,7 6-6 0,-5-5-6 0,5 4-5 0,-6-5-1 15,-2 6-2-15,8-5-3 0,-5 3 0 0,-3-2-1 0,8 4-1 0,-5-5 0 0,-3-2-2 16,8 2 1-16,-6 0-3 0,6 1-1 0,0-2 0 0,-7-1 0 0,7-2-4 16,0-1-3-16,0 5-4 0,0-6-6 0,0-5-3 0,0 7-3 0,0-2-3 0,0-5-3 15,0 2 0-15,0 0 3 0,0-6 1 0,0 3 7 0,0-3 6 0,0 0 5 0,0 0 9 16,0 0 13-16,0 0 8 0,0 0 12 0,0 0 7 0,0 0 6 0,0-3 9 0,7 3 8 16,-7-6 11-16,6 0 5 0,-6 2 4 0,0-1 7 0,8 1-1 0,-8-7 0 15,5 2-7-15,3-1-4 0,-8 1-4 0,0-6-3 0,5 6-1 0,3-6-2 0,-8-1-5 0,6-2-4 16,-6 3-8-16,0-4-7 0,5-2-10 0,-5 3-10 0,0-3-5 0,0 2-6 0,0-6-4 15,0 5-3-15,0-4-2 0,0 0-2 0,0 5-3 0,-5-6-1 0,5 1-2 16,0 5 0-16,-6-1 0 0,6-5 6 0,0 10 2 16,-8-4 0-16,8 5-2 0,0-2-3 0,0 1-5 0,0 6-3 0,0 0-2 0,-5 0-5 0,5-1 0 0,0-1 1 0,0 7 0 15,0-2-3-15,0-3-6 0,0 9-8 0,0-5-9 0,0 5-8 0,0 0-2 0,0 0 1 0,5 0 0 16,-5 0-2-16,0-4 1 0,8 4-3 0,-2 0 1 0,-6 0-6 0,5 0 2 16,2 0 0-16,1 4 1 0,-2-4 3 0,0 0 6 0,1 5 8 0,-2-1 5 0,11-4 6 0,-5 5 4 15,-6 1 4-15,2-2 5 0,7 7 2 0,-7-7 4 0,-1 2 0 0,7-3 0 0,-5 7 1 16,-3-5-3-16,-5 4-1 0,6-3-9 0,2 3-8 15,-8 3-7-15,0-8-10 0,0 5-11 0,0 0-12 0,-8-3-14 0,8 3-17 0,-6 3-21 0,-7-3-22 0,0 4-52 0,0-2-67 16,-1-2-71-16,-4 7-73 0,-3-7-23 0,3 6 1 0,-8 0 11 0,-1-5 21 0,8-1 23 0,-7 0 27 16,0 1 30-16,0 1 34 0,0-2 39 0,-1-5 39 0,-5 2 61 0,6-6 65 0</inkml:trace>
  <inkml:trace contextRef="#ctx0" brushRef="#br0" timeOffset="53688.91">31405 909 8 0,'0'-5'88'0,"5"1"47"0,-5-2 37 0,0 3 32 0,-5-7 26 0,5 5 29 0,0-1 28 0,-9-4 28 0,9 1 24 0,0 4 23 15,-5-5 22-15,0 1-26 0,-3 4-54 0,8-5-53 0,-5 0-49 0,-3 5-27 16,0-4-16-16,3-1-10 0,5 5-7 0,-6 1-9 0,-1-2-8 0,1 0-9 0,6 2-7 16,-8-1-9-16,3 0-10 0,5 5-13 0,-7-4-13 0,7 4-13 0,0 0-14 15,0 0 0-15,-6 4 4 0,6 1 6 0,-6 0 2 0,-1 5-1 0,-1 0-2 0,8-1-4 16,-12 6-4-16,5 6 2 0,2-7 2 0,-10 9 9 0,9-2 10 0,-7 3 9 15,8 1 6-15,-9 3-5 0,7-2-10 0,-4 2-12 0,4 2-14 0,-7-2-9 16,7 2-4-16,1 4-6 0,-8-4-2 0,7 3-6 0,7-3-7 0,-5 4-3 0,5-4-10 16,0 4-12-16,0-1-12 0,0-2-13 0,5 3-15 0,-5-5-10 0,16 5-11 15,-11-6-18-15,8 8-14 0,1-11-27 0,-2 3-26 0,1-4-46 0,6 6-54 16,0-6-84-16,1 1-98 0,7-1-33 0,-8 1 1 0,7-7 12 0,-8 8 22 0,11-7 26 16,-10 0 29-16,-1 2 34 0,3-3 35 0,-2-3 42 0,1 0 45 0,-1-5 58 0,-6-1 62 15</inkml:trace>
  <inkml:trace contextRef="#ctx0" brushRef="#br0" timeOffset="54276.11">31073 2434 11 0,'7'-6'128'0,"-7"3"75"0,5-4 48 0,2 2 37 0,-7-4 25 0,0-1 30 0,0 1 27 0,0 0 32 16,0-3 33-16,0 3 30 0,5 0 30 0,-5-6-16 0,0 6-45 0,0-1-82 0,7 4-110 16,-7-3-45-16,0 3-14 0,8-3-1 0,-8 5 0 0,0-1-9 0,0-1-11 15,0 6-20-15,0 0-21 0,0 0-23 0,0 0-21 0,0 0-17 0,0 0-19 0,0 0-11 16,0 0-9-16,0 6-4 0,0 3-5 0,-8-4-5 0,8 5-3 16,-7 5-2-16,7 0 2 0,-5-2 1 0,-2 7 4 0,7-4 6 0,-5 2 4 0,-2 1 3 15,-1-4 3-15,3 6-6 0,5-3-6 0,-8 3-17 0,2-8-16 0,1 8-19 0,5-6-21 16,-8-2-19-16,8 2-18 0,-8 0-21 0,8 0-19 0,0 0-24 0,0-2-28 15,0 2-28-15,0-4-27 0,0 3-42 0,0-5-51 0,0 6-66 0,0-4-70 16,8-1-24-16,-8-1 0 0,8 0 17 0,-8 1 29 0,5-5 31 0,-5 1 32 0,6-3 41 16,-6 3 39-16,0-6 43 0,0 0 43 0,0 0 53 0,0 0 55 0</inkml:trace>
  <inkml:trace contextRef="#ctx0" brushRef="#br0" timeOffset="54493.55">31202 2462 0 0,'13'-9'8'0,"-5"5"131"0,-3-6 88 0,2-1 63 0,-1 1 44 16,0 1 34-16,-6-2 27 0,8 4 22 16,-8-4 21-16,7 1 22 0,-7 0 24 0,0-1 25 0,5 8 28 0,-5-3-85 0,0 2-144 0,0-1-98 0,7 5-70 0,-7 0-37 15,0-4-22-15,0 4-8 0,0 0-5 0,0 0 0 0,0 0-4 0,7 4-1 16,-7-4 1-16,5 5-8 0,-5-1-4 0,0 5-12 0,8-3-12 0,-8 3-8 16,0 3-2-16,7-3-1 0,-7 4 5 0,0-2 2 0,6 5 2 0,-6-2-10 0,0 0-13 15,0 0-21-15,0 2-30 0,0-1-30 0,0-2-33 0,0 1-32 0,0 2-38 16,-6-1-37-16,6-1-43 0,0 2-80 0,-7-1-96 0,7 3-57 0,0-2-33 15,-8-7 0-15,8 6 20 0,0-2 30 0,-5-2 35 0,5 4 40 0,-7-5 43 0,0-7 45 0,7 7 47 16,-5-5 52-16,-2 1 54 0,-1-2 72 0,2 1 84 0</inkml:trace>
  <inkml:trace contextRef="#ctx0" brushRef="#br0" timeOffset="55378.89">31749 2425 0 0,'0'-7'1'0,"8"2"77"16,-8 1 57-16,0-1 42 0,0-1 31 0,0 2 28 0,0 4 27 0,0-9 26 15,0 4 27-15,0 1 27 0,0-2 28 0,0 0 20 0,-8 2 12 0,8-1-42 0,0-1-75 16,0 3-44-16,0 3-31 0,0-6-15 0,0 6-9 0,0-4-10 0,0 4-9 16,0 0-16-16,0 0-13 0,0 0-20 0,0 0-19 0,0 0-23 0,0 0-21 15,0 0-15-15,0 0-11 0,0 0-5 0,0 0 2 0,0 10-1 0,0-7-1 0,0 8 0 16,-7-7-1-16,7 12 2 0,0-5 1 0,0 2 4 16,0 1 4-16,0 2 5 0,-6-1 5 0,6-2-2 0,0 2-1 0,0 0-9 0,-6 0-14 0,6 0-7 15,0-6-5-15,0 6-7 0,-7-1-3 0,7-4-10 0,0 6-12 0,0-7-15 16,0 6-16-16,0-6-17 0,0 1-20 0,0-1-20 0,0 6-20 0,0-5-21 0,0-1-20 15,7-4-26-15,-7 5-32 0,0-5-43 0,0 5-50 0,6-4-59 0,-6-3-56 0,0 3-13 16,0-6 10-16,0 0 23 0,0 4 28 0,0-4 32 0,0 0 33 0,0 0 33 16,6-4 36-16,-6-5 40 0,0 3 42 0,0 2 50 0,0-7 61 0</inkml:trace>
  <inkml:trace contextRef="#ctx0" brushRef="#br0" timeOffset="55600.86">31730 2215 0 0,'0'0'3'0,"0"0"109"0,0 0 66 0,6-7 43 0,-6 2 32 0,0 5 25 15,0-4 26-15,0-1 29 0,0-5 29 0,0 5 26 0,-6 1 23 0,6 4 23 16,0 0 19-16,0-5-80 0,0 5-139 0,0 0-73 0,6-4-42 0,-6 4-18 16,0-6-11-16,0 6-8 0,0 0-12 0,0 0-21 0,0 0-22 0,0 0-29 15,0 0-28-15,0 0-34 0,0 0-31 0,0 0-54 0,0 0-61 0,0 0-69 0,0 0-67 16,0 0-41-16,0 0-26 0,0 0-5 0,6 6 7 0,-6-6 20 0,0 4 21 0,0-4 31 15,0 5 32-15,0-1 40 0,0-4 41 0,7 5 54 0,-7-5 58 0</inkml:trace>
  <inkml:trace contextRef="#ctx0" brushRef="#br0" timeOffset="56059.59">31971 2428 94 0,'0'0'162'0,"7"-3"42"16,-7-9 30-16,6 8 26 0,-6-1 19 0,0-5 21 0,7 7 24 0,-7-8 22 0,6 7 22 16,-6-8 24-16,0 8 18 0,5-1-66 0,-5-4-117 0,0 3-62 0,0-3-31 15,0 5-12-15,0-1-2 0,0-5 2 0,0 4 3 0,0 1-2 0,0 1-6 0,0-6-4 16,0 5-4-16,0 1-6 0,0 4-5 0,0-5-10 0,0-1-6 0,0 6-9 16,0-4-9-16,0 4-10 0,0 0-8 0,0 0-13 0,0 0-9 0,0 0-8 15,0-6-9-15,0 6-9 0,0 0-8 0,0 0-5 0,-5 0-3 0,5 0-5 0,-6 0-4 0,-1 6 1 16,7-6 1-16,-6 0-1 0,-1 4 2 0,1 2 0 0,-1-1 2 0,-7-1 3 15,9 5 0-15,-3-3 2 0,3 3-2 0,-3 0 0 0,8 3-1 16,-6-8 1-16,1 11 0 0,-2-6 3 16,7 0-3-16,-8 3 2 0,8-3 2 0,-6 4 1 0,6-2 1 0,0-2 3 0,0 7 3 0,0-7 4 0,0 1 3 0,0-1 2 0,0 6 3 15,6-4 1-15,-6-1 2 0,8-1 0 16,-8 0 2-16,7 0 0 0,-2-3 2 0,1 4-3 0,2-1 2 0,-3 1 0 0,3-5-2 0,-3 4 1 0,2 3 0 0,0-3 2 16,0-3-1-16,-1 3 1 0,1-5-2 0,-1 1 0 0,1 5-3 0,-7-4-1 15,6-3-1-15,-1-3 0 0,-5 6-2 0,0-1 1 0,8-5-2 0,-8 4-1 0,0-4-2 16,0 6 1-16,0-6 0 0,0 4 2 0,0-4 3 0,-8 5 4 15,8-5 4-15,0 4 3 0,-5-4 7 0,-1 5 0 0,-1-5 4 0,1 6-2 0,-1-2 0 0,1-4-3 16,-8 0-8-16,7 5-8 0,-6-5-12 0,8 6-15 0,-9-6-18 0,2 0-21 16,4 4-24-16,2-4-24 0,-7 0-27 0,8 6-24 0,-4-6-32 0,2 0-42 15,2 3-52-15,-1-3-55 0,-1 6-56 0,1-2-26 0,6-4-15 0,-8 5 10 0,3-5 21 16,5 0 27-16,0 6 30 0,0-6 36 0,0 0 34 0,0 0 39 0,0 0 39 0,0 0 49 16,0 0 53-16</inkml:trace>
  <inkml:trace contextRef="#ctx0" brushRef="#br0" timeOffset="56800.9">32142 2449 0 0,'0'0'17'0,"0"0"132"0,5-6 72 0,-5 2 50 16,5-1 35-16,-5-4 27 0,0-3 26 0,0 3 26 0,8-1 26 0,-8-4 28 0,0-2 23 0,0 7 23 0,5 0 22 15,-5-1-96-15,0 5-166 0,0-4-82 0,8 2-35 0,-8-2-18 0,0 4-5 0,0 1-3 16,0-2-3-16,6 2-8 0,-6 4-14 0,0-5-14 0,0 5-13 0,0 0-14 0,0 0-13 15,0 0-13-15,0 0-15 0,0 0-13 0,0 0-14 0,0 0-4 0,0 0-4 16,0 0 1-16,0 0 1 0,0 5 2 0,0-1 2 0,0 2 5 0,0-2 7 0,0 7 3 16,0-8 5-16,0 9 6 0,0-3 4 0,0 1 7 0,0-1 5 15,-6-4-1-15,6 5 1 0,0 0-2 0,0 1-3 0,0-8-2 0,0 7-2 0,0-1-1 16,0-4 1-16,0 2-2 0,0 2 1 0,0-4 1 0,0-1-1 0,0 2 4 0,0-2-2 31,0 1 0-31,0-1 0 0,0 7 1 0,0-7-1 0,0 2 1 0,0-1 1 0,0 5 1 16,0-7-1-16,0 3 0 0,0 3 1 0,0 0-2 0,0 3 1 0,-8-8 0 15,8 5-2-15,0 1 0 0,0 4 1 0,-5-2-1 0,5-3 1 0,0 1 0 0,-8 4 0 16,8-4 1-16,0 5-1 0,-5-6-1 0,5 6 1 0,0-6-1 0,-5 1 0 16,5 1-1-16,0-1-2 0,0-1-1 0,0 0-2 0,0 1-3 0,0-5-1 0,0 1-1 15,0-3-2-15,0 3 0 0,5 0 1 0,-5-2 0 0,0-4 2 0,0 0 5 16,0 0 5-16,0 4 7 0,0-4 11 0,0 0 6 0,0 0 9 0,0 0 5 16,0 0 5-16,5 0 10 0,-5-4 7 0,8 0 11 0,-8-2 10 0,0 0 9 0,5 3 4 15,-5-8 3-15,8 7-4 0,-8-7-2 0,6 1-4 0,-6-3-4 0,0 2 1 16,7-4-3-16,-7 6-6 0,0-5-10 0,6 0-11 0,-6-2-11 0,8 2-12 0,-8-5-11 15,5 3-11-15,-5-4-5 0,8 1-3 0,-8-1-3 0,5 1-5 0,2 0-4 16,-7-1-7-16,7 1 1 0,-7-2-1 0,5 2 3 0,2 5 0 0,-7-6 1 0,8 6 2 16,-8-5 0-16,5 4 4 0,-5 0-1 0,7 5 1 0,-7-4 1 0,7 4-1 15,-7 4 2-15,0-3-1 0,0 4-5 0,5-1-5 0,-5 2-6 0,0 4-9 0,0 0-8 16,0 0-9-16,0 0-4 0,0 0-1 0,0 0 0 0,0 0-1 0,7 4 5 16,-7 7-2-16,0-7 3 0,0 7 0 0,0 4 5 0,9-2 6 0,-9 2 8 15,0 6 8-15,0-2 10 0,0-1 11 0,0 3 6 0,5 3 0 0,-5-5 1 16,0 2-1-16,0 3 0 0,0-5-3 0,0 5-1 0,0-3 0 0,0-2-1 0,0-1-3 0,0 3-2 15,6-6-1-15,-6 4-2 0,7-4 0 0,-7 0 2 0,5-2 0 0,-5 2-2 16,9-4 1-16,-9-1 0 0,5 3 2 0,-5-2 0 0,7-7 4 0,-7 7 2 0,6-8 5 16,-6 3 5-16,5 0 6 0,-5-2 4 0,8-4 5 0,-8 4 5 0,8-4 2 0,-3 0 7 15,-5-4 5-15,6 4 5 0,-6-4 8 0,7 4 5 0,-1-6 5 16,2-3 6-16,-8 3 5 0,7-3 2 0,-2-2 3 0,-5 1-2 0,6-3-2 0,2 2-4 0,-8-4-3 16,0 2-6-16,5-2-3 0,-5-6-11 0,8 8-5 0,-8-8-8 0,7 2-9 15,-7-1-8-15,0 1-9 0,6-5-11 0,-6 5-4 0,6-7-3 0,-6 3-6 0,0-3-5 16,5 4-4-16,-5-9-6 0,0 7-3 0,7 0-4 0,-7-1-3 0,0 1-2 15,0 4-1-15,0 1 1 0,0-2 0 0,0 6-2 0,0 2-3 0,0 4-11 16,0-3-12-16,0 8-19 0,0-1-20 0,0 5-22 0,0 0-28 0,0 0-14 0,0 0-6 16,0 0-9-16,0 5-6 0,0-5-13 0,0 10-17 0,-7-4-27 0,7 7-29 15,-5-4-35-15,5 6-34 0,0 0-48 0,-6 0-49 0,6 4 1 0,-6 2 18 0,6-3 22 16,0-3 23-16,0 6 23 0,0-8 22 0,0 2 31 0,0-6 35 0,0 7 41 0,6-5 44 0,-6-8 53 16,6 7 58-16</inkml:trace>
  <inkml:trace contextRef="#ctx0" brushRef="#br0" timeOffset="57274.01">32647 2413 99 0,'13'-4'186'0,"-13"-1"61"0,8-1 47 0,5-1 41 0,-13-4 34 0,6 1 34 0,7 0 35 0,0-1 32 0,-8-2 31 0,-5 4 30 16,9-3 26-16,-9 3-66 0,0 0-120 0,0 3-84 0,0-3-64 0,0 5-38 0,0-1-21 0,0-1-21 0,0 6-21 16,0 0-21-16,7-4-24 0,-7 4-24 0,0 0-22 0,0 0-18 0,0 0-17 0,0 0-10 15,0 0-12-15,-7 4-6 0,7 2-8 0,0-1-3 0,-9 4-2 0,9 1 2 16,-5-1 7-16,-1 7 6 0,6-7 7 0,-7 9 8 0,2-3 8 0,5 6 6 0,-8-8 4 15,2 7 2-15,-1-4-3 0,7 3 0 0,-6-5 1 0,-2 2-2 0,8-1 0 0,-5-2-7 16,5 7-8-16,-8-10-9 0,8 5-7 0,-5-1-10 0,5 2-6 0,-5-7-3 16,5 6-5-16,0-6-2 0,0 7-5 0,0-7 0 0,0 0-5 0,0-3-4 0,-9 3-1 15,9 0 2-15,0-3 8 0,9-2 9 0,-9 1 12 0,0-5 11 0,0 0 18 0,0 6 11 16,0-6 13-16,0 0 14 0,0 0 12 0,0 0 11 0,0 0 7 0,0 0 4 16,0 0 6-16,0-6 7 0,0 1 10 0,0 1 6 0,0-7 6 0,5 7 0 0,-5-5 0 15,0-1-6-15,5-1-8 0,-5-4-8 0,0 6-10 16,8-4-4-16,-8-2 0 0,0-1-4 0,5 2 0 0,-5-5-6 0,0 4-3 0,0-6-9 0,8 3-8 0,-8-3-7 15,0 2-9-15,6-6-4 0,-6 1-3 0,7 6-3 0,-7-9-4 0,0 5-1 0,6-4-2 16,-6 3 1-16,8-3-1 0,-8 7-3 0,5-6-7 0,-5 11 0 0,7-5 0 0,-7 4 3 16,6 0-1-16,-1 0 2 0,-5 6 0 0,0 0 2 0,9 2-4 0,-9 4-7 15,0-3-8-15,0 6-9 0,7 0-6 0,-7 0-3 0,0 0 4 0,5 6-1 0,-5-6 0 16,8 10 0-16,-8-5 1 0,5 4-1 0,-5 1 1 0,6-1 5 16,2 6 6-16,-8 0 11 0,5-2 13 0,-5 7 9 0,7 1 7 0,-7-2 2 0,7 0 2 15,-7 5 1-15,0 0 4 0,7 1-2 0,-7-5 3 0,0 5-2 0,0-1-1 0,0 1-3 0,0-6-2 16,0 5-5-16,0-3-5 0,0 3-5 0,0-5-5 0,0-4-8 0,0 3-8 0,6 3-12 15,-6-6-10-15,0 4-15 0,7-4-13 0,-7 0-15 0,0-2-16 0,5-2-15 16,-5 4-16-16,9-2-21 0,-9-3-25 0,0 1-29 0,5-2-32 0,-5 6-45 0,7-9-52 0,-7 2-55 16,0-3-56-16,0 0-12 0,6-1 8 0,-6-4 21 0,0 0 27 0,0 0 29 0,0 0 31 15,0 0 37-15,-6 6 41 0,6-6 44 0,-7-6 45 0,7 6 56 0,-5-9 66 0</inkml:trace>
  <inkml:trace contextRef="#ctx0" brushRef="#br0" timeOffset="57447.75">32616 2635 0 0,'0'3'18'0,"0"-3"137"0,0 0 85 0,0 0 58 0,0 0 43 0,0 0 36 0,0 0 31 0,0 0 30 0,0-9 30 0,7 3 24 16,-7 2 25-16,0-1 20 0,5-4 20 16,-5 5-104-16,9 4-174 0,-9-12-102 0,5 9-63 0,0-3-33 0,3 0-21 0,-8 2-12 0,5-1-10 0,3 0-11 0,5 1-12 15,-7-2-13-15,2 2-10 0,-3-1-14 0,8 1-18 0,-8-2-21 0,11 6-20 0,-11-6-24 16,8 3-25-16,1 3-30 0,-2-6-26 0,2 6-47 0,-1-5-58 0,1 5-71 16,-2-4-76-16,1 4-32 0,1 0-7 0,5-6 14 0,-7 6 20 0,1-3 32 0,1 3 30 0,-1-6 41 15,0 2 40-15,-2-1 44 0,4-1 44 0,-9 2 56 0,7-2 58 0</inkml:trace>
  <inkml:trace contextRef="#ctx0" brushRef="#br0" timeOffset="57716.77">33091 2398 0 0,'0'0'5'0,"7"0"116"0,-7-4 72 0,5 1 46 15,-5-3 35-15,8 1 33 0,-8-5 32 0,0 0 33 0,7-4 35 16,-7-1 32-16,0 6 31 0,0-7 27 0,6 7 26 0,-6-1-82 0,0 1-142 0,0-2-76 0,0 7-43 0,0-7-22 16,0 7-7-16,0-1-10 0,0-1-11 0,0 2-19 0,0 0-21 0,0-1-21 15,-6-1-20 1,6 6-14-16,0-3-15 0,0 3-12 0,-7-7-8 0,7 7-9 0,-8 0-7 0,8 0-4 0,-5 0-5 0,-2 0-6 0,0 7-5 0,2-7-1 0,-3 3-1 0,1 8 3 15,1-7 3-15,-5 6 1 0,4-5 7 0,-1 10 1 0,2-5 3 0,-1 4 0 16,-4 0 4-16,3 0 1 0,0 2 4 0,3-1 4 0,-1 3 0 0,-7-2 2 0,13-2 4 16,-15 5 1-16,15-4 2 0,-5 0 1 0,-1 0-3 0,-2 0 2 0,8 0 0 15,-5-2 1-15,5 2-6 0,0-6-5 0,0 7-11 0,0-7-9 0,0 1-13 0,0 0-11 16,5 0-16-16,-5-1-17 0,8 3-14 0,-2-3-17 16,-1 0-13-16,-5 1-19 0,15-4-24 0,-15 3-36 0,6-4-48 15,7-1-49-15,-13 2-51 0,13 3-37 0,-5-9-20 0,-3 4 2 0,1 1 16 0,7-5 25 0,-5 0 26 0,-1 0 28 0,-2 0 28 0,7 0 36 0,-5-5 34 0,1 5 48 16,-3-4 51-16,9-5 58 0,-9 3 60 0</inkml:trace>
  <inkml:trace contextRef="#ctx0" brushRef="#br0" timeOffset="58015.63">33319 2130 71 0,'0'-4'136'0,"0"4"37"0,0-5 28 0,0 5 30 15,0-4 29-15,0 4 34 0,0-5 34 0,0 5 34 0,0 0 32 0,5-7 29 16,-5 7 26-16,0 0-56 0,0 0-110 0,0 0-55 0,0 0-29 0,0 0-20 0,0 0-15 16,0 0-17-16,0 0-23 0,0 0-28 0,0 0-29 0,0 0-21 0,0 0-19 0,0 0-8 15,0 0-4-15,-5 7-1 0,5-2-3 0,-6-5 2 0,6 4 4 0,-8 5 3 0,8-3 6 16,-5 3 6-16,5 0 2 0,-8 3 7 0,3-3 5 0,-2 0 4 0,0 6 0 0,7 1-7 0,-5-2-6 16,-2 0-7-16,-1 6-6 0,3-5-2 0,5 4-2 0,-7-1-1 0,0 3 3 15,2-2 0-15,5 2 2 0,-7-3-1 0,-2 6-4 0,9-3-2 0,-5-2-3 16,5 0-3-16,-6 2 0 0,6-3-1 0,0 3-2 0,0-2 2 0,0-1-1 0,0-3-8 15,0 6-8-15,0-8-12 0,6 8-12 0,-6-6-14 0,5-2-14 0,4 7-19 0,-9-4-21 16,7-3-26-16,-2 2-26 0,2-1-32 0,0 2-34 0,-2-7-41 0,3 6-49 16,-1-6-58-16,-2 3-63 0,2-3-24 0,5 0 0 0,-4 1 17 0,-3-5 24 0,3-1 31 0,-2 2 35 15,-1-6 36-15,3 0 41 0,5 0 41 0,-5 0 45 0,-3-6 47 0,-5-3 52 0</inkml:trace>
  <inkml:trace contextRef="#ctx0" brushRef="#br0" timeOffset="58409.74">33416 2439 0 0,'0'0'4'0,"7"0"112"0,-7-5 66 0,0 5 41 16,6-6 31-16,-6 3 24 0,0-4 19 0,8 2 28 0,-8 1 31 0,6-1 31 0,-6-1 31 15,0 2 29-15,7 1 27 0,-7-8-72 0,0 7-137 0,5-2-66 0,-5 0-32 0,0 2-12 16,9-1-3-16,-9-1 3 0,0 3 0 0,0-3-6 0,5 2-13 0,-5-1-16 16,0 1-15-16,5 4-14 0,-5-5-14 0,8-2-12 0,-8 7-13 0,5 0-9 0,-5-3-10 0,0 3-6 15,8 0-7-15,-8 0-7 0,8 0-8 0,-8 0-9 0,5 0-7 0,-5 3-8 0,6 4-1 16,1-2-6-16,-7-1-1 0,6 1-1 0,1-1 1 0,-7 5 0 0,6 2 6 0,1-1-1 15,-7 0 0-15,6 1 1 0,-6-4 1 0,0 8 0 0,8-3-2 0,-8 2 1 16,0-4-5-16,0 3-5 0,-8 2-3 0,8 0-7 0,0 0-6 0,-6 0-10 0,-1-6-10 16,1 6-11-16,-1-1-10 0,1 0-7 0,-1 1-7 0,1 1-2 0,-7-2 2 0,5-4 1 15,3-1 5-15,-3 6 5 0,3-5 6 0,0-1 9 0,-4-4 8 0,4 5 13 0,5-5 10 16,-7 1 15-16,7-2 15 0,-6-4 22 0,6 6 25 0,0-6 21 0,0 0 25 0,0 0 25 16,0 0 24-16,0 0 14 0,0 0 10 0,-8-6 7 0,8 6 6 0,0 0 6 0,0-4 8 15,0-2 6-15,0-3 4 0,0 3-5 0,8 1-9 0,-8-4-16 0,0-1-20 0,6 1-20 16,-6 0-22-16,7-3-13 0,-7-1-7 0,5 4-6 0,-5-3-5 0,9-3-5 0,-4 6-12 15,-5-6-7-15,5 6-9 0,-5-7-8 0,8 2-7 0,-3 4-8 0,-5-3-11 0,8-2-9 16,0 4-12-16,-3-2-13 0,-5-2-10 0,6 6-16 0,1-7-14 0,-1 5-14 16,1 4-14-16,-1-4-21 0,-6 1-20 0,7 4-23 0,-1-3-24 0,2 3-24 0,-8 3-25 0,5 3-25 15,-5-6-27-15,8 6-43 0,-8 0-48 0,0 0-54 0,5 0-57 0,-5 6-9 0,8-3 12 16,-8-3 26-16,0 6 32 0,0-6 37 0,0 5 41 0,6-1 40 0,-6-4 44 0,0 12 45 16,0-12 46-16,-6 4 55 0,6-4 65 0</inkml:trace>
  <inkml:trace contextRef="#ctx0" brushRef="#br0" timeOffset="58899.52">33669 2413 0 0,'-5'0'1'0,"10"5"109"0,-5-5 95 0,7 0 64 0,2 0 48 0,-9 0 43 0,5 0 34 0,8-5 34 15,8 1 34-15,-10 4 30 0,2-5 28 0,-5-1 25 0,-1 6 18 0,-7-4-79 16,0 4-141-16,0 0-105 0,0 0-88 0,0 0-51 0,0 0-34 0,0 0-18 0,0 0-16 16,5 4-10-16,-5 2-11 0,0-6-7 0,0 5-6 0,0-1-2 0,0 8-4 0,-5-3 2 15,5 0 2-15,0 1 5 0,-7-1 5 0,7 2 6 16,-8 4 8-16,8-2 4 0,-5-3 1 0,-3 4-5 0,2 2-3 0,1-1-6 0,-3-1-7 0,1 2-5 0,1-1-9 0,-7-2-7 15,8 2-8-15,-4 0-6 0,2 0-4 0,2-6-8 0,5 6-6 0,-6-6-8 0,1 7-11 16,5-7-4-16,-8 0-5 0,8 1-2 0,0 1-4 0,0-2-1 0,-8-3-3 0,8 2 0 16,0-3 1-16,0 0-1 0,0-1 2 0,0 2 4 0,0-6 8 0,8 0 13 0,-8 0 15 15,0 0 11-15,0 6 11 0,0-6 9 0,0 0 12 0,0 0 9 0,0 0 10 0,0 0 7 16,8 0 9-16,-8-6 7 0,5 6 8 0,-5-6 7 16,6 6 3-16,-1-4 7 0,-5-6 1 0,7 6 0 0,2 0 1 0,-4-8-1 0,2 9-2 0,-1-8 2 0,-6 1 3 0,6 1 1 15,1-6-1-15,1 5 2 0,-8-5-2 0,5 6-1 0,-5-6-8 0,6 0-7 0,-6 0-9 16,8-3-5-16,-8 2-8 0,5 1-6 0,-5-3-4 0,0-1-7 0,0-2-4 15,0 3-3-15,0-3-3 0,0-3-4 0,0 5-5 0,0-6-2 0,-5 7 0 0,5-9-3 16,0 9 0-16,-8-1 0 0,8-2-3 0,-6 2-2 0,1 5 4 0,5-2-4 0,-8 2-1 16,8 4-6-16,-7 1-2 0,7 3-7 0,-6 3-5 0,6-4-9 0,0 2-12 0,0 5-5 15,0 0-7-15,0 0-2 0,0 0-3 0,0 0-2 0,0 0-3 0,0 0 2 0,0 0-2 16,0 0 0-16,0 0 1 0,0 0 6 0,0 0 4 0,0 0 13 0,6 5 10 0,1-5 9 16,-7 0 11-16,8 7 3 0,-3-7 6 0,-5 3 2 0,6 3 1 0,2-1 5 0,-3-1 1 0,3 0 4 15,-1 2 3-15,-2-1 4 0,2-1 1 0,0 7 0 0,-2-7-2 0,3 2-3 16,-2 3-3-16,1 0-1 0,-1-3-2 0,-1 3-1 0,3 0 0 0,0-2-4 0,-8 2 0 15,0 0-1-15,5-3-2 0,-5 3 2 0,0 0 0 0,0 3-1 0,0-8-3 0,-5 7-5 16,5-4-5-16,-8 4-10 0,0-2-12 0,3 1-21 16,-1-4-21-16,-7 3-44 0,5 1-52 0,-4-1-59 0,0 2-61 0,-3-1-35 0,-4-1-24 0,6 0-1 0,0 1 9 0,0-5 14 15,-8 4 21-15,10-3 24 0,-2 0 30 0,5-2 35 0,-4 1 37 0,6-5 50 0,0 0 52 0</inkml:trace>
  <inkml:trace contextRef="#ctx0" brushRef="#br0" timeOffset="59230.41">33801 2136 91 0,'0'0'158'0,"0"0"41"0,7 0 30 0,-7 0 27 16,0-6 28-16,6 6 28 0,-6 0 32 0,0-4 28 0,0 4 28 0,0 0 24 0,0 0 27 0,0 0-71 0,0 0-120 0,0 0-66 15,0 0-39-15,0 0-22 0,0 0-12 0,0 0-18 0,0 0-17 0,0 0-25 0,0 0-25 0,0 0-16 16,0 0-12-16,0 0-3 0,0 4 3 0,0-4 2 0,5 6 4 0,-5-3 4 16,0 3 5-16,8-1 11 0,-8-1 8 0,0 8 11 0,8-8 7 0,-8 5 11 0,0 0 10 15,5 2 2-15,-5-2 1 0,0 1-10 0,7 1-13 0,-7-3-8 0,0 7-10 0,6-4-4 16,-6 4-6-16,0-2-4 0,5-3-6 0,-5 4-5 0,0 2-5 16,0-7-2-16,0 6-2 0,0 0-3 0,0 0-5 0,9-2 1 0,-9 2-2 0,-9 0-2 0,9 0-8 0,0 0-9 15,0 0-13-15,-5 0-16 16,-1-2-19-16,6 2-19 0,-7 0-26 0,-6 0-24 0,5 4-24 0,-3-4-35 0,-2 0-37 0,-7 4-82 0,1-4-104 0,-2 5-45 0,2-6-17 0,0 0 9 15,-9 1 19-15,12 1 29 0,-12-3 30 0,8-2 37 0,2-7 39 0,-3 7 38 0,2-8 42 16,-1-3 47-16,1 0 53 0</inkml:trace>
  <inkml:trace contextRef="#ctx0" brushRef="#br0" timeOffset="66428.28">29235 3591 7 0,'8'-4'72'0,"-8"-2"36"0,0 1 27 0,0 1 26 15,0-1 28-15,0-5 28 0,0 4 26 0,0 2 25 0,0-5 24 0,0 3 21 16,0 1 21-16,0 1-26 0,0-1-55 0,0 1-31 0,0-2-22 0,0 0-10 15,0 3-6-15,-8 3-8 0,8-6-14 0,0 2-8 0,0 4-8 0,0-5-9 0,0-1-7 16,0 6-3-16,0 0-5 0,0 0-5 0,0 0-9 0,-6-4-7 0,6 4-10 16,0 0-6-16,0 0-9 0,0 0-9 0,0 0-9 0,0 0-11 0,0 0-10 15,0 0-10-15,0 0-10 0,0 0-9 0,0 0-7 0,0 0-9 16,0 0-7-16,0 0-7 0,0 0-7 0,0 0-3 0,0 0-3 0,0 0 1 0,0 0 1 0,0 4 7 16,0 2 5-16,-5-1 3 0,5-1 7 0,0 5 4 0,0 3 4 0,-7-3 6 15,7 6 4-15,0-6 5 0,-9 7 6 0,9-3 2 0,0 7 3 0,-5-5-2 0,5 0-2 16,0 4 0-16,0-4-4 0,0 4 0 0,0 0-1 0,0-5-1 0,5 7-1 15,-5-2 0-15,0-5 0 0,9 6 1 0,-2-5 2 0,-7 6 2 0,5-7 2 16,1 5 3-16,2-4 0 0,-3 0 6 0,3-2 1 16,-3 2 2-16,2-6 3 0,5 7 3 0,-4-7 5 0,4 0 7 0,-4-3 1 0,3-1 6 0,5-1 4 0,-5 2 2 15,1-6 3-15,2 0 0 0,-1-6 3 0,1 2-1 0,-2-1-2 0,7-1-2 16,-4-3-1-16,-4 0-4 0,2 0-2 0,0-7-3 0,1 7-5 0,-1-6-1 16,0 6-4-16,0-7-1 0,-8 1-3 0,9 2-3 0,-7-1-1 0,1-2-2 15,-3 1 0-15,1 1 0 0,2-2-3 0,-8 3-2 0,5-2-4 0,-5 0-3 0,0 0-2 16,0-4-3-16,0 5-6 0,-5-7-4 0,5 7-2 0,0 0-4 0,-8-7-4 15,2 8-6-15,6-2-7 0,-5 0-4 0,-3 0-7 16,1 5-10-16,1 1-4 0,6 0-14 0,-8-3-12 0,3 9-20 0,0-3-17 0,5 6-19 0,-8-4-18 0,2 8-17 16,6-4-15-16,-7 6-14 0,1-3-14 0,6 3-16 0,-7 4-11 0,1-1-21 15,6 2-24-15,-8 2-25 0,8 3-28 0,0-2-19 0,0 1-16 0,0 0-22 16,0 0-24-16,0 4 3 0,8-4 19 0,-8 0 25 0,6-2 28 0,1 2 31 0,-1 0 32 16,1-5 36-16,-1 4 41 0,2-4 41 0,2-1 43 0,-2 3 41 0,5-8 58 0</inkml:trace>
  <inkml:trace contextRef="#ctx0" brushRef="#br0" timeOffset="67249.77">29940 3782 9 0,'5'0'92'0,"2"-5"52"0,0 1 38 0,-2-3 33 0,-5-2 29 0,8 4 29 0,-3 1 31 0,3-7 32 0,-2 7 31 0,-6-1 30 0,7-5 32 0,-7 4-21 0,6 3-49 16,-6-8-47-16,0 7-53 0,0-2-26 16,0-3-14-16,0 5-15 0,0-1-10 0,0-5-18 0,0 4-15 0,-6 1-21 0,6-5-18 0,-7 6-15 0,1-1-21 0,6-4-15 15,-8 3-15-15,3 2-15 0,-3-7-13 0,3 7-8 0,-2-1-13 0,0 5-2 16,2-4-4-16,-2 4-2 0,-6-6-3 0,6 6-3 0,0 0 0 0,-6 0-4 15,5 6 0-15,-3-6 0 0,4 4-3 0,-7 1 1 0,2-1 0 0,6 1-2 0,-7 5-2 16,0-4 1-16,6 3-1 0,-5-4 3 0,4 5-2 0,-4-1 1 0,5 0 0 16,0 3-1-16,-6-3 2 0,6 5-2 0,1-3 3 0,0-2-1 0,1 1 1 15,5 4 2-15,-7-4 0 0,-2-1 2 0,9 3-1 0,-5 1 3 16,5-2 0-16,0 2-1 0,0-1 4 0,0 2 0 0,0-1 0 0,0-3 2 0,0 4 1 0,5 2 0 16,-5-7 1-16,9 6 1 0,-9-6 4 0,7 7 3 0,-2-7 5 0,1 0 3 15,0 2 6-15,1-1 3 0,1-4 5 0,-3-3 4 0,2 3 3 0,5-1 5 16,3-1 2-16,-10-4 5 0,9 0 3 0,-1 0 3 0,6 0 0 0,-7-4 2 15,2-1-3-15,-1-1 2 0,0-3 0 0,7-1-3 0,-8-1 0 0,3 2-2 16,-3-4 2-16,0-3 0 0,9 2-4 0,-15-1 3 0,7-1-4 0,0 2-3 16,-6 1-2-16,-1-2-3 0,8-1-2 15,-7-2-5-15,-2 3-6 0,-5-6-1 0,8 8-1 0,-3-7-5 0,-5 4-5 0,6-2-3 0,-6-1-7 0,8-2-3 0,-8 2-6 0,0 5-2 16,5-11-3-16,-5 5-2 0,0 1-1 0,0 0 1 0,0-1-5 16,0 1-1-16,0-2-4 0,-5 3-1 0,5 2 2 0,0-3 1 0,0 5 1 0,0-1 2 15,0-1 3-15,-8 2 0 0,8 1 3 0,0 1 2 0,0 3 1 0,0-1-1 16,0 1 3-16,-6 0 2 0,6 3 0 0,0 1-1 0,0 1 1 0,0-2-4 15,0 6-4-15,0 0-4 0,0-3-4 16,0 3-6-16,0 0-2 0,0 0-2 0,0 0-1 0,0 0 0 0,0 3 0 0,-5 3 1 0,5-2-1 0,-8 1 1 0,8 1 2 0,0 3 3 16,-5 0 5-16,5 7 4 0,-7-7 4 0,-2 6 4 0,9 0 6 0,-5 4 2 15,5 0 3-15,-6 1 1 0,6-1 1 0,-7 1 3 0,7-1-2 16,-6 6 1-16,6-1-2 0,0-3 1 0,0 3 1 0,-7-6-2 0,7 7 1 0,0-6 1 16,0 2 1-16,0-3-1 0,7 3 0 0,-7-2 0 0,0 1 2 0,0-2 1 15,6-2 1-15,1 3 1 0,-7-5 2 0,6 7-1 16,-6-8 2-16,5 8-1 0,4-6 1 0,-2-2-1 0,-2 7 0 0,3-9 1 0,-3 3-1 0,9-4 0 0,-9-1 3 15,2 0-1-15,7 3 5 0,-8-9 0 0,6 3 3 0,-3-1 3 0,1-5 2 16,-2 0 1-16,5-5 3 0,0-1 1 0,0 3 1 0,0-3 0 0,0-4-1 16,-7-1-4-16,7 2 0 0,0-4-5 0,1-3 1 0,-2 2-4 0,2-1-1 0,-1-1-2 15,-8 2-1-15,11 1-4 0,-5-8 0 0,-4 2-1 0,-2 4 0 0,9-3-1 16,-7-3-2-16,-1-3-2 0,-6 5 0 0,5-6-2 0,3 4-3 0,-8-3-6 16,0 0 0-16,8 0-3 15,-8 0-2-15,0-5-3 0,0 5 0 0,-8-1-3 0,8 1-2 0,0 3 1 0,-8-3-2 0,8 5 2 0,-5-2 0 0,5 7 3 0,-6 1 0 16,6-2 3-16,-7 5-2 0,7-1 0 0,-5 7-4 0,5-5-2 0,0 3-3 15,-9 6-1-15,9-5-1 0,0 5-2 0,0 0 0 0,-5 5-2 0,5-5 1 32,-7 10-1-32,1-5-2 0,1-1 2 0,-4 7 1 0,2 2 4 0,2-1 2 0,-2 6 3 15,1-3 3-15,0 0 3 0,-2 4 3 0,1 2 2 0,2-2 0 0,5 5 1 16,-6-6 2-16,-2 3 0 0,8 3-2 0,0-4 1 0,0 4-1 0,0-4 0 16,0-1-1-16,0 0 0 0,0 2 2 0,0-3-2 0,8 3 1 0,-8-2 0 0,6 1-1 15,-1-7-5-15,-5 8-7 0,7-6-8 0,1-2-8 0,-2 2-13 0,7 0-14 16,-8 0-14-16,2 0-13 0,7 0-17 0,-8-6-14 0,1 1-14 0,7-1-18 0,-9 0-22 15,8 3-21-15,-8-3-23 0,11 1-19 0,-11-7-39 0,9 3-40 0,-9-1-60 16,10-1-66-16,-10-4-23 0,2 6 0 0,0-6 14 0,-2 0 24 0,-5 0 26 0,0-6 33 16,0 6 34-16,8-4 38 0,-16-7 40 0,8 8 42 0,-5-7 51 0,5 5 58 0</inkml:trace>
  <inkml:trace contextRef="#ctx0" brushRef="#br0" timeOffset="67455.28">30233 3777 0 0,'-8'-4'1'0,"2"4"105"0,-1-7 75 0,7 7 53 0,-6 0 40 0,6 0 37 0,-7-5 32 0,7 5 31 16,0 0 32-16,0 0 32 0,0 0 31 0,0 0 32 0,0 0 33 0,0 0-67 15,0 0-123-15,0 0-69 0,0 0-44 0,0 0-21 0,0 0-16 0,7 0-10 0,-7 0-10 16,0-4-10-16,0 4-13 0,6 0-13 0,1-5-11 0,-7 5-16 0,6 0-15 16,2-4-17-16,-3 4-14 0,8-6-14 0,-5 6-11 0,3-5-7 0,4 5-10 15,-3-4-7-15,0 4-9 0,4-5-15 0,2 5-17 0,-4-4-25 0,4 4-24 16,3-6-27-16,-10 6-28 0,10 0-34 0,-2-6-35 0,-7 6-52 0,9 0-59 16,-10 0-101-16,10 6-119 0,-8-6-49 0,8 0-9 0,-10 0 13 0,2 6 27 0,-5-6 34 15,4 0 40-15,-6 4 43 0,2-4 47 0,-3 0 49 0,3-4 55 0,-8 4 63 0,0 0 68 0</inkml:trace>
  <inkml:trace contextRef="#ctx0" brushRef="#br0" timeOffset="67692">30519 4123 0 0,'0'9'3'0,"0"3"111"0,0-8 65 0,0 1 43 0,0-5 33 15,0 0 31-15,0 0 31 0,6 0 32 0,-6-5 36 0,5 1 35 0,-5-2 34 0,9 0 34 0,-9 6 32 16,0-3-69-16,7 3-131 0,-7-6-65 0,0 6-29 0,5 0-12 0,-5-5-4 15,6 5-8-15,-6-4-10 0,7-2-15 0,-1 2-17 0,-6 4-18 0,8-5-17 0,-1 1-17 16,-2-1-18-16,-5-1-15 0,6 2-14 0,2-7-10 0,-3 7-10 0,3-1-9 16,5 1-7-16,-7-6-7 0,-1 5-7 0,3-1-13 0,5-4-17 0,-5 5-16 15,2 1-22-15,-2-1-22 0,5-5-26 0,0 6-25 0,1-1-27 0,-2-1-35 16,0-3-37-16,3 3-51 0,-2 2-56 0,-2-1-81 0,9-1-90 0,-6 3-33 0,-1-3-7 16,6 2 15-16,-6-1 29 0,0-4 35 0,5 2 38 0,-4 3 41 0,1-6 46 0,-3 0 48 15,-5 1 51-15,6 0 60 0,0-1 61 0</inkml:trace>
  <inkml:trace contextRef="#ctx0" brushRef="#br0" timeOffset="68071.03">31104 3572 66 0,'0'-5'159'0,"0"-5"57"0,0 4 43 0,0 2 38 0,0-1 37 0,0 1 36 16,8-7 34-16,-8 7 31 0,5-1 33 0,-5-5 29 0,0 4 27 0,0 3-55 0,0-3-100 16,0 2-79-16,0-7-65 0,0 7-39 0,0-1-22 0,0 1-20 0,0-1-19 15,0-1-17-15,0 2-22 0,0-2-16 0,0 3-18 0,-5-3-15 0,5 0-14 16,0 6-14-16,-8-4-12 0,8 4-6 0,-7-5-11 0,2 5-2 0,-2 0-6 15,2 0 0-15,-2 0-3 0,-1 0 0 0,3 5-1 0,-9-1 0 16,9 2-2-16,-11 0 2 0,11-3 1 0,-1 3 3 0,-1 4 1 0,-7-1 2 0,7 0 4 0,2 2 1 16,-1-1 3-16,-1 5 1 0,1-6 2 0,6 6-2 0,-8-2-1 0,8 3 4 15,0-7 2-15,0 6 4 0,0-1 6 0,0 2 6 0,0-7 4 0,8 6 8 0,-8 0 5 16,6-5 2-16,1 4 4 0,-1 0 2 0,-1-3 2 0,2-2 8 0,7 6 5 16,-7-6 4-16,-1 1 4 0,-1 4 1 0,11-3 2 0,-11-2 0 0,9 2-2 15,-1-2 0-15,-6 0-2 0,5 1 0 0,-7 1 1 0,2-1-2 0,6-7-3 0,-5 7-2 16,-2-5-5-16,-1 4-2 0,2-2-3 0,2-2-5 0,-4-1-3 0,1 1-3 15,-6-1-8-15,7 2 0 0,-7-2-7 0,0 1-2 0,0-5-1 0,0 0-1 16,0 0 0-16,0 0 3 0,0 5-1 0,0-1 2 0,-7-4-3 0,7 0-3 16,-6 0-5-16,1 0-9 0,-4 0-11 0,2 0-15 0,2 0-15 0,-9 0-19 15,9 0-20-15,-10 0-19 0,10-4-25 0,-7 4-22 0,-3 0-25 0,10-5-22 16,-9 5-23-16,9-5-28 0,-11 5-32 0,11 0-42 0,-8-4-47 0,8 4-53 0,-4 0-45 0,2 0-5 16,2 0 14-16,-1 0 28 15,-1-6 28-15,7 6 35 0,0 0 36 0,0 0 36 0,0 0 39 0,0 0 41 0,0 0 46 0,0-4 55 0,7-1 68 0</inkml:trace>
  <inkml:trace contextRef="#ctx0" brushRef="#br0" timeOffset="69462.61">31339 3737 0 0,'7'0'10'0,"-7"-4"126"0,6 4 78 16,-6-5 57-16,5 1 48 0,-5-2 47 0,8 6 42 0,-8-6 43 0,0 3 41 0,0-8 37 16,0 7 33-16,0-2 30 0,8 2 30 0,-8-1-91 0,0-4-159 0,0 2-89 0,0 4-53 15,0-3-35-15,-8 1-25 0,8-5-26 0,0 6-25 0,0-1-23 0,0 1-23 16,0-1-20-16,-8-1-14 0,8 2-12 0,0-2-15 0,-5 1-9 0,5 5-8 15,-6-4-7-15,6 4-7 0,-7 0-3 0,7 0-6 0,-6 0-3 0,-2 0 0 0,3 4-2 16,-2-4 0-16,7 11 1 0,-6-7-1 0,0 2 3 0,-1 3 1 0,-1 0 3 16,3 1 2-16,-2 1 4 0,0-1 1 0,2 4 4 0,-2-4-1 15,7-1 1-15,-8 6 0 0,8-5-2 16,0-1-3-16,0 2-1 0,0-2 2 0,0-5-1 0,8 8 1 0,-8-8 1 0,7 1 3 16,-2-1 0-16,-5 1 4 0,7 1 2 0,5-2 7 0,-4-4 0 0,5 0 5 0,-7 5 2 0,6-5 2 0,2-5 2 0,-1 5 0 0,0 0 1 15,8-4 2-15,-11-2 2 0,4 1 1 0,-1 1 0 0,8-1 1 0,-9 1-3 16,2-8 1-16,-1 8 1 0,1-5-1 0,-4-2 3 0,-2 2 2 15,5-1 1-15,-5 1-3 0,-3-2 1 0,1 1-3 16,2-3-4-16,-3-2-5 0,-5 4-2 0,7-3-3 0,-7 0-2 16,0-2-4-16,0 2-2 0,-7-5-3 0,7 4-2 0,-5 0-4 0,-3 0-1 15,2 2-2-15,1 1-1 0,-3-1-1 0,0 2 0 0,3 2-2 0,-3 0 1 16,-2-1-3-16,1 4-4 0,-3 3 2 0,6 3-1 0,-8-6-3 0,7 6 0 0,-5 0 0 0,6 6 0 16,-8-3 0-16,7 3 0 0,-7-2 2 0,9 7 2 0,-8-2 1 0,8 1 2 0,-11 5 4 0,11-6 3 0,-1 6 5 0,-7 0 1 15,5-2 1-15,3 3 2 16,-2-2 4-16,1 1 1 0,0 0-1 0,-1 0 1 0,7-2 0 0,-8 2 1 0,8 1-1 0,0-2 1 0,0-4 0 15,0 5 0-15,8 0 0 0,-8-6-3 16,7 6-1-16,-1-2-5 0,0-1-9 0,6-3-4 0,-4 6-8 0,5-6-8 16,-2 0-7-16,5 1-10 0,-3 1-11 0,-3-1-11 0,4-7-15 0,-1 3-15 15,8-2-16-15,-9 1-13 0,8 1-14 0,1-6-8 0,-11 0-8 0,11 0-3 0,-2 0-4 16,-6-6 2-16,7 6 6 0,-6-5 12 0,4 1 15 0,-4-2 13 0,-2 3 17 16,2-3 14-16,-8-3 17 0,1 3 17 0,-2-4 16 0,4 1 15 0,-2 0 14 0,-7-6 18 15,0 6 18-15,5-7 16 0,-5 7 15 0,-5-6 13 0,5 0 11 0,0 0 12 16,0 0 11-16,0 2 12 0,-7-2 14 0,7 0 10 0,0-4 9 0,0 4 8 15,0 0 9-15,0 6 6 0,0-6 6 0,0 0-2 0,0 5-3 0,0 1-3 0,0 3-8 16,0-3-9-16,0 4-13 0,0 1-13 0,0 4-17 0,0-6-15 0,0 6-13 16,0 0-16-16,0 0-19 0,0 0-14 0,0 0-19 0,0 0-14 0,0 0-17 15,0 0-9-15,0 0-8 0,0 0 2 0,7 0 9 0,-7 6 11 0,5-6 12 0,-5 4 10 16,6 1 8-16,-6-1 11 0,5 7 6 0,3-7 8 0,0 5 6 0,-3 3 6 16,2-3 6-16,-1 0 3 0,0 1 0 0,1-1-8 0,1 2-9 0,-3-1-13 0,2-1-10 15,0 0-8-15,-2 1-7 0,-5 4 0 0,8-2-2 0,-1-3-2 0,-7 1 0 16,6-1-2-16,-6 6-1 0,0-5 2 0,0-1-1 0,0 2-1 0,0-2-1 0,0 0-2 15,-6 7 1-15,6-7-3 0,-7 1-1 0,7-1 0 0,-8-4-1 0,3 5 0 16,-2 1 1-16,0-7 4 0,2 2 2 0,5-3 2 0,-8 3 3 0,1-2 4 16,1-4 2-16,6 5 1 0,-6-5 7 0,-1 0 2 0,2-5 3 0,5 5 2 0,-8 0 1 15,0-4 2-15,3-2 2 0,5 6-4 0,-6-3-1 0,1-3-1 0,-2-3 0 16,7 3 0-16,-9 3 1 0,9-4 4 0,-5-2 1 0,5 4 1 0,0-5 0 0,-7 1-1 16,7 4-1-16,0-6 0 0,0 2 1 0,0 0-1 0,0-2 4 0,7 2-2 15,-7-1 0-15,5-5-3 0,-5 6-4 0,9-6-5 0,-2 6-4 0,-2-7-4 16,1 1-2-16,-1 6-3 0,3-6-2 0,0 0-2 0,-3 2-5 0,8 2 0 15,-7-2-7-15,1 1-4 0,1 3-2 0,4-1-3 0,-5 5-2 0,-2-4 0 0,3 5-3 16,-1 4 1-16,5-6 0 0,-5 6 1 0,-2 0-1 0,3 0-1 0,-2 6-1 16,1-6-1-16,-1 4 0 0,-1 5 4 0,2-4 5 0,2 5 4 0,-4-1 2 15,-5 3 2-15,7 1 1 0,-1-2 2 0,-6 2 0 0,0 2 4 0,6 0 1 0,-6 0 2 16,0 0 3-16,0 4 1 0,0-4 4 0,0 0-1 0,0 0-3 0,0-2-2 16,-6 2 0-16,6-6 0 0,0 7 1 0,0-7 1 0,0 2-1 0,0-2 0 15,0 0-1-15,0-2-1 0,0 2 0 0,0-4 1 0,0-1-1 0,0 2 4 0,0-3-1 16,6 3 3-16,-6-2 2 0,0-4 0 0,8 5 3 0,-1-5-1 0,-7 0 4 0,5 6-2 15,1-6 3-15,2 0 2 0,5 3 0 0,-8-3 3 0,2 0-2 0,7 0 1 16,-8 0 0-16,7-3-2 0,-6 3-2 0,4 0-1 0,-3-6 0 0,5 6-1 0,-5-5 2 16,2 1-3-16,4-2 0 0,-7 3 0 0,7-3-1 0,-1 2 1 0,-8-1-3 15,9-4 2-15,-1 2 0 0,-8-2 0 0,11 4 1 0,-6-5 0 0,3 1-2 0,-5 0 1 16,5-3 3-16,1 3 0 0,-9-1 1 0,8 1 4 0,-6-6 2 0,0 6 3 16,-2-2 0-16,2-3 2 0,1 5 2 0,-3-6-1 0,2 4-1 15,-7-3-1-15,0 0-1 0,7 4-4 0,-7-5 0 0,-7 6-5 0,7-6-6 0,-7 6-4 0,2-3-7 16,5-1-2-16,-8 7-8 0,-4-3-5 0,5 0-7 0,0 3-3 0,-6 0-1 0,8 3-3 15,-9-3 3-15,7 6-1 0,-7 0 1 0,1 6 0 0,8-6 2 0,-9 3 4 16,2 9 1-16,4-8 4 0,-3 5 1 0,-2 2 6 0,6-2 3 0,-7 1 3 16,8 5 3-16,-1 0 1 0,2-6 0 0,-4 6 2 15,4-5 2-15,0 4 0 0,-3 0 3 0,8-3 0 0,-5 4 1 0,5-6 1 0,0 5 1 0,0-3 2 16,0 4 2-16,0-6 0 0,0 6 3 0,5-6 3 0,-5 0 0 0,8 7 2 0,-8-7-1 0,5 1 1 16,0-1-1-16,4 3-1 0,-4-3 0 0,2-4 1 0,-1 5 0 0,2-7 3 15,5 7-1-15,-8-5 2 0,9 1-2 0,-9-3 0 0,8-3 1 0,3 7 0 0,-11-7 2 16,8 0 2-16,0 0 0 0,0 0 4 0,1 0-2 0,-1-7 0 0,-1 4-3 0,0-3-1 15,3-3-1-15,-10 3 2 0,9-3-5 0,-2 0 1 0,-3 0-1 0,2-3-1 16,-4-1-4-16,7 2-1 0,-9-2-1 0,2-3-3 0,-1-4-2 0,-1 7-1 16,3-8-2-16,0 2-2 0,-3-2-4 0,-5 3-2 15,0-6-1-15,6-1-2 0,-6 1-2 0,0-1 0 0,-6-4-1 0,6 4-2 0,0 1-1 0,-5-4 2 0,5 2-3 16,-8-3 2-16,8 5 0 0,-8 0 1 0,8-1 1 0,-5 5 2 0,5-5 0 0,-6 6 3 16,6 5-2-16,-7-2-1 0,7 2-3 0,-5 4-3 0,5 1-3 0,0 5-8 15,0-1-6-15,0-2-3 0,0 7 1 0,0 0-1 0,-9 0 0 0,9 7 1 0,-5-2-1 16,5-1-1-16,-7 1 0 0,1 5 2 0,1-1 4 15,-4 0 6-15,2 7 3 0,2-7 9 0,-2 6 5 0,0-1 2 0,2 2 2 0,5-1 1 16,-8-2 2-16,1 2 2 0,2 0-1 0,5 0 2 0,-7 0 0 0,7 4 2 0,0-4 2 0,0-1 1 16,0 5-1-16,0 2 0 0,0-2 2 0,0-1 2 0,7 3-2 0,-2-2 1 0,-5 2-3 15,7-3-9-15,1 1-13 0,-3 2-17 0,2-3-26 0,0 6-22 16,-2-3-26-16,2-2-24 0,2 2-20 0,-4-3-24 0,1 1-28 0,1 2-26 0,7-2-24 0,-9-5-44 16,2 2-48-16,-1 2-70 0,-1-3-71 0,3 1-27 0,0-7-2 0,-3 0 19 15,1 1 30-15,1-5 33 0,-7 0 34 0,6-1 38 16,2 3 40-16,-8-14 41 0,7 7 41 0,-7-4 52 0,5-1 56 0</inkml:trace>
  <inkml:trace contextRef="#ctx0" brushRef="#br0" timeOffset="69763.92">32576 3508 1 0,'8'-9'96'0,"-3"3"76"0,2-3 61 15,0 3 48-15,-2-3 45 0,3 0 39 0,-1-1 36 0,-2 4 37 0,4-3 32 0,-9 3 33 0,5-3 31 0,0 0-10 0,-5 3-34 0,8 2-73 16,-3-5-98-16,-5 3-56 0,0 0-37 0,0 3-28 0,8-3-21 0,-8 1-17 0,0 1-16 15,0-2-12-15,0 3-13 0,0 3-13 0,0-6-10 0,0 6-13 0,0-6-12 16,0 3-14-16,0-3-8 0,0 6-15 0,-8-4-14 0,8-2-8 0,-5 6-11 0,-3-5-6 16,8 5-5-16,-5 0-8 0,0 0-4 15,-4 0-4-15,-3 0-7 0,4 5-2 0,-4-5 2 0,5 6 2 0,2 4 2 0,-8-7 5 0,5 9 3 16,-3-3 9-16,4 0 4 0,-2 6 2 0,-3-5 0 0,6 5 1 0,1-1 2 0,-3 2 3 0,-5 3 3 0,7-5 0 16,-1 5 2-16,1 2-1 0,-2-8 0 0,1 7-1 0,7 0-2 15,-5 0-1-15,5-2 1 0,-6 3 2 0,6-2-1 0,0-4 2 0,6 4 0 0,-6 0-3 0,0 1-2 16,5-1-7-16,2 1-12 0,-7 0-17 0,8 0-17 0,-2-2-19 0,1 7-16 15,-1-6-22-15,7 2-21 0,-5 3-24 0,3-6-21 0,-4 3-26 0,7-2-25 0,-7 2-23 16,4-7-26-16,2 5-36 0,0-3-41 0,1-7-53 0,-1 6-54 0,-6-6-18 31,7 0 6-31,-4-3 19 0,3-2 30 0,1 2 33 0,-7-6 35 0,7-6 39 0,-9 6 37 0,8-10 38 16,-8 5 42-16,4-4 50 0,-2-1 56 0</inkml:trace>
  <inkml:trace contextRef="#ctx0" brushRef="#br0" timeOffset="70237.64">32805 3703 0 0,'5'-15'85'0,"-5"2"72"0,0-8 54 15,0 6 44-15,0 2 42 0,9-2 36 0,-9 0 35 0,5 0 35 0,-5 1 33 16,0-2 32-16,7 7 31 0,-7-6-10 0,0 11-34 0,6-5-65 0,-6-3-86 0,0 9-50 16,0-3-34-16,7 6-29 0,-7-4-22 0,0 4-26 0,0 0-24 0,0 0-18 0,0 0-18 15,6 0-13-15,-6 0-8 0,8 4-9 0,-8 2-7 0,0-3-8 0,5 9-5 16,-5-8-7-16,5 5-4 0,-5 6-1 0,9-6 3 0,-9 7 3 0,5-2 10 0,-5 1-1 16,7 4-2-16,-7-4-3 0,8 0-6 0,-8 0-6 0,0 4-7 0,0-4-4 0,0 0-2 15,0 0-2-15,0-2 0 0,0 2-3 0,0-1 0 0,0 2 0 0,0-1-1 16,0-2 0-16,-8 2 0 0,8-4 0 0,0 2-2 0,0-3 1 0,-7 4 1 0,7-2-4 15,0-3-6-15,0 1-3 0,0-6 1 0,0 6-3 0,0-6-2 0,-5 3 4 16,5-7-2-16,0 5 3 0,0-5 7 0,0 0 3 0,0 0 4 0,0 0 2 0,0 0 4 16,0 0 4-16,0 0 6 0,0-5 4 0,0-2-2 0,0-2 7 0,0 4 4 0,0-5 2 15,0 1 0-15,0-7-2 0,0 7 1 0,0-6-1 0,-9 2 3 0,9-1 6 0,-5-2 3 16,5-4 0-16,-5 7-4 0,5-8-2 0,-8 2 1 0,2-2-4 0,-1 3-8 16,1-1-3-16,-1-7-3 0,2 7-3 0,5-6-1 0,-9 7-5 0,4-6-3 0,-2-1-9 15,7 1-8-15,-6 3-1 0,6-3 3 0,0 5 1 0,-7-2 1 0,7-3 2 0,0 11 2 16,0-8 2-16,0 3 0 0,0 3-1 0,0-1-3 0,0 7-5 0,0 0-2 0,0-2-2 15,0 1 1-15,0 7-5 0,7-4-2 0,-7 2-7 0,0 1-7 0,6 4-2 16,-6 0-2-16,7 0 0 0,-2 4-3 0,4-4 4 0,-4 5 2 0,8 2 4 0,-6-4 0 16,7 7 3-16,-4-5 0 0,4 5 4 0,1-1 10 0,-3 6 5 0,0-6 1 0,1 6 0 15,1 0 0-15,-2-6 0 0,2 7 4 0,-1-1-1 0,0-1 0 0,0 2-1 16,-7-3-4-16,7-2-2 0,-5 2-1 0,-1-2-4 0,-7 2-6 0,5-1-1 0,-5-3 2 16,0 0-2-16,0 6-7 0,0-5-10 0,-5 0-8 0,5-1-12 0,-7 2-11 15,-1-2-13-15,2 0-12 0,-7 1-15 0,8-4-14 0,-11 3-19 0,5 0-19 0,-2 1-21 16,-2-5-18-16,4 1-22 0,-2 4-22 0,0-5-38 0,-1 4-42 15,1-5-49-15,1 2-50 0,3-2-18 0,-1 1-7 0,-4 1 14 0,7-3 23 0,1 3 33 0,-1-6 32 0,2 0 35 0,-4 0 33 16,4 0 41-16,-2 0 41 0,7 0 50 0,-6-6 52 0</inkml:trace>
  <inkml:trace contextRef="#ctx0" brushRef="#br0" timeOffset="70520.89">33195 3353 0 0,'7'-6'42'0,"-7"0"100"16,6 3 60-16,-1-3 47 0,-5 2 38 0,0 4 39 0,9-11 37 0,-9 7 35 16,0-1 34-16,7 1 34 0,-7-2 36 0,0 1 11 0,0 1-5 0,5 4-66 0,-5-6-104 15,0 6-60-15,0-3-33 0,0 3-24 0,0 0-19 0,0 0-18 0,0 0-19 0,0 0-18 16,0 0-16-16,0 0-22 0,0 0-19 0,0 0-17 0,0 0-18 0,0 0-11 16,0 0-12-16,0 0-8 0,7 3-1 0,-7 3-1 0,0-2-3 0,0 1 7 0,0 5 3 15,0-5 1-15,0 10-2 0,0-5 1 0,0-1 4 0,0 6 2 0,0 0 2 0,0-6-3 16,7 6-2-16,-7-1-5 0,0 6-9 0,0-5-2 0,0 4-3 0,5-4-6 15,-5 3-6-15,0 3-5 0,0-2 0 0,8 2-10 0,-8-3-11 0,0 1-16 0,0 2-15 16,0-3-23-16,-8 3-25 0,8-2-31 0,0 0-26 0,-5 1-34 0,5-1-32 0,-7-4-37 0,0 6-34 16,-5-8-62-16,-2 7-69 0,1-4-64 0,-1-2-59 0,-4-1-10 0,-3 2 15 0,-3 1 30 15,-3-7 38-15,0 0 42 0,-5 1 46 0,0-5 46 0,-8 0 47 0,1-1 48 0,0-4 50 16,1 0 63-16,-1-4 72 0</inkml:trace>
  <inkml:trace contextRef="#ctx0" brushRef="#br0" timeOffset="71980.5">17499 4871 52 0,'7'-5'127'0,"-7"1"45"0,0-2 36 0,7 3 33 0,-7-3 30 0,0 0 30 16,0 3 29-16,5-9 28 0,-5 8 30 0,0-1 26 0,0-4 27 0,0-1-48 15,0 1-88-15,0 3-50 0,0-4-32 0,0 0-15 0,0 6-10 0,0-6-6 16,0 1-7-16,0 4-6 0,-5-2-11 0,5-2-6 0,0 4-11 0,-7 1-7 0,7-2-6 16,0 3-5-16,-7-3-9 0,7 2-7 0,-5-1-9 0,5 5-9 0,-8-6-12 15,8 6-9-15,0-3-11 0,-7 3-8 0,7-7-8 0,0 7-10 0,-6 0-9 16,6 0-9-16,0 0-11 0,-6 0-4 0,6 0-8 0,-7 7-5 0,7-7-5 15,-5 3-2-15,-4-3-2 0,4 6-1 0,-2 3-2 0,1-3-1 0,1-3 0 0,5 7 2 16,-16 1 2-16,11-1 2 0,-2-1 1 0,1 6 1 0,0-1 3 0,-2 2-2 16,1-3 0-16,2 2 1 15,5 0-1-15,-6 6 0 0,-2-8 0 0,3 1 2 0,5 7 0 0,-8-7 2 0,8 6-1 0,0-5 0 0,-5-2-2 0,5 8 3 0,0-6 0 16,0 0 0-16,0-2 0 0,0 2-2 0,0 6 1 0,0-12-1 0,0 9 2 16,0-2 0-16,5-7 3 0,-5 6-2 0,0 0 3 0,8-6-2 0,-8 7 1 15,5-7-3-15,-5 0 0 0,8 6 0 0,-8-9 2 0,6 3 3 0,-1 1 2 0,-5-5 1 16,7-1 2-16,1 1 5 0,-8-1 7 0,6-4 9 0,0 0 8 0,1 0 8 15,-2 0 8-15,3-4 11 0,0-1 7 0,3-4 7 16,-4 5 7-16,7-8 7 0,-9-3 4 0,8 6 6 0,0-4 3 0,-5-2-1 0,4 0-3 0,-5-5-3 16,6 6-7-16,-6-7-29 0,-2 7-59 15,2-5 0-15,0-2 0 0,-2 3 0 0,3-1 0 0,-2-2 0 0,-6 2 0 0,0-1 0 0,7-4 0 0,-7 5 0 16,0-6 0-16,0 7 0 0,0-9 0 0,-7 9 0 0,1-1 0 0,-2 3 0 16,3 2 0-16,-9-1 0 0,9 6-10 0,-15-1-166 0,6 4-45 0,-6 1-51 15,1 10-55-15,0 1-98 0,1-3-112 0,-3 13-71 0,-6-1-45 0,9-6-7 0,-3 12 19 16,2-8 29-1,-1 7 40-15,1-1 46 0,-2-4 49 0,8 4 57 0,3 2 63 0,-4-6 64 0,1 3 69 0,-1 3 86 0,7 2 96 0</inkml:trace>
  <inkml:trace contextRef="#ctx0" brushRef="#br0" timeOffset="72882.89">11117 3791 0 0,'0'-5'47'0,"5"1"71"0,-5-1 42 0,0 1 36 16,-5-3 30-16,5 2 28 0,0-4 28 0,0 9 27 15,-6-4 27-15,6-7 28 0,-7 7 28 0,7 4-5 0,-6-5-27 0,6-5-49 0,-7 10-65 0,7-6-37 16,-8 3-20-16,8-3-13 0,-5 1-11 0,5 1-7 0,-7-2-9 0,7 2-10 16,-7 4-12-16,7-5-12 0,-5 5-16 0,5 0-17 0,0 0-14 0,-8 0-16 15,8 0-13-15,-5 0-11 0,-3 5-12 0,8-1-7 0,-6 2-10 0,1 3-7 0,-2 0-7 16,-1 3-4-16,2-3-8 0,-1 6-1 0,1-2-2 0,-7 3 5 0,5-2 3 16,3 5 7-16,-1 2 3 0,-1-3 3 0,2 3 5 0,-4 3 1 0,2 0 0 0,2 1 1 15,-1-6 1-15,0 11 0 0,-1-6 2 0,-1 1-1 0,8-1 0 0,-5 1 0 16,5-7 1-16,-7 6 1 0,7-3-4 0,0-2 1 0,0 2-2 15,0-3-1-15,0-3-1 0,0 4-1 0,0-8 0 0,7 3 1 0,-7 0 1 0,0-4 0 16,5 1 1-16,-5-1 0 0,8-5 2 0,-8-1 2 0,7 5 4 0,-7-3 7 16,6-6 14-16,0 3 11 0,-6-3 14 0,5 0 14 0,2 0 12 15,-7 0 9-15,9-3 9 0,-4-3 5 0,2 1 7 0,4 1 4 0,-3-5 4 0,5-7 0 0,-7 7 3 16,7-6-4-16,-5-4-4 0,4 4-8 0,-6-5-8 0,7 7-5 0,-5-8-7 16,-3 0-6-16,2 3-4 0,0-1-5 0,-7-2-3 0,5 3-5 0,-5-3-3 15,0 8-2-15,0-8-3 0,0 2-5 0,0 0-11 0,0-1-7 0,-5 5-10 0,5-4-10 16,-7 5-12-16,0-2-16 0,7 1-18 0,-5 6-16 0,-3 0-21 0,8 2-29 15,-5-2-29-15,-3 4-37 0,2 5-43 0,1 0-46 0,-2 0-47 0,7 5-88 16,-8 4-102-16,2 3-63 0,-1 1-42 0,1 2-3 0,1 1 19 0,-3 2 28 0,0-3 37 16,3 6 44-16,-1-3 49 0,-1 1 53 0,2 2 55 0,-4-2 60 0,2 1 63 0,7-1 78 15,-5 0 93-15</inkml:trace>
  <inkml:trace contextRef="#ctx0" brushRef="#br0" timeOffset="74278.23">33292 3518 1 0,'0'-4'65'0,"0"-2"45"0,8 0 33 0,-8 3 31 0,0 3 28 0,0-6 27 16,0 2 26-16,5-7 22 0,-5 11 24 0,0-4 21 0,0-1 23 0,8 1-22 0,-8-1-44 15,0-1-36-15,0 2-27 0,6-2-23 0,-6 6-15 0,5-3-12 0,-5-3-13 0,8 0-8 16,-8 2-6-16,0 4-7 0,8-5-3 0,-8 0-5 0,0 1-3 0,0 4-3 0,5-6 0 16,-5 6-5-16,0 0-3 0,0-4-3 0,0 4-3 0,0-5 0 0,0 5 3 0,0 0-4 15,0 0-4-15,0 0-2 0,0-4-3 0,0 4-4 0,0 0-5 0,0 0-7 0,0 0-8 16,0 0-7-16,0 0-7 0,0 0-10 0,0 0-8 0,0 0-8 0,0 0-10 0,0 0-6 16,0 0-7-16,0 0-4 0,0-6-6 0,0 6-3 0,-5 0-3 0,5 0-1 0,0 0-1 15,-8 6-3-15,0-6-1 0,8 0 3 0,-5 4-1 0,-1 1 2 0,-2-5 1 0,8 4 4 16,-5 2 0-16,-3-2 2 0,3 1 2 15,5 4-1-15,-7-3 1 0,0 3-2 0,2 1 3 0,-2-4 0 0,-1 8 1 0,8-4 1 0,-5-1 0 0,-2 0 3 0,0 7 1 0,7-2 1 16,-5-4 0-16,5 5-1 0,-7 0 4 0,-2 0-2 0,9-2-1 0,-5 2-1 16,5 0-2-16,-6 0 2 0,6-6 0 0,-7 7 1 0,7-2 2 0,-5-4 0 0,5 5 1 15,-9-6 0-15,9 6 3 0,0 0-2 0,-5-6-4 0,5 0 2 0,-7 7 6 0,7-7 1 16,0 6-3-16,-6-6-2 0,6 7-2 0,0-7 0 0,0 0 2 0,-5 6 2 16,5 1-2-16,0-7-3 0,0 0-3 0,0 6-2 0,0-6 2 15,0 3 0-15,0 1-3 0,5-4 2 0,-5 2 2 0,6-1 0 0,-6-4 3 0,7 3 0 0,-2 0-3 16,-5-5 0-16,9 2 0 0,-4-1 1 0,8-1 3 0,-8 1 4 0,4-5-2 0,3 7 0 15,2-7-1-15,-9-7-1 0,10 7 1 0,4 0 0 0,-6-5 0 0,0 1-2 0,-2-1-1 16,5-1 1-16,2-2-3 0,-4 3-1 16,-2-4-1-16,1-3 0 0,1 3-1 0,-2 0 3 0,2-1 0 0,-1 1 4 0,-8-3 1 0,9 3-1 0,-9-6 0 0,8 6 0 15,-5-7 0-15,0 7 1 0,-3-6 1 0,1 2 1 0,1-1-2 0,-7 2 0 0,6-7-3 0,1 5 1 16,-7-2 0 0,0 3-3-16,6-7 0 0,-6 4-3 0,0-2 1 0,0 3-1 0,0-4-2 0,0 4-2 0,0-4-3 0,0 4-3 0,0 0 0 0,-6-5 1 0,6 7-1 0,-7-3-1 15,1 7-3-15,-1-6-2 0,1 6-1 0,1-6-5 0,-3 5-2 0,0 5-7 16,3-5-7-16,-8 5-13 0,8 1-13 0,-4 4-12 0,4-5-13 0,-8 5-18 15,5 5-11-15,2-5-16 0,-6 4-17 0,-2 1-17 0,9-1-18 0,-10 2-18 0,1-1-11 0,9 5-17 0,-8-7-11 16,8 9-29-16,-3-8-34 0,0 5-44 0,-3 2-48 0,11-7-27 0,-8 5-12 0,3-3 10 16,-3 4 20-16,8-5 28 0,-5-1 33 0,5 1 30 15,-7-5 33-15,7 0 35 0,0 0 38 0,0 0 47 0,0 0 49 0</inkml:trace>
  <inkml:trace contextRef="#ctx0" brushRef="#br0" timeOffset="74608.67">33619 3273 93 0,'6'-5'167'0,"-6"1"49"0,0-1 38 0,7 5 37 0,-7-6 33 16,0 2 32-16,0-1 30 15,0 1 31-15,0 4 29 0,0 0 28 0,0-5 26 0,0 5-65 0,0-4-121 0,0 4-70 0,0 0-43 0,0 0-28 0,0 0-20 0,0 0-18 0,0 0-19 32,0 0-21-32,0 0-21 0,0 0-16 0,0 0-18 0,0 0-10 0,0 0-7 0,0 0-2 15,0 4-7-15,0 1 0 0,5-1-2 0,-5 5 2 0,0-3 2 0,0 3 4 16,8 3 5-16,-8-3 10 0,8 0 6 0,-8 6 5 0,5 0 4 0,1-5-1 0,-1 5-5 0,2-2-5 16,2 7-4-16,-4-5-5 0,2 4-2 0,-1 2-3 0,0-2-3 0,1 5-3 0,-7 0-4 15,8 0-4-15,-8 1-5 0,0-1-5 0,0 0-1 0,-8 6-7 0,1-2-12 0,-5-3-14 16,0 5-17-16,-4 0-20 0,5-1-22 0,-10 0-27 0,-3 1-28 0,-2-2-40 0,-8 2-42 15,2-2-106-15,-2 3-131 0,-3-1-56 0,3-2-18 0,-10 2 7 0,4-6 20 0,0 1 28 16,-4-7 33-16,-2 3 38 0,2-6 41 0,-3 0 43 0,-6-2 48 0,8-4 56 0,0-3 62 0</inkml:trace>
  <inkml:trace contextRef="#ctx0" brushRef="#br0" timeOffset="79011.1">26391 1329 26 0,'0'-5'98'0,"-8"1"41"16,8-1 32-16,0 1 30 0,-8-2 28 0,8 2 22 15,-5-7 23-15,5 7 20 0,0-1 18 0,-8-1 18 0,8 2 18 0,0-1-41 0,-5 1-73 0,5-2-43 0,0 3-30 16,0-3-17-16,-5 0-12 0,5 2-8 0,0-1-6 0,0-1-4 0,-9 2 0 15,9-5 1-15,0 4 2 0,0-5-4 0,-7 4 1 0,7-3-3 0,-5 0 0 16,5-2-1-16,-6 1-4 0,6 1-3 0,-7-6-5 0,1 5-3 0,-2-4-7 16,3 4-4-16,-2-5-4 0,1 5-5 15,-2-4-7-15,2 1-1 0,-1-2-2 0,2-1-4 0,-4 2-3 0,-1-1-5 0,2-5-2 0,3 6-4 0,-3-1-2 16,-5-4-4-16,7 4-1 0,-1-4-6 0,-6 5-2 0,7-7 0 0,-8 7-5 16,7-6-1-16,-6 5-1 0,2-4-5 0,3 4-1 0,-4-5-2 0,-2 6-4 0,1 0-2 15,-1-2-2-15,2 1-1 0,-1 2-4 0,-6-1-1 0,6 2-2 0,-8-3-3 16,2 6-2-16,-1 5-1 0,1-5-2 0,-7-3-1 0,-1 12-2 15,4-4 0-15,-4 4-1 0,1-5 2 0,-8 5 0 0,2 5-1 0,1-5 2 0,-3 4 1 0,2 2 1 16,-3 0-2-16,-2 3 1 16,-2-5 1-16,0 5-1 0,-1 2 2 0,1-7 3 0,1 8 0 0,-1-3-2 0,-6 0 1 0,6 0 0 0,0 1-2 0,-1 1 1 0,0-1-1 15,1-1 1-15,8 0 1 0,-10 1-1 0,10 0-1 0,-3 0-2 0,9 5 0 16,-8-5 1-16,7 4 1 0,0 2 3 0,-1-2 2 0,8 0 1 0,-1 7 3 16,-4-7 0-16,3 5-1 0,8 0 1 0,-6 1 2 0,6-1 0 0,0 6 0 15,0-7 3-15,6 3 0 0,-5 3-1 0,5 0-1 0,-1 1-4 0,8-6-2 0,-5 7-1 16,5-3-1-16,0 3 1 0,0-2-2 0,0 0-2 0,5 1 2 0,3-1-2 15,-8 5 0-15,7-5-1 0,-2 0 2 0,9 1-1 0,-9-1 3 0,11 0 2 16,-11 0 1-16,8 1 1 0,1-1 2 0,-2 1 1 0,-1-5 0 0,5 5 1 0,2-6 3 16,-4 2 0-16,4-3 1 0,-5 2 1 0,8-1 1 0,-10-4 1 0,10 4-3 15,-3 2 0-15,-4-6-1 16,6-2-1-16,-1 2-2 0,-6 0 2 0,8 0-2 0,-8-2 2 0,6-2-2 0,-7-1 1 16,2-1 1-16,4 0-1 0,-4 1 1 0,-1-5 0 0,0 1 1 0,0-2 1 15,1 1-2-15,-2-5-3 0,1 6-1 0,-6-6 1 0,5 0 1 0,-4 3 2 0,5-3 0 0,-7 0 1 0,-1 0-1 0,2 0-4 16,2 0-12-16,-4-3-9 0,2 3-20 0,-7 0-16 0,6-6-25 0,-6 6-25 15,0-5-35-15,5 5-37 0,-5-4-62 0,0-2-69 0,0 1-99 0,-5 1-106 0,5-5-40 16,0 3-9-16,-6-3 15 0,-1 3 22 0,2-4 32 0,-4 1 39 0,-3-6 41 16,1 6 46-16,3-6 51 0,-12 5 54 0,8-4 65 0,-8-2 72 15</inkml:trace>
  <inkml:trace contextRef="#ctx0" brushRef="#br0" timeOffset="79420.8">24456 1783 0 0,'-8'6'24'0,"8"-1"136"0,-5-5 71 0,5 0 46 0,0 0 36 0,-8-5 25 0,8 5 20 0,0-6 16 0,0-3 17 0,0 3 17 0,0 2 19 0,0-1 23 0,0 1 21 0,8-1-101 0,-8 5-168 16,5-4-76-16,-5-2-24 0,8 0-7 0,-8 6 0 0,5-3 7 0,3-3 9 0,-8 6 5 15,6-6 4-15,-6 6-4 0,0 0-5 0,0 0-7 0,5-4-12 0,-5 4-10 16,0 0-13-16,0 0-10 0,7 0-13 0,-7 4-6 0,8-4-6 16,-8 0-6-16,0 6-4 0,6 0-2 0,-6-3-2 0,6 3 1 0,1 4 0 0,-7-5 1 15,5-1 1-15,-5 5-2 0,7 3 0 0,2-3-3 0,-4 6-2 0,-5-6-5 16,6 0-5-16,1 7 0 0,-2-1-1 15,4-6-1-15,3 6 1 0,-6-6-1 0,7 6 2 0,-5 0 1 16,4-6 8-16,-5 1 4 0,6 5 1 0,-1-5 3 0,2-1 2 0,-1 0 0 0,0-3 2 0,0 3 0 0,1 3-1 0,-2-9 2 0,-1 7 2 16,5-5 0-16,-4-1 1 0,8 1-1 0,-8 1-1 0,7-2-3 0,-6 1 0 15,6 1 2-15,-4-6 5 0,4 0 7 0,0 0 7 0,1 0 9 0,-6 0 6 16,4-6 7-16,3 1 5 0,-2-5 5 0,-1 5 3 0,9-4 3 0,-6-4 0 0,-3-3 2 16,3 1 4-16,3 1-2 0,-4-5-67 0,-1-2-22 15,2 2 0-15,-3-5 0 0,3 0 0 0,-2-1 0 0,0 1 0 0,-6-6 0 0,7 6 0 0,-6-7 0 16,-1 3 0-16,0-2 0 0,-7 2 0 0,7 3 0 0,-5-4 0 0,-3 4 0 31,-5 1 0-31,7 3 0 0,-7 3 0 0,6-1 0 0,-6 3 0 0,0 7 0 16,0-2 0-16,0 7 0 0,0-1 0 0,0 5 0 0,0 0 0 0,0 0 0 0,-6 0-27 15,-1 5-202-15,7 5-37 0,-5-1-44 0,5 0-45 0,-8 7-118 0,8-1-150 16,-8 3-55-16,8 3-6 0,-5-6 22 0,5 3 34 0,-6 3 47 0,6-2 50 0,0-3 52 16,0 2 48-16,-8-9 54 0,8 6 54 0,-5 0 63 0,5-5 67 0</inkml:trace>
  <inkml:trace contextRef="#ctx0" brushRef="#br0" timeOffset="83169.22">27015 6214 97 0,'-7'-6'166'0,"7"2"43"0,0-1 33 16,0 1 29-16,0-1 25 0,-6 1 27 15,12-2 26-15,-6 0 26 0,0 2 27 0,0-1 23 0,0-1 24 0,0 3-70 0,0-3-122 0,0 2-64 0,0 4-38 16,0-5-15-16,0 1-5 0,0-1-8 0,0 5-5 0,0-7-9 0,0 4-6 0,0-3-12 15,0 1-9-15,0 5-8 0,0-4-7 0,0-2-7 0,0 6-3 0,0 0-3 16,7-4-4-16,-7-1-2 0,0 5-2 0,0-4-8 0,0 4-2 0,0 0-5 16,5-5-4-16,-5 5-7 0,0-6-3 0,9 6-4 0,-4 0-3 0,2-4-4 15,-1 4-2-15,1 0-4 0,7 0-1 0,-4 0-3 0,4 0-4 0,1 4-1 16,4-4 2-16,1 6-1 0,-8-1 2 0,8-5 2 0,-1 9 0 0,2-5 1 0,-3 6-1 16,-4-5 0-16,4 4-1 0,-5 3 1 0,7-3-2 0,-8 4 4 0,3-2-1 0,-9 5 0 15,7-3 1-15,-8 2 2 0,11-1 0 16,-11 2 2-16,1-3 1 0,1 7 1 0,-7-4 1 0,5 2 1 15,-5 3 1-15,0-2-1 0,0 0 1 0,0 1 0 0,0 1-1 0,0-3-3 0,-5 1 3 0,-2 2-3 0,7-3-1 0,-6 3-2 0,1-8-3 16,-3 8-4-16,0-6-5 0,3-6-3 0,5 5 0 0,-6-4-2 16,-1 0-1-16,1-1 3 15,6 3 0-15,-7-8 4 0,-1 1 4 0,8-1 5 0,-5 1 3 0,5-5 3 0,0 0 2 0,-7 0 7 0,7 0 4 0,0 0 11 0,-7 0 8 16,7-5 8-16,-5 5 13 0,-3-4 4 0,8-1 6 0,0-5 4 16,-5 4 5-16,5-3 4 0,-8-1 1 0,8-4 2 0,-6-1 2 0,6 5 1 0,-5-10 2 0,5 7-9 15,0-8-4-15,0 2-9 0,0-5-11 0,0-1-8 0,0 1-8 0,0-1-9 16,5 1-9-16,1 0-7 0,2 0-7 0,-3-7-7 0,3 7-6 0,-3-1-6 15,9 1-4-15,-1 0-3 0,0 0-3 0,0 5-3 0,0-7-1 0,0 7-1 0,0 4-3 16,1 0-10-16,4 0-13 0,-4 6-15 0,-2-1-20 0,2 0-20 0,-1 5-25 16,-6 1-26-16,5 4-29 0,0 0-33 0,-4 0-34 0,5 4-58 0,-7 1-67 15,1 5-85 1,-1 0-91-16,2-1-26 0,-8 2 5 0,5 4 23 0,-5 0 33 0,0-6 39 0,0 1 41 0,-5 5 47 0,5-5 47 0,-8-1 50 0,8 0 52 0,-6-3 64 16,-1-3 69-16</inkml:trace>
  <inkml:trace contextRef="#ctx0" brushRef="#br0" timeOffset="84146.36">27829 6356 0 0,'13'4'9'0,"0"-4"120"0,-5 0 63 0,3-4 43 0,-4-1 29 0,7 1 22 0,-9-1 20 0,8-5 17 0,-7-1 22 0,9 1 24 15,-10 1 24-15,9 0 28 0,-9-1 27 0,10-1-77 0,-10 7-141 0,2-7-60 16,0 7-21-16,-2-5-5 0,-5 3 6 0,0-4 6 0,0 5 9 0,0-4-2 16,0 3-4-16,0 2-11 0,-5-5-14 0,-2 4-15 0,0 1-20 0,7-2-15 0,-12-4-17 15,4 5-13 1,3-1-14-16,-2 3-12 0,-5 3-9 0,-3-6-10 0,9 2-7 0,-7 4-4 0,-1 0 0 0,2 0-2 0,1 0 1 0,-5 0 0 15,4 0-1-15,0 4 1 0,-3-4-1 0,4 6-2 0,-2-3-1 0,0 3-1 0,-1 3-3 16,2-3-1-16,-2 4 0 0,7-5-4 0,-4 4-1 0,3 1 0 0,0-1 0 0,-3 6-1 16,4 0-1-16,2-5 2 0,-4 10 0 0,4-5 1 0,-2-2-1 0,1 2 2 15,6 6 1-15,-8-2 0 0,2-5 4 0,6 6 0 0,0-2 1 0,0 3 2 16,0-6 1-16,0 4 1 0,0-5 2 0,0 2-1 0,0-1 0 0,6-6 2 0,-6 6 1 31,8-6 3-31,-2 1 4 0,-6-5 5 0,7 5 6 0,7-6 5 0,-9 1 8 16,2 0 5-16,4-1 7 0,5-4 4 0,-11 0 8 0,8 0 6 0,1 0 7 0,4-4 7 15,-5-1 4-15,0-4 2 0,1 5 4 0,6-7 0 0,-8-5 1 0,0 7 0 16,9-6 0-16,-8 2 2 0,1-2 3 0,-2 0-2 0,-6 0 0 0,7-3-5 16,-5 2-4-16,4-2-5 0,-5 3-6 0,-2-6-5 0,3 6-4 0,-1-3-6 15,-2-3-7-15,2 2-6 0,-7 0-7 0,7-1-6 0,-2-5-9 0,-5 6-6 16,0-1-6-16,8-5-3 0,-8 7-3 0,0-6-3 0,0 3-1 0,6 2 0 16,-6 0 2-16,0-2-1 0,0 3 1 0,0 2-2 0,0 2 0 0,0-1 1 15,-6 2-2-15,6 1 1 0,0 3 1 0,0 3 1 0,0-3-3 0,0 5-3 16,-8 4-1-16,8 0-5 0,0-5-8 0,0 5-5 0,0 0-10 0,0 0-3 15,0 0-2-15,0 0-3 0,0 0 0 0,-5 5 0 0,5-5 0 0,-7 4-1 16,7 5 3-16,-7-3 2 0,7 0 1 0,-5 3 6 0,5-3 5 0,-7 3 7 0,7 0 7 16,-8 1 6-16,8-1 0 0,-5-4 3 0,5 11 0 0,-7-7-2 0,7 0 2 0,-7 1-1 15,7 5-2-15,0-4 1 0,-5 2-1 0,5-3 1 0,0 4 2 16,0 2-1-16,0-1 1 0,0-1 0 0,0 2 1 0,0-3 0 0,5 2 1 16,-5-1 1-16,0 2 1 0,7-3 1 0,0 2 1 0,-7 0 0 0,5 6 1 0,-5-8 0 15,8 1 0-15,-8 2 1 0,7-1-1 0,-2-1-1 0,-5 2 0 0,7-1 0 16,0-2 1-16,-7 2 0 0,5-6 1 0,3 6-1 0,-8-5 1 0,6 4 1 0,1-4 1 15,-1 1-2-15,-6-1 3 0,5-7 0 0,3 7 2 0,0-5 0 0,-3 1 2 16,2-3 3-16,-1 3-1 0,-1 0 2 0,11-6 1 0,-11 4 1 0,3-4-1 16,-3 0 4-16,9 0-1 0,-9-4 4 0,9-2-2 0,-7 0 1 0,6 3 1 0,-8-3 2 15,9-3-1-15,-9 3 4 0,10-3 2 0,-9 0 2 0,7-1 2 0,-8-5 1 16,9 0 3-16,-7 6-2 0,-1-6 0 0,1 0-2 0,0 2 0 16,0-2-1-16,-2-6 0 0,3 6-4 0,-3-3-1 0,3 2-3 0,-2-2-5 15,-6-3-1-15,5 2-5 0,-5 4-3 0,7-3-3 0,-7-3 1 0,0 6-3 0,0-4-2 16,0 4 0-16,0 0-2 0,0 2-2 0,0-2 0 0,0 0-1 0,0 0-1 15,0 0 2-15,0 5-2 0,0-5 0 0,0 6 0 0,-7 0 1 0,7-7-2 16,0 7 1-16,0-2 0 0,0-2 1 0,0 4-1 0,0-3 0 0,0 3-1 16,0-6 1-16,0 6-1 0,-5-1 2 0,5 4-1 0,0-3-1 0,0 0 1 15,0-2-1-15,0 7 0 0,0-5 0 0,0 3-1 0,0 2 1 0,0-2 1 16,0 6-1-16,0-5 0 0,0 5-1 0,0-4 0 0,0 4 0 0,0 0-1 16,0 0 2-16,0 0-1 0,0 0-2 0,0 0-1 0,0 0-1 0,0 0-1 15,0 0-1-15,0 0-3 0,0 0-1 0,0 0-4 0,0 0-1 0,0 0-6 0,0 0-3 16,0 0-3-16,0 0-5 0,0 0-1 0,0 0-2 0,0 0-1 0,0 0 2 15,0 0 1-15,0 0 3 0,0 9 2 0,0-3 3 0,-6-2 3 0,6 7 6 0,0-3 0 16,0 7 7-16,0-4 2 0,0 4 7 0,0-2 2 0,0 8 3 0,-8-2 2 16,8-5 2-16,0 5-1 0,0 2 1 0,-5-3-1 0,5 7-1 0,0-5 1 15,-8-1-2-15,8 2 1 0,-5-2 0 0,5 5 1 0,0-5-2 0,-7-4 0 0,7 6 1 16,0-3-1-16,-7 1 0 0,7 2 0 0,0-6-3 0,0 3 3 0,-7-2 0 16,7 2 2-16,0-3-1 0,7 6 0 0,-7-6 2 0,0-2-1 0,0 8 1 0,7-7 0 15,-7 0 1-15,7 0 0 0,-7 2-3 0,5-7-2 0,3 6-9 0,-8-6-13 16,5 0-12-16,3 3-16 0,-2-3-21 0,-6 1-17 0,5-6-21 0,2 6-23 15,-7-6-25-15,9 2-28 0,-9 0-31 0,0-3-25 0,5-3-19 0,-5 0-9 16,0 6-2-16,0-6-30 0,0 0-41 0,0 0-59 0,0 0-59 0,0 0-12 16,-5-6 13-16,5 3 23 0,-9-3 34 0,2 0 36 0,7 2 41 0,-5-6 36 0,-1 6 32 15,-2-6 31-15,3 1 32 0,-8-3 50 0,6 3 61 16</inkml:trace>
  <inkml:trace contextRef="#ctx0" brushRef="#br0" timeOffset="84304.34">28174 6411 78 0,'-6'-11'157'0,"-2"7"52"0,3-2 45 0,-8-4 41 0,6 5 39 0,7 0 37 0,-7 1 34 0,0-2 32 0,7 2 30 0,-5-1 27 0,5 5 26 0,0 0-62 0,0 0-108 0,0 0-71 0,0 0-49 0,0-4-28 15,0-1-21-15,0-2-18 0,5 4-20 0,-5 3-15 0,7-6-15 0,-7 1-10 16,7 1-13-16,0-2-9 0,-1 3-8 0,1-3-10 0,-2 2-9 0,3-1-7 16,3 5-6-16,4-6-9 0,-1 2-7 0,-4-2-22 0,4 6-26 0,-1-5-34 15,8 1-36-15,-8 4-42 0,6 0-43 0,-7-5-69 0,8 5-84 0,0 0-93 16,-1 0-97-16,-6 0-37 0,7 0-8 0,-1 0 10 0,-6 0 15 0,6 0 33 0,-4 0 42 16,-3 0 46-16,0-6 51 0,2 2 53 0,-7 0 59 0,4-1 70 0,-4-1 76 0</inkml:trace>
  <inkml:trace contextRef="#ctx0" brushRef="#br0" timeOffset="84541.97">28337 6600 0 0,'5'6'2'0,"3"-6"113"0,0 0 74 0,-8 0 56 0,5 0 47 0,1-6 41 0,-6 6 40 16,7-6 43-16,-7 2 40 0,6-1 39 0,-6 0 37 0,0 5 33 15,8-4 30-15,-8 0-76 0,0 4-138 0,5-6-79 0,-5 6-50 0,0-5-32 16,0 5-25-16,7-4-24 0,-7 4-19 0,0-6-26 0,6 6-23 0,-6-6-24 0,6 3-21 15,1 3-15-15,-7-6-14 0,8 1-9 0,-3 5-9 0,1-4-4 0,2 4-5 16,4-6-7-16,-4 3-6 0,-2-3-21 0,0 6-18 0,6-4-27 0,-4-1-29 0,5 5-31 16,-2-6-37-16,5 2-40 0,-4 4-44 0,-1 0-77 0,5-6-96 0,-5 6-72 15,2 0-58-15,2-5-13 0,4 5 7 0,-6 0 28 0,6 0 35 0,-6-4 42 0,0 4 46 16,5-5 48-16,-4 5 52 0,-1-4 57 0,0-2 55 0,0 2 74 0,0-1 85 16</inkml:trace>
  <inkml:trace contextRef="#ctx0" brushRef="#br0" timeOffset="84998.28">28779 6335 29 0,'-6'-3'126'0,"-1"-3"59"15,2 1 42-15,5-5 36 0,-8 7 32 0,2-7 34 16,6 5 32-16,-7-1 34 0,7-4 32 0,0 5 30 0,-6-4 27 0,6 3-33 0,0-2-69 0,0-3-66 0,0 8-67 0,0-9-34 16,0 3-16-16,0 3-11 0,0-3-6 0,0 0-14 0,6 5-11 0,-6-2-15 15,0-4-13-15,7 5-11 0,-7-4-8 0,6 3-8 0,-6 2-9 0,8-1-10 16,-8 1-9-16,5-1-10 0,2-2-6 0,-7 7-9 0,6-3-7 0,0 3-6 15,-6 0-7-15,8-6-5 0,-1 6-4 0,-2 0-6 0,4 6-4 0,-4-6-5 16,0 3-2-16,3 4-3 0,5-2-3 0,-7-1 1 0,1 5-2 16,6-3 0-16,-7 3-1 0,1 0 1 0,-1 7 2 0,8-7-1 0,-7 6-1 0,-2-1 2 0,3 2-2 0,-3 3 0 15,-5-5-3-15,6 7-5 0,-6-2-5 0,8-4-10 16,-8 9-10-16,0-5-9 0,0 2-11 0,0-3-7 0,0 7-6 0,0-5-5 0,-8-1-1 16,8-4-1-16,0 4 1 0,-6-4-1 0,6 0 7 0,-5 0 5 0,5-6 7 0,0 1 10 15,-8-6 14-15,8 1 13 0,0 0 14 0,0-1 11 0,-5-4 11 0,5 0 6 0,0 0 6 16,-7 0 1-16,7 0 4 0,-7 0 1 0,7 0 0 0,-7-4 3 15,1 4 1 1,-1-5 4-16,7 0 4 0,-6 1 5 0,-1 0 3 0,1-2 4 0,6 1 4 0,-7 1 4 0,1-8 1 0,6 3 4 0,-8 0 4 0,3 0 7 0,5-1 4 16,-8-5 1-16,8 0-1 0,0 0-3 0,0 0-3 0,-5-4-8 0,5 4-10 15,0-3-7-15,0-3-10 0,5-3-6 0,-5 5-6 0,0-5-6 0,8 3-10 16,-3-3-6-16,-5 5-7 0,8-6-5 0,-2 5-5 0,1 1-5 0,-1-2-4 0,1 3-8 16,-1 2-4-16,7 7-13 0,-6-6-15 0,0 6-15 0,0 0-19 0,-2 3-18 15,3 2-21-15,3-2-22 0,-3 6-27 16,4-5-31-16,-4 5-29 0,4 5-37 0,-5-5-44 0,6 6-78 0,0-2-94 0,-2 2-48 0,5 3-23 0,-4-4 6 0,7 5 24 15,-6-1 31-15,6-3 36 0,-4 4 43 0,2-5 42 16,-2 4 47-16,-2-5 48 0,-7 2 55 16,6-3 56-16,-3-3 76 0,-4 6 88 0</inkml:trace>
  <inkml:trace contextRef="#ctx0" brushRef="#br0" timeOffset="85709.81">29164 6277 0 0,'-6'-5'1'0,"6"1"101"0,-7-1 67 0,7 5 44 15,0-6 34-15,-6 2 33 0,6 0 30 0,0-7 29 0,0 8 32 0,0-4 30 16,0-2 25-16,0 4 27 0,0-1 24 0,0 2-69 0,0-1-126 16,0 1-63-16,6-1-32 0,-6 1-17 0,0 4-7 0,0-6-10 0,0 0-11 0,0 6-15 15,7 0-13-15,-7 0-15 0,0-4-11 0,0 4-13 0,0 0-13 0,0 0-12 0,0 0-13 16,0 0-13-16,0 0-12 0,0 0-7 0,0 0-6 0,0 0-5 16,0 0-4-16,0 4-2 0,0 2-3 0,0 0 0 0,0-2 0 0,0 1-1 0,0-1 4 0,0 1 0 15,0 5 3-15,0-1 3 0,0-4 5 0,0 5 1 0,0 1 1 0,0-3 1 16,0 3 0-16,0-2-2 0,0-3 1 0,0 4 0 0,0-1 1 0,6 0 3 15,-6-3 0-15,0 3 2 0,5-3 3 0,2-3 1 0,-7 9 4 0,9-12-1 16,-4 4 6-16,1 1-1 0,6-1 6 0,-3-4 2 0,3 0 4 0,-6 0 6 16,7 0 5-16,0 0 4 0,1-4 5 0,-1 4 0 0,-1-5 6 0,-4 1 2 0,3-1 6 15,5-2 2-15,-11-2 5 0,8 4 3 0,-8 1 3 0,4-5-3 0,-4-1-2 16,2 5-6-16,-1-5-4 0,-6-1-5 0,5 2-4 0,-5-1-3 0,0 1-6 16,9 0-7-16,-9-3-6 0,0-3-8 0,0 6-6 0,-9-4-8 0,9 1-9 15,-5-3-3-15,5 2-6 0,-6 4-2 0,-1-6-4 0,2 4-3 0,-4-3-3 0,4 5-3 16,-2-2-3-16,1 7-3 0,1-7-3 0,-3 7-2 0,-5-2-1 0,7 6-2 15,-2-5 0-15,-4 5 3 0,4 5 0 0,-4-5 3 0,5 10 2 16,-6-5 1-16,8 5 0 0,-9 1 3 0,9-2 2 0,-2 5 2 0,-7-3 5 0,7 4 1 0,-4-2 2 16,2 2 3-16,2 0 0 0,2 0-1 0,-1-2-1 0,-1 2-2 0,1 0-1 15,6 0-1-15,0 0-3 0,-8 0-2 0,8-5-6 0,0 5-1 0,0-6-5 16,8 0-1-16,-8 7-1 0,6-7 0 0,1 0 1 0,-1 1-1 0,-1 0 0 16,11 0 1-16,-11 0-3 0,8 1 1 0,1-8-1 0,4 7 2 0,-5-5 0 15,7-1 1-15,0 2-1 0,0 0-3 0,-1-6-4 0,0 3 0 0,7-3-2 16,-8 0 2-16,11 0 1 0,-10 0 2 0,-1-3 5 0,8 3 3 0,-5-6 2 0,-2 0 6 0,7 2 4 15,-5-1 7-15,-10-5 7 0,9 7 16 0,-6-8 15 0,4 7 11 16,-4-8 16-16,-1 3 9 0,-1 0 11 0,-3-1 5 0,2 1 7 0,-4-3 7 0,-2 3 2 16,11-6 6-16,-16 6 1 0,5-6 1 0,1 0 1 0,0 6-7 0,-6-5-7 15,0 0-7-15,7-2-10 0,-7 5-8 0,-7-2-7 0,7-2-5 0,0 0-8 0,-6 6-2 16,0-6-4-16,1 6-5 0,-2-7-5 0,-2 7-5 0,4-1-3 0,-2 1-9 16,-4 4-5-16,2-1-6 0,-3 2-6 0,6-2-3 0,-1 6-5 0,-7 0-3 15,9 0-4-15,-8 0-1 0,5 6-3 0,-5-2 0 0,8 7 1 0,-3-7 3 0,-3 5-1 16,3 1 1-16,1 1 3 0,1-1 1 0,-7 4 5 0,8-4 3 0,-3 4 1 0,8 2 3 15,-6-7 1-15,-1 4 1 0,1-2 0 0,6 5-1 0,0-7 2 16,-7 4-1-16,7-2-1 0,0-2 3 0,0 7 1 0,0-7 1 0,0 0 2 0,0 1 1 16,7 1 1-16,-7 4 0 0,6-6 1 0,1 1-2 0,-1 4-4 0,2-4-5 15,-3 0-9-15,8 1-9 0,-7 2-11 0,9-4-14 16,-4 3-15-16,2-3-20 0,8 0-23 0,-8 1-26 0,6-1-29 0,-6-4-34 0,8 5-36 0,-3-4-49 16,3-1-56-16,-4-1-59 0,3 2-58 0,-1-6-41 0,1 3-30 0,-6-3 0 0,7 0 19 15,-10 0 30-15,1 0 35 0,2-3 41 0,-7-3 41 0,4 6 48 0,-3-4 50 0,0-1 57 16,-3-5 58-16,2 4 59 0,-7 1 72 0</inkml:trace>
  <inkml:trace contextRef="#ctx0" brushRef="#br0" timeOffset="86024.95">29906 6190 0 0,'0'-10'20'0,"0"0"33"0,0-1 21 0,0 2 22 0,0 0 20 0,7 5 22 0,-7-8 27 0,0 9 27 0,0-8 28 0,7 7 18 0,-7-2 11 16,0 2 5-16,0-5 3 0,5 4 1 0,-5-1 1 0,0 2-1 0,8-7-1 15,-8 7 1-15,0-2 2 0,0-3-3 0,7 4-8 0,-7-5-9 0,0 7-10 0,0-9-7 16,5 8-7-16,-5-7-4 0,0 7-6 0,7-5-4 0,-7 4-7 0,0-5-4 15,0 4-6-15,7 3-5 0,-7-9-8 16,0 9-6-16,0-3-7 0,0 2-6 0,5-1-9 0,-5 1-6 0,0-2-11 0,0 6-11 0,0-6-13 0,0 6-17 16,0 0-21-16,0-3-16 0,0 3-21 0,0 0-12 0,0 0-14 0,0 0-8 15,0 3-7-15,8 3-4 0,-8 0-7 0,0 3-3 0,0 1-3 0,0-1-1 0,0 6 6 16,0 0 4-16,0-2 10 0,0 2 8 0,0 6 9 0,0-3 5 0,0 3 2 16,0 3-1-16,0-5 0 0,-8 2-3 0,8 1 1 0,0-1-2 0,-5-2-2 0,5 1 1 15,0-1-5-15,0 0 0 0,0 1-4 0,0 1-7 16,0-8-6-16,0 8-7 0,0-6-10 0,5-2-8 0,3 2-10 0,-8 0-14 0,5 0-11 15,3-2-20-15,-2-2-22 0,1 5-28 0,-1-2-26 0,1-4-21 0,-1-1-18 0,1 6-18 16,-1-5-18-16,-1-1-25 0,4-3-23 0,-2 3-34 0,-7-5-36 0,5 1-28 16,-5-5-27-16,0 0-26 0,0 0-22 0,0 0 13 0,0 0 26 0,0 0 28 0,0 0 31 15,0 0 34-15,0-5 39 0,0 5 40 0,0-4 44 0,0-5 46 0,-5 3 45 16,5 2 44-16,-7-7 62 0</inkml:trace>
  <inkml:trace contextRef="#ctx0" brushRef="#br0" timeOffset="86434.6">30017 6380 0 0,'7'0'15'0,"-7"0"69"0,0 0 43 0,0 0 38 0,6 0 32 0,-6 0 29 16,0 0 27-16,5-5 27 0,-5 5 26 0,0 0 26 0,0 0 26 0,0 0 0 15,0 0-13-15,9 0-31 0,-9 0-41 0,0 0-33 0,0 0-27 0,0 0-17 0,0 0-12 16,0 0-9-16,0 0-6 0,0 0-8 0,0 0-7 0,0 0-6 0,7-5-5 15,-7 5-3-15,0 0-3 0,0 0-4 0,0 0 1 0,0 0-5 0,0 0 1 16,0 0-1-16,0 0-1 0,0 0-3 0,0-4 1 0,0 4-1 16,5-6 0-16,-5 6-3 0,0 0-1 0,0-4-5 0,8-1-4 0,-8 1-6 0,0 4-4 15,0-5-7-15,5-2-5 0,-5 4-5 16,0-8-6-16,6 7-7 0,-6-2-3 0,8-3-24 0,-8 0-45 0,5-1 0 0,2-1 0 0,-1 2 0 0,2-1 0 16,-2-5 0-16,1 0 0 0,-2 6 0 0,9-6 0 0,-9 2 0 0,10-8 0 15,-1 6 0-15,-9 2 0 0,8-2 0 0,0 0 0 0,0 0 0 0,-7-4 0 0,7 4 0 16,0 0 0-16,-5 0 0 0,-2 5 0 0,6-4 0 0,-4 4 0 0,-8 1 0 15,6 0 0-15,0 3 0 16,-6 0 0-16,0 3 0 0,0 3 0 0,0 0 0 0,0 0-77 0,0 0-58 0,0 0-24 0,0 0-15 0,0 0-15 0,0 3-18 0,0 3-17 16,-6 4-23-16,6-1-22 0,-6 0-19 0,6 6-19 0,0 0-42 0,0 0-51 15,0 0-58-15,0 4-60 0,0 1-10 0,0-1 15 0,0 2 21 0,6-2 30 16,-6-5 31-16,6 6 40 0,-6-6 41 0,7 1 45 0,-2 1 44 0,-5-7 48 0,7 0 59 16,2 1 68-16</inkml:trace>
  <inkml:trace contextRef="#ctx0" brushRef="#br0" timeOffset="86843.96">30851 6062 0 0,'0'-4'28'0,"0"-2"102"0,0 1 55 0,0 1 44 0,6-1 36 0,-6 1 34 0,-6-5 31 0,6 2 31 0,0 2 26 0,0-4 24 0,0 3 24 15,-7-3 1-15,7 5-8 0,-6-5-77 0,-1 3-115 0,7 0-66 0,-6-3-38 16,-1 3-24-16,0 3-16 0,0-7-15 0,2 5-15 0,-3 1-13 0,3-2-11 16,-9 0-4-16,9 6-4 0,-10-3 0 0,3-3 0 0,5 6 2 0,-5 0 3 0,-2-5 5 15,1 5 3-15,-6 5 3 0,6-5 4 0,0 0 4 0,-6 6-1 0,6-3 6 16,-8 3 5-16,10 4 2 0,-10-1 4 0,8 0 2 0,-8 3-2 0,10-3 1 15,-10 6-7-15,3-6-3 0,5 6 0 0,0 1-5 0,-1-3 1 0,-6 1-6 16,7 1-1-16,2 1-8 0,3 2-10 0,-5-3-7 0,7 1-7 0,-6 2-4 0,3-3-6 16,4 6-2-16,-2-8 0 0,7 7-1 0,-6-4-3 0,6 2 1 0,0 1-3 15,0 2 1-15,0-6 3 0,0 3 1 0,6 3 1 0,1-2-1 0,-2-1 0 16,4 3-9-16,3-2-7 0,-6 2-15 0,7-3-16 0,0 1-20 0,1-4-22 0,-1 0-22 16,-1 0-25-16,2 0-28 0,-1 0-31 0,6 0-28 0,-7-7-19 0,9 2-46 15,-10 0-56-15,10-1-68 0,-8-3-77 0,8 4-17 0,-10-5 9 0,10-1 24 16,-8-4 29-16,6 5 35 0,-6-5 36 0,0-5 40 0,0 5 42 0,0-4 39 0,0 4 39 15,1-5 55-15,-9 1 62 0</inkml:trace>
  <inkml:trace contextRef="#ctx0" brushRef="#br0" timeOffset="87225.48">30767 6418 0 0,'-7'-7'5'0,"7"-4"116"16,-8 1 75-16,2 0 52 0,6 0 46 0,-6 0 37 0,6-3 34 0,-7-2 33 16,7 0 34-16,-5 0 33 0,5 0 34 0,-7 0 32 0,7 0 28 0,0 7-76 15,0-6-141-15,0 2-77 0,0 3-45 0,-7-1-27 0,7 1-19 0,0 4-13 16,7 1-12-16,-7-2-11 0,0 0-16 0,0 2-13 0,0-1-18 0,7 5-13 15,-7-6-14-15,5 6-10 0,-5-3-9 0,7 3-9 0,-1 0-4 0,0 0-6 0,9 3-4 16,-10-3-4-16,3 6-5 0,3-1-1 0,2-1-3 0,-6 8-3 0,7-8 0 0,-1 5-2 16,0 0-1-16,0 2-2 0,1-2 0 0,-1 7-1 0,-3-3 0 0,4 2 0 15,1 0-1-15,-10 6 1 0,9-8-3 0,-9 8 2 0,9-3-1 16,-7 2-2-16,-1 5 0 0,-1-6-2 0,2 2-4 0,2 3-6 0,-9-6-3 0,0 3-7 16,0-2-6-16,0-1-5 0,0 3-4 0,0-7-2 0,-9 0 1 0,9-2 0 0,-7-3 2 15,2 1 2-15,5-1 1 0,-6-4 4 0,-1-1 4 0,1-4 7 0,-2 0 4 16,3 0 9-16,-2 0 11 0,-5 0 5 0,4-4 8 0,1 4 1 0,2-5 3 15,-4 1 1-15,4-1 2 0,0-5 2 0,-3 4 1 0,3-3 5 0,-3-1 3 0,2-4 7 16,-1 4 7-16,1-5 6 0,6 0 8 0,-7 0 4 0,7 2 5 0,-6-2 5 16,6-5 4-16,0 1-2 0,0-2-1 0,-7 2-2 0,7 1-4 0,7-3-5 15,-7 2-6-15,0-5-9 0,6 3-10 0,-6 3-9 0,7-3-13 16,-1 2-14-16,1 1-17 0,-1-3-19 0,2 6-18 0,-3-4-23 0,8 4-18 0,-8 0-24 16,4 2-30-16,3 1-26 0,-4 3-30 0,4 0-32 0,0 3-34 0,-4 2-33 15,5-1-35-15,-2 5-48 0,5 0-58 0,-11 0-56 0,8 5-54 0,0-1-5 0,0 2 16 16,1 3 32-16,-1-3 40 0,6 4 41 0,-14-1 45 0,10 0 45 0,-2 0 49 0,-2 2 47 15,5-1 49-15,-11 0 60 0,8-5 68 0</inkml:trace>
  <inkml:trace contextRef="#ctx0" brushRef="#br0" timeOffset="87683.79">31235 6317 0 0,'0'4'8'0,"-7"1"120"0,7-5 75 0,0 0 49 0,0-5 41 0,-5 5 40 16,5-4 38-16,0-2 41 0,-8 3 42 0,8-3 42 0,0 2 40 0,0-1 35 16,0-1 34-16,0 2-79 0,0 4-149 0,0-6-78 0,0 6-45 0,0-5-27 15,0 5-18-15,0 0-26 0,0-4-29 0,0 4-29 0,0 0-31 0,0 0-27 0,0 0-25 16,0 0-19-16,0 0-15 0,0 9-11 0,0 1-11 0,0-4-4 0,-6 9-5 15,6-6 2-15,0 6 1 0,0 0 5 16,0 4 7-16,0-1 6 0,-7 3 4 0,7-2 2 0,0 2 2 0,0-3-1 0,0 6 1 0,0-3-1 0,0-2 2 0,0-4-1 16,0 4 0-16,0-4 2 0,0-1 0 0,7 2-1 0,-7-1 1 0,6-2-1 15,-6-4 0-15,8 2-1 0,-8-1-1 0,0-1 1 0,5-3 1 0,-5 3-1 0,7-5-1 16,-7 1 4-16,0-5 3 0,0 6 6 0,0-6 5 0,0 0 4 0,0 0 2 16,0 0 0-16,0 0 1 0,6 0 3 0,-6-6 3 0,0 1 0 15,6 1 2-15,-6-1 0 0,0 1 1 0,0-5-1 0,0 3-2 0,0-4-3 16,0-5-3-16,0 6-2 0,0-6-2 0,0 0-3 0,-6 0 0 0,6-4-3 0,-6-2-1 15,6 3-4-15,-7-6-2 0,7-1-1 0,-5 1-2 0,-3-1-2 0,2 1-3 16,-1-6-1-16,7 6-4 0,-6-1 1 0,1-3-1 0,5 2 2 0,-7 3-4 16,7-3 1-16,-9 2 0 0,9-1 0 0,0 1-1 0,0-1 1 0,0 7-2 0,0-6 0 15,0-1-3-15,9 5-1 0,-9 0-4 0,0 0-2 0,7 7-2 0,-7-2-7 16,5 6 0-16,-5-3-4 0,6 3-5 0,1 5-2 0,-1-1-2 0,2 5-1 16,-3-4-2-16,2 4-3 0,-1 4-1 0,0-4-2 0,9 5 1 0,-10 5 2 0,9-7 3 15,-1 9 4-15,0-3 3 0,-7 6 3 0,6-6 3 0,-4 6 3 0,5 1 1 16,-7-3 2-16,7 1 1 0,-5 1 3 0,-3 1 1 0,3-2 0 0,-8 0 3 15,5 0-2-15,-5-2-2 0,0 1 0 0,0 2-6 0,-5 0-4 0,5-5-7 0,-8 4-9 16,3-4-12-16,-3-1-11 0,0 6-12 0,3-4-13 0,-1-3-14 0,-7 3-16 16,0-7-16-16,6 7-20 0,-5-1-20 0,-3-5-25 0,3-1-23 0,0 2-39 15,5-3-49-15,-7 3-47 0,1-2-49 16,0 1-35-16,7 1-31 0,-1-6 3 0,-4 3 17 0,4 4 26 16,-2-7 29-16,9 0 37 0,0 0 35 0,0 0 42 0,0 0 42 0,0 0 51 0,0 0 55 0,0-7 56 0,0 4 69 0</inkml:trace>
  <inkml:trace contextRef="#ctx0" brushRef="#br0" timeOffset="87967.14">31573 6052 69 0,'0'-5'141'0,"0"1"40"0,-6-1 33 0,6 1 27 0,0 4 29 0,0-6 29 0,-7 3 31 16,7-4 32-16,0 7 30 0,0-5 32 0,0 1 29 0,0 4-51 0,-5-5-101 15,5-1-49-15,0 6-27 0,0-4-10 16,0-1-3-16,0 5-4 0,0-4-2 0,-8-1-9 0,8 1-8 0,0 4-10 0,0-6-15 0,0 6-10 0,0 0-10 0,0-6-10 15,0 6-8-15,0-3-10 16,0 3-10-16,0 0-10 0,0-6-8 0,0 6-11 0,0 0-13 0,0-6-12 0,0 6-12 0,0 0-14 0,0 0-8 0,0 0-8 16,8 0-9-16,-3 6-4 0,-5 0-8 0,7-3 0 0,-7 3-2 0,6 4-2 0,1-1 1 15,0 0 3-15,0 6 2 0,-2 0 3 0,8 0 2 0,-5 4 4 0,-2 2 2 16,6-3 3-16,-3 3 0 0,-4 3 0 0,8 0 2 0,-8 1-6 0,4-1-7 0,-2 1-20 16,-7 3-19-16,5-2-24 15,-5 2-25-15,0-3-26 0,-5 4-30 0,5 2-33 16,-7-9-37-16,-2 8-57 0,-3-6-66 0,6 1-96 0,-8-6-100 0,2 1-34 0,-2-5-3 15,1 4 21-15,-6-10 31 0,6 6 39 0,1-9 42 0,-2 4 43 0,-7-5 45 0,8-5 52 16,8 0 51-16,-9 0 64 0,2 0 69 0</inkml:trace>
  <inkml:trace contextRef="#ctx0" brushRef="#br0" timeOffset="88931.28">32068 6487 0 0,'8'6'5'0,"5"-2"117"0,-8-4 76 0,9 0 55 0,-9 6 43 0,3-6 35 15,-3-6 33-15,2 6 31 0,2-10 29 0,-4 5 28 0,0 1 27 0,-5-1 23 0,8 5 23 16,-8 0-84-16,0 0-148 0,0 0-83 0,0 0-57 0,0 0-34 0,0 0-22 0,0 0-17 15,0 0-12-15,0 0-12 0,0 0-9 0,0 0-8 0,0 0-9 0,-8 5-6 16,3-1-7-16,5-4-2 0,-5 5-6 0,-4 1 1 0,-3-2 1 0,4-4 2 16,3 6 9-16,-9-6 1 0,9 5 3 0,-8-5-2 0,5 0 2 0,-5 0-1 0,8 0-2 15,-9-5 1-15,9-1 4 0,-8 2-1 0,5 4 2 0,-5-11 2 0,7 7 2 16,-7-5 3-16,6-1 1 0,-6-1 0 0,6 2 0 0,0-1 0 0,-6-1 2 0,8-2 2 16,-3-2 0-16,2 5 4 0,1-4 2 0,-2-1 1 0,-1-1 0 0,8 2 1 0,-6 1 0 15,0-2-1-15,6-1-3 0,0 2 0 0,-7 0 1 0,7 0 0 0,0-2-3 16,0 1-1-16,0-3-3 0,0 2-3 0,0 2-4 0,0-5-3 0,7 4-6 0,-7-6-3 15,0 3-1-15,0 2-2 0,6-4-6 0,-6 1-2 0,0 4-5 16,6-4-4-16,-6 5-2 0,0-5-2 0,8 4-3 0,-8 0 0 0,0 5 0 0,7-5-2 16,-7 6 0-16,0-2-1 0,0 3 0 0,5-3-3 0,-5 7 1 0,0-2 0 15,0 1-3-15,0 5-4 0,0-4-4 0,0 4-2 0,0 0-6 0,0 0-2 0,0 0-5 16,0 0-2-16,0 0-1 0,0 0 0 0,0 0 2 0,0 4 0 0,0 1 2 0,-5 5 2 16,5-4 5-16,0 3 4 0,0 0 6 0,-7 1 6 0,7 4 5 0,0-2 6 15,0 1 6-15,-8 2 5 0,8 6 3 0,0-8 5 0,-6 2 2 0,6 6 3 16,0-3 2-16,0-3 2 0,0 4-3 0,0 1 1 0,6-1 0 0,-6 2-3 0,8-2 1 15,-8-1-1-15,7-2 3 0,-2 2-3 0,1 2-1 0,7 1-1 0,-5-7-2 16,4 6-2-16,-5-5 3 0,6 4-1 0,0-4 2 0,0 4 2 0,0-4-2 0,8-1 2 16,-11 2-2-16,4-1 1 0,-1-2-4 0,1 2-1 0,6 0-1 0,-9-6-3 15,2 6 1-15,3-6 0 0,2 1-2 0,-5 1-4 0,-7-7-4 0,7 5-7 0,0-3-10 16,0 3-8-16,-6-3-12 0,5-3-8 0,-5 3-10 0,6 0-10 0,-6-2-12 0,0 1-13 16,-2 1-16-16,2-2-15 0,2-4-16 15,-4 4-12-15,1-4-11 0,-6 5-5 0,7-5-4 0,-7 0-1 0,5 5-3 0,-5-5 1 0,0 0-2 0,9 0 4 0,-9 0 7 16,0 4 8-16,0-4 10 0,0 0 11 0,0 0 10 0,0 0 14 0,0 0 12 15,0 0 12-15,5 0 12 0,-5 0 10 0,0 0 11 0,0 6 10 0,0-6 10 16,0 0 14-16,0 0 11 0,0 6 18 0,0-6 18 0,0 0 19 0,0 0 25 0,0 0 21 16,0 0 20-16,0 0 19 0,0 0 20 0,0 0 21 15,0 0 20-15,0 0 17 0,0 0 18 0,0 0 13 0,0 0 11 0,0 0 3 0,0 0-4 0,0 0-14 16,0 0-16-16,0-6-19 0,0 6-14 0,0-6-19 0,0 2-19 0,0-1-20 0,0 0-19 16,0 1-20-16,0-6-21 0,0 5-17 0,0 1-17 0,0-8-12 0,-5 3-11 15,5 0-6-15,0 3-3 0,-9-7-3 0,9 2-4 0,-5 1-2 0,5-4-3 0,-7 0-1 16,1 3 0-16,1-4 2 0,5 0 3 0,-9-3 0 0,2 2 1 0,2-2 1 15,-9 3-1-15,9-4 1 0,-3-2-3 0,-4 3 1 0,5-3 2 0,-5-2 0 16,4 2 0-16,-5-3-1 0,7 6 0 0,-1-9 3 0,-7 5 2 0,9 1-1 0,-3-3-2 16,8 5-1-16,-5-2 1 0,0-3 0 0,-4 9 1 0,9-4-2 0,0 1-4 15,-7 3-2-15,7 0-1 0,0 0 1 0,0-1-2 0,0 2-4 0,0 4-3 16,0 1-2-16,0 0 1 0,0-1 2 0,7-1-5 0,-7 7 2 0,0-2-5 0,0 1 1 16,9 5-1-16,-9-4-1 0,0 4 0 0,0 0-1 0,5 0-2 0,-5-5-2 15,5 5 0-15,-5 0-2 0,0 5 1 0,8-5 1 0,-3 0 0 0,-5 4 5 16,8-4 3-16,-2 5 3 0,1 1 6 0,-7-2 3 0,6 7 1 0,2-7 6 0,-3 7 3 15,3-3 3-15,-3 3 2 0,2-2 2 0,0 6-1 16,-2 0 2-16,2 4-1 0,1-4-2 0,-3 4 1 0,2 5-1 0,0-3-1 0,-2 3 0 0,2 1 0 0,2 3-2 16,-4-2 1-16,1-4-4 0,1 9-4 0,-7-7-14 0,5 6-21 0,-5-6-30 15,9 6-37-15,-9-2-44 0,0-3-51 0,5 4-69 0,-10-4-75 0,5 3-104 0,0-2-113 0,-9 2-44 16,4-3-12-16,5-1 8 0,-7 1 21 0,-4-6 34 0,2 1 42 0,-3 1 50 0,5-8 57 16,-5-4 61-16,-3 2 63 0,3-1 73 0,-8-4 77 0</inkml:trace>
  <inkml:trace contextRef="#ctx0" brushRef="#br0" timeOffset="89768.73">27992 7567 71 0,'-14'-5'141'0,"9"5"39"0,-10-4 29 0,3-2 27 0,0 6 22 0,-3-5 24 0,3 1 27 0,0-5 27 0,-2 3 29 0,1 0 28 0,-8-3 28 0,3 5-52 16,4-1-99-16,-4-5-52 0,5 5-24 0,-8-4-7 0,3 3 3 0,4-4 7 15,-4 1 4-15,2-1 2 0,5 0-1 0,-1 0-6 0,-2 1-7 0,7-1-8 16,-7-5-8-16,8 6-10 0,-1-6-5 0,7 6-10 0,-5-7-10 0,-2 2-10 0,7-2-10 16,0 4-13-16,0-4-10 0,7 1-13 0,-2 0-11 0,2 0-10 0,-1 1-8 15,2 4-7-15,5-3-6 0,1 1-7 0,-2-2-6 0,7 4-3 0,0 1-3 0,2 0-3 16,-3 3-7-16,3 2-1 0,3-2-3 0,3 1-2 0,-7 5-2 15,6 0-3-15,0 0-2 0,-7 5-3 0,8 1-1 0,-7-2-2 0,-1 2-1 0,0 3 1 16,-1 0-2-16,-2 6 0 0,-4 1-2 0,-1-2 2 0,5 0 0 0,-11 6 1 16,3-1 0-16,-3 1 3 0,-5-1-2 0,6 6-1 0,-6-1 0 0,0 0-4 15,-6-3-1-15,6 3-6 0,-5 0-3 0,-3 1-5 0,3-6-5 0,-2 1-3 0,-2-1-2 16,4 0 0-16,-1 1-1 0,-1-4-1 0,2-3 4 0,-11-2-1 0,11-2 2 0,5 0 5 16,-6 1 4-16,-1-4 9 0,1 3 5 0,-2-3 10 0,8-6 7 15,-5 3 9-15,-2 3 3 0,7-6 7 0,0 0 3 0,-7 0 2 0,7 0 2 0,0 0 4 16,-5-6 0-16,5 3 3 0,0 3 6 0,-7-6 2 0,7-3 5 0,0 3 2 15,0 2 1-15,-8-7-2 0,8 2 0 0,0-1-2 0,0 1-3 0,0-6-1 16,0 5-1-16,0-5-2 0,0 1-4 0,8-2-4 0,-8-2-6 0,7 3-5 16,-2-4-8-16,-5-2-4 0,7 3-5 0,0-7-5 0,-2 5-4 0,9-3-5 15,-7 2-5-15,-1 3-1 0,-1-3-5 0,11 2-2 0,-11 4-4 0,2 0-1 16,-1 6-4-16,-1-1-2 0,4 0-1 0,3 6-1 0,-4-2-3 0,-3 6-2 16,1 0 1-16,2 0-1 0,-3 6-2 0,2-2-4 0,0 1-5 0,0 4-7 15,6 3-11-15,-8 1-11 0,3 2-12 0,-2 6-19 0,-1-9-15 0,3 9-21 0,-1-2-16 16,-1 5-22-16,2-3-18 0,-3 3-18 0,0-5-16 0,-5 2-15 0,9-2-8 0,-4-1-13 15,2 3-17-15,-1-2-19 0,1-5-19 0,0 1-19 0,0-5-18 0,6 5-19 16,-8-6-21-16,9 1 11 0,-9-1 20 0,11-4 27 0,-11 5 30 0,8-4 30 16,0-1 29-16,0-5 35 0,0 4 37 0,1-4 40 0,-9 0 38 0,8 0 41 0,0-4 58 15</inkml:trace>
  <inkml:trace contextRef="#ctx0" brushRef="#br0" timeOffset="90116.69">28480 7611 0 0,'7'-4'57'0,"-7"-7"77"0,5 7 49 0,-5-5 39 0,0 3 35 0,0-4 31 0,8 1 33 0,-8-2 32 0,-8 2 28 0,8-7 29 0,0 7 27 0,0-6-4 0,0 2-24 0,-5 2-58 0,5-8-74 0,0 4-40 0,-7 0-22 0,7 2-11 0,-6-2-4 16,0-6-13-16,6 8-10 0,-8-2-13 0,1 0-13 0,2 0-9 0,-3 6-9 15,2-6-10-15,6 5-10 0,-5-1-11 0,-3 2-13 0,1 5-15 0,7-2-18 0,-6 3-15 16,0-3-15-16,6 6-11 0,-7 0-8 0,7 0-9 0,-5 0-4 0,5 0-4 16,-8 6-5-16,8-6-4 0,-6 3 1 0,-1 7-4 0,7-5 0 0,-6 5 1 15,1-1 1-15,-3 3 3 0,0-3 4 0,8 6 3 0,-5-6 4 0,-2 6 1 16,1 0 2-16,6-2 1 0,-5 2-1 0,-4 0 1 0,9 0-1 0,-7 4 1 16,7-4 0-16,0 0 2 0,-5 0-1 0,5 4 2 0,0-4 1 0,0 0-1 15,0-2 1-15,0 2 1 0,0 0 2 0,5 0-1 0,-5-6 3 0,7 6 3 0,-7-6 1 16,9 1 0-16,-4 1 6 0,1-7 0 0,1 5 1 0,-2-3 3 0,3-2-1 15,5-4 1-15,-7 0 3 0,7 0-2 0,0 0 3 0,-6 0-1 0,5-4 0 0,3-5 4 16,-4 3-1-16,2-3 6 0,2-1 4 0,-3-1 2 0,0 2 4 16,2-1 3-16,-1-4 4 0,-8-2 0 0,11 7 6 0,-11-6-1 0,2 2-3 0,-1-2-1 15,-6 0-2-15,5-4-7 0,-5 4-6 0,0-6-8 0,0 7-8 0,0-5-16 0,-5 0-12 16,-1-2-15-16,-1-3-13 0,7 5-13 0,-14-2-14 0,7 3-11 0,2 3-11 16,-1-4-13-16,-7 4-10 0,5 5-15 0,3 0-14 15,-2 0-15-15,-5 6-20 0,4-1-15 0,1 5-18 0,2 0-18 0,-3 5-13 0,2-5-23 0,1 10-26 16,-3-1-35-16,1 0-37 0,1 6-50 0,0 0-47 15,-1 0-14-15,7 4 2 0,-5-4 23 0,-3 4 27 0,8-4 35 0,-6 6 38 0,6-8 38 0,0 7 37 0,0-5 42 0,6-5 44 16,-6 4 50-16,8-4 51 0</inkml:trace>
  <inkml:trace contextRef="#ctx0" brushRef="#br0" timeOffset="90353.99">28500 7504 4 0,'19'0'89'0,"-7"-6"59"15,2 6 44-15,4-4 39 0,-2-1 38 0,-5-4 39 0,2 3 39 0,2-7 39 16,-3 1 35-16,-5 3 35 0,6-6 36 0,-8 2-13 0,9-2-39 0,-9 0-54 0,3-4-62 16,0 4-34-16,-3-5-22 0,3 1-18 0,-8 4-16 0,5-6-21 0,-5 2-25 15,0 0-19-15,0-5-15 0,0 10-13 0,0-7-11 0,0 2-8 0,0 4-6 0,0 0-10 16,0 0-6-16,0 7-11 0,0-3-8 0,0 1-12 0,0 5-15 15,-5 1-12-15,5 4-10 0,0 0-12 0,0 0-10 0,0 0-11 0,0 0-11 0,0 0-8 16,0 4-13-16,0 1-3 0,0 5-5 0,-8 1 0 0,8-3-1 0,0 7 5 16,0 0 6-16,0 6 9 0,0-3 6 0,0 3 6 0,0 2 5 0,0 3 4 15,0 2-1-15,8-4 1 0,-8 6 2 0,0-5-2 0,5 3 0 0,-5-2-8 16,5-3-9-16,-5 3-12 0,9-7-15 0,-4-1-17 0,2 3-22 0,-7-2-19 16,6-5-23-16,1 1-23 0,-1 1-25 0,2-3-28 0,-8 2-25 0,5-6-27 0,-5 2-24 15,7-1-38-15,-7-1-42 0,6-3-45 0,-6-3-46 0,0 3-27 0,0-6-13 0,0 0 12 16,0 9 24-16,0-9 33 0,-6 0 35 0,6 0 39 0,0 0 39 0,-7 0 41 15,2-5 41-15,-3 5 50 0,2-4 52 0,-1-2 56 16,1 3 65-16</inkml:trace>
  <inkml:trace contextRef="#ctx0" brushRef="#br0" timeOffset="90495.3">28703 7625 0 0,'-8'-9'21'0,"3"4"76"0,-3 1 43 16,0-7 34-16,3 2 31 0,-1 5 29 0,-2-8 32 0,3 3 28 0,-3-1 32 0,3 1 28 15,-9 4 33-15,9-11 9 0,-10 7-3 0,10 0-37 0,-3-1-57 0,-3 1-30 16,4-2-15-16,-2 7-8 0,9-5-8 0,-5-3-10 0,5 8-14 0,-6-6-15 16,6 6-17-16,0-2-17 0,6-3-18 0,-6 5-17 0,5-2-21 0,-5 0-18 15,9-3-20-15,-2 4-16 0,4 1-16 0,-3-2-13 0,5 3-11 0,-1-7-21 16,2 5-24-16,4-1-32 0,1 2-34 0,2-2-40 0,-3 6-44 0,9-5-79 0,-6 5-89 15,3 0-84-15,-4 0-78 0,7 0-28 0,-1 0-4 0,0 0 11 0,-6 0 18 0,5 0 31 16,-6 0 39-16,2-4 47 0,-3 4 50 0,-4-5 54 0,4 5 59 0,-2-4 73 16,-4-2 77-16</inkml:trace>
  <inkml:trace contextRef="#ctx0" brushRef="#br0" timeOffset="90889.81">29288 7445 85 0,'7'-5'157'0,"-7"0"48"0,5 1 38 0,-5-6 33 0,0 1 33 15,0-3 33 1,8-2 32-16,-8 1 31 0,0-2 26 0,6-1 27 0,-6 2 25 0,0-2-63 0,0 7-113 0,0-6-66 0,0 0-39 0,0 2-19 0,0 4-8 16,0-7-11-16,0 2-10 0,0 4-11 0,-6-4-12 0,6-2-10 0,0 7-8 15,-8 0-8-15,8-1-11 0,-5-5-6 0,-2 9-9 0,7-3-9 0,-8-2-8 0,3 3-10 16,-2 3-11-16,0-1-10 0,2 3-10 0,-3-4-8 0,3 2-8 0,-3 5-9 15,-3-4-6-15,4 4-3 0,-7 0-4 0,1 0-2 0,8 4-3 0,-11-4 2 16,5 5-1-16,-2 2 1 0,-2-4 2 0,3 3 0 0,7-1 4 0,-15 3-1 31,12 3 4-31,-3-2 0 0,-4 7 2 0,3-7 3 0,0 10 3 0,-4-5 2 0,5 2 1 0,-2 3 1 0,0 1 3 0,0-1 2 0,-1 1 0 0,7 5 0 0,-6-6 2 16,7 5-2-16,1 0 0 0,-3-3 2 0,-4-2-2 0,5 5 0 0,7-3-1 31,-7-2 0-31,7-1-1 0,0 3 2 0,-6-6 0 0,12 3 0 0,-6-3 0 16,0 5 2-16,7-6-1 0,0 1 1 0,5 0-6 0,-4 0-9 0,3-2-9 0,2-3-17 15,2 4-17-15,4-2-19 0,0-3-24 0,-1-5-22 0,10 7-24 0,-9-7-24 16,8 1-24-16,-7-1-26 0,4-4-25 0,3 6-30 0,-6-6-31 0,2-6-27 16,4 6-24-16,-6-4-21 0,-2-1-13 0,6 1-14 0,-6 4-10 0,2-11 14 0,-8 7 22 15,6-5 33-15,-6 4 30 0,8-5 36 0,-8 4 35 0,-8-3 38 0,9 3 41 16,-7-3 37-16,-2 5 38 0</inkml:trace>
  <inkml:trace contextRef="#ctx0" brushRef="#br0" timeOffset="91237.12">29469 7601 10 0,'0'-9'50'0,"0"4"32"0,0-5 33 0,0 0 32 0,0-5 34 0,0 6 31 0,0 0 32 15,-5-3 28-15,5 3 28 0,0 0 19 0,0-6 14 0,-8 6 1 0,8-1-3 16,0-5-8-16,-6 0-11 0,6 6-12 0,-5-6-15 0,5 5-16 0,-7-5-16 15,-1 6-14-15,8-6-12 0,-6 6-10 0,1-7-9 0,5 7-12 0,-8 0-17 0,8-3-16 16,-5 9-14-16,5-6-16 0,-7 3-10 0,7 0-14 0,0 2-12 0,0-1-13 16,0 5-13-16,-9 0-12 0,9 0-11 0,0 0-11 0,0 0-9 0,0 0-9 15,0 0-7-15,-5 0-8 0,5 5-3 0,-6-1-5 0,6 2 1 0,-7 0-4 16,7 3 1-16,-5 0-1 0,-4 1-1 0,4-1 2 0,5 6 3 0,-7-4 1 16,1 2 0-16,1 2 4 0,-3 6 0 0,0-8 0 0,3 2-1 0,-1 6 0 0,-2-8 0 15,3 7-1-15,5-1 0 0,-7-4 0 0,-1 4 2 0,3-4-4 0,5 6 2 16,-7-8-1-16,7 2 1 0,0-1 0 0,0 2 0 0,0-1 3 0,7-6 0 0,-7 6 2 15,5-5 3-15,3-5 1 0,-1 4-1 0,6-5 5 0,-7 2 0 0,7-1 0 16,0-5 1-16,0 4 3 0,1-8-2 0,4 4 2 0,-4 0 0 0,6-5-1 16,-9-5 1-16,4 5-5 0,4 1 2 0,-6-8 0 0,0 3 0 0,0 0 2 15,0 0 1-15,1-1 3 0,-9-1-1 0,0 1 0 0,3 1-1 0,-2 0 0 0,1-6-2 16,-7 6-3-16,0-3-4 0,0-1-8 0,0 2-11 0,0-2-13 16,-7 1-16-16,1-1-22 0,-2-2-20 0,3 6-20 0,0-6-18 0,-3 6-20 0,2-3-19 15,-7 3-22-15,6 0-17 0,1 3-23 0,-7 2-21 0,5-1-29 0,-5 1-29 16,7 4-41-16,1 0-45 0,-2 4-47 0,-7-4-46 0,9 9-3 0,-3-3 11 0,3 3 27 15,-11-4 29-15,11 5 34 0,-1-1 35 0,6 1 38 0,-7 1 41 0,2 2 44 16,-4-2 49-16,9-1 55 0,0 5 67 0</inkml:trace>
  <inkml:trace contextRef="#ctx0" brushRef="#br0" timeOffset="91632.43">29580 7635 0 0,'13'0'10'0,"0"0"128"0,1-4 81 16,-7 4 57-16,6-6 43 0,-7 1 39 0,1-4 34 0,-7 5 38 0,6-7 36 0,-1 2 35 15,-5-1 33-15,0 0 30 0,7-5 27 0,-7 6-87 0,0 0-156 0,0-6-88 16,0 5-54-16,0-5-24 0,0 1-14 0,0 4-10 0,-7-5-12 0,7 0-15 15,0 0-17-15,0 2-17 0,0-2-14 0,0 4-12 0,0-2-12 0,7 3-7 0,-7-5-9 16,0 4-7-16,0 2-8 0,9 5-7 0,-9-8-5 0,5 9-6 0,-5-3-6 16,6 3-4-16,1-3-4 0,-7 0-2 0,5 6-2 0,4-4-2 0,-2 4 1 15,-2 4-1-15,1-4-2 0,7 6-1 0,-5 0 2 0,-3 3-3 0,9-6 1 16,-2 9 2-16,1 1-1 0,1-2 2 0,-9 4 1 0,11-2 2 0,-5 2-1 0,1 0 1 16,2 4 0-16,-7-4 1 0,4 6 1 0,-3-8 0 0,0 7-2 0,-3-5 2 15,2 4 0-15,-7 0 0 0,7-4 0 0,-7 6 0 0,0-8 1 0,0 2 0 16,0-1 1-16,0 2-1 0,-7-1 3 0,7-6-1 0,-7 0 1 0,7 0 2 15,-5 3 2-15,-3-3 1 0,8-5 2 0,-8 2 3 0,3-1 4 0,-1-1 2 16,-1 1 0-16,2-5 3 0,5 0-1 0,-9 4 4 0,4-4-1 0,-2-4 3 0,1 4 0 16,1 0 4-16,-3-5 1 0,0 1 0 0,3-1 2 0,5-1 4 0,-7 2 1 15,0-5 3-15,7 4 0 0,-5-5 3 0,5-1 3 0,-8 1 1 0,8 1 5 16,0 0 0-16,-7-7-3 0,7 7-3 0,0-6-5 0,0 1-5 0,0 4-6 16,0-9-3-16,7 4-14 0,-7 0-11 0,0-4 0 0,8 4 0 15,-8-5 0-15,5 1-19 0,2-1-26 0,0 1-18 0,-2 0-17 0,3-2-19 0,0 3-23 0,-3-3-26 16,1 8-26-16,1-2-29 0,-2 0-28 0,9 5-28 0,-7-1-31 0,-1 7-30 15,7-1-34-15,-5 5-44 0,4 0-48 0,-5 0-48 0,6 9-44 0,-1-3-1 0,2 3 21 16,-9 3 34-16,8-3 39 0,1 6 41 0,-7-2 44 0,6 2 45 16,-7 0 43-16,7-6 48 0,-8 6 48 0,4 0 56 0,-2 0 69 0</inkml:trace>
  <inkml:trace contextRef="#ctx0" brushRef="#br0" timeOffset="92011.53">30219 7543 0 0,'6'0'23'0,"2"4"141"0,-8-4 77 0,0 0 54 15,5-4 37-15,-5-1 32 0,0 1 26 0,-5-2 31 0,5 0 35 0,0-3 33 16,-8 5 33-16,2-7 29 0,6 2 29 0,-7 0-104 0,1 3-176 0,-1-4-90 15,1 1-44-15,-2-1-18 0,8 0-4 0,-5 0-1 0,0 6-2 0,5-5-11 0,-8 3-15 16,8 0-15-16,-6 3-17 0,6-3-16 0,0 6-14 0,0 0-15 0,0 0-17 16,0 0-12-16,0 0-13 0,0 0-8 15,0 0-7-15,0 0-5 0,0 0-4 0,0 9-2 0,6-3-3 0,-6 0 1 0,0 3-3 0,8 5 5 0,-8-4 5 16,5 6 4-16,-5-3 7 0,5 2 6 0,3 0 10 0,-2 0 1 0,1 0 2 16,-1 3 3-16,1-3-2 0,-1 1 2 15,2 2-2-15,-3-3-1 0,3 0 0 0,-3 0-1 0,-5-2 1 0,8 2-3 0,-2 1 3 0,-6-7-1 0,0 6-2 0,5-6 1 16,-5 0 1-16,0 7 1 0,0-11 0 15,0 5 2-15,0-1 1 0,0-4 2 0,-5-1 1 0,5 2 1 0,-6 0 3 0,6-2 3 0,-8-4 2 0,8 0 4 16,-5 5 1-16,5-5 3 0,-8-5 1 0,3 5 5 0,5-4 4 0,-8-2 7 0,2 0 8 16,-1 2 8-16,7-5 6 0,-6 4 2 0,-1-5 0 0,7 1 3 0,-6-3-3 15,-2 3 0-15,8-6 1 0,-5 6-2 0,5-7-1 0,0 7-3 16,-5-6-5-16,5 6-5 0,0-6-42 0,0 0-12 0,0 2 0 0,0-2 0 0,0 0 0 16,0 0 0-16,0-4 0 0,5 4 0 0,-5 0 0 0,5-4 0 0,3 5 0 0,-2-5 0 15,1 3 0-15,-1 2 0 0,1-1-35 0,-1-1-36 0,7 2-17 0,-5 1-17 16,5 3-18-16,-7-1-24 0,6 1-22 0,-4 5-29 0,4 1-27 0,0 4-30 15,4 0-30-15,-11 4-50 0,8 1-57 0,1 1-79 0,-2 4-86 0,-6-1-24 16,7 0 6-16,-5 1 24 0,-3 4 33 0,9-2 38 0,-14 1 43 0,5 2 45 0,3-6 47 0,-1 3 48 16,-2-3 53-16,-5 1 62 0,0-1 68 0</inkml:trace>
  <inkml:trace contextRef="#ctx0" brushRef="#br0" timeOffset="92375.06">30564 7577 23 0,'0'-6'147'0,"6"6"79"0,-6-4 56 16,0-5 41-1,0 3 33-15,0-3 36 0,-6 0 35 0,6-3 38 0,0 3 37 0,0 0 33 0,-7-1 31 0,7 1-26 0,0-2-60 0,0 1-97 0,-6-5-119 0,6 6-57 16,0 0-26-16,0-1-14 0,0 5-2 0,-5-5-13 0,5 4-19 0,0-3-19 16,0 9-21-16,0 0-19 0,0 0-16 0,0 0-16 0,0-5-15 0,0 5-15 15,0 0-13-15,0 0-10 0,0 0-7 0,0 0-5 0,0 5-5 16,-7 1-1-16,7-3-3 0,0 9 1 0,-9-3 1 0,9 1 2 0,-5-1 2 0,5 6 6 16,-6-6 4-16,6 7 6 0,-7-2 4 0,7-4 3 0,-5 5 3 0,5 0 1 15,0-6 0-15,0 6 3 0,0-2-1 0,0-1 3 0,0-3 1 0,5 0 3 0,-5 1 3 16,7-1 1-16,-1 2 3 0,-6-7 3 0,5 7 6 0,4-7 0 0,-2 2 2 15,4-3 3-15,-4-3 5 0,-1 6 2 0,9-6 2 0,-10 0 6 0,9-6 2 32,-9 6 4-32,8-3 1 0,-5-3 3 0,-2 2 0 0,7-1 3 0,-6-5 3 0,7-1 1 15,-9 7 2-15,0-5 1 0,9-6-1 0,-7 6-2 0,-1-3-7 0,1 3-20 16,0-6-36-16,0 2 0 0,-2-2 0 0,-5 0 0 0,7 0 0 0,-7 0 0 16,0-4 0-16,6-1 0 0,-6 1 0 0,0 3 0 0,0-2 0 0,-6-1 0 15,6-2 0-15,-7 3 0 0,7 3-33 0,-5-6-44 0,5 6-10 0,-7 6-15 0,7-4-15 16,-7 7-20-16,7-4-20 0,-7 5-18 0,7 5-17 0,-6 0-20 0,6 0-23 15,-7 0-18-15,1 5-16 0,-2-1-13 0,8 2-12 0,-5 9-32 0,0-6-41 0,5 6-35 16,-8 1-37-16,8-4-21 0,-6 9-14 0,6-2 12 0,0 2 23 0,0-3 36 16,0 3 40-16,0-2 40 0,0-1 33 0,0-3 38 0,0 1 35 0,6-2 50 15,2 1 50-15,-8-2 52 0,5-1 62 0</inkml:trace>
  <inkml:trace contextRef="#ctx0" brushRef="#br0" timeOffset="92833.31">30714 7571 0 0,'7'6'3'0,"5"0"91"0,-5-6 61 0,5 0 48 0,-4 0 43 0,-1 0 40 16,6 0 38-16,-7-6 39 0,-1 0 36 0,8 2 35 0,-6-1 34 0,0-5 25 15,0 5 18-15,6-4-47 0,-7 5-85 0,1-8-51 0,-1 9-34 0,1-7-20 16,7 5-19-16,-9-5-12 0,3 1-14 0,-3-2-13 0,0 7-11 0,9-5-13 15,-7 3-15-15,1-4-16 0,-3 5-18 0,2 0-22 0,0 5-24 0,-7-4-19 16,5 4-21-16,3 0-18 0,-8 0-18 0,6 0-15 0,1 4-10 0,-7 1-9 16,6 0-5-16,-6 5-3 0,5-1-4 0,-5 7 1 0,7-2-1 0,-7 1 7 0,9 4 5 15,-9 0 6-15,5 1 5 0,-5 5 9 0,0-1 7 0,0-5-1 0,0 11 0 16,0-5-4-16,0-1-8 0,0 0-5 0,-5 1-6 0,5-1-3 16,0-4-6-16,0 3-2 0,0-2-5 0,0-3-2 0,-9 3-5 0,9-6-4 0,0-2-3 0,0 7-1 15,0-10 0-15,0 5 3 0,0-5 2 0,9-1 5 0,-9 0 5 0,0-3 8 16,0 3 10-16,0-3 8 0,0-6 10 0,0 0 10 0,0 0 10 0,0 0 7 15,0 0 3-15,0 0 1 0,0 0-1 0,0-6 4 0,0-3-1 0,0 3 2 16,0-3 2-16,0 0-4 0,0-6 0 0,0-1-7 0,0 2-7 0,0 0-3 16,-9-6-4-16,9-5-2 0,-7 7-2 0,2-7 0 0,5 1 0 0,-6-6-1 0,-1 6-2 15,1-5-2-15,-2-7-2 0,-4 9-4 0,5-9-1 0,2 8-5 0,-3-6-1 16,1-2-1-16,-7 3-3 0,9-1-1 0,0 0 1 0,-3-1-2 0,8 1-3 16,-5 6 0-16,-3-8 0 0,8 8 0 0,0 3 0 0,0 1 0 0,0 0 0 15,0 9-3-15,0 0-6 0,0 0-4 0,8 5-4 0,-8 1-3 0,5 4-2 0,3-1-3 16,-8 6-2-16,5-4 0 0,0 4-1 0,9 0-3 0,-7 4-2 15,1-4-2-15,4 6 2 0,-5-1 4 0,6-1 5 0,0 7 5 0,-2-1 5 0,5-1 1 16,-4 6 4-16,-1-6 2 0,-3 7 1 0,5-2 1 0,1 0 0 0,-1 0-1 16,-6 1-1-16,-2 0-3 0,2 0-3 0,-2 4-7 0,2-4-7 15,-7 0-8-15,0 0-8 0,0 0-7 0,0-2-10 0,-7-3-11 0,7 4-14 0,-5-2-14 0,-2-3-18 16,2 5-16-16,-2-4-18 0,-1 0-18 0,-5-4-15 0,7 3-21 16,-7 1-17-16,5-5-40 0,3 4-46 0,-8-5-48 0,8 2-44 0,-4-1-32 0,2-1-24 0,2 2 5 15,-1-3 23-15,6-3 27 0,0 0 33 0,-7 6 34 16,7-6 37-16,0 0 37 0,0 0 41 0,0 0 50 0,0 0 55 0,7-6 52 0,-7 3 66 0</inkml:trace>
  <inkml:trace contextRef="#ctx0" brushRef="#br0" timeOffset="93086.33">31020 7464 21 0,'5'-9'113'0,"-5"-1"54"0,8 0 41 0,0 0 36 0,-3-3 33 0,-5-2 33 0,6-6 33 0,2 8 35 0,-3-8 30 0,3 7 32 0,-8-5 32 0,7-2-24 0,-2 2-55 0,2 1-54 16,-2-3-55-16,2 2-25 0,1 5-12 0,-3-2-7 0,3 1-3 0,-2 2-10 0,-1 2-11 0,2 1-13 0,-7 1-12 0,9-2-16 0,-4 7-16 16,1 0-21-16,-6-1-22 0,7-1-21 0,-7 6-18 0,0 0-16 0,5 0-13 15,-5 0-14-15,0 0-10 0,9 6-7 0,-9-1-8 0,7-1-5 0,-7 0-6 0,5 7 0 16,-5-2-3-16,6 1 3 0,-6 5 5 0,7 0 3 0,-7 0 5 0,0 4 1 15,6-4 2-15,-6 3-2 0,0 7-2 0,8-5 0 0,-8 5 1 16,0-6-4-16,0 5 0 0,5 0 0 0,-5-3 1 0,0 3 1 0,7-5-1 16,-7 5-2-16,0-3-2 0,6-2-5 0,-6-1-6 0,6 3-11 0,-6-2-12 0,8 2-16 15,-8-8-18-15,7 7-18 0,-7-5-17 0,5 0-20 0,2-2-22 0,-7 2-21 16,7 1-23-16,-2-7-19 0,-5 6-23 0,0-10-18 0,8 4-17 0,-1 1-11 0,-7-4-11 16,6 3-16-16,-6-9-21 0,0 4-21 0,6-4-21 0,-6 0-31 15,0 0-31-15,0 0-3 0,0 0 13 0,0 0 28 0,0 0 28 0,-6-4 34 0,6-1 32 0,-6 1 35 16,-1-8 35-16,-1 8 39 0,8-5 41 0,-5-2 43 0,-9-2 53 0</inkml:trace>
  <inkml:trace contextRef="#ctx0" brushRef="#br0" timeOffset="93260.4">31223 7641 9 0,'-8'-16'94'0,"-5"7"54"0,7 0 44 0,1-2 40 16,-11 2 32-16,11-7 33 0,-2 7 35 0,1-1 38 0,1 1 37 0,-4 0 35 16,2-3 37-16,2 3-10 0,-1 5-38 0,-2-7-46 15,8 2-51-15,-5 5-29 0,5-7-14 0,0 7-7 0,-8-5-6 0,8 3-4 0,0 0-8 16,0-3-14-16,8 4-18 0,-8 1-17 0,0-2-19 0,0-3-21 0,5 5-19 0,-5-2-23 16,8 0-17-16,-2 3-17 0,-1-3-83 0,-5 1-18 0,7 1 0 0,7-2 0 15,-8 6 0-15,1-3 0 0,7 3 0 0,-2-6 0 0,-6 6 0 0,15 0 0 0,-9 0 0 16,0 0 0-16,3 0 0 0,4 6 0 0,-6-6-1 0,6 3-119 0,-7-3-39 15,9 6-46-15,-10-2-46 0,10 1-78 0,-8-5-85 0,1 6-104 0,-2-3-105 0,2 3-39 16,-1-6-4-16,-1 0 19 0,-5 6 31 0,0-6 43 0,-1-6 48 0,1 6 53 0,-7-9 59 16,5 3 62-16,-5-9 66 15,0 6 77-15,-5-10 81 0</inkml:trace>
  <inkml:trace contextRef="#ctx0" brushRef="#br0" timeOffset="95445.97">31886 7337 30 0,'0'-9'117'0,"0"-1"49"0,0 4 34 16,0-3 25-16,0 0 19 0,6 3 18 0,-6-3 20 0,8-1 19 0,-8 1 18 0,0 0 25 15,0 3 24-15,0-4-37 0,0 0-76 0,0 0-59 0,0 6-53 0,0-1-26 16,0-4-9-16,0 2-2 0,0-2 6 0,0 4 0 0,0 1 2 0,0-2-4 16,0 3-4-16,0-3-11 0,0-3-12 0,-8 3-5 0,8 2-3 0,0 4-2 15,0-6-3-15,-6 1-1 0,6 1 0 0,0-1-2 0,-6-1-5 0,6 6-5 0,-7-4-6 16,7 0-8-16,-5 4-3 0,5-5-6 0,-9 5 0 0,2-6-6 0,2 6-4 0,-1 0-5 16,-1-3-8-16,1 3-5 0,-2 0-7 0,3 0-6 0,-2 0-3 0,-5 0-3 15,5 3-1-15,-1-3 1 0,-4 6-1 0,5-1-1 0,-6 3 1 0,6 3-4 16,-5-2 0-16,0 1-1 0,4 1 2 0,-5 2 2 0,2 8 2 0,4-6 2 15,-7 8 3-15,7-3 2 0,-4 4 1 0,2 1 4 0,2-1 2 0,2 0 4 0,-1 7 2 16,-2-7 2-16,3 4 2 0,5-4 2 0,-8 1 0 0,8-1-1 0,0 0 1 16,0 1-1-16,0-1 0 0,0 1 1 0,8-1-1 0,-8-3-2 0,5 3-1 0,3-6-2 15,3 3-4-15,-4-2-11 0,7 2-11 0,-1-2-18 0,1-5-16 0,-2 6-17 16,7-6-17-16,1 1-20 0,-8-6-22 0,15 7-40 0,-7-7-47 0,-1 0-64 0,7 1-69 16,-8-5-55-16,3 1-37 0,6-2-5 0,-9 2 13 0,8-6 24 0,-5 0 27 0,-2 0 31 15,-1 0 32-15,-2-6 34 0,2-4 37 0,-4 5 50 0,-2-5 51 0,-6 1 60 0,8 0 75 16</inkml:trace>
  <inkml:trace contextRef="#ctx0" brushRef="#br0" timeOffset="95920.01">31958 7547 0 0,'-7'5'21'0,"0"1"139"15,7-2 78-15,-5-4 51 0,5 5 37 0,-8-5 22 0,3-5 17 0,5 5 16 0,0 0 15 0,0-4 17 0,0-2 24 0,-8 1 20 16,8 1 21-16,0-1-101 0,-6 1-173 0,6-2-87 0,-5 0-44 0,5 6-11 15,0-3-1-15,-7-3 12 0,7 6 15 0,0-4 11 0,0-1 8 0,0 5 1 0,-8-6-3 0,8 2-4 16,0 4-6-16,0-5-4 0,0 1-4 0,0-1-4 0,8-1-5 0,-8 2-4 16,0-2-8-16,0 3-5 0,0-3-8 0,7-4-5 0,-7 5-8 0,5 0-7 15,1 1-3-15,-6-2-5 0,8 2-7 0,-3-5-5 0,3 3-8 0,-3 6-6 0,2-6-7 16,7 3-2 0,-8 3-2-16,7-6-4 0,-6 6-6 0,4 0-2 0,-3 0-4 0,5 6 1 0,-5-6-3 0,2 3-1 0,4 3 6 0,-7 4 0 0,7-1 0 0,-8 1 4 15,1-5 2-15,-2 10 0 0,3-6-1 0,-2 7 4 0,-1-7 3 0,3 6 1 16,-3 0 3-16,-5 0-1 0,0-2-2 0,7 2-3 0,-7 0-6 0,0 0 1 0,0 0-5 15,0-2 1-15,0 2-2 0,0 0-1 0,-7 0 2 0,7-6 0 0,0 0 1 16,0 3 2-16,-5-3 3 0,5 1 1 0,0-5 3 0,-8 4 5 0,8-5 6 16,0 2 6-16,0-6 6 0,0 0 17 0,0 6 16 15,0-6 17-15,0 0 17 0,0 0 9 0,0 0 4 0,-5 0 3 0,5-6 6 0,0 6 2 0,-6-6 5 0,6 2 5 16,0-5 2-16,0 4 1 0,0-5-2 0,-8 1-9 0,8-3-15 0,0-2-12 0,0 1-14 16,0 3-8-16,0-5-4 0,0 0-2 0,0 0-4 0,0 1-6 0,8-6-5 0,-8 5-8 15,0 1-2-15,6-5-3 0,-6-2-4 0,0 3-7 0,5 2-6 0,-5-3-12 16,8-1-16-16,-8 1-14 0,5-1-11 0,2 7-19 0,2-8-19 0,-9 6-21 15,5 2-21-15,0-2-25 0,3 6-25 0,-8-3-30 0,5 3-27 0,3 3-23 16,-2 2-22-16,1 4-34 0,-1 0-36 0,2 0-60 0,-3 4-68 0,-5 2-30 0,8 3-13 16,-3 3 18-16,2-9 27 0,0 6 37 0,-2 3 38 0,2-3 41 0,1 0 42 0,-3-3 42 15,2 4 40-15,0-5 52 0,-7-1 55 0</inkml:trace>
  <inkml:trace contextRef="#ctx0" brushRef="#br0" timeOffset="96330.31">32413 7445 0 0,'0'4'116'0,"0"-4"96"0,0 0 68 0,0 0 49 0,0 0 36 0,0 0 35 0,0-4 33 0,0-1 32 0,0 0 36 0,0 1 34 0,0-2 31 0,0 6-9 0,0-4-31 0,0-1-110 0,0 5-151 0,0 0-85 15,0 0-53-15,0 0-25 0,0 0-19 0,0 0-10 0,0 0-16 0,8 5-14 16,-8-1-17-16,0 2-16 0,0-2-15 0,5 6-10 0,-5 0-7 0,0-1-2 0,8 7 0 16,-8-2 5-16,0 1 7 0,0 4 4 0,0 0 7 0,0 1 2 0,0 0 1 0,0 0-1 15,0-2 0-15,0 7 2 0,0-6-1 0,-8 2 1 0,8-3-1 0,0 2-2 16,0-4-1-16,0 3 0 0,0-5-2 0,0-4 1 0,0 5-1 0,0-6 2 0,0 1 0 15,0-1 1-15,0-4 2 0,0 2 4 0,0-4 4 0,0-3 6 16,0 0 6-16,0 0 8 0,0 0 7 0,0 0 5 0,0 0 6 0,0 0 0 0,0 0 6 16,0 0 2-16,0 0 5 0,0-3 3 0,0-9 5 0,0 8 1 0,-5-5-1 0,5 3 1 15,0-8-1-15,0 4-3 0,-8 0-6 0,8-4-2 0,-6-1-6 0,1-1-3 16,5-2-4-16,-7-1-4 0,-1 4-5 0,2-9-6 0,-1 3-4 0,1 2-7 16,1-1-1-16,5-5-5 0,-8 1-6 0,0-1-2 0,3 1 0 0,-1 0 0 0,6-1 0 15,-7 1-1-15,7-1-1 0,-5 1-1 0,5-4 2 0,0 4-1 0,-9 3-2 16,9-3-2-16,0 5-4 0,9-2-3 0,-9 3-2 0,0 3-3 0,5-1-3 0,-5 2-2 15,7 4-2-15,-7 1-3 0,6 0-4 0,-1-1-4 0,-5 4-4 0,8 1-6 16,0 1-4-16,-3-1-2 0,1 5-2 0,7 0 1 0,-5 0-2 0,4 0-1 16,2 0 1-16,-9 5 0 0,10-1 0 0,-3 7 0 0,0-7 5 0,2 7 1 15,-1 2 2-15,0-3 0 0,0 4 2 0,0 2-8 0,-8-1-8 0,4-1-13 0,-2 5-14 0,-7 0-13 16,0-4-9-16,0 6-11 0,0-2-16 0,-7 1-18 0,-2-1-21 0,-3-4-15 16,6 3-17-16,-7 3-21 0,0-7-22 0,0 6-37 0,-8-5-41 0,10-5-51 0,-2 4-58 15,-8 1-17-15,10-5 1 0,-4-1 17 0,2-3 27 0,2 3 30 0,-5-5 35 0,5 1 33 16,4-5 35-16,2 0 37 0,-4 0 42 0,4 0 52 0,5 0 58 0</inkml:trace>
  <inkml:trace contextRef="#ctx0" brushRef="#br0" timeOffset="96535.8">32603 7202 0 0,'13'-5'20'0,"-1"5"139"0,2-7 82 0,-1 4 56 16,0-3 45-16,0 1 33 0,1 1 32 0,-9-2 28 0,8 3 27 0,1-3 25 0,-7 2 31 15,6-1 22-15,-8 5 23 0,1 0-105 0,2 0-178 0,-3 0-97 0,2 5-52 0,0-1-22 16,0 2-11-16,-1 3-6 0,1 0-2 0,-2 0-10 0,4 3-7 0,-4 1-13 15,2 2-9-15,-1 0-9 0,1 4-9 0,-7 1-3 0,6-1-3 0,-6 6-6 0,0-5-5 16,0 5-18-16,-6-1-24 0,6 0-26 0,-7 0-31 0,1 1-37 0,-6-6-39 16,3 5-44-16,-9 1-52 0,4-1-99 0,2-3-123 0,-7-3-53 0,6 1-18 0,-8 2 0 15,3-3 15-15,-3-3 25 0,2 1 37 0,1-7 42 0,-3 0 45 16,1 2 51-16,-5-7 56 0,6 5 58 0,-9-9 65 0</inkml:trace>
  <inkml:trace contextRef="#ctx0" brushRef="#br0" timeOffset="97229.65">28911 8681 0 0,'5'0'1'0,"-5"-11"110"0,8 7 74 0,-3 0 50 0,1-6 35 15,-6 6 27-15,8-8 24 0,-8 8 22 0,5-7 29 0,2 8 24 16,-7-3 28-16,0 2 25 0,0-1 28 0,0 5-75 0,0 0-130 0,0 0-77 0,0 0-50 15,0 0-25-15,0 0-10 0,0 0-9 0,0 0-1 0,0 0-10 0,0 0-10 16,0 0-11-16,0 5-9 0,-7-1-13 0,7 2-11 0,0-3-6 0,-5 8-7 0,-3-1-5 16,8 0-1-16,-6 0-2 0,6 4 2 0,-5-5 2 0,-3 6 3 0,3-4 0 15,5 2-1-15,-7 2-1 0,0-5-5 0,7 5 0 0,-7-6-3 0,7 1 0 16,-6 4 1-16,6-8 2 0,-7 4 3 0,7 1 3 0,-6-7 2 0,6-1 6 0,-7 3 4 16,7-1 2-16,-6-5 4 0,-1 4 4 0,7-4 2 0,-6 6 0 0,-2-6 4 15,3 0-1-15,-3 0 0 0,3-6-3 0,0 6-2 0,-4-4-1 0,-3-1 1 16,4-1-1-16,2 3 1 0,-7-7-2 0,8 1 0 15,-9-3 0-15,1 3 2 0,6 0 0 0,-7-6 2 0,9 6 2 0,-8-7 1 0,0 1-2 0,5 2 0 0,3-8-2 16,-9 7-4-16,9-5-3 0,-8 4-4 0,6-6-5 0,0 3-3 0,2-2-3 16,-2-4-5-16,-1 3-1 0,8 3-6 0,-5-6-4 0,-3-1 1 0,8 5-4 0,-6-5 0 15,6 6-4-15,-5 1-1 0,5-9 0 0,0 9-1 0,0-1 1 0,0-2-1 16,0 3 1-16,0 3 0 0,5 0 0 0,-5 0-1 0,6 2 0 0,-6-2-3 16,8 3-1-16,-3 8-3 0,3-5-2 0,-1 4-2 0,-2 1-1 0,2 4-1 15,5 0-2-15,-4 0 0 0,-3 4-4 0,9 1 2 0,-9-1-1 0,11 5-1 16,-11 6 1-16,8-3 1 0,1 1 1 0,-9 7 5 0,2-5 1 0,-1 4 3 0,7 0 2 15,-5 2 2-15,-8 3 1 0,5-6 0 0,2 7 1 0,-7-5 3 0,0 5 1 16,0-1 3-16,6-5 0 16,-6 5 2-16,-6-3 0 0,6 3 0 0,0-5 2 0,0 2-2 0,0-2 0 0,0-5 0 0,0 6 0 0,0-6 0 0,0 5 0 15,0-4-2-15,0 0-3 0,0 0-7 0,0 0-5 0,6-5-7 0,-6 4-5 0,6-4-8 16,-6 4-8-16,8-4-8 16,-1 0-8-16,-2 1-11 0,4-4-11 0,-4 4-10 0,0-1-11 0,3-4-10 0,5 3-7 0,-7-3-5 0,7-3-3 0,0 3-4 0,0-2-7 15,-6-4-10-15,7 5-14 0,-1-5-19 16,-2 0-36-16,9 0-44 0,-6 0-70 0,-1 0-81 0,0 0-35 0,6 0-16 0,-6-5 7 0,0 5 16 0,0-4 22 15,8 4 23-15,-10-6 31 0,2 3 33 0,2-3 39 0,-10-3 44 0,7 3 54 16,3 0 60-16</inkml:trace>
  <inkml:trace contextRef="#ctx0" brushRef="#br0" timeOffset="97639.9">29335 8657 0 0,'5'-5'11'0,"1"1"129"0,1 4 79 0,-2-6 57 0,4 6 44 15,-9-6 40-15,5 2 35 0,-5-1 35 0,7 5 31 0,-7-6 28 0,0 6 30 0,0 0 24 0,0 0 21 0,0 0-92 0,0 0-160 0,0 0-93 0,0-3-53 0,0 3-30 16,0 0-21-16,-7 0-16 0,7 3-13 0,-5-3-13 0,-4 0-10 0,4 6-7 0,5-6-10 15,-7 5 0-15,1-5-2 0,1 4-2 0,-3 2-1 0,0-6 1 16,3 6 4-16,-1-6 2 0,-2 4 3 0,3-4 4 0,-2 0-1 0,-1 0 1 0,3 0-1 16,-2 0-5-16,0 0-1 0,2-4-5 0,-3 4-2 0,3-6-4 0,-3 0-3 15,-3 2-4-15,4-1 0 0,-2-1-7 0,-3 3-3 0,6-7-4 0,-8 5 0 0,7-5-5 16,2 0 2 0,-8 5-1-16,7-4-1 0,-2-1-2 0,1 1 0 0,-5-3 1 0,7 3-1 0,-2 0-4 0,-1-2 0 0,3 3-1 0,-3-6-1 0,8 2-2 15,-6 3-1-15,6-6-3 0,0 6 0 0,-5-7-1 0,5 7-1 0,0-6-3 16,0 2-1-16,5 1-1 0,-5-3-3 0,0 1-1 15,0 6-4-15,6-7-1 0,-6 4-3 0,8-4 2 0,-3 6-2 0,-5-5 1 0,8 3-1 0,-1 2 0 0,-2-1 1 16,7 5-1-16,-5-5 2 0,1 7 0 0,5-9 2 0,-7 9-1 0,-1 3 3 0,11-6-2 16,-11 6 1-16,1 0 2 0,6 6-1 0,-3-3 1 0,-2 3 0 0,4 0 1 15,-3 3 1-15,-3 0-1 0,-5 1 2 0,8 5 3 0,-3 4-1 0,-5-5 2 32,0 7 3-32,0-2 3 0,0-1 0 0,0 9 5 0,0-5 2 0,0 5 1 15,-5-5 2-15,-3 8-1 0,8-6 0 0,-5 7-9 0,5-7-9 0,0 6-17 0,-8-8-15 16,8 5-19-16,0-5-19 0,8 5-21 0,-8-9-24 0,5 1-22 0,3 2-23 15,-3-3-22-15,2-3-25 0,0 0-24 0,6 6-26 0,-1-14-41 0,2 8-48 0,-1 0-61 16,0-3-59-16,0-3-14 0,6 0 11 0,-6 0 26 0,8-3 30 0,-8-2 33 16,6 2 36-16,-7-1 37 0,2-1 37 0,4-4 40 0,-4 0 43 0,-1 0 55 15,8-4 61-15</inkml:trace>
  <inkml:trace contextRef="#ctx0" brushRef="#br0" timeOffset="97860.13">29940 8749 0 0,'5'15'48'0,"-5"-6"165"0,0-9 94 0,0 0 65 0,7-4 49 0,-14-1 38 0,7-4 33 16,0-16 31-16,-5-15 31 0,5 2 32 0,0 13 27 0,-7 6 28 0,7 10 27 16,0-3-135-16,0 8-223 0,0-1-119 0,0 5-64 0,-8-5-34 0,8 5-16 15,0 0-10-15,0 0-9 0,0 0-7 0,0 0-13 0,0 0-9 0,0 0-6 16,8 5-10-16,-8 0-8 0,0-1-6 0,0 8-6 0,0-3 1 0,7 1-4 16,-7-1 2-16,0 6 2 0,0-5 3 0,5 4 6 0,-5 1-1 0,0 1 1 15,0 2-10-15,7-3-12 0,-7 0-15 0,0 0-19 0,0-2-22 0,0 2-21 0,0 0-23 16,7 0-21-16,-7-5-27 0,0-1-25 0,0 0-32 0,0 3-33 0,0-9-46 15,5 3-54-15,-5 0-68 0,0-3-72 0,0-3-27 0,0 0-8 0,0 0 19 0,0 0 29 16,8-3 33-16,-3-3 36 0,-5 0 41 0,0-3 42 0,0-1 45 0,0-1 46 0,0-2 56 16,0-2 57-16</inkml:trace>
  <inkml:trace contextRef="#ctx0" brushRef="#br0" timeOffset="98033.06">29959 8398 0 0,'0'-15'1'0,"0"0"114"0,-7 0 82 0,7 2 57 0,-7-2 41 0,7 0 34 15,-5 0 28-15,5 0 30 0,-7 0 31 0,-1 6 24 0,8-6 23 0,-5 5 21 0,5 1 16 16,0 3-84-16,0 3-142 0,0-3-96 0,0 6-72 0,0 0-40 0,0 0-27 15,0 0-18-15,0 0-18 0,0 0-21 0,0 0-22 0,0 0-23 0,0 6-23 16,0 3-21-16,5-3-22 0,3 3-33 0,-8 0-41 0,7 1-53 0,-2 5-53 16,2 0-50-16,0-2-44 0,6 2-13 0,-8-4 9 0,9 4 14 0,-1-2 20 0,-6 2 27 15,6 0 30-15,-7 0 32 0,8-2 34 0,-2-2 46 0,-4-1 47 0,3 0 55 16,2-1 70-16</inkml:trace>
  <inkml:trace contextRef="#ctx0" brushRef="#br0" timeOffset="98348.35">30362 8496 79 0,'7'0'195'0,"-1"0"78"0,-6-6 58 0,0 6 42 0,5-3 36 15,-5-4 32-15,0-2 33 0,0 4 30 0,-5-5 32 0,5 1 28 0,0 0 26 16,-6 3-57-16,6-4-108 0,-7-1-110 0,2 7-110 0,-4-5-59 0,9 4-35 16,-12 1-15-16,6-8-10 0,1 9-12 0,-11-3-14 0,11 0-13 0,-8 3-13 0,7 3-14 15,-9 0-10-15,4 0-9 0,3 0-8 0,-5 0-6 0,0 3-3 0,7 3-3 16,-7 0 1-16,6-3-2 0,-7 9-2 0,9-8 1 0,-8 5 0 0,7 0 1 16,-1 2-1-16,-1-1 2 0,3 5 1 0,0-6 2 0,5 6 1 0,-9-6 4 15,9 1 4-15,0 5 5 0,0-6 6 0,0 6 3 0,0-6 6 0,0 3 4 0,0-3 5 16,9 1 6-16,-4 4 5 0,-5-4 7 0,5 0 6 0,3-1 4 0,5-3 5 15,-5 3 1-15,2 0 1 0,4 3 0 0,-1-3-2 0,0 0-3 0,8 1-2 16,-8-1-2-16,5 3-2 0,2-9-4 0,-8 8-6 0,9-1-5 0,-8-1-5 16,1 0-6-16,4-3-7 0,-13 4-3 0,11-5-5 0,-11 4-2 0,1-5-2 0,2 2-2 15,-8-2 0-15,5 1-2 0,-5 0-1 0,0-5-2 0,0 4-6 0,-5-4 0 16,5 6-6-16,-8 0-3 0,8-6-4 0,-6 4-7 16,1-4-10-16,-11 0-14 0,11 0-19 0,-8 0-24 0,-1 0-24 0,2 0-27 0,1 0-29 0,-5 0-31 15,-2 0-32-15,4-4-49 0,2 4-56 0,-2-6-76 0,1 6-78 0,0 0-36 0,0-6-13 16,0 6 13-16,7 0 27 0,-7-4 37 0,8-1 39 0,-3 5 43 0,2-5 44 15,-1 1 48-15,7-2 50 0,0 2 59 0,-8-1 61 0</inkml:trace>
  <inkml:trace contextRef="#ctx0" brushRef="#br0" timeOffset="98789.35">30746 8422 6 0,'21'0'158'0,"-8"0"113"15,-7 0 78-15,7 0 59 0,-8-5 42 0,2-1 40 0,-7 2 36 0,0-1 36 0,0-4 34 0,0 5 31 16,0-2 31-16,0 0-11 0,0 6-36 0,0-3-141 0,0 3-199 0,-7 0-102 15,7 0-51-15,-5 0-28 0,-3 0-16 0,8 0-11 0,-5 3-14 0,5-3-14 0,-6 6-14 16,-2 0-12-16,8-2-13 0,-5 5-7 0,-2-4-7 0,7 5-4 0,-8-1 1 16,8 7 2-16,-6-2 5 0,0 1 3 0,6 1 3 0,-7-2-2 0,7 5-7 0,-5-1-8 15,5 3-9-15,-7-2-5 0,7 2-7 0,-7-2-6 0,7-1-9 0,-7 3-5 16,1-2-4-16,6 2-5 0,0-3-4 0,-7-3-3 0,7 4-6 0,-6-4 5 16,6 0 6-16,-8-6 10 0,8 6 8 0,0-5 11 0,-5 1 8 0,5-4 10 15,-5-1 10-15,5 3 11 0,0-9 11 0,-8 6 12 0,8 0 5 0,0-6 12 0,-6-6 9 16,6 6 5-16,-7-6 7 0,7 2 5 0,0-1 6 0,-8-4 6 15,8-1 8-15,-5 1 5 0,5-3 2 0,0-2-1 0,0 0-4 0,-6 0-2 16,6-2-3-16,0 1-4 0,0-3-3 0,0-3-2 0,0 2-4 0,0 1-2 0,0-9-6 16,0 9-4-16,0-7-9 0,0 1-7 0,0-1-3 0,6 1-5 0,-6-1-4 15,0 1-3-15,5 0 0 0,3-1-2 0,-8 1 2 0,7 0 0 0,-1 5 0 16,2-2 0-16,-3 6 2 0,0-3-3 0,3 3 2 0,-2 5-2 16,1-1-3-16,-1 2-1 0,1-1-2 0,0 10-4 15,0-3-3-15,-2 3-4 0,8 3-4 0,-7 3-2 0,2 3-5 0,-1 1 0 0,6-1-4 0,-7 6 1 0,-1 4-3 16,8 1 0-16,-6 1 1 0,0 1 0 0,6 5 4 0,-6-5 2 0,-1 9 5 0,1-2-4 15,-1 1-4-15,-6 4-13 0,7 0-13 0,-1-4-12 0,2 3-19 0,-8 1-15 16,5-3-17-16,3 2-20 0,-8-3-15 0,5-7-21 0,0 7-20 0,4-12-19 16,-4 9-18-16,2-3-21 0,6-6-18 0,-6 3-26 0,0-7-28 0,-2 6-60 0,9-5-77 15,-7 0-42-15,-1-2-27 0,-1-4 4 0,2 6 23 0,2-9 27 0,-4 4 32 16,-5-10 34-16,0 0 38 0,0 0 38 0,0 0 43 0,0-4 50 0,-5-2 54 0,-4 0 70 16,2-3 84-16</inkml:trace>
  <inkml:trace contextRef="#ctx0" brushRef="#br0" timeOffset="98963.16">30799 8846 0 0,'-13'-9'14'0,"-1"3"138"0,2 3 94 0,4-1 68 0,-4-2 58 0,0-3 42 0,5-3 39 0,-7 8 33 0,8-6 33 0,-1 0 31 0,1 1 24 0,-2 0 25 0,8-1 21 0,-5-1-100 0,5 7-171 0,-5-5-111 0,5 3-73 0,5 2-48 0,-5-1-34 15,5-1-19-15,-5 3-13 0,14-4-14 0,-7 2-13 0,6 1-13 0,1-1-13 0,4-1-16 16,-4 2-19-16,12 0-28 0,-8-1-32 0,9 5-45 0,-1-5-45 0,8 5-65 16,-3-4-73-16,1 4-94 0,-5 0-100 0,12-6-38 0,-13 6-9 0,8-6 11 15,-2 2 19-15,-8 4 31 0,3-5 35 0,-6-1 44 16,-3 3 48-16,3-3 57 0,-3-3 59 0,-4 5 70 0,-2-2 73 0</inkml:trace>
  <inkml:trace contextRef="#ctx0" brushRef="#br0" timeOffset="99231.1">31313 8529 0 0,'-6'0'19'0,"0"6"148"15,-1-6 102-15,-1 0 73 0,3 0 54 0,-2 0 40 0,-5-6 32 0,5 1 30 16,-1-5 31-16,8 5 29 0,-6-3 29 0,0-3 26 0,-1 1 23 0,2 1-109 16,-3-2-178-16,2 2-118 0,-1 0-85 0,7 5-37 0,-6-8-17 0,1 8-3 15,-2-7-1-15,7 7-4 0,-9-5-6 0,9 4-6 0,-5 1-8 0,5-2-7 0,-7 0-3 16,7 6-7-16,-6-3-5 0,6 3-7 0,-5 0-11 0,-4-6-7 0,9 6-10 0,-7 6-4 15,2-6-7-15,-1 0-2 0,-2 3-3 0,-5 3-1 0,6 0-3 0,-5-2-3 16,7 1 2-16,-10 4-1 0,2 1 0 0,7-1 0 0,1 3-1 0,-11-3 1 16,11 4 4-16,-1-2 2 0,-1 5 2 0,2-2-1 0,-4-1 2 0,2 2 2 15,7 1 0-15,-5 2 0 0,5-3 3 0,-6 6 0 0,6-8-1 0,0 7 2 16,0-4 2-16,6 2-9 0,-6-3-9 16,5 1-14-16,2-2-14 0,2 5-17 0,-4-10-21 0,8 7-21 0,-8-2-21 0,11-4-22 0,-5 4-17 0,2-4-27 0,7 0-27 15,-8 1-30-15,3-7-28 0,4 5-51 0,-7-4-59 0,8-1-66 0,1 2-63 0,-9 0-13 16,7-6 14-16,-6 0 25 0,0 0 31 0,8-6 34 0,-9 0 36 0,0 2 41 15,3-1 42-15,-3-4 45 0,-5-1 49 0,6-5 61 0,-7 5 66 0</inkml:trace>
  <inkml:trace contextRef="#ctx0" brushRef="#br0" timeOffset="99720.5">31456 8529 0 0,'0'-9'16'0,"7"-2"132"0,-7-2 75 0,0-3 51 0,0-4 39 16,0 7 35-16,0-8 34 0,0 2 35 0,0-5 36 0,0 0 35 0,-7 5 35 0,7-7 35 16,0 7 32-1,0 4-91-15,-7 0-160 0,7 0-83 0,0 6-40 0,0-4-23 0,0 7-10 0,0 0-18 0,0-3-21 0,0 9-23 0,0 0-23 16,0 0-20-16,0 0-20 0,0 0-13 0,0 6-11 0,0 3-6 0,0-3-7 0,0 7-6 0,0-4-10 31,0 6-1-31,0 6 3 0,0-8 4 0,0 7 5 0,0 1 8 0,7 1 3 16,-7-1 2-16,0 3 2 0,0 1-7 0,0-6-5 0,0 5-13 0,0 2-11 15,0-7-15-15,0 6-13 0,0-7-17 0,7 2-17 0,-7 0-20 0,0-5-20 0,7 3-21 16,-7-2-23-16,6-2-27 0,-6 1-31 0,7-6-31 0,-7 1-34 0,5 1-50 16,-5-1-54-16,9-1-32 0,-9-5-19 0,5 1-16 0,-5 1-9 0,5-6-4 0,3 4 3 15,-8-4 20-15,5 0 31 0,3 0 38 0,0-4 39 0,-3-2 68 0,1 1 73 16,7 1 77-16,-6-2 71 0,-1 3 55 0,1-7 48 0,0-1 48 0,0 1 48 0,-2 1 52 15,8-6 53-15,-13 6 44 0,14-6 41 0,-14 0 35 0,5 0 33 0,2 2-2 16,2-8-24-16,-4 6-29 0,1-3-29 0,-6 2-28 0,7-4-27 0,-2 1-16 16,4 0-16-16,-9-1-13 0,7 7-11 0,-2-8-14 0,-5 2-11 0,6 4-12 15,-1 0-9-15,-5 0-9 0,0 2-9 0,8-2-10 0,-8 4-13 0,0 1-12 0,8 1-12 16,-8 0-15-16,0 3-17 0,0 2-17 0,0 4-14 0,0-5-17 0,0 5-13 0,0 0-13 16,0 0-11-16,0 0-8 0,-8 0-10 0,0 5-5 0,8-1-3 0,-5 2 0 15,-1-2 0-15,1 5 4 0,-11-4 0 0,11 10 6 0,-8-6 3 0,8 3 6 16,-11 1 3-16,5 2 3 0,-2-6 1 0,0 7 3 0,-1-2-1 0,1 1 1 15,-7 1-1-15,14-3 0 0,-7-4 0 0,0 6-1 0,5 0 1 0,-2 0 0 0,1-6 0 0,4 6-2 16,-2-6-1-16,1 3-1 0,-1 1-1 0,0-3 1 0,7 0 0 0,-7 0 2 16,7 0-3-16,0-1 1 0,0 0 0 0,0 2 1 0,7-7 1 0,-7 8 3 15,7-3-1-15,-7 0 5 0,7 1-1 0,-1-1 2 0,1 3 3 0,-2-3 0 16,4 0-1-16,-4 6 1 0,8-11 3 0,-8 7-2 0,11-1-2 0,-5-1-10 0,-3-4-10 16,4 5-11-16,1-6-16 0,6 6-18 0,-6-6-22 0,1 8-25 0,-2-8-29 15,8 1-40-15,-8 1-39 0,4-2-74 0,-5-1-85 0,10 3-93 0,-9-1-92 0,0-5-27 16,3 4 1-16,-3-4 18 0,0 0 27 0,3 0 37 0,-9-4 38 0,7-7 44 15,-8 8 49-15,9-7 55 0,-7-5 58 0,-1 0 73 0,-1-4 76 0</inkml:trace>
  <inkml:trace contextRef="#ctx0" brushRef="#br0" timeOffset="100020.24">32108 8456 0 0,'0'4'9'0,"0"2"136"0,0-6 106 16,-6 0 72-16,6 0 53 0,0 0 31 0,-8-6 16 0,8 2 20 0,-5-5 20 0,5 0 22 15,0-3 31-15,-7 3 25 0,1-1 23 0,6 1-88 0,-8 0-154 0,2 3-110 16,6-3-93-16,-7-3-43 0,7 3-14 0,-5 4 4 0,-4-3 15 16,9-4 9-16,-5 9 2 0,5-8-4 0,-5 7-13 0,5-2-10 0,0 1-8 0,0 1-10 0,-8-1-12 15,8 5-10-15,-5 0-7 0,5 0-5 0,0 0-2 0,-8 0-3 0,0 5-2 16,8-1-2-16,-5 1 1 0,-1 1 0 0,-1 3 1 0,-6 0 1 0,7 3 2 16,-1 1-1-16,0-4 2 0,0 12 0 0,-6-6 0 0,8-2 0 0,-3 8 3 0,2-2-2 15,1 1 0-15,-2-1-3 0,-1 5-2 0,2-3-1 0,6 3-2 0,-6 0-6 0,6-4-6 16,-7 4-10-16,7 1-17 0,0-1-17 0,0-3-17 0,0 3-17 0,7 0-18 15,-7-5-19-15,6 0-19 0,0 1-19 0,2 1-18 0,-1-3-22 0,4-2-23 0,-3 2-22 16,-3-3-28-16,8 0-34 0,1 0-39 0,-1-5-53 0,0 3-55 0,-6-2-12 16,4-7 12-16,10 7 21 0,-13-7 30 0,11 2 30 0,-7-6 31 0,2 0 38 0,-1-6 35 15,-8 2 43-15,9-2 43 0,-1-3 53 0,-1-2 61 0</inkml:trace>
  <inkml:trace contextRef="#ctx0" brushRef="#br0" timeOffset="100382.71">32165 8618 0 0,'-5'-6'9'0,"-8"2"128"0,8-1 81 0,-4 1 61 0,9-2 45 0,-7-4 36 15,2 5 27-15,5-4 28 0,0-1 25 0,0 1 30 0,0-3 33 16,0-2 32-16,0 4 29 0,0 1-85 0,0 0-154 0,0 0-88 0,0-3-58 0,0 8-31 16,0-7-16-16,0 7-6 0,5-1 0 0,-5 1-3 0,7-1-4 0,-7 1-10 0,9-2-14 15,-4 0-17-15,-5 6-13 0,13-4-12 0,-8 4-8 0,3 0-8 0,-2 0-7 0,7 0-7 16,0 0-6-16,0 4-4 0,1 2-6 0,-2 0-3 16,1-2-6-16,1 5-3 0,-2-4-5 0,2 5 2 0,-1-1 0 0,1 3 2 0,-2 2 0 0,-1-6 0 15,-3 7 2-15,5-1-1 0,0 2 2 0,-7-1-8 0,9-1-8 16,-10 2-7-16,1-7-11 0,2 4-11 0,-8 2-8 0,0 1-15 0,0-2-13 0,0 1-16 0,0 1-12 0,0-2-10 15,-8-4-8-15,2 3-6 0,1-2-2 0,-2-1 3 0,-1-1 7 0,2 0 10 16,-1-3 13-16,1 3 14 0,1-4 14 0,-3-5 15 0,0 4 16 16,3-4 16-16,-8 0 20 0,8 0 16 0,-4-4 15 0,4 4 20 0,-8-5 18 0,8 0 18 0,-4 1 18 15,2-2 12-15,2-3 9 0,-9 5 9 0,9-7 5 0,5 7 3 0,-8-7 3 16,1 1 1-16,7 1 1 0,-5 0-1 0,5 0-4 0,-7-3-6 0,7 3-13 0,0-5-12 16,0 4-14-16,0-6-12 0,0 1-11 0,7 2-13 0,-7-2-10 0,5 0-6 15,-5 0-4-15,7-3-13 0,1 2-10 0,-3-4-18 0,2 7-18 0,0-3-19 16,-2-4-20-16,11 7-20 0,-11-2-22 0,8 0-22 0,-8 0-25 0,9 6-27 15,-7-1-31-15,4 1-31 0,-3 3-30 0,5 0-59 0,0 3-67 0,1-3-68 0,-2 6-64 16,2 0-16-16,-9 0 11 0,10 6 24 0,-3-6 31 16,0 3 37-16,-4-3 39 0,5 0 45 0,-7 0 46 0,-1 0 48 0,3 0 48 0,0 0 64 0,3 0 70 0</inkml:trace>
  <inkml:trace contextRef="#ctx0" brushRef="#br0" timeOffset="100871.51">32674 8451 0 0,'-6'5'27'0,"6"5"155"0,-8-5 104 15,8-1 73-15,0 1 51 0,0-5 40 0,0 0 34 0,8 0 27 0,-2-5 22 0,7 5 24 16,-13-4 25-16,8-1 21 0,-8-1 19 16,0 6-117-16,0 0-193 0,0 0-124 0,0 0-85 0,0 0-44 0,0 0-22 0,0 0-10 0,0 0-7 0,5 0 2 0,-5 0 6 0,0 6 0 15,0-1-3-15,7 4-1 0,-7-2-3 0,0 2-2 0,0 0-7 0,6 6 0 16,-6-6-4-16,0 7 4 0,5-2-1 0,-5 5 5 0,0-4 2 0,0 4-2 0,0-4-4 0,0 6-6 16,0-3-4-16,0-3-4 0,0 1-7 0,9 2-5 0,-9-3-5 0,0 0-7 15,0 0-8-15,7-2-10 0,-7-3-7 0,5 4-13 0,3-2-10 0,-8 3-6 0,5-8-6 16,1 4 2-16,-6-1-1 0,8-1 4 0,-8-3 3 0,5 3 5 0,-5-3 5 0,7-2 8 15,-7 1 13-15,7-1 12 0,-7-4 13 0,0 0 12 0,0 0 14 0,0 0 9 16,0 0 8-16,0 0 7 0,0 0 1 0,0-4 7 0,0-1 9 0,0-5 9 0,0 7 12 16,0-3 4-16,-7-3 0 0,7-3 0 0,-7 3-1 0,2 0-1 0,5-6-2 15,-8 5-3-15,2-5-3 0,1 0-4 0,-3 6 2 0,3-6-7 0,-2-4-6 0,-7 4-7 16,8 0-11-16,-1-4-1 0,2 4-5 0,-9-3-1 16,7 2-3-16,1-4-1 0,-7 7 2 0,5-8-1 0,3 2 1 0,0 5-2 0,-9-7 0 0,7 2-1 0,-1 1 5 15,8 2 0-15,-5-4 2 0,-2 1-6 0,7-2-3 0,-7 3-3 0,7 2-1 0,0-2-2 16,0 3-4-16,0-1 1 0,0 2-3 0,7-1-2 0,-7 6-3 0,7-1-3 0,-7 1-8 15,5 3-7-15,3 2-3 0,-8-1-1 0,7 5 1 0,-2 0 0 0,4 0-1 16,1 0-2-16,-2 5-1 0,5-5 2 0,0 4 1 0,-7 7 3 0,7-7 4 0,0 2 1 16,1 3 0-16,-2 0 5 0,7 1 0 0,-6 1 1 0,1-1-2 0,-1-1 0 15,-1 0 3-15,-3 6-1 0,3-6 2 0,-6 3-1 0,1-3-1 0,-1 0-3 0,2 1-2 16,-3-1 4-16,-5 3 0 0,0 1 2 0,0-4 1 0,-5 2-1 0,-3-2 1 0,2 1-7 16,-1 1-10-16,-6-3-14 0,8 3-13 0,-9 4-14 0,1-5-16 0,-8-1-17 0,8 0-16 15,-6 1-27-15,7 0-26 0,-8-6-27 0,8 8-25 0,-9-3-43 16,7-5-49-16,1 5-61 0,-6-3-64 0,7-1-31 0,4-1-13 0,-4 2 10 0,5 0 23 0,2-2 26 0,-3-4 34 15,3 0 37-15,5 0 41 0,-8-4 40 0,8-2 42 0,0 0 51 0,0 2 55 0</inkml:trace>
  <inkml:trace contextRef="#ctx0" brushRef="#br0" timeOffset="101060.75">32929 8216 0 0,'0'-3'14'0,"5"-3"138"0,3 0 91 0,3 2 65 0,-4-1 50 0,1-4 42 0,-2 5 36 0,7-2 39 0,8-3 37 0,3 3 33 0,-9 0 28 0,-10 3 27 0,1-3 26 0,0 1-102 15,1 5-174-15,1 0-105 0,-8 0-70 0,5 5-33 16,-5-5-19-16,7 6-9 0,0-3-13 0,-7 9-12 0,5-3-16 0,3 1-9 0,-1-1-11 16,-7 6-5-16,6 0-6 0,0 0-3 0,1 4 0 0,-2-4-3 0,3 4-7 0,-8 1-6 0,8-2-5 0,-3 7-10 0,-5-4-17 0,0-2-22 15,0 5-31-15,0 1-32 0,-5-1-37 0,-3 0-49 0,0 0-56 0,3-3-84 16,-2 3-96-16,-5 0-87 0,-8 1-80 0,6-6-28 0,-6 2-2 0,-4-7 17 0,3 0 27 0,-11 0 43 31,5-4 44-31,-4 1 54 0,-9-7 53 0,9 2 64 0,-8-6 66 0,-2 0 78 0,2 0 81 16</inkml:trace>
  <inkml:trace contextRef="#ctx0" brushRef="#br0" timeOffset="105776.43">27210 9345 0 0,'-8'-3'47'0,"3"3"38"0,-1-7 30 0,-1 7 25 0,1-5 26 0,-2 5 26 0,1-4 24 15,2-1 21-15,-7 5 21 0,5-6 18 0,-1 2 15 0,-4 4-25 16,0-5-48-16,4 5-33 0,1 0-25 0,-7-4-17 0,9 4-17 0,0 0-15 0,-3 0-13 16,2 0-14-16,-1 0-11 0,7 0-10 0,-6 0-7 0,6 0-8 0,0 0-5 15,0 0-2-15,0 0-6 0,0 0-1 0,0 0-1 0,0 0 0 0,0 0 2 16,0 0 1-16,6-5 3 0,-6 5 2 16,7 0 0-16,-1 0 6 0,2 0 6 0,-3-4 8 0,0 4 4 0,9 0 6 0,1 0 4 0,-3-6 2 0,8 6 6 0,-1 0-1 15,1-6-3-15,-1 6-6 0,2-4-1 0,3 4-4 0,2 0-4 0,0-5-5 16,8 5-6-16,-10-6-6 0,10 6-4 0,-2-4-2 15,8-1-1-15,-8 1-1 0,7 4-1 0,0-5-1 0,0 1 1 0,1 4-1 0,5-6-1 0,-6 6-1 16,6-6 0-16,2 6-1 0,-2 0 1 0,6-3 0 0,-4 3 1 0,5 0 0 0,-7 0-2 16,8 0 0-16,5 0-1 0,-5 3 3 0,4-3 1 0,1 0 1 15,2 0 2-15,-2-3 0 0,6 3 1 0,10 0-2 0,-9-6 0 0,6 6 1 0,9-6 2 0,-10 3 3 16,9-3 4-16,5 2 0 0,-6-1 2 0,5 1-2 0,4-1-4 16,-3-2 2-16,1 4-2 0,-1-3 0 0,0 1-1 0,3 5-2 0,-4-4-5 0,-5 4-3 15,6 0-4-15,-4 0-7 0,-2 0-1 0,-1 0-6 0,-6 0 0 0,7 4-3 16,-6-4-5-16,-6 5-3 0,5 1 0 0,-6-3-2 0,1 4-2 0,6-2 3 15,-14 4 1-15,7-5 1 0,-6 2 0 0,6-3 0 0,-7 9-1 0,2-9 0 16,-1 3-3-16,-2 0 1 0,9 3-1 0,-16-5 2 0,10 1 0 0,-1-1-1 16,1 2 1-16,-2-1-1 0,-5-1-2 0,2 2-1 0,5 0-3 0,-7-2 0 0,0 1-1 15,-3-5-1-15,3 4-1 0,-1 1-1 0,1-5 1 0,-8 4 1 16,-1-4-3-16,4 6 1 0,-4-6 1 0,2 0-1 0,-7 5 4 0,0-5-2 0,-7 4 1 0,8-4-1 16,-7 0-1-16,-6 5 1 0,5-5 1 0,-6 0-2 0,-1 7-1 0,-5-7-1 0,1 3-6 15,-3-3-2-15,1 0-4 0,-6 6-8 0,0-6-7 0,0 4-6 0,1-4-8 0,-7 0-8 16,-2 5-7-16,-5-5-7 0,8 0-6 0,-8 0-4 15,0 0-3-15,0 0 1 0,0 0 1 0,-8 4-5 0,8-4-6 0,-5 0-5 0,-2 0-5 0,-2 5-7 0,4-5-6 16,-8 0-5-16,8 0 0 0,-9 6-7 0,7-6-2 0,-7 0-13 0,1 4-14 0,3 1-20 16,1-5-23-16,-3 6-29 0,-1-3-30 0,-1 4-46 15,1-4-47-15,0 8-20 0,2-7-4 0,-5 2 11 0,4 3 19 0,1-4 19 0,-5-1 25 0,5 6 28 0,-2-4 30 0,-2-1 34 16,-2-1 38-16,2 2 41 0,2-3 47 0</inkml:trace>
  <inkml:trace contextRef="#ctx0" brushRef="#br0" timeOffset="135413.81">25465 13282 0 0,'0'-9'1'0,"0"4"108"0,0-5 66 15,0 0 45-15,-8 0 33 0,8 0 27 0,0 1 27 0,-6-7 24 0,6 7 28 16,-6-6 24-16,-1 6 25 0,2 0 21 0,5-1 18 0,-8 4-75 0,2 1-130 0,-1-4-69 16,1 3-35-16,1 2-15 0,-2 4-3 0,-2-5-4 0,-2 5 1 0,4-4-6 15,-6 4-6-15,5 0-3 0,-3 0-5 0,-2 4-5 0,0-4 0 0,-1 5-7 16,2-1-6-16,-1 7-8 0,-1-2-5 0,1 1-5 0,-6 5-9 0,7-6-6 16,-9 12-7-16,10-2-6 0,-10 0-4 0,7 1-5 0,-6 4-6 0,6 1-2 15,-4 3-4-15,5 2-1 0,-5 0 1 0,4-2 2 0,-4 7-1 0,2 3 2 16,-2-2 0-16,4 4-2 0,-4 2 2 0,4 2-1 0,-5 1 0 0,-1 3 2 0,7 1-1 15,-5 0 5-15,4 5 2 0,-6-5 5 0,1 3 3 0,6 2 3 0,-1 1 6 16,2-3 2-16,-2-3 5 0,8 6 3 0,-1-7 8 0,2 7 0 0,-2-7 3 16,7 1 2-16,0 4 3 0,7 1-2 0,-7-5-1 0,5 5-2 0,2 4-1 15,5-3-2-15,3 3 0 0,-4-4 0 0,2 4 2 0,8 0-3 0,-10-3-6 16,10 3-1-16,5-3-5 0,0-1-2 0,0-5-2 0,1-1-3 0,5 1-3 0,0-6-5 16,7 2 0-16,1-8-3 0,-1 3-7 0,5-6-2 0,-4 2-7 0,12-8 1 15,-6 2-2-15,-2-6-1 0,9 1-2 0,0-11-1 0,-1 1 0 0,1-6 2 16,-2-5 1-16,9-4 2 0,-2-4-2 0,-1-1 1 0,-4-10-1 0,5 2-2 15,0-12 1-15,8 1-1 0,-13-2-1 0,5-2 4 0,2-2-9 0,-2-4 0 16,-1-5 0-16,2-1 0 0,-7 3 0 0,1-8 0 0,-3 2 0 0,5-6 0 16,-10-1 0-16,-6-3 0 0,1-1 0 0,-3-5 0 0,-4 1 0 0,-1-5 0 15,-5-2 0-15,-1-4 0 0,0 2 0 0,-6 0 0 0,-8-3 0 0,-4-3 0 0,3 6 0 16,-11-9 0-16,0 3 0 0,-6 0 0 0,-7 0 0 0,1 0 0 0,-8 6 0 16,-6-9 0-16,-8 9 0 0,3 0 0 0,-14 3 0 0,0 4 0 0,-8 7 0 15,-7-1 0-15,2 11 0 0,-5-2-24 0,-4 5-48 0,-6 12-5 0,3-6-10 0,-10 10-4 16,9 3-4-16,-8 3-2 0,3 2-2 0,4 7 1 0,-6-2-1 0,7 7-1 15,-1 4-6-15,-1 0-7 0,9 4-5 16,-1 2-9-16,7-1-9 0,5 4-10 0,-5 7-10 0,11-1-15 0,2-2-22 0,6 1-19 0,0 7-23 0,7 3-39 16,0 1-44-16,6-1-43 0,5 1-39 0,1-1-35 0,0 4-32 0,9 2 4 15,-2 4 17-15,6-4 28 0,-7-1 31 0,8 6 37 0,6-7 40 0,-7 2 39 0,7-2 42 0,0 2 48 16,0 0 49-16,0-5 51 0,7-1 65 0</inkml:trace>
  <inkml:trace contextRef="#ctx0" brushRef="#br0" timeOffset="135985.9">25822 14284 0 0,'8'-9'82'0,"-2"-3"73"0,-1 3 47 0,2-1 41 0,-7 1 37 0,0 0 37 0,0-3 38 0,0-2 34 0,0 4 33 0,0 1 30 0,0-7 30 15,0 7-6-15,0 0-30 0,0-6-62 0,0 6-85 0,0-1-43 0,0-1-19 16,0-4-16-16,0 11-16 0,0-5-15 0,0 0-18 0,-7 2-14 0,7-2-14 15,0 4-13-15,0-1-10 0,0 2-15 0,0 4-14 0,0-5-12 0,0 5-16 0,0 0-10 16,0 0-11-16,0 0-10 0,-5 0-10 0,5 5-6 0,-6-5-5 0,-2 4-7 16,3 2-5-16,-3 3-4 0,3 3-6 0,-9-3-4 0,1 0-4 0,1 1-2 15,-7 4 1-15,3 2-1 0,-2-1 1 0,-1-2-1 16,6-2 3-16,-8 4 0 0,3-6-1 0,-3 5-1 0,2-4-2 0,1 0-1 0,-3 0 1 0,2-5 0 0,-7 4 2 16,5-5 1-16,2 2 2 0,-1-1 1 0,1-1 1 0,6 2 2 0,-6-6 0 15,-2 0 6-15,10 0 5 16,-1 0 7-16,-4-6 8 0,11 2 7 0,-1-1 2 0,-2-1 2 0,3-1-3 0,-3-4 2 0,8-5-2 0,0 2-2 0,0 0 0 15,0 0-3-15,8-7 1 0,-3 2-5 0,3-6-4 0,-2 5-8 0,-1 2-2 0,11-7-2 16,-11 6-2 0,8-2 0-16,1 3 1 0,-2-1 2 0,7 4 2 0,-6 4 1 0,0-3 1 0,8 5 2 0,-9 4 4 0,8-5-1 0,-1 4 5 0,1 1 0 15,-1 1 0-15,2 4 2 0,-3 0-2 0,1 0 1 0,2 0-2 0,-3 4 2 0,3 1 0 16,-3 4-2-16,-4 3 3 0,4-3 0 0,-2 5-3 0,-5 0 1 0,-3 7-3 16,4-2-2-16,-12 6-1 0,8-1 1 0,-8 1-1 0,0 4 1 0,-8-4-1 0,1 3 0 15,2 2 2-15,-9-1-1 0,1 2 0 0,0-3-1 16,-5 2 1-16,-3-2-1 0,8-4 0 0,-13 6 1 0,6-1 0 0,-1-3 1 0,3 2 0 0,-1-4-2 15,-1-3 2-15,6 3-1 16,-4-5 1-16,5-4-2 0,0 4 1 0,6-5-4 0,-5-2 3 0,5 1-3 0,-1-4 0 0,8-3 2 0,-6 3 1 0,6-3 6 16,0 0 2-16,0-2 6 0,0 1 3 0,6-5 4 0,-6 4 1 0,8-4 4 0,-1 5 4 15,-2-5 4-15,9 4 4 0,-9-4 1 0,10 0 3 0,4-4-2 0,-6 4-3 16,6-5-4-16,7 5-4 0,1-4-5 0,-1-1-6 0,6 1-11 0,2-8-14 16,-3 9-22-16,1-9-31 0,7 9-38 0,-7-7-43 0,7 1-63 0,1 3-71 15,-8-3-138 1,7 3-171-16,-5-3-74 0,3 3-24 0,-3-3 0 0,-8 5 14 0,6-7 27 0,-5-4 37 0,-7 0 43 0,7 2 50 0,-9-12 60 0,-4 1 65 0,-2-12 78 15,2 3 82-15</inkml:trace>
  <inkml:trace contextRef="#ctx0" brushRef="#br0" timeOffset="137869.13">27536 13575 29 0,'0'0'115'0,"0"0"46"0,-7 6 36 0,7-6 26 16,0 0 20-16,-6 0 19 0,6 0 19 0,0-6 14 0,-8 6 18 0,3-3 15 15,5 3 14-15,-8 0-44 0,3-7-79 0,5 7-62 0,-7 0-52 0,0 0-26 0,2 0-16 16,5 0-2-16,-7-5 1 0,7 5 4 0,-8 0 3 0,3 0 5 0,5 0 2 16,-6 0 4-16,6 0 4 0,0 0 4 0,0 0 2 0,-8 0 1 0,8 0 5 15,0 0 0-15,0 0-1 0,0 0 0 0,0 0-5 0,0 0-5 0,0 0-8 16,0 0-7-16,0 0-9 0,0 0-6 0,0 0-5 0,8 0-4 0,-8-4-1 0,6 4 1 15,-1 0 4-15,3 0 3 0,-1 0 0 0,5-5 5 0,-5 5 1 0,11 0 2 16,-4 0 4-16,7 0 3 0,-3-4 2 0,8 4 4 0,1-6 2 0,-1 1 0 16,6 1-3-16,2 4-1 0,5-6-5 0,-2-3 1 0,3 3-3 0,-1 2-2 0,6-1 2 15,8-1-3-15,-8-3-1 0,7 5 1 0,6-1-3 0,0-1-2 0,8 2 0 16,-1-2 0-16,1-3-3 0,6 4-6 0,-1 1-5 16,8-2-7-16,-3 2-5 0,3-1-5 0,5-1-4 0,-5 3-1 0,6 3-4 0,-1-7-2 0,7 4-5 0,-6-3-3 15,7 6-4-15,-7 0-1 0,-1 0-4 0,8-5 1 0,-8 5 0 0,0 5 0 16,1-5-1-16,7 0 0 0,-7 0-1 0,-2 6 1 0,2-6-1 0,-6 3 1 15,5-3-1-15,-5 7 0 0,-3-7 0 0,3 0-1 0,0 3 1 0,-7-3 3 16,-1 0 2-16,-6 0-1 0,1 0 1 0,-3 0-3 0,4 0 0 0,-7 0-3 16,-10 0 0-16,10 0 2 0,-9 0-1 0,-7-3 2 0,4 3 1 0,-4 0 0 15,-5-7-1-15,1 7-1 0,-1 0 0 0,1-3-1 0,-9 3-1 0,1 0 2 16,0-6-1-16,2 6 1 0,-8 0-2 0,8 0-2 0,-10 0-2 0,3 0-9 0,-6 6-6 0,3-6-8 16,2 0-9-16,-5 3-5 0,-2 4-13 0,1-7-8 0,-1 3-12 0,2 3-11 0,-3-1-11 15,-4-1-14-15,4 2-14 0,-4-2-13 0,-2 1-16 0,2 0-17 0,-9-1-16 16,8 2-13-16,-6-2-16 0,2-4-16 0,-9 6-11 0,0-1-19 0,0-1-20 15,0 2-29-15,0-3-32 0,-9 3-40 0,2-6-37 0,-6 5-4 0,2-5 17 0,-2 0 26 0,0 0 32 16,-8-5 34-16,2-1 34 0,1 3 32 0,-3-7 34 0,-5-1 40 0,-1 1 38 0,1-4 46 16,-6-5 63-16</inkml:trace>
  <inkml:trace contextRef="#ctx0" brushRef="#br0" timeOffset="138896.53">27633 12652 45 0,'0'-5'125'0,"-7"-1"46"16,7 3 34-16,0-3 29 0,-5 2 28 0,-2-1 25 0,7 1 26 0,-7-8 26 15,7 8 24-15,0-6 25 0,-5 6 26 0,5-2-41 0,-8-3-83 0,8 5-55 0,-7-1-43 16,7-5-19-16,0 4-9 0,-5 1-9 0,5 1-5 0,0-2-9 0,0 3-6 15,0-3-7-15,0 2-11 0,0-1-10 0,0-1-11 0,0 3-10 0,5-4-8 16,-5 2-9-16,7 1-5 0,-7 4-2 0,8-5-8 0,-8-1 0 0,5 2-6 0,2 0-3 16,0-1-5-16,-2 0-3 0,2 1-7 0,-1 4 0 0,2-6-8 0,-2 6-3 15,1-6-3-15,7 6-2 0,-9 0-4 0,2 0-3 0,4 6-3 0,-3-6-3 16,5 6-2-16,0-2-3 0,1 1 0 0,-2 4-1 0,2 1 3 16,-1-1-2-16,0 6 2 0,-2-4-1 0,4 2 2 0,-3 8 0 0,0-6 0 0,4 4-3 15,-11-1 0-15,8 3-1 0,-8-2 1 0,4 2-3 0,-4 1 2 0,2-2-1 16,-1 1 1-16,0-2-1 0,1 0 1 0,-7 1-1 0,8-1 1 0,-8-4-1 0,0 6-1 15,5-8 2-15,-5-4 3 0,0 6 2 0,0-3 1 0,7-3 4 0,-7 0 1 16,0-5 2-16,-7 7 2 0,7-7 4 0,0 2 2 0,0-1 4 0,0-5 4 0,0 4 4 16,0-4 4-16,-5 0 4 0,5 0 3 0,0 0 4 0,0 0 6 15,-8 0 4-15,8 0 4 0,-7-4 1 0,7-1 3 0,-6-1 3 0,6 2-3 0,-6-2 2 16,6-3-1-16,0 0-3 0,-7 0 0 0,7-6-5 0,0-1-6 0,-5 2-5 0,5-5-6 16,0 4-5-16,0-6-5 0,0-3-7 0,0 5-3 0,0 0-7 0,0-7-4 15,5 4-3-15,-5 1-3 0,0 0-4 0,7-1-4 0,-1 6-3 16,-6-4-1-16,6 2-2 0,-6 2-2 0,7 1-3 0,1 6-4 0,-3 0-1 0,2-7-3 15,5 11-2-15,-4-4-4 0,-1 3-10 0,5-2-12 0,0 8-17 0,-4-5-19 16,5 0-25-16,-2 5-29 0,5 0-30 0,2 0-34 16,-4 0-45-16,-2 5-52 0,7 0-96 0,-6-1-113 0,1 0-44 0,6 2-8 0,-7-1 13 0,-2 4 24 0,4-2 35 0,-1-4 38 15,-4 3 45-15,4-1 47 0,-7-5 48 0,6 4 52 0,-6-4 61 0,0 0 64 0</inkml:trace>
  <inkml:trace contextRef="#ctx0" brushRef="#br0" timeOffset="139843.74">28590 12652 67 0,'0'10'181'0,"0"-4"71"0,0-3 52 0,-6 3 38 0,6 0 30 0,-5-6 25 0,5 0 23 0,-7-6 22 0,7 6 23 0,-9-6 25 0,4 3 25 0,-1-3-52 0,6 0-97 0,-7 2-99 0,2 4-99 0,5-5-51 0,-9-1-20 0,9 3-8 0,-7-3-3 16,7 2 7-16,0 4 3 0,0-5 0 0,-5 1-3 0,5-2-5 0,-6 0-8 0,6 2-10 16,0-1-8-16,-7 5-8 0,7-5-4 0,-6 1-9 0,6 4-4 0,-8-6-7 15,3 6-9-15,-2 0-6 0,1-4-9 0,0 4-4 0,-2 0-7 0,1 0-5 0,-6 0-3 16,7 4 0-16,-7-4-2 0,0 6 0 0,0-2 1 0,0-4 0 0,0 5 2 15,7 0-1-15,-7 5 0 0,0-4-1 0,6-2 1 0,-4 5-2 0,2-3 1 16,-3 3-1-16,6 0 0 0,-2 3 3 0,3-3-2 0,-3 0 2 0,3 6 1 16,-2 1 0-16,0-7 0 0,0 6 2 0,1-2 4 0,6 2 0 0,-7 0 1 0,7 0 1 15,-5 0 0-15,5 0 0 0,0 0-1 0,0-2-1 0,0 2-1 16,0-6 1-16,0 6-1 0,0-5 0 0,5-1 1 0,-5 2 2 16,7-1 4-16,-1-1 6 0,1-3 5 0,0 3 6 0,5-5 7 0,-4 1 7 0,5-5 4 0,-2 6 7 15,10-6 3-15,-8 0 8 16,8 0 4-16,-3-6 3 0,1 6 4 0,0-5 1 0,1-4 0 0,6 5-5 0,-6-6-2 0,0-1-3 0,-1-4-4 0,7 6-4 0,-8-4-5 15,3-2-5-15,-2-1-5 0,1 2-2 0,-1-2-6 0,-6 1-2 0,6-3-5 16,2 3-4-16,-8-4-2 0,1 4-4 0,-2-4-2 0,1-2-3 0,1 1 0 0,-9 1-4 16,2 0-2-16,-1-1-1 0,0 7 0 0,2-8 1 0,-1 2-2 0,-7-2-1 15,0 3 4-15,5 3-2 0,-5-3 0 0,0 2 0 0,0 1 1 0,-5 1-3 16,5-2 3-16,0 1-2 0,0 6 1 0,-7 0 1 0,7-1-1 0,-8 0 0 16,8 0 2-16,0 0 1 0,0 6-1 0,-6-5 1 0,6 4-1 0,0-2-2 15,-6 4 0-15,6-3 0 0,0 1-1 0,-7 1 1 0,7-2 0 0,0 6 2 0,0-5-1 16,-5 1-1-16,5 0-2 0,0 4-2 0,0-5 1 0,0-1-3 0,0 2-2 15,0 4 2-15,0-6 1 0,-8 6-1 0,8 0 0 0,0-9 0 0,0 4 1 0,0-1-1 16,8 2-1 0,-8-1 3-16,0 1 1 0,0-1 1 0,0 1 2 0,0-2 3 0,0 0 2 0,0-3 3 0,0 3 1 0,5 2 1 0,-5-5 1 0,0 4 0 15,0-5 2-15,0 4 0 0,7 3-1 0,-7-9 3 0,0 9 1 0,0-3 0 16,0 1 0-16,0 1 0 0,0 4 0 0,0-4-3 0,0 4-2 0,0 0-2 16,0-5-2-16,0 5-6 0,0 0-2 0,0 0-4 0,0 0-5 0,0 0-3 0,0 0-2 15,0 0-4-15,0 0 1 0,0 0-1 0,0 5 2 0,0-1 1 0,0 0-1 16,0 7 5-16,0-2 1 0,-7 0 3 0,7 3 5 15,0-3 2-15,0 4 5 0,-5 2 1 0,5 1 0 0,0 2 2 0,-8 2-2 0,8-4 0 0,-6 8 2 0,6-6-2 16,0 3-1-16,0 3 0 0,-7-4 0 0,7 4 0 0,0 1 0 0,0-1 1 16,7-3-1-16,-7 3 2 15,0 0 0-15,6-5 2 0,-6 5-2 0,8-3 2 0,-3 1-1 0,2-1 2 0,-1 3 0 0,0-5-1 0,2 2 1 0,-1-2 0 16,-2 1 1-16,9-1 2 0,-9-4-2 0,3 3-1 0,5-3 0 0,-7 1-1 0,7-2 1 16,0 2 0-16,0-7 0 0,-6 6 1 0,7-6 0 0,-1 0 0 0,-2 1 1 0,9-4 1 15,-6-1-2-15,-1-1 2 0,0 2 0 0,6-2 2 0,-6 1 1 0,0-5 1 16,6-5-1-16,-4 5 4 0,4-4 1 0,1-2-2 15,-8 2 2-15,8-7-1 0,-7 7 2 0,5-7-2 0,-4-2 2 0,-1 4 0 0,8-6-3 0,-10-6 0 16,2 8-2-16,0-8-1 0,6 1-5 0,-4-3 0 0,-2-3-3 0,-2 3-6 0,-3-3-2 16,5 4-2-16,0-9-6 0,-8 7-4 0,9-6-2 0,-7-3-5 0,-1 2 2 15,-1-3-2-15,-5 6 1 0,9-7 1 0,-9 1-3 0,7 4 3 0,-7-4-1 16,0 6 7-16,0-2 1 16,0 6 3-16,0-1 7 0,-7 5 3 0,7 1 3 0,0 4 2 0,-9 0 0 0,9 6 1 0,-5 5-1 0,5-7-3 0,0 7-4 0,-6 4-2 31,6-6-7-31,0 6-2 0,-7 6-1 0,7-2-4 0,-5 2 1 0,-4-1-3 15,9 3-1-15,-5 3-2 0,-2 4 1 0,1 0 0 0,1 3 0 0,5 1 4 16,-8 6 4-16,0-1 5 0,8 2 2 0,-5-3 3 0,-1 3 1 0,6 2 3 16,0-3-1-16,0-1 2 0,-8 6 2 0,8-6 2 0,0 1-1 0,0-1 1 0,8 1-1 15,-8-7 2-15,0 2 0 0,0 0-1 0,6-2 2 0,-6 3-2 0,5-6-1 16,3 4 2-16,0-5-1 0,-8 2-6 0,5-7-6 0,1 6-8 0,1 0-13 16,-2-5-15-16,4-1-17 0,-4 0-15 0,2-3-17 0,-1 3-18 0,-1-3-19 0,4-3-19 15,-2 3-21-15,-2-6-28 0,3 6-33 0,-8-6-32 0,5 0-33 0,-5 0-40 16,0 0-43-16,0 0-46 0,0 0-44 0,0-6-6 0,0-3 15 0,-5 3 23 15,5-3 29-15,-8-1 36 0,3 1 33 0,-2-2 42 0,-2-4 43 0,4 6 46 0,-8-5 46 0,8 3 53 16,-4-4 65-16</inkml:trace>
  <inkml:trace contextRef="#ctx0" brushRef="#br0" timeOffset="140017.31">29280 12619 0 0,'-5'-6'1'0,"-2"0"104"0,0 2 80 0,2 4 56 0,-3-5 49 0,3 0 42 0,-3 1 38 0,2 4 37 16,1-6 36-16,5 2 34 0,-7-1 37 0,-2 1 34 0,4-1 35 0,5 5-66 0,-7-7-122 0,7 7-73 0,0-3-49 0,0 3-30 0,0 0-25 0,0 0-17 0,-6-6-19 0,6 6-15 15,6-5-19-15,-6 1-17 0,0 4-16 0,7-6-20 0,-7 6-16 0,5-3-19 16,4-3-15-16,-2 6-13 0,4-4-13 0,2-1-11 0,0 5-8 0,1-6-14 0,6 6-18 15,-1-3-26-15,2 3-30 0,-3-7-36 0,1 7-39 0,8 0-50 0,-7 0-50 0,-1 0-100 16,7 0-122-16,-8 0-76 0,9 0-50 0,-6 0-12 0,-3 0 11 0,3 0 24 16,-2 0 36-16,-1 0 42 0,-4 0 50 0,-2-5 53 0,2 5 58 0,-1-4 63 0,-8-1 66 15,2-1 88-15,7 2 100 0</inkml:trace>
  <inkml:trace contextRef="#ctx0" brushRef="#br0" timeOffset="140237.37">29862 12951 0 0,'-9'33'27'0,"-3"-8"144"16,1-7 80-16,-5-3 47 0,4-3 27 0,0-3 23 0,-3-5 18 0,-4-8 26 16,6-26 27-16,0 6 29 0,2 9 29 0,-5 5 27 0,4 5 28 0,6 1-105 15,-8-2-179-15,7 1-84 0,2 1-40 0,-1-1 0 0,-1 1 15 0,7-2 14 16,-6 6 11-16,6-4 0 0,-8-1-9 0,8-1-7 0,0 2-14 0,0-2-12 0,0 1-14 16,8 1-10-16,-8-1-16 0,6-5-12 0,1 7-15 0,-1-3-14 15,-1 0-12-15,2 3-12 0,7-9-11 0,-1 8-15 0,1-1-14 0,4-4-18 0,-5 5-20 16,7-2-20-16,-1 0-20 0,8 3-26 0,-6-3-21 0,2 0-29 15,-2 3-32-15,6-3-35 0,-3 1-39 0,3 5-56 0,-2-4-63 0,2 4-63 0,-1 0-60 16,-5-6-12-16,3 6 15 0,2 0 25 0,0-4 36 0,-7 4 36 0,2 0 42 0,-3-5 43 16,3 5 47-16,-8-4 49 0,6 4 51 0,-6-5 59 0,1-1 68 0</inkml:trace>
  <inkml:trace contextRef="#ctx0" brushRef="#br0" timeOffset="140600.18">30330 12628 0 0,'0'-9'23'0,"0"3"140"15,0-4 81-15,0-4 54 0,-5 4 43 0,5-11 35 0,-9 7 32 0,9-5 30 16,-7-6 30-16,2 5 27 0,-2-2 24 0,7-5 28 0,-6 5 27 15,0 1-105-15,6-3-177 0,-8 5-94 0,8-2-47 0,-7 3-18 0,7-3-7 0,-5 6-3 0,5 2-4 16,0-2-4-16,-6 5-5 0,6-1-5 0,-8 2-9 0,8 5-10 16,0-5-9-16,-5 3-13 0,5 6-9 0,0-6-11 0,-8 6-10 0,3 0-9 0,5 0-8 0,-8 6-10 15,2 0-5-15,-1-2-9 0,1 1-4 0,-1 4-4 0,1-5-1 0,-2 11 0 16,3-3 1-16,-8-3 1 0,7 4 4 0,-1 7 2 0,7-4 4 0,-8-3 1 16,3 2 3-16,5 6 0 0,-5-3 0 0,5-3 1 0,0 6 3 0,0-3-2 15,0 1 5-15,0-3 1 0,0 2 1 0,5-3 3 0,-5 6-2 0,5-6 2 16,-5 3 2-16,8-2-2 0,-1 2 2 0,-1-3 0 0,7 0-1 0,-8 0 1 0,9 4-1 15,-1-4-3-15,0 6 0 0,0-8-1 0,0 8-1 0,1-7-3 0,6 0-1 16,-8 6 1-16,7-5 0 0,-5-2 0 0,-1-3-1 0,1 4 1 0,-2-2 1 16,-1 3-1-16,5-11-1 0,-11 5 1 0,1-4-1 0,2 5 1 0,-8-4-1 0,5-3 1 15,-5 3 3-15,0-6 1 0,0 0 1 0,0 6 3 0,-5-6-1 0,5 3 0 16,-8-3-1-16,2 6-4 0,1-6-7 0,-3 0-10 0,-5 4-10 0,0-4-14 16,-1 0-14-16,9 0-24 0,-13 0-21 0,2 0-32 0,4-4-31 0,-8 4-36 15,8 0-34-15,-7-6-35 0,-2 6-32 0,8-3-48 16,0 3-57-16,-6-6-63 0,6 6-68 0,0-6-17 0,5 6 6 0,-2-3 24 0,1 3 34 0,4 0 40 0,-2-6 43 0,1 0 47 15,6 6 45-15,-8-4 49 0,2-1 46 0,6-4 58 0,0 5 60 0</inkml:trace>
  <inkml:trace contextRef="#ctx0" brushRef="#br0" timeOffset="141026.01">30454 12607 0 0,'5'6'23'0,"3"0"142"0,-3-6 86 0,3 4 59 0,-2-4 44 0,-6 0 34 0,0 0 29 0,5 0 32 15,11-4 35-15,-4-2 35 0,-6 0 37 0,-1 2 31 0,-5-1 27 0,0 0-104 16,-5 1-180-16,5-2-98 0,0 2-60 0,0-1-27 0,-6 1-9 0,6 4-9 0,-7-5-4 15,7 5-13-15,0-7-17 0,0 7-21 0,-5 0-19 0,5 0-15 16,0 0-14-16,-9 0-9 0,9 7-10 0,-7-2-6 0,7-5-5 0,-5 9-4 0,5-5-3 16,-6 6-1-16,6 0 0 0,-8 0-1 0,8 0 1 0,-5 5-1 0,5-1 1 15,-8-4 0-15,8 5 2 0,0-2 0 0,0 2 0 0,0 0-1 0,8-4 3 16,-8 3 0-16,5 0-1 0,3-4 0 0,-8 5 3 0,6-6 0 0,6 1 2 0,-3 1 1 16,-4-2 1-16,8-3 0 0,1 3 3 0,-7-3 2 0,4-2 2 0,2-4 1 15,2 3 1-15,-4-3 1 0,2 0 1 0,0-3 2 0,1-1 1 0,6-2 2 16,-6 0-2-16,-4-3 4 0,4 3 1 0,-1-8 1 0,1 4 4 0,-2 1-1 15,-5-6 4-15,5 0-3 0,-4 2 2 0,-1-2-5 0,-2-6 2 0,3 6-4 0,-8-4-1 16,6 4-1-16,-6-3-3 0,0-1-1 16,0-7-3-16,0 7-2 0,-6 0-3 0,6-2-2 0,-8-3-4 0,3 5 0 0,-2 0 0 0,-1 5 0 0,2-7 2 15,-7 6 0-15,8 2-1 0,-2 1-3 0,0 3 0 0,0 4-2 0,-6 1 0 16,7-2-1-16,-2 6-1 0,-2 0-1 0,2 6 3 0,2 3-2 0,-9-4-2 0,10 11 1 16,-9-7-2-16,9 4-1 0,-8 8 2 0,5-6-1 0,-3 4 3 0,4 2 2 15,-1-3 4-15,2 1-1 0,-1 2-1 0,1 3 0 0,1-6-2 0,-2 3 1 16,7 3-4-16,-9-8-3 0,9 6-5 15,0-7-9-15,0 6-10 0,0-2-12 0,9-5-17 0,-9 7-17 0,7-8-20 0,-2 2-17 0,1 0-19 0,7-6-17 0,-5 7-19 16,4-2-21-16,2-4-21 0,-1-1-29 0,6 3-34 0,-6-9-49 0,0 7-55 16,5-5-47-16,-4-1-38 0,6 1-2 0,-6-5 19 0,-2 0 26 0,8 0 28 0,-8 0 34 15,2 0 32-15,-1-5 39 0,-1 1 38 0,2 4 46 0,-8-9 47 0,7 3 59 0,-6 3 72 16</inkml:trace>
  <inkml:trace contextRef="#ctx0" brushRef="#br0" timeOffset="141879.65">30857 12832 78 0,'-6'-9'163'0,"6"0"56"0,0-2 47 0,0 1 39 0,0 1 31 0,0-6 28 0,0 0 24 15,6-4 31 1,-6 4 33-16,-6 0 30 0,6-4 33 0,-7 4-56 0,7 0-102 0,-6-3-71 0,6 3-55 0,-7-1-32 0,7 2-23 0,-6 0-14 0,6 0-4 15,-7-2-6-15,7 7-4 0,0-6-11 0,0 6-15 0,0 0-13 0,0-3-19 0,0 3-14 16,0 3-13-16,0-2-11 0,7 3-11 0,-7 0-7 0,6 1-8 0,-6-2-8 16,7 0-4-16,-1 6-6 0,1-4-3 0,-1 4-5 0,1 0 0 0,7 0-2 15,-9 4-2-15,8-4 0 0,1 6 1 0,-9 0-1 0,10 3 1 0,-3-4 2 16,0 3 1-16,-4 3 1 0,5-2 1 0,-7 1-2 16,6 1-2-16,-3-1 0 0,-4-1-3 0,2 6-2 0,-1-5 1 0,-1-1-3 0,-5 0-3 0,8 6-4 0,-8-6-5 15,0 3-4-15,0-3-5 0,0 1-3 0,0 4-5 0,-8-4-3 0,8-4-3 16,-5 3 2-16,5 0-3 0,-6 1 1 0,-1-5 0 0,7 4 3 0,-5-2 3 15,-4-4 3-15,2 8 7 0,2-11 5 0,-1 4 7 0,-1 2 6 0,1-2 5 0,-2 1 6 16,3-5 5-16,-2 0 3 0,0 4 3 0,7-4 8 0,-5 0 6 0,-3-4 8 16,1 4 11-16,2 0 6 0,-4-5 6 0,9 1 5 0,-5-2 2 0,5 2 4 31,0-1 2-31,-5-4 0 0,5 2 0 0,0-2 0 0,0 4-4 0,0-5-4 0,0-5-8 16,5 6-11-16,-5-1-10 0,5-4-12 0,-5-1-5 0,9-1-10 0,-4 2-5 15,10 0-5-15,-10 0-4 0,9-2-6 0,-9-2-3 0,9 3-3 0,-1-1-2 0,-1 2-1 16,2 0 0-16,4 4-1 0,-2 0 3 0,-5 0-2 0,10 5 2 0,-9-1 0 15,0 6-1-15,3 0 0 0,-2 0 1 0,-2 6 2 0,-4-1 0 0,7 5 4 16,-8 0 1-16,6 0 0 0,-3-2 4 0,-2 7 0 0,-2 0 1 0,1 0 2 16,1 0-1-16,-1 3 3 0,2-2 1 0,-8-1 1 0,5-1 1 0,-5 6 2 15,0-5-1-15,7-1 0 0,-7 2 0 0,0-1-3 0,0-8-1 0,0 8-3 0,6-3-3 16,-6-3-4-16,0 0-5 0,0 1-2 0,0-5-6 0,6 4-2 0,-6-3-4 16,8 4-2-16,-8-5-1 0,7-1-4 0,-2-4-3 0,2 5 0 0,0-1-4 15,-2-4-1-15,3 0 1 0,-1 0 4 0,-1 0 1 0,0 0 4 0,6 0 4 0,-4-4 3 16,5-1 6-16,-7 1 4 0,7-1 3 0,-5-1 7 0,-3 2 3 0,3-7 7 15,2 7 6-15,-1-5 7 0,-4-1 5 0,2-1 6 0,-1 1 4 0,2-4 6 0,-8 4 5 16,6-5 5-16,1 6 3 0,-7-6 4 0,5 0 5 0,-5 6 4 0,0-7 5 16,7 7 5-16,-7-6 4 0,0 6 1 0,0 0-1 0,-7-1-1 0,7 4-3 15,0-3-7-15,-5 3-6 0,5-3-7 0,-7 5-7 0,7 4-10 0,-6-5-5 0,-2 5-10 16,2-6-8-16,-1 6-8 0,2 6-6 0,-4-6-6 0,-1 5-3 0,2-1 1 16,-5 5-3-16,5-3 2 0,-3 3-1 0,4 0 2 0,1 3 4 0,-7 1 1 15,6-3 0-15,1 4 3 0,0 2 2 0,-1-1 5 0,-1-1 3 0,8 2 2 16,-5-1 3-16,5-2 1 0,-7 1 0 0,7-4 2 0,0 5-1 0,0 0 1 0,0 0 0 15,7-5 2-15,-7 4-1 0,5-4 1 0,3 5 0 0,-1-6-3 0,-1 0-3 0,0 3-1 16,6-5 0-16,-4 4-2 0,5-7 0 0,-2 8 0 0,5-9-1 0,-3 3 1 16,-3 0-1-16,4-3 1 0,-1-3 2 0,8 0 0 0,-9 0 0 0,8 0 1 0,-8 0 2 15,7-3 3-15,-6-3 1 0,8 0 4 0,-7-3 1 0,4-1 5 0,-4-1 0 16,-2 4 5-16,9-8-3 0,-10 0 0 0,5 0-2 0,-11-4-1 0,8-2-2 16,-8-3 0-16,11 6-3 0,-11-9-4 0,-5 5-5 0,6-8-4 0,-6-1-5 0,0 3-5 15,0-7-4-15,0 1-2 0,-6 0 1 0,1 0-1 0,-2 1-2 0,-7-7 2 16,7 5-1-16,-4 1-1 0,2 0 0 0,-3 0 3 0,-2 5 1 15,9-2 1-15,-8 9 3 0,6-4 1 0,-7 2 2 0,8 5 0 0,-1 3 2 0,-6 2 2 0,13 4 0 16,-6-5-3-16,1 12-2 0,-3-9-4 0,0 12-1 0,8 0-2 0,-5 0-1 16,5 6 2-16,-8 0 1 0,8 3 1 0,-5 0 6 0,5 6 5 0,0 0 1 15,-5 4 4-15,5 5 0 0,0 1 7 0,0-1 7 0,0 6 7 0,0-2 3 0,5 3 3 16,-5 2 0-16,0 1 0 0,5 2 0 0,-5-3-4 0,8-3-3 0,-3 4-7 16,-5-6-3-16,8 8-7 0,0-12-2 0,-8 6-5 0,5-7-2 0,1 7-10 15,-6-6-11-15,8 0-9 0,-3 1-9 0,-5-4-13 0,7 3-11 0,-1-6-20 16,-6 3-23-16,0-2-23 0,7-1-29 0,-7 3-28 0,7-2-27 0,-7-4-32 0,7 0-35 15,-7-6-42-15,0 6-49 0,0-6-80 0,0 1-99 0,5 1-29 0,-5-7 1 16,0 2 23-16,0-6 35 0,0 4 38 0,0-4 46 0,0 0 42 0,0 0 46 0,8-4 48 16,-8-6 51-16,5-1 57 0,3 1 66 0</inkml:trace>
  <inkml:trace contextRef="#ctx0" brushRef="#br0" timeOffset="142242.93">31931 12369 0 0,'0'-9'19'0,"8"4"88"0,-8-5 53 0,5-1 41 0,-5 1 35 0,7 1 32 0,-7 0 34 0,7 3 33 0,-7-4 35 0,7 1 34 16,-7-2 33-16,0 2 13 0,0 5 1 0,6-5-49 0,-6-3-81 0,0 3-44 0,0-1-25 0,0 1-16 15,0 0-10-15,0-3-12 0,0 3-13 16,0 0-16-16,0-2-17 0,0 7-18 0,0-5-13 0,-6 3-12 0,6-4-15 0,0 5-12 0,0 1-10 0,-7-7-12 15,7 11-11-15,-7-4-10 0,7-1-10 0,0 1-7 0,0 4-9 0,0 0-6 0,0 0-12 16,0 0-6-16,0 0-6 0,-7 0-4 16,2 4-2-16,5 1-2 0,-8-1 1 0,3 7-1 0,-3-2-1 0,2 1 1 0,-6 5-1 0,4 0 3 0,-4 3 6 15,0 3 6-15,-4-2 9 0,5 6 4 0,-2-1 5 0,0 6-2 0,6-6 1 0,-5 6-5 16,5-7 1-16,-6 7-4 0,6-1 1 0,0-4-1 0,2-1-1 0,-3 6-3 16,1-7-4-16,7 3-8 0,0-3-13 0,-6-3-16 0,6 5-21 0,0-7-24 0,0 9-26 15,6-9-29-15,-6 7-25 0,0-6-30 0,7 1-30 0,-7-1-38 0,8 0-39 16,-3 1-65-16,2 1-75 0,0-8-61 15,6 8-54-15,-6-6-2 0,5-6 16 0,0 0 34 0,2 0 39 0,-7 1 39 0,4-10 44 0,5 6 45 0,-4-6 44 0,0 0 49 0,3-6 53 16,-4 2 64-16,10-2 76 0</inkml:trace>
  <inkml:trace contextRef="#ctx0" brushRef="#br0" timeOffset="143303.49">32297 12686 0 0,'13'-9'20'0,"-8"0"138"0,4-3 79 0,-4 3 54 0,2-6 41 16,-7 6 32-16,6-7 28 0,-6 2 31 0,5 0 31 0,-5 5 30 0,0-12 30 15,0 6 28-15,0 2 24 0,-5-1-103 0,5-2-173 0,0 5-97 0,-6-2-54 0,6 4-26 16,-7-7-11-16,7 5-7 0,-5 2-4 0,-4 0-12 15,4-1-14-15,-2 0-14 0,1 5-13 0,1 0-8 0,-4 1-13 0,-3 4-6 0,5-6-3 0,-5 12-3 0,4-6-2 16,-4 4 4-16,-2 1-1 0,1 4-1 0,0 3 0 16,7-3 0-16,-7 4 1 0,0-2-1 0,0 5 2 0,8 2 1 0,-11-3 2 0,3 4 1 0,2 2 1 0,3-3 3 15,-4 3 0-15,6-2 2 0,-8-1 2 0,7 3 0 0,2-8 0 0,-4 8 0 16,-1 0 1-16,10-3-3 0,-8-2 2 0,3-2-1 0,-3 5-2 0,8-4-4 0,-8 0 1 16,8-6-2-16,0 5-1 0,0-3 0 0,0 4 4 0,8-6 1 0,-8 1 5 15,8-7 0-15,-3 8 4 16,3-7 0-16,-3 2 1 0,0 0 0 0,9-6 4 0,-7 3 1 0,7-3 5 0,-1-3 2 0,0 3 2 0,-2-6 0 0,2 0 1 0,3 2-4 15,-6-7 0-15,11 8 2 0,-8-13 4 16,1 7 1-16,-1-6 1 0,6 6-3 0,-7-10-2 0,1 4 0 0,1-5-5 16,-2 1-3-16,-3-6-4 0,2 1-2 0,1-1-10 0,-3 1-2 0,-4-1-5 0,2-4-8 15,-1-1-9-15,-1 2-4 0,3-2-4 0,0-4-4 0,-3 4-3 0,-5-4-4 0,6 1 0 0,-6 2-5 0,7-3 0 0,-7 5-4 16,0 0-2-16,6 0-4 0,-6-2 1 0,0 9 0 16,0-4 2-16,0 7 2 0,0-5 2 0,-6 3 4 0,6 8 3 0,0-2 4 0,-7 0 2 15,7 5 1-15,0-1 1 0,0 8 1 0,-6-7 5 16,6 10 0-16,0-5-3 0,0 5 3 0,-5 0-1 0,5 0 1 0,0 0-1 0,-8 5-1 0,8 1 0 0,-8-2-2 0,3 5 4 0,5 0-1 15,-6 6 1-15,-1-3 2 0,2 1 3 0,5 7 4 0,-9-5 2 0,4 4 3 16,-2 0 0-16,7 2-1 0,-6 3 1 0,1-6 1 0,5 7 1 0,-9 5 1 0,9-6 0 16,-7 0 3-16,7 5-1 0,-5 0 1 0,5-4 1 0,0 5 0 0,-7-2-1 15,7-1-1-15,0 1 0 0,0-4 1 0,0-3 0 0,0 3-3 0,0 0 0 0,7-5-1 16,-7 2 0-16,5-2-3 0,-5 5-5 0,7-3-5 16,2-8-8-16,-4 8-5 0,1-3-8 0,1 1-7 0,-2-4-9 0,4 0-7 0,-4 0-3 0,2 0-1 0,-1 0-1 31,7-6-2-31,-5-3-1 0,3 1 3 0,-4-1 4 0,7-1 6 0,-7-1 6 0,4-4 10 15,-3 0 7-15,5 0 8 0,0-4 12 0,-2 4 8 0,-4-5 5 0,7-4 4 16,-1 5 5-16,0-8-2 0,0 3 2 0,0 0 0 0,-8-6-1 0,11 5 2 16,-5-4 2-16,2-2 2 0,-5-2 1 0,4 3 0 0,-5-6-2 0,6 2 0 0,-6 1-1 0,7-3-2 15,-9 2 0-15,0-6 1 0,3 5 1 0,-3-5 3 0,-5 1 2 0,8 6 2 16,-8-7 3-16,0 1 2 0,0-1-2 0,0 5-1 0,0-5-1 0,0 7-2 0,0-1 2 16,0 4 1-16,0 0-4 0,-8 4 2 0,8-2-2 0,0 7-4 0,0-4-8 0,-5 5-7 15,5 5-9-15,-8-4-3 0,3 4-1 0,5 4-1 0,-5-4-1 0,-4 5 1 16,4 1-1-16,-2 4 1 0,-1-1 0 0,3 6-1 0,-2-6-3 0,-5 7 5 0,4-2 4 15,3 0 6-15,-3 6 6 0,2-5 0 0,1-2 0 0,-2 2 2 0,-2 6 3 16,9-8-1-16,-5 2 0 0,-2 0 0 0,7 0 2 0,-6 0-1 0,6-6 2 0,-5 7-1 16,5-2 1-16,0 0-2 0,0-4-4 0,-8 6 1 0,8-7-2 0,8 1 1 15,-8 4 0-15,0-4-2 0,5-1-2 0,-5 6 1 0,6-5 0 0,1-1 1 0,-7 3-1 16,5-3-1-16,4 0 4 0,-2-3-2 0,4 3 0 0,-3-5 0 0,5 7-2 0,-8-11 1 16,9 4 0-16,-1 2 0 0,-1-1 3 0,-3-5 1 0,1 0-2 0,3 0 1 0,1 0 0 15,-1-5-1-15,0 5 3 0,0-6-1 0,1 2 0 0,-7-7 1 0,6 7 1 0,-8-5 0 16,9-1 0-16,-9-4-2 0,2-2-3 0,7 5 2 0,-14-8-2 0,6 4-2 15,1 0 0-15,-2-3-4 0,-5-2-4 0,9 0-3 0,-9 2-1 0,0-3-2 0,0 2-1 16,0 4 0-16,0-4 2 0,0 4 2 0,0 1 0 0,-9-2 3 0,9 7 0 0,0-1-1 16,0 1-4-16,0 4-5 0,0 1-4 0,0-2-1 0,0 6 3 0,0 0-1 0,-5 0 2 15,-2 6-1-15,7-2-3 0,-6 5 1 0,-1-4-2 0,0 10-1 0,0-5-1 0,2 5 3 16,-3-2 7-16,2 2 4 0,6 6 4 0,-5-6 4 0,-3 3 3 0,8-2 1 16,-5 2 1-16,5-3 0 0,0 0 3 0,0 0 1 0,0-2 2 0,0 2 1 15,0 0 2-15,5-3 3 0,-5 1-1 0,8-4 4 0,-3 3 2 0,1-3 2 0,2 0-3 16,-3-3 3-16,9 3 0 0,-7-5 2 0,6 1 2 0,1-5-5 0,-9 6 2 0,8-6 2 15,0 0 7-15,0-6-1 0,1 6-2 0,-2-5 1 0,1-4-2 0,6 5-4 0,-6-6 0 16,1-1-4-16,6 1-2 0,-7-4-1 0,-2 4 2 0,5-5-3 0,-5 0-3 16,2-3-7-16,-5 3-7 0,4-5-4 0,-6 0-1 0,0-5 2 0,1 1-1 0,1 0 1 15,-3 0 1-15,2-4-1 0,-7-3-2 0,7 1-2 0,-7 2-10 0,0-2 1 0,0 2-1 16,0-2 2-16,0 1 1 0,0 4-1 0,0 1 0 0,-7-1 1 0,7 1-1 16,-7 5-1-16,7 4-3 0,-5-5 2 0,5 10 0 0,-8-5 1 0,8 5 2 0,-7 5-3 15,7-4-1-15,-6 5-4 0,6 4 4 0,-6 0-5 0,1 0 1 0,-2 4-5 0,7 1 2 16,-8-1 3-16,2 7 3 0,-1 4 3 0,1-5-3 0,1 8 4 0,-3-3 5 0,0 6 3 15,3 1 2-15,-1 5 4 0,-1-5 3 0,1 9 3 0,6-2 6 0,0 1-1 16,-8-2-1-16,8 6-3 0,0-4-2 0,0-2 1 0,8 8 0 0,-8-8-1 0,6-2-3 16,1 2-8-16,-1-3-13 0,-1-1-15 0,3 1-16 0,5-1-19 0,-7-3-17 0,7 1-20 15,-5-2-15-15,4 1-17 0,-6-2-14 16,7 0-17-16,-5 1-20 0,4-6-17 0,-5 6-19 0,6-5-25 0,-6-5-27 0,-1 4-23 0,7-4-21 0,-8-1-22 0,3-3-22 0,0 0-18 16,-3-3-11-16,-5-3 8 0,0 0 17 0,6 0 27 0,-6-3 31 0,0 3 30 15,0-12 32-15,-6 3 41 0,6 3 42 0,-5-3 41 0,5 0 37 0</inkml:trace>
  <inkml:trace contextRef="#ctx0" brushRef="#br0" timeOffset="143824.81">33111 12784 0 0,'-13'-15'16'0,"6"0"73"0,-5-4 58 0,4 4 43 0,-5 0 35 0,7-4 28 0,1 4 27 0,-10 0 31 0,9-3 28 0,-1 8 33 0,1-5 31 0,1 0 10 0,-3 6-6 0,0-6-34 0,8 6-53 0,-5 2-46 0,-1-2-47 0,6 0-23 0,-7 3-6 0,1 3-8 0,6-3-3 0,0 6-10 0,0-4-15 0,0 4-15 0,0 0-15 15,0 0-14-15,0 0-9 0,0 0-8 0,0 0-7 0,0 0-5 0,0 0-5 0,0 0-8 16,0-5-14-16,6 5-6 0,1 0-9 0,-1 0-5 0,-1 0-6 0,11 0-5 16,-11 5-5-16,8-5-8 0,1 0-14 0,-2 0-16 0,0 4-11 0,3-4-15 0,4 6-12 15,1-6-15-15,-8 3-11 0,8 3-15 0,-1-6-15 0,2 4-17 0,-3 1-20 0,3-5-14 16,-2 0-20-16,1 6-11 0,-1-6-9 15,-1 3-7-15,-4-3-1 0,-1 0-1 0,8-3-1 0,-16 3 11 0,9 0 10 0,-2-6 14 0,-4 6 15 0,-3-5 14 0,-5 1 15 0,7-2 14 16,-7-3 14-16,0 5 15 0,0-1 17 0,0-4 15 0,0-3 15 0,-7 3 13 16,2-1 18-16,5 1 9 0,-8-6 12 0,1 5 10 0,-7-5 10 15,9 6 16-15,0 0 15 0,-3-7 14 0,3 6 17 0,-3 0 9 0,-5 1 9 0,7 5 3 0,-2-8 3 16,3 9 2-16,-3-3-6 0,8 1-2 0,-5 5-4 0,-2-4-4 0,0 4-7 0,2 0-4 0,-2 4-6 0,7-4-7 16,-8 5-6-16,3 1-2 0,-2-3 1 0,7 4 2 0,-7-2 1 15,2 4 2-15,5 1 5 0,-7-1 2 0,7 0 4 0,-9 3 1 16,9 1 3-16,-5-4-2 0,5 6-4 0,-6 1-2 0,6-6-6 0,0 4-1 0,0 0-6 0,0 2-3 0,0-7-6 15,0 6-7-15,0 0-6 0,0 0-6 0,0-6-8 0,0 5-7 0,0 0-7 0,0-2-3 0,0 1-4 16,0 2-5-16,6-6-4 0,-6 6-2 0,5-3-1 0,-5 1-3 0,9-4-5 16,-9 3-7-16,7-3-5 0,-7 0-2 0,5 6 0 0,2-11-1 0,0 7 0 0,-7-1-1 15,5-5-1-15,3-1 3 0,-8 1-2 0,7-1 0 0,-2 2 0 0,2-6 1 0,-7 0 5 16,7 0 4-16,-2 0 6 0,-5 0 6 0,8-6 1 0,-3 6 2 0,3-4-1 16,-8-1 1-16,6 1 1 0,-1-1 2 0,-5-5 1 0,8 4 1 0,-8 1-2 0,8-4 2 0,-3-1 3 15,-5 6-1-15,8-7 2 0,-8 1 1 16,5 1-2-16,-5-2 1 0,5 4-1 0,-5-5 3 0,9 3 5 0,-9 3 1 0,5-3 1 0,-5 3 0 0,0-3-3 0,0 5-2 0,7 4-8 15,-7 0-3-15,0-5-6 0,0 5-3 0,0 0-5 0,0 0-4 0,0 0-2 0,0 0-4 16,0 5-1-16,-7-1-6 0,7 2-2 0,0-3 1 0,-5 8-1 0,5-1 5 0,-9-1 0 16,4 6 5-16,5 0 2 0,-5 1-5 0,-3-2-5 0,3 0-10 0,-3 0-9 0,8 7-10 15,-8-8-11 1,8 2-12-16,-5 0-12 0,-1 0-17 0,6-2-21 0,0 2-23 0,-8-3-27 0,8 3-26 0,0-6-22 0,0 0-37 0,-5 0-38 0,5 1-25 0,0-4-14 0,-8 3-16 16,8-3-18-16,0-2-23 0,0 1-24 0,0-5 8 15,0 0 19-15,0 0 32 0,0 0 34 0,0 0 37 0,-5-5 36 0,5-5 46 0,0 6 48 0,0-7 36 0,0 1 31 0,0-4 35 0,0 4 53 16</inkml:trace>
  <inkml:trace contextRef="#ctx0" brushRef="#br0" timeOffset="144046.12">33392 12330 0 0,'0'-11'2'0,"0"3"112"0,0 3 82 0,5-5 58 0,-5-1 49 0,0 7 45 0,7-7 38 0,-7 7 39 0,7-5 35 0,-7 4 32 0,5 1 32 16,2 4 28-16,-7-6 29 0,6 6-78 0,2-6-137 0,-8 6-83 0,6 0-56 0,1 6-31 31,-2-6-25-31,4 6-16 0,-4-2-14 0,8 1-15 0,-8 4-12 0,3 1-11 0,5-1-10 0,-7 2-8 0,1 4-9 0,6-2-8 0,-7 2-8 0,1 6-8 0,-1-2-10 15,2-1-8 1,-3 3-6-16,3-2-6 0,-8 6-5 0,5-1-7 0,-5 0-8 0,0 0-11 0,0 0-14 16,-5 1-17-16,5-1-22 0,-8 7-18 0,-5-7-17 0,7 4-27 0,-7 2-23 15,6-5-31-15,-12 5-28 0,6-2-48 0,-8 1-50 0,2 1-100 0,1 1-122 0,-8-9-48 0,-1 8-10 16,1-6 14-16,0 7 27 0,-1-13 33 0,2 6 37 0,-7-3 44 0,6-8 43 0,-1 2 47 16,1 1 51-16,-6-7 58 0,6 0 65 0</inkml:trace>
  <inkml:trace contextRef="#ctx0" brushRef="#br0" timeOffset="146107.34">27639 14138 41 0,'0'-6'129'0,"0"-3"51"0,0 3 39 16,0-4 29-16,0 5 27 0,0-4 28 0,0-1 25 0,0 1 27 15,0 0 23-15,0-3 26 0,0 3 26 0,0-1-41 0,0 1-80 0,0 4-63 0,0-5-51 0,0 0-25 16,0 5-9-16,0-4-4 0,0 3-1 0,0-3-3 0,0 5-3 0,0-1-4 16,8-2-3-16,-8 4-5 0,0-3-6 0,0 1-2 0,0 1-6 0,0 4-8 15,0-6-6-15,0 6-9 0,0 0-9 0,0 0-14 0,0 0-11 0,0 0-14 0,0 0-10 16,0 0-12-16,0 0-9 0,-8 6-8 0,8-2-6 0,0 7-5 15,-6-1-1-15,6 4-5 0,0-1 1 0,0 8-1 0,0-2 2 0,0 5 2 0,0 2 5 0,0-3 3 16,-7 7 4-16,7 0-2 0,0-2 4 0,0 8-1 0,0-8-2 0,-5 7-1 16,5-7-2-16,0 6-3 0,0-4 0 0,0-1-4 0,0 0-1 0,0 1 1 15,0-5-4-15,0 3 2 0,0-2-1 16,0-7 0-16,5 5 0 0,-5-3-2 0,7-2-1 0,-7-4-1 0,6 4 0 0,-6-5-1 0,8-4 0 0,-2 4-1 16,-6-4 4-16,7 0-1 0,-2-1 1 0,-5-4 2 0,9 1 4 0,-9-2 2 15,5 1 6-15,-5-5 8 0,0 0 7 0,0 0 8 0,0 0 6 0,0 0 7 0,7-5 5 16,-7 1 1-16,0-2 2 0,0 1 1 0,6-4 1 15,-6 5-1-15,0-12-2 0,0 2-2 0,0 4-4 0,0-4-7 0,0-5-11 0,0-2-7 0,-6 8-3 0,6-13-9 16,-7 7-6-16,7-6-2 0,-5 1-3 0,5 0-4 0,-9-6 0 16,4 5-3-16,5-4-4 0,-7 6 0 0,1-7-2 0,6 0-1 0,-8 6 0 0,8-4 1 15,-6 1-3-15,6 5 2 0,-7-4 2 0,7 3-1 0,-5-3 0 0,5 3 4 0,0 2 0 16,-7 1 0-16,7 2 0 0,0-2 0 0,0 0 2 0,0 7-4 0,0-3 0 16,0 2-1-16,0 4-3 0,0 1 0 0,7-3-2 0,-7 9-3 0,5-8 0 15,2 7-3-15,-7-2 0 0,14 2 0 0,-8-1 1 0,1 5 3 0,7-4-1 0,-2 4 1 16,-1 0 3-16,5 0-1 0,-5 0 5 0,2 0-1 0,7 4 3 0,-1 1 2 15,-6-1 3 1,1 2-1-16,6 3 1 0,-8 0 0 0,0 3 1 0,-4-3 0 0,5 4 3 0,-7 2 2 0,1 1 0 0,-2-2 3 0,-5 1 0 0,0 5 1 16,0-6 3-16,0 5-2 0,0-4 3 0,-5 6-2 0,-2-8-2 0,1 8-1 15,1-7-4-15,-3 5-2 0,-5-4-3 0,6 0-7 0,-5-2-2 0,-3 2-7 16,4 0-6-16,3 0-7 0,-5-5-5 0,0 4-8 16,2-4-10-16,-4 1-7 0,9-1-9 0,-7-1-12 0,8-5-8 0,-11 7-15 0,11-8-10 0,-8 3-16 0,8 4-13 15,-4-10-17-15,-3 5-20 0,12 1-24 16,-14-2-26-16,8 0-40 0,6-4-52 0,-7 5-54 0,2-5-54 0,5 5-22 0,0-5-11 0,-7 0 13 0,7 0 23 0,0 0 28 15,0 0 31-15,0 0 36 0,0 0 40 0,0-5 42 0,7-4 43 0,-2 5 54 0,2-2 55 16</inkml:trace>
  <inkml:trace contextRef="#ctx0" brushRef="#br0" timeOffset="146992.46">28761 14210 0 0,'0'4'72'0,"-8"-4"72"0,2 6 51 0,-1-6 40 15,7 6 35-15,-6-6 31 0,-1 0 31 0,2 0 31 16,-4 0 28-16,4 0 27 0,5-6 29 0,-5 6-9 0,5 0-32 0,0 0-61 0,0 0-81 0,0-6-47 16,0 6-27-16,0 0-17 0,0 0-10 0,0 0-13 0,0 0-13 0,0 0-11 0,0 0-10 15,0 0-10-15,0 0-11 0,0 0-11 0,0 0-10 0,0 0-10 0,0 0-8 16,0 0-8-16,5 0-5 0,-5 0-5 0,5 0-3 0,-5-4-3 0,9 4-6 16,-4 0-4-16,2 0-2 0,-1-5-6 0,1 5-2 0,7 0-3 0,-2-5-3 0,0 5-6 15,3 0-6-15,-1-4-17 0,4 4-16 0,1-6-23 0,-6 6-25 0,7-4-28 16,0 4-28-16,0 0-30 0,-1 0-33 0,-7 0-48 0,8 0-59 0,-8 0-78 0,9 0-83 15,-10 0-35-15,5 0-11 0,-11 4 16 0,8-4 25 16,-7 0 34-16,1 0 37 0,1 0 41 0,-8 0 43 0,0 0 44 0,0 0 47 0,0 0 57 0,0 0 61 0</inkml:trace>
  <inkml:trace contextRef="#ctx0" brushRef="#br0" timeOffset="147150.01">28911 14284 24 0,'-7'9'127'0,"0"1"67"0,7-1 53 0,-7 2 39 16,1-7 33-16,6 7 28 0,-7-7 29 0,7 2 23 0,-6-3 28 0,6 3 20 15,0-2 22-15,-7-4-35 0,7 5-66 0,0 1-80 0,0-6-86 0,0 3-50 16,0-3-32-16,0 6-14 15,0-6-9-15,7 6-8 0,-7-6-10 0,0 4-5 0,6-4-6 0,1 0-9 0,-1 5-7 0,8-5-16 0,-7 0-18 0,6 0-26 0,-2-5-30 16,2 5-33-16,8 0-35 0,-8-4-53 0,6 4-57 0,-1-6-100 0,3 0-118 0,-2 3-49 16,1-3-18-1,-6 1 3-15,6-5 13 0,-3 7 22 0,4-7 30 0,-8-1 36 0,8-4 42 0,-10 6 46 0,1-5 48 0,4-6 61 0,-5 5 64 0</inkml:trace>
  <inkml:trace contextRef="#ctx0" brushRef="#br0" timeOffset="147782.76">29406 13855 0 0,'0'9'38'0,"5"-5"160"15,-5 1 97-15,0-5 66 0,0 0 48 0,0 0 34 0,0 0 26 0,8 0 19 16,3-5 16-16,-3 5 12 16,-1-4 14-16,-7 4 11 0,0 0 10 0,5-6-135 0,-5 6-218 0,0 0-118 0,0 0-70 0,0 6-28 0,6-6-12 0,-6 4 0 15,0 1 8-15,8-1 8 0,-3 1 7 0,-5 5 7 0,8-5 6 16,-3 4 5-16,3 7 3 0,-8-1 2 0,6 0 4 0,1 0 0 0,-1 4-3 0,-6-1-5 0,7-2-1 16,-7 8-5-16,6-3-3 0,-6 1-1 0,0-2-2 0,0 1-2 0,0 2-1 0,0-2-1 15,0 3-3-15,0-6 0 0,0 3-2 0,0-8-1 0,0 8-2 0,0-6 1 16,0 0-1-16,0-2 0 0,0 2 0 0,0-4-2 0,0-1 0 15,0-1 2-15,0 0 3 0,0-3 4 0,0-3 7 0,0 3 10 0,0-6 10 0,0 0 13 16,0 6 15-16,0-6 10 0,0 0 12 0,0 0 10 0,0 0 7 0,0 0 4 16,-6-6 8-16,6 0 1 0,0 3 1 0,0-8 0 0,0 7-6 0,0-5-5 0,-7-1-9 15,7-1-13-15,0-4-14 0,0 6-13 0,0-5-12 0,0 0-9 0,0-7-9 16,0 8-8-16,7-8-4 0,-7 1-5 0,0 1-5 0,6 0-3 0,-6-5-2 16,8 3-3-16,-8 2-2 0,5 0-1 0,0-2-3 0,3 1 0 0,-8 7-1 15,6-2-2-15,1 0 0 0,1 6-2 0,-3-1-2 0,1 1 0 0,7 4-1 0,-6-2 0 31,-1 7 1-31,2 0-2 0,-2 0 3 0,6 7 0 0,-4-2 2 0,-2-1-1 0,7 5 5 0,-8 0-1 16,2 6-2-16,2 1-2 0,-4-2-1 0,1 5-5 0,1-3-3 0,-2 2-2 0,-5 2-3 0,9 1 0 0,-9-8 0 0,0 8-1 0,7-2 0 16,-7-4 1-16,0-1 1 0,0 2 0 0,0-1 4 0,0-2 0 0,0-4 4 15,0 3 4-15,0-3 5 0,0 0 3 0,-7 1 5 16,7-1 2-16,0-4 3 0,0 1 6 0,0-2 6 0,0-4 9 0,0 6 8 0,0-6 10 0,0 0 12 0,0 0 11 16,0 0 15-16,0 0 7 0,0 0 8 0,0 0 3 0,0 0 6 0,-9-6 4 15,9 2 1 1,0 4 1-16,0-11-5 0,0 7-5 0,0-5-8 0,-5 3-9 15,5-3-10-15,0 0-11 0,0-3-13 0,5-3-8 0,-5 2-7 0,0 4-6 16,0-7-5-16,9-4-6 0,-9 7-4 0,7-8-5 0,-7 6-4 0,5-3 0 16,1-3-4-16,0 2 0 0,1 1 0 0,-7-3-3 0,8 6 2 0,-3 2 2 0,2-3 0 15,0 2-1-15,-2 4-1 0,2 1-3 0,1 4 1 0,-3-2-1 0,2 4 0 0,0 3 0 16,-2 0 3-16,3 3-1 0,0 4 1 0,-3-2 1 0,8 4-1 0,-8 4 1 16,4-2 3-16,3 9 1 0,-6-6 2 0,-1 5 3 0,3 2 3 0,0-2 0 15,-3 1 2-15,-5-1 0 0,7 0 0 0,-7-5 0 0,0 7 2 0,7-7-4 0,-7 0 1 16,0 7-5-16,-7-8-10 0,7-2-8 0,0 5-12 0,-7-2-14 0,7-4-14 15,-5-1-14-15,5 6-18 0,-8-5-15 0,8-5-19 0,0 5-20 0,-8-1-21 0,8-5-20 16,0 7-19-16,-5-8-16 0,5 3-15 0,0 0-13 0,0-2-11 16,5 1-19-16,-5-5-18 0,8 6-20 0,-8-6-17 0,8 0-25 0,-3 4-27 0,9-4 4 15,-9-4 22-15,10 4 24 0,-3-6 30 0,-5 1 31 0,11 1 32 0,-4-2 31 16,-1 0 33-16,7-3 38 0,0 0 36 0,-8 0 38 0,7-1 58 0</inkml:trace>
  <inkml:trace contextRef="#ctx0" brushRef="#br0" timeOffset="148806.34">30122 14303 27 0,'14'-10'104'0,"4"1"55"15,-5-6 45-15,0 0 43 0,0 5 41 0,-7-4 36 0,7-2 37 0,0 2 36 0,-5-5 36 0,-3 0 36 0,3 4 38 0,-3-4-24 0,3-2-55 0,-8 1-51 0,0 7-52 0,6-8-31 0,-6 6-25 0,-6 2-20 0,6-2-20 0,0 0-21 0,-8 0-20 0,8 2-18 0,-5 1-20 0,-3 3-21 0,3 0-24 16,-3-1-20-16,2 1-22 0,-1 4-18 0,1-2-17 0,-1 4-11 0,-7-3-13 16,9 6-11-16,-8 0-7 0,7 0-5 0,-9 0-2 0,5 6-7 0,1-3-2 15,-3 9-2-15,-2-8-1 0,1 11 2 0,8-6 4 0,-9 7 2 0,1 2 1 0,8-3 4 16,-11 6 0-16,11-3 2 0,-8 1 1 0,7 7 3 0,-1-7 2 0,-6 0 0 16,7 5 4-16,6-3-1 0,-8-2 0 0,3 0 0 0,5 1 1 0,-8 1 1 15,8-8-1-15,0 2 0 0,0 5-1 0,0-6 1 0,8 0 1 16,-8-4-1-16,0 5 0 0,5-6 3 0,3 6 0 0,-2-6 3 0,-6 3 0 0,13-8 2 15,-13 7 4-15,13-7 2 0,-6 0 6 0,-1 1 1 0,8 0 6 0,-7-5 2 0,6 0 8 16,-8 0 2-16,9-5 7 0,-2 0 2 0,-6 1 4 0,8 0 3 0,-2-7 2 16,-3 1 1-16,1 1 2 0,-2-6-2 0,-1 6-3 0,7-6-2 0,-9-1 0 15,0 2-6-15,9 0-6 0,-7-6-6 0,-1-1-5 0,1 8-5 0,-1-8-8 0,7 3-6 16,-5-6-3-16,-3 3-5 0,3 2-2 0,-2 4-1 0,-6-4-4 0,5 4 0 16,2 1-2-16,-7-2-2 0,8 12 0 0,-8-7-3 0,0 7-4 0,0-1-8 15,0 5-3-15,0 0-2 0,0 0 1 0,0 0-1 0,0 0 3 0,0 5 0 16,0 5 0-16,0-1 2 0,0 3-1 0,-8-3 5 0,8 4-1 0,0 2 7 15,0 0 3-15,0 0 8 0,0 4 6 0,0-5 4 0,0 7 1 0,0-7 1 0,0 0-2 16,0 2-2-16,0-2 0 0,8 1-4 0,-8 1-7 0,0-7-2 0,6 6-5 16,-6-6 1-16,6 6-2 0,1-5 1 0,-2-1 0 0,2-3 2 0,2 3 1 0,-4-5 2 15,8 1 1-15,-8 1 2 0,9-3 3 0,-1 3 8 0,0-6 3 0,0 0 7 16,1 0 2-16,-1 0 0 0,6-6 1 0,-7 3-1 16,9-3 0-16,-10-3-1 0,10 3 1 0,-8-3 3 0,8 0 0 0,-10-1 2 15,2-5 2-15,2 6-2 0,-4-6 3 0,2 0 0 0,0 0 4 0,1-4 3 0,-9-2 1 0,3 7 3 16,5-9 1-16,-5-3-1 0,-3 7-2 0,0-11-2 0,-5 7-4 15,8-7-2-15,-2 6-3 0,-6-6-1 0,7 6 0 0,-7-6 4 0,0 7-1 0,0 2 3 16,0 1 3-16,0 1-3 0,0 4 1 0,0 0-4 0,-7 6-1 0,7 0-6 16,0 5-8-16,0-2-6 0,-6 6-3 0,6 0-4 0,0 0-2 0,-8 6-4 0,8-2-7 0,-5 5-2 15,0 0-6-15,-3 6-3 0,2 0-1 0,-1 4 3 0,-1 1 1 0,3 1 6 16,-1 2 9-16,-2 3 4 0,3-4 3 0,5 5 1 0,-8-5 2 0,8 9-2 16,-5-7 1-16,5 0 1 0,-8 6 0 0,8-12 1 0,0 7 0 0,0-1 2 15,0-3-1-15,0-2-3 0,0 2-7 0,0-7-4 0,0 5-6 0,8-4-6 0,-8 0-5 16,5-5-2-16,-5 3-3 0,8-2 1 0,-3-2 1 0,3 1-1 0,-2-5 5 15,-1 1 1-15,3-2 4 0,-1 0 4 0,-1-4 6 0,7 0 5 0,-8 0 9 16,3-4 9-16,5 0 5 0,-7-2 8 0,8 1 2 0,-7 1 4 0,5-8 6 16,-6 3 3-16,8 0 3 0,-7 0 3 0,6-1-2 0,-2-5 2 0,2 4 1 0,-6-2 1 15,7-2 0-15,-1 0 2 0,0-6 2 0,0 3 1 0,-7-2 2 0,7 0-1 16,0 2-3-16,-8-3 1 0,9 2-3 0,-7 0 1 16,6-7 2-16,-6 13 3 0,0-8 4 0,-2 6-1 0,-5 2 0 0,8-2-1 0,-8 5-1 0,0-1-6 15,6 8-11-15,-6-7-9 0,-6 5-8 0,6 5-10 0,-8-4-8 0,8 4-7 16,-5 0-6-16,-2 4-7 0,-5-4-5 0,4 9-5 0,-4-3-5 0,-2 3-6 0,1 0-5 15,0 3-1-15,-6 1 0 0,6 2 4 0,0-1 4 0,-1 2 4 16,-6-3 2-16,9 7 0 0,-2-4 3 0,-2 2 3 0,9-3-1 0,-7 1 4 0,1-2 1 16,5 0 5-16,-6 0 0 0,6 2 8 0,1-2 0 0,-2-4 4 0,8 5 1 0,-5-6 5 15,0 2-2-15,5-1 2 0,0 3 2 0,0-2 1 0,0-7 1 0,0 7 2 16,0-1-1-16,5-1 2 0,-5 0 1 0,5-3 3 0,3 3 2 16,-2-3 0-16,1 3 0 0,6-3 3 0,1 2-1 0,-2-3 0 0,0 0 0 0,3-1 0 15,4-4 0-15,-6 6-2 0,6 0 2 0,1-6-2 0,-1 0-2 0,7 0-1 16,-8 0-2-16,11 0 2 0,-10 0-2 0,7-6 0 0,1 6 0 0,-9-6 0 0,8 2-2 15,-7-1 2-15,8-4 1 0,-7 5 0 0,-1-7 3 0,2 1 1 0,-3 1 2 16,3-2 2-16,-3 1-3 0,1-3 0 0,-6 2 0 0,1-4-1 0,-2-4-1 0,2 4-1 16,-1-4-1-16,0 1 0 0,-7-3-1 0,1 1-1 0,-2-3-3 0,3-3-7 15,-8 3-7-15,6-3-2 0,-6 3-1 0,0-3-4 0,0-2 1 0,-6 3-3 16,6 5 2-16,-8-5-1 0,-4 7 1 0,6-1-5 0,0 4-2 0,-1 0-2 0,-6 4-2 16,6 2 0-16,-5-1 2 0,5 10 0 15,-7-3-1-15,1 3 1 0,8 3 2 0,-9 3-2 0,1 3 0 0,8 0 2 0,-11 6 2 0,11 6 0 0,-8-2 6 16,8-1 3-16,-11 7 6 0,11-1 6 0,-1 6 7 0,-7-6 7 0,5 5 6 15,1 1 1-15,2-6 6 0,5 0 5 0,-7 1 3 16,7-1 2-16,-5-3 0 0,5 3 0 0,0-5 0 0,0 2 0 16,5-8-5-16,-5 8-4 0,7-6-2 0,-2-2-6 0,2 1-5 0,1 2-7 0,-3-1-11 0,9-1-14 0,-9-4-13 0,11 5-19 15,-5-5-21-15,-4-1-23 0,7 0-23 0,-2 2-34 0,1-7-34 0,1 2-42 16,-2 3-38-16,-6-3-73 0,8-6-84 0,-2 4-67 0,-5-4-60 0,5 0-10 0,-4 0 9 0,5-4 27 16,-7-2 32-16,1 3 40 0,-2-9 40 0,9 3 49 0,-7-1 50 0,-1-4 53 15,-1 4 56-15,3-5 67 0,5 0 80 0</inkml:trace>
  <inkml:trace contextRef="#ctx0" brushRef="#br0" timeOffset="149059.18">31483 14488 0 0,'-7'21'40'0,"1"-3"159"0,-1-3 92 0,0 1 62 16,7-7 42-16,-7 0 31 16,7 1 24-16,-5-5 19 0,5-5 19 0,-7 6 18 0,7-6 16 0,0 0 24 0,0 0 22 0,-6 3-119 0,6-3-197 0,0 0-101 0,0 0-49 15,0 0-11-15,0 0 3 0,0 0 10 0,0 0 14 0,0 0 11 0,0 0 9 16,0 0 8-16,0 0 7 0,0 0-3 0,0-3-5 0,0-3-12 0,6 1-17 15,-6 1-17-15,7-2-17 0,-2 1-15 16,-5-3-19-16,7 3-9 0,0-5-13 0,6 4-10 0,-6-3-15 0,7 3-11 16,-4-3-16-16,3 4-16 0,3-5-17 0,-5 1-21 0,2 3-23 0,7-3-27 0,-6-1-34 0,4 5-38 0,1-4-43 0,2-1-47 15,-3 4-52-15,-2-3-89 0,0 3-105 0,5-3-52 0,-2 4-21 0,-4-3 9 0,4 2 22 16,-6-3 35-16,0-3 39 0,0 3 47 0,0 0 53 0,-7 0 54 0,7-6 59 0,-8 5 60 16,2-5 65-16,2 6 81 0,-4-6 85 0</inkml:trace>
  <inkml:trace contextRef="#ctx0" brushRef="#br0" timeOffset="149548.73">31873 14079 0 0,'-5'4'19'0,"-4"0"143"0,2-4 97 16,2 6 66-16,5-12 49 0,0 6 35 0,-6-4 29 0,6 0 26 0,6-6 24 0,-1 6 25 15,2-8 22-15,-7 8 21 0,0-7 21 0,0 7-106 0,0 4-177 0,0-5-113 16,0 5-78-16,0 0-41 0,0 0-23 0,0 0-7 0,0 0-1 0,0 0 4 16,9 5 6-1,-9-1 2-15,0 2 0 0,0 3 0 0,0 3 0 0,0 2-1 0,0-6-1 0,0 12 0 0,0-4-2 0,0 2 4 0,5 3 7 0,-5-2-1 0,0 0-2 16,0 7-7-16,0-8-10 0,0 7-6 0,0-1-7 0,0-5-5 0,0 7-3 15,0-3-3 1,0-3-5-16,0 5 1 0,7-7-4 0,-7 9 0 0,0-9-4 16,0 1-3-16,6 2-6 0,-6-3-3 0,0-3-6 0,6 1-1 0,-6-3-1 0,8 2-4 15,-8-4-1-15,0-2-2 0,0 1 1 0,7-5 1 0,-7-1 1 0,0 2 6 16,0-6 12-16,0 3 11 0,0-3 9 0,0 0 12 0,0 0 6 0,0 0 5 0,0 0 4 16,5-3 3-16,-5-3 4 0,0-3 5 0,0 5 3 0,0-8 2 0,0 3 6 15,0 0-1-15,0-6-6 0,0 6-3 0,0-7-5 0,-5 1-5 0,5-3-5 0,0 3-3 16,-7-6 1-16,7 3-6 0,-8-1-3 0,8-7-1 0,-6 7-4 0,6-6-4 15,0 1-8-15,-6-1-5 0,6 1-1 0,-7 0-5 0,7-1-1 0,0 1-2 16,0-6-1-16,-5 5 1 0,5-2 0 0,0 2 0 0,0-1 4 0,0-3-3 0,0 5 2 16,0 0-1-16,0 0 1 0,0 5 0 0,0-2 1 0,0 6-3 0,0 2-1 15,0-2-1-15,5 4 0 0,-5 1-5 0,7 1-2 0,-7 4-1 0,6 1-6 0,-6-2-1 16,6 3-3-16,2-3-2 0,-1 6-2 0,-2 0 2 0,1 0-2 0,7 6 1 16,-5-3-1-16,-3 3 1 0,9-2 6 0,-7 5 1 0,6 2-1 0,-7-2 5 0,1 0 1 15,-1 7 5-15,-1-1 3 0,-5 0 2 0,8 0 0 0,-8 4 4 0,0-1 3 0,0 3 1 16,0-2-1-16,-8 2 1 0,3-3-1 0,-1 1-6 0,-1 2-3 0,-6-3-5 15,7-3-7-15,-8 6-4 0,2-8-8 0,-1 2-8 0,-6 0-10 0,4 0-10 0,3-6-14 16,-9 6-14-16,9-5-15 0,-1 5-12 0,-1-6-14 0,2 1-11 0,0-1-9 16,5 2-12-16,-1-7-10 0,3 7-12 0,-2-7-9 0,0 5-11 0,7-3-12 15,0-2-12-15,-5-4-11 0,5 0-12 0,0 0-9 0,5 5-7 0,-5-5-7 0,0 0-15 16,7 0-14-16,0-5-9 0,-2 1-5 0,3 4 11 0,-1-6 20 0,5-3 24 16,-5 5 29-16,6-7 28 0,0 7 31 0,-2-7 28 0,5-2 30 0,2 3 27 0,-4-1 31 0</inkml:trace>
  <inkml:trace contextRef="#ctx0" brushRef="#br0" timeOffset="149754.14">32010 14186 0 0,'21'-21'16'0,"-11"7"79"0,4 1 50 0,7-8 40 0,-8 2 33 0,0 0 31 0,-2-2 30 0,2 1 32 0,3 2 34 0,-11-7 33 0,8 6 34 0,-8-2 15 0,9 3-1 0,-7-1-35 0,-1 4-55 0,-6-6-37 0,8 7-28 0,-3 4-11 0,-5-5-5 0,0 6-7 16,0-1-10-16,8 1-14 0,-8 4-16 0,0 1-20 0,0-2-23 0,0 6-22 0,0-6-25 15,0 6-23-15,0 0-21 0,0 0-18 0,0 0-13 0,-8 0-13 0,8 6-9 0,-5 0-8 16,5-2-4-16,-8 5-5 0,2 0-6 0,-1 6-1 0,1 0 0 0,-2 0 4 16,3 0 6-16,-3 3 4 0,3 7 3 0,0-4 1 0,5 3-1 15,-9 0-1-15,2 5-5 0,2-5-4 0,5 6-3 0,-8-6-6 0,8 1-6 0,0-1-8 0,-5 1-11 16,5-1-14-16,0-3-22 0,5-3-17 0,-5-3-18 0,0 4-22 0,8-4-25 15,-3 0-25-15,-5-6-27 0,7 7-26 0,2-7-26 0,-4 0-34 0,0 1-33 0,-5 1-38 16,8-8-39-16,-3 9-42 0,3-8-41 0,-2-4-2 0,1 5 17 0,-1-5 28 16,7 0 35-16,-5 0 37 0,-3-5 40 0,2 5 39 0,5-4 40 0,-5-2 45 0,1-3 46 15,4 3 49-15,-5 1 65 0</inkml:trace>
  <inkml:trace contextRef="#ctx0" brushRef="#br0" timeOffset="150290.96">32336 14299 57 0,'11'-10'138'0,"-3"-1"50"0,0 2 41 0,3-6 37 0,-4 5 36 0,-1-4 34 16,9-2 35-16,-10-2 33 0,1 3 34 0,2-4 29 0,-3-2 34 0,3 3-42 15,-1 2-87-15,-1-4-56 0,0 2-38 0,-1 2-22 0,-5-3-13 0,7 5-14 0,-7-2-13 16,8 1-16-16,-8 6-16 0,0 0-18 0,6 5-17 0,-6-8-17 0,0 9-19 0,0 3-20 15,0-6-23-15,0 6-18 0,0 0-15 0,-6 0-14 0,-2 0-13 0,8 0-9 16,-7 6-10-16,2-3-6 0,-1 4-3 0,0 2-5 0,-1-4 2 0,-1 5-2 16,-5 4 1-16,7-4 3 0,1 5 2 0,-2-2 5 0,-1 2 3 0,-5-3 0 15,7 2 0-15,1 0 3 0,-3 0 0 0,0 2 2 0,3-1 1 0,-1-6 2 0,-1 6 1 16,2-5-1-16,-4-1 0 0,4 0-1 0,-2 1 1 0,7 0-1 0,-6 0-2 0,1 0 1 16,5-5 1-16,-9 1 1 0,9 1-2 0,-7-1-1 0,7-1 1 0,0-1-4 15,-5 2 1-15,5-6-2 0,0 0-2 0,0 6 0 0,0-6-1 0,0 0 0 0,0 0 3 16,0 3 1-16,5-3 1 0,-5 6 1 0,0-6 1 0,7 0 0 0,2 5-1 15,-9-5 1-15,5 0-1 0,1 4 2 0,1-4 1 0,-2 6 1 16,4-6-1-16,-4 4-2 0,-5 1-2 0,7-1-4 0,-1 1-2 0,-1 1 2 0,3-2 0 0,0 7 0 16,-3-1-1-16,-5-1 2 0,6 0 3 0,1 0-1 0,-7 3 0 0,6-3 4 15,2 1 0-15,-8 4 4 0,7-4 2 0,-7-1 1 0,5 3-1 0,-5-3 1 0,6 0 1 16,-6 1 0-16,8-1 5 0,-3-3 1 0,-5 0 2 0,8-3-1 0,-1 3 5 0,-1-2 0 16,0 1 2-16,-1-5 0 0,2 4-1 0,1-4 2 0,-2 0 2 0,7 0-1 15,-8 0-1-15,3-4 0 0,5-1 2 0,-7 5-2 0,6-10 0 0,4 7-2 0,-11-3-1 16,9-4-5-16,-9-1-2 0,8 2-3 0,1 0-2 0,-1-7-1 0,-6 7 1 15,7-6 0-15,-4 2 0 0,-2-2 0 0,5 0-2 0,-7-6-1 0,1 3 1 0,-1 2-2 0,2-2-1 16,-3-6 1-16,2 3 2 0,-1-3 2 0,-6-1 3 0,5 1-1 0,-5-6 2 16,0 7-1-16,0-7-5 0,0 1-1 0,0-2-5 0,-5 3-1 0,5-2 2 15,-6 2 2-15,-1-2 1 0,7 5 4 0,-5 1 3 0,-3 6 1 0,8-3-1 0,-6 2 3 16,-1 4 0-16,7 6-1 0,-6-3-2 0,6 3-2 0,-8 5 0 0,8-1-3 0,-5 1-6 16,5 4 1-16,-8 4 1 0,3-4-2 15,5 5-2-15,-5 4 0 0,-4-5 1 0,4 11-1 0,5 1 1 0,-7-2 7 0,-1 5 4 0,3 2 5 0,-2 3 2 0,7 6 2 16,-7-2 7-16,2 2-3 0,5-2 2 0,-8 6-4 0,8-3-2 0,-5 2 1 0,5-3-2 15,0 0-1-15,0-2-5 0,0-4-5 0,0 6-5 0,0-5-2 0,5-5-6 0,-5 3-10 16,8-2-13-16,-3-3-17 0,2 3-16 0,0-2-21 0,-2-4-23 0,3 3-28 16,-8-6-27-16,7 3-30 0,-2-2-27 0,4-4-30 0,-4 2-31 0,-5-1-46 0,5-4-51 15,3 3-63-15,-8-5-62 0,5-4-22 0,-5 0 2 0,0 0 21 0,0 0 35 0,0 0 36 16,0-4 40-16,8-2 41 0,-8-3 44 0,0 3 45 0,0-3 45 0,0-1 55 0,0 1 59 0</inkml:trace>
  <inkml:trace contextRef="#ctx0" brushRef="#br0" timeOffset="150464.47">32655 14235 0 0,'-8'-5'11'0,"3"-5"129"0,5 0 87 0,-5 0 61 0,-4 6 48 0,4-6 44 0,-10 1 39 0,10-6 41 0,-2 4 45 0,0 1 40 0,2-3 40 0,-3 2 35 0,3 1 37 0,-3 5-86 0,2-4-150 0,6 3-93 0,-5-2-65 0,5 3-34 16,0 0-23-16,-7 1-17 15,7-3-21-15,0 2-21 0,0 1-28 0,7-1-26 0,-7-1-25 0,0 2-23 0,5-1-18 0,1 5-20 0,2-4-20 0,-3-1-17 0,3 5-16 16,4-4-24-16,0 4-24 0,-4 0-33 0,13 0-40 0,-11 4-45 0,11-4-53 0,-2 5-83 16,1-1-99-16,0 5-83 0,0-3-76 0,4-1-22 0,-3 4 3 0,-3-2 20 0,9-3 30 15,-6 6 41-15,-11-6 42 0,11 0 55 0,-8-4 58 0,1 0 63 0,-9 6 65 0,-5-6 82 16,0 0 83-16</inkml:trace>
  <inkml:trace contextRef="#ctx0" brushRef="#br0" timeOffset="151080.37">30030 15279 35 0,'5'-4'66'0,"-5"-1"16"0,0 0 13 0,0 5 18 16,0-4 23-16,0-2 29 0,0 2 35 0,0 4 27 0,0-5 30 0,0-5 9 15,0 4-3-15,0 3-11 0,9-3-18 0,-9 1-3 0,0 1 8 0,0-2 10 16,0 3 13-16,-9-3 1 0,9 2-8 0,0-7-12 0,0 7-20 0,0-2-12 16,0-3-10-16,-5 4-4 0,5 1-7 0,0-6-6 0,0 5-6 0,0-1-9 15,-6-3-6-15,6 3-11 0,0 2-10 0,0-1-14 0,-7-1-12 0,7 2-10 16,-6 1-16-16,6 3-11 0,-7-6-12 0,7 6-12 0,-6-5-12 0,-1 5-9 0,1 0-11 16,-2-4-8-16,3 4-8 0,-8 4-7 0,6-4-5 0,-5 0-2 0,-3 5-3 15,10 1 0-15,-9-3-3 0,1 7 2 0,0-5 0 0,0 5 2 0,-6-1 0 0,6 2 3 16,0 3 3-16,0-5 5 0,-6 6 4 0,4 6 5 0,3-8 4 0,0 7 5 15,-3-1 4-15,3 1 3 0,0-1 5 0,-2 2-1 0,1 3 1 0,-1 1 2 16,7-1 1-16,2 1 2 0,-1-1-1 0,-1 0-1 0,1 1-3 0,-2-1-5 0,8 4-6 16,0-4-3-16,0 6-5 0,0-5-7 0,8 5 0 0,-2-5-3 0,1 2-2 15,-1-3-7-15,-1 7-6 0,11-7-14 0,-5 1-15 0,1-1-15 0,4-3-22 0,1 1-23 16,3-1-21-16,-1-2-30 0,1-5-33 0,-1 1-36 0,8 0-41 0,-6-1-80 16,2 0-99-16,-2-2-65 0,-2-9-46 0,8 9-8 0,-7-8 17 0,-1-4 26 15,1 0 35-15,-7 0 40 0,7-4 40 0,-8-8 48 0,7 3 48 0,-6-6 53 0,-6 0 56 16,7-4 74-16,-1-1 89 0</inkml:trace>
  <inkml:trace contextRef="#ctx0" brushRef="#br0" timeOffset="152875.75">30454 15461 31 0,'0'-6'118'0,"5"3"50"0,-5-3 38 0,0 1 29 0,8 1 24 0,-8-2 23 0,5 1 23 16,-5 1 23-16,8-1 27 0,-8 1 25 0,0-2 25 0,0 2-36 0,6-2-72 16,-6 1-60-1,0 1-50-15,0-2-30 0,0 1-15 0,-6 1-5 0,6-1-2 0,0 1-3 0,0-2-6 0,0 3-7 0,0-3-11 0,-8 0-9 0,8 2-12 0,0 4-10 16,-5-5-12-16,5-1-8 0,-8 2-8 0,8-1-6 0,-5 5-6 0,5-4-6 16,-7-1-5-16,0 5-7 0,2 0-6 0,-2 0-3 0,-1-6-6 0,3 6-4 15,-3 6-2-15,-3-6-4 0,3 5 0 0,-5-5-1 0,7 4 3 0,-6 5 2 16,3-3 4-16,-3 3 5 15,1 3 8-15,-5-3 4 0,11 0 4 0,-8 6 2 0,-1-6 5 0,7 7 4 16,-4-3 4-16,3 2 3 0,3-1 4 0,-8 2 0 0,5-1 0 0,2-1-3 0,-1-1-5 0,1-1-5 0,6 1-8 0,-7-2-1 0,7 2-5 16,-6-1-4-16,6-3-4 0,0-5-4 0,0 7-3 0,0-2 0 0,0-5 1 15,6 2 2-15,-6 0 4 0,7-2 5 0,-7 1 8 0,6-5 8 0,1 0 7 0,-1 0 5 16,2 0 6-16,5-5 3 0,-8 1 5 0,9-2 2 0,-2-4 5 0,2 5 0 16,4-10-3-16,-2 6-1 0,2-7-5 0,1 3-3 0,-6-2-7 0,8-6-6 31,-2 8-8-31,1-7-6 0,-8 1-2 0,8-1-4 0,-7 1-3 0,5-6-2 0,-4 1-4 15,-1 6 2-15,1-9-1 0,-2 3-2 0,1-1 1 0,1-3-1 0,-7 4-1 0,4 0-2 16,-3-1 0-16,-3-5 2 0,3 0-3 0,-3 8 1 0,-5-9 1 0,8 2-1 16,-8-1 0-16,6 2-3 0,-6-2 0 0,0 5-2 0,0-5-4 0,0 8 2 15,0-5 1-15,-6 9 0 0,6-1-1 0,0 4-1 0,-8-4 0 0,8 8-3 16,-5 1-3-16,5 5-5 0,0-5-2 0,-8 10-8 0,8-5-3 0,-5 5-5 16,-3 5 1-16,8-5-1 0,-6 10 0 0,1 1-2 0,-2 4-2 0,-7 4-1 0,7-1 2 15,1 7 0-15,1-1 4 0,-11 6 5 0,11 1 5 0,-1 2 6 0,-1 1 7 0,2-1 2 16,5 2 1-16,-9 6 3 0,2-7 1 0,7-1 1 0,-5 1 3 0,5-4 0 15,0 4-2-15,0-4-1 0,0-2 1 0,0-4-4 0,0 1 0 0,5-1-2 16,-5 1-2-16,0-5 0 0,7-2-2 0,2-2-2 0,-9 2-4 0,5-3-2 16,2 1-5-16,-7-7-2 0,6 6-2 0,-1-6-1 0,4 0-1 0,-2 3-3 15,4-8 1-15,-4 1 1 0,-1-1-1 0,9 1-1 0,-10-5 2 0,9 0 2 16,-1 0 1-16,-8 0 6 0,9-5 4 0,-1 1 5 0,0-1 5 0,0 1 2 0,0-8 5 16,0 8 1-16,0-5 2 0,1-2 4 0,-2-2 3 0,0 1 2 0,3-1 1 15,-2-1 3-15,-2-1 1 0,2-1 2 0,-6-2-1 0,7 3-1 0,-8-4-1 16,1-2 2-16,-1 3-3 0,1-3 0 0,-1 2 0 0,1-1-2 0,-1 1 0 0,-6-5-2 15,8 5 3-15,-8-2 4 0,0 3 8 0,0 3 1 0,0-6 2 0,0 8 3 16,0 3-1-16,0-4 3 0,-8 2-4 0,8 3-2 0,-6 3-3 0,6-1-5 16,-7 1-5-16,7 6-7 0,-6-5-8 0,-1 5-8 0,1 0-12 0,-1 5-5 15,1-5-6-15,-1 6-5 0,0-3-2 0,0 7-1 0,-6-1-1 0,8 3 2 0,-9-3 1 16,9 6 6-16,-2-2 4 0,-7 8 5 0,8-6 6 0,-1 3 2 0,2 3 4 16,-9-2 1-16,7-1 2 0,1 3 0 0,-1-2 2 0,1 1 0 0,6-4 1 15,-8 2-1-15,3 1 1 0,5-4-1 0,-5 0 1 0,5 0-3 0,0-6 0 16,0 6 0-16,-8-5-3 0,8-1 1 0,0 0-2 0,8 2 2 0,-8-1-1 0,0-7 5 15,5 4 3-15,-5-2 3 0,5-1 4 0,-5 1 4 0,8-5 0 0,-2 4 1 0,1-4 5 16,6 0 0-16,-6-4 2 0,5 4 3 0,-5-5 5 0,5 1 2 16,3-1 2-16,-2-2 1 0,-2 4 3 0,2-7-3 0,-6-1 1 0,7 2 1 0,-1 5 0 0,0-11 1 15,-7 6 1-15,7-2 2 0,-5-4 1 0,5 2-1 0,-8-3 0 0,0 1-1 16,4 1-2-16,-4 1-5 0,2-3-8 0,-7-4 0 0,8 5-3 0,-8 2-2 16,5-3-3-16,-5 2 0 0,0-1-3 0,0 5-3 0,7 1-6 0,-7-2-5 15,0 7-10-15,0-2-6 0,0 6-8 0,0 0-4 0,0 0-2 0,0 0 0 16,-7 0-3-16,7 6 0 0,-5 3 1 0,5 0-2 0,-8 3-1 0,1 1 2 15,7 2 0-15,-5 6 6 0,-4-8 2 0,9 11 8 0,-5-3 7 0,5-2 5 0,0 1 0 16,-5-1 1-16,5 0 1 0,0-4 1 0,0 5-2 0,5-5 4 0,-5-2-1 0,0 2 1 16,5-6 2-16,4 3 4 0,-9-3 3 0,5 1 5 0,2-5 4 15,1-1 3-15,4 1 7 0,-5-1 1 0,-2-4 6 0,9 0 2 0,-1 0 5 0,-8 0 4 16,11-4 4-16,-4-1 3 0,-1 1 2 0,5-7 4 0,-5 7 1 0,2-5-1 16,2-6 2-16,-3 5 0 0,0-4 2 0,-4-1-2 0,5-4-3 15,-2-2-4-15,5 3-4 0,-11-3-3 0,1-3-7 0,6-1-4 16,-3-3-11-16,-2 4-4 0,-7-6-4 0,5-1-4 0,-5-2-3 0,6 3-7 0,-6-4-8 15,-6 0-4-15,6 0 3 0,0-4-4 0,-5 4 0 0,5-2 2 0,-7 2 2 0,-2 0 2 16,4 4 3-16,5 2 0 0,-7 4-5 0,1 3-1 0,6 3-7 0,-5 8-3 16,-4-5-5-16,9 9-3 0,-7 1-5 0,2 5-1 0,-1 0-1 0,-2 5-4 0,3 1-2 15,-3 3-2-15,1 7 0 0,2-2 4 0,-2 5-2 0,2 6 4 0,-2-1 6 0,-1 6 6 16,3-2 4-16,5 6 7 0,0 2 3 0,-8-3 2 0,8 1 1 0,0 2 2 16,8-3 0-16,-8-3-5 0,5 4-4 0,3-6-8 0,-8 2-11 0,7-1-15 15,5-3-17-15,-7 2-21 0,2-8-19 0,1 5-25 0,5-7-22 0,-7 7-31 16,-1-10-31-16,11 4-32 0,-11-5-31 0,1 2-42 0,6-1-49 0,-3-6-56 15,-2 6-61-15,-2-12-21 0,1 9-3 0,-6-8 18 0,7 1 29 0,-7-5 35 0,0 0 37 0,0 0 44 16,0 0 44-16,-7 0 44 0,7-9 45 0,-6 4 52 0,1-2 56 0</inkml:trace>
  <inkml:trace contextRef="#ctx0" brushRef="#br0" timeOffset="153025.71">31080 15413 95 0,'-7'-6'178'0,"7"-4"60"0,-8 1 50 0,3-2 47 0,-3 7 41 0,8-11 40 0,0 0 41 0,0 0 37 0,0 2 38 0,-6-2 33 0,6 6 33 0,0-7-65 0,0 6-120 0,0 0-80 0,0 1-61 0,0-1-40 0,0 1-31 0,6-2-28 0,-6 1-22 0,8 1-24 0,-8 0-24 16,5-1-24-16,3 4-20 0,-1-3-20 0,-2 4-19 0,2 1-17 0,-2-2-18 0,10 2-21 15,-2-1-22-15,-2-1-23 16,5 3-23-16,2 3-31 0,3-6-31 0,-10 6-35 0,15 0-39 0,-7 0-51 0,1 0-60 0,-1 6-83 0,8-6-91 0,-7 3-33 16,-7-3-3-16,6 6 20 0,2-1 29 0,-11-5 35 0,11 4 41 0,-7-4 43 0,-1 6 50 15,-1-6 50-15,-5 0 53 0,6 0 59 0,-6 0 66 0</inkml:trace>
  <inkml:trace contextRef="#ctx0" brushRef="#br0" timeOffset="153404">31555 15163 0 0,'-8'4'4'0,"2"-4"125"0,1 5 95 0,-3-5 67 16,8 0 50-1,-8 0 40-15,3 0 34 0,-3 0 33 0,8 0 35 0,0-9 34 0,0 4 33 0,-5-5 29 0,0 6 28 0,-4-7-84 0,4 8-147 0,-2-9-104 0,1 8-83 16,6-7-42-16,-7 7-23 0,0 1-11 16,0-8-7-16,7 7-11 0,-5-2-15 0,-2 0-14 0,7 2-16 0,-6-1-16 0,6 0-13 0,-8 5-10 0,2 0-7 0,6-4-7 15,-7 8-2-15,2-4-4 0,-4 5-3 0,4 0-5 0,0-1-4 0,-3 2-3 16,3 4-2-16,-3 1-2 0,0-4 2 0,3 4 2 0,5-1 3 0,-6 5 2 16,-1-6 0-1,7 6 3-15,-6 0 0 0,6 0 2 0,-8-2 4 0,8-3 0 0,-5 4 2 0,5 2 2 0,0-1 0 0,0-6 1 0,-7 0-3 0,7 6-2 0,0-5-3 16,7-4-2-1,-7 3-4-15,0-4 0 0,0 5-2 0,5-5 0 0,-5-1-1 0,0-4 0 0,8 6 0 0,-8-6 1 16,6 6 3-16,1-6 1 0,-1 0 5 0,-1-6 6 0,-5 6 6 0,8 0 4 0,5-6 8 0,-13 2 6 0,8-1 4 0,2-1 6 16,-10 2 8-16,9-1 5 0,-4-4 7 0,2 3 4 0,-1-4 2 0,2 7 3 15,-2-9-1-15,1 3 2 0,-2 0-3 0,-5-1 2 0,7 1-3 0,0-3-2 16,0-2 0-16,-1 4-4 0,1 1-7 0,-7 5-6 0,5-7-7 0,4 1-5 0,-4 5-10 16,-5 1-4-16,5 4-6 0,-5-5-6 15,0 5-3-15,0 0-5 0,0 5 1 0,8-5-5 0,-8 4-2 0,0 1-3 0,5 5-2 0,-5 1-5 0,0-1-6 0,0 3-11 16,0 1-9-16,-5 2-20 0,5-1-19 0,0-1-23 15,0 5-27-15,-8 2-29 0,8-2-36 0,-5 2-39 0,5-3-41 0,-5 1-65 0,5-4-72 0,0 4-62 0,-9-4-56 16,9 5-9-16,0-5 14 0,0-2 29 0,0 2 36 0,0 1 41 0,0-7 43 0,0 0 47 16,9-3 49-16,-9 3 51 15,0-4 53-15,5-1 61 0,-5 2 76 0</inkml:trace>
  <inkml:trace contextRef="#ctx0" brushRef="#br0" timeOffset="153577.07">31679 15574 0 0,'7'0'48'0,"-2"0"117"0,1 0 73 0,-1-6 58 31,3 6 49-31,0-6 45 0,4 2 42 0,-6 4 41 0,0-5 39 0,1 1 35 16,1-1 32-16,-3-1 12 0,2 6-4 0,-7 0-91 0,7-4-143 0,-7 4-87 0,5-5-58 16,-5 5-41-16,0 0-28 0,0 0-26 0,0 0-25 0,0 0-23 0,0 0-19 15,0 0-15-15,-5 5-14 0,5-5-8 0,-7 4-8 0,0-4-12 0,2 6-12 0,-3-1-16 16,1 4-15-16,-5-5-17 0,5 2-17 0,-6 4-22 0,5-5-22 0,-3 4-31 16,-1 1-37-16,-2-5-44 0,1 5-46 0,-1 0-64 0,2-5-64 0,6 4-59 15,-7-3-51-15,5 3-5 0,3-5 13 0,5 8 28 0,-7-9 33 0,7 3 37 0,0-6 42 16,0 5 47-16,0-1 48 0,7 2 53 0,-7-6 53 0,5 0 61 0,3 0 71 0</inkml:trace>
  <inkml:trace contextRef="#ctx0" brushRef="#br0" timeOffset="153893">32113 15236 4 0,'8'-15'126'0,"-3"6"89"0,2-6 65 0,2 6 48 0,-9-7 36 15,5 2 33-15,0 0 31 0,3 0 31 0,-8-7 29 0,5 8 26 16,-5-2 25-16,-5-1-18 0,5 2-42 0,0-1-104 0,0-1-141 0,-8 2-73 0,8 4-42 15,0-3-18-15,-5 2-6 0,5 1-7 0,-5 1-4 0,5-6-5 0,-9 11-7 0,9-7-7 16,0 8-3-16,-7-9-10 0,7 8-6 0,0 4-9 0,0-5-8 0,0 5-1 16,0 0-5-16,-5 5 0 0,-3-5-6 0,8 4-2 0,-5 8-6 0,-1-3-1 0,-2-4-6 15,3 9-1-15,-2-5-4 0,1 6 0 0,-2 0 2 0,2 0 3 0,-1 0 2 16,2 4 4-16,-9-4-1 0,9 3 1 0,-3-2-3 0,3 2 0 0,-11 3-3 16,11-1-2-16,-1-1 0 0,-7 0 0 0,6-4 0 0,1 4 1 0,-8 1-1 15,7-1 0-15,2 1-2 0,-3-4-2 0,3 3-2 0,-3-1-3 0,8-3-2 0,-6 0-5 0,6 0-8 16,0 0-10-16,0 0-12 0,0-5-14 0,6 3-16 0,-6-2-14 0,8-2-14 15,-3 0-13-15,8 1-13 0,-6 1-16 0,7-7-20 0,-1 5-22 0,0-3-23 0,6-1-18 16,-6-1-18-16,5 2-27 0,3-6-31 0,-1 0-34 0,0 0-30 0,4 0-28 16,-3-6-29-16,-3 6 2 0,9-4 15 0,-6-7 27 0,-2 8 32 0,-7-7 34 0,8-1 37 15,-1 1 34-15,-5 1 38 0,-1-6 44 0,-8 1 44 0,9 0 47 0,-7-1 62 0</inkml:trace>
  <inkml:trace contextRef="#ctx0" brushRef="#br0" timeOffset="154760.34">32315 15041 44 0,'-5'-14'125'0,"5"-2"48"0,0 1 36 16,-7 2 35-16,7-2 28 0,-6 4 33 0,6-4 31 0,0 7 30 0,-5-6 29 15,5 2 29-15,0 3 27 0,0 3-41 0,0-3-86 0,0 0-54 0,0 5-40 0,0-2-22 16,0 0-12-16,0 2-7 0,0-1-8 0,0-1-11 0,0 6-10 0,0-3-14 16,0 3-12-16,0-6-15 0,5 6-11 0,-5 0-12 0,0 0-7 0,0 0-12 0,6 0-11 15,1 0-10-15,-7 0-9 0,0 6-10 0,5-3-7 0,-5 3-7 0,9-1-5 0,-9-1-3 16,5 8 0-16,-5-3-2 0,7 0 4 0,-7 1-1 0,0 4 1 0,6-4 1 16,-6 5-2-16,0 0 0 0,5 0-1 0,-5 4 0 0,0-4 0 0,0 0-1 15,0 4 0-15,8-4-3 0,-8 3-1 0,0-2-4 0,0 2-2 0,0-3-3 0,0 6-2 16,-8-6 1-16,8 3 0 0,0-2-1 0,0 2-2 15,-5-3-2-15,5 6-5 0,0-8-2 0,0 2-6 0,-6 0-3 0,6 0-5 0,0 0-6 0,0-2-5 0,0-2-7 16,-7-1-4-16,7 5-8 0,0-6-5 0,0 0-7 0,0 1-1 0,0-5 2 16,0 5 3-16,0-4 4 0,0-2 8 0,0-4 5 0,0 5 10 0,0-5 10 15,0 0 13-15,0 0 10 0,0 0 10 0,0 0 7 0,0 0 6 0,7 0 7 0,-7 0 7 16,0-5 6-16,6 1 4 0,-6-2 3 0,5 2 3 0,-5-2 1 0,8 1 0 0,-8 1-4 16,0-7-2-16,8 7-4 0,-8-5 0 0,5 0-2 0,-5-3 0 0,6 3-1 15,-6-1 0-15,7 1-4 0,-7-6-7 0,6 6-4 0,2-7-5 0,-8 6-6 16,7-4-4-16,-2 5-3 0,-5-3-5 0,6-2-3 0,2 4-5 0,-8 1-2 15,5 5 0-15,-5-7-7 0,8 7-2 0,-8-2-6 0,7 1-4 0,-7 5-2 0,0 0-3 16,0 0 2-16,0 0-1 0,6 5 1 0,-6 1 1 0,0 4 3 0,0-1 2 0,6-3 2 16,-6 7 3-16,0-2 3 0,0 4 4 0,5-2 5 0,-5 2 5 0,0 0 4 15,0 0 3-15,0 0 0 0,0-2-2 0,0-2-2 0,7 5 1 0,-7-7 0 0,0 0-2 16,0 6 0-16,8-11 1 0,-8 7 1 0,6-1-1 0,-6-6-2 0,7 5-1 0,-1-4-2 16,-1 1-3-16,3-2 1 0,0-4 0 0,-3 5-2 0,1-5-2 0,1 0 2 15,7 0 1-15,-7 0 3 0,-2 0 2 0,9 0 2 0,-1-5 0 0,-8 1 3 0,9-2 5 16,-1 1 5-16,-6-4 4 0,7 5 4 0,-9-6 3 0,8-1 1 0,-8-4 6 0,9 6 3 15,-7-4-1-15,-1-3-3 0,2 1-2 0,-3 1-3 0,-5-5-2 0,7-2-3 16,-7 2-3-16,0-2 1 0,0 3-1 0,0-1 2 0,-7-7 6 0,7 3 2 16,0-3-1-16,-5 4 3 0,-3-5 0 0,2 3 4 0,6-4 6 0,-7 4 6 15,7-1 5-15,-6-1 3 0,-2 4 0 0,8 1 0 0,0 2 3 0,-5-2-2 0,5 6-8 0,0 2-4 16,0 4-6-16,0-3-7 0,0 9-7 0,0-3-9 0,0 6-12 0,0 0-9 0,0 0-10 16,0 0 1-16,0 0-3 0,0 6-1 0,0-3-5 0,0 9-2 0,0 1 0 15,0 2 4-15,0 0 4 0,0 4 4 0,0 1 3 0,0 5 8 0,0-6 9 0,5 5 8 16,-5 0 5-16,8-3 2 0,-8 3 1 0,6 0-1 0,1-4 1 0,-1 4-1 0,-6-3-3 15,8-3-2-15,-3 6 0 0,2-3-2 0,-1-2-1 0,-1-1-3 0,4-2-3 16,-2 3-7-16,-2 1-6 0,3-5-11 0,-3 4-4 0,9-4-9 0,-9 0-9 0,2 0-4 0,0-6-1 16,0 0 1-16,6 1-2 0,-8 1-1 0,4-7 1 0,-4 6-1 0,2-5 4 15,-1-5 9-15,-6 4 10 0,7-4 10 0,-1 0 7 0,2 0 9 0,-8-4 12 16,5-1 6-16,0 1 3 0,4-2 1 0,-9 2 0 0,5-7 3 0,-5 1 2 0,7 1 2 16,1 0 3-16,-8-6-4 0,5 5-4 0,-5-5 0 0,0 1-1 0,0-2 1 0,7-3-5 15,-7 5 4-15,0-5 3 0,0 4 2 0,0-6-2 0,0 3 1 0,0 2 3 16,0-2 0-16,0-3-3 0,0 6-1 0,-7-4-7 15,7 5 1-15,0-2-2 0,0 2 0 0,0 0-5 0,0 5-4 0,0-3-3 0,-5 3-6 0,5 4-3 0,0 1-9 0,0-2-8 16,-8 3-2-16,8 3-5 0,-7 3 0 0,2-3 0 0,5 6 2 0,-9-2-3 16,4 7 0-16,0-1 0 0,-3-1 3 0,2 0 1 0,-1 1 4 15,1 4 7-15,-1 2 7 0,7-5 7 0,-5 2 10 0,-4 2 6 0,9 0 6 0,0 0 4 0,0-6 1 16,-5 6 5-16,5-5 2 0,0 5 2 0,0-6 0 0,0 0 2 0,0 6-2 0,0-5-1 0,0-1-1 16,5 1 0-16,-5-5-3 0,0 4-6 0,9 3-3 0,-4-3-8 0,-5-5 0 15,7 7 2-15,-1-2-4 0,1-5-5 16,7 7 0-16,-9-1-1 0,9-4 0 0,-2 3-2 0,1-5-7 0,1 1-9 15,-1 4-7-15,0-3-12 0,-2-2-11 0,4 1-9 0,-2 1-17 0,-7-2-19 0,7 2-20 16,-5-2-21-16,-3 1-27 0,1-1-32 0,1 1-31 0,-1 1-31 0,2-6-53 0,-1 4-59 0,-7-4-76 0,5 5-81 0,-5-5-22 0,0 0 3 0,0 0 22 16,0 0 30-16,0 0 34 0,0 0 38 0,0 0 43 0,0 0 47 0,0-5 47 0,0 1 49 15,0-2 61-15,-5-3 66 0</inkml:trace>
  <inkml:trace contextRef="#ctx0" brushRef="#br0" timeOffset="154974.67">33169 15476 8 0,'0'10'144'0,"7"-1"104"0,-2-4 79 0,-5-1 61 0,0 2 48 0,9-6 44 0,-9 0 42 0,5 0 37 0,-5 0 33 16,7-6 32-16,-7 6 28 0,0 0-13 0,6 0-45 15,-6 0-120-15,0 0-161 0,0 0-94 0,5 0-61 0,-5 0-35 0,0 0-23 0,0 0-18 0,0 6-18 16,0-6-13-16,0 3-11 0,0 9-12 0,0-8-10 0,-5 1-10 0,-1 5-8 0,6-1-10 0,-7 0-12 0,2 3-18 0,-4-3-19 16,-3 0-23-16,6 6-23 0,-7-5-38 0,0 5-38 0,6-6-53 0,-5 10-58 15,-8-4-120-15,6 0-144 0,1 0-60 0,0 0-20 0,2 0 7 0,-4-2 20 0,2-2 33 0,2 2 42 31,-10-1 44-31,8-3 49 0,7-3 57 0,-14 3 59 0,6-5 68 0,1 1 72 0</inkml:trace>
  <inkml:trace contextRef="#ctx0" brushRef="#br0" timeOffset="156739.6">33313 14913 25 0,'0'-5'105'16,"0"1"43"-16,0-1 32 0,0-5 26 0,0 5 23 0,0 1 22 0,0-5 24 0,0 3 22 15,0 0 25-15,0 2 24 0,6-7 26 0,-6 8-32 0,0-3-63 0,0 2-45 0,0-1-38 0,0 1-16 16,5 4-10-16,-5-5-2 0,0-2 0 0,0 4-2 0,0-3-5 0,0 1-4 16,8 1-7-16,-8 4-7 0,0-6-9 0,0 6-8 0,0-4-9 0,0-1-7 0,0 5-8 15,0 0-3-15,0 0-5 0,0 0-4 0,8-4-5 0,-8 4-4 0,0 0-3 0,0 0-5 16,0 0-7-16,0 0-6 0,0 0-9 0,0 0-8 0,0 0-10 0,0 0-9 15,0 0-8-15,0 0-8 0,0 0-9 0,0 0-4 0,0 0 1 0,0 0 1 0,0 4 3 0,0 1 1 16,0 5-1-16,0-1 2 0,0 0 2 0,0 3 2 0,0 1 5 0,0 2 4 16,0 0 4-16,5 0 4 0,-5 4 6 0,0 2 0 0,0-3-5 0,0 1-3 0,8 7-8 15,-8-7-2-15,0 6-2 0,5-1 1 0,-5 0-2 0,5 0 1 0,-5-5-2 0,9 7 0 16,-9-3 2-16,5 3-4 0,2-3 0 0,-7-3-1 0,8 5 0 0,-3-7-2 0,2 7 0 16,0-5-5-16,-2-1-3 0,2 2-7 0,-1-8-9 0,2 7-8 0,-2 0-10 0,1-6-13 15,-2 1-11-15,4 0-12 0,-4 0-8 0,-5-2-15 0,5-2-13 0,3-1-13 0,-3 0-15 16,-5-5-16-16,8 4-18 0,-8-5-17 0,8 2-16 0,-8-1-27 0,0-1-34 0,0-4-55 15,0 0-63-15,0 0-39 0,0 0-21 0,0 0 5 0,0 0 16 16,0 0 24-16,0-9 29 0,-8 3 33 0,8-7 35 0,0 1 38 0,-8-1 38 0,3-7 46 0,5 5 51 0,-8-4 64 0,3-1 68 0</inkml:trace>
  <inkml:trace contextRef="#ctx0" brushRef="#br0" timeOffset="157118.57">33521 14801 0 0,'-7'0'2'0,"7"0"109"0,0 0 72 0,-6 0 47 0,6-5 32 0,-5 1 26 0,5-2 22 0,0 2 26 0,-8-1 28 0,8-4 27 0,0 3 28 0,-8 2 24 16,8-7 25-16,0 7-73 0,0-2-131 0,0 1-70 0,-5 1-39 0,5-1-14 0,0 1-1 15,0-5 2-15,0 2 6 0,-8 2-3 0,8 1-8 0,0-1-4 0,0-1-8 0,0 2-6 16,-5-1-4-16,5 1-4 0,0 4-5 0,0-5-5 0,0 5-6 0,0 0-2 0,0-4-8 15,0 4-5-15,0 0-9 0,0-6-4 0,0 6-6 0,0 0-10 0,5 0-6 16,-5 0-10-16,0 0-7 0,8 0-6 0,-8 6-5 0,5-6-6 0,3 4-2 0,0 1-4 0,-3 4-1 16,1-5 0-16,1 7-1 0,6 5 0 0,-7-3-3 0,7 7 0 0,0-1 4 15,8 1 1-15,-10 5 0 0,10-1 1 0,-3 4 0 0,-2 2 1 0,0 1-3 0,5-3-2 16,-8 7 2-16,8-7-3 0,-10 6-3 0,2-4-6 0,2 4-6 0,-10-4-6 0,2 3-10 16,0-2-12-16,-2 2-10 0,-5 1-16 0,0-4-13 0,0-2-19 0,-5 8-20 0,-2-8-20 15,0 6-26-15,-5-5-26 0,-1 2-29 0,-6-4-37 0,-2 4-39 0,-6-1-89 0,4-6-107 16,-5 1-36-16,-4-1-6 0,0 1 18 0,-8-7 25 15,6 2 32-15,-3-7 36 0,-2 3 37 0,5-1 42 0,-3-10 44 0,-3 4 48 0,8-9 53 0,-7 0 61 0</inkml:trace>
  <inkml:trace contextRef="#ctx0" brushRef="#br0" timeOffset="159566.44">28213 14038 0 0,'0'-4'6'16,"0"-1"120"-16,0-4 77 0,0 5 55 0,0-8 44 0,-5 3 40 0,5 0 38 0,0 3 37 15,-8-7 35-15,8 1 34 0,-6 9 34 0,6-8 33 0,0 7 30 0,0-2-78 16,-7 2-144-16,7-1-81 0,0 5-51 0,0 0-27 0,0 0-19 16,0 0-20-16,0 0-21 0,0-4-19 0,0 4-19 0,0 0-19 0,0 0-17 0,0 0-15 0,0 0-14 15,0 0-8-15,0 0-2 0,0 0-2 0,7 0-1 0,-7 4 2 0,0 1 5 16,6-1 3-16,-6 2 2 0,8-2 2 0,-8 7 6 0,5-1 3 0,-5-1 5 0,5 0 3 15,-5 6-2-15,9 0-3 0,-9 0-8 0,5-2-7 0,-5 7-6 0,7 1-5 16,-7-2-4-16,0 6-5 0,6-1-3 0,-6-6-5 0,0 7-6 16,7-1-18-16,-7 3-18 0,7 1-29 0,-7-4-32 0,7 0-35 0,-2 1-40 0,-5-1-50 15,8 6-58-15,-3-6-117 0,3 1-145 0,-2-1-71 0,-1 1-34 0,2-1-1 0,-7-5 15 16,9 2 29-16,-4-3 39 0,-5-3 47 0,6 6 50 0,-6-12 57 0,0 1 59 0,-6-1 67 16,6-3 72-16,-5-3 99 0,-4 3 105 0</inkml:trace>
  <inkml:trace contextRef="#ctx0" brushRef="#br0" timeOffset="160611.26">28310 16429 81 0,'9'0'192'0,"-4"0"71"0,-5-6 51 0,0 0 39 0,0 2 27 0,6-1 24 16,-6 0 20-16,7-5 20 0,-7 6 17 0,0-1 17 0,0-4 19 0,-7 2-62 15,7-2-109-15,0 4-96 0,0 5-96 0,0-4-44 0,0 4-22 0,0-6-9 16,0 6 1-16,0 0-3 0,0-5 0 0,0 5-5 0,0 0-1 0,0 0-9 16,0 0-10-16,0 0-15 0,0 0-14 0,0 0-11 0,0 0-10 0,0 0 0 15,0 0-2-15,0 5 5 0,0 1 2 0,0 3 4 0,0 0 3 0,0 3 2 16,0-3 4-16,0 5 4 0,0 6 5 0,0-5 7 0,0 4 5 0,0 6 3 0,7-7 1 16,-7 9-4-16,0-3-7 0,0-6-5 0,5 7-7 0,-5-1-3 0,8-3-3 15,-8-2 1-15,8 5 0 0,-3-3 2 0,1-8 4 0,1 1 1 0,-1 7 1 0,2-11 2 16,4 3 2-16,-6-2 2 0,7 4 1 0,0-11 4 0,1 7 2 15,-2-7 1-15,8 5 6 0,-8-9 6 0,9 6 6 0,-3-6 3 0,3 0 1 0,-1 0 4 16,-2-6 3-16,3 1 2 0,5-3 3 0,-8-3 3 0,9 1-3 0,-1 1 3 0,-7-6 2 16,7 0-2-16,0-4-1 0,-5 4-4 0,3-3-5 0,-3-9-2 0,-2 9-4 15,1-7-2-15,0 1-4 0,-8 0-3 0,1-7-3 0,6 7-3 0,-12-6-2 16,7 8-4-16,-1-8-7 0,-8 5-9 0,3-5-7 0,-2 2-13 0,-6 2-8 16,7 4-10-16,-7-5-12 0,0 5-8 0,0 1-9 0,0 2-8 0,0-2-10 15,0 6-7-15,0 1-12 0,0 6-17 0,-7-4-23 0,7 9-30 0,0-3-35 0,0 1-34 16,0 5-33-16,0 0-31 0,0 0-31 0,0 11-38 0,0-8-43 0,0 9-33 15,7-4-25-15,-7 6 1 0,6 1 17 0,-6 1 32 0,5-2 37 0,-5 5 47 0,8-3 49 0,-8 2 48 16,0-3 45-16,8 6 46 0,-8-8 42 0,5 2 48 0,2-1 61 0</inkml:trace>
  <inkml:trace contextRef="#ctx0" brushRef="#br0" timeOffset="161351.84">29445 16579 0 0,'5'15'36'0,"1"-10"151"0,-6-1 86 0,8-4 58 16,-8-4 40-16,0-1 34 0,5 1 27 0,-5-11 26 0,0-15 21 0,0 0 21 15,0 7 19-15,0 9 16 0,0-2 19 0,0 5-125 0,0-2-201 0,0 4-103 0,0 3-52 16,0-4-19-16,0 5-6 0,0-4-1 0,0 3 3 0,0 2-1 0,-5-1-2 16,5 5-1-16,0-4-5 0,-8 4-4 0,8-5-6 0,-6 5-8 0,6 0-11 0,-5 0-6 15,5 0-8-15,-7 0-6 0,-1 5-9 0,2-5-4 0,1 4-7 0,-3 1-2 16,3 5-3-16,-2-6 0 0,-2 6 1 0,-2 0 3 0,4 0 5 0,2 5 5 16,-4-6 2-16,4 6 2 0,-2 0 4 0,1-2 2 0,1 7-1 0,-3-4 3 15,0 2 2-15,3-3-2 0,-1 6 0 0,6-2 3 0,-8-1-2 0,8 3-1 16,-5-8 0-16,5 8 1 0,0 0-2 0,0-8 0 0,0 1 2 0,0 7 0 15,0-7 3-15,0 0 3 0,0 1 0 0,5-5 2 0,-5 5 2 0,8-6 2 16,-8 0 1-16,6 3 3 0,-1-3 1 0,3-3 3 0,0-2 6 0,-3 1 0 16,1-1 5-16,1-4 0 0,7 0 1 0,-2 0 0 0,-6-4 2 0,8-1 1 0,-2 1-1 15,7-2 2-15,-4-3 2 0,-4 3 5 0,2-3 3 0,8-2 6 0,-8-2 4 16,6 3 3-16,-6-5 7 0,0 4 2 0,0-2 4 0,0-2 1 16,1-1 2-16,-9-2-2 0,8-3 3 0,-5 2-3 0,-2 1-4 0,1-3-3 0,-2-3-7 0,3 0-6 15,-8-1-7-15,6 1-7 0,-6-6-8 0,0 6-7 0,0-7-4 0,0 9-5 16,-6-4-4-16,6-2-4 0,-8 3-2 0,3 1-1 15,-2-1 4-15,1 1-1 0,-2 3 2 0,2 2 0 0,-1 1 5 0,2-3 2 0,-3 6 3 16,2 2 1-16,1 1 0 0,-3 3-5 0,8 4-7 0,-7-5-8 0,7 5-12 0,-6 5-3 0,6 0-10 0,0 0-1 16,-8 5-1-16,8 1-2 0,0-2-3 0,-5 7-3 0,5 4-2 0,-5-2-1 15,5 2 1-15,-8 6 4 0,8-3 6 0,0 1 11 0,0 2 9 16,-6 3 8-16,6 1 6 0,0-1 3 0,0 1 1 0,0-1 0 0,6 0-1 0,-6 4 0 16,0-1-1-16,8-5 1 0,-8 5 1 0,5-3 0 0,0 0 3 0,3-5-2 15,-2 5 0-15,1-3-1 0,1-2-1 0,-3-1-1 0,1-3 0 0,7 0 1 16,-6 0 0-16,7 0 2 0,-8 0 3 0,6-5-1 0,2-1 3 0,-1-5 2 0,-1 7 1 15,2-7 3-15,-1 1 3 0,8 1 1 0,-10-6 1 0,2 0 5 0,7 0 1 0,-8 0 1 16,3-6 3-16,4 1 4 0,-6-5 1 0,0 5 4 0,0-4 4 16,6-1 2-16,-6-5 3 0,0 5 1 0,-5-4 0 0,4-5 1 0,0 4-1 15,-4-6-1-15,-1 3-3 0,5-7-3 0,-5 6-4 0,-2-5-7 0,3 0-3 0,-3-7-8 16,3 7-5-16,-2-6-5 0,1 6-7 0,-1-1-2 0,1-3-2 16,-7 4-4-16,6-2-3 0,1 4-1 0,-7-5 0 0,6 9 0 0,-6-7 1 0,5 6 3 15,-5 4 4-15,9-6 4 0,-9 12 1 0,0-4 0 0,0 1-2 0,7 3-5 16,-7 4-6-16,0 1-4 15,0 4-4-15,0 0-3 0,0 0-3 0,0 0 1 0,-7 4-1 0,7 1-4 0,0 1 0 0,-9 4-4 0,9-1 1 0,-5 6-1 16,5 0 2-16,-6 4 3 0,-1-1 5 0,1 3 5 0,6 3 3 16,-7-5 6-16,7 11 3 0,-6-6 2 0,-1 6-2 0,7-2 1 0,-6 3-3 0,6-1 2 0,0 3 0 15,-8-3 2-15,8 4 0 0,0-6 0 0,0 2 0 0,0-2 0 0,0 2-1 16,0 0-2-16,8-5 0 0,-8-1-3 0,0-5 0 0,6 7-4 0,1-13-8 16,-7 8-7-16,6-2-9 0,1-5-8 0,6 2-11 0,-7-1-13 0,8-6-17 0,-7 0-21 15,6 1-22-15,-2-5-28 0,2-1-27 0,0 1-31 0,8 1-32 0,-7-6-37 16,-4 0-36-16,11-6-60 0,-8 1-67 0,0 1-53 0,0-1-41 0,0-5-4 0,1 1 18 15,-1 0 31-15,0-3 37 0,-7 3 41 0,-1-6 44 0,-5 2 47 0,0-8 46 0,0 6 52 16,-5-9 54-16,-1 5 61 0,-7-5 78 0</inkml:trace>
  <inkml:trace contextRef="#ctx0" brushRef="#br0" timeOffset="161541.23">30035 16462 0 0,'-11'4'36'0,"-2"2"159"0,6-6 101 0,-6 6 72 0,-1-6 59 0,1 0 50 0,1 0 45 0,5-6 41 0,2 0 34 0,-10-3 28 16,10 3 25-16,5 3 17 0,-7-3 17 0,7 6-134 0,0 0-217 0,0 0-128 0,0 0-79 0,0 0-42 0,0 0-26 0,0-4-16 0,0 4-11 0,7 0-9 0,-2 4-6 0,3-4-2 0,-1 0 4 15,-2 0 0-15,9 6 6 0,-9-6 1 0,8 0 3 0,8 3-1 0,-8-3-1 0,6 0-10 16,2 6-13-16,3-6-22 0,-4 0-22 0,7 0-32 0,-3 0-36 0,5 5-46 16,-5-5-53-16,10 4-79 0,-8-4-94 0,0 6-104 0,-2-6-102 15,3 6-41-15,-6-2-5 0,2 1 15 0,-2-5 26 0,-2 0 34 0,-4 0 40 0,-3 0 50 0,0 0 52 16,1 0 62-16,1-5 65 0,-9 1 82 0,2-2 83 0</inkml:trace>
  <inkml:trace contextRef="#ctx0" brushRef="#br0" timeOffset="161731.44">30596 17025 0 0,'-6'28'69'0,"6"-3"179"0,0-7 104 0,-5-3 68 0,-2 1 50 0,7-7 34 0,-8 0 23 0,8-3 23 15,0-6 19-15,0 0 19 0,0 0 11 0,0-6 18 0,0 2 17 0,8 4-159 16,-1-5-256-16,-2 1-133 0,1-1-68 0,2 1-32 0,5-8-7 0,-8 8-2 0,9-7 8 16,-9 2 0-16,10 0 3 0,-1-7-4 0,-4 7-8 0,4 0-15 0,-1-1-18 15,1 1-23-15,5-3-27 0,-7 3-27 0,3 0-27 0,-2-2-40 0,-2 2-40 0,2-1-86 16,1 6-103-16,-1-7-64 15,0 2-39-15,0-1-3 0,0 5 16 0,0-5 28 0,5 1 32 0,-4 0 37 0,1-7 40 0,-3 2 42 0,8-2 47 0,-7 1 52 0,-2 1 56 16,5 1 78-16,-4-3 92 0</inkml:trace>
  <inkml:trace contextRef="#ctx0" brushRef="#br0" timeOffset="162062.97">31241 16500 0 0,'-6'6'57'0,"-1"-6"171"0,-6 0 98 0,7 0 68 15,-7-10 51-15,1 6 43 16,-9-6 38-16,10-6 35 0,-5-8 33 0,5-1 24 0,-2 7 26 0,-2 3 20 15,10-1 18-15,-2 7-151 0,2 4-248 0,-2 1-130 0,-1-2-71 0,8 6-37 16,-5-5-19-16,5 5-14 0,-8 0-10 0,2 5-13 0,6-5-6 0,-5 6-5 16,5-6 1-16,-8 4 2 0,0 1 3 0,3 4 6 0,-1-2 8 0,-1 2 8 15,7 0 9-15,-5 1 9 0,-4 4 9 0,9 2 7 0,-7-7 3 0,7 6 5 0,0 0 3 16,0 5 1-16,0-6 4 0,0 7 1 0,0-3-1 0,7 1-3 0,2 2-6 16,-4 3-3-16,2-6-7 0,-1 9-2 0,-1-9-8 0,11 1-5 0,-11 6-4 15,9-5-5-15,-1-1-4 0,-1 0-2 0,0 1-5 0,3 1-3 0,-2-8-3 16,-2 8-1-16,5-2 0 0,-5-1 1 0,1 3-1 0,4-2-2 0,-11 1 1 15,8-5-1-15,-7 4 1 0,2 0 2 0,-3 2 0 0,2-7-1 0,-1-1 0 0,-6 2-3 16,0 6-2-16,0-12-2 0,0 6-3 0,-6-5-5 0,-1 5 0 0,2-6-5 16,-3 1-6-16,2-5-2 0,-7 4-7 0,1-2-6 0,-2 2-7 0,1-4-12 15,-1-1-11-15,2 0-17 0,-2 1-21 0,1 1-19 0,1-6-19 0,5 0-22 16,-5 4-20-16,4-4-26 0,3 0-27 0,-3 0-52 0,2 0-57 0,6 0-81 0,0-4-90 16,0 4-28-16,0-11 4 0,6 7 24 0,2-5 33 0,-3 0 35 0,10-7 39 0,-10 5 39 15,7-2 43-15,3-2 46 0,-2-6 50 0,-2 3 62 0,10-1 68 0</inkml:trace>
  <inkml:trace contextRef="#ctx0" brushRef="#br0" timeOffset="163243.56">31555 16590 0 0,'0'9'35'0,"0"-5"158"0,-8 2 99 0,8-6 72 0,-6 4 57 15,1-4 46-15,-3 0 42 0,0-4 38 0,8-11 34 0,-5 6 32 16,-3-1 27-16,3 4 27 0,-9 1 24 0,9 5-122 0,5 0-209 0,-13 0-122 0,13 0-78 16,-7 5-42-16,0 1-27 0,0-2-18 0,2 2-14 0,5-1-13 0,-7-1-11 0,1 5-5 15,6-3-6-15,-8 3-1 0,8-4-6 0,0 5-2 0,-6 0-2 0,6 5-4 16,0-6 2-16,0 0-1 0,0 6 0 0,0 0 0 0,6-5 2 0,-6 4-2 15,8 2 2-15,-8-1-4 0,6-2-3 0,1 2-2 0,-2-4-3 0,2 4-2 16,0-7-2-16,0 3-1 0,-1 4 3 0,6-12-4 0,-3 9 0 0,1-8 1 16,-2 5-2-16,5-4 1 0,0-5-2 0,-7 4 4 0,7-4-1 0,0 0 4 15,1 0 1-15,-7 0 1 0,6-4 2 0,0-1-1 0,-2 5 1 0,5-9 1 0,-5 5 5 16,1-2 1-16,-3-3 2 0,3-3-1 0,-1 3 1 0,-3 0 0 0,0 0-5 16,-3-1-1-16,2-5-4 0,-1 0-2 0,-6 0-2 0,0 0-4 0,6-4 0 15,-12 4-4-15,6-3-2 0,0-3-2 0,-6 8-4 0,-1-8 1 0,2 1 1 16,-3 6 1-16,0 0 2 0,3-2-2 0,-1 1 0 0,1 6 3 0,-11 0-3 0,11 0 0 15,-2 2-2-15,-4 2-2 0,2 5 1 0,-3 0-3 0,6 5 5 0,-7 2-5 16,0-4-1-16,-1 8 1 0,7 2 1 0,-11 2 1 0,4 1 1 0,1-2 0 16,0 5 3-16,0 2 2 0,-1-2 4 0,2-1 2 0,-1 9 0 0,-1-9 4 0,9 7-1 15,-2-6 1-15,-7 5-1 0,8 2-1 0,6-7-2 0,-7 5-5 0,7-5-1 16,0 5-4-16,0-3-5 0,0-2-5 0,7 1-6 0,-7-1-5 0,14 0-7 16,-8 2-12-16,6-7-13 0,2-1-15 0,-1 2-17 0,8 1-14 0,-3-7-14 15,3 0-15-15,-2 2-17 0,6-7-17 0,-6 2-17 0,8-6-16 0,-1 6-15 0,1-12-16 16,-4 6-11-16,5-6-13 0,-9 2-13 0,8-1 3 0,-1-5 4 0,-8 1 19 0,3 0 24 15,-3-6 34-15,3 3 37 0,-1-1 39 0,-8-1 38 0,2-2 32 0,-1 1 37 16,-8-3 31-16,9 2 35 0,-7 2 36 0,-1-5 36 0,1-2 31 0,-7 6 29 0,6-3 19 16,-6-1 14-16,0-2 2 0,0 3 2 0,0-3-2 0,0 2-2 15,-6 0 0-15,6-2 2 0,-7 7-2 0,7-5-1 0,-6 4-2 0,6 0-3 0,-7 2-6 0,0-2-9 16,7 3-14-16,-7 3-15 0,2 0-17 0,5 3-20 0,-8 2-19 0,8-1-22 16,-5 1-19-16,5 4-17 0,0 4-17 0,-8-4-13 0,8 5-14 0,0-1-9 0,-6 6-7 15,6 0-5-15,0 0-5 0,-5 5-2 0,5-2 2 0,0 2-1 0,0 6 5 16,0-6 3-16,0 3 4 0,0-2 2 0,0 3 2 0,0-5-1 0,5 7 2 15,-5-6 0-15,0-2-1 0,6 8 0 0,-6-6 0 0,8-2-1 0,-8-4 1 0,5 6 0 16,-5-3 1-16,8-3-1 0,-8 0 1 0,0 1 1 16,5-1-1-16,-5-4 1 0,0 1 0 0,7-2 1 0,-7 2 0 0,0-2 5 0,7-4 3 0,-7 0 0 15,0 5 6-15,0-5 2 0,7 0 1 0,-7 0 3 0,0-5 0 0,6 5 0 0,-6-4 1 16,7 4 0-16,-7-6 1 0,6 2 0 0,1-7-1 0,-7 7-3 0,6-1-2 0,-1-5-5 16,-5 1-3-16,8 0-4 0,0-3-2 0,-3 9-1 0,3-13-2 0,-3 7-1 15,0 0-1-15,4-6-1 0,-4 3-1 0,2-2-1 0,-1 1 0 0,2 3 4 0,5-5 2 16,-8 4 5-16,3-2 2 0,-2 3 2 0,-1-1 4 0,3 1-1 0,-3 1 1 15,2 0 3-15,2 3 0 0,-4 3 2 0,0-3-6 0,-5 6 0 0,8-6-4 16,-8 6-6-16,0 0-3 0,0 6-2 0,5-6-3 0,-5 6-1 0,0 3-1 16,8-5-2-16,-8 5 0 0,0 2-3 0,0 4 0 0,0-1 1 0,0 0 2 0,0 1 4 15,0 1 0-15,0 2 2 0,0-3-1 0,0 6 1 0,6-8-1 0,-6 8-1 16,0-6 0-16,0 3 2 0,0-3-2 0,0 4-1 0,7-4 1 0,-7 0 0 0,6 0 0 16,2 0 0-16,-3-6 1 0,-5 4 0 0,8-1 0 0,-3-3 1 0,2 1-2 15,5-5 0-15,-5 4-1 0,1-5 1 0,4 2-1 0,-5-1 2 0,5-5 1 0,-3 0-1 16,2 0-1-16,1 0 1 0,2 0 1 0,-7-5 1 0,4 5 1 0,5-6 0 15,-11-3 3-15,8 5 0 0,1-5 4 0,-7 3 1 0,4-3-2 0,-3-3 3 16,5-1-1-16,-6 4 2 0,-1-6 0 0,5 0 4 0,-4 0 1 0,-7 0-4 16,8 0 2-16,-2-4 0 0,-6 4-1 0,7-3-2 0,-7-3 2 0,0 2 0 0,0-2 1 15,0 7 6-15,0-5 1 0,0 0 5 0,-7 4-2 0,7 0 3 0,0 0-3 16,-6 5 1-16,6 1-5 0,0 4-7 0,-8-5-8 0,8 7-7 16,0 3-3-16,-7 0-5 0,2 0-3 0,5 0-2 0,-6 3-4 0,0 3-4 0,-1 3-2 15,-1 0-2-15,3 1 0 0,-9 1 0 0,9 3 4 0,-2 0 7 0,-1 1 7 0,-5 1 5 16,7-3 2-16,1 1 4 0,-3 7 1 0,0-6 0 0,3-2-1 0,-1 8 1 15,6-6-2-15,-7-2 1 0,7 2-1 0,-5 0 0 0,5 0 0 0,0 0 0 16,0-6 0-16,0 0-3 0,5 3 1 0,-5-3 1 0,0 1-1 0,7-7 2 0,-7 3 4 16,6 0 3-16,-1-3-1 0,3 3-1 0,5-6 3 0,-7 0 0 0,7 0 1 15,2-6 1-15,-4 6-1 0,2-3 4 0,2-3 1 0,-3-3 0 0,8 3 1 16,-7-3-2-16,6 0-2 0,-6-7 1 0,5 7 1 0,-2-6 0 16,-5 0 4-16,10 0 0 0,-9 0 1 0,0-4 3 0,3 1-5 0,-1-3-16 0,-9 2 0 0,8-5 0 15,-8 0 0-15,3-1 0 0,-8 1 0 0,6-7 0 0,-6 4 0 0,7-4 0 0,-14-2 0 16,7-3 0-16,-6 8 0 0,6-6 0 0,-8-1 0 0,3 1 0 0,-8 4 0 0,8 1 0 15,-4 0 0-15,-3 4 0 0,4 1 0 0,-4 6 0 0,5-3 0 0,2 2 0 16,-8 4 0-16,5 5 0 0,2-1 0 16,1 2 0-16,5 5 0 0,-7-1 0 0,-2 1 0 0,9 4 0 0,-5 4 0 0,-2-4 0 0,1 5 0 0,1 4 0 0,-3 1 0 15,0-1 0-15,3 7 0 0,-1-2-7 0,-1 5-9 0,1 2 3 0,-2 3 3 16,8 1 6-16,-7 3 0 0,2 2 3 0,5-1 1 0,0 5-2 0,0 0 0 16,0 0-1-16,0 1-1 0,0-7-1 0,0 6-7 0,5 2-7 0,2-8-11 15,-7 2-11-15,8 0-19 0,5 0-17 0,-7-8-23 0,-1 5-24 0,11 1-29 0,-11-7-27 16,8 1-36-16,1 4-38 0,-7-7-34 0,4 5-37 0,2-3-54 0,0-8-64 15,1 8-64-15,-1-6-59 0,-1-6-11 0,-3 4 17 0,1-2 29 0,-2-1 37 0,5-4 44 0,-7-2 46 16,7 1 50-16,-5-5 50 0,-3-5 50 16,2 5 50-16,4-10 63 0,-2 4 69 0</inkml:trace>
  <inkml:trace contextRef="#ctx0" brushRef="#br0" timeOffset="163559.1">33000 16654 0 0,'-8'-11'8'0,"8"1"121"0,-5 0 74 0,5 0 48 0,0-4 38 0,-6 0 27 0,6-2 26 0,0 1 25 0,0 2 30 0,0-1 24 0,0-2 23 0,0 1 22 0,6 1 19 0,-6 4-86 16,0-5-144-16,0 6-74 0,0-1-34 0,5 1-11 0,-5-3 0 0,8 3 7 0,-8 0 6 0,0-1 1 0,8 5-2 0,-8 1 0 16,0-8-1-16,5 9 3 0,-5-3 1 0,0 1-4 0,0 5-7 0,6-4-8 15,-6 4-10-15,0-6-11 0,0 6-10 0,0 0-11 0,0 0-14 0,0 0-11 0,0 0-11 16,0 0-10-16,0 0-12 0,0 0-11 0,0 0-12 16,0 0-5-16,0 0-5 0,0 0-7 0,0 0-12 0,0 0-6 0,0 0-3 0,0 0 0 0,0 0 1 0,-6 6 4 15,1-6 1-15,5 4 7 0,-8 7 2 0,8-1 6 0,-8-1 8 0,3 0 5 0,-1 6 0 16,-1 0 7-16,1 4 4 0,-2 1 6 0,1 0-3 0,-4 4 3 0,3 0-3 15,3 0-1-15,-8 1-5 0,6 5-2 0,-5-6 3 0,4 4-5 0,-4 2-1 0,3 0-2 16,4 0-2-16,0-2-3 0,-9-3-5 0,7 5-3 0,1 0-6 0,-1-8-9 0,2 8-6 16,-4-5-8-16,9-1-8 0,0 0-15 0,-5 0-13 0,10-3-18 0,-5-2-18 15,9 2-17-15,-4-3-16 0,2-3-20 0,-1 5-19 0,7-11-26 0,-5 6-25 0,11-1-29 16,-7-4-33-16,1 1-66 0,6-3-83 0,-6 3-49 0,6-7-30 0,2 7 4 0,-3-8 18 0,3 4 28 16,-2-7 32-16,1 0 37 0,-1 0 40 0,-6-7 43 0,6 4 47 0,2-8 49 0,-8 7 53 15,8-7 69-15,-10 3 85 0</inkml:trace>
  <inkml:trace contextRef="#ctx0" brushRef="#br0" timeOffset="164048.24">33248 16721 3 0,'-7'-9'125'0,"0"0"94"0,2 3 72 15,5-3 55-15,-7-3 41 0,-2 3 40 0,9 3 38 0,0-1 37 0,0-4 32 0,-5 1 26 0,5 4 22 16,0 2-24-16,0-1-49 0,0 5-114 0,0 0-149 0,0 0-90 0,0 0-53 0,0 0-32 0,0 0-19 16,0 0-14-16,0 0-17 0,0 0-7 0,0 0-8 0,0 5 1 0,5 5 5 0,-5-4 2 15,0 3 5-15,0 1 5 0,0 4 7 0,0 2 3 0,9-1 4 0,-9-2 3 16,0 7 1-16,0-1 2 0,0 0-3 0,0 1-3 15,0 1-7-15,-9-2-7 0,9-1-6 16,0 3-7-16,0 4-1 0,-5-7-6 0,5 1-8 0,-6 1-7 0,6 0-6 16,0 4-6-16,-7-3-9 0,7-3-7 0,-5-3-8 0,5 6-8 0,-9-8-8 0,9 2-1 15,0 0-1-15,0 0-2 0,0-6-3 0,0 1 3 0,0-1 8 0,0-4 9 0,0 2 10 16,0-7 10-16,0 3 13 0,0-3 15 0,0 0 18 0,0 0 9 0,0 0 11 0,0 0 12 16,0 0 11-16,0 0 8 0,0 0 12 0,0-3 7 0,9-4 5 0,-9 2 3 15,0 1 4-15,5-7 1 0,-5 2-3 0,7 0-2 0,-7-1-1 0,0-5-3 0,6 5-1 16,-6-8-4-16,0 3-3 0,0-6-5 0,0 8-6 0,0-13-6 0,0 7-5 15,0 0-8-15,0-7-7 0,0 4-3 0,0-5-3 0,0 5-7 0,0-8-22 0,0 6-10 16,-6-7 0-16,6 3 0 0,0 2 0 0,0-2 0 0,0 3 0 0,0-4 0 16,0 4 0-16,0 1 0 0,0-1 0 0,0 7 0 0,0-3 0 0,0 2 0 0,6 4 0 15,-6 1 0-15,0 4 0 0,0 0-11 0,5-1-23 0,-5 8-1 0,0-3-1 16,0 2-7-16,9-1-5 0,-9 5 2 0,0 0 0 0,0 0 4 0,7 0 1 0,-7 0 1 16,5 5-1-16,-5-1 1 0,7 2 3 0,0 3 5 0,-2 0 3 0,3 3 3 0,-1 2 3 15,5 0 1-15,-5 0 6 0,-2 2-1 0,3-1-4 0,-3 3 0 0,3-2 1 0,-2 2-3 16,-6-3 2-16,0 0-6 0,0 0-1 0,0-2-1 0,0 2-3 0,-6 0 2 0,-2 0 2 15,3 0 3-15,-3 0 1 0,3 0 1 0,-2-5-1 0,-5 3-5 0,5 2-6 0,-6-4-5 16,-1 4-6-16,9-7-8 0,-11 6-8 0,5-2-11 0,-1-3-11 0,3 1-13 16,-3 4-14-16,6-4-19 0,-7-4-19 0,5 3-16 0,3 0-18 0,5 1-14 0,-7-5-17 15,7 5-26-15,0-5-30 0,0-1-45 0,0 1-51 0,7 1-45 0,-7-6-38 0,5 4-4 16,3-4 14-16,0 6 21 0,-3-12 33 0,8 6 30 0,-8-4 34 0,4 4 36 0,3-6 39 0,-6 1 43 16,8-4 48-16,-7-1 54 0,5 5 72 0</inkml:trace>
  <inkml:trace contextRef="#ctx0" brushRef="#br0" timeOffset="164237.31">33455 16599 0 0,'9'-9'20'0,"-4"4"140"0,-5-5 91 0,0 4 64 0,5-3 51 0,-5 0 44 0,0-1 39 0,0 5 39 0,0-11 36 0,8 7 34 0,-8-2 33 0,0 7 30 0,0 0 27 0,0-1-103 0,0 5-174 0,0-5-103 0,0 5-64 15,0 0-38-15,0 0-22 0,0 0-20 0,0 0-19 0,0 0-19 0,0 0-19 0,0 0-9 16,5 5-12-16,-5-5-6 0,0 5-2 0,0-1-4 0,8 6-6 0,-8-1-3 16,0 6-2-16,8 0-1 0,-8 0 0 0,0 4 2 0,5 1 3 0,-5-1 5 0,0 6 0 15,0-1-3-15,0 0-6 0,0 1-5 0,0-1-9 0,0 1-13 0,0 4-15 0,-5-4-16 16,5-1-18-16,-8 1-18 0,0-1-17 0,8-3-24 0,-5 1-22 0,-3-2-28 0,3 0-29 15,0 0-36-15,-4-2-42 0,4 3-46 0,-2-2-54 0,1-4-88 0,-2 4-100 0,2-4-32 16,-1 0 4-16,2-5 20 0,-2 4 29 0,0-4 37 0,2-5 41 0,-3 4 45 16,8-2 45-16,-7-4 54 0,7-3 55 0,0 0 62 0,-5 0 65 0</inkml:trace>
  <inkml:trace contextRef="#ctx0" brushRef="#br0" timeOffset="164473.34">33503 16810 0 0,'0'5'35'0,"0"-5"100"0,0 4 62 0,0 0 46 0,0-4 35 16,5 5 26-16,-5 1 22 0,0-6 22 0,0 0 21 0,0 3 23 0,0-3 24 0,6 0 4 15,-6 0-5-15,0 12-70 0,-6-9-109 0,6 3-64 16,0 0-42-16,0 3-21 0,-5 0-12 0,-3 1-9 0,8-4-2 0,-8 9-3 0,3-6-7 0,-3 0-5 0,3 1-13 16,0 4-8-16,-4 2-11 0,4-3-11 0,-2-2-10 0,-7 7-16 0,8-2-19 0,-6-1-31 15,5 0-30-15,-5 4-38 0,-3-5-38 0,1 5-72 0,4 2-84 0,-3-8-67 0,-3 7-61 16,-3-4-22-16,6-3-1 0,1 2 9 0,-7-4 16 0,6 4 29 0,-1-11 32 0,-7 5 42 0,10-3 45 15,-10-6 48-15,9 0 53 0,-7 0 66 0,6 0 79 0</inkml:trace>
  <inkml:trace contextRef="#ctx0" brushRef="#br0" timeOffset="165954.91">23908 14649 0 0,'0'16'10'0,"0"-7"125"0,0 6 74 0,0-10 56 0,0 4 44 0,0-2 36 15,0-7 30-15,0 0 25 0,0 0 19 0,0 0 17 0,0 0 16 0,0 0 11 0,0 0 12 16,0 0-97-16,0 0-161 0,0 0-89 0,0 0-48 0,0 0-31 0,0 0-20 0,0 0-9 16,0 0-6-16,0-7 1 0,0 7 1 0,0-5 7 0,-7 5 2 0,1 0 6 15,1 0 4-15,-4 0 2 0,-3-4 2 0,-1 4 2 0,-1 0 3 0,-4 0 0 16,-3-5 4-16,-3 5 1 0,-3 0 0 0,1-6 0 0,-8 6-3 0,2-4 0 16,-7-1-3-16,0 5-2 0,1-4 3 0,-8-1 1 0,1 1 2 0,-8 4 0 0,0-6-1 31,1 0 2-31,-7 3-2 0,-4 3-3 0,4-6-5 0,-8 6-4 0,3-6 1 15,-6 3-2-15,-3 3 0 0,6 0-1 0,-9-6 0 0,3 6-2 0,-4 0-7 16,-1-4 0-16,-7 4-1 0,0 0 0 0,7 0 4 0,-7 0 1 0,1-5 7 16,-1 5 1-16,-7 0 1 0,2 0 1 0,-2 0 3 0,0 0 2 0,2 0 0 0,-1 0 2 15,-7 0 1-15,1 0-1 0,-8 0 1 0,8 5-2 0,-9-5 0 0,4 0-2 16,-1 0-3-16,-8 0-2 0,5 0 4 0,-4 0 0 0,-1 0 1 0,-1 0-1 16,-4 0-3-16,5 0 2 0,-8 0 2 0,4 0-1 0,4 0-3 0,-6 4-1 15,-1-4-2-15,8 0 0 0,-6 0-1 0,3 0-1 0,3 0-2 0,-1 0-2 0,1 0-3 16,-1 0 0-16,8 0-1 0,-3-4-2 0,2 4-1 0,6 0-4 0,1-5 1 15,-1 5-1-15,0-4-3 0,6 4 0 0,2-6-2 0,7 6 0 0,-9-6-1 16,7 3-2-16,1-3-1 0,-3 1 0 0,11 1-6 0,-9-2-2 16,7 1 0-16,-1 1 0 0,2 0 0 0,-2-1 0 0,8-1 0 0,-8-4 0 0,8 5 0 15,-8 1 0-15,8-2 0 0,0 1 0 0,-3 1 0 0,3-1 0 0,8 1 0 16,-8-5 0-16,-3 3 0 0,8 0 0 0,-4 2 0 0,6-1 0 0,-3 5 0 16,2-6 0-16,-1 2 0 0,8 4 0 0,-7-5 0 0,6 5 0 0,1 0 0 0,-7-4 0 15,6 4 0-15,-1 0 0 0,3 4 0 0,-1-4 0 0,0 0 0 16,-2 5 0-16,1-1 0 0,1 2 0 0,-2-6 0 0,4 9 0 0,-4-3 0 15,-6 0 0-15,8-3 0 0,0 7 0 0,-8-5 0 0,8 4 0 0,1-3 0 16,-3-2 0-16,1 7-2 0,1-7-5 0,-2 7 4 0,9-7-4 0,-1 0-2 16,7 1-3-16,-8 1 1 0,8-2-5 0,-2-4 0 0,10 5 0 0,3-5-6 0,2 0-4 15,-1 6-4-15,14-6-6 0,0 0-10 0,-2 0-13 0,14 0-13 0,-5 0-22 16,5 0-20-16,7-6-23 0,0 6-28 0,0 0-29 0,0 0-31 0,0 0-30 16,0 0-25-16,0 0-32 0,0 0-30 0,0 0-38 0,0 0-40 0,0 6-52 0,7-6-54 15,-7 3-6-15,7-3 20 0,-2 6 33 0,-5-6 38 0,7 0 43 0,1 0 43 0,-3 0 45 16,-5-6 43-16,8 6 46 0,-2-3 45 0,-6-8 50 0,5 7 58 0</inkml:trace>
  <inkml:trace contextRef="#ctx0" brushRef="#br0" timeOffset="166286.53">14055 14205 0 0,'6'-5'27'0,"0"5"146"0,-6-4 87 16,7 4 60-16,-2-6 45 0,-5 2 40 0,0-1 38 0,0-4 34 0,7-1 35 0,2 4 31 0,-4-3 28 0,-10 0 27 0,5-1 24 0,0-1-115 0,-9 7-189 0,9-2-105 0,0 1-62 0,-7 1-29 0,7-1-17 0,0-1-16 15,-5 6-16-15,5-4-17 0,-7 4-17 0,7-4-14 0,-6 4-12 0,0 0-7 0,-2 0-12 16,1 4-5-16,2-4-4 0,-9 4-2 0,9 2-2 0,-8 3 0 0,-8 2-1 16,8-1 3-16,-6-1 0 0,0 6 4 0,-1-6 4 0,1 7 0 0,-2-2 4 0,3 5 3 15,-9-4 0-15,6 0 4 0,-3-2 0 0,4 8 2 0,-7-6 1 0,8 0 2 16,-6 3 1-16,6-2 6 0,-8-1 2 0,6 3 4 0,-2-3 5 16,2 0 4-16,2 4 3 0,-1-4 2 0,1 0 3 0,-2 4 0 0,3-4 1 0,-3 0 1 15,10 0 0-15,-5-6-1 0,-2 6-2 0,4 0-3 0,2-5-5 0,6 3-6 16,-8-2-1-16,7-2-9 0,2 6-1 0,-3-5-6 0,2 5-2 0,1-6-1 15,5 12-1-15,0-8-1 0,0 2-4 0,0 6 0 0,5-3-1 0,1 6 1 0,2-3 1 16,4 2-5-16,2 7-8 0,-1-6-10 0,6 6-13 0,-1-6-19 0,9 6-21 16,1-7-30-16,4 3-37 0,-1-3-49 0,9 3-53 0,0-3-121 0,-1-3-151 0,5 1-66 15,2-8-21-15,7 2 4 0,-9-6 20 0,9-3 28 0,-1-1 35 16,1-5 38-16,-2-5 45 0,0-1 52 0,9-13 57 0,-9 4 65 0,9-15 72 0</inkml:trace>
  <inkml:trace contextRef="#ctx0" brushRef="#br0" timeOffset="167140.7">28128 9966 0 0,'-7'0'17'0,"7"0"132"0,-5 0 74 0,5 0 53 0,-8-6 40 0,2 2 32 0,1-1 34 16,5 1 28-16,-8-1 29 0,3-5 28 0,-2 4 24 0,7 1 23 0,-9-5 25 0,9 6-98 0,0 4-164 16,0-5-85-16,0 5-40 0,0 0-19 0,0 0-11 0,0 0-9 0,0 0-12 15,0 0-6-15,0 0-8 16,0 0-7-16,0 0-5 0,0 0-6 0,0 0-8 0,0 0-6 0,0 0-8 0,0 0-9 0,0 0-8 0,0 0-1 0,0 0-1 0,0 0 3 15,0 0 6-15,0 0 0 0,0 0 2 0,0 5 1 0,0-1 0 16,0 6 3-16,0-5-1 0,0 4 5 0,0 3 6 0,0-3 3 0,0 1 3 0,0 4 2 16,0-4-1-16,0 5-4 0,9 4-7 0,-9-5-3 0,0 7-1 0,0-2-2 0,-9 0 0 15,9 5-3-15,0 0-4 0,0 7-4 0,-5-1-4 0,5-2-5 16,-6 2-2-16,6 3-2 0,-7 1-2 0,2 6-3 16,-3-1 0-16,0 0-1 0,3 5-4 0,-8-5 0 0,7 6-2 0,-7 4-2 0,-1-1-1 0,2 1 1 0,-1 0-1 31,-1 3 0-31,-6-3 0 0,1 11-3 0,5-7-1 0,-4-5 0 0,-3 12 0 15,3-7 0-15,-8 7 0 0,7-2-1 0,-2 0 1 0,-5 2 0 0,7-2 0 16,-2 6 0-16,-2-6 0 0,-4 6 1 0,1-6-1 0,7 5 1 0,-10-4 2 16,6 5-2-16,-4-6-1 0,1 2-1 0,0-2 1 0,-1 4 0 0,1-2-1 15,8-2-1-15,-9 0 1 0,1-4 0 0,7 0-2 0,-8 5 0 0,7-11 2 16,1 7-1-16,-7-7 0 0,8 1 2 0,-9-5-1 0,6 1 0 0,3-2-1 16,-8-4 1-16,7 0 0 0,-1 1-4 0,-7-6-3 0,8-1-5 0,-2 3-1 15,3-8-7-15,-8 2-3 0,12-2-7 0,-4-3-5 0,-3-1-4 0,3-3-5 0,4-3-9 16,-7 3-8-16,8-2-9 0,3-4-11 0,-4-6-11 0,-1 0-11 0,3 3-15 15,5-3-14-15,-6-5-20 0,8 1-16 0,-9-5-18 0,9 4-23 0,-2-4-17 16,-2-4-20-16,-1 4-37 0,10-5-41 0,-13 1-60 0,5-1-62 0,0-5-36 16,8 0-20-16,-5 0 8 0,-1-4 26 0,6 0 31 0,-7-2 34 0,7 1 38 0,0-3 39 15,0-3 41-15,0 2 41 0,0 1 52 0,7-9 55 0,-7 5 63 0,0-5 72 0</inkml:trace>
  <inkml:trace contextRef="#ctx0" brushRef="#br0" timeOffset="167440.2">26870 12638 0 0,'0'9'47'0,"-5"0"162"0,5-3 91 0,-8 0 63 0,3-6 48 0,5 3 42 0,-5-3 38 0,5-3 33 0,0-3 33 0,0 0 29 16,0 2 24-16,-9-1 27 0,9 5 24 0,0 0-134 0,0-6-222 0,0 6-112 15,0 0-58-15,0 0-29 0,0-3-11 0,0 3-14 0,0 0-14 0,0-6-10 16,0 6-11-16,0 0-9 0,0 0-8 0,0 0-6 0,0 0-6 0,0 0-7 0,0 0-5 16,9 6-4-16,-9-6-2 0,0 3 0 0,0 3-2 0,5-1 2 0,-5-1 2 15,0 8 0-15,0-9 3 0,5 9 3 0,-5 1 3 0,0-4 1 0,0 6 2 16,-5 0 0-16,5 4 0 0,0-4-2 0,-5 5-2 0,5-1 0 15,-9 5-1-15,4-5-3 0,5 2 0 0,-7 3-1 0,-1-5-4 0,8 2 0 0,-5-2-3 0,5 1 0 16,0-5-4-16,0 0-1 0,0-2 1 0,0-4 2 0,5 3 2 0,-5-3 4 16,8 1 5-16,-1-5 1 0,7-1 5 0,-4-4 1 0,3 0 3 0,8 0 2 15,5-4 0-15,-6-5 1 0,11-3-1 0,3 3-6 0,5-6-13 0,-2-3-22 16,4-7-22-16,3 5-44 0,3-9-49 0,0 5-78 0,-3-12-91 0,2 8-128 16,-7-7-141-16,7-3-57 0,0 4-19 0,-9-11 7 0,3 0 14 0,-1-3 29 0,-7-1 37 15,2-4 42-15,-2-7 49 0,-6 2 62 0,-7 0 67 0,-4-9 84 0,-4 3 89 0</inkml:trace>
  <inkml:trace contextRef="#ctx0" brushRef="#br0" timeOffset="168076.01">27823 5175 93 0,'0'-11'156'0,"-8"-4"38"0,8 5 33 0,-7-4 27 0,7 0 28 0,-5-1 24 0,5-5 27 0,0 7 27 0,0-8 30 0,0 0 28 0,0 2 26 0,0 1-64 15,5-3-119-15,-5 3-49 0,7-3-18 0,1 2-6 0,-2 1 2 0,7-3-1 0,-8 2-3 16,3 4-5-16,5 0-3 0,-7 0-10 0,6 2-11 0,-3 1-10 0,-4-2-8 16,8 10-11-16,-7-6-7 0,1 5-13 0,1 5-11 0,-3-4-12 0,9 4-10 15,-9 0-7-15,3 4-10 0,4 1-3 0,-5-1-7 0,5 6-6 0,-4 0-5 0,5 6-4 16,-2-3-2-16,5 2-2 0,-4 6-2 0,-1-3 0 0,5 6-3 15,-3-3-2-15,6 2-3 0,-7 3-2 0,2 2-3 0,4-4-2 0,-4 1-2 0,-1 5-1 16,8-2-3-16,-11 2 2 0,4 0-3 0,6 0-4 0,-6-2-3 0,-1 6-6 16,0-4-6-16,-2-2-14 0,5 8-13 0,-11-8-19 0,1 7-25 0,6-1-32 0,-4-6-35 15,-8 8-46 1,0-3-48-16,0 1-111 0,0 0-134 0,0 5-69 0,0-5-34 0,-8 2-3 0,3-8 16 0,-2 2 25 0,1-2 32 0,6-2 43 0,-5-7 42 0,-4 0 52 16,2 2 55-16,7-8 62 15,-5-2 66-15,5-2 94 0,0 0 101 0</inkml:trace>
  <inkml:trace contextRef="#ctx0" brushRef="#br0" timeOffset="177891.74">11161 13687 93 0,'-12'-5'155'0,"6"5"35"0,-7-4 26 0,0-2 16 0,7 3 14 0,-1-8 11 0,7 7 11 0,0-6 10 16,-6-1 11-16,6 7 11 15,-7-5 11-15,-1 3-71 0,8 1-119 0,-5 1-56 0,5-1-22 0,-7 5-7 0,7-4 2 0,0 4 6 0,0 0 10 0,-7-6 9 16,7 6 9-16,0 0 9 0,0 0 9 0,0 0 3 0,-5-6 3 0,5 6 0 15,-8 0 0 1,8 0-2-16,-5 0-2 0,5 0-3 0,-8 0-4 0,8 0-3 0,-6 0-2 0,1 6-7 0,5-6-5 0,-7 0-8 0,7 0-6 0,-8 6-7 16,8-6-6-16,-6 0-6 0,6 4-5 0,-7-4-5 0,1 5-4 0,6-5-6 0,-5 4-1 15,-3 1-4-15,8 1 0 0,-8-2-2 0,3 1 2 0,-1 5 1 16,-1-1 1-16,2 1 3 0,-11 1 1 0,11-2 2 0,-1 0 2 0,-7 7 2 0,5-2 3 16,-4 0 3-16,0 0 7 0,4 2-2 0,-4 2 1 0,-2 3 0 0,1 3-3 0,0-5-1 15,0 11-3-15,-6-6 0 0,6 6-2 0,-1 5-3 16,-6-8 1-16,9 9-4 0,-9 4-2 0,0-7-4 0,8 7-3 0,-7-1-3 15,4-6-1-15,-4 5-1 0,5-2-2 0,2 3 0 0,-1-5-1 0,-1 0 2 0,1-1-2 0,8 3-1 16,-9-2 0-16,9-1 1 0,-2 3-1 0,-2-8 1 0,4 6 1 0,0 2 1 0,5-3 4 16,-8 1 2-16,8 0 7 0,0 0 4 0,-5 1 4 0,5-1 6 0,5 0 9 15,-5 1 6-15,0-1 7 0,0 0 3 0,8 0-1 0,-3-5 3 0,0 5 5 0,4-3 0 16,-2-3 1-16,4 2-2 0,-3 3-2 0,5-3-1 0,6-2-3 16,-6-3-4-16,-1 5-4 0,7 0-4 0,2-2-5 0,-2 2-3 0,7-6 1 0,-5 6-2 15,3-2-6-15,5 2-3 0,-6-2-2 0,11-3-5 0,-8 5-1 0,6 0-6 16,8-5-4-16,-8-1-3 0,7 0-4 0,-5 0-1 0,3-5-1 0,10 2-2 15,-9-2-1-15,9-10 3 0,-10 6 0 0,10-9 1 0,-7 3 0 0,4-3 0 0,1-6 1 16,-5 0 0-16,5 0-1 0,-6 0 3 0,6-12 1 0,2 9-1 0,0-9 1 0,-10 3 1 16,9-4 2-16,0-2-1 0,0-1 0 0,-7-4 0 0,5 2 2 0,-4-2 2 15,-1-4 5 1,1 3 3-16,0-3 6 0,-1 0 2 0,-7-6 2 0,7 5 1 16,0-3 3-16,1 4-2 0,-8-10-1 0,7 4 1 0,0-3-3 0,-2-3 0 15,3 2-1-15,-8 1-2 0,7-2-5 0,0 2-1 0,-7-6-5 0,2 3-1 0,-1-1-4 16,-8-3 0-16,9 1-3 0,-10-1-1 0,3 1 1 0,-1-4 1 0,-7 3 2 15,7-5 1-15,-5 2 1 0,-2 0 3 0,1 4 2 0,-7-6 2 0,-2 2 1 16,5-2 3-16,-5 7 6 0,-4-7 2 0,-2 2 1 0,4 3 5 0,-9-5 2 16,0 8 1-16,-9-8-2 0,4 0-1 0,-2 7-3 0,-4-7-1 0,-5 3-4 15,-2-2-3-15,4 3-6 0,-5-2-4 0,-6 0-6 0,-2-3-6 0,1 8-2 0,0-2-6 16,-6-3-6-16,-7 3-2 0,7 7-4 0,-15-7-2 0,2 7-3 16,-1-1-1-16,0 1-6 0,-7 2-1 0,2 1-3 0,-9 2-2 0,10 7-1 15,-10-3-4-15,-3 6-6 0,3 2-1 0,1 1-2 0,-4 1-4 0,-3 4-5 0,1 0-4 16,-1 5-9-16,1-4-9 0,0 9-11 0,-1-6-9 0,3 12-10 0,-3-6-8 15,1 9-9-15,7-4-6 0,-8 5-10 0,1 5-6 0,6 0-10 0,-6 3-12 16,7 3-16-16,5-2-15 0,-5 6-13 0,6-1-30 0,-1 6-39 0,7-2-73 0,2 2-84 0,-3 0-29 16,7 4 0-16,1-1 14 0,2 1 22 0,-3 2 26 0,6-2 28 0,2-1 36 15,1-2 37-15,-1-4 40 0,5 9 40 0,-6-13 53 0,6 7 62 0</inkml:trace>
  <inkml:trace contextRef="#ctx0" brushRef="#br0" timeOffset="180421.07">11156 14275 84 0,'-7'-6'157'0,"7"0"48"0,-6 2 38 0,1-7 33 0,-3 11 28 0,0-7 25 15,8 1 26-15,8 1 20 0,-8 1 25 0,-8-8 20 0,8 12 22 0,0-4-65 16,-5-1-112-16,5 0-67 0,0 1-41 15,0 4-23-15,0-6-17 0,0 6-9 0,0 0-10 0,0-4-7 0,-6-1-4 0,6 1-5 0,0-1-3 0,0-2-5 16,0 4-4-16,6-8-6 0,-6 7-5 0,0-2-7 0,0 3-4 0,5-7-2 16,-5 5-3-16,8-5-1 0,0-1-1 0,3 2-3 0,-4-1-3 15,7 1-4-15,-2 0-7 0,2-3-1 0,-1-3-4 0,6 6-2 0,-6 0-3 0,8-1 1 0,-3 0-3 16,1-1-2-16,2 8 1 0,-3-7-3 0,1 5-2 0,1 1-2 0,-1-1 0 16,2-2-1-16,-8 7 0 0,6-3-2 0,-6 3-1 0,0 0-3 0,0 3 0 15,-7-3-2-15,1 7 1 0,6-2 2 0,-5-1 1 0,-8-4 4 0,5 9 1 0,-5-3 4 16,6-3 2-16,-6 8 4 0,0-1 0 0,0 0 6 0,-6 4-1 0,6 1 5 15,-5 1 0-15,-3 2 1 0,1 1 2 0,1-4-3 0,-1 6-3 0,-4-3-3 16,-5 7-2-16,5-6-3 0,-1-5-1 0,-2 7-3 0,7-2-4 0,-7-4-3 0,1 0 0 16,1 4-3-16,0-5-1 0,4 2-1 0,-4-7-4 0,3 6-2 0,4-6-2 15,0 0-2-15,-3 3-3 0,3-3-3 0,5-3-2 0,0 2-2 0,-8-3-3 16,8 0-2 0,0-1-2-16,0-4-2 0,0 6-1 0,0-6 0 0,0 0 0 0,8 6 4 0,-8-6 2 0,0 3 5 0,0-3 9 0,5 0 7 0,3 6 13 15,-8-6 9-15,5 0 11 0,0 0 5 16,4 6 7-16,-4-6 6 0,2 0 4 0,1 0 6 0,4 4 4 0,-5-4 4 0,5 0 1 0,-6 0-2 0,8 5-2 0,-2-5-9 15,2 0-6-15,-1 4-9 0,-8-4-6 0,11 5-5 0,-5-1-4 0,2 2-1 16,-6-1-4-16,6-1-3 0,1 2-5 0,-9 0-1 0,8 3-5 0,-5-5-1 0,-2 5-1 16,6 2 0-16,-4-7 2 0,-2 7-1 15,-6-1 3-15,6-1 2 0,1 0 4 0,-7 1 1 0,0 1 3 0,5-2 2 0,-5 1 2 0,0-1 3 0,-5 0 3 0,5 3 3 16,-7-3 4-16,7 1 1 0,-6-1 2 0,0 0 0 0,-2 2 2 16,-4-2-1-16,6 1 1 0,-7 0-5 0,0-1 0 0,-1 2-3 0,1-2-1 0,0 1-4 15,-5 1-1-15,-3-2-2 0,3 1-3 0,-3-1-4 0,1-3-3 0,1 4-4 31,-1-1-2-31,-1-4-3 0,3 5-1 0,-8-7-1 0,7 3-1 0,1-1-1 0,4-1-1 16,-6 2 0-16,6 0 0 0,-4-6 1 0,10 0-4 0,-5 4-3 0,-1-4-5 16,9 0-8-16,-2 0-11 0,1 0-10 0,6 0-14 0,0 0-17 0,0-4-19 15,0 4-24-15,-5 0-26 0,5 0-32 0,5-6-37 0,-5-4-32 0,0 5-35 0,6-1-54 16,-6-3-62-16,7 0-67 0,-2 5-68 0,4-8-15 0,-4 3 10 0,8 0 24 16,-5-6 32-16,5 6 39 0,-1-1 44 0,-5-5 45 0,6 0 48 0,-1 0 49 15,2 0 48-15,-9 0 61 0,8-3 67 0</inkml:trace>
  <inkml:trace contextRef="#ctx0" brushRef="#br0" timeOffset="184029.39">5230 11563 73 0,'-8'4'138'0,"2"1"33"0,0 1 25 0,6-2 22 0,-7-4 21 0,2 0 20 0,5 0 20 16,0 0 22-16,0-4 17 0,-8 4 20 0,8-6 21 0,-8 6-59 0,8-5-105 0,0 5-48 16,-5-4-17-16,5-1-1 0,0 5 4 0,-6-4 6 0,6-2 2 0,-7 0 1 15,7 3 0 1,0-7 1-16,-6 5 0 0,6-1-1 0,0-3-6 0,-8 5-2 0,8-1-7 0,0-5-8 0,-5 4-9 0,5-3-12 0,0 3-12 0,0-3-12 15,0 5-11-15,5-1-10 0,-5-5-11 0,0 4-8 0,8-3-11 0,-8 4-5 16,6-5-8-16,1 5-3 0,-1 1-2 0,-1-5-3 0,3 3 3 0,0-4 0 16,-3 5 1-16,8 1 0 15,-7-2 3-15,9 1 0 0,-4 1 0 0,2-1-1 0,7 5-1 0,-8 0 1 16,9-4-1-16,-8 8-1 0,8-4-2 0,-3 5-3 0,-4-1-1 0,4 1-1 0,3 5-3 0,-2 1 0 0,-6-1 0 16,8 3 0-16,-11 2 3 0,3 5 0 0,1-5 0 0,-1 4 1 0,-5 6 2 0,-3-1 0 15,8 0 3-15,-6 0 1 0,-7 0 0 0,7 1-1 0,-7-1 1 0,5 1-1 0,-5-1 1 0,0 1-1 16,0-5-1-16,0 5 1 0,0-6-2 0,0-1 0 0,0-3-1 0,0 0 1 15,-5 4-1-15,5-7 2 0,0 2 0 0,-7-4 0 0,7-1 2 0,-7 0 4 16,7 1-1-16,-5-4 3 0,5 3 3 0,-8-4-1 0,8-1 3 0,-5 2 3 0,5-2 3 16,0-4 2-1,-8 0 3-15,8 5 6 0,0-5 8 0,0 0 6 0,0 0 9 0,0 0 4 0,0 0 6 0,-6 0 0 0,6 0 0 0,0-5-2 0,0 1-3 0,-7-2 2 16,7 2-2-16,0-5-1 0,0-2 0 0,0 1-5 0,-6 1-8 16,6-6-7-16,0 0-9 0,0-4-9 0,0 0-9 0,0 5-4 0,0-11 0 15,6 5-1 1,-6 0-2-16,7-4-4 0,-7 0-1 0,6 0-6 0,2 0-5 0,-3-1-4 0,3 1-2 0,4-1-4 0,-5 1-3 0,-2-1-9 0,10 5-14 0,-3 1-20 15,-5-2-23-15,5 3-21 0,2 2-26 0,-8 7-30 0,6-6-33 16,2 10-31-16,-1 1-30 0,-8-2-56 16,11 3-60-16,-5 3-79 0,-4 3-81 0,7-3-19 0,-2 6 8 0,-6-2 27 0,7 7 33 0,-5-7 40 0,-3 7 41 0,3-2 45 0,-2-5 47 15,-1 7 46-15,2-7 48 0,-7 1 60 0,8 5 66 0</inkml:trace>
  <inkml:trace contextRef="#ctx0" brushRef="#br0" timeOffset="184771.14">6057 11616 0 0,'7'5'28'0,"6"1"142"0,-7-2 75 0,-1-4 50 0,3 5 36 0,-3-5 28 0,-5-5 20 0,7 1 19 0,0 4 18 0,0-6 18 0,-7-3 19 0,6 4 24 0,1-6 24 0,-7 2-106 0,5 0-177 0,-5 3-82 0,8-3-29 0,-8 0-7 15,0 3 3-15,6-3 8 0,-6 3 10 0,0-3 6 0,-6 3 6 0,6 2-3 16,0-1-4-16,-8 1-12 0,8-1-15 0,-5-2-12 0,-2 4-15 0,1-3-14 16,-1 3-16-16,-7 3-12 0,9-6-16 0,-8 6-11 0,-1 0-10 0,2 0-5 15,-2 6-6-15,1-3-2 0,-6 3-1 0,-1 4 2 0,6-1 0 0,-5-4 2 16,7 10 0-16,-8-5 0 0,8-1-3 0,-9 6 0 0,10-6-2 0,-5 6 1 0,4 1-3 15,6-7 1-15,-7 6 0 0,5-2-2 0,3 2 0 0,-1-4 1 0,-1 2-1 16,1 2-1-16,6 1-1 0,-8-7 2 0,8 6-1 0,-7-1 2 0,7-3 0 16,0 3 2-16,0-4 0 0,0 4 4 0,0-4 0 0,0-1 1 0,7 2 0 15,1-1 2-15,-8-1-1 0,6 0 2 0,1 1 4 0,-1 1 2 0,-1-7 0 16,3 6 4-16,5-5 2 0,0-1 4 0,-8 7 1 0,11-11 2 0,-5 4 1 0,10-4 4 16,-9 0-1-16,8 0 6 0,-8 0 0 0,7-4 3 0,2-2 1 0,-2 1 7 15,1 1 1-15,0-5 2 0,0-1 2 0,-1-1 4 0,0 1 7 0,1 1 4 16,-7 0 7-16,6-1 1 0,-6-1 4 0,0-4 0 0,1 6 5 0,-2 0 0 15,-4-6 1-15,-3 6 2 0,2-2-1 0,0-3 0 0,-7 4 2 0,5 1-8 0,-5-6-6 16,0 4-9-16,-5-2-5 0,5 3-6 0,-7-4-4 0,7-2-5 0,-7 7-6 16,2-6-4-16,-3 6-6 0,1-3-6 0,2 3-4 0,-4-1-7 0,4 5-5 0,5-4-4 15,-5 9-7-15,-3-4-7 0,8 4-10 0,0 0-4 0,0 0-2 0,-6 0 1 16,6 4-1-16,0 5 1 0,0-4-1 0,0 10 2 0,0-6 1 0,0 7 1 16,0-1 3-16,0-2 2 0,0 8 7 0,0-6 5 0,6 3 8 0,-6-2 3 15,8-2 3-15,-8 1-2 0,5-2 0 0,0 3 2 0,4-7-1 0,-9 2 1 0,5-2 1 16,2-5 0-16,1 8 2 0,-3-9 4 0,2 3 2 0,0-1 5 0,-2-5 4 0,3 4 6 15,-3-4 6-15,3 0 7 0,3 0 6 0,-4-4 4 0,7-1 7 0,-7-1 3 16,4 3 4-16,5-3 2 0,-5-4 1 0,-4 1 3 0,7-2-2 0,-2-2-1 16,0 1-2-16,3-1 0 0,-2-2-3 0,-2 1-2 0,4-7-2 0,-3 8 1 15,0-8 1-15,4 6 1 0,-11-4-2 0,8 1 2 0,-8-3-1 0,4-3 3 16,-4 5 1-16,2-6 0 0,-1 4-2 0,-6-3-1 0,5 0-1 0,-5 5-5 16,0-5-3-16,9-1-7 0,-9 1-2 0,-9 0-3 0,9-1-6 0,0 1-3 15,-5 3-4-15,-1-3-4 0,6 5-3 0,-7-1-1 0,2 1-1 0,5 4 1 16,-9 0-3-16,9 2-1 0,-5 3 1 0,-2-1-3 0,7 1-2 0,-6 5-7 0,6 1-8 15,0-1-9-15,0 5-8 0,0 0-8 0,0 0-5 0,-5 5-2 0,5-5-1 16,-8 9 2-16,8 1 3 0,-8 1-3 0,3 3-1 0,5 6 3 0,-7-1 3 16,1 5 4-16,0 1 7 0,-2-1 9 0,1 6 11 0,2-6 6 0,-1 4 3 0,6 2 1 15,-8-5-2-15,3 5 2 0,5-6-2 0,0 4 2 0,0-4-2 0,0 1 1 16,0-1 1-16,0 1-1 0,0-1 1 0,0 1 0 0,5-5 1 0,-5 5 0 16,0-7 0-16,8 3 1 0,-8-6-1 0,6 4 0 0,-6-5 1 0,5 2 1 15,-5-3 1-15,7-2-2 0,1 2-1 0,-8-1-5 16,6-3-8-16,0 0-11 0,1 1-11 0,-7-1-14 0,5-4-13 0,3 5-18 0,0-4-13 0,-8-1-29 0,5-1-32 15,1 2-24-15,1-2-24 0,-7 1-17 0,5-5-16 0,4 4-25 0,-9-4-27 16,5 0-52-16,-5 0-54 0,0 0-48 0,7 0-32 0,-7-4-1 0,0-1 17 16,0 1 32-16,0-6 42 0,0 5 35 0,0-4 35 0,-7-7 33 0,2 7 36 0,-4-6 42 0,4 6 46 15,-2-7 59-15,1 2 76 0</inkml:trace>
  <inkml:trace contextRef="#ctx0" brushRef="#br0" timeOffset="185166.02">6212 11329 93 0,'7'-6'163'0,"-7"-3"46"0,0 3 39 0,0-3 37 0,0 5 38 0,0-1 34 0,-7-5 37 0,7 4 32 15,0 3 31-15,-5-3 29 0,5 0 30 0,0 2-64 0,-9-1-112 0,9 0-61 0,0 5-28 16,0-4-16-16,-5-2-10 0,5 2-13 0,0-1-13 0,0 5-16 0,0-4-16 0,0 4-14 16,0-6-12-16,0 6-18 0,0 0-14 0,0 0-20 0,0 0-17 0,0 0-21 15,0 0-20-15,0 0-17 0,0 0-18 0,0 0-11 0,0 0-10 0,0 6-4 16,0-2-4-16,0 1-2 0,5 5 0 0,-5-1 1 0,0 6 4 0,9 0 6 15,-9 4 4-15,5 2 8 0,-5 3 9 0,7 4 6 0,-7-4 5 0,8 6-4 0,-8 0-12 16,5 4-19-16,-5-6-22 0,0 8-26 0,7-8-27 0,-7 2-36 0,0-2-39 16,0 2-49-16,0 0-49 0,0-6-103 0,0 0-122 0,0 1-54 0,0-1-16 15,0-5 6-15,0 2 26 0,0-3 32 0,0 3 37 0,-7-2 43 0,7-4 46 0,-5-5 49 16,5 4 55-16,-8-4 58 0,1-6 62 0</inkml:trace>
  <inkml:trace contextRef="#ctx0" brushRef="#br0" timeOffset="185939.8">6278 11539 4 0,'-6'0'104'0,"-2"0"70"15,8 0 50-15,-5-6 41 0,-3 6 32 0,8-4 32 0,-5-1 30 0,5 5 28 0,-7-6 29 16,7 2 28-16,0-1 27 0,-7 5-18 0,7-4-44 0,0 4-74 0,0 0-95 15,0 0-46-15,0 0-28 0,0 0-16 0,0-5-13 0,0 5-13 0,0 0-15 0,0-7-15 16,0 7-19-16,7 0-16 0,-7 0-13 0,0-3-12 0,7 3-11 0,-7 0-7 16,5 0-8-16,3-6-7 0,5 6-5 0,-7 0-5 0,6-3-1 0,2 3 2 15,-1 0 2-15,8-6 2 0,-3 6 2 0,-4 0-12 0,4 0-20 16,3-6-27-16,3 6-35 0,-3 0-35 0,-3 0-37 0,3 6-69 0,-3-6-82 0,9 0-77 16,-6 0-74-16,-2 0-26 0,6 6-6 0,-6-6 9 0,2 0 17 0,-2 0 32 0,-6-6 39 15,5 6 44-15,-4-6 49 0,-7-3 49 0,6 5 51 0,-7-7 68 0,2-2 74 0</inkml:trace>
  <inkml:trace contextRef="#ctx0" brushRef="#br0" timeOffset="186399.04">6746 11700 1 0,'-5'0'68'0,"-3"0"42"0,2 0 28 0,6 0 25 16,-7 0 24-16,1 0 25 0,-1 0 27 0,7-6 25 0,-5 6 27 0,5 0 20 0,0 0 23 0,-9 0-20 15,9 0-44-15,0 0-34 0,0 0-28 0,0 0-13 0,0 0 0 0,0 0-1 16,0 0-2-16,0 0-10 0,0 0-7 0,0 0-9 0,0 0-8 0,0 0-6 16,0 0-7-16,0 0-6 0,0 0-7 0,0 0-8 0,0 0-9 0,0 0-11 0,0 0-10 15,0 0-12-15,0 0-9 0,0 0-10 0,0 0-11 0,0 0-7 0,0-5-7 16,0 5-9-16,0 0-6 0,0 0-6 0,0 0-4 0,0-4-6 0,0 4-5 16,9 0-5-16,-9-6-5 0,5 6-1 0,-5 0-1 0,0 0-2 0,7-3-1 0,-7 3 2 15,6 0-1-15,1-6 3 0,-7 6-1 0,6 0 1 0,2 0 0 0,-3 0-7 16,2 0-7-16,-1-4-13 0,8 4-13 0,-7 0-17 0,-2 4-18 0,9-4-20 15,-9 0-25-15,8 0-24 0,3 6-26 0,-5-6-48 0,2 3-57 0,-6 3-79 0,6-6-85 16,1 4-28-16,-1 1-1 0,0 1 16 0,-2-6 27 0,4 3 30 0,-9-3 33 16,0 0 38-16,6 0 39 0,-12 0 40 0,8 0 42 0,0-3 55 0,-8-3 63 0</inkml:trace>
  <inkml:trace contextRef="#ctx0" brushRef="#br0" timeOffset="186839.86">7020 11329 91 0,'-5'-6'165'0,"-11"3"45"0,11-9 32 0,-1 8 28 0,6-5 23 0,-5 4 25 16,-3-5 25-16,0 4 23 0,8-3 26 0,-5 3 21 0,5 2 21 0,0-1-72 15,-7 0-124-15,7 5-73 0,0 0-46 0,0 0-21 0,0 0-11 0,0-4-5 16,0 4-3-16,0-6-5 0,0 2-7 0,0 4-7 0,0-5-12 0,7 1-3 16,-7 4-6-16,0-6-1 0,0 6-2 0,0-6 1 0,0 3 2 0,0 3 1 15,0 0-1-15,0 0-2 0,0 0-2 0,0-6-4 0,0 6-3 0,0 0-2 0,5 0-3 16,-5 0-2-16,0-5-2 0,0 5-3 0,0 0 0 0,0 0-4 0,0 0-1 16,8 0-1-16,-8-4-2 0,0 4-2 0,8 0-1 0,-8 0 0 0,0 0-2 15,0 0 0-15,5 0 0 0,-5 0 1 16,0 0 2-16,6 0 1 0,-6 0 0 0,0 0 2 0,5 0-1 0,3 0 3 0,-8 0-3 0,8 4 3 0,-8-4 1 0,5 0-3 15,-5 0 3-15,7 0 0 16,-1 5-1-16,-6-5-2 0,6 0-2 0,-6 6 0 0,7-6-1 0,-7 0 0 0,0 0-1 0,0 0 1 0,0 0 0 0,0 0 1 16,0 0 1-16,0 0 1 0,0 0-2 0,0 0 0 0,0 0 1 0,0 0-2 15,0 0-4-15,0 0-6 0,0 0-4 0,0 0-9 0,0 0-7 0,0 0-10 16,0 0-11-16,0 0-15 0,0 0-16 0,0 0-18 0,0 0-21 0,0 0-22 16,0 0-19-16,0 3-41 0,0-3-44 0,0 0-59 0,0 0-64 0,0 0-41 0,-7 6-29 0,7 0 1 15,-6-2 13-15,6-4 21 0,-6 5 28 0,-1-5 31 0,2 4 33 0,5-4 36 16,-8 0 37-16,-5 0 49 0,7 0 52 0,1-4 60 0,-3 4 70 0</inkml:trace>
  <inkml:trace contextRef="#ctx0" brushRef="#br0" timeOffset="187298.6">7046 11396 5 0,'0'-3'26'0,"8"-3"9"0,-8-4 13 0,5 5 14 16,-5 1 19-16,0-7 19 0,0 7 16 0,0-1 17 0,0 1 18 15,0-2 1-15,-5 0-7 0,5 3 4 0,0-3 13 0,-8 3 14 0,8-3 19 0,-7 0 8 0,7 2 5 0,-6-1-3 0,6 1-9 32,-6-1-3-32,-1-1-2 0,7 2 1 0,-5-2 1 0,5 3-1 0,-8-3-4 15,8 0 0-15,-8 6-4 0,8-4 1 0,-5 4-4 0,5-5-4 0,0 0-5 16,0 5-6-16,0 0-6 0,0 0-13 0,0 0-14 0,0 0-16 0,0 0-20 0,0 0-17 16,0-4-19-16,0 4-13 0,0 0-12 0,5-6-9 0,-5 6-7 0,8 0-6 15,0 6-5-15,-3-6-3 0,2 0-2 0,-1 0-1 0,7 4 4 0,-5-4 1 16,3 5 8-16,2 4 2 0,2-3 2 0,-3 0 0 0,0 3-2 0,2 1-4 15,-1-1-4-15,-1 6-1 0,9 0-3 0,-10 0-2 0,5-2 0 0,-5 7 0 16,2-4-2-16,0 2-1 0,-6 3 2 0,7-2-3 0,-8-1 2 0,1-3-1 0,-2 6 2 16,-5-2-2-16,8-1 0 0,-8-2 0 0,0 4-2 0,0-7 1 0,0 3 0 15,0-2 3-15,0-4 2 0,0-1 2 0,-8 3 3 0,8-3 3 0,-5-4 5 0,5-1 4 16,-7 2 5-16,7-3 7 0,-6 3 9 0,-1-6 9 0,0 0 8 0,0 0 6 16,2 0 2-16,-3 0 2 0,3 0 0 0,-3-6 1 0,2 3 1 0,-6-3-1 15,3 2 0-15,4-1 1 0,-1-4-2 0,-1 2-3 0,2-2-9 0,-4-6-5 16,2 6-9-16,7 0-5 0,-5-7-4 0,5 1-6 0,-6 1-4 0,6-5-3 15,0 4-7-15,0-4-5 0,0-2-6 0,0-3-7 0,0 5-4 0,0-1-5 0,6-5-8 16,-6 6-8-16,5-5-13 0,2 3-11 0,2-3-13 0,-4 6-15 0,2 2-13 0,4-3-16 16,-2-1-19-16,3 7-17 0,2-2-22 0,-9 4-24 0,15 1-24 0,-6 1-21 15,-1 5-24-15,6-1-37 0,-6 5-52 0,8 0-66 0,-2 0-71 0,-1 5-20 16,-4-1 7-16,6 5 23 0,-1-3 30 0,-7 3 33 0,2-3 37 0,-1 3 40 0,0 1 38 16,-7-1 42-16,1-3 43 0,-1 3 55 0,-6-4 63 0</inkml:trace>
  <inkml:trace contextRef="#ctx0" brushRef="#br0" timeOffset="188026.31">7554 11441 0 0,'0'4'78'0,"-5"2"125"16,5-1 75-16,-8-5 54 0,1 0 41 0,7-5 37 0,-6-1 34 0,0 2 31 0,-1-2 27 0,2-3 26 0,5 4 24 0,0-5 0 0,-8 5-12 0,8-5-109 0,0 7-171 0,0-3-86 0,0-4-44 0,0 5-22 0,0 1-7 0,0-7-9 0,0 7-9 0,0-1-7 0,0 5-7 0,-6-4-6 0,6 4-7 16,0 0-10-16,0 0-5 0,0 0-7 0,0 0-14 0,0 0-10 0,0 0-12 15,0 0-13-15,0 0-10 0,0 0-8 0,0 0-4 0,0 0-3 0,0 4 0 16,0 1 0-16,0-1 0 0,-7 1 4 0,7 5 1 0,0-5 4 0,0 5 4 15,0-1 3-15,7 1 3 0,-7 1 7 0,0-2 3 0,0-3 4 0,6 3 1 0,-6 1 1 16,8-5 2-16,-3 4 0 0,2-5 0 0,-1 2 2 16,0 0 0-16,-6-3-1 0,15 3 4 0,-10-6-1 0,1 3 1 0,7-3 3 0,-6-3 1 0,7 3 2 15,-1-6 2-15,-8 3 1 0,9-3-1 0,-1-4 1 0,-8 1 3 0,11-2-1 16,-11 7 5-16,8-11-1 0,-8 6 5 0,4-2 2 0,-2 1 3 0,-2 1 2 0,-5-1-1 16,6 1 2-16,-6-2 0 0,0-2-2 0,0 1-2 0,0 3-1 0,0 0 0 15,0-1-5-15,-6 1-2 0,1-2-4 0,5 1-6 0,-7 1-3 0,-2-1-3 0,4 0-5 16,-2 0-4-16,1 1-2 0,-8 5-6 0,7-8-3 0,2 9-2 0,-8-3-5 15,7 6-4-15,-2-5-2 0,3 5-3 0,-8 0-1 0,7 5-1 0,-2 1 1 16,1-3-1-16,2 9 0 0,-9-3 3 0,14 1-3 0,-5 4 3 0,-3-4-1 16,1 5 3-16,1 4 3 0,6-4 0 0,-6 0 3 0,6 4 3 0,0-5 0 15,0 7 2-15,0-8 1 0,6 8-1 0,-6-6 1 0,6 4 1 0,-6-5 1 0,7 2 4 16,1-4 1-16,-3 4 3 0,1-1 2 0,7 0 2 0,-6-6 2 0,7 1 1 16,-8-1 0-16,6-4 2 0,2 5-3 0,4-5-2 0,-2-1-2 0,-5 1-2 0,10-5-3 15,-9 7-5-15,7-7-1 0,1 0-5 0,-8-7 1 0,8 2-1 16,-1 1 1-16,-3-1 0 0,2 1 0 0,3-7 2 0,-10 2 2 0,10-1 3 0,-2 1 6 15,-6-6 0-15,8 5 8 0,-11-4 6 0,3 4 6 0,1-5 3 0,-1 0 9 16,-6 0 6-16,6 2 10 0,-7 2 8 0,-1-4 7 0,4 2 7 0,-9-3 7 16,7-4 4-16,-7 7 5 0,5-2 3 0,-5 0 1 0,0 0 2 0,-5 0 3 0,5 2 1 15,0-3-2-15,-7 2-4 0,7 4-3 0,0-5-7 0,-9 6-5 0,9-2-3 16,-5 1-6-16,5 7-5 0,0-3-5 0,-6 2-5 0,6-1-10 0,0 5-12 0,0-6-11 16,0 6-14-16,0 0-12 0,0 0-11 0,0 0-6 0,0 6-5 0,-7-6-3 15,7 5-2-15,-6 5 1 0,6-7-1 0,-7 7 4 0,7 4-2 16,-6-2 5-16,-1 1 7 0,1 2 9 0,-2 0 7 0,3 0 6 0,-3 0 8 0,8-2 3 0,-5 2-1 15,0 6 1-15,5-8-2 0,-9 2-2 0,9 0-3 0,-5 0 0 0,5 0 1 16,0 0-1-16,0-2 0 0,0 2-1 0,0 0 0 0,0-6 0 16,0 7 0-16,0-2 0 0,5 1 0 0,-5-5 3 0,9 5-4 0,-9-6 3 0,5 6 0 15,0-6 2-15,3 0 1 0,-3 2 0 16,9-6 2-16,-7 4 1 0,6-3 1 0,-7 3 0 0,7-5 1 0,1-4-2 0,-2 5 1 0,1-5-3 0,6 0-6 0,-6 0-3 16,8-5-6-16,-7 5-10 0,4-4-6 0,-5-1-8 0,5-5-9 0,-4 5-8 15,6-4-10-15,-6 5-9 0,-1-8-7 0,0 3-8 0,-2-1-8 0,4 1-2 16,-9 0-3-16,7-6-3 0,-8 5-4 0,2-1-4 0,2 2-7 0,-4-7-13 0,-5 7-15 15,6-6-11-15,-6 6-16 0,0-6-18 0,0 5-26 0,0 1-28 0,0 0-27 16,0-2-34 0,-6 1-30-16,6 7-36 0,0-7-29 0,0 4 0 0,-5 1 15 0,5 1 26 0,0 4 31 0,0-6 32 0,0 6 33 0,-9 0 38 0,9 0 39 0,0 0 40 15,0 0 40-15,0-5 41 0,0 5 60 0</inkml:trace>
  <inkml:trace contextRef="#ctx0" brushRef="#br0" timeOffset="188421.31">8328 11323 92 0,'0'0'166'0,"0"-9"48"0,-5 3 39 0,5 2 36 0,0-1 37 0,-7-4 35 0,7-1 34 16,0-5 34 0,0 5 32-16,-6 5 32 0,6-4 28 0,0 3-65 0,0 2-118 0,-5-1-70 0,5 1-44 0,0 4-28 0,0-6-17 0,0 6-24 0,0 0-20 15,0 0-25-15,0 0-24 0,0-6-25 16,0 6-24-16,0 0-21 0,0 0-16 0,0 0-11 0,0 0-6 15,5 6-3-15,-5 0-2 0,0-2 3 0,6 1 1 0,-6 5 4 0,0-1 3 0,7 0 5 0,-7 6 5 0,5 1 7 0,-5-2 6 0,9 2 5 16,-9 2 6-16,0 1-2 0,7 1 0 0,-7-4-4 0,5 2-1 0,-5 6-3 16,6-3-2-1,-1-2-3-15,-5-1-5 0,8 3-4 0,-8-2-1 0,8 2-3 0,-3-8 0 0,-5 2-1 0,7-1 0 0,0-3-1 0,-2-2 3 0,3-4-1 16,-1 5 3-16,-2-5 5 0,2-5 8 0,0 0 8 0,-2 0 14 16,3 0 14-1,0-5 9-15,-3 1 11 0,1-2 6 0,1-3 5 0,-2 0 5 0,4-7 1 0,-4 7 4 16,2-6 0-16,4-6 1 0,-11 8-4 0,9-7-6 0,-2 1-7 0,-2-2-12 15,-5 3-9-15,7-7-12 0,-7 5-10 0,6-3-12 0,-6 2-15 0,0-3-14 0,0 0-19 16,0 5-17-16,0-5-17 0,-6-2-17 0,6 7-15 0,0 0-14 0,-7-2-12 16,7 3-13-16,0 2-16 0,-5 2-17 0,5 4-18 0,0 1-21 0,-7 0-22 15,7 2-30-15,0 2-58 0,0 5-68 0,0 0-58 0,0 0-47 0,0 0-8 16,0 0 9-16,0 0 21 0,0 5 25 0,7-5 32 0,-7 7 33 0,5-4 40 0,-5 3 42 16,7-6 49-16,-1 5 52 0,-6-1 67 0,6 2 81 0</inkml:trace>
  <inkml:trace contextRef="#ctx0" brushRef="#br0" timeOffset="188673.97">8955 11173 0 0,'6'4'57'16,"-6"2"167"-16,5-6 89 0,-5 0 62 0,0 0 47 0,0-6 36 0,-5-3 33 0,5-1 29 15,-6 4 31-15,6-3 27 0,-5 0 24 0,5-6 26 0,-8 6 21 0,0-3-141 16,8 3-238-16,-5-1-111 0,5 1-49 0,0 0-25 0,-7 3-9 0,7-4-4 16,0 5-6-16,-7-1-8 0,7 3-10 0,0-3-11 0,-5 6-12 0,5 0-13 15,0-4-10-15,0 4-10 0,-8 4-5 0,8 2-9 0,-7-3-5 0,2 8-2 16,-2-1-2-16,0 5-2 0,2-2 0 0,-8 7 1 0,5 1 1 0,-5 2 4 15,7 3 6-15,-7-3 6 0,0 3 7 0,8 2 3 0,-11 2 0 0,11-2-3 0,-3 2-7 16,3 0-13-16,-1-2-15 0,-2 2-14 0,8 0-18 0,-5 4-18 0,5-6-17 16,0-4-16-16,5 6-13 0,-5-6-17 0,8 1-15 0,-2-1-24 0,-1 1-24 0,3-6-31 15,4 2-34-15,2-3-27 0,-8 2-22 0,7-4-32 0,0-3-33 0,0 2-21 16,0 0-11-16,0-6 8 0,1 2 21 0,-2-1 24 0,-4-6 31 0,4 1 34 16,0-1 38-16,-4-4 44 0,5 0 46 0,-7 0 43 0,-1-4 42 0</inkml:trace>
  <inkml:trace contextRef="#ctx0" brushRef="#br0" timeOffset="189020.87">8994 11640 0 0,'-7'-9'14'16,"2"-1"126"-16,-11 1 72 0,11 0 50 0,-1-3 41 0,-7-1 36 0,0 2 39 16,6-2 37-16,0-2 36 0,-6-6 33 0,6 8 28 0,2-8 25 0,-2 6 23 15,7-3-98-15,-7 2-165 0,7 2-82 0,0-1-40 0,0 2-22 0,0-3-14 0,7 7-16 16,-7-6-20-16,7 6-17 0,-7-3-16 0,5 9-11 0,2-6-8 0,1 3-4 16,4-4-4-16,-5 5-1 0,6 1 1 0,-5 4 0 0,3-5-4 0,1 5 1 15,9 0 0-15,-10 0 2 0,5 5 1 0,3-1-1 0,-6 5-3 0,6-3-7 0,1 3-2 16,-7 6-4-16,5-5-3 0,3 4-1 0,-10 1-4 0,10 4-5 0,-8-4-1 15,1 6-6-15,-9-2-3 0,8-1-10 0,-5 3-8 0,-2 3-8 0,-6-5-12 16,7 6-14-16,-7-5-16 0,-7 5-14 0,7-7-20 0,-6 6-14 0,-2-3-13 0,2-2-7 16,-1-1-8-16,2-2 2 0,-3 4 0 0,2-11 6 0,-1 7 11 15,-4-7 11-15,4 1 11 0,-2-5 19 0,4-1 16 0,-1 1 20 0,-1-5 22 16,2 0 22-16,-11 0 25 0,11 0 17 0,-1 0 21 0,-2-5 12 0,3 1 12 0,-8-1 11 16,6-5 7-16,0 5 4 0,2-4 5 0,5-2 2 0,-7-3 4 0,-1 4-1 15,8-4-4-15,-5-7-5 0,5 8-9 0,-8-8-12 0,8 2-10 0,0-5-15 16,0-1-9-16,0 1-12 0,0 0-11 0,8-1-7 0,-8 1-9 0,5-6-6 0,3 5-6 15,-1 1-7-15,-2 0-5 0,2 5-9 0,0-5-9 0,6 3-15 0,-8 6-12 16,9 2-17-16,-2-2-19 0,2 0-21 0,4 5-24 0,-2 0-31 0,2 6-36 0,1-2-51 16,-6 2-62-16,8 4-92 0,-2 0-106 0,1 0-36 15,-1 4-4-15,-6 2 18 0,6-6 24 0,-6 4 33 0,0 1 34 0,-5 0 40 0,-3-1 44 16,0 2 48-16,4-6 54 0,-9 0 62 0,0 0 67 0</inkml:trace>
  <inkml:trace contextRef="#ctx0" brushRef="#br0" timeOffset="189431.84">9417 11372 89 0,'-6'5'220'0,"6"1"86"0,-6-2 64 15,-2-4 48-15,1-4 42 0,2 4 39 0,-4-6 38 16,4 1 32-16,5 1 29 0,-5-2 24 0,5 1 20 0,-8 1-73 0,8-1-121 0,0 5-135 0,0 0-141 0,0 0-72 16,0 0-38-16,8-4-21 0,-8 4-11 0,0 4-16 0,5 1-13 0,-5-1-8 15,5 7-7-15,4-2-1 0,-9 1 4 0,5 5 0 0,2 4 8 0,1 1 3 0,-2 4 6 16,0 1 3-16,1-1 3 0,-7 4 0 0,5 2-7 0,-5 1-12 16,7-3-14-16,-7 2-10 0,0-2-14 0,0 2-8 0,0-1-4 0,0-4-9 0,0-1-9 15,-7 1-6-15,7-6-3 0,0 2 1 0,0-3-1 0,-5-3 3 16,5-6 8-16,0 1 12 0,0 1 15 0,0-7 24 0,0 5 27 0,0-9 24 0,-7 0 26 15,7 0 24-15,0 0 25 0,0 0 11 0,0 0 5 0,0 0 3 0,0-4 1 0,-6-1 1 16,6 1 1-16,-6-7-4 0,-2 1-4 0,1-4-13 0,2 4-16 0,-4-5-21 16,4 0-22-16,0-4-20 0,-8 1-20 0,5-3-9 0,2 2-2 0,-7-2-4 15,6-3-1-15,1-1-3 0,-2 1-1 0,3 0 3 0,0 0-3 0,-3-4 1 16,8 3 3-16,-6-5-4 0,6 0-2 0,0 5 4 0,0-3-1 0,0 4 1 0,0 0 1 16,0 3-3-16,6 2 1 0,-6-1-1 0,8 7-1 0,-8-2-3 0,5 0-1 0,-5 5-3 15,5 1-4-15,3 4-1 0,-8-5 1 0,6 10-6 0,1-6 0 16,-1 6-1-16,1 0 2 0,7 0 1 0,-9 0-1 0,8 6 5 0,1 4 1 0,-2-5 1 15,-4 4 5-15,11 7 0 0,-7-7 6 0,2 6 0 0,-1 3 2 0,-8-3 2 16,9 4 4-16,-1 2-5 0,-8 3-4 0,3-5-4 0,-8 5-12 0,8-3-10 16,-8 3-13-16,-8-5-14 0,8 5-13 0,-8-5-16 0,3 2-11 0,5-6-16 0,-13 3-11 15,8-2-16-15,-4-1-18 0,-3-6-17 16,6 0-17-16,-1 0-33 0,-7 3-36 0,9-8-70 0,-2 5-81 0,1-3-35 0,0-6-10 0,-2 5 8 0,1-5 21 0,2 0 24 16,5-5 29-16,-9 5 30 0,9-6 35 0,0 2 37 0,0-5 39 0,0-3 52 15,0 9 56-15</inkml:trace>
  <inkml:trace contextRef="#ctx0" brushRef="#br0" timeOffset="189651.92">9671 11299 0 0,'0'-4'53'0,"6"-1"152"0,-6-1 88 0,7 2 68 0,-7-5 52 0,0 3 45 0,0 0 34 0,6-3 30 16,-6 4 28-16,0-5 23 0,8 6 21 0,-8-1 19 0,7 5 15 0,-2-4-125 0,1 4-199 0,0-6-111 16,1 6-61-16,6 6-33 0,-5-6-22 0,3 4-14 0,4 1-6 0,-3-1-5 15,-5 6 0-15,14-5-4 0,-16 4-1 0,8 6-6 0,1-5-6 0,-2 5-5 16,0 0-7-16,-4 3-2 0,-1 3-3 0,-2 3-1 0,3-5-2 0,-2 11-2 15,-6-5-3-15,0 5-7 16,-6-2-11-16,6 5-10 0,-13-3-14 0,6 5-13 0,-7-2-12 0,1-3-22 0,-1 0-24 0,-4-2-25 0,5 3-23 0,-7-7-29 0,1 6-29 16,0-12-41-16,-2 6-39 0,-3-3-105 0,3-2-128 0,3 0-48 0,-3-4-7 0,3 0 12 15,-3-6 25-15,7 6 32 0,-4-9 40 0,4 3 41 0,1-3 42 0,1-6 44 16,-2 4 50-16,9-4 56 0,-3-4 63 0</inkml:trace>
  <inkml:trace contextRef="#ctx0" brushRef="#br0" timeOffset="190534.15">10355 11670 0 0,'20'15'36'0,"-8"0"159"0,2 0 105 0,-1-2 74 0,-6-2 54 0,5-2 37 0,-5-5 27 0,-2 3 22 16,-5-2 16-16,8-1 15 0,-2-4 14 0,-6 0 12 0,0 0 16 16,0 0-131-16,0 0-212 0,7 0-126 0,-7 0-82 0,0 0-40 0,0 0-16 0,0 0 2 15,0 5 6-15,0-5 7 0,0 0 10 0,0 4 4 0,-7-4 6 0,7 6 5 16,0-6 4-16,-6 5 5 0,6-1 2 0,0-4 1 0,-8 5 0 0,3-1-3 15,5 2-3-15,-7 0-3 0,1-3-3 0,0 3 1 0,-1-1-1 0,-1-1 2 0,3 2 2 16,-3-2 0-16,2 1-1 0,6-5-1 0,-5 4 0 0,-2-4-1 0,7 0 3 16,-8 0-2-16,8-4 2 0,-6 4-2 0,6-5-2 0,-6 1-1 0,6-2-2 15,-7 2-2-15,7-7-3 16,-5 8-2-16,5-13-5 0,-8 7-1 0,8-6-3 0,-8 1-3 0,8-2-3 0,-5 1 0 0,5-3-4 0,-6-3 0 0,6 2-1 0,0-6 3 16,-5 1-2-16,5-1 1 0,0 1 1 0,-7-6 0 0,7 6 2 0,0-4 2 15,-9-2-1-15,9 5 1 0,0-4 1 0,0 0 1 0,-5 0-1 0,5 4 4 0,0-3-1 31,0-2 0-31,-7 6-1 0,7-1 0 0,0 1-1 0,0 0 2 0,0 3 0 16,0 2 3-16,0 1 2 0,0-3 4 0,0 11 2 0,0-4-1 0,0 4-1 16,0 4-4-16,-6-3-3 0,6 9-9 0,0-6-8 0,0 6-9 0,0 0-3 0,0 0-3 15,0 6-3-15,0-1-3 0,0-1-4 0,0 8-1 0,-5-3-2 0,5 4 2 16,0 2-1-16,-9 0 2 0,9 6 6 0,0-3 7 0,-7 3 11 0,7 2 5 16,0-3 5-16,0-1 3 0,0 5 0 0,0-3-1 0,0-2 1 0,0 2-1 15,7-3 1-15,-7 1-2 0,9 1 1 0,-9-1 1 0,5 2 1 0,-5-3-2 16,6 3 2-16,1-2 0 0,-2-1 2 0,4-2 3 0,3 4-1 0,-6-1 5 15,7 0 1-15,0-4 0 0,0-1 1 0,8 2 1 0,-10 3 1 0,10-10-1 0,-2 6-1 16,1 0-1-16,-1-6 3 0,7 1-3 0,-8 1 0 0,9-1 0 0,-6-5-2 16,3 4 1-16,-4-5-1 0,7 2-2 0,-6-1 3 0,-2-1 0 0,6-4 1 0,-6 5 1 15,-6-5 0-15,6 0 1 0,2 0 0 0,-8 0 0 0,1-5 3 0,-2 5-1 16,1-4-1-16,-7 4 2 0,2 0-1 0,-3-5 4 0,2 5 3 0,-7 0 3 16,0 0 7-16,7 0 3 0,-7 0 1 0,0 0-2 0,0 0-2 0,0 0-2 15,0 0-4-15,0 0-8 0,0 0-6 0,0 0-3 0,0 0-5 0,0 0-4 16,0 0-6-16,0 0-6 0,0 5-5 0,0-1-3 0,0 1 0 0,0-1 1 0,0 3 0 15,0 2 4-15,0-4 4 0,0-1 5 0,0 7 7 0,0-7 5 16,0 1 2-16,0-1 3 0,0 2 1 0,0-6 6 0,0 6 3 0,0-6 5 0,0 0 3 16,0 0 7-16,0 0 8 0,0 0 10 0,0 0 9 0,0 0 12 0,0 0 7 15,0 0 2-15,0 0-1 0,-7 0-3 0,7-6-5 0,-7 0-4 0,2 2-6 16,5-1-5-16,-8-4-7 0,2 3-8 0,-1-7-8 0,-6 1-11 0,8-1-14 0,-9 2-9 16,7-2-11-16,-4-8-3 0,-5 6 1 0,3-3-2 0,2-3 1 0,-2-3 0 15,-1 4 3-15,1-4 0 0,-7 0-1 0,9 0 4 0,-4 0 0 0,1-1 1 16,4-5 0-16,-4 6 1 0,-1-1 4 0,10 1 1 0,-2-4 1 0,-5 4 2 15,12-1 1-15,-8-5 0 0,3 6-2 0,5-1-1 0,0 1 1 0,0 5-1 16,0-7 0-16,5 13 1 0,-5-8-1 0,8 6-2 0,-3 0-2 0,-5 2-1 16,7 4-2-16,0-3-2 0,6 8-1 0,-6-7 1 0,-2 11-2 0,9-3-2 15,-9-3-1-15,9 6-1 0,-7 6-3 0,6-6 1 0,1 3-2 0,-2 3 1 0,-6 3 3 16,8 7 0-16,-2-5 1 0,1 2 3 0,-7 8-2 0,7-3 3 0,-6 6 3 16,2-3 2-16,-4 7 4 0,1-3 1 0,1 4 4 0,-7 6-2 0,0-5-2 15,0 3-5-15,0 1-5 0,-7 0-9 0,7 1-6 0,0-1-11 0,-6 0-4 16,6 0-7-16,0-5-11 0,0 0-6 0,0 0-8 0,0-4-8 0,0-6-6 0,0 7-8 15,6-7-8-15,-6-5-5 0,7 2-1 0,-7 3-5 0,5-10-8 16,-5 6-10-16,9-6-12 0,-9 6-16 0,5-5-14 0,2-1-22 0,-1 3-18 0,-6-3-32 16,7 0-37-16,-7-3-49 0,6 3-55 0,2-5-48 0,-8 7-37 0,5-7 0 15,2 2 14-15,-7-1 28 0,7-1 29 0,-7-4 37 0,0 0 37 0,0 0 39 0,0 0 42 16,5 0 45-16,-5-4 50 0,0-1 55 0,0-1 75 0</inkml:trace>
  <inkml:trace contextRef="#ctx0" brushRef="#br0" timeOffset="192348.9">12049 11134 0 0,'5'0'1'0,"3"-6"100"0,-8 6 70 15,6-4 46-15,-6 4 39 0,0-5 34 0,0-1 32 0,0 3 33 0,0-4 33 16,0 2 31-16,0 1 30 0,0-7 33 0,0 7 27 0,0-5-63 0,0 4-124 16,0-5-59-16,0 4-30 0,-6-3-17 0,6 3-10 0,0 3-11 0,-8-3-11 0,3 2-15 15,5-1-16-15,-8 1-17 0,3-1-16 0,-2-2-16 0,0 4-16 0,0-3-14 16,1 1-16-16,-6 1-10 0,-2-2-14 0,9 6-10 15,-9-4-12-15,-6 4-4 0,6 0-6 0,2 4-2 0,-1-4 1 0,-6 6-1 0,0-2 0 0,6 7-1 16,-3-1 0-16,-2-1 0 0,5 0-3 0,0 0 1 0,0 6 0 0,-1 1-1 16,9-2 1-16,-9 5 0 0,9-4 0 0,-2 6-2 0,-1-3-1 0,3 3-1 15,5-2 0-15,0-1-1 0,-7 7 2 0,14-5-5 0,-7-1-5 0,0 2-7 0,5 4-9 16,3-7-13-16,-1 1-13 0,5 1-11 0,0-1-12 0,2-4-11 0,-1 6-15 16,8-8-13-16,-9 2-22 0,8 0-20 0,0-6-21 0,4 0-21 0,-3 3-19 15,5-8-29-15,0 1-32 0,-7-1-33 0,7-4-31 0,1 0-44 0,-1 0-46 0,1-4-10 16,-4-1 10-16,4 1 22 0,-6-8 29 0,3 3 33 0,4 0 36 0,-10-1 36 15,9-4 38-15,-1 4 44 0,-8-5 48 0,3 0 46 0,6 0 59 0</inkml:trace>
  <inkml:trace contextRef="#ctx0" brushRef="#br0" timeOffset="192664.15">12478 11295 63 0,'5'-11'142'0,"4"-2"48"0,-4-3 39 0,2 2 36 0,-7 4 36 0,0-5 35 0,0 0 36 0,0 0 32 15,-7 6 32-15,2-6 27 0,5 0 29 0,-9 6-50 0,4-5-97 0,0 3-58 16,-8-4-38-16,5 6-19 0,0-1-13 0,-3 1-15 0,3 4-12 0,3-5-16 0,-8 4-20 16,6-3-17-16,-5 3-15 0,5 6-14 0,-6-3-16 0,5 3-12 15,2 0-17-15,1 0-13 0,-2 0-13 0,-7 3-13 0,8 8-10 16,-6-7-8-16,3 8-6 0,2-3-7 0,-4 4-5 0,6 2-3 0,-11 0-1 0,11 6 0 0,-8-8 3 0,7 8 0 15,-2-3 1-15,1 3 1 0,2-2 1 0,-1 0-2 0,-2 1-2 0,3-1-3 16,-3 1-7-16,8-1 1 0,0 2-4 0,-7-3-1 0,7 3-1 0,0-2 1 16,0-4-2-16,0 0 1 0,7-2-1 0,-7 2 2 0,8 0 0 15,-3-6 0-15,3 0 6 0,-2 3 5 0,-1-8 6 0,10 1 3 0,-3-1 4 0,0-4 3 16,4 0 2-16,-5-4 4 0,1-1 2 0,9 1 2 0,-10-8 2 0,10 0 1 16,-7 0 3-16,6-1 0 0,-1-2 1 0,-6 0 0 15,6 0 2-15,-6 0 0 0,0-4 5 0,0 4-1 0,1-3 4 0,-9 3-1 0,8-6-1 0,-6 3 2 0,-7 2-3 16,0-3-2-16,0-1-3 0,0 1-10 0,0-1-17 0,-7 7-17 0,1-8-20 15,-6 2-19-15,3 4-22 0,-1-3-15 0,-3 2-17 0,-3 1-18 16,5 6-22-16,-2 0-18 0,0-3-15 0,-1 3-12 0,2 3-11 0,4 3-18 0,3-3-18 0,-3 6-21 16,2 0-26-16,1 0-21 0,5 6-18 0,0-6-26 0,0 3-27 0,5 8 4 15,-5-1 20-15,6 0 22 0,2 4 25 0,-3-4 27 0,3-1 27 0,-1 6 36 0,5-4 41 0,-5 3 42 16,6-5 41-16,0 2 41 0,-2-1 57 0</inkml:trace>
  <inkml:trace contextRef="#ctx0" brushRef="#br0" timeOffset="193010.62">12589 11231 80 0,'13'0'152'0,"0"4"52"0,0-4 46 0,-7 0 45 0,1 0 46 0,-1 0 39 0,1-4 40 16,-1 4 36-16,-6 0 33 0,0-5 31 15,7 1 29-15,-7-2-60 0,0 0-108 0,0 3-60 0,7-3-34 0,-7-3-28 0,0 3-26 0,0-3-28 0,7 5-27 16,-7-7-24-16,0 1-19 0,5 1-19 0,-5 4-16 0,0-5-13 0,8 1-11 0,-8 3-13 16,5-4-14-16,-5 5-12 0,6-4-10 0,2 3-11 15,-8 2-6-15,5 1-5 0,2-3-3 0,1 6-5 0,-2 0-2 0,0 0-3 0,1 0 2 0,-2 6 1 16,9-3 1-16,-1 1 4 0,-8 2 1 0,11 3 2 0,-4 3 0 0,0 2 0 16,3 0 1-16,-10 6 1 0,9-5 3 0,-1 8-2 0,-6-3-3 0,-2-1-8 15,2 5-13-15,-2 1-13 0,2-1-15 0,-7-3-10 0,0 3-11 0,0 0-8 0,0 1-6 16,0-6-2-16,-7 1-2 0,7-1 0 0,-5-4 2 0,-2 3 2 0,7-2 7 15,-5-7 12-15,-10 2 11 0,10-1 17 0,-3-1 13 0,2-3 12 0,-7-2 12 16,6 1 10-16,-5-5 11 16,0 0 5-16,4 0 7 0,-5-5 2 0,0 1 5 0,-1-2 4 0,9 0 4 0,-8-3 3 0,-1 0 4 0,7-6 3 0,-6 6 3 0,7-7 3 15,1 7 1-15,-8-6 0 0,6 0-2 0,0 2 0 0,7-8-4 0,-7 6-4 16,7 2-8-16,-6-8-3 0,6 3-7 0,6 3-7 0,-6-6-6 0,7-3-8 16,-7 5-4-16,7-5-9 0,5-1-9 0,-4 5-10 0,-3-3-10 0,9-3-9 0,-2 7-5 15,2-6-7-15,4 11-11 0,-4-5-14 0,4 4-17 0,-2 0-20 0,2 6-24 16,3-1-30-16,3 1-32 0,-4 4-34 0,-1 5-34 0,2 0-54 0,-10 5-59 0,10-1-76 15,-3 1-78-15,3 5-24 0,-7-1 5 0,-1 6 21 0,6-5 29 0,-14 4 38 16,10-4 40-16,-10 4 46 0,3-4 49 0,-2 5 50 0,-6-5 53 0,5-1 61 16,-5 2 68-16</inkml:trace>
  <inkml:trace contextRef="#ctx0" brushRef="#br0" timeOffset="193372.55">13084 11250 0 0,'0'5'29'0,"-6"-1"143"0,-2 2 76 0,3-6 54 16,-2 0 39-16,-1 0 38 0,8-6 39 0,-5 6 39 0,5-9 35 0,0 4 35 0,0 1 32 15,-7-6 32-15,7 5 27 0,0 1-110 16,0-8-187-16,0 9-92 0,-7-8-37 0,7 1-16 0,0 7-7 0,7-7-13 0,-7 5-16 0,0-5-21 0,0-1-18 15,0 7-16-15,7-1-15 0,-7-5-11 0,0 6-12 0,0-1-7 0,5-1-8 16,-5 3-12-16,8-4-8 0,-1 7-7 0,-7-5-8 0,5 5-2 0,3 0-1 0,-2-4-1 16,7 4 1-16,-5 4 0 0,3-4-3 0,1 5 0 0,-3 2 0 0,3-4 1 15,1 3 3-15,1 3 0 0,4 1 4 0,-4-1 2 0,-7 2 2 0,7 4-1 16,-4-5 1-16,3 3 1 0,-5 1 1 0,-2 7-5 0,1-7-9 16,-1 0-9-16,1 7-9 0,-7-6-9 15,6 4-3-15,-6-4-8 0,8 4-5 0,-8-5-2 0,0 1 1 0,0 1-4 0,0-3 1 0,0-2-3 0,0-2-1 0,-8 0 5 16,8 1 9-16,0-4 11 0,-6-1 12 15,6-1 8-15,-7 1 9 0,7-1 9 0,0-4 4 0,-6 6 4 0,-1-6 2 0,1 0 3 0,6 0 3 0,-8 0 1 0,3 0 5 16,5-6 2-16,-8 6 0 0,8-4 0 0,-5 4 3 0,0-5 3 0,5 1 2 16,-9-1 0-16,4-1 1 0,5 2 0 0,0-2 1 0,-7-3 2 0,-1 0 2 0,8 3 2 15,-6-3 1-15,6 0-1 0,0-7 1 0,0 7-4 0,-5-6-3 0,5 6-5 16,0-6-6-16,0 0-3 0,5 0-6 0,-5 0-6 0,0-4-5 0,6 4-9 16,-6-4-10-16,8 4-12 0,-1 0-14 0,-2 0-17 15,4 2-18-15,-4-2-20 0,0 0-22 0,3 6-21 0,5-1-28 0,-7-1-27 0,7 8-30 0,0-4-32 0,0 2-35 16,0 5-51-16,0 0-60 0,0 0-68 0,6 0-67 0,-6 5-12 0,8 2 13 15,-8-4 23-15,0 3 34 0,-2-1 39 0,5-1 39 0,-11 2 47 0,8-2 45 16,-8 1 48-16,-5-1 50 0,9 1 60 0,-9-5 67 0</inkml:trace>
  <inkml:trace contextRef="#ctx0" brushRef="#br0" timeOffset="193704.65">13560 11241 0 0,'0'4'43'0,"0"-4"157"0,0 5 85 0,0-5 60 0,-8 0 45 0,8-5 43 0,-7 1 41 0,2-6 39 0,5 1 39 0,0-3 33 0,-7-2 29 31,7 4 28-31,0 1 26 0,-7 0-124 0,7-1-215 0,0-1-105 0,0 2-49 15,0-1-23-15,0 6-11 0,0-7-16 0,7 8-17 0,-7-4-18 0,0 2-16 16,0 5-14-16,0 0-9 0,0 0-15 0,0 0-13 0,0 0-14 0,0 0-17 0,0 0-9 16,0 0-5-16,0 0-1 0,0 5-2 0,0 2 1 0,0 2 0 0,0 0 3 15,7 1 1-15,-7 4 1 0,0 2 2 0,0-1 6 0,5 3 3 0,-5-3 4 16,0 4 7-16,7 1-5 0,-7-1-5 0,0 6-7 0,8-4-11 0,-8-3-4 16,5 1-4-16,-5 1-7 0,8-1-4 0,-2 2-5 0,-1-6-1 0,3-2-1 0,0 2 0 15,-3 0 3-15,1-6 6 0,1-3 9 0,7 4 9 0,-7-10 8 0,4 5 9 16,-6-5 10-16,11-5 4 0,-11-2 10 0,9 4 5 0,-1-6 7 0,-6 3 5 15,5-9 4-15,-5 6 3 0,6-7-1 0,-8 7 1 0,3-6-2 0,-2 0-1 0,1 2-2 16,-1-2-2-16,-6 0-5 0,7 0-2 0,-7-3-4 0,0 2-4 0,0 2-5 16,0-2-7-16,0 1-11 0,0-3-10 0,0 3-8 0,0-1-8 0,0 2-7 15,0 1-9-15,0-2-8 0,0 5-12 0,0-5-13 0,0 10-16 0,0-5-22 16,0 6-25-16,0-1-32 0,0 5-33 0,0 0-25 0,0 0-20 0,0 0-20 16,0 0-22-16,0 5-34 0,0-1-44 0,0 6-57 0,0-5-64 0,0 4-13 0,6 7 6 15,1-7 28-15,-7 0 34 0,6 1 45 0,-1 4 47 0,-5-2 41 0,9-3 40 16,-2 1 39-16,-2-1 40 0,8 0 50 0,-7-3 55 0</inkml:trace>
  <inkml:trace contextRef="#ctx0" brushRef="#br0" timeOffset="194129.19">13950 11295 0 0,'13'0'2'0,"0"0"115"0,-7 0 79 0,1 0 62 0,-1 0 56 0,2-5 46 0,-3-1 44 16,3 2 42-16,-8-2 38 0,5-3 37 0,-5 3 37 0,8-3 32 0,-8 0 32 0,6-1-73 15,-1 1-136-15,-5-3-78 0,7-2-49 0,-7 4-37 0,8 1-24 0,-8-6-22 16,6 5-19-16,-6 1-16 0,0 0-20 0,6 3-17 0,-6-3-18 0,0 3-18 16,0 3-16-16,0 3-21 0,0 0-17 0,0 0-18 0,0 0-16 0,0 0-13 15,0 3-8-15,7-3-4 0,-7 11-4 0,0-1 1 0,0-1 0 0,5 6 2 16,-5 0 2-16,0-2 4 0,0 8 5 0,0 3 7 0,7-5 2 0,-7 5-1 15,0 1-5-15,-7-1-8 0,7 1-9 0,0-1-6 0,0 0-8 0,0 1-8 16,-5-1-6-16,5-4-3 0,0-1-5 0,0 2 1 0,0-2-6 0,0-4 2 16,0 0 1-16,0-2 6 0,0-2 9 0,5-2 7 0,-5-5 6 0,0 8 7 0,0-8 7 15,0-4 7-15,0 0 7 0,0 5 9 0,0-5 9 0,0 0 6 0,0 0 5 16,0 0 7-16,0 0 1 0,0 0 4 0,0-5 0 0,0 1 1 16,0-8 3-16,0 8 1 0,0-5 1 0,-5-2 1 0,5 2-6 0,0-7-5 0,-7 3-6 0,7-2-6 15,0 1-6-15,-6-2-2 0,6 1-1 0,-6-3-3 0,6 2 1 0,-8-2-2 16,8-3-2-16,0 2-2 0,-7-1-3 0,7 7-1 0,0-11-2 0,0 3-1 15,0 2-2-15,0-6-1 0,0 5-1 0,0-5-1 0,0 7-1 0,0-6-1 0,7 3-1 16,-7 2-1-16,0 1-1 0,8 2-1 0,-8 1 0 0,6 1-4 16,-6-2 0-16,6 7-1 0,-6 3-2 0,7-3 0 0,-7 5-3 0,5-1-1 0,2 1-1 15,-7 4 0-15,9-5-2 0,-4 5 1 0,1 0-1 0,1 5-1 0,-2-5 3 0,4 4 2 16,-4 1 0-16,2-1 5 0,4 5 1 0,-3 2 4 0,0-1 3 0,-3 0 3 16,2 1 2-16,-7 2-2 0,7-4-2 0,-2 6-6 0,-5 6-7 0,0-8-11 15,8 2-13-15,-8 0-14 0,0 4-16 0,-8-5-15 0,8 2-20 0,0 3-17 16,-5-5-15-16,5 1-19 0,-7 1-15 0,7-7-14 0,-7 0-14 0,7 6-11 15,-5-6-13-15,5 3-28 0,-8-8-36 0,0 5-59 0,8 2-67 0,0-7-27 0,-5 1-8 16,-1 1 11-16,6-2 22 0,-7 2 26 0,7-6 29 0,0 0 32 0,0 0 33 0,0-6 36 16,0 2 37-16,0-2 51 0,0-3 54 0</inkml:trace>
  <inkml:trace contextRef="#ctx0" brushRef="#br0" timeOffset="195140.05">14621 10976 63 0,'0'-4'135'0,"0"-1"43"0,0-4 31 0,-7-1 28 0,7-1 26 0,0 2 28 0,-6-1 26 0,6-5 30 0,-7 5 28 15,7-4 33-15,-6-1 32 0,1 2-49 0,5-3-93 0,0 5-53 0,-9-2-23 16,9-1-9-16,-7-2 4 0,7 7 0 0,-5-6 3 0,5 6-5 0,0-1-5 0,-8 4-13 31,8-3-16-31,0 3-20 0,0 6-24 0,0 0-21 0,0 0-20 0,0 0-19 16,0 0-18-16,0 0-15 0,-5 6-18 0,5-2-10 0,0 7-10 0,0-1-7 16,0-1-6-16,0 10-3 0,0-5 0 0,0 7 1 0,0 3 5 0,0-4 8 15,0 4 6-15,0 6 9 0,0-6 2 0,0 6 4 0,0-2 0 0,0 2-3 16,0-2-3-16,0 6-8 0,0-4-9 0,5 4-17 0,-5-4-20 0,0 0-20 0,0-2-21 15,8 2-22-15,-8-5-25 0,0-1-26 0,5 0-28 0,-5 0-31 0,7-3-27 16,2-2-55-16,-9-4-62 0,5 3-66 0,-5-2-60 0,6-2-23 0,-6-4-2 16,7-1 17-16,-7 0 25 0,0-2 33 0,0-7 37 0,0 0 40 0,0 0 40 0,0 0 43 15,0-7 43-15,0 4 57 0,-7-3 60 0</inkml:trace>
  <inkml:trace contextRef="#ctx0" brushRef="#br0" timeOffset="195314.23">14458 11344 0 0,'-13'-6'10'0,"0"-3"124"0,0 3 69 0,0-3 52 0,-1 3 43 0,-4-3 39 0,10 5 37 16,-3-7 35-16,4 7 35 0,-7-5 29 0,7 3 29 0,1 0 20 0,6 2 21 15,-5-1-99-15,5 5-161 0,0 0-84 0,0 0-44 0,0 0-29 0,0-5-21 16,0 1-18-16,5 4-21 0,-5 0-16 0,6-6-17 0,-6 6-13 0,7 0-10 0,7 0-3 16,-7 0-2-16,4 0 1 0,2-4 3 0,0 4-3 0,6 0 2 0,10 0-10 15,-11 0-15-15,8-5-29 0,0 5-36 0,1 0-42 0,5-4-48 0,-6 4-100 16,6-6-124-16,-6 6-66 0,6-6-37 0,-5 3-12 0,-1-3 5 0,-1 1 13 0,2 1 19 16,-6-5 28-16,3-1 39 0,-4-1 46 0,-8 1 53 0,8-4 57 0,-6 0 64 0,-2 0 86 15,8-2 95-15</inkml:trace>
  <inkml:trace contextRef="#ctx0" brushRef="#br0" timeOffset="195567.43">15083 10903 0 0,'-12'0'60'0,"5"0"167"0,-1 0 86 15,3-3 58-15,-1-4 46 0,-7 2 40 0,6 1 35 0,7-7 31 0,-8 7 28 16,8-5 23-16,0 4 19 0,0 1 17 0,0-8 15 0,-6 8-148 0,6 4-240 16,0 0-107-16,0 0-37 0,0 0-18 0,0 0-5 0,0 0-5 0,0 0-6 0,0 0-7 15,0 0-4-15,-6 0-4 0,6 0-3 0,-7 4-1 0,7-4 1 0,-5 6-6 16,5 0-5-16,-8-2-7 0,2 5-10 0,-1-4-7 0,1 10-4 0,1-6-8 0,-11 7-2 15,11-3-4-15,-8 7 2 0,-1 1 2 0,7-2 5 0,-4-1 1 16,-2 7 2-16,-2-5 0 0,10 5-1 0,-7 3 1 0,5-2 0 0,-1-3-6 0,3 7-7 16,-3 0-10-16,2-2-12 0,6 2-14 0,0 0-13 0,-5-2-16 0,10 2-18 15,-5 0-21-15,6-2-25 0,2 2-23 0,-3-2-26 0,3-4-29 0,4 7-33 16,0-7-33-16,3 0-33 0,-2 0-34 0,-2 1-30 0,10-6-48 0,-3 2-53 0,3-3-6 16,-8 3 13-16,6-6 28 0,0-6 34 0,1 1 37 0,-1-1 38 0,2-4 43 15,-8-1 44-15,6-4 44 0,-6 0 49 0,0-4 46 0,0-1 58 0</inkml:trace>
  <inkml:trace contextRef="#ctx0" brushRef="#br0" timeOffset="195946.97">15156 11284 24 0,'-13'-10'142'0,"5"1"77"0,-5-6 56 0,7 6 46 16,-1-6 35-16,-7-1 36 0,9 2 33 0,-2 1 27 0,1 3 25 0,0-1 21 0,6 1 19 16,-7 1-33-16,7 0-65 0,0 3-93 0,7-3-106 0,-7 3-53 0,0 3-26 0,6-9-12 15,-6 8-7-15,6-1-9 0,-6-5-10 0,7 1-4 0,-2 4-1 0,-5-5-3 16,8 4-1-16,-2-3-7 0,1 3-7 0,-1 3-10 0,1-7-13 15,-1 5-9-15,7 1-10 0,-5 4-8 0,2-5-7 0,-1 5-7 0,3 0-5 0,2 0-2 16,-1 0-3-16,-1 5-2 0,2-1-2 0,-1 1 1 0,1 5 2 0,4-1 0 16,-5 0 0-16,0 7 1 0,-7-2-1 0,7 1-2 0,0 1 0 0,-6 2-6 0,0 1-5 15,0 2-8-15,-2-6-6 0,3 9-5 0,-8-5-7 0,0 0-4 0,0 1-5 16,0-1-6-16,-8 1-6 0,8-1-2 0,-5 2-4 0,-2-8 0 0,0 2-1 16,0 0 6-16,-6 0 7 0,8-6 6 0,-3 1 8 0,2 1 7 0,-7-8 6 15,5 3 6-15,3-2 8 0,-3-4 11 0,-2 0 8 0,1 0 8 0,4 0 11 16,-2-4 9-16,1-2 10 0,-1 3 6 0,0-3 6 0,0-3 7 0,7-2 6 0,-5 1 2 15,-3 1 3-15,8-1 0 0,-5-5 0 0,5 6 1 0,0-6-3 0,-6 0-5 16,6 0-7-16,0 2-9 0,0-2-10 0,6 0-7 0,-6-5-8 0,5 6-9 16,-5-7-11-16,8 3-12 0,-3-6-12 0,2 3-12 0,0 2-15 0,6-6-16 0,-6 5-17 15,7 2-17-15,-4-7-20 0,3 6-21 0,3-2-18 0,-5 7-22 0,2 0-26 16,7 0-23-16,-6 4-27 0,4-1-25 16,-4 7-22-16,-2-1-38 0,8 5-40 0,-8 0-53 0,4 5-56 0,-5-1-15 0,2 1 7 0,0 1 22 0,1 4 29 0,-2-1 35 15,1-4 38-15,-5 5 40 0,-2-1 41 0,7 0 43 0,-6 7 45 0,-1-7 51 16,-6 0 55-16</inkml:trace>
  <inkml:trace contextRef="#ctx0" brushRef="#br0" timeOffset="196357.41">15617 11128 0 0,'5'10'8'0,"2"-5"129"16,2-1 88-16,-9 7 67 0,5-7 52 0,-5-4 45 0,0 0 40 0,0 0 36 16,0 0 38-16,-5 0 33 0,5 0 32 0,0 0 30 0,0 0 28 0,0-4-84 15,0-2-155-15,5 1-97 0,-5 5-73 0,0 0-43 0,0 0-27 0,0-4-22 0,0 4-18 16,0 0-21-16,0 0-14 0,7 4-13 0,-7-4-7 0,6 5-6 0,-6 5 0 16,6-4-3-16,-6 3-2 0,8 6 0 15,-8-6-2-15,0 6 1 0,7 4 1 0,-7-4 1 0,0 6 3 0,0-2-1 0,0-1 1 0,0 3-5 0,0-6-6 16,0 3-10-16,0 3-12 0,-7-2-9 0,7-4-10 0,0 3-6 0,0-2-2 15,-8-7-5-15,8 6 1 0,0-6 0 0,0 0 0 0,0 3 1 0,0-8 3 16,-6 1 5-16,6-1 8 16,0-4 10-16,0 0 8 0,0 0 5 0,0 0 7 0,0 0 0 0,0 0 3 0,0-4-1 0,0-5-1 0,0-3 1 0,0 3 1 15,0 0-1-15,0-6-1 0,0 0-5 0,-6-4-15 0,6 4-9 0,-7-3 0 0,2-3 0 16,-4 2 0-16,2-2 0 0,2-3 0 16,-1 6 0-16,1-7 0 0,-11 1 0 0,11-1 0 0,-2 5-2 0,1-3-2 0,0-7 0 0,6 6-2 0,-7-1-1 15,-1 1-1-15,8-1-1 0,0 1-1 0,0 0-1 0,0-1 0 0,0 1-3 16,8-2-1-16,-1 7-2 0,-7 0-1 0,6-1-4 15,0 1-2-15,6 4-5 0,-4 0 1 0,5 2-2 0,-7 1-1 0,6 3 0 0,2 0-1 0,-1 3 0 0,1 6 0 16,4 0 0-16,-5 0 1 0,0 6-1 0,1 3 4 0,6 0 2 0,-7 7 3 16,-2-1 4-16,5-1 0 0,-3 6 5 0,-3-2 0 0,-1 2 4 0,3 5 1 15,-6-6 4-15,2 7 0 0,-8-3-2 0,6 3-3 0,-6-4-7 0,-6 5-7 0,6-5-10 16,-8-2-13 0,2 5-14-16,-1-1-13 0,-7-3-16 0,9-2-14 0,-8-4-20 0,0 0-20 0,0-2-24 0,7 2-28 0,-7-6-27 0,0 3-26 0,-1-3-45 15,2-5-48-15,-1 7-77 0,5-7-81 0,-3-4-26 0,4 5 5 0,-7-5 20 0,8 0 26 16,-1 0 32-16,2-5 36 0,-4-4 40 0,2 3 44 0,2-4 45 0,-1-5 47 0,6 1 58 15,0 0 65-15</inkml:trace>
  <inkml:trace contextRef="#ctx0" brushRef="#br0" timeOffset="196594.83">16046 10873 0 0,'0'11'47'0,"0"-7"162"16,0 1 90-16,0-5 64 0,0 0 47 0,0 0 41 0,0 0 34 0,0-5 34 0,0 1 31 0,0-1 27 0,-5-1 24 0,5 2 23 0,5-5 21 0,-5 4-134 0,0 1-222 0,0-2-110 0,0 6-57 0,7-6-24 0,-7 6-14 0,0-4-13 16,0 4-10-16,9 0-9 0,-9 0-11 0,0 0-6 0,0 0-9 0,5 0 0 0,-5 0-6 15,6 4-1-15,-6 2-5 0,7 0-1 0,-2-2-3 0,-5 5-1 0,9 0-2 16,-4 6 3-16,2 0 2 0,-1 0 2 0,-1 4 1 0,3-4 3 0,0 9 0 0,-3-3-7 16,8 3-11-16,-7 0-12 0,-6 1-16 0,8 3-20 0,-8 2-20 0,7-6-26 15,-7 7-27-15,-7 2-30 0,-1-4-36 0,2 0-35 0,0 1-40 0,-6 4-60 16,-4-10-69-16,5 7-80 0,-10-7-80 0,3 0-23 0,-3-5 6 0,2 2 23 0,-1-2 32 15,1-10 38-15,1 6 42 0,-9-10 46 0,6 5 49 0,2-7 51 0,-1-3 52 16,1 0 65-16,1 0 69 0</inkml:trace>
  <inkml:trace contextRef="#ctx0" brushRef="#br0" timeOffset="197510.7">16744 11158 8 0,'0'-15'74'16,"-5"6"36"-16,-4-6 28 0,2 6 29 0,7-7 27 0,0 1 28 16,-5 1 23-16,5-2 24 0,-6 1 21 0,6 6 22 0,0 0 23 0,-8 0-31 0,8 2-62 0,0-2-37 15,0 4-29-15,0 1-23 0,0 4-18 0,0-6-25 0,0 6-23 0,0 0-25 16,0 0-21-16,0 0-18 0,0 0-16 0,0 0-17 0,0 0-11 16,0 0-8-16,0 0-6 0,0 0-2 0,0 0-2 0,0 0 1 0,0 6 3 0,0-2 4 15,0 1 6-15,0 1 3 0,0-3 7 0,0 4 3 0,0-2 3 0,0-1 1 0,0 1 2 16,0-1 1-16,0 2 0 0,0-6 5 0,0 3 6 0,0-3 7 15,0 6 5-15,0-6 7 0,0 0 7 0,0 0 8 0,0 0 7 0,0 0 8 0,0 0 7 16,0 0 7-16,0 0 9 0,0 0 6 0,0 0 6 0,0 0 4 0,0 0 2 16,0 0-2-16,0 0-1 0,0 0-2 0,0 0-4 0,0 0-2 0,0 0-6 15,0 0-1-15,0 0-1 0,0 0-3 0,0 0-2 0,8 0-6 0,-8 0-1 16,0 0-6-16,0 0-5 0,0 0-3 0,0 0-5 0,0 0-1 0,0 0-4 16,0 0-1-16,0 0 1 0,0 0-3 0,0 0-2 0,0 0 0 0,0 0-1 0,0 0-3 15,0 0-2-15,0 0-6 0,0 0-4 0,0 0-7 0,0 0-4 0,0 0-2 16,0 0-5-16,6 0-1 0,-6 0-3 0,0 0-3 0,0 5 0 0,0-5-3 0,0 0-3 15,0 0-1-15,5 4 1 0,-5 2 2 0,0-6 3 0,0 0 3 0,0 6 2 16,0-2 2-16,0 1 2 0,0 1 0 0,0-6 0 16,0 3 2-16,0 1-1 0,0 2-1 0,7-1 1 0,-7-5 0 0,0 4-1 0,0 1 0 0,0 2-1 0,0-4-1 15,0 3 2-15,0-6-3 0,0 5 0 0,0-1 1 0,0 2 1 0,0-6 1 16,0 4-1-16,0 1 3 0,0-5 1 0,0 4 4 0,0-4 5 0,0 5 8 0,0-5 4 16,-7 0 3-16,7 0 5 0,0 0 4 0,0 0 2 0,0 6 1 15,0-6 1-15,0 0 2 0,0 0 0 0,0 0 2 0,0 0 1 0,0 0 0 0,0 0-2 16,0 0 2-16,0 0 6 0,0 0 6 0,0 0 5 0,0 0 6 15,0 0 7-15,0-6 2 0,0 1 3 0,7 1-2 0,-7-5-2 0,0 3-2 0,0-3-4 0,9 0-3 16,-9-7-5-16,0 5-7 0,5-2-11 0,-5-2-9 0,0 0-7 0,0 0-11 16,7 2-6-16,-7-2-6 0,0 0-4 0,0 0-1 0,6 0-1 0,-6 0 1 15,0 6-2-15,0-5 0 0,0 0 2 0,5-2-2 0,-5 5 0 0,0-2 1 16,0-2-4-16,0 5 1 0,0-1 2 0,0-2 1 0,0 4 0 0,0 4 0 16,-5-5 0-16,5-1-2 0,0 7-2 0,0-2-2 0,-6 1-3 0,6 5 1 0,0-4-6 15,0 4-2-15,-7-4-1 0,7 4-4 0,0 0-4 0,0 0-4 0,0 0-1 16,0-5-2-16,0 5-2 0,0 0-1 0,0 0 1 0,0 0 2 0,0 0-1 15,0 0 2-15,0 0 0 0,0 0 1 0,0 0 3 0,0 0-3 0,0 0 4 0,0 0-1 16,0 0-3-16,0 0-1 0,0 0-3 0,0 0 0 0,0 0 0 0,0 0 2 16,0 5 2-16,0-1 6 0,0 5 1 0,0-3 8 0,-5 9 9 0,5-5 7 15,0 4 12-15,0-1 7 0,0 8 7 0,0-2 6 0,-9 1 8 0,9 5 2 0,0-1 5 16,0 1 0-16,0-1 1 0,9 6-3 0,-9-2-3 16,0 2-4-16,5-2-4 0,-5 8-6 0,0-8-9 0,7 6-2 15,-1-4-5-15,-1-1-1 0,-5 0-1 0,8 1-4 0,0 0 1 0,-3-6 0 0,1 1 2 0,1-1-5 0,-1-6 2 0,2 3-10 16,-8-2-12-16,7-1-15 0,-2-2-20 0,1-1-26 0,0 0-29 0,-6-6-34 15,7 1-34-15,1-1-41 0,-8-4-38 0,5 1-53 0,-5-2-61 0,0-4-89 16,0 0-108-16,0 0-33 0,0 0-1 0,-5 0 24 0,-3-4 29 0,8-2 41 0,-7-3 44 16,1 0 50-16,0-6 50 0,1 0 54 0,5 0 52 0,-7-4 62 0,-1-2 64 15</inkml:trace>
  <inkml:trace contextRef="#ctx0" brushRef="#br0" timeOffset="197763.68">17167 10986 0 0,'7'0'37'0,"0"-4"154"0,-2-2 84 15,2 2 62-15,-1-1 51 0,2 1 47 0,-8-7 41 0,6 7 42 0,1-7 39 0,-2 7 38 0,-5-7 37 0,9 7 38 0,-9 0 33 0,0-1-112 0,5-1-201 0,-5 3-101 0,0 3-47 0,0 0-27 0,0 0-20 16,0 0-22-16,0 0-19 0,0 0-26 0,0 0-128 0,0 0 0 0,0 0 0 0,0 0 0 0,0 0 0 0,0 0 0 0,-5 3 0 0,5-3 0 16,0 6 0-16,0 3 0 0,0-5 0 0,0 7 0 0,0 4 0 0,0 0 0 15,0-2 0-15,0 2 0 0,0 6 0 16,0-2 0-16,5 5 0 0,-5-3 0 0,0 1 0 0,0 4 0 0,5-3 0 0,-5 3 0 15,0-3 0-15,0 3 0 0,8-3-124 0,-8 3-23 0,0-7-26 0,5-1-28 0,3 6-33 0,-8-3-38 0,0-2-40 16,8-4-66-16,-3 4-74 0,-5-4-73 0,6-1-66 0,-6-4-15 16,0 1 13-16,0 2 26 0,0-7 33 0,0 3 40 0,0-3 42 0,0-6 50 0,-6 0 50 0,1-6 58 15,-3 3 60-15,8-3 71 0,-8-4 76 0</inkml:trace>
  <inkml:trace contextRef="#ctx0" brushRef="#br0" timeOffset="198441.13">17839 11079 8 0,'0'-3'66'0,"0"-3"31"0,0 1 22 0,0 1 25 0,5-2 27 0,-5 0 22 0,0 6 24 0,0-4 23 0,0-1 21 0,0-1 23 0,0 6 23 16,0-3-23-16,0 3-52 0,6-6-15 0,-6 2 0 0,0 4 4 0,0-5 6 15,0 1 0-15,0-1-3 0,0-2-3 0,0 4 2 0,0-3-1 0,0 1 4 16,8 1-3-16,-8-2 0 0,0 2-4 0,0-1-8 0,0 1-9 16,5-1-16-16,-5-1-13 0,0 2-11 0,0-2-13 0,0 1-11 0,0 5-12 0,0 0-12 0,7-4-17 15,-7 4-12-15,0 0-16 0,0 0-17 0,0 0-14 0,0 0-15 0,0 0-12 16,0 0-7-16,0 0 0 0,0 0 5 0,0 4 2 0,0 1 0 0,0 5 3 16,0 1 2-16,9 2-1 0,-9-3 3 0,5 4 1 0,-5 7 5 0,5-8 4 0,-5 8 6 15,8 0 5-15,-3-3-1 0,-5 1-5 0,8 2-8 0,0-8-10 0,-8 8-6 16,5-6-3-16,-5 3-3 0,6-3-2 0,-6 0 1 0,7-1 0 15,-7 0 2-15,0 1 1 0,0-5 0 0,0 5 2 0,0 0-1 0,0 0 1 0,0 0-1 16,0-2 0-16,0 2 0 0,0 0-1 0,0 0 1 0,0 0 2 0,0 0-2 16,0-2 1-16,0 2-2 0,0 0-3 0,0 0-2 0,0 0 2 0,6-6-2 0,-6 1 1 15,0-1-1-15,0 0 4 0,0-3 1 0,8 4 3 0,-8-5 3 0,0-5 3 16,0 0 4-16,0 4 6 0,0-4 4 0,0 0 3 0,0 0 3 0,0 0 1 16,5 0 0-16,-5-4 1 0,0-1-1 0,0 1 1 0,0-2-22 0,0-3-14 15,0-1 0-15,0-1 0 0,0 2 0 0,0 0 0 0,-5-7 0 0,5 7 0 16,0-6 0-16,-8 0 0 0,8 2 0 0,0 2 0 0,-6-4 0 0,6 2 0 15,0-3 0-15,-7 7 0 0,7-6 0 0,0 6 0 0,0-6 0 0,-6 0 0 16,6 5 0-16,0 1 0 0,0-2-5 0,0 1-34 0,6 7-3 0,-6-9-5 16,0 8-10-16,0-1-9 0,0 0-11 0,0 5-17 0,0 0-18 0,0-4-23 15,0 4-25-15,0 0-27 0,0 0-28 0,0 0-26 0,0 0-23 0,0 0-31 0,0 4-28 16,0 6-61-16,0-6-70 0,0 8-53 0,0-9-42 0,0 7 2 0,0 1 22 0,0-2 34 16,0 1 39-16,0-1 43 0,-6-3 46 0,6 3 44 0,0-3 44 0,-5-6 48 15,5 0 47-15,0 0 65 0,-8-6 80 0</inkml:trace>
  <inkml:trace contextRef="#ctx0" brushRef="#br0" timeOffset="199136.01">18210 11040 0 0,'13'0'3'0,"-7"0"113"0,-1 0 71 0,3 0 48 0,0-6 38 0,-3 6 35 0,-5-3 33 0,6-7 32 16,-6 5 27-16,0-4 30 0,7 2 26 0,-7-2 25 0,0 0 23 0,0 3-79 15,0-3-137-15,5 5-76 0,-5-7-42 0,0 7-23 0,0-7-15 0,0 7-18 16,0-1-13-16,0-5-17 0,0 6-12 0,0-1-12 0,0-1-11 0,0 3-13 0,0-4-12 16,0 2-12-16,0 5-12 0,0 0-11 0,0-4-9 0,0 4-4 0,-5-5-4 15,5 5-2-15,0 0-2 0,0 0-4 0,0 0 0 0,0 0-2 0,0-6-2 16,0 6 1-16,0 0-1 0,0 0 3 0,0 0 4 0,0 0 2 0,0 0 5 16,0 0 2-16,0 0 3 0,0 0 7 0,0 0 5 0,0 0 11 0,0 0 8 15,0 0 12-15,0 0 10 0,0 0 13 16,0 0 11-16,0 0 13 0,0 0 10 0,0 0 11 0,0 0 9 0,0 0 8 0,0 0 3 0,0 0 5 0,0 0-1 0,0 0-1 15,0-4-3-15,0-1-3 0,0 5-5 0,0-4-3 0,0 4-8 0,0 0-4 16,5-5-5-16,-5 1-6 0,0 4-5 16,0-6-4-16,0 6-7 0,0 0-4 0,0 0-6 0,0 0-8 0,0-6-8 0,0 6-8 0,0 0-12 0,0 0-10 0,0 0-8 15,0 0-9-15,0 0-7 0,0 0-5 0,-5 0-4 0,5 6-3 0,-7-6 0 16,7 6 0-16,0-2 2 0,-6 1 0 0,6-1 5 0,-5 1 5 16,-3-1 3-16,8 7 6 0,-8-7 2 0,3 8 4 0,-1-9 3 0,-2 3 2 0,3 3 0 0,-3-5 0 15,8 2-2-15,-7-1-3 0,2-1-2 0,5 1-1 0,-7 1-3 0,7-2-1 16,0 2-3-16,-5-1-1 0,5-1-1 0,0 1 2 0,0-1-4 0,0 2 2 0,5 3-2 15,-5-3 3-15,7 4 3 0,-2-5 2 0,2 4 2 0,1 1 3 0,5-1 3 16,-7 0 4-16,7 3 3 0,0 3 6 0,5-8 7 0,-2 8 3 0,-5-3 5 0,2 2 3 16,7 0 2-16,-8-5 2 0,3 6 2 0,4 0 3 0,-6 0 4 0,-8 0 2 15,9-6 3-15,-1 6-2 0,-6-5 0 0,6 4-5 0,-7-4-5 0,1-1-5 16,0 7-1-16,-7-7-5 0,7 0 1 0,-7 3-5 0,5-3 0 0,-5-6-2 16,0 9-2-16,0-3-2 0,-5-5 1 0,5 1 0 0,-7 5 1 0,7-5-2 0,-7 1-3 15,0 4-8-15,1-7-12 0,-7 3-12 0,6-2-18 0,-6-4-16 16,-1 5-23-16,1 1-28 0,3-2-32 0,-11-4-36 0,1 0-39 0,0 5-40 15,1-5-46-15,-2 0-81 0,3 0-99 0,-3 0-67 0,2-5-48 0,-6 1-5 0,6-2 17 16,-2 1 27-16,-6 1 38 0,9-5 43 16,-3-7 46-16,3 1 50 0,-1 1 53 0,0-5 55 0,-1-2 58 0,1 3 77 0,4-1 89 0</inkml:trace>
  <inkml:trace contextRef="#ctx0" brushRef="#br0" timeOffset="199356.73">17584 10824 0 0,'5'11'33'0,"11"-7"151"0,-11 2 91 0,2-6 60 0,-1 6 46 0,8-6 33 0,-7-6 29 0,-2 6 27 0,1-6 30 0,2 2 25 0,-3-1 23 0,8-4 23 0,-6 3 20 0,0 2-119 0,0-1-196 0,-1 1-106 0,1-1-58 15,-2 5-26-15,3-7-8 0,-8 7-2 0,0 0 0 0,0 0-5 0,0 0-8 0,0 0-11 16,0 0-8-16,0 0-16 0,0 0-23 0,0 0-28 0,-8 0-36 0,8 0-39 16,0 7-40-1,-5-7-42-15,5 0-35 0,-7 5-49 0,1-5-51 0,6 0-91 0,-7 4-103 16,7 1-40-16,-7-5-9 0,7 4 16 0,0 2 26 0,0-6 39 0,0 3 45 0,0-3 47 0,0 6 48 0,0-1 48 0,7-5 47 0,-7 4 57 0,7 2 57 15</inkml:trace>
  <inkml:trace contextRef="#ctx0" brushRef="#br0" timeOffset="200098.55">18605 10991 0 0,'0'-9'14'0,"0"-1"136"15,0 1 87-15,0-2 62 0,0-4 48 0,-5 6 43 0,5-1 37 0,-5-5 38 0,-3 5 40 0,8 1 35 0,-8-2 36 0,3 2 31 0,5 0 27 0,-6 5-99 32,6-8-173-32,0 8-106 0,-7 4-69 0,7 0-45 0,0 0-32 0,0 0-22 15,0 0-19-15,0 0-18 0,0 4-18 0,0 2-17 0,0 0-13 0,0 3-8 0,0 0-6 16,0 6 0-16,0 1 1 0,0-2 1 0,0 5 6 0,0 0 5 0,0 1 9 15,0-1 6-15,7 6 3 0,-7-7 0 0,0 9-1 0,0-5-3 0,0-2-2 0,0 5-4 16,6-6-5-16,-6 7-1 0,0-7-3 0,0-1-1 0,0-2 0 0,0 3 0 16,0-5 0-16,5 1-1 0,-5-5 0 0,0 1-2 0,0 2 2 0,0-7-2 15,0 3-1-15,0 0 1 0,0-3-2 0,0 0 1 0,0-2-5 0,0-4 2 16,0 0 0-16,0 5 5 0,0-5 3 0,0 0 4 0,0 0 5 0,0 0 1 16,0 0 3-16,0 0 3 0,0 0-2 0,0-5 1 0,0 1 2 0,-5-2 2 15,5 0-1-15,0-3 1 0,-6 0-2 0,6 3-2 0,-7-7-3 0,7 2-4 0,0 1-5 16,-5-5-2-16,5 6 1 0,0-6-2 0,-9 2 0 0,9-2 0 0,0 0 1 15,0 0-1-15,0 0 0 0,0-4 1 0,-5 4-1 0,5-3 0 0,0 2-2 0,0-2 0 16,0 3-1-16,0-6-2 0,0 6-1 0,0 2 0 0,5-2 0 0,-5 4-1 16,0-3-2-16,0 5 2 0,0-2 0 0,0 1-1 0,0 5 2 0,0-4-1 15,0 3 0-15,0 2-1 0,9 0 2 0,-9-7 0 0,0 11 0 0,0-3 3 0,5-4 0 16,-5 2 0-16,0 1 1 0,0 4-1 0,7-5 2 0,-7-1 2 0,0 2 0 16,6 4 2-16,-6 0 1 0,5-5 3 0,-5 5-1 0,0-4 1 0,8 4-1 15,-8-5 0-15,8 5 0 0,-8 0 0 0,0 0-2 0,5-4-3 0,-5 4-3 16,0 0-3-16,0 0-4 0,0 0-2 0,5 0-2 0,-5 4-2 0,0-4-1 0,8 5 0 15,-8-1 1-15,0 1 2 0,6-1 1 0,-6 7 3 0,7-2 5 0,-7 7 1 16,8-3 7-16,-3 2 3 0,1 0 5 0,2 5-1 0,-3-1 5 0,3 2-1 16,-3 1 2-16,2-1-1 0,5 3 1 0,-5-5 0 0,7 7-2 0,-1-3-1 15,-1-2-1-15,2 3-1 0,-1-6 1 0,8 3-3 0,-10-2 2 0,10 2 0 16,-2-8 1-16,1 7 2 0,-8-4 5 0,8-4 4 0,-1 0 3 0,2 1 8 0,-9-2 6 16,8-7 7-16,-8 1 6 0,1 1 5 0,-7-2 6 0,9 2 6 0,-10-6 2 15,9-6 3-15,-9 6-1 0,-5-4-10 0,8-2-66 0,-3-3 0 0,3-2 0 0,-8 2 0 16,6-1 0-16,-6-5 0 0,0 0 0 0,7 2 0 0,-7-8 0 0,0 6 0 15,-7-3 0-15,7-1 0 0,-6-7 0 0,6 3 0 0,-8 2 0 16,3-7 0-16,-3 2 0 0,3-2 0 0,-9 3 0 0,9-4 0 0,-10-1 0 16,9 7 0-16,-7-7 0 0,8 0 0 0,-11 6 0 0,11-4 0 0,-1 1 0 15,-1 9 0-15,-7-1 0 0,14-2-1 0,-5 8-64 0,-2-2-13 0,7 4-15 0,-6 1-20 16,6 1-26-16,0 9-26 0,-5-5-29 0,5 5-22 0,0 0-19 0,0 5-18 16,-8 4-20-16,8-3-22 0,0 3-23 0,-8 7-42 0,8-3-51 0,0 7-59 0,0 1-59 15,0-2-5-15,0-1 21 0,0 3 37 0,8-2 41 0,-8 5 40 0,8-9 36 16,-3 4 37-16,8-4 38 0,-8 0 42 0,9 0 44 0,-1-6 55 0,1 0 63 0</inkml:trace>
  <inkml:trace contextRef="#ctx0" brushRef="#br0" timeOffset="200528.18">19206 11045 0 0,'5'4'34'0,"8"-4"153"0,-13 0 87 0,7 6 61 0,2-6 48 0,-9-6 41 0,5 6 37 0,-5-4 36 0,6-1 35 0,-6-1 32 0,7-3 33 0,-7 0 27 0,5 5 30 0,-5-8-113 0,9 3-196 0,-9 4-101 0,5-5-54 0,-5 6-25 0,7-1-10 0,-7-4-16 15,0 3-12-15,6 6-17 0,-6-4-15 0,0 4-17 0,0-6-18 0,0 6-17 16,0 0-18-16,0 0-13 0,0 0-16 0,0 0-10 0,0 6-8 0,0-2-6 0,0 2-2 15,0 3 1-15,-6 0 2 0,6 1 1 0,0 1 6 0,0 4 2 0,-7-2 5 16,7 2 5-16,-5 6 3 0,5-6 1 0,-9 3 0 0,9-2-1 0,-5-2-1 16,-2 0-3-16,7 0 0 0,-6 2-4 0,6-1-3 0,-5-6-4 0,5 0-1 15,-9 0-4-15,9 3 0 0,0-8-3 0,-7 1 1 0,7 5 1 0,0-10-1 16,0 4 4-16,0-4 4 0,0 0 4 0,0 0 7 0,0 5 10 0,0-5 10 0,0 0 5 16,0 0 4-16,0 0 3 0,0 0 3 0,0-5 5 0,-5 1 1 15,5-6 4-15,0 5 2 0,0-5 2 0,0 1 1 0,-8-2-7 16,8-2-8-16,0 3-8 0,-5-5-9 0,5 0-3 0,0 0-2 0,-6-3 0 0,6 2 0 0,-8-2-1 15,8-3 0-15,-5 0 0 0,5 3 0 0,0-1-3 0,0-2 0 0,-7 3 1 0,7-3 0 16,0 2 2-16,0-6 1 0,0 5-1 0,7 2 2 0,-7-2 0 0,0 0 0 16,0 2-2-16,5 2-2 0,-5 1-4 0,0 2-5 0,8 2-4 0,-8 1-7 15,0 5-7-15,6 1-5 0,-6-2-5 0,0 6-2 0,0 0-4 0,5 6-2 0,3-6-2 16,-8 9 0-16,5-3 2 0,2 9 2 0,2-2 3 0,-4 2 4 0,8 6 6 16,-8 1 7-16,9 5 7 0,-1-5 7 0,-5 8 7 0,5 0 6 0,-8 4 0 15,9-4 5-15,-2 4 1 0,-4 0-2 0,4-5-4 0,-5 1-8 0,6-2-9 0,-5 3-9 16,3-7-14-16,-4 4-16 0,7-8-21 0,-9 5-17 0,2-6-25 0,4 2-21 15,-3-9-32-15,0 4-32 0,-3-2-32 0,2 1-32 0,0-5-46 0,-2-1-52 0,-5-3-48 16,0-2-44-16,8 1-31 0,-8-5-22 0,0 0 6 0,-8 6 24 0,3-6 30 16,-2 0 36-16,0-6 42 0,2 1 43 0,-11 1 45 0,5-5 46 0,-1 3 54 0,-2-4 55 15,7 1 53-15,-12-6 65 0</inkml:trace>
  <inkml:trace contextRef="#ctx0" brushRef="#br0" timeOffset="200869.93">19316 11299 25 0,'-13'-9'118'0,"0"-1"56"0,-5-5 45 0,4 5 42 0,1-4 42 0,-1 4 43 16,2-5 42-16,-1 0 39 0,-1 0 39 0,2 2 35 0,-2 2 36 0,8-4-27 15,-1 6-63-15,2-1-65 0,-3-5-71 0,8 12-42 0,0-9-27 0,0 3-31 0,0 3-31 16,0 2-29-16,8-5-34 0,-3 4-24 0,2 1-25 0,-1-2-20 15,8 0-21-15,-2 2-14 0,2-7-17 0,-1 11-7 0,8-3-8 0,-3-3 0 0,1 2-1 16,2-1-8-16,4 1-13 0,2 4-15 0,-3-5-19 0,3 5-22 16,-1-7-22-16,0 7-29 0,6 0-31 0,-5 0-40 0,6 0-42 0,-7-3-62 0,7 3-72 15,-8 0-60-15,1 0-55 0,1-6-7 0,-8 6 15 0,1 0 26 0,-1-5 33 0,0 5 37 16,-6-4 40-16,0 4 45 0,0-6 45 0,0 6 98 0,-8-4 107 0,-5-1 78 16,9 5 73-16,-4-4 70 0,-5 4 75 0,0-5 61 0,0-1 51 0,0-4 43 0,0 5 40 15,-5 1 36-15,5-7 34 0,0 7 33 16,-9-5 29-16,9 0-60 0,-5-3-110 0,5 3-68 0,-5-1-43 0,-3-4-31 0,3 4-21 0,5 0-18 0,-14-1-17 15,7-2-14-15,7 4-9 0,-6-3-13 0,-1 3-9 0,-7 0-11 0,14-2-10 0,-5 3-13 16,0 3-8-16,-3-5-15 0,2 10-17 0,6-6-16 0,-7 1-18 0,7 5-13 16,0 0-14-16,-8 0-8 0,8 5-11 0,-5 1-7 0,-2-2-6 0,0 7-5 15,2-3-1-15,-2 3 1 0,-7 4-1 0,8 0 5 0,-6-2 6 0,4 2 6 0,-5 0 8 16,7 4 4-16,-6 1 3 0,3-1 1 0,-2-4 1 0,4 4 0 0,-6 2 0 16,5-7-3-16,3 5-1 0,-1 2-4 0,6-8-3 0,-8 7-6 0,8-4-11 15,0-1-10-15,0 3-10 16,0-2-18-16,0-2-15 0,8 0-18 0,-2 0-21 0,-1-4-20 0,3 5-21 0,-1 0-22 0,6-6-24 0,-2 0-25 0,5 7-23 15,-5-7-45-15,10-3-50 0,-3 3-74 0,3 0-76 0,-2-3-24 0,1 0 9 0,4-3 23 16,3-3 27-16,-6 0 36 0,2 0 36 0,6 0 40 0,-5-3 40 0,10-3 43 16,-8-4 47-16,1 0 57 0,-3 0 63 0</inkml:trace>
  <inkml:trace contextRef="#ctx0" brushRef="#br0" timeOffset="201469.24">20240 11110 3 0,'-5'-7'62'0,"5"2"26"16,0 1 17-16,0-1 13 0,-7-1 11 0,7-1 10 0,0 1 12 0,0 1 8 0,0-5 7 15,0 4 6 1,0-3 2-16,0 3-37 0,0 3-62 0,0-7-37 0,7 5-24 0,-7-4-19 0,0 2-11 0,5-2-15 0,-5 4-17 0,0-5-18 0,0 6-21 0,8-5-14 15,-8 4-10-15,0-1-10 0,0 2-6 0,0-7 0 0,0 11 4 0,0-4 8 0,0-1 11 16,-8-1 19-16,8 2 21 16,-5 0 29-16,-2-1 33 0,7-1 34 0,-6 3 35 0,0-4 38 0,-1 2 39 0,7 1 38 0,-8-1 37 0,3-1 28 0,-1 2 28 15,6-1 22-15,-8 1 21 0,8-1 11 0,-5 5 6 0,5-4-6 0,-8-2-14 16,8 6-16-16,0-6-22 0,0 6-20 0,-7 0-22 0,7 0-11 0,0-4-9 0,0 4-6 16,0 0-5-16,0 0-6 0,0 0-5 0,0 0-10 0,0-5-6 15,0-1-12-15,0 6-12 0,0 0-14 0,0 0-12 0,7-3-14 0,-7 3-16 0,0-6-15 16,8 6-14-16,-3 0-13 0,-5 0-12 0,8 0-7 0,-2 0-11 15,7 6-7-15,-6-3-8 0,5 3-4 0,0-1-2 0,2 5 0 0,6 0-1 0,-6 4 0 32,4 1 2-32,-4 1 0 0,6 2 2 0,-9 1 0 0,9 2 0 0,-6-3-1 0,-1 3 0 0,0 3-2 15,0-5 1-15,1 6-2 0,-9-7-2 0,3 2-1 0,2 5-2 0,-1-6-2 16,-9 2 0-16,5-3 0 0,-5 3-6 0,7-6-3 0,-7 4-1 0,0-5-3 16,0-4-2-16,0 5 0 0,0-5-2 0,-7-1 4 0,7 0-1 0,0-3 5 15,0 0 4-15,-5-3 4 0,5-3 4 0,-9 6 4 0,9-6 5 0,-5 0 4 16,0 0 6-16,-3-6 3 0,3 3 6 0,-3-3 1 0,2 0 1 0,-1-3 1 15,-6 5-2-15,7-11 1 0,-1 6 2 0,1-3 2 0,-8-2 0 0,7 0 4 16,2-1 3-16,-3 0 1 0,3-3 1 0,-1 3 3 0,6-1-2 0,-8-2 2 0,3 3 1 16,5-1-2-16,0-4-1 0,-7 7-3 0,7-8-5 0,0 6-5 0,0-3-5 15,7 2-6-15,-7-2-5 0,5 3-5 0,-5-4-6 0,8 4-6 0,-2-4-6 16,-1 5-3-16,3-2-1 0,-3 1-5 0,2 1-1 0,0-6-6 0,0 9-5 16,6-2-6-16,-7 4-11 0,7-3-9 0,-6 3-13 0,7 4-12 0,-9 1-16 15,8-2-21-15,-8 6-19 0,4 0-28 0,3 0-26 0,-4 6-34 0,-3 3-37 0,9 0-60 16,-9 3-67-16,9-3-86 0,-7 4-84 0,-1 2-26 0,-1 1 4 0,2-2 21 15,2-4 31-15,-4 4 39 0,-5-4 40 0,6 1 46 0,-6-7 48 0,0 0 51 0,0-4 56 16,0 0 67-16,0 0 72 0</inkml:trace>
  <inkml:trace contextRef="#ctx0" brushRef="#br0" timeOffset="202037.2">20620 11034 37 0,'5'-9'117'0,"-5"5"46"0,8-1 37 0,-3-4 33 0,-5 2 32 0,7-2 31 0,0 0 31 0,-7-1 30 0,5 5 32 0,-5-4 28 0,0-1 30 0,7 4-40 0,-7-3-73 0,0 4-51 0,8-5-35 15,-8 6-18-15,0-1-10 0,5-1-7 0,-5 3-5 0,0-4-8 0,0 2-5 16,8 1-9-16,-8 4-8 0,0-5-7 0,0-1-7 0,6 6-6 0,-6 0-8 16,0-4-13-16,0 4-11 0,0 0-15 0,0 0-17 0,0 0-20 0,0 0-15 0,0 0-15 15,0 0-12-15,0 0-8 0,0 4-11 0,0 2-7 0,0-1-10 0,0 4-5 16,5 1-5-16,-5 5-1 0,7 0 1 0,-7 0 1 0,9 0 4 0,-9 4 7 15,5-1 4-15,1 3 5 0,1 3 0 0,-2-4 0 0,-5 4-3 0,9-3-3 0,-2 3-2 16,-2-6-1-16,1 7-1 0,-6-6-1 0,5 7-1 0,3-7 0 0,0-1-1 16,-8-3 0-16,5 6 0 0,2-8-2 0,-7 2-1 0,6 0 2 0,-6 0 2 15,6-6-2-15,-6 1 2 0,8 1-1 0,-8-1-1 0,0-7 0 0,0 3-1 16,0-2 1-16,0-4 2 0,0 0 2 0,0 0 4 0,0 5 4 0,0-5 8 16,0 0 2-16,0 0 2 0,0 0 2 0,0 0-1 0,0-5 2 0,-8 1 0 15,2-2 4-15,6 3-1 0,-6-7 2 0,-1-1-2 0,-6 1-3 0,5-4-2 16,3 4-5-16,-6-5-6 0,4 0-4 0,-7-3 1 0,7 2-2 0,-4-3 3 0,2 5-1 15,-3-5 0-15,6-2 0 0,-2 3 0 0,3-3 1 0,-3-3 1 0,1 5-2 16,2-2 1-16,5 2-3 0,0 1-2 0,0-3-3 0,0 6-2 0,0-3 0 0,0-3-3 16,0 7-1-16,5-6-1 0,-5 5-2 0,7 0-3 0,-7 7-5 0,8-6-2 0,-3 2-4 15,3 3-3-15,-8-1-2 0,6 5 1 0,-1 1-2 0,2-1-1 0,7 5-1 16,-8 0 0-16,6 0-2 0,-3 0 2 0,3 5 0 0,-1-1 2 0,5 1 3 16,-4 5 2-16,0-1 4 0,3 3 3 0,-2-3 4 0,-2 4 2 15,4 2 3-15,-3 0 2 0,0 0 1 0,2 0 3 0,-7 0 3 0,-1 0 2 0,-1-2 1 0,3 2 3 16,-8 0 1-16,0 0 1 0,0-2 2 0,0 2-1 0,-8 0-3 15,8-4-9-15,-11 3-9 0,4-5-14 0,1 2-14 0,-7-1-16 0,0-1-19 0,7-3-21 16,-9 3-23-16,4-5-25 0,-2 1-24 0,6 1-26 0,-7-3-23 0,1-3-21 16,8 6-22-16,-11 0-24 0,11-6-33 0,-1 4-36 0,1-4-49 0,-2 0-54 0,7 0-9 15,0 0 14-15,0 0 27 0,0 0 31 0,0 0 35 0,7-4 35 0,-2-2 34 16,1 0 36-16,-1-3 39 0,3 4 43 0,0-8 49 0,4 3 58 0</inkml:trace>
  <inkml:trace contextRef="#ctx0" brushRef="#br0" timeOffset="202241.79">21036 10864 0 0,'0'-4'30'0,"7"4"151"0,-7-5 90 0,5 5 66 0,-5-4 53 0,9-2 46 0,-4 0 39 0,-5 2 36 0,5 4 33 0,3-5 29 0,-3 5 27 0,3-6 26 0,0 6 26 0,-3 0-116 0,1 0-192 0,2 0-102 0,-3 6-61 0,8-1-35 0,-6-1-20 0,7 2-17 16,-9 4-13-16,8-1-12 0,-7 0-11 0,7 6-9 0,-6 0-4 0,7 0-8 0,-8 0-7 0,1 0-6 16,-2 4-11-16,4 0-8 0,-4 2-10 0,-5-3-15 0,0 2-18 0,0 0-25 0,0-2-25 15,-5 9-32-15,-4-9-32 0,4 6-38 0,-2-3-38 0,-4-2-44 0,-5-1-38 16,3 7-61-16,-6-5-66 0,7-1-83 0,-8-3-80 0,0 2-22 0,-7-3 11 0,9 0 31 15,-1 0 37-15,-8-6 45 0,2 6 50 0,-1-9 52 0,-1 4 52 0,1-7 53 16,-1 3 54-16,-4-6 61 0,4 0 68 0</inkml:trace>
  <inkml:trace contextRef="#ctx0" brushRef="#br0" timeOffset="202637.19">20099 10845 67 0,'0'-6'139'0,"7"2"41"0,-7-1 34 0,5-1 28 0,-5 3 27 15,0-3 28-15,0-3 30 0,0 5 32 16,0-1 28-16,0-5 31 0,0 4 29 0,0 1-52 0,0 1-100 0,0-2-53 0,0-3-30 0,-5 5-14 16,5-1-4-16,0-1-5 0,0 2-4 0,-7-2-9 0,7 1-12 0,0 1-15 0,0 4-14 15,-9-6-22 1,9 6-19-16,0 0-20 0,0-5-18 0,0 5-16 0,-5 0-10 0,5 5-12 0,-6 1-10 0,6 3-5 0,-7-3-7 0,2 9-4 0,5-2-5 0,-9 2-1 16,2 1-2-16,2 2 1 0,-1 2 5 0,-2 5 8 0,3-6 7 0,-3 5 5 15,8 1 3-15,-5-1 2 0,5 0 4 0,-7 0-2 0,7 1-2 16,0-1-12-16,0 6-19 0,0-6-21 0,0 7-24 0,7-7-32 0,-7 4-30 0,5-4-33 0,3 7-32 15,-3-7-57-15,3 6-61 0,-2-5-84 0,6-1-89 0,2 4-32 0,-1-7-6 0,1 3 17 16,-2 0 26-16,1-5 37 0,1-4 40 16,-2 3 42-16,0-6 46 0,3-3 46 0,-10 1 47 0,9-5 59 0,-9-5 63 0</inkml:trace>
  <inkml:trace contextRef="#ctx0" brushRef="#br0" timeOffset="203332.06">6472 12252 19 0,'-18'-10'78'0,"-8"4"19"0,7 2 6 0,-8-1 1 15,7-1-2-15,-4 2 0 0,3-1 4 0,-6 1 2 0,9 4 3 0,-8-5 2 0,-1 5 3 16,1 5-45-16,7-5-72 0,-7 4-38 0,0 1-26 0,0-1-9 0,-1 7-5 16,-5-1-6-16,6 0-6 0,0-1-3 0,-1 6-4 0,-5-6 1 0,7 6 3 0,-10 0 4 15,12 0 6-15,-11 0 7 0,2 4 9 0,6-4 14 0,-8 3 17 0</inkml:trace>
  <inkml:trace contextRef="#ctx0" brushRef="#br0" timeOffset="203725.36">5567 12476 1 0,'-32'15'43'0,"6"1"37"0,-1-2 35 15,-4-4 32-15,4-1 35 0,9 0 29 0,-8 0 31 0,7 3 26 0,-2-3 23 16,2-5 18-16,-1 2 15 0,7-2-9 0,-1 1-23 0,9 0-22 0,-8-1-24 16,5 2-28-16,2-6-28 0,6 0-34 0,-5 6-33 0,5-6-27 0,0 0-21 0,0 0-12 15,0 0-4-15,0 0-4 0,5 4-2 0,1-4-1 0,2 5-4 0,5-5 2 16,-8 4-2-16,14-4 3 0,-4 6 6 0,4-6 11 0,2 3 14 0,2-3 9 16,4 0 7-16,-1 0 0 0,8 0-3 0,3 0-4 0,-2 0-4 0,2-3-8 15,9 3-4-15,-5-6-4 0,3 6 0 0,9-4-2 0,-1 4 1 0,-1-5-1 0,9 5-5 16,3-4 0-16,-3-2-3 0,4 6-3 0,9-6-4 0,-1 2-4 0,4 4-3 15,11-5-2-15,-8 0-2 0,11 1-1 0,-6-2 0 0,7 2-5 0,7-1-6 0,6 1-3 16,-5-1 2-16,12-5-5 0,-1 4-4 0,1-3 0 0,5 3 0 0,2-3 0 16,5 0 0-16,7 0-2 0,-6 2-4 0,7-2-3 0,6 4-3 0,-7-5 0 15,13 1-2-15,-7 4 3 0,8-5 1 0,-1 0 4 16,1 5 0-16,5-5 4 0,2 5 1 0,-1-4 3 0,5-1-5 0,-5 0 5 0,11 5 4 0,-2-4 1 16,4-1-2-16,0 5 5 0,-2-4 1 0,2-1 0 0,6 4-7 0,2-3 0 15,-3-2-1-15,1 7-2 0,1-5-4 0,7-1-1 0,-2 4 2 0,-5-3-1 0,4 4-5 16,2-5 1-16,0 5 3 0,-1 1-1 0,9-5-5 0,-8 3-1 0,-2 0-2 0,3 2-1 15,-1 4 2-15,6-5 0 0,-6 5 0 0,0-6-1 0,1 6 1 0,-4 0-2 16,6 0 2-16,-4 0-2 0,1 6-2 0,-8-6 0 0,9 5-1 0,-9-1 2 16,1 2 2-16,-6 0-2 0,2 3-5 0,-3-5 1 0,-7 5 0 0,3 2-1 15,-3-2-3-15,-4 7-1 0,-10-7 3 0,4 6-2 0,-8-6-5 0,0 7 1 16,-8-7 2-16,-5 6 0 0,0-6-1 0,-1 6-1 0,-12-5-3 0,-1 4-8 16,1-4-9-16,-6-1-15 0,1 3-14 0,-16-3-18 0,9 0-20 0,-16-5-27 0,0 2-27 15,-4 3-27-15,-8-4-33 0,3 2-29 0,-8-7-31 0,-8 3-50 0,-6-3-58 16,-1-3-73-16,-12 3-79 0,1-7-23 0,-8-2 11 0,-7 4 23 0,-6-9 33 15,-4 0 38-15,-9-7 43 0,-6 2 45 0,-13-6 44 0,0 1 44 0,-6-6 46 0,-8 2 59 16,-12-7 65-16</inkml:trace>
  <inkml:trace contextRef="#ctx0" brushRef="#br0" timeOffset="204246.75">11612 10942 0 0,'13'0'5'0,"0"-5"120"0,0 5 74 0,-8-4 57 0,11 4 48 0,-11-5 43 0,1-1 41 0,0 2 43 0,-6-5 40 0,7 0 38 16,-7-3 39-16,8 8 35 0,-8-7 35 0,0 7-77 0,0-5-142 0,0 0-75 15,0-3-41-15,0 8-27 0,0-7-21 0,-8 2-19 0,8 0-21 0,0 5-20 16,-7-8-21-16,7 3-23 0,-6 4-20 0,0-5-19 0,6 5-17 0,-5-3-17 15,-2 3-12-15,-7-5-16 0,7 4-15 0,1 1-11 0,-7 5-13 0,5-4-7 0,-4 4-8 16,6 0-5-16,-8 4-3 0,2 1-4 0,-7 5-2 16,6 1-2-16,-1 2 0 0,1 2-1 0,-7 6 0 0,9-2 1 0,-5 5 3 0,5 0 2 0,-1 7 6 15,3 2 5-15,4-3 2 0,-2 7 5 0,1-3 1 0,-2 8 3 16,8-5 3-16,8 2 2 0,-8 5 3 0,6 1 2 0,6-6 5 0,-3 10 0 0,9-6 2 16,-5 2-1-16,6-2-2 0,9 2-1 0,-9-8-3 0,13 3 0 0,0-1-4 0,1-5-6 15,6 0-4-15,7-4-16 0,-2-1-16 0,4-4-19 0,4-1-22 0,6-5-27 16,0 2-32-16,0-8-42 0,8-1-44 0,-1 2-89 0,7-10-105 0,-1 6-81 15,7-5-65-15,-6-5-17 0,12 0 7 0,-5 0 24 0,6-5 31 0,-1 1 37 0,2-6 40 16,-3-1 48-16,9 1 52 0,-8-4 56 0,3 0 64 0,2 0 80 0,3-7 90 0</inkml:trace>
  <inkml:trace contextRef="#ctx0" brushRef="#br0" timeOffset="204894.2">21538 10313 0 0,'-7'-6'4'0,"-6"6"115"0,6-3 75 0,7 3 49 0,-7-7 38 0,2 2 36 0,-3 1 34 0,8 4 35 0,0-5 37 16,0-5 36-16,-5 6 35 0,5-1 33 0,0-1 34 0,0 6-74 0,0-3-131 16,0 3-73-16,0 0-41 0,0 0-15 0,0-7-7 0,0 7-7 0,0 0-11 15,0 0-16-15,0 0-15 0,0 0-18 0,0 0-19 0,0 0-15 0,0 0-13 0,0 0-14 16,5 0-8-16,3 0-9 0,-3 7-7 0,2-7-7 0,5 9-1 16,-4-4-9-16,12 5-4 0,-9 3-3 0,10 2-3 0,-3 0-2 0,9 9-1 15,-1-3-5-15,1 7-33 0,-1 2 0 0,0-2 0 0,1 8 0 0,-2 3 0 16,2-1 0-16,-8 1 0 0,7 6 0 0,-13-2 0 0,6 2 0 0,-6-2 0 0,-8 0 0 15,3 6 0-15,-8-4 0 0,-8 4 0 0,3-4 0 0,-8-2-46 0,-1 0-50 16,-4 2-30-16,-8-2-40 0,-1 2-47 0,-4-5-62 0,-3-3-67 0,-12 3-119 16,7-5-137-16,-14 3-55 0,9-3-13 0,-14-7 16 0,5 2 27 0,-13-2 36 0,8-3 42 15,-7-1 48-15,-1-3 49 0,2-2 61 0,-6 2 64 0,-4-7 72 0,3-4 77 0</inkml:trace>
  <inkml:trace contextRef="#ctx0" brushRef="#br0" timeOffset="206803.71">11352 12808 0 0,'5'-9'6'0,"2"-1"95"0,-7 1 54 16,8-6 36-16,-8 4 32 0,5 2 28 0,-5-5 27 0,-5 3 27 16,5-4 24-16,0 6 29 0,0-4 30 0,0 1 21 0,0 3 17 0,0-1-57 0,-8-4-96 0,8 8-44 15,0-3-20-15,0-1-5 0,0 4 0 0,0-3 0 0,0 4-2 0,-7 1-1 16,7-2-3-16,0 6-7 0,0 0-10 0,0-4-9 0,0-1-13 0,0 5-8 16,0 0-14-16,0 0-10 0,0 0-12 0,-5-4-16 0,5 4-15 0,0 0-17 15,0 0-16-15,0 0-19 0,0 0-14 0,0 0-11 0,0 4-11 0,-9 1-8 0,9-1-5 16,0 6-4-16,0 0-1 0,0 0-5 0,0 5 2 0,0-2-2 15,0 8 6-15,0 0 3 0,0-3 5 0,0 1 6 0,9 6 6 0,-9-1 2 0,0 0 1 16,0 0-1-16,5 3 0 0,-5-5 0 0,7 5-2 0,1-9 1 0,-3 7 0 16,2-1 0-16,0-5-1 0,-2 7 1 0,8-7 1 0,-5-4-1 0,5 4 1 15,1-5 2-15,-2-4-1 0,-1 5 3 0,5-9 0 0,-5 3 3 0,2-5 1 0,2 1 3 16,4-5 0-16,-6 0 8 0,6-5 8 0,-7 1 6 0,8-1 4 0,-8-5 3 16,9 0 4-16,-3-1 0 0,-2 2 2 0,1-4 3 0,3-2 0 0,-1 0 2 15,-4 0 3-15,4 0-1 0,-6 0 2 0,6-4-4 0,-6 4-10 0,0-4-2 16,0 4-4-16,-8-3-5 0,4 3-2 0,-2-6-3 0,-2 2-2 0,3-2-4 15,-8 3-5-15,0-1-7 0,0-2-11 0,0 3-10 0,0-3-10 16,-8 6-13-16,8 0-12 0,-5 2-11 0,5-2-12 0,-7 5-14 0,7 5-11 0,-9-4-19 0,4 3-19 16,5 6-25-16,-6-4-30 0,6 4-32 0,-7 0-31 0,7 0-32 0,-5 4-34 15,-3 2-59-15,8-3-70 0,-6 8-55 0,6-1-45 0,0-1-6 0,-7 6 15 0,7-5 28 16,0 4 33-16,0 2 42 0,0-1 47 0,0-6 48 0,0 6 52 0,0 0 51 16,7-6 53-16,-7 1 65 0,0-6 78 0</inkml:trace>
  <inkml:trace contextRef="#ctx0" brushRef="#br0" timeOffset="207498.42">12107 12881 0 0,'13'6'36'0,"-5"0"152"16,3-3 86-16,-4-3 58 0,-1 0 45 0,2 0 38 0,-8-3 40 0,5-3 33 16,2-3 35-16,-7-3 30 0,6 3 31 0,-6 0 31 0,0-7 30 0,6 7-116 15,-6-6-198-15,7 6-97 0,-7-6-49 0,0 6-22 0,0-1-10 0,0-5-10 16,0 6-17-16,0-1-8 0,0-1-9 0,-7 1-12 0,7 1-9 0,-6 4-12 16,6-1-11-16,-6-1-15 0,6 1-14 0,-7 0-14 0,2 6-14 0,-3-3-10 0,2 3-5 15,-7 0-8-15,8 0-1 0,-11 0-9 0,4 3-2 0,1 3-4 0,-5 0-4 16,5-3-1-16,-2 7-1 0,0-1-2 0,-8 3 4 15,8 2 0-15,-1-4 3 0,4 3 2 0,-4 2 1 0,-1 0 2 0,4 0 2 0,-2 0-1 0,6 0 2 0,-6 4 0 16,6-5-2-16,0 2 2 0,2-1-1 0,-3-2 1 0,3 7-2 16,-1-10-1-16,6 5-1 0,0-2 0 0,0-2 0 0,-8 4-1 0,8-5 1 0,8-1 1 15,-8 0-1-15,0 0 2 0,0 3-2 0,6-3 2 16,-1 1 0-16,-5-5 4 0,8-1 1 0,-3 1 4 0,2-1 5 0,0 2 3 0,0-6 4 0,-1 0 4 16,1 0 1-16,-2 0 4 0,9 0 2 0,-9-6 3 0,10 6-1 0,-1-4 2 15,-4-1 4-15,4-4 0 0,-1 5-2 0,1-8 3 0,-2 9 2 0,1-9-1 0,1 3 3 16,-2 0 1-16,2 0 4 0,-1-1 1 0,0-1 2 0,-5 1 2 0,3-4 0 0,-4 4 0 15,7-5 1-15,-9 0-1 0,2 2 3 0,-1-2-4 0,7 0 0 0,-13 0-3 16,8 2-2-16,-3-2-2 0,3 0-3 0,-2 0-2 0,-6 5-6 16,5-4-3-16,-5 4 0 0,0-1-3 0,0 7-4 0,7-5-3 0,-7 3-3 0,0 6-6 15,0 0-4-15,0 0-12 0,0 0-16 0,0 0-8 0,0 0-6 0,0 0 0 0,-7 6-1 16,7 3-1-16,0-5 2 0,0 7 1 0,0-1 3 0,0 4 1 0,0 0 2 16,0 0 5-16,0 1 4 0,0 1 11 0,0-2 12 0,7 2 8 0,-7-1 3 15,8-2 5-15,-8-4-1 0,6 2 0 0,0-1 0 0,1-1 1 0,-2 1 0 16,3-5 6-16,0-1 2 0,-3 1 8 0,1 1 11 0,-1-6 6 0,2 0 5 15,7 0 6-15,-7 0 5 0,4 0 5 16,-2-6 7-16,3 1 2 0,2 1 6 0,-1-1 0 0,6-5 1 0,-7 1-3 0,9-1 1 0,-10-1-5 0,5-2-4 0,2 4-5 16,-4-6-3-16,-2-1-2 0,1 2-1 0,6-5-3 0,-6 4-3 0,1 0-2 15,-7-4-1-15,7-2 0 0,-9 3-1 0,8-3 0 0,-8-3-2 0,3 5 1 16,0-6-3-16,-3 5-3 16,-5-5 0-16,0 7-5 0,0-6 0 0,0-1-1 0,0 1 2 0,0 3-17 0,-5-2-7 0,-3 3 0 0,0-5 0 0,8 7 0 15,-5 2 0-15,-3 2 0 0,3-1 0 0,0-1 0 0,-4 7 0 16,4 4 0-16,5-5 0 0,-7 10 0 0,7-5 0 0,-8 5 0 0,2 5-5 0,6 1-40 0,-6 3-3 15,6 0 1 1,-7 7 1-16,2 3 2 0,-3 1 1 0,2 4 3 0,-1 1 4 0,1 3 7 0,-1 2 7 0,2 0 8 0,-4 0 5 0,9 3 3 0,-5-4 4 16,5 1 1-16,0-2-1 0,0 2 0 0,0 0-1 0,0-5 1 0,5 3-2 0,4-2 1 15,-4-4-1-15,-5 5 2 0,13-9 0 0,-6 6 4 0,-1-3-1 0,7-2 2 16,-6 0-1-16,5 2 1 0,3-3 1 0,-10-3-3 0,9 6-5 0,-1-8-10 16,-8 2-13-16,11 0-13 0,-11-5-19 0,1 4-21 0,7-4-24 0,-6-1-29 0,-1-4-32 15,1 5-29-15,-7-4-34 0,7-1-30 0,-7-1-31 0,7-4-48 0,-7 0-55 16,0 0-72-16,0 0-76 0,0 0-20 0,5-4 11 0,-5 4 24 0,0-11 36 15,-5 1 41-15,5 1 42 0,-7-6 47 0,0 1 45 0,0-2 45 0,1 1 47 0,-1 2 58 16,-6-8 63-16</inkml:trace>
  <inkml:trace contextRef="#ctx0" brushRef="#br0" timeOffset="207656.97">12465 12866 0 0,'-13'6'29'0,"0"-12"150"0,-1 6 86 0,1 0 66 0,1-4 52 0,5-1 46 0,2 5 44 0,-10-9 36 0,15-7 32 0,-5 1 28 0,5 12 24 0,0-8 25 0,0 7 23 0,0-2-114 0,5 2-196 0,-5 4-104 0,8-5-60 0,-1 1-32 0,-7 4-23 0,12-5-19 0,-5-1-17 0,6 2-13 0,0 4-9 15,6-6-3-15,2 1-5 0,-2 1-4 0,-1-1-7 0,8 1-4 0,1 4-4 0,-1-6-7 16,8 2-4-16,-10 4-15 0,3-5-18 0,4 5-26 0,3-6-30 0,-7 6-37 16,-4 0-45-16,5 0-55 0,-1 0-61 0,-3 6-122 0,3-6-150 0,-7 0-65 15,4 5-18-15,-3-5 0 0,-3 4 15 0,-2-4 29 0,3 6 34 0,-14-6 47 0,8 0 51 16,1-6 58-16,-9 2 61 0,-5 4 69 0,0-11 75 0</inkml:trace>
  <inkml:trace contextRef="#ctx0" brushRef="#br0" timeOffset="208411.27">12218 12413 80 0,'0'-10'155'0,"-6"4"44"0,6-3 34 0,-8 4 32 0,8-5 34 0,-5 1 35 0,-3 0 36 0,8-1 37 0,-7 4 32 0,7-3 35 0,-6 3 30 0,6 1-51 15,-6 1-104-15,6 0-57 0,0 4-32 0,0-5-13 0,0 5 1 0,0 0-6 16,0-6-10-16,0 6-12 0,0 0-18 0,0 0-17 0,0 0-13 0,0 0-18 16,0 0-16-16,0 0-17 0,0 0-18 0,0 0-19 0,0 0-20 0,0 0-18 15,0 0-21-15,0 0-13 0,0 6-14 0,-7-1-7 0,7-1-6 0,0 5-7 16,0 1-2-16,0 1-1 0,0 4 0 0,0 4 2 0,0-1 4 0,0 7 4 0,0-1 7 15,0 2 7-15,0-3 8 0,7 3 4 0,-7 2 4 0,0-3-3 0,0 4-5 0,6-4-13 16,-6 3-21-16,6 2-24 0,-6-6-27 0,7 7-33 0,1-3-37 0,-3-4-49 16,-5 6-57-16,8-5-124 0,-2-1-152 0,-1 0-66 0,10-5-22 0,-9 2 4 15,0-2 16-15,1-5 31 0,-7 1 39 0,5-5 43 0,3-4 47 0,-8-1 54 0,0-5 53 16,0 0 67-16,0-5 74 0</inkml:trace>
  <inkml:trace contextRef="#ctx0" brushRef="#br0" timeOffset="208779.17">13176 13039 0 0,'0'3'13'0,"-7"3"132"16,0-6 81-16,0 0 57 0,1 0 43 0,-1 0 36 0,2-6 34 0,-4 6 32 16,4-3 32-16,-2-3 31 0,7 0 33 0,-6 6 29 0,6-3 29 0,-5 3-94 15,5-6-158-15,0 6-90 0,0 0-54 0,0 0-26 0,0 0-13 0,0 0-13 0,0 0-9 16,0 0-15-16,0 0-14 0,0 0-14 0,0 0-14 0,0-5-13 0,0 5-9 16,0 0-8-16,0 0-6 0,0 0-9 0,0 0-2 0,0 0-8 0,0-4-4 15,0 4-2-15,5 0-2 0,-5 0 0 0,6 0 2 0,1-4 5 0,-7 4 0 0,5 0 5 16,4 0-1-16,3 0 1 0,1-5-2 0,1 5-6 0,-1-6-3 0,6 6-10 15,2-4-8-15,-3-2-20 16,1 1-19-16,7 1-29 0,-8-2-34 0,11 1-43 0,-10 1-53 0,7-1-69 0,-8 1-72 0,3-2-100 0,6-3-101 0,-9 3-38 16,3 2-4-16,-10-7 14 0,10 7 28 0,-2-5 37 0,-7 0 40 0,1-3 47 0,1-3 49 0,-1 0 58 15,-5 2 60-15,3-2 71 0,-4 0 70 0</inkml:trace>
  <inkml:trace contextRef="#ctx0" brushRef="#br0" timeOffset="209077.8">13755 12583 0 0,'0'-4'27'0,"0"-1"153"0,0 5 101 0,-8-4 74 16,8-1 57-16,-5-2 45 0,-3-2 42 0,3 4 38 0,5-5 37 0,0 1 34 0,0 0 34 0,-7-7 30 31,0 7 29-31,2-2-113 0,-2 3-194 0,-1 3-121 0,3-4-85 0,5 3-45 16,-7 0-27-16,7 6-21 0,-7-4-17 0,7 4-16 0,-5-5-17 0,5 5-16 15,-8 0-15-15,8 0-15 0,-8 5-12 0,3-5-7 0,-1 4-8 0,1 2-4 0,-2 0-3 16,-2 3-1-16,4-4-1 0,-2 3 1 0,1 3 1 0,1-2 1 0,-3 1 2 16,8 1 2-16,-8-1 3 0,8-1 3 0,-5 0 2 0,5 7 2 0,0-7 3 15,0 6 1-15,5-6 3 0,-5 6 2 0,8-5 3 0,-8 5 2 0,8-1 2 16,-3-4 4-16,8 5 2 0,-8-2 4 0,11 2-1 0,-5 0 1 0,-6 0 0 0,11 0-1 15,-4 0 1-15,0 4-1 0,3-4 0 0,-3 0-1 0,0 0-1 0,-4 0-1 16,-3-2 0-16,9 2 1 0,-14 0-1 0,7 0 3 0,-1-2 2 0,-6-2 3 16,0 4 4-16,-6-5 1 0,6 3 7 0,-7-2 1 0,1 4 4 0,-2-5-2 15,-5-1 1-15,1 0-4 0,0 6-12 0,-3-9-10 0,-4 3-17 0,6 1-19 0,-6-1-22 16,7-4-29-16,-9-1-30 0,10 2-38 0,-5-1-37 0,5-1-42 16,-2-4-40-16,-2 0-46 0,3 6-52 0,0-6-50 0,4-6-43 0,-5 6-46 0,7 0-41 15,1-4-1-15,-2-1 23 0,7 5 34 0,-9-6 38 0,9 6 49 0,9-9 47 0,-9 0 51 16,7 5 46-16,4-8 56 0,-3 3 52 0,5-6 54 0,-1 6 67 0</inkml:trace>
  <inkml:trace contextRef="#ctx0" brushRef="#br0" timeOffset="210244.69">14132 12735 0 0,'7'10'39'0,"-1"-5"157"0,-6 4 93 0,5-3 64 16,-5-2 47-16,0 2 43 0,-5-1 33 0,5-5 35 0,0 0 31 0,5 0 26 16,-5 0 24-16,-5-5 22 0,-1-1 21 0,6 6-130 0,-7-4-211 0,7 4-112 15,-5 0-65-15,5 0-33 0,0 0-15 0,-9 0-16 0,9 0-10 0,-5 0-10 16,5 4-8-16,-7-4-9 0,7 6-3 0,-6-1-5 0,6-1-1 0,0 1-5 15,-5 5-4-15,5-6-3 0,-9 1-3 0,9 4-1 0,0 3 2 0,-7-3 0 0,7 1 2 16,0-1 0-16,0 0 2 0,0 3-2 0,0-3 0 0,0 0 0 16,0 1 0-16,0-1 1 0,0 2 1 0,7-1 1 0,-7-5 0 0,9 5 2 0,-9-6 0 0,5 1 0 15,1-1 2-15,1 1-1 0,7 1 2 0,-9-2-3 0,8-4 2 16,-8 5-1-16,11-5 1 0,-4-5 0 0,0 5 1 0,3-4-1 0,4-2 1 0,-6 1-1 16,0 1 1-16,5-5 0 0,-4 3 2 0,-1-3 4 0,8-1 1 0,-10-1 4 0,-4 2 2 15,7-1 3-15,-7 1 3 0,-2 0 0 0,1-3 0 0,-6-3-1 0,0 8-2 16,0-8 0-16,0 0-2 0,-6 0-1 0,6 0-2 0,-5 0-5 0,-2 0-4 15,-7 2-3-15,7-2-4 0,1-1-2 0,-6 7-2 0,-2-6-4 0,8 6 0 16,-6 0-4-16,3-3 0 0,-3 8-4 0,1-1-2 0,3-1-4 0,-5 6-1 16,6 0-2-16,0 6-1 0,-5-1 0 0,4-1-1 0,3 8 0 0,-2-3-1 0,0 0-4 15,2 6-6-15,-3 1-5 0,0-2-1 0,3 5-4 0,5 0-1 0,-6 1 0 16,6-1-1-16,0 2-1 0,0-2 2 0,0-1-2 0,0 9 0 0,6-9 3 16,-1-3-3-16,-5 4 7 0,8 0 7 0,0-4 6 0,-3 0 6 15,2 0 5-15,5-6 6 0,-4 6 4 0,4-6 3 0,-5 3 3 0,5-8 4 0,4 5 3 0,-5-4 4 16,1-1 0-16,2 2 3 0,-1-1 2 0,8-5 1 0,-10 4-1 0,10-8 3 15,-3 4 1-15,-5-5 0 0,8-1 4 0,-2 2 2 0,-6-1 3 0,5-4 2 0,-4 5 4 16,-1-8 4-16,8 3 5 0,-16 0 3 0,8-2 3 16,1-2 1-16,-7 3 4 0,-2-5-2 0,3 0 2 0,-2 0-2 0,-1 0-1 15,-5-4-1-15,8 4-4 0,-8-3-3 0,5-3-8 0,-5 2-7 0,7-2-5 0,-7 3-7 0,9 3-2 16,-9-4-5-16,5-1-2 0,1 6-3 0,-6 0-2 0,7-2-2 0,-1 1 0 16,1 6-1-16,-7 0-4 0,6-3-1 0,1 8-3 0,-7-1-3 0,6-1-5 0,-6 3-3 15,0 3-2-15,0 0-3 0,8 0-1 0,-8 0 1 0,5 3 1 0,-5 3 3 16,8-1-1-16,-8 5 4 0,5-4 0 0,0 3 2 0,-5 4 5 0,9-2 8 15,-4 5 1-15,2-2 6 0,1-4 4 0,-8 3 2 0,5 2 1 0,-5 0-1 0,7-6 0 16,-7 6-2-16,7-6 0 0,-7 3 1 0,0-3-2 0,0 1 1 0,0-7-2 16,5 8 1-16,-5-7-1 0,0 2 2 0,0 0 1 0,0-3-1 0,0-3 1 15,0 6 3-15,0-6 3 0,8 0 4 0,-8 0 8 0,0 0 14 0,0 0 10 16,0 0 9-16,6 0 7 0,-6-6 3 0,7 6 3 0,-7-3 3 0,6-3-1 16,-6-4-1-16,5 5-1 0,2-1 2 0,2-1-5 0,-9-5-3 0,5 3-10 0,2 0-12 15,-1-2-12-15,-6 1-8 0,5 1-8 0,3 0-3 0,0-1-6 0,-8-5 0 16,5 6-2-16,1-1-2 0,2-4 0 0,-8 2-3 0,5 3-1 0,-5-1 0 0,8 1-4 15,-1 3-4-15,-7 3-4 0,5-3-3 0,-5 0-4 16,0 2-4-16,7 4-3 0,-7 0-1 0,0 0-1 0,5 4 1 0,-5-4 1 0,7 6 3 0,-7 3 0 16,8-3 3-16,-3 3 1 0,-5 1 2 0,8-1-1 15,-2 6-1-15,-1 0-3 0,-5 0-1 0,7 0-2 0,2 0 0 0,-4 4-2 0,1-4 0 0,1 0-1 16,-2 4-3-16,11-5 0 0,-11 2-1 0,8-1 1 0,-7-2 3 0,7-4 5 16,0 6 6-16,1-4 7 0,-2-1 9 0,7-1 4 0,-4-5 7 0,4 1 3 0,0 1 1 15,-6-2 3-15,8-4 2 0,2 5 3 0,-2-5 2 0,-2 0-2 16,8-5 2-16,-7 1-2 0,4 4 2 0,-3-11-4 0,6 7 0 0,-9-1-1 0,8-5-3 15,-5 1 2-15,-3 3 0 0,2-4 5 0,1 1 8 0,-9-6 11 0,7 6 8 0,-6 0 9 16,1-3 8-16,-9 3 8 0,10-4 8 0,-10-2 3 0,-5 3 3 0,8-2 2 16,-8 0 3-16,0 0-1 0,0-7 0 0,0 8-7 0,-8-2-9 0,3-6-10 15,-3 6-8-15,1 2-12 0,2-2-20 0,-2 0-22 0,0 6 0 0,-6-1 0 16,5 1 0-16,3-3 0 0,-1 8 0 0,1-1 0 0,-2 5-7 0,-2 0-21 16,4 0-3-16,-8 5-1 0,8-1-2 15,-4 2-1-15,-3 4 3 0,6-1-2 0,-7 0 1 0,5 6 0 0,-4 0 1 0,-2 0 4 0,8 4 5 0,-6 2 1 16,4-6 4-16,2 3 1 0,1 3 4 0,-3-2-2 0,0-1 0 0,3 3 1 0,5-2-3 15,-8-4 2-15,8 0 2 0,0 0 0 0,0-2 1 0,0 2 3 0,0-4 3 16,8-1 1-16,-8-1 1 0,5 0 2 16,-5 1 3-16,8-5 3 0,0 1 2 0,-3-2 3 0,9 2 0 0,-9-1 3 0,8-5 0 0,-6 0 2 0,7 0 4 0,-1 0-1 15,0-5 2-15,-2 5 0 0,10-6 1 0,-8-4 0 0,8 5 0 16,-10-5 1-16,10 1-1 0,-2-6 0 0,1 6 5 0,-1-7-1 0,-6-2 5 0,6 3-1 16,1-6 0-16,-7 3 2 0,5-7 4 0,-4 5-3 0,-1-3-1 0,-7-3-2 15,9 3 2-15,-10-7-16 0,1 6-14 0,-6-6 0 16,0 2 0-16,0-2 0 0,0-1 0 0,0-2 0 0,-6 3 0 0,6 2 0 0,-5-8 0 15,-2 8 0-15,-1-2 0 0,2 5 0 0,0 1 0 0,-6 0 0 0,3 5 0 0,2 4 0 16,7 1 0-16,-5 4 0 0,-1 0 0 0,6 5 0 0,-5 5 0 0,5 0-5 0,-8 0-38 16,8 5 1-16,-8 5-1 0,3 0 0 0,5 8-1 0,-7 2 0 15,1 1 2-15,0 2 1 0,-1 7 1 0,-1 3 6 0,3-3 7 0,-1 5 12 0,-2-2 6 16,8-3 6-16,0 3 3 0,-5-2 3 0,10-1-1 0,-5-2 4 0,0 2-3 0,8-2 4 16,-2-2-3-16,-1 2 2 0,3-3 2 0,-1-1-2 0,-1 0 2 0,7 1-8 15,0-4-10-15,-5-3-17 0,3 1-21 0,1-4-28 0,2 0-33 0,-1 4-42 16,-7-8-43-16,9 4-48 0,-10 0-56 0,9-7-115 0,-9 3-143 0,8-2-59 15,-6 0-18-15,0 3 7 0,0-8 25 0,-1-4 34 16,1 5 42-16,-1-10 45 0,1 1 53 0,-1-2 57 0,-1-3 59 0,3-3 66 0,0-2 68 0</inkml:trace>
  <inkml:trace contextRef="#ctx0" brushRef="#br0" timeOffset="210624.58">16138 12808 0 0,'7'-5'1'0,"5"5"103"0,-4-4 74 0,-1-2 44 0,-2 2 36 16,1-1 32-16,2-4 33 0,-3-1 33 0,3-1 34 0,-1 2 32 0,-1-1 32 0,-6-5 31 0,6 5 29 16,-1 1-64-16,-5-6-117 0,7 6-66 0,1 0-35 0,-8-7-11 0,0 5-2 15,6-2-5-15,-6 4-9 0,0-3-11 0,0-2-11 0,0 4-9 16,0-3-6-16,0 1-10 0,0 3-8 0,0-6-13 0,0 6-15 0,-6 0-11 0,6 0-14 0,0 2-11 16,-8-2-12-1,8 4-6-15,0-5-11 0,-7 6-8 0,7-1-9 0,0 0-10 0,0 1-9 0,-5 4-12 0,5-6-8 0,0 6-8 0,0-6-3 0,-6 6-5 16,6 0-5-16,0 0-4 0,0 0-2 0,-6 0-3 0,6 0-3 0,-7 0-1 15,-1 6-3-15,8-6 1 0,-5 6 0 0,5-2 3 0,-8 1 0 0,2 0 1 0,6 3 4 16,-5-2 4-16,-2 3 2 0,-1 3 4 0,2-3 3 0,0 0 2 0,-1 6 6 31,2-6 1-31,-3 7 2 0,0-2 3 0,-3 0-1 0,4 0 1 0,2 2-1 16,-4 2 1-16,4 3-1 0,-8-6 1 0,8 4 0 0,-4 2 1 0,2 3 0 0,7-6-1 16,-5 7-1-16,5-6 0 0,0 7-1 0,0-4 1 0,0-1 1 0,0 3 1 15,5 0-1-15,2-3 3 0,2 2-1 0,-4-3-2 0,1 5 0 0,6-7-8 16,2 3-18-16,-1 3-16 0,8-5-19 0,-9 6-27 0,8-5-25 0,-2-1-35 0,3 0-33 15,-2-4-43-15,1 6-41 0,-1-7-84 0,7 0-104 0,-8 0-74 0,9-2-54 16,-6-3-10-16,-2-5 15 0,1-4 29 0,-1 0 36 0,0 0 42 0,1-4 45 16,-6-5 49-16,4-7 51 0,-4-4 56 0,-2 7 56 0,1-8 78 0,6-3 89 0</inkml:trace>
  <inkml:trace contextRef="#ctx0" brushRef="#br0" timeOffset="211098.42">16652 12741 0 0,'0'-6'37'0,"-5"-3"156"0,-4 0 85 0,9 2 64 0,0-2 50 0,-5 4 42 0,5-5 38 15,0 7 32-15,0-3 31 0,5 0 23 0,-5 3 24 0,9-3 19 0,-9 0 21 0,0 2-127 16,5-1-203-16,-5 5-107 0,7 0-50 0,-7 0-24 0,8 0-14 0,-3 0-10 16,-5 5-8-16,7-5-6 0,-7 4-4 0,7 2-2 0,-7 0-1 0,5 3 0 15,-5-3-3-15,8 1-4 0,-8 4-8 0,0-2-5 0,5 1-5 0,-5 5-9 16,8-5-8-16,-8 4-7 0,0 2-2 0,0-2-5 0,0 0-2 0,6 0-4 16,-6 1 0-16,0 1-3 0,0-2-2 0,0 5-3 0,0-4-1 0,0 0-5 15,0 0-4-15,0 0-3 0,5-5-2 0,-5 3 1 0,0-2-4 0,0-2 3 0,0 1-3 16,7 1 2-16,-7-7-1 0,0 0 2 0,0 1 0 0,0 1 5 0,0-6 2 15,9 3 7-15,-9-3 8 0,0 0 8 0,0 0 10 0,0 0 3 0,0 0 4 16,0 0 0-16,0 0 0 0,-9-3 2 0,9-3-2 0,-7 1 0 0,7 1-1 0,-5 0 0 16,-1-7-3-16,6 1-3 0,-8 1-6 0,-5-2-4 0,8-2-6 0,-2-2-4 15,0-1-1-15,-6 2 0 0,6-5-1 0,2 4 2 0,-9-6 2 0,9 2 1 16,-3 1-1-16,8 3 6 0,-6-4 8 0,6-2 1 0,-7 3 2 0,7-3-2 16,0 2-4-16,0 1-3 0,0-3-2 0,7 0-3 0,-7 8-4 0,6-8-2 15,2 7-5-15,-3 0-4 0,-5 5-3 0,5-6-3 0,4 9-10 0,-4-3-2 0,2 3 0 16,1 3-1-16,-3-3 2 0,2 6 3 0,5-4 6 0,-4 4 5 0,5 4 3 15,-2-4 5-15,-4 6 2 0,7-3 4 0,-1 3 0 0,0-2 3 0,0 7 2 16,0-1-1-16,-7-5 1 0,9 8-2 0,-10-3 1 0,7 0-3 0,-5 0 1 16,1 5-3-16,-3-5-2 0,-5 4 1 0,0-4-2 0,8 5 2 0,-8-6-1 0,0 6-4 15,-8-6-7-15,8 7-9 0,-5-7-10 0,-3 1-15 0,1-1-16 0,1 2-18 16,-5-1-19-16,4-1-21 0,-7 0-17 0,1-3-24 0,8-2-24 0,-11 7-29 0,5-8-26 16,4 3-28-16,-7 0-20 0,7-6-31 0,-4 3-34 0,3-3-39 0,3 6-41 15,-3 0-31-15,8-6-27 0,-5 0 9 0,5 0 21 0,0 0 30 0,0 0 35 16,0 0 40-16,0 0 41 0,5 0 42 0,3 0 41 0,-3-6 47 0,3 0 50 0,3 3 53 15,-4-9 68-15</inkml:trace>
  <inkml:trace contextRef="#ctx0" brushRef="#br0" timeOffset="211304.03">17207 12641 0 0,'6'6'46'0,"1"-1"165"0,-2-5 98 0,4 4 71 0,-4-4 57 0,-5 0 52 0,5 0 43 0,-5-4 44 0,8-1 41 0,-8-4 37 0,5 3 34 0,-5 2 30 0,8 4 27 0,-8 0-137 0,8-5-227 0,-8 5-124 0,0 0-72 0,5 0-38 0,-5 0-26 0,6 5-31 0,-6-5-90 0,7 4 0 0,-7 2 0 0,6-3 0 15,-6 3 0-15,0 3 0 0,7-3 0 0,-7 3 0 0,6 6 0 16,-6-5 0-16,0 4 0 0,0 2 0 0,0-1 0 0,0-2 0 0,0 2 0 0,-6 5 0 16,-1-6 0-16,7 6 0 0,-6 1 0 0,-1-8-63 0,1 8-90 0,1-6-34 15,-3 3-33-15,0-3-43 0,3 0-48 0,-3-1-63 0,3 0-71 0,0 1-81 0,-4-5-83 16,4 5-23-16,5-6 10 0,-7 0 28 16,7 3 34-16,-6-3 44 0,6-3 46 0,-8-2 49 0,8-4 53 0,0 0 59 0,0 0 60 0,-6-4 69 15,6-2 75-15</inkml:trace>
  <inkml:trace contextRef="#ctx0" brushRef="#br0" timeOffset="211635.17">17812 12628 92 0,'0'-9'167'0,"0"-7"54"0,0 6 42 0,0-4 45 0,0 0 44 0,0 4 46 16,0-11 43-16,-7 12 39 0,7-6 38 0,0 0 34 0,0 6 36 0,0-5-60 16,0 4-116-16,0 6-67 0,0-8-40 0,0 8-28 0,7-1-20 0,-7-1-26 15,0 2-29-15,0-1-31 0,7 5-31 0,-7 0-24 0,0 0-17 0,7 0-14 16,-2 5-14-16,-5-1-12 0,8 2-9 0,3 3-9 0,-3 3-8 0,-3 2-4 0,11 0-4 16,-11 0-1-16,8 11 0 0,-8-6 4 0,11 7 0 0,-11-3 1 15,1 7 2-15,7-1-2 0,-13 2-5 0,8-4-2 16,-3 4-6-16,-5-3-8 0,0 2-15 0,-5 3-12 0,-3-3-14 0,2 1-18 15,-12-4-20-15,2 4-29 0,-2-7-28 0,-3 6-40 0,-3-11-46 0,-10 5-56 0,-3-5-60 0,-3 5-115 0,0-8-138 16,-11 2-53-16,3-3-7 0,-3 0 14 0,-1-4 26 0,-6-3 33 0,-2 3 40 0,2-7 46 16,-8-4 52-16,3 0 57 0,-3-4 61 0,-6-7 68 0,1 7 72 0</inkml:trace>
  <inkml:trace contextRef="#ctx0" brushRef="#br0" timeOffset="212378.29">10180 13087 73 0,'0'-5'142'0,"5"-1"43"0,-5 2 30 0,8-5 29 0,-8 4 24 0,0-11 25 0,0 7 20 0,-8-6 21 16,8 6 18-16,0 0 19 0,0-1 18 0,0-1-62 0,-5 1-110 0,5 1-55 15,0-6-34-15,0 6-15 0,-8-1-11 0,8-5-5 0,-6 6-6 0,6-6-1 0,-5 6-3 16,5-7 4-16,-8 2 0 0,0 4 1 0,3-5 4 0,-3 6-3 0,3-6-1 15,0 5-4-15,-4-4-1 0,2 4-2 0,-4-1-3 0,4 2 2 0,-7-5-1 16,2 3-1-16,-2 1-4 0,1 1-1 0,-1-2-3 0,4 4-3 0,-3 1 0 16,-3-3-3-16,-2-3-2 0,5 8 0 0,-7-1 1 0,0-4 1 0,1 3-1 0,-1 2 1 15,1-1 0-15,0 1-1 0,1-2-1 0,-10 0-3 0,9 2-2 0,-8 4-7 16,7-5-7-16,-4 5-3 0,3-5-1 0,-6 5-5 0,4 0-4 0,-4 0-3 16,6 0-2-16,-3 5-4 0,-4 0-2 0,1-5 1 0,-5 4 0 0,7 8 0 15,-1-8 3-15,-1 5-2 0,3 0 2 0,3 2 0 0,-5-1-1 0,2 5 2 0,3-2 3 16,1 2-4-16,1 0-3 0,-8 6-1 0,8-3-5 0,6 3-4 0,-8-2-6 15,10 5-6-15,-10-3-3 0,9 1-2 0,-2 5 0 0,1-5-2 0,1 8 1 16,0-6 0-16,5 1-1 0,-6 5 0 0,5-6-3 0,-3 4 0 0,3-1 1 16,0 1-1-16,3 2 2 0,-1-2 0 0,-1 2 0 0,7-6 1 0,-5 6 0 0,5-2-2 15,0-3 0-15,0-1 0 0,5 1 4 0,-5-1-2 0,7 0 1 0,-1 1 4 16,7-5 2-16,-5-1 3 0,3 1 0 0,2-1-1 0,7 2 3 16,-6-3-1-16,4-2 3 0,8-1 0 0,-5 3-1 0,-1-8 0 0,5 5 3 0,1 0-2 0,1-6-2 15,-3 0-7-15,5 1-11 0,-5 1-15 0,-4-1-11 0,7-1-14 0,-3-4-16 0,-3-1-17 16,-3 2-21-16,3 3-21 0,-3-3-22 0,-4-6-28 0,4 3-34 0,-2-3-30 15,-5 6-32-15,2-6-50 0,2 0-52 0,-3 6-72 0,-5-6-78 0,-2 0-21 16,3 0 9-16,-3 0 21 0,-5 0 30 0,8-6 38 0,-8 6 36 0,-8-6 45 0,8 6 45 16,-5-3 48-16,-3-8 48 0,-4 7 60 0,0-2 64 0</inkml:trace>
  <inkml:trace contextRef="#ctx0" brushRef="#br0" timeOffset="212725.03">8910 13727 35 0,'-8'4'187'0,"1"1"103"0,2-5 76 0,-2 0 57 0,7 0 47 0,-7 0 39 0,2-5 36 0,5 1 32 0,-8-2 29 0,8 2 26 0,0-6 25 0,0 6-35 0,0-6-73 0,8-1-130 0,-8 1-164 0,5 7-86 15,-5-8-41-15,7 1-21 0,0 1-8 0,-7-1-10 0,5 1-4 16,2-2-5-16,-7 7-4 0,8-5-4 0,-3-3-4 0,-5 9-4 0,7-3-52 0,-7 3-12 16,7-4 0-16,-7 7 0 0,0 0 0 0,0 0 0 0,0 0 0 0,0 0 0 15,5 7 0-15,-5-4 0 0,8 3 0 0,0 3 0 0,-8 1 0 0,5 4 0 16,1 1 0-16,-1 0 0 0,2 4 0 0,2 0 0 0,3 2 0 0,-6-3 0 15,-1 3 0-15,11 3 0 0,-11-5 0 0,9 2 0 0,-1-3 0 0,-1 1 0 16,2 6 0-16,-1-11 0 0,0 7 0 0,-2-2 0 0,10 0 0 0,-3-5 0 16,-2 2 0-16,2-1 0 0,1-6 0 0,8 0 0 0,-8 3 0 0,1-8 0 0,6 1 0 15,-7-1 0-15,7-4 0 0,0-4 0 0,0-1 0 0,-6 1 0 0,6-2 0 16,-1-4 0-16,2-4 0 0,-1 4 0 0,0-4 0 0,1-2 0 0,-9 1 0 16,8-3 0-16,1 2 0 0,-6-4 0 0,3 1 0 0,-4 4 0 0,7-9 0 15,-8 5 0-15,7-6 0 0,-8 7-226 0,9-8-326 0,-6-2-107 0,-3 3-56 0,3-5-13 16,-8 2 5-16,-2-2 17 0,2-4 25 0,-6 1 38 0,0-3 43 0,-7-3 56 15,-7-5 65-15,0-5 78 0,2-5 91 0,-8 1 130 0,-1-6 136 0</inkml:trace>
  <inkml:trace contextRef="#ctx0" brushRef="#br0" timeOffset="-214368.19">3060 15968 0 0,'-6'5'17'0,"1"1"131"0,-3-3 72 0,0-3 51 31,3 6 35-31,-2-6 30 0,1 0 26 0,6 0 26 0,0 0 25 0,0 0 24 16,-5 0 24-16,5-6 25 0,-9 6 21 0,9 0-101 0,0-3-166 0,0 3-85 16,0 0-41-16,0 0-15 0,0 0-8 0,0 0-2 0,0 0-3 0,0-6-2 15,0 6-5-15,0-5-4 0,0 5-4 0,0 0-4 0,0 0-2 0,0 0-3 16,0 0 0-16,0 0 1 0,0-4-3 0,0 4-2 0,0 0-5 0,0 0-1 15,0 0-4-15,0 0-7 0,0 0-5 0,0 0-10 0,0 0-12 0,0 0-7 0,0 0-12 16,0 0-9-16,0 0-8 0,9 0-5 0,-9 0-3 0,0 0-3 0,5 4-2 16,1-4 1-16,-6 0 0 0,7 5 10 0,-2-5 8 0,11 6 12 0,-11-3 7 0,9-3 10 15,-1 6 10-15,-1 0 9 0,0-3 8 0,8 3 5 0,-1 0 9 0,2-2 4 16,6 1 4-16,-4-1 4 0,5 1 3 0,4-5 1 0,8 4-3 0,-1 2-2 16,1-6 0-16,5 0-1 0,0 6 2 0,7-6 0 0,1 0 0 0,4 0-4 15,2-6-2-15,6 6-4 0,2-6-3 0,-4 6 0 0,8-4-3 0,7-1-1 0,2-4-3 16,-1 9-4-16,5-10-4 0,0 4-6 0,6 3-4 0,-3-3-2 0,3 0-4 15,9-3-1-15,-9 4-3 0,7 1 0 0,1-2 1 0,1 2-1 0,-3-1-1 0,3 5-4 16,-1-4-1-16,5 4-2 0,-3-6 2 0,3 6 2 0,-6 0 2 16,7 0-4-16,0 0-9 0,-6 0-3 0,6 0 0 0,2 0 0 0,-4 0 0 15,-4 6 0-15,7-6 0 0,-7 4 0 0,5-4 0 0,-4 0 0 0,-3 5 0 16,3-5 0-16,-1 4 0 0,-6-4 0 0,-2 0 0 0,2 6 0 0,-2-6 0 0,-7 0 0 16,4 0 0-16,-3 0 0 0,-4 0 0 0,-4 0 0 0,3 0 0 0,-8 0 0 15,0-6 0-15,3 6 0 0,-11 0 0 0,8-4 0 0,-11 4 0 0,6-5 0 16,-10 5 0-16,10-4 0 0,-6-2 0 0,-7 6 0 0,5-5 0 0,-6 1 0 15,-1 4 0-15,-7-6 0 0,11 1 0 0,-18 5 0 0,10-4 0 0,-2-1 0 16,-5 5 0-16,-3-4 0 0,-3-2 0 0,-2 6 0 0,2-4 0 0,-10-1 0 16,3-1 0-16,-8 6 0 0,-5-3 0 0,4-4 0 0,-4 7 0 0,-7-5 0 0,-1 5 0 15,-1-4 0-15,3 4 0 0,0 0 0 0,-8 0 0 0,0 0 0 16,0 0 0-16,0 0 0 0,0 0 0 0,0 0 0 0,0 0 0 0,0 0 0 0,0 0 0 16,0 0 0-16,0 0 0 0,0 0-59 0,0 0-27 0,0 0-12 0,0 0-13 15,-8 0-12-15,8 0-15 0,-8 0-15 0,8 0-13 0,-5 4-16 0,5-4-13 0,-13 5-17 16,8-5-20-16,-4 7-24 0,4-7-27 0,-8 3-54 0,-1-3-62 0,2 6-64 15,-1-1-59-15,-1-5-12 0,-7 4 13 0,3-4 23 0,-1 0 34 0,-7 0 35 16,8-4 37-16,-11-1 42 0,5-1 44 0,-10 3 48 0,8-9 51 0,-6 3 63 0,5-1 72 16</inkml:trace>
  <inkml:trace contextRef="#ctx0" brushRef="#br0" timeOffset="-210619.76">2794 15334 91 0,'-8'-10'159'0,"-3"5"43"15,-4-4 30-15,3-1 31 0,0 4 29 0,-4-3 32 16,5-6 29-16,-10 6 32 0,9-1 29 0,1 1 31 15,-5 3 29-15,11 0-61 0,-9 3-112 0,2-3-57 0,4 6-30 0,3-5-12 0,-2 1-5 0,0 4-7 0,2 0-14 0,5-6-17 0,0 6-21 16,0 0-19-16,-8 0-22 0,8 0-20 0,0 0-20 0,0 0-23 0,0 0-20 16,0 0-15-16,0 0-15 0,8-3-9 0,-8 3-5 0,5 0-2 0,2 0 0 15,0 3 3-15,-2-3 3 0,3 6 3 0,4-2 6 0,2 1 3 0,-1 1 8 0,6 3 5 16,2 1 6-16,-9 5 6 0,15-1 1 0,-9 2 2 0,3-3 0 0,3 7-5 16,-3-1 0-16,-2 2-3 0,2-3 0 0,-3 7-2 15,3-6-2-15,-2 1-1 0,-7 5-1 0,2-1-2 0,-1 1-2 0,-8-7-2 0,9 6-4 0,-7-3 0 16,-1 3-3-16,-1-4 1 0,-5-6 0 0,7 5-1 0,-7-4 1 0,0 0 0 15,9-6 3-15,-9 2 4 0,0-1 8 0,0-7 6 0,0 4 10 0,0-7 13 0,0 0 16 16,0 0 6-16,0 0 7 0,0 5 4 0,-9-10 4 0,9 5 3 0,-7-7 4 16,2 4 3-16,-1-3 4 0,-1-3 3 0,1 3-2 0,-2-3 0 0,3-6-5 0,-2 5-6 15,-7-4-12-15,8 4-3 0,-1-4-3 0,2-6-5 0,-2 5-4 0,0 1-4 32,2-6-4-32,5 0-7 0,-8 2-6 0,1-2-6 0,7 0-8 0,-6 1-7 15,6-5-5-15,0 0-8 0,0 3-4 0,0 2-4 0,6-5-3 0,-6 3-2 0,7 3-2 16,-7-1-5-16,8 3-5 0,-3 2-10 0,2-1-12 0,0 5-12 0,-2 1-17 15,2 3-15-15,-1-3-20 0,8 9-18 0,-7-6-19 0,6 6-27 0,-7 6-23 0,7-2-27 16,-1 1-26-16,2 1-42 0,-1 3-45 0,8 1-69 0,-10-1-68 0,2 6-22 16,7-6 5-16,-8 6 20 0,3 1 30 0,4-7 32 0,-6 6 38 0,0-6 38 0,0 6 42 15,-8-5 45-15,9-5 42 0,-7 4 54 0,4 1 58 0</inkml:trace>
  <inkml:trace contextRef="#ctx0" brushRef="#br0" timeOffset="-209894.52">3321 15422 0 0,'5'0'6'0,"3"4"125"0,0-4 87 0,4 0 63 0,-6 0 52 15,-6 0 44-15,5-4 34 0,4 4 34 0,-2-5 34 0,-2 1 31 0,3-2 30 16,-8-4 29-16,0 5 27 0,-8-5-84 0,8 1-146 0,0 4-91 0,-5-5-59 15,5 1-39-15,-7-1-24 0,7-1-15 0,-9 2-11 0,9-6-11 0,-5 5-12 16,-1 1-11-16,6-1-11 0,-7-4-9 0,2 4-11 0,-3 1-8 0,8-3-7 0,-8 3-11 16,3 0-9-16,-1 3-5 0,-2 3-8 0,8-3-3 0,-5 2-4 0,-3-1-6 15,3 5-6-15,5 0-6 0,-7 0-3 0,0 0-6 0,2 5-3 0,-2-1-5 16,-1 2-1-16,3-3-2 0,-2 7-2 0,7 1-1 0,-7-2-3 0,2 1 0 0,-3 5 4 16,0-1 3-16,3-4 4 0,5 5 0 0,-6 0 7 0,6-2 2 15,-7 2 3-15,7 6 0 0,-5-8 1 0,5 2 2 0,0 0 1 0,0 0 1 0,0 0 2 16,0 0 2-16,0-2 0 0,0 2-3 0,0-6 1 0,5 6-1 15,-5 1-1-15,7-7 3 0,-7 0 0 0,6 2-1 0,-1-2 1 0,3 1 0 0,-8 0 0 16,8-5 1-16,-3-1 1 0,2 7 0 0,0-11 2 0,6 4 0 0,-6-4 5 0,-2 0 2 16,2 0-1-16,5-4 3 0,-4-2 2 0,5 1 1 0,-2-4 3 0,-3 5 0 15,5-8 4-15,0-1-1 0,-8 2 2 0,11-2-2 0,-3-2 2 0,-2 0 0 16,-3-4 3-16,4 4 0 0,2-5 6 0,-8 1 2 0,6-6 2 0,-5 5 1 16,5-2 2-16,-4-5-3 0,5 3-1 0,-5-1-1 0,-3-3 2 0,0 4 2 0,3-6-1 15,-2 0-2-15,-6 2 1 0,7-2-3 0,-7 2-4 0,0-2-3 0,0-1-5 0,0 4 0 16,0-4-3-16,0 3 2 0,-7-2 0 0,7 6-2 0,-6-1 0 0,-2-4 0 15,8 10-3-15,-5-6 1 0,0 5-2 0,-3 5-2 0,2 0-2 16,-1 2 2-16,-1 4 1 0,8-3-7 0,-5 8-6 0,-2-1-9 0,7-1-13 0,0 2-6 16,0 4-5-16,0 0-3 0,-7 4-4 0,7 2-1 0,0 8 1 0,-5 2-3 15,5-3-2-15,-7 13 0 0,7-2-1 0,0 4 1 0,-6 6 7 0,6 2 8 16,-8 4 11-16,8-7 8 0,0 7 3 0,0-1 4 0,0-2 4 0,0-3-1 16,8 2 0-16,-8-3 2 0,6 1 1 0,1-4 2 0,-2-1 0 0,-5 0 1 15,7-4-1-15,0-1 1 0,-2 1-2 0,3-1 1 0,5-3-2 0,-5 3 2 0,-3-9-1 16,0 4 0-16,3-4 1 0,-2-1 0 0,1-4 0 0,-1 5-1 0,1-11 0 0,-1 5 2 15,2-3 2-15,-3-1 3 0,3-5 4 0,-3 0 3 0,3 0 0 0,-2 0 2 16,6-5 4-16,-4-1-1 0,-2 2 5 0,0-5 1 0,1-3 1 0,5 3 1 16,-3-6 0-16,-4 2 3 0,8-2-4 0,-8-5 0 0,4 1-2 0,3 0-2 15,-6-7-1-15,-1-2-2 0,3 3-1 0,0-5 0 0,-3 6-4 0,1-10 0 0,2 4 1 16,-3 2-4-16,2-6 1 0,1 4-1 0,-3-3-2 0,2-3 0 0,-7 2-1 0,7 1 2 16,-2-3 1-16,-5 2 2 0,8 6 1 0,-3-2 6 0,-5 6 2 0,0-1 10 15,0 6 3-15,8-1 4 0,-8 5 3 0,0 5 2 0,0 1 0 0,0 4-9 16,0 1-7-16,0 4-12 0,0 0-14 0,0 0-10 0,0 0-6 0,-8 4-7 15,8 1-7-15,-5 4-7 0,5 6-5 0,-8 1-6 0,3 8-3 0,-2-6-2 0,0 13 0 16,2-1 4-16,5 3 7 0,-8 1 9 0,1 0 10 0,2-4 5 0,5 4 7 16,0-1-1-16,-8-3 2 0,8 1 0 0,8-3 1 0,-8 2-2 0,0-6-1 0,0 0 2 15,5 1 1-15,2-1-2 0,-7-5-1 0,8 1-3 0,-3-1-10 0,2 2-10 16,0-8-15-16,-2 2-16 16,3-4-21-16,-3-1-22 0,3 3-24 0,-8-8-29 0,6 5-33 0,-1-5-33 0,2 4-32 0,2-3-48 0,-9-6-52 0,5 4-49 15,-5 2-40-15,0-6-34 0,0 0-26 0,0 0 7 0,0 0 21 0,0 0 34 0,0-10 37 16,-5 4 42-16,5 3 45 0,-9-3 46 15,2-3 44-15,2 3 53 0,-1-3 53 0,-2 0 51 0,3-1 66 0</inkml:trace>
  <inkml:trace contextRef="#ctx0" brushRef="#br0" timeOffset="-209752.63">3765 15349 0 0,'-8'-6'7'0,"1"2"123"0,7-1 82 0,-5-1 58 0,-3 2 49 0,2-1 42 0,6 1 43 0,-5-1 38 0,-3-5 40 0,0 4 37 0,3 3 36 0,5-3 31 0,-6 0 29 0,6 2-83 0,0-1-153 0,-7 0-92 0,7 1-59 0,0 4-39 0,0 0-25 0,0-10-24 0,0 5-20 0,0 1-21 0,7-2-22 0,-7 0-21 0,0 3-18 0,6-8-15 15,-6 7-13-15,5-5-10 0,3 3-7 0,0-3-5 0,3 3 0 0,-3-4-11 0,12 1-14 0,-8 0-23 0,0 3-31 0,9-3-36 16,-3 0-46-16,-4-3-50 0,4 8-56 0,3-7-107 0,-2 7-129 0,1-5-54 15,-1 4-15-15,-6-5 4 0,6 4 13 0,-4 2 29 0,-1-1 36 0,-4 0 43 0,-2 1 48 16,5-6 59-16,-7 5 58 0,1 1 64 0,-2-8 70 0</inkml:trace>
  <inkml:trace contextRef="#ctx0" brushRef="#br0" timeOffset="-209373.95">4121 15480 0 0,'-5'6'3'0,"5"-3"111"0,-6-3 69 0,-2 6 49 16,8-6 37-16,-5 5 38 0,5-5 35 0,-7 0 34 0,7 0 33 0,0 0 34 0,0 0 30 0,0 0 29 15,-8-5 31-15,8 5-73 0,0 0-134 0,0 0-65 0,0 0-36 0,0 0-18 0,0 0-9 16,0 0-13-16,0-6-15 0,0 6-16 0,0 0-16 0,0-3-16 0,0 3-15 16,0-6-15-16,8 2-16 0,-8 4-17 0,0-5-18 0,7-1-13 0,-2 2-12 15,3-5-11-15,3 3-7 0,-3-3-17 0,4-2-19 0,2 2-23 0,-1-1-28 0,6 0-29 31,-6 1-33-31,8-2-35 0,-11 7-37 0,11-5-59 0,-7 0-68 0,4-3-83 0,-4 8-88 0,-1-7-30 0,-1 7-5 0,2-1 16 0,-1-4 31 0,0 3 35 16,-5 2 42-16,-3-5 46 0,1 3 48 0,2-4 51 0,-8 5 54 0,0-4 65 0,0-1 69 16</inkml:trace>
  <inkml:trace contextRef="#ctx0" brushRef="#br0" timeOffset="-208995.81">4371 15118 0 0,'0'0'15'0,"0"0"141"0,-8 0 98 16,0 0 70-16,8 0 52 0,-5 0 43 0,5-4 35 0,-8-1 34 15,3-1 30-15,0 2 29 0,-4-5 21 0,2 0 23 0,7-3 18 0,0 8-103 16,0-6-175-16,0 0-113 0,0 6-84 0,0-5-42 0,7 4-20 0,-7-5-11 16,9 4-6-16,-9-3-8 0,5 3-11 0,-5 3-5 0,5-3-3 0,-5 2-3 0,8-1-3 0,-8-1-4 15,5 6-2-15,3 0-3 0,0 0-4 0,-8 0-3 0,5 6-4 16,9-1-2-16,-9-1-2 0,3 5-2 0,-1-3 0 0,5 3 0 0,-7 7 1 0,10-2-1 16,-10 0 3-16,3 0-1 0,-2 2 1 0,6 2-5 0,-3 3-9 0,-4 3-10 15,-5-5-13-15,6 7-14 0,-6-7-14 0,7 5-11 0,-7 1-9 0,0-1-3 16,0 1-4-16,0-1 2 0,0 0 0 0,-7-5-1 0,7 7 2 0,0-7 6 0,-6-4 9 15,6 3 14-15,0-2 11 0,-5-7 16 0,5 0 14 0,0 2 16 0,-9-1 12 16,9-7 15-16,-7 4 15 0,7-2 18 0,0-5 16 0,0 0 19 0,0 4 16 16,0-4 14-16,0 0 14 0,0 0 10 0,0 0 7 0,-5 0 8 0,5-4 3 15,-6 4 0-15,6-5 1 0,-8-5-9 0,8 4-13 0,-5 2-14 0,5-7-17 16,-8 2-17-16,8 0-17 0,-7-7-17 0,7 2-14 0,0 4-43 0,-5-4-3 0,5-6 0 16,0 5 0-16,5-3 0 0,-5-3 0 0,7-3 0 0,-7-1 0 0,8 6-20 15,-3-10-27-15,3 4-15 0,3 1-15 0,-4-6-10 0,7 7-18 16,-1-7-16-16,1 6-20 0,-2-1-24 0,7 5-24 0,-6-5-28 0,0 11-26 0,1 1-30 15,6-2-28-15,-9 5-45 0,4 4-49 0,-9 1-71 0,7 1-70 0,0 4-20 16,-7 4 9-16,1 1 26 0,-1 1 33 0,-1-2 41 0,-5 2 41 0,8 3 46 0,-8-3 44 16,-8 3 47-16,8 0 47 0,-5-3 60 0,5 4 65 0</inkml:trace>
  <inkml:trace contextRef="#ctx0" brushRef="#br0" timeOffset="-208374.4">4726 15188 0 0,'9'9'6'0,"-2"0"132"0,-2-3 100 0,-5 3 73 15,0-3 53-15,0-6 41 0,0 0 37 0,0 0 35 0,0 0 33 0,0 0 28 16,-5 0 27-16,5-6 27 0,-7 1 24 0,7 1-85 0,0 4-151 0,0 0-106 15,0 0-84-15,0 0-42 0,0 0-16 0,0-6-10 0,0 6-8 0,0 0-11 16,0 0-12-16,0 0-12 0,0 0-10 0,0 0-11 0,0 0-15 0,0 0-14 16,0 0-13-16,0 0-19 0,0 0-15 0,-9 6-14 0,9-6-11 0,0 0-7 0,0 4-2 15,0-4-2-15,0 5-1 0,0 1 4 0,9-3-2 0,-9 3 2 16,0-6 5-16,7 6 6 0,-7-2 4 0,5 1 8 0,-5-1 8 0,6-4 5 0,2 0 5 16,-3 0 5-16,3 0 1 0,-3 0 1 0,2 0 3 0,7-4 3 0,-8-1 2 0,6 5 4 15,2-10 3-15,-9 4 2 0,8 3 1 0,3-8 2 0,-11 1-2 0,9 7 4 16,-2-7 0-16,-6-1 5 0,1 1 4 0,0 1 7 0,0 4 5 0,-2-5 7 15,3 1 2-15,-8 3 2 0,0-3 2 0,0-1 0 0,0-1-2 0,0 7 1 16,0-5-2-16,-8 0-1 0,8-7-6 0,-5 6-4 0,-2 0-9 0,0 1-8 16,0 0-9-16,1-1-7 0,-1-5-6 0,2 6-5 0,-3 3-2 0,2-3-5 0,-7-1-1 15,5 4-6-15,3 1-4 0,-3 1-5 0,8 4-6 0,-5-5-4 0,0 5-3 16,-4 5-2-16,9-5-2 0,-5 4 2 0,-2 7-3 0,1-7 3 0,-1 11 0 0,0-6 3 16,0 6 1-16,2 1 2 0,-3 2 3 0,3 2 5 0,-3 0 5 0,8-2 4 15,-6 3 2-15,1 3 0 0,5-5 0 0,-7 2-2 0,7 3 1 16,0-6-2-16,0 3-2 0,0-2 0 0,7 2-4 0,-7-2 0 0,5-1-4 0,-5-3-3 15,6 0-3-15,2 0-3 0,-3 0 0 0,8 0 2 0,-6-5 1 0,7 3 2 16,-1-2 1-16,1-7 0 0,-4 1 5 0,3 4 2 0,3-9 3 0,3 6 3 0,-7-6 5 16,8 0 7-16,-8-6 2 0,9 6 6 0,-10-3 5 0,10-8 2 0,-3 7 3 15,-2-7 3-15,2 2 3 0,-4-1-2 0,5 0 3 0,-7 1 1 0,1-6-1 16,6 6 4-16,-4-6 1 0,-3 0 6 0,0 0 6 0,-4 0 7 0,5 2 5 0,-7-3 7 16,7-4 5-16,-5 7 6 0,-3-2 6 0,-5-6 5 0,7 8 6 0,-7-8 6 15,6 7 4-15,-6-5 1 0,0 4 0 0,-6-6-4 0,6 3-4 0,0-2-4 16,-7 6-4-16,7-5-5 0,-5-2-4 0,-3 3-3 0,0 3-7 0,3-1-3 15,-1 2-7-15,-1 0-5 0,1 3-8 0,-2 1-7 0,3 1-21 0,5 4-5 16,-7-1 0-16,1 6 0 0,0 0-7 0,-1 0-17 0,7 6-4 0,-8 3-7 0,3 3-3 16,-9-3-3-16,14 4-3 0,-13 2-1 0,6 0 1 0,2 6 1 0,-2-3 5 15,0 3 6-15,2-2 5 0,-3-1 5 0,8 9 4 0,-6-9 4 0,-1 1 0 16,7 2 1-16,0-3 4 0,0 3-1 0,0-8 1 0,0 8 0 0,0-2 1 16,0-4 0-16,0 3 1 0,0-3-2 0,0 1 1 0,7 2-3 0,-7-3-9 0,6-3-8 15,2 1-10-15,-8 1-14 0,5-4-14 0,2 5-19 0,-7-5-19 0,7-1-20 16,-2 6-20-16,2-10-26 0,6 4-29 0,-6 1-31 0,0-4-32 15,6 3-44-15,-6-3-51 0,5-3-70 0,-5 3-76 0,6-6-28 0,-7 5-1 0,7-5 20 0,-8 0 28 16,11-5 34-16,-11 5 36 0,8-6 42 0,-7-3 44 0,2 5 47 0,-1-11 47 16,-2 6 58-16,1-2 60 0</inkml:trace>
  <inkml:trace contextRef="#ctx0" brushRef="#br0" timeOffset="-208017.15">5412 15158 0 0,'0'-10'13'0,"0"6"137"0,0-1 92 0,0-1 70 0,-6 3 56 0,6-9 47 0,-8 8 47 0,2-7 43 0,6 7 42 0,-7 1 34 0,2-8 31 0,5 7 27 0,0-8 23 0,0 8-101 0,0 4-175 0,0 0-111 0,0 0-80 0,0 0-49 0,0-5-31 0,0 5-28 0,0 0-20 0,0 0-22 0,0 0-21 16,5 5-12-16,-5-1-8 0,7 2-4 0,-7 0-1 0,6 3-2 0,2 0 2 0,-2-5 0 16,1 11 2-16,-2-3 3 0,2 2 2 0,-7-4 3 0,7 3 1 0,-2 2 1 15,3 0-1-15,-8 0 0 0,7 3-1 0,-7-2-8 0,0-1-7 0,0 3-9 16,5-3-10-16,-5 6-5 16,0-2-7-16,-5 2-6 0,5-8-5 0,0 7-5 0,0-5-4 0,0-1-4 0,0 0 0 0,0 1-2 0,0-6-2 0,0 1 5 0,0-4 6 15,0-1 8-15,0-5 13 0,0 4 9 0,0-4 12 0,0 0 13 0,0 0 18 16,5 0 15-16,-5 0 17 0,9-4 16 0,-9 4 10 0,5-11 11 15,0 7 12-15,3-5 6 0,-3-2 4 0,-5 1 3 0,8-4 3 0,-2 0-4 0,1-7-6 16,-1 3-7-16,2-3-13 0,-3 2-13 0,3-5-13 0,-3-1-13 0,2 1-18 16,-7 0-29-16,7 0 0 0,-7-1 0 0,5-5 0 15,2 6 0-15,-7-1 0 0,8 1 0 0,-8 4 0 0,5 1 0 0,-5 0-19 0,0 4-24 0,7 0-13 16,-7 0-13-16,0 11-19 0,0-7-22 0,0 7-28 0,0 4-28 0,0 0-35 0,0 0-35 16,0 0-36-16,0 0-33 0,0 0-29 0,0 4-55 0,0 1-69 0,0 1-57 15,0-2-52-15,0 7-6 0,0-1 16 0,7-1 33 0,-7 0 40 0,0 0 45 16,5 3 47-16,-5-3 51 0,0 1 50 0,0-1 49 0,7-4 47 0,-7-1 64 0,0 8 75 15</inkml:trace>
  <inkml:trace contextRef="#ctx0" brushRef="#br0" timeOffset="-207750.52">6011 15055 0 0,'6'10'48'0,"2"-10"161"0,-3 0 86 16,-5 0 60-16,0-5 44 0,7 0 39 0,-7 1 34 0,0-11 30 0,0-10 30 15,0 1 25 1,0 5 27-16,0 4 25 0,6 0 26 0,-6-3-130 0,0 2-222 0,5 5-105 0,-5 2-46 0,0-4-20 15,0 7-2-15,0-4-7 0,0 5-5 0,0-1-5 0,0 6-7 0,0 0-10 0,0-3-11 0,0 3-13 0,0 0-16 0,0 0-15 16,0 0-13-16,0 3-11 0,-5-3-9 16,-1 11-10-16,-1-7-4 0,2 8-9 0,-3 1-3 0,2 2-3 0,-7-1 0 0,0 7 1 0,0 2 5 0,-1-2 3 15,2 3 9-15,-1 1 6 0,-1-1 4 0,9 6 3 0,-8-8 2 0,5 8 1 16,-3-5 0-16,4 5 0 0,-2-2-1 0,4 2-3 0,-2-1 0 0,7 0-9 0,0 1-8 16,0 0-10-16,0-2-11 0,0 2-12 0,7-6-15 0,-7 6-18 15,5-6-14-15,11 1-17 0,-11-1-15 0,1-5-20 0,7 0-16 0,-5 1-21 0,4 0-20 16,0 0-36-16,3-7-39 0,-1 2-73 0,4 0-85 0,-5 0-33 0,6 0-8 0,-6-5 16 15,5-1 23-15,3-4 27 0,-7-1 33 0,4-4 32 0,-4 0 36 0,6-4 40 16,-1-5 40-16,-6-6 55 0,0 0 57 0</inkml:trace>
  <inkml:trace contextRef="#ctx0" brushRef="#br0" timeOffset="-207387.8">6193 15227 0 0,'-5'-6'47'0,"-3"6"159"0,2-5 80 0,-1 1 54 15,1-2 41-15,-1-3 34 0,-7 5 26 0,14-7 26 0,-5-4 22 0,-2-4 21 16,1 10 16-16,6 0 18 0,0-3 18 0,0 8-135 0,0-7-213 0,0 7-97 15,6 1-33-15,1-3-13 0,-7 1-3 0,5 1 2 0,-5-2 0 0,8 0-1 0,-2 2-2 32,-6-1-1-32,7 0 2 0,-1 5-2 0,-6-4-3 0,7 4-4 0,-1 0-12 0,-6 0-8 0,8 4-11 0,-3-4-9 15,0 5-6-15,4 0-7 0,-4-1-5 0,10 2-2 16,-10 4-2-16,2 1 1 0,0-4-1 0,-2 4 1 0,3 5-1 0,-3-2 2 16,3 0-1-16,-2 0-3 0,-1 2-5 0,-5 2-12 0,7 3-8 0,-7-2-12 15,0 0-12-15,0 1-10 0,0 5-14 0,-7-7-8 0,7 9-6 0,-5-9-5 16,-1 1 0-16,-2 2-1 0,3-3 0 0,-3 3 6 0,3-2 9 0,-2-4 10 15,0-1 13-15,2-1 14 0,-10-1 15 0,10-3 17 0,5 1 18 0,-9-5 17 0,4 4 21 16,0-9 17-16,5 4 17 0,-8-4 14 0,8 6 10 0,0-6 9 0,-6-6 7 16,6 6 7-16,-7 0 5 0,7-4 5 0,-6-1 9 0,6 1 4 0,0-1 5 15,-7-5-6-15,7 5-6 0,-6-4-13 0,6-1-11 0,-8 0-13 0,8-4-9 16,0 4-12-16,0-5-12 0,0 0-9 0,0-5-11 0,0 7-11 0,0-8-11 16,8 6-13-16,-2-4-11 0,1-5-15 0,-1 5-10 0,1-5-13 0,-1 3-13 15,2-3-13-15,2-1-12 0,4 7-15 0,1-3-13 0,-10 2-17 0,9 0-17 0,-1 5-20 16,0 2-21-16,-2-3-24 0,-4 11-26 0,7-5-25 0,-1 4-24 0,0 5-48 15,-5-4-49-15,3 4-76 0,-4 0-82 0,7 4-23 0,-7-4 6 0,4 5 23 16,-5 1 31-16,1-6 37 0,1 3 40 0,-8 1 42 0,5-4 45 0,3 6 46 0,-8-6 48 16,0 0 60-16,0 0 67 0</inkml:trace>
  <inkml:trace contextRef="#ctx0" brushRef="#br0" timeOffset="-206963.16">6559 15163 0 0,'5'4'49'0,"-5"1"166"15,7 1 90-15,-7-2 68 0,0-4 49 0,0 0 44 0,0 0 41 0,0 0 33 16,7 0 30-16,-7 6 25 0,0-6 18 0,0-6 22 0,0 6 19 0,5 0-141 15,-5 0-228-15,8 0-120 0,-1 0-60 0,-7 0-30 0,5 6-18 0,2-1-15 16,0-1-13-16,-7 5-9 0,5-3-3 0,3 3-2 0,-3 0 0 0,3 3 1 16,-8 1-2-16,0 2 2 0,6-6-5 0,-6 12-2 0,0-6 0 0,0-2-3 0,0 2-2 15,-6 6-5-15,6-8-6 0,0 2-2 0,-8 0-2 0,8 4-4 0,-5-4-3 16,-3-1-3-16,3 2-9 0,5-7-2 0,-7 6-4 0,0 0 0 16,7-5 0-16,-5-5 4 0,5 4 3 0,0-5 6 0,-7 2 6 0,7-1 8 0,0-1 9 0,0-4 9 15,0 0 8-15,0 0 6 0,0 0 7 0,0 0 4 0,0 0 0 16,0-4 3-16,-8-1 0 0,8-1 3 0,0 2 0 0,-5-5 4 0,5 4 2 15,0-5 0-15,-7 0-4 0,0-4-3 0,7 4-4 0,-5-5-2 0,-2 6-2 0,7-6-1 16,-9 0 0-16,4 0-2 0,-1-4-1 0,6 4-4 0,-7-3-2 0,2-3-7 16,-4 6-7-16,9-4-1 0,-5-2-5 0,-2 3-4 0,7-7-2 0,-6 5-1 0,1 1-1 15,5 0 0-15,0-1-5 0,-8-5 0 0,8 6 1 0,0 4-1 0,0-3-2 16,0 2-2-16,0 2-4 0,0-1-3 0,0-1-4 0,0 7-3 0,8 0-3 16,-8 3-3-16,0 3-1 0,0-3-1 0,5 2-1 0,1 4 0 0,-6 0 1 0,7 0 0 15,-2 0-1-15,4 4 5 0,-4 2 3 0,2-3 4 0,4 7 1 0,-2 1 5 16,-2-1 3-16,5-1 5 0,-5 6 1 0,-2-1 5 0,3 2 2 0,-1-1 0 0,-7-2-4 15,5 2-7-15,-5 5-8 0,0-1-13 0,0-4-14 0,0 4-13 16,-5 0-13-16,5 1-17 0,-7-1-15 0,-1 1-18 0,3-1-17 0,-2-3-21 0,-5 2-23 16,5-3-20-16,-2 0-17 0,4 0-30 0,-8-6-34 0,8 1-50 0,-4 1-61 0,4-1-38 15,-2-6-27-15,1 1 4 0,1-1 17 0,5-4 25 0,0 0 32 0,0 0 33 16,0-4 36-16,0-1 37 0,0-5 38 0,0 0 47 0,5 1 50 0,1-6 61 16,1 0 75-16</inkml:trace>
  <inkml:trace contextRef="#ctx0" brushRef="#br0" timeOffset="-206741.92">6896 14859 0 0,'8'0'60'0,"-3"6"176"0,-5 0 100 0,8-2 73 0,-8 1 57 0,0-5 43 0,0 0 37 0,6 4 32 0,-6 1 26 0,0-5 23 0,0 0 23 0,5 0 23 0,-5 0 19 0,7 0-149 0,1 0-246 0,-2 0-128 0,0 0-64 0,1 4-36 16,-2 2-19-16,3-1-12 0,0-1-6 0,-3 8-2 0,1-3-2 0,-1 0 2 0,3 1-5 15,0 4 1-15,-8 2 1 0,5 2-2 0,-5-3-5 0,0 6-3 0,0-2-9 16,0 5-12-16,-5 0-14 0,-3 1-17 0,0-1-18 0,-3 6-25 0,-2-2-27 0,0 8-33 15,0-8-36-15,-8 6-42 0,2-4-47 0,1 0-64 0,-9-2-74 0,7 6-90 16,-7-8-97-16,9 2-30 0,-1-4 5 0,-8 1 23 0,7-5 33 0,-6-1 42 0,7 0 46 16,1-4 49-16,-3 0 53 0,2-5 56 0,-1 0 58 0,8-6 66 0,-3 2 72 15</inkml:trace>
  <inkml:trace contextRef="#ctx0" brushRef="#br0" timeOffset="-205778.54">7425 15328 0 0,'5'6'31'0,"4"3"149"0,-4-3 82 0,-5 0 56 0,5-3 40 16,-5-3 31-16,8 0 26 0,-8-3 25 0,0 3 21 0,0-6 28 0,0 0 27 0,5 2 31 16,-5 4 26-16,0-5-105 0,0 5-186 15,0 0-94-15,0 0-46 0,8-6-18 0,-8 6-6 0,0 0-3 0,0 0 4 0,0 0-2 0,0 0-1 0,0 0-8 16,0 0-14-16,0 0-14 0,-8 6-16 0,8-6-15 0,0 0-13 0,0 5-11 15,-5-5-10-15,5 4-6 0,0 2-7 0,-8-6-3 0,8 6-4 0,0-3-5 0,-5 3-4 16,5-6-4-16,-5 4-2 0,5 1 0 0,-9-1 1 0,9 1 2 0,-5-5 1 16,5 6 4-16,0-6 1 0,-7 4 2 0,7-4 2 0,0 0 4 0,-8 0 0 15,8 0 4-15,-6-4 3 0,6 4 1 0,-5-6 4 0,-3 1 0 0,8 1 1 0,-5-1 0 16,-2 1 1-16,7-5 2 0,-7-3 2 0,0 3 1 0,1-1 3 16,-1 1-1-16,2-6 2 0,-4 6 2 0,4-7-1 0,0 2 3 0,-3-5 0 0,-5 4 3 15,5-6 3-15,3 8 2 0,-1-8 1 0,-7-3 0 0,6 6-1 0,1-9-4 16,-1 5 0-16,0-4-1 0,0 3 1 0,2-7-4 15,-3 0 1-15,3 0-2 0,5 1 0 0,-8 0-4 0,8 0-5 0,-6 5-1 0,6-6-4 0,0 11 0 0,0-5 2 16,0 3 4-16,0 7 3 0,0 4-2 0,0-5 2 0,-5 11-1 0,5-1 0 16,0-1-6-16,0 6-7 0,0 0-6 0,0 0-9 0,0 0-8 0,0 0-8 15,0 0-5-15,0 0-7 0,0 0-3 0,0 6-3 0,0-1-1 0,5 4-1 16,-5 7 2-16,0-7 3 0,0 10 2 0,0-4 7 0,0 5 8 0,0 5 8 16,0-6 10-16,6 5 6 0,-6 1 3 0,0-1 1 0,0 6 0 0,8-6 1 0,-8 1-1 15,5 3-3-15,-5-2 0 0,8-3 0 0,-3 3 0 0,-5-4 2 0,7 8 0 16,0-9 0-16,6 3 1 0,-6 1-1 0,-2-1 1 15,9-5 1-15,-1 5-1 0,-5-3 1 0,5-2 0 0,-3 5 0 0,4-3 1 0,-7-3 1 0,6-3-1 16,-6 4 2-16,5-4-1 0,-4 4-1 0,-3-5 0 0,9 2 0 0,-7-7-5 0,-2 6-5 16,-5 0-10-16,9-5-13 0,-4-1-18 15,-5 0-17-15,5 2-21 0,-5-2-18 0,8-5-22 0,-8 8-22 0,0-8-26 0,0 1-22 0,0-1-23 16,0-4-21-16,0 0-13 0,0 0-5 0,0 0 2 16,0 0 6-16,0 0 6 0,0 0 1 0,0 0-2 0,0 0 0 0,5 0 0 0,-5-4 7 0,0-1 16 0,8 1 25 0,-8-2 24 15,6 0 21-15,-6-3 23 0,7 0 21 0,-7-1 24 0,6 1 27 0,-6-3 31 16,7 3 34-16,-1-6 38 0,-6 2 42 0,8 2 38 0,-8-2 34 0,5-2 26 0,-5 0 22 15,7 0 17-15,-7-4 15 0,6 4 13 0,-6-3 7 0,0-3 2 0,0 6-6 16,6-4-8-16,-6-2-8 0,0 3-11 0,0-1-10 0,0 4-11 0,7-6-13 16,-7 8-10-16,0-2-14 0,8 0-8 0,-8 0-12 15,0 0-11-15,5 6-10 0,-5-1-11 0,0-1-14 0,6 7-10 0,-6 1-15 0,8-8-10 0,-8 11-13 0,5-4-9 16,-5-2-12-16,7 6-5 0,1-6-6 0,-8 6-2 0,6 0-8 0,0 0-3 16,-6 0-5-16,7 0-3 0,-7 6-3 0,5-6-2 0,-5 6-1 0,0-6 0 15,0 0 0-15,8 4 1 0,-8-4 4 0,0 5 1 0,0-5 0 0,0 0 2 16,-8 6 2-16,8-6 3 0,0 3 5 0,-5-3 1 0,5 4 3 0,-7 2 2 15,1-6 1-15,0 0-1 0,-2 5 0 0,1-5 2 0,2 0-1 0,-9 0 0 16,9 0-2-16,-10 0-4 0,9-5-10 0,0-1-9 16,-6 2 0-16,4 4 0 0,2-9 0 0,-1 4 0 0,1 1 0 0,-1-8 0 15,7 8 0-15,-6-1 0 0,6-4 0 0,-8-1 0 0,8 5 0 0,0-4 0 0,0-1 0 0,0-1 0 0,0-2 0 16,0 3 0-16,0-5 0 0,0 4 0 0,0-4 0 0,8 2 0 0,-8-8 0 16,6 6 0-16,-6 2 0 0,7-2 0 0,-1 5 0 0,1-4 0 0,-1-1 0 0,2 6 0 15,-3-1 0-15,2-1 0 16,-1 1 0-16,7 1 0 0,-5 5 0 0,-3-7 0 0,9 7 0 15,-2-2-2-15,-4 1-6 0,4 5 6 0,0-4 0 0,-4 4 1 0,5 0 1 0,-7 0 0 0,-1 0-1 0,11 4 2 0,-11-4 0 0,1 5 1 16,1 1-1-16,-2-2 0 0,4 7 3 0,-9-2 0 0,7 1-2 0,-7-1-2 16,5 7 0-16,-5-2 0 0,0-1 0 0,0 8 0 0,0 3 0 0,0-5 0 31,0 11 0-31,0-6 0 0,0 7 0 0,0-4 0 0,0 4 0 0,-5-1 0 16,5-2 0-16,0 7 0 0,0-7 0 0,-7 6 0 0,7-4 0 0,0 4 0 0,7 0-74 15,-7-4-46-15,0 4-35 0,5-5-40 0,1 0-43 0,-6 0-52 0,8 2-54 16,5-4-114-16,-8 4-139 0,2-1-51 0,5-6-9 0,-5 1 16 0,6-7 31 15,-5 1 38-15,3-4 43 0,-3 0 51 0,0-6 51 0,-3-3 59 0,8-6 60 0,-8 0 64 16,4-9 70-16</inkml:trace>
  <inkml:trace contextRef="#ctx0" brushRef="#br0" timeOffset="-203611.59">8271 15178 47 0,'0'-11'132'0,"-6"7"51"0,6-5 38 0,-8 3 33 0,8-3 28 0,-7 3 28 16,7-3 27-16,0-1 22 0,-5-1 20 0,5 7 18 0,0-5 16 16,0 0-51-16,0-3-93 0,0 3-67 0,0 4-56 0,0-5-33 0,5 1-24 0,-5 5-17 15,0-1-12-15,0-5-13 0,7 4-12 0,-7 1-10 0,0 1-6 0,8 4-6 16,-8 0-5-16,0-6-7 0,0 6-7 0,0 0-4 0,0 0-4 0,0 0-5 15,0 0-3-15,0 0-5 0,0 0-9 0,0 0-2 0,0 0-4 0,0 0-2 0,0 0 0 16,0 0-1-16,0 6-2 0,0-2 1 0,0 1-4 0,0 1 2 0,-8-3 1 16,8 4 0-16,0-2 0 0,0-1 5 0,0-4 3 0,0 5 3 0,-7-1 1 15,7 2 0-15,0-2 0 0,0 1 0 0,0 0 0 0,0-5 2 0,0 4 0 16,0 2 1-16,0-6 1 0,-5 6-1 0,5-2 3 0,0-4 1 0,0 5 0 0,0-5 5 16,0 0 0-16,0 0 1 0,0 0 2 0,0 6 1 0,0-6-1 15,0 0 3-15,0 0 0 0,0 0 3 0,0 0 0 0,0 0 2 0,0 0 3 0,0 0-1 16,0 0 2-16,0 0 0 0,0 0 0 0,0 0 0 0,0 0 2 0,0 0 2 15,0 0 0-15,0 0 2 0,0 0 2 0,0 0 0 0,0 0 1 0,0 0 1 16,0 0 1-16,0 0 2 0,0 0 1 0,0 0 4 0,0 0 2 0,0 0 2 0,0 0 2 16,0 0 5-16,0 0 1 0,0 0 3 0,0 0 3 0,0 0 4 0,0 0 1 15,0 0 3-15,0 0 3 0,0 0 3 0,0 0 1 0,0 0-1 0,0 0 3 16,0 0-4-16,0 0-4 0,0 0-3 0,0 0-3 0,0 0-5 0,0 0-3 0,0 0-2 16,0 0-4-16,0 0-2 0,0 0-2 0,-6-6-3 0,6 6-1 0,0-5-2 15,0 5-3-15,0 0 1 0,0-4 1 0,0 4 4 0,0-6 1 0,0 6 1 16,0 0 5-16,0 0 2 0,0 0 2 0,0-6 2 0,0 6 2 0,0 0 3 0,0-4 1 15,0 4 3-15,0 0 4 0,0-5 3 0,0 5 3 0,0 0 5 0,0-5 5 16,0 5 4-16,0-4 2 0,0 4 4 0,0 0 2 0,-8 0 1 0,8 0 3 16,0-6 0-16,0 6 2 0,0-4 0 0,0-1 0 0,0 5-1 0,0-4 0 15,0-1-1-15,0-2-2 0,0 4 1 0,0 3-3 0,0-6 1 0,0 1-1 0,0 5-1 16,0-4 1-16,0 4 1 0,0 0-2 0,0 0 0 0,0 0 0 0,0-6-3 16,0 6-4-16,0 0-4 0,0 0-5 0,0-3-9 0,0 3-8 0,0 0-8 15,0 0-9-15,0 0-10 0,0 0-10 0,0 0-5 0,0 0-4 0,0 0-3 16,0 0-1-16,0 0-1 0,0 3 0 0,8-3 3 0,-8 6 1 0,0-2 2 0,6 1 5 15,-6 1 3-15,0-3 4 0,5 4 6 0,-5-2 4 0,0-1 0 16,0 1-2-16,0-1 0 0,7 2-1 0,-7 3 0 0,0-4-3 16,0-1 1-16,8 2-1 0,-8 0 2 0,0-2-1 0,0 1 2 0,0 1-2 0,0-3 2 0,0 1-1 15,6 2 1-15,-6-1 1 0,0 5 0 0,0-4 1 0,0-3 2 0,0 8-1 0,0-1 0 16,7-1 1-16,-7 0-2 0,0 1 1 0,0 1 0 0,0-1 0 0,0 3 0 16,0 1 2-16,0 2-2 0,0-7 0 0,0 6-1 0,0 0 2 0,0 4-2 0,0-4-1 15,0 0-1-15,0 0-1 0,6 0 0 0,-6-2-2 0,0 2 0 0,0 0-2 16,0-5-2-16,0 4 0 0,0-4 0 0,0 1 0 0,5-2-1 15,-5 1 0-15,0-1 2 0,0 0-2 0,0-3 2 0,7-1 0 0,-7-1 2 0,0 2 0 0,0-6 3 16,0 3 2-16,0-3 5 0,0 0 2 0,0 0 3 0,0 0 4 0,0 0 3 16,0 0 4-16,0 0 5 0,0 0 4 0,0 0 7 0,0 0 7 0,0 0 7 15,0 0 2-15,0 0 3 0,0 0-3 0,0 0 1 0,0-3-4 0,0-3-1 0,0 2-3 16,0-1-2-16,-7-1-2 0,7-3-4 0,0 5-5 0,0-7-5 0,0 1-8 16,0 1-6-16,0 0-4 0,0-2-1 0,0-2-5 0,0 3 1 0,0-5-3 15,0 0-2-15,0 0-2 0,0 0-1 0,0-4-4 0,7 5 1 0,-7-5-3 16,9-2 1-16,-9 2-1 0,5 4-1 0,1-5-3 0,-6 1 2 0,7 0-3 15,-2-1-3-15,4 1 0 0,-2 4-1 0,-2 0-1 0,1 2-2 0,-1-2-1 0,3-1-2 16,0 6-1-16,-3 0-3 0,2 6 0 0,0-5-2 0,-2 4-1 0,3-2 1 16,-1 7-3-16,-2 0 1 0,2 0 4 0,0 0 0 0,-2 7 3 0,3-2 1 15,0-1 3-15,-3 1 1 0,1 5 4 0,1 4-1 0,-7-4 1 0,5 5 4 16,4-2 3-16,-4 2 4 0,-5 6 1 0,7-2 4 0,-7 1 1 16,0-1 1-16,6 0 0 0,-6 1 1 0,0 5-1 0,0-7 1 0,0 3-1 0,0-2-3 0,-6 1-5 15,6-1-9-15,0 0-10 0,0 1-14 0,0-4-14 0,0-3-14 0,-7 2-13 0,7-1-14 16,0 2-16-16,0-7-17 0,0 6-19 0,0-6-20 0,0 0-23 0,7 3-19 15,-7-8-17-15,0 1-21 0,0 5-22 0,0-5-33 0,0-1-37 0,6-4-46 16,-6 5-51-16,5-5-12 0,-5 0 0 0,0 0 20 0,9 0 25 0,-2 0 32 0,-2-5 36 16,2 1 35-16,-1-7 35 0,0 7 40 0,2-5 43 0,-1-6 47 0,-2 5 51 15</inkml:trace>
  <inkml:trace contextRef="#ctx0" brushRef="#br0" timeOffset="-203264.96">8771 15178 0 0,'13'-15'6'0,"-6"0"119"0,2 0 77 0,-9 0 56 0,5 6 46 0,-5-4 45 0,0 2 37 0,6-5 41 0,-6 7 38 16,7-6 36-16,-7 6 34 0,0 0 35 0,0-1 35 0,0 4-79 0,0-3-144 0,0 9-76 0,0 0-45 0,0-6-29 0,0 6-25 0,0 0-18 0,0 0-23 0,0 0-19 0,0 0-24 0,0 0-20 0,0 0-23 0,0 0-19 0,0 0-21 0,0 0-15 0,0 0-16 0,-7 0-12 0,7 6-8 0,-6-2-10 0,6 1-4 15,-5 1-2 1,5 4-4-16,-9-1 3 0,2 0 3 0,2 6 0 0,-3-6 3 0,3 7 2 0,-1-2 6 0,-2 5 0 0,3-4 2 0,-2 6 1 0,1-8-5 16,-2 8-5-16,2-3-6 0,6 3-8 0,-7-2-4 0,2-4-5 0,5 3-4 15,0 3-6-15,0-6-3 0,-7 4-3 0,7-4-1 0,0 0-4 0,7-2 0 16,-7-2 2-16,0 4 5 0,5-5 5 0,-5-1 8 0,7-5 10 15,-1 7 5-15,2-7 9 0,-2-4 8 0,1 5 5 0,-2-5 7 0,3 0 6 0,-2 0 5 0,-1-5 3 16,8 5 5-16,-6-4 4 0,2-7 5 0,2 7 7 0,-4-5 8 0,-1-1 8 16,7-1 4-16,-6-4 6 0,-1 6 3 0,2-4 2 0,-3 1 2 0,-5-3 2 0,8 2 0 15,-8-2-1-15,0 0-3 0,5-5-3 0,-5 6-5 0,-5-7-12 0,5 7-12 0,0-5-18 16,-8 0-19-16,3 4-16 0,5-4-21 0,-8-1-20 0,2 5-18 0,-1-4-19 16,1 4-18-16,-1 0-16 0,1 6-15 0,-7-1-19 0,8 1-20 0,5-3-20 15,-9 9-23-15,2-3-23 0,2 6-24 0,-3 0-40 0,3 0-44 0,5 0-54 16,-6 6-57-16,6-3-14 0,-8 4 10 0,8-2 21 0,0 4 29 0,-5-5 30 0,5 2 35 15,0 3 39-15,0-4 43 0,5-1 43 0,-5 8 47 0,0-8 55 0,0 1 62 16</inkml:trace>
  <inkml:trace contextRef="#ctx0" brushRef="#br0" timeOffset="-202996.87">9045 15020 0 0,'0'0'33'0,"0"0"150"0,0 0 83 0,0 0 57 0,0-3 45 0,0-8 36 0,0 1 35 0,0-3 33 31,0-2 34-31,0-5 31 0,0 1 34 0,0-2 29 0,0 6 29 16,8 2-115-16,-8-2-197 0,0 0-98 0,7 6-48 0,-7-1-24 0,5 1-9 0,-5 4-11 16,0-5-12-16,7 4-12 0,-7 1-17 0,0 5-15 0,0 0-19 0,0 0-14 15,0 0-11-15,0 0-11 0,0 5-4 0,7 1-5 0,-7 4-5 0,0 4-5 16,0-4-2-16,0 4 1 0,0 6 2 0,5 4 3 0,-5-3 2 0,0 1 3 16,-5 8 4-16,5 0 3 0,0 0 3 0,-7-2-4 0,7 2-7 0,-7 4-9 0,2 0-14 15,-2 1-12-15,-1 2-19 0,3-2-17 0,-3 0-20 0,8-7-19 0,-6 8-17 0,6-8-21 16,-5 2-18-16,5-6-21 0,0 1-19 0,-8-1-21 0,8-6-22 15,0 3-21-15,8-6-18 0,-8-2-33 0,0 3-38 0,5-2-51 0,-5 1-58 0,6-5-13 16,-6 0 5-16,8 0 22 0,-8-6 28 0,5 2 33 0,3-2 31 0,-8-4 38 0,0 0 40 16,7-4 42-16,-7 4 42 0,0-6 53 0,5 2 57 0</inkml:trace>
  <inkml:trace contextRef="#ctx0" brushRef="#br0" timeOffset="-202823.39">9060 15486 0 0,'0'-10'2'16,"-7"-1"112"-16,-1-2 72 0,8 2 50 0,-5-4 43 0,-3 6 40 0,2-5 38 0,6-1 36 15,-5 0 36-15,-3 0 32 0,8 0 35 0,0 0 31 0,-8 2 33 16,8 2-74-16,-5-2-135 0,5 1-73 0,0 3-46 0,0 4-29 0,0-5-22 0,0 6-21 15,0-5-22-15,0 3-20 0,0 0-19 0,5 3-20 0,-5-3-15 16,8 1-19-16,-8 1-17 0,8-2-12 0,-3 3-11 0,1-3-6 0,2 2-3 16,-3-1-3-16,10-1-1 0,-3 6-7 0,0-4-11 0,1-2-21 0,1 1-27 0,7 1-38 15,-3-1-38-15,3 1-49 0,-3-2-55 0,1 2-104 0,2-1-129 0,-3-1-54 0,1 3-16 16,2-3 2-16,-3-4 12 0,-4 5 27 0,6-1 30 0,-6 2 42 0,-1 1 48 0,-3-8 53 16,-1 7 57-16,3-8 62 0,-4 3 66 0</inkml:trace>
  <inkml:trace contextRef="#ctx0" brushRef="#br0" timeOffset="-202555.22">9600 15045 0 0,'0'15'61'0,"0"0"171"0,-8-5 87 16,8-5 63-16,-5 1 49 0,-3-3 41 0,3-3 39 0,-2-3 35 0,0-12 27 0,7-1 28 15,-5 2 22-15,-3 4 21 0,8 5 20 0,-7-4-151 0,7-1-244 0,0-1-114 16,0 7-44-16,0-5-23 0,0-1-6 0,-5 5-9 0,5-5-7 0,0 4-8 16,0 1-5-16,0 1-2 0,-8-1-2 0,8-1-4 0,0 2-4 0,-6 4-8 15,6 0-7-15,0 0-14 0,-5 0-8 0,5 0-10 0,-8 4-7 0,0 2-10 16,3-1-5-16,-1 4-3 0,-6 1-4 0,3 5-1 0,-3 0-1 0,-1 0 2 15,-1 0 2-15,2 4 3 0,0-1 5 0,-3 3 3 0,10 3 7 0,-9-5 0 0,1 6 1 16,8-1 1-16,-9-3-1 0,7 3-4 0,1 0-10 0,-1 0-8 0,7-5-10 16,-6 6-11-16,6-5-13 0,0-1-17 0,0 0-17 0,0-4-17 0,0 6-19 15,6-8-11-15,-6 2-7 0,7-1-10 0,-1-4-12 0,1 5-14 0,-1-6-12 16,2 2-15-16,5-7-10 0,-3 5-23 0,4-2-27 0,1-2-34 0,-3-5-35 0,7 4-33 16,-5-4-32-16,4-4-4 0,-4 4 6 0,4-5 22 0,3-2 25 0,-7-2 32 15,6 0 35-15,-1 0 36 0,-6-6 35 0,6 5 42 0,2-10 48 0,-10 5 49 0,1-4 66 16</inkml:trace>
  <inkml:trace contextRef="#ctx0" brushRef="#br0" timeOffset="-202224.36">9808 15197 0 0,'8'-15'5'0,"-3"5"119"0,-5 1 77 0,0-6 57 0,0 6 43 0,0 0 41 16,0-7 40-16,-5 5 37 0,5 4 41 0,-8-4 35 0,0-5 37 0,3 7 31 0,-2 0 32 15,1-6-81-15,0 6-137 0,6-1-82 0,-7-1-47 0,7 7-27 0,-8-2-18 16,8 3-18-16,-5-3-20 0,5 2-24 0,0 4-24 16,0-5-26-16,0 5-23 0,0 0-22 0,0 0-19 0,0 0-17 0,-6 5-10 0,6-1-13 0,0 2-7 0,-8-3-7 15,8 3-5-15,-5 3-2 0,5 7 0 0,-8-7 1 16,8 6 6-16,-7-1 5 0,1 2 5 0,0 2 6 0,6-3 9 0,-5 4 2 0,-2-4-3 0,-1 4-4 15,2-4-8-15,-1 6-5 0,7-3-9 0,-6-3-8 0,1 4-5 0,5-4-7 16,-7 6-10-16,-2-8-8 0,9 2-11 0,0 0-8 0,-5-6-8 0,5 6-3 0,0-5-1 16,0-1 2-16,0 2 7 0,5-7 7 0,-5 7 6 0,9-7 7 15,-9 2 6-15,7-2 11 0,-7-4 8 0,5 5 10 0,1-5 11 0,7 0 9 0,-5 0 10 16,-1-5 6-16,-2 1 9 0,1-2 9 0,7 2 15 0,-5-2 12 0,-3 1 13 0,3-5 8 16,-2 1 11-16,-1 4 6 0,3-5 4 0,-1 1 1 0,-1-1 5 0,0-5 1 15,-6 6 2-15,7-6-3 0,-7 6-1 16,0-7-9-16,0 2-13 0,0-1-14 0,0-1-12 0,0-2-14 0,-7 3-14 0,7 0-13 0,-6 0-13 0,6-4-11 0,-6 4-11 15,-1 0-14-15,7 0-14 0,-8 8-13 0,8-8-15 0,-5 3-17 0,5 8-14 16,-6-6-25-16,-2 6-24 0,8-2-31 0,0 2-31 0,0 4-51 0,-5 0-58 16,5 0-62-16,0 0-56 0,0 0-29 0,0 10-15 0,0-6 10 0,0 1 20 0,0 0 29 15,0 5 32-15,5 0 38 0,-5-5 44 0,0 4 46 0,8-5 48 0,-2 2 60 16,-6-1 59-16</inkml:trace>
  <inkml:trace contextRef="#ctx0" brushRef="#br0" timeOffset="-201844.68">9951 15139 0 0,'0'0'18'0,"0"0"134"0,0 5 77 0,-6-5 57 0,6 0 46 15,-7 0 42-15,7 0 40 0,-7-5 40 0,7 5 40 0,-7-6 37 0,7 3 35 16,0-3 30-16,0 0 34 0,0 2-99 0,0 4-169 0,-5-5-86 0,5-5-45 16,0 10-29-16,0-9-19 0,0 4-18 0,0 1-21 0,0-8-19 0,0 8-23 15,0-1-16-15,0 0-18 0,0 1-11 0,0-2-15 0,0 6-12 0,0-4-9 0,0 4-9 16,0 0-11-16,0 0-10 0,0 0-8 0,0 0-5 0,0 0-1 0,0 0-2 16,5 0-3-16,-5 4 1 0,7 2 0 0,0-2-2 0,-7 1 3 0,7 4 1 15,-1 3-1-15,1-3 6 0,-1 4 2 0,1 2 8 0,-1 0 5 0,-1 0 0 0,3 4 0 16,0-4-10-16,-8 6-12 0,5-3-10 0,-5 3-9 0,0-2-10 0,0-1-11 15,0 7-4-15,0-5-8 0,-5-1-3 0,5 2 0 0,-8-8 0 0,8 7 2 16,-8-4 3-16,3-3 4 0,-1-2 11 0,6-2 16 16,-7 0 12-16,1 1 12 0,6 1 13 0,-7-7 12 0,7 2 11 0,-6-6 7 0,-1 3 6 0,7-3 4 15,-7 6 6-15,7-6 6 0,-7 0 8 0,7 0 6 0,-5 0 2 0,5 0 6 0,-8-6 2 16,8 6 0-16,0-3 3 0,-5-3 0 0,5 2 2 0,0 4 1 0,-6-11-2 16,6 7-3-16,-8-2-7 0,8-3-8 0,0 4-10 0,0-5-9 0,-5 1-7 15,5 0-6-15,0-1-9 0,0-1-7 0,0-4-7 0,0 6-13 0,5-4-11 0,-5-3-12 16,0 1-14-16,8-5-14 0,-8 7-15 0,6-8-19 0,-1 6-19 15,3-4-22-15,-3 4-26 0,2-3-26 0,0 3-27 0,0-1-26 0,-1 2-32 0,7 0-28 16,-6 3-39-16,4 2-42 0,5-1-50 0,-3-1-54 0,-8 7-10 0,9 1 10 0,-2-3 25 0,2 1 32 16,-1 5 41-16,-8-4 39 0,9 4 43 0,-7 0 42 0,-1 0 43 0,6 0 47 15,-3 0 49-15,-4 0 55 0</inkml:trace>
  <inkml:trace contextRef="#ctx0" brushRef="#br0" timeOffset="-201465.86">10161 15139 0 0,'0'9'11'0,"0"-3"125"0,0 3 76 15,0-5 54 1,-8-4 47-16,8 5 40 0,-8-5 40 0,8 0 39 0,0-5 36 0,-5 5 37 0,5-4 34 0,0-1 35 0,0 5 30 0,-8-4-86 0,8 4-155 15,0-6-82-15,0 6-42 0,0-4-28 0,-5-1-16 0,5-1-18 0,0 3-18 0,0-3-21 16,0 6-20-16,0-6-18 0,0 6-19 0,0-4-14 16,0 4-15-16,0 0-9 0,0 0-10 0,0-5-10 0,0 5-8 0,0 0-12 0,0 0-11 0,0 0-11 0,0 0-8 15,0 0-2-15,0 0-5 0,0 0 4 0,0 5-2 16,0-1 2-16,5 2 0 0,-5 3 1 0,8 2 3 0,-8-1 0 16,5-1 1-16,-5 0 5 0,8 7 2 0,0-7 8 0,-8 6 9 0,5 0-1 0,-5 0 1 0,0-2-5 0,6 2-6 15,-6 6-4-15,0-8-7 0,0 2-3 0,0 0-6 0,0 6-2 0,0-8-3 0,0-4-5 16,0 6-1-16,0-4-5 0,0-1-4 0,0-1-1 0,0 0 3 0,0-3 4 15,0-2 7-15,-6 1 5 0,6-5 7 0,0 6 6 0,0-6 7 0,0 3 11 16,0-3 5-16,0 0 11 0,0 0 6 0,0 0 7 0,-5 0 7 0,5 0 6 16,0-3 8-16,-8 3 7 0,8-6 6 0,-8 1 4 0,8 1 3 15,0-2 2-15,-5 1 2 0,5 1-1 0,0-5 1 0,-8 3 0 0,8-4-4 0,0 5-2 32,-5-5-4-32,5 1-7 0,0 0-8 0,0 0-7 0,0-7-8 0,0 5-3 0,0-2-3 15,0 2-7-15,0-2-13 0,0-3-8 0,0-4-10 0,0 7-10 0,5-2-9 0,3-6-9 16,-8 8-7-16,5-8-14 0,3 7-8 0,0 0-15 0,-3 0-14 0,-5-2-17 15,6 5-19-15,2 4-16 0,5-4-16 0,-13 7-19 0,12-2-25 0,-5 0-17 16,-2 2-21-16,2 4-27 0,1 0-38 0,5 0-48 0,-7 0-55 0,-1 0-42 16,11 0-31-16,-11 0 1 0,8 4 16 0,-8-4 28 0,4 0 33 0,-2 6 37 0,-2 0 41 15,1-6 40-15,-1 4 42 0,-5-4 48 0,8 0 52 0,-8 0 57 0,0 5 75 16</inkml:trace>
  <inkml:trace contextRef="#ctx0" brushRef="#br0" timeOffset="-201134.22">10382 15124 0 0,'0'6'8'0,"5"-3"126"0,-5 3 75 15,0-1 57-15,0-1 45 0,0-4 38 0,0 0 36 0,0 0 35 0,0 0 33 16,0 0 37-16,0 0 34 0,0 0 34 0,0 0 35 0,0 0-79 0,0-9-147 15,0 3-80-15,0 6-42 0,0-3-25 0,-5-3-15 0,5 0-10 0,0 2-11 16,0-1-11-16,-7-1-11 0,7 2-15 0,0 4-16 0,0-3-18 0,0-3-17 16,0 6-15-16,-8 0-18 0,8 0-14 0,0 0-18 0,0 0-14 0,0 0-17 0,0 0-9 15,0 0-9-15,-6 6-5 0,6-3-5 0,0 1-5 0,-6 7-3 0,6-7-4 16,0 11-3-16,-7-4-3 0,7-1 1 0,0 3 2 0,-5-2 9 0,5 4 6 16,0-2 8-16,0 2 4 0,0 0 2 0,0 0 4 0,0-1-3 0,0 0 1 15,0 1-4-15,5 1 1 0,-5-7 1 0,0 6 0 0,7-6 1 0,-7 3 1 16,6-9-4-16,0 7 0 0,-6-5-2 0,8-1-2 0,-1 1 0 0,-2 1 1 0,1-2 1 15,-6-4 4-15,8 5 4 0,-3-5 4 0,3 0 6 0,-1-5 3 0,-1 5 6 0,0-4 3 16,1-2 2-16,-2 1 1 0,-5 1 6 0,8-1 2 0,-2 1 2 16,1-2 5-16,-7-3-1 0,6-1 0 0,-6 5 0 0,0-5 1 0,5-4-6 15,-5 4-1-15,0 1-3 0,8-7-2 0,-8 6-5 0,0-4-4 0,0-1-4 0,0 0-12 0,0 0-12 16,0-3-11-16,8 2-11 0,-8 2-11 0,0 0-12 0,0 0-11 0,0-2-11 16,0 5-13-16,5 4-18 0,-5-4-20 0,0 1-18 0,0 4-22 0,8 2-25 15,-8-1-16-15,0 5-15 0,0 0-14 0,0 0-13 0,5 5-26 0,-5-5-34 16,5 4-35-16,-5 2-34 0,9 0-34 0,-2-2-32 0,-2 1 4 0,1 4 21 0,2-5 30 15,-3 2 35-15,3 3 37 0,-8-3 35 0,5 3 35 0,2-3 37 0,0-1 43 16,-2-1 45-16,-5 2 49 0,8-2 63 0</inkml:trace>
  <inkml:trace contextRef="#ctx0" brushRef="#br0" timeOffset="-200723.72">10641 15193 0 0,'7'4'6'0,"-7"2"121"15,8-3 79-15,-8 3 56 0,0-6 48 0,0 0 42 0,0 0 37 0,0 0 38 16,0 0 33-16,0 0 35 0,5-6 34 0,-5 3 34 0,0 3 32 0,0 0-78 0,0-6-140 16,6 6-78-16,-6 0-48 0,0-4-29 0,0 4-16 0,0 0-19 15,0-5-13-15,0 5-19 0,0 0-16 0,0 0-18 0,0 0-18 0,0 0-17 0,0 0-19 16,0 0-15-16,0 5-16 0,0-1-11 0,0 2-12 0,0-3-5 0,-6 7-7 15,6-5-4-15,0 4-2 0,0 7 0 0,0-7 0 0,0 6 0 0,0 0 0 0,-5 4-4 16,5-4-3-16,0 5-4 0,-8-4-7 0,8 2-6 16,0 1-5-16,-7-4-7 0,7 4-8 0,-6-4-4 0,6-1-5 0,0-4-5 0,0 5 0 0,-8-6-1 15,8 2-2-15,0-1 7 0,0-7 5 0,0 4 7 0,0-2 9 0,0-5 8 16,0 4 12-16,0-4 12 0,0 0 11 0,0 0 6 0,0 0 8 0,0 0 3 0,0 0 5 16,-5 0 0-16,5-4 1 0,-5 4 2 0,5-5-1 0,-9-2-1 0,4 4-3 15,5-3-3-15,-7 2-6 0,-1-7-6 0,8 8-7 0,-5-3-1 0,-2-3-2 16,7-1-2-16,-7 4 2 0,2-3 0 0,-3 0 0 0,8-2 3 0,-5 2 1 0,5-1 1 15,-8 0 4-15,8 1-1 0,-6-2 6 0,6-2 2 0,0 4-3 0,0-7 3 16,0 5-2-16,0-2-3 0,0-2 0 0,0 0-1 0,0 0-2 0,0-4-3 16,6 4-1-16,2 0-4 0,-8 0-1 0,5 2-6 0,3-2-3 0,-3 0-5 15,2 0-3-15,0 6-2 0,-2 0-1 0,3-3-3 0,-1 8 0 0,-2-7 0 16,4 7-4-16,-4 4 1 0,0-3-2 0,3 3-1 0,-2 0-1 0,1 0-1 16,1 3 4-16,-3-3-1 0,1 4 0 0,-6 2 5 0,8-1 3 0,-3-1 6 0,-5 8 5 15,7-3 3-15,-7 0 0 0,6 6-3 0,-6-6-11 16,0 7-11-16,0-1-12 0,-6-2-14 0,6 1-14 0,-7 2-16 0,7-1-14 0,-5-1-19 0,5 2-24 15,-8-3-25-15,2-2-26 0,6 2-22 0,-5-2-17 0,5-1-23 0,-8 5-22 0,8-11-25 16,-7 5-25-16,7 2-32 0,0-7-29 0,-6 7-17 0,6-7-8 0,0-4 16 16,0 6 24-16,0-6 31 0,6 4 32 0,-6-4 34 0,0 0 30 0,7 0 40 0,1-4 39 15,-3-2 43-15,1 2 42 0</inkml:trace>
  <inkml:trace contextRef="#ctx0" brushRef="#br0" timeOffset="-200503.46">10869 15144 0 0,'0'-11'23'0,"8"8"145"0,-8-9 88 0,5 8 68 0,-5-7 58 0,0 7 49 0,0 1 46 0,0-3 40 0,0 1 39 0,0 1 35 0,0 4 32 0,7 0 30 0,-7 0 28 0,0 0-108 0,0 0-188 0,0 0-109 0,0 0-66 0,0 0-48 15,0 0-32-15,0 0-27 0,0 0-24 0,-7 0-15 0,7 4-10 0,0 7-9 0,0-8-12 0,0 7-6 0,0-1-6 0,0 3-5 0,0-3-4 0,0 6 1 0,0-2 1 0,0 8-4 0,0-6-1 16,0-2-2-16,-5 7-3 0,5-1-12 0,0-4-14 0,0 6-17 0,0-2-15 16,0-1-22-16,-8 3-23 0,8-2-28 0,0 1-27 0,0-1-30 0,0 0-32 15,0 1-32-15,-7-5-28 0,7 4-27 0,0-4-27 0,0 0-36 0,0 0-39 0,0-2-44 16,0-2-45-16,7-2-16 0,-7 7 2 0,0-12 19 0,0 5 35 0,0-4 40 15,-7 1 44-15,7-6 42 0,0 4 45 0,-5-4 42 0,5 0 43 0,-7-4 47 0,0-2 52 16</inkml:trace>
  <inkml:trace contextRef="#ctx0" brushRef="#br0" timeOffset="-200344.89">10687 15461 0 0,'-7'-6'25'0,"2"3"144"0,-3-3 80 0,8 1 60 16,-6-5 43-16,1 5 37 0,5-4 31 0,0 5 26 0,0-2 25 0,0-4 22 15,5 5 24-15,-5-5 20 0,6 1 22 0,2 4-109 0,-8-5-183 0,12 7-95 16,-6-3-53-16,1-4-27 0,0 5-18 0,0-1-13 0,6 2-7 0,-8-1-7 15,9 1-4-15,-2-1-5 0,-3 5-5 0,2-6-5 0,1 2-7 0,2 4-17 16,6-6-24-16,-6 6-27 0,-2 0-31 0,0 0-34 16,3-3-39-16,-3 3-40 0,-5 3-43 0,6-3-74 0,-6 0-84 0,-1 0-63 0,0 6-50 0,-1-6-15 0,2 4 5 0,-7-4 22 15,0 0 31-15,9 0 39 0,-9 0 43 0,0 0 47 0,0 0 52 0,0 0 51 16,0 0 55-16,0 0 67 0,5-4 82 0</inkml:trace>
  <inkml:trace contextRef="#ctx0" brushRef="#br0" timeOffset="-200045.53">11161 15315 0 0,'9'0'8'15,"3"4"123"-15,-6 1 77 0,2-5 50 0,-2 4 37 0,1-4 28 0,-2-4 23 16,-5 4 24-16,7-5 23 0,-7 1 23 0,7-1 25 0,-2-5 24 0,-5 4 29 16,8-3-79-16,-1 3-140 0,-2-3-69 0,4 4-34 0,-4 1-10 0,-5-6 7 0,5 5 8 15,-5 1 7-15,0-2 4 0,8 0 3 0,-8 3-2 16,0-3-2-16,0 1-3 0,-8 5-2 0,8-4-11 0,0-2-9 0,-5 6-16 16,5-3-14-16,0 3-18 0,-5-6-17 0,5 6-14 15,-9 0-12-15,9-4-13 0,-5 4-9 0,5 0-14 0,0 0-15 0,-7 0-16 0,7 0-15 0,-8 4-8 0,8-4-8 0,-5 6-7 16,-2 3-5-16,7-5-1 0,-7 7-1 0,2-2-1 0,-2 1 2 0,1 5 3 0,-2-1 1 15,2 2 6-15,6-3 7 0,-7 2 5 0,2 0 3 0,-4 6 1 0,9-8 2 16,-5 7-6-16,5-5-5 0,-7-1-9 0,7 6-9 0,0-5-8 0,0-2-12 16,0 2-12-16,0 5-12 0,7-7-15 0,-7 3-14 0,5-7-19 0,4 11-17 0,-9-4-21 15,5-7-19-15,2 6-22 0,-1-6-19 0,2 7-18 0,-2-2-22 16,1-4-36-16,-2-1-47 0,2 0-57 0,5-2-62 0,-4 2-18 0,-1-4 6 0,-2-1 22 16,4 2 28-16,-4-3 33 0,0-3 35 0,3 0 41 0,-3-3 40 0,3-3 41 0,-2 2 45 15,1-7 53-15,-1 1 58 0</inkml:trace>
  <inkml:trace contextRef="#ctx0" brushRef="#br0" timeOffset="-199667.48">11338 15426 0 0,'0'-4'28'0,"-5"-1"121"0,5-5 75 0,0 6 56 15,-8-7 49-15,8 7 38 0,-5-7 38 0,5 2 33 0,0 5 32 0,0-5 31 16,0-3 27-16,0 8 15 0,0-7 8 0,0 7-88 0,0-5-144 0,5-2-82 16,-5 7-55-16,8-2-33 0,-8-3-19 0,5 3-16 0,-5 2-12 0,5-1-13 15,-5 0-16-15,9 1-11 0,-4 4-10 0,-5-6-8 0,7 6-9 0,1-4-4 16,-8 4-4-16,5 0-2 0,2 0-5 0,0 4-1 0,-2-4-3 0,2 6-1 0,-1-2-3 15,2 1-1-15,5 0 2 0,-8 5 0 0,4-1 1 0,-4-3 0 0,2 4 0 16,-1-1-3-16,-6 0-2 0,5 2-1 0,3 5-5 0,-8-7-4 0,8 0-5 16,-3 6-6-16,-5-6-3 0,0 7-7 0,6-7-7 0,-6 6-5 0,0-6-5 0,0 6-3 15,0 0-5-15,-6-2 0 0,6-2-1 0,0-1 0 0,0 0 1 0,0-1 2 16,0 0 4-16,-5 2 7 0,5-7 5 0,0 1 8 0,0-1 10 0,0 2 6 16,0-6 9-16,0 0 7 0,0 0 8 0,0 0 5 0,0 0 8 0,0 0 5 15,0 0 6-15,0 0 9 0,0 0 7 0,0 0 6 0,0 0 5 0,0 0 0 16,0 0-1-16,0 0 2 0,0-6-4 0,0 2-3 0,0-1-1 0,0 1-5 0,0-1-5 15,0-1-7-15,0 2-7 0,0-5-9 0,0 4-10 0,0-5-10 0,0 4-7 16,5-3-6-16,-5 0-3 0,0-1-9 0,6-1-15 0,-6-2-8 0,7 2-12 16,-1-4-13-16,1 2-13 0,1-3-18 0,-3 1-18 0,1 1-21 0,2 1-22 15,-3-3-26-15,8 5-29 0,-5-2-28 0,3 2-25 0,-4 1-38 0,7-5-42 0,-8 6-52 16,6 4-53-16,-4 1-36 0,5-6-22 0,-7 5 6 0,1 1 23 0,7-2 32 0,-7 6 37 16,-2-6 40-16,1 6 43 0,0-3 43 0,1 3 42 0,1 0 52 0,-8 0 55 15,5-6 55-15,2 6 71 0</inkml:trace>
  <inkml:trace contextRef="#ctx0" brushRef="#br0" timeOffset="-199287.8">11723 15230 0 0,'0'6'1'0,"5"0"113"0,-5-2 81 0,0 1 64 0,0-5 52 0,0 0 46 15,0 0 40-15,0 0 38 0,8 4 35 0,-8-4 33 0,0 0 33 0,0 0 26 16,0 0 30-16,0 0-76 0,0 0-136 0,0 0-83 0,0 0-68 0,0 0-43 0,0 0-36 16,0 0-25-16,0 0-20 0,0 6-19 0,0-2-15 0,-8 6-13 0,8-6-11 15,-5 8-9-15,5-3-9 0,-7 1-8 0,7 4-7 0,0 1-4 0,-7 1-2 16,7 2 0-16,-5-3 0 0,5 0 3 0,-8 4 2 0,8-4-2 0,0 3-1 0,-7-2-2 16,7-1-2-16,0 3-1 0,-6-2-1 0,6-2-3 0,0 1-1 0,0-2-2 15,0 3-1-15,0-2 1 0,0 1-1 0,0-5-1 0,0 0 1 0,0 4-1 16,0-4 0-16,6-5 0 0,-6 4-2 0,0-2 1 0,0-4-4 0,0 3 0 0,0-6 2 15,0 5 2-15,0-5 1 0,0 0 3 0,0 0 6 0,0 0 1 0,0 0 2 16,0 0 0-16,0 0 2 0,0 0 1 0,0-5 2 0,0-1 3 0,-6 3 5 16,6-4 6-16,0 2 5 0,-6 1 6 0,6-5 5 0,0 3 3 0,-5 2 1 15,5-6 3-15,0 0-1 0,0 4 6 0,-7-3 3 0,7-1 1 0,0 1 2 0,-9 0 0 16,9-3-1-16,0 3-4 0,0-6-4 0,0 6-7 0,0-7-9 0,0 7-6 16,0-6-4-16,0 2-7 0,0-2-3 0,0 0-7 0,0 0-4 0,0 1-5 15,9 0-2-15,-9-7-5 0,7 7-2 0,-7 1-7 0,5-3 0 16,1 1-8-16,0 6 1 0,-6-6-6 0,7 6 0 0,1-3-4 0,-3 3-2 0,2 4 0 15,0 1-2-15,-2-2 0 0,3 2-1 0,-1 4 0 0,-2-5 1 0,2 5 2 0,0 0 4 16,6 5 2-16,-7-5 1 0,7 4 2 0,-6 2 3 0,7 3 0 16,-9-4 5-16,2 5-1 0,-1-1 3 0,-1-3-5 0,4 4-2 0,-2-1-7 0,-7 0-8 15,0 2-16-15,0 5-13 0,0-7-19 0,-7 0-19 0,7 6-22 0,-9-6-25 0,4 7-31 16,-8-7-30-16,8 6-29 0,-9-6-26 0,7 6-37 0,-6-5-42 0,7-1-39 16,-2 6-38-16,-4-6-38 0,5 0-35 0,2 3 1 0,-2-8 23 0,-1 5 30 15,3-9 38-15,5 6 42 0,-7-1 41 0,7-5 44 0,0 0 40 16,0 0 48-16,0-5 50 0,0-1 48 0,0 6 65 0</inkml:trace>
  <inkml:trace contextRef="#ctx0" brushRef="#br0" timeOffset="-199107.73">11912 15291 0 0,'6'-6'15'0,"6"0"138"0,-4 6 86 0,-2-4 68 0,-1-1 53 0,3 0 49 0,-1 1 43 0,-1-2 42 0,2 2 39 0,-3-1 37 0,0 1 36 0,4-2 36 0,-4 0 32 0,2 3-91 0,-1 3-169 0,1-6-100 0,7 6-65 0,-9 0-43 0,3 0-29 0,-3 0-23 0,3 6-19 0,-8-3-21 16,6 3-16-16,-1 0-20 0,2-2-18 0,-7 5-16 0,0 1-18 0,9 0-17 0,-9 6-19 0,0-7-23 0,0 6-23 0,-9-2-33 15,2-2-37-15,2 5-48 0,-1 2-53 0,-7-3-71 16,0 0-81-16,-1 4-104 0,-6 0-117 0,1 1-44 0,0-5-12 0,-7 9 16 0,0-4 25 0,-8-2 35 16,3 2 44-16,-1 0 53 0,-2-6 56 0,-4 5 65 0,4-3 66 0,-3-2 75 0,-2 1 79 15</inkml:trace>
  <inkml:trace contextRef="#ctx0" brushRef="#br0" timeOffset="-198465.44">10245 16335 0 0,'11'-9'1'15,"5"3"107"-15,-11 3 68 0,8-9 47 0,-8 3 42 0,4 3 38 16,3-3 36-16,-6 0 34 0,-1-1 31 0,3 0 30 0,0 5 33 0,-3-5 26 0,2 5 30 0,-7-4-69 0,6 5-129 0,-6-2-63 16,0 6-30-16,6-6-18 0,-6 6-8 0,0 0-18 0,0 0-17 0,0 0-16 15,0 0-16-15,0 0-15 0,0 0-15 0,0 6-12 16,0-6-12-16,-6 6-13 0,6-2-12 0,0 5-9 0,0-4-12 0,0-1-12 0,0 7-9 0,-6-7-6 0,6 8-1 16,0-8-3-16,-7 5 1 0,7-4-4 0,-5 5-4 0,-3-5-6 0,8-1-3 0,-8 8-6 15,3-9-6-15,-1 3-6 16,1-1-6-16,-2 3-5 0,-2-8-4 0,4 5-4 0,-2 1-3 0,1-2-5 0,-8-4-2 0,7 5-4 0,2-5 1 0,-1 0 2 15,-7 0 3-15,5 0 7 0,-4-5 4 0,5 5 5 0,0-4 5 0,-6-2 7 16,8-3 3-16,-9 5 6 0,9-7 6 0,-3 1 11 0,0 1 14 0,3-2 8 16,-8-2 11-16,13-2 6 0,-5 5 5 0,-4-5 5 0,2 1 2 0,7-2 1 0,0 1 4 15,-5 1 0 1,5 1 2-16,0-3-3 0,5 1-1 0,-5-3-4 0,0 3-8 0,7-6-3 0,-7 8-5 0,9-8-6 0,-9 2-4 0,5 1-3 16,0-3-5-16,-5 1-1 0,8 1-6 15,-3 0-1-15,-5-1-1 0,8 1 0 0,-8-2 0 0,8 8-2 0,-8-2-4 0,5 0 3 16,-5 5-1-16,0 1 1 0,6 0 0 0,-6 3 0 0,0 1-1 0,0 5-1 0,0 0-5 0,0 0-4 0,0 0-5 0,0 0-3 15,0 0-4-15,0 0-1 0,0 5 2 0,0 1-4 0,0 3 4 0,0-5-4 16,0 11 3-16,0 0-1 0,0 0 2 0,8-2 5 0,-8 8 5 0,0-2 7 16,0 1 8-16,5-1 5 0,-5 5 0 0,8-3 5 0,-8-2-2 0,5 5 2 0,2-3 2 31,-7 1 0-31,7-1 1 0,-2 3 0 0,2 0-1 0,1-3 1 0,-3 1-5 16,3 5-2-16,-2-9-1 0,-1 7-2 0,2-6-3 0,2 5 2 0,-9-3 0 0,5 3 0 15,1-6-4-15,1 3 0 0,-7 3-3 0,5-4 0 0,-5-2-1 0,9 3-2 16,-9-6-1-16,7 4-10 0,-7-5-11 0,5 2-16 0,-5-1-18 0,0-2-16 15,6-2-20-15,-6-1-17 0,0-1-18 0,5 0-22 0,-5 1-19 0,0-5-22 0,0 0-21 16,0-1-19-16,0-4-18 0,0 6-8 0,0-6-10 0,0 0-11 0,0 0-14 16,0 0-13-16,0 0-11 0,0 0-12 0,0 0-13 0,0 0-19 0,0 0-23 0,0 0 8 15,0 0 20-15,0-10 25 0,0 5 27 0,0 0 31 0,0-5 29 0,8 1 36 16,-8 0 36-16,8-1 35 0,-8-1 33 0,5 1 36 0,2-3 56 0</inkml:trace>
  <inkml:trace contextRef="#ctx0" brushRef="#br0" timeOffset="-198085.77">10511 16281 1 0,'5'-9'97'0,"4"-1"82"0,-2 4 65 0,-2 2 52 15,-5-1 47-15,6-5 42 0,-6 5 40 0,0 1 39 0,0-1 37 0,8 1 36 0,-8-2 33 0,0 0-8 0,0 6-33 0,0-3-75 0,0 3-106 0,-8-6-65 0,8 0-50 0,-6 6-38 0,6 0-25 0,-5-3-25 0,-2 3-19 0,-2-6-23 0,-1 6-20 0,2 0-17 0,3-5-18 0,-11 5-11 0,5 0-15 0,4 0-11 0,-7 0-8 0,9 0-7 16,-8 0-3-16,7 0 2 0,-9 0 0 0,10 0 1 0,-9 0 1 0,9 0 0 16,-2 5-1-16,-1-5 3 0,2 0 1 0,0 0 0 0,6 0 0 0,-7-5 0 0,2 5 3 15,5 0-1-15,0 0 2 0,-8-4 0 0,8 4-3 0,0-4 0 0,-8-1 1 16,8-2-1-16,0 4-1 0,0-3-3 0,0 1 1 0,0-5-3 0,0 1 0 15,0 4 1-15,0-5-3 0,0 1 1 0,0-1 2 0,0-1 0 0,8 2 2 0,-8-4 1 16,8 1 2-16,-8-3 1 0,0 6 4 0,5 0 2 0,2-7 3 0,-7 7 3 16,6 0 3-16,0-2 1 0,-6 1 3 0,8 1-1 0,-1-1 0 0,-2 5 3 15,1-5 3-15,2 5 3 0,-3 1 1 0,3-5-3 0,-1 3-1 0,-1 6-3 16,7-4-3-16,-8 4-5 0,3 0-3 0,-2 0-2 0,7 4-4 0,-8 2 1 0,11-2-3 16,-11 5-3-16,3 2-6 0,2-2-2 0,-1 6 1 0,-2-1 0 15,-2 0-1-15,1 7 3 0,-6-2 6 0,8 5 0 0,-3-3 1 0,-5 3-3 0,0 5-7 0,0-5-7 16,0 6-6-16,-5-6-10 0,5 6-6 0,-8-2-9 0,8 2-9 0,-6-6-11 15,6 5-12-15,-5-3-17 0,5-2-17 0,0 4-21 0,-7-7-20 0,7 3-21 16,0-4-24-16,0-2-26 0,7 2-26 0,-7 1-36 0,0-8-42 0,5 2-64 16,-5 6-70-16,6-8-39 0,2-3-24 0,-3 0 9 0,3 0 19 0,4 0 32 15,-5-5 36-15,6 1 41 0,-1-6 42 0,2 0 49 0,-1-6 45 16,0 1 54-16,0-5 55 0,1 0 65 0,-2 0 74 0</inkml:trace>
  <inkml:trace contextRef="#ctx0" brushRef="#br0" timeOffset="-197864.59">11051 16281 0 0,'0'5'53'0,"8"-1"170"0,-8-4 99 16,0 0 73-16,0 0 59 0,0-4 45 0,0 4 40 0,5-5 35 0,-5-4 31 16,0-1 28-16,0 0 23 0,7 10 24 0,-7-5 25 0,0-1-144 0,0 6-236 0,0 0-125 15,7 0-71-15,-7 6-35 0,5-6-21 0,-5 5-12 0,0-1-10 0,0 2-6 16,0 0-6-16,8 3-2 0,-8 0-2 0,0-5-3 0,0 11-5 16,0-3-3-16,0-3-6 0,0 4-6 0,-8 2-3 0,8-1-7 0,0 2-8 0,0-1-7 15,-5-1-10-15,5 2-10 0,-7-3-13 0,7 2-15 0,0 0-15 0,-7 0-21 16,7-2-19-16,0 2-22 0,-5 0-23 0,5-4-29 0,0-1-26 0,0-1-29 15,0 0-28-15,0 1-29 0,0-4-31 0,0-1-42 0,0-5-48 0,0 0-53 16,0 0-53-16,0 0-6 0,0 0 18 0,0 0 28 0,0-11 38 0,0 1 40 0,0 1 42 16,0-6 46-16,0 0 45 0,-8 0 46 0,8-4 49 0,-5 1 54 0,5-9 66 15</inkml:trace>
  <inkml:trace contextRef="#ctx0" brushRef="#br0" timeOffset="-197706.83">10999 16080 0 0,'-6'-4'37'0,"6"-5"156"15,-5 0 88-15,5-3 63 0,-8 3 51 0,8-1 44 0,-8 1 38 16,8-6 33-16,0-6 27 0,0-3 24 0,0 15 21 15,0-1 18-15,0 1 18 0,0 3-132 0,0 1-212 0,8 5-113 0,-8-4-60 0,8 4-36 0,-8 0-21 0,5 0-17 0,1 0-17 16,1 4-19-16,-1-4-16 0,2 5-23 0,-8 1-23 0,7-2-26 0,-2 1-31 16,1 1-30-16,2-2-33 0,-3 5-34 0,3-3-34 0,-8 3-54 0,5 0-62 0,2-3-64 15,0 3-64-15,-7 3-12 0,5-8 8 0,-5 5 27 0,8 0 36 0,-8 3 39 0,7-9 43 16,-1 9 43-16,-6-3 45 0,0-5 46 16,7 5 46-16,-1-9 56 0,-6 6 67 0</inkml:trace>
  <inkml:trace contextRef="#ctx0" brushRef="#br0" timeOffset="-197375.63">11409 16165 0 0,'21'9'10'0,"-7"-5"133"0,-9 7 96 0,8-8 72 0,0-3 58 16,-5 0 48-16,-3 0 44 0,-5 0 38 0,6-3 36 0,-6-3 34 0,0 1 30 0,7 1 28 16,-7-5 26-16,0 2-90 0,0-2-165 0,0 4-107 0,0 1-83 0,0-7-49 15,0 7-33-15,-7-1-25 16,1 1-18-16,1-2-19 0,-3-3-14 0,0 3-16 0,3 2-9 0,-8-1-14 0,-1 5-7 0,9-6-11 0,-8 6-4 0,-1 0-7 0,2 0-5 16,5 6-4-16,-5-6-1 0,-3 5 1 0,10-1-1 0,-9 7-2 15,9-7 3-15,-8 6 0 0,5-1 2 0,2 2 1 0,-1-2 0 0,7 0 0 0,-6 3 2 16,-2-4 2-16,8 6 1 0,-5-2 0 0,5-3 4 0,0 6 1 0,0-6 3 15,5 1 1-15,-5 5 1 0,0-5-1 0,8-1 1 0,-2 0 3 0,1 6 1 16,-1-3 1-16,2-3 2 0,-3 4 3 0,8-2 1 0,-8-2 6 16,9 7 5-16,-7-7 5 0,6 6 5 0,1-6 6 0,-9 6 4 0,8-5 5 0,1 5 2 0,-7-6 3 15,7 6 2-15,-9-5 1 0,2 0 1 0,4 4-1 0,-3-5-2 0,-8 3-2 16,8-3-3-16,-8 0-5 16,5 0-6-16,-5 1-2 0,0 1-2 0,0-1-6 0,0-5-6 0,-5 4-14 15,5 1-12-15,-8-1-14 0,0 0-15 0,3-3-16 0,-1 4-18 0,-1 1-21 16,2-7-23-16,-4-1-28 0,4 3-31 0,-8-1-37 0,5-1-38 0,-5 2-52 0,8-6-53 0,-9 6-80 15,9-6-81-15,-10 0-33 0,10 0-10 0,-9 0 16 0,9 0 25 0,-3-6 34 0,3 0 39 0,-3 6 43 0,2-4 45 0,6-1 51 16,-7-4 52-16,7 5 61 0,7-7 62 0</inkml:trace>
  <inkml:trace contextRef="#ctx0" brushRef="#br0" timeOffset="-196916.55">11988 16080 0 0,'0'15'73'0,"0"-4"183"0,-5-7 104 0,0 2 73 0,5-2 59 0,-8-4 48 15,2 5 40-15,-1-10 30 0,-1-9 28 0,3-6 20 0,5 14 16 0,-6-3 19 0,6 9 15 16,0 0-170 0,0 0-272-16,0 0-138 0,0 0-69 0,0 0-35 0,0 0-20 15,0 5-11-15,0-1-7 0,0 7 2 0,0-1 3 0,0-1 5 0,-8 6 5 0,8 0 6 0,-5 3 1 0,-2-2 4 0,1 2 2 0,-1 3 1 0,0 3 0 16,0-5-3-16,-6 6-3 0,2-1-7 0,3-3-7 0,-4 3-9 16,-2 1-9-16,1-1-11 15,0 0-5-15,0 1-6 0,0-1-4 0,7 0-6 0,-7 0-2 0,6-3-6 16,0-2-2-16,2 0-5 0,-2 1-5 0,7-6-1 0,-8-4-2 0,8 0 4 15,0 0 5-15,0 1 6 0,0-7 5 0,0-4 9 0,0 0 4 0,0 0 7 16,0 0 5-16,0 0 7 0,0 0 12 0,8 0 5 0,-8 0 10 0,0-4 9 0,7-2 7 16,-7 1 8-16,5-5 7 0,-5 0 5 0,7 0 3 0,0-4 2 0,-7 0 4 15,5-2 3-15,3-2 1 0,-2-3-1 0,-6 2-5 0,7 0-3 0,-1-1-1 0,1-4-3 16,-1 5-5-16,2-7 0 0,-3 7-7 0,2-6-2 0,-1 1-3 0,-1-1-2 16,4 1-8-16,3 0-2 0,-4-1-6 0,3 1-3 0,-3 0 1 0,-3 5-1 15,9-7 2-15,-7 7 0 0,-1 0 0 0,1 4 2 0,-2 0-1 0,3 6-2 16,-2 0-1-16,-1 3 0 0,-5 0 0 0,8 3-3 0,-8 3 0 0,0 0 0 15,7 0-2-15,-7 0 1 0,6 3-3 0,2 3 2 0,-8 0-2 0,5 3 2 0,0 0 1 16,-5 6 1-16,9 0 3 0,-4-1 0 0,2 0 1 0,-1 7 2 0,1-2 1 16,-7-1 1-16,7 9 1 0,0-5-2 0,-2-1 2 0,3 3-2 0,-3 0-1 15,3 1-7-15,-2-6-7 0,-1 7-8 0,11-3-12 0,-11 3-13 0,1-4-16 0,6 5-18 16,-4-5-20-16,5 5-25 0,-7-9-27 0,7 6-31 0,-5-3-35 0,-3-8-43 16,8 7-47-16,-7-4-79 0,1-1-91 0,-7-8-42 0,8 4-21 0,-8-7 8 15,5 2 21-15,-5-6 33 0,-5 6 35 0,5-6 42 0,-8 0 41 0,1-6 47 0,1 6 49 16,-7-10 54-16,8 5 59 0,-9-4 76 0,1-1 74 0</inkml:trace>
  <inkml:trace contextRef="#ctx0" brushRef="#br0" timeOffset="-196743.02">11854 16541 0 0,'-21'0'27'0,"3"-5"145"16,4 5 86-16,-6-6 63 0,6 3 52 0,2-4 47 0,0 7 44 0,5-9 36 0,-1 4 33 0,8-1 27 0,-5 2 25 0,5 0 21 0,0-1 19 0,0 0-118 0,0 1-193 0,5-2-107 0,3 0-58 0,-1 2-35 0,-2-1-23 0,2-1-23 0,5 3-22 0,2-7-14 0,-1 5-9 0,0 1-7 15,0-8-2-15,5 8-5 0,11-6 1 0,-10 6-3 0,0-2 0 0,6 2-14 0,-6-5-11 16,10 4-21-16,-5-2-21 0,3 4-27 0,-2-3-28 0,1 1-38 0,-6 1-40 15,8-2-49-15,-4 6-56 0,-4-5-85 0,7 1-97 0,-8 4-52 0,1-4-28 16,-1-1 6-16,2-1 19 0,-5 3 32 0,5-4 37 0,-8-2 43 0,8 4 46 0,-10-5 52 16,-3 1 55-16,5 0 57 0,-1-3 61 0</inkml:trace>
  <inkml:trace contextRef="#ctx0" brushRef="#br0" timeOffset="-196490.42">12497 16155 0 0,'0'-6'29'0,"0"6"149"0,7-5 89 0,-7 5 63 16,0 0 51-16,0-10 45 0,0 5 43 0,-7 1 41 0,7-1 39 0,0-5 37 15,0 6 36-15,0-7 36 0,-5 7 33 0,5-7-108 0,-9 7-188 16,9-5-104-16,-5 3-60 0,5 3-31 0,0-3-19 0,-5 0-21 15,-3 6-20-15,8-3-19 0,-5 3-20 0,-3-6-19 0,0 6-72 0,3-6-10 0,-1 6 0 0,-2 0 0 16,-5 0 0-16,8 6 0 0,-9-6 0 0,9 6 0 0,-10-3 0 0,10 3 0 16,-9 3 0-16,2-3-14 0,-2 7-13 0,1-2 2 0,-1-1 1 0,2 5 0 0,6-2 6 15,-7 2 0-15,0-1 2 0,0 6 4 0,-1-6 0 16,7 1 0-16,-4 6 1 0,3-2-5 0,-5-4-1 0,6 4 1 0,1-4-1 0,0 6 1 0,6-7-2 16,0-1-1-16,-7 2-8 0,7 6-6 0,0-8-10 0,7 2-9 0,-7 0-10 15,6 0-8-15,0-2-8 0,1 2-8 0,1 1-10 0,-3-2-7 0,9 1-11 0,-2-6-10 16,-4 7-10-16,11-7-14 0,-6 0-9 0,0 1-14 0,5 1-15 0,3-7-17 15,-10 2-20-15,10-1-30 0,-2-1-37 0,1-4-61 0,7 0-75 0,-8 0-40 16,2-4-23-16,-3-1 5 0,1-5 17 0,7-1 25 0,-6 1 33 0,0-3 36 0,-8-1 39 16,7-7 41-16,-6-3 43 0,3-1 51 0,-5 1 55 0,-4-1 67 0,6-3 75 15</inkml:trace>
  <inkml:trace contextRef="#ctx0" brushRef="#br0" timeOffset="-195985.34">12778 16013 93 0,'0'-10'215'0,"0"1"87"0,0-3 66 0,0 3 55 0,-7 0 47 0,7-1 40 16,0 1 39-16,-5-2 32 0,5 1 33 0,0 1 25 0,0 4 26 0,0-5-68 15,0 1-120-15,0 3-121 0,0 3-122 0,0 3-70 16,0 0-41-16,0 0-32 0,0 0-20 0,0 0-21 0,0 0-18 0,0 0-13 0,0 0-10 0,0 0-7 0,0 0-4 16,0 0-3-16,-9 3-4 0,9 8-2 0,0-7-1 0,0 6-1 0,-5-1 3 15,5 6 4-15,0 0 2 0,-7 0 5 0,1 3 6 0,6 3 4 0,-6 3 4 16,-9-5-2-16,10 11 1 0,-3-5-3 0,2-1-4 0,1 6-3 0,-8-7-6 16,6 6-9-16,0 1-8 0,0-5-8 0,1 3-11 0,-1 2-9 0,7-6-9 0,-6 0-8 15,6 1-7-15,0-1-6 0,0-3-6 0,6-2-4 0,-6 2-2 16,7-3-6-16,-1 1-2 0,1-4 5 0,0 0 4 0,0-6 9 0,-2 1 9 0,8 1 11 15,-7-7 7-15,2 2 11 0,4-1 7 0,2-5 7 0,-1 0 7 0,-8-5 9 16,9-1 9-16,-1 2 4 0,0-7 10 0,0 1 4 0,0 1 1 0,0-6 7 0,-5 0 1 16,3 0 7-16,2 2 5 0,-5-8 5 0,-1 6 4 0,-2-3 6 0,2 2 6 0,-2-2 4 15,2-1 6-15,-7-2 3 0,8 6 5 0,-8-3 6 0,0-7 3 0,0 5 1 16,0 1 1-16,0-6-2 0,0 7-1 0,0-3-5 0,0 1-4 0,0 0-5 16,-8 2-7-16,8 3-6 15,-7 0-5-15,7 0-9 0,-5 6-7 0,-2-1-9 0,7 1-11 0,-5 3-10 0,-2 3-11 0,7-3-9 0,-8 6-8 0,3 0-5 16,-3 0-3-16,8 6-2 0,-6 3 0 0,1 0-2 0,-3 1 2 0,-5 5-2 15,7 0 2-15,-1 3 4 0,2-3 3 0,-11 10 6 0,11-7 2 0,-1 3 5 0,-1-2 5 16,2 5 0-16,-4-3 0 0,4-2 0 0,5 2 2 0,-7-3 0 0,7 1 1 16,0-5 6-16,0 7 4 0,0-7 4 15,0 6 2-15,0-5 2 0,0-2 4 0,0-2 1 0,7 5 2 0,-7-7 4 16,5 4 0-16,-5-2 2 0,9-2 1 0,-9 7 2 0,5-7-3 0,2 0-4 0,-1-3-1 0,-6 3-4 16,5 1-3-16,3-4-2 0,0 3-4 0,-3-4 0 0,2 5-1 0,-1-6-3 0,0 1-1 0,1 0-3 15,1-1-4-15,-3 2-11 0,1 0-12 0,2-2-17 0,-3 1-19 16,-5 1-17-16,8-6-18 0,-1 0-23 0,-7 4-22 0,5-4-21 0,-5 0-25 0,0 0-22 0,0 0-28 15,7 0-26-15,-7 0-29 0,0 0-43 0,0-4-51 0,0 4-65 0,5-6-67 16,-5 1-12-16,0 1 9 0,0-2 28 0,7-4 31 0,-7 5 38 16,0-4 36-16,8-1 39 0,-8-4 43 0,6 4 44 0,1-1 45 0,-1-2 61 0,-1-2 65 0</inkml:trace>
  <inkml:trace contextRef="#ctx0" brushRef="#br0" timeOffset="-195575.65">13455 16058 16 0,'0'-6'96'0,"-5"0"48"0,5-3 41 0,-9 3 33 0,9-3 32 0,-7 0 31 0,7 5 30 0,0-8 32 0,-5 3 34 0,5 3 30 0,-6-3 30 0,-1 0-23 16,1 3-59-16,6-3-44 0,-8 5-39 0,3-2-26 0,5 1-20 0,-7 1-12 15,1-2-13-15,6 1-10 0,-8 1-14 0,2 4-14 0,6 0-18 0,-7 0-14 32,2 0-17-32,5 0-13 0,-8 0-12 0,2 4-11 0,1 1-10 0,-3 1-7 0,1 3-2 15,1 1-7-15,-2-1 0 0,-2 6-3 0,2 0-2 0,2 0-1 0,-7 4 1 16,6 2-2-16,-7-3 2 0,9 7 0 0,-8-1 1 0,8 0-2 0,-9 0 0 15,7 1-3-15,-1 5-6 0,-3-6-4 0,3 7-4 0,3-3-5 0,-2 2-6 16,0-6-2-16,7 6-6 0,-7-2-1 0,7 2-5 0,0-2-5 0,0-2-4 16,7 2-9-16,0 3-14 0,0-7-14 0,6 0-14 0,-8 0-17 0,9 1-17 0,-2-6-19 15,7 2-23-15,-6-6-26 0,8-2-30 0,-8 1-30 0,6-4-31 0,0 1-51 16,1-7-63-16,6 2-78 0,-6-6-81 0,0 0-26 0,4-6 7 0,-3 2 22 0,-3-1 29 16,3-5 34-16,-2-5 40 0,1 0 41 0,-1 0 46 0,-6-4 46 0,6 1 50 15,2-9 59-15,-8 3 67 0</inkml:trace>
  <inkml:trace contextRef="#ctx0" brushRef="#br0" timeOffset="-195196.36">13592 16219 0 0,'-13'-6'37'0,"-1"0"154"0,1 3 88 0,1-3 65 0,-2 0 51 0,9 3 44 0,-8-3 40 15,5-3 32-15,8 5 27 0,-6-1 23 0,6-5 22 0,-5 4 18 0,5 1 19 16,5-5-128-16,-5 5-212 0,0 1-109 0,6-1-61 0,-6 1-32 0,8-2-19 16,-3 2-16-16,3-1-13 0,-3-1-5 0,2 2-2 0,0-1 0 0,5 5 5 0,-4-6 1 15,5 6 3-15,-7 0 3 0,7 0 2 0,0 6 2 0,0-1 1 0,1-1-1 16,4 7-2-16,-5-1-1 0,0-1-2 0,6 6-3 0,-4-6-3 0,4 7-3 15,-6 2-6-15,0-3-2 0,0 0-6 0,0 4-3 0,-7-4-6 0,7 0-12 16,-8 4-13-16,4-4-6 0,-2-1-5 0,-2 2-3 0,3-3-2 0,-8 2 1 16,0-4 0-16,5 4 0 0,-5-2 2 0,0-3-1 0,0 0 2 0,0 0 4 15,0 0 4-15,-5-5 9 0,5 5 13 0,0-7 7 0,-8 3 7 0,8-6 2 0,-5 0 0 16,-2 5 4-16,-2-5 2 0,4-5-1 0,-1 5 4 0,-1-6 2 0,1 6 1 16,-1-9 5-16,-6 5 4 0,7-1 4 0,-2-5 8 0,3 4 10 0,-3-3 5 0,3 4 10 15,-2-5 7-15,0 1 6 0,7 5 1 0,-5-8 3 0,5 3-1 0,-7 0-3 16,7-2-3-16,0 3-7 0,0-3-7 0,0 1-16 0,0-4-49 0,0 4 0 15,7-4 0-15,-7-2 0 0,5 1 0 0,2-3 0 0,0 2 0 0,-2-2-58 16,3-1-18-16,5-2-18 0,-7 1-15 0,7 7-16 0,0-8-16 0,0 2-12 16,1 4-11-16,-7 0-10 0,6 6-8 0,-2-6-11 0,-3 11-14 0,4-1-17 0,-6 1-18 15,8 4-20-15,-7 0-19 0,-2 0-44 0,2 4-56 0,0 1-51 0,-2-1-51 16,3 5-12-16,-1 3 10 0,-7-9 23 0,6 9 24 0,-6-3 34 0,0 0 36 16,0-5 41-16,0 7 42 0,0-7 47 0,0 2 47 0,0-1 59 0,0-5 72 0</inkml:trace>
  <inkml:trace contextRef="#ctx0" brushRef="#br0" timeOffset="-194723.42">14074 16120 0 0,'0'0'45'16,"0"5"161"-16,0-5 93 0,0 0 68 0,0 0 54 0,0 0 45 0,0 0 41 15,0-5 37-15,5 1 36 0,-5-2 35 0,7 2 33 0,-7-7 32 0,0 7 32 0,9-7-129 16,-9 7-221-16,5-1-114 0,-5 1-64 0,0-2-33 0,6 6-26 0,-6 0-15 16,0 0-19-16,0 0-16 0,0 0-22 0,0 0-13 0,0 0-10 0,0 0-9 15,0 6-8-15,0-2-7 0,0 5-4 0,0-3-5 0,0 9-3 0,0-6-1 16,0 6-1-16,0 4 3 0,0-5 3 0,0 11 3 0,0-4 8 0,-6-2-1 15,6 5-2-15,0 1-4 0,0-1-4 0,0 0-2 0,-5 6-3 16,5-5-4-16,-9 3-2 0,9 2-5 0,0-6-7 0,0 6-6 0,0-6-4 0,0 1-1 16,0 3 0-16,0-2-2 0,0-7 1 0,0 5-2 0,0-3 2 0,9-8 0 15,-9 8 1-15,5-6 3 0,1-6 3 0,-6 4 7 0,0-2 5 0,7-1 8 16,-7-5 6-16,5-1 5 0,-5 2 6 0,0-6 7 0,0 0 5 0,0 0 4 0,0 0 1 16,0 0 3-16,0 0-1 0,0-6-2 0,0 2 3 0,-5-7-1 0,5 7-3 15,-7-7 2-15,1-2-6 0,1-2-3 0,-4-6-9 0,2 3-5 0,-5-1-9 16,6-7-3-16,-8 3-3 0,2-7-1 0,-2 6-2 0,1-6 5 0,0 2-2 15,0-2 0-15,7-1 3 0,-7 7 1 0,5-4 0 0,-2 2 2 16,2 4 3-16,2-5 2 0,-1 5 1 0,7-5-1 0,-8 5 1 0,3 1 0 0,5 1 1 0,0-3-3 16,0 2 1-16,0 3-6 0,0-3-1 0,0 6-1 0,5 2-2 0,-5-2-2 15,0 0-5-15,8 5-4 0,-8 1-4 0,0 0-5 16,7 3-4-16,-7-3-1 0,6 9-3 0,-6-6 1 0,8 0-1 0,-3 6 4 0,-5 0-1 0,5 0 1 0,3 6 2 16,-2-6 1-16,1 6 4 0,6 3 5 0,-7-3 7 0,7 3 3 0,-5 0 5 15,5 1 4-15,-2 5 1 0,-4 0 1 0,7 4 2 0,-1-4-3 0,-1 4-6 0,-3 1-5 16,-4-2-4-16,1 2-7 0,6-6-7 0,-12 7-11 0,9-2-8 0,-4 1-18 15,-5 0-14-15,0-6-23 0,0 1-21 0,0 4-32 0,-5-4-31 0,-4 0-24 16,9-6-21-16,-5 7-29 0,-2-2-28 0,-4-4-34 0,2-1-33 0,2 0-41 16,2 3-44-16,-2-3-16 0,-5-5-2 0,4 5 18 0,1-3 33 0,2-6 36 0,-1 5 42 15,-2-5 38-15,8 0 39 0,-5 0 41 0,-3-5 42 0,8 5 45 0,-5-9 44 16</inkml:trace>
  <inkml:trace contextRef="#ctx0" brushRef="#br0" timeOffset="-194502.03">14327 15979 0 0,'0'3'37'0,"0"3"165"0,7 3 109 0,-7 3 81 0,6-8 64 0,-6 5 46 0,8-4 36 0,-1-1 32 0,12 2 29 0,-1 0 28 0,-4-3 29 16,-9 3 24-16,3 0 22 0,-1-3-130 0,7 7-217 0,-14-1-135 0,10 2-97 0,-2-1-49 0,-8-1-31 0,6 1-16 0,1-1-3 0,-1 2-4 0,-6 4-4 0,7-5-5 16,-7-1-5-16,0 6-10 0,0-6-5 0,0 6-13 0,-7 0-14 0,7-6-19 15,-6 6-18-15,-1 1-26 0,1-3-24 0,-7 2-34 0,0-1-33 0,0 2-39 16,-6-7-41-16,6 6-66 0,-8 0-79 0,-5-5-79 0,7 4-79 0,-7-4-19 0,8 4 9 15,-9-4 26-15,1 0 34 0,0-1 41 0,-1-3 45 0,1-6 48 0,-1 3 49 0,4-6 54 16,-5-3 56-16,8 2 67 0,-6-5 73 0</inkml:trace>
  <inkml:trace contextRef="#ctx0" brushRef="#br0" timeOffset="-193792.76">6180 16590 0 0,'13'-15'82'0,"-8"0"123"0,4 0 72 0,-9-3 51 0,5 2 37 0,2-3 34 0,-7-1 26 16,0-1 32-16,8-1 30 0,-8 1 28 0,0 2 31 0,5-5 4 0,-5 3-11 16,7 3-112-16,0-3-170 0,-7 6-84 0,5 2-44 0,3-2-17 0,-8 5-3 15,5-1-1-15,-5 2-2 0,0 5-3 16,0-1-5-16,0 5-8 0,0 0-6 0,0 0-7 0,0 0-10 0,0 0-4 0,0 5-7 0,-5-1-4 0,5 5-5 0,-8 2-5 16,3 5-6-16,-2 2-4 0,0 1-6 0,2 2-5 0,-10 3-7 0,10 6-5 15,-9-2-4-15,1 2-2 0,7-2 1 0,-7 2-1 0,0 4 1 0,0-4-4 16,0 0-2-16,6-2-6 0,-7 2-5 0,1-2-5 0,2-1-3 15,3 0-3-15,-4-6-3 0,-2 2-2 0,8 3-2 0,-6-7-2 0,4-1 0 0,-5 3-2 0,7-2 0 16,-7-4 1-16,5 0-1 0,3 0 5 0,0-6 3 0,5 1 1 16,-9-1 1-16,9 2 4 0,-5-11-2 0,5 4 5 0,0-4 0 0,0 0 6 0,0 0 2 0,0 0 5 31,0 0 3-31,0 0 6 0,0 0 2 0,0-4 3 0,5-2 4 0,-5-3 2 16,9-2 3-16,-9 2 5 0,5-4 3 0,0-8 3 0,3 2 1 0,-8-2 4 0,13 3-1 15,-7-6 1-15,1-1 3 0,-1 1 1 0,7-1 1 0,-6-5 3 16,-1 0-1-16,-1 2-1 0,11-2-2 0,-11 2 1 0,3 2-2 0,3-2 0 0,-3 7 1 15,-3-2 0-15,2 3 0 0,0 5-4 0,0 6-2 0,-7-1-6 0,6 1-4 16,-6 3 1-16,7 6-1 0,-2 0 1 0,-5 0-1 0,8 0 0 0,-2 0-5 16,1 6-3-16,-1 3-4 0,1-5-1 0,7 11-4 0,-4-6 1 0,-1 12-1 15,11-8 0-15,-15 7 1 0,9 5-2 0,4-1-2 0,-4 1-6 0,-2-1-10 16,2 6-10-16,-1-6-13 0,0 1-15 0,-5-6-19 0,3 5-20 0,2 1-24 0,-5-5-29 16,4-5-31-16,-6 4-41 0,0-1-44 0,1-3-66 0,1 1-73 0,-3-2-87 15,3 2-93-15,-8-1-29 0,0-2 6 0,0-4 20 0,0 2 31 0,0-2 39 16,-8-3 42-16,3-2 46 0,-3 2 50 0,-5-6 56 0,2 0 58 0,-4-6 70 0,-4 2 73 15</inkml:trace>
  <inkml:trace contextRef="#ctx0" brushRef="#br0" timeOffset="-192920.28">1509 15261 0 0,'-24'33'43'0,"4"-3"162"0,1-5 95 0,-2 3 66 0,3-2 50 16,4-7 39-16,-4 0 30 0,2 1 26 0,16-5 25 0,-5-2 20 0,-1-2 21 0,-7-1 23 0,0 0 26 15,-1-1-128-15,2-4-215 0,-1-1-113 0,-1 2-62 0,9-6-29 0,-10 5-17 0,9-5-3 16,0-5 1-16,-6 5 3 0,4-6-2 0,2 2 3 0,-1-5 0 0,1-3-9 0,-7-1-12 15,5-1-8-15,3-1-5 0,-8-10-7 16,7 5-8-16,-2-3 0 0,-4-3 2 0,6-2-2 0,-7-6-5 0,5-2-2 0,-4 3-2 0,5-7 0 0,-6 1-1 0,6-4 2 16,-6 0 5-16,2-6 1 0,-5-5-2 0,5-1 1 0,-1 3 5 0,-2-2 0 15,-7-5-5-15,8-1-1 0,-6-4 1 0,-1 6 2 0,1-5 4 0,6-5 1 16,-6-2 1-16,-2 3 3 0,3-6 6 0,4 0 5 0,-6-2 6 0,8-2 1 0,0-2-3 16,-4 3 2-16,5-4 4 0,-1-2 1 0,3 3 1 0,-3-3-2 0,6-2-3 0,1 1-40 15,-3-5-1-15,0 0 0 0,3 2 0 0,-1-4 0 0,-1 3 0 0,7-7 0 16,0 3 0-16,-6-9 0 0,6 8 0 0,6-5 0 0,-6 0 0 0,7-1 0 0,-7-5 0 15,6 0 0-15,-1 0 0 0,11-4 0 0,-11 0 0 0,8 0 0 0,1-6 0 0,-2 1 0 16,-1 0 0-16,10-1 0 0,-2-3 0 0,8-3 0 0,-2 1 0 0,2 2 0 16,-1 0 0-16,0-8 0 0,6 8 0 0,2-8 0 0,-2 4 0 0,0 2 0 0,1-4 0 15,7 0 0-15,-8 0 0 0,2-2 0 0,-2 8 0 0,-1-6 0 0,1 1 0 0,2-1 0 16,-2 3 0-16,1-2 0 0,5-1 0 0,-5 0 0 0,-1-2 0 16,8 8 0-16,-1 0 0 15,-7-2 0-15,7-1 0 0,-7-2 0 0,8 8 0 0,-1-3 0 0,-7 4 0 0,7-1 0 0,-7 0 0 0,7 1 0 0,1 5 0 0,-1 0 0 16,1-2 0-16,7 2 0 0,-3 4 0 0,2 2 0 0,6-2 0 0,1 6 0 15,-2-7 0-15,9 7 0 0,-2-1 0 0,0 1 0 0,-1 3 0 0,10 2 0 0,-2 4 0 16,1 0 0-16,-3 0 0 0,8 6 0 0,-5-3 0 0,-1 8 0 0,7 4 0 16,-6 0 0-16,-1 0 0 0,1 3 0 0,-2 7 0 0,1-1 0 0,-7 6 0 15,0 0 0-15,3 4 0 0,-3 5 0 0,0 0 0 16,-5 9 0-16,-1-3 0 0,-7 10 0 0,7-3 0 0,-7 8 0 0,2-2 0 0,-9 5 0 0,8 1 0 16,-6 5 0-16,-2 4 0 0,-5-5 0 0,-1 7 0 0,0-2 0 0,-5 3 0 15,-1 3 0-15,-1 0 0 0,-11 5 0 0,4-2 0 0,-2 1 0 0,-11 1 0 0,9-2 0 16,-9 6 0-16,-5-6 0 0,8 6 0 0,-8 0 0 0,0 0 0 0,0 0 0 15,0 0 0-15,0 0 0 0,0 0 0 16,0 0 0-16,0 0 0 0,0 0 0 0,0 0 0 0,-8 0 0 0,8 0 0 0,0 0 0 0,0 0 0 0,-5 0 0 16,5 0 0-1,0 0 0-15,-8 0 0 0,8 0 0 0,0 0 0 0,0 0 0 0,-6 0 0 0,6 0 0 0,0 0 0 0,0 0-118 0,0-3-37 0,0 3-34 16,0 0-38-16,0 0-54 0,0 0-59 0,0 0-113 0,0 0-140 0,-5-6-51 0,5 6-9 16,0-5 13-16,0-5 26 0,0 6 34 0,0-5 39 0,0-2 45 0,0 1 51 0,5-4 57 31,-5 0 61-31,0-7 70 0,-5 1 76 0</inkml:trace>
  <inkml:trace contextRef="#ctx0" brushRef="#br0" timeOffset="-192510.59">3952 3557 23 0,'-13'10'197'0,"8"-1"121"0,-3 2 87 0,2-7 63 0,-6-4 46 0,-2 5 33 0,7-10 30 0,-4 1 27 0,4 4 22 0,-2-6 20 0,4-3 17 0,-1 4-35 0,6 1-64 15,-7 4-166-15,7 0-221 0,0 0-112 0,0 0-58 0,0 0-25 0,0 0-13 0,0 0-4 16,0 0-3-16,0 0 0 0,0 0-1 0,7-6 1 0,-7 6 6 0,0 6 5 16,6-6 3-16,-6 4 2 0,5 1 3 0,4-1 3 0,-2 1 2 0,-2 1 4 15,1 3 1-15,1-5 3 0,7 7 4 0,-7-1 2 0,4-1 1 0,2 0 0 16,0 1-1-16,1-5-1 0,6 4 1 0,-6 3 0 0,4-3 1 0,1-5 4 0,7 6 3 16,1 1 2-16,-7-2 7 0,11-3 5 0,-4-2 3 0,-1 5 3 15,6-4 0-15,2 1 7 0,-2-2 5 0,-1 1 3 0,1-5 5 0,3 4 3 0,-3 1 2 16,1-5 4-16,-1 7 1 0,2-7-1 0,-2 4-1 0,0-4-1 15,-1 5 1-15,8-5-2 0,-7 4-3 0,2-4-1 0,-2 0-6 0,-6 5-1 0,8-5-2 16,-10 6-2-16,5-6-4 0,-10 4-5 0,-1-4-5 0,3 5-9 0,-3-5-16 16,-4 4 0-16,-9 1 0 0,11 2 0 0,-11-4 0 0,1 3 0 0,1-1 0 15,-7-1 0-15,0 5 0 0,0 1 0 0,0 1 0 0,0-1 0 0,-7 4 0 0,1 0 0 16,1 7 0-16,-11-3 0 0,5 2 0 0,-2 5 0 0,-7-1 0 0,0 6 0 16,-6-7 0-16,0 7 0 0,-1 3 0 0,-5-2 0 0,-1 2 0 0,-4 6 0 15,3-4 0-15,-5 4 0 0,1 6 0 0,-2-8 0 0,1 8 0 0,0 0 0 16,7-1 0-16,-8 4-215 0,1-5-96 0,5 6-138 0,3 0-167 0,-1-4-72 15,-2-2-20-15,10 2 2 0,-10-5 17 0,8-3 31 0,-1-2 39 0,3-1 49 0,4-9 53 16,-7-1 64-16,1-9 70 0,-1 0 81 0,9-11 90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5:07:51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8328 8593 0 0,'9'-6'9'0,"-9"6"45"0,0-4 18 0,0-1 13 0,7 5 9 0,-7-5 11 0,0 5 10 0,0-4 13 0,0-2 14 0,0 2 17 0,0-1 19 0,0 1-7 0,0-1-24 0,0-2-22 16,0 7-20-16,5-3-7 0,-5-3 0 0,0 1 3 0,0 5 3 0,0-4 3 0,0-2 2 0,6 1-2 0,-6 5-1 0,0-4-9 0,0 0-9 0,0 4-5 16,0-5-4-16,0-1-4 0,0 3-3 0,0 3 0 0,5-7 0 0,-5 7 1 15,0-9 0-15,0 9-1 0,-5-5-2 0,5-1-4 0,0 2-1 0,0-1-5 16,0 1-1-16,0 4 1 0,-6-5 4 0,6 1 2 0,0 4 4 0,-5-6 1 0,5 0 2 15,0 6 2-15,-7-4-2 0,7 4 2 0,0 0 3 0,-9-5 0 0,9 5 5 16,0-6 2-16,-5 6 2 0,5 0 1 0,0-4-1 0,0 4-1 0,0 0-2 0,0 0-2 16,0 0-4-16,-7-5-2 0,7 5-2 0,0 0-6 0,0 0-3 0,0 0-4 15,0 0-8-15,0 0-5 0,0 0-7 0,0 0-9 0,0 0-5 0,0 0-8 16,-6 0-7-16,6 5-7 0,-5-5-5 0,5 4-4 0,-9-4-1 0,2 6-2 16,2-1-1-16,-1-1-1 0,-1 2 1 0,-7 4-1 0,7-1 0 0,-4 0-1 15,3 2 3-15,-5-2 3 0,0 7 2 0,2-7 1 0,-4 6 1 0,1 0 0 0,9 4 1 16,-14-4-2-16,6 3-3 15,6-2-1-15,-12 2 1 0,6 3-1 0,-1-1 0 0,2-1 0 0,-2 0 1 0,1 2 1 0,1-3 0 0,-2 7 0 0,1-1 2 0,-6-3 3 32,6 1 2-32,0 8 1 0,0-5 3 0,-1 5 3 0,2-2 1 0,-1 2 0 0,-1 0 2 0,9 0 1 0,-9 4-1 15,1-6 2-15,8 1-3 0,-11 0-1 0,11 0 0 0,-2-4-4 0,1 5-1 0,1-2-2 0,-3-1-1 0,0-5-3 16,3 8-2-16,5-6-1 0,-6 0-2 0,6 1 0 0,0-1 1 16,0 7-1-16,0-7 3 0,0 0 2 0,0 0 0 0,6 1 4 0,-1-1 2 0,-5-5 2 15,8 11 2-15,5-11 1 0,-7 11 3 0,1-6 1 0,7 1 2 0,-7-1 0 0,4 6 0 16,2-2 0-16,0-3-1 0,1 4-1 0,-1 1-4 0,8-2 0 0,-11-3-3 0,11 5-2 15,-2-6-3-15,1 7-2 0,0-9 1 0,0 4-2 0,4-2 0 0,-3 0 0 16,6-4 2-16,-2 4 0 0,-1-3 2 0,5 1 0 0,-5-2-1 0,8 1 1 16,-4-2-1-16,4 0 1 0,-5 2 0 0,4-3-1 0,1-3-2 0,7 4 1 15,-5-4 0-15,-2 0-1 0,1 0-2 0,5-5-3 0,-4 4-1 0,-2-4 2 16,7-1 0-16,-7 2 2 16,2-1 1-16,3-1 0 0,-3-5 0 0,-2 1 2 0,1 1 2 15,-1-2-1-15,3-4 1 0,-3 6 0 0,-1-6 0 0,1-6 2 0,7 6 4 16,-7-4 3-16,7-7 2 0,1 7 3 0,0-5 1 0,-1-1 4 0,0-1 8 15,1 2 2-15,-3-6 5 0,2 2 3 0,0-2 1 0,1-1 3 0,-1-4-1 16,6 1 2-16,-5 4-1 0,-1-9-3 0,6 6 0 0,-5-3-4 0,4-4 0 16,4 1-4-16,-9 0-3 0,5-1-4 0,-4 1-4 0,5-1-2 0,-5-3 1 0,-1 2 2 15,-7-2-2-15,7-8 1 0,-7 8 0 0,2-6 0 0,-3 4 1 0,1-3 2 16,0-3-2-16,-4 2 0 0,-1-3 4 0,-3 1 0 0,3 2 4 0,-1-5 1 16,0 5 2-16,-5 1 2 0,-2-1 1 0,-1-2 3 0,-5-4 3 0,7 7-1 0,-13-6 4 15,6 4-1-15,-6-3 3 0,-2-2 0 0,4 2-1 0,-9-1-4 0,0-4-3 16,0-2-4-16,-9 0-4 0,4 2-4 0,-2 0-3 0,-6-6-5 0,-6 4-6 15,-2 2-7-15,3-8-4 0,-1 8-5 0,-10 0-6 0,5-2-2 0,-8 2-4 16,-2 4-1-16,2-6-1 0,-1 7-4 0,1 4-3 0,-7-1-2 0,0 1-2 16,-1 4 0-16,0 2-1 0,-4 2 3 0,-2 3-2 0,2-3 3 0,-3 3-1 0,2 3 3 15,-1 1-2-15,2 4 3 0,-3-6-3 0,0 8 4 0,2-2 0 0,-5 6 4 16,10-6-1-16,-12 9 0 0,12-3 5 0,-12 0-1 0,6 9-3 0,2-6 0 16,-4 2-4-16,4 4-1 0,-2 4-6 0,2-4 0 0,-4 6-3 0,4-3-5 15,5 3 0-15,-7 3-3 0,2 0-3 0,4 3-3 0,-7-3-5 0,8 6 1 16,-1-6-5-16,3 7 0 0,-2-1-1 0,-1-6-4 0,8 4-3 0,-2-2-3 0,2 4-6 15,6-1-10-15,-8-5-10 0,16 2-11 0,-1 4-12 0,-7-5-14 0,13-1-13 16,-1 0-16-16,2-3-18 0,-1 3-16 0,-1 0-15 0,9 3-17 0,-3-3-18 0,8 0-32 16,-8 6-43-16,8-5-58 0,0 5-63 0,0-2-15 0,0-2 7 0,8 5 21 15,0-2 27-15,-8-1 31 0,5-3 34 0,2 1 33 0,-7-1 34 0,7-1 36 0,-2-4 39 16,3-1 51-16,-8 2 58 0</inkml:trace>
  <inkml:trace contextRef="#ctx0" brushRef="#br0" timeOffset="1550.02">9132 9105 0 0,'5'-4'67'0,"-5"-1"58"0,0 1 43 0,7-2 36 0,-7 3 31 0,0-3 31 0,0 0 31 0,0 3 28 0,0-3 32 0,0 0 27 0,0 2 28 0,-7-1-12 0,7 1-37 16,0-1-50-16,0 1-53 0,0-2-36 0,-5 0-25 0,5 3-17 0,0-3-13 0,-9 6-9 0,9-6-13 0,0 3-13 0,-7-3-12 0,7 6-13 0,0-5-12 0,-5 1-11 0,5 4-9 0,-6-4-10 15,6 4-8-15,-8-5-6 0,8 5-5 0,-5 0-8 0,5 0-9 0,-8-6-5 16,3 6-8-16,5 6-6 0,-7-6-2 0,0 0-4 0,2 5 0 0,-10-1 1 0,10 0-1 15,-3 7 3-15,-3-8 1 0,3 9 0 0,-5 3-3 0,7-6 2 0,-6 4 1 16,-4 2 2-16,5-3-1 0,6 6 2 0,-11-3-1 0,11 0-4 16,-9-1-2-16,9 0-3 0,-3 1-5 0,-4 6-1 0,5-8-1 0,0 2-1 0,2 6-1 0,5-8-1 15,-8 2-4-15,8 0 0 0,0 4-2 0,-5-4 0 0,5-1-1 0,0 2 1 16,5-3-2-16,-5 2 2 0,8 6 1 0,-8-12-1 0,5 6 4 0,2-1-1 16,0 0 1-16,5 1 2 0,-4-6 2 0,-3 6 0 0,9-6 3 0,-1 7-3 0,-5-7-1 15,3 2 2-15,1-2 3 0,2-2 2 0,-1-4 0 0,8 3 7 0,-10-3 8 16,2-3 10-16,7 0 11 0,-6-3 7 0,4-3 9 0,-4-4 6 0,7 5 8 15,-3-10 7-15,3 6 10 0,-3-10 8 0,-4 4 7 0,4 0 6 0,3-4 5 0,-9 4 1 16,8-4-4-16,-7-2-6 0,0 3-8 0,0-2-6 0,-7 0-3 16,1 0-6-16,-1 2-6 0,-6-2-8 0,7 5-8 0,-7-9-10 0,0 3-9 15,-7 3-7-15,7-1-12 0,-6-2-13 0,-1-3-19 0,-7 5-16 0,4-1-17 0,-4 1-20 16,-1-2-23-16,-4 8-22 0,1-8-22 0,-3 12-22 0,2-6-18 0,-6 6-31 16,-2 5-33-16,1-1-30 0,-1-1-34 0,3 6-59 0,-4 6-73 0,1-1-64 15,4-1-57-15,-4 0-9 0,6 7 16 0,-3-2 28 0,4 6 35 0,6-5 38 0,-4 4 37 16,4 2 46-16,1-7 49 0,6 6 48 0,1-2 51 0,-1 2 70 0,7 0 75 0</inkml:trace>
  <inkml:trace contextRef="#ctx0" brushRef="#br0" timeOffset="2402.11">11170 8886 0 0,'-9'0'3'0,"4"0"111"0,-2 5 63 0,1-5 41 0,1 0 30 0,5-5 25 0,-8 5 21 0,8 0 25 0,0 0 24 0,0-4 23 15,0 4 25-15,0-6 15 0,-8 6 16 0,8 0-85 0,0 0-141 0,0 0-69 0,0 0-31 0,0 0-15 0,0 0-1 0,0 0-3 0,0 0 1 0,0 0-7 0,0-3-9 0,0 3-8 0,0 0-5 0,0 0-3 0,0 0-2 0,0 0-3 0,0 0 1 16,0 0 1-16,0 0 2 0,0 0 1 0,0 0 0 0,0 3 1 0,8-3 2 0,-8 6-2 15,0-2 3-15,8-4-1 0,-8 5 4 0,5-1 2 0,1 1 5 0,1 1 6 16,-2-2 3-16,4 2 4 0,-4-1 1 0,8-1 0 0,-5-4 1 0,10 6-1 0,-4-2 0 16,-1 1 0-16,8-1-2 0,-3 1-2 0,8 1-5 0,1-2-2 0,-3 1-4 15,3 1-5-15,6-2-8 0,-6 2-7 0,12-1-3 0,-8-1-2 0,9 0-4 16,-1 7-2-16,1-8-6 0,4 3 2 16,2 0-4-16,6-3 1 0,0 3 2 0,-1 0 0 0,9-2-1 0,-1 1 2 0,-2-1 3 0,1 1 1 0,8-1 1 0,6-4 1 15,-7 6 1-15,8 0-1 0,-1-6 0 0,4 3 1 0,3-3-4 0,0 0-2 16,5 0-1-16,1 0 0 0,-2 0 1 0,9 0 1 0,-7 0-3 0,7 0-3 15,3 0-1-15,5-3-1 0,-2 3-3 0,-1 0-1 0,1 0-5 0,-1-6-1 16,7 6 2-16,0 0 2 0,-6 0-1 0,6-6-5 0,2 6 0 0,-11 0-4 16,10 0 1-16,0 0 1 0,-7-4-2 0,5 4 2 0,2 0 0 0,-7-5 1 15,-1 5 1-15,0 0 1 0,9-4 0 0,-9 4 0 0,-7 0 0 0,9 0 1 0,-1-5 0 16,-6 5 1-16,-2 0 0 0,2-4 1 0,-2 4-2 0,2 0-1 0,-8-6 0 0,0 6-2 16,0 0-1-16,3 0-2 0,-11 0 1 0,3 0-3 15,1-6-1-15,-9 6 1 0,0 0 0 0,-1 0 0 0,-3 0-3 0,-2 0-1 0,-6 0 0 0,-2 0-1 16,1 0 0-16,-5 0 1 0,0 0 0 0,-9 0-1 0,4 0-4 0,-4 0-5 0,-5-3-6 15,-6 3-7-15,1 0-6 0,-2 0-5 0,-14-6 0 0,3 6-3 16,-2 0-1-16,-6-6-5 16,-6 6-3-16,-2-3-18 0,3-3-15 0,-8 1-23 0,0 1-18 0,-8 0-25 0,3-7-25 0,-2 7-31 0,-6-7-34 0,-1 1-69 0,-4-4-90 15,-1 4-75-15,-8-5-71 0,-1 0-23 0,4 2 5 0,-8-2 25 0,-7-6 31 0,0 3 39 16,-1-1 41-16,0-2 46 0,-4-3 48 0,-3 5 53 0,2-5 56 0,-8 0 71 16,0-3 79-16</inkml:trace>
  <inkml:trace contextRef="#ctx0" brushRef="#br0" timeOffset="3192.68">11815 8197 64 0,'0'-5'133'0,"5"1"39"0,-5-1 30 0,0 1 29 0,0-2 30 0,0 0 28 0,0 3 32 0,0 3 28 0,-5-6 31 0,5 0 26 0,0 3 25 0,-8-3-51 0,8 1-100 0,0 1-50 0,-6 4-23 0,6-6-15 0,0 3-6 0,0 3-10 0,0 0-15 0,-7-6-15 0,7 6-18 0,0 0-21 0,0 0-19 0,0 0-15 15,0 0-16-15,0 0-15 0,7-4-16 0,-7 4-9 0,0 0-13 16,0 0-4-16,0 0-1 0,0 0-1 0,6 0 1 0,2 0 1 0,-3 0 0 0,2 0 1 0,-1 0 2 15,-1 4 2-15,11-4 2 0,-11 6 3 0,9-6 2 0,-1 3 0 16,-1 3 2-16,2 3-2 0,-8-3-6 0,6 3-2 0,2-3-5 0,-1 3-2 0,0 6 1 16,0-6 1-16,1 1-2 0,-9 5 2 0,8 0 0 0,1-2 2 0,-7-2 3 15,6 8 1-15,-8-4-1 0,3 0 0 0,-2 0-3 0,-1 0-1 0,2 4-3 0,2-4-5 16,-9 0-4-16,5-2-7 0,-5 2-2 0,0-6-5 0,0 7-5 0,0-7-2 16,0 6-2-16,-5-6-1 0,5 3 3 0,0-3 2 0,-9-4 4 15,9 3 4-15,0-3 7 0,-7 1 6 0,2-2 8 0,5 1 7 0,-6-5 8 0,-2 6 5 16,8-6 3-16,-5 0 7 0,-3 3 3 0,3-3 6 0,5-3 4 0,-7 3 3 15,0 0-1-15,7-6 1 0,-7 6 0 0,7-5 3 0,-6 1 3 0,-1-2 8 0,7-3 6 16,-5 5 8-16,5-7 6 0,-9 8 2 0,9-13 0 0,0 5-4 0,-5 2-7 16,5-4-5-16,0 1-2 0,0-3-6 0,0 2-1 0,0-2-9 0,0-6-9 15,0 3-12-15,5-1-11 0,-5-2-12 0,9 3-11 0,-9-3-4 0,5 2-6 0,2-5-4 16,-1 3-1-16,1 3-3 0,7-1-1 0,-9-2-3 0,3 6 1 0,5 2-1 16,-7-2 0-16,-1 4-2 0,11 2-5 0,-11-1-9 0,8 6-15 0,-8-1-15 15,11-1-19-15,-5 2-24 0,2 4-23 0,-5 0-27 0,4 0-29 0,0 0-58 0,3 4-71 16,-2 2-75-16,-2-6-78 0,4 9-24 0,-3-3 0 0,0 3 18 0,4 0 26 15,-5 1 35-15,-6 1 36 0,11-7 41 0,-11 5 42 0,2 1 44 0,4-5 48 0,-2 1 63 16,-2-3 69-16</inkml:trace>
  <inkml:trace contextRef="#ctx0" brushRef="#br0" timeOffset="4092.92">12705 8256 0 0,'8'0'54'0,"-3"0"131"0,-5 0 71 0,7 0 49 15,-7-6 36-15,8 2 29 16,-8-5 22-16,0 3 21 0,0-3 17 0,0 0 18 0,6 3 20 0,-6-4 9 0,0 1 4 0,0 0-104 0,6 3-165 0,-6-3-81 15,0-3-33-15,0 9-17 0,0-8-4 0,0 7-1 0,-6-5 1 0,6 3-1 16,-6 2-4-16,-2-2-5 0,1 1-6 16,2 1-11-16,-9-2-12 0,9 6-12 0,-8-5-15 0,-1 5-11 0,1 5-11 0,-7-5-5 0,9 6-5 0,-10-2-3 15,3 1 0-15,4 5 0 0,-7-1 1 0,3 1 5 0,4 1 1 0,-6-2 3 0,6 6 0 16,-4 0 1-16,5-6 1 0,0 7-2 0,-1-1-1 0,1-2 0 0,1 2-2 16,0 0-1-16,5 0-1 0,-6-6 0 0,5 6-4 0,2 0 0 0,1 0-3 15,-2-2-2-15,-2-4 2 0,9 6 1 0,-5 1 2 16,5-7 3-16,0 6 2 0,0-6 3 0,0 7 0 0,0-7 5 0,5 6 0 0,-5-6 3 0,9 3 2 15,-2-3 4-15,-7 4 2 0,5-2 4 0,9-2 5 0,-9-3 2 0,3 4-1 0,4-5 4 16,2 4 0-16,-1-5 3 0,0 2 0 0,-2-2 2 0,10-4-1 0,-8 5 2 0,6-5 0 16,-6 0 5-16,8-5 7 0,-9 5 2 0,8-4 2 0,1-2 7 0,-11-3 6 15,11 5 7-15,-2-8 2 0,-6 3 4 0,7 0 6 0,-1-6 3 0,0 6 5 0,-6-7 3 16,8 2 0-16,-8-1 0 0,1-4-3 0,4 4-4 0,-5 0-2 16,0-4-7-16,-6-2-8 0,5 7-5 0,3-6-4 0,-10 2-6 0,1-2-6 15,2 1-3-15,-3-6-5 0,3 7-5 0,-8-9-3 0,7 9-2 0,-7-7-1 0,0 5-4 16,5-3 0-16,-5-3-4 0,0 7-1 0,0 0-2 0,0-5-4 0,0 3 0 0,0 2 1 15,-5 1-2-15,5-3 0 0,0 6 0 0,0-4 1 0,0 5-2 0,0-2-1 16,-7 1 0-16,7 6-1 0,0-6 0 0,0 5-1 0,0 1 1 0,0 0 1 16,0-1 0-16,0 5 0 0,-8 0-1 0,8-5 0 0,0 10-4 0,0-6-2 15,0 6-2-15,0 0-5 0,0 0-2 16,0 0-6-16,0 0-4 0,0 0-3 0,0 0-4 0,0 0-6 0,0 0-1 0,0 0-2 16,0 0-2-16,0 0-2 0,0 0 3 0,0 0-1 0,0 0 4 0,0 0 4 0,0 0 6 0,0 0 3 0,0 0 8 15,0 0 5-15,0 0 7 0,0 0 6 0,0 0 5 0,0 0 5 0,0 0 7 16,0 0 5-16,0 0 2 0,0 0 5 0,0 0 5 0,0 0 3 0,0 0 5 0,0 0 2 15,0 0 3-15,0 0-2 0,0 0 1 0,0 0-3 0,0 0-4 0,0 0-3 16,0 0-8-16,0 0-7 0,0 0-5 0,0 0-4 0,0 6-4 0,0-6-3 0,0 6-3 16,-5 3-3-16,5-4-3 0,0 5-5 15,-8-1 2-15,8 7-2 0,0-2 2 0,-6-1 1 0,6 8 4 0,0-2 4 0,-5 0 3 16,5 1 1-16,-8 1-1 0,8 1 0 0,0-1-4 0,-7 3 1 0,7 1 1 0,0-1 1 0,-6 0 2 16,6 5-2-16,0-3 0 0,0-2-1 0,-6 4 0 0,6-3 2 0,0-1-2 15,0 1 1-15,0-5-2 0,0 5-1 0,0-7 1 0,0 6-3 0,0-3 1 16,0-2-2-16,6 2-2 0,-6-3-2 0,6-3-1 0,1 4 0 0,-7-4 2 0,8 0-1 15,3 0 0-15,-3 0 2 0,-3-2-1 0,10-3 3 0,-10 4 0 0,7-2 1 16,-5-8 3 0,7 5 1-16,-1-3 3 0,-1-3 3 0,-3-3 1 0,2 6 2 0,1-6 1 15,4-6 0-15,3 3-1 0,-6 3 3 0,-1-10 2 0,0 1 0 0,3 3 2 16,4-9 2-16,-6 6 0 0,6-10 2 0,-7 4 0 0,2 0 1 0,6-4 1 16,-6-2 0-16,-1-3 2 0,-2 6-2 0,9-9-1 0,-6 5-1 0,-1-5-1 0,0 5-2 15,0-8-2-15,-7 0-1 0,7 0-3 0,0 2 2 0,-8-6-1 0,9 4-4 16,-7-3 3-16,1 2-1 0,-3-2-1 0,1 3 0 0,2 2-1 0,-8-2 1 15,5 5 0-15,-5 1 1 0,0 5 3 0,7-2 0 0,-7 3-2 0,-7 3 0 16,7 6-4-16,0-3-3 0,0 3-4 0,0 5-4 0,-5-2-5 0,5 2-5 16,-8 4-4-16,8 0-2 0,-6 4-5 0,1 2-2 0,-3-2-1 0,1 5-4 0,1 6 1 15,-2-4-1-15,-2 8-1 0,-4 0 2 0,7 1 2 0,1 4 1 0,-7 1 4 16,5 3 4-16,3 2 3 0,-3 0 1 0,3-1 1 0,0 6-3 0,-4-7 2 16,9 2-2-16,-5-2 1 0,5-1 2 0,0 1 0 0,0-4 0 0,0-5 0 0,5 7 0 15,-5-7 0-15,9-4 0 0,-4 3 0 0,0-2-1 0,3-2-7 16,-3-4-6-16,3 5-10 0,-2-5-11 0,1-1-15 0,-1 0-10 0,1 2-14 0,7-2-12 15,-9-2-18-15,0 2-18 0,3-4-25 0,-2-5-22 0,1 4-32 0,1 0-33 0,-3 1-45 16,1-5-51-16,-6 0-58 0,0 0-60 0,8 6-14 0,-8-6 6 0,0 0 19 16,0 0 25-16,0 0 32 0,0-11 35 0,-8 3 38 0,2 3 40 0,6-4 44 0,-5-3 48 15,-10 3 55-15,9-6 64 0</inkml:trace>
  <inkml:trace contextRef="#ctx0" brushRef="#br0" timeOffset="4266.37">13123 8325 0 0,'-18'0'14'0,"2"0"132"0,-3 0 75 0,7 0 54 0,-1-6 42 0,-1 6 35 0,1 0 35 0,8-5 24 0,-3 5 23 0,8-4 14 0,0-2 14 0,-6 1 12 0,6 5 14 0,6 0-98 0,-6-4-161 0,0 4-85 0,8-5-40 0,-3 5-25 0,-5 0-10 16,8-4-10-16,-3 4-7 0,9-6-7 0,-1 6 0 0,-6-4 3 0,12 4 4 0,-6-5 4 0,0 5-4 0,5-6-3 16,3 6-11-16,-1-4-10 0,0 4-7 0,6 0-24 0,-7-5-28 0,7 5-38 0,-7 0-42 15,7 0-71-15,0 0-84 0,-7 0-93 0,7-6-96 0,0 6-36 0,-5 0-11 16,6-4 7-16,-9 4 10 0,3-5 22 0,-10 1 21 0,10-2 37 0,-9 3 42 0,0 3 53 16,3-12 55-16,-10 9 72 0,9-3 77 0</inkml:trace>
  <inkml:trace contextRef="#ctx0" brushRef="#br0" timeOffset="4502.89">13565 8618 0 0,'0'9'26'15,"8"0"139"-15,-8 3 70 0,6-8 43 0,-6 1 27 0,0 0 21 0,5-5 18 0,-5 0 20 16,8-5 16-16,0 5 21 0,-8-5 24 0,5 5 23 0,-5-4 30 0,0-2-97 16,6 6-163-16,-6 0-71 0,0-6-23 0,0 6 4 0,0 0 11 0,0-4 10 0,0 4 8 15,0 0 2-15,0 0 2 0,0 0-5 0,0 0-10 0,0-5-15 0,0 5-18 16,0 0-25-16,0-6-24 0,0 3-22 0,7 3-22 0,-7-6-13 0,5 2-13 15,4 4-7-15,-2-5-8 0,4 1-5 0,2-2-5 0,0 0-13 0,1 2-20 16,-1-1-26-16,6-4-32 0,1 3-36 0,-1 2-33 0,1-1-74 0,-1 1-91 0,7 4-79 16,-7-12-66-16,1 9-25 0,0-3 1 0,6 1 10 0,-6-5 17 0,-6 1 32 15,4 0 39-15,1 0 45 0,-6-3 52 0,0-3 53 0,0 6 54 0,1-4 76 0,-2-3 81 16</inkml:trace>
  <inkml:trace contextRef="#ctx0" brushRef="#br0" timeOffset="4851.02">14295 8152 0 0,'0'0'50'0,"5"-3"157"15,-5 3 77-15,0-6 53 0,0 1 37 0,0 1 30 0,0-5 24 0,0 3 21 16,0-4 19-16,-5 5 19 0,5-5 18 0,0 5 21 0,5-4 19 0,-5 5-130 16,0-6-214-16,0 5-88 0,0-1-24 0,0-4-8 0,0 5-1 0,0 1 3 15,0-1 1-15,0 1 2 0,-5-2 3 0,5 3-3 0,-6-3-3 0,-1 0-6 0,7 3-6 16,-5 3-12-16,-11-6-15 0,11 6-14 0,-6 0-15 0,3 0-11 0,-5 0-9 16,-1 6-5-16,2-6-2 0,4 3-3 0,-11 9-2 15,14-9-3-15,-11 7 0 0,5-1-2 0,-1 2 1 0,-2-1-2 0,7 5 2 0,-4-2-1 0,2 2 0 0,2 0 1 16,2 4-3-16,-2 1 3 0,1-5-2 0,0 4 0 0,6 2 0 0,0-3 2 15,0 1 4-15,0-4 0 0,0 6 2 0,6-8 4 0,-6 7 2 0,6-4 3 16,6-3 5-16,-5 1 5 0,2-2 3 0,2 3 4 0,1-2 3 0,2-4 4 16,4 6 2-16,-2-3 3 0,3 1-2 0,1-4 4 0,-1 2 3 0,2 5 2 15,-5-7 2-15,5 0 1 0,6 0 0 0,-9 1-1 0,3 1-4 0,-3-1 0 0,-5-1-5 16,0-4 1-16,6 5-3 0,-11-6 1 0,5 6-2 0,-5-6 1 0,-8 2-2 0,5 0-1 16,-5-2 0-16,0 1 2 0,0-5-3 0,0 4 2 0,-5 2 0 0,5-3-3 15,-8 3-6-15,-5-1-10 0,5-1-15 0,-3 2-15 0,-2 0-17 0,0-6-23 0,-1 4-25 16,-6 1-30-16,1-5-29 0,-2 5-38 0,3-1-41 0,-3-4-56 0,5 0-63 15,-5 0-75-15,-5 0-78 0,6 0-29 0,0 0-4 0,-6 0 17 0,7-4 28 16,1 4 33-16,-3-5 38 0,2 0 41 0,4-5 45 16,-4 4 49-16,6-3 50 0,8 0 60 0,-9-1 62 0</inkml:trace>
  <inkml:trace contextRef="#ctx0" brushRef="#br0" timeOffset="6145.72">14537 8228 104 0,'5'0'212'0,"-5"3"75"0,8-3 53 0,-8 0 49 15,0 0 43-15,0 0 39 0,0 0 33 0,0 0 28 0,0 0 23 0,-8-3 22 16,8 3 17-16,0 0-77 0,0 0-132 0,0 0-111 0,0 0-102 0,0 0-48 16,0-6-25-16,0 6-22 0,0 0-23 0,0 0-14 15,0 0-16-15,0 0-7 0,0 0-4 0,0 0-2 0,0 0 2 0,0 0 1 0,8 6-3 0,-8-3-1 0,0 3-5 16,0 3-2-16,0-5-4 0,6 7-2 0,-6-1 1 0,0-1 2 0,0 1 2 16,5-1 2-16,-5 2 0 0,0 4-3 0,0-5-5 0,0-1-5 0,8 0-7 0,-8 0-10 15,0 3-9 1,0-3-7-16,5 1-5 0,-5-5-3 0,7 4-3 0,-7-5 0 0,9 7-3 0,-4-7 1 0,1 2 5 0,1 0 2 0,-1-6 6 0,7 4 9 0,-6-4 10 15,7 5 7-15,-1-5 10 0,-3-5 6 0,4 5 5 0,1-4 5 0,-3-2 2 16,0 0 5-16,2-3 3 0,4-1 2 0,-2 1-3 0,2 0 2 0,-5-6-1 16,0 3-1-16,1-2 0 0,6-6 4 0,-8 6 1 0,-7-5 5 0,10 4 3 0,-2-4 4 15,-7-1 1-15,-1 1 1 0,2-6-1 0,-7 7 3 0,9-3-1 0,-9 1 0 16,0 1-4-16,0-6-2 0,-9 11-3 16,2-5-3-16,7 3-6 0,-11-2-7 0,3 9-4 0,3-3-7 0,-10 3-5 0,10 3-7 0,-7 2-3 0,-3-1-6 15,2 10-4-15,2-5-3 0,-5 4-3 0,5 8 1 0,-10-3-2 0,9 0-1 0,-1 6 3 16,-1 4-2-16,2 2 1 0,0-3-1 0,-3 3 2 0,1 2 1 0,9 3 0 31,-8-2 0-31,8 1 2 0,-3-1-3 0,2 0-2 0,6 1 1 0,-7-7-2 16,7 3-2-16,0-2 2 0,0-1 3 0,0 3 0 0,7-6 1 0,-7-2 1 15,6 2 3-15,2-3 3 0,-3 1 2 0,3-4 2 0,2 2 4 0,-1-2 3 0,3 1 0 16,1 1-1-16,6-7-6 0,-5 5-8 0,4-3-10 0,3-2-13 0,-3 1-12 16,3-5-15-16,-2 6-15 0,1-6-12 0,7 0-15 0,-3 0-13 0,-3-6-12 15,6 6-13-15,-2-5-10 0,-6 1-8 0,8-2-7 0,-7-3-5 0,-1 5 3 16,7-7 2-16,-7 8 8 0,-6-9 13 0,8 3 15 0,-8-1 15 0,-3 1 21 0,-1-6 22 15,3 5 25-15,-4-1 25 0,-2-2 30 0,-1 4 29 0,-5-6 31 0,0 0 30 16,8 4 28-16,-8-2 23 0,0-3 20 0,0 1 19 0,0 1 11 0,0 0 13 0,-8-1 4 16,8 0 2-16,0 0 1 0,0 0-4 0,0 0-7 0,0 2-9 0,0-2-12 15,0 0-11-15,0 6-9 0,0-2-9 0,0 1-8 0,0 1-10 0,0 5-9 16,0-2-12-16,0-3-9 0,0 3-10 0,0 6-10 0,0 0-11 0,0 0-12 16,8-5-14-16,-8 5-8 0,0-4-9 0,0 4-10 0,5 0-5 0,-5 0-7 15,7 0-4-15,-7 0-5 0,7 4-3 0,0-4 1 0,-1 5-2 0,6 1 0 0,-3 3 1 16,-4-3 3-16,8 4 2 0,-8-1 4 0,11 6 2 0,-11-6 1 0,9 6 1 15,-9 0 0-15,2-2-1 0,-1 2 3 0,1 0 0 0,0 0 1 0,0 4-3 0,-2-4 1 16,-5 0 0-16,0 0-2 0,0 0-2 0,0 0-2 0,0-2-3 0,0 8-5 16,0-12-7-16,-5 6-5 0,5-2-8 0,-7-2-7 0,7 5-7 0,-7-7-4 15,0 0-4-15,1 1-1 0,6-1-1 0,-7-4 3 0,2 5 2 0,5-4 4 16,-8-1 4-16,2-5 10 0,6 4 9 0,-5 0 10 0,-3-4 9 0,8 0 12 16,-8 5 8-16,8-5 9 0,0 0 5 0,-5 0 4 0,5 0 2 0,-8 0 1 0,8-5 0 15,-5 5-1-15,5-4-4 0,-5 4-1 0,5-4-6 0,0-1-4 16,-9-1-3-16,9 3-4 0,-5-4-2 0,5 2-3 0,0-4-4 0,-7 3-1 0,7-3-1 0,0 0-1 15,0-1 0-15,0 0-2 0,7-5-2 0,-7 6-2 0,0-6 0 16,5 0-2-16,4 0 0 0,-9 2-4 0,10-2-2 0,-2-6-3 0,-3 7-2 0,11-5-6 16,-11-2 0-16,9 2-4 0,-2 4-4 0,1 0 1 0,1 2 2 0,-1-2-1 15,6 6 0-15,-7-3 2 0,2 3 1 0,4 4 0 0,-2 1 2 0,0 4 0 16,0-6 1-16,-4 12 4 0,7-6 2 0,-6 9 2 0,1-3 4 0,-1 3-1 0,0 0 1 16,0 3 2-16,-8 1 2 0,11 2-2 0,-11 0 2 0,1 0-6 0,6 4-8 15,-3-4-9-15,-4 4-6 0,2-5-8 0,-7 7-9 0,6-6-8 16,0-2-4-16,2 2-2 0,-8 0-3 0,7 0-1 0,-2-6-1 0,-5 1-1 0,6-1-1 0,2 3 7 15,-3-3 10-15,3-5 10 0,-3 1 8 0,2-1 10 0,0 2 10 0,0-1 9 16,-1-1 8-16,1-4 5 0,6 5 5 0,-7-5 4 0,7 0 1 0,-5 0 5 16,5-5 4-16,-8 5 2 0,9-4 0 0,-2-1 1 0,-6-1 1 0,8 2 1 0,-2-5 0 15,-4 0 0-15,3 3-1 0,-3-4 3 0,4-1 5 0,-3 2 10 0,-4-4 9 16,0 1 10-16,8 3 8 0,-5-6 9 0,-8 6 7 0,6-7 6 0,1 2 5 16,-1 4 0-16,-6-4 2 0,0 0 1 0,0-1 2 0,8 0 0 0,-8 0-5 15,0 6-7-15,0-6-12 0,0 0-9 0,0 6-12 0,-8-1-10 0,8 1-11 0,0 3-12 16,-6 0-8-16,6 3-9 0,-7-3-6 0,1 6-10 0,-2 0-4 0,3 6-7 15,-3-6-6-15,3 3-4 0,-9 9-4 0,9-9-3 0,-10 13-2 0,10-7 0 16,-1 6 2-16,-2 0 2 0,-4 0 6 0,6-2 1 0,-2 8 5 0,2-6 2 16,6 3 2-16,-7 3 2 0,2-6 1 0,5-2 0 0,0 8 3 0,-9-6-1 0,9-2 2 15,0 2-1-15,0-6 1 0,0 7-1 0,0-7 0 0,0 0-1 0,9 2 2 16,-9-2 0-16,5-2 3 0,-5 2-1 0,7-4 3 0,-7-1 4 0,6 5 1 16,2-3 1-16,-2-6 4 0,1 4 3 0,-2-4 1 0,3 0 3 0,3 0 2 0,-3 0 3 15,4-4 2-15,2 4 2 0,-1-6 1 0,0-3 3 16,0 5 1-16,1-7 2 0,4 1-1 0,-4 1 6 0,-2-6 0 0,8 1 4 0,-8-2 0 0,9-3 5 15,-8 1 0-15,1-3 1 0,4 1-1 0,-5-3 0 0,0-3-3 0,0 3-2 16,1-7-2-16,-2 0-2 0,-6 2-2 0,7-8-2 0,-5 3-3 0,-1 3-6 0,-7-4-3 16,6 0-4-16,-6 0 0 0,0 1-3 0,0-3-2 0,0 2-2 0,-6 6-2 15,-1-2-2-15,7 1 0 0,-8 0-2 0,3-1 0 0,-3 11-2 0,2-5 0 16,6 3 2-16,-5 6 0 0,-2 2-1 0,-1 2-6 0,8 1-6 0,0 5-5 0,-6 1-4 16,6 4-1-16,-6 0-2 0,-1 4 0 0,7 1-1 0,-5 5 0 0,-3 5-1 15,0 4 0-15,-3 2-1 0,4 3-1 0,2 0 1 16,-9 6 0-16,7-1 7 0,-4 0 5 0,2 5 6 0,2 0 1 0,7 0 3 15,-5 1 0-15,-2 5-1 0,7-7 1 0,0 1 0 0,0 0-1 0,0 0 0 16,0 1-1-16,0-1 0 0,7-4 1 0,-7-2-6 0,5 2-5 0,-5-6-9 0,7 1-14 0,2-1-16 0,-4 1-14 16,1-7-17-16,1 3-20 0,-2-2-18 0,4-4-22 0,3 6-26 0,-6-7-27 15,7 5-30-15,0-4-30 0,-6 0-77 0,5-2-96 0,3-3-58 0,-4 0-33 0,10 0-3 16,-8-4 21-16,5-2 26 0,-4 1 30 0,4-10 37 0,-2 1 38 0,2-2 43 16,-4-4 43-16,4-4 49 0,-5-1 50 0,0-4 75 0,1-2 92 0</inkml:trace>
  <inkml:trace contextRef="#ctx0" brushRef="#br0" timeOffset="6446.32">16939 7905 0 0,'12'98'28'0,"9"51"144"0,-10 61 76 0,10 31 53 0,-7 14 37 0,-9 7 30 0,10 11 27 0,-3-18 29 0,0-16 26 0,-4-33 26 0,-3-35 27 0,9-55 27 0,-7-52 31 0,-1-29-100 0,2-21-176 0,-3-9-77 0,3-5-29 16,-8-5-8-16,0 5-1 0,0 0-2 0,0 0-5 0,0 0-12 0,0 0-14 0,-8-4-14 0,8 4-15 0,-5 0-15 0,-3 0-19 15,2 0-20-15,-7 0-22 0,0 4-20 0,5 1-18 0,-11 4-13 0,7 1-10 16,-8 11-3-16,1-3 1 0,5 6 0 0,-13 6 6 0,9 5 4 16,-3-2 5-16,3 6 3 0,-3 1 2 0,-3 5 3 0,3-2-2 0,3-4-1 0,4-1 1 0,-4 3 0 15,2-4-2-15,-2-3-2 0,4-3 0 0,2 2-6 0,6-7-4 0,-7-3-10 16,5 3-11-16,3-7-15 0,-2-1-15 0,0-2-14 0,2-1-15 0,5-1-13 16,0-10-17-16,0 8-16 0,0-3-16 0,0 1-15 0,5 4-15 0,-5-4-8 15,7 5-9-15,0 4-9 0,6 5-10 0,0 6-17 0,-2 0-25 0,10-2-26 0,-8 5-26 16,8-2-36-16,-3 3-31 0,8-5 0 0,1 0 15 0,-8-9 23 0,7-1 26 0,0-4 28 15,0 0 25-15,0-6 32 0,1 0 33 0,-3-2 41 0,-4-2 42 0,7-10 44 16,-8-2 63-16</inkml:trace>
  <inkml:trace contextRef="#ctx0" brushRef="#br0" timeOffset="6871.76">17395 11393 22 0,'12'-25'138'0,"-4"1"74"0,5 9 54 0,-7-6 46 16,1 8 42-16,-7-2 37 0,0 6 35 0,0-3 37 0,0 18 35 0,0 0 33 16,0-6 31-16,0-6-28 0,-7-4-63 0,7-4-94 0,0-1-107 0,-6-1-54 15,6 7-27-15,-5-6-19 0,-3 6-20 16,8-6-16-16,-8 5-14 0,3 1-16 0,-2 0-20 0,1-1-15 0,0 5-17 0,-2-4-9 0,1 2-10 0,2 7-6 0,-1 0-11 15,-7 0-7-15,5 0-9 0,3 7-6 0,-9-4-3 0,7 8-4 0,-6-1-3 16,0-1-1-16,2 6-3 0,3 0 2 0,-5-2 0 0,0 2 1 0,-1 0 1 0,2 0 1 16,6-1 2-16,-8 0 2 0,7 1 1 0,-5-5 0 0,5 1 2 0,-6-2-1 15,6-5 1-15,2 2-4 0,-4 3 1 0,4 0-5 0,0-3-4 0,-3 0-4 16,3-2-3-16,-3 1-2 0,8-1-2 0,-6-4-2 0,6 5-2 16,-7 1-3-16,7-6-3 0,0 0-3 15,0 0 2-15,0 4-1 0,0-4 0 0,0 5 2 0,7 1 4 0,-7-2 5 16,6 2 3-16,-6-3 4 0,8 3 2 0,-3-2 3 0,3 1 8 0,-3 1 2 0,0-2 6 0,4 1 2 0,-4-5 5 0,10 0 3 0,-3 6 2 15,-5-6 3-15,5 0 4 0,2-6 1 16,-1 6 4-16,1-5 1 0,-4 5 3 0,3-4 3 0,3-2 3 0,-11 1 3 0,8 1 4 0,0-2 6 0,-7 3 4 0,1-3 4 16,0 2 1-16,0 4 4 0,-2-6 0 0,3 6 2 0,-8-5-2 0,5 1-4 15,-5 4 0 1,8-11-6-16,-8-8-3 0,0 1-6 0,0 6-7 0,0 3-6 0,0-10-4 0,0-2-7 0,0 7-3 0,6 10-4 0,-6-6-2 0,0 10-5 0,0 14-2 16,0 0-3-16,0-14-2 0,0 12 0 0,0 1-5 0,0 2-1 0,0-6 0 15,0-3-4-15,0-6 1 0,0 0-2 0,0 0-3 0,0 0 0 0,0 0-3 0,0 0-6 16,0 0-1-16,0 0-10 0,0 0-8 0,0 0-13 0,0 6-14 0,0-6-13 15,0 0-19-15,0 0-19 0,-6 9-14 0,6-9-16 0,0-15-13 0,0 5-15 16,0 5-12-16,-8 10-24 0,8-5-26 16,0 4-52-16,-5 2-67 0,5 0-50 0,0-6-45 15,-8 9-5-15,3 10 16 0,5 5 24 0,-7-13 28 0,0 2 30 0,0-3 30 16,1 1 32-16,-1 4 35 0,-6-6 43 0,7 6 44 0,-7 4 65 0,0-4 76 16</inkml:trace>
  <inkml:trace contextRef="#ctx0" brushRef="#br0" timeOffset="7472.3">16960 7719 0 0,'0'-5'4'0,"-9"-1"110"0,9 2 64 0,0-1 38 0,0 1 27 0,0-8 21 0,0 9 15 0,0-8 13 15,9 7 11-15,-9-5 12 0,0 3 11 0,5-3 14 0,2 3 11 0,-7-4-80 0,6 5-135 0,-1 1-61 0,-5-1-23 0,9 1-1 0,-2-2 6 0,-7 1 13 0,0 1 16 0,0 4 13 16,0 0 13-16,0 0 11 0,5-5 9 0,-5 5 6 0,0 0 3 0,0 0-1 0,0 0-4 0,0 0-9 0,0 0-9 0,0 0-15 16,0 0-14-16,0 0-15 0,-5 0-16 0,-2 0-14 0,7 0-14 15,-9 5-12-15,9-5-11 0,-5 4-9 0,-1 1-6 0,-1 1-5 0,2-2-4 16,-4 1 0-16,4-1-3 0,-2 7 3 0,-4-7-2 0,3 7 4 0,0-1 2 0,-4-1 0 15,6 6 2-15,-7-5 1 0,5 4 1 0,-3 1 2 0,3-2 1 0,-5 3 0 16,6 4 0-16,-5-7 2 0,7 8-1 0,-10-6 0 0,9 3 1 0,-7 3 2 16,8-2 2-16,-11 0 4 0,11 1 2 0,-1 4 1 0,-1-4 0 0,-7 4 0 15,7 0 0-15,2 1 0 0,-1 5 3 0,6-6-2 0,-8 6 1 0,3-7 0 0,5 6-1 16,0-4-1-16,0 5-4 0,0-6-2 0,0 1-1 0,0-1-2 0,5 0-1 16,3-3 0-16,-8-2-2 0,6-1-5 0,-1 3-1 0,11-2-8 0,-11 2-4 0,2-8-3 15,4 2-4-15,5-1-3 0,-11 2-2 0,8-3-6 0,1-2-4 0,4-2-7 16,-5 0-6-16,0 3-8 0,6-8-7 0,2 1-7 0,-8-1-10 0,8 2-11 15,-3-6-10-15,-4 0-17 0,4 0-25 0,3 0-27 0,-2-6-31 0,-6 6-23 0,6-4-21 16,-7-5-34-16,9 4-39 0,-8-5-18 0,1 4-9 0,-1-3 11 0,-3-6 17 0,-1 6 25 16,3-7 26-16,-4 2 32 0,-3-1 34 0,2 2 39 0,0-8 35 0,-2 2 34 15,-5 4 36-15</inkml:trace>
  <inkml:trace contextRef="#ctx0" brushRef="#br0" timeOffset="9103.9">17336 8040 4 0,'8'0'101'0,"-3"0"62"0,3 0 41 0,-2-4 29 16,-1-1 22-16,2 1 17 0,1-2 18 0,4 3 20 0,-5-3 23 0,-2 0 23 0,3 3 23 15,0-3-18-15,-3-4-41 0,1 5-66 0,1-1-77 0,-2 6-32 0,-5-3-9 0,9-1 4 16,-9-2 7-16,5 1 5 0,-5 1 5 0,0 4-3 0,0-6-6 0,-5 0-6 16,5 2-14-16,0-1-12 0,-9 0-13 0,9 1-14 0,-5-2-15 0,5 2-15 15,-7 4-15-15,1-5-11 0,1 1-9 0,-3 4-8 0,-5-5-9 0,6 5-8 16,1 0-8-16,-8-6-4 0,7 6-3 0,-4 6-3 0,3-6-3 0,-5 0-1 0,1 5-2 15,5-1 0-15,-6 1-3 0,6-1-2 0,-6 2-1 0,7-2-2 0,1 6 1 16,-11 0 0-16,11 0 2 0,-3 5 1 0,3-6 3 0,0 6 3 0,-9 0 1 0,7 4 2 16,1-5 2-16,-2 7 5 0,2-2 0 0,-1 0 3 0,7 2 3 0,-5 3-1 15,-2-6 1-15,0 7-1 16,7-4 0-16,-5-3 3 0,5 1-4 0,0 2 0 0,0-2 1 0,0-5-1 0,0 7-1 0,0-6-1 0,5-2 0 0,-5-4 3 0,7 3-1 16,-7 3 2-16,7-11 1 0,-2 5 5 0,2-4 4 0,-1 5 7 0,-6-5 6 15,8-1 8-15,5-4 11 0,-8 0 10 0,4 6 8 0,1-6 8 0,-2-6 2 16,5 6 4-16,0-4 4 0,0-1 2 0,0-1 4 0,0-3 2 0,1 0-2 15,4-1 0-15,1 1-3 0,-4-6-5 0,4 0-7 0,2-4-4 0,2-2-6 0,-2 3-4 16,-2-7 0-16,8 5-2 0,-7-8-2 0,-1 3-1 16,7-5-4-16,-8-3 0 0,3 2-4 0,-1 3-3 0,-2-2-3 0,3-3-3 0,-9 3-1 0,2-1-3 15,4 3-2-15,-4-7-4 0,-1 7-2 0,-6-2-2 0,7 2-2 0,-9-2 0 16,0-1 0-16,4 7 0 0,-4-1-2 0,-5 1 3 0,0 0 2 0,7 5 1 16,-7-1 1-16,0 7 1 0,-7-3 1 0,7 7 1 0,0-2 1 0,0 2 3 0,-5 5-4 15,5-2-6-15,0 0-9 0,0 6-11 0,0 0-8 0,0 0-6 0,-9 0-7 0,9 6-2 16,-5 0-5-16,0-2-1 0,-3 5-1 0,2 2-1 0,-1 2-2 0,-1 3 0 15,3 4 1-15,-9 4 5 0,9-5 6 0,-2 5 10 0,1 1 4 0,-8-1 5 16,7 1 4-16,2-1-1 0,-3 1 0 0,8-1 0 0,-5 6 0 0,-3-12 0 16,8 7 4-16,0-1-4 0,-6 0 1 0,6-3 0 0,0 3 0 0,0-5 0 15,0 6-1-15,0-5 2 0,0-1-1 0,0 5-1 16,0-3-1-16,0-2 0 0,6-1 1 0,-6 3-1 0,0-2-2 0,8-4 1 0,-3 6 2 0,3-8-1 16,-3 2 1-16,2 5 0 0,0-10 0 0,0 3 2 0,-1-2 4 0,1-2 4 0,6-3 2 15,-7 4 1-15,7-5 4 0,0-1 1 16,-5-4 4-16,2 0 2 0,4 0 0 0,-1 0 4 0,1-4 2 0,6-1 0 0,-9-2 2 0,9-2-2 15,-6 0 0-15,4-6-3 0,3 6 3 0,-2-6-3 0,1-6-2 0,-8 8 0 0,8-8-2 0,-1-3 0 16,2 5 1-16,-3-5-5 0,3 0 2 0,-3-1-2 0,-4 1 2 16,4-7 1-16,3 7 0 0,-2 0 0 0,-4 0 3 0,2-7-2 0,-2 7 4 0,-2-4-1 15,-2 4 4-15,5 0-2 0,-11-1 6 0,1 1 3 0,1 3 8 0,-2-3 4 0,-5 4 3 16,0 6 0-16,9-1 0 0,-18-1-1 0,9 7-4 0,0 0-4 16,0 0-3-16,-5 3-6 0,5 2-6 0,-7-1-7 0,1-1-8 0,6 6-11 0,-5 6-8 0,-3-6-7 15,0 5-7-15,3 5-1 0,-1-1-2 0,-7 0 1 0,5 7 0 0,-4-2 1 31,0 1 2-31,-3 4 1 0,10 0 6 0,-9 5 1 0,9-3 6 0,-11 3 0 16,11-5 3-16,-1 2 3 0,-6 3 0 0,3-5 1 0,2 5-1 0,7-3 0 16,-5 1 1-16,-1-1-1 0,-1 3-1 0,7 0 1 0,0-3 1 0,-6 2-3 15,6 3 2-15,0-7 0 0,0 5-2 0,6 1 1 0,-6-7 0 0,7 9-1 0,-7-9-1 16,6 7-8-16,-1-6-9 0,11-5-12 0,-11 7-14 0,2-6-12 0,4-2-16 16,-2 2-15-16,-2 0-17 0,4-5-16 0,-3 4-14 0,-3-4-17 0,3-5-14 0,-1 5-12 15,-2-4-11-15,-5-2-7 0,7 1 0 0,-7-5 1 0,0 0 9 0,0 0 4 16,0 0 0-16,0 0-6 0,0 0-14 0,0-5-12 0,-7 1-9 0,2-2 4 15,-2 0 9-15,-1 2 18 0,3-7 19 0,-3 2 33 0,2 0 34 0,1-1 29 0,-11 1 28 16,11-3 24-16,-8 3 25 0,8-4 35 0,-11 1 43 0,11 3 43 0,-8-6 45 16,7 6 31-16,-7-6 28 0,6 6 16 0,-5-6 14 0,4 5-3 0,-4 1-7 15,4 0-8-15,2-6-9 0,6 3-9 0,-5 3-10 0,-3 0-11 0,8 5-17 0,0-8-20 16,0 3-21-16,0 3-23 0,0-3-21 0,0 0-18 0,8 3-14 0,-8-3-17 16,5-1-16-16,1 5-12 0,2-5-13 0,4 1-7 0,-4 4-7 0,4-5 1 15,8 1-5-15,-7 3 5 0,5 2-1 0,3-7 3 0,6 7 4 0,-8-5-4 0,13 3-4 16,-7 3-7-16,2-3-12 0,4 0-14 0,3 3-16 0,-2-3-16 0,3 0-17 15,-12 2-13-15,11 4-16 0,-1-5-8 0,-8 5-8 0,1-6-3 0,1 6-1 16,-1 0 2-16,1 0 5 0,-9 0 10 0,3 0 12 0,-2 0 16 0,-1 0 19 0,1 6 20 16,-4-6 23-16,-2 0 27 0,-2 0 26 0,5 0 28 0,-11 0 26 0,8 0 29 15,-8 0 25-15,-5 0 28 0,9-6 30 0,-9 6 17 0,0 0 14 0,0 0 10 16,0 0 8-16,-9-3 3 0,9-1 1 0,-5-2-5 0,-2 1-4 0,1-5-16 16,1 4-15-16,-4 2-23 0,2-6-26 0,-4 6-28 0,4-6-29 0,1 5-20 15,-9 1-12-15,10-1-9 0,-2-1-9 0,-5 2-10 0,4-2-6 0,3 1-12 16,-3 5-8-16,2 0-7 0,1 0-6 0,-3 5-2 0,1 1-1 0,1-2-3 0,-2 2 1 15,3-1-2-15,-8 4 0 0,5 1-2 0,3-1 3 0,-8 0 0 0,8 7 4 0,-4-5 0 16,4 2 2-16,-8 2 1 0,7 0 1 0,-2 0 0 0,1-2-1 0,2 2-3 16,-3 0-3-16,8 0-1 0,-6 0-3 0,1 0-4 0,5-5-1 0,0 3-1 15,0-2-4-15,0-2 2 0,0 6 0 0,0-9 0 0,0 3-1 0,0 0 3 16,5-5 2-16,-5 8 2 0,6-9 7 0,-6 3 3 0,8 0 5 0,-3-6 3 16,2 3 5-16,1-3 2 0,-2 6 4 0,7-6 0 0,-8 0 2 0,9 0 3 15,-7-6 2-15,4 6-1 0,5-3 3 0,-11-3-1 0,8 0 0 0,-7 3 1 0,9-9-1 16,-4 8 1-16,-3-5 1 0,5 0 0 0,-8-3 0 0,9 3 2 0,-9 0-1 15,10-6 2-15,-9 6-2 0,7-7 2 0,-8 1-2 0,11 1 0 16,-11 0 1-16,8 3-3 0,-8-4-1 0,11 2 0 0,-11-2-3 0,6 0 0 0,-3 5-2 0,0-1-4 16,-3 4-3-16,2 1-2 0,-7 1-2 0,7 1-3 0,-7-2-2 15,0 6-4-15,0 0-7 0,0 0 1 0,0 0-1 0,0 0 3 0,0 10 3 16,-7-5 1-16,7 5 1 0,0-1 5 0,-7 0 1 0,7 6 1 0,0 0 2 0,-5 0 1 0,5 4 2 16,0-4 4-16,-8 4 4 0,8-4 2 0,0 0 0 0,0 4-1 0,0-5-3 15,0 1-1-15,0-3 0 0,0 1-1 0,8 2-1 0,-8-6 1 0,0 3-1 0,0-9 0 16,5 7 0-16,2-5-2 0,-7 5 3 0,7-5-1 0,-7-1 1 0,5 2 0 15,-5-6 0-15,8 5 1 0,-1-5 1 0,-7 4 2 0,5-4-1 0,2 0 2 16,0 0 2-16,-2 0-2 0,3 0 1 0,5-4-1 0,-7 4 1 0,1-5-1 16,-2 5 1-16,4-6-1 0,3 2 0 0,-6-1 1 0,-6 5-3 0,5-6 3 15,4 2-4-15,-2-1 2 0,-7 1 0 0,5-2 0 0,3 3-2 0,-8-3-4 16,5 0 0-16,-5-3-6 0,0 3-2 0,6-3-4 0,2 5-5 0,-8-5-2 0,7-3-6 16,-7 3-1-16,5 3-1 0,-5-3 0 0,6 0-1 0,-6 0 1 0,8-1 5 15,-8 4 1-15,0-3 7 0,5 3 4 0,-5 1 4 0,0 1 3 0,0-1 3 16,0 5 3-16,0-4 4 0,0 4 0 0,0 0 0 0,0 0-1 0,0 0-4 0,0-6-4 15,0 6-5-15,0 0-3 0,0 0-10 0,0 0-3 0,0 0-8 0,0 0-3 16,0 0-4-16,0 0-3 0,0 0-2 0,0 0-2 0,0 0 1 0,0 0 1 16,0 0 0-16,0 0 4 0,0 0 5 0,0 0 5 0,0 0 5 0,0 0 4 15,0 0 7-15,0 0 4 0,0 0 4 0,0 0 4 16,0 0 3-16,0 0 3 0,0 0-2 0,0 0 4 0,0-4 0 0,0 4 1 0,0 0-2 0,0 0-1 0,0 0 0 16,0 0-2-16,0 0-2 0,0 0-2 0,0 0-3 15,0 0-8-15,0 0-8 0,0 0-12 0,0 0-13 0,0 0-14 16,0 0-14-16,0 0-17 0,0 0-12 0,0 0-15 0,-5 4-14 0,5-4-12 0,0 0-9 15,0 6-15-15,0-6-15 0,0 0-14 0,-8 4-9 0,8 1-35 0,0-1-39 0,-6 1-68 0,6 1-79 0,0-2-22 16,-5 1 0-16,5 1 18 0,-7-2 21 0,-1-4 26 16,8 6 25-16,-6-6 30 0,-7 0 33 0,8-6 36 0,-2 2 38 0,-7-2 53 0,1-3 61 15</inkml:trace>
  <inkml:trace contextRef="#ctx0" brushRef="#br0" timeOffset="9747.35">17870 8012 4 0,'-7'-6'72'0,"7"3"41"0,0-3 36 0,0 6 32 0,0-6 31 0,-5 2 28 0,5-1 27 0,0 5 24 0,0-6 24 0,0 3 23 0,0-1 26 0,5-2-21 0,-5 1-46 0,0 1-32 0,0-2-26 0,0 0-18 0,0 2-18 16,0-1-13-16,7 0-11 0,-7-5-6 0,0 6-3 0,0-1-6 0,0 1-2 0,0-1-8 0,9-5-4 16,-9 4-7-16,0 1-7 0,0 1-7 0,0-2-4 0,0 6-7 0,0-3-4 15,0 3-9-15,0-6-6 0,0 2-9 0,0 4-10 0,0-5-9 0,0 5-10 16,-9 0-10-16,9 0-10 0,0-6-13 15,0 6-11-15,0 0-16 0,0 0-12 0,-7 0-11 0,2 6-6 0,-3-6-6 0,8 5-2 0,-6-1-4 0,1 2-1 0,-3-3 1 16,8 7-3-16,-5 1 4 0,-2-1 1 0,0-1 3 0,0 0 6 0,1 6 4 16,-1-6 7-16,7 7 4 0,-5-5 2 15,-4 2 1-15,9 2 2 0,-5-6-2 0,0 6 0 0,5-5-1 0,0 4 1 0,-8-4-2 0,8 5-1 0,0-5 1 16,0-1-3-16,0 2 1 0,0-2-2 0,0 1-1 0,0-1 1 0,0-3 0 0,0 3 1 16,8-3 0-16,-8 3 4 0,0-3 2 0,5-3 5 15,-5 3 3-15,5 0 4 0,-5-6 4 0,9 0 4 0,-9 4 2 16,5-4 7-16,-5 0 3 0,7 0 2 0,-1 0 5 0,1-4 4 0,-7 4 6 0,7-6 6 0,0-3 3 0,-2 3 6 0,3 0 2 15,-3-3 4-15,1 0 1 0,7 0 2 0,-6-1-1 0,2-1 0 0,-4 1 2 16,0-4-2-16,3 4 2 0,-3 1-5 0,11-7-4 0,-11 7-7 0,1-6-4 0,1 6-6 16,-1 0-5-16,2-3-5 0,-3-3-5 0,2 8-4 0,-7-4-7 0,6 7-1 15,0-8-8-15,-6 8-5 0,7-6-5 0,-7 10-3 0,8-4-6 0,-8-2-3 16,0 6-3 0,5 0 1-16,-5 0-3 0,0 6 2 0,6-6 0 0,-6 4 1 0,0 1 3 15,8 4 2-15,-8 3 3 0,0-3 1 0,0 1 2 0,0 4-1 0,0 2-7 16,0-1-7-16,0-2-13 0,0 7-17 0,-8-1-13 0,8 0-17 0,-6 1-12 15,1-1-16-15,5 5-13 0,-8-9-13 0,8 6-13 0,-7-2-14 0,1-4-10 16,6 0-11-16,0-2-6 0,-6 2-5 0,6-4-7 0,0-1-4 0,0-1-26 16,0 0-39-16,0 1-56 0,0-5-69 0,6 1-22 0,-6-3-1 0,6 4 14 0,-6-2 21 15,7-5 26-15,1 0 27 0,-3 0 30 0,-5 0 31 0,14-5 33 0,-9-2 39 0,2-2 49 16,1 4 57-16</inkml:trace>
  <inkml:trace contextRef="#ctx0" brushRef="#br0" timeOffset="10063.12">19485 7665 0 0,'8'9'24'0,"-1"-9"139"0,-2 0 76 0,2 0 55 0,0-5 42 0,-2 1 39 16,-5-2 36-16,8-7 33 0,-8-13 35 0,0 2 30 0,0 5 32 0,0 9 26 0,5 1 26 0,-5 3-105 0,0 1-180 0,0 1-90 0,0 4-45 0,0 0-26 0,8-5-19 0,-8 5-18 0,0 0-18 16,0 0-18-16,0 0-13 0,0 0-10 0,0 5-9 0,0-5-8 0,6 4-8 15,-6 7-6-15,0-2-6 0,0 1-4 0,5 0-4 0,-5 4 1 0,8 1-1 16,-8 4 3-16,0 2 4 0,0-3 0 0,0 3-8 0,0 3-16 0,0 1-23 0,0-1-26 16,-8 1-25-16,8-1-25 0,-5 4-25 0,-1 2-24 0,-2 0-23 0,3-2-27 15,-8 2-23-15,-1-2-41 0,9 2-43 0,-15 4-51 0,6-4-52 0,-7 0-40 16,3-2-33-16,-1 2 4 0,1-6 23 0,-10 7 32 0,8-9 34 0,-6 4 36 15,0-7 37-15,-1 0 38 0,4 2 39 0,-6-8 49 0,5 7 49 0,-10-5 54 0,10 0 69 16</inkml:trace>
  <inkml:trace contextRef="#ctx0" brushRef="#br0" timeOffset="11013.48">11949 9932 34 0,'-5'0'112'0,"5"0"43"0,-6 0 31 0,6-6 30 0,0 1 23 0,-8 1 29 0,8-2 26 0,0-3 27 0,0 0 28 0,0 3 27 0,0-4 26 0,0 1-35 0,-5 3-77 0,5-3-49 0,0 4-38 0,0 1-20 0,0-5-9 0,0 3-6 0,0 0-10 16,0 6-8-16,0-4-13 0,0 4-13 0,0-5-18 0,0 5-16 0,0 0-16 0,0 0-16 16,0 0-15-16,0 0-12 15,0 0-15-15,0 0-4 0,0 0-1 0,0 0 1 0,0 9 4 0,0-3 1 0,0 3 3 0,0 1 1 0,0-1 1 0,0 6 1 0,0 6 2 16,0-3 5-16,0 3 3 15,0-2 5-15,0 5 5 0,-7-3-3 0,7 1-5 0,-6 5-8 0,6-5-9 0,0 4-7 0,-7-2-5 0,7 0-6 0,-7 1-4 0,7-1-3 16,-7-4-6 0,7 4-4-16,0-3-4 0,0-7-5 0,0 5-3 0,-5-3-3 0,5-2-1 0,5-1-3 0,-5-3-3 0,0 1 2 0,0-2 0 0,0-3 4 15,0-2 3-15,0 1 11 16,7-1 9-16,-7-4 12 0,0 6 14 0,0-6 13 0,0 0 12 0,0 0 12 0,0 0 13 0,0 0 7 0,0-6 7 0,0 2 3 16,0-1 6-16,0 1 4 0,0-8 2 0,0 3 1 0,0-6 0 0,0 6-5 15,0-9-7-15,0 2-5 0,0-3-10 0,0-2-9 0,-7-3-8 0,7 0-7 0,0 3-6 16,0-6-2-16,0 2-7 0,0-5-6 0,7 0-7 0,-7 1-9 0,7-4-3 0,-7-3-6 15,7-1-4-15,-1 3-2 0,1-7-2 0,-2 3-1 0,9-1 0 16,-9 5 0-16,3-1-2 0,5 1 1 0,-5 0 2 0,2 4-1 16,-1 2 0-16,-4 4 0 0,8-1 1 0,-6 5-2 0,0 1-4 0,0 4 0 0,-7 0-6 0,5 0-2 15,3 5-2-15,-8 6-1 0,5-1-3 0,3 0-1 0,-8 1-4 0,6-2 2 0,-6 6 1 16,5 0 1-16,2 6 3 0,-7-2 2 0,9 1 4 0,-4 0 2 0,1 5 7 31,1 0 0-31,-7 5 3 0,5-1 3 0,3-1 3 0,0 3 3 0,-8 4 4 16,5-1 0-16,-5 2 0 0,0 3-1 0,6-5 0 0,-6 5-3 0,-6 1-3 15,6-7-5-15,0 7-10 0,-5 1-8 0,5-4-4 0,-8 5-6 0,0-5-7 0,3-1-5 16,5-2-4-16,-7 1-8 0,1-1-3 0,1-4-9 0,5 0-7 0,-9 0-7 16,9-5-7-16,-7-1-3 0,2 0-1 0,5 0-5 0,-6 2-6 0,6-7-13 15,-8 2-12-15,3 4-17 0,5-5-21 0,-8-5-31 0,8 4-34 0,0 1-36 0,-5-5-29 16,5 0-46-16,0 0-48 0,0 0-12 0,0 0 6 0,0 0 17 0,5-5 24 0,-5 1 27 16,8-1 32-16,-3-5 35 0,3 0 36 0,3-1 44 0,-4 2 45 0,7-4 44 15,-8 1 58-15</inkml:trace>
  <inkml:trace contextRef="#ctx0" brushRef="#br0" timeOffset="11392.68">12407 9604 91 0,'5'-4'199'0,"3"4"73"0,-3-6 54 0,-5 6 45 0,8 0 40 0,-8 0 32 0,0-5 29 0,0 5 26 0,0-10 22 0,0 10 22 0,0 0 21 0,0 0-70 0,0-3-120 0,0 3-103 0,0 0-94 16,0 0-47-16,0 0-23 0,0 0-17 0,0-6-12 0,0 6-9 0,0 0-10 0,0 0-9 16,0 0-6-16,0 0-9 0,-8 0-5 0,8 0-7 0,-5 6-6 0,5-3-6 15,-8 3-9-15,8-2-7 0,-5 7-9 0,-2-1-3 0,0-1-5 0,7 0 1 16,-5 6 1-16,-2 0 1 0,-1 0 2 0,8-2 3 0,-5 2 1 0,-3 6 2 15,8-6-1-15,-6 3-4 0,6 1-5 0,0-3-5 0,-5 2-8 0,5 3-3 0,0-2-6 16,0 5-1-16,0-9-3 0,5 5 0 0,-5-1 0 0,6-3-2 0,-6-2 0 16,8-1 1-16,-3 2 1 0,3-3 4 0,-1-3 11 0,-2 0 6 0,9-5 8 0,-9 2 8 15,8-1 6-15,1-1 9 0,-9 1 3 0,11-5 8 0,-3 0 4 0,-3-5 9 16,4 1 5-16,-1-1 10 0,-6-1 6 0,7-3 11 0,-2 5 3 0,0-11 5 16,3 5 8-16,-1-4 2 0,-4-1 5 0,-2-1 3 0,-3 2 2 0,11-5-2 15,-11 0 1-15,1 4-4 0,1-5-4 0,-7-5-6 0,6 6-10 0,-6 1-7 16,0-3-5-16,0-3-8 0,0 5-8 0,0-6-8 0,-6 5-9 0,6-5-11 0,-7 7-14 15,1-3-14-15,-7 2-15 0,5 1-15 0,-5 3-13 0,3-1-14 0,-4 2-13 16,-1-1-9-16,3 6-12 0,0-1-14 0,-2 4-12 0,1 2-18 0,1 4-19 16,-2 0-17-16,1 0-19 0,0 0-9 0,5 4-6 0,3 2-45 0,-1-3-65 0,-2 9-63 15,3-3-63-15,-3 1-16 0,8 4 5 0,-5 2 17 0,5-7 27 0,0 6 31 16,0 0 36-16,0-2 38 0,0 2 40 0,0 0 37 0,0-6 38 0,5 7 63 0,-5-7 71 16</inkml:trace>
  <inkml:trace contextRef="#ctx0" brushRef="#br0" timeOffset="11961.43">13155 9652 5 0,'0'0'68'0,"-6"0"31"0,6-4 19 0,0 4 14 0,0-5 15 0,0 0 21 0,6 1 25 0,-6-2 26 0,0 2 28 0,7-1 28 0,-7-1 24 0,7-3-14 0,0 5-44 0,-7-2-23 16,5-3-8-16,3 3 6 0,-8 3 15 0,5-9 12 0,-5 9 10 0,6-6-1 0,-6 2-8 0,8-2-10 0,-8-2-12 16,0 2-8-16,7 5-8 0,-7-8-7 0,0 9-10 0,5-7-11 0,-5 5-14 0,0-4-10 15,0 3-11-15,9 2-11 0,-9-1-9 0,0 5-10 0,0-6-8 16,0 6-9-16,0 0-12 0,0-4-9 0,0 4-11 0,0 0-12 0,0 0-13 0,-9-6-8 15,9 6-11-15,0 0-9 0,0 0-8 0,0 0-8 0,0 0-7 0,0 0-3 16,0 0-6-16,0 0-3 0,0 0-3 0,0 0-2 0,0 0 2 0,0 0-1 16,0 0 1-16,0 0 3 0,0 0 1 0,0 0 2 0,0 0 4 0,0 0 2 15,0 0 1-15,0 0 4 0,0 0 1 0,0 0 2 0,0 0 0 0,0 0 1 16,0 0 2-16,0 0 1 0,0 0 0 0,0 0 1 0,0 0 0 0,0 0 1 0,0 0-1 16,0 0 0-16,0 0 2 0,0 0 2 0,0 0 0 0,0 0 1 0,0 0 0 15,0 0 1-15,0 0 1 0,0 0 1 0,0 0 2 0,0 0 1 0,0 0-1 0,0 0 5 16,0 0-1-16,0 0 2 0,0 0-1 0,0 0 2 0,0 0-2 0,0 0 2 15,0 0 3-15,0 0-3 0,0 0 1 0,0 0-2 0,0 0 0 0,0 0-3 16,0 0-1-16,0 0-2 0,0 0-2 0,0 0-1 0,0 0-2 0,0 0-3 16,0 0-3-16,0 0-3 0,0 0-3 0,0 0-1 0,0 0-4 0,0 0-3 0,0 0-2 15,0 0-5-15,0 0-9 0,0 0-4 0,0 0-7 0,0 0-10 0,0 0-7 16,0 0-6-16,0 0-6 0,0 0-6 0,0 0-7 0,0 0-5 0,0 0-7 0,0 0-4 16,0 0-5-16,0 0-2 0,0 0-3 0,0 0-2 0,-5 6-1 0,5-6-1 15,0 0-4-15,0 0-1 0,0 0-9 0,0 0-4 0,0 0-7 0,0 0-18 16,0 4-23-16,0-4-48 0,-7 0-54 0,7 0-55 0,0 6-52 0,0-1-11 15,-8-1 4-15,2 2 15 0,6-3 21 16,-5-3 23-16,5 6 29 0,-8-6 28 0,3 0 31 0,-2 5 39 0,0-5 43 0,0 4 57 0,1-4 71 0</inkml:trace>
  <inkml:trace contextRef="#ctx0" brushRef="#br0" timeOffset="12277">13065 9947 36 0,'5'-5'94'0,"3"-2"22"0,-8 4 12 0,6-3 16 0,-6-3 19 0,5-1 28 0,-5 5 32 0,8-4 32 0,-8-1 31 0,8-1 30 0,-8-4 29 0,5 6-33 0,-5-1-73 0,0-5-24 0,0 6 1 15,0-1 11-15,-5 1 18 0,5 0 2 0,0-3 0 0,-8 3-12 0,8 3-18 0,-8-3-13 0,3 0-13 0,5 5-10 16,-6-7-5-16,6 7-7 0,-8-2-9 0,8 1-4 0,-5 1-3 0,5-2-7 16,0 2-7-1,0 4-8-15,0 0-10 0,0-5-13 0,0 5-15 0,0 0-13 0,0 0-16 0,0 0-16 0,0 0-17 0,0-6-13 0,5 6-11 0,3 0-6 0,-8 0-5 16,6 0-3-16,-1-3 0 0,11 3 2 0,-5 0 3 0,1 0 3 0,2 0 4 15,6 0 4-15,7 3 2 0,-8-3 4 0,7 0 4 0,-8 0 0 0,9 0 2 0,-1 6-4 16,0-6-3-16,1 0-9 0,-1 5-12 0,0-5-17 0,-7 4-21 16,7-4-30-16,-8 6-29 0,3-6-35 0,-2 4-38 0,-6-4-39 0,6 5-38 15,-4 1-62-15,-10-2-69 0,3-4-80 0,-2 5-75 16,-6 5-24-16,0-5 4 0,0-1 23 0,-6 1 35 0,-7 5 42 0,5-4 44 0,-4-3 49 0,-7 3 51 0,6 0 51 0,-6-2 51 16,-2-4 63-16,3 0 68 0</inkml:trace>
  <inkml:trace contextRef="#ctx0" brushRef="#br0" timeOffset="12465.62">13123 9996 0 0,'-13'9'29'0,"8"4"148"16,-3-2 80-16,0-2 59 0,8-2 40 0,-5-4 28 0,5 3 23 16,0-1 13-16,5-10 11 0,11 5 15 0,-16 0 15 0,5 0 18 0,-5 0 19 0,0 0-111 15,0 0-182-15,0 0-89 0,6-6-44 0,-6 6-17 0,0 0-2 0,0 0 5 32,0 0 10-32,7 0 14 0,-2 0 13 0,-5 6 9 0,9-6 1 0,-4 0-1 0,2 0-6 15,-1 0-8-15,1 5-13 0,7-5-12 0,-9 0-10 0,8 4-12 0,1-4-7 16,-7 0-9-16,7 0-5 0,4 0-12 0,-5 0-14 0,0 0-22 0,6-4-24 15,-6 4-34-15,6-5-35 0,1 5-39 0,-1 0-41 0,2-6-80 0,-3 3-95 0,3-4-81 16,6 2-65-16,-9 1-23 0,8-1-1 0,-7-5 16 0,1 1 25 0,7 0 36 16,-8-3 40-16,7-3 48 0,-8 2 50 0,9-8 53 0,-6 7 57 0,-2-5 74 0,6 0 85 15</inkml:trace>
  <inkml:trace contextRef="#ctx0" brushRef="#br0" timeOffset="13256.37">14387 9771 85 0,'-8'-12'157'0,"3"-1"44"15,-9 4 37-15,9-6 34 0,-10 0 33 0,9 0 34 0,6 0 35 0,0 0 33 0,-7 1 33 16,7 4 28-16,-6-4 28 0,1 3-65 0,-2 2-114 0,7-1-65 0,-9 1-40 15,9 0-17-15,0 3-7 0,0-3-10 0,0 3-16 0,0-4-15 0,0 10-14 0,0-5-17 16,0 5-15-16,0-4-13 0,0 4-12 0,0-5-12 0,0 5-12 0,0-6-10 16,0 6-11-16,0 0-11 0,0 0-9 0,0 0-10 0,9 0-6 0,-9 0-6 15,7 0-4-15,-2 6-3 0,1-1-2 0,1-1 0 0,7 1 3 0,-7 5 2 0,4-1 6 16,-3 6 4-16,5-5 8 0,-8 5 2 0,9 0 3 0,-9 4 2 0,3 1-1 16,-1-1-3-16,7 1-2 0,-14 5-8 0,5-1-7 0,-5-5-7 0,5 6-11 15,-5 4-9-15,0-4-10 0,0-1-9 0,0 1-11 0,0-1-7 0,-5 1-10 16,5-7-7-16,0 6-7 0,0-3-2 0,0-8 0 0,-5 7 3 0,5-4 6 0,0-3 5 15,0-2 8-15,0-2 10 0,-8 1 8 0,8 1 12 0,0-2 11 0,-6-5 10 16,6 2 11-16,0-2 9 0,-7 1 9 0,7-5 7 0,-8 0 5 0,3 5 2 16,5-5 5-16,-6 0 2 0,-2 0 4 0,8-5 6 0,-5 5 4 0,-3-5 6 15,3 1 5-15,5-2 5 0,-8 2 5 0,8-1 1 0,-6 1 5 0,1-7-2 16,5 1 3-16,-7 5-1 0,7-10-1 0,0 7-2 0,0-6 0 0,0-2-10 0,0 1-5 16,0-3-7-16,0-3-9 0,7 2-5 0,-7-5-7 0,5-1-5 0,1 1-5 15,2-2-2-15,-3 4-2 0,8-9-5 0,-5 7 0 0,3-1-3 0,-3 1 2 16,5 0-1-16,0 3 1 0,0 3 5 0,0 2 0 0,0 2 5 0,1 0 4 0,-2 3 5 15,2 2 5-15,-1-1 7 0,0 5 2 0,6 5 5 0,-7-4 1 16,2 8 4-16,5-4 0 0,-6 5-1 0,0 5 1 0,0-1-5 0,0 2-4 0,1 3-5 16,-2 0-3-16,-4 2-9 0,4 2-5 0,-5 3-14 0,-2 3-12 0,3 0-18 0,-2 1-14 15,-6-1-14-15,7 1-13 0,-7-1-10 0,0 6-7 0,0-11-2 0,0 5-4 16,0 1-2-16,0-10-2 0,0 3 2 0,0-2-1 0,0-2 8 0,0-4 12 0,0-1 14 16,0 3 16-16,-7-9 16 0,7 3 15 0,0-1 13 0,0-5 15 0,0 4 10 15,0-4 12-15,0 0 8 0,0 0 11 0,0 0 8 0,0 0 6 0,0 0 5 16,0 0 5-16,-6-4 4 0,6 4 4 0,-8-5 7 0,8 5 2 0,0-6 0 15,-5 3 1-15,5-9-1 0,-7 8-3 0,7-7-3 0,0 7-4 0,-7-5-5 16,7 0-4-16,0-3-2 0,-5-3-6 0,5 6-6 0,0-4-6 0,0-2-7 0,0 0-8 16,0-4-9-16,0 4-6 0,5-6-5 0,-5 3-7 0,0-7-6 0,7 5-3 15,0 1-5-15,-7-6-3 0,5 7-4 0,9-8-4 0,-7 7-1 0,-1 0-3 0,6-2-4 16,-3 3-1-16,3 3 0 0,-1 0-3 0,5 0 3 0,-5 5 2 0,2-5-1 16,2 12 4-16,2-3 0 0,-2 3 5 15,-2 3 1-15,5 0 4 0,-4 3 3 0,-1 3 4 0,8-3 2 0,-10 3 4 0,2 3 1 0,0 6 2 0,6-5 0 16,-11 5 0-16,4 0 0 0,2-1 1 0,-9 6-1 0,10-2 1 0,-9 3-1 0,0-2-2 15,1 1-6-15,-7-1-8 0,0 6-12 0,5-7-14 0,-5 9-14 16,0-9-16-16,0 1-13 0,0 2-19 0,0-7-17 0,-5 0-19 0,5 7-22 0,0-12-22 16,0 6-24-16,0-6-21 0,0 0-23 0,0 3-25 0,5-3-23 0,-5-5-25 15,8 5-31-15,-8-9-35 0,6 6-16 0,1-1-11 0,6-5 13 0,-7 0 22 16,2 0 28-16,5 0 34 0,-3-5 33 0,4-1 32 0,1 2 40 0,-9-1 39 0,7-4 41 0,-1-1 41 16</inkml:trace>
  <inkml:trace contextRef="#ctx0" brushRef="#br0" timeOffset="13904.11">15390 9829 0 0,'6'-10'6'16,"6"-5"117"-16,-3 1 71 0,-4 4 54 0,1-5 46 0,1 0 44 0,-2 2 39 0,4-2 40 0,-9 0 36 0,7-6 38 0,-7 8 38 0,5-2 34 0,-5 0 35 0,0 6-79 0,0-6-143 0,0 6-74 0,0-1-38 0,0 4-29 0,-5-3-25 0,5 3-20 16,0 3-22-16,0-3-20 0,0 0-19 0,0 6-25 0,0 0-25 0,-7-3-21 15,7 3-24-15,-9 0-16 0,9-6-14 0,-5 6-11 0,-2 6-9 0,1-6-7 16,1 3-5-16,-11 3-4 0,11 0-3 0,-9-3-2 0,1 7 0 0,8 1 1 16,-9-1 4-16,1-1 2 0,6 0 3 0,-6 6 3 0,2-6-2 0,3 7 0 15,0-1-6-15,3-6-3 0,-3 10-4 0,3-4-3 0,0 0-6 0,-4-1-4 16,4 2-5-16,-2-1-7 0,7-2-1 0,-6 2-6 0,6-6-4 0,0 6 0 0,-7 0-2 15,7-6 3-15,0 1 5 0,0 1 2 16,0-1 4-16,7-1 4 0,-7-4 4 0,0 5 7 0,6-6 5 0,-6 1 5 0,7 1 8 0,-2-3 8 0,-5-3 8 0,9 7 6 16,-4-7 8-16,0 5 5 0,3-5 3 0,5-5 7 0,-5 5 3 15,3 0 1-15,-3-7 4 0,4 4 5 0,1-3 4 0,1-3 1 0,-9-1 5 0,16 1 2 16,-15-2 2-16,6 1 2 0,2-5 4 0,-1 1 3 0,1 1 1 0,-2-3 3 16,-6 1-2-16,7 1 1 0,-5-5 2 0,-3 3-5 0,2 2 1 0,0-1-4 0,-2 0-3 15,2 1-4-15,1 0-5 0,-8-1-5 0,0 5-5 0,5 0-5 16,-5 0-6-16,0 0-4 0,0 6-7 0,0-7-9 0,0 11-7 0,0 0-11 15,0 0-12-15,0 0-6 0,0 0-2 0,0 0-3 0,0 0 2 0,0 11-1 0,-5-7 1 0,5 11-2 16,0-6 2-16,-8 7 2 0,8-1 6 0,-7-1 5 0,2 5 5 0,5 6 8 16,-7-7 8-16,7 3 3 0,0 3 1 0,-7-5-4 0,7 6-2 0,0-5-2 15,0-1-3 1,7 1-1-16,-7-6-1 0,7 7-3 0,-7-7-4 0,5-4 2 0,2-1 1 0,1 6 1 0,5-9 5 0,-7 3 4 0,7-5 4 0,-6 1 6 0,5-1 5 16,0-4 6-1,4 0 2-15,-5 0 5 0,1 0 6 0,9-4 3 0,-9-1 4 0,8 1 4 0,-6-1 4 0,4-5 3 0,-4-5 5 0,-1 6 6 0,7-6 5 0,-9-4 2 16,5 4 4-16,-3-4 4 0,-3-7 2 0,4 7 1 0,-1-5 1 0,-5-1 2 15,5 1-1-15,-8-1 0 0,3 1 0 0,-2 0-2 0,-1-6-7 0,3 5-5 32,-1 1-7-32,-2-4-5 0,-5 4-3 0,9-7-6 0,-9 7-3 0,5-6-3 15,-5 6-2-15,0-5-3 0,0 5 0 0,0-6-1 0,0 6 3 0,0 6 2 0,0-9 1 16,0 9 2-16,0 2 2 0,0 1-1 0,-5 6-2 0,5 0-6 16,0-1-5-16,0 4-8 0,0 3-9 0,0 3-4 0,0 0-6 0,-9 3-5 0,9 3-5 15,-5 0-4-15,5 3-2 0,-7 0-4 0,-1 6-2 0,3 5 0 0,-1-2 0 16,-2 2 1-16,-4 5 6 0,6-1 4 0,-2 6 7 0,2-6 2 0,-1 5 4 15,2 1 1-15,5-6-2 0,-9 0 1 0,9 7-3 0,-5-7 0 0,5 0 0 0,0 0 0 16,0 1 2-16,0-1-1 0,5-5 0 0,-5 6 0 0,0-7 0 0,9 3-2 16,-9-2-7-16,5 1-3 0,2-1-8 0,-7-4-5 0,6 4-6 0,2-4-10 15,-8 0-12-15,6-6-10 0,-6 6-15 0,7-6-10 0,-2 3-17 0,-5-3-14 16,8-5-19-16,-8 5-18 0,6-3-17 0,-1-1-15 0,-5-1-16 0,8 2-18 0,-8-6-20 16,7 6-40-16,-2-6-52 0,4-6-58 0,-9 6-62 0,5-6-15 0,0 2 10 0,3-1 22 15,-3-4 30-15,9-1 32 0,-7 1 35 0,7-3 37 0,-1-2 36 0,-8 4 39 16,9-8 43-16,-2 2 54 0,1 1 66 0</inkml:trace>
  <inkml:trace contextRef="#ctx0" brushRef="#br0" timeOffset="14204.44">16145 9707 0 0,'12'-15'7'0,"-4"0"120"0,4 0 79 0,-6 1 62 0,2 4 55 0,-3-4 51 0,-5 3 45 0,8-2 44 0,-8 2 43 0,0-2 40 0,0 1 38 0,0 9 35 0,0-6 33 0,0 2-81 0,0 2-146 0,0 1-83 0,0 4-51 0,0-5-40 0,0 5-36 16,0 0-31-16,0 0-25 0,0 0-28 0,0 0-24 0,-8-6-22 0,8 6-20 0,0 0-19 16,0 0-18-16,0 0-15 0,-5 0-14 0,-3 6-11 0,2-6-8 0,1 5-7 0,-2-1-2 15,-7 1 0-15,1 2-1 0,0 2-3 0,0-6-2 0,-5 9-4 0,4-3-4 16,1 0-5-16,-8 7-3 0,9-7-6 0,-8 6-3 0,8-6-8 0,-2 6-4 15,1-5-5-15,0 5-9 0,0-6-2 0,-1 6-7 0,9 0 3 0,-8-6-1 0,8 1 5 16,-4 4 4-16,4-4 4 0,-2-1 6 0,-1-3 8 0,8 4 6 0,-5-5 6 16,5 4 5-16,-6-5 6 0,6 2 5 0,0-6 4 0,0 0 8 0,0 5 5 15,0-1 4-15,6 2 7 0,-6 0 9 0,0-6 8 0,5 3 7 0,-5 3 3 16,8-2 7-16,-1 1 2 0,-7-1 4 0,5-4 3 0,4 5 4 0,-4 1-1 16,8-2 1-16,-8 1-1 0,3 1-3 0,5 4-5 0,-7-5-7 0,7-1-5 15,-5 1-6-15,4-1-13 0,-5 2-14 0,5-2-19 0,-4 1-20 0,4 1-27 16,-5-3-27-16,-2 4-30 0,2-2-29 0,2-1-32 0,-9-4-32 0,5 5-60 0,-5-5-67 15,6 4-67-15,-6-4-63 0,7 0-16 0,-7 0 12 0,0 0 24 0,0 0 31 0,5 0 39 16,4 0 39-16,-9-4 43 0,5-1 42 0,2 1 43 0,-7-1 48 0,6-5 59 0,-1 4 70 16</inkml:trace>
  <inkml:trace contextRef="#ctx0" brushRef="#br0" timeOffset="14662.64">16407 9662 0 0,'0'-4'14'0,"5"-2"136"15,-10 2 91-15,5-1 65 0,0-4 50 0,0 3 45 16,-9 2 42-16,9-7 35 0,0 8 34 0,0-3 29 0,0 2 26 0,0-2 22 0,0 1 19 0,0 5-101 15,0 0-171-15,0 0-103 0,0 0-70 0,0 0-40 0,0 0-24 0,-5-4-22 0,5 4-21 16,0 0-19-16,-7 4-15 0,-1-4-9 0,8 0-8 0,-5 5-6 0,-2 1-1 16,0-2-6-16,2 2-2 0,-3-3-6 0,3 3-5 0,-3 3-3 0,2 1-3 15,1-5 1-15,-2 4 3 0,7 1-2 0,-9 1 2 0,4-1-2 0,5-1-5 0,-7 0-1 16,7 1-2-16,0-5-2 0,0 5-2 0,0-5 1 0,0 5-1 0,7-5 1 16,-7-1 3-16,5 1 0 0,-5-1 5 0,9 2 2 0,3 0 5 0,-6-3 7 15,7-3 3-15,-5 6 6 0,4-6 2 0,0 0 6 0,3 0 2 0,-1 0 3 16,-4 0 2-16,4-6 0 0,-1 3 2 0,8-3 0 0,-9 0 0 0,1 2 3 15,1-5 0-15,-1 4-1 0,-2-5 4 0,2 5 0 0,-6-5 5 0,2 1 2 16,2-1 4-16,-4 5 5 0,-2-4 1 0,4-1 2 0,-9-1 1 0,5 1 1 0,-5 1 0 16,7 0 0-16,-7-1-1 0,0-1-2 0,0-2-3 0,0-2-5 0,-7 6-1 15,7-6-5-15,-5-1-6 0,5 7-2 0,-9-6-5 0,4 6-3 0,-2-6-5 0,-4 5 1 16,2-1-2-16,2 8 1 0,-6-3 0 0,7 2 2 0,-7-1-2 0,8 5-2 16,-9 0-1-16,7 0-1 0,-6 5 0 0,0-1-1 0,7 5-1 0,-7 2 2 15,0-1-1-15,5 5-1 0,-2-2-1 0,1 2-2 0,-3 0-1 0,-1 6-1 16,6-8 0-16,-5 8 2 0,4-3 0 0,3-3 1 0,-9 4-1 0,9 2 1 0,-2-3-2 15,-2 3 0-15,4-2-1 0,-2-5-2 0,7 5-1 0,-6-3 1 0,6 2 0 16,0-3-1-16,0 0 1 0,6 0 1 0,-6-6 1 0,7 6 2 0,-2-5 2 16,-5 5 2-16,16-6 2 0,-11 1 1 0,9 1 2 0,-9-8 0 0,8 9-3 15,1-3-12-15,-1-5-15 0,8 2-20 0,-11-3-21 0,11 3-28 0,-8-6-30 0,1 5-38 16,4-5-38-16,-4 0-74 0,6 0-87 0,-9 0-79 0,9 0-70 0,-6-5-21 16,-1-1-1-16,1 6 21 0,-2-9 31 0,1 5 36 15,-7-5 37-15,7-3 46 0,-8 3 45 0,4-6 50 0,-4 2 55 0,2-2 69 16,1-6 80-16</inkml:trace>
  <inkml:trace contextRef="#ctx0" brushRef="#br0" timeOffset="15025.98">16810 9857 68 0,'0'5'148'0,"0"-5"50"15,7 0 41-15,-7 0 37 0,0 0 35 0,0 0 34 0,0 0 33 0,0 0 33 0,0 0 31 0,0 0 31 0,0 0 26 0,0 0-50 0,0 0-97 0,0 0-59 0,0 0-36 0,0 0-24 0,0 0-12 0,0 0-13 0,0 0-12 0,0 0-14 0,0 0-14 16,0 0-15-16,0 0-12 0,0 0-13 0,0 0-12 0,0-5-14 0,0 5-15 0,0 0-13 0,0 0-17 0,0-4-14 0,0 4-13 0,0 0-10 15,5-5-11-15,-5 5-6 0,6-4-7 16,-6 4-6-16,6-6-3 0,1 3-3 0,6 3-3 0,-5-6-1 16,3 0-2-16,4 2-1 0,-3-1-4 0,8-1-11 0,-1 6-14 0,2-4-18 0,-3-1-20 0,3 1-25 0,-2-1-26 0,1 1-33 15,-1-2-37-15,-1 0-63 16,3 3-72-16,-2-3-88 0,-6 0-92 0,6 6-34 0,-4-9-3 0,-3 5 18 0,0-1 30 0,1 1 37 0,-5-7 40 0,-2 1 44 0,1 5 45 16,-2-9 51-16,-5 3 53 0,0 2 67 0,0-6 71 0</inkml:trace>
  <inkml:trace contextRef="#ctx0" brushRef="#br0" timeOffset="15626.6">17389 9589 77 0,'0'-4'152'0,"6"-2"46"0,-6 3 37 0,7-3 36 0,-7-3 35 16,5 3 34-16,-5-4 35 0,8 5 34 0,-8 1 33 0,0-7 32 0,8 2 29 16,-8 5-53-16,0-1-106 0,0-5-55 0,5 4-30 0,-5 2-17 0,0-1-7 15,0-1-13-15,0 3-13 0,6-3-19 0,-6 6-23 0,0 0-19 0,0-4-22 0,0 4-19 16,0 0-20-16,0 0-19 0,0 0-18 0,0 0-13 0,0 0-10 0,0 0-8 16,0 4-8-16,0 5-7 0,0-3-3 0,0 3 0 0,0-3 0 0,0 9 2 15,0-6 2-15,7 6 3 0,-7 1 5 0,0-4 4 0,0 3 2 0,0 6-3 0,0-2-2 16,0-4-4-16,0 3-5 0,0 3-2 0,0-2-6 0,0 0-5 0,0 7-8 15,0-8-7-15,0 1-8 0,0 6-8 0,0-5-8 0,0-1-6 0,0 0-4 16,0 1-5-16,0-4-3 0,0 2-2 0,5-3-3 0,-5 1 2 0,9-7 0 0,-9 0 6 16,0 0 1-16,5 2 11 0,-5-7 7 0,0 2 12 0,0 0 7 0,7-6 12 15,-7 0 11-15,0 4 12 0,0-4 13 0,0 0 9 0,0 0 11 0,0 0 9 16,0 0 6-16,0 0 3 0,0 0 2 0,0 0 3 0,0-4 0 0,0-2 0 16,-7-4-1-16,7-1-1 0,0 2-4 0,0 0-2 0,0-7-6 0,-5 2-7 0,5-5-7 15,0 0-5-15,-9-2-6 0,9 3 0 0,-5-7-4 0,5 1 0 0,0 0-2 16,-7-1-3-16,7 1-4 0,0-1-5 0,-6 1-4 0,6-1-3 0,0 1-7 15,0 4-2-15,0-5-4 0,0 1-4 0,0 0 0 0,0 0-4 0,6-1 1 0,-6 6-2 16,7-2 1-16,-7-3-1 0,5 6 0 0,-5 2-2 0,9 1 0 0,-4 1-6 16,-5 1 0-16,7 1-3 0,-1 3-4 0,0 3 0 0,1-3 0 0,-7 5 0 15,8 4-1-15,4-5 0 0,-5 5-1 0,-2 0 0 0,10 0 0 0,-3 5 1 16,-5-5 1-16,12 4 4 0,-6 5 4 0,-1 2 5 0,2-2 4 0,-1 7 5 0,1-3 0 16,4 2 5-16,-5 6 2 0,0-3 3 0,-6-3 0 0,7 4 2 0,-1 2 3 15,-8-3-1-15,3-2 3 0,-2 2 0 0,-1-3 0 0,-5 0 1 0,8 0-1 0,-8 0 1 16,-8 0-1-16,8-2-3 0,-5 2-7 0,-1-5-6 0,-2 4-4 15,-4-4-8-15,-1 5-2 0,6-6-11 0,-5 2-9 0,-9-1-10 0,10-6-14 0,-5 7-17 16,-2-2-22-16,4-3-22 0,2-2-23 0,-7 1-21 0,6 4-22 0,-1-5-27 16,2 2-33-16,-8 0-37 0,8-3-45 0,4-3-53 0,-5 6-56 0,0-6-14 15,8 6 8-15,-4-6 23 0,4 0 29 0,-2 0 34 0,7 0 37 0,-6-6 36 0,6 0 38 0,0 3 45 16,0-9 44-16,6 3 49 0,-6 0 61 0</inkml:trace>
  <inkml:trace contextRef="#ctx0" brushRef="#br0" timeOffset="15879.26">17768 9414 0 0,'5'0'25'0,"9"-5"147"0,-9-1 91 0,2 6 65 0,-1-3 50 0,1-4 42 0,-7-2 37 0,7 4 32 15,0-5 35-15,-7 5 29 0,5-4 30 0,3-1 24 0,-3 0 24 0,1 5-111 0,2-4-191 0,-3 3-107 0,2 2-65 0,2-1-34 0,-4 1-22 0,0-1-12 0,3 5-11 0,-3-4-13 16,-5 4-8-16,8 0-9 0,-8 0-6 0,8 0-6 0,-8 4-2 0,5 1-1 16,-5-1-2-16,0 1-3 0,0 5-4 0,6-1-2 0,-6 3 0 0,0-3-1 15,0 4 1-15,0 2-1 0,-6 6 1 0,6-7-4 0,0 5-2 0,-5 0-4 16,5 2-3-16,-8-3-4 0,0 3-6 0,3 3-11 0,5-5-13 0,-8 5-16 0,3-3-15 15,0 3-19-15,5-5-16 0,-9 6-17 0,9-7-17 0,-7 7-14 0,7-5-14 16,0 4-15-16,0-5-18 0,0-3-15 0,0 2-18 0,7-3-10 0,-7 6-8 16,9-8-14-16,-4-2-18 0,-5 4-49 0,5-5-63 15,3-1-46-15,-3-4-33 0,3-1 0 0,0 2 14 0,-3-6 24 0,1 0 27 0,1-6 34 0,-1 2 34 0,2-1 34 16,-3-4 37-16,2-1 44 0,-1-5 45 0,0 4 64 0,1-8 80 0</inkml:trace>
  <inkml:trace contextRef="#ctx0" brushRef="#br0" timeOffset="16464.4">18242 9516 0 0,'13'-9'47'0,"-7"-1"159"15,6 0 84-15,-3-1 59 0,-9 2 45 0,7 0 39 0,-7-1 32 16,5 0 29-16,-5 5 24 0,0 0 24 0,0-5 21 0,6 6 18 0,-6-1 18 0,0-1-134 16,0 6-220-16,0-3-102 0,0 3-42 0,0 0-24 0,0 0-12 0,0 0-11 15,-6-7-12-15,6 7-10 0,0 7-8 0,-5-7-5 0,-2 0-6 0,-2 3-3 16,4 3-2-16,-8-1-7 0,0 5-7 0,0-6-12 0,-1 6-11 0,1 0-9 16,1 0-5-16,-7 5 0 0,6-6-3 0,-6 6 0 0,3-5 2 0,5-1-2 0,-1 6 1 15,-4-6-4-15,5 3 0 0,-2-3 0 0,5 0 3 0,-4 0 2 0,6-3 5 16,0 3 3-16,-9-3 3 0,10 4 3 0,5-7 1 0,-8 3 4 0,2-1 4 0,6-1 0 15,-5 2 4-15,5-6-1 0,0 4 0 16,0-4 1-16,-8 5-1 0,8-5 0 0,0 0-1 0,0 0 1 0,0 0 0 0,0 0 0 0,0 0-1 0,0 0 1 16,0 0-1-16,0 0 2 0,0 0 1 0,0 0 3 0,0 0 3 0,8 0 4 15,-8 0 2-15,0 0 3 0,0 0 1 0,0 0 0 0,5 0-1 0,-5 0 0 0,6 0 0 16,-6 5 0-16,8-5-1 0,-8 4 4 0,5-4 0 0,-5 6 0 16,7-2 2-16,1 2 1 0,-2-1 1 0,0-1 1 0,1 2-1 15,-2-3 4-15,3 8 2 0,5-7 4 0,-7 6 5 0,6 1 3 0,-3-7 3 0,3 7 4 0,-1-7 0 16,5 5 0-16,-5 0 1 0,-3-3-4 15,12 3 1-15,-8-3-2 0,0 0-1 0,1-2 2 0,1 5 0 0,7-4-1 0,-10-1-3 0,1-4 2 0,9 6-3 0,-8-6 0 16,6 0 0-16,-6 0-1 0,8 0 1 0,-7 0 0 0,4 0 2 0,-5-6 4 0,6 2 0 16,1-1 4-16,-7 1 6 0,6-5 1 0,-6 3 3 0,6-3 2 0,-4-3 1 15,4 3 4-15,-5 0 2 0,4-1 1 0,-5-5 5 0,0 6 1 0,0-6 5 16,0 0-1-16,0 6-2 0,1-7 1 0,-9 2-5 0,8 0 2 0,-6 0-4 0,5-7 1 16,-5 8 1-16,1-8-5 0,-2 2 0 0,1-1-3 0,-1 1-5 0,-6-2 0 15,5-3-5-15,2 5 0 16,-7-5-3-16,0-1-2 0,0 5 0 0,9-2-2 0,-9 1 0 0,-9 2 0 0,9-2 2 0,0 2-3 0,0 5 0 0,-7 4-3 15,7 1-2-15,0-3-9 0,0 9-9 0,-5-3-8 0,5 6-8 0,0 0-4 16,0 0-5-16,-6 6-3 0,-1-3-5 0,1 3-2 0,6 3-4 0,-15 7-2 16,10-7 0-16,-2 6 1 15,-5 6 0-15,4-3 5 0,3 1 6 0,-9 6 6 0,9-1 7 0,-3-3 2 0,1 3 3 0,1 0 2 0,-2 4 0 0,8-4 1 0,-5-3-2 0,5 3 0 16,0 1-1-16,-5-6 1 0,5 5 1 0,0-3-2 0,5-7-2 0,-5 6-3 31,0-2-6-31,0-3-8 0,5 6-7 0,3-6-11 0,-8-2-11 0,6 2-18 0,-6 0-13 0,7 0-20 0,1-2-20 0,-3-2-20 0,-5-1-22 0,6 5-20 16,2-11-24-16,-3 5-24 0,-5 2-21 0,8-7-40 0,-8 1-41 15,5 1-81-15,-5-6-89 16,0 0-29-16,7 0 6 0,0 0 22 0,-7 0 29 0,5-6 33 0,-5-3 37 0,0 3 39 0,0-3 40 0,7 0 43 0,-7-6 45 0,0 5 56 0,-7-5 61 16</inkml:trace>
  <inkml:trace contextRef="#ctx0" brushRef="#br0" timeOffset="16623.66">18579 9634 0 0,'-5'18'44'0,"-1"-8"157"0,-1-4 88 0,7-1 63 0,-5-5 47 0,5 0 35 0,0 0 25 0,0-15 25 0,0-15 23 0,0 2 25 0,0 13 27 0,5 6 22 0,2 3 22 0,-1 0-131 16,-1 6-217-16,3-3-111 0,5 3-54 0,-8 0-31 0,9 0-17 0,1 0-5 0,-10 0 2 0,9 0-4 0,-1 0-1 16,-1 0-9-16,7 0-15 0,-5 3-23 0,-1-3-30 0,8 0-40 0,-3 0-43 0,3 6-60 15,-5-6-64-15,5 6-110 0,-2-6-127 0,8 0-53 0,-7 3-15 0,-1-3 2 16,7 0 13-16,-8-3 22 0,3 3 25 0,-2-6 39 0,1-3 47 0,-1 0 54 0,2-3 58 16,-8 3 67-16,6-6 74 0</inkml:trace>
  <inkml:trace contextRef="#ctx0" brushRef="#br0" timeOffset="17128.99">19611 9433 60 0,'5'-9'136'0,"1"3"41"0,-6 2 35 0,7-1 28 0,-7-4 29 0,6 2 28 0,2-2 29 15,-8 0 30-15,5 3 28 0,-5-3 29 0,7 0 24 0,-7 0-49 0,0 2-94 16,0-2-52-16,0-2-30 0,0 2-10 0,0 5-5 0,0-5-5 0,0-3-5 15,0 8-11-15,0-7-14 0,0 7-10 0,-7-5-12 0,7 4-8 0,0-5-8 0,0 4-8 16,-5 3-7-16,5-9-11 0,0 9-11 0,-8-3-11 0,8 2-13 0,-6-1-9 16,-1 5-6-16,7-4-6 0,-6-1-6 0,1 5-6 0,-2 0-7 0,-2-7-7 15,4 7-5-15,-1 7-6 0,-1-7-2 0,-6 5-3 0,0-1-3 0,-1 1-1 16,1-1 2-16,-6 5-1 0,-1 3 2 0,8-3 1 0,-8 1 0 0,1 4 1 16,-2 1 2-16,3 1-2 0,-3-3 0 0,2 2 2 0,-1 6-3 0,8-3 0 15,-8-3-1-15,7 10-2 0,-5-7-1 0,4 2-3 0,1 5-2 0,-1-6-3 0,2 6-2 16,4-1-7-16,3 0-6 0,-9 0-11 0,9-3-14 0,5 3-12 0,-7 0-11 15,7-4-13-15,0 4-10 0,7 0-14 0,-7-3-12 0,5 1-12 0,9-1-15 16,-9 3-14-16,8-5-13 0,3 2-11 0,-5-3-11 0,10 3-16 0,-9-6-17 0,7-2-35 16,8 2-42-16,-7-6-51 0,4 3-51 0,3-3-12 0,-6-5 8 0,2 2 20 15,12-6 24-15,-10 0 28 0,2 0 29 0,-3 0 32 0,4-6 33 0,-8 2 40 16,5-1 40-16,1 1 52 0,1-8 64 0</inkml:trace>
  <inkml:trace contextRef="#ctx0" brushRef="#br0" timeOffset="18376.55">20000 9711 80 0,'7'-10'156'0,"0"1"49"0,-2 0 40 0,3-1 38 15,-8-1 37-15,5 1 36 0,3 1 32 0,-2-6 33 0,-1 6 31 0,-5 0 29 16,0-1 23-16,0-1-59 0,0 1-110 0,0 1-63 0,0 3-38 0,0-3-22 16,0-1-13-16,0 5-13 0,0-4-13 0,0 3-14 0,-5 2-15 0,5-5-14 0,-6 4-12 15,6-2-10-15,0 4-6 0,-8-3-10 0,8 2-11 0,-5-1-8 0,5 5-13 16,-8-6-11-16,3 3-13 0,5 3-12 0,-7-6-9 0,0 6-7 0,2 0-7 0,-3 0-6 16,1-4-3-16,2 4-3 0,-3 4-3 0,2-4-3 0,-7 0-4 0,5 6 1 15,-3-3 2-15,4 3-1 0,-7-1 0 0,2-1 1 0,6 2 2 16,-8 4 1-16,2-1 1 0,5-4-1 0,-5 5 2 0,-3 4-2 0,10-4 0 0,-9-1-3 15,9 6-1-15,-8-5-7 0,5 1-7 0,2 2-6 0,-1 2-6 0,-6-5-4 16,7 0-7-16,6 4-3 0,-8-3-7 0,3-1-1 16,5-1-3-16,0 6-2 0,-5-11-3 0,5 7 1 0,0-2 3 15,0-3 3-15,0-2 7 0,5 5 10 0,-5-4 9 0,5-1 7 0,-5-4 11 0,8 6 9 0,-2 0 12 0,1-6 6 0,-1 0 8 16,1 0 8-16,7 0 3 0,-9-6 6 0,8 0 4 0,1 2 4 16,-2-1 5-16,2-4 9 0,-1 5 5 0,-1-7 5 0,2-4 3 0,4 5 3 15,-4-5 1-15,-1 6 3 0,8-10 1 0,-10 4 2 0,9 0 1 0,-7-3 1 0,6-3 1 0,-6 2-4 16,6-6-1-16,2 5-7 0,-8-5-7 0,8 1-5 0,-10-4-6 0,10 4-5 15,-9 0-6-15,0-7-5 0,3 4-3 0,-10 0-7 0,9-1 0 0,-9 3-5 16,3-5-1-16,-1 2-1 0,-1-2-2 0,0 1-1 16,-6 0-2-16,7-1-2 0,-7 0-1 0,0 2-3 0,0 4-1 0,0-6 0 0,0 5 3 0,0 1 1 0,0 5 3 15,0-1 1-15,0 1-3 0,0 10-4 0,-7-3-7 0,7 3-7 0,0 3-7 16,0 3-4-16,0 3-4 0,-6 3-2 0,6 3 1 0,-6-1-1 0,-1 11-1 0,-1-1-3 16,3 7-3-16,-9 4 0 0,9 2 3 0,-10 3 4 0,3 8 6 0,0-6 7 15,-2 7 6-15,7-7 5 0,-4 7 2 0,4-6 2 0,-7-1 2 0,8 1-1 16,-1-3 0-16,2-2-2 0,5-4 1 0,-9 3-3 0,9-4-4 0,-7 1 1 15,7-5-3-15,0 5 0 0,0-7-1 0,7 3-3 0,-7-2 0 0,9-5-6 0,-9 5-2 16,5-4-10-16,2 0-5 0,-1 4-6 0,-1-4-9 0,4-5-5 0,3 4-4 16,-6-4-3-16,1 5-4 0,7-6-1 15,-7-3 0-15,-2 3-1 0,7 1 1 0,3-5 2 0,-10 1 5 0,9-2 8 0,-9-4 6 0,10 5 10 0,-3-5 9 0,0 0 6 16,2 0 9-16,-1-5 7 0,1 1 4 0,-2-2 7 0,7 1 4 0,-4 1 3 16,-2-6 5-16,6-1 0 0,-7 2 4 15,8-6-2-15,-7 1 2 0,7 0 0 0,-6-1 0 0,4 0 1 0,-4-4 2 0,6-2 1 0,-8 9 1 0,0-9 6 16,2 2 3-16,-1-2 2 0,-1 3 4 0,-3-3 4 0,2 7 5 0,-4-6 5 15,-2 2 3-15,3 2 9 0,0 1 0 0,-8-3 3 0,0 9 1 0,0-7-5 0,0 1 0 16,0 6-8-16,-8 0-5 0,8 3-9 0,-8-4-8 0,8 5-11 16,-5-1-10-16,-2 6-12 0,1 0-9 0,1 0-9 15,-4 0-9-15,2 6-3 0,2 3-2 0,-8 3-2 0,-1-3 2 0,9 4 0 0,-9 2 0 0,1 0 2 0,6 4 1 16,-7 1 5-16,4-1 3 0,2 2 4 0,-5-3 2 0,7 7-1 0,-1-5 2 0,1 0-1 16,-1-2-2-16,1 2 2 0,-1-4-5 0,7 2 2 15,-6-3-2-15,6 1 2 0,0-7-3 0,-7 6 1 0,7-6 1 0,0 6-1 0,0-5 2 0,7-1 0 0,-7 0 2 16,0-3-2-1,6 3 2-15,-6 1 2 0,7-5 1 0,-7 1 2 0,6-2 2 0,1 1 2 0,-1 1 2 0,1-2 5 0,-1 1 1 0,7-5 6 16,-5 4 2-16,-3-4 4 0,9 0 1 0,-2 0 5 0,-4-4-1 0,4 4 4 0,0-5 0 16,2 1 1-16,-1-2 1 15,-8-3 2-15,11 3 0 0,-5 1 1 0,-4-5 1 0,6 1 2 0,-5 0 0 0,-3-1 0 0,1-1 0 0,2 1-2 0,-3 1 0 0,3 0-2 16,-3-1 0-16,2-1-2 0,0-2-2 0,-7 2-4 0,5 1-1 0,-5-5-4 0,7 6-5 31,-7-1-4-31,0 5-5 0,0-4-7 0,8 3-7 0,-8 2-9 16,0 4-12-16,0 0-10 0,0 0-9 0,0 0-3 0,0 0 0 0,0 0 1 0,0 4 2 15,-8 2 1-15,8 3 0 0,0-4 0 0,-7 11 4 0,7-7 0 0,0 0 3 0,0 6 2 16,-5 1 4-16,5-2 1 0,0 0 4 0,0 0-2 0,0 2-3 0,5-1-1 16,-5-1-3-16,7 0 1 0,-7-3 0 0,8 4 3 0,-3-6 3 0,3 0 4 15,-2-5 6-15,-1 8 11 0,2-9 11 0,7 3 9 0,-8-6 11 0,6 6 6 16,-3-6 10-16,3-6 7 0,-1 6 8 0,5-6 11 0,-4 3 8 0,0-3 4 16,3-4 7-16,-2 1 1 0,-2 0 0 0,4-2 1 0,-9-4 0 0,7 5 0 0,0-5 0 15,0 2-1-15,-2-8-2 0,-3 7-2 0,5-5-5 0,-5 0-6 0,2-2-7 16,-1 3-4-16,-4-3-7 0,2-3-2 0,7-1-1 0,-14 7-3 0,5-7 0 15,3 1-2-15,-3 0-4 0,-5-7-1 0,0 7-5 0,7 0-3 0,-7 0-4 0,0-1-3 16,7-3-2-16,-7 1-1 0,0 5-2 0,0-4-2 0,0 2-1 0,0 4-3 16,0 0-5-16,0 1-1 0,0 4-2 0,7 6-5 0,-7-1-3 0,0 1-4 15,0 4-9-15,0 5-2 0,0 0-3 0,0 0-4 0,-7 0-1 0,7 5-2 0,-7 4 1 16,0 1 0-16,7 5 1 0,-5 0 0 0,-3 9 2 0,3 1 4 0,-3-1 4 16,2 6 4-16,-6-2 5 0,3 6 4 0,4 2-3 0,0-3-6 0,-3 1-5 0,3-4-9 15,5 4-7-15,-8-6-10 0,8 7-8 0,-8-10-12 0,8 3-11 0,0-4-10 16,0 1-11-16,0-1-13 0,0-3-11 0,8-3-8 0,-8 3-11 0,8-8-7 15,-8 8-7-15,5-12-7 0,-5 6-5 0,8-5-6 0,-3-1-2 0,-5 0-7 16,5 3-4-16,-5-9-9 0,9 3-10 0,-9 0-11 0,5-6-8 0,-5 0-2 16,0 0 0-16,0 0 6 0,7-6 8 0,-7 6 15 0,0-6 14 0,0-3 15 0,0 3 18 15,0-3 20-15,0 0 22 0,-7 5 37 0,7-7 41 0,0 1 42 0,-5 1 43 0,-4-6 31 16,9 6 29-16,-5-1 26 0,0-5 23 0,5 5 20 0,-8-4 22 16,3 4 19-16,-3-4 20 0,8 4 14 0,-8-5 8 0,3 6-4 0,-1-6-14 0,6-1-16 15,-7 7-15-15,7-6-15 0,0 6-17 0,0-6-16 0,0 5-16 0,0-1-16 16,0 2-17-16,0 0-22 0,0-1-18 0,7 0-17 0,-7 5-16 0,0 0-17 0,6-5-11 15,-6 6-11-15,5-1-11 0,3 5-5 0,-8-6-2 0,13 3-2 0,-5 3 0 16,-3-7-1-16,0 7 0 0,9-3-4 0,-1 3-8 0,0 0-11 0,0 0-15 16,1 0-25-16,-1 0-25 0,-1 3-30 0,2-3-26 0,-1 7-53 0,0-7-57 15,0 3-78-15,1 3-83 0,-2-1-33 0,-6-1-6 0,8 6 9 0,-7-5 19 0,-2 0 26 16,3-1 34-16,-3 2 40 0,-5-2 42 0,6 2 44 0,-6-1 45 0,0-1 57 0,0-4 63 16</inkml:trace>
  <inkml:trace contextRef="#ctx0" brushRef="#br0" timeOffset="18771.41">21207 9545 1 0,'0'7'111'0,"0"-7"86"0,0 0 66 0,0 0 56 0,0 0 44 0,0 0 43 0,5 0 39 0,-5-7 37 0,0 2 36 0,0 1 32 0,0-1 32 0,0-1-11 0,0-3-37 0,0 5-90 0,6-1-120 0,-6-5-75 0,0 4-46 0,0-3-33 0,0 3-25 0,0-3-18 0,7 5-21 0,-7-1-12 0,0-1-17 15,0 2-10-15,0 4-9 0,0-6-9 0,0 6-11 0,0-4-10 0,0 4-9 0,0 0-9 16,-7-5-5-16,7 5-6 0,0 0-4 0,0 0-3 0,-6 0-5 0,1 5-3 16,5-5-3-16,-9 4-5 0,2 2-3 0,2-2-1 0,-3 2-1 0,-3 3-1 15,3-3 4-15,-4 3 2 0,5 0 1 0,0 0 2 0,-6 3 0 0,8-3 1 0,-3 1-5 16,2-1-4-16,1 6-8 0,-3-6-7 15,0 3-7-15,3 1-7 0,-3-2-7 0,3 2-6 0,5-2-5 0,-5-1-2 0,5-1-4 0,-9 6-2 0,9-5 0 16,0-1 6-16,0 0 4 0,0 2 7 0,0-1 6 0,0-6 11 0,0 7 9 0,9-7 11 16,-9 1 9-16,5 1 9 0,-5-2 8 0,5-4 7 0,3 5 4 0,-8-5 7 15,5 0 5-15,3 0 2 0,5-5 4 0,-7 5 1 0,7-4 6 0,-6-2 1 16,6 1 0-16,-6 1 2 0,5-7 4 0,1 1 5 0,1 1 5 0,-2 3 7 16,2-3 5-16,-8-6 5 0,6 5 0 0,2 1 3 0,-7 0 0 0,4-6 3 15,-3 6 0-15,5-1-2 0,-6-1-1 0,0 1-5 16,-2 1-3-16,2 0-6 0,1 3-10 0,-8-4-6 0,5 10-6 0,2-5-9 0,-7 1-7 0,0 4-7 0,0 0-7 15,0 0-7-15,0 0-3 0,0 0 0 0,0 0-5 0,-7 4 1 0,7 1-2 0,-5 5-1 16,5-4 0-16,-8 3-1 0,1 0-2 0,2 6-5 0,-2 1-7 16,0-7-9-16,2 10-9 0,-3-5-14 0,0 2-21 0,8-1-19 15,-5 3-23-15,-1 3-23 0,-1-2-31 0,2-5-24 0,-4 5-27 0,9 2-23 0,0-2-23 16,-5-4-35-16,5 4-44 0,0-5-50 0,0 1-56 0,0-5-19 0,0 5-1 0,0-10 17 16,5 5 28-16,-5-6 35 0,0-4 39 0,0 0 38 0,9 5 39 0,-9-5 38 0,0-5 40 15,5 5 49-15,2-4 53 0</inkml:trace>
  <inkml:trace contextRef="#ctx0" brushRef="#br0" timeOffset="18945.58">21428 9814 73 0,'5'-6'192'0,"-5"2"83"16,7-1 64-16,-7 5 52 0,6-4 42 0,-6-1 39 15,0 1 36-15,6-2 33 0,-6 0 30 0,0 6 26 0,8-3 20 0,-8 3-60 0,0-6-110 0,0 6-118 16,7 0-121-16,-7 0-70 0,0 0-42 0,0 0-25 0,0 0-16 0,0 0-14 0,-7 6-12 16,7-3-13-16,0 3-12 0,-8 0-13 0,2 3-18 0,6 0-18 15,-6-5-19-15,-6 7-25 0,4-1-22 0,-5 5-34 0,0-6-37 0,-1 0-53 0,2 6-61 0,-7-5-99 16,6 5-117-16,-6-6-43 0,4 1-11 0,-4 4 14 0,-2-2 24 0,10-3 35 15,-1 1 38-15,-9-7 40 0,10 3 47 0,-5-1 48 0,3-1 55 0,2-4 62 0,3 0 68 16</inkml:trace>
  <inkml:trace contextRef="#ctx0" brushRef="#br0" timeOffset="20225.5">21760 9390 43 0,'5'-6'101'0,"3"1"34"0,-3 1 29 15,2-7 31-15,0 7 27 0,-7-5 24 0,5 3 24 0,2-4 22 0,-7 5 22 16,8-4 15-16,-3 3 13 0,-5-3-31 0,0 5-62 0,7-1-30 0,0-5-13 0,-7 4-10 31,5 2-6-31,-5-7-9 0,0 7-7 0,0-1-6 0,7-4 1 0,-7 5-2 0,0-2 1 0,0-3 0 0,0-3-3 0,0 9-4 0,0-7-10 0,0 1-6 16,0 4-8-16,0-5-6 0,-7-1-8 0,7 7-4 0,0-7-2 0,0 7-7 15,0-5-5-15,0 9-13 0,0-6-13 0,0 6-17 0,0-4-17 0,0 4-14 16,0 0-14-16,0 0-11 16,0 0-9-16,0 0-7 0,-5 0-5 0,-2 4-7 0,0 2-7 0,7-2-3 0,-5 5-3 0,-10 2 0 0,10-2 1 0,-2 0 8 0,-5 7 6 15,4-1 6-15,-5 0 7 0,0 4 3 16,-1-5 3-16,9 5 0 0,-8-3-2 0,-1 2 1 0,2 2-3 0,4 0-2 0,-3 0-2 0,3-2-5 0,3 3-6 0,-2-2-7 16,1 0-10-16,-2 2-8 0,2-3-7 0,6 3-6 0,0-2-7 0,0-5-5 15,0 5-3-15,0-4-5 0,6 6-2 0,2-8-1 0,-2 2-5 0,1 0-2 31,6-6-1-31,-2 7-4 0,4-7-5 0,-10 0-6 0,14-3-9 0,-6 3-12 16,1-3-11-16,7-2-20 0,-8 1-19 0,6-5-26 0,-7 6-33 0,8-6-13 0,-8-6-11 16,9 6 1-16,-3-5 6 0,-4 1 6 0,4-6 8 0,-2-1 16 0,2 2 17 15,-4 0 23-15,-2-1 24 0,7-5 27 0,-6 0 33 0,1 0 49 0,-9-4 53 0,10 4 39 16,-2-3 33-16,-7-3 24 0,-1 2 20 0,3-2 23 0,0 3 22 0,-3-6 16 16,1-1 16-16,-6 6 12 0,7-5 12 0,-2-2 7 0,-5 4 3 0,0-5-9 0,0 5-12 15,0-5-10-15,0 5-12 0,0-5-2 0,0 9-4 0,0-1-3 0,0-2-4 16,0 7-9-16,0 0-9 0,0 3-14 0,0 2-17 0,0 3-20 0,0 2-26 15,0 4-20-15,0 0-16 0,0 0-8 0,0 0-5 0,0 4-9 0,-5 7-10 0,5-2-8 16,0 7-10-16,-7-3-3 0,7 2-3 0,-6 6 2 0,6 3 4 0,-5 0 13 16,5 0 10-16,-8 1 8 0,0 3 4 0,3-1-4 0,5 0-7 0,-6 4-3 15,-1-7-3-15,1 0-5 0,-2 4-3 0,1-7 0 0,7 3-3 0,-5 0-2 16,-1-5-1-16,6 2-2 0,-8-2-4 0,8 1 1 0,-5-6-4 0,5 0-2 16,0 2 1-16,0-1-1 0,0-6-2 0,0 6 2 0,0-11-2 0,0 7-1 15,5-7 0-15,-5 7-1 0,0-7 2 0,0-4-1 0,0 0 3 0,0 5 3 16,0-5 6-16,0 0 4 0,0 0 7 0,0 0 6 0,8 0 4 0,-8 0 4 15,0 0 3-15,6-5 1 0,-6 5 5 0,5-4 2 0,-5-2 2 0,7 1 1 0,-7-5 1 0,8 5-1 16,-8-5-4-16,6 1-4 0,-6 0-4 0,7-1-7 0,-1-1-3 0,-6 1-4 16,5-4 0-16,3 4-4 0,0-5 1 0,-3 2-3 0,-5-2-1 0,6 6-2 15,1-6-2-15,-2-1 1 0,4 2 0 0,-2 4 0 0,-2 1-3 0,1-3-3 0,0 3-3 16,1 5-1-16,1-1-5 0,-8-1-2 0,5 3-4 0,-5 3 0 0,0 0-2 16,7 0 0-16,-7 3 1 0,7 3 0 0,-7-1 0 0,5 5 1 0,-5 0 3 15,8-1 0-15,-8 0 6 0,7 6 5 0,-7 0-1 0,0 0-1 0,5 0-5 16,-5 0-3-16,0-2-8 0,0 2-6 0,7 0-6 0,-7 0-3 0,0 0-4 15,0-5-4-15,7 4-1 0,-7-4-2 0,5-1-1 0,-5 1 0 0,8 1 3 0,-8-2 5 16,6 0 11-16,1-5 8 0,-1 2 11 0,1 0 10 0,-1-3 7 0,2-3 7 16,-3 0 7-16,2 0 3 0,-1 0 6 0,-1-3 2 0,4-3 2 0,3 0 0 0,-4 2 2 15,-3-5-2-15,9 4 0 0,-9-5 0 0,2 1-1 0,7-2 3 16,-8-3 2-16,6 3 3 0,-4-2 4 0,-2-2 1 0,7 0 6 0,-6 0 5 0,-1 0 3 16,2 2 5-16,-3-8 3 0,9 6 4 0,-9-4 4 0,2 5 1 0,-7-5 1 15,8-2-6-15,-3 3-4 0,2-3-5 0,0 2-8 0,-2-5-2 0,-5 5-5 0,8-2-3 16,-3 3-3-16,-5-7-7 0,8 5-6 0,-2 1-3 0,-6-2-7 0,5 3-2 15,-5 2-1-15,7-2 2 0,-7 8 4 0,0-4 1 0,0 4-2 0,9-1-5 16,-9 7-5-16,0-2-9 0,0 6-9 0,0 0-3 0,0 0 0 0,0 0-1 16,-9 0 0-16,9 6 1 0,-7-2-3 0,7 7-2 0,-5-1-6 0,-1-1-2 15,-2 0 1-15,8 6 2 0,-5 0 5 0,-3 0 5 0,3 4 6 0,-2-4 3 0,0 0 3 16,2-2-1-16,5 7 1 0,-8-4-2 0,1-3 0 0,7 2 2 0,-5-1 1 16,5 2-2-16,0-1-1 0,-9-1 2 0,9-4-2 0,0 5-1 0,0-2 1 15,0 2-6-15,0-6-6 0,0 7-7 0,0-1-7 0,0-6-8 0,0 6-8 0,0-6-6 16,9 6-3-16,-9-5-5 0,0 1-1 0,0-1-2 15,5-1-2-15,-5 0 2 0,7-3-1 0,-7 3 8 0,8-4 5 0,-8-1 10 0,5 2 8 0,2-2 11 16,-7-4 8-16,7 6 11 0,-2-6 6 0,3 0 8 0,-3 0 4 0,9 0 7 0,-9-6 5 16,2 6 7-16,7-4 10 0,-8-2 7 0,1 2 4 0,6-1 6 15,-5 0 3-15,-3-5 3 0,8 6 1 0,-7-7 3 0,2 2 0 0,-3-1-1 0,2 1 2 16,-1 0-2-16,0-3 0 0,1 0-5 0,1-4-5 0,-8 5-6 0,5-2-6 0,-5-2-4 16,8 0-6-16,-8 6-4 0,0-6-3 0,0 5-4 0,0 0-3 0,0 5-6 15,0-4-5-15,0 3-7 0,0 2-10 0,0 4-7 0,-8 0-10 0,8 0-6 16,0 0-1-16,-5 0-2 0,-3 4-2 0,1 2-3 15,1-2 0-15,0 6-1 0,-6 0 1 0,4 5-1 0,-5-5 3 0,7 4 3 0,-7-1 3 0,5 3 9 0,3-1 2 16,-8-1 6-16,13 2-1 0,-5-1 1 0,-4-6-2 0,2 6 4 0,7-5-1 16,0 4 1-16,0-4 2 0,0-1 2 0,0 0 0 0,0 1 4 0,7 1 2 15,-7-1 0-15,9-1 2 0,-9 0 1 0,5 1 1 0,1-5 3 0,1 5 0 0,-2 1 1 16,11-7 1-16,-11 1-1 0,1 4 1 0,7-5-1 16,-5 2 0-16,4 0-1 0,-6-3-3 0,7 3-1 0,-5-6-1 0,-3 6-4 0,3-2-4 0,-2-4-5 15,-1 0-11-15,3 5-9 0,-8-5-14 0,0 0-14 16,0 0-13-16,7 0-14 0,-7 0-14 0,0 0-22 0,0 0-23 0,0 0-33 0,0 0-35 0,-7-5-46 0,7 5-53 15,-8-4-72-15,8 4-79 0,-5-6-41 16,-1 0-24-16,-2 3 7 0,3-3 17 0,-3 0 28 0,1 2 29 0,1-5 38 0,0 4 43 0,-1 1 47 0,2-7 50 0,5 7 57 16,-8-7 61-16,2 7 70 0,6-6 76 0</inkml:trace>
  <inkml:trace contextRef="#ctx0" brushRef="#br0" timeOffset="20478.12">22762 9829 0 0,'0'0'35'0,"6"6"138"0,-6-6 76 16,0 0 55-16,0 0 44 0,5-6 39 0,-5 6 36 0,0-6 36 0,0 2 37 0,9-1 35 0,-9-1 32 0,7 6 26 0,-2-4 22 0,-5-1-107 0,7 1-175 0,-7-1-94 0,7 5-46 0,-7-4-29 0,5 4-17 0,-5-6-19 0,0 6-15 0,8 0-17 0,-8 0-18 0,0 0-15 16,7 6-16-16,-7-6-9 0,0 4-12 0,0 1-7 0,0-1-8 0,0 5 0 0,0-3-5 15,0 3-2-15,0 3-5 0,-7-3-9 0,7 4-14 0,-8-2-16 0,3 4-23 16,-9-5-22-16,9 4-28 0,-2-4-34 0,-7-1-34 0,1 7-42 0,-1-7-44 15,2 0-80-15,-7 6-99 0,6-6-65 16,0 3-47-16,-8-3-5 0,10-5 16 0,-2 5 29 0,-2-3 36 0,-4-1 40 0,6-1 42 16,0 1 48-16,2-5 50 0,-5 0 54 0,4 0 57 0,1-5 73 0,-5 5 89 0</inkml:trace>
  <inkml:trace contextRef="#ctx0" brushRef="#br0" timeOffset="21157.44">23185 9418 0 0,'7'0'15'0,"6"-9"92"0,-7 3 53 0,-6 3 41 0,7-4 33 0,-1 4 34 15,-1-3 29-15,-5-3 29 0,7 3 29 0,-7 1 29 0,0 1 29 0,0-5 15 0,0 3 3 0,9 3-58 0,-9-4-89 0,0 2-47 0,-9 1-26 0,9-1-15 0,0 5-9 0,0-6-9 0,0 2-10 0,-7-1-8 0,7 1-8 0,0 4-14 16,0 0-15-16,0-5-16 0,0 5-16 0,-5 0-16 0,5 0-18 0,0 0-10 15,-6 5-13-15,-1-5-9 0,7 4-9 0,-6 5-9 0,-2-3-4 0,-4 3-7 16,6 3-6-16,0-3-1 0,-2 4 0 0,-4 2 1 0,4-1 3 0,2 2 4 16,-7 3 5-16,8-5 1 0,-2 7 2 0,-7-2 0 0,8-1 1 0,-1-2-4 0,1 4-2 15,-7-1-5-15,8 2-11 0,-3-3-8 0,8 1-8 0,-8-4-7 0,3 5-6 16,-3 0-4-16,8-5-2 0,0 3 1 0,0-3-1 0,0 6 0 0,8-8 1 16,-8 2 1-16,5 0-1 0,3-5 9 0,0 4 9 0,3-4 10 0,-4-1 11 15,6-3 9-15,0 3 10 0,1-3 10 0,4-6 9 0,-4 0 10 0,-2 0 9 16,8-6 7-16,0 3 10 0,-1-3 7 0,2-4 7 0,-3-1 6 0,3-2 8 0,-2-2 4 15,1 0 4-15,-1 0 4 0,0 2 3 0,-6-8-1 0,-1 6-6 0,2-3-6 16,-1-3-7-16,1 2-6 0,-7-5-9 0,4 5-9 0,-3-5-6 0,-8 0-9 16,5-3-12-16,-5 2-12 0,0 1-14 0,-5-4-17 0,5 4-16 0,-8 0-18 15,2-7-20-15,-6 7-19 0,3 0-22 0,-2 5-17 0,-10-6-17 0,9 10-17 0,-1-3-17 16,-6 3-15-16,0 3-20 0,-1-1-13 0,1 8-16 0,4 1-18 0,-4 4-23 0,-2-5-38 16,10 10-42-16,-2-5-54 0,0 9-50 0,6-5-11 0,-5 5 10 0,4-3 24 15,1 9 25-15,2-5 32 0,-3-1 34 0,2 0 35 0,1 6 36 0,5-3 43 0,-8-3 46 16,3 0 55-16,5 1 63 0</inkml:trace>
  <inkml:trace contextRef="#ctx0" brushRef="#br0" timeOffset="21379.2">23505 9297 0 0,'13'0'7'0,"-7"-4"137"16,7 4 114-16,0-6 82 0,-7 0 60 0,1-3 50 16,-2 3 41-16,9-3 38 0,-7 0 35 0,-1-1 30 0,1-5 28 0,7 6 23 0,-9-6 23 0,3 6-95 0,-3-1-162 15,1 4-131-15,2 1-114 0,-3 1-60 0,2-2-30 0,2 1-20 0,-4 5-16 16,0 0-13-16,3 0-12 0,-3 0-10 0,-5 5-3 0,8 1-5 0,-2-2 0 0,-6 7 3 15,7 4-1-15,-7-6 0 0,6 4-2 0,-6 8 1 0,0-2-1 0,0 1 2 16,0 5 2-16,-6-6-5 0,6 11-8 0,-7-6-17 0,1 4-21 0,-2 2-23 16,-5-5-29-16,8 8-30 0,-9-3-32 0,2 1-31 0,-2-4-31 0,-4 7-33 15,4-4-34-15,-6 4-65 0,-6-4-74 0,7 0-62 0,-8-2-53 0,2 2-5 0,-7-6 19 16,-3 5 32-16,-4-5 36 0,7-3 45 0,-12 3 42 0,4-9 46 16,-5 4 45-16,0-4 46 0,-7 3 50 0,5-6 61 0,-3 1 77 0</inkml:trace>
  <inkml:trace contextRef="#ctx0" brushRef="#br0" timeOffset="22831.06">12393 11124 4 0,'0'-5'68'0,"0"-1"37"0,0 6 29 0,0-3 31 0,0-4 29 0,0 2 27 0,0 5 25 0,0-4 25 15,0 4 23-15,0-5 23 0,0-1 25 0,-5 6-20 0,5-4-45 0,0 1-26 0,0-3-15 0,0 1-9 0,-7 5-7 0,7-4-4 0,-8-2-8 0,8 0-4 0,0 2-4 0,-5-1 1 0,5-1-5 0,-8 3-2 0,8-3-6 0,0 2-8 16,-6 4-10-16,6-5-12 0,0 5-15 0,0-4-15 0,0 4-20 0,0 0-19 16,0 0-23-16,0 0-17 0,0 0-22 0,0 0-14 0,0 0-13 0,0 0-10 15,6 0-7-15,2 0-8 0,-8 4-4 0,5 1-3 0,3-1 1 0,-1 2 1 0,-2-3 6 16,9 3 6-16,-9 3 9 0,8 3 5 0,1-3 6 0,-9 0 6 0,11 1-1 15,-3-1 3-15,-3 6 0 0,4-4 0 0,-7 3-4 0,6-5 1 0,1 6-1 16,-9-4-1-16,2 2-1 0,-1-3-2 0,0 4 2 0,2-2-3 0,-1 1 1 16,-7-3-4-16,5 4-3 0,-5 1-4 0,0 1-7 0,0-2-5 0,-5 2-10 0,5 2-6 15,-7-3-8-15,7 4-5 0,-8-4-4 0,2 4-5 0,0 1 0 0,-1-5-2 16,-6 4 2-16,7 2 3 0,-1-9 3 0,1 4 5 0,-1-1 9 0,2 0 7 16,-4-6 11-16,4 1 8 0,0-5 9 0,-3 4 10 0,8-3 7 0,-5-6 8 15,5 4 5-15,-8 1 9 0,8-5 8 0,0 0 10 0,-8 0 6 0,8 0 9 0,0 0 5 16,0 0 3-16,-5 0 5 0,5-5 5 0,0 5 1 0,-6-4 3 0,6 4-3 15,0-6 1-15,0 1-2 0,-8 1-5 0,8-1-7 0,0 1-9 0,0-2-6 16,0 0-9-16,-5-3-4 0,5 5-8 0,0-7-7 0,0 7-4 16,0-5-7-16,0-3-5 0,0 9-5 0,0-6-5 0,0 3-3 0,0-4-6 0,0 1-5 15,0 4-5-15,5-1-4 0,-5 2-2 0,0-2-3 0,0 3-3 0,8-3-2 0,-8 1-2 16,0 5-3-16,0 0-1 0,0 0-1 0,0 0-1 0,0 0-2 0,0 0-2 16,0 0-2-16,0 0-5 0,0 0-4 0,0 0-3 0,0 0-1 0,0 0-2 0,0 0 0 15,0 0-1-15,0 0-1 0,0 0-1 0,0 5 1 0,0-5-2 0,0 0 2 16,6 6 2-16,-6-6 3 0,0 0 3 0,0 0 7 0,0 0-1 15,0 0 0-15,0 0 1 0,0 0 0 0,0 0 2 0,0 0 0 0,0 0 4 0,0 3 0 0,0-3 2 16,0 0 2-16,0 0 3 0,0 0 2 0,0 0 5 0,0 0 2 0,0 0 4 16,0 0 4-16,0 0 3 0,0 0 5 0,0 0 3 0,0 0 3 0,0 0 2 15,0 0 2-15,0 0 0 0,0 0 2 0,0 0 0 0,0 0 0 0,0 0 0 16,0 0-1-16,0 0 0 0,0 0-3 0,0 0-1 0,0 0 0 16,0 0-2-16,0 0-1 0,0 0-8 0,0 0-5 0,0 0-10 0,0 0-9 0,0 0-12 0,0 0-13 15,0 0-17-15,0 0-19 0,0 0-24 0,0 0-31 0,0 0-65 0,0 0-81 16,0 0-65-16,0 0-57 0,0 0-18 0,0 0 3 0,0 0 17 0,0 0 19 0,0-9 28 15,0 0 26-15,-6 3 33 0,6-3 36 0,-8-6 41 0,3 5 47 0,-3-5 64 16,3-3 80-16</inkml:trace>
  <inkml:trace contextRef="#ctx0" brushRef="#br0" timeOffset="23526.45">12062 11089 74 0,'6'-6'139'0,"-1"-1"38"0,2-4 27 0,-7 1 27 0,9 0 24 0,-4-1 26 0,-5 2 23 0,6 5 26 0,-6-5 25 0,7-3 26 15,-7 3 24-15,0 4-54 0,0-5-100 0,5 1-47 0,-5 5-18 0,0-1-6 0,0-1 1 0,8 2-1 0,-8 4-4 0,0-6-1 0,0 6-4 0,0 0-2 0,0 0-7 0,0 0-6 0,-8-5-9 0,8 5-11 0,0 0-15 0,0 0-12 16,0 0-11-16,0 0-13 0,0 0-14 0,0 0-12 0,0 0-12 16,0 0-13-16,0 0-11 0,0 0-11 0,0 5-10 0,0-5-5 0,0 0-5 0,0 10 2 15,0 1 0-15,0-7 1 0,8 5 1 0,-8 1 6 0,0 4 4 0,8 2 5 0,-8-1 6 16,0-1 3-16,5 6 5 16,1-2 0-16,-6-3-1 0,7 11-1 0,-1-7-3 0,-6 0-2 0,8 5-3 0,-3-3-2 0,2 3-3 0,-7 0-4 0,6-5-2 15,0 6-4-15,1-1-3 0,-7 1-1 0,8-5-1 0,-3 5 0 0,3-7-1 0,-2 6 0 16,-6-3-3-16,5-2-1 0,2-1-1 0,1-2-1 0,-2-1-2 0,0 0 0 15,1 0 1-15,-2-6-1 0,3 0-1 0,0 1 3 0,-3-5-1 0,1 4 1 0,-1-2 4 16,2-7 2-16,2 4 4 0,-4-4 4 0,2 0 4 0,4-4 3 0,-2-3 4 16,-2 2 1-16,4 1 4 0,-3-1 4 0,5-5 3 15,-6 5 2-15,5-4 4 0,0-1 6 0,-4 1 1 0,5-6 5 0,-7 5 3 0,-1 1 4 0,11-6 3 0,-11 0 1 16,3 5 3-16,-3-4 0 0,0 4 3 0,4-5 0 0,-4 0-1 16,2 0 0-16,-1 2 0 0,-6 2-3 15,7-4-3-15,-7 2-4 0,6-8-4 0,-6 6-3 0,8 2-3 0,-8-8-3 0,-8 6-3 0,8-3-6 0,0 3-5 0,-6-4-6 16,6 4-5-16,-7-4-7 0,1 4-8 0,-1-5-6 0,2 6-5 0,-9 3-7 15,9-4-4-15,-3 6-8 0,3-1-5 0,-3 1-8 0,-5 4-5 0,7 1-9 16,6-2-8-16,-8 6-8 0,3 0-13 0,5 0-11 0,-8 0-8 0,8 6-9 16,0-2-10-16,-5 1-8 0,5 4-12 0,0-5-12 0,-7 11-14 0,7-3-17 0,0-3-18 15,-7 6-19-15,7-2-18 0,7 2-49 0,-7 0-56 16,0 0-63-16,7 0-58 0,-2 0-15 0,-5-2 5 0,8 2 21 0,-3 0 26 0,3-6 31 0,-8 1 32 0,6 1 39 16,-1-2 40-16,3-5 42 0,-8 2 46 0,8 0 61 0,-3-6 71 0</inkml:trace>
  <inkml:trace contextRef="#ctx0" brushRef="#br0" timeOffset="24362.84">13018 11299 90 0,'13'-4'157'0,"1"-7"44"0,-9 7 38 15,10-5 38-15,-10 3 36 0,3-4 38 0,-8 5 36 0,6 0 34 0,-6-5 33 0,0 6 30 0,0-5 29 0,0-3-63 0,0 9-113 0,0-8-56 0,0 7-25 0,0-5-17 0,0 3-11 0,0-3-14 0,0 3-19 0,0 2-17 0,-6-2-22 0,6 1-14 32,0 1-16-32,0-1-13 0,-8 1-9 0,8-2-14 0,-5 2-13 0,5 4-12 0,0-5-14 15,-7-1-10-15,7 6-10 0,-8 0-11 0,8-3-9 0,-5 3-8 0,5-7-8 16,-7 7-7-16,0 0-4 0,2 0-7 0,-3 0-3 0,3 0-4 0,-9 7-2 0,9-4-1 16,-11-3-1-16,11 11 0 0,-8-7 1 0,-1 2 2 0,7 3 0 0,-4 0 2 15,-2 1 3-15,-2 1 2 0,3 2 2 0,7-3-1 0,-10 4 1 0,10 2-3 16,-9-7-3-16,9 6-3 0,-3 0-2 0,1 0-2 0,1 0-3 0,0-2-2 15,-1 2 1-15,2 0-2 0,-3 0 0 0,8 0-1 0,-8-6 2 0,8 7-1 16,-5-3 2-16,5 2 3 0,0-1 3 0,0-4 1 0,0 5 3 0,0-6 3 0,0 3-1 16,0 0 4-16,5 0 2 0,-5-8 0 0,8 5 4 0,0 2 2 0,-8-7 3 15,5 5 4-15,2-3 3 0,-1 0 4 0,0-2 4 0,1-4 3 0,1 0 3 16,3 0 5-16,-3 0 7 0,5 0 7 0,-1-4 7 0,0-8 9 0,3 9 6 0,-2-7 8 16,5-1 4-16,-4 2 4 0,4-7 4 0,3 4 5 0,-7-4 2 0,4 2 2 15,1-2 5-15,-4-2 2 0,4-3 1 0,-6 2-2 0,6-1-5 0,-7 1-6 0,2 1-4 16,-1-7-6-16,1 4-1 0,-2-3-8 0,1 0 0 0,-7-1-5 0,2 1-7 15,-1-1-2-15,-2-3-4 0,-5 2-3 0,9 4-8 0,-9-9-1 0,0 7-2 0,0 0-5 16,0-6 0-16,0 5-3 0,-9-3-3 0,9 2-3 16,-5 2-4-16,5-5-2 0,-7 5-1 0,-1 0 0 0,2 3-1 0,6-3-1 0,-5 5 1 0,-3-1 0 15,3 1-1-15,5 4-3 0,-7 5-6 0,7 1-6 0,-7 0-3 0,7 3-7 16,0 0-5-16,0 6-3 0,0 0-7 0,0 0-1 0,-7 6-2 0,7 0-1 16,-6 3 1-16,6 4 0 0,0 8-2 0,-7-2 6 0,2 5 2 0,5 6 6 15,-9 0 7-15,9-2 3 0,-5 8 7 0,5-8 3 0,0 7 6 0,0-7 1 0,0 6 3 16,0-3 1-16,0-4-2 0,0 4 1 0,0-7 0 0,5 6-1 0,-5-6 0 15,0 1 1-15,9-1-3 0,-9 0 1 0,0 1 2 0,5-7 1 0,-5 3-2 16,7-2-1-16,-7 2 1 0,6-3-4 0,-6 1-2 0,7-4-2 0,0 6-3 0,0-8-5 16,-7 2-2-16,5-1-6 0,3-4-3 0,-3 5-3 0,1-6 0 0,9 3-1 15,-10-3-1-15,4-6 2 0,-4 4 1 0,0-2 3 0,8-1 4 0,-5-4 3 16,5-4 6-16,-7 4 7 0,7-5 5 0,0-5 7 0,0 4 4 16,-7-3 7-16,14-1 5 0,-6-4 2 0,-2-2 0 0,2 2 3 0,-1-1 0 0,0-4 1 15,6 0 4-15,-7-1 2 0,2 1 2 0,-1-6 2 0,-8 1 3 0,11 3 1 16,-5-3 2-16,2-1-2 0,0-2 2 0,-6 2 0 0,5-5 2 15,3 0 2-15,-10 8 0 0,3-9 2 0,-2 2-1 0,-1 4 2 0,3-3-2 0,0 2-3 0,-8-2-1 0,0 3 0 16,0 5-1-16,0-5 1 0,-8 7-3 0,8-1-2 0,-8-2-4 0,8 6-2 16,-5 6-6-16,5 0-8 0,-6-1-9 0,6 4-10 0,-8 6-11 0,8 0-7 15,-5 0-6-15,5 6-3 0,-8 9-3 0,1-7 0 0,2 12-1 0,-2 1-2 16,0 1-2-16,-6 5 3 0,8 1-1 0,-3 7 4 0,-3-1 4 16,4 0 7-16,-2 0 5 0,4 5 2 0,-2-5-3 0,7 1-4 0,-6-1-4 0,6 0-7 15,0-4-4-15,0-2-7 0,0 2-4 0,0-2-5 0,6-4-5 0,1 1-6 16,-2-5-3-16,4 5-8 0,-2-6-9 0,-2 1-8 0,1-1-9 0,7-4-12 0,0 0-13 15,-6 0-12-15,5-2-14 0,-5-2-17 0,6-1-18 0,-5-1-19 0,-2 1-21 16,-1-5-36-16,3-1-43 0,0-4-59 0,-3 5-66 0,-5-5-36 0,6-5-15 16,1 1 7-16,-7-1 23 0,0 1 28 0,0-8 33 0,0 3 36 0,0 0 37 0,-7-1 39 15,1 1 42-15,6-6 48 0,-5 0 56 0</inkml:trace>
  <inkml:trace contextRef="#ctx0" brushRef="#br0" timeOffset="24520.29">13461 11323 0 0,'-6'-9'2'0,"-8"3"113"0,2 2 78 0,-1-5 63 0,7 4 55 0,-7-1 48 0,6 2 45 0,1-2 40 0,-2 6 38 0,2-3 30 0,6 3 29 0,-7-6 17 0,7 6 20 0,0-6-89 0,0 6-146 0,0 0-91 15,0 0-60-15,0 0-46 0,0-4-38 0,0 4-28 0,7 0-24 0,-7 0-19 0,6-5-15 16,2 5-9-16,-2 0-10 0,1 0 1 16,-2-5 0-16,9 5 0 0,-1 0 0 0,-1 0 1 0,2-4-1 0,4 4-5 0,3 0-9 0,-2 0-18 0,1 0-28 0,-1 0-36 15,2 0-46-15,-2-6-69 0,7 6-83 0,-5 0-97 0,-5 0-99 0,5 0-43 16,-2 0-11-16,1 0 7 0,-6-4 14 0,4 4 22 0,-4-5 30 0,-7 1 40 0,-1-2 44 0,1 0 55 16,-1 3 60-16,1-3 73 0,-7-3 76 0</inkml:trace>
  <inkml:trace contextRef="#ctx0" brushRef="#br0" timeOffset="25025.64">13871 11554 0 0,'0'28'53'0,"0"2"165"0,0-11 92 0,8 2 58 0,-8-7 40 15,0-4 24-15,0-7 14 0,0-3 16 0,0-13 16 0,6-1 17 0,-6 2 20 0,7 8 18 16,-7-1 16-16,5 5-134 0,2-4-224 0,-7-2-104 0,7 6-46 0,-2-5-12 16,3 1 0-16,-1-1 11 0,-1 1 15 15,2-8 7-15,-3 8 2 0,0-5 1 0,3-2-3 0,5 2-6 0,-7-1-4 0,7-5-9 0,0 6-11 0,0-6-13 16,-5 6-14-16,10-7-14 0,-4 1-12 0,-1 2-11 15,8 2-15-15,-10-2-14 0,10-2-18 0,-3 4-21 0,3-2-22 0,-2 3-29 16,1-5-27-16,-1 4-33 0,2 2-34 0,2-1-49 0,-2 1-53 0,-1 0-57 0,-2-3-53 0,3 8-19 0,-3-5-1 16,3-2 20-16,-2 1 24 0,-6 1 35 0,8-1 37 0,-11 0 40 15,4 0 42-15,-1 1 44 0,1-1 46 0,-7 1 52 0,5-2 55 0,-6 1 71 0,2 1 12 0,-2 0 47 16,1-1 61-16,-2-1 50 0,3-2 42 0,-8 3 39 16,6-1 35-16,-1-4 34 0,-5 0 35 0,8 8 34 0,-8-8 36 0,0 3 32 0,0-3 30 0,0 6-30 0,0 0-67 15,0-7-50-15,0 7-39 0,0 0-20 0,0-1-13 0,-8 5-12 16,8-4-8-16,-5 3-12 0,5 2-13 0,-6-2-15 0,6 1-21 0,0 1-17 0,-8 4-16 0,8-5-19 15,0 5-19-15,0 0-20 0,-5-6-19 0,5 6-20 0,0 0-17 0,0 6-15 16,-7-6-9-16,7 5-11 0,-6-1-6 0,6 1-7 0,-8 1-1 0,8-2-1 16,-6 7 2-16,6-7 0 0,-7 5 2 0,7 1 6 0,-5 1 1 15,-2-1 4-15,7-1 3 0,-7 6 1 0,7-12 2 16,-7 12-1-16,7-3 1 0,-6-3-1 0,6 0-2 0,0 1 1 0,-7-1 1 0,7 6-3 0,0-4 1 0,0-1-1 0,0-1 2 16,0 0-2-16,7 7 0 15,-7-7 1-15,6 6 0 0,-6-6 1 0,7 6-1 0,0 0 2 0,0-5 2 0,-2 4 0 16,2 2 2-16,7-7-1 0,-8 6 1 0,6-2-1 0,2-1 1 0,-1 0 1 15,-8 4-2-15,11-2 2 0,-5 1 0 0,2-5-2 0,0 5 0 0,-6 0-1 0,7-6-2 16,-9 6-1-16,3 0 0 0,-3-6 1 0,0 1-2 16,-5-1-1-16,9 0-2 0,-9 3-3 0,5-3-2 0,-5 1-8 0,-5-5-7 0,5 5-11 0,0-7-14 0,-9 3-14 15,4 4-18-15,0-5-22 0,-3-1-23 0,3 1-29 0,-3 1-31 0,-5-2-36 16,7 1-35-16,-7-1-67 0,0-4-73 0,8 5-68 0,-11-5-59 0,3 0-10 0,2 0 9 0,-2-5 25 16,0 1 32-16,-1-1 35 0,7 1 41 0,2-2 44 0,-9 1 47 0,7-4 50 0,7 5 51 0,0-8 65 15,0 3 78-15</inkml:trace>
  <inkml:trace contextRef="#ctx0" brushRef="#br0" timeOffset="26289.17">14763 11201 0 0,'14'-9'88'0,"-1"3"124"0,-8 3 78 0,11-3 55 0,-11 2 42 0,9-1 40 0,-14-1 31 16,5 2 33-16,3-2 30 0,-1 6 28 0,-7-5 26 0,5 5 1 0,-5-4-14 0,7 4-116 0,-2-5-169 0,-5 5-94 0,0 0-46 0,0 0-26 0,7 0-12 0,-7 0-9 0,0 0-10 0,0 0-10 16,0 0-11-16,0 0-8 0,0 0-8 0,0 0-8 0,0 0-2 15,0 0-4-15,0 0-6 0,0 5-3 0,0-1-4 0,0 7-1 0,-7-7-4 0,7 7-1 16,0-7-1-16,0 5-1 0,-5 1 1 0,5 4 1 0,-7-2 2 0,7-3-2 15,-5 1-2-15,5-1-2 16,0 0-2-16,-7 6-3 0,7-5-3 0,-8 1-4 0,8-2-1 16,0 1-6-16,0-4-1 0,0 3-4 0,0 0-3 0,0-3-2 0,0 3-2 15,8-5-2-15,-8 7 1 0,7-7-2 0,-2 1 2 0,2 1 0 0,-2-6 2 16,10 4 4-16,-2-4 1 0,-2 0 2 0,5 0 2 0,-5 0 2 0,10-4 1 0,-3-2 2 16,-5 1 2-16,7-5 2 0,7 5 1 0,-8-4 1 0,1-1 2 0,-1-5 0 15,0 6 4-15,1-6-1 0,-1 0 4 0,-6 5 2 0,6-5 6 0,-4-3 4 16,-4 3 5-16,2-1 4 0,-6 2 4 0,0 1 2 0,0 3 2 0,-1-5 2 0,-6 0 4 15,7 0 0-15,-7 0 2 0,0 0 0 0,-7 0-2 0,7 8-3 0,-6-8-5 16,6-1-5-16,-14 5-8 0,7 2-5 0,2-4-8 0,-8 1-5 0,-1 9-7 16,2-8-7-16,-2 11-6 0,1-4-5 0,-6 4-5 0,6 0-3 0,-8 4-5 0,3 1 0 15,-3 1 1-15,10 4 0 0,-9-1 1 0,0 6 1 0,8-1 3 0,-2 2 4 16,-4-1 0-16,2 3 3 0,11-2 0 0,-8 2-2 0,8 1-2 0,-4 2 1 16,2-3-2-16,2 3 2 0,-1-6-2 0,-2 4-1 0,8-1-1 0,0 3-1 15,0-6 0-15,0 4 0 0,0-4-1 0,0 4 2 0,8-5 3 0,-8 1 2 0,6 1 4 16,-1 2 1-16,11-3 3 0,-11 0 2 0,8 0 3 0,1-2 4 0,-2 2 3 15,1-6 2-15,1 7 3 0,4-7 2 0,-4 2 2 0,6-1 2 0,-1-1-1 0,0 1 5 16,1-5 0-16,-1-1 1 0,2 1-1 0,-3-5 4 0,1 0 0 16,2 0 1-16,-8-5 1 0,6 1 2 0,1-1-1 0,-1 1 3 0,-6-8-2 0,8 3 4 15,-10 0 1-15,2-6 0 0,0-1 3 0,1 4 0 0,-2-4 1 0,1 2 0 16,-5-2 2-16,3-2-1 0,-4 3 3 0,2-4-2 0,-4 4 0 0,1-5 3 16,1 1 1-16,-7-2 0 0,5 8-1 0,4-8-1 0,-9 2 1 0,7-1-6 0,-7 1-4 15,5-1-2-15,-5 1-5 0,6 0-3 0,-6-1-2 0,5 1-2 0,-5-2-5 16,8 6-3-16,-8 2-5 0,8-2-6 0,-8 0-3 0,5 6-6 0,-5 3-2 15,0-3-4-15,7 5-2 0,-7-1-2 0,0 5-4 0,0 0-3 0,0 0 0 16,0 0 2-16,0 0 2 0,0 5 4 0,0-1 6 0,0 5 4 0,0 0 5 16,7 2 3-16,-7 5 4 0,0-1 6 0,0-2 3 0,5 1 5 0,-5 7 6 0,0-2 1 15,7 0 2-15,-7 2 0 0,0-8-1 0,8 7-4 0,-8-5-4 0,0 4-2 16,0-4 0-16,5 0-3 0,-5 0 0 0,0-2-2 0,8-1 1 0,-8-3-1 0,0 6-2 16,6-11 1-16,-6 5-2 0,0 2 2 0,0-2-3 0,5-3 2 0,-5-2 1 15,0 2-1-15,0-3 2 0,8-3 0 0,-8 0 1 0,0 6 2 0,0-6 2 16,0 0 3-16,0 0 6 0,0 0 2 0,7 0 4 0,-7 0 2 0,0 0 5 0,0-6 1 15,6 6 0-15,-6-3 3 0,6-3-2 0,1 2 0 0,-7-2 0 0,5-3-3 16,3-2-1-16,0 7-3 0,-8-5-3 0,5-3-2 0,1 3-3 0,-1 0-5 16,2-1-5-16,2 1-3 0,-4-6-1 0,2 6-3 0,-1-7-2 0,8 6 1 15,-7-4-5-15,-2 5-2 0,9-6-1 0,-9 4-5 0,3 1-1 0,4 1-1 16,-5 5-2-16,0-7-3 0,-1 7 1 0,1-2-2 0,-1 6-3 0,1-5 0 16,-1 5 0-16,-6 5 0 0,5 1 5 0,3-2 2 0,-8 2 2 0,8-1 5 0,-3 5 0 15,-5-1 1-15,8 6 4 0,-3-6 1 0,-5 6 2 0,5-1 3 0,4 0 4 16,-4 1 3-16,2 1-1 0,-7-2 2 0,6 2-2 0,2-4 1 0,-2 4-1 0,1-2 1 15,-2 1-1-15,3-5 1 0,3 5 1 0,-3-6 1 0,-1 1 1 0,-2-5 3 16,9 4-1-16,-9-3 2 0,8-2 2 0,-5 2 0 0,-2-1 1 0,7-5 2 16,-5 4-2-16,5-4 1 0,-1 0 2 0,-5-4 0 0,5 4 0 0,-4-5 1 15,4-1 0-15,0 2 2 0,-5-2 1 0,7-3 4 0,-8 4 0 0,1-5 3 0,-2 5 5 16,4-5 3-16,3 1 6 0,-6-1 1 0,-6 1 3 0,5-2 4 0,3 2 0 16,-8-1 1-16,8 1-3 0,-8 0-1 0,0-3-1 0,5-1-4 0,-5 2-5 15,0 1-1-15,0-5-5 0,0 6-1 0,0 0-9 16,7-1-3-16,-7 1-4 0,0-3-4 0,0 9-1 0,0-3-3 0,-7 1-4 15,7 1-5-15,0 4-5 0,0 0-2 0,0 0-9 0,-5 0-3 0,5 0-5 0,-8 4 0 16,0 1-3-16,3 1 0 0,-1 3-1 0,-1 1 1 0,2-1-1 0,-9 1 3 16,7 4-1-16,1 1 3 0,-8 1 5 0,7-2 0 0,2 2 5 0,-2 2 3 0,0-3 2 15,2 0 0-15,-3 0 1 0,8-2-3 0,-7 2 1 0,7 0-2 0,0 0-2 0,0 0 1 16,0-2-1-16,0 2 3 0,0-6-1 0,0 7 1 0,0-7 1 0,7 2 2 0,-7-1 0 16,8-7 2-16,-8 9 3 0,5-8 0 0,-5 1 4 0,7-1 4 0,0-4 2 15,-2 0 4-15,2 0-1 0,2 0 6 0,-4-4 2 0,8-1 2 0,-8-5 4 0,9 4 5 16,-7-3 3-16,4-6 5 0,5 2 6 0,-4-2 0 0,0 0 4 15,-4-4 0-15,4-2 1 0,2-3 1 0,-1 6-1 0,0-7 1 0,-2 1-1 0,4-6 0 16,-9 6-1-16,7-7-3 0,-8 3-2 0,11-7-3 0,-11 7-1 0,1-6-1 16,-6 3-2-16,7-2 0 0,-7-3-3 0,0 2-29 0,0 1 0 0,0-1 0 15,0 1 0-15,-7-3 0 0,1-4 0 0,6 6 0 0,-5 1 0 0,-3-7 0 0,-5 7 0 16,13 3 0-16,-13 2 0 0,13 2 0 0,-6 3 0 0,-2 2 0 16,1 6 0-16,7 6 0 0,-5 0 0 0,5 3 0 0,0 2 0 0,0 4 0 15,0 0 0-15,-6 4 0 0,6 7 0 16,-6 2 0-16,-1 2 0 0,7 6-9 0,-8 2-27 0,3 6 2 0,-3 1 3 15,2 4 8-15,1 5 5 0,5-5 9 0,-7 6 7 0,7-7 5 0,-8 1 2 0,8 7-1 0,0-13 1 0,8 6-1 0,-8 2 0 16,7-8-1-16,-7 2-1 0,5-2-1 0,1 2 2 16,2 0 0-16,-3-5 1 0,3-1-1 0,5 4 1 0,-7-4-1 0,-1-3-4 0,10 3-5 0,-9 1-7 15,7-6-9-15,-8 5-10 0,3-3-13 0,5-8-14 0,-7 7-15 0,1-1-16 0,-2 1-25 16,4-4-23-16,-2-4-27 0,-2 4-28 0,1-1-35 16,2 0-35-16,-3-6-45 0,-5 1-47 0,8-1-90 0,-3 2-104 0,2-7-36 0,0 1 0 15,-7-5 19-15,5 0 29 0,3 0 37 0,-1-5 42 0,-2 1 43 0,4-7 47 0,-4 2 50 0,0-10 53 16,-5 4 61-16,8-9 64 0</inkml:trace>
  <inkml:trace contextRef="#ctx0" brushRef="#br0" timeOffset="27317.21">16992 10914 0 0,'0'-5'20'0,"0"-1"63"0,0-4 33 0,-9 5 26 15,9 1 20-15,0-1 21 0,0-5 20 0,-5 10 13 0,5-9 13 0,0 4 12 0,0 1 9 0,0-2-16 0,0 0-28 0,5 2-46 0,-5-1-54 0,0-1-28 0,9 3-17 0,-9-3-10 0,0 2-14 0,0-1-7 0,7 5-6 0,-7-4-4 16,0 4 2-16,0 0 2 0,0-5 4 0,0 5 5 0,0 0 5 0,0 0 2 16,0 0 4-16,0 0-1 0,0 0-1 0,0-7-2 0,0 7-3 0,0 0-3 15,-7-3-5-15,7 3-4 0,-9 0-5 0,9 0-5 0,-5 0-3 0,-1 0-2 16,6 0-1-16,-7 0 1 0,2 0 2 0,5 0 0 0,-9 0 8 0,4 0 3 15,5 0 8-15,-7 0 7 0,7 0 8 0,0 0 6 0,0 0 7 0,0 0 5 0,-6 0 6 16,6 0 5-16,0 0 4 0,0 0 1 0,0 0 4 0,0 0 2 0,0 0 7 16,0 0 4-16,0 0 4 0,0 0 4 0,0 0 5 0,0 0 4 0,0 0 4 0,-5-6 6 15,5 6 2-15,0 0 5 0,0 0-1 0,0 0 3 0,0 0 1 0,0-5-1 16,0 5-1-16,0 0-1 0,-8 0-3 0,8 0-3 0,0 0-4 0,0 0-8 16,0 0-6-16,-8-4-10 0,8 4-8 0,0 0-10 0,-5 0-9 0,5 0-11 15,-7 0-8-15,7 0-12 0,-6 0-10 0,0 4-7 0,-1-4-5 0,-1 5-7 16,3 1-2-16,-1-3-3 0,-2 9-3 0,-5-8 0 0,6 5-2 0,-5 0 0 15,0 2 0-15,4 5 0 0,-5-3 2 0,2 2-1 0,3-1 2 0,-5 2-1 0,0 3 1 16,8 1-2-16,-11-1 0 0,11 0-1 0,-9 2-1 0,9-3 0 0,-3 6 0 0,3 3-2 16,-2-5 1-16,0 4-3 0,2-3-1 0,5 3 1 0,-8 2-1 0,8-3 0 15,0-1-3-15,0 6 0 0,0-6-1 0,0 1 1 0,0 3-2 0,0-2-4 16,8-3-7-16,-8 6-11 0,5-4-11 0,2-1-18 0,0 1-14 0,-2-1-19 16,3 1-20-16,-3-5-20 0,9-2-22 0,-9 7-23 0,11-10-21 0,-4 4-23 0,-1 2-25 15,5-8-55-15,-5 1-65 0,10 2-66 0,-9-1-64 0,0-6-12 0,8 7 13 0,-1-7 22 16,2 0 32-16,-3-3 36 0,-2-1 34 0,2-1 39 0,1 1 38 0,-6-5 42 15,8 0 45-15,-9 0 61 0,8-5 70 0</inkml:trace>
  <inkml:trace contextRef="#ctx0" brushRef="#br0" timeOffset="27980.34">17473 11055 0 0,'0'-6'25'0,"0"2"118"0,6-1 65 0,-6-1 49 0,0-3 41 0,0 5 38 0,0-5 41 0,0 4 38 0,0-5 36 0,-6 4 36 0,6-3 34 16,-6 3 22-16,6-3 16 0,-7 9-79 0,7-4-135 0,-5-1-66 0,5-1-36 0,-9 6-22 0,9-4-17 0,0 4-22 0,0 0-26 0,0 0-22 0,0 0-28 0,0 0-22 0,0 0-25 0,0 0-16 0,0 0-16 0,-5 0-13 15,5 4-10-15,0 7-9 0,0-7-5 0,-7 5-4 0,7 6-1 0,0-6 2 0,-6 12 3 16,1-8 5-16,5 8 5 0,-8 0 7 0,8 1 3 0,-8-1 2 15,3 3 3-15,5 1-2 0,-7 3-3 0,1-2-1 0,0-3-3 0,6 6-1 0,-8-4-3 16,1 5-2-16,2-6-3 0,5 6-3 0,-6-7-4 0,6 6-6 0,-8-4-4 0,8-1-6 16,0 1-6-16,-5-1-7 0,5 1-5 0,0-5-4 0,0-2-6 0,0 2-2 15,5-5-6-15,-5-1 2 0,0 2-4 0,0-1 0 0,8-6 3 0,-8 0 3 16,0-3 7-16,0 4 5 0,6-5 10 0,-6-1 12 0,0-4 10 0,0 0 13 16,0 0 13-16,0 0 11 0,0 0 11 0,0 0 11 0,0 0 11 0,0 0 5 15,0 0 6-15,0-4 5 16,0 4 3-16,0-5 2 0,0-2 3 0,0-2-1 0,0 0 0 0,-6 3-2 0,6-7-3 0,0 2-2 0,-8-4-6 0,8 2-5 0,-5-2-5 15,5-6-4-15,-8 2-3 0,3 1 1 0,5-3-3 0,-7-3-1 0,0-1-4 16,0 1-4-16,7-1-4 0,-6 1-4 16,-1 0-7-16,7-1-2 0,-6-5-8 0,6 6-4 0,-7-4 0 0,7 3-3 0,0 1-2 0,0-6-4 0,0 6-4 0,0-6-2 15,0 7-6-15,0-3-1 0,0 7-5 0,0 1-1 0,7-3-3 0,-7 6 0 16,6-3-1-16,-6 8 0 0,7-5 0 0,-1 5-3 16,-6 1 0-16,7-2 2 0,0 7-2 0,0-7 3 0,-2 7 0 0,8-1 4 0,-5-5 1 0,3 6 2 15,4-1-1-15,-3-1 2 0,8 3 2 0,-1-4 1 0,-7 7 2 0,9-5 4 16,6 1 1-16,-8 4 1 0,1 0 3 0,4 0-1 0,-3 0 4 0,-3 0-1 0,3 0 2 15,-1 0 0-15,-2 4 0 0,3 1 2 0,-9-5 0 0,2 7 1 0,-8-4 1 16,6 8 1-16,-4-7 0 0,-2 6 1 0,-1-5 5 0,-5 4 2 0,8 1 2 0,-8 1 5 16,0 2 2-16,0-3 2 0,-8 4 3 0,3 2 2 0,-1-1 0 0,-2-1 0 15,-4 6 0-15,6-6-1 0,-8 5-3 0,-6-4-5 0,7 6-2 0,-5-3-8 16,-2 3-7-16,-1-8-9 0,3 8-12 0,-3-6-12 0,2-2-10 0,7 2-11 16,-8 0-8-16,0 0-12 0,7-5-10 0,0 4-10 0,8-4-12 0,-9-1-9 0,7-3-11 15,1 3-9 1,1-3-3-16,-3 3-6 0,0-5 0 0,8 1-1 0,0 1-3 0,-5-6-1 0,5 4-5 0,0-4-3 0,0 0-5 0,0 0-7 0,0 0-8 15,0 0-9-15,0 0-15 0,0 0-28 0,0-4-38 0,5-2-45 0,3 1-46 16,0 1-38-16,-8-1-33 0,11 1-2 16,-4-2 12-16,-2-3 24 0,9 0 24 0,-7-3 31 0,5 3 32 0,3 0 37 0,-3-7 36 0,0 7 49 0,3-6 48 0,-3-4 53 0,8 4 67 15</inkml:trace>
  <inkml:trace contextRef="#ctx0" brushRef="#br0" timeOffset="28375.76">17923 11079 0 0,'6'4'19'0,"1"7"141"0,-1-7 82 0,2 1 60 0,-8 2 47 0,5-7 35 0,2 3 28 0,-1-3 25 0,0 0 26 0,1 0 25 0,1-3 26 0,-3 3 29 0,-5-7 31 0,0 7-95 0,6 0-163 0,-6 0-88 0,0 0-48 0,0 0-21 0,0 0-14 15,0 0-6-15,-6-5 0 0,6 5-10 0,0 0-6 0,0 0-13 0,-5 0-15 0,5-4-17 16,-8 4-18-16,8 0-21 0,-7 4-17 0,1-4-20 0,0 0-15 0,-1 5-9 16,2 2-11-16,-3-4-3 0,-5 3-1 0,7-1 1 0,1 5 2 0,-11-6 4 15,11 5 5-15,-3 2 1 0,-2-1 4 0,1-1 2 0,2 0 3 0,2 6 2 16,-3-6 0-16,-3 7 2 0,3-7 0 0,3 6-2 0,-2-6 2 0,0 6-2 15,7 1-2-15,-7-7 0 0,1 6-3 0,6-6-1 0,-7 6-2 0,7-5-2 0,0 4-2 16,0-4 3-16,7 1 0 0,-7-1-1 0,6-1 3 0,1 0 3 0,-7-3 1 0,14 3 6 16,-9 0 3-16,3-3 3 0,3-2 4 0,2 2 4 0,3-1 2 0,-6-5 5 15,3 0 0-15,3 0 5 0,2 0 2 0,-4 0 1 0,4-5 3 0,-5-1 2 16,6 2 5-16,1-2 5 0,0-3 3 0,-8 0 9 0,9-2 7 0,-10 7 8 16,5-5 8-16,2-1 7 0,-13-1 5 0,11 1 1 0,-11 1 3 0,9 0-1 15,-14-6-3-15,5 6-3 0,3-7-6 0,-8 2-9 0,0-2-6 0,0 1-12 16,-8-3-14-16,3 3-16 0,5-4-20 0,-14-2-18 0,9 3-17 0,-11-3-16 15,11 2-13-15,-8 4-12 0,-1-4-12 0,-4 4-12 0,5 1-9 0,0 4-10 0,0 0-14 16,-8-1-10-16,8 8-12 0,2-3-16 0,3 2-19 0,-5-1-22 0,0 5-22 16,8 5-44-16,-3-5-48 0,-5 4-71 0,7 5-79 0,1-3-29 0,-3-1-7 0,0 5 14 15,8 0 21-15,-5-5 30 0,-3 4 33 0,3-5 40 0,5 7 44 0,-5-7 47 16,5 1 49-16,0-5 58 0,0 7 64 0</inkml:trace>
  <inkml:trace contextRef="#ctx0" brushRef="#br0" timeOffset="28612.16">18158 10967 0 0,'13'-4'36'0,"-1"-1"154"0,-5-1 87 0,-2-4 63 16,10 5 52-16,-10-4 44 0,3-1 42 0,-2 1 39 0,-1 0 36 0,3-7 32 16,0 1 29-16,-3 6 27 0,8-6 23 0,-8 5-124 0,4-4-207 0,-2 4-109 15,4 1-55-15,-4-3-36 0,-1 3-20 0,2 4-19 0,-3 1-21 0,2-2-13 0,-1 1-18 16,-6 5-5-16,6-4-9 0,2 8-1 0,-1-4 1 0,-2 5 2 0,-5 1-2 16,9 3 0-16,-4 0 3 0,0 7-2 0,3-1 3 0,-3-1 1 0,3 6-1 15,5-2 0-15,-13 9-1 0,6-9-3 0,1 6-2 0,-1 1-1 0,1-1-9 16,-7 6-3-16,0-2-6 0,0 2-8 0,0 1-12 0,0 2-11 0,0 1-12 15,-7-1-14-15,1 2-12 0,-7 0-16 0,0-1-16 0,0 5-24 0,0 1-26 0,-6-7-28 16,-2 6-36-16,-5 1-40 0,2-6-45 0,-4 5-78 0,1-5-93 0,-5-1-66 16,1 1-53-16,-1-3-8 0,-2-2 14 0,2-4 27 0,6-1 32 0,-8 1 42 0,2-7 42 15,1-3 49-15,4 1 50 0,-7-2 58 0,3-10 59 0,-1 2 77 0,-2-2 87 16</inkml:trace>
  <inkml:trace contextRef="#ctx0" brushRef="#br0" timeOffset="30800.29">18835 8925 0 0,'0'0'21'0,"0"0"135"0,-7 0 73 0,0 0 50 0,2-4 37 0,5-1 33 0,-8-5 30 0,0 4 26 0,3-3 23 0,-1 4 21 0,6-5 17 0,-5 7 12 0,5-3 10 0,0 0-112 0,0-3-186 0,0 3-89 0,5 2-51 0,-5-1-22 15,6-1-14-15,-1 3-11 0,3-1-10 0,0-7-8 0,4 7-9 0,-5-8-2 0,6 8-1 16,-1-6 3-16,7 6 1 0,-3-6 6 0,2 1 2 0,-4-2 6 0,4 1 6 0,8 5 9 15,-7-5 7-15,7 1 5 0,-5 0 9 0,5 3 5 0,1-4 6 16,-3 5 3-16,2 1 6 0,0-7 5 0,8 7 3 0,-3 0 5 0,1-1 3 0,3 0 0 16,2 1 0-16,2-2-1 0,0 0-3 0,9 2 0 0,-4-1-4 0,7-1-2 15,-3 3-6-15,9-7-2 0,-4 1-2 0,5 3-4 0,0-4-2 0,8 0-3 0,-1 0-3 16,6-3 0-16,3 1-3 0,-3 3-4 0,6-6-3 0,1 2-5 0,1 2-2 16,0 1 0-16,4-4 2 0,1 4-2 0,3 1 1 0,-4 0 2 0,2-3-1 0,7 3 5 15,0 3 1-15,-10-3 3 0,10 5 0 0,-6-5-1 0,4 3 3 0,-5 0-1 16,6 3 1-16,-1-9 2 0,2 9 1 0,-7-3 1 0,7 1 2 0,0-3-1 15,-9 3-1-15,8-5-1 0,0 4-4 0,-6-3-1 0,5-2 3 0,-3 2-3 16,3-1 1-16,-7 1 2 0,9-1-3 0,-7-5-2 0,7 0 2 0,-8 6-2 16,8-6-2-16,-2 0 1 0,-3 2-3 0,3-2 0 0,-7 0-2 0,9 0-2 15,-7 0-1-15,0 0-1 0,-2 5 1 0,-4-4-2 0,1 4-2 0,-2-5-3 0,-1 5-2 16,-11 1-4-16,5 0-2 0,-6 3 0 0,-7-3-1 0,1 3 2 0,-7-3-1 16,0 3-2-16,-6 2 1 0,-7-1-2 0,0-1-1 0,-7 3 0 0,-6-1 1 0,-7-2 3 15,2 6 2-15,-8-5 4 0,0 5 7 0,0 0 4 0,-13 0 9 0,6 0 6 16,-6 0 2-16,0 0 1 0,0 0-1 0,0 0-1 0,0 0-1 0,0 0-4 15,0 0-3-15,0-4-2 0,0 4-7 0,0 0-6 0,0 0-11 0,0 0-10 16,0 0-11-16,0 0-7 0,0 0-7 0,0 0-6 0,0 0-8 0,0 0-7 0,0 0-13 16,0 0-11-16,0 0-14 0,0 0-14 0,0 0-15 0,0 0-17 0,0 0-16 15,0 0-22-15,0 0-19 0,0 0-20 0,0 0-20 0,0 0-15 0,0 0-16 16,0 0-36-16,0 0-45 0,0 0-56 0,0 0-53 0,-6 4-10 0,6-4 13 0,0 5 24 16,0-5 30-16,-7 0 34 0,7 0 35 0,-6-5 38 0,-2 1 35 0,3-2 36 15,-8 0 40-15,7-3 53 0,-9 0 62 0</inkml:trace>
  <inkml:trace contextRef="#ctx0" brushRef="#br0" timeOffset="31149.3">24519 7683 59 0,'-12'0'193'0,"6"7"89"0,-8-2 63 0,2-5 48 0,6-5 38 0,-7-2 34 0,0 7 33 0,5-9 26 0,2 4 19 0,1-5 17 0,-3 7 12 0,1-3-62 0,7-3-102 0,0 3-129 0,7 2-141 0,-7-2-76 0,8 1-40 0,-8 1-21 0,5 4-13 0,1-5-11 0,2 1-15 16,-3-2-3-16,3 1-2 0,-3 1 4 0,3 4 8 0,-8-5 4 0,6 5 5 15,-1 0 5-15,2 0 3 0,1 5 4 0,-2-5 8 0,0 4 6 16,6-4 6-16,-5 5 6 0,7 1 3 0,-1 3 4 0,1-5 0 0,-2 7 3 0,-1-1-1 0,10-1 1 16,-7 0-2-16,6 1 2 0,-1 4-4 15,2 2-3-15,-3-7-2 0,1 6-3 0,-1 0-3 0,3 0-2 0,-2 0-1 0,1-2-2 0,-1 8-1 0,2-6-2 16,-10-6-1-16,4 7 1 0,-1-2 2 0,-4-4 5 0,4 3 5 0,-7-2 3 0,-1-1 5 16,1-1 7-16,-7 0 3 0,7 1 8 0,-7 0 4 0,0 0 3 0,0 0 4 15,-7 1 3-15,0-4 0 0,1 4-1 0,-1 5-1 0,1-1-3 0,-7-2-7 0,0 1-4 16,0 7-5-16,-6-7-6 0,-2 6-6 0,8-1-8 0,-5 0-4 0,-2 1-11 15,-8 1-11-15,10-3-14 0,-1 1-12 0,1-4-13 16,-3 4-13-16,2 2-16 0,4-6-12 0,-4-2-15 0,6 7-14 0,0-4-17 0,7-3-17 0,-6 1-18 0,3 1-20 16,-3 1-12-16,12-2-12 0,-6 1-12 0,1-5-17 0,5 5-26 0,0-2-35 15,0 2-40-15,5 0-42 0,-5 0-22 0,13 0-14 0,-8-6 13 0,4 7 20 0,3-7 28 16,-1 0 31-16,5 1 32 0,3 0 32 0,-6-6 37 0,6 2 38 0,1 0 45 16,-1-6 49-16</inkml:trace>
  <inkml:trace contextRef="#ctx0" brushRef="#br0" timeOffset="31985.81">26168 7138 25 0,'0'-15'53'0,"-7"0"8"0,7 6 2 0,0-7 5 0,0 2 7 0,0-1 13 0,0 2 16 0,0 1 17 0,0-3 17 0,7 2 6 0,-7 4 2 0,0-3-9 0,0 3-11 0,0 0 5 0,0-1 17 0,0 1 21 0,0-2 24 0,-7 1 15 15,7 1 9-15,-7-2 1 0,7 7-5 0,-5-5-3 0,-3 0-5 0,3-3-9 0,-1 8-12 0,-2-7-15 0,-4 2-14 0,4 0-13 16,-4 5-14-16,5-8-8 0,-7 3-9 0,2 3-5 0,-1-3-7 0,-1 5-6 16,2-1-8-1,0 1-7-15,-3-2-6 0,4 0-8 0,3 3-5 0,-5 3-5 0,0-6-5 0,7 6-7 0,-6 0-6 0,4 0-7 0,2 0-8 0,-1 0-5 16,1 0-7-16,1 6-1 0,-2-3-2 0,-2 3 1 0,9 0 2 0,-12 3 0 16,12 1 5-16,-11-1 3 0,2 6 3 0,2 4 5 0,-4 1 3 0,-2-1 6 0,0 0 2 15,6 7 3-15,-13 2-1 0,13-4-1 0,-12 10 0 0,6-3-2 0,0-2-5 16,0 5-4-16,-1 0-3 0,2 5-4 0,-1 1-6 0,-1-1-2 0,2-5-5 0,0 9-1 15,-3-4-3-15,1 1 1 0,4-1-1 16,-3 4 0-16,5-3 0 0,2 5-1 0,-7-8 0 0,6 2 1 0,1 6-1 0,-2-5-1 0,3 3-3 0,5 0 1 31,-7 2-2-31,7-2 2 0,0 2-1 0,0-2 0 0,0 6-1 0,0 0 1 16,7-4 0-16,-7 3 1 0,13 1-1 0,-7 0 2 0,1 0 1 0,-1-4 1 0,7 4 2 16,0 0 0-16,0-7-1 0,6 7-1 0,2-6 1 0,-3 6 1 0,3 2-1 15,-3-3 2-15,9 1-1 0,-6 0 0 0,10 0 0 0,-4-1 0 0,-1 1-1 16,6 0 2-16,2-6 2 0,-2 6 1 0,-1-8 3 0,9 2-1 0,-1-4 2 0,1-1 0 15,-1-2-1-15,-2-3-2 0,10 1 3 0,-2-4 1 0,1-5 0 0,-2-1 4 16,11 0 4-16,-4-5-1 0,0-4 2 0,2 0 5 0,-2 0 4 0,9-6 3 16,-10-3 3-16,10-2 3 0,-1 2 4 0,-7-6 2 0,7-6 3 0,1 6 0 15,-3-4 3-15,1-2-2 0,8-3-2 0,-8 0-1 0,0-3-3 0,8 0-4 0,-8-4-4 16,2 1-4-16,4-6-4 0,-4 3-3 0,3-1-3 0,-4-6-2 0,6 1-2 0,-7 0-4 16,8-6-2-16,-6 0-2 0,-4 2-2 0,12-8-2 0,-10 2 2 0,0-3 1 15,-5-4 5-15,5-2 1 0,-6 3 6 0,6-9 2 0,-5 7 5 0,-9-7 0 16,9 0 2-16,-7-2 1 0,-7 8 5 0,0-6 1 0,-7 0 5 15,1 1 3-15,-6 5 5 0,-8-6 5 0,-6 0 0 0,0-1 1 0,-7 1-5 0,1 0-4 16,-7 0-5-16,-7-5-4 0,-7 1-4 0,1-1-3 0,3 0-3 0,-19 1-4 16,10-7-10-16,-13 8-7 0,1-3-5 0,-9 3-8 0,0-2-7 0,-4-1-6 0,-11 3 0 15,5-3-2-15,-3 1 3 0,-5 1-3 0,-7-1 0 0,-1 5-1 0,2-5 0 16,-7 11 2-16,3-6 4 0,-3 6 0 0,-6-2 0 0,4 6 0 0,2 4-1 0,-6 2-1 16,4 3-1-16,-4 2 0 0,6-2 1 0,-8 6 0 0,8 3 1 0,0-2 0 15,5 2 1-15,-8 7-5 0,11-1-2 0,-3 6-4 0,8-1-2 0,-7 4-3 16,12 2-1-16,-5-1-7 0,6 10-5 0,1-1-8 0,4 2-14 0,2 4-10 15,-1 4-9-15,7 1-16 0,0 4-14 0,0 0-15 0,7 1-17 0,-1 5-18 16,1-1-19-16,5 6-20 0,1-2-17 0,7 2-33 0,-1 4-36 0,-7 0-54 0,8 2-55 16,7-2-38-16,-8 4-29 0,8 0 2 0,-4-2 18 0,5 3 27 0,-2-5 31 15,0-4 36-15,6 3 37 0,1-4 36 0,0-5 39 0,6 0 48 0,-7-3 51 0,7 3 60 16,0-8 72-16</inkml:trace>
  <inkml:trace contextRef="#ctx0" brushRef="#br0" timeOffset="32285.81">26525 7948 0 0,'-5'0'28'0,"-2"0"146"0,7 0 84 16,0 0 56-16,0-6 43 0,-6 2 32 0,6-6 27 0,6 6 24 0,15-6 20 0,-9 5 22 0,-1-4 21 0,-3 3 24 0,-8-4 25 0,8 5-110 0,-8 1-183 0,5-5-91 0,-5 3-47 0,7 2-19 0,-7-1-5 0,0 5-2 0,6-6 0 15,-6 3 1-15,6 3-3 0,-6 0-3 0,0 0-6 0,0 0-8 0,0 0-8 0,0 0-9 0,0 0-9 0,0 3-9 16,0 3-8-16,0-1-8 0,0-1-9 0,0 5-4 0,-6 1-1 16,6 1-4-16,0 4-1 0,0-2-7 0,0 2-6 0,0 0-17 0,0 6-20 0,0-3-27 15,0 7-32-15,-6-1-37 0,6 1-37 0,0-1-46 0,6 6-50 0,-6-2-107 16,0 2-125-16,0-2-54 0,6 2-15 0,-6 0 9 0,8-1 19 16,-8 0 33-16,7-4 37 0,-7-1 44 0,0-3 46 0,0-3 52 0,0 1 53 0,0-3 59 0,0-2 64 0</inkml:trace>
  <inkml:trace contextRef="#ctx0" brushRef="#br0" timeOffset="36416.17">26773 5076 9 0,'-6'0'56'16,"1"-4"28"-16,-2 4 28 0,-2 0 28 0,4-6 30 0,0 3 32 0,-3 3 26 0,3-6 29 0,-3 6 25 0,0-6 11 0,3 3 2 0,-1 3-10 0,-1-6-15 0,7 6-11 0,-6-6-11 0,-2 6-14 0,3-4-11 0,5-1-17 0,0 5-17 0,-7-6-15 0,7 6-14 16,0 0-7-16,0-3-8 0,0 3-4 0,0 0-2 0,0 0-8 15,0 0-6-15,0 0-6 0,0-4-6 0,0 4-8 0,0 0-7 0,0-6-6 0,0 6-8 0,0 0-8 16,0-6-10-16,0 6-10 0,0 0-15 0,0-3-14 0,0 3-15 0,0 0-15 16,0 0-15-16,0 0-10 0,0 0-9 0,0 0-7 0,0 0-3 0,7 0-5 15,-2 3-2-15,-5-3 3 0,8 6-2 0,-2 0 5 0,1-2 4 0,-1 5 6 16,-1 0 7-16,3 3 6 0,5 3 11 0,-5-2 5 0,2 1 6 0,6 7 4 0,-11-7 4 15,9 6 0-15,-1 5 1 0,-8-7-3 0,9 6 1 0,-9 1-2 0,3-1-2 0,4 1-4 16,-3 4 0-16,-4-4-6 0,0 5-4 0,3-6-5 0,-8 0-7 0,5 1-4 16,3-1-4-16,-8-4-4 0,6 4 1 0,-6-6-2 0,0-2 1 0,0 4 3 15,7-5 3-15,-7-2 2 0,0-2 5 0,0-1 5 16,0-1 8-16,0-4 9 0,-7-1 7 0,7 2 13 0,0-6 10 0,0 4 10 16,0-4 13-16,0 0 9 0,0 0 9 0,0 0 5 0,0 0 3 0,-6 0 6 0,6-4 7 0,0-2 7 0,-8 2 8 15,8-1 6-15,-5-4 4 0,5 3 0 0,-8-3-3 0,8 0-3 0,-5-1-9 16,5-5-5-16,-5 0-5 0,5 6-3 0,0-7-3 15,0 2-5-15,-9-5-8 0,9 4-10 0,0-6-12 0,0 3-12 0,0-2-8 0,0 0-8 0,9 2-6 16,-9-3-6-16,0 2-6 0,5-6-4 0,0 5-6 0,3 2-5 0,-8-2-5 0,5 0-4 16,3 1-3-16,-2 4-5 0,1-5-2 0,7 7-4 0,-9 3-7 0,2-5-8 15,6 4-17-15,1 2-13 0,-9 5-16 0,8-6-17 0,1 5-16 0,-2 5-20 16,2-6-20-16,-8 6-27 0,6-4-32 0,2 4-62 0,-1 4-77 0,0-4-71 0,0 6-64 16,1-6-15-16,-9 5 11 0,10-5 22 0,-10 4 30 0,9-4 35 15,-9 0 33-15,-5 0 39 0,0 0 40 0,8 0 47 0,-8 0 50 0,0-9 68 0,0 3 73 0</inkml:trace>
  <inkml:trace contextRef="#ctx0" brushRef="#br0" timeOffset="37333.5">27458 5228 0 0,'0'9'12'0,"5"-4"127"0,-5-1 75 0,8-4 50 0,-8 6 33 0,0-6 23 0,7-6 18 0,-2 6 12 0,2-4 13 0,5-1 12 16,-12 5 13-16,8-4 10 0,-3-1 16 0,-5 1-92 0,8-2-150 0,-8 0-75 0,0 3-35 0,6-3-7 0,-6 0 3 0,0 6 12 0,0-3 13 0,0 3 12 0,0-6 11 15,0 1 7-15,0 1 6 0,-6 0 1 0,6-1-1 0,0 5-6 0,-8-6-13 0,3 2-14 16,-3-2-16-16,3 6-14 0,-2-5-13 0,0 1-11 0,2-2-9 0,-10 6-8 31,4 0-9-31,-2-5-6 0,6 5-5 0,-7 0-2 0,1 0-2 0,-6 0-3 16,6 0 0-16,0 0-4 0,0 5-1 0,0-5-1 0,0 6-3 0,5-2-1 0,-4 1-2 16,0 5-1-16,4-4-2 0,3 3 2 0,-9-5-3 0,9 7 1 0,-2-2 1 15,-1 0-1-15,8 7 1 0,-6-7 2 0,-1 6 2 0,7-6 1 0,-6 7 5 16,6-7 0-16,0 6 2 0,-5-6 2 0,5 6-1 0,0 0 0 0,0-6 1 0,0 6-3 15,0-6 0-15,0 2-2 0,5-1 2 0,-5 4-2 0,0-4 1 0,6 0 0 16,1 0 1-16,-7-1 2 0,6-4 0 0,2 5 4 0,-1-1 2 0,-2 0 4 16,9-2 6-16,-9-2 2 0,3 4 4 0,4-5 2 0,-5-4 1 0,6 6 5 15,0-6 2-15,0 5 4 0,0-5 2 0,-5-5 3 0,3 5 7 0,1-6 1 0,2 2 6 16,4-1 4-16,-2-4 3 0,-3 2 6 0,-2-2 8 0,4 5 6 0,-3-7 5 16,0 2 7-16,1 0 3 0,-5-7 8 0,5 7 2 0,1-6 1 0,-9 6-1 15,3-7-2-15,2 2-4 0,-1-1-5 0,-4-4-7 0,10 4-8 0,-10-4-8 0,2 1-7 16,0-3-9-16,-2-3-8 0,2-1-8 0,-7 5-7 0,6-3-8 0,2-3-6 15,-8 3-3-15,6-3-5 0,-6 4-3 0,7-5-1 0,-7 5 0 0,5-5 0 16,-5 3 0-16,9-4-1 0,-9 4-1 0,0 0 1 0,5-7 0 0,-5 7-2 0,7-6 3 16,-7 5-2-16,6-3-1 0,-6 7 1 0,5-3 2 0,-5 0-2 0,0 5 4 15,0 0 0-15,8 5-1 0,-8-2 3 0,0 1 0 0,0 6 1 0,0 0 0 0,8-3-2 16,-8 8 0-16,0-1-7 0,0 5-6 0,0 0-6 0,-8 0-9 16,8 0-5-16,0 0-3 0,0 0 0 0,0 5-1 0,-8-1-1 0,8 2 2 0,0 4-1 15,0 4 1-15,-5 1 1 0,5 1 2 0,-6 2 4 0,6 1 10 0,0 7 5 16,-7-3 9-16,2 3 4 0,5 2 5 0,0 2-1 0,-9-6 2 0,4 7 0 15,5-4-1-15,-7-2 1 0,1 5-1 0,-2-2 1 0,2-4-1 0,6 3-1 0,-7-5 1 16,2 5 0-16,-2-5 1 0,0 4 0 0,2-3 0 0,-3 3-2 16,1-7 0-16,7 5-2 0,-5 1-3 0,5-1-2 0,-9-3-5 0,9 1-1 0,0-2-7 15,0 0 0-15,0 0-7 0,0-2-2 0,0 3-7 0,9-2-2 0,-9-4-3 0,5 0 0 16,2-2-1-16,1 2 2 0,-3-6 2 0,2 7 3 0,0-7 3 16,5 2 3-16,-6-2 8 0,2 1 2 0,5-4 7 0,1 3 4 0,-2-3 8 0,-1-6 5 15,-3 3 5-15,5-3 2 0,0 0 5 0,1-3 2 0,4-3 3 0,-5 1 2 0,0 1 2 16,1-8 2-16,-2 3 5 0,8 0 4 0,-8-1 6 0,4-4 4 0,-5 4 3 15,1-5 1-15,2 0 3 0,-1-4-1 0,0 4 2 0,0-4-2 0,1 5 0 16,-9-7-2-16,10 2-3 0,-10-6-5 0,2 5-1 16,0 2-8-16,-2-7-5 0,3 1-8 0,-2-1-4 0,-6 1-7 0,7-1-2 0,-1-4-3 0,-6 4-2 0,5 1-2 15,-5-1-2-15,8-5-1 0,-8 8 1 0,8-8 1 0,-8 6 0 0,0-6 1 16,0 5 0-16,0 1 1 0,0-1 1 0,0 1-3 0,0 5 3 0,0-2-2 16,0 7-1-16,0 0-2 0,0 5-5 0,0-3-7 0,0 9-11 0,0-3-8 0,0 6-9 15,0 0-6-15,0 0-1 0,0 6-3 0,-8-3 0 0,8 9 1 0,-8-3-1 16,8 5 0-16,-5 0 3 0,5 7 4 0,-6 3 5 0,6 1 9 0,-7-1 10 15,1 6 9-15,-2-2 10 0,8 2 5 0,-5-2 4 0,-2 3 2 0,0-1 1 16,7-2-1-16,-5 2 4 0,5-6-2 16,-7 0-2-16,7 1 1 0,-8-1-3 0,8 1 0 0,0-1-3 0,0-3 0 0,0-3-2 0,0 1 0 0,0 2-2 0,8-8-3 15,-8 7-3-15,0-4-5 0,7-2-11 0,-7 0-10 0,5-4-12 0,-5 4-12 16,7-3-15-16,0-2-13 0,-7 1-15 0,5-5-20 0,3 5-20 0,-8-7-24 16,6 4-25-16,1-2-35 0,-1-1-40 0,-6 1-62 0,5-5-67 0,3 0-42 0,-8 0-29 15,0 0 0-15,8-5 15 0,-8 5 24 0,0-4 29 0,0-8 33 0,0 9 36 16,-8-7 38-16,8-1 40 0,-8 2 49 0,3-6 50 0,-8 1 62 0,7 4 76 15</inkml:trace>
  <inkml:trace contextRef="#ctx0" brushRef="#br0" timeOffset="37475.64">27842 5282 0 0,'-13'0'29'0,"7"0"146"0,-2 4 84 16,-4-4 59-16,12 0 46 0,-6 0 37 0,-2-4 28 0,8 4 25 0,-5-5 20 0,5 5 20 0,5-4 21 0,-5 4 20 0,0-6 26 0,8 0-114 0,-2 6-190 0,-1-4-96 0,2 4-51 0,7-5-26 0,-8-1-12 0,6 2-6 0,4 4-2 0,-5-5 2 0,1 1 3 0,9-1-1 15,-9 1-3-15,8-2-6 0,-1 0-9 0,1 3-5 0,-1 3-8 0,2-6-5 0,-2 0-9 16,1 6-17-16,7-3-22 0,-9 3-29 0,1 0-36 0,8 0-37 0,-7 0-47 0,-1 0-79 15,2 0-96-15,-2 0-91 0,-1 3-89 0,-4-3-34 0,6 0-6 0,-7 6 6 16,-2-6 18-16,-4 0 31 0,7 0 37 0,-14-6 47 0,0 6 50 0,6-3 56 16,-12-3 57-16,6 1 79 0,-5 1 80 0</inkml:trace>
  <inkml:trace contextRef="#ctx0" brushRef="#br0" timeOffset="37664.97">28218 5583 0 0,'9'25'41'0,"-4"-10"155"0,2 0 85 0,-1-11 55 0,-6 2 38 0,7-1 32 0,0-5 23 15,-7-5 23-15,7-11 18 0,-7 2 24 0,5 4 21 0,-5 1 30 0,0 3 29 16,8 6-117-16,-8-3-196 0,0 3-97 0,0 0-44 0,0 0-17 0,0-7-3 16,0 7-2-16,5 0 3 0,-5-3-2 0,0 3-2 0,8-6-9 15,-8 6-8-15,6-5-14 0,-6 5-19 0,5-4-17 0,2-2-21 0,2 6-20 0,2-3-21 0,1 3-28 16,4-6-26-16,-5 6-29 0,2-5-27 0,0 5-43 0,6 0-45 0,1 0-116 16,-1 5-144-16,-4-5-60 0,4 6-22 0,0-6 4 15,-1 0 12-15,3 0 25 0,-8 0 35 0,1-6 38 0,4 1 46 0,-10-5 47 0,5 0 51 0,-6-4 61 0,5-1 67 16</inkml:trace>
  <inkml:trace contextRef="#ctx0" brushRef="#br0" timeOffset="39024.33">28800 5145 4 0,'-15'-6'75'0,"9"1"46"0,0 1 39 0,-6-1 32 0,4 1 29 0,-5-6 27 0,7 5 25 0,-1-1 25 0,2 2 23 0,-4-7 23 0,4 7 22 0,0-1-22 0,-3 1-52 16,3-2-39-16,5 6-38 0,-8-3-26 0,8-3-20 0,-8 6-14 0,8-6-9 0,-5 6-4 0,5-3-5 0,-6 3-2 0,6-6-1 0,0 6-4 0,-8 0-2 15,8 0 0-15,0-6-3 0,0 6-1 0,0 0-4 0,0 0-4 0,0-4-5 0,0 4-7 0,0 0-8 16,0 0-8-16,0 0-12 0,0 0-8 0,0 0-13 0,0 0-12 0,0 0-13 16,0 0-13-16,0 0-14 0,0 0-9 0,0 0-11 0,0 0-3 0,0 0-5 15,0 0 0-15,0 4-2 0,0-4 0 0,8 6 2 0,-8-6 2 0,6 6 0 0,-1-3 5 16,3 9 2-16,0-3 6 0,-3-5 5 0,3 10 4 0,-3-4 3 0,9 1 2 15,-2 3 1-15,-6 0-1 0,7 1-2 0,-5 6 0 0,4-8 1 0,0 2-2 16,-4 6-2-16,-1-8 0 0,-2 7-3 0,4-4-1 0,-4 2-1 0,-5-3-1 0,5 0-2 16,-5 4-2-16,0-4-2 0,0 0-2 0,0-5-3 0,0 4 1 0,0-4-1 0,-5-1 1 15,5 0 0-15,0 1 3 0,-5-4 6 0,5 3 4 0,0-9 7 0,0 5 6 16,-9-1 12-16,9-4 7 0,0 0 8 0,0 0 8 0,0 0 10 0,0 0 5 16,-5-4 6-16,5 4 5 0,0-5 2 0,-7 1 4 0,7-1 0 0,0-5 3 15,-8 4-2-15,8-3-2 0,0 0-4 0,-6-6-2 0,6 6-2 0,0-7-6 16,0 1-4-16,0 1-4 0,0 0-6 0,0-1-5 0,0 0-5 0,0-3-5 0,0 2-8 15,0-4-5-15,6 1-6 0,-6-2-10 0,8 3-3 0,-8-1-3 0,7-2-8 16,-2 3-1-16,4-3-4 0,-4 2-4 0,0 4-4 0,3 0-10 0,-3-4-15 16,3 8-15-16,-2-2-18 0,7 4-18 0,-6-3-20 0,-1 3-21 0,7 4-21 0,1 5-26 15,-7-4-28-15,6 4-44 0,-2 4-47 0,2-4-89 0,-6 11-104 0,13-8-39 16,-8 9-10-16,2-3 14 0,-1 1 28 0,0-1 33 16,0 0 38-16,0 3 37 0,0-3 40 0,0 0 45 0,1-3 46 0,-9 3 57 0,10-5 61 15</inkml:trace>
  <inkml:trace contextRef="#ctx0" brushRef="#br0" timeOffset="40035.71">29217 5197 0 0,'-9'6'15'16,"4"0"129"-16,-2-6 66 0,1-6 45 0,1 6 34 0,-4-6 26 15,-3-3 24-15,6 0 26 0,-1-6 25 0,1 0 25 0,-2 5 21 0,1 1 20 0,7 0 20 16,-5 3-100-16,5-3-164 0,-7 3-76 0,7 2-33 0,0-2-15 0,-5 1-4 0,5 1-1 16,-7-1-1-16,7 1-4 0,-8-2-8 0,8 3-6 0,0 3-5 0,-5-6-6 15,5 0-5-15,0 6-3 0,-8 0-7 0,8 0-3 0,0-3-5 0,0 3-5 16,-6 0-1-16,6 3-6 0,-5-3-1 0,5 6-3 0,-8-6-5 0,1 6-1 15,7 3-3-15,-6-5 0 0,0 1-2 0,6 4 0 0,-7-3-1 0,2 4-1 16,5-1 1-16,-8 1-5 16,8-1 0-16,0 2-2 0,0-2-3 0,-8-3 0 0,8 4-2 0,8-1 2 0,-8 0-2 0,0-3 2 0,8 3 1 0,-8-3 3 0,5-3 2 15,-5 3 4-15,7 0 2 0,-1-2 7 0,0 1 3 0,1-1 4 0,6-4 5 16,-7 0 5-16,7 0 3 0,2 0 3 0,-3 0 4 0,0-4 0 0,2-1 2 16,-1 1 2-16,8-2-1 0,-10-3 3 0,1 3 0 0,9-3 3 0,-7-2 3 0,-1 7 2 15,-1-5-2-15,0-1 2 0,-4-1 0 0,-1 1-1 16,6 5 1-16,-7-4 0 0,-6-1-2 0,5 1 1 0,-5-1-2 0,8-1-4 15,-8 2-4-15,-8 5-3 0,8-5-8 0,0-3-8 0,-5 3-2 0,-1-1-7 0,6-1-3 0,-13 8-5 16,6-7-5-16,-1 4-6 0,-4-3-4 0,5 3-3 0,-6 3-6 0,8-3-2 0,-9 6-5 16,2 0-1-16,-2 0 0 0,1 6-2 0,-1-3-2 0,2 3 1 15,-1 0-2-15,-1 3 2 0,2 1 0 0,0 4 3 0,-3-4 2 0,2 5 0 0,2 0 3 0,-4 3 2 16,9-2 2-16,-7-1 0 0,8 3 2 0,-3-3 0 0,0 6 2 0,3-8 0 31,-1 8 1-31,6-6 2 0,-7 3-1 0,7-3 1 0,0 1 2 0,7-3-1 16,-7 2 1-16,6-6 1 0,-1 6 0 0,3-5 4 0,0-1-1 0,4 6 0 0,0-4 0 15,3-1 0-15,-4-6-1 0,2 6 0 0,7 0-1 0,-1-6-1 0,2 1-5 16,-3 0 0-16,9-1-2 0,-6-4-3 0,3 6 1 0,-4-6-2 0,7 0 2 16,-8 0 0-16,2-6 1 0,2 6 0 0,-2-4 1 0,-1-1 6 0,0 0 0 15,-1 1 7-15,-1-2 4 0,-5-3 8 0,8 4 6 0,-8-6 7 0,0 2 4 16,1 0 7-16,-4-2 7 0,-2 2 3 0,5-1 4 0,-5 0 3 0,-3-4 0 0,1-1 1 16,2 2 2-16,-8-3-2 0,5 1-1 0,-5-3 0 0,7 3-3 0,-7-6-3 15,0 3-3-15,0-3-3 0,-7 2-3 0,7 0-2 0,-5-2 0 0,5 3 2 0,-8 3 3 16,2 0 1-16,1-6 1 0,-3 14-5 0,8-8-4 0,-7 3-5 0,1 3-8 15,-2 4-5-15,8 1-8 0,-5-2-6 0,0 2-6 0,5 4-10 0,-8 0-1 16,8 0-9-16,-6 4-4 0,-1 2-6 0,1 3-2 0,-1-3 2 0,1 3 2 16,-2 6 1-16,-5-2 7 0,8-2 3 0,-3 5 5 0,2 2 4 0,-6-3 4 0,4 4 3 15,2-4 1-15,1 4-1 0,-3-4 4 0,8 6-1 0,-5-8 3 0,-2 7-3 16,-2-5 1-16,9 4-1 0,-5-4-1 0,5 0 0 0,0 0 0 0,0-2 2 16,0 2-2-16,0 0 1 0,0 0 0 0,0-6 0 0,5 6 1 0,-5-6-1 0,9 2-1 15,-2 3 1-15,-2-8 2 0,3 3-1 0,-3 0-1 0,9 1-1 0,-7-4-3 16,4-1-10-16,2-1-6 0,0 1-7 0,1-5-8 0,6 4-9 0,-6-4-9 0,4 0-7 15,-5 0-6-15,6 0-8 0,1-4-6 0,0-1-3 0,0 1-4 0,-7-1-1 16,5-1 1-16,2 2 3 0,-8-6 7 0,4 0 8 0,-5 0 11 16,2 1 8-16,0 0 12 0,-6-7 8 0,0 7 11 0,-2-6 5 0,2 0 8 0,1 0 5 15,-3 0 8-15,-5 2 3 0,0-8 4 0,0 6 5 0,0-3 0 0,0-1 4 0,0-2 0 16,0 8 5-16,-5-8 4 0,5 1 5 0,-8 1 9 0,8 4 10 0,-7 0 14 16,7 2 10-16,-5-2 9 0,5 6 10 0,0-3 6 0,-7 3 2 0,7 3-3 15,0-1-8-15,-7 7-11 0,7 0-13 0,0 0-17 0,0 0-10 0,0 0-10 16,0 0-8-16,0 0-13 0,0 7-12 0,0-1-8 0,0 3-7 0,0 3-6 15,-5-3-2-15,5 6 2 0,0-2 8 0,0 2 9 0,0 0 8 0,5 4 9 0,-5-4 3 16,0 6 1-16,7-8-3 0,-7 7 1 0,7-5-2 0,-7 4-3 0,5-4 0 16,2 0 0-16,-7 0-2 0,8-2 2 0,-3 2-2 0,2 0 0 0,0 0 0 15,-2-6 1-15,3 1-1 0,0 4 0 0,-3-3 0 0,1-1-1 0,1-6 2 0,-2 6 0 16,4-5 3-16,-4 0 4 0,2-1 5 0,-1 2 7 0,-6-2 10 0,5-4 9 16,3 0 8-16,-8 0 7 0,8 0 7 0,-3 0 5 0,2-4 3 0,-7-6 3 15,7 5 1-15,-2-4 3 0,-5-1-2 0,8 0-1 0,-1-4-7 0,-7-1-6 16,5 0-9-16,-5 0-12 0,7-4-9 0,-7-1-7 0,0-5-6 0,7 1-8 15,-7 5-4-15,0-11-3 0,0 6 0 0,0-1-2 0,0 1-2 0,5-6-6 16,-5 8-2-16,0-9-4 0,0 7-1 0,0 0 0 0,8-1-2 0,-8 1 1 16,0 4-4-16,0 1 0 0,0-2-3 0,5 8-4 0,-5 4-10 0,0-3-13 0,0 3-14 15,0 3-16-15,0 2-18 0,0 4-19 0,0 0-18 0,0 0-14 0,8 4-17 16,-8 2-20-16,0 0-19 0,0 3-18 0,6 0-26 0,-6 6-25 0,7 1-43 16,-7 2-55-16,6-3-74 0,-6 4-81 0,7 1-18 0,-7-1 8 0,6 2 23 0,-6-6 26 15,0 3 34-15,0-2 35 0,7-1 39 0,-7-2 39 0,0-4 44 0,-7 2 48 0,7-1 60 16,0-5 70-16</inkml:trace>
  <inkml:trace contextRef="#ctx0" brushRef="#br0" timeOffset="40399.57">30428 4959 78 0,'7'-9'151'0,"-2"-6"44"0,-5 4 39 0,7-2 35 16,0-2 35-16,-2-1 33 0,-5 2 34 0,8-5 32 0,-8 4 26 0,0 0 27 0,5 6 26 0,-5-6-59 0,0 5-110 0,0 0-60 0,0 0-32 0,0 0-21 0,0 1-13 0,0 0-13 16,0 2-16-16,0 4-16 0,0-3-14 0,-5 1-16 0,5 1-12 0,0 4-13 0,0-6-11 0,-8 6-14 0,8-3-11 15,-5 3-11-15,5 0-10 0,-7 0-7 0,0 0-9 0,2 3-7 16,-2-3-5-16,-1 6-4 0,3-2-3 0,-3 7 0 0,-3-8 0 0,3 9 3 0,0-3 2 0,-3 5 0 16,-1-4 3-16,3 6 1 0,-3-3 2 0,1 7 0 0,-5-1-1 0,11-4 3 15,-8 4-2-15,7 2 3 0,-9-2-3 0,10 1-1 0,-1-1-3 0,-2 0-1 16,3 7-1-16,-3-7-1 0,3 5 0 0,5-3 0 0,-8-3-2 0,8 7 1 15,0-1 1-15,0-5-2 0,0 7-1 0,8-4-1 0,-3 5-3 0,3-9-7 0,-3 7-6 16,3-1-11-16,3-5-10 0,4 6-15 0,-9-5-17 0,12-2-15 0,-2 3-17 16,-5-2-19-16,1 0-19 0,9 1-23 0,-2-5-26 0,-6 5-38 0,6-6-43 0,1 1-52 15,-1-6-56-15,2 7-43 0,-3-7-32 0,3 0-2 0,-1-3 18 0,-2 3 24 16,3-3 28-16,-9-6 32 0,7 3 35 0,2-3 37 0,-10 0 40 0,4-3 48 0,-1 3 51 16,-4-6 57-16,4-3 71 0</inkml:trace>
  <inkml:trace contextRef="#ctx0" brushRef="#br0" timeOffset="40969.11">30701 5111 0 0,'6'-5'19'0,"-6"5"47"0,0-6 23 16,0 6 23-16,0-4 23 0,-6 4 25 15,6-6 29-15,0 1 26 0,0 5 29 0,0-4 24 0,-7-1 24 0,7 5-7 0,0 0-28 0,0-4-20 0,0-2-18 16,-6 6-7-16,6-3-5 0,0-3-7 0,-8 6-7 0,8-6-12 16,0 3-15-16,0-3-14 0,-5 6-12 0,5-6-7 0,0 2-6 0,-5-1-4 15,5 5-1-15,0-6-1 0,0 3-1 0,-8 3 2 0,8-4 0 0,0-2 0 0,0 6 1 0,0 0-2 16,-6-6 1-16,6 3-1 0,0 3-2 0,0-6-3 0,0 6-4 0,0-6-3 16,0 3-6-16,0-3-6 0,6 1-6 0,-6 1-7 0,0-2-8 0,0 2-8 0,8 4-5 15,-8-9-9 1,5 4-8-16,-5-1-7 0,5 2-7 0,-5-2-4 0,8 1-4 15,-2 1-7-15,-6-1-4 0,7 1-5 0,-1-2-6 0,1 2-3 0,0-1-3 16,0 5-3-16,-2 0-4 0,2 0 1 0,5 0-3 0,-4 0-1 0,4 5 0 16,-4-1-2-16,3 2-1 0,2 3 0 0,1-5 2 0,-1 11 1 0,0-4 0 15,-6 2 0-15,6 2 2 0,1 0-2 0,-1 6-1 0,-8-8 3 0,9 8-1 0,-9-3 3 16,2 1 3-16,1 2-1 0,-8 3 2 0,5 0 0 0,-5-3 1 0,0 1-2 16,-5 5 0-16,5-9-4 0,-8 7-1 0,8-6 1 0,-7 1 3 0,2-1-2 15,-4 0 0-15,9-8 0 0,-5 4 2 0,5-5-1 0,-5-1 5 0,5 0 1 0,-8-3 4 16,8-2 8-16,-5-4 6 0,5 5 12 0,0-5 8 0,0 0 9 0,-8 0 7 15,8 0 7-15,-6 0 4 0,6-5 5 0,-7 5 2 0,1-4 2 0,6-6 2 0,-7 5 1 16,1-4 0-16,-1-1-1 0,7-1-2 0,-6 1-5 0,6-4-4 16,-7 0-4-16,0 3-4 0,7-8-7 0,-7 5 0 0,7-2-5 0,-5-3-2 0,5 5-5 15,0-5-4-15,-8 4-6 0,8-4-4 0,0-2-6 0,0 1-4 0,8 1-5 16,-8 4-6-16,5-4-5 0,-5 1-4 0,7-3-7 0,0 6-6 0,0-4-7 16,-1 4-9-16,1 0-7 0,-1 0-10 0,7 2-12 0,-6-2-14 0,7 4-19 15,-9 2-18-15,8-1-22 0,-8 1-22 0,9 3-22 0,1 3-24 0,-3-4-25 16,0 7-24-16,2 0-34 0,-1 0-36 0,-1 7-88 0,2-4-115 0,4 3-37 0,-2 3 1 15,-5 1 20-15,2-5 31 0,2 4 37 0,-3 1 40 0,-7-4 41 0,10 3 42 16,-10-4 45-16,3-1 46 0,-8 2 55 0,6-2 60 0</inkml:trace>
  <inkml:trace contextRef="#ctx0" brushRef="#br0" timeOffset="44950.04">31307 5072 1 0,'6'-6'86'0,"-6"6"59"0,0-3 45 0,7 3 34 0,-7-6 29 0,0 6 29 0,0-6 26 0,5 3 27 0,-5 3 26 0,0-6 26 0,0 6 27 16,0 0-16-16,0 0-42 0,0 0-59 0,0-6-69 0,0 6-39 0,0 0-22 0,0 0-15 0,0 0-9 0,0 0-11 0,0 0-10 0,0 0-12 0,0 0-13 0,0 0-13 16,0 0-14-16,0 0-12 0,0 0-16 0,0 0-8 0,0 0-5 0,0 0-6 0,0 0-1 15,0 0 0-15,0 0 1 0,0 6 1 0,0 0-1 0,0-3 2 0,8 3 3 0,-8 3-1 16,0 1 3-16,0-1 3 0,0 6 2 0,0 0 0 15,6 0 0-15,-6 0-2 0,0 4-4 0,0 0-4 0,0 1-5 0,0 1-2 0,0-3-5 0,0 1-3 0,0 6-5 16,0-5-3-16,0 5-2 0,0-7-1 0,0 6-3 0,0-3 2 0,0 3-2 16,0-4-1-16,7-2 0 0,-7 3 0 0,0-6-1 0,0 4 0 0,0-5 4 15,0 6-1-15,6-9 3 16,-6 2 2-16,0-2-1 0,0 2 1 0,0-2 2 0,5-1 2 0,-5-6 2 0,0 1 5 0,0 0 1 0,0-5 7 0,0 4 5 0,0-4 8 16,0 0 10-16,0 0 8 0,0 0 7 0,0 0 5 0,0 0 6 0,0-4 5 15,8-6 3-15,-8 6 3 0,0-2 3 0,0-3 1 0,8 0-1 0,-8-1-1 16,0-5-2-16,0 0-7 0,5 0-8 0,-5 0-8 0,0 0-11 0,0-3-8 0,0-2-4 15,0 0-10-15,0 1-3 0,0-1-5 0,0-4-5 0,0 4-4 0,0-4-4 16,0 5-8-16,0-7-5 0,-5 4-5 0,5 1-1 0,0 2 1 16,0-5-2-16,0 3 1 0,0 3 2 0,0-3-2 15,0 6 1-15,0-4-1 0,5 4-1 0,-5-4 2 0,0 4-2 0,0 0 0 0,0 0 4 0,0 6-1 0,0-4 3 0,8 1 2 16,-8-3-1-16,0 6 0 0,0 0 2 0,0-1-2 0,5 1 1 0,-5 4-3 16,0-1-2-16,0-4 1 0,0 5-4 0,5 5 1 15,-5-4-1-15,0-1-5 0,0 5 0 0,0 0-4 0,0 0-6 0,9-4 1 0,-9 4-1 0,0 0-3 16,5 0 0-16,-5 0 0 0,0 0 1 0,7 0 1 0,-7 0-1 0,6 0 1 0,-6 4 0 0,8-4 2 15,-2 5 5-15,-6-1 4 0,7 1 0 0,-2 1 5 0,2-2 0 0,0 2 3 16,0 3 3-16,-1-4 0 0,1 5 3 0,-2-1 2 0,4 0 1 0,-4 3 2 0,0-3 1 16,-5 1-2-16,8-1 1 0,-3 6-1 0,3-6-2 0,0 3 0 15,-8-3 0-15,5 4 0 0,-5-2 0 0,0-1 0 0,0-1 2 0,0 1-2 0,-5-1-1 0,5-4-3 16,-8 5-2-16,0-5-4 0,3 1-10 0,-3 4-6 0,-2-5-9 0,-4-1-12 16,1 0-11-16,-1 1-12 0,2-5-13 0,-9 6-16 0,8-3-21 0,-1 3-25 0,-4-6-26 31,5 6-33-31,0-6-39 0,0 0-53 0,-1 3-60 0,9-3-55 0,-8 0-47 15,7 6-12-15,-1-6 12 0,-1 0 18 0,8 0 26 0,0 0 33 0,0 0 34 0,0 0 39 16,0 0 42-16,0 0 48 0,8-6 49 0,-1 3 60 0,-1-3 72 0</inkml:trace>
  <inkml:trace contextRef="#ctx0" brushRef="#br0" timeOffset="45297.4">31769 4880 0 0,'0'0'21'16,"0"-5"74"-16,0 1 45 0,0-5 34 0,0 3 28 0,-7-3 26 0,7 0 27 0,0-3 24 0,-5 8 24 0,5-7 23 0,-8 2 23 0,8 5-1 0,-7-5-12 0,1-3-43 0,6 3-60 0,-6 4-34 0,-1-5-23 0,7 1-8 0,-5 0-4 16,-3 2-3-16,8-2-2 0,-8 0-2 0,8 0-3 0,-5 3-1 0,5-3-1 0,-6 0 1 15,6 2 0-15,-5 2-1 0,5-4-2 0,0 3-2 0,0 2-2 0,-7 0-5 16,7 4-4-16,0 0-9 0,0-5-6 0,0 5-12 0,0 0-10 0,7 0-13 0,-7 0-14 15,0 0-14-15,0-5-10 0,0 5-11 0,5 0-8 0,1 5-5 0,-1-5-6 16,-5 5-3-16,16-1-8 0,-11 0 0 0,8 2-2 0,-7-1 1 0,9 4 1 16,-3 1 4-16,8 5 4 0,-7-6 2 0,0 6 1 0,0 1 0 0,6 2-6 15,-7 2-3-15,2 0-1 0,-1-2-3 0,1 3-2 0,-2 3-3 0,-6-5-1 0,2 7-1 16,-3-7-4-16,3 6-6 0,-3-1-9 0,-5 0-13 0,-5 1-21 0,5-1-27 16,-13 0-29-16,5 0-40 0,-3 1-44 0,-10-1-56 0,3 1-61 0,-3 5-104 0,-6-6-122 15,-4 0-48-15,4 7-15 0,-5-9 11 0,-7 4 20 0,6-7 35 0,-5 5 37 0,-2-4 49 16,1-6 50-16,0 1 56 0,0-6 59 0,-1 1 66 0,3 1 70 0</inkml:trace>
  <inkml:trace contextRef="#ctx0" brushRef="#br0" timeOffset="46467.27">26644 6370 0 0,'7'0'1'0,"5"0"2"0,-5 0 4 0,-2 0 3 0,9 0 2 0,-7 5 2 0,-1-5-1 0,-1 0 4 0,3 5 6 0,5-1 7 0,-5-4 8 0,-3 6 10 0,0 0 13 0,4-6 9 16,-2 4 7-16,-2 1 5 0,1 1 3 0,2-3 2 0,-3 1 0 0,-5 2 0 0,8-6 0 0,-3 5-3 0,-5-1 0 0,7 2 0 0,-7 0-3 0,7-6-2 0,-7 3-6 0,0 3 0 15,5-6 0-15,-5 5 5 0,0-1 5 0,8-4 0 0,-8 6 1 0,0-2 0 16,0 1 1-16,7-1 0 0,-7 1-2 0,5 1 3 0,-5-2 3 0,0 2 3 15,9-1 3-15,-9-1-2 0,0 2-2 0,5-3-3 0,-5 3-7 0,5-2 0 16,-5 1-4-16,8 1 0 0,-8-3-1 0,5 3 5 0,-5 0 2 0,8-6 2 0,-8 4 2 16,0-4 4-16,6 5 5 0,-6-5 8 0,7 6 7 0,-7-6 7 0,0 0 8 15,0 0 5 1,6 0 6-16,-6 0 4 0,0 0-2 0,8-6 0 0,-8 6-3 0,0 0-1 0,0 0-2 0,5-5-3 0,-5 5-3 0,0 0-6 0,0-4-5 0,0-2-4 16,0 6-4-16,7-6-5 0,-7 3-4 0,0-3-5 0,-7 1-2 0,7 1-2 15,0-5-6-15,0 3-2 0,0 2-5 0,-5-7-7 0,5 1-8 0,-8 1-8 16,2 4-7-16,6-9-6 15,-7 3-6-15,1 2-3 0,-2-1-3 0,3-1-3 0,-3-2-2 0,3 4-6 0,0-7-1 0,-4 2-4 0,-3-1-1 0,4 6 1 0,3-7-1 16,-2 1 4-16,0 2-1 0,-6-2-1 0,8-5-2 16,-3 6-1-16,2 0-6 0,1-2 0 0,-2 1-3 15,-2-3-2-15,4 2-1 0,0 2-2 0,-3-1-2 0,3-1 0 0,5 2-2 0,-8 0-1 0,8 0-1 0,-8-2-1 0,8 7 1 0,0-2-1 16,-5 2-1-16,5 5-2 0,0-2-2 0,0-4-4 0,0 10-3 0,0 0-4 16,5-5-7-16,-5 5-2 0,0 0-2 0,0-4 0 0,8 4-1 0,-8 0-1 15,8 0 2-15,-3 4-1 0,3-4 2 0,-3 5 2 0,9-5 2 0,-7 7 5 16,4 2 4-16,-3-5 7 0,5 5 5 0,-8 2 4 0,9-2 2 0,-9 1 1 0,3 5 0 31,4-6 0-31,-3 6 2 0,-4 1-2 0,0 2 0 0,3-3 0 0,-3 6-1 16,3-3 0-16,-8 1-3 0,6 2 2 0,-6 3-3 0,0 1 2 0,0-7-2 0,0 6 2 15,0 1 1-15,-6-1-1 0,6 3 1 0,-8-5 0 0,8-1 2 0,-5 3 2 16,5-5-1-16,-8 2 3 0,8-3 0 0,-5-3-1 0,5 0 0 0,0 4 0 16,-5-10-2-16,5 6-1 0,0 1 1 0,0-7-3 0,0 0-2 0,0 2-2 0,0-7-2 15,0 8-2-15,0-9-2 0,5 7-1 0,-5-5-4 0,5-1-3 0,-5 1-7 16,8 1-8-16,-8-2-12 0,5-4-10 0,3 0-14 0,-2 5-20 0,1-5-23 0,-1 0-24 15,7 0-29-15,-6-5-50 0,-1 5-58 0,8 0-83 0,-7-4-97 0,-2-2-36 16,8 1-5-16,-7 1 12 0,7-1 22 0,-6-5 27 0,7 7 32 0,-8-9 37 0,1 3 42 16,-2-1 42-16,9 1 47 0,-7-6 59 0,-1 6 65 0</inkml:trace>
  <inkml:trace contextRef="#ctx0" brushRef="#br0" timeOffset="46830.45">27126 6366 0 0,'0'0'1'0,"-7"-6"104"0,7 2 83 0,-7 4 58 0,7-5 44 0,-5 1 41 0,-3-1 34 0,8-2 35 0,0 4 32 16,0-3 33-16,0 1 29 0,-7 1 27 0,7-2 25 0,0 3-72 0,0-3-131 0,-5 2-82 0,5 4-59 0,0-5-32 0,-9-1-15 0,9 2-15 0,0-2-7 0,-5 1-10 0,5 1-10 0,-5-1-6 0,5-1-10 0,0 2-5 16,-8 0-7-16,8-1-5 0,-6-1-6 0,6 3-4 0,-7-4-6 0,7 2-5 15,-6-4-7-15,6 3-4 0,0 2-8 0,-7-5-6 0,7 4-7 0,-5 1-6 0,5-8-6 16,0 3-4-16,-9 0-4 0,9 3-3 0,0-3-1 0,-5 0-3 0,5-1-2 16,-7-1 0-16,7 1-3 0,0 1 0 0,0 0 0 0,0-1-1 0,-6-1-1 15,6 1-2-15,0 1 0 0,0-6-1 0,0 5 1 0,0 1-2 0,6-2-2 0,-6 2-1 16,0 5-3-16,0-5-2 0,7 3-5 0,-2-3-1 0,-5 3-5 0,9 0-6 15,-4 3 1-15,2-3-2 0,-7 2-1 0,13 4-1 0,-7 0 1 0,2-5-1 16,-3 5 0-16,9 5 1 0,-9-5 5 0,2 4 1 0,1 2 5 0,-3 3 2 0,2 0 5 16,0 3 3-16,-2 1 4 0,3 2 2 0,-8-1 1 0,7 6 1 15,-7 0 2-15,0-1 2 0,0 5-1 0,0 0-2 0,0 1-2 0,0 5-5 0,-7-6-6 16,-1 7-7-16,8-3-7 0,-5 2-9 0,-2-2-9 0,0 2-8 0,2-1-5 16,5 2-3-16,-8-9-3 0,8 4-1 0,-7 2-2 0,7-3 0 0,0-6-1 0,7 1 0 15,-7 1-1-15,8-8 0 0,-3 2-2 0,2 6-2 0,0-12-2 0,-2 4-9 16,10 2-12-16,-9-3-22 0,5-3-23 0,4 0-48 0,-2 0-63 0,-7-3-74 15,15-2-77-15,-10 7-26 0,2-7-4 0,2-4 13 0,-4 6 20 16,2-6 21-16,0-6 28 0,1 6 32 0,-1-4 35 0,-6-7 39 0,6 7 44 0,-7-7 57 0,7 2 65 0</inkml:trace>
  <inkml:trace contextRef="#ctx0" brushRef="#br0" timeOffset="47225.14">27886 6223 22 0,'0'-4'99'15,"0"-1"43"-15,0-1 37 0,-5-3 33 0,5 5 30 0,0-1 34 0,0 1 32 0,-7-8 31 0,7 8 32 0,0-7 29 0,-6 8 33 0,6-3-33 0,0-3-63 0,0 5-42 0,0-1-34 0,-5-5-21 0,5 4-15 0,0 1-14 0,0-5-12 0,0 6-14 16,0-1-16-16,0 1-15 0,0-1-15 0,-8-1-13 0,8 2-11 0,0-2-10 15,0 6-12-15,0-5-8 0,0 1-7 0,0-2-7 0,0 6-7 0,0 0-4 0,-8-5-8 16,8 5-4-16,0 0-5 0,0-4-5 0,0 4-5 0,0 0-6 0,-5-5-7 16,5 5-9-16,0 0-7 0,-7 0-9 0,1 0-7 0,6 0-6 0,-6 5-4 15,6-1-2-15,-8 1-5 0,1 1 4 0,-4 3 2 0,3 1-2 16,-5 1 1-16,8 2 2 0,-9 2 0 0,2 1 4 0,-2 2 2 0,7-3 5 0,-4 6 5 0,-5-8 2 16,11 7 2-16,-1-4-2 0,-6 2 0 0,12 1-4 0,-9 2-9 0,4-6-6 15,-2 3-7-15,7 3-8 0,0-2-9 0,0-1-7 0,0 3-4 0,0-2-11 16,0 2-8-16,7-3-9 0,-2 1-7 0,-5-4-11 0,9 6-8 0,3-8-10 15,-1 7-11-15,-3-5-11 0,11-1-10 0,-6-4-15 16,7 6-18-16,-6-7-42 0,4 1-49 0,1-1-64 0,8-4-68 0,-7-1-21 0,6 2 2 0,0-1 14 0,-7-5 20 16,8 0 27-16,-7-5 29 0,4-1 31 0,-3 2 33 0,6-5 40 0,-9 0 40 0,-4-6 55 15,6 3 61-15</inkml:trace>
  <inkml:trace contextRef="#ctx0" brushRef="#br0" timeOffset="47610.53">28218 6249 0 0,'-5'0'15'0,"0"0"130"0,-3-5 68 0,2-1 49 0,6-4 32 0,-7 5 32 15,-1-4 31-15,8 3 28 16,-5-7 26-16,5 4 27 0,0-3 23 0,0 3 21 0,0 3 21 0,0 3-97 0,0-3-161 0,0 2-75 0,0-1-35 0,0 5-12 0,0-4-1 16,0 4-5-16,0-12-6 0,0 12-7 0,0 0-8 0,0-3-9 0,0 3-5 15,0 0-6-15,0 0-10 0,0 0-9 0,0 0-13 0,0 0-13 0,0 0-15 0,0 0-11 16,0 0-13-16,0 3-7 0,-6-3-5 0,6 7-4 0,0-2-4 0,-8-1-2 16,8 5-3-16,-5-3 1 0,5 3 2 0,0 0 3 0,-7 7 2 0,7-2 7 15,-6 1 4-15,-1 1 5 0,7-2 3 0,-7 0 0 16,7 6-1-16,0-5-4 0,-7 4-2 0,7-1-10 0,0 3-5 0,0-2-10 0,0 2-5 0,0-3-7 15,0 1-6-15,7 2-3 0,-7-2-4 0,0 1-2 0,7-1 0 0,0-4 0 16,-1 0-1-16,1 0 1 0,6 0 6 0,-7-7 6 0,7 2 10 0,0 0 8 0,0-4 6 16,-8-3 10-16,9 3 5 0,-1-6 8 0,1 0 5 0,-2 0 6 0,1-6 4 15,1 3 6-15,-2-3 4 0,2-4 9 0,-1 0 8 0,0-4 7 0,0-1 9 0,0 0 4 16,-7 0 5-16,7-3 0 0,-6 2 1 0,-1-2-2 0,-6-3 1 0,6-3-3 16,-6 5-3-16,7-6-6 0,-7 5-6 15,0 2-7-15,0-7-10 0,-7 1-14 0,7 3-15 0,0 2-11 0,-6-6-13 0,0 5-14 0,-1 7-12 0,2-8-13 16,-3 6-16-16,2 6-22 0,-1-4-25 0,-4 8-30 0,3-2-32 0,0 4-49 15,-4 3-54-15,6 0-68 0,1 3-68 0,-11 4-22 0,11-2 3 16,-1 4 13-16,-7 1 23 0,5 4 26 16,3-4 30-16,-2 5 36 0,-7-2 41 0,8 2 44 0,-1-3 44 0,2 2 55 0,5 0 62 0</inkml:trace>
  <inkml:trace contextRef="#ctx0" brushRef="#br0" timeOffset="48047.68">28590 6375 1 0,'-11'-5'59'0,"4"-5"39"0,-2 6 29 0,4-5 31 0,-1 4 33 0,-1-5 29 0,-7 4 31 0,7-3 26 0,2 3 24 0,-1-3 27 0,-1 5 24 0,1-7-17 0,6 7-39 0,-8-2-26 0,3 1-11 0,-2 1-11 15,7-1-8-15,0-1-14 0,-6-2-16 0,6 3-12 0,0-1-14 0,0 3-9 0,0-4-6 0,0 2-9 0,0 1-8 0,0-1-11 0,0-1-12 0,6-3-11 16,-6 5-12-16,0-1-9 0,7 1-10 0,-7-2-6 0,5 0-8 0,3 2-5 15,-8-1-6-15,6-1-4 0,1 3-2 0,-1-3-8 0,-1 2-4 0,2-1-4 16,2 5-6-16,-4-4-6 0,2 4-5 0,-1 0-5 0,-1 0-5 0,11 0-3 16,-11 4-4-16,9-4-4 0,-1 5-4 0,-6 5-2 0,5-7-3 0,-5 8-2 0,6-1 1 15,0 0-1-15,-7 4-3 0,7 1 1 0,-5 1-3 0,-3-2-4 0,3 5-7 16,-3 0-6-16,0 2-9 0,4-3-7 0,-4 3-6 0,-5-2-6 0,7-1-6 0,-7 3-6 16,0-2-4-16,0 2-2 0,0-3-2 0,0-3 0 0,0 0 2 0,-7 0 6 15,7-2 4-15,0-3 13 0,0 1 9 0,-5-2 10 0,5 1 11 0,0-10 12 16,0 5 11-16,0 1 12 0,-9-2 9 0,9-4 10 0,0 0 8 0,0 0 9 15,-5-4 7-15,5 4 6 0,-5-6 4 0,5 6 7 0,-8-5 4 0,8 1 4 16,-5-8 4-16,5 9-1 0,-8-8 0 0,8 1-2 0,-8 1-2 0,3-6-2 0,5 5-3 0,-6-4-6 16,6 0-4-16,-8 0-6 0,8-2-7 0,-5 1-7 0,5 1-8 15,0-6-9-15,0 6-6 0,0-5-10 0,0-2-6 0,0 6-13 0,0-3-9 0,5 2-19 16,-5-4-19-16,8 1-19 0,-2 4-20 0,-1-4-24 0,3 5-23 0,5-6-27 16,-5 6-30-16,2 4-32 0,4-4-33 0,-1 4-53 0,0 4-63 0,-5-3-66 15,4 9-64-15,0-6-13 0,8 6 12 0,-11 0 24 0,1 6 32 0,3-6 38 16,1 4 38-16,-7 1 42 0,6 1 46 0,-7-6 45 0,1 3 48 0,-1 4 59 0,-6-2 66 0</inkml:trace>
  <inkml:trace contextRef="#ctx0" brushRef="#br0" timeOffset="48430.15">28975 6283 0 0,'0'4'1'0,"0"-4"103"0,0 0 84 0,0 0 53 16,0 0 39-16,-6-4 27 0,6-2 25 0,-6 1 27 0,-2-4 29 0,8 3 29 16,-7 2 28-16,7-5 21 0,-5 3 25 0,-3 3-76 0,8-4-129 0,0 2-83 0,-6 1-58 15,6-1-25-15,0 5-8 0,0-6 2 0,0 6 2 0,0-4-7 0,0 4-10 16,0 0-11-16,0-5-10 0,0 5-9 0,0-4-7 0,0 4-12 0,0 0-6 0,6-5-10 15,-6 5-8-15,0 0-8 0,8 0-8 0,-3 0-5 0,2 5-6 0,1-5-4 16,-2 4-4-16,0 1-2 0,6-1 0 0,2 2 0 0,-1 3 2 0,0 3 1 16,0-3 6-16,6 0 2 0,-4 1 3 0,-4 4 1 0,10 2 2 0,-9-1 0 15,0-2-2-15,3 8 0 0,-2-7-3 0,-2 5-2 0,-4-4-3 0,2 6 0 0,2-8-1 16,-11 8-1-16,7-7 1 0,-2 0 1 0,-5-5 0 0,0 6 3 0,0-4 2 16,0-1 3-16,0-1 2 0,0 0 3 0,-5-3 4 0,-2-3 0 0,7 3 3 15,-6 0 1-15,1-2 1 0,-4-4 1 0,-3 5 0 0,6-5 1 0,-1 0-1 0,-7 0 0 16,7 0-1-16,-5 0-2 0,7 0-1 0,-10-5-1 0,2 5 0 0,7 0 1 15,1-4 1-15,-10-2 0 0,9 0 1 0,0 3 0 16,-1-3 4-16,2-3 0 0,-3 3 3 0,8-3 2 0,-8 5 3 0,3-7 3 0,5 1 2 16,-6-4 2-16,6 4-3 0,0-5 0 0,-7 0-3 0,7 6-3 0,0-10 1 0,7 4-5 0,-7 0-1 15,6-4-4-15,-1 5-4 0,-5-7-8 0,16 2-3 16,-11 4-8-16,2-4-8 0,5 4-12 0,-5-3-11 0,6 2-13 0,1 1-14 0,-1 1-14 0,6 4-15 16,-7-5-21-16,2 6-24 0,4 3-25 0,3 2-31 0,-8-1-48 0,8 1-53 0,-2 4-91 15,-1 4-106-15,1-4-33 0,1 5-3 0,-1-1 14 16,2 2 24-16,-3-6 30 0,-4 3 33 0,4 3 38 0,-2-6 41 0,-3 5 45 0,-2-5 49 0,-3 4 59 0,4-4 63 15</inkml:trace>
  <inkml:trace contextRef="#ctx0" brushRef="#br0" timeOffset="48811.52">29535 6375 87 0,'-5'-5'151'0,"-3"1"37"0,8-2 29 0,-6 2 28 0,6-5 27 0,0 4 27 0,-7-5 28 15,7-1 25-15,0 7 28 0,-6-5 22 0,6 3 26 0,0 2-62 16,0-7-112-16,0 7-52 0,0-2-20 0,0 1-9 0,0 1 2 0,0-1-5 0,0-1-8 0,0 2-10 0,0 0-9 0,0-1-12 15,0 5-7-15,0 0-13 0,0 0-13 0,0-6-14 16,0 6-16-16,0 0-15 0,0 0-18 0,0 0-13 0,0 0-11 0,0 0-10 16,0 0-8-16,0 0-6 0,6 6-2 0,-6-6-6 0,0 5 1 0,0 3-3 0,0-2 2 0,0 3 2 15,0 2 2-15,0-1 4 0,0-1 7 16,0 6 4-16,0-6 2 0,0 7 5 0,0-2 0 0,0 0 1 0,0 0 0 0,0 2-1 16,0-2-1-16,0 1-1 0,0 1 1 0,7-2-2 0,-7 5 1 0,0-10-1 0,6 7 0 0,-6-7 1 0,0 6-2 0,8-6 1 15,-8 0 2-15,5-3 1 16,-5 4 5-16,5-5 0 0,3 1 9 0,-8-2 2 0,6-4 10 0,1 4 6 0,1-4 9 0,-3 0 8 0,1 0 7 0,2-4 5 0,-3 4 7 15,8-4 4-15,-5-2 5 0,5 1 6 0,-8-5 2 0,3 1 1 0,5-2 3 16,-7 1-2 0,-1 1-5-16,11-6-5 0,-11 0-6 0,1 2-7 0,1-2-8 0,-2 0-5 0,4 0-9 15,-2-4-6-15,-7 4-7 0,5-5-6 0,1 1-11 0,-6 0-8 0,0 4-11 0,6-4-7 16,-6-2-7-16,0 7-10 0,0-5-7 0,0 3-9 0,0 2-8 0,-6-1-9 0,6 2-7 0,0 1-12 0,-6 3-17 0,6 0-23 16,-5 3-28-16,5 2-32 0,-7-1-32 0,-2 1-34 0,4 4-33 0,-2 0-55 0,1 4-63 15,1 1-67-15,-4-1-62 0,2 2-18 0,-4 3 7 0,4 0 20 0,1 3 31 16,-2-3 41-16,3 0 44 0,5 1 47 0,-7 4 50 0,1-4 51 0,6 1 50 15,-8-3 61-15,8 3 68 0</inkml:trace>
  <inkml:trace contextRef="#ctx0" brushRef="#br0" timeOffset="49280.78">29901 6418 0 0,'12'0'18'0,"-5"0"133"16,-2-4 73-16,3 4 49 0,-1-3 33 0,-2-8 27 0,2 7 21 0,0-2 32 0,-2 0 31 15,3-3 37-15,-3 4 34 0,3-5 32 0,-8 1 32 16,0 0-94-16,6-1-162 0,-6 4-79 0,0-3-36 0,0 3-16 0,7-3 0 0,-7 5-3 0,0-1-4 0,0 5-18 31,0 0-25-31,0 0-26 0,0 0-28 0,0 0-22 0,0 0-19 0,0 0-16 0,0 0-11 0,0 0-9 0,0 0-8 0,0 5-2 0,0 5-4 0,0-1 1 16,0 0 0-16,-7 0 6 0,7 7 3 0,0 3 9 0,0-5 9 0,-6 7 4 0,6 3 2 31,-8-5 2-31,8 6 0 0,-5-5-2 0,5 5-2 0,-8-1-3 0,8-5-4 16,0 0-4-16,0 1 0 0,0 1-4 0,0-8-3 0,0 2-2 0,0 0-4 0,8 0-1 0,-8-6 2 0,5 0-1 15,-5 1 2-15,0 1 1 0,8-7 4 0,-8 2 9 16,0-1 10-16,0-1 9 0,0-4 11 0,6 0 9 0,-6 0 7 0,0 0 6 15,0 0 5-15,0 0 3 0,0-4 2 0,0 4 4 0,0-11 1 0,0 7 3 16,0-2 0-16,-6-3-7 0,6-2-3 0,0-2-5 0,0 4-8 0,-8-7-5 0,3-4-5 16,5 7-2-16,-8-8 0 0,8 1 0 0,-5 1-2 0,-2-6-4 15,0 1-3-15,7-1-2 0,-5 1-3 0,-2 0 0 0,-1-4-4 0,3 1 1 0,5-1-4 16,-7 4-3-16,7-6-3 0,-7 5-3 0,7-3-2 0,0 2-3 0,0 2 0 16,0-1-3-16,0 1 0 0,0-1-4 0,7 7-1 0,-7-1 0 0,7-2-5 0,-2 6 2 15,3 1-2-15,-1 1 0 0,-2 1-2 0,2 3 0 0,5-1-4 0,-4 5-3 16,5-4-1-16,0 9-4 0,-7-4-2 0,7 4 0 0,0 0-2 0,1 4 1 15,-2 1 1-15,1-1 1 0,-7 1 2 0,7 5 1 0,0-1-1 0,-5 6 3 16,5-5 1-16,-8 4 1 0,4 7-2 0,-4-6 3 0,-5-2 0 0,0 8-5 0,0-2-7 16,0-1-13-16,-5 3-13 0,-4-2-18 0,4-4-20 0,-2 6-16 0,-7-3-21 15,1-3-18-15,0 0-20 0,2 0-19 0,-2-2-19 0,-3 2-33 0,5-6-44 16,-2 7-42-16,0-7-41 0,0-3-37 0,5 3-31 0,-5 0 3 0,8-3 19 0,-9 0 26 16,9 3 29-16,-2-9 35 0,7 6 32 0,-8-6 36 0,8 0 35 0,0 0 46 0,0 0 47 15,0 0 50-15,0 0 67 0</inkml:trace>
  <inkml:trace contextRef="#ctx0" brushRef="#br0" timeOffset="49549.36">30435 6101 1 0,'5'-9'93'0,"-5"5"71"0,7-7 50 0,-7 7 42 0,7-2 38 0,-7-3 36 0,0 3 37 0,0 1 34 15,0-4 36-15,0 5 32 0,0-2 30 0,0-4-10 0,0 5-37 0,0 1-70 0,0-1-89 0,-7 5-50 0,7-6-26 0,0 6-20 0,0-4-16 0,0 4-19 0,0 0-20 0,0-5-20 0,0 5-22 0,0 0-16 16,0 0-17-16,0 0-13 0,0 0-13 0,0 0-8 0,0 5-10 0,-7-5-5 15,7 4-6-15,0 7-5 0,-5-7-4 0,5 8 1 0,-7-3 1 0,7 0 1 16,-8 6 2-16,8 0 1 0,-5 0-1 0,5 4 2 0,-8-4-1 0,8 4 0 0,-6-1-3 16,6 3 0-16,-5-2-2 0,5 5-1 0,0-3-2 0,-8 3-4 15,8 1-5-15,0-1-14 0,0 1-16 0,0-1-22 0,0 0-20 0,8 0-20 0,-8 7-23 0,5-7-27 16,1 0-30-16,-6 1-37 0,8-1-41 0,-3 0-72 0,3-5-87 0,-1 5-61 16,-2-8-47-16,2 2-4 0,0-3 15 0,-2 0 30 15,3-5 33-15,5-1 39 0,-7-4 37 0,-1 1 43 0,2-2 46 0,2-4 50 0,-9 0 54 0,5-4 67 0,2-2 85 16</inkml:trace>
  <inkml:trace contextRef="#ctx0" brushRef="#br0" timeOffset="49739.15">30316 6497 0 0,'-19'-4'10'0,"7"-2"128"0,-3 1 80 0,4-4 59 16,-2 5 45-16,5-6 38 0,-5-1 32 0,7 2 28 0,6-1 29 0,0-1 26 0,0 4 24 0,0-4 25 16,0 1 22-16,6 0-91 0,-6 0-155 0,8 0-89 0,-8 6-54 0,5-5-32 15,3-3-22-15,-3 9-11 0,9-8-10 0,-2 7-10 0,2-5-8 0,-1 3-10 16,8 2-10-16,-10-1-7 0,10-1-8 0,2 2-13 0,-2-2-10 0,6 1-21 15,-1 5-26-15,-8-4-31 0,17 4-37 0,-17-5-49 0,8 5-52 0,1 0-112 16,-1 0-138-16,0 5-58 0,0-5-21 0,-2 0 2 0,3 0 11 0,-6 0 20 0,-3-5 24 0,3 5 35 16,-2-6 42-16,-1 2 49 0,-4 0 55 0,-1-1 61 0,0-4 70 0</inkml:trace>
  <inkml:trace contextRef="#ctx0" brushRef="#br0" timeOffset="50369.05">31262 6116 18 0,'0'-5'100'0,"0"1"48"0,0-2 37 0,-7-3 34 0,7 5 28 0,0-7 29 0,0 7 27 0,-8-2 26 0,8-3 28 0,-6 3 27 0,6 1 27 0,0-4-29 0,-6 5-60 0,6-2-50 0,-7-4-45 0,7 10-24 0,-5-9-14 0,5 4-11 0,-8-1-8 0,8 2-6 16,-6-1-6-16,-1 5-11 0,7-4-9 0,-6-1-10 0,1 1-11 0,-2 4-10 0,7-6-10 16,-9 6-9-16,4-6-12 0,-8 6-10 0,8 0-10 0,-4 0-11 0,2 6-5 15,-4-6-9-15,3 6-4 0,-5 3-4 0,1-5-4 0,5 5-2 0,-5 6-1 0,-1-3-1 16,-1 1-1-16,1 7-1 0,0-1 1 0,0 1 1 0,-1-1 1 0,2 6-1 16,-1-1 1-16,-1 1-3 0,9 4 0 0,-9-4-3 0,1 3-3 0,6 2-5 15,2 0-2-15,-4-2-3 0,9 2-3 0,-5-2-4 0,5 2-5 0,0 0-9 0,5 0-11 16,-5-2-15-16,9 2-10 0,-4-6-15 0,10 7-14 0,-3-9-20 15,-5-1-20-15,12 3-27 0,-6-5-27 16,-1 2-48-16,9-3-55 0,-2-3-86 0,-6 0-98 0,14 0-30 0,-15-2-2 0,7-2 16 0,2-1 23 0,-3-4 27 0,-4-2 32 0,4-4 36 16,-2 0 38-16,-5 0 44 0,2-4 45 0,0-2 59 0,0-4 63 15</inkml:trace>
  <inkml:trace contextRef="#ctx0" brushRef="#br0" timeOffset="50779.5">31281 6429 0 0,'-14'4'42'0,"2"-4"154"0,-2 0 84 0,1-4 57 0,0 4 40 16,0-11 31 0,2 7 25-16,4-5 23 0,-2 0 21 0,-3-7 24 0,6 6 22 0,6 0 23 15,-5 6 23-15,5-1-125 0,0 1-207 0,0 4-99 0,-9-5-42 0,9 5-19 0,9-7-7 16,-9 4 0-16,0 3 2 0,0-6 0 0,5 1 0 0,-5 1-6 0,0 4-8 0,6-6-5 16,1 6-9-16,-7-3-9 0,5-3-9 0,4 6-6 0,3 0-8 15,-6-4 0-15,1 4-5 0,7 0-1 0,-9 0 1 0,8 4-4 0,1-4 1 0,-2 0-1 0,2 6-5 0,-1-3 1 0,0 3-3 0,0 3 1 16,0-3-1-16,0 4-4 0,-2-1-2 0,5 0-3 0,-3 6 0 0,-3 0-3 0,4 0-1 15,-7 4-2-15,7-4 0 0,-8 5-2 0,1-1-1 0,-2 0-5 0,2 2-7 0,0-3-7 16,-7 3-7-16,7-2-8 0,-7-1-8 0,0-3-6 0,0 6-7 0,0-8-6 16,-7 2-5-16,0 0 0 0,7 0 2 0,-7-6 2 0,2 1 6 0,-2 1 9 0,7-7 12 31,-6 7 13-31,-2-7 12 0,2 0 13 0,-1-4 13 0,2 5 14 0,5-5 16 16,-9 0 19-16,4 0 21 0,0-5 18 0,5 5 17 0,-8-4 11 0,3 0 7 15,5-1 5-15,-8-1 4 0,0-4 3 0,8 1 1 0,-5-2 3 0,5 2 1 16,-6-4 1-16,6-3-5 0,-7-4-8 0,7 7-13 0,0-8-17 0,0-3-13 0,-6 5-12 15,6-7-14-15,0 7-7 0,6-11-8 0,-6 7-9 0,0-3-6 0,7 4-9 16,-1-5-8-16,-6 3-13 0,5-4-7 0,3 7-14 0,0-3-12 0,-3 0-13 0,8 5-12 16,-8-2-10-16,4 2-10 0,3 1-18 0,-6 2-13 0,8 2-19 0,-2-1-20 15,-5 6-22-15,7-1-22 0,-1-1-24 0,-8 7-25 0,9-2-36 0,-1 6-39 0,0 0-67 16,0 0-76-16,1 6-40 0,-2-2-14 0,1 1 7 0,6 1 24 0,-6 4 31 16,6-5 35-16,-3 4 39 0,-5-5 41 0,10 5 44 0,-9-3 46 0,-1-1 53 15,5-1 57-15,-4 2 71 0,0 0 71 0</inkml:trace>
  <inkml:trace contextRef="#ctx0" brushRef="#br0" timeOffset="51214.14">31789 6366 0 0,'-8'14'36'16,"8"-4"151"-16,-5-4 83 0,-2-6 55 0,7 0 41 0,-7 0 34 0,7 0 28 15,-5-12 30-15,-3-6 37 0,1 3 31 0,7-1 35 0,0 7 29 0,0 4 28 0,0 1-118 16,0 4-202-16,0-6-104 0,0 6-53 0,0-3-29 0,0 3-16 0,0 0-15 16,0 0-17-16,0 0-16 0,0 0-21 0,0 0-16 0,0 0-16 0,0 0-12 15,0 3-10-15,0 3-8 0,0 3-4 0,0 0 1 0,0 3 1 0,0 1 4 0,0 2 6 16,0 6 12-16,0-3 9 0,0 1 5 0,0 7 5 0,0-7-1 0,-6 6 1 15,6-1-1-15,0 0 0 0,-6 1-2 0,6-7-2 0,0 3 0 0,-7-2-1 16,7 1-2-16,0-4 3 0,0-3-1 0,0-4 1 0,0 6 1 0,0-4 0 16,-5-1 0-16,5-1 0 0,0-5-1 0,0 7-2 0,0-7 3 0,0 1 2 0,0 1 4 15,0-6 1-15,0 3 8 0,0-3 5 0,0 0 3 0,0 0 8 0,0 0 5 0,0 0 5 16,0 0 4-16,0 0 2 0,0 0 1 0,0 0-1 0,0 0 2 0,0-3-1 16,0-3-2-16,0 1-1 0,0 1-2 0,0-7 0 0,0 7-4 15,0-5-3-15,0-1-3 0,0-5-2 0,0 4 0 0,0-2 2 0,0-2 0 0,0-6 2 0,0 3 1 16,0-1 3-16,0-2 1 0,0-3 0 0,0-6-2 0,0 7-2 0,-8-7-5 15,8 6-3-15,0-6-2 0,0 2-5 0,0-2-3 0,-8-1-3 0,8 4-3 16,0 2-1-16,0-5-4 0,0 5-1 0,0-4-4 0,-5 4-2 0,5 1-2 0,0-1-4 16,0 7 1-16,0-1-1 0,0-2-3 0,0 6-1 0,5 1-2 0,-5 1-2 15,0-3-5-15,0 5-5 0,8 7-4 0,0-5-5 0,-8 4-4 0,5 1-6 16,2 4 0-16,-1-6-3 0,0 12-1 0,9-6 1 0,-10 4 0 0,9 1 2 0,-1 4 3 16,0 1 2-16,0 4 6 0,0 2 6 0,6 2 1 0,-7 3 4 0,2 3 4 15,-1-5 4-15,1 11 1 0,-2-6 3 0,-6 1-6 16,7-1-7-16,-5 6-15 0,-8-7-24 0,5 7-28 0,-5-6-31 0,0 1-38 0,-5 4-39 0,-3-4-68 0,3-1-84 0,-9-5-88 15,-6 2-93-15,1-3-35 0,-2-2-4 0,-3-1 12 0,-2-2 23 0,0-2 35 16,-8-8 42-16,-6 3 46 0,3-6 50 0,-8 0 54 0,-2 0 56 0,2-6 71 0,0-3 77 16</inkml:trace>
  <inkml:trace contextRef="#ctx0" brushRef="#br0" timeOffset="51789.86">27515 6132 1 0,'0'-10'75'0,"0"-1"50"0,8-3 41 0,-8 5 38 0,0-2 36 0,6-4 32 0,-6 5 33 0,0 1 32 0,0 0 31 0,7-7 30 0,-7 7 30 15,6-2-15-15,-6 2-43 0,0 5-39 0,8-5-39 0,-8 3-26 0,0-3-16 0,0 3-13 0,5 0-10 0,-5-3-11 0,0 5-7 0,0-1-13 0,0 1-11 0,0 4-13 16,0-6-10-16,0 0-13 0,0 3-9 0,0 3-9 0,-5-6-14 0,5 1-14 16,0 5-16-16,-8-4-15 0,8-2-16 0,-6 6-13 0,6-5-15 0,-7 5-12 0,7-4-7 15,-6 4-10-15,-2 0-7 0,3 0-4 0,-3 0-9 0,3 0-3 0,-2 4-4 16,0-4-1-16,2 11 3 0,-10-7 2 0,10 7 1 0,-9 4 5 0,2-2 4 15,-2 2 6-15,8 6 2 0,-6-3 4 0,3 6 2 0,-3 1 1 0,6 5 2 0,-7-2 1 16,5 3 1-16,3 2-2 0,5 1 0 0,0 2-1 0,-6-3-2 0,12 7-1 16,-6-1-1-16,5-2-6 0,3 3-5 0,5 5-7 0,0-6-7 0,6-2-16 15,-6 3-15-15,8 0-17 0,3-1-21 0,3-6-25 0,-2 3-27 0,2-2-35 0,4-6-38 16,10 8-68-16,-8-8-83 0,6 2-80 0,-1-2-79 0,1 2-22 0,1 0 5 16,4-6 20-16,-5 4 29 0,9-7 36 0,-9-2 38 0,6 2 42 0,-6-12 45 0,6 0 52 15,1-5 52-15,0-4 71 0,-1 0 74 0</inkml:trace>
  <inkml:trace contextRef="#ctx0" brushRef="#br0" timeOffset="52531.9">29830 7342 101 0,'0'-14'175'0,"0"4"52"0,0-5 43 0,0 6 37 15,0-6 38-15,0 0 34 0,0 2 33 0,0-3 32 0,0 2 32 0,0-1 31 0,0-1 30 0,0 2-64 0,0 4-119 0,0-3-68 0,0-2-39 0,0 4-20 0,0 2-13 0,5-1-10 0,-5 1-9 0,0 3-11 0,0-4-11 0,0 5-14 0,0 1-17 0,0 4-18 16,0 0-18-16,0 0-19 0,0 0-18 0,0 0-12 0,0 0-12 0,0 0-8 15,0 0-7-15,0 9-5 0,0 1-9 0,0 1-3 0,-5 3-6 0,5 0-1 16,0 7-1-16,0-2 4 0,0 6 3 0,0-1 3 0,0 0 4 0,0 4 2 16,0-1-5-16,0 1-1 0,0 2-8 0,0-6-5 0,0 6-2 0,5-2-3 0,-5-4-5 15,0 1-6-15,0-1-5 0,6-3-16 0,-6 3-11 0,0-5-24 0,0-4-25 16,0 4-32-16,0-5-35 0,0 2-39 0,0-1-42 0,0-6-64 0,0 6-74 16,0-5-93-16,-6-1-95 0,6 0-34 0,0-3-1 0,0 3 18 0,0-9 31 0,0 5 39 0,0-5 44 15,0 0 49-15,0 0 52 0,0 0 57 0,0-9 56 0,0 4 70 0,0-5 71 0</inkml:trace>
  <inkml:trace contextRef="#ctx0" brushRef="#br0" timeOffset="52754.03">30044 7279 0 0,'7'0'52'0,"6"0"169"0,-2 0 97 0,-3-6 68 16,4 2 52-16,2-5 40 0,-8 0 33 0,1-3 32 16,7-6 32-16,-9 3 31 0,0-1 27 0,3 7 29 0,-1 0 27 0,-1 0-136 0,2 3-231 0,-3 2-119 15,-5-1-64-15,5 5-33 0,-5-6-14 0,8 6-9 0,-8 0-5 0,0 0-9 16,0 0-7-16,0 0-13 0,6 0-9 0,-6 0-8 0,7 6-11 0,-7-6-7 15,0 9-9-15,6-3-6 0,-6 3-7 0,7 0-1 0,-7 7-2 0,0-2-2 16,6 5-5-16,2 5-13 0,-8-5-20 0,5 8-27 0,3 1-32 0,-8-4-49 0,5 6-50 16,-5-6-86-16,0 5-98 0,0 0-105 0,0 1-98 15,0-5-39-15,0 3-6 0,0-4 11 0,-5 1 22 0,5-5 35 0,-8-1 44 0,3 2 51 0,-3-3 57 0,2-9 66 16,-1 7 67-16,1-7 84 0,-1 2 86 0</inkml:trace>
  <inkml:trace contextRef="#ctx0" brushRef="#br0" timeOffset="55202.37">32133 5794 20 0,'0'0'100'0,"0"0"47"0,9 0 35 0,-9-6 33 0,0 6 29 0,5 0 27 0,-5-4 26 0,0 4 26 0,0-5 26 0,0 5 26 0,5-4 23 16,-5 4-29-16,0 0-65 0,0 0-46 0,0 0-44 0,0 0-23 0,0-5-14 0,0 5-14 0,0 0-8 0,0 0-7 0,0 0-11 0,0 0-7 0,0 0-10 0,0 0-8 0,0 0-11 0,0 0-11 15,0 0-11-15,0 0-9 0,0 0-10 0,0 0-8 0,0 0-12 0,0 0-9 16,0 0-13-16,0 0-2 0,0 0-4 0,8 0 3 0,-8 5 0 0,5-5 2 0,3 9 4 16,-2-5-1-16,7 11 0 0,0 0 2 0,-5 0-2 0,4 4 5 0,0 2 0 0,3-3 4 15,4 6 6-15,-7 7-2 0,-3-7-4 0,2 4-8 0,1 8-8 0,-3-8-15 16,-4 7-20-16,2 0-21 0,-7-8-27 0,-7 9-29 0,2 4-39 0,-4-7-48 15,-3 1-50-15,-8 6-101 0,1-2-118 0,-8 0-52 0,-5-2-14 0,6 3 1 0,-11-5 14 16,3 0 26-16,-6-1 33 0,3-2 37 0,3-7 42 0,-5 0 48 0,-1-5 53 0,2 1 59 16,-1-10 64-16</inkml:trace>
  <inkml:trace contextRef="#ctx0" brushRef="#br0" timeOffset="59765.62">30760 7312 0 0,'0'-3'42'0,"0"-3"48"0,0 3 32 0,0-3 31 0,0 0 29 0,0 2 28 0,0-1 30 0,7-1 27 0,-7 2 28 16,0-1 26-16,0 1 23 0,0-2-12 16,0 3-35-16,0-3-29 0,0 0-26 0,-7 2-19 0,7-1-11 0,0 0-13 0,0 1-13 0,0-6-12 0,-8 10-16 0,8-5-11 0,0 1-11 0,0-1-9 0,-6-2-12 0,6 4-7 0,0 3-7 0,0-6-10 0,0 6-9 0,-6 0-8 0,6 0-10 0,0-5-8 15,0 5-10-15,0 0-8 0,0 0-5 0,0 0-9 0,0 0-8 0,0 0-8 0,0 0-5 16,0 0-7-16,0 0-2 0,-7 0-2 0,7 5-4 0,0-5 0 0,0 6 0 31,-5-3-1-31,5 4 2 0,0 2 2 0,0 0 2 0,-7 1 5 0,7 4 2 16,0-2 5-16,0 1 2 0,-7 7 4 0,7-1 1 0,-7 2 0 0,7-3 1 15,-6 3 2-15,6 2 1 0,-7 3 0 0,7-3-2 0,-6-3-2 0,6 5-1 16,-8-1-1-16,8-6-2 0,-5 7-1 0,5-5-1 0,-5 5-1 0,5-6 0 16,0 1 0-16,0-1-2 0,0 0 1 0,0-5-2 0,0 2 2 0,0 4 0 0,0-11-1 15,0 7 1-15,5-7-1 0,-5 6 1 0,0-6 1 0,5-5 2 0,-5 8 0 16,0-8 4-16,0 1 3 0,8 0 3 0,-8-1 7 0,0-4 9 0,0 0 11 0,0 0 11 15,0 0 11-15,0 0 10 0,0 0 3 0,0 0 5 0,0 0 1 0,6-4-1 16,-6-1-1-16,0 0 1 0,0-5-3 0,0 4-2 0,7-3-7 0,-7 0-6 0,0-1-12 16,0 1-13-16,0-3-10 0,6-1-10 0,-6 2-6 0,0-2-3 0,7-2-3 15,-7 4-3-15,7-2-2 0,-7-2-2 0,7-1-3 0,-7 7-3 0,5-6-2 16,2 1-2-16,-1-2-3 0,-6 3 1 0,6-2-4 0,2 0 0 0,-1 6-1 16,-2-6-2-16,3 5 1 0,-2 1-3 0,-1-2 1 0,3 1-2 0,-3 7-2 0,2-3-5 15,-7 0-2-15,7 2-5 0,-7 4-2 0,7 0-3 0,-1 0-1 0,-6 0-1 16,7 4 1-16,-1 2 0 0,1 0 2 0,-7-3 0 0,6 7 3 0,1 1 1 15,-1-2 4-15,2 6 3 0,-3-5 6 0,-5 5 4 0,8-2 5 0,-3 2 2 16,0 0 2-16,-5 4 2 0,9-4 1 0,-9-1-1 0,5 2 2 0,-5-1 1 16,7-2-1-16,-7-2 0 0,8 4 2 0,-8-6-1 0,5 1 1 0,-5-1-1 0,7 0 2 15,0 3 2-15,-7-8-1 0,5 5 0 0,3-3 3 0,-8-1-1 0,6-1 3 16,1 1 0-16,-1-5 1 0,-6 4 0 0,5-4 4 0,2 0 1 0,2 0 3 0,-4 0 1 16,2 0 2-16,4-4-1 0,-3 4 1 0,0-5 2 0,-3 1 2 0,9-1-2 15,-9-1 2-15,10-3-3 0,-10 5 1 0,2-8-2 0,5 3 1 0,-4 5-5 16,-3-7 1-16,3 2-1 0,3 0-2 0,-4-1-3 0,2-1 2 0,-4-2-1 0,1 3 0 15,1-1-2-15,-2 1 0 0,-5 1-1 0,9-6-2 0,-2 6-1 0,-2 0 1 16,1-3-1-16,-6-1-2 0,7 2 0 0,-1 2-1 0,-6 5 0 0,0-8 0 16,8 9-1-16,-8-3-2 0,0 2 0 0,0-1-5 0,0 5-4 0,0 0-5 15,0 0-5-15,0 0-7 0,0 0-3 0,0 0-5 0,0 0-4 0,0 0-3 0,0 0-3 16,0 0 1-16,0 0-5 0,0 0 2 0,0 0 1 0,0 0 4 0,0 0 5 16,0 0 3-16,0 0 6 0,0 0 5 0,0 0 7 0,0 0 1 0,0 0 2 15,0 0 5-15,0 0 1 0,0 0 0 0,0 0 1 0,0 0 0 0,0 0 0 16,0 0-2-16,0 0 0 0,0 0 1 0,0 0 0 0,0 0 0 0,0 0-1 15,0 0 0-15,0 0 2 0,0 0-2 0,0 0 0 0,0 0 3 0,0 0 1 0,0 0-1 16,0 0 2-16,0 0-1 0,0 0 0 0,0 0 0 0,0 0 0 0,0 0-3 16,0 0 0-16,0 0-2 0,0 0-1 0,0 0-3 0,0 0-2 0,0 0 1 15,0 0-5-15,0 0 1 0,0 0-1 0,0 0 0 0,0 0 0 0,0 0 1 16,0 0 3-16,0 0 0 0,0 0 5 0,0 0 3 0,0 0 4 0,0 0 5 0,0 0 5 16,0 0 4-16,0 0 5 0,0 0 2 0,0 0 2 0,0 0 5 0,0 0 1 15,0 0 2-15,0 0 2 0,0 0 3 0,0 0-2 0,0 0 0 0,0 0 0 0,0 0-1 16,0 0-4-16,0 0-2 0,0 0-3 0,0-6-3 0,0 6-2 0,0 0-4 15,0-4-1-15,0 4-5 0,5 0-2 0,-5 0-3 0,0 0-2 0,0-5-3 16,0 5-1-16,0 0-3 0,0 0 1 0,0 0-1 0,0 0-1 0,0 0-1 16,0 0 2-16,0 0-1 0,0 0 0 0,0 0 1 0,0 0 1 0,0 0-1 15,0 0 2-15,0 0-1 0,0 0 3 0,0 0 2 0,0 0-1 0,0 0 1 0,0 0 0 16,0 0 1-16,0 0-1 0,0 0 2 0,0 0-2 0,0 0 1 0,0 0-1 16,0 0 3-16,0 0-3 0,0 0 2 0,0 0-1 0,0 0 2 0,0 0 2 15,0 0 2-15,0 0 0 0,0 0 1 0,0 0 1 0,0 0 1 0,0 0 0 0,0 0 0 16,0 0 0-16,0-4 0 0,0 4-1 0,0 0 1 0,0-5-1 0,0 5-2 15,0 0-1-15,0-6-4 0,0 6 0 16,0 0-2-16,0-4 1 0,0 4-2 0,0 0 1 0,0 0 1 0,0 0-3 0,7 0-1 0,-7 0 1 0,0 0 0 16,0 0 0-16,0 0 2 0,0 0-1 0,0-6 0 0,0 6 0 0,0 0 1 15,0 0 2-15,0 0 0 0,0 0-1 0,0-3 3 0,0 3 0 0,0 0 3 0,0 0-1 16,0-6 0-16,0 6 1 0,0-6 0 0,0 6 1 0,6-4 1 0,-6-1-1 16,0 5-1-16,0-5 2 0,0 1 0 0,0-2 0 0,6 2-2 0,-6-1 1 15,0 1 0-15,0-2-1 0,0 0 1 0,8 3-2 0,-8-3 2 0,0 6 1 16,0-5-1-16,0 1 1 0,0-2 1 0,7 3 0 0,-7 3 0 0,0-6 2 0,0 6 1 15,0 0 2-15,0-9 1 0,0 9 3 16,0-6 0-16,0 2-1 0,0 4 1 0,0-6-2 0,0 6-1 0,-7 0 0 0,7-5-1 0,0 5-2 0,0-4-2 16,0 4-3-16,0 0-3 0,-8-5-5 0,8 5-4 0,0 0-2 0,0 0-6 15,0 0-1-15,-6-4-5 0,6 4 1 0,0 0-6 0,0 0 0 0,-6 0-2 0,6 0-1 16,0 0-1-16,-7 4-1 0,7-4 2 0,-5 5 0 0,5-5 2 16,0 4 0-16,0 1 2 0,-8-5 4 0,8 6 0 0,0-2 3 0,-6 2 1 0,6-1 4 0,0-1 1 15,-7 2 2-15,7 3 3 0,-6-5 0 0,6 1 2 0,-5 4 3 0,5-3 2 16,0 4 1-16,-7-1 1 0,7-3 1 0,-9 3 1 0,9-4 0 0,-5 5 0 15,5-4-1-15,-7 3 0 0,7-5 1 0,0 2-2 0,-6-1 0 0,6-1-1 16,0 1 1-16,0-1-2 0,0 2 0 0,-5-1 0 0,5-5 1 0,0 0-1 16,0 4 1-16,0-4 0 0,0 0 1 0,0 6 0 0,0-6-1 0,0 0 1 0,0 0 0 15,0 3-1-15,0-3 2 0,0 0-1 0,0 6 1 16,0-6-1-16,0 0 0 0,0 6-1 0,0-6 0 0,0 0 0 0,0 4 0 0,0-4 0 0,0 5 3 0,0-5-2 16,0 0 1-16,0 4 1 0,0-4 0 0,0 5 0 0,0-5 0 0,0 0 1 15,0 6 1-15,0-6 0 0,0 0 0 0,0 0 4 0,0 0-1 0,0 0 1 16,0 0 0-16,0 0 1 0,0 0 0 0,0 0 0 0,0 0 0 0,0 0-1 15,0 0 2-15,0 0-3 0,0 0 0 0,0 0-4 0,0 0 0 0,0 0-3 16,0 0-2-16,0 0-3 0,0 0-2 0,0 0 2 16,0 0-4-16,0 0 0 0,0 4 1 0,0-4 0 0,0 0-1 0,0 0 2 0,-9 5 0 0,9-5 2 0,0 0 0 15,0 0 3-15,0 0 2 0,0 0 0 0,0 0 2 0,0 0-1 0,0 0 0 0,0 0 1 16,0 0-1 0,0 0-1-16,0 0 1 0,0 0-2 0,0 0 0 0,0 0-2 0,0 0 0 0,0 4-2 0,0-4 0 0,0 0-2 0,0 6 0 0,0-6-1 15,0 0 2-15,-7 6-2 0,7-2 1 0,0 1 0 0,0-5-2 0,0 4 3 16,0 1 1-16,0 1 0 0,0-2 1 0,0 1 0 0,0-1 1 0,0 1 2 15,0 1-1-15,0-2 1 0,0 2 1 16,0-1-1-16,0-1 0 0,0-4 1 0,0 6 0 0,0-3 1 0,0-3-2 0,0 6 1 0,0-6 0 0,0 4 0 16,0-4 0-16,0 5 1 0,0-5 0 0,0 6-1 15,0-6 0-15,0 0 1 0,0 3-1 0,0-3 0 0,0 0-1 0,0 7 0 0,0-2 1 0,0-5-1 0,0 4-1 0,0 1 1 16,0-1 1-16,0 2-1 0,0-1-1 0,0-1 1 0,0 1 0 0,0-1 0 16,0 2 0-16,0-6 0 0,7 6 1 0,-7-2-1 0,0 1 1 0,0-1 0 15,0-4 1-15,0 6 1 0,9-1 1 0,-9-5 1 0,0 4 1 16,5-4 2-16,-5 5 0 0,0-1 2 0,6-4 2 0,-6 0-1 0,7 6 1 0,-7-6 1 15,5 0 0-15,4 6 1 0,-9-6 1 0,7 4-2 0,-2-4 0 0,1 0-1 0,-6 0-2 16,7 5 1-16,-1-5-2 0,2 0 1 0,-3 0 0 0,2 0 0 0,-7 0 4 16,6 0-2-16,0 0 3 0,-6 0 2 0,8-5 6 0,-8 5 3 0,7 0 5 15,-7-4 6-15,5 4 4 0,-5-6 4 0,7 0 2 0,-7 2 4 0,7-1-3 0,-7 1 4 16,5-1-1-16,-5-5 0 0,0 5-1 0,0-5-3 0,8 0-3 0,-8 5-7 16,0-4-5-16,0-1-6 0,7-4-5 0,-7 4-2 0,0-1-6 0,0 1-3 15,0 1-2-15,0-6-3 0,0 5-3 0,0-4-2 0,0 4-1 0,0-4-1 0,0 4-1 16,6 0 1-16,-6-5-1 0,0 6-1 0,0 0-1 15,0-6 3-15,0 5-2 0,0-1 0 0,0 2-1 0,0 5 2 0,0-7-2 0,0 7 1 0,0-5-1 0,0 3 1 16,0 0 1-16,0 6-2 0,0-4-2 0,0 4-1 0,0 0-1 0,0 0-3 16,0 0-4-16,0 0-3 0,0 0-6 0,0 0-3 0,0 0-6 0,0 0-4 15,0 0-6-15,0 0-3 0,0 0-1 16,0 0 3-16,0 0-2 0,6 0 3 0,-6 0 3 0,0 4 2 16,0 2 5-16,0-6 3 0,7 6 6 0,-7-3 3 0,0 7 6 0,0-10 5 0,0 11 5 0,0-7 4 0,5 1-1 0,-5 5 3 0,0-5 0 0,0 5 2 15,0-7-1-15,0 9 1 0,0-3 2 0,0 0 0 0,0 1 0 0,0-1 1 16,-5 3 2-1,5-3 0-15,0 6 1 0,0-6 1 0,0 0-2 0,-7 7 1 0,7-7 2 0,0 6 0 0,0 0-2 0,0-5 0 0,-6 4 0 0,6-4-2 16,0-1-1-16,0 0-1 16,0 7-1-16,0-11 2 0,0 5-2 0,6-1 3 0,-6-4 0 0,0-1 2 0,0 8 1 15,0-8-1-15,7 1 3 0,-7-5 3 0,5 5-1 0,-5-1 4 0,8-4 2 0,-8 6 3 0,6-6 1 0,-6 0 0 0,7 4 0 0,-1-4 1 16,-6 0 0-16,5 0 1 0,3 0 1 0,0 0 1 0,-3-4 0 0,3 4 0 16,-3-6 4-16,0 6-2 0,9-4 1 0,-7-1 1 0,7-4 0 0,-8 3 1 0,6-4-1 15,-5 1-1-15,7 4-2 0,-8-5-3 0,6-5-3 0,-3 5-2 0,1-4-2 16,-2 4-3-16,5-4-4 0,0-2-2 0,-7 1-3 0,7 2-2 0,-6-2-3 31,6 0-1-31,-6-5-1 0,5 7-1 0,-4-3 1 0,-3 1 0 0,3 1 1 0,-2-2 0 16,-1 3 0-16,-5-2 0 0,7 1-1 0,-7-2-1 0,0 7 0 0,0-6-2 15,0 6 0-15,0 3 1 0,0-3-2 0,-7-1-3 0,7 4-2 0,-5-3-4 0,5 4-3 16,-6 1-7-16,-2-2-2 0,8 6-3 0,-5-3-2 0,-3 3-2 0,3 0-5 16,-2 0 2-16,0 0-2 0,0 3 1 0,-6-3-1 0,8 6 2 0,-3-2 1 15,2 7 6-15,1-8 3 0,-3 9 2 0,-5-3 4 0,5-5 2 0,3 6 3 0,0 0 1 16,-4 0 2-16,4-1 2 0,5 1-1 0,-7-4 3 0,1 3 0 0,6 0 2 15,-7-3 0-15,7 3 0 0,0-3 0 0,-7 3 1 0,7-3 1 0,0 3 3 16,0-5 1-16,7 7 3 0,-7-7 0 0,0 5 5 0,7 3 0 0,-7-8 0 0,6 5-5 16,-6-4-2-16,7 5-3 0,-7-5 0 0,5-1 4 0,4 7 4 0,-9-1 8 15,5-1 1-15,0-3 7 0,3 3 2 0,5 0 2 0,-5 0-3 0,-3 3-2 16,9-3 3-16,-9 6 3 0,8-6 3 0,-6 1 3 0,0 0 1 0,5-5-5 0,-4 5-4 16,-3-1-6-16,3 0-8 0,-2-3-4 0,-1 4-4 0,2-5-5 0,-7 0 1 0,9 5 0 15,-4-6-2-15,-5 1 2 0,6-1-1 0,-6 1-1 0,0 2 1 0,0-4-2 16,0 3-1-16,0-6 1 0,0 5 3 0,0-1 5 0,0 2 2 0,-6-3 3 15,6-3 4-15,-5 6 2 0,-4-2-1 0,2-4-1 0,-4 5-5 0,3-5-6 16,-5 6-7-16,8-6-8 0,-9 4-8 0,7-4-12 0,-6 0-12 0,0 0-16 0,7 0-16 16,-7 0-16-16,5 0-19 0,3 0-21 0,-3 0-21 0,-2 0-21 0,1 0-22 15,4 0-22-15,5 0-41 0,-7 0-50 0,1 0-56 0,6 0-59 0,0 0-27 16,0 0-12-16,0 0 10 0,0 0 20 0,-7-4 27 0,7 4 32 0,0-6 36 0,7 1 39 0,-7 1 39 16,0-5 43-16,6-1 53 0,1 5 57 0</inkml:trace>
  <inkml:trace contextRef="#ctx0" brushRef="#br0" timeOffset="60337.56">31912 7421 0 0,'0'0'7'0,"0"0"127"0,0 0 90 0,0 0 62 0,0 0 45 0,-5-5 35 0,5 1 27 0,-7-2 26 0,7-3 25 0,0-2 25 0,-8 1 27 0,8 7 24 0,0-7 24 0,-6-1-86 0,6 7-148 0,0-7-97 0,0 7-67 0,0-1-32 15,0 1-15-15,0 4-6 0,0-6-3 0,0 0-5 0,0 6-6 0,6-3-14 0,-6 3-14 16,0 0-14-16,0 0-16 0,0 0-16 0,0 0-15 0,0 0-16 0,0 0-11 0,0 0-8 15,0 0-5-15,0 3-4 0,0 3 0 0,0 0 0 0,0-2 5 16,0 5 2-16,0-4 5 0,0 11 6 0,0-7 5 0,0 6 12 0,0-6 8 0,0 6 8 16,-6 4 5-16,6-4 4 0,0 0 1 0,-6 4 1 0,6-4 0 0,-7 0-1 15,7 3 0-15,-5-2 2 0,5 4-1 0,-9-7 0 0,9 8-2 0,-7-6 0 16,7 3 0-16,-5-2-3 0,5-1 2 0,0 3-1 0,-6-2 0 0,6-2-1 0,0 1-2 0,0-2 2 16,0-1-1-16,0 1 2 0,0-2-2 0,0-2 2 0,0 1 1 0,0 0 0 15,0 0 1-15,0 0 0 0,6-6 1 0,-6 1 4 0,0-1 5 0,0 1 3 16,5 2 6-16,-5-7 7 0,0 3 7 0,0-3 5 0,0 0 7 0,0 0 4 15,0-3 2-15,7 3 5 0,-7-7 3 0,9 2 2 0,-9 1 3 0,0-1-1 0,5-5 2 16,-5 1-5-16,0 0-3 0,7-3-6 0,-7-1-6 0,0-2-6 0,0 0-9 16,0 0-3-16,0 0-7 0,0-3-5 0,0 2 2 0,0-2-8 0,0 3-6 15,0-6-5-15,0 2-6 0,0 1-3 0,0-3-4 0,6 2-1 0,-6-2-2 0,0 3-1 16,0-6 0-16,6 5-1 0,-6-2 3 0,0 2-2 0,8-2-3 0,-8 3 0 0,0-1 3 16,7 4 3-16,-7 0 1 0,0 0 3 15,5 0 2-15,-5 6-2 0,0-1 0 0,6-1-1 0,-6 7 2 0,0-5-2 0,0 3 0 0,8 3-1 0,-8-3-2 0,0 6-2 16,5-6-2-16,-5 6-4 0,0 0-5 0,0 0-4 0,0 0-5 0,8-4-1 15,-8 4-2-15,0 4-2 0,5-4 3 0,2 6 0 0,-7 0 3 0,7-3 4 16,-7 3 3-16,7 3 4 0,-1 1 7 0,1 5 4 0,-7 0 9 0,6 0 6 0,1-2 5 16,-1 8 5-16,-6-3 5 0,5 3 0 0,3 3 1 0,-8-5-1 0,8 5-3 15,-3-3 1-15,3 3-4 0,-8 1-1 0,5-7-2 0,-5 7-2 0,5-6-5 16,4 5 0-16,-9-3-1 0,5-3-2 16,-5 3 0-16,7-2-1 0,-1 1 0 0,2-1 2 0,-2 0-3 0,1-4-3 0,-2 6-4 0,3-7-8 0,-2 0-10 0,-1 0-10 0,3 2-11 15,4-1-14-15,-3-6-12 0,-4 0-13 0,0 1-11 0,3 1-14 16,-3-2-13-16,-5-5-20 0,8 2-18 0,-2-2-22 0,-6 1-22 0,0 0-23 0,7-1-29 15,-7-4-42-15,0 0-46 0,0 0-51 0,0 0-49 0,0 0-8 0,-7 0 8 0,1-4 20 0,-2-1 24 16,8 0 33-16,-5 1 34 0,-8-6 38 0,8 1 39 0,-4-2 43 0,-3 1 47 0,4-5 53 16,-3 6 68-16</inkml:trace>
  <inkml:trace contextRef="#ctx0" brushRef="#br0" timeOffset="60522.98">31900 7680 0 0,'-8'3'14'0,"2"-3"131"0,0 0 81 0,-1 0 56 0,7 0 40 0,-5 0 34 0,-4 0 27 0,9-3 27 0,-7 3 30 0,7-6 26 0,0 6 27 0,0 0 27 0,-5-5 27 0,5 5-92 0,0-4-157 15,0 4-90-15,0 0-52 0,0-6-26 0,0 6-9 0,0-3-6 0,5 3-6 0,-5-6-6 16,0 2-13-16,0 4-11 0,7-5-14 0,-7 5-13 0,0-6-16 0,9 2-15 0,-4 4-17 0,-5-6-14 0,7 1-15 0,-1 5-13 16,0-4-15-16,2-1-17 0,-1 5-20 0,4-4-24 0,2 4-26 0,-5-6-29 15,4 6-29-15,8-5-49 0,-7 5-62 16,0 0-80-16,0 0-88 0,8 0-30 0,-11-4-2 0,11 4 16 0,-7 0 23 0,-1-5 30 0,0 5 32 0,-2-4 42 0,2-2 42 0,3 0 46 16,-6 2 46-16,3-1 61 0,-5 1 66 0</inkml:trace>
  <inkml:trace contextRef="#ctx0" brushRef="#br0" timeOffset="61492.13">32237 7571 0 0,'-5'6'1'0,"5"0"101"15,0-6 73-15,0 0 46 0,0 0 33 0,0 0 25 0,5-6 17 0,2 0 20 0,6 2 15 16,1-1 21-16,-2-5 23 0,-3 5 24 0,-4 1 26 0,1-5-65 0,1 3-121 16,-2 0-61-16,4-3-28 15,-4 5-7-15,-5-1 4 0,7-5 10 0,-1 5 6 0,-1 1 2 0,-5-7-7 0,8 7-8 0,0-2-14 0,-8-3-10 0,5 3-13 0,1-3-9 16,1 4-8-16,-7-5-12 0,6 1-12 0,2 5-10 0,-8-2-11 0,7-3-7 15,-7 3-5-15,0 1 2 0,0 1 5 0,5-2 4 0,-5 6 3 0,0-3 2 0,0 3-2 16,0-6-5-16,-5 6-6 0,5-4-7 0,0-1-6 0,0 5-10 0,0-6-7 16,-7 6-6-16,7-4-7 0,0-2-3 0,-8 6-3 0,8-5-3 0,-6 5-3 0,6-4 0 15,-7-1-4-15,7 5 0 0,-6-4-3 0,6 4 1 16,-5-6-1-16,5 6 0 0,-8-6-1 0,8 6 2 0,0 0 2 0,0 0 1 0,-8 0-1 0,3 0-1 16,5 0-3-16,0 0 0 0,-6 0-4 0,6 0 2 0,-7 0-1 0,7 0 3 0,-5 6 2 0,5-6-2 15,-9 6 2-15,4-2 1 0,-2 1 2 0,1-1 1 0,6 1 0 0,-5 5 3 16,-4 1 1-16,-3-1 2 0,5-7 5 0,0 12 0 0,2-6-1 0,-3 3 1 0,1-3-1 15,-5 5 1-15,5-4-1 0,2 0 2 0,-3 5-2 0,3 0 0 0,-9-6 3 16,7 6 0-16,7-2 4 0,-6 3-1 0,-2-2 0 0,3 1 3 0,5 1 2 0,-8-3 1 31,8 2 2-31,0-1 1 0,0 7 2 0,0-8 1 0,0 2-2 0,0 1 3 0,8-2 1 0,-8 1-2 0,5-2 4 0,3 3-2 0,-2-1 1 0,7-6-1 0,-5 6-1 16,5-5-1-16,-1 4-2 0,0-4-7 0,3-1-10 0,-3 3-11 0,0-3-13 31,9-4-13-31,-8 5-17 0,6-7-18 0,-6 7-20 0,8-10-22 0,-10 5-23 16,10 1-25-16,-9-6-21 0,2 4-19 0,6-4-18 0,-8 0-22 0,0-4-24 0,2 4-19 15,-1-6-17-15,0 6-3 0,-5-5-1 0,3 1 7 0,-4-5 10 0,-2 3 15 0,4-3 22 16,-2 3 21-16,-2-4 24 0,1 1 26 0,-6 0 25 0,8-6 33 0,-8 6 35 0,0-3 38 16,5-1 40-16,-5-2 33 0,0 0 34 0,0 0 31 0,0 0 32 0,0 2 30 0,0-2 29 15,0 0 20-15,0 0 14 0,0 0 11 0,0-4 11 0,0 4 8 0,8 1 8 16,-8-6-1-16,0 5 1 0,0 1-10 0,0-5-13 0,0 4-13 0,5 0-11 0,-5 0-17 16,0 2-14-16,0-3-11 0,0 2-4 0,0 4-6 0,7-5-8 0,-7 6-8 0,0-2-7 15,0 1-9-15,0 1-6 0,7 0-9 0,-7 3-8 0,0-4-6 0,0 5-8 0,5 1-9 16,-5-1-7-16,0 5-9 0,0 0-8 0,0 0-9 0,0-4-11 0,0 4-15 0,0 0-11 15,0 0-15-15,0 0-6 0,0 0-4 0,0 4-1 0,8 1-1 0,-8-1 1 16,0 1 0-16,0 1 6 0,0 4 2 0,0-1 7 0,0 0 3 0,0 1 6 0,7 4 8 16,-7-2 8-16,0 1 5 0,0 2 5 0,0 0 1 0,0 4-4 0,0-4-2 0,0 0-1 15,0 3-5-15,0-2-6 0,0 4-2 0,0-1-2 0,0 0 0 0,-7 1 0 0,7-5 2 16,0 4 1-16,0 0-2 0,-8-5-2 0,8 2-1 0,0 4 0 0,0-7-6 0,-5-1-4 16,5 1-6-16,0-2-7 0,0 2-8 0,0-1-7 0,0-3-5 15,0-4-2-15,5 5-4 0,-5-6-2 0,0 1 0 0,8-1-1 0,-8 1 2 0,0-5-1 16,7 7 5-16,-2-7 5 0,-5 0 6 0,9 0 11 0,-4-7 5 0,-5 7 6 0,5-5 3 0,3 1 4 15,-3-1 4-15,3 1 1 0,5-6 2 0,-7 0 2 0,2 0 1 0,-3 0 0 16,2 1 1-16,4-6 2 0,-2 6 1 0,3-7 2 0,-4 2 0 0,3-1 6 0,-3-1 2 16,-3 2 3-16,9 1 2 0,-7-8 2 0,-1 6 2 0,6-4 4 0,-3 5 2 15,-4-6 3-15,2 0 1 0,-1 1 5 0,-6 0 1 0,7-1 2 0,-1 5 4 0,2-4 4 16,-8 4 6-16,5-4 3 0,-5 4 3 0,0 0-2 0,5 0 0 0,-5 6 0 0,0 0-4 16,0-1-2-16,0 4-10 0,0 1-10 0,0 5-10 0,0-4-9 0,0 4-15 15,0 0-22-15,0-5-14 0,0 5-11 0,0 0-4 0,-5 5-2 0,5-1-4 0,-5 1 0 16,-3 1-1-16,8 4 5 0,-6-1 5 0,-7 0 4 0,6 1 8 0,2 4 7 0,-9-2 11 15,7 1 10-15,-6 2 6 0,-1 0 5 0,9 0 3 0,-9-5-2 0,1 4 1 16,8 1-1-16,-11-2-2 0,11-1-5 0,-1 1-1 0,-1-2 1 0,-6-2 0 0,7 1-3 0,6 0 1 16,-7-1 0-16,1 2 2 0,-2-2-2 0,8-5 0 0,-5 7 0 0,5-7-2 15,0 7 3-15,-8-7 3 0,8 2 5 0,0 3 0 0,0-5 2 0,0 1-2 0,0 1 1 16,0-3 2-16,8-3 3 0,-8 7 8 0,0-2 5 0,5-1 8 0,-5 1 6 0,8-1 5 16,-2 2 5-16,1-1 2 0,-7-1 1 0,6 1 1 0,7-1-1 0,-6 2 2 15,-1 0 2-15,-1-2-1 0,4 1-3 0,3-1-4 0,-4 2-9 0,-3-1-7 0,1-5-5 16,7 4-6-16,-6 1-3 0,0-1-7 0,0 2-4 0,-1 0-4 0,1-2 2 0,-2-4-2 15,4 5-5-15,-4 0-2 0,2-5-1 0,-1 4-7 0,1 2-7 0,-1-6-6 16,2 4-5-16,-8-4-14 0,5 5-18 0,0-5-14 0,4 4-17 0,-4-4-23 0,-5 0-25 0,7 5-28 16,-7-5-33-16,0 0-66 0,0 0-79 0,0 0-85 0,0 0-84 0,0 0-29 15,0 0-2-15,0-5 19 0,-7-4 27 0,7 5 35 0,-5-2 34 0,5-3 41 0,-9 0 43 0,4-3 48 16,0 3 54-16,5 0 68 0,-8-6 75 0</inkml:trace>
  <inkml:trace contextRef="#ctx0" brushRef="#br0" timeOffset="61692.98">33000 7358 0 0,'0'0'24'0,"0"0"141"0,8-6 78 0,-8 2 53 0,0-2 39 16,0 1 28-16,0-4 25 0,0-1 27 0,0 1 30 0,0 0 29 0,5 3 30 0,-5-4 28 0,0 5 28 0,6-5-100 0,-6 5-175 0,0-5-88 0,7 7-43 15,-7-3-15-15,6 0-1 0,-6 2 2 0,8-1 4 0,-8 0-5 0,0 1-8 0,7-2-8 0,-7 2-6 0,0 4-7 0,0 0-7 0,0-5 964 16,0 5-1067-16,5 0 0 0,-5 0 0 0,0 0 0 0,0 0 0 0,0 0 0 15,0 0 0-15,0 0 0 0,6 5 0 0,-6-1 0 16,0 2 0-16</inkml:trace>
  <inkml:trace contextRef="#ctx0" brushRef="#br0" timeOffset="61803.27">33064 7279 0 0,'0'15'3002'0,"7"3"-753"0,-7 3-1032 0,0-2-596 0,0 5-316 0,0-3-157 0,0 3-75 0,0 0-41 15,0-5-22-15,0 6-10 0,0-5-3 0,0-1-5 0,8 0-2 0,-8 1-6 16,0 0-14-16,5 0-15 0,-5-2-16 0,7 3-19 0,-7-2-20 0,7-4-32 0,-7 4-36 16,0 1-42-16,5-7-44 0,-5 8-87 0,0-2-104 0,0-4-78 0,0 5-59 0,0-6-13 15,-5 0 10-15,5 2 23 0,-7-7 34 0,0 0 39 0,2 1 43 0,-3-5 50 16,-5 1 53-16,7-6 60 0,-6 0 59 0,-2-6 80 0,7 6 90 0</inkml:trace>
  <inkml:trace contextRef="#ctx0" brushRef="#br0" timeOffset="63097.1">32102 8368 0 0,'6'0'41'0,"-6"0"104"0,0 0 58 0,0 0 39 0,0-6 29 0,0 3 25 0,0-8 24 0,-6 7 26 0,6 0 27 0,0-8 27 0,-8 3 26 16,8 4 7-16,0-5-4 0,-5 1-80 0,5 4-121 0,-7 1-67 0,7-6-34 0,0 5-16 0,-6-1-4 0,6-3-2 0,0 3-8 0,-8 2-9 0,8-1-10 15,-6 1-13-15,6-2-16 0,0 3-9 0,-7 3-13 0,7-6-6 0,-5 6-6 0,5 0-5 16,-9 0-3-16,9 0-1 0,-5 0-1 0,0 0-2 0,-3 6-2 0,3-3-1 16,-3 3-3-16,0-2 1 0,3 5 0 0,-1 2-1 0,-1 4 4 15,1-5 2-15,-7 3 4 0,6 2 1 0,0-1 4 0,0 6 3 0,2 0 0 0,-3 1 2 16,-5-3-2-16,7 1 1 0,1 6-1 0,-2-5 1 0,-1 5 1 0,2-1-2 16,6-6 0-16,-6 7-3 0,6-1 0 0,0 1-3 0,0-5 0 0,0 5-4 0,0-1-3 15,6-5-2-15,-6 2-6 0,6-3-7 0,2 3-10 0,-1-2-12 0,4-1-14 0,-3-2-13 16,5-1-17-16,-1-6-20 0,2 6-23 0,-1-6-27 0,0 3-30 0,6-3-52 0,-6 0-61 15,5-5-68-15,3 1-72 0,-7 1-21 0,4-6 4 0,1 0 16 0,1 0 24 0,-1-6 26 16,-6 1 32-16,8 1 34 0,-7-5 38 0,4-6 40 0,-4 0 45 0,-2 0 56 16,1-4 64-16</inkml:trace>
  <inkml:trace contextRef="#ctx0" brushRef="#br0" timeOffset="63476.25">32283 8432 0 0,'-7'10'32'0,"2"-5"149"0,-2-1 83 0,0 1 56 0,2-5 42 0,-3 0 32 15,1 0 25-15,2 0 23 0,5-5 20 0,-7 1 21 0,7-1 21 0,-7 5 21 0,7-4 20 16,0 4-116-16,0-6-197 0,0 6-95 0,0 0-51 0,0 0-15 0,0 0-5 0,0-6-2 16,0 2 2-16,0 4 1 0,7-5-2 0,-7 5-4 0,7-6-5 0,-7 6-6 15,5-4-4-15,2 4-7 0,1 0-8 0,-3 0-6 0,9 0-9 0,-9 0-8 0,11 0-5 16,-11 0-6-16,8 4-3 0,6 2-3 0,-6-1 3 16,0-1-4-16,0 2 1 0,0 4-4 0,1-5 1 0,-2 4-3 0,2 1 2 0,-1-1-1 0,0 6-2 15,-7-4 1-15,6 2-3 0,-4 2-2 0,-2 1-1 0,1-2 1 0,-7 0-4 16,6 6-1-16,-1-5-6 0,-5-2-4 0,0 8-6 15,0-6-6-15,0 4-6 0,0-5-8 0,-5 7-2 0,5-8-3 0,-6 2-2 0,6 1 1 0,-7-2 0 0,1 0 0 0,-2-4 4 16,8 0 5-16,-7 0 10 0,2 1 10 0,5-7 11 0,-6-1 12 0,6 3 14 0,-6-1 13 16,6-5 16-16,0 0 11 0,-7 0 14 15,7-5 11-15,-8 5 12 0,8-6 10 0,-5 3 7 0,5-7 11 0,0 5 5 0,0-5 5 0,0 4 3 0,0-8 0 0,0 4 3 16,0 1-4-16,0 0-5 0,0-7-2 0,5 1-9 0,-5 6-7 0,0-6-7 16,8 0-7-16,-8 0-8 0,0 2-11 0,7-8-10 0,-7 6-10 0,6-3-10 15,-6-2-8-15,6 6-7 0,-1-5-6 0,-5-2-7 0,7 1-8 0,1 1-9 16,-2 4-11-16,1-4-12 0,-1 5-14 0,-1-2-12 0,3 1-19 15,0 2-19-15,-3 4-18 0,8-3-21 0,-8 3-26 0,4 0-28 0,3 9-31 0,-6-6-31 0,2 6-55 16,5 0-68-16,-8 0-71 0,2 0-71 0,5 6-21 0,-4-3 9 0,-1 3 23 0,-2 0 32 0,4 3 36 16,-4-3 39-16,0-2 42 0,-5 5 44 0,8-4 48 0,-8-1 50 0,0 2 63 0,5-1 69 0</inkml:trace>
  <inkml:trace contextRef="#ctx0" brushRef="#br0" timeOffset="63933.95">32718 8599 0 0,'0'4'26'0,"0"1"147"0,0-1 88 0,0-4 59 0,0 0 44 0,9-4 33 0,-9 4 27 15,7-5 26-15,-2 1 27 0,3-8 27 0,-8 8 30 0,0-6 25 0,5 6 27 16,-5-2-114-16,0 6-191 0,0-4-107 0,6 4-63 0,-6 0-34 0,0-5-15 0,0 5-10 16,8 0-3-16,-8 0-8 0,0 0-10 0,5 5-10 0,-5-1-10 0,7-4-5 0,-7 6-6 15,0 3-3-15,7-4-2 0,-7 5-2 0,7 0 1 0,-7 5 3 0,0-1 1 16,6 2 6-16,-6-2 3 0,0 0 1 0,0 7 3 0,0-7-2 0,0 5-2 0,0-4-5 16,0 4-5-16,0-4-3 0,0 3 2 0,0-2-2 15,0 2-3-15,0-3-2 0,0 0-6 0,0 0-5 0,0 0-9 0,0-6-5 0,7 1-2 0,-7 1 1 0,0-1-6 0,0-6 1 16,0 5 2-16,5-4 1 0,-5 1 2 0,0-2 0 0,0-4 5 0,0 5 6 15,0-5 11-15,0 0 8 0,0 0 14 0,0 0 6 0,0 0 9 0,0 0 4 16,0 0 4-16,0 0 3 0,0-5 1 0,9 1 0 0,-9-2 5 0,0 1 3 0,5-4 0 16,-5-1 2-16,0 1-1 0,0-1 0 0,0-1-3 0,0-2-2 15,0 4-4-15,0-6-2 0,0-1 2 0,-5-2-1 0,5 3 3 0,-9-6-1 0,9 2-3 0,-5-1-3 16,5 1-6-16,-7-5-2 0,1-1-3 0,6 6 0 0,-7-11 0 0,0 6 2 0,0-1 0 0,7 1 0 16,-5 0-4-16,5-2-1 0,0 4-2 0,0-5-2 0,-8 5-4 0,8-5 2 15,0 5 1-15,8 1-1 0,-8-3-3 0,0 5-1 0,0-2-4 0,5 7-3 0,-5 0-2 16,7-1 0-16,-7 0-2 0,7 6 0 0,-7 3-3 0,7 3-1 0,-7-3-4 0,6 0-4 15,-6 6-1-15,7-3-5 0,-2 6-2 0,4-3-3 0,-4 6-2 0,2 0-3 16,6-3 2-16,1 7 0 0,-9-1 1 0,9 2 1 0,-2-1-2 0,1 5 5 0,1-6 2 0,-9 6 3 16,8 0 3-1,1 0 1-15,-2-7 0 0,-4 6 4 0,-2 1 3 0,1-3-4 0,-1 1-6 0,-6-4-2 0,0 2-3 0,5-1-4 0,-5 5-4 0,-5-6-3 0,5 1-4 16,0-1-2-16,-6 3-5 0,-1-3-10 0,1-4-7 0,-2 3-15 0,-4 3-16 16,6-2-19-16,-7-3-18 0,0 4-20 0,-1-5-22 0,1 4-36 0,1 1-40 0,-2-6-59 15,1 1-65-15,0 4-46 16,0-3-30-16,-1 0 0 0,9-2 14 0,-8 1 25 0,6-1 32 15,0 2 32-15,0-3 37 0,7-3 38 0,0 0 40 0,0 0 48 0,0 0 51 0,0 0 59 0,0 0 71 16</inkml:trace>
  <inkml:trace contextRef="#ctx0" brushRef="#br0" timeOffset="64217.21">33150 8362 0 0,'-8'0'18'0,"3"0"136"0,5 0 85 0,-7 0 55 0,7-3 42 0,-6-3 31 0,6 1 23 0,0 1 24 0,6-5 22 0,-6 2 22 0,7-2 26 0,-7 0 24 0,0 3 25 0,0-3-99 0,0 0-167 0,0 3-93 0,0-3-54 16,5-1-21-16,-5 5-4 0,0-1 2 0,0-3 4 0,0 5-1 0,8-2 3 0,-8 3-7 15,0-3-4-15,0 0-7 0,0 6-5 0,0 0-7 0,8-3-7 0,-8 3-10 0,0 0-8 16,0 0-13-16,0 0-13 0,0 0-15 0,0 0-7 0,0 0-5 0,0 0-4 16,0 3-4-16,0 3-4 0,0 0-4 0,5-3-1 0,-5 7-4 0,0-1 2 0,0 2 0 15,6-1 2-15,-6 5 6 0,0-6 6 0,7 6 5 0,-7 0 3 0,0 4 3 0,5-4 0 16,-5 3 0-16,0 3-1 0,0-2-3 0,0 2-2 0,9-3-8 0,-9 1-5 15,0 7-15-15,-9-3-16 0,9-2-15 0,0 3-17 0,-5 0-17 0,5 1-18 0,-7-7-25 16,1 8-26-16,6-7-27 0,-5 0-30 0,-3 2-47 0,0-8-55 0,3 2-70 0,-2 0-77 16,-5 0-19-16,5-1 7 0,-1-4 21 0,3 0 25 0,-2-5 32 0,0 5 35 0,-6-7 37 0,13 3 40 15,-13-6 43-15,7 0 45 0,6 0 55 0,-5 0 62 0</inkml:trace>
  <inkml:trace contextRef="#ctx0" brushRef="#br0" timeOffset="64802.77">33363 8188 96 0,'0'-5'166'0,"0"1"46"0,0-2 36 0,9 0 31 0,-9 3 30 0,0-3 30 0,0 0 32 0,0 3 32 0,0-3 28 0,0 1 29 0,0 5 25 0,0-4-65 0,0 4-120 0,0-6-63 0,0 6-35 0,0 0-17 0,0 0-10 0,0 0-7 0,0-3-7 0,0 3-13 0,0 0-18 15,0 0-18-15,0 0-20 0,0 0-15 0,0 0-17 0,0 0-15 0,0 0-16 0,0 0-11 0,5 0-7 16,-5 3-3-16,0 3-2 0,0-2 0 0,7 1-2 0,-7 4 1 0,8 3 2 0,-3 3 3 16,-5-2 4-16,7 2 4 0,0 6 3 0,-2-3 6 0,2 1 9 0,-1 2-3 0,2-3-3 15,-2 6-5-15,1-4-5 0,-7 6-8 0,5-7-2 0,4 5-4 0,-4-3-3 0,-5 1-5 16,5 5-1-16,-5-5-7 0,0 4-6 0,8 2-15 0,-16-4-20 16,8 7-19-16,0-1-20 0,-5-2-25 0,0 2-30 0,-4-2-35 0,-3 2-38 0,-2 3-59 0,1-2-71 0,-6 2-77 15,-1-3-71-15,1 4-27 0,-7-4 5 0,7 4 20 0,-7-4 31 0,-8-2 35 0,10 2 36 0,-3-6 43 16,-6 0 44-16,6-4 49 0,-4 0 50 0,-1-2 63 0,0-2 68 15</inkml:trace>
  <inkml:trace contextRef="#ctx0" brushRef="#br0" timeOffset="67027.11">28929 9613 0 0,'-5'0'24'0,"-3"0"111"0,3-3 59 0,-9 3 38 0,7-6 28 0,1 2 21 0,-7-2 18 16,6 1 13-16,-6 1 14 0,7-2 13 0,-2 6 11 0,-5-3 4 0,8-3 1 0,0 6-83 0,-4-6-127 0,-3 6-62 0,4 0-23 0,8-3-7 0,-6 3 5 0,0 0 7 0,6-6 12 0,-7 6 10 0,7 0 8 0,-5 0 11 0,5 0 8 0,0-3 5 15,0 3 5-15,0 0 4 0,-8-7 3 0,8 7-2 0,0 0-2 0,0 0-5 16,0 0-6-16,0 0-4 16,0 0-9-16,0 0-7 0,0 0-8 0,0-5-9 0,0 5-10 0,0-4-11 0,0 4-11 0,0 0-9 0,8-5-11 0,-8 5-4 15,5 0-10-15,-5-6-1 0,7 2 1 0,5 4-2 0,-4-5 2 0,4 5 3 0,2-4 3 16,4 4 4-16,3-5 7 0,5-2 4 0,1 7 9 0,-3-3 4 0,10 3 7 15,-2 0 5-15,7-6 3 0,6 6 3 0,0-4 1 0,1 4 0 0,7 0-2 16,6 0-1-16,-1-5-3 0,7 5 0 0,1 0-3 0,5 0-4 0,8 0-5 0,-8 0-4 16,13 0-9-16,1 0-3 0,0 0-7 0,-2 0-4 15,4 5-7-15,-3-5-1 0,7 0-4 0,-8 4-4 0,4 2-3 0,3-6-4 0,-6 3 1 0,3-3-3 16,-4 7-2-16,-3-7-1 0,4 5 0 0,-7-5 2 0,7 4 1 0,-5 1-1 0,0-5 1 16,0 4-1-16,-3 2 1 0,-5-6-1 0,8 5 0 0,-8-1-3 0,1 1-1 15,1 2-6-15,-8-4-7 0,-1 3-1 0,2-3-1 0,-8-3-4 0,0 6-1 0,-5 0-1 16,-7-3 1-16,0-3-1 0,-7 6-1 0,-2-6 1 0,-10 0-2 0,1 4 2 15,-4-4 5-15,-9 0 3 0,2 0 5 0,-10 0 1 0,1 0 1 0,-2 0-2 32,-6 0-6-32,0 0-10 0,0 0-11 0,0 0-14 0,-6-4-17 0,-2 4-16 0,1-6-19 0,2 6-17 0,-7 0-19 0,-3-3-19 0,-4 3-22 0,-1-6-20 0,1 0-17 15,-7 6-28 1,8-3-30-16,-14-3-34 0,4 3-35 0,1-4-50 0,-5 7-53 0,6-5-7 0,-6 5 10 16,6 0 23-16,-1 0 30 0,1-4 31 0,8 4 36 0,-1 4 34 0,-2-4 37 0,2 0 43 0,6 5 44 15,0-5 50-15,-1 0 58 0</inkml:trace>
  <inkml:trace contextRef="#ctx0" brushRef="#br0" timeOffset="69065.67">29385 9984 0 0,'0'-4'13'0,"0"-7"127"0,0 8 69 0,0-3 48 0,0-3 33 0,-6 0 24 0,6-1 24 0,0-1 16 0,0 7 18 0,0-6 22 0,0 1 20 0,0-6 23 0,0 4 21 0,0 1-91 0,6 1-153 0,-6 0-77 0,0 0-35 16,0-3-12-16,0 3-3 0,0 3 4 0,5 2 5 0,-5-5 5 15,0 4 4-15,0 1 2 0,0-2-1 0,0 0-5 0,0 6-6 0,0 0-8 0,0 0-8 0,0 0-12 16,0 0-11-16,0 0-12 0,0 0-14 0,0 0-11 0,0 0-11 0,0 0-10 16,0 0-10-16,0 0-7 0,0 6-10 0,0 0-5 0,-5-2-4 0,5 5 0 0,0 0-2 15,0 6 4-15,-6 0 3 0,6 0 7 0,0 0 5 0,0 4 7 0,-7 1 4 16,7-6 3-16,0 7 1 0,0-3 3 0,7 6 1 0,-7-3 1 0,0-2 1 16,6 2 1-16,-6-3 0 0,5 1 2 0,4-4-1 0,-2 5 3 0,-2-1 2 15,3-3 3-15,-3-2-1 0,1-1 2 0,2 2 4 0,-1-3 0 0,4-3 2 0,-3 0 2 16,-3 1 2-16,8-5 2 0,-5-1 3 0,5 1 2 0,-7-5 1 0,7 7 4 15,-5-14 2-15,2 7 4 0,4-5 5 0,1 1 4 16,-4-1 3-16,2-1 3 0,0-1 4 0,1-4 1 0,6 1 1 0,-7-5 2 0,-2 6-2 16,5-6 1-16,-11 6-2 0,8-7-3 0,1 1-6 0,-7 2-5 0,-2-8-7 0,1 7-6 15,-6 0-12-15,6-7-13 0,-6 7-16 0,7-5-16 0,-7-2-17 0,0 6-14 16,0-3-12-16,-7-1-11 0,7-2-12 0,0 8-10 0,0-2-13 0,0 0-10 0,0 0-10 16,-6 6-20-16,6 0-24 0,0-3-18 0,0 8-19 0,0 4-21 0,6 0-20 0,-6 0-27 15,0 4-34-15,7 2-36 0,1 0-39 0,-3 3-21 0,2 0-18 0,0 0 8 16,-2 1 19-16,2 5 31 0,6-4 37 0,-6 2 37 0,0-3 39 0,6 4 42 0,-5-2 41 15,3-3 42-15,1 1 42 0</inkml:trace>
  <inkml:trace contextRef="#ctx0" brushRef="#br0" timeOffset="69793.39">30095 10073 0 0,'14'9'4'0,"4"-4"116"0,-4-5 77 0,-1 6 52 0,-6-6 43 0,7 0 33 16,-9 0 26-16,8-6 26 0,-7 1 26 0,1-4 27 16,-1 3 25-16,-6-2 25 0,7-3 25 0,-7 1-77 0,0 1-138 0,6-2-74 0,-6 2-45 0,0-4-21 0,0 1-10 0,0-3-3 15,0 6 0-15,0-4-1 0,0 1-3 0,0-2-7 0,0 4-7 16,0 1-8-16,0-6-13 0,-6 5-8 0,6 5-15 0,0-5-13 15,-7 5-13-15,7-4-15 0,-6 5-13 0,6 4-12 0,-7-6-12 0,7 6-7 0,0-3-12 0,-6 3-7 0,-2 0-6 16,3 3-3-16,0-3-3 0,-3 6-3 16,2-2 2-16,-1 1 1 0,-1 4 4 0,3 1 2 0,-9 1 7 0,9-1 2 0,-2 4 3 0,-7 0 4 0,8 0 3 0,-6 2 4 15,4-1 3-15,-3-1 2 0,3 6 2 0,3-6 0 0,-11 1 1 0,11 4 0 16,-1-4 0-16,-7 0 0 0,6 0-2 0,7 4 0 16,-6-4 0-16,-1 3 0 0,1-2 0 0,-2-1-1 0,8-1 2 0,-5 2 1 15,5-1-3-15,0-2 4 0,0 1 0 0,0-4 2 0,0 5 4 0,5-5 1 0,3-1 5 0,-8 3 2 0,6-9 5 16,1 3 2-16,-1-1 6 0,1-1 0 0,6-4 3 0,-7 6 2 0,8-12 0 15,-2 6 1-15,1-4 1 0,1-1 2 0,-2-1 1 0,2-4-1 0,-1 1 0 16,6 0 0-16,-6-6-1 0,0 6 0 0,5-7 1 0,-4 1-1 0,6 1 1 16,-6-6-1-16,4 6 2 0,-4-5-3 0,6-2 2 0,-8 2-4 0,0-1-3 0,9-4-1 15,-8 5 1-15,-8-6-6 0,9 1 0 0,-1-1-4 0,0 1-2 0,-5 0-4 16,-3-6-2-16,1 5-3 0,2-4 0 0,-3 4-1 16,-5 1-2-16,8-1 1 0,-8-3-2 0,0 8 0 0,0-5-1 0,0 1 2 0,0 9-1 0,0-4 0 0,0 0-1 15,0 5 1-15,-8-2 1 0,8 7-2 0,0 0 0 0,0-3-2 0,0 3 1 16,-5-1-3-16,5 5-3 0,0 1-3 0,0 4-8 0,0 0-5 0,0 0-8 15,0 0-3-15,0 0-5 16,0 0-1-16,0 0-3 0,0 0 0 0,0 0 2 0,-8 4 0 0,8 1 0 0,0 5 2 16,0-1 4-16,0 3 3 0,0-3 7 0,-6 0 4 0,6 7 5 0,0-2 6 0,0 5 4 0,0-4 3 0,0 4 3 0,0 1 0 15,0-1 0-15,0 6 1 0,6-1 2 0,-6-3-1 0,0 1 1 0,0 5-1 16,8-5 2-16,-8 4 0 0,0 2-2 16,0-4 2-16,5-3-2 0,-5 3 1 0,0 1-1 0,8-1 1 0,-8-5-1 0,7 0 2 15,-7 1 0-15,5 1 1 0,-5-2 1 0,7-1 3 0,0-2-1 0,-2-1 4 16,-5-1 1-16,8-4 3 0,-3 0 4 0,3 1 0 0,3-4 3 0,-4-1 0 0,2-1 4 0,-4-1-1 15,8 1 1-15,-8-5 1 0,4 0 2 0,3 0-3 0,-6 0 1 0,7-5 0 0,-5 1-3 0,4-7 0 16,-6 7 1-16,7-5-3 0,0-6 0 0,-5 5 0 0,3-4-3 0,-3-5-1 16,5 3-4-16,-5-4 0 0,2 2-1 0,-2-3-3 0,5 2 1 0,-7-6-2 15,1 1-3-15,0 0 1 0,0-6-4 0,-2 5 0 0,-5-3-2 0,7-7-1 16,-1 7-1-16,-6-2 0 0,0 6 0 0,0-7-1 0,0 3-1 0,0 4 0 16,0 0 0-16,0 3 1 0,0 2-1 0,-6 4 1 0,6 0-1 0,-7 2-2 0,7 2-4 15,0 1-3-15,-5 1-6 0,5 3-6 0,-7 6-2 0,7-3-3 0,-7 6-3 0,0-3-1 16,7 6 0-16,-6 3-2 0,-1 1-2 0,-7 1 0 0,9 2-2 0,0 8 2 31,-3-3 1-31,-5 7 4 0,5 5 6 0,3 0 4 0,-1-2 2 0,-2 2 3 16,3 4 2-16,-3-6 0 0,3 8 1 0,5-8 1 0,0 2 1 0,0-1 1 0,0-4 2 0,0-1-1 15,0 1-1-15,5-6-5 0,3 1-5 0,-8-1-9 0,5-4-14 0,3 3-12 0,-2-2-12 0,-1-1-16 0,10-1-19 0,-9-4-29 0,2 5-30 32,-3-6-27-32,0 1-25 0,9-1-33 0,-7-4-40 0,-1 5-50 0,-6-4-53 15,7-6-43-15,0 5-38 0,-7-5-3 0,0 0 14 0,0 0 27 0,7-5 31 0,-7 5 38 16,0-6 43-16,-7-4 39 0,7 1 38 0,-7-2 47 0,0 4 46 0,1-4 55 0,-7-5 71 15</inkml:trace>
  <inkml:trace contextRef="#ctx0" brushRef="#br0" timeOffset="69946.92">30578 10059 102 0,'-8'-5'195'0,"2"-4"65"0,-1-3 55 0,7 8 43 0,-6-7 37 0,6 7 35 0,0-1 35 0,6 1 32 0,-6-5 35 0,0 3 28 0,0-4 27 16,0 5-71-16,0-1-131 0,0 3-95 0,0-3-79 0,7 2-51 0,-7-1-33 0,0 1-22 0,6-1-18 0,2-2-17 0,-8 4-15 16,12-3-19-16,-6 1-15 0,2 5-16 0,5-4-8 0,0-2-8 0,-2 6-6 15,10-4-11-15,-8 4-12 0,6 0-21 0,1 0-26 0,-1 0-32 0,0 4-38 0,9-4-63 16,-4 6-77-16,-3-2-96 0,5 1-103 0,1 1-39 0,-9-3-11 0,1 4 6 15,8-2 16-15,-7-1 28 0,-1-4 33 0,-7 5 40 0,2-5 46 0,-1 0 53 16,0-5 57-16,-5 5 71 0,-3-4 75 0</inkml:trace>
  <inkml:trace contextRef="#ctx0" brushRef="#br0" timeOffset="70363.11">30942 10341 0 0,'-7'5'5'0,"2"1"126"15,-3-3 98-15,1 3 70 0,2 0 54 0,5-6 40 16,-9 0 29-16,9 0 26 0,9 0 21 0,-4 0 22 0,-5 0 22 0,0 0 18 0,0 0 21 0,0 0-85 16,0-6-148-16,0 6-104 0,0 0-84 0,0 0-43 0,0 0-23 0,7 0-11 15,-7 0-5-15,0-6-2 0,8 6-2 0,-3 0-3 0,2-3-6 0,0 3-2 0,-2-6-7 16,9 6-9-16,-1-5-7 0,-1 1-18 0,2-2-20 0,4 3-24 0,3-3-24 15,-2 2-28-15,1-1-33 0,-1-1-32 0,2 3-37 0,6-4-64 0,-9 7-81 16,8-5-72-16,1 1-71 0,-3-1-24 0,-4 1 0 0,7-2 18 0,-1 2 27 0,-7-1 36 16,-1-4 38-16,3 2 44 0,-3-2 47 0,-4-2 48 0,-1 4 52 0,1-8 64 0,-2-1 74 15</inkml:trace>
  <inkml:trace contextRef="#ctx0" brushRef="#br0" timeOffset="70695.97">31647 9823 0 0,'-9'0'18'0,"9"-4"143"0,0-1 95 0,-7-1 67 15,2-3 48-15,5 0 36 0,-6 5 27 0,-2-8 26 0,3 3 17 0,-3-6 22 0,8 6 16 0,-5-1 16 16,-2 1 16-16,0-2-109 0,0 1-180 16,7 6-114-16,-6-7-79 0,-1 8-41 0,2-3-18 0,-3 6-7 0,2-4-1 0,1 4 0 0,-3-5 2 0,8 5 2 0,-8 0 0 15,3 0 2-15,-3 5-3 0,3-5 1 0,0 4 2 0,5-4-1 0,-9 6 2 16,4 3 1-16,-2-4 0 0,1-1 3 0,6 6-1 0,-7 1 0 16,0-2 0-16,0 1-1 0,7 4 2 0,-5-4 2 0,5 5 2 0,-7 0 3 0,7 4 4 0,-6-4 1 15,6 4 2-15,0 1 3 0,-8-5-1 0,8 4 2 16,0 0 1-16,0 2 0 0,0-3 4 0,8 2 0 0,-8 0 0 0,0-2-1 0,6 2 1 15,-6 1-5-15,7-2-2 0,-2 0-2 0,2 1-2 0,0-1-1 0,-7-3-1 0,13 2-1 16,-6 2-1-16,-2-4 1 0,4 2-5 0,1-3-2 0,-2 1-1 0,-3 2-2 0,3-3-3 16,5 1-3-16,-7-2 1 0,2-4-2 0,-3 3 0 0,2-2 0 0,-1-2-2 15,-6 1 0-15,7-1 0 0,-7-3-2 0,7 3 3 0,-7-4 0 0,0-1 3 0,-7-4 2 16,7 6 2-16,0 0 1 0,-7-6-5 0,1 0-9 0,6 3-13 0,-7-3-13 0,-6 0-15 16,7 0-18-16,-7-3-19 0,5 3-26 0,-5-6-29 0,3 6-34 0,-4-6-36 15,7-3-52-15,-6 4-58 16,-1 1-54-16,2-6-46 0,6 5-41 0,-8-5-30 0,7 4 0 0,2-3 19 0,-4 4 27 0,9-5 31 0,-5 1 41 0,5 5 40 0,-5-7 45 15,5 1 46-15,0 5 54 16,0-4 53-16,5-1 53 0,-5-5 66 0</inkml:trace>
  <inkml:trace contextRef="#ctx0" brushRef="#br0" timeOffset="71882.42">31652 10067 0 0,'13'6'21'0,"1"-6"141"0,-7 0 84 0,4 0 59 16,-6 0 45-16,3 0 34 0,-8-6 30 0,8 2 31 0,-3 0 31 15,2-1 33-15,-7-1 32 0,6 3 28 0,-6-4 29 0,0 2-103 0,6 1-178 0,-6-1-100 0,0 5-59 0,0 0-30 0,0-6-16 16,0 6-12-16,0 0-7 0,0 0-15 0,0 0-18 15,0 0-18-15,0 0-18 0,0 0-14 0,0 0-13 0,0 0-7 0,0 6-5 0,0-1-5 0,0-1-1 0,0 1-3 16,0 5 2-16,-6-4 2 0,6 3 3 0,0-5 3 16,0 7 7-16,0-2 0 0,0 1 5 0,0-4 0 0,0 3 0 0,0 0 1 0,0 1 1 0,0 0 0 15,0 1 0-15,0-6-1 0,0 4 1 0,6 1-3 0,-6-7-2 0,7 3-2 0,-7 3-2 16,8-3-2-16,-3-6-1 0,2 6-1 0,0-2-3 0,-2-4-1 16,3 5-2-16,-1-5 0 0,5 0-1 0,0-5-1 0,-4 5 1 0,5-4 1 0,-2-2-2 15,5 6 1-15,-4-10 0 0,0 5 3 0,3-4 4 0,-4-1 2 0,2 5 2 0,0-4 3 16,-6-7 2-1,7 7 2-15,-8-6 2 0,7 6 0 0,-13-7 1 0,7 2 1 0,-1 0 2 0,-6 0 1 0,5-7 2 0,-5 6-2 0,-5-4-2 0,5 4-4 0,-6-4-2 16,6 5-1-16,-7-2 0 16,1-3 0-16,-1 5 1 0,1 4 1 0,-1-5 4 0,0 4-2 0,-5 2-1 15,4 5-3-15,3-2-4 0,-3 6-2 0,2 0-1 0,-6 0 1 0,4 6-2 0,2-2 0 0,-7 5 1 0,8 2-5 0,-4 4-2 0,2 0-2 16,2-2-2-16,-8 8-1 16,7-2 5-16,-2-1 0 0,3 3 4 0,-2 3 2 0,7 0 2 0,-6-3 2 0,0 2 2 0,6-2 0 0,-7 3 2 0,7-6 2 0,0 3 2 15,0-2 2-15,0 2 1 0,0-6-1 0,0-2 0 0,7 8 0 0,-1-12-5 0,-6 6-2 16,6-2-2-16,1-1-5 0,-2 2-1 0,3-4-8 15,-2-7-3-15,7 7-5 16,-8 1-6-16,11-8-3 0,-11 3-4 0,8-6-2 0,1 6-2 0,-7-6 1 16,4 0 2-16,2-6 3 0,-5 6 6 0,4-6 5 0,2 3 5 0,-8-8 7 0,7 7 7 15,-6-5 5-15,4-1 4 0,-3-1 4 0,0 1 4 0,-3 1 2 0,3-6 5 16,-3 6 1-16,0-7 1 0,4 2 1 0,-4 1-3 0,2-2 2 0,-1-1-4 0,2 2 3 16,-2-5 2-16,1 3 1 0,-2-4 5 0,-5 7 3 0,8-8 4 0,-2 7 0 15,-1 0 0-15,3-7 1 0,-3 7 0 0,-5-1-1 0,7 2-1 0,2 1 0 0,-4-3-1 16,-5 2-4-16,5 4-5 0,3 4-6 0,-8-5-7 0,5-1-7 0,-5 7-6 15,8-2-8-15,-8 6-9 0,6-4-4 0,-6 4-5 0,0 0 0 0,7 4-1 16,-7 2-1-16,6-2-1 0,-6 7 2 0,8-1 2 0,-8-1 1 0,5 6 2 0,-5-1 3 16,0 2 2-16,8-3 7 0,-8 2 6 0,0 6 5 0,0-7 4 0,0 5 2 0,0-4 4 15,0 4-1-15,0-4 2 0,0 3 0 0,0-2 0 0,-8-1-1 0,8-1 0 16,0 2 1-16,0-1-1 0,-5-2-1 0,5-4-1 0,0 3 1 0,0-3-1 0,0 0 0 16,-8-3 1-16,8-2-1 0,0 1 4 0,0-5 1 0,0 4 8 0,0-4 3 15,0 5 7-15,0-5 5 0,0 0 6 0,0 0 3 0,0 0 5 0,8 0 1 0,-8 0-1 16,5 0 3-16,-5-5 1 0,0 1 5 0,8-1 5 0,-8 1 2 0,5-2 0 15,-5-3-2-15,7 3-1 0,-7 3-5 0,7-9-3 0,-7 3-4 0,5-1 0 0,-5 1-1 16,7 0-1-16,1-3-1 0,-8 3-5 0,5 0-5 0,2-6-8 0,-7 6-8 16,7-7-6-16,-2 7-5 0,2-6-2 0,2 6-4 0,-9-7-6 0,5 7-1 0,1-2-5 15,1 3-2-15,-2-3-1 0,-5 8-5 0,9-9-3 0,-4 8-6 0,-5-1-4 0,7 5-5 16,-7 0 0-16,0 0-3 0,6 0 0 0,-6 5-2 0,5-1 4 0,-5 1-1 16,8 5 2-16,-8 1 1 0,0 3 4 0,8-5 2 0,-8 6 4 0,0 0 6 15,5 0 7-15,-5 3 6 0,0-2 1 0,6 2 5 0,-6-3 0 0,0 6 3 0,0-8 3 16,7 2 1-16,-7 0 3 0,6 0 0 0,2 0 1 0,-8 1 3 0,7-7 2 0,-2 6-2 15,1-6 1-15,2 0 2 0,5 0 2 0,-6-3 3 0,-1 0-1 0,5-2 3 16,-4 1 0-16,7-1 2 0,-7-4-1 0,4 0 0 0,-3 0 3 0,5 0-1 16,-7-4 0-16,6 4 0 0,4-9-1 0,-11 3-2 0,9 0-4 0,-9-3 3 0,8 0-1 15,1 0 1-15,-9-1-4 0,3-4 1 0,4 2-4 0,-3-1 1 0,-4-2 1 16,0-1-2-16,3 2 4 0,-8 1-1 0,5-8-1 0,-5 6 0 0,0-4-3 16,8-2-1-16,-8 7-5 0,-8-5-3 0,8 0-2 0,0-1 0 0,-5 1 1 0,5 3-4 0,-8-4-3 15,3 7-2-15,0-2-1 0,-4 0 2 0,4 6-2 0,-2-1-4 0,-1 1-3 0,3 4-1 16,-2-2-1-16,0 7 2 0,2 0-1 0,-3 7 0 0,-5-7-3 0,7 9 0 15,1 0 0-15,-11 0-1 0,11 6-4 0,-8 1 1 0,8-2-1 0,-11 5 5 0,11 2 4 16,-1-2 4-16,-7 1 0 0,5 4 2 0,1-5-1 0,-4 2 4 0,5-2-1 0,-1-1-1 16,7 3 3-16,-8-8 1 0,3 2 0 0,5 0 4 0,-8 0 1 0,8 0 3 0,0-6 2 15,0 7 1-15,8-7 4 0,-8-3 4 0,5 3 5 0,-5-5 2 0,8 7 3 16,-1-8 2-16,-1 3 3 0,0-6-1 0,6 6 3 0,-4-6 1 0,-2 0-1 16,7 0-2-16,0-6-2 0,-5 6-2 0,3-6-2 0,1-3-4 0,4 4-2 0,3-5-5 15,-6 7 1-15,-1-7 0 0,0-4 2 0,3 2 2 16,4-1 0-16,-6-2 5 0,0-1-2 0,0 2 2 0,-7 1-3 0,7-8 2 0,-6 0 1 0,-1 3-2 0,8-2 0 15,-7-4-3-15,-2 4 0 0,-5-4-3 0,8-1-5 0,-8 1-2 0,5-4-4 0,-5 1-2 16,0 0-3-16,0-4 0 0,-5 3-1 0,5 2 1 0,-8-2-4 0,8 3 1 0,-5-5 2 16,-2 6-1-16,-2 5 1 0,4-1 2 15,-1 1 1-15,-1 4-1 0,7 0-6 0,-5 5-3 0,-3 1-2 0,2 0-2 0,-1 3-6 0,1 2-1 0,-2 4-5 0,8 0 0 16,-13 0 0-16,8 4-2 0,0 2 0 0,-4 3-1 0,4 0-2 0,-10 7 3 16,10-1 3-16,-2 3 1 0,-5 7 5 0,4-5-1 0,-5 8 5 0,7 2 2 0,1 1 2 15,-2-4 2-15,-2 4 3 0,4-3 0 0,-2 7 0 0,7-7 0 0,-6-3-3 0,6 4-1 16,0-4 3-16,0-1-8 0,0 1-6 0,0-6-9 0,0 2-15 0,6-3-13 15,-6 2-18-15,7-4-21 0,-2-1-24 0,-5 3-24 0,9-2-24 0,-2-7-34 0,-2 6-34 16,1-2-50-16,-6-1-52 0,8-3-71 0,-3 0-72 0,3 6-19 0,4-6 6 0,-5-3 21 16,-2 3 29-16,3 1 34 0,-1-5 37 0,-2-1 40 15,4 2 39-15,-4-6 48 0,8 0 44 0,-8 0 57 0,3-6 59 0</inkml:trace>
  <inkml:trace contextRef="#ctx0" brushRef="#br0" timeOffset="72154.92">33058 9902 0 0,'-6'-15'28'15,"1"0"146"-15,-2-4 84 0,-1 4 57 0,8-4 41 0,-6 4 31 0,6-3 27 0,-7 3 24 0,7-1 21 0,-6 2 21 0,6-1 20 0,-5 5 22 0,5 5 18 0,-8-5-113 0,8 6-186 0,0-1-102 0,0-1-51 0,0 6-26 0,0 0-8 0,0 0-8 0,0 0-4 16,0 0-5-16,0 0-8 0,0 0-9 0,0 0-6 0,0 0-6 0,0 0 1 16,0 0-3-16,-8 6-4 0,8-6-1 0,-5 5 1 0,5 5 0 0,0-6 2 0,-6 7 5 15,-1-2 7-15,1 1 6 0,-2 4 7 0,1 2 4 0,2-1 3 0,-1-2-1 0,-7 2-2 16,5 6-3-16,-4-3-5 0,5 1-4 0,-6 2-1 0,6 3-7 0,-7-6 0 15,4 7-6-15,2-1-5 0,-5-3 0 0,7 3-5 0,-1-5 0 0,2 6-2 0,-4-5-2 0,-3 4 4 16,6-5-1-16,6 2 4 0,-7 1-1 0,7-1-2 0,-7 3 0 16,7-5 0-16,0 7-8 0,0-7-10 0,0 0-12 0,7 2-13 0,-7 3-18 0,7-5-19 0,-7 0-20 15,6-5-22-15,1 7-23 0,-2-2-26 0,-5 2-36 0,9-7-38 0,-4 0-56 0,2 6-62 16,-1-5-53-16,1-2-50 0,-1-3-5 0,2 5 11 0,-3-4 27 0,0-2 30 0,4 1 33 16,3-6 32-16,-4 1 39 0,-3-5 41 0,2 0 45 0,5 0 48 0,-4-9 57 15,-3 5 71-15</inkml:trace>
  <inkml:trace contextRef="#ctx0" brushRef="#br0" timeOffset="72625.52">33150 10054 0 0,'8'-9'10'0,"-3"-3"127"0,-5 8 78 15,6-7 53-15,-6 7 37 0,7-5 29 0,-7 4 23 0,0-5 24 0,5 4 19 0,-5 2 21 16,0-1 15-16,0-1 18 0,0 6 11 0,0 0-98 16,0 0-158-16,0 0-87 0,9 6-49 15,-9-6-19-15,5 5-7 0,-5 5-1 0,0-4 2 0,7 3-3 0,-7-5-2 16,0 5 2-16,0 6 0 0,0-3 3 0,6 2 2 0,-6 0 4 0,0 0-3 0,-6 2 0 15,6-2-6-15,0 0-6 0,0 7-2 0,0-7-4 0,-7 5-5 0,2 2-2 16,5-6-1-16,-9 3-4 0,9 1-6 0,-5 2-6 0,-2-3-1 0,7 3-3 0,-6-2-4 16,1-1-7-16,5 3-11 0,-8-7-11 0,0 6-9 0,8-5-3 0,-5 0 1 0,5-2 0 15,-7 2-2-15,7-4-3 0,-6 3-1 0,6-9-2 0,0 4 1 0,0 1 5 16,0-4 3-16,-6-1 11 0,6-1 18 0,0-4 14 0,0 0 20 0,0 0 12 0,0 0 9 16,0 0 6-16,0 0 9 0,6 0 10 0,-6-4 8 0,6-1 12 0,-6-1 9 0,0 2 7 15,7-7 6-15,-7 2 0 0,0-5 0 0,5 3-2 0,-5-4-3 0,0 2-8 16,8-2-7-16,-8-6-8 0,0 3-7 0,0-1-4 0,0-7-7 0,0 7-7 0,-8-6-7 15,8 1-5-15,-5-6-1 0,-2 8-7 0,7-9-4 0,-6 7-7 0,0-6-5 0,6 6-4 16,-7-6-5-16,7 2 2 0,-8 3-1 0,8-4-3 0,-5 4-3 0,5-3-2 0,0 2-2 16,0-2-7-16,0 3-8 0,0 5-4 0,0-5 1 0,0 10-1 0,0-3 0 15,0 2-2-15,0 1 0 0,0 6-6 0,0 5 0 0,0-1-2 0,5 1-4 0,-5-2-2 16,8 1-5-16,-8 5-2 0,7 0 0 0,-1 5 0 0,0 1-1 0,1-2-1 0,-2 1-3 16,3-1 3-16,0 5 5 0,3 3 3 0,-4 3 1 0,7-6 4 0,-9 4 1 15,8 2 5-15,-8-3 6 0,4 1 1 0,-2 1 4 0,-2 1-2 0,2 1 2 0,0-7 0 16,-2 6 0-16,3-6 1 0,-8 7-1 0,7-7 1 0,-7 0 1 0,5 0 2 0,-5 2 1 15,0-1 1-15,0 0-3 0,-5-1 1 0,5 0-1 0,-7 2-5 0,7-2-6 0,-8 1-7 16,3 1-12-16,-2-3-12 0,0-2-10 0,2 3-17 0,-11 2-16 0,11-7-18 0,-8 7-19 16,-1-2-20-16,9-5-19 0,-8 2-20 0,8 3-18 0,-11-4-22 0,11 6-20 0,-2-6-33 15,-5-1-38-15,5 1-51 0,-1-1-55 0,3 2-16 0,-2-3 3 0,7 3 19 0,-7-6 26 16,2 0 29-16,5 0 34 0,0 0 32 0,0 0 35 0,0 0 37 0,0 0 41 0,-8-6 47 16,8 6 53-16</inkml:trace>
  <inkml:trace contextRef="#ctx0" brushRef="#br0" timeOffset="73004.52">33384 9887 0 0,'8'0'20'0,"-3"-4"139"0,-5 4 84 0,7 0 60 0,-7-6 44 0,7 1 38 0,-2 1 33 0,-5-2 33 0,0-3 31 0,7 4 31 0,-7 1 25 0,0-2 27 0,0 3 20 0,0 3-105 0,0 0-182 0,0 0-102 0,0 0-67 0,0 0-37 0,0 0-22 0,0 0-15 16,0 0-14-16,0 0-13 0,0 0-11 0,-7 3-9 0,7 3-6 0,0-2-4 0,0 1-2 15,-5 4 1-15,5-3 0 0,0 3 3 0,-7 7 3 0,0-7 6 0,7 6 10 0,-5-6 0 16,-3 7 7-16,1-2-3 0,2-1 1 0,-4 2-3 0,4 1-5 0,0-2-1 0,-3 1-3 15,-5 1-3-15,5-2-2 0,3 5-2 0,-1-4-1 0,-2 0-2 0,-5-2 2 0,8 2-3 16,-2 1 1-16,0-2-2 0,2-1 2 0,5 2-1 0,-7 1 1 0,-1-2-4 0,8 1-3 16,-5 1 0-16,5-2 0 0,0 0 3 0,0-5-2 0,0 6-2 0,0-4-4 15,0 2-7-15,5-3-4 0,3 1-9 0,-8-2-6 0,7 1-3 16,-2-1-2-16,2-3 0 0,0 3 0 0,-2-4 1 0,8-1 0 0,-5 2 0 0,3 0 4 0,-3-6 4 0,5 0 4 16,0 0 10-16,-8 0 8 0,9-6 12 0,-7 0 8 0,6 2 9 0,1-1 9 0,-2-4 5 15,-6 3 4-15,8-3 4 0,-7-1-2 0,-2-5 0 0,4 0-1 0,-4 6-2 0,8-9-6 16,-8 2-3-16,-5 1-3 0,8-3-6 0,0-3-8 0,-8 2-14 0,5-2-14 0,-5 3-17 15,0-6-13-15,0 3-15 0,0-2-13 0,0 2-7 0,0-3-7 0,0-1-13 0,0 5-19 16,-5-2-14-16,5 1-12 0,-8 2-5 0,8-2-2 0,0 3 1 0,-8 3 0 16,8 0 0-16,-5 5-6 0,5 1-8 0,-8-2-14 0,3 7-30 0,0-1-36 0,5 5-24 0,-9-4-21 15,4 4-27-15,-2 0-27 0,-7 0-4 0,8 0 5 0,-1 4 16 0,-5 1 20 0,5-5 24 16,2 4 27-16,-10 1 34 0,10 5 34 0,-9-5 43 0,1 1 41 0,8-2 43 16,-11 2 58-16</inkml:trace>
  <inkml:trace contextRef="#ctx0" brushRef="#br0" timeOffset="73321.17">33464 9771 0 0,'0'0'47'0,"0"-6"86"0,0 6 48 0,0-6 32 0,0 6 25 0,0-4 23 0,0 4 23 0,5-5 24 0,-5 1 28 0,5 4 28 0,-5 0 25 0,0 0 1 0,0 0-14 0,0-5-64 0,0 5-89 0,8 0-45 0,-8 0-18 0,0 0-7 0,0 0 2 0,5 0 0 16,-5 0-3-16,0-4-7 0,8 4-13 0,-8 0-12 0,0 0-11 0,8 0-11 0,-3 0-9 0,-5 4-10 16,6-4-6-16,1 5-4 0,-1-5-7 0,1 4-4 0,-1 1-5 0,1-1-2 15,-1 8-4-15,2-9-2 0,-3 9-3 0,3-3-1 16,-3 0-3-16,9 6-3 0,-9 1-1 0,2-3-6 0,1 1-1 0,-2 1-6 0,0 6-1 16,1-2-4-16,-2-1-4 0,3 3-1 0,-8 3-5 0,0-4-1 0,0-2-1 0,-8 9-7 15,8-5-6-15,-5 4-19 0,-8-2-16 0,7 0-19 0,-9 5-23 0,4-5-27 0,-10 3-32 0,8 0-32 16,-6 4-32-16,-1-6-56 0,1-1-63 0,-2 0-80 0,-3 0-84 0,3 0-26 0,-4 1 2 0,-2-6 20 0,3 2 29 0,-5-7 36 15,5 5 37-15,-3-4 42 0,2-5 44 0,-10-1 47 0,3-3 47 0,9-3 59 0,-17 3 65 16</inkml:trace>
  <inkml:trace contextRef="#ctx0" brushRef="#br0" timeOffset="78545.98">25314 6497 0 0,'0'15'2'0,"0"-6"106"0,0 1 62 0,0 4 39 0,0-2 30 0,-5-3 21 0,5-3 17 0,0 2 14 0,5-3 13 0,-5 0 11 0,0-1 10 0,0 2 11 0,0 0 7 0,0-3-82 0,0 3-136 0,0 0-68 0,0-6-29 0,0 4-14 0,0-4-2 0,0 5 2 0,0-5 9 0,0 0 8 0,0 0 13 0,0 0 8 0,0 0 12 0,0 0 10 15,0 0 9-15,0 0 8 0,0 4 3 0,-5-4 5 0,5 5 1 0,-7-5 1 16,7 4-3-16,-7 2-6 0,7-1-5 0,-5-1-8 0,-2 2-9 0,-1 3-7 16,-5-3-8-16,7 3-5 0,1-5-7 0,-11 7-5 0,11-7-7 0,-8 7-3 0,-1-1-4 15,2-1-2-15,1 0-2 0,-5 1 0 0,4 1-2 0,0-2-1 0,-8 1-2 16,6 5-2-16,-4-6-2 0,-3 6-3 0,2-5-2 0,6 4 2 0,-8 1 3 16,3-6 3-16,-1 7 7 0,-2-7 5 0,3 0 8 0,-3 6 6 0,2-5 8 15,1 1 6-15,-3-7 7 0,8 5 5 0,-6-3 6 0,-2-2 5 16,10 1 8-16,-10-5 2 0,3 6 5 0,2-6 1 0,5-6 0 0,-10 1-4 0,9 5-6 0,1-10-5 15,-10 6-5-15,7-5-7 0,-6-6-5 0,8 4-5 0,-8-4-4 0,7-4-7 16,-5 4-6-16,-3-4-5 0,1 1-4 0,8-9-6 0,-7 5-3 0,-1-4-3 16,6-2 1-16,-4-3-3 0,4-2 1 15,-6-1-3-15,6-2 1 0,4 3-3 0,-4-7 0 0,1 1-2 0,1 2-2 0,-2-8-3 0,7 5-3 0,1 1-2 0,-8-5-2 32,7 5-2-32,2 0-4 0,-3-1 1 0,8 3-2 0,-6-2-3 0,6-1 0 15,0 6-2-15,0-5 0 0,6 5 0 0,-6-1 0 0,8 1-1 0,-3 0 0 16,8 0 1-16,1 1 0 0,-2-3 1 0,2-4 3 0,6 7-1 0,-6-1 0 0,10 4 1 15,-4-4 3-15,7 0 0 0,-3 5 2 0,3 0 0 0,6 0 1 0,-1 4-1 16,-6-4 1-16,6 4 0 0,2 1 1 0,-2-1 0 0,1 1 1 0,-1-1-1 16,2 6 1-16,-2 1-2 0,0-3 0 0,-1 1-1 0,10 7 0 0,-8-3-1 0,-1 1 2 15,7 6-1-15,-7-6 1 0,7 6 0 0,-5 3 1 0,6 2-2 0,-8-2-2 16,7 1 2-16,-7 5 2 0,-1-4-2 0,1 8 1 0,2-4 0 0,-8 5-1 16,1 1 0-16,5 4 0 0,-6-5-1 0,0 9 1 0,-8 0-1 0,9 1-1 0,-6 1 4 15,2 2-1-15,-2 6 1 0,-1 1 0 0,-1 5-1 0,1-2 0 0,1 2 3 16,-3 4 0-16,3 5 1 0,-2 1 1 0,-7 2 0 0,8 3 0 0,-8-1 1 15,9 5-1-15,-10-4 0 0,5 3 2 0,-5 1-2 0,10-6 3 0,-9 2-2 16,1-2-1-16,1-3 2 0,-9-1-2 0,8 0 0 0,0-5-3 0,0 0-6 0,-5-4-4 16,3 0-8-16,-3-2-8 0,5-3-8 0,-7-1-10 0,1-3-10 0,-2-3-7 15,3 1-10-15,-8 2-13 0,6-6-11 0,1-6-16 0,-7 6-12 0,6-5-14 16,-6-1-11-16,0 0-7 0,5-3-5 0,-5-2-4 0,0 1-6 0,-5 0-4 0,5-1-19 16,0-4-24-16,-6 6-31 0,-1 0-35 0,1-6-43 0,-2 0-45 0,-4 0-20 15,6 0-2-15,-7 0 9 0,0 0 21 0,-1-6 22 0,1 0 24 0,0-3 28 16,0 4 29-16,-6-5 37 0,6-3 44 0,-8-2 44 0,3 4 49 0</inkml:trace>
  <inkml:trace contextRef="#ctx0" brushRef="#br0" timeOffset="78908.62">25719 5980 0 0,'6'0'78'0,"-1"0"122"0,-5 0 70 0,0 0 54 0,8-4 40 0,-8 4 30 0,-8-6 27 0,8-3 24 0,0 3 20 0,0 0 19 0,-5 3 17 0,5-3-2 0,0 6-14 0,0 0-113 0,0 0-163 0,0 0-86 0,0 0-41 0,0 0-21 0,0 0-7 0,0 0-1 0,0 0-2 15,0 0 5-15,0 0-2 0,0 0 3 0,0 0-2 0,0 0-2 0,0 0-7 0,0 0-7 16,0 0-8-16,0 0-9 0,0 0-6 0,0 0-5 0,0 0-5 0,0 0 2 16,5 6 0-16,-5-3 0 0,8 3-1 0,-8 3-3 0,8 3 0 0,-8-3 4 15,5 4 0-15,1 2 6 0,2 0 0 0,-8 4 6 0,5-4 1 0,2 6 0 16,1-3-4-16,-3 3-3 0,-5 3-4 0,7-5-7 0,0 6 2 0,-2-1-1 16,-5-3 0-16,8 1 1 0,-3-2 1 0,-5 5 0 0,8-6 2 0,-8 2-1 0,6-3 4 15,-6 2 2-15,5-4 0 0,-5-1 7 0,7-2 2 0,2 2 7 0,-4-6 3 0,1 2 8 16,1-7 6-16,-2 2 8 0,4-2 7 0,-2 1 9 0,-2-5 6 15,8-5 7-15,-7 1 5 0,7-2 5 0,0-3 3 0,0 0 1 0,0-7 1 0,6 1-3 16,-4 1-2-16,4-6-7 0,-6 0-6 0,6-5-10 0,2 1-8 0,-3 0-14 16,-4-6-48-16,6 1 0 0,-1 0 0 0,0 0 0 0,-6 0 0 0,7-5 0 15,-9 4 0-15,5 0 0 0,-3 1 0 0,-3 0-111 0,-1 4-52 0,-4 1-65 16,2 5-75-16,-1-5-133 0,-6 9-161 0,8 0-67 0,-8 0-20 0,0 0 1 0,-8 6 17 16,8-1 33-16,0 1 36 0,-6 3 47 0,6-3 52 0,0-1 63 0,-7 1 68 0,7-6 80 15,-5 0 84-15</inkml:trace>
  <inkml:trace contextRef="#ctx0" brushRef="#br0" timeOffset="94151.95">26539 10404 0 0,'-5'0'6'0,"5"-4"121"0,0 4 78 0,-9-5 52 16,9 5 43-16,0-5 35 0,-5 1 30 0,5 4 30 0,5-6 29 16,-5 2 32-16,0 4 26 0,0-5 27 0,0 1 27 0,0-2-84 0,0 0-146 0,0 6-82 0,-5 0-51 0,5 0-30 0,0 0-16 0,0 0-11 0,0 0-12 0,0 0-13 0,0 0-16 0,0 0-15 0,0 0-15 0,0 0-16 0,0 0-15 0,0 0-10 0,0 0-10 15,0 0-1-15,0 0 2 0,0 6 3 0,0 0 2 0,0 3 4 0,-7 5 3 16,7-4 4-16,-6 9 4 0,6-3 1 0,-5 8 4 0,-4-4 4 0,2 8 6 0,2-3 2 16,-2 5 4-16,0 4-2 0,2-4-3 0,-3 3-2 0,-4 7-2 0,5-7 0 15,-5 7-1-15,4-1 3 0,3 1 2 0,-9-7 2 0,9 5 4 0,-11 7 1 16,11-5 1-16,-3 2 0 15,-2 3 0-15,1-1-2 0,2 1-2 0,2 3-2 0,-1 5-3 0,-1-5-1 0,1 7-1 0,-2 3-4 0,3-3-1 0,-2 3-1 0,1-4-1 16,-2 4 0-16,2 0 1 0,-1 2-1 0,2 2-2 0,-4-2 3 0,-1-2-2 16,2 0 2-1,3 2-1-15,-3 4 1 0,0-2 1 0,3 2-1 0,-8-1-1 0,7 1 0 0,-1 0 0 0,1 0-3 0,-8-2-2 0,7 1-2 0,2 7 1 0,-3-7-1 16,3 5-2-16,-1-5-2 16,-2 7-1-16,3-2-2 0,-2-1 1 0,7 2-3 0,-8 1 0 0,2-3-1 15,6 1-1-15,-6 1-1 0,-1-1 0 0,7 1-1 0,-5-2-2 0,5 3 1 0,-9-2 0 0,2-1 0 0,7-3 0 0,-5 5 0 16,-1-5 0-16,6 0 0 0,-7-2 0 0,1-3-2 0,6-1 1 0,-8 0-1 15,3-3-1-15,5-1-1 0,-7-5 2 0,1 0-5 0,6 0-6 0,-6-6-7 0,-1-4-8 16,-1 6-11-16,3-11-12 0,-1 0-12 0,-2-5-16 0,3 0-15 0,-3 0-16 16,1-8-17-16,1-2-16 0,0 0-21 0,-1-4-19 0,2-6-19 0,-9-3-16 15,7 3-14-15,1-9-10 0,1 0-11 0,-2 0-8 0,-2-5-16 16,4 1-16-16,-2-2-19 0,1-3-15 0,1-6-27 16,-4 0-29-16,9 0-12 0,-7-4-1 0,7 0 17 0,-5-1 24 0,5-5 30 0,0 7 29 0,-6-6 31 0,6-1 31 0,0-5 37 0,0 5 37 0,-8 1 39 15,8 0 39-15</inkml:trace>
  <inkml:trace contextRef="#ctx0" brushRef="#br0" timeOffset="94466.82">25523 14327 0 0,'-6'6'8'0,"0"-1"119"0,-9-5 70 0,10 0 49 0,-2 4 39 0,0-4 33 0,2 0 34 0,-2-4 28 0,-1-1 26 0,2 5 27 0,6-6 21 0,-6 2 18 0,6 4 17 0,0 0-88 0,0 0-149 0,0 0-73 0,0 0-32 0,0 0-14 0,0 0-4 0,6 0-4 15,0 4-5-15,2-4-4 0,-1 6-4 0,-2-1-1 0,2 5 1 0,0-7 1 0,-2 7 2 16,3 1-2-16,5 4-2 0,-7 0-9 0,6-2-5 0,2 2-12 0,-7 6-9 16,6 1-7-16,1 5-11 0,-9-5-7 0,8 4-6 0,-8 2-6 0,9 2-7 15,1-2-8-15,-9 3-4 0,7 2-6 0,-8 1-1 0,9 2-6 0,-1-3-2 0,-6-3-5 16,7 4-2-16,-2 0-3 0,-1-4 0 0,5-6-3 0,-5 6 2 0,2-11 0 16,7 6-1-16,-6-7 1 0,4-3 1 0,1-6 1 0,-3 7 0 0,2-5 2 15,3-8 0-15,-3 1 2 0,8 2 0 0,-7-1-1 0,2-5-1 0,-2 0-5 16,0-5-4-16,7 5-5 0,-8-6-6 0,3 2-6 0,-2-5-7 0,9 4-11 15,-9-5-13-15,0 0-15 0,1 0-19 0,-1-4-24 0,2 0-28 0,2-2-27 0,-2 1-32 16,-1-3-43-16,-8-3-50 0,9 2-93 0,-3-6-109 0,1 1-41 0,2-6-7 0,-2 2 14 16,-6-2 23-16,7 2 31 0,-1-13 34 0,1 7 44 0,-8-3 41 0,4-8 49 15,-5 0 49-15,1-4 59 0,-3 0 65 0</inkml:trace>
  <inkml:trace contextRef="#ctx0" brushRef="#br0" timeOffset="95043.88">27313 12051 0 0,'-5'0'1'0,"-2"0"101"0,0-4 77 0,2 4 48 0,5-6 37 0,-8 3 29 0,3-3 24 0,5 0 20 0,0-3 14 0,0 3 17 0,-8-3 17 0,8 3 20 15,0-1 19-15,0-4-73 0,0 7-130 0,0-2-79 0,0 0-52 0,0 2-26 0,8-1-14 0,-8 0-10 0,5 5-5 0,-5 0 0 0,8 0 3 0,-3 0 0 0,2 0-3 0,0 0-4 16,-2 5-4-16,10 0-3 0,-9-1 0 0,1 2 1 0,4 4 0 0,-3 1 3 15,0 2 2-15,3 2 0 0,-4 0 2 0,-2 0-1 0,4 3-2 0,-4 3-1 16,2-2-1-16,-1 0-4 0,-1 7-4 0,4-4-2 16,-9 5-3-16,7 1-4 0,-7 2 1 0,0-2-2 0,0 2-1 0,5 0 0 0,-5 4-1 0,0-4-2 15,0-2 0-15,-5 2 0 0,5-2-2 0,0-2 0 0,0-3-1 0,0 3-1 16,-7-7-1-16,7-5-1 0,0 6 0 0,0-11 0 0,0 6 1 0,0-6 3 16,0 3 6-16,0-9 7 0,0 3 9 0,0 0 11 0,0-3 14 0,0-3 14 0,0 0 17 15,0 0 15-15,0 0 15 0,0 0 11 0,0 0 7 0,0 0 3 0,0 0 2 16,0 0-3-16,-9-3-2 0,9-3-7 0,0 0-7 0,0-3-10 0,-5-1-11 0,5-1-13 15,0-2-11-15,0 4-16 0,0-7-14 0,-6-4-9 0,6 7-8 0,0-8-7 16,0-3-2-16,6-1-2 0,-6 5-6 0,0-8-2 0,5 3-3 0,-5-5-2 16,9 6-6-16,-9-4-7 0,7-2-6 0,-2 5-12 0,3-4-9 0,-2 10-11 15,-1-6-14-15,10 1-12 0,-10 9-16 0,2 0-18 0,0 2-20 0,-2 2-22 0,3 1-21 16,-3 5-23-16,3 1-23 0,-2 4-24 0,1 0-19 0,-1 0-45 0,2 4-48 16,-3 1-63-16,3 5-64 0,-3 1-15 0,0-3 12 0,4 6 24 0,3 1 31 0,-4-3 34 15,-3 1 38-15,2 2 39 0,0 0 38 0,-2 0 41 0,2-2 44 0,-1-2 55 0,2-2 61 16</inkml:trace>
  <inkml:trace contextRef="#ctx0" brushRef="#br0" timeOffset="95777.1">28128 12418 0 0,'0'0'20'0,"-7"0"139"0,2-5 77 0,5 1 52 16,-8-2 41-16,2-4 29 0,1 5 24 0,5-4 23 0,0-6 18 0,0 6 18 0,0-1 15 0,-8-5 22 0,3 4 19 0,-2-2-104 15,-2-3-169-15,4 7-88 0,-1-2-39 0,-1 2-20 0,2 0-5 0,-3-1 0 16,0-5 3-16,3 9 2 0,-8-3 2 0,7 5 0 0,-2-5 3 0,3 3-7 15,-9 0-7-15,9 3-9 0,-2 3-11 0,-1 0-11 0,-4 0-13 0,5 0-5 16,2 3-8-16,-10 3-5 0,9 0-8 0,0 3-2 0,-1 0-6 0,-7 1-2 16,9-1-6-16,-2 7 3 0,1-7-1 0,1 11 2 0,-11-5 3 0,11 4 0 15,-2-4 2-15,1 10 0 0,0-7 2 0,-2 2 0 0,1 5-1 0,2-6 2 16,-1 2 0-16,-2 1 0 0,8-2 0 0,-5 1-1 16,-3-8-1-16,8 8-1 0,0-2-1 0,0-4-2 0,0-1 0 0,0 6 0 0,0-11-1 0,8 6 1 0,-8 0 1 15,5-6 2-15,3 3 3 0,-2 1 3 0,6-8 5 0,-4 4 4 16,4-2 3-16,0-4 3 0,4 3 5 0,-5-6 6 0,10 0 6 0,-9 0 8 0,7-6 7 0,1-4 6 15,0 5 7-15,-1-4 7 0,1-1 1 0,4-5 1 0,-3 0 2 0,-3 0-3 16,3 2 2-16,6-8-1 0,-8 3 1 16,1-1-3-16,-1-7-6 0,1 3-4 0,-1-3-8 0,0-2-5 0,-6-2-10 0,8 2-6 0,-8-2-3 0,6-4-6 0,-7 4 0 15,2-4-2-15,-1 1-5 0,-8-3 0 0,11 8-3 0,-11-6-2 16,1 4-3-16,1-4-1 0,-7 4-1 0,0 0 1 0,0 6 1 0,0-4 2 0,0 2-1 16,-7 3 2-16,7 2-3 0,-6 3 1 0,1-3-1 0,-3 6 1 0,0-4 0 0,3 10 4 15,-2 0 3-15,7-3 0 0,-6 3 1 0,1 0-4 0,5 3-2 0,-9 2-5 16,9 4-4-16,-7-5-6 0,7 5-1 0,0 0-2 0,0 0-1 15,-5 5-3-15,5-1-1 0,0 2-4 0,-6-1 1 0,6 4-1 0,-8 1 1 0,8-1 4 16,0 6 3-16,-5 0 7 0,5 1 11 0,-8 2 6 0,8-3 6 0,0 4 4 16,-5 1-1-16,5 4 3 0,0-4-3 0,0 4 3 0,0 0-2 0,0 1-2 0,-7-1 0 15,7 1-3-15,0-1-1 0,0 6-4 0,0-6-4 0,0 6-5 0,0-2-2 16,0-3-3-16,0 4 0 0,0 5-3 0,0-3-1 0,0-3-1 0,0 2-4 0,0-6-2 16,-7 6 1-16,7-6-3 15,7 1-1-15,-7-1-2 0,0-6-1 0,0 3 0 0,7-7-1 0,-7 0 1 0,5 2 1 0,3-7 4 0,-8 6 4 0,5-10 5 16,3 5 4-16,-2-4 6 0,6-3 3 0,-3-3 7 0,2 0 3 0,-4 0 7 15,6-3 6-15,0-3 5 0,0 0 6 16,1-3 2-16,-2-6 5 0,0 6-1 0,8-7 1 0,-6 2-3 0,-2-5-2 0,2 0 1 0,4-5-2 0,-4 3-5 0,-1-9-1 16,-1 8-8-16,2-9-5 0,-1 1-3 0,-8 2-4 0,11-7-5 0,-5 7-2 15,-3-8-1-15,5 8-1 0,-6-6-2 0,-2 4 1 0,2-3-1 0,0 2-3 0,-2 3 2 16,3-2 2-16,-8 0 4 0,0 6 6 16,5 0 4-16,-5 4 4 0,0 0 1 0,-5 2 5 0,5 8-2 0,0-5-3 0,0 10-4 0,-8-5-7 0,8 6-6 15,-5 4 1 1,5 0-5-16,-7 4-3 0,7 2-5 0,-7 3-5 0,2 0-5 0,-2 7-4 0,-6-2-5 0,5 5-4 0,-3 6-3 0,-5-1 0 0,11 6-1 0,-8-6 2 15,8 6 0-15,-11-2 2 0,11 3-2 0,-1-4-3 0,-1 0 0 16,1 1-5-16,6 2-1 0,-8-2-5 0,8-2 0 0,0-3-7 0,0 3-4 0,0-3-4 16,8-3-8-16,-8-1-10 0,6 1-11 0,-6-4-13 0,7-2-17 15,-1 0-19-15,-1 0-20 0,11 2-26 0,-11-7-26 0,2 0-28 0,4 1-49 0,-2 1-58 0,3-8-71 16,-6 9-77-16,2-12-24 0,5 4 8 0,-6 1 18 0,-2-5 29 0,2 0 33 16,0-5 35-16,-2 1 42 0,3 4 42 0,-8-12 44 0,0 9 48 0,0-3 58 0,0-3 64 15</inkml:trace>
  <inkml:trace contextRef="#ctx0" brushRef="#br0" timeOffset="95935.97">28540 12403 0 0,'-21'-6'9'0,"8"2"128"0,-1 4 77 0,2-5 58 0,0 0 46 0,-3 1 42 0,2-2 37 0,2-3 39 0,3-7 40 0,1 2 33 0,1 4 36 0,0 5 24 0,-1 1 22 0,7 0-95 0,0-1-164 0,0-1-91 16,7 2-55-16,-1-2-30 0,0 1-19 0,1-4-17 0,1 3-15 0,3 2-20 0,2-5-20 16,2 4-20-16,4 1-14 0,-6-8-8 0,11 8-4 0,-3-1-9 0,-3-1-8 15,9 2-21-15,-6-1-28 0,5 1-36 0,0 4-41 0,1 0-48 0,-4 0-48 16,4 0-86-16,-6 0-98 0,3 0-78 0,5 0-60 0,-11 4-20 0,1-4 2 0,1 5 18 15,-7-5 26-15,0 4 37 0,1-4 45 0,-1 6 49 0,-8-6 53 0,1 0 57 0,2 5 61 16,-8-5 77-16,0 0 86 0</inkml:trace>
  <inkml:trace contextRef="#ctx0" brushRef="#br0" timeOffset="96127.49">28851 12603 0 0,'0'25'16'0,"-6"-6"147"0,6 2 106 0,-8-3 77 0,8-3 54 0,0 1 42 15,0-7 29-15,0 0 22 0,0-3 20 0,0-2 17 0,0-4 20 0,8 5 22 16,-8-5 28-16,0 0-98 0,0 0-165 0,0 0-116 0,0 0-88 0,6-5-45 0,1 5-20 15,-7-4-8-15,6 4 0 0,7-6 0 0,-6 2 3 0,6-1 0 0,1-1-5 16,-1 3-23-16,6-9-29 0,-7 8-38 0,8-1-45 0,0-1-46 0,-1-1-46 16,2 1-44-16,-3 0-38 0,-5 3-65 0,6-3-70 0,2 0-81 0,-9 2-77 0,0-1-28 15,9-1 3-15,-8 3 22 0,-1 3 35 0,-3-6 42 0,2 2 44 0,-4-1 50 16,-2 1 53-16,4-2 49 0,-2-4 53 0,-7 5 64 0,5 0 68 0</inkml:trace>
  <inkml:trace contextRef="#ctx0" brushRef="#br0" timeOffset="96503.89">29235 12446 0 0,'0'0'37'0,"0"0"155"0,0-4 87 0,0-7 63 0,0 7 50 0,0-5 42 16,0 0 43-16,0-7 32 0,0-4 32 0,0 7 27 16,0-2 25-16,0 0 21 0,0 4 21 0,0-2-127 0,0 3-209 0,0-1-104 0,0 2-51 0,-6-1-28 15,6 5-12-15,0-4-12 0,0 5-9 0,0-8-7 0,0 8-4 0,0-7-6 16,0 7-5-16,0-1-2 0,0 1-5 0,6-1-4 0,-6 1-6 0,8 4-7 0,-8-6-9 16,5 0-9-16,3 6-7 0,-3 0-8 0,9 0-7 0,-1 0-3 0,-6 0-2 15,6 0-2-15,-2 6 2 0,-3 0-2 0,11 3 2 0,-12-5-1 16,7 5 3-16,-2 6-1 0,-1-3 3 0,5 1-2 0,-3 2 0 0,-8 5-2 0,1-1-2 0,2 0-2 15,4 2-7-15,-12-3-4 0,6 6-5 0,-6 1-4 0,8-1-6 0,-8 2-7 16,0-3-4-16,0 3-6 0,0-3-4 0,0 3-1 0,-8-7 1 16,8-1 0-16,0 3 3 0,0-2 4 0,0-4 6 0,0 0 5 0,0-6 4 0,0 1 9 15,0-1 6-15,0 3 10 0,0-9 10 0,0 3 10 0,0-6 16 0,0 5 11 0,0-5 15 16,0 0 7-16,0 0 7 0,0 0 3 0,0 0 3 0,0 0 6 0,0-5 4 16,-6-1 2-16,6-4 6 0,0 5 0 0,0-4 3 0,0-1-4 0,-5-5-5 15,5 6-10-15,0-6-10 0,0 0-9 0,0-4-5 0,0 4-5 0,0-4-7 16,5-2-6-16,-5-3-25 0,0 6-5 0,6-7 0 0,2 1 0 0,-3-6-16 15,3 6-30-15,-3-6-16 0,9 2-17 0,-1 3-18 0,0 1-19 0,0-1-18 16,0 1-22-16,0 3-22 0,0 6-19 0,1-3-24 0,-2 8-26 0,8 1-28 16,-8 3-36-16,2 0-35 0,-1 6-67 0,-1 0-80 0,2 6-36 0,-1-6-17 0,1 6 11 15,-2 3 26-15,-6-3 33 0,7 3 37 0,0 0 40 0,-6 1 42 0,5-5 47 0,-5 5 48 0,6 0 53 16,-6-1 58-16,0 0 71 0,-7 2 78 0</inkml:trace>
  <inkml:trace contextRef="#ctx0" brushRef="#br0" timeOffset="97481.62">29940 12446 0 0,'0'6'34'0,"0"0"149"0,0-2 83 0,0-4 54 0,0 0 42 0,0 0 31 0,-7 0 26 16,7-4 29-16,0 4 28 0,-8-6 28 0,8 6 28 0,-5-10 27 0,5 5 23 0,-7-1-117 16,7 2-198-16,0-1-94 0,-7-4-45 0,7 5-16 0,-5-2-4 0,5 0 0 15,0 2 4-15,0-1-5 0,-8 0-6 0,8 5-15 0,0-4-12 0,0 4-12 16,0 0-10-16,0 0-14 0,0 0-7 0,0 0-11 0,0 0-8 0,0 0-8 16,0 4-8-16,-8-4-6 0,8 5-7 0,-5 0-6 0,5-1 0 0,0 2 0 0,-6 4 2 15,6-5 1-15,-7-1 4 0,7 5-1 0,0-3-1 0,0-1-2 0,-5 5-2 16,5-4-5-16,0-2-5 0,0 1-2 0,0 0-2 0,0-1-1 0,0 0 0 15,0 2-2-15,5-6 2 0,-5 5 1 0,7-5 0 0,-1 0 4 0,-6 0 3 0,5 0 1 16,3 0 8-16,0 0 4 0,4 0 6 0,-5-5 6 0,-2-1 6 16,10 2 2-16,-10 0 6 0,2-1 1 0,0-4 3 0,6-3 3 0,-8 8 4 0,3-7 5 15,-2 2 2-15,1-4 4 0,-1 1 4 0,1 3 4 0,-7-6 2 0,6 6 1 16,-6-7 0-16,7 7-2 0,-7-6-3 0,0 2 0 0,-7 2-4 0,7-4-2 16,-6 0-3-16,6 6-2 0,-7-4-3 0,7 1-4 0,-6 3-7 0,-7-1-5 15,5 1-6-15,3 0-6 0,-3 3-2 0,-4-3-2 16,0 3-2-16,5 6-2 0,-6 0-2 0,-1 0-1 0,1 0-5 0,0 6 0 0,0-3-5 0,-1 3 0 0,2 4 0 15,1-1-3-15,-5 6 0 0,4 0 1 16,0 0 1-16,-3 4-1 0,3 1 3 0,5 3 1 0,-6-3-2 0,6 5 2 0,1-1 1 16,0 1 4-16,1-1-2 0,-2 1 4 0,-2-1 0 0,9-3 3 0,0-3 3 0,0 1 1 0,0 2 1 0,0-7 1 15,9 0 3-15,-2 0 0 0,-2 2 2 0,1-1 1 0,7-1 1 0,0-4 1 16,1-1 4-16,-2 3 0 0,1-5 2 0,6 4 3 0,2-7 0 0,-3 1 1 16,3 2 1-16,-2-7 3 0,1 0 0 0,0 0 1 0,-1 0-1 0,1-7 1 15,6 2 0-15,-7 1-2 0,-1-1 1 0,11-5-2 0,-10 1 1 0,-1 0 1 0,3-3 0 0,3-3 1 16,-3 6 1-16,-3-4-2 0,-4-3 3 0,6 2-2 0,-6-1 3 15,-1-1 3-15,0-2 6 0,-2 3-1 0,-4-3 3 0,7-3-1 0,-8 2 3 0,-6-6-5 16,7 5 0-16,-7-5-2 0,0 1-3 0,0 6 0 0,-7-7-2 0,7 1-1 16,-6 3-3-16,0 2-3 0,-2 1-7 0,-4 2-1 0,6 1-5 0,-2 1-2 15,-5 4-3-15,0 1-2 0,7 3-3 0,-7 0-1 0,0 3 0 0,0 3-5 16,0 3 0-16,0 3 0 0,0 0-5 0,-1 3 3 0,2 6-3 0,-2-6 1 0,1 10 0 16,0-3 3-16,7 2 0 0,-7 2 4 0,1 1 0 0,3-2 2 0,4 6 1 15,-1-7 5-15,-1 2 1 16,1 0 4-16,-1-2 4 0,7-3 2 0,0 6 4 0,-6-8 4 0,6 2 2 0,0 0 3 0,0 0 1 0,0 0 1 0,6 0 1 15,-6 0 2-15,7-2-2 0,-7 2-2 0,6-6 1 0,1 7-4 0,-1-1-2 16,-1-6-2-16,4 6-2 0,3-6-3 16,-4 3 0-16,3 1-3 0,2-4-3 0,-6-4 1 0,7 5-1 0,-1-4-3 0,1-1-3 0,-4-1-7 0,5 2-7 0,-1-2-10 15,-4-4-10-15,4 0-7 0,-1 0-13 0,0 0-11 0,0 0-12 0,0-4-14 16,1-2-10-16,-9 2-11 0,10-1-8 0,-9-1-2 16,0 3-2-16,1-9 5 0,-2 3 7 0,2-1 6 0,2 1 8 0,-4 0 9 0,1-3 7 0,-6-3 11 15,7 6 13-15,-2-4 8 0,-5-3 14 0,9 2 11 0,-4-5 8 0,-5 4 4 0,7 0 8 16,-7-4 4-16,6-2 9 0,-6 7 6 0,5-5 10 0,-5-2 11 0,0 2 9 0,8 1 9 15,-8-3 12-15,0 2 10 0,0-2 10 0,0 3 13 0,0 3 11 0,0-4 8 16,0 4 7-16,0 0 5 0,0 1 2 0,0 4 3 0,0 0-3 0,0-1-3 16,0 7-4-16,0-5-6 0,0 9-11 0,0 0-10 0,0-5-16 0,0 5-12 15,0 0-10-15,0 0-8 0,0 0-3 0,8 0-6 0,-8 5-3 0,0-1-6 0,5 5-4 16,-5-3-2-16,6 3-5 0,-6 7 1 0,0-7-1 0,8 11 0 0,-8-5 4 16,0 0 0-16,0 4 0 0,0-1-2 0,5 3-6 0,-5-2-4 0,0 6-3 0,0-7-5 15,-5 9 0-15,5-9-4 0,0 1-1 0,0 7-4 0,0-13-1 0,0 8-3 16,0-2-2-16,0 0 0 0,0-5 0 0,0 2 1 0,5-1-2 0,-5-1 1 15,8 2-1-15,-8-7 1 0,7 0 3 0,-7 1-1 0,5-5 5 0,2 4 3 32,-7-2 6-32,7-4 3 0,-2 3 5 0,3-1 0 0,-3-5 6 0,3 0 3 15,-2 0 8-15,-1-5 7 0,2-1 6 0,2 3 5 0,3-4 3 0,-6 2 4 16,-1-4 3-16,4-1-1 0,-2 1 0 0,4-6-2 0,-4 5-4 0,-1-10-39 16,2 7-10-16,-1-3 0 0,-2-4 0 0,1 2 0 0,7-3 0 0,-5-2 0 0,-8 2 0 15,13-3 0-15,-7 0 0 0,-6-1 0 0,5 7 0 0,3-3 0 0,-1-3 0 16,-1 5 0-16,2 4-38 0,-8 0-7 0,5 0-3 0,-5 5-5 0,5 1-10 15,-5 4-8-15,0-1-9 0,0 6-12 0,0 0-17 0,0 0-14 0,0 0-16 16,0 0-20-16,0 6-22 0,0 3-30 0,0-4-36 0,-5 11-45 0,5-7-54 0,-5 6-90 16,5 0-104-16,0 4-37 0,-8 0 2 0,8-5 20 0,0 7 30 0,-6-2 35 15,6-4 36-15,0 0 42 0,0-2 45 0,0-2 48 0,0-2 53 0,6 1 62 0,-6-4 66 16</inkml:trace>
  <inkml:trace contextRef="#ctx0" brushRef="#br0" timeOffset="97797.82">31104 12418 0 0,'8'-5'11'0,"5"-5"124"0,-7 0 69 15,-1 0 44-15,11 0 30 0,-11-8 25 0,1 2 23 0,-6 1 29 0,7-3 30 0,-7-3 29 0,5 2 29 0,-5 1 29 0,9-3 23 0,-9 2-84 0,7-2-149 0,-7 3-70 0,5-1-30 0,-5-2-5 0,6 6 12 0,-6-3 5 16,0 3 7-16,7-1-7 0,-7 2-10 0,0 1-8 0,0 1-9 0,0 3-9 16,0-1-10-16,0 5-10 0,0-1-9 0,0 3-15 0,-7-1-12 0,7-2-15 15,-6 6-8-15,1 0-10 0,-2 0-6 0,-2 6-6 0,-3-2-8 0,6-1-5 16,-8 8-6-16,2-1-7 0,-2-1-1 0,1 6-2 0,1 0-1 0,0 0 1 0,-3 4-2 15,2 0 1-15,2 1-1 0,-5 5-3 0,-2 5-5 0,13-6-1 16,-11 4-4-16,5 6 2 0,-2-4-1 0,5 0 1 0,3 4 0 0,-2-5 0 0,7 5 2 16,-7-3 0-16,7-3 2 0,-5 7 0 0,5-7 0 0,0-3-4 0,0 4-8 0,5 0-10 15,-5-5-13-15,0 6-14 0,7-6-22 0,0 1-19 0,-2-1-25 0,3-3-25 16,-2 2-25-16,1-3-29 0,-1-5-31 0,6 4-36 0,2-4-39 0,-7 0-54 16,4-6-57-16,5 1-58 0,-5-1-53 0,2-4-6 0,2 1 17 0,-3-2 28 0,8-4 34 0,-7 0 39 15,-2 0 40-15,5-4 44 0,-5-7 43 0,1 7 48 0,4-5 50 0,-5-6 59 16,2 6 69-16</inkml:trace>
  <inkml:trace contextRef="#ctx0" brushRef="#br0" timeOffset="98160.18">31357 12507 0 0,'0'-7'22'0,"0"-2"139"0,0-2 83 0,0 3 57 15,0-6 43-15,0-7 40 0,0 6 37 0,0-4 41 0,-5-11 38 0,5 5 36 0,0 1 34 16,0 11 30-16,-6-8 28 0,6 7-102 0,0 4-177 0,0 1-97 16,0 0-59-16,0-3-25 0,0 8-12 0,0-7-14 0,6 7-14 0,-6-1-20 0,0 1-18 15,5 4-18-15,3-5-14 0,0 5-11 0,-3 0-9 0,3 5-8 0,-3-5-9 16,0 4 0-16,4 5-3 0,3-3-3 0,-6 3-4 0,8 3-4 0,-7-3-2 15,5 4-2-15,2 2-3 0,-8 0 0 0,6 4-2 0,-3 1 1 0,-4 1-3 0,0-2 0 16,3-1-2-16,-3 7-4 0,3-5-2 0,-8 5-2 0,8-6-8 0,-8 5-4 16,0-3-7-16,0 3-8 0,-8-5-6 0,8 0-5 0,-8 7-4 0,8-13-2 0,-5 7 0 15,-3-1 0-15,3-4 2 0,0 0 2 0,-4 1 4 0,9-7 7 0,-5 0 9 16,-2 1 9-16,1-5 10 0,-1 4 9 0,0-9 11 0,0 6 6 16,2-6 5-16,-2 0 4 0,1 0 4 0,-2 0 5 0,2-6 4 0,-1 1 5 0,2 1 6 0,-4-5 4 15,9 3 6-15,-5-3 3 0,0 0-1 0,5-3 7 0,-8 3 0 16,8-1 4-16,0-5 3 0,-5 0 4 0,5 0 2 0,0 2-3 15,0-2-5-15,0 0-3 0,0-4-10 0,0-2-3 0,5 3-7 0,-5-6-7 0,8 3-6 0,-8-2-7 0,5-7-8 16,0 6-7-16,9-1-7 0,-7-4-10 0,-1 4-7 0,8 1-7 0,-2-1-6 16,-5 1-7-16,7 0-6 0,-1 9-10 0,1-4-9 0,-4 4-8 0,3 6-11 0,3-3-16 15,-5 3-16-15,9 4-26 0,-7 5-28 0,1-4-30 0,-1 8-32 0,0-4-36 16,-2 5-39-16,5 4-69 0,-5-3-85 0,1 3-65 0,-3 3-51 0,3 1-8 0,-1-4 14 16,5 2 26-16,-11 5 36 0,2-7 43 0,5 4 46 0,-5-2 50 0,1-2 52 0,-3 1 55 15,2-4 54-15,-7 3 71 0,0-5 85 0</inkml:trace>
  <inkml:trace contextRef="#ctx0" brushRef="#br0" timeOffset="98587.03">31796 12427 0 0,'6'10'40'0,"-6"-5"158"0,0 5 94 0,6-10 63 0,-6 6 48 16,0-6 39-16,7-6 31 0,-7 0 34 0,5-9 37 0,-5 6 33 0,8-4 35 15,-8 7 31-15,0-4 28 0,6 5-123 0,-6-4-208 0,0 3-115 0,7 2-64 0,-7-1-31 16,6 1-18-16,-6 4-8 0,0-5-9 0,5 5-12 0,-5 0-16 0,0 0-15 16,7 5-12-16,-7-1-9 0,9 1-6 0,-9 5-7 0,5-1-6 0,-5 0-4 15,0 7-3-15,0-2 0 0,0 5 0 0,0 2 4 0,0 3 1 0,-5 1 2 16,5-1-2-16,-9 1 0 0,9-1-2 0,-7 6-8 0,2-8-8 0,-1 8-6 0,6 0-2 15,-7-5-8-15,1-1 0 0,-2 1-3 0,8-1-3 0,-5-6 0 0,5 3-2 16,0-2 1-16,-7-4 0 0,7 0 1 0,0 0 1 0,0-6 5 16,0 0 4-16,0 1 5 0,0-4 4 0,0 3 8 0,0-3 8 0,0-6 10 0,0 0 10 0,0 0 9 15,0 0 5-15,0 0 6 0,0 0 1 0,0 0 4 0,0-6 4 0,0-3 3 16,0 3 1-16,0-9 5 0,0 6 0 0,0-4 1 0,0-2-3 0,0-6-32 16,-6 2-29-16,6-2 0 0,0 3 0 0,-6-6 0 0,6-1 0 0,-7-5 0 15,7 6 0-15,-8-4 0 0,8-2 0 16,-5-1 0-16,5 3 0 0,0-2 0 0,-7-3 0 0,7 3 0 0,0-4 0 0,0 0 0 0,0 4 0 0,0-3 0 0,0 2 0 15,0 3 0-15,0-2 0 0,0 6 0 0,0-6 0 0,7 11 0 0,-7-5 0 16,5 9 0-16,-5-4 0 0,8 4 0 0,-1 0 0 0,-7 6 0 0,6-6 0 0,0 9 0 16,6-4 0-16,-4 5 0 0,-2 5-31 0,7-4-4 0,-1 4 2 15,-3 4-2-15,3-4-6 0,0 5 1 0,3 5 0 0,-4 1 4 0,-3-1 8 0,5-1 6 16,-1 6 3-16,-5 0 3 0,6 0 3 0,-6-2 1 0,6 8 3 0,-7-6-2 16,-1 3 2-16,3 1 2 0,-8 2-1 0,8-2 0 0,-8 1-5 0,-8-1-8 0,8 0-11 15,-8 2-13-15,3-3-11 0,-1 2-16 16,-1 0-16-16,1-6-17 0,-7 5-21 0,-1-3-23 0,7-2-21 0,-6-4-20 0,0 4-23 0,7-4-18 0,-6 1-22 0,-2-1-25 15,8-1-28-15,-1 0-43 0,-7-3-47 0,7-3-52 0,2 4-44 0,-1-2-5 16,6-5 18-16,0 0 28 0,-7 4 34 0,7-4 36 0,0 0 36 0,0 0 40 0,0-9 41 0,0 2 43 16,7-2 47-16,-7 0 55 0,6 0 67 0</inkml:trace>
  <inkml:trace contextRef="#ctx0" brushRef="#br0" timeOffset="98760.18">32165 12193 0 0,'21'-9'23'0,"-2"-3"135"0,1 3 85 0,-8 0 62 0,3 0 52 0,-3-1 46 0,0-1 43 0,4 7 45 0,-11-7 44 0,8 2 35 0,-8 5 33 0,9-2 26 0,-7 2 18 0,-1 4-103 0,-1-5-178 0,-5 10-101 0,8-5-61 0,0 4-41 0,-8 2-26 0,0 3-24 0,5 0-20 0,-5 6-26 0,0 1-21 16,0-3-19-16,-5 7-9 0,5 5-9 0,-8-1-5 0,0 6-10 0,-3-2-20 0,-1 6-25 16,-2-5-30-16,-4 6-40 0,-3 0-48 0,2-1-54 0,-8 0-58 0,2-4-116 15,-2-2-140 1,1 2-58-16,-8-1-16 0,10-4 1 0,-10-1 16 0,10-5 29 0,-10-4 37 0,2 4 46 0,-2-4 51 0,10-4 59 0,-10-1 62 0,-5-1 67 0,7-5 72 0</inkml:trace>
  <inkml:trace contextRef="#ctx0" brushRef="#br0" timeOffset="99803.59">26917 13532 0 0,'6'0'3'0,"8"0"113"0,-7 0 68 0,-2-6 45 15,3 6 33-15,-3 0 24 0,1-3 20 0,7 3 21 0,3-6 24 0,-5 0 22 16,1 2 25-16,-3-1 23 0,-4-1 23 0,8 3-76 0,-6 3-134 0,-1-6-68 15,2 6-39-15,2-4-14 0,-1 4-4 0,-4 0 1 0,10-5 6 0,-10 5 0 16,2 0-3-16,0 0-3 0,-2 0-6 0,-5 0-7 0,8 0-8 0,-1 0-6 0,-1 0-9 16,-6 0-5-16,0 5-5 0,6-5-5 0,-6 0-3 0,5 4-1 15,-5-4-2-15,0 6-2 0,0-3 2 0,0-3 0 0,7 6 1 0,-7-1 1 0,0-1-2 16,-7 2 2-16,7 3 1 0,0-3 1 0,0-2 0 0,-5 7 0 0,5-7-1 16,-6 1-1-16,6-1-2 0,-6 1-8 0,-1 5-4 0,7-4-4 0,-8-6-6 15,3 3-6-15,-2 3-2 0,7 0-2 0,-7-2-3 0,2-4 0 0,-3 5-3 0,1-5-1 16,7 4 1-16,-5-4-2 0,-4 0-2 0,4 0 2 0,0-4-1 0,-3 4 1 15,2-5 3-15,-1 1 2 0,1-2 1 0,-6 0 1 0,3 3 3 0,4-6 0 0,-2 2 4 16,1-2 1-16,-8 0 4 0,7-2 2 0,2-2 4 0,-9 1 2 0,9 3 0 16,-3-6-3-16,3 0-5 0,-9 1 0 0,7 0-4 0,1-1-1 0,-1-4 0 15,2 4-3-15,-3-5-4 0,2-5-4 0,-1 6-5 0,1-5-4 16,-2-6-6-16,8 5-5 0,-5-3-4 0,5-2-2 0,0 2 0 0,0-2-1 0,0 1-3 16,0-2-1-16,0 9 1 0,0-8-3 0,5 6 2 0,3-1-2 0,-8 5 0 0,6 1 2 15,1-2-2-15,-1 8 2 0,2-2-2 0,-3 0-1 0,8 5 1 0,-6-4-1 16,0 10 2-16,0-8-5 0,-2 9 1 0,3-3-3 0,3 0 2 15,-3 6-2-15,-3 0 2 0,2 0 0 0,2 6 2 0,-4 0 1 0,8-3 4 0,-8 9 3 16,4 1 1-16,-4-4 3 0,2 6 0 0,-1 0 3 0,1 4 3 0,-1 2 1 16,-6-2 2-16,8 5 2 0,-8 2 0 0,0-4 0 0,0 5 0 0,0-5 1 0,-8 9 0 15,8-2 0-15,0 1-3 0,-6-2 2 0,6 6 0 0,-7-4 0 0,7-2-3 0,-6 3 0 16,6-2-1-16,0-4-1 0,-7 3 1 0,7-4-1 0,0 6-4 0,0-5-5 16,7-7-7-16,-7 9-8 0,0-3-10 0,6-6-10 0,-6 1-11 0,7 2-13 15,-7-2-11-15,6 1-12 0,2-1-13 0,-3-4-12 0,0 0-15 0,4 4-15 0,-4-10-14 16,2 6-13-16,1-6-10 0,-3 7-10 0,9-11-12 0,-9 4-6 0,10-5-8 15,-9 8-12-15,0-9-13 0,6-3-14 0,-4 6-18 0,5-6-5 0,-7 0-4 16,-1 0 7-16,11-6 8 0,-11 6 19 0,1-3 21 0,1-9 25 0,7 8 27 0,-7-5 37 16,-2 4 41-16,1-11 47 0,-6 7 54 0,8 0 42 0,-3-6 44 0,-5 6 35 15,8-7 34-15,-3 1 28 0,-5 1 29 0,0-5 23 16,7 4 22-16,-7-4 15 0,0-2 13 0,7 2 1 0,-7 1-11 0,0 3-14 0,0-6-25 0,0-3-8 16,5 9-4-16,-5-4 0 0,0 0 1 0,0-2-7 0,0 3-8 0,0-2-14 15,0 0-9-15,0 0-16 0,-5 7-10 0,5-8-14 0,0 2-10 0,0 5-12 16,0-2-10-16,-7 2-12 0,7 0-15 0,0 0-18 0,0 4-15 0,0-5-10 0,0 4-9 15,0 3-6-15,0 3-9 0,0-5-6 0,0-1-6 0,0 7-2 0,0-7-3 0,0 7-4 16,-7-5-2-16,7 4-1 0,0 1-3 0,0-8 1 0,0 8-2 0,0-1-4 16,0-5 1-16,-5 5 0 0,5 1-3 0,0-1 0 0,0-5 1 15,-8 4-2-15,8-3 0 0,0 3-1 0,0 3-1 0,-5-8-1 0,5 7 0 0,0 0-1 16,0-1 0-16,0-1-1 0,0 2 0 0,0-2-4 0,0 1 1 0,0 1-2 0,5 4-2 16,-5-6 0-16,0 1-1 0,8 5-1 0,-3-4 1 0,2 4 1 15,0-5-2-15,-2 5 4 0,3 0 0 0,-1 0 4 0,6 0 1 0,-7 0 2 0,7 5 3 16,0-1 4-16,-7 1 1 0,6 5 2 0,-3-5 1 0,3 11 1 0,-6-7 1 0,-1 6 1 15,4 0 3-15,-2 4 0 0,-7-1 1 0,5 9 1 0,-10-9 0 0,5 12 1 16,0-7-2-16,-7 6-2 0,-2 2-2 0,-2 3-1 0,4-5-1 0,-7 5-2 16,9-3-2-16,-8 2-4 0,0-5-3 0,5 2-9 0,-3 0-9 0,4-6-10 0,1 5-12 15,-1-5-13-15,7-3-13 0,-8 3-14 16,8-5-12-16,0 1-15 0,0-1-16 0,8-4-20 0,-1 0-19 0,-7-1-20 16,6 0-17-16,1-4-29 0,4 4-27 0,-3-2-48 0,5-3-53 0,0 0-44 0,1-5-44 0,-2 2-3 0,-1 0 12 0,10-3 25 15,-7 3 28-15,6-6 34 0,-8 6 34 16,8-6 37-16,-7-6 38 0,6 6 44 0,-6-6 48 0,0-3 56 0,6 3 72 0</inkml:trace>
  <inkml:trace contextRef="#ctx0" brushRef="#br0" timeOffset="100863.15">27823 13341 0 0,'0'-6'36'0,"0"2"152"0,0-1 87 0,0 1 59 0,0-5 42 0,0-3 34 0,6 3 26 0,-6-6 34 0,0 2 33 0,0-3 29 0,6 6 31 0,1-4 24 0,-7 0 23 0,5 4-120 0,3-1-204 0,0 1-106 15,-3 1-55-15,1 0-26 0,1-1-6 0,-2-1-5 0,4 2-3 0,3 3-7 0,-6-3-13 0,0 0-13 0,1 5-9 0,1-2-7 0,-3 0-6 0,9 2-7 0,-9-1-6 0,3-1-1 16,-1 6-8-16,-2-4-1 0,2 4-5 0,-7 0-2 0,7 4-1 0,-2-4-2 16,3 6-2-16,-2-1-1 0,-6-1-2 0,7 8 0 0,-1-8 0 0,-6 10 1 0,5 1-2 15,3 0 2-15,-8 0 2 0,8 4 2 0,-8-1 1 0,0 3-1 0,0 3-2 16,0 1-5-16,-8 3-4 0,0-3-4 0,8-1-6 0,-5 6-1 0,-1 0-2 0,-7-2-3 16,5-4-1-16,3 7 1 0,-2-1 0 0,0-6 0 0,-5 1-1 0,4-1 3 15,8-6 1-15,-5 7 3 0,-2-10 5 16,0 3 4-16,7-3 4 0,0-5 2 0,-5 5 4 0,5-10 2 0,0 5 1 0,0-6 6 0,0 1 7 0,0 1 6 15,0-3 10-15,0-3 9 0,5 0 10 0,-5 0 10 0,0 0 7 0,0 0 9 16,7-3 7-16,-7-3 5 0,7 1 8 0,-7 1 5 0,5-6 3 0,-5 0-1 16,8 0-2-16,-1 0-6 0,-7-5-8 0,5 1-7 0,-5 0-10 0,7-1-8 15,0 0-10-15,-7-3-7 0,5 3-7 0,3-6-8 0,-2 2-8 0,1 1-9 0,-1-9-5 16,-1 9-5-16,3-2-7 0,0-4-3 0,4 3-4 0,-6-3-5 16,-1 6-3-16,11-3-3 0,-11 6-2 0,8-3-2 0,-7 2 0 0,2 7-2 0,-3-1 0 15,2 1-2-15,-7 4 3 0,7 5 0 0,0 0 2 16,-1 0-1-16,-6 5 3 0,7-1 3 0,-7 5 2 0,5 2 4 0,3-1 2 0,-8 9 2 15,6-4 3-15,-1 6 2 0,-5-3 2 0,8 6 0 0,-1-5 2 0,-7 6 3 0,6-5-1 0,2 5 1 16,-3-7 2-16,0 3-2 0,4-2 1 0,-4 2 1 16,2-3 1-16,-1 1 1 0,1-4-2 0,0 0 1 0,5 0 1 0,1 0 1 0,-5-2 0 15,3-2 2-15,5-1-2 16,-5-1 3-16,9 0 0 0,-7-3 0 0,6-2 1 0,-6 1-2 0,6 1 0 0,1-3 1 0,-6-3 0 0,6 0 0 0,-1-3-1 0,0 3 1 0,-1-6-2 31,-2 1 3-31,2 1-2 0,-4-2 1 0,4-3 2 0,-5 4 1 0,7-5-1 0,-6 0 2 16,-1 1 1-16,0 0 1 0,-2-2 2 0,5-3 3 0,-11 3-1 0,8-2 5 15,-8-2 0-15,9 0 2 0,-7 0 0 0,-1 0 0 0,1 2-2 0,-1-2 1 16,-6-6 0-16,8 6-2 0,-8-3 1 0,0 2-3 0,0-2-2 0,0 3-2 16,0-4-3-16,-8 4-4 0,8 6-3 0,-6-6-5 0,-7 6-6 0,6-3-1 0,-7 3-3 15,9 3-6-15,-8 2-3 0,-8-1-3 0,10 5-3 0,-2 0 0 16,0 5-3-16,-1-1-1 0,-6 2 1 0,7 3-1 0,2 3 0 0,-5-3 5 16,11 6 2-16,-8-2 0 0,-1 1 3 0,7 2 2 0,-4-1 4 0,4 3 1 0,-7-2 3 15,9 2 1-15,-2 3 2 0,1-6-1 0,0 4 0 0,-2-5 2 0,8 5-1 16,0-3 0-16,-7-2 2 0,7 1-4 0,0 0 0 0,0-1 0 0,7 0 1 15,-7 1 2-15,8-5 0 0,-8 0 0 0,6 0 1 0,7 0 3 0,-8-1-1 0,3 0 2 16,5 3-2-16,-2-8 5 0,5 1 0 0,-4-1 3 0,-1 1 0 0,5-5 2 16,-5 4-2-16,10-4 0 0,-9 0 1 0,2 0 2 0,4-4 1 0,-4 4 0 0,-1-5-1 15,8-4 3-15,-11 5 2 0,4-8 1 0,-1 9 3 0,0-12 3 0,0 5 2 16,0 0 3-16,1-4 2 0,-2-1 0 0,2 0 0 0,-9 0 0 0,3-4-2 16,-3 4-1-16,3-3 1 0,-2-3-2 0,1 2 0 0,-7-5-5 0,0 3-1 15,0-3-7-15,-7 5-5 0,7-5-2 0,-6 3-6 0,-2 2-2 0,3 1-3 16,-3-3-2-16,-2 6-4 0,1 0 0 0,-3 2-6 0,4 4-2 0,2-3-8 0,-7 8-6 15,8-1-8-15,-3 5-6 0,2 0-9 0,-1 5-5 0,1 5-5 0,-1 0-8 16,7-1-8-16,-5 6-11 0,5 6-13 0,0-3-10 0,0 1-15 16,0 2-8-16,0 3-10 0,0 0-2 0,5 1-1 0,2-1 5 0,-1 0 5 0,1-5 8 0,7 2 6 15,-2-2 9-15,0 1 9 0,-4-1 12 0,13-4 14 0,-11-6 12 16,3 6 13-16,8-6 14 0,-8 1 14 0,6-4 12 0,2-2 11 0,-8-4 7 0,6 5 5 16,1-10 2-16,-1 5 3 0,0-4 2 0,-1-6 4 0,3 4 0 0,5-3 3 0,-7-6 6 15,2 0 10-15,-2 6 10 0,1-10 14 0,-1 4 12 0,-7-6 14 0,8 2 10 16,-8-5 12-16,4 6 11 0,-5-9 8 0,2 9 10 0,0-7 7 0,-6 1 8 15,0-1 7-15,-2-4 3 0,3 4-1 0,-8-3-5 0,7 3-9 0,-7-4-6 16,0-1-10-16,0 2-8 0,0 3-7 0,0 1-6 0,0-1-7 0,0 1-6 16,0 9-7-16,-7-6-9 0,7 12-9 0,0 0-12 0,0-1-15 0,0 4-14 0,0 6-16 15,0 0-11-15,0 0-7 0,0 0-6 0,0 6-8 16,0 0-8-16,-8 3-4 0,8 0-3 0,-5 10-2 0,5-3 0 0,-7 8 0 0,7 0 6 0,-7 0 7 16,2 7 7-16,5-3 8 0,-8 2 2 0,3 3 0 0,-3-3-7 0,8 1-5 15,-6-4-8-15,6 4-6 0,-5-3-9 0,5 2-6 0,0-6-11 0,0 0-8 0,0 1-12 16,0-1-15-16,0 1-19 0,0-5-19 0,0 4-21 0,0-10-20 0,5 6-22 15,-5-1-21-15,0-4-27 0,0 0-29 0,6 0-49 0,-6-6-60 0,0 1-65 16,0-1-66-16,0 0-14 0,-6-3 11 0,6 0 24 0,0-3 32 16,-5 3 36-16,-2-6 41 0,7 0 41 0,-9 0 44 0,4-6 47 0,-8 6 48 0,8-3 60 0,-4-3 67 0</inkml:trace>
  <inkml:trace contextRef="#ctx0" brushRef="#br0" timeOffset="101005.24">29066 13727 0 0,'-7'-10'1'0,"-5"5"109"0,0-4 75 0,4-1 53 0,0-1 48 0,-3 1 42 0,4 1 41 0,1-6 40 0,-7 0 39 0,6 2 40 0,1 2 42 0,0-2 38 0,6-2 38 0,-8 6-69 0,8-7-131 0,-7 7-75 0,7-2-48 0,0 1-31 0,0 1-24 0,0-1-22 0,7-1-20 0,-7 2-20 0,8 0-23 15,-2 3-28-15,0-4-26 0,6 1-21 0,-4 0-24 0,5 3-16 0,6-3-13 0,-6 3-17 0,6-4-18 16,7 7-21-16,2-8-23 0,-11 7-31 0,11-5-36 0,4 3-42 0,-5 1-48 0,4 1-56 16,-4-2-61-16,6 3-102 0,-6-9-118 0,-4 8-45 0,4-1-11 0,-1-1 15 15,1 6 24-15,-9-4 38 0,3-1 37 0,-2 1 49 0,1 4 51 0,-6-5 57 16,-4 1 63-16,4 4 65 0,-7-6 70 0</inkml:trace>
  <inkml:trace contextRef="#ctx0" brushRef="#br0" timeOffset="101985.1">29659 13468 105 0,'0'10'237'0,"5"-1"92"0,-5 0 67 16,7-3 48-16,-7-1 33 0,0-5 25 0,9-5 21 0,-4-1 21 0,-5 3 21 0,13-3 15 0,-8-3 18 0,4-1-73 0,3 0-127 15,0 0-136-15,-5 6-137 0,6-6-65 0,1-1-33 16,-2 8-7-16,-4-7 3 0,4-1 8 0,-5 7 12 0,-2-5 5 0,3-2 6 0,-8 7 4 0,8-5 2 0,-8-3 1 16,0 8-2-16,0-7 0 0,0 7-5 0,0-5-4 15,0 4-4-15,0-5-3 0,-8 4-3 0,0 2-6 0,3-7-3 0,5 7-5 16,-7-1-3-16,0 1-1 0,-6-1-5 0,6 1-1 0,2-2-2 0,-2 0-2 0,0 2-5 15,2 4-1-15,-3 0-6 0,-5 0-4 0,7 0-5 0,1 0-4 0,5 4-2 0,-7-4-3 16,-2 6-1-16,4 4-3 0,-2-5 0 0,1 4-1 0,1 6 2 0,-4-5-2 0,2 5 2 16,2-2 4-16,-1 2 3 0,-1 6 3 0,1-3 4 0,-2 3 2 0,3-2 2 15,-2 0 2-15,1 5 0 0,-2 0 1 16,2-3 0-16,6 9 0 0,-7-5 1 0,2-1-2 0,5 0-1 0,0 0-5 0,0 1-7 0,0-1-9 0,0 0-10 0,0 1-14 16,5-6-13-16,2 5-13 0,-1 1-13 0,2-7-12 0,-2-3-10 0,6 6-16 15,2-3-11-15,-7-3-11 0,11 1-11 0,-4-2-9 0,4-4-12 0,-2-1-7 16,1 0-5-16,3-2-5 0,-1-2-3 0,1-1-4 0,7-4-6 0,-8 0-22 15,7 0-25-15,-8-4-21 0,10-1-19 0,-8-2-22 0,6-2-24 0,-8 0-13 0,9-6-11 16,-7 6 10-16,0-7 20 16,-8 7 44-16,7-6 54 0,-6 0 62 0,0 0 63 0,1 0 60 0,-2-3 61 0,-3 2 49 0,1-3 49 0,-2 5 52 0,-8-5 60 0,7-2 61 15,-1 7 62-15,2-6 51 0,-8 2 44 16,5-7 11-16,-5 10-6 0,0-5-23 0,0 1-39 0,0 1-33 0,0 2-32 16,0 1-24-16,0-3-19 0,0 6-17 0,-5-3-15 0,5 2-19 0,0 2-17 0,-8 1-19 15,8 1-19-15,0 0-20 0,-6 3-17 0,6-3-22 0,-7 3-18 0,7 3-20 16,-8-4-16-16,3 7-16 0,5-3-19 0,-5 3-13 0,-4 0-12 0,4 0-9 0,-2 0-8 15,1 0-5-15,-2 3-3 0,2 4 0 0,-1-4 3 0,2 3 4 0,-3 3 3 0,2 1 7 0,1 0 2 0,-8 4 5 16,6 1 6-16,-2 0 3 0,4 0 3 0,-1 0 1 16,-1 0 1-16,1 3 1 0,-1-2-1 0,1 3-1 0,-1-5-4 0,1 5-2 0,6 2-1 15,-8-3-2-15,8-3-1 0,0 5-2 0,0 0 1 0,0-5-3 0,0 4 0 0,0-5-1 16,0 2 0-16,8-1-1 0,-2-6 2 0,-6 4-3 0,7-2 2 0,-1-1 0 0,7-1 3 16,-6 1-1-16,-1-5 2 0,8-1 1 0,-2 1 2 0,-4-5 3 0,3 0 3 15,2 0 2-15,0 0 1 0,1-5 3 0,-2 1 2 16,2-1 3-16,-1-5 4 0,0 7 2 0,0-9 3 0,0 3 4 15,0-6 0-15,-7 2 3 0,7 1-2 0,-5-7-4 0,5 5-5 0,-8-2-8 0,-5-2-7 0,8-2-10 0,-2 0-11 0,-6 2-12 16,0-7-12-16,0 5-12 0,0-4-15 0,0-1-11 0,0 1-8 0,0 5-3 0,0-2-3 16,0 3 0-16,-6-3-4 0,6 7-6 0,0 0-8 0,0 4-11 0,-8-1-8 31,8 1-17-31,0 7-12 0,0-3-17 0,0 1-14 0,0 5-22 0,-5 0-25 16,5 0-33-16,0 0-39 0,-8 0-28 0,8 5-25 0,-5-5-21 0,-3 6-23 0,2 4-5 15,-1-7 2-15,1 3 22 0,-1 3 31 0,1-3 31 0,-2 3 37 0,3 0 49 16,5-3 53-16,-5-2 61 0,-3 7 57 0,8-7 51 0,0-4 47 0,0 0 52 15,0 0 58-15,0 6 56 0,0-6 53 0,0 3 49 0,0-3 44 0,0 0 40 0,8 0 39 16,-3 0 18-16,-5-3 5 0,5 3-10 0,3-6-21 0,-2 6-27 0,1-4-31 0,-1-1-29 16,1-1-29-16,7 2-21 0,-9-2-16 0,8 2-20 0,1-1-18 0,-2 0-15 15,2 1-16-15,-1-2-13 0,8 2-17 0,-10-1-11 0,1 5-16 0,9-6-15 16,-2 6-16-16,-6-3-15 0,6 3-12 0,1 3-13 0,-6-3-8 0,4 6-11 16,-4-1-5-16,-2-1-11 0,9 6-7 0,-10-5-19 0,5 10-2 0,-11-5 0 15,8 5 0-15,-7 3 0 0,9-3 0 0,-10 6 0 0,1-3 0 0,-6 1 0 16,8 2 0-16,-8 3 0 0,0-5-2 0,0 5-7 0,0 1 0 0,0-5 0 15,-8 5 0-15,8-6 1 0,-6 5 3 0,1-3-1 0,-2-3 2 0,7-3 2 16,-8 1 1-16,2-3 1 0,-1-4 1 0,7 6 3 0,-6-4 2 0,1-8-2 16,-2 9 3-16,-2-8-2 0,4-4 0 0,-1 5 3 0,-6-5 0 0,3 0-2 15,2 0 1-15,-4 0-4 0,3-5-3 0,-5 5 0 0,8-4 0 0,-9-1 0 0,9-5 0 16,-2 4 0-16,-1 1 0 0,3-5 0 0,-3 5 0 0,2-4 0 0,6 5 0 16,-5-5 0-16,5 3 0 0,-8-4 0 0,8-1 0 0,0 2 0 0,0 0 0 15,0-1 0-15,0-5 0 0,0 5 0 0,8-4 0 0,-8-2 0 0,5-2 0 16,1 3 0-16,2-4 0 0,5-2 0 0,-6 3 0 0,5-3-2 0,0 2-68 15,1 1-20-15,1-3-19 0,-2 2-25 0,9-1-28 0,-10 7-29 16,10-3-32-16,-2 2-32 0,1-1-34 0,-1 5-39 0,-6 0-46 0,6 5-72 16,2 0-86-16,-3 1-37 0,3 4-13 0,-8-6 14 0,6 6 31 0,-6 0 36 0,1 0 44 0,-7 0 46 0,6 0 50 15,-7 6 48-15,-1-6 51 0,-5 0 55 0,0 0 59 0</inkml:trace>
  <inkml:trace contextRef="#ctx0" brushRef="#br0" timeOffset="102334.39">30767 13575 0 0,'0'9'38'0,"-7"3"159"0,7-3 95 0,0-5 69 0,0 1 47 0,0-5 41 0,0 0 35 0,0-9 35 0,-8-6 34 0,8-3 35 0,0 6 29 0,0 3 30 0,0 5 29 0,0-2-124 0,0 1-208 0,8 1-115 0,-8-2-71 0,0 3-32 0,7-3-15 0,-7 0-9 0,0 2-11 0,5-1-11 0,3 5-13 16,-8-6-11-16,6 3-9 0,-1 3-10 0,3 0-6 0,-3-6-8 0,2 12-6 15,0-6-5-15,0 3-2 0,-1-3-3 0,7 11-5 0,-6-7 1 0,6 8 2 16,-7-3-3-16,7 6 2 0,-5-2-1 0,2 2-4 0,-1 6-5 0,-4-3 1 16,10 1-4-16,-10 2-4 0,2-3-3 0,0 7-11 0,-2-5-7 0,3 5-3 15,-2-6-7-15,-6 5-6 0,0-3-1 0,7-3-4 0,-7 1 1 0,0 2 1 0,0-8 1 16,0 2-1-16,0-1 8 0,-7-2 2 0,7 1 9 0,0-7 12 0,-6 3 9 15,-2-3 10-15,8-3 3 0,-5-3 5 0,-2 7 2 0,-5-7 3 0,4-7 2 16,-4 7 2-16,3-3 3 0,4 3 2 0,-8-11 3 0,8 7-1 0,-9-6 4 16,7 5 0-16,1-4 3 0,-1-1 2 0,1-1 10 0,-1-4 5 0,7 6 7 15,-6-1 7-15,6-5 2 0,-7 6 3 0,7-6 1 0,-7 2-2 16,7-2-4-16,0-1-6 0,0 2-6 0,0-5-8 0,0-2-8 0,0 7-9 0,7-6-10 16,-7-4-11-16,7 5-17 0,-1-1-15 0,7-4-16 0,-6 5-15 0,6-2-14 0,1-3-12 15,-1 5-16-15,-3-2-11 0,4 8-19 0,1-2-21 0,4 0-22 0,-6 0-25 16,0 6-25-16,5 0-26 0,-4 2-28 0,4 4-23 0,-2-3-49 0,-5 6-59 0,10 0-62 15,-9 0-56-15,0 0-12 0,3 6 12 0,-2-3 28 0,-2 4 37 0,5-4 38 0,-11 3 43 16,8-1 45-16,-8-1 44 0,4 2 48 0,-2-2 49 0,-7 1 61 0,5 0 68 16</inkml:trace>
  <inkml:trace contextRef="#ctx0" brushRef="#br0" timeOffset="102678.89">31202 13541 0 0,'0'6'39'0,"0"-2"162"0,0-4 100 0,0 5 71 16,0-5 51-16,0 0 41 0,0 0 34 0,0-5 34 0,0-5 31 0,0 5 34 15,0-5 29-15,0 1 29 0,0-1 29 0,0 5-125 0,0-4-209 0,0-1-121 16,7 5-72-16,-7-1-32 0,0-4-19 0,0 6-5 0,0-1-6 0,0 0-11 15,0 5-13-15,0-4-16 0,0 4-16 16,0 0-18-16,0 0-14 0,0 0-10 0,0 0-9 0,0 0-7 0,0 0-5 0,0 4-3 0,0 6-1 0,0 0-2 16,-7 0 0-16,7 5 1 0,0-1 2 0,-6 2 6 0,6 2 6 0,-5 1 6 15,5 2 7-15,-7-2 1 0,7 1 1 0,-9 4-3 0,9-5-2 0,0 0-3 0,-5 2-2 16,5-3-4-16,0-3-1 0,0 6-3 0,0-8 0 0,0-4 0 0,0 6-1 16,0-3 1-16,0-3-2 0,0 0 2 0,5 1 2 0,-5-5 4 0,9-1 3 15,-9 8 2-15,7-12 5 0,-2 3 4 0,-5-3 6 0,6 6 2 0,1-6 6 16,-1-6 0-16,2 6 3 0,4-3 3 0,-6 3 1 0,0-6 2 0,9 0 5 0,-10-3-2 15,9 3 1-15,-9-3 1 0,10 0 2 0,-9-1-3 0,0 1-2 0,6-7 0 16,-4 2-3-16,-2-2-4 0,7 2-3 16,-8-5-6-16,3 4-5 0,0-4-9 0,-3-1-10 0,8 1-7 0,-8-6-6 0,4 7-8 0,-9-3-7 0,5 2-5 0,2 4-3 15,-7-3-3-15,6 2-4 0,-6 5-3 0,0-2-5 0,8 2-4 0,-8 1-7 16,0 6-12-16,0-1-16 0,0 0-23 0,0 5-24 0,0 0-30 0,0 0-29 16,0 0-31-16,0 0-29 0,0 0-45 0,-8 0-55 15,8 5-65-15,0 0-71 0,-6 5-24 0,6-6-4 0,-7 7 21 0,7-1 31 0,-5-7 38 0,-4 8 44 0,9-1 48 16,-5-1 45-16,5-3 47 0,-5 3 46 0,5-3 54 0,0-2 59 0</inkml:trace>
  <inkml:trace contextRef="#ctx0" brushRef="#br0" timeOffset="103089.61">31437 13584 0 0,'7'6'25'0,"-2"-6"141"0,2 0 85 0,0 6 66 16,0-12 51-16,-1 6 46 0,1 0 45 0,-2-6 41 0,4 3 42 0,-4-3 36 0,0 3 36 15,3-4 31-15,-3 2 28 0,3 1-99 16,0-1-170-16,-3 1-99 0,1 4-64 0,2-6-35 0,-3 6-25 0,2-5-22 0,-1 5-26 0,1 0-21 0,-7 0-22 16,7 0-18-16,0 5-15 0,-7 1-14 0,5-2-14 0,-5 5-11 0,0 3-13 15,8-3-5-15,-8 6-8 0,0-2-5 0,0 2-2 0,0 0 0 0,0 4 1 0,0 1-3 16,-8-1-7-16,8-4-6 0,-5 9-10 0,5-3-9 0,-7-3-11 0,0 7-9 15,0-1-8-15,1-5-4 0,-1 6-2 0,7-5 0 0,-5-2 3 0,-3 3 0 16,8-2 1-16,-6 2 5 0,6-8 8 0,0 7 8 0,0-4 9 16,0-7 11-16,0 4 9 0,0-2 6 0,0-7 10 0,0 8 4 0,0-8 4 0,0 1 5 15,0-5 7-15,0 5 6 0,0-5 7 0,0 0 5 0,0 4 4 0,0-4 2 0,0 0 2 16,0-4 2-16,-5-1 3 0,5 0 4 16,-8-6 8-16,8 2 1 0,-8-2 9 0,8-2 0 0,-5-2 1 0,-3 0-2 0,3-4-1 0,5-2-2 0,-5-3 3 0,-4 6-1 15,4-7-1-15,-2-5 0 0,7 6-7 0,-6 0-3 0,6-7-7 0,0 3-8 16,0-2-7-16,6 2-8 0,-6-2-8 15,7-4-8-15,-2 5-6 0,4 1-6 0,1-3-3 16,3 1-5-16,-5 2-3 0,5-2-4 0,1 6 0 0,4-1 1 0,-4 1 1 0,-2 6 1 0,1-3 0 0,6 2-1 0,-3 4 1 0,2 0 0 0,-4 5 1 16,-2 1-2-16,-1 4-1 0,10 1 1 0,-8-2 1 0,0 6 3 0,0 0-3 15,1 6 0-15,-1-2-2 0,0 1 0 0,0 4-3 0,0 1 0 16,0-1-2-16,-7 3 2 0,6 1-1 0,-3 2-3 0,-4-1-3 0,2 2-2 0,-1 2-2 0,0-3-5 16,-6 4-3-16,0-4-11 0,0 5-9 0,-6 0-10 0,0 4-10 0,-1-3-9 0,2-3-11 15,-11 1-8-15,11 2-6 0,-8-6-8 16,-1 3-6-16,2-3-6 0,-7 0-7 0,6-5-10 0,-6 5-13 0,4-6-8 0,-4-5-8 0,6 7-11 0,0-7-15 15,-5 6-27-15,4-5-35 0,1 0-45 0,-1-1-47 0,2-4-29 0,6 6-16 0,-7-6 6 16,5 4 17-16,3-4 24 0,-2 0 31 0,0 0 32 0,0 0 32 0,7 0 36 0,0-4 40 0,0 4 44 16,-6-6 49-16</inkml:trace>
  <inkml:trace contextRef="#ctx0" brushRef="#br0" timeOffset="103341.78">31984 13410 0 0,'13'-6'37'0,"0"1"159"0,0 1 94 0,0-5 66 0,1 3 51 0,-9-3 44 16,8 0 40-16,1-3 36 0,-7 3 36 0,6-6 30 0,-7 6 30 0,-1-1 28 0,3 0 26 0,-3 5-123 0,2-5-207 0,-7 5-116 0,9 5-72 0,-9-4-36 0,0 4-23 0,0 0-20 0,0 0-22 15,0 0-12-15,0 0-14 0,0 0-8 0,-9 0-6 0,9 4-4 0,-7 1-6 0,7-1-4 16,-5 7-7-16,-3-1 0 0,3 0-1 0,-1 4 2 0,-2 1 5 0,3 1 5 16,-2-3 3-16,1 7 5 0,-2-2-2 0,2 7-4 0,-6-5-1 0,3 5-5 15,4-1-7-15,-8 1-7 0,8-1-9 0,-3 1-11 0,-5-1-12 0,7 0-13 0,-1 5-12 16,1-9-19-16,-7 9-18 0,13-9-17 0,-14 4-20 0,14-5-19 0,-7 2-20 15,2-2-22-15,5-1-22 0,-8-3-20 0,8 0-20 0,0 0-32 0,-5 0-37 0,5-6-44 16,0 0-43-16,0 3-36 0,0-3-26 0,0-5 4 0,5 2 19 0,-5-6 30 0,0 4 32 16,0-4 36-16,0 0 39 0,0 0 41 0,0 0 39 0,0 0 50 0,0-10 51 0,0 6 54 15,0-5 69-15</inkml:trace>
  <inkml:trace contextRef="#ctx0" brushRef="#br0" timeOffset="103514.11">31873 13779 95 0,'0'-4'173'0,"-5"-5"58"0,-4 0 49 0,9-3 48 0,-7 9 41 0,7-8 42 15,-5 1 42-15,5 1 38 0,-6 0 38 0,6-1 37 0,-7-1 34 0,7 7-60 16,-6-2-117-16,6 3-68 0,0-8-47 0,-8 7-32 0,8-2-28 0,0 2-28 15,0-1-27-15,0-1-25 0,0 2-29 0,0-1-24 0,0 1-25 0,8-2-22 16,-8 1-19-16,6-4-19 0,1 5-15 0,-1-2-19 0,-1 0-16 0,2 3-17 16,7-3-17-16,-7 3-17 0,5 3-22 0,3-7-24 0,4 7-29 0,-6-5-32 0,6 5-34 15,1 0-40-15,-7 0-40 0,14 0-67 0,-9 0-73 0,8-4-70 0,-6 4-63 16,6 0-14-16,-1 0 9 0,-6 0 28 0,8 0 34 0,-1 0 44 0,1-5 48 0,-7 5 51 0,4-4 50 16,-3 4 55-16,-3-6 56 0,3-3 64 0,-2 3 74 0</inkml:trace>
  <inkml:trace contextRef="#ctx0" brushRef="#br0" timeOffset="103719.3">32524 13365 0 0,'0'-3'27'0,"0"-4"148"0,0 7 88 16,-6-5 65-16,6 1 45 0,-5-1 34 0,5-5 32 0,-8 5 32 0,8 1 35 16,-8-1 35-16,3-5 34 0,5 0 30 0,-6-1 27 0,-1 2-113 0,1 0-190 0,6-1-106 15,-8 4-68-15,1-3-34 0,2 4-11 0,-1 1-12 0,6-2-3 0,-6 2-14 16,-1-1-15-16,7 5-16 0,-8 0-16 0,3 0-12 0,-3 5-4 0,8-1-5 0,-6 2-3 16,1 3-1-16,-2 0 0 0,-1 3-3 0,-5 1 1 0,7 2 2 0,1 0 1 15,-11 4-1-15,11 1-1 0,-8-1-2 0,8 5 1 0,-9-3-9 0,7 3-5 0,-4 0-11 16,-5 1-14-16,11 3-13 0,-9-3-20 0,9-1-19 0,-10 6-20 0,10-6-24 15,-9 6-23-15,9-5-20 0,-3-1-23 0,3 0-24 0,-3 1-21 0,2-1-28 0,-1-5-28 16,7 6-36-16,0-11-38 0,0 5-45 0,0 2-44 0,0-8-12 0,0 2 5 0,0-1 20 16,7 2 29-16,-7-7 34 0,6 1 35 0,2 1 37 0,-3-8 35 0,3 4 43 0,-3-2 45 15,2-1 47-15,5-4 53 0</inkml:trace>
  <inkml:trace contextRef="#ctx0" brushRef="#br0" timeOffset="104082.13">32310 13913 0 0,'5'-7'64'0,"-5"-2"85"0,0 0 55 0,9-2 44 0,-9-2 36 0,0 4 36 15,-9-7 35-15,9 1 36 0,-5 1 34 0,5-2 35 0,0 1 33 0,0 2 3 0,0-8-19 16,0 7-63-16,-7 0-88 0,7-6-52 0,0 5-29 0,0 2-19 0,0-2-7 15,-6-6-12-15,6 8-11 0,0-2-11 0,0 0-11 0,-5 6-15 0,5-7-17 16,0 2-14-16,0 4-16 0,0 1-14 0,5 3-16 0,-5-3-13 0,0 3-11 0,0 2-11 16,6-1-13-16,-6-1-9 0,7 3-12 0,-7-3-12 0,5 6-9 0,4 0-3 15,-4 0-5-15,2 0-3 0,4 0 0 0,-3 6-3 0,0-3 4 0,3 8-1 16,2-7 1-16,2 8 1 0,-10-3 4 0,9 6-1 0,-1-6 3 0,-6 7 1 0,5-4 1 16,0 4-2-16,-4 4 0 0,-2-7-1 0,7 2 0 0,-8 6-2 0,-5-8 0 0,8 8-5 15,0-7-2-15,-8 5-8 0,0-4-5 0,0 0-11 0,0 4-8 0,0-4-14 16,-8 0-9-16,8-2-9 0,-8 2-7 0,8 0-4 0,-5 0 0 0,-1 0 0 0,-1-6 6 15,1 0 3-15,-2 3 7 0,1-8 10 0,2 5 8 16,-1-3 13-16,6-2 11 0,-6 1 12 0,-1-5 18 0,-1 6 14 0,3-6 19 0,5 0 16 0,-8 0 13 0,8-6 13 16,-6 6 8-16,6-5 7 0,-5 1 10 0,5-2 7 0,0 2 9 0,0-1 10 15,0-4 8-15,-7-1 7 0,7-1 3 0,0 1-5 0,0-4-3 16,0 4-12-16,0-5-12 0,7-4-11 0,-7 5-10 0,0-5-15 0,5 3-8 0,-5-2-16 16,6-3-25-16,2-3-19 0,-3 5 0 0,3-2-1 0,-1 3-36 0,-1-7-14 15,0 5-10-15,-1 1-11 0,2 1-14 0,7-3-14 0,-7 2-13 0,4 4-18 16,-3 0-22-16,5 0-18 0,-7 0-19 0,6 5-25 0,-3 1-26 0,-2 0-26 0,4 3-20 0,-3 2-53 15,-3-1-63-15,8 5-66 0,-6 0-65 0,0 0-14 0,-2 0 13 0,3 5 25 0,-1-5 34 16,-2 4 38-16,4-4 38 0,-4 6 46 0,-5-2 47 0,5-4 47 0,-5 5 49 0,0-5 62 0,0 0 69 16</inkml:trace>
  <inkml:trace contextRef="#ctx0" brushRef="#br0" timeOffset="104871.31">32727 13770 38 0,'7'-4'126'0,"-7"-1"51"0,5 1 39 0,-5-2 35 0,8 0 31 0,-8 3 30 0,5-8 28 0,-5 7 30 0,6-6 29 0,2 5 27 0,-8-4 28 0,0-1-37 0,5 4-78 0,-5-3-60 0,7 0-53 0,-7 3-26 0,7-3-13 0,-7-1-9 0,0 5-7 0,7-5-4 16,-7 5-6-16,0-5-4 0,6 5-4 0,-6 1-6 0,0-5-9 0,7 3-2 0,-7 0-3 0,0 3-4 0,0 3-3 0,0 0-9 0,5-6-6 16,-5 6-14-16,0 0-14 0,0 0-15 0,0 0-12 0,0 0-14 0,0 0-17 0,0 0-8 15,0 0-7-15,0 0-10 0,0 0-9 0,0 6-5 0,0-3-1 16,0 9-3-16,-5-8 0 0,5 5 6 0,0 2 4 0,0-2 7 0,-7 6 3 0,7-1 3 0,-6 0 3 15,6 1 1-15,0 5 1 0,-7-6 1 0,7 7-2 0,-7-6-4 0,7 3-5 16,-7 1-2-16,2 2-6 0,5-8-7 0,-8 8-9 0,2-2-8 16,6 1-7-16,-5-2-5 0,-3 3-6 0,3-2-4 0,5-3-5 0,-7 2-3 0,7 2 3 0,-9-4 1 0,9 2 3 15,-5-3 2-15,5 1 7 0,0-7 9 0,-6 4 7 0,6-2 9 0,0-7 6 0,0 7 8 16,0-7 7-16,0 2 10 0,0-6 9 0,0 0 9 0,0 0 6 0,0 0 9 16,0 0 8-16,0 0 6 0,0 0 6 0,0 0 6 0,0-6 5 0,6 2 9 0,-6-7 5 15,0 2 5-15,0-1 1 0,0-4-1 0,0-2-1 0,0 1-5 0,0 2-6 0,0-8-6 16,-6 3-7-16,6-6-6 0,0 3-10 0,-7-2-8 0,7-7-6 0,-5 6-10 15,-3-1-18-15,2-4-10 0,6-2 0 0,-7 3 0 0,7-2 0 0,-6 6 0 0,6-4 0 16,0-2 0-16,-8 0 0 0,8 2 0 0,0 3 0 0,8 1 0 0,-8-1 0 16,0 1 0-16,6-1 0 0,1 1 0 0,-7 0 0 0,6 3 0 0,7 3 0 0,-6-3 0 15,-1 2 0-15,8 1 0 0,-7 2-19 16,6 1-7-16,-2 1-3 0,-3 4-4 0,4 0-5 0,2 5 1 0,-1 5 0 0,1 0 0 0,4 0 0 0,-5 5-2 0,0-1 0 16,6 12 3-16,-4-7 3 0,4 6 1 0,-6 0 1 0,0 4-2 0,5-4-7 0,-4 9-1 15,-1-3 1-15,0-3-8 0,0 1-8 0,-7 6-6 0,1-5-8 0,-1-1-9 16,2 1-12-16,-1-1-11 0,-7 2-15 0,0-3-13 0,0-2-10 0,-7-1-12 0,-1-2-12 15,2 2-12 1,-1 0-16-16,1-6-18 0,-7 6-17 0,0-6-29 0,0 1-36 0,-1 1-48 0,-4-1-54 16,-3-6-37-16,2 6-31 0,-1-6 1 0,1 2 16 0,0-6 26 0,-1 4 30 0,1-4 34 0,-1 0 35 0,1 0 39 15,0 0 41-15,-1-4 47 0,6-2 51 0,1 2 57 0,0-1 72 0</inkml:trace>
  <inkml:trace contextRef="#ctx0" brushRef="#br0" timeOffset="105045.11">32916 13335 0 0,'13'-4'7'0,"0"-1"128"0,5 1 92 0,-4 4 68 0,4-5 55 0,-2 1 46 0,2-2 40 0,3 0 36 0,3 6 37 0,3-4 31 0,-7-1 28 0,-8 5 22 0,0-6 23 0,-4 6-96 0,0 0-162 0,-3 6-104 0,-5-1-83 0,6-1-47 0,-6-4-32 15,7 12-23-15,-7-3-13 0,0 0-18 0,-7 1-17 0,7-1-12 0,0 6-8 16,-6 0-13-16,6 4-10 0,-5-5-16 0,-3 7-17 0,-5-7-29 0,6 10-31 0,-5-3-40 16,-3-3-42-16,3 7-81 0,-8-1-98 0,1 0-80 0,-1 1-66 0,1-5-23 0,-7 5 1 15,-1-1 16-15,1-5 27 0,1 1 33 0,-7-1 38 0,-1 2 46 0,-1-8 50 0,2 2 56 16,1 0 58-16,-3-5 77 0,-5-1 85 0</inkml:trace>
  <inkml:trace contextRef="#ctx0" brushRef="#br0" timeOffset="106089.33">27250 14732 0 0,'12'5'14'0,"2"1"129"0,-1-6 73 0,-1 4 50 0,-5-4 39 15,-2 5 33-15,10-5 31 0,-9 0 30 0,1 0 31 0,-1-5 30 16,-6 5 32-16,5 0 31 0,3 0 29 0,0 0-88 0,-3 0-157 0,1 5-79 0,1-5-40 0,-2 0-18 16,-5 0-7-16,9 6-6 0,-9-6-6 0,0 0-8 0,0 0-11 0,0 0-10 15,0 0-14-15,0 0-14 0,0 0-16 0,0 0-11 0,0 0-10 0,0 0-10 16,0 0-5-16,0 0-6 0,0 0-5 0,0 0-3 0,0 0-1 0,0 4-2 0,0-4-3 16,-9 6-1-16,9-6-1 0,0 5 1 0,-5-5-1 0,5 4 3 0,-7-4-3 15,7 5 3-15,-6-5 0 0,1 4-1 0,5-4 1 0,-8 0-2 0,0 0-1 0,3 0-2 16,-1 0 1-16,-1 0 0 0,1-4 1 0,-1-1 0 0,-6 1 2 0,6-1 0 15,0-1 5-15,-6 2 1 0,8-7 4 0,-9 1 3 16,2 1 1-16,-2 0 0 0,7-7 2 0,-4 7-1 0,-5-6 0 0,11 6-2 0,-8-6 0 0,-1 0-11 16,7 0-24-16,2 2 0 0,-1-8 0 0,0 1 0 0,-9 7 0 0,15-8 0 15,-5-3 0-15,5 5 0 0,-7-6 0 0,7 1 0 0,0 3 0 0,7-7 0 16,-7 4-19-16,5 0-12 0,3-1 0 0,-1 1-2 0,-1 0 1 0,5-3 0 0,-4 5 1 16,7 1 1-16,-7 2 1 0,4-2 2 0,5 3 0 0,-11 3 3 0,8 0-1 15,-7 5 4-15,9 1-3 0,-4-2 1 0,-3 7 3 0,5 0-1 0,-8-1 2 16,9 5-1-16,-9 5 0 0,10-1 2 0,-9 0 3 0,1 7 0 0,-1-2 1 0,-1 7 1 15,3 2 0-15,0 3 0 0,-8-2 1 0,0 5-4 0,5 6-3 0,-10-6 0 16,5 6-3-16,-8 4 0 0,0 0 0 0,3 0 0 0,-1-1 1 0,-1 3-2 16,1-2 3-16,-9-1-2 0,10 3 3 0,-9-8 1 0,9 6 3 0,-3-4 4 0,3-2 5 15,-3-1 2-15,2 0 3 0,1-2-1 0,-2-1 1 0,-1-3 0 0,8 3-2 16,-6 0 1-16,6-4-1 0,0 4-2 0,0-3-2 0,0-3-5 0,0 1-2 16,6 2-6-16,-6-6-4 0,8-2-7 15,-1 8-6-15,-2-12-4 0,1 6-4 0,2-6-7 0,5 0-4 0,-8 3-5 0,9-8-5 0,-1 7-7 0,0-8-8 0,0-3-7 16,0 4-6-16,6-4-11 0,-7 0-8 0,9 0-11 0,-1-4-13 0,6 1-10 15,-6-3-11-15,-1-3-7 0,7-3-11 0,-7 3-6 0,7-6-9 0,0 6-5 16,-6-10-6-16,5 4-1 0,-4-4 0 0,5-2 11 0,-7-3 19 0,0 6 18 16,-6-9 23-16,7-1 25 0,-6 4 26 0,-1 0 26 0,0-1 27 0,-2-5 31 0,-4 5 32 15,1-2 33-15,-2 0 37 0,-6 5 32 0,6-8 34 0,-6 11 21 16,0-7 21-16,0 3 15 0,7 2 14 0,-7 1 9 0,0 1 8 0,0 0 0 0,0 4 1 0,0 1-6 16,0-2-9-16,0 7-11 0,-7-1-14 0,7 0-13 0,0 2-14 0,0-3-16 15,-6 7-17-15,6-2-19 0,0 0-19 0,0 3-18 0,-6-3-17 0,6 1-18 16,-8 5-12-16,1-4-14 0,7 4-12 0,-5 0-11 0,5-6-11 0,-6 6-6 15,6 0-7-15,-8 6-4 0,3-6-1 0,-3 0-2 0,8 0-2 0,-5 4 4 16,-3-4 1-16,-3 0 4 0,4 0 1 0,-1 0 3 0,-5 0 3 0,7 0 1 16,1 0 1-16,-11-4 0 0,11 4 3 0,-8-6 1 0,8 6 0 0,-9-3 3 15,7-3-1-15,1 2 1 0,-8-1 0 0,14-1-3 0,-7 2-2 0,2-2-1 16,-2 1-6-16,7-4-4 0,0 5-5 0,-7-6-3 0,7 5-5 0,0-4-2 16,7-3-6-16,-7 3-1 0,0-1-1 0,7-4-4 0,-7 4-1 0,5 0-1 0,2-4-2 15,-7 4 0-15,6 1 2 0,2-6 0 0,-2 4 5 0,1 7 2 0,7-5 2 16,-9-1 2-16,8 5 2 0,-8-1 1 0,11 2-2 0,-5 4 5 0,2-6-1 15,-5 6 4-15,4 0 2 0,2 6 1 16,-9-6 1-16,8 4 1 0,1 2 1 0,-9 3-2 0,10-3 0 0,-3 7 0 0,-5-2 3 0,-2-1-1 0,11 4 2 0,-11 0 1 16,1 6 2-16,-6-5-1 0,7 4 3 0,-7 5 0 0,0-3 3 0,0 3-1 15,-7 1 1-15,1 2-1 0,1 0 2 0,-3 1 0 0,0 2 0 0,-4-6-2 16,6 5 0-16,-8 0-2 0,2 0 0 0,6-3-4 0,-7 2-5 0,5-4-6 16,-5 6-6-16,7-6-9 0,1 1-9 0,-2-1-12 0,7-3-14 15,0 2-16-15,0-2-17 0,0 3-15 0,0-6-17 0,7 3-16 0,-7-2-16 0,5 2-18 16,1-3-18-16,7 1-18 0,-5-4-18 0,5 6-26 0,-7-8-32 0,6-2-47 0,2 4-52 0,-1-2-39 15,0-3-32-15,0 0-2 0,0-6 18 0,1 8 23 0,-2-3 30 0,0-3 34 0,3-3 35 16,-3 1 37-16,0-4 39 0,3 0 46 0,-3 0 48 0,0 0 58 0,2-4 73 16</inkml:trace>
  <inkml:trace contextRef="#ctx0" brushRef="#br0" timeOffset="107210">28303 14625 2 0,'7'-13'127'0,"2"-8"94"0,-4 6 69 0,1-3 57 0,-6-3 45 0,7 2 45 0,-7 1 40 0,0-3 39 0,5-3 35 0,-5 5 34 0,0-7 29 0,0 7-12 0,8 0-39 0,-8-5-109 0,8 3-150 0,-8 6-83 0,5-4-47 0,1 4-31 0,1-4-22 0,7 4-22 16,-9 1-19-16,2 4-15 0,5-5-17 0,-5 6-11 0,6-1-9 15,-7 5-9-15,7 1-5 0,2-1-3 0,-9-2-3 0,0 7-2 0,6 0 1 0,-4 7-1 16,-2-2 2-16,1 4-3 0,-1 1 0 0,-1-1 0 0,-5 0 2 0,7 12-1 16,-7-8 0-16,9 2 1 0,-9 6-1 0,-9-2 2 0,9 5-2 0,-7-3 1 15,7 3-2-15,-5 0-1 0,-1 0-1 0,-1 7 0 0,-7-9 0 0,9 8-1 16,-8 0-1-16,-1 0-1 0,7-2-1 0,-6 6-1 0,2-4-2 0,-4-2-1 0,3 2-3 15,0 0 0-15,-2 0-1 0,1-7 2 0,8 3-4 0,-3-4 1 0,-5 5-1 16,6-9-2-16,1 1-1 0,6 2-3 0,-5-8-1 0,5 2-3 0,-9 0-1 0,9 0-1 16,0-6-4-16,0-3 2 0,0 3-3 0,0 0 0 0,0-2 3 0,0-2 1 15,0-1 0-15,0-4 6 0,0 0 3 0,0 0 6 0,0 0 7 0,9 0 4 16,-9 0 4-16,5-4 6 0,1-1 2 0,1-2 5 0,-2-2 1 0,3 0 4 16,0 0 0-16,-3-1 1 0,1-5 0 0,7 0-4 0,-5-4-1 0,4 5-4 15,0-7-5-15,-5-3-2 0,6 4-3 0,1-4-2 0,-2 0-2 0,2 3-4 0,-1-3-3 16,0-1-1-16,0 1-3 0,-2 0-3 0,5 5-2 0,2-2-2 0,-4 6 1 15,-2-3-3-15,2 8 0 0,-1-5-2 0,-6 10-2 0,5-5-3 0,-5 5 0 0,6 1 1 16,-8 4-2-16,3 0 5 0,-2 4 1 0,-6 1 2 0,5 1 3 0,-5 3 1 16,8 0 1-16,-8 7 2 0,8-7 0 0,-8 12 1 0,5-6-2 0,-5 3-2 15,0 1-2-15,8 6-8 0,-8-1-6 0,5 2-2 0,-5-3-2 0,5 3 0 16,4-4-1-16,-4 5-1 0,2-5 1 0,-1 5 0 0,7-9 2 0,-5 1 3 0,4-4 6 16,0 0 6-16,3 0 8 0,-1-6 7 0,-4 0 9 0,11 3 3 15,-8-3 0-15,6-5 1 0,-6 2 2 0,8-6 3 0,-3 4 0 0,1-4 2 0,-4 0 1 16,4-4 2-16,0 4-2 0,-6-6 2 0,8 2 1 0,-9-5 4 0,7 4 3 15,-6-5 6-15,1-1 4 0,-9 1 5 0,10 1 3 0,-10-6 2 0,2 5 1 0,-2-4 0 16,2 0-2-16,-7 0-1 0,8-2-5 0,-8-4-2 0,0 1-4 0,0-2-4 16,0 3-7-16,0-1-4 0,0-6-5 0,-8 5-7 0,8-5-4 0,-7 7-5 15,7-7-3-15,-5 5 0 0,-2 1-1 0,2-5 0 0,5 9 1 0,-7-4 0 16,-1 4 2-16,3 0-2 0,-3 6-1 0,2-7-3 0,1 11-5 0,-3-5-3 0,8 10-5 16,-7 0-1-16,1 0-3 0,0 0 0 0,-6 10-3 0,4-5 0 15,0 5 1-15,-3 1-5 0,4 2 0 0,-7 2 0 0,2 0-1 0,6 0 1 0,-8 4 5 16,7-4 4-16,-6 4 2 0,7-4 2 0,1-1 1 0,-3 2 1 0,8-3 1 0,-5 2 1 15,-2 0-2-15,7 0 5 0,0 0-2 0,0-6 3 0,0 0 2 0,0 3 4 16,0 1 1-16,0-7 2 0,0 3 1 0,7 0 3 0,-2-3 2 0,-5 0 1 16,8 3 4-16,-3-5 2 0,1-4 0 0,2 5 2 0,-3-5 3 0,2 4-1 0,7-4 0 15,-8 0 1-15,6-4-1 0,-4 4 3 0,5-5-2 0,-7 1 4 0,7-1 0 16,0 1 4-16,0-2 3 0,0-4 1 0,-5 5 5 0,3-4 1 0,2-1 2 16,-5 1 2-16,4-3 1 0,0 3 0 0,-5 0 1 0,1-1-2 0,5-4 0 15,-7 4-4-15,-1-5-3 0,2 4-4 0,2-2-7 0,-4 4-6 0,1-7-7 0,1 5-5 16,-2 2-4-16,4 0-6 0,-2 5-5 0,-7-8-3 0,0 9-4 0,5-3-4 15,-5 6-10-15,0 0-1 0,0 0 0 0,0 0 0 0,0 0 4 0,0 6 0 16,0 3 2-16,0-3 4 0,0 7 2 0,0-4 0 0,0 6 4 0,0 6 0 16,0-3 2-16,0 3-2 0,0 3 1 0,0 1-3 0,0-1-3 0,6 0-4 0,-6 1 1 15,0-1-2-15,8 1 0 0,-8-1-1 0,5-5 2 0,3-4 3 0,-8 4 2 16,5-8 6-16,2 4 7 0,0-6 8 0,-2 1 8 0,10-6 9 0,-10 1 5 16,3 0 5-16,3-5 4 0,-3 0 0 0,5 0 2 0,-7 0 2 0,6-5 0 15,2 0 1-15,-1 1-1 0,-8-6-3 0,11 1-1 0,-3-3-1 16,-2 3-1-16,4-6-3 0,-4-3 0 0,2 2-3 0,-5-4 0 0,5 1-1 0,-7-5-2 0,7 5-2 15,-6-6 1-15,-1 1-6 0,2 0 1 0,-3-6-5 0,0 5 0 0,3 1-2 16,-8-1-2-16,0 1 1 0,6 0-2 0,-6-6-2 0,0 11-3 16,0-5 0-16,0 0 2 0,0 3-1 0,0-3-1 0,0 5 1 0,-6 4-1 0,6 0 0 0,0 2 1 15,0 1-4-15,0 3-6 0,-8 3-4 0,8 2-7 0,0 4-3 0,0 0-3 16,0 0-1-16,-5 0-4 0,5 4-2 0,-5 8 1 0,5-9-2 0,-8 9 0 16,8-3-1-16,-6 4-2 0,6 2 2 0,-7 0 4 0,7 0 5 0,0 0 7 0,0 0 7 15,0 4 5-15,0-4 5 0,0 3 5 0,7-2 6 0,-7 2 7 0,6-3 2 0,2 6 5 16,-3-8 1-16,0 7 5 0,3-4 3 0,-2 2 0 0,1-3 1 0,1 6 1 15,3-2 0-15,-3-4-2 0,-3 4-3 0,2-1-1 0,7-3-3 0,-8 6-3 16,1-2-4-16,-2-5-1 0,3 7-3 0,-8-7 1 0,6 0-1 0,-6 2-1 16,7-1 0-16,-7-2 2 0,-7-2-1 0,7 4 1 0,-6-6-1 0,-2 5-1 15,8-4 0-15,-12 0-2 0,6 5-4 0,-8-6-2 0,7-5-4 0,-6 7-2 16,2-1-7-16,-4-4-6 0,9-3-4 16,-7 3-10-16,0-6-9 0,0 5-12 0,0-5-9 0,7 0-8 0,-7 0-8 0,5 0-7 15,-5-5-8-15,7 5-11 0,1-6-6 0,5 3-7 0,-7-3-11 0,7 0-15 0,-8 2-19 0,8 4-23 0,0-11-17 16,8 7-17-16,-8 1-23 0,7-3-23 0,-7-3-35 0,5 3-35 0,1-4-45 0,7 0-46 15,-5 6-18-15,5-11-4 0,-7 6 17 16,7-1 26-16,0-5 37 0,0 6 37 0,0-6 39 0,0-1 37 0,0-4 41 0,6 7 42 0,-6-8 45 0,8 2 47 0</inkml:trace>
  <inkml:trace contextRef="#ctx0" brushRef="#br0" timeOffset="107652.93">29913 14621 0 0,'12'-15'21'0,"8"6"143"0,-6-2 89 0,-1-4 65 0,6 7 53 0,-6-7 48 0,-6 4 46 0,6-4 41 0,-2 2 40 0,-2-2 37 0,3 5 33 0,-4-5 33 0,-3 6 33 0,1-6-101 0,7 6-173 0,-6 3-101 16,-1-4-59-16,2 5-37 0,-8 0-23 0,6 1-23 0,-6 0-26 0,0 4-21 0,0 0-22 0,0 0-21 0,0 0-18 15,0 0-52-15,0 0-5 0,0 0 0 0,0 4 0 0,0 0 0 0,-6 6 0 16,-2-6 0-16,8 11 0 0,-6-3-2 0,-1 1-23 0,2 2 1 0,-3 6-1 0,2-8 0 31,1 7-2-31,-3-1-3 0,3 5-5 0,-2-3-7 0,-2 3-6 0,4-5-4 0,-1 6-8 0,-1-1-6 0,1 0-3 0,6 0-6 0,-7 1-4 16,1-1-1-16,-1 0-2 0,1 1 3 0,6-1 0 0,-8 1 2 0,3-5 6 16,5-1 4-16,-8 0 5 0,8 1 1 0,0-4 3 0,-5-1 2 0,5-2 4 0,0-2 1 15,0-1 3-15,0-1 6 16,0-4 4-16,0-1 10 0,0 2 7 0,0-6 13 0,0 0 11 0,0 0 7 0,0 0 6 0,0 0 6 0,0 0 7 0,0 0 6 15,0-6 8-15,0-3 7 0,0 5 9 0,5-8 3 16,-5 3 6-16,0-6 0 0,0 2-3 0,8-2-6 0,-8-5-5 0,5 1-2 16,-5-6-5-16,8 5 1 0,-8-9-4 0,6 5-1 0,1 0-1 0,-1-6-6 0,1 0-3 0,-1 2-3 0,1-2-2 0,-1 2-7 15,8-2 0-15,-7-1-5 0,6 7 1 0,-8-4-2 0,9 2 2 0,-2-2 2 16,-6 7 2-16,8-1 0 0,-2 1 2 0,-3 6-1 0,-4 2 1 0,8-2-2 16,-6 3-2-16,-1 9-1 0,2-3 0 0,-3 1-1 0,0 5-1 0,3 0-1 15,-2 5-5-15,1 1-4 0,-1-3-2 0,1 9-3 0,-1 3-2 0,-6-2-3 16,8 2 0-16,-3 6-1 0,-5 1 1 0,8-1-1 0,-8 7 1 0,5-2-1 15,-5 2-1-15,0 2-2 0,0-2 0 0,0 3-4 0,0 2-4 0,0-3 1 16,0 4-5-16,0 0 2 0,8-4-2 0,-8-1-2 0,0 0-5 0,6 0-3 0,-6-4-10 16,5 5-9-16,-5-11-8 0,7 5-14 0,1-3-16 0,-2-8-15 0,-6 7-18 15,6-4-20-15,1-7-22 0,-2 4-24 0,-5-2-25 0,0-1-25 0,7-1-22 0,-7-3-29 16,0-1-25-16,0-5-31 0,0 4-27 0,0 2-32 0,-7-6-29 0,7 0-20 0,-5 0-6 16,-2 0 13-1,1-6 28-15,-8 2 32 0,7-1 38 0,-4-1 39 0,-2-3 39 0,-8 3 39 16,8-3 43-16,-6-1 45 0,1-4 41 0</inkml:trace>
  <inkml:trace contextRef="#ctx0" brushRef="#br0" timeOffset="107826.71">29985 14987 0 0,'-21'-9'53'0,"9"-1"95"0,-7 4 57 0,6 1 47 0,-1-4 39 0,1 3 37 0,0 2 37 0,7-5 38 0,-1 3 38 0,2-4 39 0,-4 5 38 0,4-4 10 0,-2 3-6 0,1 2-67 0,6-1-104 0,0 1-58 0,0-1-38 0,0 1-23 0,6-2-18 0,1 0-18 0,-2 2-19 16,4-1-22-16,-4-1-22 0,8 3-23 0,0-7-23 0,0 5-20 0,6 1-20 0,-4 4-14 16,9-5-14-16,-3-2-16 0,5 4-19 0,-7 3-22 0,15-6-20 0,-10 1-28 15,10 5-27-15,-10 0-30 0,10-4-30 0,-2 4-30 0,2-6-33 0,5 6-35 16,-8 0-39-16,1-4-53 0,0 4-64 0,3-5-55 0,-10 5-47 0,7-4-5 0,-6 4 19 15,6-5 32-15,-5 5 37 0,-6 0 41 0,5-6 42 0,-8 6 43 0,1-4 46 0,2 4 48 16,-3 0 48-16,3 0 58 0,-8-6 71 0</inkml:trace>
  <inkml:trace contextRef="#ctx0" brushRef="#br0" timeOffset="108572.18">30760 14743 90 0,'7'-6'167'0,"-2"6"58"0,3-5 45 0,-2 1 45 15,-6-1 40-15,5 1 38 0,-5-2 36 0,8-4 36 0,-8 5 36 0,0-4 34 0,0 3 35 0,0-3-56 16,0 0-111-16,0-1-66 0,0 1-50 0,0-3-30 0,0 3-20 0,0 0-18 16,-8-7-15-16,8 7-17 0,0-6-13 0,0 6-12 0,-5 0-16 0,5-7-15 15,0 1-16-15,0 6-16 0,-6 0-15 0,6 0-12 0,0-3-13 0,-8 3-8 16,8-1-11-16,0 5-8 0,-5-4-6 0,5 5-8 0,0-2-7 15,0 6-12-15,-7-6-12 0,7 6-7 0,-8-3-2 0,8 3-3 0,-6 3-2 0,0-3-1 16,-1 6-1-16,2 4-1 0,-2-5 2 0,-7 4 0 0,8 1-1 0,-1 5 1 16,-7-6 1-16,9 6 4 0,-8 4 5 0,7-4 2 0,-1 0 5 0,-6 4-1 0,7 1 1 15,-2-1-1-15,3 2 2 0,-3-2-2 0,3 5 1 0,-3-3-1 0,2 1-1 0,6 4 1 16,-5-7 1-16,5 5-3 0,-7 1-4 0,7-1-3 0,0 1-6 0,0-1-8 16,7-3-3-16,-2-3-8 0,-5 6-8 0,6-3-12 0,2-8-12 0,5 8-15 15,-8-6-17-15,9-6-16 0,-1 5-14 0,0-4-15 0,5 0-18 0,-4 0-14 16,6-5-17-16,-1 4-14 0,0-9-14 0,9 4-17 0,-9-4-15 0,7 0-22 15,0 0-25-15,1-4-8 0,-4 4-2 0,6-9 8 0,-5 4 14 0,3-5 25 0,-1 0 23 16,0 0 31-16,1 0 33 0,-7 1 43 0,4-7 48 0,-3-2 48 0,-3 3 49 0,2 0 50 16,-8-4 55-16,9 0 44 0,-8-2 41 0,1-3 31 0,-2 6 24 0,-6-9 19 15,8 5 15-15,-7-4 11 0,-2 3 7 0,2-3-7 0,0 7-14 0,-2-6-15 16,-5 1-15-16,8 0-13 0,-8 0-9 0,7 5-10 0,-7-7-9 0,0 7-8 16,0 0-8-16,0-2-6 0,6 3-6 0,-6-3-8 0,0 6-7 0,-6 2-14 15,6-2-14-15,0 0-17 0,0 5-16 0,0 0-21 16,0 6-22-16,0 0-17 0,0 4-18 0,0 0-15 0,0 0-10 0,0 0-11 0,-7 4-10 15,7 0-6-15,-8 6-7 0,8 0-1 0,-5 5-4 0,5 0 2 0,-7 4 2 0,7-4 4 0,-7 9 10 0,2-5 7 16,5 7 7-16,-7-3 5 0,-1 3 0 0,2-4 1 0,6 9-1 0,-6-7 0 16,-1 0 1-16,2 6 1 0,5-5-1 0,-8 3 1 15,2-2-2-15,-1 2-2 0,7-3-4 0,-6-1-5 0,1 0-6 0,-2 1-5 0,7-1-6 16,-9-3-7-16,9-3-5 0,-5 3-8 0,5-8-6 0,0 2-9 0,0 0-3 0,0-5-5 16,0 1 0-16,0-8 3 0,0 1 2 0,0 2 9 0,5-1 4 0,-5-5 9 0,9 0 4 15,-2 0 8-15,-2-5 6 0,1-1 12 0,1 2 9 0,7-5 8 0,-9 0 7 16,8-3 7-16,-7 3 4 0,9-6 4 0,-3 2-1 0,0-8 3 0,-4 6 1 0,5-9 2 15,0 5 3-15,0 0 3 0,-7-7 3 0,7 2 4 0,0-1 3 0,0 1 2 0,-5-1 2 16,2 1 3-16,4 0 1 0,-1-1 3 0,1 7 0 0,-7-7 2 0,5 1 0 16,2 3 0-16,-8 3 1 0,6-1-1 15,-3-2 0-15,-4 6 0 0,0-3-2 0,-5 2 0 0,8 7-2 0,-3-2-5 0,-5 2-4 0,0-1-7 0,0 7-6 16,0-3-11-16,-5 0-7 0,5 6-7 0,-8 0-9 0,3 0-5 0,-9 6-5 16,9 0-4-16,-8-3-8 0,-1 7-2 0,2-1-4 0,-1 6 0 0,-1 0 0 0,2 0 2 15,-2 4 7-15,1 7 5 0,-8-7 5 0,10 5 7 0,-2 0 3 0,5 0 6 16,-4 1 2-16,0 5 3 0,5-6 1 15,-1 1 2-15,3-1 3 0,-2 0 0 0,0 1 6 0,7-1-1 0,-5-5 1 0,5 0 2 0,0 1 1 0,0 1-1 16,0-2 0-16,0-4-1 0,0 4-2 0,5-4-1 16,2-1 0-16,-7 2-1 0,7-1 0 0,-2-2-2 0,10-4-6 0,-9 6 0 15,7-4 0-15,0 3-2 0,-7-5-2 0,7 2-2 0,0 4 0 0,8-5-1 0,-11-1-1 16,4 0-6-16,-1 0-3 0,8-3-10 0,-9 4-7 0,8-5-8 0,-8 5-8 0,2-6-12 0,-1 1-11 0,0 0-15 16,6-1-14-16,-6 2-19 0,0-6-22 0,-6 6-23 0,0-6-22 0,0 3-24 15,-2-3-22-15,3 0-26 0,-3 0-24 0,-5 0-44 0,0-3-55 16,0 3-70-16,0 0-77 0,0-12-24 0,0 8 7 0,-5-6 22 0,5 6 33 0,-8-6 36 0,8 1 40 0,-5-3 42 15,5-2 43-15,-7 4 47 0,0-3 47 0,7 2 59 0,-7-4 65 0</inkml:trace>
  <inkml:trace contextRef="#ctx0" brushRef="#br0" timeOffset="109030.85">31841 14649 0 0,'6'-3'61'0,"-6"-3"50"0,5-3 38 31,-5 3 32-31,0-3 31 0,7-1 28 0,-7 1 30 0,0 3 29 0,9-3 30 0,-9-2 32 0,0 7 31 0,0-5-7 0,0-1-36 0,0-1-29 0,0 1-29 0,5 1-19 0,-5 0-15 0,0 0-6 0,0-3-4 0,0 3-3 0,0-1-7 0,0 1-6 0,0 0-9 0,0 3-11 16,0-3-13-16,0 3-13 0,0 0-12 0,0 2-15 0,0 4-15 0,0-5-18 15,0 5-16-15,0 0-20 0,0 0-19 0,0 0-18 0,0 0-13 0,0 0-11 16,0 0-12-16,0 0-7 0,-5 5-7 0,-4-1-6 0,9 2-2 0,-7 3-2 15,2 3 1-15,-1 1 0 0,-1 2 5 0,1 0 3 0,-7 0 4 0,6 3 3 0,-5 3-1 16,5-2 2-16,-6 0 0 0,-1 7-1 0,1-4-2 0,6 5-2 0,-5-9-3 16,0 13-1-16,-4-9 0 0,5 4-3 0,-1 2-1 0,3-4-1 0,-3 7 1 0,6-7 0 15,1 4 0-15,-4-1 0 0,2-5-2 0,7 4 1 0,-5-1-3 0,5-7 2 16,0 3 1-16,5-2-2 0,2-5 1 0,-7 6-2 0,14-9 3 0,-8 2-5 0,1-4-5 16,7 3 0-16,-2-3-3 0,-1-4 3 0,5-1 3 0,-4 2 2 0,0-2 1 15,3-4 3-15,-3 0 2 0,8-4 3 0,-7-2 2 0,5 2 2 0,-4-1 3 16,4-4 5-16,3-3 8 0,-2 3 4 0,-4-1 5 0,4-4 3 0,-6-6 4 0,-1 6-1 15,8-5-1-15,-7-2-4 0,0 3-2 0,-8-7 0 0,11-1-3 0,-11 4-2 16,3-9-5-16,2 1-6 0,-1 2-8 0,-9-2-12 0,5 2-11 0,-5-2-12 0,0-3-12 16,0 2-10-16,0 1-11 0,-5 2-10 0,-4-7-6 0,4 12-5 0,0-7-9 0,-3 0-1 15,3 6-2-15,-11 5-9 0,11-2-13 0,-1 2-17 0,-1 5-21 0,1-1-24 16,-7 5-21-16,6 1-29 0,0 3-30 0,0 6-49 0,2-5-56 0,-8 10-63 0,5-5-62 16,-3 9-19-16,-4-3 2 0,3 4 23 0,5 1 32 0,-7 2 38 0,2-4 42 0,6 6 45 15,-7 1 45-15,5-2 49 0,-4 1 49 0,6-5 58 0,0 5 69 0</inkml:trace>
  <inkml:trace contextRef="#ctx0" brushRef="#br0" timeOffset="109378.09">32571 14597 82 0,'13'-6'147'0,"-1"1"25"0,0 1 9 0,-4-7 7 0,-1 7 7 0,-2-5 20 0,4-7 30 0,1 1 26 0,-10 1 26 0,0 4 22 0,8-5 20 0,-16 0-61 0,8 6-107 0,0-4-47 0,-5-2-18 0,0 3 17 0,5-2 32 0,-9 0 22 0,-3-1 17 0,12 0-4 0,-13 6-14 16,6-6-10-16,0 6-6 0,2-1-3 0,-3-5-1 0,3 10-2 0,-3-5-7 0,2 6-8 16,6-1-8-16,-5-1-14 0,-2 3-10 0,-2 3-6 0,4 0-2 0,-2 0-5 0,1 3-4 15,1-3-6-15,-3 6-7 0,0 3-7 0,3-3-6 0,-1 3-3 0,-1 0-6 0,-7 7 1 16,7-1-2-16,2-6 0 0,-7 9-3 0,5-2-4 16,-1 3-3-16,-5 1-4 0,7 5-4 0,-6-7-3 0,4 9-6 0,-5-5-2 0,7 4-1 0,-7-3-2 15,5 3-2-15,-3 2-1 0,4 2 1 0,-7-2-4 0,9 2-2 0,-8 0-3 16,8 0-6-16,-4 4-2 0,2-6-2 0,2 8-2 0,-2-8-2 0,0 7-3 0,7-1-12 15,-5-6-9-15,5 3-15 0,0-3-16 0,-8 2-16 0,16-6-16 0,-8 0-14 0,0 1-21 16,0-5-18-16,5 5-22 0,2-7-24 0,0-3-22 0,-2 4-23 0,2-4-24 16,2 0-24-16,-9 0-36 0,11-5-43 0,-4-1-50 0,-2 0-52 15,4-3-10-15,-4-1 12 0,2-5 25 0,-1 0 31 0,7 0 34 0,-5-5 36 0,-3-1 38 0,1-7 38 0,1 2 42 0,7-2 42 16,-7-3 52-16,-2-4 62 0</inkml:trace>
  <inkml:trace contextRef="#ctx0" brushRef="#br0" timeOffset="109756.92">32531 14586 0 0,'0'-4'89'0,"0"-2"126"16,0-3 79-16,0 5 54 0,-7-1 42 0,7-5 31 16,0 4 26-16,0-3 27 0,0 3 25 0,0-3 25 0,0 4 20 0,0 1-2 0,0-2-22 0,0 6-123 15,0 0-182-15,0 0-97 0,0-3-50 0,0 3-22 0,0 0-7 0,0 0-2 16,0 0 2-16,0 3-3 0,7-3-7 0,-7 6-1 0,5-6 0 0,-5 4 1 0,9 5 3 16,-2-4 4-16,-2 10 5 0,1-5-2 0,2 1 0 0,-3 2-3 0,8 2-1 0,-6 6-2 15,5-8-3-15,-4 8-3 0,4-2 3 0,2-1-7 0,-1 2-3 0,-8 0-6 0,9 4-1 16,-7-3-6-16,-1-3-7 0,7 6-2 15,-6-3-1-15,-1 3-1 0,-1-4-3 0,-5 4-6 0,9-3-2 0,-9-3-10 0,0 6-8 0,0-3-8 0,0-2-3 0,0-4-4 0,-9 4 0 16,9-4 0-16,-5-1 1 0,-1 2-2 0,-1-7-3 0,2 0 0 0,-3 1 2 16,-5-1 5-16,7-3 6 0,-7 3 10 0,5-9 8 0,-2 6 10 0,1-6 9 15,-3 5 8-15,4-5 5 0,3 0 9 0,-2-5 8 0,-5 5 14 0,4-6 10 0,3 3 11 0,5-3 4 16,-8 0 7-16,2 2 8 0,6-7 6 0,-5 4 5 0,5-4 5 0,-7 1 4 16,7 0 0-16,0-4 7 0,-9 4-2 0,9-4 1 0,0-2-4 15,0 1-8-15,0 2-5 0,0-8-5 0,9 1-8 0,-9 1-10 0,7 0-7 0,-7-1-8 0,5-5-9 16,1 7-9-16,2-6-10 0,5 3-18 0,-8-2-9 0,9 2-15 0,-1 1-12 15,-1-2-13-15,2 1-13 0,-1 6-5 16,0-4-9-16,6 4-5 0,-6 0-12 0,5 2-13 0,3 1-12 0,-2 3-12 0,-6 0-16 16,8 3-17-16,-3-3-19 0,3 9-28 0,-8-4-29 0,6 4-29 0,0 0-62 0,-4 4-74 0,4-4-73 0,-6 4-71 0,0 1-16 15,-2 5 6-15,4-5 22 0,-2 1 30 0,-7 3 36 0,7-3 40 16,-5-2 46-16,-8 1 46 0,5-1 52 0,-5-4 54 0,0 0 67 0,-5 6 74 0</inkml:trace>
  <inkml:trace contextRef="#ctx0" brushRef="#br0" timeOffset="110243.9">32968 14703 22 0,'0'7'169'16,"0"2"101"-16,0-5 77 0,-8 1 57 0,8-5 40 0,0 0 34 0,0 0 27 0,0 0 30 0,0 0 29 16,8-5 26-16,-8 1 23 0,0 4-29 15,0-6-64-15,6 6-131 0,-6 0-171 0,0-3-87 0,0 3-52 0,0 0-24 0,0 0-11 0,0 0-5 0,7 0-4 0,-7 0-6 16,0 0-13-16,0 0-2 0,0 3 0 0,6 3-4 0,-6-2 1 0,0 5 1 0,0 2-2 16,5-2-1-16,-5 7-7 0,0-2-1 0,8 5-1 0,-8 2-1 0,0-2 0 0,0 5 2 15,0 0 3-15,0-5-4 0,0 11-9 0,0-6-2 0,-8 1-6 0,8-1-5 16,0 1-9-16,-5-6-4 0,5 7-2 0,-6-8-2 0,-1 1-2 0,7 2-2 0,-6-6-1 15,6-2-5-15,-8 8-9 16,8-6 2-16,0-6-2 0,-7 6 5 0,7 0 2 0,-5-6 6 0,5 1 8 0,0-1 6 0,0 0 9 0,-6-3 5 0,6 3 5 0,0-3 12 0,0-6 16 16,0 0 16-16,0 0 19 15,0 0 14-15,0 0 15 0,0 0 5 0,0 0 3 0,0 0 9 0,0-6 6 0,0 3 7 0,0-3 5 0,0-4 6 0,6 0 5 0,-6 6-3 16,0-11-5-16,5 5-12 0,-5 1-10 16,7-6-11-16,-7 0-10 0,8-4-5 0,-8 4-4 0,6-4-51 0,1-1-15 0,-7-5 0 15,6 1 0-15,-1 0 0 0,-5-7 0 0,8 4 0 0,0-4 0 0,-8-2 0 0,5 3 0 16,-5-4 0-16,6 0 0 0,-6-1 0 15,0 1 0-15,7 4 0 0,-7-4 0 0,0 6 0 0,0-8 0 0,6 8 0 0,-6-7 0 0,0 6 0 0,0 0 0 0,0 4 0 0,8-3 0 0,-8 4 0 16,0-2 0-16,0 7 0 0,7 0 0 0,-7 4 0 0,0 0 0 16,0 0-16-16,5 5-12 0,-5 5-4 15,0 1-8-15,0-1-11 0,6 1-6 0,-6 4-6 0,0 0-1 0,0 0-2 0,6 0 2 0,1 4 0 0,-7-4 0 0,8 5 4 0,-3 4 1 16,2-3 5-16,0 4-1 0,-2-1 8 0,10 0 8 0,-9 1 8 0,0 4 7 0,6 2 3 16,-4-1 7-16,5-1 2 0,-7 2 3 0,1-1 1 15,-2-2 6-15,4 2-4 0,3 0-4 0,-12 0-2 16,6-2 3-16,-1 2-1 0,-5 0-2 0,9-4-2 0,-9 2 0 0,0 2-2 0,0-6-2 15,0 7-7-15,-9-7-7 0,4 0-11 0,-1 6-9 0,6-3-12 0,-12 1-8 0,3-4-19 16,-3 2-18-16,1 5-22 0,-5-7-25 0,11 4-25 0,-8-2-32 0,0-2-37 16,0 7-43-16,-6-7-63 0,4 0-70 0,3 1-44 0,0 1-29 0,-2-1 1 0,1-5 18 15,0 4 28-15,0-5 34 0,7 2 38 0,-7-6 40 0,-2 3 43 0,10-3 44 0,-1-3 52 0,-2 3 52 16,-5-6 63-16,8 2 77 0</inkml:trace>
  <inkml:trace contextRef="#ctx0" brushRef="#br0" timeOffset="110452.4">33181 14396 67 0,'9'-9'177'0,"3"-3"73"0,-6 3 61 0,8 0 50 0,-7 0 42 15,-2 3 41-15,2-3 36 0,0 3 36 0,-2-4 35 0,3 5 29 0,4 1 29 0,-5 4-59 0,0-5-104 0,-2 5-99 0,3 0-97 0,-3 0-61 0,3 5-41 0,-8-1-26 0,6 1-17 0,-1 1-16 0,3-2-14 0,0 7-14 16,-8-1-14-16,5 3-7 0,3-2-9 0,-8 8-3 0,5-4 1 0,-5-1-4 0,5 5-3 16,-5 2-2-16,9-2-1 0,-9 5-2 0,0-5-3 0,0 7-5 0,0-3-2 0,0 3-4 15,0-2-8-15,-9 1-9 0,9-1-17 0,-5 4-19 0,0-3-28 0,-8 4-26 0,5 1-26 16,-5-5-33-16,-1 3-34 0,1 2-36 0,1-6-31 0,0 7-58 0,-8-9-69 0,6 4-77 15,-7-7-79-15,3 5-20 0,4-3 8 0,-4-8 25 0,-8 7 38 0,7-4 42 0,-1-1 41 16,-7-8 48-16,3 8 48 0,-10-3 49 0,8-9 49 0,-8 8 62 0,10-11 67 0</inkml:trace>
  <inkml:trace contextRef="#ctx0" brushRef="#br0" timeOffset="114121.36">24846 15739 0 0,'-6'0'3'0,"-2"5"113"0,3-5 75 0,5 0 49 0,-8 0 34 16,3-5 30-16,-3 1 23 0,2-1 20 0,6-5 16 0,0 4 16 0,0-3 16 0,-5 0 20 0,5-1 17 0,-7-1-79 0,7 8-131 0,-8-9-75 0,8 3-41 0,0-1-18 0,0 6-4 0,0-6 0 0,-6 6 2 0,6-8 7 0,0 8 7 15,-6-5 3-15,6 3 4 16,-7 1-3-16,7 1-8 0,-5-1-9 0,-2 1-13 0,-2-2-13 0,4 6-13 0,-8-6-10 0,-1 6-9 0,2 0-9 0,-7 0-8 0,-1 6-7 16,1 0-9-16,-8 3 0 0,1 0-6 0,-1 1 3 0,-5 5 4 0,1 5 9 15,-3-1 9-15,2 0 8 0,-2 5 8 0,3 7 5 0,-1-7 6 0,-2 6 2 16,2 3 3-16,0-2-2 16,-1 3 2-16,1-1 0 0,6 1-6 0,-6-1-3 0,5 3-4 0,1-2-9 0,0 5-6 0,-1-1-9 0,2 3-8 0,-2-4-3 0,8 3-3 15,-2-1-3-15,3 1-3 0,-3 2 0 16,3 3 0-16,4-1 2 0,2-1 0 0,0 2 3 0,4 0 2 0,-4-2 5 0,4 0 4 0,2 2 5 0,6-1 2 0,-5-5 4 15,5 6 1-15,0-8 3 0,0 3-1 0,0-1 1 0,5 0-4 0,1 1-1 16,2-6-2-16,-3-1-4 0,10 1-3 0,-3 2-2 16,0-3-4-16,2 1-2 0,4-4-3 0,9-2-1 0,-6 8 0 0,5-8 0 0,-1 2 2 0,7-6 0 15,3 6 1-15,-3-6 3 0,-1 1 0 16,9-6 1-16,-1 2 0 0,6-3-1 0,2-3 3 0,-2 0 1 0,7-2 1 0,1-7-1 0,-2 4 1 0,9-5 0 16,-5-5 2-16,12 0-1 0,-7-5-2 0,3 1 0 0,3-8-1 0,5-1 1 15,-6-2 1-15,6-5-1 0,-4-5 4 0,4 1-2 0,-6-1-1 0,6-8 2 0,3 3-2 16,-10-4-1-16,6-5 2 0,-4-1 2 0,-1 6 2 0,-1-8 3 0,-4 2 3 0,-2 1 2 15,1-5 3-15,-7 5 4 0,1 0 3 0,-3-6 7 0,-10 2 3 0,7 3 5 16,-8-3 6-16,-7 0 4 0,-1-7 2 0,-4 6 6 0,-1-5 3 0,1 0 2 16,-6 5 4-16,-11-5 1 0,3 1-1 0,3-1-2 0,-11 0-2 0,-5 0-4 15,0 0-7-15,-5 4-2 0,-3-4-4 16,-5 6-6-16,0-5-4 0,-8 5-7 0,-3-2-9 0,4-4-7 0,-12 4-8 0,0 1-8 0,-2 2-6 0,-6-3-5 16,3 5-3-16,-2 2-4 0,-9 0-5 0,-2 3-3 0,3 0-2 0,-6 7-6 15,3-2-5-15,-3 11-3 16,-5-6-4-16,-2 11-5 0,7-1-4 0,-4 5-1 0,-1 1-3 0,-8 3-4 0,8 1-3 0,-7 5-3 0,6 0-2 0,-4 11-7 0,3-8-9 15,2 13-7-15,-8-1-8 0,8-1-9 16,0 6-10-16,-3 4-11 0,10 0-14 0,-9 6-21 0,9 4-20 0,5-1-22 0,-7 1-26 0,9 2-41 16,5 1-50-16,-1 3-69 0,0-4-70 0,9 1-28 0,4 2-2 0,1-5 15 0,8 2 24 0,-1-8 32 0,6 2 34 31,-3-2 39-31,5 2 41 0,4 0 42 0,7-12 45 0,-6 7 53 0,6-4 61 16</inkml:trace>
  <inkml:trace contextRef="#ctx0" brushRef="#br0" timeOffset="116994.25">24788 16339 60 0,'7'-4'147'0,"-2"0"50"0,1-1 39 0,2-1 33 0,-8-4 26 0,5 5 27 0,-5-4 25 0,0 3 22 0,8-3 23 0,-8 5 23 0,0-5 22 0,0 3-54 16,5 0-94-16,-5 2-68 0,0-7-54 0,8 7-26 0,-8-1-14 0,0 1-7 0,6 4-6 0,-6-5-7 0,0 5-7 0,0 0-11 0,0 0-8 0,0 0-11 15,0 0-12-15,0 0-14 0,0 0-11 0,0 0-11 16,0 0-9-16,0 0-7 0,0 5-5 0,-6-1-3 0,6 1-3 0,-8-1-2 0,8 2-1 0,-5 3-1 0,-3 3 1 16,8-3 2-16,-5 4 0 0,-9 2 1 0,9-3 1 0,-2 2 0 0,-7-1 2 0,1 2-3 15,8 1 0-15,-11-7-2 0,5 6-3 0,-10-1 1 0,9-4-2 0,-7 5 3 16,6-5-2-16,-6 4 3 0,-1-4 1 0,1 0 5 0,-2 0 4 0,3-6 3 15,-3 6 3-15,1-5 3 0,1-1 7 0,-1 1 6 0,2-5 9 0,-3 0 6 16,8 0 5-16,-6-5 6 0,6 1 5 0,0-1 5 0,8-1 11 0,-9 2 0 16,7-5 5-16,1 4 0 0,6-5-1 0,-7 0-3 0,7 5-5 0,0-4-8 0,0-1-6 15,0-5-5-15,7 5-4 0,-1 0-3 16,-6-4-4-16,7 0-6 0,7-2-6 0,-9 1-4 0,8 2-2 0,0-1-1 0,0-2 3 0,1 1 2 0,4 1 1 16,1-2 3-16,2 1-1 0,-3 6 1 15,3-4-1-15,6 1-2 0,-4 3-1 0,5 0 0 0,-8 3-4 0,6 1 0 0,0 5-2 16,-8-4-3-16,9 4-3 0,-6 4 0 0,-3 1-3 0,-4 1-3 0,4-3-4 0,-5 12 1 15,0-3-3-15,1 1-1 0,-9 2-1 0,3 0 1 0,-1 4 1 0,-7 1-1 16,0 5 1-16,0-1 0 0,-7 1 0 0,-1-1 1 0,3 6 2 0,-9-2 0 0,1 2 4 16,0-2 0-16,2 2 0 0,-4 0 0 0,-4-2 2 0,-2-4-1 0,3 7-2 15,-1-1 2-15,1-6-2 0,2-6 0 0,-3 7 1 0,-1-1-2 16,8-3-3-16,0-6-2 0,-9 4-2 0,15-4-3 0,-6 0-3 0,3-6-2 0,4 0 0 0,-2 7 0 0,7-13-2 16,-6 9 1-16,6-3 2 0,0-5 3 0,6 5-1 0,-6-3 4 15,0-1 4-15,7-1 4 0,-2 1 5 0,4 1 8 0,-4-2 4 0,8 2 9 0,-8-6 0 16,11 4 5-16,3-4 2 0,-6 0 0 0,6-4-1 0,1 4 0 0,-1-6-4 0,7-4-1 15,1 5-2-15,-2-4-7 0,1-1-6 0,6 1-18 0,2-6-22 16,-2 6-32-16,1-7-39 0,0 7-51 0,-1-6-59 0,7 6-108 0,-7-6-128 0,7 4-90 0,-5 3-72 0,-2-7-24 16,-1 0 1-16,-4 0 15 0,-1 6 21 0,-7-12 36 0,1 2 41 0,-6 1 53 0,-9-13 58 15,3 2 67 1,-8-5 72-16,0 0 94 0,-8-11 99 0</inkml:trace>
  <inkml:trace contextRef="#ctx0" brushRef="#br0" timeOffset="119923.67">26988 16672 91 0,'-7'0'163'0,"2"-5"46"0,-3 5 35 0,2-6 34 0,1 6 30 15,-3-3 28-15,3-1 29 0,-2-2 28 0,7 1 27 0,-7 1 29 0,0-2 27 0,1 0-62 0,6 2-117 0,-7-1-60 0,7 0-34 0,-5 1-17 0,5-2-11 0,0 2-8 0,0 4-8 0,-8-5-9 0,8 5-9 16,0 0-10-16,0 0-12 0,0 0-13 0,0 0-14 0,0 0-12 0,0 0-11 0,8-4-8 15,-8 4-12-15,0-5-8 16,5 5-3-16,-5-6-2 0,7 6-2 0,-1 0-3 0,1-4 0 0,0 4-1 0,5-6 1 0,1 6 4 0,1 0 0 0,7-5 5 16,-3 5 2-16,1 0 5 0,7 0 4 0,6 5 2 0,-5-5 0 15,12 0 1-15,0 6 2 0,0-2-4 0,6 2-1 0,8-1 0 0,-1 4-3 0,1-5 0 0,10 6 0 16,3-5-2-16,5 4-1 0,3 3-3 0,2-3-5 0,9 1-2 0,7-1-4 16,-1 0-3-16,0 3 0 15,6 3-2-15,8-6-3 0,-7 4 2 0,12-2-3 0,-5 4 1 0,5-1-2 0,7 0 0 0,-6 1-7 0,6 1 1 0,0 2 0 16,1 3-2-16,6-6 2 0,-8 3-3 0,10 1-3 0,-4 2-1 0,1 3 1 15,1-5-4-15,0 0-4 0,0 7-6 0,-1-7-4 0,3 5-3 0,-4-3-1 16,-4-3-7-16,6 1-5 0,-13 2-5 0,4-2-9 16,-4 2-1-16,-6-7-6 0,1-1-7 0,-9 2-10 0,-5-6-5 0,-2 3 0 0,-14-3-4 0,3 1-1 0,-8-6-3 15,-11 6-2-15,-1-6 0 0,-7-4-2 0,-7 6 2 0,-6 0 1 0,-4-6 1 0,-12 0-2 16,-2 0-2-16,-10 0-2 0,5 0-21 0,-16-6-26 0,0 0-35 0,0-3-40 16,-16 0-68-16,5-1-79 0,-1 1-81 0,-9-6-78 0,-6-6-27 0,-5 3-4 0,6-3 13 15,-13 2 21-15,2-5 28 0,-3 3 33 0,-7-7 44 0,-6 4 51 0,2-7 54 0,0 2 59 16,-15 0 71-16,8-4 76 15</inkml:trace>
  <inkml:trace contextRef="#ctx0" brushRef="#br0" timeOffset="123358.43">27621 15808 7 0,'0'0'68'0,"-7"0"30"0,7-5 18 0,0 1 14 0,-7 4 13 0,7 0 12 0,0 0 18 0,0 0 15 0,0-6 19 0,-5 1 18 0,5 5 17 0,0-4-26 0,0-2-50 0,0 0-31 0,0 6-13 0,-8-4-3 0,8-1 2 0,0 1 5 0,0-1 6 0,-7-1 2 0,7 2-1 0,0 4 0 16,0-5-3-16,-5 1-3 0,5-1-5 0,0-2-5 0,0 4-6 0,0-3-5 16,-9 2-5-16,9 4-6 0,0 0-2 0,0-5-8 0,0 5-2 0,0 0-9 15,0-6-4-15,0 6-11 0,0 0-9 0,0 0-7 0,0 0-10 0,0 0-7 0,0 0-7 16,0 0-7-16,0 0-7 0,0 0-9 0,0 0-4 0,0 0-1 0,0 0-1 16,0 0 2-1,0 0 3-15,9 6 5 0,-9-6 5 0,5 5 3 0,-5-1 3 0,7 2 8 0,1-3 2 16,-3 9 7-16,2-3 6 0,5-5 4 0,-5 7 4 0,7-2 3 0,-1 1 2 0,1 5-2 15,-2-5-4-15,-1 4-1 0,5-4-3 0,-5 5-1 0,2 0-3 0,2-2 0 0,-4 2-5 0,2 0-1 0,0 0-1 0,1 4 1 32,-2-4-2-32,2 4 0 0,-8 1-2 0,1 1-3 0,-2-3-1 0,11 7-4 0,-11-6 0 15,-5 1-2-15,6 5-1 0,1-7-1 0,-2 6-2 0,-5-4-2 0,0 0 0 16,9 1 1-16,-9 1-2 0,0-7 0 0,0 6-3 0,0-2 1 0,0-5-1 16,0 7 1-16,-9-8-2 0,9 2 2 0,-5 1-1 0,5-7 0 0,0 6-1 15,-7-6-1-15,7 0-4 0,-6 3-3 0,6-3-5 0,-5-5-1 0,5 2-3 0,-8 3-1 16,0-9-2-16,8 5 0 0,-5-1 0 0,5 2-3 0,-7-6-5 0,1 0-3 15,6 6-4-15,-6-6-1 0,-2 0-2 0,1 0 2 0,2 0 3 0,-1 0 2 16,-2-6 2-16,-5 6 0 0,8 0 2 0,-3-6 0 0,2 6 3 0,1-4 5 0,-10 4 5 16,9-5 7-16,-1-1 11 0,1 3 7 0,1-3 9 0,-3 2 8 0,0-1 5 15,3 1 6-15,5-8 5 0,-6 8 2 0,-1-6 8 0,2 0 1 0,-4 1 3 0,9-7 4 16,-5 7-1-16,-2-6 0 0,7 2 0 0,0 2-7 0,-6-8-2 0,6 4-9 16,0-3-6-16,0 2-7 0,6-4-8 0,-6 1-7 0,7-2-10 0,-2-1-5 15,4 1-6-15,3 1-5 0,-6-3-6 0,7 3-4 0,0 1-4 0,6-2-1 16,-4 2-3-16,4 5-2 0,-1-5 2 0,1 4 1 0,2 0 0 0,-3 0 2 15,3 0 0-15,6 5-11 0,-9-4-16 0,3 4-23 0,-2 6-27 0,1-7-33 16,-1 11-35-16,0-3-69 0,-1 3-87 0,-2-7-70 0,2 7-57 0,3 0-19 0,-8 0 1 16,-2 0 9-16,2 0 21 0,-6 0 27 0,0-5 34 0,6 1 42 0,-13-1 45 0,7-5 48 15,-7 1 50-15,0-6 69 0,-7 0 82 0</inkml:trace>
  <inkml:trace contextRef="#ctx0" brushRef="#br0" timeOffset="124462.68">28474 16155 28 0,'6'3'102'0,"1"-3"37"0,-7 0 29 0,5 0 20 0,-5 0 17 0,8 0 12 0,-8 0 13 0,6 0 15 0,1-3 16 0,-7 3 15 0,6-6 20 0,-1 6-38 0,-5 0-71 0,7-5-41 0,-7 5-25 0,9 0-8 0,-9-4 1 0,5 4 9 15,-5-6 9-15,0 6 11 0,7-5 14 0,-7 5 6 0,0 0 4 0,0-4 1 0,6 4-3 0,-6-5-3 0,0 5-3 0,0-4-7 0,0-2-5 16,0 2-12-16,0 4-7 0,0-5-14 0,0-1-9 0,0 2-13 0,0-1-9 16,0-1-13-16,-6 2-8 0,6-1-11 0,-7 1-8 0,7-2-9 0,-5-3-7 15,5 3-10-15,-9 3-6 0,2-3-6 0,-4 0-9 0,4 2-5 0,1-1-4 0,-7 1-1 16,6-1-7-16,-5 1 0 0,-3 4-2 0,2-6 0 0,2 6-1 16,-4 0 0-16,3 0 2 0,5 0 2 0,-6 6 1 0,0-6 0 15,2 4 4-15,-5 1-1 0,4-1 3 0,1 1 0 0,-5 5 1 0,5-1 1 16,3-3-1-16,-5 9 2 0,1-6 1 0,5 1 3 0,-6 5 2 0,6 0 4 0,-7-2 3 15,9 2 1-15,0-1 1 0,-3 6 4 0,2-6-1 0,-1 7 3 0,-1-6 0 0,3 4 2 16,5-4 0-16,-6 4-1 0,6-4 0 0,0-1 0 0,0 7-2 16,-8-8-2-16,8 2-1 0,0 1-1 0,0-7-1 0,0 6 0 0,8-1-3 0,-8-4 2 0,0 0 0 0,0-1 0 15,6 0 2-15,-6 2 2 0,5-1-1 0,-5-4 0 0,8 3 4 0,-8-4 2 16,7-1 4-16,-1-4 6 0,2 4 5 0,-3-4 6 0,0 0 7 0,4 0 5 16,-4-4 3-16,2 0 5 0,6-1 0 0,1 0-2 0,-9-5 2 0,8 0-2 15,6-4-3-15,-3 4-2 0,-5-5-5 0,1-5-5 0,9 6-6 0,-8 0-6 16,6-7-5-16,-6 2-4 0,8 1-7 0,-10-3 1 0,9 6-1 0,-6-10 1 0,-1 6 2 15,6 1-1-15,-6-3 0 0,-1-3-1 0,2 5 1 0,-1-7 0 0,1 7 1 16,-2-5-1-16,-6 5 0 0,7-5 0 0,-5-1-1 0,4 4-1 0,-5 3-3 16,0-7-1-16,6 5 0 0,-8 1 0 0,3 0-1 0,-2-2 2 0,-1 3-1 15,-5-3 2-15,8 2-2 0,0 5-2 0,-8-1 0 16,5-1-1-16,-5 3-2 0,8 2 2 0,-8-2-4 0,0 8 1 0,5-5-3 16,-5 4-1-16,0 2-1 0,0-1-3 0,0 5-1 0,0 0-3 0,0 0-5 0,0 0-2 0,0 0-2 0,0 0-6 15,0 0-3-15,0 0-3 0,0 0-2 0,0 0 2 16,0 0-1-16,0 0 2 0,-5 5-1 0,5-1 5 0,-8 2 0 0,8-3 5 0,0 9 0 15,-5-8 6-15,5 5 3 0,-8 2 5 0,8-2 5 0,-8 1 3 0,8 5 3 16,-5 0 1-16,-1-6 0 0,-2 7-1 0,8-1 0 0,-5-2 2 0,-3 8-2 0,3-7 0 16,-2 0 0-16,0 6 0 0,2-1 2 0,-2 0-2 0,-1 1 0 0,3 1 1 0,-3-3-1 15,-3 7 0-15,4-6-1 0,-2 5 0 0,4 1-1 0,-1-1-2 0,-1-3 0 16,7 3-2-16,-5-6-3 0,-4 7 2 0,2-5-4 0,7 0 1 16,0-2-4-16,0-3 2 0,0 6-3 0,0-8-1 0,0 2 1 0,0-4 0 0,7 4 0 0,2-6 2 15,-9 1 2-15,5-1 3 0,2 0 4 0,-1-3 5 0,-1 0 3 0,11-2 3 0,-11 1 4 16,9-5 3-16,-1 0 5 0,-6 0 0 0,5 0 5 0,8 0 1 0,-7-5 1 0,-2-5 0 15,10 4 0-15,-3-3-2 0,-4 0-3 0,6-1-2 0,-1-4-2 0,0-2-3 16,1 1-2-16,-1 2-1 0,2-8-3 0,-2 7 1 0,1-5 0 0,-7-2-1 16,6 6-3-16,0-3 2 0,1-1 0 0,-6-2 2 0,4-4 0 0,-4 7 1 15,4-2 3-15,-2 1-3 0,-4-2 4 0,0-1 0 0,3 1-1 0,-4-3 2 16,-3 5 0-16,5-7 3 0,-6 7 1 0,-2 0 2 0,7-5-1 0,-12 3 4 0,7-3 0 16,1 5 2-16,-2-2 0 0,-6 3-1 0,0-7 3 0,0 10 0 0,0-4-1 15,7-2 0-15,-7 8-3 0,0-1-1 0,-7-1-5 0,7 6-2 0,0-3-2 16,0 8-6-16,0-5-5 0,0 3-8 0,0 2-7 0,0 4-11 0,0 0-8 0,0 0-6 15,0 0-5 1,0 0 0-16,-6 4-1 0,6 2 2 0,0 3 0 0,-8 0 3 0,8 7 1 0,-7-1 2 16,2-1 5-16,5 6 4 0,-7 4 8 0,2 0 7 0,-10-3 9 0,10 1 4 0,-3 8 4 0,-3-6-1 0,3 1 0 0,-5-1 2 15,0 1-1-15,8 5-1 0,-11-6-1 0,5 0 0 0,4 7-1 0,-7-9 0 16,9 4-2-16,-8-3-1 0,7 6-2 0,-2-4-3 0,1-4 1 0,-6 3-7 0,13 0-5 16,-6-4-5-16,6-2-10 0,0 2-8 0,0-4-9 0,0 2-14 0,0-3-12 15,6 1-11-15,-6-2-11 0,8-4-14 0,-8-1-14 0,5 0-15 0,2-3-19 0,1 4-15 16,-2-5-20-16,0-1-28 0,1 2-32 0,-2-6-57 15,3 0-66-15,-2 0-47 0,1 0-30 0,-1-6-4 0,-1 2 16 0,3-1 21 0,0-5 28 0,-3 0 32 0,-5 0 32 16,7-4 37-16,-7 0 38 0,-7-7 46 0,7 2 50 0,0 1 62 0,-5-3 79 16</inkml:trace>
  <inkml:trace contextRef="#ctx0" brushRef="#br0" timeOffset="124651.62">28864 16031 0 0,'0'12'95'0,"-6"-9"140"0,6 9 90 0,-7-9 66 0,7 3 53 0,0 3 42 0,0-5 34 0,0-4 25 0,0 0 22 0,0 0 18 0,0 0 16 0,0 0-2 0,0 0-13 0,7 6-131 0,-7-6-197 0,6 0-108 0,1 5-60 0,-1-5-32 0,1 0-21 0,-1 4-10 0,8-4-7 0,-2 0 3 0,-4 0 2 0,3 0 2 0,9 0 5 16,-6 0-3-16,-1 0-2 0,6 0-15 0,-1 0-21 0,3 0-29 0,5 0-32 16,-7 0-41-16,2-4-40 0,3 4-51 0,-3 0-51 0,-3-5-119 0,3 5-144 15,-3 0-62-15,3-6-21 0,-2 6 4 0,-6-4 13 0,1-1 28 16,-1 1 34-16,-1-5 42 0,2 3 50 0,-9-3 55 0,3-3 58 16,0-1 64-16,-3 4 69 0</inkml:trace>
  <inkml:trace contextRef="#ctx0" brushRef="#br0" timeOffset="124888.04">29399 16365 0 0,'-9'24'5'0,"4"-5"124"16,-1 2 91-16,6-8 57 0,0 2 34 0,-7-6 18 0,7-3 6 0,7 0 9 16,-1-6 11-16,-6 4 20 0,0-4 27 0,5 0 31 0,-5 0 32 0,0 0-68 15,0-4-126-15,0 4-82 0,0 0-57 0,0-6-16 0,0 6 10 0,0-6 23 16,0 6 31-16,0-4 19 0,0 4 13 0,0-5-3 0,0 5-11 0,0 0-20 15,9-6-20-15,-9 6-22 0,0-3-25 0,0 3-22 0,7-6-21 0,-7 2-17 16,5 4-15-16,3-5-12 0,-8 1-12 0,5 4-8 0,9-6-11 0,-7 0-11 0,-2 2-11 16,9 4-15-16,-1-5-15 0,0 0-19 0,0 1-20 0,6-2-25 0,-6 2-27 15,6 4-34-15,1-5-35 0,-1 1-62 0,2-1-66 0,-3-2-88 0,3 4-91 0,6-3-29 16,-9 1 0-16,3 1 18 0,-4-2 28 0,3 1 35 0,-1 1 40 0,1-5 43 0,-6 3 47 16,-1-4 51-16,0-4 52 0,0 4 66 0,1-4 70 0</inkml:trace>
  <inkml:trace contextRef="#ctx0" brushRef="#br0" timeOffset="125298.07">30088 16116 0 0,'7'-10'20'0,"-1"5"109"0,2-5 62 0,-2-1 44 0,6-2 37 0,-3 4 35 16,-4-6 32-16,8-1 30 0,-6 2 32 0,-1-2 29 0,7 1 29 0,-8 1 17 15,3 0 14-15,-2-1-70 0,1 0-117 0,-1 1-60 0,1 4-30 0,-1 1-17 16,-6 0-7-16,8-3-10 0,-3 3-8 0,-5 5-13 0,0-5-8 0,0 3-14 0,0 0-13 15,0 3-15-15,0 3-15 0,0-6-18 0,0 0-16 0,-5 6-16 0,-3 0-14 0,8-4-11 16,-6 4-11-16,-1 0-8 0,1 4-9 0,-1-4-8 0,1 6-5 0,-7 0-4 16,8-3-4-16,-9 9 1 0,7-9 3 0,-6 7-1 0,8 4-1 15,-4-4 5-15,-3 5 2 0,6-5 1 0,-8 4 4 0,7-4 4 0,2 5 4 0,-3 0 4 16,2 0 7-16,1 0 5 0,-3 0 6 0,3-2 1 0,5 2 3 0,-7 6 3 16,7-8 6-16,-9 2 0 0,9 5 3 0,0-6 0 0,0 0 3 0,0 7-2 15,0-6-1-15,9-2-3 0,-9 8-2 0,7-6-4 0,-7-2-1 0,5 7-4 0,-5-4-1 16,8-3-2-16,-3 2-2 0,1-1 3 0,2 2-2 0,-8-3 2 0,5 2-2 0,2-1 2 15,-7 2-1-15,6-7 0 0,-6 6 0 0,0 0 1 0,0-5-2 0,0-1 3 16,0 0 0-16,0 2 0 0,-6-1 0 0,-1 0 0 0,7 0-4 0,-5-2-1 16,-3-2-5-16,2 3-7 0,1-4-7 0,-3 2-9 0,-4-4-14 0,3 3-13 15,-2-6-18-15,4 5-12 0,-6-5-15 0,7 0-14 0,-1 4-13 0,-7-4-12 16,9-4-11-16,-3 4-14 0,3 0-13 0,-2 0-16 0,0-5-16 0,2 5-10 0,-2-6-10 16,7 6-13-16,-8 0-13 0,8-3-27 0,0-4-33 0,0 7-52 15,0 0-56-15,0-5-18 0,0 1-1 0,8-7 18 0,-8 7 24 0,7-5 33 0,-2 0 33 0,2-7 33 16,0 5 35-16,6-2 38 0,-8-2 39 0,9-5 47 0,-1 1 53 0</inkml:trace>
  <inkml:trace contextRef="#ctx0" brushRef="#br0" timeOffset="126531.4">30415 16046 113 0,'5'6'224'0,"-5"3"80"0,0-3 66 0,0 3 46 16,0-5 33-16,0 2 30 0,15-1 21 0,-10-1 22 16,2 2 17-16,-7-6 18 0,0 5 17 0,0-1-77 0,-7 2-136 0,7-2-112 0,-5 1-102 0,5-1-60 15,-7 7-33-15,-1-7-16 0,3 7-6 0,-3-8-1 0,2 9 1 0,6-4 2 16,-5-3 2-16,-3 4 0 0,0 3 1 0,8-9 0 0,-5 9-3 0,-1-3-7 0,6 0-4 15,-7 6-6-15,2-5-3 0,5 0-3 0,0 4-1 0,-9-4-1 0,9 4 0 16,0-4-2-16,0 5 1 0,0 0-5 0,0-6-1 0,0 7-5 0,9-2-3 16,-9-4 0-16,5 4-3 0,2-4-1 0,-1 0 2 0,-1-1 1 0,3 0 2 15,0 2-3-15,3-7 2 0,2 2-1 0,2 0 0 0,-10-2 1 0,14 1 2 16,-6-5 2-16,1 0-1 0,-2 0 3 0,9-5 0 0,-10 1 2 0,5-2-2 0,2 0 2 16,-4-3 2-16,-2 3 2 0,2-3 2 0,-1-4 3 15,0 1 1-15,-2 3 3 0,4-6 4 0,-9 2 1 0,7 1 1 0,-8-2 1 16,3-5 0-16,-2 4 1 0,1 0-1 0,-1 0 1 0,-6-3-3 0,7 2 1 0,-7-3-2 0,0 5 1 0,0-5-2 15,0 4 1-15,0-4-1 0,0 4 1 0,0 4 1 0,0-4 0 16,-7 2-1-16,7 7 0 0,-6-3-5 0,6-1-3 0,-7 5-6 0,1-1-3 0,-2 6-2 16,3 0-5-16,-8 0-3 0,7 0-3 0,-9 6-8 0,4-1-2 0,-2 5-3 0,-8-1-2 15,10 1-3-15,-4 4-3 0,-4 1 5 0,7 1 3 0,-8 2 2 0,8 3 5 16,-9-2 2-16,7-1 0 0,1 3 3 0,-6 3 1 0,7-5 1 0,-1 2 2 16,-1 3-2-16,9-6 0 0,-11 3 2 0,11-2-1 0,-1 2 0 0,-1-8-1 15,7 7-2-15,-5-4 0 0,5 2-1 0,0-3 1 0,5 1 2 0,-5-7 0 0,7 6 0 16,-1-6-1-16,-1 6 2 0,11-5-2 0,-5-1 0 0,2-4-2 0,2 5 1 15,-3-6-3-15,8-4 0 0,-7 5-3 0,14-5-1 0,-9 0-2 0,3-5-2 16,-3 5 0-16,8-10-1 0,-7 6 2 0,8-5 2 0,-7 4 2 0,4-11 5 0,-3 7 5 16,-1-6 5-16,5 6 8 0,-4-7 8 0,-2-4 5 0,-1 7 8 0,3-8 9 15,-2 3 4-15,-6-1 7 0,8-2 7 0,-8 2 1 0,-3-2 4 0,4 3 2 16,6-1-3-16,-6-7 1 0,-9 7-5 0,9 1-1 0,-1-9-3 0,-8 9-5 0,11-1-1 16,-11-2-4-16,8 8-2 0,-8-2-1 0,3 0-3 0,-8 4-3 0,8 2-3 15,-3-1-3-15,-5 6-3 0,0-1-6 0,6-1-6 0,-6 6-8 0,0 0-7 16,0 0-6-16,0 0-3 0,0 0-3 0,0 0-5 0,0 6 0 0,0-1-2 0,0 5-2 15,0-1 2-15,0 0-1 0,0 6 2 0,0-6 5 0,-6 11 4 0,6-6 6 16,0 7 7-16,0-6 3 0,0 4 3 0,0 2 1 16,-5-3 0-16,5 1 0 0,0 2-1 0,-8-8-2 0,8 2 1 0,-8 6-2 15,8-7-1-15,0 0 1 0,-5 6-1 0,5-10 0 0,0 5-2 0,-6-1-3 0,6-4-3 0,0 0-3 16,0 0-2-16,-7-2-3 0,7 3-3 0,0-2 0 0,0-2-3 0,0-4 3 16,0 3-1-16,0-6 5 0,0 0 2 0,0 0 7 0,0 0 5 0,0 0 6 0,0 0 6 15,0 0 4-15,0 0 4 0,0-6 4 0,0 6 6 0,7-3 3 0,-7-4 3 16,6-2 3-16,-6-2 0 0,0 7 0 0,5-5-1 0,-5-6-5 0,8 5-5 0,0-1-7 15,-3-2-3-15,1-2-6 0,2 0-3 0,5 0-3 0,-6-3-4 0,5 2-2 16,0-4-3-16,9 7-3 0,-10-8-4 0,5 2-4 0,2 1-2 0,-4 2 1 16,4-4-2-16,3 7 1 0,-9-2 0 0,0 0 1 0,3 4 2 0,-3 3 0 0,0-4 2 15,-4 9-2-15,5-3 2 0,-7 6 5 0,-6 0-1 0,7 0 2 0,-2 6 3 16,-5-3 1 0,0 9 2-16,8-8 2 0,-8 5 2 0,0 6 0 0,0 0 2 0,-8 0-1 0,8-2 0 0,0 8 2 0,0-2 0 0,-5 1 1 0,-2-1-2 0,7 0-2 15,-6 1 0-15,0 1-2 16,6-2 1-16,-7-1-2 0,-1 3 0 0,8-2-1 0,-5 2 0 0,-2-7-2 0,7 5-1 0,0-3-2 0,0-2-1 0,0-1-3 15,0 2-4-15,0-5-1 0,7 5-2 16,-7-6-3-16,5 1 1 0,3 0-3 0,-1-6 2 0,5 8-3 0,-5-8 1 0,6 1 0 0,0 1 1 0,-2-6 3 0,5 0 1 0,-3 0 3 16,6 0 1-16,-1 0 2 0,3-6 1 0,-2 1 3 0,1 1 1 0,-1-8 4 15,7 8 2-15,-7-10 3 0,7 4 3 0,-5-4 3 0,5 4 0 0,-8-11 1 16,2 8 0-16,8-1 3 0,-12-7 1 0,0 2 3 16,2-2-1-16,-5 3 5 0,0-7 0 0,1 5 4 0,-9 1-1 0,10 0 0 0,-9-7 2 0,-6 7-3 15,6 0 2-15,-6-1-1 0,0 1-1 0,0-2-2 0,-6 8-3 0,6-2-1 0,-6 0-4 16,-1 6-4-16,-1-2-7 0,-4 7-6 0,5-5-5 0,-6 9-2 15,6 0-2-15,-5 0-4 16,0 5 0-16,-4 3-3 0,0 3-1 0,0-2 1 0,-2 6 2 0,-3 4 4 16,2-4 1-16,1 6 6 0,-3 1 5 0,3-2 2 0,-1 5 3 0,3-6 4 0,-2 7 3 15,4-3 4-15,2-3 8 0,-1 5 3 0,-1-1 0 0,9-4 4 0,-8 3-2 16,5-2-4-16,2-3-2 0,6 3-3 0,-7-6-3 0,7 4-1 0,0-5-4 0,0 6-2 16,0-5-4-16,0-6-6 0,7 6-6 0,-1-6-1 0,2 3-3 0,-2-3-2 15,1 0 3-15,-2 0 0 0,9-3 2 0,-1-2-1 0,-1 2 2 0,7-6 2 16,2 5 3-16,-8-5 5 0,6-5 2 0,1 5 3 0,-1-6 1 0,8 2 1 0,-6-2 3 15,-3-3 2-15,8 0 2 0,-7 0 1 0,1-6 1 0,-1-1 1 0,1 2 2 16,0-5 0-16,-7-2 0 0,5-3 0 0,-4-1-2 0,4 1 1 0,-2-1-1 16,-4-3 0-16,8 2 0 0,-13-2-3 0,4-2 1 0,2 2-2 0,0-2-3 15,-6-3 0-15,0 2 0 0,0 1-4 0,-1 2 1 0,1-2 0 0,-1-3-1 0,-6 2-1 16,7 3-4-16,-7 2 0 0,0-2 1 0,0 3 2 0,0 1-1 0,-7 0 2 16,7 3-2-16,0 2-3 0,-6 4 0 0,-1 6-5 0,7-6-3 0,-6 6-7 15,6 3-4-15,-7 3-5 0,0 3-3 0,0 0 0 0,2 0-2 0,5 3-4 0,-13 3-1 16,5 3-1-16,2 1 1 0,-6 4 0 0,-2 7 2 0,8-2 4 0,-6-1 5 15,-4 9 7-15,11-5 4 0,-8 8 4 0,-1-5 4 0,9 5 1 0,-8 3 1 0,7-4 1 16,-1 0 0-16,-6 1-1 0,6 1 2 0,0-3-1 0,2-4 1 0,-3 6-2 16,1-5-2-16,7 3-4 0,-6-2-8 0,6-4-5 0,-6 5-10 0,6-5-9 15,0 5-13-15,0-3-17 0,0-6-14 0,6 3-22 0,-6-2-21 0,6-1-23 0,-6 3-25 16,7-8-29-16,6 2-30 0,-6-3-35 0,0 3-31 0,6-6-58 0,0-5-69 16,0 5-61-16,0-4-49 0,0-5-8 0,-2 6 17 0,5-6 27 0,2-6 33 0,-4 6 40 0,-2-5 40 15,2-4 44-15,-1-1 48 0,-1 1 49 0,2 0 50 0,-8-7 65 16,7-2 76-16</inkml:trace>
  <inkml:trace contextRef="#ctx0" brushRef="#br0" timeOffset="126799.81">32237 16296 0 0,'0'-10'16'0,"0"1"141"16,0 4 94-16,7-11 71 0,-7 7 53 0,0-1 41 0,0-4 31 0,8-2 30 0,-3 1 29 0,2 1 28 0,0-6 29 0,-2 6 26 0,-5-1 24 0,0 2-101 0,0-2-175 0,7 0-110 0,-7 5-77 0,0 1-41 0,9 0-22 0,-9 3-5 0,0-3 0 0,0 3 0 0,0 0-4 0,5 2-3 0,-5-1-10 15,0 1-4-15,0 4-8 0,0 0-8 0,0-5-4 0,0 5-8 0,0 0-8 0,0 0-8 16,0 0-6-16,0 0-6 0,-5 0-6 0,5 5-6 0,-9-1-3 0,9 1-4 15,-7-1-3-15,2 8-1 0,-2-9 0 0,0 12 2 0,-6-5 0 0,6 5 6 16,-5 0 4-16,5 0 2 0,-6 3 4 0,8-3 0 0,-9 6-1 0,7-2 0 0,-7-1 2 16,9 7-2-16,-8-5-1 0,8 5 0 0,-4-6 0 0,-3 5 1 0,4 0 0 15,3 0 0-15,-9 1-2 0,9-1 2 0,-2 1 0 0,1-1-3 0,6 2-4 0,-8-3-4 16,2 7-9-16,-1-6-13 0,7 1-15 0,0-1-18 0,-5 1-19 0,5-1-22 16,0-3-22-16,5 3-26 0,-5-6-27 0,7 3-30 0,-1-7-34 0,2 6-43 0,-2-5-45 15,1 0-63-15,6-2-68 0,-2-4-32 0,2 3-19 0,3-3 13 0,2-3 22 0,1-2 33 16,2 1 37-16,-3-5 40 0,1 0 41 0,1-5 46 0,-1 1 44 0,-3-2 53 0,2-3 55 15,1-3 63-15,-1-2 69 0</inkml:trace>
  <inkml:trace contextRef="#ctx0" brushRef="#br0" timeOffset="127872.78">32603 16551 0 0,'0'-15'19'0,"0"6"146"0,0-3 98 0,0 3 72 0,0-5 54 0,0 4 43 0,0-6 33 16,0 1 35-16,5-3 33 0,3 2 32 0,-8 2 32 0,0 0 27 0,-8 0 23 0,8-2-105 16,-5 7-183-16,5-2-118 0,-7-2-86 0,7 7-45 0,-7-4-25 0,7 5-14 0,-5-4-11 15,5 3-8-15,-8 2-12 0,8-1-15 0,-5 5-13 0,5-4-11 0,-8 4-10 0,8 0-2 16,-6 0-3-16,1 0-1 0,-2 4 0 0,-2 1-2 0,4-1 0 0,-2 2-1 15,-4 3 1-15,3 6 2 0,-5-4-2 0,7 2 5 0,-7 2 5 0,-2 1 3 16,4 2 5-16,5 2 2 0,-9 0 1 0,2-2 1 0,7 9 2 0,-6-9 5 0,-2 6-1 16,7 1 0-16,-4-6 3 0,-5 7-1 0,11-7-3 0,-1-1 1 0,-6 3 1 15,3-2-5-15,4 2-1 0,-2-6-3 16,1-2-2-16,1 1-1 0,5 2-1 0,-9-1-2 0,9-6-3 0,-7 0-3 0,7 1 0 0,0 1 2 0,7-7 1 0,-7 7 2 16,9-7-1-16,-9 0 2 0,5 1 3 0,1-5 1 0,6 6 1 0,-3-6 1 0,3 0 3 15,-1-6 0-15,5 6 5 0,-5-5 2 0,10 1 2 16,-9 0 1-16,7-1 1 0,-4-5-2 0,2-1 4 0,4-4-3 0,-8 6 0 0,8-5-2 0,-3-7 5 0,-4 7-2 15,4-5 0-15,-5-6 1 0,0 7 2 0,6-9-1 0,-4 3-4 0,-1-4-1 0,-4 4 2 16,3-7-5-16,-5 3 2 0,5 2-2 0,1-2 1 0,-9-2-1 0,2 2 1 16,4 2-2-16,-2-2 3 0,-2-2 1 0,-2 6 0 0,3-1 4 0,-3 1 4 0,-5-1 2 15,6 1-1-15,-6-1-1 0,8 5-4 0,-8 1-2 0,5 0 0 0,-5 4 1 16,0 0 2-16,0 0-1 0,0 6 1 0,7-1-6 0,-7 1-4 0,0 4-8 0,0 1-8 16,0 4-6-16,0-6-8 0,0 6-2 0,0 0-5 0,0 0-2 0,0 0 1 0,-7 0-6 15,2 6-6-15,5-2 1 0,-8 1 3 0,8 4 2 0,-6 1-2 0,1-1 2 0,5 6 7 16,-8 0 8-16,3 0 5 0,5 4 6 0,-7 0 2 0,-2 1 6 0,9 1 4 15,-5-2 3-15,-1 5 2 0,6-5-3 0,-7 5-6 0,2-3-1 0,-3 3 1 16,2-5 1-16,6 0 1 0,-7 7 1 0,1-7-4 0,-2 0 4 0,3 7 3 0,-3-7 0 16,-2 5-2-16,1-4 0 0,4 3 0 0,-2-2-2 0,-1 3-1 0,3-5 0 0,-2 5 1 15,7-4-3-15,-7 0-6 0,2-2-7 0,5 3-7 0,-8 0-11 0,8-8-10 16,0 1-6-16,0 2-11 0,0-1-5 0,8-2-7 0,-8-2-3 0,5-2-5 0,2 1-1 0,0-4-3 16,6 3-1-16,-6-5-1 15,7 1 5-15,-4-5 3 0,3 6 7 0,1-6 6 0,-1 0 12 0,0 0 6 0,5 0 12 0,-2-6 11 0,2 6 11 0,-4-5 7 16,5-3 9-16,1 3 7 0,-6-5 8 0,4-1 11 0,3 1 9 0,-11-4 7 0,11 0 5 15,-8-1 5-15,1 0 6 0,4-3 6 0,-4-3 1 0,-2 0 0 0,2 3-2 0,-1-2 0 16,-8-4-1-16,11 0 1 0,-11 3-1 0,1-3 1 0,1 0 1 16,-1 5-4-16,2-2-3 0,-1 3 0 0,-2-1-5 15,-5 3-1-15,6-4-1 0,-6 11 0 0,0 0 1 0,0-7-6 0,0 11-4 0,6-5-10 0,-6 5-9 0,0 5-13 0,-6-4-8 16,6 4-5-16,0 0-8 0,0 0-6 0,-6 4-6 0,6-4-3 0,-5 5-9 0,-2 1-4 0,-7 3-2 16,7-3 1-16,-4 4 5 0,3 4 3 0,-5-4 7 0,0 4 7 0,-1 2 5 15,2-3 2-15,-2 2 5 0,1 0 2 0,1 0 2 0,0-2 2 0,-3 2 0 0,10 0-1 16,-9 0 0-16,9-6-1 0,-3 6-1 0,-5 1 0 0,7-7-4 0,-1 6-6 0,2-6-3 15,5 0-1-15,-9 3-6 0,4-8-3 0,5 7-7 0,0-7-5 0,0-1-2 0,0 3 1 16,0-1 2-16,0-1 3 0,0 2 0 0,5-6 2 0,-5 0 3 0,9 6 2 0,-4-6 6 16,2 0 3-16,-1 0 6 0,7 0 3 0,-5 0 10 0,2 0 6 0,4 0 4 15,1-6 1-15,-3 6 4 0,0-6-1 0,1 6 7 0,-5-4 5 0,3-1 3 16,4-4 6-16,-2 5 1 0,-7-2 1 0,7-3 1 0,-5-3-1 0,3 3 0 0,-4 0-2 0,-1-1-1 16,2-4-4-16,-1-2-1 15,-2 7-3-15,7-6-3 0,-5 0-2 0,-7 5-5 0,8 1-1 0,-3-6-2 0,2 6 4 16,-7 4-1-16,7 1 2 0,-7-2-4 0,0 0-4 0,5 2-7 0,-5 4-7 0,0 0-5 0,0 0-5 0,0 0 0 0,0 0-6 0,-5 4-2 15,5 2-4-15,0 0-4 0,-7-2-3 0,7 6-5 0,-7-2 2 0,2 7 0 0,-3-3 4 16,8 2 2-16,-7-1 10 0,1 8 0 0,0-6 3 0,6-2 0 0,-5 2 3 16,-2 0 3-16,7 0 3 0,0-2 0 0,-8-2-4 15,8-1 1-15,0 5 0 0,0-9 2 0,0 3-2 0,0-5 3 0,0 5 2 0,0-4 5 0,8-5 2 0,-8 6-2 16,7-2-1-16,-7-4 2 0,5 6 2 0,1-6 1 0,0 0 4 16,1 0 3-16,-7-6 1 0,8 6 4 0,4-4-1 0,-5 4 1 0,-2-6 1 0,3 1 1 15,-1 1 6-15,-1-1-2 0,0-5 2 0,1 7 0 0,6-9-4 0,-5 3 0 0,-3-6 8 0,1 6-2 16,1-6-1-16,-2-1-1 0,4 2-2 0,-4 0 0 0,2-6 4 0,-1 1-2 0,-6-5-1 15,5 3 0-15,4-2-3 0,-2 3-1 0,-7-4-1 0,5-1-1 0,-5-5-5 16,7 5 2-16,-7 1 0 16,0-3 4-16,0 0 3 0,7 5-1 0,-7-5-3 0,0 5-1 0,0-5 0 0,0 13 1 0,0-6 1 0,0 6-2 0,0-1 1 0,0 6-8 0,0-1-6 15,0 6-10-15,0-1-9 0,0 5-9 0,0 0-2 0,0 0-2 0,0 0-2 0,-7 5-2 32,7-1-5-32,-7 2-4 0,7 3 2 0,-5 0 2 0,-2 6 5 0,7 1 3 0,-9 2 6 15,4 3 4-15,-1 3 10 0,-1-5 0 0,2 6 2 0,5-1 1 0,-9 0 2 0,9 0 1 16,-5 0-1-16,5-3 1 0,-7 7-2 0,7-3-6 0,0-1-11 0,0-3-7 15,0 3-9-15,0 1-10 0,0-1-9 0,0 1-12 0,7-7-12 0,-7 2-22 16,0 0-25-16,0-2-21 0,5-3-19 0,-5 6-27 0,0-6-27 0,0-6-24 0,0 6-22 16,9-5-33-16,-9-1-41 0,0-3-39 0,5-2-41 0,-5 1-38 0,0-5-34 0,0 4 3 15,0-4 24-15,0 0 29 0,0 0 34 0,7-4 39 0,-7-1 41 0,0 1 42 0,0-2 40 0,6 2 49 16,-6-7 52-16,0 1 49 0,0 1 67 0</inkml:trace>
  <inkml:trace contextRef="#ctx0" brushRef="#br0" timeOffset="128363.84">33190 16590 0 0,'0'-5'1'0,"0"-5"113"0,-9 4 80 0,9-3 59 0,-5 0 47 0,5-1 41 0,-7 5 39 0,7-11 35 0,-6 7 38 0,6-2 36 0,0 3 38 0,-5 3 32 0,5-4 35 0,0-3-71 0,-8 8-127 0,8-1-82 0,0-1-51 0,0 3-32 0,0-3-20 0,0 6-18 0,0-4-15 0,0-1-19 0,0 5-17 0,0-4-20 0,0-2-25 0,0 6-21 0,0-6-19 16,8 2-17-16,-8 4-17 0,5-5-16 0,-5 0-14 0,6 5-11 0,-6-4-7 0,7 4-3 15,-2-6-4-15,4 6-7 0,3-4-8 0,-6 4-10 0,8 0-6 0,-7 0-6 16,5 0-11-16,-5 0-9 0,6 0-13 0,-1 0-10 0,2 0-11 0,-1 0-12 0,0 0-15 16,-2 0-16-16,5 0-11 0,-3-5-10 0,-3 5-3 0,4 0-1 0,1-4 3 0,-10 4 9 15,9-5 10-15,-9 5 15 0,8 0 16 0,-5-7 20 0,-2 7 23 0,1-3 27 16,-2 3 29-16,4-6 30 0,-4 1 31 0,-5 5 27 0,5-4 29 0,-5-2 25 0,8 1 23 0,-8 5 18 15,0-4 16-15,0 4 13 0,0-4 12 0,0-1 5 0,0 5 1 0,0-6 0 0,0 3-5 16,0 3-10-16,-8-7-11 0,8 7-13 0,0 0-14 0,0-5-15 0,-5 5-15 0,5 0-15 16,0-4-12-16,-5 4-14 0,5 0-13 0,-9 0-11 0,4 0-7 0,-2 0-12 0,7 4-7 15,-6-4-7-15,-2 5-5 0,2 2-3 0,-1-4 0 0,-5 3-2 0,5-1-3 0,2 3-1 16,-3 3-1-16,1-2 0 0,2 0 1 0,-4 3 0 0,4-3-2 0,0 1-2 0,5-1 3 16,-8 0-1-16,3 3 0 0,5-3-1 0,-8 1 2 0,8-1 1 0,0-4 2 0,-8 5-1 15,8-4 1-15,0-2-3 0,0 1 0 0,0 0 0 0,0-1-1 0,0 0 0 0,0 2-5 16,0-1-2-16,0-1-7 0,8 1-2 0,-8-5-3 0,0 7-4 15,0-4-4-15,8-3-1 0,-8 6 0 0,0-6-2 0,5 5 1 0,-5-5 1 0,0 4 2 0,8-4 5 16,-8 0 10-16,0 0 4 0,5 6 8 0,-5-6 6 0,5 0 6 0,-5 0 4 0,9 0 5 16,-9-6 6-16,5 6 3 0,-5 0 2 0,7-4 5 0,-7 4 0 0,8 0 5 0,-3-5-3 15,-5 5-1-15,7-6 0 0,-7 6 0 0,7 0-2 16,-7-3 4-16,5 3-4 0,-5 0 0 0,0 0-4 0,7-7-4 0,-7 7-4 0,0 0-4 0,0 0-6 0,0 0-9 0,0 0-6 16,0 0-3-16,0 7-4 0,0-7-2 0,0 3-6 0,0 3 0 0,0-1-4 0,0-1 1 15,0 5-1-15,0-3-4 0,0 3-3 0,-7 1-6 0,7 1-6 0,-5 2-5 0,-2-3-14 16,7 4-14-16,-7-2-13 0,7 3-14 0,-5-8-14 0,5 8-16 0,-8-3-19 15,8-3-23-15,-7-3-17 0,7 3-18 0,0 0-16 0,0-5-17 0,-5 1-22 0,5 1-25 0,0-2-27 16,0-4-24-16,0 6-31 0,0-6-27 0,0 0-14 0,0 0-8 0,0 0 17 0,0 0 26 16,0 0 30-16,0 0 34 0,0-10 33 0,0 4 35 0,0-3 41 0,0 4 41 0,0-5 43 15,0 1 42-15</inkml:trace>
  <inkml:trace contextRef="#ctx0" brushRef="#br0" timeOffset="128537.12">33416 16429 0 0,'7'-16'1'0,"-7"2"112"0,0-1 83 0,6-1 60 0,-6-2 48 0,0 3 43 0,8 0 34 0,-8-4 39 0,6 4 34 0,1 1 40 0,-7-2 35 0,5 7 38 0,-5-6 35 0,0 6-70 0,9-1-131 0,-9 1-82 0,0 3-60 0,0 0-37 15,0 6-29-15,0 0-20 0,0-3-20 0,0 3-21 0,0 0-27 0,0 0-23 0,0 0-21 16,0 0-17-16,0 3-13 0,0 9-11 0,0-9-6 0,0 9-9 0,0-3-6 0,0 4-3 16,0 2 0-16,0 1 2 0,0 2 3 0,0 2 4 0,0 1 5 0,-9 2-6 0,9-2-9 0,-5 3-15 15,-2 0-19-15,1 1-21 0,-2 5-28 0,2-8-25 0,-1 8-25 0,-5-6-29 16,5 1-33-16,-6 5-30 0,1-6-33 0,-2 1-43 0,1-7-50 0,0 9-52 0,0-9-51 16,-1 1-36-16,1-4-28 0,-6 0 6 0,7 0 27 0,-8 0 33 0,1-11 38 0,-1 7 42 15,-1-7 46-15,3 0 42 0,-8-4 44 0,7 0 54 0,-8-4 53 0,-6 0 56 16,7-1 69-16</inkml:trace>
  <inkml:trace contextRef="#ctx0" brushRef="#br0" timeOffset="129978.21">27107 16858 0 0,'0'-6'1'0,"0"6"108"0,0-3 69 0,0 3 49 0,0 0 38 0,-8-6 36 0,8 6 35 0,0-6 35 0,0 6 33 0,-7 0 31 0,7 0 33 15,0-3 30-15,0 3 32 0,0-6-72 0,0 6-126 0,-5 0-65 0,5 0-37 0,0 0-16 0,0 0-11 0,0 0-10 0,0 0-13 16,0 0-14-16,0 0-13 0,0 0-15 0,0 0-14 0,0 0-15 0,0 0-15 0,0 0-17 16,0 0-14-16,0 0-12 0,0 0-12 0,0 0-9 0,0 0-7 0,0 0-5 15,5 0-6-15,-5 6-5 0,0 3-5 0,0 0-3 0,7 3-2 0,-7-3 1 16,0 4 0-16,8 8 2 0,-8-6 2 0,0 4 0 0,5 1 0 0,-5 3-1 0,0-3-4 15,0 5-2-15,0-1-6 0,0 1-6 0,0-1-3 0,7 1-6 0,-7-7-6 0,0 9-3 16,0-5-7-16,0 4-2 0,0-7-5 0,0 5-3 16,0 1-2-16,0-7-5 0,0 9-1 0,7-9-2 0,-7 1 1 0,0 5 3 0,0-9 4 0,5 6 3 15,-5-8 5-15,0 2 6 0,0 0 3 0,0-6 5 0,0 1 8 16,0-4 6-16,0-1 11 0,0-5 13 0,0 4 14 0,0-4 8 0,0 0 9 0,0 0 3 16,0 0 2-16,0 0 3 0,0-4-2 0,0-1-1 0,-5-5 0 0,5 4 0 15,0-8-3-15,-7 4-5 0,7 1-5 0,-7-6-10 0,7 5-9 0,-5-5-7 0,5 0-5 16,-8 3-2-16,1-4-1 0,7-4-1 0,-5 7-2 0,5-3 3 0,-9-4 1 0,9 7 2 15,-5-8 4-15,5 6 1 0,0-3 1 0,0-3 0 0,0 6-1 0,0-4 0 16,0 0-2-16,0-1-1 0,0 7-1 0,5-8 0 0,4 2-3 0,-9-2-1 16,5 6-2-16,2-3-6 0,1 2-4 0,-3-2-4 0,2 3-2 0,0 0-4 15,-2 5 1-15,10-4 0 0,-9 4 0 0,0 1 2 16,-1 0 1-16,2 3 1 0,1 0 3 0,-2 3 1 0,1-3 3 0,-7 6 0 0,6-6 1 0,-1 6 3 16,-5-4-1-16,8 4 2 15,0 0 0-15,-8 0 2 0,0 0-2 0,5 0 0 0,-5 0 0 0,0 0 2 0,0 0-3 0,6 0 1 0,-6 0-1 0,0 0 1 0,0 0 0 16,7 4 2-16,-7-4 2 0,0 0 1 0,0 6 3 0,0-6 4 0,0 6 3 15,6-6 3-15,-6 3 2 0,0 3 3 0,0 0 2 0,0-3 2 0,0 7 2 0,0-5 0 16,0 5 1-16,-6-1 0 0,6 2-2 16,0-1 2-16,0-1-2 0,-7 6 0 0,1-6-5 0,6 7 1 0,-5-7-2 0,-3 6-5 15,0 0 1-15,3-6-3 0,-1 6-3 0,-1-2-3 0,1-2-4 0,-2 5-6 0,8-3-7 0,-7-4-8 0,2 2-8 16,-1-2-9-16,0 1-10 0,-1 1-9 0,7-3-13 0,-8-3-11 0,3 5-15 16,5-5-15-16,-7 1-15 0,0-3-12 0,7 4-13 0,-5-2-10 15,5-1-9-15,-8-4-11 0,8 0-15 0,-7 5-22 0,7-5-31 0,0 0-25 0,0 0-25 0,0 0-30 16,0 0-33-16,0 0-11 0,0 0 2 0,0 0 14 0,7-5 23 0,1 1 25 15,-3 4 27-15,2-5 31 16,0-2 31-16,-2 4 40 0,3-3 42 0,5-3 40 0,-7 3 40 0</inkml:trace>
  <inkml:trace contextRef="#ctx0" brushRef="#br0" timeOffset="130230.14">27568 16858 0 0,'5'6'6'0,"4"-6"121"0,-9 0 81 0,5 0 59 0,-5 0 48 0,7 0 42 0,-7-6 40 0,0 6 38 0,8-6 36 0,-8 3 34 0,0-3 33 0,5 0 34 0,-5 3 35 0,0 3-78 0,0-6-143 0,0 6-81 0,0 0-53 0,0 0-31 16,0 0-18-16,0 0-20 0,0 0-17 0,0 0-16 0,0 0-17 0,0 0-19 16,0 0-16-16,0 0-16 0,0 0-13 0,0 0-15 0,0 9-12 0,0-3-10 0,0 3-6 15,0 3-9-15,0-3-6 0,0 4-3 0,0-1-2 0,0 6 0 16,0-3-1-16,0 4 1 0,0 2 3 0,0-3-2 0,0 3-2 0,-5-2-1 0,5 5-2 16,0 1 0-16,0-1-2 0,-8 1-3 0,8-7-5 0,-7 9-6 0,7-5-7 15,-5 4-9 1,5-2-10-16,-9-5-9 0,4 6-15 0,5-7-12 0,-5 9-15 0,5-9-17 0,-8 1-20 0,3 2-29 0,5-6-23 0,-8 3-33 0,8-2-31 15,0-2-36-15,-6-4-40 0,6 4-65 0,0-4-77 0,-7-6-52 0,7 7-34 0,0-11-1 16,0 4 19-16,0-4 28 0,7 6 36 0,-7-6 41 0,0 0 43 0,6-6 50 0,2 2 48 16,-8-1 54-16,5-5 56 0,3 0 68 0,-3 0 83 0</inkml:trace>
  <inkml:trace contextRef="#ctx0" brushRef="#br0" timeOffset="130482.2">27934 17145 0 0,'0'15'27'0,"-8"0"142"16,8 0 78-16,-7-6 54 0,7-3 41 0,0 3 33 0,-6-9 31 0,6 0 26 15,6 6 27-15,-6-6 23 0,0 0 22 0,0 0 23 0,0 0 23 0,0 0-106 16,7-6-179-16,-7 6-87 0,0 0-35 0,0 0-16 0,0 0-4 0,0 0-3 0,8-5-3 16,-8 5-4-16,0 0-6 0,0 0-4 0,0 0-3 0,0-4-6 0,5 4-7 15,-5 0-12-15,7 0-12 0,0 0-12 0,-7-6-12 0,5 6-13 0,3 0-8 16,4-5-7-16,-5 5-6 0,5 0-4 0,2 0-4 0,-1-4-11 0,0 4-17 0,7 0-21 15,-9 0-24-15,10 0-29 0,-2 0-33 0,1 0-39 0,0 4-45 0,0-4-73 16,-1 0-82-16,-6 0-86 0,5 0-83 0,3 5-29 0,-8-5-2 0,1 0 20 0,-1 0 28 16,0 0 37-16,-2 0 42 0,-4 0 47 0,-7 0 51 0,9-5 56 0,-9 1 58 0,0 0 72 15,0-7 74-15</inkml:trace>
  <inkml:trace contextRef="#ctx0" brushRef="#br0" timeOffset="130656.33">28108 17327 0 0,'-6'28'43'0,"-7"-1"162"0,8-9 92 0,-2-3 68 0,-2 0 52 0,4-5 44 0,-1-1 37 15,6-4 28-15,-7-19 24 0,7 4 22 0,-5 4 17 0,5 6 20 0,0 0 21 0,0 0-129 16,5 0-214-16,2 0-114 0,-7 0-61 0,6 0-33 0,-6 0-17 0,5 0-11 16,11 6-9-16,-11-6-2 0,3 0 0 0,3 0 1 0,2 0 0 0,1 0-1 15,6 0-5-15,-1 0-17 0,1-6-22 0,-1 6-28 0,0-5-33 0,8 5-44 16,-2-4-44-16,1-2-60 0,1 3-67 0,-6-3-115 0,3 6-138 0,2-6-57 0,-5-3-16 16,-2 6 4-16,1-4 14 0,-1 2 27 0,-6 1 37 0,0-7 44 0,-2 2 49 0,-4 0 57 15,7-7 62-15,-7 1 69 0,-1 2 73 0</inkml:trace>
  <inkml:trace contextRef="#ctx0" brushRef="#br0" timeOffset="131476.84">28897 17205 0 0,'0'0'3'16,"0"-6"114"-16,-7 1 75 0,7 1 55 0,0 0 45 0,0-1 45 0,0-1 39 15,0 3 40-15,0-4 36 0,-6 2 36 0,6 1 34 0,0-1 30 0,0-1 30 0,0 2-79 16,0 4-140-16,0-5-82 0,0 1-50 0,6-1-34 0,-6 1-24 0,0-2-23 16,7 6-20-16,-7-6-21 0,7 2-18 0,-7 4-16 0,7-5-14 0,-2 5-12 15,3-6-12-15,-3 6-7 0,1 0-5 0,2 0-3 0,-3 0-3 0,2 0-2 16,7 0 0-16,-8 0-2 0,1 6-1 0,-2-1-2 0,3-1 0 0,5 2-2 15,-7 0-3-15,-1 3-2 0,3 0 1 0,0 1-3 0,-3-1 1 16,2 6-3-16,-1 0 1 0,0 0-4 0,-6 3-1 0,0-2-8 0,7 3-2 0,-7 1-11 0,-7 5-9 16,7-7-11-16,-6 3-9 0,0 3-12 0,-1-5-9 0,2 5-9 0,-3-3-5 0,-5-2-6 15,7 0 0-15,-1 1-1 0,-7-5 2 0,9 4 5 0,-8-4 6 0,7-6 8 16,-2 6 10-16,1-5 8 0,2-1 12 0,-3 2 13 0,8-1 13 0,0-7 12 16,-6 3 13-16,6 0 14 0,0-6 14 0,0 0 16 0,0 0 14 0,0 0 14 15,0 0 10-15,0 0 7 0,0 0 2 0,0 0 4 0,0 0 2 0,0-6-1 0,0 0-1 16,0 3-3-16,0-7-4 0,0-1-8 0,0 2-11 0,0-1-13 0,6 1-15 15,-6 0-11-15,0-7-14 0,8 2-5 0,-8-1-6 0,5-1-2 0,-5 2-2 16,7-5-3-16,1 4-1 0,-2-4-4 0,0 4-3 0,1-3-3 0,-2-3-3 16,9 2-1-16,-7 4-1 0,4-6-3 0,5 3 0 0,-4 2-2 0,-6 2-1 0,7-5-2 15,0 10-2-15,1-7 0 0,-1 7-2 0,-1-2 0 0,0 3 2 0,3-3-1 16,-2 8 2-16,-7 3-1 0,6-7-1 0,-3 7 0 0,-4 7 2 0,8-7-1 16,-8 3 4-16,4 3 1 0,-2 3 4 0,-7 0 1 0,5 1 2 0,1 1 2 15,-6 4-3-15,8-2 0 0,-8 7-4 0,0-4-1 0,0 3 1 0,0-1-3 0,0 3 0 16,0-2-1-16,0 2 0 0,0-3-2 0,0 1 0 0,0-4-2 0,0 5-2 15,0-6-1-15,0 0-3 0,0 2 1 0,0-1 3 0,0-1-2 0,0-4 2 0,0-1 1 16,0 1-5-16,0 1 0 0,0-7-5 0,0 5-4 0,0-4-4 0,0 1-2 16,0-6-2-16,0 4-1 0,0 2 2 15,0-6 0-15,-8 0-1 0,8 0-2 0,0 0-1 0,0 0 2 0,-6 0 0 0,6 0 5 16,-5 0 5-16,5-6 6 0,-7 2 5 0,7-2 8 0,-9 1 8 16,9 1 11-16,-5-1 7 0,5 1 10 0,0-7 10 0,-7 1 9 0,7 1 6 0,0-1 8 0,0-1 5 0,0 2 8 0,7 0 3 15,-7-7 5-15,0 2 3 0,5 0 2 0,-5 0-3 0,9-2-5 0,-2-2-7 16,-7 3-6-16,11-1-7 0,-3-4-7 0,-3 7-6 0,8-8-7 0,-6 6-8 0,5 2-4 15,3-2-6-15,-2 0-4 0,6 6-5 0,-6-6 0 0,0 11-2 0,6-8 3 16,-1 9 1-16,-2-3 2 0,2 6 3 0,-4 0 4 0,-2 0 2 0,7 6 4 16,-6-3 6-16,1 4 1 0,-1 2 0 0,-6-4-1 0,7 9 2 0,-9-4-3 15,0 6-2-15,3-3-2 0,-2 7-3 0,1 0-4 0,-7-6-2 0,8 10-3 0,-8-5-1 16,0 6-8-16,0-4-8 0,0 3-11 0,5-6-10 0,-5 7-11 0,0-5-13 0,0 5-10 16,0-6-11-16,-5 1-15 0,5-1-11 0,0-4-15 0,0 0-16 0,0-2-16 15,0 2-20-15,0-5-16 0,-8 4-17 0,8-4-12 0,0 1-10 0,0-7-17 16,-7 2-25-16,7-1-33 0,0-1-34 0,0-4-52 0,0 0-50 0,0 0-13 15,7 5 9-15,-7-5 21 16,8 0 29-16,-3-5 31 0,1 5 37 0,2-4 32 0,4-7 34 0,2 7 41 0,-1-7 42 0,0 1 48 0,0 1 56 0</inkml:trace>
  <inkml:trace contextRef="#ctx0" brushRef="#br0" timeOffset="132393.84">29940 17454 0 0,'5'-5'4'0,"2"-4"121"0,0-1 87 0,-7-1 64 0,0 1 53 0,5-5 48 0,-5 6 44 0,0-10 41 0,8-1 41 0,-3-5 37 0,3 7 32 0,-8 3 34 0,0 5 28 0,6 0-82 0,-6 0-145 0,0 0-95 0,0 6-69 0,0-1-42 0,0 5-30 0,0-4-26 0,0 4-24 0,0 0-25 15,0 0-24-15,-6-5-23 0,6 5-17 0,0 0-17 0,-8 5-8 0,3-5-11 0,-3 4-6 0,3 1-5 16,-2 5-5-16,-5-1-2 0,5 0-6 0,-1 3 0 0,-4 1-3 0,0 2 1 16,4 0-3-16,-5 4-2 0,0 1 2 0,8-1-2 15,-9 2-2-15,7-3-2 0,-4 1-4 0,3 6-4 0,0-5-5 0,3-1-6 0,-2 5-4 0,0-9-2 16,2 6-3-16,-3-3 1 0,8-2 2 0,-7-1 1 0,7-2 1 0,0-2 1 0,0 2 1 16,0-1 2-16,0-3 3 0,0-5 5 0,7 1 9 0,-7 4 6 0,0-3 7 15,8-6 7-15,-3 4 7 0,2 1 4 0,0-5 6 0,-2 0 6 0,3 0 0 0,0 0 8 16,-3-5 3-16,8 5 4 0,-8-4 6 0,9-2 0 0,-1-3 3 0,-8 4 2 15,11 1-2-15,-4-5 2 0,0-3 3 0,-4 3 4 0,4-1 4 0,2 1 6 16,-9-6 6 0,3 6 3-16,5-7 0 0,-7 2 2 0,1-1-3 0,-1 2 0 0,1-3 2 0,-1-4-2 0,1 5 2 0,-1-4-2 0,-1 0-1 0,4 5-4 0,-9-7-5 15,7 8-2 1,-2-8-6-16,-5 6-2 0,8 6-2 0,-8-1-1 0,5-4 1 0,-5 10-6 0,0-2-5 0,6 0-6 0,-6 6-8 0,0 0-6 0,0 0-3 0,0 0-4 16,0 0 2-16,0 6-2 0,-6 0-3 0,6 3-3 0,0 0-4 0,0 6 1 15,0 1-3-15,0-4 4 16,0 9 1-16,0-2 4 0,0 1 6 0,-5-1 4 0,5 0 3 0,0 2-2 0,5-3-1 0,-5 3 0 0,0-2-1 0,0-5 1 15,6 5-2-15,-6-3 0 0,8-2-2 0,-8 1-2 0,5-5-3 0,-5 5-5 0,7-6-2 16,-1 0-4-16,2 1-3 0,-2 1-1 16,1-7 0-16,-2 7-1 0,4-7-1 15,1 1 2-15,-2-5 3 0,-1 0 1 0,7 0 4 0,-9 0 3 0,8 0 5 16,0-5 4-16,-7-4 6 0,7 3 3 0,0-4 4 0,0 1 0 0,1 0 5 0,-9-6-1 16,10 0 2-16,-3 0 0 0,0 0 0 0,-5-4-1 0,7-6 1 0,-1 7-1 15,-8-6 3-15,9 3 1 0,-7-9 1 0,-1 6 3 0,-1-4 1 0,11 3 5 16,-11-5 2-16,1 0 7 0,2 8 2 0,-8-8 2 0,5 5 10 0,3-5 2 15,-1 5 3-15,-7 1 5 0,0 0 4 0,5 5 3 0,-5-1 2 0,0 7 0 16,0-3-1-16,0 5-7 0,0 2-11 0,0 0-11 0,0 5-9 0,0-2-12 16,0 6-8-16,-5 6-7 0,-2-2-7 0,7 5-6 0,-8 0-7 0,3 2-5 0,-3 9-5 15,2-6-4-15,1 5-1 0,-3 7 3 0,0-3 4 0,3 7 7 0,-8-1 5 16,8 0 5-16,-4 7 3 0,4-8 2 0,-2 5 1 0,1 3 1 0,1-8-1 16,5 6 0-16,-9-4-1 0,2 0-2 0,7-6-3 0,0 1-5 0,0-1-5 0,0-5-7 15,0 2-7-15,0-3-11 0,0-3-11 0,0 0-10 0,7 0-16 0,-7-2-18 16,9-3-16-16,-4 1-13 0,-5-2-15 0,0-3-8 0,6-2-7 0,1 1-7 15,-2-1 2-15,-5-4-2 0,9 6 3 0,-4-12 3 0,2 6 3 0,-1-4 11 16,7 4 11-16,-5-5 15 0,-3 1 16 0,9-8 14 0,-1 9 15 0,-1-8 11 0,2 1 13 16,-9 1 7-16,8 0 10 0,1-7 8 0,-2 7 7 0,2-6 9 0,-1 6 8 0,8-6 7 15,-10 0 12-15,2 0 8 0,2-4 13 0,-4 4 8 0,2-4 12 16,0 4 12-16,1-3 11 0,-9 2 13 0,10-4 13 0,-1 1 10 0,-4-1 13 0,-2 6 10 16,5-6 9-16,-7 5 7 0,8-4 2 0,-7 4 1 0,-2 0 1 0,2 6-3 15,-1-6-2-15,0 6-6 0,2 5-8 0,-8-8-9 0,7 8-10 0,-7-1-13 16,5-1-11-16,-5 6-12 0,0 0-13 0,0 0-13 0,0 0-11 0,0 0-13 15,0 0-10-15,0 0-7 0,-5 0-7 0,-2 6-10 0,7-1-4 0,-8 5-7 0,-4-4-6 16,5 3-7-16,-5 0-4 0,-2 1-5 0,1-1-6 16,-1 6 0-16,4-6-3 0,-11 3 1 0,8 1-2 0,-6-2-1 0,-2 2-1 15,10-2-1-15,-10 3 1 0,8 0 3 0,1-4 4 0,-8 5 4 0,8 0 1 0,3 0 6 16,-3-6 4-16,-2 6 4 0,9 0 3 0,-3-6-1 0,3 1 1 0,5 5 2 0,-7-9-1 16,7 3-1-16,-7 0 1 0,7 1 3 0,0-5-1 0,7-1 2 0,-7 8 2 0,0-9 0 15,7 3 2-15,-2-2 0 0,-5 1 4 0,8 4-1 0,-3-3 3 0,3-2-1 16,3 1 1-16,-4 1 1 0,2-2-1 0,-4 7 0 0,8-7 0 0,-8 1-2 15,4 5 1-15,-2-6-2 0,4 1-1 0,-4 1-2 0,-1 3-6 0,2-3-6 16,-1-2-6-16,-2 1-12 0,1 5-12 0,2-7-16 0,-3 3-17 0,3-1-22 0,-3-1-20 16,3 2-29-16,-2 0-23 0,-6-6-29 0,5 4-28 0,3 1-25 0,-8-1-27 15,7-4-44-15,-1 5-54 0,-6-5-62 0,8 0-67 0,-3 0-11 0,0 0 11 0,-5 0 27 16,8 0 31-16,-2 0 38 0,1-5 40 0,-1 5 43 0,1-4 40 0,0-1 44 0,0-5 44 16,-2 4 55-16,8 2 64 0</inkml:trace>
  <inkml:trace contextRef="#ctx0" brushRef="#br0" timeOffset="132789.29">30883 17629 84 0,'0'-9'198'0,"8"5"78"0,-8-2 63 0,-8-3 52 0,8 3 43 0,0-4 44 0,0 1 39 0,8 4 39 0,-8-5 30 0,0 1 31 0,-8 3 21 0,8-3-64 0,0 3-117 0,0 2-110 15,0 4-109-15,0 0-62 0,0-5-42 0,0 5-28 0,0 0-24 0,0 0-24 0,0 0-23 0,0 0-14 0,0 0-15 16,0 5-6-16,-5-5-3 0,5 4-3 0,0 2-2 0,0 0 0 0,0 3-4 16,0-5 2-16,0 7 0 0,0-2 2 0,0 0 4 0,0 1 4 0,0-1 3 0,0 3 2 15,0-3 0-15,5 6 1 0,-5-6 1 0,8 1-3 16,-3-1-2-16,-5 1-2 0,5 1-2 0,9-2-3 0,-7 0-6 0,1-3-4 0,4-2-4 0,0 7-3 15,2-7-5-15,-1 1-3 0,-1-1-3 0,2-4-2 0,4 0-2 0,-2 0-2 16,3 0-1-16,-6 0-1 0,6-4 1 0,1 4 0 0,-7-5 4 0,5 1 1 16,-4-7 6-16,-1 7 4 0,1-7 4 0,-2 1 6 0,1 1 2 0,-7 0 4 0,2-6 3 15,-3 0 4-15,2 0 4 0,-1 2 3 0,-6-2 5 0,6-1 1 0,-6-2 2 0,0-3 2 16,0 2 3-16,-6-1 0 0,6 5 6 0,-6-4 7 0,6 0 5 0,-7-1 6 16,2 5 1-16,-3-4 4 15,2 10 3-15,-1-7 0 0,1 7-1 0,1-2-3 0,-11 7-1 0,11-1-1 0,-8 1-3 0,8 4-4 0,-11 0-7 0,11 4-5 16,-9 1-8-16,1 5-6 0,1-1-2 0,5 6-4 0,-5 0-1 0,-1 4-3 15,-1 2 5-15,9-3 0 0,-11 2 3 0,11 5 2 0,-8-6 2 0,8 5 4 0,-4-3 0 16,2 3 0-16,2-5 0 0,5 5-3 0,-6-5 0 0,6 6-2 0,-7-5 0 16,7-1-3-16,0 1-3 0,7-1-7 0,-7 2-9 0,0-8-11 0,6 7-11 0,-1-4-13 15,2 2-18-15,2-3-18 0,-4 1-21 0,8-2-28 16,-8-4-27-16,11-1-37 0,-5 0-40 0,2 1-50 0,2 1-54 0,-3-7-94 0,8 1-108 0,-7-1-36 16,5 2-5-16,2-6 18 0,-8 0 25 0,9 0 36 0,-8-6 39 0,1 2 43 0,4-1 48 0,-4-4 51 15,-2-1 56-15,2-1 61 0,-9 2 67 0</inkml:trace>
  <inkml:trace contextRef="#ctx0" brushRef="#br0" timeOffset="133027.1">31378 17820 0 0,'-5'24'48'0,"-11"-5"166"0,11-4 99 0,-1 0 69 16,-7 0 49-16,5-6 35 0,3 1 28 0,-2-10 21 0,1-10 17 0,-7 1 19 0,13 4 16 0,-8 5 18 0,8 0 18 0,-5 5-137 16,5-5-219-16,-7 4-119 0,7-4-62 0,0 5-31 15,0-5-7-15,0 0 0 0,0 0 8 0,0 0 12 0,0 6 10 0,0-6 13 0,0 4 11 0,0-4 5 0,7 0 9 16,-7 6-2-16,5-6-3 0,3 0-6 0,-8 0-6 0,7 0-6 0,-1 0-6 15,7 0-4-15,-8-6-6 16,9 6-12-16,-1-4-13 0,0-2-19 0,0 1-25 0,5 1-24 0,3-1-27 0,-1 1-34 0,-1-6-35 0,1 5-43 0,6-1-40 16,-8-4-49-16,9 5-43 0,-1 1-84 0,-5-1-104 0,-3-5-66 0,8 5-45 0,-6-4-4 15,1 5 17-15,-3-8 30 16,3 3 37-16,-3 0 47 0,-5-6 49 0,7 5 53 0,-8-5 57 0,3 6 58 0,-3-6 60 16,-5 6 76-16,6-7 92 0</inkml:trace>
  <inkml:trace contextRef="#ctx0" brushRef="#br0" timeOffset="133500.71">31730 17571 17 0,'-12'5'159'0,"4"-5"102"0,-5 4 76 0,2-4 57 0,4 0 41 0,-7 0 38 0,7-4 33 0,1 4 31 0,1-9 27 0,5 3 26 0,0-3 24 31,-9 0-27-31,9 3-58 0,9-4-120 0,-9 5-163 0,0-4-84 0,5 3-48 0,-5 2-19 16,6-1-10-16,-6-1-4 0,7 2-9 0,-7-2-6 0,5 6-5 0,-5-4-3 0,9 4-3 16,-9 0-4-16,7 0-3 0,-7 4-6 0,5 2-4 0,-5-2-6 0,6 2-8 15,-6 3-2-15,5 0-5 0,-5 2-3 0,8 5-1 0,-8-7-2 0,8 10-4 16,-8-5-1-16,0 5-3 0,0-3-7 0,0 4-4 0,0 5-9 0,0-7-10 15,0 1-10-15,0 7-8 0,-8-3-10 0,8 3-9 0,0-4-5 0,-8 5-2 0,8-9-1 16,-5 6-3-16,5 1 2 0,-6-6-1 0,6 2 5 0,0-3 5 0,0 2 8 16,-5-4 6-16,5-3 9 0,0 2 7 0,5-6 6 0,-5 7 10 0,0-7 4 15,0 0 5-15,0 2 3 0,0-7 4 0,6 1 4 0,-6 2 4 0,0-4 6 0,0-3 6 0,0 0 6 16,0 0 5-16,5 0 4 0,-5 0 9 0,8-3 3 0,-8 3 3 0,0-7 5 16,8 2 1-16,-8 1 3 0,0-7 0 0,0 2 0 0,5 5-3 0,-5-5-3 0,0-3-2 15,0 3-3-15,0-6-4 0,0 6-3 0,0-7-5 0,-5 2-5 0,5 0-3 16,0 0-6-16,0-7-2 0,0 8-3 0,0-8-5 0,0 2-3 0,0 4-1 15,0-9-5-15,0 3-1 0,5 3-3 0,-5-1-1 0,0-2-1 0,0-3-2 0,0 5 0 16,0-1 1-16,0 1 1 0,0 0-2 0,7-1 0 0,-7 1-2 0,0-2-2 16,6 2 2-16,-6 1-2 0,0 2-2 0,6-4 0 0,-6 5-1 0,7 1 0 15,-7 0 1-15,8 4-3 0,-8-4-3 0,5 4-3 0,-5-1-1 0,7 7-4 0,-7-5 3 16,7 3-1-16,-2 0-1 0,3 3 0 0,-1-3-1 0,-1 6-1 0,0-3 2 16,1 3-1-16,6 3-1 0,0-3 3 0,-7 6 2 0,6-3 2 0,2 3 3 15,-1 3 2-15,1 1 2 0,4 1 3 0,-5 2 1 0,0-2-2 0,1 3 2 0,-7 0 0 16,6 2-5-16,0 2-4 0,-7-3-5 0,-1-3-6 0,3 1-7 0,-8 2-8 15,0-1-8-15,0 2-8 0,0-7-13 0,-8 6-16 0,3 0-15 0,-8-6-16 0,7 7-18 16,-7-3-15-16,-1-2-17 0,2 2-9 0,-9-2-11 0,10 4-7 0,-10-2-6 16,8 2-9-16,-8 0-10 0,3-5-19 0,4 5-26 0,2-1-20 0,-7-4-26 0,6 0-33 15,-1 4-34-15,1-10-3 0,0 7 15 0,0-7 20 0,8 1 26 0,-3 2 24 0,0-7 26 16,8 0 30-16,0 0 31 0,0 0 39 0,0-7 40 0,0 2 43 0,0-4 60 0</inkml:trace>
  <inkml:trace contextRef="#ctx0" brushRef="#br0" timeOffset="133738.57">32102 17430 22 0,'6'-11'157'0,"-1"7"94"0,8-5 73 0,-6 3 58 0,2-3 46 0,-4 0 40 0,8-3 40 0,-13 3 36 0,5-1 32 0,3 5 30 0,-2-4 29 0,1 5-29 0,-7-2-61 0,6 0-114 0,-6 6-146 0,0 0-86 0,0 0-56 0,0 0-30 0,0 0-25 0,0 0-14 16,0 0-18-16,0 0-11 0,0 6-9 0,0 4-7 0,0-1-4 0,-6 0-8 0,6 6-2 16,0 0-4-16,-7 6-6 0,7-3 3 0,-6 1 3 15,6 2 5-15,-8 3-2 0,3 1 2 0,5-1 0 0,-8 0-3 0,3-5-8 0,0 11-12 0,-4-6-11 16,2 1-15-16,2-1-13 0,-3 0-18 0,3 1-20 0,-1-1-23 0,-2-3-24 0,3 1-31 15,-2-1-30-15,1 3-36 0,6-5-35 0,-8-4-46 0,2 6-47 0,6-8-61 16,-7 2-60-16,7 0-43 0,0-6-26 0,0 1 6 0,0 0 23 0,0 1 34 0,7-6 36 16,-7-5 45-16,6 4 45 0,-6-4 49 0,8 0 49 0,-2-4 55 15,-6-1 56-15,7-2 61 0,-2 3 76 0</inkml:trace>
  <inkml:trace contextRef="#ctx0" brushRef="#br0" timeOffset="134291.29">32244 17820 0 0,'8'-10'18'0,"-3"-4"132"0,2 4 83 0,0-5 62 0,-2 6 49 0,2-6 46 15,2-4 43-15,-4 4 41 0,1 0 37 0,1-5 37 0,-7 7 34 0,5-8 30 16,4 6 27-16,-4 2-90 0,2-2-158 0,-7 5-91 0,0-5-55 0,6 6-33 0,-6-2-20 15,0 1-20-15,0 7-24 0,0-9-19 0,0 8-22 0,0-1-21 0,0 5-19 0,0-6-18 16,0 6-17-16,0 0-14 0,0 0-15 0,0 0-11 0,-6 6-8 0,-1-1-6 16,7-1-5-16,-5 2-3 0,-4 0 0 0,4 3 0 0,-8 0 2 0,8 1 1 0,-4-1 4 15,-3 6 0-15,5-6 1 0,-5 7 1 0,-3-2-1 0,10-4-1 0,-9 5-5 16,1 0-3-16,8-6 1 0,-9 6-5 0,7 0 0 0,-7 0-5 0,1-2-2 0,3 2-3 16,1 0-2-16,-3 0-1 0,4-2 0 0,-3-2-3 0,3 5-5 0,-4-3-1 15,6 2-3-15,-2-1 1 0,2-4-1 0,-1 5 3 0,7-5 1 0,-5-1 5 0,5 2 3 16,0-1 6-16,0-5 7 0,0-1 8 0,0 1 5 0,5-1 10 0,-5 2 7 15,7-2 10-15,-1-4 7 0,2 5 8 16,-2-5 4-16,1 0 7 0,6 0 5 0,-7 0 3 0,7 0 4 0,-1 0 1 0,-3 0 2 0,1 0-1 0,3 0-3 0,1-5-2 0,-1 5-1 16,0 0-3-16,7-4 1 0,-8 4-6 0,3 0-5 0,-3 0-3 0,-5-6-8 15,5 6-2-15,2 0-6 0,-1-4-3 16,-8 4-4-16,4 0-1 0,3 0-3 0,-6 0-1 0,-1 0-1 0,3 0-6 0,0 0-3 16,-3 0-6-16,1 0-2 0,-6 0-3 0,7 0 0 0,-7 0-3 0,6 0-1 0,2 0-3 15,-8 0 3-15,7 0 0 0,-7 0 2 0,5 0-1 0,-5-5 1 0,6 5 3 0,2 0 2 0,-8 0 5 0,5-4 0 0,3-1 7 16,-8-1 3-16,7 2 3 0,-1 4 0 0,0-11 2 0,-1 7 1 0,2-1 1 15,1-5-2-15,-2 1 3 0,1 3 1 0,-1-4 2 16,7 1 0-16,-5-2 4 0,-3 2 1 0,1-4 6 0,1 1 5 0,-2-3 5 0,4 6 7 0,-2-4 7 16,-2-2 5-16,9 0 6 0,-9 0 6 0,3 0 2 0,-3 0 6 15,2 2 1-15,-7-8 3 0,7 6 5 0,-2-4 1 0,3 1-1 0,-1 3-2 0,-7-6-2 0,5 2-1 0,4 4-2 0,-9-4-1 16,0-1 2-16,5 5-4 0,-5-4 2 0,5 4 2 0,-5 0-3 0,0 6 1 16,0-6-3-16,8 5-23 0,-8 7-38 15,0-3 0-15,0 0 0 0,0 6 0 0,0 0 0 0,0 0 0 0,0 0 0 0,-8 0 0 0,3 6 0 0,5 0 0 0,-5 3 0 0,-4 6 0 16,4-5 0-16,-2 8 0 0,-1-3 0 0,3 10 0 0,-2-7 0 0,-5 9 0 15,4-3 0-15,3 0 0 0,-9 1 0 0,9 3 0 0,-2-4 0 0,-2 0 0 16,4 7 0-16,-2-7 0 0,1 0 0 0,1 4 0 0,5-1 0 0,-8-5 0 0,8 5 0 16,-8-9 0-16,8 1 0 15,0 7 0-15,0-7-86 0,0-5-37 0,0 6-23 0,8-5-25 0,-8-1-27 16,0 2-24-16,0-7-28 0,0 0-26 0,8 1-22 0,-8-1-17 0,0-4-30 16,0 2-36-16,5-4-41 0,-5-3-43 0,0 0-35 0,0 0-20 0,0 0 10 0,0 0 26 15,6-3 37-15,-6-4 39 0,0 2 44 0,0-4 43 0,0-1 42 0,0 1 41 0,-6 0 50 0,6-7 51 0,0 5 54 0,-5-2 69 0</inkml:trace>
  <inkml:trace contextRef="#ctx0" brushRef="#br0" timeOffset="134463.26">32513 17863 0 0,'0'-4'46'0,"0"-11"104"0,-8 6 64 0,8 0 54 0,-8-3 43 0,3-3 45 0,-1 6 38 0,-1-4 39 0,1 1 40 0,-2-2 35 0,1 4 35 0,2-3 15 0,-1 2-2 0,0 1-68 0,-1 5-111 0,-1-5-61 0,8 1-38 0,-5 4-21 0,5 1-17 15,0-2-15-15,-8 3-19 0,8-3-18 0,0 6-24 0,0 0-20 0,0 0-20 0,0 0-21 16,8-6-18-16,-8 6-18 0,5 0-16 0,3 0-18 16,-1 0-14-16,5 6-23 0,0-6-24 0,-4 6-18 0,11-3-26 0,-6 3-23 15,6-2-30-15,2 1-37 0,-3 4-38 0,8-3-47 0,-7 3-49 0,1-3-100 0,7-2-117 0,-8 7-73 0,2-7-46 16,-3 1-5-16,3-1 18 0,-3-4 28 0,-4 6 37 0,5-6 44 0,-6-6 50 0,-1 2 58 15,2-1 58-15,-1-4 62 0,-6-1 68 0,7-1 84 16,-9-2 100-16</inkml:trace>
  <inkml:trace contextRef="#ctx0" brushRef="#br0" timeOffset="135158">28837 17971 0 0,'8'4'21'0,"-8"3"139"0,6-2 82 0,1-5 57 0,-7 0 39 0,6 0 31 0,-6-5 26 0,7-2 20 0,-1-2 20 0,1-6 19 0,-7 6 21 0,6 5 20 15,-6-7 23-15,7 7-100 0,-7-7-172 0,7 7-85 0,0-1-47 0,-7 1-18 0,5-2-4 0,-5 2 4 0,8-1 5 0,-8-1 6 0,0 3 4 0,5-4 3 0,-5 7 0 0,0-5-5 0,6 1-1 16,-6 4-10-16,0 0-8 0,0 0-9 0,0 0-7 0,0 0-9 0,0 0-6 16,0-5-10-16,0 5-5 0,-6 0-10 0,6 0-6 0,0-6-9 15,-5 6-5-15,-3 6-8 0,8-6-6 0,-5 0-5 0,-2 5-6 0,0-5-7 0,-6 4-2 16,6 1-4-16,1 2-4 0,-7 2 1 0,6 0-1 0,-7 1 0 0,9 4 4 0,-8 2 2 15,8-2 0-15,-4 5 6 0,-3-3 1 0,4 8 1 0,-4-6 4 0,5 7-1 16,2-5 0-16,-3 10 2 0,2-7 2 0,-1 3-6 0,1 2-4 0,6-3-6 16,-7 4-7-16,7-4-10 0,0 3-13 0,0-2-12 0,0-7-14 0,7 6-16 0,-7-7-13 15,6 3-18-15,1-6-17 0,-1 0-21 0,2 3-21 0,4-2-19 0,-6-7-16 16,8 6-33-16,-2-6-43 0,2 1-53 0,-1-1-60 0,0-3-33 0,0 0-15 0,0-3 6 16,6-3 22-16,-5 0 28 0,-2 0 29 0,1 0 36 0,6-3 35 0,-4-3 37 15,-3-4 37-15,8-1 49 0,-7 2 53 0</inkml:trace>
  <inkml:trace contextRef="#ctx0" brushRef="#br0" timeOffset="136245.4">29256 18249 1 0,'5'-3'114'0,"-5"-9"92"0,0 8 64 16,7-6 48-16,-7 6 34 0,0-11 34 0,0 5 29 0,0-5 31 0,0 6 30 0,0-6 29 15,7-3 28-15,-7 2-11 0,0 1-36 0,0 0-95 0,5 0-131 16,-5 0-71-16,0 6-37 0,0-4-16 0,8 1-1 0,-8 3-8 0,0 0-4 0,0 3-9 16,0-3-8-16,0 5-9 0,0-1-10 0,-8-2-10 0,8 3-12 0,0-1-10 0,-5 5-13 15,5-5-10-15,0 5-11 0,-7 0-8 0,0 0-8 0,7 5-7 0,-5-5-4 16,-3 5-6-16,3 6-2 0,-3-6-5 0,2 4-2 0,1 1-1 0,-2 4 0 0,-7 2 2 15,7-3 3-15,1 2 0 0,1 6 3 0,-11-7 3 0,11 5 1 0,-1 0-1 16,-1 2-1-16,1 3-3 0,-2-5-2 0,1 0-2 0,2 1-5 0,-2 1-3 16,2-3-2-16,5 1-2 0,-7-4-4 0,7 4-1 15,-8-4-3-15,8 0-2 0,0-6 0 0,-5 6 0 0,5-5 2 0,0-5-1 0,5 4 4 0,-5-3 4 0,0 0 5 16,8-2 8-16,-1 0 3 0,-7-4 8 0,5 5 5 0,2-5 4 0,-2 0 4 16,10-5 6-16,-9 5 2 0,7-4 6 0,-1 0 5 0,2-2 5 0,-1-3 3 0,1-2 2 15,-2 1 2-15,2 1 1 0,4-6 1 0,-4 6 0 0,-1-7 2 0,7-2 3 16,-9 3 4-16,-3-6 1 0,5 6 0 0,0-4-2 0,1-5-1 0,-9 5-2 15,8-2-3-15,-8-3-3 0,4 0-2 0,3 0-1 0,-4-1-2 0,-3 6-4 16,1-5-2-16,-6-1-2 0,8 1-3 0,-1-1-2 0,-7 5 0 0,5-4 0 0,-5 5-4 16,6-5 3-16,-6 3 0 0,0 2 1 15,0 1 1-15,0 2 3 0,0-4 0 0,8 11 1 0,-8-7-1 0,0 7-5 0,0 4-4 0,0 1-6 0,0-2-7 0,0 6-7 16,0 0-8-16,0 0-4 0,0 0-9 0,0 0-1 0,0 0-4 0,-8 0-2 16,8 6-3-16,0 3 0 0,0-3-1 15,0 9 2-15,0-6 2 0,-6 4 4 0,6 2 7 0,0 6 4 0,0-2 8 0,-5 2 4 16,5-3 4-16,0 6 1 0,0 1 1 0,-7-6 0 0,7 7-1 0,0-4 0 0,0 5-2 0,0-9-3 0,0 13-4 15,-8-13-5-15,8 6-5 0,0 1-8 0,0-1-7 0,0 1-5 0,-6-6-7 16,6 7-8-16,0-7-5 0,0-1-9 0,0 3-6 0,0-2-6 0,0 1-6 0,0-5-5 16,0-2-3-16,0 2-3 0,0-5 2 0,6 1 2 0,-6-2 6 0,8 1 5 15,-8-6 9-15,7 6 7 0,-2-6 7 0,1-4 10 0,-6 6 7 0,13-6 8 16,-5-6 12-16,-3 6 8 0,9 0 7 0,-1-4 8 0,0-6 6 0,-5 6 5 0,10 0 3 16,-5-8-2-16,0 3 4 0,1 0 1 0,-2-6 3 15,8 6 6-15,-8-6 8 0,9-1 4 0,-10-2 6 0,5 3 5 0,-5-6 2 0,1 6 6 0,4-4 5 0,-5-5 3 16,-5 5 3-16,9-2 1 0,-10-3 3 0,2 6-2 0,0-3-4 0,-2-2-3 15,-5 2-4-15,7 1-5 0,-7 2-5 0,0-2-2 0,8 0-2 0,-8 7-2 16,0-3-2-16,-8 2-1 0,8 4-3 0,0 1-4 0,0-2-3 0,-7 1-4 16,7 5-6-16,-5 1-7 0,5 4-9 0,-7 0-4 0,0 0-9 0,7 0-5 0,-5 4-5 15,-3 1-7-15,1 5-4 0,1 1-4 0,0-2-1 0,1 1-1 0,-2 4 1 16,-7 2 1-16,7-3 5 0,1 7 3 0,1-4 6 0,-4 2 4 0,2 1 4 16,2-4 2-16,-1 6 4 0,-1-3 1 0,1 3 1 0,-2-2 1 0,8-1 0 0,-5-2 1 15,-2 3-1-15,1 1-1 0,6-5-2 0,-8-2-3 0,8 8-4 0,-6-6-7 16,6 0-6-16,0-6-6 0,0 6-9 0,0-5-4 15,0 5-6-15,0-6-4 0,0-5-2 0,6 7-3 0,-6-7 4 0,8 1 2 0,-8 1 5 0,6-3 6 0,1 3 7 16,-2-6 9-16,-5 0 13 0,14 0 12 0,-7 0 18 0,-1 0 14 0,6 0 16 0,-3-6 13 16,2 3 12-1,-4-3 9-15,7 1 6 0,-7 1 3 0,-2-7 5 0,7 1 1 0,-5 1-1 0,1 0-1 0,-3-1-4 0,-5-5-6 16,7 6-8-16,-7-6-9 0,7 0-13 0,-7-6-8 0,5 8-9 0,-5-2-6 0,0-5-9 0,0 6-5 16,7-7-8-16,-7 7-5 0,0 1-3 0,0-2-4 0,0-1-5 0,8 7-4 15,-8 0-2-15,0-1-6 0,0 5-2 0,0-1-4 0,0 6-9 0,0 0-3 0,0 0-4 16,0 0-1-16,0 0 2 0,0 0 0 0,0 6 4 0,0-1 1 0,0 5 2 0,-8-1 4 15,8 7 1-15,0-2 1 0,0-1 7 0,0 2 2 16,-7 6 7-16,7-8 5 0,0 7 1 0,0-1 2 0,0-3 4 0,0-2-3 0,0 5 0 0,0-4-1 16,0-5 1-16,7 4 0 0,-7-4-1 0,0 1 1 0,8-1 2 0,-8-1-1 0,5 0 1 15,-5-3 2-15,7 3-1 0,0-3 5 0,-2-3-1 0,3 3 3 0,0-6 0 0,-3 6 5 16,1-6 1-16,1 0 3 0,7 0 0 0,-9-6 6 0,8 6 5 0,0-6 4 16,0 3 7-16,-6-3 5 0,5 1 5 0,3 1 5 0,-3-7 5 0,0 1 4 15,1 1 4-15,-5 0 2 16,5-7 4-16,0 2 2 0,-7 0 0 0,7-6-3 0,-8 5 0 0,4-4-5 0,3-6-6 0,-4 5-5 0,-3-5-6 0,1 7-5 15,2-6-4-15,-8-1-9 0,5 6-3 0,2-7-6 0,-7 2-6 0,6-1-2 0,2 1-2 16,-8-1-2-16,6 1-3 0,-6 0-1 16,7 0 2-16,-7 5 1 0,0-6 0 0,5 5 0 0,-5 7-1 0,9-3-2 0,-9 2-3 0,0 4-4 0,0 1-8 0,0 3-4 15,5 0-7-15,-5 6-5 16,0 0-4-16,0 0-1 0,0 0-1 0,-5 6-2 0,5 0 0 16,0 3-1-16,0 4-1 0,0-2 1 0,0 9 1 0,-9-2 3 0,9 2 1 15,0 5 6-15,-5-1 1 0,5 1 5 0,-7 4 3 0,7 0-1 0,0-5 2 16,-6 6-5-16,6 1-2 0,-8-3-7 0,8 2-7 0,0-6-10 0,0 6-6 15,-6-7-11-15,6 6-11 0,0-10-13 0,0 8-14 0,0-9-18 0,0 1-18 0,6-4-24 16,-6 6-24-16,0-12-25 0,0 6-23 0,0-6-29 0,0 0-34 0,8 3-44 16,-8-8-49-16,0 0-45 0,0-4-37 0,0 0-5 0,0 0 17 0,0 0 26 0,0 0 30 15,0 0 37-15,0 0 40 0,0-4 38 0,-8 0 40 0,2-2 46 0,6 0 48 0,-7-3 53 16,2 0 71-16</inkml:trace>
  <inkml:trace contextRef="#ctx0" brushRef="#br0" timeOffset="136405.43">29998 18279 0 0,'-7'-5'10'0,"1"-4"129"0,-2 5 82 0,8-8 59 0,-5 3 47 0,-3-1 43 0,3 0 42 0,5 0 39 0,0 1 41 0,-7-1 37 0,7 1 35 0,0-2 30 0,0 1 25 0,0 1-94 0,0 5-160 0,0-7-96 0,7 8-61 0,-7-9-36 0,5 8-22 0,3-1-22 0,-8 1-21 0,13-2-22 0,-13 2-21 0,13-1-18 0,-7-1-20 0,1 3-8 0,6-4-9 16,-2 7-6-16,5-5-4 0,-3 5-4 0,-2 0-2 0,2 0-7 0,8 0-6 15,-8 0-13-15,6 0-17 0,-6 0-21 0,8 5-22 0,-3-5-33 0,1 7-33 16,2-7-43-16,-3 0-46 0,-4 3-98 0,6-3-122 0,-1 6-62 0,-7-6-37 0,2 5-1 16,-1-5 13-16,1 0 26 0,-2 4 35 0,-6-4 38 0,7-4 43 0,-5 4 50 0,-8-5 53 15,5-1 58-15,1 3 62 0,-6-4 85 0,0 2 97 0</inkml:trace>
  <inkml:trace contextRef="#ctx0" brushRef="#br0" timeOffset="136784.96">30428 18143 70 0,'0'5'196'0,"0"-1"85"0,-8-4 64 0,8 0 48 0,0 0 34 15,0 0 31-15,15 0 27 0,-10-9 25 0,2 3 21 0,-7-4 23 0,7 5 17 16,-7-4-58-16,0-1-103 0,5 1-115 0,-5 3-120 0,0-4-66 0,8 1-36 0,-8 4-16 16,0-5-5-16,0 5-3 0,0-4-3 0,0 5-5 0,0-2-4 0,-8 0-6 15,8 2-3-15,-5 4-7 0,5-5-10 0,-7 5-7 0,0 0-11 0,2 0-4 16,-10 0-6-16,10 0-3 0,-3 5-4 0,-3-1-2 0,-5 2-1 0,11 4-3 0,-8-5-2 15,-1 4 1-15,2 1 2 0,6-1-1 0,-8 6 2 0,2 0 2 0,5 0 0 16,-5 1 0-16,4-2 1 0,1-1-2 0,2 8-3 0,-1-2-2 0,-2-4 2 0,3 3-2 16,-3-3 0-16,8 1 2 0,-5 2-2 0,5-6 1 0,0 2 1 0,0-4-1 15,0 3 2-15,0-2 3 0,0-7 3 0,0 7 5 0,5-7 4 0,3 2 7 16,-8-3 7-16,5 3 8 0,3-6 9 0,-2 0 10 0,-1 4 8 0,2-4 9 16,1-4 9-16,4 4 8 0,-5 0 7 0,5-6 4 0,-3 3 4 0,2 3 3 0,-4-6 2 15,7-3-1-15,-2 3-1 0,-6 2 0 0,7-7-3 0,-5 7-4 0,3-5-4 16,-3-1-4-16,-3-1-7 0,10 2-5 0,-10-1-4 0,2-1-4 0,0 4-6 15,6-5-5-15,-8 3-4 0,3-1-7 0,-2 0-3 0,-1 0-8 0,2 6-3 0,2-5-4 16,-4 3-6-16,2 0-3 0,-1 6-4 0,-6-3-2 0,5 3-6 0,-5 0 1 16,9 0 1-16,-9 3-2 0,0 3 2 0,0 0-4 0,0-2-2 0,0 1-9 15,0 5-6-15,0-1-11 0,0 0-16 0,0 6-16 0,0-3-16 0,0 1-20 0,-9-4-20 16,9 6-23-16,0 0-25 0,-5-5-27 0,5 4-26 0,-6 2-43 0,6-7-46 0,0 0-74 16,-7 6-83-16,7-5-30 0,0 1-4 0,0-2 18 15,0-3 28-15,0-2 31 0,0-4 37 0,0 0 38 0,0 9 41 0,0-9 41 0,0 0 44 0,0 0 56 16,0 0 57-16</inkml:trace>
  <inkml:trace contextRef="#ctx0" brushRef="#br0" timeOffset="136974.71">30656 18401 0 0,'0'9'40'0,"6"-3"164"0,-6 4 100 0,0-6 73 0,8 1 56 0,-8-5 48 0,0 0 42 0,0 0 35 16,0-5 31-16,0 5 26 0,5-4 20 0,-5 4 22 0,0-4 17 0,0 4-134 0,0 0-220 16,0 0-132-16,5 0-81 0,-5 0-42 0,0 0-26 0,8 4-17 0,-8-4-20 15,0 0-13-15,0 4-11 0,0-4-9 0,0 5-10 0,0 0-11 0,-8-1-15 0,8 8-16 16,0-9-22-16,-5 3-21 0,0 0-27 0,-3-2-31 0,2 1-32 0,-1 4-37 15,-6-5-39-15,7 2-68 0,-2 3-77 0,-5-3-55 0,8 0-38 0,-3-3-4 0,2 3 16 16,1-2 30-16,-2 1 35 0,7-1 39 0,0-4 42 0,0 0 46 0,0 0 47 0,0 0 53 16,0 0 52-16,0 0 66 0,0-4 82 0</inkml:trace>
  <inkml:trace contextRef="#ctx0" brushRef="#br0" timeOffset="137259.37">30968 18295 85 0,'13'-12'203'0,"-8"8"84"0,2-7 64 0,2 4 50 0,-4-5 39 0,2 3 39 0,12-6 34 0,-6 0 32 0,1 6 30 0,-9-7 26 0,3 2 27 16,-8 1-64-16,7 3-112 0,-7-4-114 0,5 2-117 0,-5 3-67 0,7 5-37 0,-7-6-25 16,0-1-11-16,0 8-13 0,0-4-11 0,0 2-11 15,0 1-9-15,0 4-9 0,0-5-8 0,0 5-11 0,0 0-10 0,0 0-7 0,-7 0-6 0,7 0-3 0,-5 5 0 16,-2-1-1-16,-1 1 1 0,3 2-2 0,-3 2 0 0,2 0-3 0,-7 6 2 16,5-6 0-16,-3 7 2 0,4-1 3 0,-7-2 4 15,7 1 2-15,-4 7-2 0,4-7-2 0,-7 6-1 0,9-5-8 0,-2 4-7 0,0-4-10 0,2 5-9 0,-3-6-7 16,1 6-10-16,2-5-10 0,-4-2-9 0,9 2-9 0,-5 0-12 15,5-6-11-15,0 7-11 0,0-7-12 0,0 0-12 0,0 6-13 0,0-3-9 0,0-8-8 16,5 5-5-16,4 0-8 0,-4-3-6 0,2 3-19 0,1-3-23 0,-3 0-25 0,9-6-25 16,-1 3-24-1,0-3-19-15,-7 0-21 0,15 0-15 0,-9 0 7 0,-1 0 20 0,5-3 22 0,-5 3 26 0,10-6 25 0,-9 0 31 0,0-3 35 0,3 3 40 0,-2-3 38 16,-2 0 40-16</inkml:trace>
  <inkml:trace contextRef="#ctx0" brushRef="#br0" timeOffset="137781.14">31228 18358 0 0,'7'-11'32'0,"-1"1"110"0,0-4 65 0,2 4 48 0,-1-5 40 0,-7 0 37 0,5-3 35 0,2-1 34 0,0-2 35 0,-2-3 34 16,-5 5 35-16,8-2 18 0,-1 3 11 0,-1-3-70 0,0 2-118 15,-6 4-64-15,7-4-35 0,-2 4-20 16,-5 6-10-16,8 0-14 0,-8-3-14 0,6 3-19 0,-6 0-18 0,7 3-21 0,-7 2-23 0,0 4-20 0,0 0-23 0,0 0-16 0,0 0-17 16,6 0-15-16,-6 4-10 15,0 2-9-15,0-3-4 0,0 8-4 0,0-1-2 0,0 5-2 0,0-2 0 0,0 7 3 0,0-4 3 0,0 8 2 0,-6-5 2 0,6 2 0 16,0 3 1-16,-7-5-2 0,7 5-4 16,-6-3-3-16,6 1-7 0,-8-1-1 0,3-1-5 0,5-1-2 0,-7 0 0 0,1-4-2 0,6 4-3 0,-6-4-4 0,6-1-4 15,-7 2-3-15,7-7-3 0,0 6-4 0,0-6-3 0,0 3-1 0,0-3-2 16,0 0-1-16,0-5 0 0,0 2 1 0,7-1 2 0,-7-1 3 0,0 2 8 0,6 0 6 15,0-6 6-15,-6 0 11 0,7 0 11 0,-2 0 11 16,3 0 13-16,-2-6 12 0,1 6 10 0,-1-6 8 0,-1 2 8 0,3-1 8 0,0-1 3 0,-3 2 4 0,3-5 0 16,-3 4 2-16,0-5-1 0,4 1-4 0,-4-3-3 0,2 3-9 0,-7 0-6 31,6-7-5-31,2 2-5 0,-2 4-6 0,1-5-3 0,-2-3-5 0,2 2-5 0,0 2-3 16,0 0-3-16,-1-6-4 0,1 5-2 0,-7 2 0 0,5-2 0 0,4-1 1 15,-4 6-1-15,0-4-1 0,3 5-2 0,-3 3-2 0,-5-3-2 0,8 3-6 0,-8 1-4 16,8 5-4-16,-8 0-2 0,0 0-2 0,0 0 1 0,0 5-1 0,0-5 0 0,0 9-2 15,5-3-1-15,-5 4 1 0,0-1 3 0,-5 1 2 0,5 0 2 0,0 6 1 16,0-1 7-16,0-2 2 0,0-4 4 0,-8 6 1 0,8 0-1 0,0 0 0 16,0-6 3-16,0 1-1 0,-8 5 1 0,8-6-1 0,0 1 0 0,-5-5-1 0,5 5 1 15,0 1 1-15,0-8-2 0,-8 9 2 0,8-8-2 0,0 0-1 0,0 1 0 16,0 0-4-16,0-1-5 0,0 2-3 0,0-6-6 0,0 6-7 0,0-3-7 0,0-3-8 16,0 6-9-16,0-6-6 0,0 0-9 0,8 6-5 0,-8-6-7 0,0 0-7 15,0 0-4-15,5 0-5 0,-5 0-3 0,0 0-2 0,8 0 2 0,-8 0 3 0,8 0 5 16,-3 0 7-16,-5 0 8 0,6 0 8 0,-6 0 6 0,8 0 8 0,-8 0 8 15,5 0 8-15,-5 0 7 0,7 0 7 0,-7 0 8 0,0 0 3 0,0 0 3 16,6 0 0-16,-6 0 0 0,0 0-1 0,0 0-3 0,0 0-2 0,0 0-2 0,0 0-5 16,0 0-3-16,0 0-7 0,0 0-3 0,0 0-3 0,0 0-4 0,0-6-3 15,0 6-6-15,0 0-5 0,0 0-6 0,0 0-11 0,0 0-13 0,0 0-18 0,0 0-20 16,0-9-37-16,0 9-51 0,0-6-57 0,0 6-61 0,0-6-43 0,0 6-30 0,0-4-7 16,0-1 11-16,0 0 16 0,0 1 22 0,7 0 28 0,-7-2 30 0,0 0 35 15,0 3 38-15,7-3 50 0,-7 1 52 0,7 1 60 0,-7-2 64 0</inkml:trace>
  <inkml:trace contextRef="#ctx0" brushRef="#br0" timeOffset="138885.62">31702 18523 0 0,'8'6'4'0,"-8"-6"115"0,0 0 79 0,8 0 53 0,-8 0 44 0,5 0 37 0,2 0 36 0,-1-6 35 0,-6 3 34 0,6-3 34 0,1 0 32 0,1 2 30 0,-3-7 30 0,2 7-77 0,0-1-137 0,-2 1-79 0,3-1-49 0,-8 1-26 0,7-2-15 0,-1-3-15 0,0 3-14 16,1 0-13-16,-2 6-16 15,3-4-14-15,-2-1-15 0,-6 0-12 0,7 1-10 0,-1 4-12 0,-6-4-10 0,5 4-7 0,-5 0-8 0,0 0-8 0,0 0-3 0,0 0-4 16,7 0-2-16,-7 0-3 0,0 0-2 0,0 4-1 0,0-4-4 0,0 4-3 0,-7 1 0 15,7 0-7-15,0 5-3 0,-5-4-7 0,-1-3-6 0,6 9-6 0,-7-8-8 16,1 5-11-16,-2 0-11 0,-4-3-13 0,6 3-16 0,0 3-17 0,-9-9-16 16,3 7-20-16,5-1-17 0,-6-4-22 0,0 5-18 15,0 1-24-15,0-1-22 0,0-5-43 0,-5 3-50 0,4-3-75 0,1 5-81 0,-1-5-23 0,2 4 5 0,6-2 20 0,-7-2 28 16,5-1 34-16,-4-4 34 0,5 5 38 0,0-5 40 0,7 0 43 16,0 0 45-16,-6 0 57 0,6 0 64 0</inkml:trace>
  <inkml:trace contextRef="#ctx0" brushRef="#br0" timeOffset="139343.41">32200 18309 0 0,'0'-5'18'0,"0"-1"68"0,0 3 41 0,0-3 34 0,0 0 28 15,0-3 26-15,0 3 28 0,0-1 23 0,0-5 24 0,0 9 25 0,0-9 26 16,5 3 3-16,-5 4-8 0,0-5-30 0,0 1-40 0,0 5-25 0,0-8-17 0,0 9-8 15,0-3-3-15,0 1-3 0,-5 1-3 0,5 4-1 0,0-6-1 0,0 6-1 16,0-3-5-16,0 3-7 0,0 0-9 0,0-6-9 0,0 6-11 0,0 0-8 0,5 0-9 16,-5 0-9-16,0 0-10 0,0 0-12 0,0 0-11 0,0 0-12 0,0 0-12 0,0 0-13 15,0 0-10-15,0 0-10 0,8 6-6 0,-8-3-8 0,0 3-9 0,0 3-6 16,5-3-6-16,-5 3-3 0,0 1-5 0,0 5-1 0,0-6 0 0,0 6 1 16,0 0 0-16,0-2-2 0,0 2 1 0,0 0-1 0,0 6-2 0,0-8-2 0,0 8-1 0,0-6-3 15,0-2-7-15,-5 2-9 0,5-1-8 0,0 2-12 0,0-2-12 0,0 2-15 16,0-7-13-16,-8 6-20 0,8-6-21 0,0 1-21 0,0 5-24 0,0-9-26 15,0 3-27-15,-5 0-24 0,5-5-25 0,0 7-43 0,0-7-51 0,-8 1-70 0,8 1-72 0,0-6-23 16,0 4 10-16,0-4 24 0,0 0 30 0,0 0 36 0,-6 0 39 0,-1-4 41 0,7 4 44 16,0-6 44-16,0-3 44 0,0 3 58 0,-6-3 64 0</inkml:trace>
  <inkml:trace contextRef="#ctx0" brushRef="#br0" timeOffset="139580.2">32531 18127 0 0,'5'0'2'0,"4"0"120"0,-9 0 99 16,0 0 70-16,7 0 54 0,-7-5 40 0,5 5 31 0,-5-4 29 0,0 4 32 0,0-5 30 16,0 5 28-16,0-4 28 0,6-2 28 0,-6 6-80 0,8 0-137 0,-8-4-103 15,0 4-82-15,5 4-43 0,-5-4-22 0,8 0-9 0,-8 6-1 0,5-6-7 16,-5 4-6-16,7 1-9 0,-7-1-8 0,7 1-8 0,-2 5-12 0,-5-4-6 0,8 3-6 16,-1 6-6-16,-7-6-7 0,5 6-5 0,4 0-10 0,-9-1-4 0,0 0-7 0,5 7-2 15,-5-8 0-15,0 8-6 0,0-6-4 0,0 4-9 0,0 1-7 0,-5-1-10 0,5-4-14 16,-9 4-19-16,4-5-21 0,-2 6-26 0,-6-6-29 0,6 1-34 0,-5 1-41 0,-1-2-56 15,-6 1-61-15,3-5-104 0,-2 5-115 0,5-6-44 0,-6 0-7 0,-9 1 16 0,11-5 22 0,-3 1 34 16,-6-2 40-16,5 2 44 0,-6-6 49 0,4 0 56 0,-4-6 57 0,1 2 64 0,-1-2 69 16</inkml:trace>
  <inkml:trace contextRef="#ctx0" brushRef="#br0" timeOffset="141148.81">26090 18122 0 0,'6'-4'20'0,"-6"4"109"0,6-5 64 0,-6 5 45 0,0-4 32 16,0 4 29-16,0 0 27 0,8-6 22 0,-8 6 23 0,0 0 20 0,0 0 22 0,0 0 10 0,0 0 7 0,0 0-75 0,0 0-118 0,0 0-63 0,0 0-32 0,0 0-12 0,0 0-4 0,0 0-1 0,0 0-3 0,0 0-4 0,0 0-4 0,0 0-7 15,0 0-7-15,0 0-14 0,0 0-10 0,0 0-13 0,0 0-15 0,0 0-10 16,-8 6-11-16,8-2-6 0,0 5-5 0,0-4-3 0,-6 5-1 0,6 1-1 0,0 2-1 15,-6 2 2-15,6 0 0 0,-7 4 2 0,7 1 1 0,0-1 4 0,0-3 4 16,-5 2-2-16,5 3-1 0,0-2-5 0,0 1-6 0,0-1-6 0,-9 0-5 16,9-4-5-16,0 5-3 0,9-6-1 0,-9 0 1 0,0 1-1 0,0 1 2 0,0-7-3 15,5 6 0-15,-5-6 0 0,7 3 0 0,-7-3 3 0,6 0 3 0,0-5 4 16,2 7 4-16,-1-7 3 0,-2 1 5 0,3 1 2 0,-2-6 9 0,7 4 5 0,-8-4 11 16,9 0 7-16,-7-4 9 0,6 4 6 0,0-6 7 0,-2 1 6 0,10-5 2 15,-8 1 2-15,1 0 1 0,-2 3 0 0,2-9-1 0,-1 6-2 0,0-1-2 0,0-4-8 16,-2-2-5-16,-4 1-7 0,7 1-8 0,-9 0-7 0,3-1-5 0,-3 0-7 15,3-3-4-15,0 3-5 0,-3-6-2 0,-5 2-6 0,6 1-3 0,-6-3-4 16,8 2-5-16,-8-2-5 0,5 7-7 0,-5-5-7 0,0 0-9 0,8 4-10 0,-8 0-8 16,0 6-17-16,5 0-17 0,-5-3-22 0,0 8-22 0,7-1-28 0,-7 5-31 15,0 0-29-15,0 0-26 0,0 0-35 0,0 0-37 0,0 5-61 0,0-1-73 0,7 1-44 16,-7 2-32-16,5 2 4 0,-5 0 18 0,7-3 34 0,-7 7 37 0,8-8 42 0,-3 4 45 16,-5 3 44-16,7-8 43 0,-7 5 51 0,7-3 49 0,-7-2 66 0,0 1 77 0</inkml:trace>
  <inkml:trace contextRef="#ctx0" brushRef="#br0" timeOffset="142058.37">26773 18337 1 0,'8'6'132'0,"-3"-6"104"16,-5 0 75-16,0 0 56 0,8 0 41 0,-8-6 36 0,0 1 32 0,0 1 26 15,0-5 26-15,0-1 23 0,5-1 18 0,-5 2-14 0,0-1-40 0,0-4-115 16,7 4-163-16,-7 1-86 0,0-3-45 0,7 3-23 0,-7 4-8 0,0-5-4 16,0 6-8-16,0-1-3 0,0 5-4 0,0-4-3 0,0 4-8 0,0 0-7 0,0 0-11 15,-7-6-12-15,7 6-12 0,-7 6-11 0,7-6-8 0,-5 4-7 0,-3 1-6 16,3-1-2-16,5 2-3 0,-14 3-1 0,9 0 0 15,-2 3 0-15,-7 3 0 0,9-2 1 0,-8-4 3 0,-3 6 3 0,5 6 3 0,4-12 1 0,-7 6-1 0,2 0-1 16,0-2-5-16,5-3-2 0,-6 5-4 0,5-1-4 0,-3-2-5 0,4-4 2 0,-7 6-2 16,8-2-2-16,-1-3 0 0,2 1 1 0,-3-1-3 0,0 0-2 0,8 2-2 15,-5-1-3-15,5-4-2 0,0 3-2 0,0-5-5 0,0 1-2 0,0-1-1 16,0 7 1-16,5-7 3 0,-5 1 1 0,8 1 6 0,0-6 3 0,-3 4 7 0,2 2 4 16,-1-6 8-16,0 0 8 0,9 0 6 0,-10 0 10 0,9-6 8 0,-1 6 13 15,0-4 9-15,0-2 9 0,6 1 8 0,-6 1 9 0,0-7 6 0,8 7 9 16,-11-5 7-16,11 3 7 0,-7-3 7 0,-1-1 6 0,6-1 5 0,-6 2 7 0,-1-4 2 15,2 1 0-15,-1-3 0 0,0 6-6 0,0-4-2 0,-7-2-7 0,7-6-6 0,-6 6-7 16,6-3-6-16,-6 2-8 0,0-2-5 0,-2-3-7 0,3 2-5 0,-3 1-5 16,-5-9-6-16,6 9-5 0,-6-1-4 0,8-2-2 0,-8 3 0 0,0-3-3 15,0 2-3-15,0 0 2 0,0 5-1 0,0-7 2 0,0 6 2 0,0 6-1 16,0-7 0-16,-8 7-6 0,8 3-1 0,0 3-6 0,0-3-8 0,0 6-6 16,0 0-8-16,0 0-6 0,0 0-5 0,0 0-2 0,0 0-4 0,0 6-3 0,0-3-3 15,0 3-3-15,0 3 1 0,0 3 0 0,0 1 3 0,0-4 6 0,0 6 4 16,0 0 9-16,0 0 7 0,0 0 4 0,0 1 5 15,0-2 1-15,0-1 3 0,0 2 2 0,0 0 1 0,0 0 1 0,0-1 2 0,0 0 0 0,0 1 3 0,0 1-1 16,0 2 1-16,0-3-2 0,0 0-1 0,8 0-1 0,-8 0-2 0,0 0 0 0,0-2-2 16,0 2-1-16,5-5-2 0,-5 4-6 0,0-2-6 0,7-4-6 15,-7 2-4-15,9 0-5 0,-9-1-4 0,5 3-2 0,-5-8 0 0,6 5 2 16,-6-4 2-16,7-1 1 0,-7 2 4 0,5-1 4 0,-5-5 4 0,9 4 6 0,-9-4 7 0,5 0 8 16,2 0 7-16,-7 0 7 0,6 0 6 0,1-4 6 0,-1 4 5 0,-6-5 7 0,8-1 4 15,-3 2 3-15,0 4 1 0,4-9 1 0,-9 4 2 0,5 1 3 0,2-2-1 16,1-3 2-16,-3 3-1 0,2-4-2 0,0 0 0 0,-2 6-3 0,3-6-5 15,-1 1-3-15,5-2-5 0,-7-4-5 0,2 5-6 0,1-3-3 0,5 2-4 0,-7-4-5 16,-1 2-5-16,11-2 0 0,-11 0-2 0,8 0-1 0,-7 2-1 0,2-2-3 16,4-1 0-16,-6-4-2 0,2 7 2 0,-3-2 2 0,8 0 2 0,-6 0 3 0,0 6 3 15,-2 0 3-15,3-7 1 0,-1 7 3 0,-1-1 1 0,1 5 0 0,-7-4 1 16,6 2 1-16,-1-2 0 0,-5 4 4 16,8-1 0-16,0 2 2 0,-8-1-1 0,0 1-2 0,5-1 1 0,-5 1 0 0,0 4-1 0,0 0 2 0,0 0-1 0,0-6 1 15,0 6 1-15,0 0 0 0,0 0 0 0,0 0-2 0,0 0-5 0,0 0-2 16,0 0-5-16,0 0-6 0,0 0-7 0,0 0-7 0,0 0-4 0,0 0-7 15,0 0-4-15,0 0-7 0,0 0-3 0,0 0-3 0,0 0-1 0,0 0-1 16,0 0-1-16,0 0 2 0,0 0 3 0,0 0 2 0,0 0 4 0,0 0 4 16,0 0 3-16,0 6 5 0,0-6 1 0,0 0 3 0,0 4 5 15,0 1 3-15,0-5 1 0,0 4 3 0,0 1 0 0,-5-5 2 16,5 10 1-16,0-5 1 0,0-1 0 0,0 1 3 0,0 2-2 0,-8 2 2 0,8-4-1 0,-8 5 1 0,8-1 0 0,-5-5-2 16,5 8-1-16,0-3-1 0,-6-4-2 0,6 5 0 15,-7-1-2-15,7 0-2 0,-6-3 1 0,6 3-3 0,0 1-2 0,-7-1 1 0,7 1 0 0,-8 4 0 16,8-2 0-16,0-3 1 0,-5 4 0 0,5 2 1 0,-7 0 0 0,7 0-1 15,-7 0 2-15,7 0 1 0,-5 0 1 0,5-2 0 0,-8 2-1 0,8 0-5 0,-5 0-6 16,5-1-4 0,-8 0-9-16,8 1-4 0,0 1-6 0,-6-2-7 0,6-4-8 0,0 5-5 0,0 0-10 0,0-6-6 0,0 0-10 0,0 1-6 0,6 1-7 0,-6-1-4 15,8-5-5-15,-8 3-6 0,5-3-6 0,3 1-13 0,-3-2-12 0,2-4-18 0,0 5-17 16,-2-5-23-16,3 0-19 0,-1 0-37 0,-1 0-44 0,1-5-52 0,-7 1-51 16,6 4-35-16,-1-6-23 0,-5 1 1 0,0-3 20 0,0 3 26 0,0-5 31 0,0 4 37 15,0-3 39-15,-5-2 42 0,5 2 40 0,-6-1 50 0,-1 1 52 0,1-6 58 0,-1 5 62 16</inkml:trace>
  <inkml:trace contextRef="#ctx0" brushRef="#br0" timeOffset="142216.24">27170 18362 0 0,'-12'-4'11'0,"6"-1"130"0,-7-1 81 0,5 6 59 0,3-4 48 15,-2-2 41-15,0 1 41 0,2 5 38 0,5 0 36 0,0 0 31 0,0 0 23 0,0-4 23 0,0-1 19 0,0 1-95 0,5-2-159 0,-5 2-92 0,7-7-53 0,0 8-31 0,-2-3-20 0,3 0-15 0,-1 2-17 0,-1-1-16 0,5-1-17 0,4 3-8 0,-2-1-7 0,-2-2-2 0,5 6-3 0,2-6-6 0,3 6-7 0,-2-3-7 16,-1 3-3-16,1 0-13 0,2 0-15 0,-3 0-23 0,9 0-21 0,-6 0-32 0,-3 3-31 0,3-3-43 15,3 6-41-15,-9 0-63 0,4-2-71 0,-1-1-94 0,-4 3-105 0,-1-1-40 16,0-1-9-16,0 2 12 0,1 0 22 0,-9-6 36 0,2 3 40 0,1-3 47 0,-8 0 48 16,0 0 55-16,0 0 59 0,0 0 67 0,0 0 71 0</inkml:trace>
  <inkml:trace contextRef="#ctx0" brushRef="#br0" timeOffset="142452.94">27607 18620 6 0,'0'7'132'0,"-5"2"91"0,-3-9 63 0,1 5 47 0,2-5 33 0,-4 0 30 0,9-5 29 16,-5 5 28-16,5-4 24 0,-5-1 29 0,5 5 24 0,0-7-14 0,-8 4-38 16,8 3-100-16,0 0-136 0,0-6-68 0,0 6-35 0,-5 0-14 0,5 0-5 0,0-5-4 15,0 5-6-15,0 0-9 0,0 0-8 0,0 0-9 0,0 0-11 0,0 0-10 16,0 0-16-16,0 0-10 0,0 0-12 0,0 0-6 0,0 0-5 0,5 5-4 16,3-5-2-16,-8 0 0 0,5 6 1 0,0-6-2 0,4 0 0 0,-4 3-5 0,10-3-8 15,-10 0-9-15,9 0-9 0,-2 0-14 0,8 0-16 0,-8 0-18 0,2 0-22 16,4-3-27-16,3 3-29 0,-8-6-34 0,8 1-35 0,-2 1-51 0,-6-2-53 0,6 1-70 15,-7 5-76-15,8-4-40 0,-8-5-21 0,9 3 6 0,-8-4 21 0,1 1 30 16,-2-2 36-16,0 2 40 0,3-4 44 0,-3-3 47 0,-5 1 49 0,6 1 56 16,-6-2 60-16,5 1 67 0,-5 1 73 0</inkml:trace>
  <inkml:trace contextRef="#ctx0" brushRef="#br0" timeOffset="142737.23">28050 18279 15 0,'0'-5'140'0,"0"-1"88"0,-5-1 65 0,5-5 52 0,-8 3 42 16,8-1 41-16,0 0 39 0,-8 0 38 0,8 1 39 0,-5-1 31 0,5 1 32 15,0-2-23-15,-6 7-52 0,6-2-106 0,0 3-133 0,0 3-77 0,0-6-43 16,0 6-31-16,0 0-21 0,0 0-22 0,0 0-24 0,0 0-20 0,0 0-22 0,-7 6-12 15,7-6-16-15,-6 3-7 0,6 3-7 0,-8-2-4 0,8 7-4 0,-5-2 1 16,5 1-2-16,-7 5 4 0,0-6 4 0,7 6 4 0,-5 0 3 0,-2-2 4 16,-1 2 2-16,8 0-1 0,-5 0 2 0,5 0-1 0,0 0-2 15,-7 0 0-15,7-2-2 0,0 2 0 0,0-5-2 0,0 4-1 0,0 2 1 0,7-7-2 0,-7 6 0 16,0-6 1-16,5 3 0 0,-5 1 0 0,8-4 0 0,-8 2 2 0,7-1-1 0,-7-1 1 16,5 1 1-16,-5-1 1 0,0 2 0 0,7-2 1 0,-7 1 0 0,7-4 0 15,-7 3-1-15,5 0-2 0,-5 1-1 0,0-5-3 0,8 4-3 0,-8-2-3 16,0-2-9-16,0-1-6 0,6 5-8 0,-6-3-12 0,0-3-9 0,0 3-12 0,0-6-10 15,0 0-11-15,0 9-10 0,0-3-8 0,0-6-11 0,0 0-12 0,0 0-13 16,0 6-13-16,0-6-13 0,0 4-11 0,0-4-14 0,-6 0-9 0,6 5-14 0,0-5-32 16,-8 0-41-16,8 4-49 0,-5-4-54 0,-2 0-26 0,7 0-15 0,-7 0 11 15,2 0 21-15,5-4 28 0,-7 4 31 0,-1-5 32 0,8 1 33 0,-5-2 34 0,5 0 39 0,0 2 48 16,-7-1 51-16</inkml:trace>
  <inkml:trace contextRef="#ctx0" brushRef="#br0" timeOffset="143732.74">28239 18430 0 0,'6'-4'32'0,"1"4"152"16,-7-4 91-16,0 4 64 0,0 0 49 0,0-6 41 0,0 0 38 0,0 3 38 0,-7-8 35 16,7 7 28-16,-6-7 30 0,6 7 23 0,0-2 24 0,-7 6-120 0,7-3-199 0,-5 3-113 15,5-6-66-15,0 6-33 0,-9 0-23 0,9 0-17 0,0 0-16 0,-5 0-17 16,5 6-16-16,-5-6-10 0,5 3-9 0,0 3-6 0,-8-2-5 0,8 1-3 16,-6 1-6-16,6-2-3 0,-7 7-2 0,7-2 2 0,-8 1-2 0,8-1 1 15,-5 0-3-15,5-3-3 0,0 3-4 0,-6 3-3 0,6-3-5 0,0 0-6 16,0-5-1-16,0 7-2 0,-8-1-3 0,8-4-1 0,0-3-1 0,0 7 1 0,0-5 0 15,0-1 1-15,8 1 3 0,-8-5 6 0,0 6 3 0,0-2 7 0,0-4 4 0,6 0 4 16,-6 5 5-16,5-5 4 16,-5 0 2-16,8 0 4 0,-8 0 1 0,7 0 5 0,-1-5 0 0,2 5 3 0,-3-4 3 0,0 4 1 0,4-6 1 0,-4 1 3 15,2 1 0-15,6-1 2 0,-6 1 4 0,0-2 4 0,-2 3 8 0,3-3 5 0,-3-4 5 16,3 5 5-16,-2-1 1 0,-1-3 4 0,2 5 0 0,-7-5 3 0,9-3 2 16,-9 9-2-16,5-9 1 0,-5 3-1 0,0 0-2 0,0 5-3 0,0-8-6 15,0 9-6-15,0-8-2 0,0 7-4 0,0-2-5 0,0 6-6 0,-5-5-9 0,5 5-4 16,-9-4-8-16,9 4-5 0,-7 4 0 0,2-4-8 0,-1 0-2 15,-2 5-5-15,3 1-2 0,-3-2-6 0,-4 7-4 0,5-8-1 0,0 9-2 0,1-4 3 0,-6 2 3 16,3 0 3-16,4 5 3 0,0-5 3 0,-3 4 3 0,2-4 1 0,-1 5 2 16,-1-6 0-16,3 6-5 0,5 0-1 0,-6-6-5 0,6 1-4 0,-8 5-6 15,8-6-8-15,0 1-11 0,-5 1-9 0,5-1-12 0,0-1-13 0,0-4-15 0,5 5-13 16,-5-7-12-16,0 3-10 0,8-1-9 0,-8-1-9 0,6 2-3 0,-1 0-3 16,3-6 0-16,-1 4-1 0,-1-4 6 0,2 5 4 0,-3-5 8 0,0 0 12 0,9-5 15 15,-7 5 14-15,6-4 17 0,-6 4 17 0,5-6 21 0,1 0 25 0,-5 2 25 16,3-1 28-16,-4-1 28 0,7 3 25 0,-8-7 24 0,6 5 22 0,-4-4 17 0,5 2 18 15,-7-2 16-15,1 0 13 0,-1 3 11 0,7-3 6 0,-6 0 6 0,-1-1-3 16,0-1-5-16,1 1-11 0,1 1-10 0,-3 0-16 0,-5 0-10 0,6-3-12 16,2 3-12-16,-3-1-12 0,2 1-12 0,1 0-12 0,-2-3-11 0,-6 3-13 0,6 3-11 15,1-3-15-15,-7 4-9 0,5 1-12 0,-5 0-10 0,8 4-8 0,-8 0-8 16,0 0-8-16,0 0-5 0,0 0-6 16,0 0-2-16,0 0-2 0,0 4 1 0,0 0 1 0,0 1 0 0,0 4 1 0,0-3 1 0,0 3 0 0,0 7-4 0,0-7 2 15,0 0-2-15,0 6 0 0,0-3-1 0,0 1-1 0,-8-4-1 0,8 6-5 16,0-4-3-16,0-1-2 0,-5-1-4 0,5 0 0 0,0 1 0 0,0 1 0 0,-7-8 2 15,7 4 2-15,0 2 4 0,0-4 3 0,0-1 3 0,0-4 1 0,0 6 5 16,0-6 4-16,0 0 4 0,7 3 8 0,-7-3 7 0,0 0 5 0,0 0 9 16,0 0 6-16,0 0 11 0,0 0 5 0,0 0 10 0,5 0 5 15,-5-3 6-15,0 3 5 0,8-6 1 0,-8 2 3 0,0 4-1 0,6-5 2 0,-6 1-3 0,7-1-4 16,-7-2 0-16,6 4-7 0,-1-3-8 0,-5 1-4 0,7-5-9 0,2 5-5 16,-4 1-6-16,-5-5-7 0,7 3-4 0,-1-4-4 0,-1 5-6 0,4 1-4 0,-2-7-7 15,4 7-6-15,-11-1-4 0,8 1-6 0,5-2 0 0,-13 3-3 0,7-3 0 16,-2 6 0-16,2 0 0 0,-7 0 3 0,0 0-1 0,7 0-1 0,-7 0 3 15,5 6 2-15,-5-3 0 0,0-3 4 0,8 6-5 0,-8 3 1 0,0-5-7 0,0 7-3 16,0-7-5 0,5 7-6-16,-5-1-5 0,0-1-3 0,0-5-5 0,0 7-4 0,0-2-4 0,-5 0-2 0,5-2-4 0,0 2 1 0,0 0 1 0,5-3 5 0,-5 3 2 15,0-4 7-15,0-1 3 0,0 2 7 0,0 0 8 0,8-2 4 0,-8-4 8 16,6 5 6-16,-6-5 6 0,5 4 7 16,-5-4 7-16,8 0 6 0,-8 0 6 0,8 0 7 0,-3 0 10 0,-5 0 10 0,8-4 8 0,-3 4 5 0,0-5 10 15,4 1 1-15,-9-2 6 0,5 0 5 0,2 2 3 0,-7-1 5 0,6-1 2 0,1 3 4 31,-7-7 4-31,6 1-4 0,-6 4-2 0,8-5-4 0,-8-1-5 0,5 1-2 0,-5 1-6 16,7 0-4-16,-7-7-4 0,0 7-5 0,6-6-3 0,-6 0-7 0,0 0-9 16,0 0-8-16,-6-3-9 0,6 2-5 0,0-3-7 0,-7 1-4 0,7 3-7 15,-5-6-1-15,5 3-7 0,-8-3-3 0,8 2-2 0,0 0-3 0,-6 5-8 0,6-7-3 16,0 8-1-16,-7 1-5 0,7-3 0 0,0 11-6 0,0-6-4 0,0 6-5 16,0 4-9-16,0 0-2 0,0 0-4 0,0 0 2 0,-6 4 0 0,6 1 2 15,0 4 1-15,-7 3 4 0,7 3 2 0,0-2 3 0,0 2 1 0,-5 0 1 16,5 4 3-16,0 1 4 0,0-1 2 0,0 5 5 0,0-3-2 0,0-2 0 0,0-1-7 15,0 3-5-15,5-2-10 0,-5 1-12 0,7-1-15 0,-7 0-12 0,0-4-18 16,6 0-21-16,-6 4-23 0,0-4-26 0,7-1-23 0,-7 2-38 0,0-1-42 0,0-6-55 16,0 6-64-16,0-5-45 0,6-1-35 0,-6 6-1 0,0-10 16 0,0 4 28 0,-6 1 31 0,6-4 39 15,0-1 42-15,0-5 40 0,0 4 43 0,0-4 48 0,0 0 51 0,0 0 57 16,0 0 75-16</inkml:trace>
  <inkml:trace contextRef="#ctx0" brushRef="#br0" timeOffset="144174.74">29229 18651 0 0,'-5'0'80'0,"5"-6"99"0,-7 6 60 0,7-4 43 0,0 4 32 0,0 0 30 0,0-5 31 0,7 1 31 0,-7-1 30 0,0-2 32 0,0 4 29 0,5-3 3 0,-5-3-14 0,0 3-84 0,0 1-118 0,0 5-62 0,6-4-30 0,-6 0-8 0,0-1 2 16,0 5-4-16,0-6-5 0,0 6-7 0,0-4-11 0,0 4-8 0,0-6-12 0,0 6-10 0,0-5-10 0,0 5-13 15,0 0-14-15,0-4-10 0,0 4-12 0,0 0-8 0,0 0-10 0,0 0-8 16,0 0-8-16,0 0-10 0,0 0-7 0,0 0-10 0,-6-6-7 0,6 6-9 0,0 0-10 15,0 0-5-15,0 0-6 0,0 0 0 0,0 0-3 0,-5 0-1 0,5 6-3 16,-7-2 3-16,7-4 0 0,-9 5 3 0,9 1 1 0,-5 4 1 0,-2-5 5 16,1 3 2-16,1 3 5 0,-4-2-1 0,9 7 2 0,-7-7-1 0,2 0-2 0,-1 6-3 15,-1-6-5-15,7 7-7 0,-6-7-6 0,6 6-9 0,0-6-8 0,-8 6-15 16,8-4-13-16,0 3-16 0,0-5-13 0,0 6-18 0,8-4-14 0,-8-2-15 16,6 5-12-16,-6-3-19 0,7-8-17 0,-1 9-14 0,-1-3-16 0,2 1-38 0,7-7-45 0,-8 8-58 15,6-7-64-15,-3 8-22 0,3-8-4 0,2 1 16 0,-1 1 24 0,-1-6 30 16,8 3 30-16,-8-3 37 0,2-3 35 0,-1 3 39 0,6-6 40 0,-7 1 51 0,2 1 59 15</inkml:trace>
  <inkml:trace contextRef="#ctx0" brushRef="#br0" timeOffset="144680.12">29561 18675 12 0,'0'0'142'0,"0"-10"91"16,0 5 67-16,0-1 46 0,0-3 35 0,0 0 32 0,8 0 33 0,-8-1 31 0,5-1 31 0,1 1 27 15,-6 5 24-15,0-3-21 0,8-3-50 0,-8 7-104 0,0-2-137 0,0 1-71 16,5 5-39-16,-5 0-14 0,0-4-5 0,0 4-13 0,0 0-14 0,0 0-15 15,0 0-17-15,0 0-11 0,0 0-6 0,0 0-10 0,0 0-5 0,0 4-10 0,0 1-9 16,-5 1-8-16,5 4-5 0,0-5-3 0,0 3-2 0,0-3 3 0,-8 5 3 16,8 4 1-16,0-2 1 0,0-3-6 0,-6 1-7 0,6-1-9 0,-5 6-12 0,5-5-13 15,0 4-9-15,-8-4-16 0,8-1-8 0,0 6-12 0,0-4-8 0,-7-3-10 16,7 3-11-16,0-2-6 0,-6 1-5 0,6 1-5 0,0-2-4 0,0 1 5 0,0-6 5 16,-8 7 7-16,8-8 7 0,0 4 12 0,0-2 9 0,0-1 13 0,0-4 9 15,0 5 15-15,0-5 19 0,8 4 22 0,-8-4 24 0,0 0 24 0,0 0 25 16,0 0 20-16,0 0 17 0,0 0 16 0,0 0 12 0,0 0 8 0,0 0 12 0,-8-4 6 15,8-1 7-15,0 1 3 0,0 4-2 0,0-5-5 0,0-5-9 0,-5 4-9 16,5 1-9-16,0-5-9 0,0 6-7 0,0-5-8 16,-5 4-5-16,5-5-3 0,0-1-4 0,0 2-5 0,0 3-5 0,-8-2-7 0,8-6-5 0,0 2-5 0,0 3-4 15,0-1-7-15,0 1-4 0,0-6-6 0,0 5-4 0,0-1-7 0,0-2-4 0,8 4-8 16,-8-6-7-16,0 4-5 0,5-4-6 0,-5 7-4 0,5-3-4 0,-5 1-6 16,8 1-1-16,-8-2-5 0,0 2-2 0,6 5-3 0,-6-2-6 0,7 3-1 15,-7-3-3-15,8 0 1 0,-8 6 1 0,5-4 1 0,-5 4 3 0,6 0 1 0,2 0 2 16,-8 0 2-16,5 4 0 0,2-4 4 0,7 6 2 0,-8-6 2 15,1 6 4-15,6-6 2 0,-7 3 5 0,7 3 1 0,-8-2 3 0,11 1 0 0,-11-1 1 16,8 1 0-16,-8 1 0 0,4-2 0 0,-2 1 1 0,-2 1 1 0,1-2 0 0,0 2 0 16,1-1 1-16,-7-1-2 0,8 0-2 0,-8 1-2 0,0 5-2 0,5-5-3 15,-5 4-4-15,0-2-6 0,0 2-7 0,-5-4-7 0,5 5-12 0,-8-1-11 0,8 0-11 16,-7 3-13-16,1-3-17 0,-5 0-20 0,4 1-20 0,-2-1-26 0,4 3-25 16,-8-3-20-16,8 0-23 0,-11 1-37 0,11-1-47 0,-8-4-48 0,7 5-48 0,-2 1-32 15,-4-7-23-15,6 1 5 0,-2-1 22 0,2 2 28 0,-1-6 35 0,2 4 39 0,-3-4 39 0,8 0 40 16,0 0 39-16,-6-4 49 0,6 4 54 0,0-6 55 0,0 6 63 0</inkml:trace>
  <inkml:trace contextRef="#ctx0" brushRef="#br0" timeOffset="144932.37">29853 18660 0 0,'0'0'90'0,"9"0"105"0,-4 0 69 0,-5 0 57 0,0 0 44 0,7-6 41 0,-7 6 39 0,0-3 37 0,6-3 36 0,-6 2 31 0,0-1 31 0,5 1 0 0,-5 4-19 0,8-5-95 0,-8-2-134 0,0 7-77 16,0 0-49-16,0-3-26 0,0 3-20 0,0 0-16 0,0 0-17 0,0 0-15 0,0 0-15 15,0 0-11-15,0 0-12 0,0 0-10 0,0 0-12 0,0 0-11 0,0 0-10 16,0 0-9-16,0 0-9 0,0 0-9 16,0 0-7-16,0 0-3 0,0 0-5 0,0 0 0 0,0 3-1 0,0-3-1 0,-8 7-1 0,8-2-2 0,0-1-6 15,-5 5-3-15,5-3-5 0,-6 3-6 0,6 0-4 0,-7 3-3 0,7-3-7 16,-5 0-10-16,-4 1-11 0,9-1-19 0,-5 3-18 16,-2 2-22-16,1-6-24 0,6 3-25 0,-5-2-23 0,5 1-18 0,-8 1-21 0,8-2-20 0,-8 1-19 15,8-1-32-15,0-3-40 0,0 4-49 0,0-5-54 0,0-1-22 0,0 1-2 0,0-1 18 16,8 2 27-16,-8-3 36 0,8-3 37 0,-8 0 38 0,5 0 38 0,1 0 39 0,-6 0 39 0,7-3 49 15,-2-3 50-15</inkml:trace>
  <inkml:trace contextRef="#ctx0" brushRef="#br0" timeOffset="145200">30056 18557 95 0,'8'0'178'0,"-8"-4"57"16,5 4 44-16,-5-6 38 0,6 1 34 0,2-4 32 15,-3-4 30-15,2 1 27 0,-1-3 29 0,2 11 26 0,-8-1 28 0,6 1-64 0,-6-1-117 0,0 1-71 0,0 4-54 32,0 0-29-32,0 0-18 0,0 0-14 0,0 0-13 0,0 0-11 0,0 0-11 15,0 0-8-15,0 0-9 0,0 0-6 0,0 4-7 0,0 1-10 0,0 4-13 0,0-5-9 16,0 7-12-16,0-1-9 0,0-1-4 0,0 1-3 0,0-1-4 0,0 2-3 16,0-2 0-16,0 7-6 0,0-7-4 0,0 0-5 0,0 6-5 0,0-6-8 15,0 3-6-15,0-3-9 0,0 1-12 0,0-1-14 0,0 6-15 0,7-5-22 16,-7-1-21-16,0 0-28 0,0 6-29 0,0-3-33 0,5-3-36 0,-5 0-50 0,0 1-61 15,0-1-87-15,-5 2-94 0,5-1-33 0,-7-5 1 0,7 4 20 0,-6-5 28 0,-2-4 36 16,2 6 37-16,-6-6 44 0,4-6 48 0,-3 2 48 0,-2-1 50 0,-3-4 60 0,-2-1 66 16</inkml:trace>
  <inkml:trace contextRef="#ctx0" brushRef="#br0" timeOffset="148224.37">23609 16305 99 0,'7'0'170'0,"-7"0"48"0,0 0 39 0,0 0 37 0,0 0 37 0,0 0 32 0,0 0 31 0,0-4 27 0,0 4 27 0,0-5 22 0,0 5 28 0,0 0-71 16,-7-6-124-16,7 6-66 0,0 0-38 0,0 0-19 0,0-4-10 0,-7 4-16 0,7-5-13 0,0 5-13 0,-7 0-6 0,7-4-8 0,0 4-6 0,-6 0-6 0,-1-5-5 0,7 5-10 15,-5 0-5-15,-4-4-9 0,4 4-6 0,-8 0-7 0,7 0-7 0,-9 0-4 0,4-6-8 16,-2 6-4-16,-2 0-4 0,-4 0-4 0,1 0-5 0,-8 0-2 0,-1 0-4 16,1 6-1-16,-6-6-3 0,-2 0 1 0,2 4-1 0,-8-4 0 0,9 5-2 15,-9-5 1-15,-4 4-2 0,-3-4 1 0,2 5-2 0,-1-1 1 0,0 2-1 0,-7-1 3 16,-3-1 1-16,1 8 1 0,0-9 3 0,-5 3 1 0,2 3 4 16,-8-5-4-16,1 7-2 0,6-7 0 0,-6 7 1 0,-7-1-1 0,6-5 0 0,3 4 2 15,-8-5-2-15,-3 6 1 0,3 0-4 0,0-6-2 0,-1 8-1 0,-6-8-4 0,7 5-3 16,-8 0 1-16,0-3 1 0,2 3 2 0,-2 3-3 0,1-8 0 0,-7 6-1 15,1-2-3-15,0-2 1 0,-8 3-1 0,8-4 2 0,-8 5-2 0,2 1-2 16,-8-7 1-16,1 5 0 0,-1 1 0 0,-2-5 2 0,-2 5 1 0,4-4 2 0,-7 3 4 16,0-4 2-16,-4 5 2 0,4-6 4 0,1 6-1 0,-7-6 1 0,0 8 4 15,8-3-1-15,-8-3 3 0,1 1-1 0,-1 4 0 0,1-1-1 0,-1-1-3 16,-8-3 0-16,9 3-4 0,-1 1-6 0,0 4-2 0,1-8-2 0,-1 9 0 16,7-11 0-16,-7 6-2 0,8-1-2 0,-3 2-1 0,9-2 1 0,-8 1 1 15,8-4 3-15,-9 3 0 0,16-5 1 0,-7 7 0 0,5-8 2 0,0 3 0 16,9 3 0-16,-7-3-1 0,5 0-1 0,-2-6 1 15,3 4 0-15,7 1 2 0,-2-1-2 0,1 1-2 0,1-1-2 0,4 2-2 0,2 0 1 0,-1-6 1 16,7 3 1-16,6 3 0 0,-6-6-2 16,7 6-1-16,6-6-1 0,1 3-2 0,-4-3-1 0,11 6 2 0,4-6-2 0,0 4 0 0,9-4-4 0,-1 0-2 15,-2 0-8-15,10 5-7 0,3-5-6 0,2 0-5 0,-2 0-9 0,9 0-6 16,6 0-11-16,-7 0-12 0,5 4-16 0,8-4-15 0,0 0-17 0,0 0-12 0,0 0-12 16,0 0-2-16,0 0-3 0,0 0 0 0,0-4-1 0,8 4 2 0,-1 0-2 15,-7 0 1-15,6 0 0 0,0 4-2 0,1-4-1 0,-2 0 0 0,3 0 3 16,-2 0-4-16,1 6 0 0,-1-6-8 0,1 0-10 0,-1 5-25 0,-6-5-29 0,8 4-33 15,-3-4-30-15,3 0-40 0,-3 5-45 0,0-5-7 0,4 0 11 0,3 0 22 16,-4 0 23-16,-2 0 25 0,-1 0 27 0,3 0 30 0,4-5 29 0,-5 1 39 0,0-1 43 16,6-5 41-16,1 1 60 0</inkml:trace>
  <inkml:trace contextRef="#ctx0" brushRef="#br0" timeOffset="148651.37">15883 16603 0 0,'0'0'3'16,"0"0"109"-16,0-4 64 0,0-1 42 0,0-4 31 0,0-1 29 0,0-1 29 0,0 1 27 0,0-8 28 0,0 2 27 0,-5 7 27 0,5-6 29 0,0 6 26 0,0-6-68 0,0 5-128 0,0 5-61 0,-6-4-24 0,6-1-9 0,0 1 0 0,-8 3-2 15,3 0-7-15,-2-3-6 0,7 4-7 0,-6-5-10 0,-2 6-12 0,-5-1-10 0,8 1-12 0,-4-1-13 16,-1-2-11-1,2 7-9-15,-5-3-11 0,0-3-6 0,7 6-7 0,-7 0-8 0,0 0-6 0,-1 0-6 0,2 0-6 0,-1 0-3 0,-6 0-5 0,4 6-5 16,-4-3-1-16,5 4-5 0,-4-7-3 0,5 9 1 0,-7-4-4 0,1-1-1 16,0 6-1-16,6 0-2 0,-14-6 0 0,15 8 0 0,-9-3 1 0,3 4 2 15,-3-2 1-15,1-1 2 0,2 5-1 0,-3-6 1 0,9 6 1 0,-8 1-1 0,0-2 0 16,9-1-4-16,-5 8 0 0,3-6-1 0,3-2 0 0,-4 7-2 0,1-4 0 16,6-1-2-16,0 3 0 0,0-2 0 0,2-1 0 0,-3 3-2 0,8-3 2 0,-5 4 0 15,5-4 4 1,0 4 2-16,5-4 3 0,-5 4 4 0,8-5 2 0,-3 7 3 0,2-6 2 0,7 4 2 0,-8-4 2 0,6 4 0 0,2-4 1 0,-1 5 2 15,0-1-1-15,6-4-2 0,1 3-1 0,-7-2-4 0,6 2-1 0,8 3-3 16,-6-6-5-16,2 4-2 16,4-4-3-16,-1 4-5 0,8 1-5 0,-10-4-10 0,10 2-16 0,-2-3-14 0,1 3-16 0,-6-2-20 15,5 3-21-15,0 1-25 0,-6-5-29 0,0 4-37 0,1 2-41 0,-9-3-56 0,3-3-67 0,-2 4-91 0,-6-4-104 0,-1 4-32 16,2-4 0-16,-14 0 19 0,5-6 29 0,-5 1 36 0,0 4 40 0,-5-8 43 16,0-2 46-16,-4 2 55 0,-3-1 56 0,-1-5 65 0,-1-5 69 0</inkml:trace>
  <inkml:trace contextRef="#ctx0" brushRef="#br0" timeOffset="149599.9">12112 15714 9 0,'0'-4'123'0,"-5"4"75"0,-2-5 50 0,7-1 38 0,-11 3 24 0,2-3 24 0,9 2 17 0,-7-7 17 0,2 8 14 0,-1-9 14 0,-7 8 13 0,5-5-31 15,-4 3-55-15,5 2-93 0,0-1-113 0,1 0-55 0,-1 5-23 0,2-4-12 0,-9 4-2 0,9 0-2 0,-3-6 2 0,2 6 0 0,-1 0 4 0,-6 6-2 16,7-6 2-16,-2 4-3 0,-4 1 0 0,6 0-7 0,-1-1-3 0,-7 6-4 16,9-1-3-16,-8 3-1 0,7 2-1 0,-2-1 0 0,-4 8 0 0,3-6 1 15,-2 9-2-15,4-5 0 0,-6 6-1 0,7 5 0 0,-7-6 1 0,6 4 0 0,-7 2 2 16,2 0 1-16,0-2 2 0,5 2 6 0,-6 4 0 0,-1-4 2 0,1 4-3 15,6-1 0-15,-5 3 1 0,0 1 0 0,-2-3 1 0,7 6 1 0,-4-4 1 16,3 1 2-16,-5-2-2 0,6 5 0 0,1-3-3 0,-8 3-2 0,7-1-3 0,2 1 1 16,-1-2 2-16,-2 0 0 0,8 4 5 0,-5-9-2 0,-3 5 1 0,8 3-3 15,0-7 2-15,0 3-3 0,0-1 2 0,0 3 0 0,0-5 6 0,8 5 2 0,-3 1 1 16,3-7 4-16,-2 1 3 0,-1 6 3 0,10-7-1 0,-9 1 2 0,7 2 2 16,8-3 0-16,-10 1 0 0,10-3 0 0,-3 2 2 0,3-5 0 0,3 2 1 15,-4 0 1-15,7-6 2 0,5 5-3 0,-6-5-3 0,8 0-1 0,-10 1-2 16,10-5 2-16,-2 5 0 0,-1-7 1 0,3 3 0 0,6-2 1 15,-8-4-3-15,2 3-3 0,3-2-3 0,2-7-5 0,1 6-4 0,5-6-4 0,-1 3 0 0,-4-8-5 16,12 1-3-16,-4-1-4 0,2 1-7 0,2-5-7 0,1 0-6 0,0 0-7 16,-1-5-4-16,-1 5-4 0,1-4-3 0,7-1-3 0,1 1 1 0,-2-2-3 15,-1 0-1-15,1 2-1 0,3-1-1 0,-3-1 4 0,0 3 3 0,0-7 4 16,2 1 5-16,-10 3 6 0,10-3 5 0,-9-2 6 0,4-3 3 0,-4 5 5 16,1-6 5-16,-7 0 6 0,2 0 9 0,-2 0 6 0,0 0 5 0,-6 2 5 0,1-7 5 0,-8 1 6 15,0-2 3-15,7-3 6 0,-6-1 4 0,-6 1 6 0,5-5 2 0,-6 0 4 16,6-1 3-16,-6-4-1 0,1 0-4 0,-2 0-1 0,-4-5 0 0,3 5-4 15,-11-5-4-15,6-1-2 0,-4 2-5 0,-1-2-5 0,-4-3-3 0,-2 3-5 16,-8-3-2-16,0 4-8 0,0-6-7 0,0 2-4 0,-13-2-6 0,8-4-4 16,-9 6-3-16,-6 0-4 0,1-8 0 0,-2 8-2 0,-5-6-1 0,-5 4-1 0,4 2-2 15,-5 0-3-15,-1 2-4 0,1-2 0 0,-8 3 1 0,8 7-1 0,-7-1-1 16,-6 0-1-16,5-1 2 0,1 6 0 0,-7-1-3 0,0 0 1 0,-7 2-2 0,9 4-2 16,-2-1-4-16,-6 1-2 0,7 4-4 0,-8-5-8 0,9 6-6 0,-9 1-7 15,8-3-7-15,-8 2-6 0,7 4-11 0,-5 0-9 0,-7 0-11 0,5 6-14 16,1-1-10-16,-8 5-12 0,4 1-14 0,-4-1-14 0,-6 10-15 0,8-5-13 15,0 9-11-15,-8-5-9 0,8 11-8 0,-7-6-14 16,6 7-13-16,-6 4-21 0,7-1-23 0,-1 2-20 0,7-3-19 0,-6 7-26 16,6-1-30-16,-1 0-8 0,8 1 6 0,-2 5 16 0,2-6 26 0,0 4 27 0,6 2 26 0,0 4 33 0,-1-4 33 0,0 0 37 15,9-2 40-15,-9 2 37 0,16 4 38 0</inkml:trace>
  <inkml:trace contextRef="#ctx0" brushRef="#br0" timeOffset="150325.79">12322 16536 0 0,'-12'5'2'0,"-4"-5"106"0,5 4 64 0,-2-4 40 0,0-4 28 0,6 4 27 15,-5 0 22-15,4-5 26 0,1-4 25 0,2 2 26 0,-1 2 22 0,6 1 24 0,-8-1 19 0,3-1-73 0,5 2-129 0,0 0-59 0,0 4-30 0,0-5-9 0,0 5-4 0,0 0-3 0,0 0-7 0,0-5-11 0,0 1-11 0,0-2-12 0,0 6-11 0,5-6-8 16,-5 2-6-16,8-1-7 0,-8 5-9 0,6-6-4 0,-6 3-4 0,5-3-3 16,10 2 1-16,-9-1 1 0,0 1 3 0,6-2 2 0,4 0 1 0,-5 2 0 15,10-1 1-15,-9 5-3 0,8-5 0 0,-2 1-5 0,3 4-1 0,5-6-6 0,-8 6-4 16,1 0-4-16,10 0-8 0,-10 0-3 0,6 0-5 0,-6 0-2 0,0 0-2 0,10 6-2 16,-19-2-1-16,11 1-2 0,-8 0 0 0,6-1-2 0,-6 2 3 0,-6 4-1 15,7-1-1-15,-9 0 1 0,3 2-2 0,-3-1 1 0,-5 0-3 0,6 4-2 16,-6 1-3-16,0-6-7 0,-6 7-4 0,1-1-4 0,5-2-5 0,-8 2-3 15,-4 0-5-15,-2 4 1 0,8-5-4 0,-7 2 0 0,0-1 2 0,-8-1 2 16,8 2 3-16,3-7 4 16,-11 6 4-16,7-6 5 0,1 6 6 0,0-5 6 0,0-1 4 0,7 1 4 0,-6-5 3 0,3 4 3 0,4-3 1 0,0-2-1 0,-3 1-1 15,3 1-3-15,5-6-3 0,0 4-5 0,-8 2-3 0,8-6-1 0,0 0 3 16,0 0 2-16,8 5 7 0,-8-5 6 0,5 0 8 0,-5 4 3 0,8-4 10 31,-3 4 5-31,0-4 7 0,9 5 7 0,-7-5 6 0,6 0 6 0,1 6 4 0,-2-6 1 16,8 3 1-16,-8-3-3 0,7 6-3 0,2-6-1 0,-2 6-6 0,1-6 1 15,0 3-1-15,0 3-1 0,-1 0 3 0,1-2-1 0,-8 1 2 0,9-1-1 0,-3 1 2 16,3 5 0-16,-3-4 1 0,-5 3-1 0,0-3-3 0,1 3 1 16,-1 0-3-16,-1 1-4 0,-5 4-6 0,-2-4-4 0,2 0-4 0,1-1-3 0,-8 2 1 15,6-2 1-15,-6 0 1 0,-6 3 2 0,6-3 2 0,-8 1 0 0,1-7-3 16,-5 9 1-16,7-9-1 0,-10 9-2 0,2-8 0 0,2 5-3 0,-10-4-11 16,8-1-10-16,-8 2-15 0,3-6-16 0,-1 5-17 0,0-5-18 0,-1 4-12 0,1-4-14 15,-1 0-10-15,-7 0-10 0,8 0-9 0,-2 0-17 0,8 0-13 0,-6-4-23 16,7 4-23-16,-2 0-36 0,8 0-37 0,-6 0-82 0,4 0-97 0,2-5-35 15,6 5-2-15,0 0 12 0,0-6 18 0,0 6 23 0,0-4 28 0,0-5 31 0,0 4 36 16,6-5 42-16,-6 1 46 0,8-6 55 0,-3 0 63 0</inkml:trace>
  <inkml:trace contextRef="#ctx0" brushRef="#br0" timeOffset="168621.46">4655 14058 1 0,'0'0'58'0,"0"0"44"0,0 0 28 0,0 0 32 16,0-5 31-16,0 1 28 0,0-7 25 0,0 7 23 0,8-1 20 0,-8 5 20 0,0-4 17 0,0 4-22 0,0-5-46 0,0 5-38 0,0-4-29 0,0 4-18 0,0 0-15 0,0 0-15 0,0-6-21 0,0 6-14 0,0-6-10 0,0 6-10 0,0-4-4 0,0 4-7 16,6-5-5-16,-6 5-5 0,0 0-6 0,0-6-5 0,0 6-5 0,7-3-8 15,-7 3-5-15,6 0-7 0,-6-6-6 0,5 6-4 0,-5-4-5 0,8 4-5 16,0 0-3-16,-8 0-2 15,5 0-4-15,3 4-3 0,-3-4-3 0,0 6-2 0,4-3-3 0,-2 3-2 0,-2-1 2 16,1-1 3-16,7 8 0 0,-5-3 1 0,-3 0 0 0,2 1 2 0,7 4-1 0,-8-3 2 0,1 3 1 0,-2 1 1 0,4 0 1 16,1 4 1-16,-2-4 3 0,-3 0-2 15,3 4 2-15,0-4 0 0,-3 3-2 0,1-2 1 0,2 2-2 0,-3-3 1 0,2 6 1 0,-1-6-3 0,1 3-1 16,0-2-4-16,0-1 0 0,-2-2-3 16,3 1-3-16,-3 2-4 0,-5-1-1 0,8-6-5 0,-8 0 2 0,6 3-1 0,-6-3 2 0,0 1 1 15,0-5 4-15,0-1 5 0,0 1 6 0,0-5 7 0,0 4 4 0,0 2 7 0,0-6 4 16,0 5 6-16,-6-5 7 0,6 4 3 0,-8-4 4 0,8 0 0 0,0 0 1 0,-5 0-5 0,-3 0-4 15,8 0-5-15,-5 0-3 0,-2 0-5 0,7-4 1 0,-7 4-1 16,0-5-1-16,1-1-2 0,6 2 0 0,-7-1-6 0,7 1 0 0,-5-1-3 16,-3 1-1-16,8-8 1 0,0 9 2 0,-6-9 0 0,6 3-3 0,0 0 0 0,0-1-4 0,-5 1-5 15,5-3-2-15,0 3-1 0,0 0-2 0,0 0-1 0,0-6-2 0,0 5 0 16,0-5-4-16,0 6 0 0,5-6 0 0,-5 6-2 0,0-3 0 0,6-3-1 16,-6 8 1-1,8-4-2-15,-3-5-2 0,2 7 1 0,-1 0-5 0,1-1 0 0,0 1 1 0,0-3 1 0,-2 9 0 0,3-8 2 0,-3 7 0 0,3-2 1 0,-2 3-2 16,-1-3 1-1,2 2-1-15,2-1-3 0,-4 5-1 0,-5 0-9 0,6-6-9 0,1 6-13 16,-2 0-15-16,4 0-21 0,-2 0-17 0,-7 6-34 0,5-6-40 0,1 0-38 0,1 0-43 0,-1 5-44 0,2-5-49 0,-3 4-14 0,-5-4 3 0,7 6 17 31,0-6 22-31,-2 0 25 0,-5 0 29 0,7 3 31 0,-7-3 32 0,0 0 42 16,0 0 42-16,0 0 44 0,8 0 61 0</inkml:trace>
  <inkml:trace contextRef="#ctx0" brushRef="#br0" timeOffset="169474.27">5398 14200 0 0,'0'0'3'0,"0"0"110"0,0 0 65 0,0 0 41 0,0 0 31 0,0 0 26 0,-6 0 24 0,6-4 21 0,-7-2 22 0,7 2 21 0,-5-1 21 0,5 1 22 0,0-8 20 15,0 12-78-15,-9-3-134 0,9-3-65 0,0 1-31 0,0 1-10 0,0-2-6 0,0 3-2 16,0 3-4-16,-5-6-6 0,5 6-3 0,0-4-6 0,0 4-10 15,0-5-9-15,-5 5-10 0,5-6-8 0,0 6-10 0,-8 0-8 0,8 0-7 0,-5-4-8 16,5 4-5-16,-8 0-7 0,0 0-5 0,8 0-4 0,-5 4-3 0,-1-4-3 16,-1 0-1-16,1 6-2 0,-1-6-1 0,-1 5-2 0,3-1-2 0,-2 2-1 15,0 3-2-15,2-5 0 0,-3 7 1 0,3-1-1 0,-3-1 0 0,2-4-1 0,1 9 0 16,-2-4-2-16,7 0 1 0,-8 5 2 0,8-6 0 0,-6 6 2 0,6-5 1 16,0 5 1-16,0-6 3 0,0 6 1 0,0-6-3 0,0 1 3 0,0 5 0 0,0-6 5 15,0 1 3-15,6 1 2 0,-6-2 3 0,8 1-1 0,-8 1 1 16,0-3 3-16,7-3 0 0,-2 4 3 0,-5-3 0 0,6 0 4 0,-6-3 4 0,8 3 1 15,-3 0 0-15,3-2 0 0,-8 1-1 0,5-1 1 0,2-4-1 0,0 5 3 16,-7-5 2-16,5 0 1 0,3 0 2 0,-1 0 3 0,-1 0 4 0,-6-5 5 0,7 5 7 16,-1-4 7-16,-1-1 6 0,3 1 8 0,0-2 7 0,-3-3 8 0,8-3 6 15,-8 3 6-15,4 0 2 0,-4-1 0 0,8 1 0 0,-5-6-3 0,-2 0-4 16,1 0-6-16,5 0-7 0,-5 0-5 0,-2-4-12 0,10 1-5 0,-10-3-8 16,4 2-8-16,1-2-9 0,-2-3-3 0,-3-1-5 0,3 1-1 15,-2 0 1-15,1 0-1 0,7 0-2 0,-14-1 2 0,5 1 0 0,3-1 1 0,-8 1-1 0,5-1 2 16,-5 6 1-16,0-2 0 0,0 3 0 0,0 3-1 0,0-3-2 0,0 2 0 15,0 1-3-15,0 1 1 0,0 4-2 0,-5 1-1 0,5-3 0 0,0 8-2 16,0-1-1-16,-8-4-4 0,8 9-1 0,0-4-3 0,0 4-4 0,0 0-6 16,0 0-6-16,0 0-7 0,0 0-9 0,0 0-1 0,-5 0-7 0,5 0-3 15,0 4-2-15,0 1 1 0,-8-1-1 0,8 5 0 0,0-3 4 0,-6 3 0 0,6 7 2 16,0-7 4-16,-7 6 8 0,7 0 4 0,0 0 7 0,0-2 6 0,-6 7 3 16,6-4 3-16,0 2 2 0,0 3 2 0,0-2 0 0,0-4 1 0,0 3 1 0,0 3 2 15,0 3 1-15,6-4 0 0,-6-2 2 0,0 2 1 0,0 1 0 0,0-2 1 16,7-1-1-16,-7 3-1 0,0-2 1 0,6-4-2 0,-6 0-2 0,8 4 0 15,-3-4-3-15,-5 0-1 0,8 0 0 0,-3-6-2 0,2 6-2 0,0-5 1 16,-2-1 3-16,2 0 0 0,1 1 0 0,-3-5 0 0,2 1 2 0,0 3 3 0,-2-9 1 16,11 6 3-16,-11-6 0 0,1 4 4 0,6-4 2 0,-3-4-1 0,3 4 5 15,-6-6 2-15,7 0-4 0,-5 3 4 0,3-3-1 0,-4 1 2 0,7-5 2 0,-7 1 0 16,4 0 6-16,-3-1 2 0,5-1 8 0,-8-2 4 0,3-2 4 0,-2 6 4 16,-1-7 3-16,2 1 3 0,1-3 2 15,-2 2 3-15,-6-4 0 0,7 7-1 0,-7-8-2 0,0 3-4 0,0-3-2 0,0 2-5 0,0-5-5 0,0 3-5 16,0 2-7-16,0-5-3 0,-7 3-6 0,7 3-5 15,0-1-3-15,-6-2-4 0,6 8-3 0,0-2 1 0,-8 0-1 0,8 0 0 16,0 0-1-16,0 6-1 0,-7 3-3 0,7-3 2 0,0 3-1 0,0 2-2 0,0-1-2 16,0 5-8-16,0 0-6 0,0 0-8 0,0 0-8 0,0 0-7 0,0 0-4 0,0 0-2 15,0 5-3-15,0-1 2 0,-5 2-1 0,5 3-2 0,0 6 3 0,0 0 1 16,-6 0 3-16,6 3 4 0,-8 3 8 0,8-2 9 0,0 6 8 0,-5-1 8 0,5 1 4 16,0-1 1-16,0 1 3 0,-8-7-2 0,8 8 2 0,0-1-1 0,0-7-2 15,8 7-4-15,-8-6-8 0,0 1-8 0,5 1-6 0,-5-3-10 0,8-2-9 0,-8-2-15 16,6 5-16-16,-1-4-20 0,2-5-23 0,1 5-20 0,-2-2-22 0,1-2-38 0,-1-2-45 15,-1 1-45-15,3 1-39 0,0-7-44 16,-3 5-43-16,1-4-9 0,1-1 11 0,-2-4 21 0,-5 6 26 0,0-6 33 0,0 0 33 0,0 0 35 0,0 0 36 0,0-6 46 16,-5-3 50-16,5 4 47 0,-7-3 66 0</inkml:trace>
  <inkml:trace contextRef="#ctx0" brushRef="#br0" timeOffset="169632.42">5737 14141 5 0,'0'-3'115'0,"-5"-7"78"0,5 5 53 0,0-1 37 0,0 2 26 0,-7-2 23 0,14 1 20 0,-7 1 18 0,0-1 17 0,0-1 20 0,0-2 18 0,5 3-22 0,1 0-46 0,-6 1-90 0,8-3-113 0,-3 7-56 15,3-5-27-15,-3 1-11 16,-5 4-4-16,14-5-1 0,-9 5 0 0,2-6-5 0,1 6-1 0,5 0-7 0,-2 0-7 16,-3 0-6-16,5 0-8 0,0 0-16 0,8 0-20 0,-10 0-31 0,2 6-32 0,0-6-51 15,1 5-59-15,-1-1-91 0,8 1-103 0,-11 2-45 0,4-3-12 0,-1 1-1 16,0 0 11-16,-5-1 14 0,4 0 18 0,-6-4 29 0,-1 6 35 0,-5-6 41 0,0 0 48 16,0 0 59-16,9 0 64 0</inkml:trace>
  <inkml:trace contextRef="#ctx0" brushRef="#br0" timeOffset="169854.29">6115 14235 0 0,'0'9'26'0,"-7"1"142"0,7-1 79 16,0 3 52-16,-7-9 36 0,7 3 21 0,0-1 15 0,0-1 11 0,0 6 9 0,0-10 10 0,0 0 11 0,0 0 13 15,0 0 15-15,0 0-106 0,0 0-172 0,0 0-85 0,0 0-40 0,0 0-17 16,0 0 0-16,0 0 9 0,0 0 14 0,0 0 16 0,0 5 14 0,0-5 10 16,7 0 11-16,-7-5-1 0,7 5-3 0,0 0-11 0,-1-4-13 0,1 4-13 15,-2-6-8-15,9 6-6 0,-7-4-4 0,6-1-5 0,-7 5-6 0,7-6-18 16,1 3-27-1,-2-3-31-15,1 0-42 0,1 6-43 0,4-4-47 0,-4-1-88 0,-2-1-102 0,2 6-63 16,-1-4-38-16,0 1-9 0,0-3 5 0,0 1 12 0,-7-5 20 0,9 4 30 0,-10 2 35 16,1-6 48-16,0 0 49 0,1 1 55 0,-7 0 59 0,8-1 76 0,-8-5 88 0</inkml:trace>
  <inkml:trace contextRef="#ctx0" brushRef="#br0" timeOffset="170261.75">6414 13941 55 0,'0'5'137'0,"0"-5"44"0,0 0 28 16,8-5 22-16,-8 1 19 0,0-2 20 0,6 6 23 0,-6-4 29 0,0-1 30 16,5 1 30-16,-5 4 31 0,7-5-41 0,-7-2-85 0,8 7-56 0,-8-3-43 0,0 3-11 15,0-6 3-15,0 6 3 0,6 0 5 0,-6-5-6 0,0 5-7 16,6 0-15-16,-6-4-15 0,7 4-18 0,-7 0-15 0,5 0-18 0,3-6-15 0,-8 6-15 16,8 0-11-16,-3 0-13 0,1 0-12 0,1 0-8 0,-2 0-7 0,4 0-7 15,3 0-5-15,-6 6-6 0,-1-2-4 0,4 1-5 0,-2 1-3 0,5 4-1 16,-5-5-1-16,-2 8 2 0,10-3 1 0,-10 4 3 0,2 2 2 0,0-1-1 15,-2-1-4-15,8 6-7 0,-5-6-6 0,-8 5-8 0,6 2-9 0,-1-2-6 0,3 1-10 16,-8-1-5-16,8-4-6 0,-3 3-6 0,-5-2-3 0,0-1-2 0,8-6-3 16,-8 6 3-16,0-5 8 0,0-5 6 0,0 4 10 0,0-5 13 0,0-4 12 15,0 6 14-15,0-6 12 0,0 5 14 0,0-5 12 0,0 0 12 0,0 4 13 0,0-4 10 16,0 0 12-16,0 0 9 0,-8 0 8 0,8 0 9 0,0-4 8 0,-5 4 6 16,5 0 7-16,-8-5 2 0,8 5 1 0,0-6-1 0,-8 2 0 0,3 1-4 15,5-3-7-15,-6 1-6 0,6 1-8 0,-8-8-8 0,8 8-5 0,-5-6-6 0,5 0-12 16,-8 1-8-16,8 0-11 0,0-1-6 0,0-5-9 0,0 6-8 0,0-12-6 15,0 6-5-15,0 0-4 0,8 2-5 0,-8-8-4 0,5 2-2 0,3 5-7 0,-8-6 0 16,6 0-7-16,7 2-5 0,-5 2-12 0,-3 1-11 0,3 2-12 0,2-2-18 16,-1 4-16-16,3-4-26 0,1 11-28 0,-7-5-34 0,7 3-36 0,0 3-70 15,1-3-87-15,-7 0-71 0,7 6-62 0,-4 0-16 0,3 0 9 0,3-4 21 16,-5 4 27-16,2 0 34 0,-6-5 38 0,-1-1 43 0,1 2 45 0,0-1 51 0,0-4 53 16,-2 5 70-16,-5-8 80 0</inkml:trace>
  <inkml:trace contextRef="#ctx0" brushRef="#br0" timeOffset="170964.34">7086 13888 43 0,'0'4'151'0,"0"-4"60"0,0 0 38 0,0 0 21 0,0 0 13 0,0 0 12 15,0 0 11-15,-8 0 13 0,8 0 13 0,0-4 21 0,0 4 27 0,0 0-36 0,0 0-70 16,0 0-75-16,0 0-82 0,0 0-32 0,0 0-7 0,0 0 5 0,-5-6 14 16,5 6 5-16,0 0 4 0,0 0-1 0,0 0-2 0,0 0-16 0,-8 6-19 0,8-6-25 15,0 0-23-15,-6 0-19 0,6 4-15 0,-5-4-10 0,5 0-5 0,0 5-5 16,-8 1-5-16,8-3-2 0,-7 4-4 0,7-2-2 0,-6-1 2 0,6 5 0 15,0-3 5-15,-6 3 3 0,6 0 5 0,0-2 4 0,0 2 4 0,-7 0 0 0,7 0 2 16,0 2 0-16,0-1 3 0,7 0 0 0,-7-5 4 0,0 4-1 0,0 1 2 16,6-5 0-16,-6-1 1 0,0 8 1 0,6-8-1 0,1 1 4 0,-7 0 2 0,8-1 1 15,-3-4 6-15,-5 4 6 0,6-4 4 0,2 0 5 16,-3 0 5-16,3-4 4 0,-1 4 6 0,-2-4 7 0,2-1 10 0,5 0 6 0,-4-6 12 0,-2 6 8 16,1-4 10-16,-1 3 7 0,-6-3 8 0,5 0 3 15,2-1 3-15,-7 0 2 0,9-1 1 0,-9 2 0 0,0 0-3 0,0 0-2 0,0-1-7 0,0-1-8 0,0 1-9 16,0-3-10-16,0 1-10 0,-9 3-8 15,9 0-7-15,-7-2-5 0,7 2-3 0,-5-1-1 0,5 1-1 0,-6 3 0 16,6-3-1-16,-7 3-2 0,7 2-4 0,-6-1-7 0,-2 1-5 0,8 4-8 16,0 0-10-16,-5-5-9 0,-2 5-9 0,7 5-10 0,-7-5-10 0,2 4-6 0,-2 1-5 15,-1 5-3-15,3-5-2 0,-3 5-2 0,2-1 2 0,-7 6 1 0,6 0 5 0,1 0 3 16,0 0 9-16,-6 4 5 0,4-4 5 0,0 4 3 0,3-1 7 0,5-3-1 0,-6 6 3 16,1-2-3-16,5 2-7 0,-8-7-9 0,8 5-9 15,0-4-11-15,0 4-9 0,0-4-10 0,0 0-8 0,0 0-7 0,8-2-10 0,-8 2-8 0,5-6-7 0,1 7-7 16,-1-5-6-16,3-4-1 0,0 4 0 0,-3-1 9 0,8-1 7 0,-7-3 6 0,9-1 5 0,-4-1-6 15,2 2-8-15,2-2-20 0,4-4-23 0,-6 0-21 0,6 0-19 0,-7 0-21 16,9-4-21-16,-1-2-22 0,-2 2-23 0,3-1-3 0,-2-1 7 0,1-3 11 16,-1 3 18-16,2-9 25 0,-8 8 28 0,6-4 35 0,-1-5 36 0,-4 7 38 0,6-6 35 15,-9 2 32-15,4-8 25 0,-1 6 21 0,-9 2 35 0,8-8 40 0,0 7 46 0,-7-5 42 16,1-2 38-16,-1 6 35 0,1-3 33 0,-1-2 35 0,-6 0 34 0,8 2 21 16,-8 2 15-16,0-3-6 0,0 5-9 0,0-2-16 0,0 1-19 0,-8 1-27 15,8 1-36-15,-6 1-24 0,6-3-19 0,-7 6-14 0,7 0-11 0,-6 5-15 16,6-8-19-16,-7 9-19 15,7-3-20-15,0 0-18 0,-6 6-19 0,6-4-14 0,0 4-18 0,0 0-17 0,0 0-15 16,-8 0-16-16,8 0-18 0,-5 0-15 0,5 4-15 0,-8-4-7 0,3 6-6 16,5 0-6-16,-5-3-2 0,-4 9-2 0,4-8 1 0,-10 5 3 0,9 0 2 0,1 6 4 15,-3-3 5-15,3 1 6 0,-2 1 4 0,-7 1 3 0,8 1 3 0,-1-2 0 16,2 5 4-16,-4 2-1 0,-1-2 0 0,2-1-1 0,3 3-3 0,-3 3-3 0,0-4-5 0,8-2-8 0,-5 8-8 0,-1-7-9 16,6 0-11-16,0-5-8 0,-8 7-9 0,8-7-6 0,8 0-11 0,-8 2-7 15,0-2-9-15,6-4-9 0,-1-1-8 0,-5 3-10 16,16-3-6-16,-11 0-4 0,3 1-3 0,-3-1-5 0,9-4-2 0,-9 5-18 15,8-4-25-15,1-1-34 0,-2-1-35 0,1-4-44 0,1 6-44 0,-2-6-10 0,2 0 8 0,-1 0 17 16,0 0 21-16,0-6 24 0,6 2 23 0,-6-1 27 0,0-1 29 0,0-4 38 16,0 5 40-16,1-8 47 0,-9 3 62 0</inkml:trace>
  <inkml:trace contextRef="#ctx0" brushRef="#br0" timeOffset="171343.11">7660 13995 0 0,'0'-9'35'0,"0"-1"128"0,-9-4 72 0,9 4 51 16,-7-1 39-16,2 1 35 0,5-3 33 0,0 1 27 0,-6 3 23 0,6 0 22 0,-7-2 20 0,7 7 11 0,0-5 6 0,0 3-102 0,0 3-159 0,0 3-82 0,0-6-40 0,0 6-20 0,0 0-14 0,0 0-11 0,0 0-12 0,0 0-10 0,0 0-10 0,0 0-9 16,0 0-10-16,0 0-7 0,0 0-3 0,0 0-6 0,7 6-3 0,-7-3-6 0,6-3-6 15,-6 10-1-15,5-5-3 0,-5-1 1 0,7 7 0 0,2-2 2 0,-4 7 6 16,-5-7 6-16,6 6 7 0,1 0 3 0,-2 0-1 0,-5-2 0 0,9 2 1 16,-9 0-4-16,7 4 1 0,-7-4-2 0,0 6 1 0,5-7-3 0,-5 5 1 15,0-4-2-15,6 4-1 0,-6-4-7 0,0 0-5 0,8 0-7 0,-8-2-8 0,5 2-5 16,-5-6-3-16,8 7-4 0,-8-5-4 0,0-4-2 0,5 4-3 0,-5-7-3 15,7 8-3-15,-7-9-3 0,7 3 1 0,-7-1 3 0,0-1 5 0,5-4 8 16,-5 6 8-16,0-6 8 0,0 0 9 0,0 0 12 0,0 0 12 0,0 0 14 0,0 0 14 16,7 0 9-16,-7-6 10 0,0 2 12 0,0-1 6 0,8-1 6 15,-8 3 5-15,0-9 1 0,5 3 2 0,-5-1-2 0,0-4-6 0,8-2-6 0,-8 2-11 0,6-5-13 16,-1 0-9-16,-5-2-11 0,8-3-6 0,-8 5-10 0,8-5-7 0,-3 3-7 16,1-3-5-16,-6-1-7 0,7 1-5 0,-2 6-6 0,4-3-7 0,-2 2-5 15,-2 0-6-15,1 4-6 0,1 0-6 0,-1 6-5 0,-6 3-9 0,8-3-9 16,-8 3-11-16,5 6-20 0,-5 0-21 0,0 0-25 0,0 0-27 15,0 0-26-15,0 0-27 0,-5 0-46 0,5 6-55 0,0 3-62 0,0-3-59 0,0 3-20 16,-8 0 4-16,8 6 19 0,-6-6 26 0,6 7 34 0,-7-7 38 0,7 1 41 0,-6 1 41 16,1-1 43-16,-2-1 44 0,7-4 54 0,-9-1 67 0</inkml:trace>
  <inkml:trace contextRef="#ctx0" brushRef="#br0" timeOffset="171806.27">8265 13785 25 0,'6'0'94'0,"-6"-6"35"0,0 6 27 0,0-4 26 0,0-1 23 0,0 5 23 0,0-4 26 0,0 4 26 0,0-5 24 0,0 5 25 0,0-4 26 0,0 4-30 0,0-6-65 0,0 6-36 15,0-6-22-15,0 6-13 0,0 0-8 0,0-3-9 0,0-3-6 0,0 6-10 0,-6-5-11 0,6 1-12 0,0 4-8 0,0-6-12 16,-8 6-11-16,8 0-11 0,0-4-12 0,0 4-8 0,0 0-8 0,-7-5-4 0,7 5-7 0,0 0-5 16,0 0-6-16,0 0-8 0,0 0-8 0,0 0-8 0,0 0-10 15,-5 0-11-15,-1 0-9 0,6 5-5 0,-8-5-8 0,8 4-4 0,-5 2-2 0,5-2-2 16,-8 1 0-16,3 4-1 0,-3-3 1 0,2 4 4 0,1-1-1 0,-3 0 5 15,1 6 5-15,1-3 2 0,-2-3 5 0,3 4 2 0,0 2 2 0,-9 0 1 16,7 4-1-16,1-4 0 0,-1 6 0 0,2-3 0 0,-4 3-2 0,4-2-1 0,-2 5 3 16,1-3-2-16,-2 1 3 0,8 5 0 15,-6-5 0-15,6-2-2 0,0 5-4 0,-7-1-7 0,7-3-11 0,0 2-11 0,7-3-14 0,-7 4-12 0,6-5-13 0,-6 2-12 16,8-2-13-16,-2 1-18 0,6-5-17 0,-3 4-30 0,3-4-35 0,1 0-41 0,-7 0-39 16,7-2-37-16,0-4-33 0,0 6 0 0,0-3 11 0,1-3 19 0,-1 0 23 15,0 1 24-15,-2-5 25 0,4-1 29 0,-9 2 30 0,7-6 38 0,-8 0 39 0,2 0 45 16,7-6 64-16</inkml:trace>
  <inkml:trace contextRef="#ctx0" brushRef="#br0" timeOffset="172248.15">8434 13946 0 0,'5'-9'3'0,"-5"-1"112"0,0 5 66 0,8-4 45 0,-8-1 38 16,0 4 32-1,0-3 29-15,0 3 29 0,0 6 28 0,0-5 25 0,0 5 23 0,0-4 27 0,0 4 24 0,0-5-76 0,0 5-133 0,0-4-65 16,0 4-29-16,0 0-15 0,0 0-11 0,0-6-7 0,0 6-11 0,0 0-9 0,0 0-7 16,0-3-11-16,0 3-8 0,0 0-13 0,0 0-15 0,0 0-15 0,0 0-16 0,0 0-15 15,0-6-13-15,0 6-12 0,8 0-9 0,-8 0-5 0,5 0-8 0,-5 0-2 16,6 6-2-16,1-6-2 0,-2 3 0 0,9-3 2 0,-7 6 2 0,4 3 4 0,5-5 3 31,-4 7 6-31,8-2 3 0,-8 0 3 0,7 7 3 0,-6-1 2 0,6 0 0 0,-4 0 0 16,-1-2-3-16,-4 7-5 0,4 0-8 0,-1-6-8 0,1 5-13 0,-7 2-8 0,-2-2-15 0,2 1-10 0,-1-5-17 0,2 4-9 0,-8-4-14 0,0 4-7 15,0-4-5 1,0-1-1-16,0-4 2 0,0 5 9 0,-8-6 10 0,8 1 14 0,-6-1 13 16,-1 3 15-16,7-9 17 0,-5 3 18 0,-2-1 20 0,0-1 22 15,0-4 27-15,1 0 21 0,6 6 22 0,-7-6 14 0,1 0 14 0,-2 0 9 16,8 0 9-16,-5-6 7 0,0 6 5 0,5-4 5 0,-8 4 3 0,8-5-3 16,-6-1 1-16,6 3-5 0,0-3-11 0,-7 0-11 0,7-3-13 0,-8-1-13 0,8 1-10 15,0 0-12-15,0-3-11 0,-5 3-10 0,5-6-11 0,0 2-9 0,0-2-7 0,0 0-8 16,0-4-9-16,5 4-7 0,-5-5-8 0,0 1-7 0,0-2-12 0,8 2-8 15,-1 1-14-15,-7-3-12 0,6 2-13 0,2-2-10 0,-3 3-13 0,-5 3-13 16,5-1-16-16,3-2-16 0,-2 7-17 0,1-2-24 0,-1 4-23 0,1-3-28 16,0 3-23-16,0 3-40 0,-2 2-46 0,2 4-60 0,-1 0-63 0,2 0-16 15,-2 4 5-15,1-4 21 0,-2 6 26 0,3 3 32 0,-2-3 35 0,-1 0 39 0,-5-3 40 16,8 3 44-16,-8-2 44 0,5 1 55 0,-5-5 59 0</inkml:trace>
  <inkml:trace contextRef="#ctx0" brushRef="#br0" timeOffset="172723.11">8929 13913 0 0,'0'5'27'0,"0"-1"147"15,5-4 84-15,-5 5 60 0,0-5 45 0,0 0 34 0,0 0 24 0,8 0 22 16,0 0 17-16,-8 0 17 0,0-5 15 0,5 5 14 0,-5 0 16 0,6-4-118 0,-6 4-191 16,0 0-104-16,5 0-58 0,-5 0-28 0,7 0-17 0,-7 4-5 0,9-4-1 15,-9 5 4-15,5-1 2 0,2 6 5 0,-7-5 1 0,0 4 2 0,6 3 4 0,-6 1-1 16,0 2-2-16,0 0 0 0,0 4 1 0,0 1 1 0,0 0 0 0,0-2 1 16,0 2-2-16,-6 1-3 0,6-2-2 0,-7-1-9 0,7 3-8 0,-5-7-9 15,5 6-8-15,-9-5-6 0,9-2-7 0,0 2-3 0,0 0-4 0,0-4-1 16,0-1-2-16,0 3-1 0,0-8 2 0,0 5 0 0,0 1 3 0,9-7 5 15,-9 2 7-15,0-3 8 0,0 3 8 0,0-2 8 0,0-4 8 0,5 0 10 0,-5 0 8 16,0 0 10-16,0 0 10 0,0 0 7 0,0 0 6 0,0 0 7 0,0 0-1 16,0 0 2-16,-5 0 0 0,5-4 1 0,0-2-1 0,-9 3-3 0,9-7-5 0,-7 5-7 15,7-5-8-15,-5 4-9 0,5-8-13 0,-6 4-5 0,1 1-4 16,-3-6-2-16,8 0 0 0,-8 2 3 0,3-8 1 0,5 6 2 0,-7-4-3 0,7-2 3 16,-7-3 1-16,7 6 2 0,0-7-1 0,-5 1 3 0,5-1 0 15,0 1 2-15,0-6-3 0,5 6 0 0,-5-1-4 0,0 1-2 0,7 5-1 0,-7-7-2 16,7 7-2-16,-7 0-2 0,5 4-2 0,-5 1 0 15,8-2 1-15,0 1-1 0,-8 6-1 0,5 0-1 0,-5 5-2 0,6-2-1 0,-6 0-1 16,5 3-2-16,-5 3-1 0,7-6-2 0,2 6 0 0,-9 0 1 0,5 0-2 0,2 6-1 0,-1-3 1 0,-1-3 0 16,3 12 0-16,0-8 2 0,3 5 0 0,-3-4 1 0,5 5-1 0,-6-1 2 15,-2 7 1-15,2-7 2 0,5 0 2 0,-4 6 0 0,-3-3 2 0,3 1-1 16,-2-4-2-16,-6 6-3 0,5-4-6 0,2 4-7 0,-7-6-8 0,0 5-7 16,0-3-7-16,0-1-6 0,0 4-6 0,0-4-7 0,0-1-2 0,-7 0-7 0,7 3-5 15,-5-3-6-15,-1 0-4 0,-2 1-11 0,3-5-7 0,-8 4-9 0,6-2-11 16,0-3-11-16,2 6-12 0,-2-6-23 0,-6 0-30 0,5 2-39 0,2-1-41 0,1-5-52 15,-3 4-55-15,8 1-15 0,-8-5 3 0,3 6 18 0,5-6 22 0,0 0 29 16,0 0 30-16,0 0 31 0,-6 0 34 0,6 0 39 0,0-6 43 0,0 6 47 16,0-9 61-16</inkml:trace>
  <inkml:trace contextRef="#ctx0" brushRef="#br0" timeOffset="173181.43">9371 13785 95 0,'5'-6'162'0,"-5"2"44"0,9-5 28 0,-9 4 29 0,5 1 27 0,-5-8 32 0,0 9 30 0,7-3 30 16,-7 1 29-16,0 1 29 0,8-2 24 0,-8 2-69 0,0-1-121 0,6 5-68 0,-6 0-39 0,0-5-18 0,6 5-7 0,-6 0-12 0,0 0-13 0,7 0-18 0,-2 0-16 0,-5 0-17 0,7 5-15 0,0-5-12 0,0 5-10 0,-7 5-7 0,6-6-5 16,1 7-3-16,-2-2-3 0,4 1 1 0,-4 4 0 0,-5 2 1 0,7 3 1 0,-1-1 2 15,-6 3-2-15,0 3 2 0,0 0-4 0,-6 6 1 0,-1-2-1 0,2 3-1 16,-4 3-1-16,4-5-7 0,-8 5-14 0,6-4-18 0,-7 4-19 0,-4-4-28 16,4-2-31-16,2 2-34 0,-7-2-39 0,-2-2-65 0,2 2-80 15,6-7-68-15,-5 2-59 0,-3 3-21 0,1-7-1 0,1-1 16 0,-1 3 26 0,0-6 32 0,1-2 37 16,7 2 39-16,-8-3 43 0,-1-3 48 0,9 0 51 0,-7-5 61 0,6 1 79 0</inkml:trace>
  <inkml:trace contextRef="#ctx0" brushRef="#br0" timeOffset="173859.81">10042 14391 0 0,'14'5'3'0,"-1"1"110"31,0-6 73-31,-7 4 51 0,1-4 41 0,-1 4 37 0,-6-4 34 0,0 0 31 0,0-4 30 16,0 4 30-16,5 0 28 0,-5 0 31 0,0 0 28 0,0 0-74 0,0 0-131 0,0 0-71 0,0 0-39 0,0 0-27 0,0 0-16 0,0 0-17 15,0 0-16-15,0 0-13 0,0 0-15 0,0 0-15 0,0 0-14 0,0 0-17 16,0 0-14-1,0 0-15-15,0 0-13 0,0 0-10 0,0 0-11 0,0 0-7 0,0 4-3 0,0-4-5 0,0 5-1 0,0-5-4 0,-5 0 2 0,5 5-2 0,0-5 3 0,0 4-6 32,-6-4 1-32,6 6-4 0,-7-6-2 0,7 6 1 0,-6-6 0 0,6 3 1 15,0-3 5-15,-8 6 3 0,8-6 7 0,-5 0 2 0,5 6 4 0,0-6 3 16,-7-6 0-16,1 6 4 0,6 0 4 0,-8-6 1 0,8 3 4 0,-6-3-1 16,-1 0-1-16,7 2 0 0,-5-6-2 0,5 6-5 0,-9-6-3 0,9-5-3 0,-5 6-4 15,5-6 1-15,0 6-1 0,0-6-1 0,0-1 2 0,0 7 0 0,0-10 1 16,0 5 0-16,5-2 2 0,-5 1 1 0,9-3 3 0,-9 2 0 0,5-4 2 15,2 2 0-15,-7-3 0 0,6-2 1 0,2 2 0 0,-2-3-1 0,-6-1 0 0,7 1 1 16,-2 0 0-16,3 3 2 0,-8-1-2 0,6 1 1 0,-6-3 0 16,7 8 0-16,-1-2 3 0,-6 3 6 0,5 0 5 0,-5 0 6 0,0 6 7 0,0-1 4 15,7 5 6-15,-7-4 1 0,0 9 2 0,0 0 2 0,0 0-1 0,0-4 0 16,0 4-2-16,0 0-5 0,0 0-6 0,-7-6-11 0,7 6-11 0,0 0-14 16,0 6-11-16,-5-6-8 0,5 4-6 0,-6 1-5 0,-1 4-2 0,7-5-2 0,-6 11-2 15,-2-3 0-15,3 1-1 0,5 1 3 0,-7 7 2 0,1-6 6 0,6 4 4 16,-8-1 5-16,8 3 5 0,0-2 3 0,-6 6 0 0,6-7 4 0,6 2-1 0,-6 1 3 15,0-2-1-15,8 0 2 0,-8 2 2 0,6-3 1 0,-6 3 1 0,7-2 1 16,-2-5 4-16,3 6 0 0,-2-6 2 0,1 1 1 0,-1 1 1 0,-1-2 0 16,11-4-1-16,-11 3-2 0,0-2 0 0,8-1-3 0,-5-1-3 0,0 0-4 15,-3-3-6-15,1 3-6 0,2-3-5 0,-3-3-9 0,3 3-5 0,-8-6-4 16,5 6-8-16,-5-6-4 0,7 4-3 0,-7-4-4 0,0 0-4 0,0 0-2 16,0 0-1-16,0 0-3 0,0 0 1 0,0 0 0 0,0 0-1 0,0 0 2 0,0 0 3 15,0 5 4-15,0-5 5 0,0 6 0 0,0-2 2 0,0-4-3 16,0 4 1-16,0 1-3 0,0 0-6 0,0-1 1 0,0 2-3 0,0 3-2 0,0-3 0 0,0 0-4 15,0 3-2-15,0-5-4 0,7 1-5 0,-7 5-5 0,0-5-3 0,0-1-7 16,0 2-7-16,5 0-11 0,-5-3-12 0,0 3-15 0,7-2-13 0,-7-4-15 16,0 5-16-16,0-5-28 0,8 4-31 0,-8-4-20 0,0 0-16 0,0 0 4 0,0 0 11 15,0 0 18-15,0 0 21 0,5-4 25 0,-5-1 28 0,0 1 27 0,0-2 29 0,8 3 27 16,-8-9 30-16</inkml:trace>
  <inkml:trace contextRef="#ctx0" brushRef="#br0" timeOffset="174349.19">10588 14074 105 0,'0'9'205'0,"8"1"68"0,-8-5 45 0,0-1 31 0,0 1 22 0,0-5 18 0,0 0 13 0,0 0 15 0,7-5 10 0,-7 5 12 0,5-4 15 0,4-1-73 0,-9 5-123 0,5-6-96 0,-5 6-80 0,5 0-38 0,-5 0-14 0,0 0-3 0,0 0 2 0,0 0 4 0,0 0 3 15,0 0 3-15,0 0 3 0,0 0 1 0,-5 0 0 0,5 6-6 0,0-1-9 16,-5-5-9-16,-4 4-8 0,9-4-6 0,-5 5-4 0,-2 1-1 0,-6-6 2 0,6 4 3 15,0 2 2-15,2-6 0 0,-3 5 1 0,-5-5 1 0,7 0-2 0,1 4 0 16,-2-4-1-16,-2 0 1 0,4 0 0 0,0 0 1 0,-3 0 0 0,3 0-1 16,-3 0-1-16,0 0-3 0,3-4-3 0,-1 4-2 0,-1-5 1 0,1 5 0 15,-2-6-1-15,8 6 1 0,-5-4-1 0,-2-2-1 0,1 1 2 0,0 1-1 16,-1-1-1-16,-1-1 2 0,8 2 2 0,-5 0 2 0,-3-6 2 0,8 6 3 0,-6-8 0 16,6 3 2-16,-5-1-1 0,5 1 1 0,-7 0 4 0,7-3-1 0,-8-3 4 15,8 2-1-15,0 4-3 0,-6-6-1 0,6 0-2 0,0 0-1 0,0-1-1 16,0 2-2-16,0-1-1 0,0 6 0 0,0-4 0 0,0-3-3 0,0 5-6 0,0-2-4 15,0 4-5-15,6-3-3 0,-6 3-3 0,8-1-1 0,-1 5-1 0,-7 1 2 16,5-1-1-16,1 1 3 0,-6-2 0 0,8 0 0 0,-3 6-2 0,3 0 2 16,-1 0 2-16,-1 0 3 0,0 6 5 0,6 0 2 0,-4-2 4 15,-2 5 2-15,1-4 3 0,-1 11 0 0,-1-7 1 0,3 6 2 0,0-2 0 0,-8 2 3 16,5 6-1-16,-5-3 1 0,8 6 1 0,-8 1-2 0,0-1 1 0,-8 1-1 0,8 5-1 16,0-6 1-16,-5 7-2 0,5-3-2 0,-8-4 1 0,8 6-4 0,-8-5-1 15,3 3-2-15,5-8-3 0,0 4 0 0,-6 1-1 0,6-5-5 0,0-1-2 0,0-4-1 16,0 4-4-16,0-4-7 0,0 0-9 0,6 0-14 0,-6-6-14 0,5 5-21 15,-5-4-22-15,8 0-27 0,0 5-28 0,-3-5-50 0,3-1-60 0,-3 0-70 16,0-3-73-16,4 3-27 0,3 3-2 0,-6-9 11 0,2 7 19 0,5-5 28 16,-8-1 30-16,2-4 36 0,0 5 38 0,-2-5 41 0,3-5 42 0,-1 1 56 0,-2-1 64 0</inkml:trace>
  <inkml:trace contextRef="#ctx0" brushRef="#br0" timeOffset="174823.94">11091 13770 90 0,'0'-9'165'0,"0"5"44"0,7-8 33 0,-7 3 26 0,0 4 23 0,0-5 21 0,-7 1 23 0,7-6 25 0,0 5 25 0,0 5 29 0,0-5 30 0,0 1-60 0,0 4-109 0,0 1-58 0,7-2-33 0,-7 2-8 0,0-1 1 0,0 5 8 0,0-6 6 0,0 6 4 0,0-4 2 0,0 4-5 16,0 0-3-16,0 0-8 0,0-5-13 0,0 5-11 0,0 0-15 0,0 0-13 15,0 0-18-15,0 0-15 0,0 0-15 0,0 0-19 0,0 0-16 0,0 0-17 16,0 0-15-16,0 0-14 0,0 0-11 0,-7 5-7 0,7-1-8 0,-8 2-2 0,8-1-4 16,-5 5 1-16,5-1-1 0,-7 6 4 15,0 0 1-15,-6-1 5 0,8 6 5 0,-3-2 5 0,2 7 7 0,-6-1 2 0,4 1 3 0,2-1-1 0,-7 6-3 0,8 0 2 16,-3-2-3-16,8 3 0 0,-8 2-3 0,8-3 1 0,-5 3-2 0,5-4-2 0,0 7-8 16,5-8-14-16,-5 7-19 0,8-7-25 0,0-1-28 0,-3 1-33 0,8 2-40 15,1-6-48-15,-7 1-50 0,4-1-98 0,10 0-114 0,-9 0-52 0,8 1-18 16,0-1 4-16,-1-5 18 0,7 2 30 0,-7-3 38 0,8 3 43 0,-8-6 46 0,8-7 52 15,-8 3 55-15,7-7 58 0,-7 1 65 0</inkml:trace>
  <inkml:trace contextRef="#ctx0" brushRef="#br0" timeOffset="179073.65">11775 13779 73 0,'6'-9'143'0,"-6"0"42"0,7-1 34 0,-7 1 30 0,0-2 30 0,0 1 24 0,0 1 21 0,0 0 25 0,0 3 24 0,0-4 22 16,0 1 23-16,-7 3-62 0,7 3-106 0,0-3-60 0,-6 1-34 0,6 1-23 0,-8-2-12 0,3 2-15 0,-2-1-14 0,0 5-9 0,2-6-6 0,-2 6-6 0,-1 0-8 15,-4 0-5-15,5 0-5 0,-6 6-2 0,6-1-3 0,-5-1-3 0,0 2 1 16,-2 3 0-16,1 0 1 0,8 6-1 0,-11-5 2 0,4 5 0 0,6 0-4 15,-8 3-4-15,7-2-5 0,-4 2-8 0,3 3-5 0,-5-2-7 16,8 1-4-16,-3-1-6 0,2 5-3 0,1-3-5 0,-3 3-2 0,1 1-5 0,1-6 0 0,6 5-3 16,-7 1 1-16,7-1-2 0,-6 1 1 0,6-7-1 0,0 8 0 0,0-7 1 15,0 0-1-15,0-5 1 0,0 7 3 0,6-7-2 0,-6 0 1 0,7-2 2 16,-7 3 0-16,6-8 1 0,1 4 2 0,1-1-4 0,3-4-1 0,-3 3-12 16,5-4-9-16,-8-1-14 0,14 2-15 0,-4-2-18 0,-3-4-16 0,0 0-18 0,9 0-18 15,-3 0-33-15,-2-4-33 0,1-6-54 0,10 5-58 0,-7-4-52 0,-1-3-51 0,7 3-8 16,0-1 9-16,-6-4 19 0,7-2 26 0,-8 7 30 0,6-6 30 0,-5 2 31 15,6-2 34-15,-6 0 41 16,-1-4 45-16,0 4 53 0,-6-5 69 0</inkml:trace>
  <inkml:trace contextRef="#ctx0" brushRef="#br0" timeOffset="179468.84">12199 13770 0 0,'0'-4'1'0,"0"-1"116"16,-8 1 89-16,8-2 61 0,-7 0 43 0,1 3 35 0,0-8 30 0,6 7 23 0,-7-6 28 0,2 5 20 15,5-4 17-15,-8 3 16 0,8 2 18 0,0-2-83 16,-6 1-136-16,6 5-90 0,0 0-68 0,0-4-31 0,0 4-10 0,0 0-7 0,0 0-1 0,0 0-5 15,0 0-4-15,0 0-3 0,0 0-1 0,0 0-4 16,0 0-3-16,0 0-5 16,0 0-10-16,0 0-7 0,0 0-8 0,0 0-7 0,0 4-8 0,-7 1-5 0,7 1-6 15,-6 4-1-15,6-6-1 0,-5 6-2 0,5 0 3 0,-8 5-1 0,0 0-1 16,3-2 4-16,5 2-1 0,-7 0 0 0,1 0-1 0,6 4-1 0,-5-4-2 16,5 0 1-16,-9 3-1 0,9-3 2 0,0 6-2 0,-7-2-2 0,7-1-2 15,0-2-1-15,0 2-8 0,0 3-4 0,0-6-4 0,0 4-5 0,0-5-2 0,7 2-3 16,-7-3 0-16,0-2-3 0,9-2-2 0,-4 1 2 0,1 1 2 0,-6-7-1 15,7 2 5-15,-2-3 4 0,3 3 6 0,0-6 7 0,-3 0 6 0,1 0 8 16,7 0 7-16,-5-6 11 0,-3 3 11 0,2-3 14 0,-1-3 10 0,0 3 13 16,1-4 10-16,1 1 9 0,-8-2 7 0,5-2 10 0,3 4 6 0,-8-7 5 15,6 1 4-15,-6 1 0 0,0-2-1 0,0-2-6 0,0 3-8 0,0-4-11 0,0 4-11 16,0-4-12-16,-6 4-9 0,6 0-11 0,-8-5-9 0,3 7-11 0,5-3-13 16,-8 1-11-16,1 1-15 0,1 4-13 0,0 1-15 0,-1-3-12 0,2 3-11 15,-3 5-11-15,2-1-12 0,-1 1-13 0,1-2-17 0,1 0-20 0,-3 6-24 0,8 0-24 16,-8 0-26-16,3 0-25 0,5 6-24 0,0 0-25 0,0-2-30 0,-7 1-33 15,7 4-34-15,0-5-29 0,0 8-31 0,0-3 3 0,0 6 20 0,7-6 29 0,-7 1 35 16,0-1 37-16,5 6 41 0,-5-5 41 0,8-1 40 0,0 2 44 0,-3-7 43 16,1 1 45-16,1 1 62 0</inkml:trace>
  <inkml:trace contextRef="#ctx0" brushRef="#br0" timeOffset="179846.29">12354 13873 0 0,'0'0'1'0,"0"0"102"0,0 0 74 0,0-5 50 16,0 1 38-16,0-2 34 0,0 3 29 0,-5-9 27 0,5 8 27 0,0-7 27 0,0 2 27 15,-7 5 28-15,7-5 24 0,0-3-70 0,0 3-126 0,0 3-72 0,-9-3-44 16,9 0-25-16,0 5-11 0,0-8-10 0,0 9-6 0,0-8-9 0,9 7-10 16,-9-2-10-16,0 2-10 0,0-1-11 0,7 0-7 0,-7 1-8 0,5-2-6 15,-5 2-6-15,6 4-3 0,2-6-3 0,-3 6-4 0,3 0-4 0,-1 0-2 0,-2 0-4 16,9 6-1-16,-1-6-4 0,-8 4-1 0,9 2-4 0,-1-2 0 0,0 6-4 16,0 0-2-16,1-1-1 0,-9 0-3 0,8 7-1 0,0-7 1 0,0 6-2 15,-6 6-2-15,-1-8-6 0,8 7-10 0,-7-1-12 0,-2 0-13 0,-5 7-15 0,9-7-17 16,-9 5-13-16,0 1-8 0,0-1-10 0,0 1-9 0,0-1-3 0,0 1-4 15,-9-1 0-15,4-4 0 0,5-1 8 0,-7-4 11 0,7 0 15 0,-8 0 16 0,2-6 16 16,0 1 18-16,6-1 16 0,-7-4 15 0,2-1 7 0,-3-4 11 0,2 6 6 16,-1-6 8-16,1 6 7 0,-1-6 4 0,2-6 7 0,-4 6 5 0,4-6 4 15,0 6 6-15,-3-4 4 0,3-1 7 0,-3 0 3 0,0-5 6 0,3 6 3 16,-1-5 4-16,-2 4-2 0,3-5 3 0,5-1-3 0,-8-2-1 0,8 3-6 16,0-5-7-16,0 0-7 0,0 0-8 0,0-3-11 0,0 2-9 0,8-4-8 15,-8 1-10-15,5-2-5 0,3-1-7 0,-8 1-7 0,6 2-5 0,7-2-6 0,-5 7-6 16,-3-5-2-16,3 4-6 0,-3 0-9 0,9 6-16 0,-9-1-18 15,2 1-20-15,-1 4-26 0,1 1-29 0,7-2-33 0,-9 6-30 0,2 0-50 0,-1 0-57 0,8 6-79 16,-7-2-90-16,-2 1-35 0,4-1-11 0,-4 5 15 0,0 2 26 0,3-7 33 16,-3 8 37-16,3-3 42 0,0-5 44 0,-8 5 47 0,0-4 49 0,0 1 56 15,0-6 63-15</inkml:trace>
  <inkml:trace contextRef="#ctx0" brushRef="#br0" timeOffset="180240.15">12654 13927 0 0,'0'0'5'0,"0"0"113"0,0 0 71 15,0 0 49-15,0-5 40 0,0 1 35 0,0-1 33 0,-7-5 30 0,7 4 28 16,0 1 25-16,0 1 27 0,0-7 24 0,0 7 23 0,0-1-80 0,0-5-139 0,0 7-72 15,0-3-37-15,0-4-20 0,0 5-13 0,0-1-9 0,0-3-9 0,7 5-9 16,-7-1-9-16,0 1-5 0,0-2-12 0,0 6-6 0,0 0-10 0,0-6-7 16,0 6-11-16,6-3-10 0,-6 3-7 15,0 0-7-15,7 0-8 0,-7 0-5 0,7 0-4 0,0 0-4 0,-7 0 0 0,5 3-3 0,3-3 0 0,3 6 0 16,-3 0-2-16,4-2 1 0,-4 1 3 0,4 4-1 0,-5 1 2 0,7-1-1 16,-9 3 1-16,2-3 1 0,4 0-1 0,-3 6-3 0,0 0 2 0,-3 0-1 0,2-2-3 15,-1 2-4-15,0 1-6 0,1 2-9 0,1-3-8 0,-8 6-11 0,5-8-8 16,-5 2-8-16,0-1-7 0,6 2-4 0,-6-3-7 0,0 2-3 0,0-4-4 15,0-1-1-15,0-5-2 0,0 5 6 0,0-7 4 0,0 3 11 0,0-2 12 16,-6 1 12-16,6 1 11 0,0-6 11 0,0 0 9 0,-5 3 7 0,5-3 7 0,0 0 6 16,0 0 7-16,-8 0 3 0,8 0 3 0,-7-3 6 0,7 3 3 0,0 0 3 15,-6-6 2-15,6 1 5 0,-6 5 3 0,6-4 3 0,0-2 2 0,-7 3 1 16,7-7 3-16,0 5 1 0,0-5 0 0,-5-1 2 0,5 2-3 0,0-1-2 0,0-4-2 16,0 3-6-16,0-3-6 0,0-1-7 0,0 2-9 0,0-3-7 15,0 2-5-15,0-1-5 0,5-1-4 0,-5-2-5 0,0 3-7 0,7-1-4 0,-1 2-4 16,-6-1-6-16,6 2-11 0,-6-2-13 0,7 5-17 0,1-1-23 0,-3 2-21 15,1 0-23-15,2 5-28 0,-8 4-30 0,5-6-28 0,3 6-32 0,-1 0-30 0,-2 6-56 16,2-6-62-16,-2 4-63 0,2 1-57 0,1-1-7 0,-2 5 14 0,1-3 28 16,-1 3 34-16,-1 3 39 0,11-9 39 0,-11 7 44 0,1-5 42 0,1-1 45 0,-2 1 47 15,11 1 58-15,-11-6 68 0</inkml:trace>
  <inkml:trace contextRef="#ctx0" brushRef="#br0" timeOffset="180620.83">13318 13877 0 0,'6'5'4'0,"1"-5"115"0,1 0 74 0,-8 0 51 0,0 0 42 0,0-5 37 0,0 1 37 0,0-1 32 15,0 1 33-15,-8-2 31 0,8-3 28 0,-7 3 28 0,7 2 27 0,-6-7-77 0,6 2-136 16,-8 0-74-16,8 5-40 0,-5-8-23 0,5 3-12 0,-5-1-14 0,-3 1-12 16,8 0-11-16,-6-3-13 0,-1 9-11 0,7-3-8 0,0 1-11 0,-6 1-8 15,6-2-13-15,0 6-11 0,0 0-14 0,0 0-13 0,0 0-12 0,0 0-12 16,0 0-9-16,0 0-8 0,-7 0-6 0,7 6-5 0,0-2-4 0,0 1-3 0,0 4-3 16,-6-3 0-16,6 4-3 0,0 4 4 0,0-4 0 0,0 5 4 0,0-5 3 15,0 4 6-15,0 1 2 0,0 1 6 0,0-3 1 16,0 7 3-16,6-5 1 0,-6 0-1 0,0 4-1 0,0-4-2 0,7 0 1 0,-7-2-1 0,6 2-2 15,-6 0 1-15,7 0-1 0,-7-6 1 0,6 6-3 0,2-6 0 0,-3 2-5 0,-5-1-4 16,5-2-3-16,3-2-1 0,-2-1 1 0,-6 4 0 0,7-3 1 0,1-2 1 16,-3-4 3-1,-5 6 2-15,6-6 2 0,2 0 3 0,-8 0 4 0,5 0 2 0,2-6 5 0,-7 6 7 0,0-4 3 16,6-7 5-16,2 7 1 0,-8-7 1 0,6 3 1 0,-6-2 0 0,7-1 0 0,-7-3-1 0,5 4 0 0,-5-4-3 0,0-2-1 16,8 1-3-16,-8-3 1 0,0 2-5 0,0 2-2 0,0 0-1 0,0 0-3 15,0-2-2 1,0-4-8-16,0 7-4 0,0-2-9 0,0 0-9 0,0 0-8 0,0 2-10 0,0 1-9 0,0-3-10 0,0 6-11 0,0 0-11 0,0-1-11 0,0 4-16 15,0 3-18 1,0-3-21-16,0 6-24 0,0 0-25 0,0 0-22 0,0 0-16 0,0 0-27 0,6 0-30 0,-6 6-40 0,0-3-47 0,0 9-39 0,7-3-36 0,-7 0-2 16,0 7 16-16,6-7 28 15,-6 6 35-15,0-2 38 0,0-2 42 0,5 5 37 0,-5-3 38 0,0-4 43 16,0 2 45-16,0-2 50 0,0 0 69 0</inkml:trace>
  <inkml:trace contextRef="#ctx0" brushRef="#br0" timeOffset="181047.73">13526 13967 0 0,'7'4'8'0,"0"-4"123"0,-7-4 79 0,0 4 59 0,5 0 48 15,-5-5 40-15,0-2 35 0,0 4 34 0,0-3 27 0,7 1 31 0,-7 1 30 16,0-2 27-16,0-3 28 0,0 5-84 0,0-8-146 0,0 9-84 0,0-8-51 0,8 7-34 16,-8-2-20-16,0 1-17 0,0 1-16 0,0-1-15 0,0 5-9 0,0 0-16 15,0 0-17-15,0 0-12 0,0 0-15 0,0 0-11 0,5 0-11 0,-5 5-9 16,0-1-5-16,8 1-5 0,-8 1-1 0,0 3-1 0,0 0 3 0,0 3 2 16,0 1 2-16,6 2 5 0,-6 1 1 0,0 2 4 0,-6 2-2 0,6 0-2 15,0 4-1-15,0-3-5 0,0 1-6 0,0-2-6 0,0 5-6 0,0-6-5 0,0 2-10 16,0-7-3-16,0 5-1 0,6-4-3 0,-6 0 0 0,0-2 1 0,0 2 2 15,5-3 2-15,-5-3 3 0,0-4 4 0,0 5 4 0,8-6 7 0,-8 1 7 0,0-5 9 16,0 0 10-16,0 0 9 0,0 0 8 0,0 0 7 0,0 0 3 0,0 0 4 16,0 0 1-16,0 0 1 0,0 0 0 0,0-5 2 0,-8 1 2 0,8-2-1 15,0-3-1-15,-5 3-1 0,5-3-5 0,-6-1-5 0,-2-1-7 0,8 4-7 16,-5-8-2-16,-3-1-3 0,1 2-1 0,2-1 0 0,-2-4 0 0,0 4 0 16,2-9-1-16,5 3-4 0,-8 2 0 0,3-6-1 0,5 5-3 0,-8-2 0 15,8-5-2-15,0 9 0 0,0-7-1 0,0 1 0 0,0 5-3 0,8-7-1 0,-8 7-6 16,5 0-1-16,-5-1-1 0,8 7-5 0,-8-8 1 0,5 6-4 0,2 6-1 15,-7-7-3-15,7 7 1 0,-2 0 0 0,2 3-2 0,1 2 0 0,-3-1 0 0,3 0-2 16,-2 5 2-16,7 0 2 0,-5 0 0 0,-3 0 3 0,8 0 2 0,1 5 2 16,-2-5 3-16,-6 5 2 0,7 5 2 0,0-6 1 0,1 7 3 0,-9-8 1 15,10 9 2-15,-10-3 2 0,2 0 0 0,0 7 4 0,-2-7-4 0,-5 6-6 16,0-6-11-16,0 10-15 0,0-4-14 0,0 0-19 0,-5 4-18 0,5-5-22 0,-7 7-20 16,0-7-24-16,2 7-27 0,-2-3-30 0,-1 2-29 0,3-4-41 0,-2-3-47 0,0 7-37 15,2-11-35-15,-3 7-29 0,0-3-22 0,3-2 6 0,5-2 19 0,-6 1 28 16,1-4 34-16,-2-1 34 0,7-1 38 0,-9 2 40 0,4-3 40 0,5-3 47 15,0 0 46-15,0 0 47 0,0 0 62 0</inkml:trace>
  <inkml:trace contextRef="#ctx0" brushRef="#br0" timeOffset="181301.06">13945 13731 0 0,'5'0'26'0,"-5"0"145"0,5-4 85 0,-5 4 64 0,0-6 50 0,0 2 45 0,0 4 41 0,0-5 34 0,0-4 31 0,0 3 26 0,0 2 27 0,0 4 23 0,0-6 24 0,0 6-113 0,0 0-189 15,0 0-103-15,0 0-61 0,0 0-38 0,0 0-26 0,0 0-22 0,0 0-18 0,0 0-12 16,0 0-9-16,0 6-5 0,8-2-4 0,-8 2-4 16,0-2-4-16,0 6-2 0,6 0-3 0,-6-1-1 0,0 0 0 0,0 7 1 0,7-2 4 0,-7 2 3 15,0-1-1-15,0 3 3 0,0 1 0 0,0 2-2 0,0-3-4 0,0 6-12 16,-7 1-14-16,7-1-18 0,0 1-22 0,0-1-24 0,0 6-25 0,0-6-28 16,-6 1-34-16,6-6-30 0,6 7-31 0,-6-7-34 0,0-1-41 0,0 3-64 15,0-7-72-15,0 0-52 0,7 2-36 0,-7-5 0 16,0-4 21-16,0 4 31 0,0-7 36 0,0 8 42 0,0-12 43 0,0 3 45 0,0-3 43 0,0 0 47 0,0 0 50 0,-7 0 62 15,1 0 77-15</inkml:trace>
  <inkml:trace contextRef="#ctx0" brushRef="#br0" timeOffset="181492.68">13897 14128 0 0,'-5'-11'8'0,"5"7"126"0,-7-7 77 0,1 2 58 0,6-1 50 16,-8 6 41-16,2-6 40 0,6-1 30 0,-7 6 28 0,7-4 25 0,0 3 23 16,0 2 22-16,0-5 23 0,0 4-88 0,0 5-152 0,0-4-85 0,7-2-54 15,-7 6-32-15,6-6-21 0,-6 2-16 0,0 4-11 0,8-5-6 0,-2-1-5 0,1 6-4 16,-7 0 0-16,5-3-7 0,2 3-6 0,0 0-6 0,6 0-10 0,-6 0-6 15,7-6-4-15,-9 6-13 0,8 0-17 0,0 6-21 0,-7-6-30 0,7 0-32 16,-5 0-37-16,5 0-46 0,-8 3-50 0,3-3-76 0,-2 6-93 0,-1-1-84 16,2-5-78-16,1 4-28 0,-2-4-2 0,-6 6 15 15,0-6 25-15,0 0 39 0,0 0 40 0,0 0 48 0,0 0 50 0,0-6 58 0,0-3 59 0,-6 3 75 0,6-3 77 16</inkml:trace>
  <inkml:trace contextRef="#ctx0" brushRef="#br0" timeOffset="181885.51">14445 13717 58 0,'0'-5'123'0,"0"0"38"0,0 1 27 0,-5-2 29 15,5 2 27-15,0-2 27 0,0-3 25 0,-8 3 26 0,8 3 28 0,0-3 28 16,0 1 30-16,-6 1-45 0,6 4-88 0,0-6-39 0,0 2-12 0,0 4-7 16,-7-5-1-16,7 5-3 0,0-6-4 0,0 2-8 0,0 4-2 0,0 0-11 15,0 0-7-15,0-5-15 0,0 5-15 0,0 0-17 0,-8-4-17 0,8 4-18 0,0 0-19 16,0 0-18-16,0 0-19 0,0 4-16 0,0-4-13 0,-5 5-11 0,5-1-11 16,-6 2-5-16,-2 3-7 0,3 1-5 15,-3 1-3-15,3 2-2 0,-3 2 2 0,2 5 2 0,1-1 5 0,-2 2 5 0,-7-3 7 0,7 1 6 0,1 2 1 0,1 3 2 16,-2 1 2-16,-2-1-1 0,9-6 0 0,-5 7-6 0,5-1-6 0,-6 7-15 15,6-13-17-15,0 7-19 0,0-1-22 0,0 2-19 0,0-3-23 0,6-2-19 16,-6-3-19-16,5 3-16 0,-5-2-18 0,16-4-21 0,-11-1-22 0,1 2-35 16,1-1-38-16,7-8-40 0,-7 4-32 0,4-1-19 0,-3-1-5 0,5-3 14 0,-8-1 23 15,9 5 27-15,-9-10 30 0,3 4 30 0,5 1 29 0,-5-5 33 0,-3 0 37 16,0 0 44-16,3 0 48 0</inkml:trace>
  <inkml:trace contextRef="#ctx0" brushRef="#br0" timeOffset="182367.87">14590 13941 59 0,'0'-4'142'0,"-9"-6"48"15,9 5 34-15,-7-4 31 0,7 2 27 0,-5-2 29 16,5 0 33-16,-8-2 29 0,3 7 25 0,-1-5 29 0,6 0 29 0,-8-3-45 0,8 8-90 15,0-7-60-15,0 7-42 0,-5-5-20 0,5 4-8 0,0 1-10 0,0-8-8 16,0 12-15-16,0 0-21 0,0-9-15 0,0 9-15 0,0-6-12 0,0 6-19 0,0 0-14 16,0 0-13-16,0-4-12 0,5 4-13 0,-5 0-7 0,0-5-9 0,8 5-4 15,-8 0-2-15,6 0-1 0,-1 0-1 0,-5 0 0 0,8 0 0 0,-3 5 1 16,11-5-1-16,-11 4-1 0,1 2-2 0,1 0 0 0,6-3 0 0,-7 9 2 16,7-8 0-16,0 5 2 0,-5 0-1 0,2 2 1 0,-1 5 2 0,3-7-2 15,-4 4 1-15,4 2 0 0,-5-1 0 0,6 2-1 0,-7-1 1 0,1 0-2 0,-1 0 0 16,-1-2-3-16,2 7 1 0,2-4-2 0,-4-3-1 0,-5 2-1 0,7-1-4 15,-7 2-2-15,6-3-1 0,-6-2-1 0,5-2-2 0,-5 1 3 0,0 1-2 16,0-1 1-16,0-7 1 0,0 3 4 0,0-6 3 0,0 4 6 0,0 1 6 0,0-5 6 16,0 0 6-16,0 6 6 0,0-6 5 0,-5 0 1 0,5 0 2 15,-6 0 1-15,-1 0 0 0,7 0 3 0,-5-6 1 0,-4 6-2 0,2-5-1 0,2 5-5 16,-1-4-3-16,6-2-1 0,-7 3-4 0,1-3 0 0,-2 2-4 0,8-1 1 16,-5-1-2-16,5-4-1 0,-7 1-4 0,7 4 0 0,0-5-5 0,-7 1-1 0,7-7-2 15,0 7-5-15,0-6-2 0,0 6-5 0,0-6-4 0,0 0-5 0,7 0-3 0,-7 2-10 16,0-2-9-16,7-6-9 0,-2 8-16 0,3-2-11 0,-2 0-13 15,1 0-17-15,-1 0-14 0,6 6-19 0,-3-6-18 0,3 5-20 0,-1 1-18 0,-3 4-26 16,5-5-30-16,1 4-38 0,-1 3-48 0,-1-3-49 0,0 6-56 0,-5 0-9 16,6 0 10-16,1 0 21 0,-9 6 27 0,2-6 31 0,2 3 34 0,-4-3 36 0,1 6 34 15,-6 0 42-15,7-2 44 0,-7-4 51 0,0 0 64 0</inkml:trace>
  <inkml:trace contextRef="#ctx0" brushRef="#br0" timeOffset="182868.71">15005 13906 0 0,'6'7'1'0,"0"-2"95"0,-6-5 64 16,8 4 38-16,-1-4 27 0,-2 0 18 0,-5-4 17 0,8-1 14 0,-2-2 17 0,-1 4 19 15,3-3 22-15,-8 1 24 0,13-5 27 0,-7 5-59 0,1 1-114 16,-2-1-48-16,3 1-19 0,-8-2 3 0,6 3 11 0,1-3 17 0,-7 0 19 0,6 2 14 16,-6 4 14-16,0-5 7 0,7 5 3 0,-7 0-1 0,0 0-5 0,0-6-9 15,0 6-8-15,0 0-13 0,0 0-15 0,0 0-15 0,0 0-19 0,0 0-18 16,0 0-23-16,0 0-20 0,0 0-23 0,0 0-21 0,0 0-18 0,0 6-16 16,0-6-13-16,0 5-10 0,0-1-5 0,0 2-6 0,0 3 2 0,0 1-2 0,0-5 0 15,0 10 3-15,0-6 1 0,6 7 8 0,-6-2 6 0,0 0 5 0,0 0 6 16,8 2 2-16,-8 2 1 0,0-3 0 0,5 6-2 0,-5-2-4 0,8 2-6 15,-8-3-7-15,0-3-5 0,0 4-8 0,5 2-3 0,-5-8-4 0,0 1-5 0,5 2-3 16,-5-7-1-16,0 1-2 0,0 0 1 0,0 0-2 0,9 0 0 0,-9-5 2 16,0 1 6-16,0-3 7 0,0-3 8 0,0 0 10 0,0 0 8 0,0 0 11 15,0 0 7-15,0 0 9 0,0 0 7 0,0 0 2 0,0 0 2 0,0 0 2 16,0 0-2-16,-9-3 2 0,9-3 2 0,0 1-2 0,0-5-2 0,-5 0-3 0,5 5-3 16,-5-10-6-16,5 6-6 0,-8 0-6 0,8-7-4 0,-5 1-3 15,-3 2-1-15,8-2-1 0,-6-5 0 0,-1 6-1 0,1-7-1 0,-1 1 0 0,7 2 0 0,-6 2 1 16,-2-2-6-16,8-1 1 0,-5 4-2 15,5-6 0-15,-7 8-1 0,7-8 1 0,0 6-2 0,-6 1 0 0,6-5 0 0,0 9 1 0,0-5-2 0,0 1 1 16,0 4-2-16,0-5 1 0,0 5-1 0,0 1-2 0,0 0 0 0,6-3-4 16,-6 3 0-16,7 0-5 0,-7 3-1 0,5-3-1 0,-5 4-3 0,8-5-1 15,-2 6 0-15,1-2-1 0,-1 1 0 0,1 1 1 0,-1 4 0 0,2 0 2 16,-3-6-1-16,3 6 4 0,2 0 0 0,-1 0 1 0,-4 6 3 0,2-6 1 16,1 4 3-16,-2 1 0 0,7 1 1 0,-8-2 3 0,-5 6 0 0,7-5 2 0,0 4 3 15,0 6 3-15,-7-6 0 0,6 3 3 0,-6 1 1 0,7-4 2 0,-7 6 2 16,0 1-8-16,0-2-7 0,0 1-12 0,-7 1-14 0,7-3-17 0,-6 1-14 0,6 1-19 15,-7 1-15-15,0-2-17 0,0 0-13 0,2 0-14 0,5 2-12 0,-8-1-13 16,3-6-9-16,5 6-8 0,-6-5-7 0,-2-1-11 0,1 0-18 0,7-3-24 16,-5 3-28-16,-4-4-37 0,9 2-41 0,-5-3-16 0,0 1-2 0,5-5 11 15,-8 5 19-15,8-5 21 0,-5 0 24 0,5 0 27 0,0 0 28 0,-8-5 36 16,8 0 39-16,0 1 44 0,0-8 47 0</inkml:trace>
  <inkml:trace contextRef="#ctx0" brushRef="#br0" timeOffset="183116.21">15435 13609 0 0,'5'5'8'0,"4"-5"136"0,-2 6 106 0,-2-2 75 0,1-4 56 0,-1 5 40 0,3-5 28 0,-8 0 25 0,8-5 24 0,-3 5 23 0,-5-4 22 0,7-2 24 0,0 1 26 0,-2 5-90 0,2-4-153 0,1-1-114 0,5 5-95 0,-7-4-49 0,-1 4-22 0,3 0-10 16,-1 0 1-16,-7 4 1 0,6-4-1 0,0 5-1 0,1-1-6 0,-7 1-6 15,5 1-6-15,-5 3-11 0,8 1-6 0,-8-1-8 0,0 1-5 0,8 4-2 0,-8-4-2 16,0 5 2-16,0 5 0 0,-8-6 1 0,8 6-1 0,-8-1-1 0,3 2-4 15,-2-2-10-15,-5-1-15 0,5 9-17 0,-6-5-19 0,-6 4-21 0,4-2-21 0,-4 1-30 16,6-1-31-16,-11 0-40 0,3 1-42 0,3-1-68 0,-9-4-87 0,1-2-77 16,-1 2-70-16,-4 1-16 0,2-8 8 0,-2 2 25 0,4 1 30 0,-5-2 38 15,-7-4 39-15,7-1 45 0,-7 0 48 0,-1 3 51 16,1-3 55-16,2-3 69 0,-2-3 76 0</inkml:trace>
  <inkml:trace contextRef="#ctx0" brushRef="#br0" timeOffset="183621.75">11898 14777 0 0,'0'-4'11'0,"7"-7"125"0,-7 1 72 0,0 1 54 0,0-2 42 0,7 2 41 0,-7-1 36 0,0 0 35 0,0 1 36 0,0-2 32 0,0-2 33 0,0 4 32 0,0 3 33 0,0-3-86 0,0-3-151 0,0 3-77 0,0 5-39 0,6-5-25 0,-6 3-15 0,0 0-16 0,0 6-20 0,0 0-16 0,0-3-17 0,0 3-17 0,0 0-20 16,0 0-20-16,0 0-19 0,0 0-16 0,0 0-12 0,0 0-9 0,0 3-6 16,7 3-6-16,-7 0-3 0,0 3 0 0,0 1-1 0,0-1 1 0,5 6 4 15,-5-5 2 1,0 8 2-16,0-3 4 0,0 6 3 0,0-3-3 0,-5 3-8 0,5 3-10 0,0 1-15 0,-7-1-12 0,1 0-20 0,6 1-19 0,-7 3-21 0,7-2-24 15,-7-3-21 1,0 3-27-16,7-7-28 0,-5-1-28 0,5 3-28 0,-8-2-41 0,8-4-46 0,0-5-55 16,0 4-55-16,0-4-30 0,0-1-17 0,8-3 12 15,-8 0 26-15,0-3 32 0,5-3 33 0,2 0 38 0,-7 0 43 0,7 0 41 0,0 0 42 16,-1-3 54-16,1-3 55 0,-2-4 63 0,3 5 61 0</inkml:trace>
  <inkml:trace contextRef="#ctx0" brushRef="#br0" timeOffset="183858.07">12107 14880 96 0,'5'-15'161'0,"3"0"44"0,0 0 36 0,-3 2 29 0,-5-8 33 0,6 6 29 15,-6-3 32-15,7 2 31 0,-7-4 32 0,6 11 32 0,-6-4 30 0,0-3-61 16,8 5-113-16,-8 2-53 0,0 5-23 0,5-5-6 0,-5 3-5 0,0 0-3 16,0 6-3-16,0 0-6 0,0 0-10 0,0 0-7 0,0 0-10 0,0 0-11 15,0 0-14-15,0 0-15 0,0 0-14 0,0 0-17 0,0 0-15 0,0 0-14 16,0 0-16-16,0 0-13 0,0 0-13 0,0 6-9 0,0-6-14 0,0 0-7 0,0 6-11 16,0-2-2-16,7 1-4 0,-7-1 0 0,0 5 0 0,0-3-1 15,0 3 1-15,0 3 1 0,0 1 2 0,0 1 2 0,0 1 1 0,6 1 3 0,-6-2-1 16,0 0-8-16,0 0-8 0,0 7-15 0,0-8-17 0,0 8-21 0,0-6-26 15,0 4-33-15,0-5-35 0,0 7-48 0,0-7-50 0,0 6-84 0,0-5-93 16,0 4-91-16,0-4-83 0,0 0-24 0,0-6 4 0,-6 5 23 0,6-4 31 0,0 0 40 16,0 0 45-16,-7 1 51 0,7-8 55 0,-5 1 62 0,-3 2 63 0,2-6 79 0,-1 0 81 15</inkml:trace>
  <inkml:trace contextRef="#ctx0" brushRef="#br0" timeOffset="187340.57">12771 14792 0 0,'0'-6'14'15,"0"-3"42"-15,0 0 23 0,0 3 22 0,-5-4 26 0,5 1 26 0,0 3 28 0,0-3 28 0,-9 0 26 0,9 3 25 0,0-4 23 0,0 1-7 0,-5 4-26 0,5-5-17 0,0 5-10 0,-7-4-7 0,7 5-1 0,0-2-8 0,-6-3-9 0,6 3-12 16,0 0-13-16,0-3-8 0,-6 9-8 0,6-9-6 0,0 5-3 0,0 4-3 0,-8-6-2 15,8 0 1-15,0 6 0 0,0-3-1 0,0 3 0 0,0-6-3 0,0 6-4 0,0 0-4 16,0 0-8-16,0 0-10 0,0 0-8 0,0 0-11 0,0 0-9 0,0 0-10 16,0 0-11-16,0 0-8 0,0 0-11 0,0 0-12 0,0 0-11 0,0 0-12 15,0 0-13-15,0 0-10 0,0 0-8 0,0 0-7 0,0 0-6 0,0 0-2 0,0 0 0 16,0 0-1-16,0 0 3 0,0 6 1 0,8-3 3 0,-8 9 3 0,0-8 4 16,6 5 4-16,-6 6 3 0,0-6 8 0,6 7 2 0,-6-2 6 0,7 5 4 15,-7 2 2-15,5-3 2 0,-5 3-1 0,9 3 2 0,-9 1-5 0,5-1-5 16,-5 0 1-16,7 5 2 0,-7-5 0 0,0 2 5 0,6-3-2 0,-6 3 1 0,0-7 0 15,0 6-1-15,5-7-1 0,-5 2-1 0,0-4-2 0,0 2 0 0,0-3-1 16,0-5 3-16,8 5-3 0,-8-6-4 0,0 1-3 0,0-1-2 0,0 2-1 16,0-7 1-16,0 2 0 0,-8-1 3 0,8-5 4 0,0 4 6 0,0-4 7 15,0 6 5-15,0-6 9 0,0 0 6 0,0 0 4 0,0 0 2 0,0 0 2 0,0 0 1 16,-5-6 0-16,5 6 1 0,-6-4-3 0,6-1-3 0,-7-1-4 0,2 2-5 0,5-2-6 16,-9-3-9-16,9 4-4 0,-5-5-6 0,5 1-3 0,-7-6-4 0,7 5-1 15,0-5-1-15,0 6-4 0,0-6-1 0,0 0-3 0,0 0 1 0,0 2-1 16,0-8 0-16,7 6-3 0,-2 2-1 0,-5-8-4 0,9 7-2 0,-4 0-3 15,2 0-2-15,-1-2 0 0,-1 5 1 0,3-2-2 0,0 4 1 0,-3 3-1 16,2-4-1-16,5 5 0 0,-5-1 0 0,1 6 0 0,-3 0 3 0,1 0 5 0,2 0 3 16,-3 6 0-16,10-1 4 0,-10-1 0 0,2 2 2 0,5 4 2 0,-4-1-3 15,-2 0 5-15,1 2 4 0,4 5 3 0,-4-7 4 0,2 4 3 16,-4-2 2-16,8 4 1 0,-8 0 0 0,4-2 2 0,-2 2 2 0,-2-6 0 0,1 7 0 0,2-7-2 16,-8 6 1-16,5-6-11 0,3 3-9 0,-3-3-9 0,-5 0-14 0,7 1-11 15,0-5-13-15,-7 5-11 0,5-1-12 0,-5-3-11 0,8-1-13 0,-8-1-10 16,7 2-12-16,-7-2-3 0,0 1-7 0,5-1 1 0,-5 1 3 0,8-5 8 15,-8 6 5-15,6-6 11 0,-6 0 10 0,5 4 11 0,3-4 12 0,0-4 10 0,-3 4 12 16,1 0 10-16,1-6 9 0,-2 1 10 0,9 1 9 16,-7-1 5-16,6 1 4 0,1-6 5 0,-1 5 3 0,-2-4 3 0,4-3 2 0,4 3 5 15,-6-1 3-15,0-4 9 0,6-2 8 0,-6 7 8 0,5-6 9 0,-4 2 7 0,6-2 10 0,-6 0 7 16,-2 0 5-16,8-4 10 0,-8 4 11 0,2-4 8 0,-1 5 10 0,-1-7 5 16,2 6 6-16,-1-4 2 0,-8 4 3 0,4 0 2 0,3 2 1 0,-6-2 2 15,-6 4-1-15,8 1 2 0,-3 1 0 0,-5 0-7 0,0 3-8 0,0 2-10 0,0-2-10 16,0 1-11-16,0 1-13 0,-5-2-9 0,5 1-11 0,-8 1-14 0,2 4-11 15,6-5-9-15,-12 5-11 0,3-4-7 0,4 4-8 0,-2-6-5 16,-4 6-3-16,-5 0-5 0,11 0-2 0,-8 0-4 0,-1 6-3 0,2-6-3 0,-2 4 1 0,8-4 0 16,-6 5-3-16,-2-1 2 0,1 1-2 0,6 5-4 0,-7 1-2 0,9-7-2 15,0 7-3-15,-3-2 1 0,2 1-1 0,-1-1 2 0,7 7 2 0,0-7 1 16,-6 6 2-16,6-1 0 0,0 2 1 0,0-3-3 0,0 2 4 0,0-1-1 16,0 2 2-16,0-3 1 0,0 2 0 0,0 0 3 0,0 0 2 0,6-6 0 15,-6 6 4-15,0-6-1 0,0 7 1 0,7-7 1 0,-7 1 2 16,0 0 0-16,6-6 3 0,-6 8 3 0,8-8 1 0,-3 7 0 0,-5-8 4 0,5 1 2 0,-5 2 3 15,8-1 2-15,-2-5 3 0,1 0 2 0,1 4 2 0,-3-4 1 0,1-4 1 0,2 4 8 16,-3-5 2-16,2 5 10 0,-1-6 8 0,2 2 7 0,-2 1 6 0,6-8 4 16,-4 7 5-16,-2-8 3 0,1 8 3 0,4-6 2 0,-4 0 2 0,2 1 1 15,-4 0-1-15,-5-1-4 0,6-5-4 0,1 6-7 0,-2-6-9 0,-5 5-5 16,9-5-7-16,-9 0-5 0,0 6-6 0,7-7-3 0,-7 7-6 0,0-6-3 0,0 6-5 16,0 0-2-16,0-3-3 0,5 8-4 0,-5-1-3 0,0 5-5 0,0-6-5 15,0 6-8-15,0 0-5 0,0 0-5 0,0 0-2 0,0 0 0 0,-5 6-2 0,5 3 1 16,0 3 0-16,0-3 1 0,0 0 0 0,0 6-1 0,-7 1-3 0,7-2 1 15,0 0 1-15,0 0 2 0,0 2 4 0,0-1 3 0,0-2-2 0,0 1 3 16,0-2 0-16,0-3-3 0,7 5-1 0,-7-4 2 0,0-6-1 0,5 8 3 16,-5-8 4-16,0 7 5 0,6-8 2 0,-6 1 4 0,8 2 3 0,-8-1 3 0,5-1 0 15,-5-4 2-15,8 6 2 16,-3-6 2-16,-5 0 2 0,7 0 3 0,0 0 3 0,-2 0 0 0,2 0 1 0,1-6 2 0,-3 2 1 0,9-1 3 0,-9-1 4 0,11-1 4 16,-11 1 4-1,8-3 7-15,1-3 2 0,-2 3 5 0,-6-6 1 0,7 6 2 0,0-7 3 0,1 2 3 0,-9 1 1 0,10-8 0 0,-3 6 1 0,-5-4-3 16,6 1-4-16,-8-3-4 0,9 2-3 0,-7-2-4 0,-1 3-4 0,1-1-5 15,-1-2-3-15,1-3-4 0,-7 5-4 0,6-2-4 0,-6 3-1 0,5-3 1 16,-5 6-1-16,0-3 0 0,9-1-3 0,-9 4 1 0,0 0 1 16,-9-1-2-16,9 7 1 0,0 0-4 15,0-2 0-15,-5 3-2 0,5 3 0 0,-6-5-4 0,6 4-2 0,-7 6-8 0,7-5-5 0,-6 5-2 0,6 0-5 0,-7 5-3 0,1-5-2 16,6 10 0-16,-7-4-2 0,7-1 0 0,-6 3 2 0,-2 7 0 0,3-4 0 0,5-2 1 16,-8 1 2-16,8 5 2 0,-5-6 3 0,5 6 5 0,0-5 1 0,-7-1 2 15,7 0 3-15,7 6 0 0,-7-3 1 0,0-3 4 0,5 4 3 0,3 2 6 16,-3-4 3-16,3 4 4 0,-2-2 5 0,1 2 3 15,6-6 6-15,-7 7 0 0,1-1 2 0,4-1 0 0,5 2-1 0,-11-7 1 0,8 4 2 0,-7 2-3 0,7-3-1 16,0 2-2-16,-5-6 0 0,5 7-4 0,-8-4 0 0,9-1-3 16,-9-1-1-16,3 0-3 0,5 1 1 0,-5 1 0 0,-3-1-1 0,0-1 1 0,-5-4-1 0,8 5-1 15,-8-6-2-15,6 6-1 0,-6-6 1 0,7 2 0 0,-7 0 2 0,0-2 1 16,0 1 4-16,-7 1 2 0,7-3 2 0,0 1 1 0,-6 2 1 0,-2-1 0 16,8-1 0-16,-10 2-6 0,2 3-10 0,2-9-13 0,-9 6-19 0,3-1-21 15,0-1-27-15,-1 2-27 16,-1-6-31-16,2 4-33 0,-7-4-41 0,6 5-35 15,-8-5-36-15,8 0-51 0,-6 0-61 0,6 0-69 0,0-5-74 0,-7 5-20 0,8 0 6 0,-3-4 26 16,10 4 33-16,-9-6 39 0,9 2 43 0,-3-1 45 0,0-1 50 0,8 3 46 16,0-3 48-16,0-4 58 0,0-1 60 0</inkml:trace>
  <inkml:trace contextRef="#ctx0" brushRef="#br0" timeOffset="189341.59">14440 14710 20 0,'0'-7'110'0,"0"2"51"0,-8 1 38 16,8-1 30-16,0-5 24 0,0 5 22 0,0-4 22 0,-6-1 19 0,6 1 19 0,0 3 19 0,0-3 21 0,0 3-30 0,-7-3-61 0,7 5-56 0,0-8-54 0,0 9-26 0,0-3-11 0,7-3-4 0,-7 3 1 16,0 1 1-16,0 1 2 0,0 4 1 0,0-4 0 0,0 4-4 0,0 0-5 15,0 0-11-15,0 0-13 0,0 0-13 0,0 0-13 0,0 0-14 0,0 0-14 16,0 0-12-16,0 0-10 0,0 0-9 0,-7 4-7 0,7 0-2 0,0 1-4 0,-8 5 1 15,3 1 0-15,5 4 4 0,-6-2 0 0,-2 2 3 0,3 6 3 0,-8-3 3 16,5 1 5-16,-3 6 2 0,-4-5 1 0,9 5 1 0,-7-1-1 0,1 1-6 16,-2-1-4-16,1 0-5 0,8 0-6 0,-11 0-4 15,11-3-3-15,-6 2-3 0,3-2-2 0,0-3-1 0,3 3-1 0,-2-6-2 16,0-2-1-16,2 2-2 0,5 0-1 0,0-5 1 0,-7 1-4 0,7-4 1 0,0 4 0 0,0-7 1 0,0 2 0 0,0 0 3 16,0-6 0-16,0 3 3 0,0-3 3 0,0 0 4 15,0 6 6-15,0-6 4 0,0 0 3 0,0 0 8 0,0 0 3 0,0 0 7 0,7-6 3 0,-7 3 6 16,0-3 3-16,5 0 2 0,-5-3 2 0,7-1 1 0,-7 1 0 0,7-6 3 15,-7 5-2-15,5-10 0 0,-5 7 0 0,8-2-2 0,0-6-3 0,-8 3-5 16,5-3-4-16,1-2-6 0,-1 2-3 0,-5-3-4 0,16 0-1 0,-11 0-5 0,2 0-2 16,-1-1-4-16,-1 1-4 0,4-1-2 0,3 1-4 0,-6-1-4 0,1 5-1 15,7 1 0-15,-7-2-2 0,-2 8-2 16,9-2 1-16,-9 0 0 0,3 6 0 0,-3-2-1 0,3 3-1 0,-8 3-3 0,6-1-2 0,-1 2-4 0,-5 4 0 0,8-6-2 16,-8 6 1-16,7 6 0 0,-7-6 4 0,6 10 1 0,2-5 2 0,-3 3 1 15,0 3 1-15,3 4 1 0,5 0 4 0,-7-2 2 0,1 8 4 0,7 3 5 16,-9 0 1-16,8 1 4 0,-5-1 0 0,-2 6 1 0,1-7-2 0,6 7 0 0,-7-1-1 15,-1 0 0-15,3-5-2 0,-3 6 1 0,2-6 0 0,2 1-1 0,-4-1 0 16,1 1-2-16,1-6-2 0,-1-5-8 0,7 7-10 0,-6-8-11 16,-1 8-13-16,2-12-14 0,-3 6-9 0,3-5-15 0,-8-1-13 0,5 2-16 0,0-1-16 15,4-1-23-15,-9-3-21 0,5-3-18 0,-5 3-19 0,7-2-4 0,-7 1-2 0,0-5 4 16,0 0 2-16,0 0-4 0,0 0-8 0,0 0-15 0,0 0-22 0,-7 0-14 16,7-5-10-16,-5 5-5 0,-4-4-2 0,4-5 11 0,-8 3 17 0,8 2 21 0,-9-7 24 15,7 1 28-15,-6 5 29 0,0-4 37 0,2-1 40 0,-5 1 49 0,11 0 53 16,-14-3 46-16,11 3 41 0,-10-1 42 0,4 7 40 0,2-8 31 0,-2-5 30 0,1 7 20 15,0 0 15 1,0-1 7-16,0 1 4 0,0-3-5 0,0-2-10 0,-1 10-14 0,9-11-19 0,-3 11-15 0,3-7-9 0,-3 7-13 16,2-2-13-16,6-3-19 0,-5 9-21 0,5-5-21 0,0 5-25 0,0 0-21 0,0-6-19 0,5 2-18 31,-5 4-15-31,6-4-13 0,2 4-12 0,-3-5-9 0,3 5-10 0,-3-6-3 0,9 3-4 16,-1-4 3-16,0 7 2 0,0-5 4 0,0 1 2 0,6 4 5 0,2-5 2 15,-9 5-1-15,8-6 0 0,0 6-10 0,-1-4-14 0,2 4-20 0,-3 0-25 16,8-5-31-16,-7 5-38 0,-1 0-37 0,3 0-36 0,-8 0-62 0,6 0-74 0,2-4-73 15,-10 4-73-15,10 0-25 0,-8 0-6 0,0 0 18 0,0 0 27 0,1-5 34 16,-1 1 40-16,-6 4 47 0,5-6 47 0,-7 0 51 0,2-3 49 0,6 3 62 16,-5-3 70-16</inkml:trace>
  <inkml:trace contextRef="#ctx0" brushRef="#br0" timeOffset="190099.05">15025 14773 27 0,'0'0'154'0,"0"0"85"0,0 0 61 0,0-5 49 0,0-1 39 0,-8 2 39 0,2-7 35 0,6 7 33 0,-6-7 32 0,-1 2 28 0,2-1 27 0,-3 0-31 0,8 1-63 0,-6 4-106 0,6-5-129 0,0 5-66 0,-7-4-36 0,7 5-18 0,0-2-12 0,-6 0-12 0,6 3-13 0,0-3-12 15,-5 6-12-15,5-6-12 0,0 6-8 0,-7-3-11 0,7 3-15 0,-9-6-8 16,9 6-11-16,-5 0-8 0,-2 0-9 0,1 0-5 0,1 6-4 0,-4-3-5 16,-3 3-1-16,6 0-2 0,-7 3-2 0,-2-3 0 0,3 7 1 0,0-4 2 15,-1 6 3-15,-1 0 4 0,1 4 2 0,0-4 4 0,7 6 3 0,-6-3 0 16,-4-3 1-16,11 6 2 0,-8-2-1 0,7-1 1 0,-2-2-2 0,3 2 0 0,-2 2-1 16,0-4-5-16,7-3-7 0,-5 2-11 0,5 0-10 0,0 0-8 0,0-6-13 0,0 6-7 15,0-6-8-15,5 3-6 0,-5-3-11 0,7 1-6 0,0-6-6 0,-2 6-9 16,9-6-8-16,-7 2-6 0,4 0-7 0,5-6-7 0,-4 4-9 0,7-4-10 15,-6 0-13-15,6 0-29 0,1-4-37 0,-8-2-37 0,8 0-41 0,-1 2-44 16,2-6-47-16,-3 6-10 0,3-6 10 0,-2 1 18 0,-6-3 25 0,6-2 31 0,-4 4 32 16,-2 1 34-16,-2 0 37 0,4-1 65 0,-3-5 67 0,-5 0 62 0,6 6 55 15,-7-7 56-15,1 2 66 0,-1 4 53 0,-6-4 47 0,7-2 40 0,-7 1 37 0,0 2 38 16,6 4 32-16,-6-6 35 0,0 0 28 0,0 0-3 0,0 0-31 0,-6 0-37 16,6 0-44-16,0 2-38 0,0-3-31 0,0 2-20 0,0-1-15 0,-7 2-12 15,7-8-15-15,0 6-12 0,0 6-12 0,0-7-14 0,0 7-13 0,-6-6-14 16,6 10-15-16,0-3-15 0,0 3-13 0,0-5-17 0,0 4-13 0,6 6-14 0,-6 0-15 15,0 0-11-15,0-5-17 0,0 5-8 0,0 0-11 0,0 0-4 16,0 5-1-16,7-5-1 0,-7 10 4 0,0-4 1 0,6 3 2 0,-6 0 3 0,0 6 2 16,8 0 4-16,-8 0 3 0,0 4 5 0,0 2 2 0,0-3 3 0,0 1 1 15,0 6 0-15,0-1 0 0,-8 2-4 0,8 2-9 0,-6-3-11 0,-1 4-15 16,7-4-18-16,-6-1-18 0,-1 1-19 0,7-1-20 0,-6 1-17 0,6-7-17 0,-8 3-14 16,8-2-12-16,0-4-13 0,0-1-13 0,0-4-8 0,0 0-7 0,8 1 1 15,-8-4 5-15,6-1 8 0,1 3 9 0,-1-3 5 0,1-6 11 0,-1 6 6 16,7-6 5-16,-5-6 6 0,2 6 2 0,-1-6 4 0,3 2 8 15,2-1 2-15,-1-5 5 0,-1 1 4 0,2 4 4 0,-1-11 7 0,1 7 11 0,-4 0 11 0,3-6 11 16,3-1 19-16,-5 2 19 0,2 1 27 0,0-8 25 0,1 6 26 0,-2-4 24 0,-4 1 26 16,5-3 27-16,-7 2 27 0,6-2 26 0,-3 3 22 0,-4-6 20 0,1 3 20 15,1 2 18-15,-7 0 13 0,5 4 7 0,-5-5 2 0,0 7-4 0,0-3-3 16,0 5-6-16,0 2-11 0,0 0-10 0,0 5-14 0,0-2-17 0,0 0-19 16,0 3-20-16,0 3-24 0,0 0-26 0,0-6-23 15,0 6-25-15,0 0-23 0,0 0-18 0,-5 0-15 0,5 6-10 0,0-3-10 0,-7 9-8 0,7-3-4 0,-6 0-5 16,1 1-1-16,-4 4 2 0,2 6 1 0,2-6 6 0,5 7 3 0,-6-2 6 15,-7 0-1-15,5-5 1 0,3 7-3 0,-2-2-3 0,0-4-7 0,7 4-2 16,-13-4-6-16,13-1-7 0,-7 2-4 0,2-7-7 0,-3 6-3 0,2-6-7 16,1 1 1-16,5 1-4 0,-8-1 2 0,0-7 2 0,3 7 3 0,5-5-2 0,0 1 4 15,-8-3-1-15,8 4 2 0,0-7 2 0,0 0 0 0,0 0 2 0,0 0 3 16,0 0 1-16,0 0 0 0,0 0 4 0,0 0 3 0,0 0 2 0,0 0 3 16,0 0 4-16,8 0 1 0,-3 0 6 0,3 0 1 0,0 0 6 0,-3 0 3 0,1-7 4 15,2 7 5-15,-3 0 3 0,8 0 1 16,1 0 1-16,-7 0-1 0,6 0-2 0,0 0-1 0,-7 7-4 0,6-7-9 0,2 5-18 0,-8-1-21 0,6-4-27 0,-3 5-31 15,3-1-32-15,-6 2-57 0,-1-2-68 0,3 1-80 0,5 0-82 0,-6-1-32 16,-7 2-7-16,7-6 8 0,-2 6 15 0,2-6 24 0,-7 0 33 0,8-6 39 16,-8 6 41-16,5-6 46 0,-5 2 48 0,0-1 60 0,0 0 67 0</inkml:trace>
  <inkml:trace contextRef="#ctx0" brushRef="#br0" timeOffset="190510.42">15714 14782 0 0,'0'-9'21'0,"0"4"136"0,0-5 77 0,-5-1 51 0,5-4 36 0,0 6 30 0,-8-11 22 0,8 6 24 0,0-5 25 0,0-2 24 0,0 6 24 0,0 2 24 0,0-2 25 0,0 0-96 0,0 0-166 0,8 6-80 0,-8 5-37 16,0-7-13-16,0 7-4 0,0-2-2 0,0 6 0 0,0 0-6 0,0 0-9 0,0 0-13 15,0 0-15-15,0 0-14 0,0 0-12 0,0 0-15 0,0 6-14 16,-8-2-11-16,8 2-10 0,-5 3-9 0,5 0-2 0,-8 1-4 0,2 4 3 0,1 2 0 16,-2-1 3-16,-1 0 6 0,2 4 5 0,-7-1 2 0,8 2 1 0,-4 0 1 15,-3-6-4-15,6 7 0 16,1-2-3-16,-3 5-1 0,0-3-2 0,3-2-2 0,5-1 1 0,-7 3-4 15,1-2 0-15,6 2-2 0,-6-3-1 0,6 1-2 0,0 2-5 0,0-6-2 0,0 3-1 16,6-2-4-16,-6-2-2 0,6 0-1 0,1-4-3 0,-2 0-1 0,3 5-1 0,0-9 1 0,-3 1 0 0,6-1 2 0,-4-1 2 16,7-1 4-16,-1 2 6 0,-7-6 4 15,9 6 5-15,-4-12 6 0,2 6 4 0,0-6 8 0,1 6 8 0,-1-4 7 0,0-7 9 0,0 7 8 0,0-5 10 0,0 0 6 16,0-3 9-16,-8-2 4 16,9 4 6-16,-1-3 6 0,-5-2 4 0,5 0 0 0,-8-4 0 0,3-2-3 15,-2 1-5-15,-1 1-7 0,-5-5-8 0,8 0-9 0,-8-1-5 0,0 1-10 0,0-1-6 0,0 1-7 0,-8-1-12 0,8 1-8 16,-5 6-14-16,-1-9-4 0,-2 9-4 0,-4 2-6 0,6-2 0 15,-8 3-7-15,7-1-6 0,-7 7-13 0,4-6-12 0,2 6-17 0,-5 5-19 0,0-1-21 0,7-1-21 16,-7 6-23-16,6-4-25 0,-6 8-25 0,6-4-29 0,-5 6-37 16,4-1-39-16,3 3-51 0,-3 3-53 0,2-2-45 0,1 6-39 0,-2-5 0 0,-1 5 21 0,8 0 28 15,-6 0 35-15,0-6 41 0,6 4 43 0,-7 2 41 16,2-3 43-16,5-3 48 0,0 0 49 0,-9-5 55 0,9-4 71 0</inkml:trace>
  <inkml:trace contextRef="#ctx0" brushRef="#br0" timeOffset="190809.21">16094 14683 0 0,'12'0'9'0,"-6"0"128"0,-1-4 86 0,3-1 60 0,0 1 44 0,-8-5 34 15,5-3 31-15,2-3 29 0,-1 6 26 0,0-10 26 0,-6 4 23 0,8 0 22 0,-1-3 23 16,-2 2-89-16,-5 1-152 0,6 1-89 0,2 1-60 0,-3 1-25 0,-5-3-10 0,8 6-4 16,-1 0-1-16,-7-1-3 15,0 4-3-15,6-3-1 0,-6 3-4 0,0 2-4 0,0 4-4 0,0-5-7 0,0 0-8 0,0 5-12 0,-6 0-10 0,6-4-11 16,0 4-12-16,0 0-12 0,-7 0-9 0,7 0-11 15,-8 0-9-15,8 4-6 0,-5 1-8 0,-3-5-2 0,2 9-4 16,1-3-1-16,-2 3-2 0,-1 3-1 0,-4 1 0 0,5-4 3 0,2 6 4 0,-3 0 2 0,-5 4 6 0,7-4 3 0,-1 6 3 16,2-8 4-1,-4 7 0-15,4 1 1 0,-2-2-1 0,1 5-1 0,6-5-1 0,-5 5-2 0,-4 1-3 0,2-1 0 0,7 2-2 0,0-3-4 0,-5 7-5 0,5-6-7 16,0 1-8-16,0 4-9 0,5-4-14 0,-5-1-15 0,0 1-16 16,7-7-16-1,2 3-18-15,-4-2-19 0,1 0-21 0,1-5-22 0,-2 7-19 0,9-8-30 0,-7 2-39 0,-1 0-50 0,7-4-54 0,0-1-40 0,0 3-32 16,-7-8 2-16,9 5 18 15,-4-4 26-15,2 3 32 0,2-9 33 0,-3 6 37 0,0-6 36 0,2-6 37 16,-1 6 44-16,0-4 49 0,-5-7 54 0,3 7 73 0</inkml:trace>
  <inkml:trace contextRef="#ctx0" brushRef="#br0" timeOffset="191204.26">16393 14752 0 0,'-7'-9'3'0,"-1"3"120"0,3-3 91 15,-2 0 62-15,0 0 46 0,2 2 33 0,-3-2 27 0,3 4 23 0,5-5 17 16,-8 1 15-16,8 4 13 0,0 1 11 0,0-8 9 0,0 9-88 0,0-3-142 15,8 0-93-15,-8 3-68 0,5-3-29 0,3 6-10 0,-8-4-2 0,5 4 0 16,2-5 6-16,0 5 5 0,-7-4 6 0,13 4 10 0,-6 0 7 0,-7 0 4 16,14 0 1-16,-9 0-3 0,0 4-6 0,3-4-8 0,5 5-7 0,-7-1-5 0,1 2-10 15,7-3-1-15,-9 9-7 0,2-3-4 0,-1-3-4 0,8 7-4 0,-7-4-1 16,-2 2-3-16,3 5-2 0,-3-3-1 0,1 1-4 0,7 1-1 0,-13 1-3 16,7-2-3-16,2 5-6 0,-9-3-8 0,5 2-9 0,-5 2-7 0,0 0-11 0,0-6-10 15,0 5-12-15,0 2-9 0,0-8-9 0,0 7-9 0,-5-4-7 0,5-1 0 16,0-6 1-16,-9 6 1 0,9-5 11 0,-7-1 13 0,7-4 12 0,-5-1 12 15,5 2 15-15,-8-6 14 0,8 4 14 0,-6-4 12 0,6 0 15 0,-5 0 15 16,5 0 11-16,-8 0 12 0,8-4 7 0,-5 4 10 0,5-6 7 0,-7 2 6 16,7-1 6-16,-7 1 6 0,7-8 1 0,-7 9 1 0,7-8 1 0,0 1 1 0,0 1 1 15,-6 0-4-15,6-1-5 0,0-5-4 0,0 4-8 0,0-2-9 0,0-3-12 16,0 2-11-16,0-1-11 0,6-4-9 0,-6-2-8 0,7 8-6 0,-7-8-6 16,7 3-7-16,0-1-4 0,-7 4-5 0,5-6-5 0,8 3-9 0,-7 2-12 0,2 2-12 15,-3-5-16-15,11 4-16 0,-11 6-20 0,1-6-21 0,6 5-27 0,-3 1-31 16,-4-3-32-16,8 9-33 0,-6-3-52 0,-1 1-61 0,2 1-79 0,-3 4-82 0,0-6-26 15,9 6 4-15,-7 0 20 0,1 6 28 0,-3-6 37 0,2 0 35 0,0 0 44 16,-7 4 47-16,5-4 47 0,-5 0 48 0,8 0 60 0,-3-4 64 0</inkml:trace>
  <inkml:trace contextRef="#ctx0" brushRef="#br0" timeOffset="191713.46">16900 14703 105 0,'0'0'193'0,"7"7"57"16,-7-7 40-16,5-7 28 0,3 2 20 0,-8 1 18 0,8-7 16 0,-3 2 21 0,1 0 25 15,-6-1 27-15,7 1 30 0,-2-3-64 0,4 3-115 0,3 0-77 0,-6-1-55 16,-1 1-19-16,-5-2-1 0,9 7 6 0,-2-2 12 0,-7 1 5 16,5 1 2-16,-5 4-8 0,0 0-12 0,0 0-21 0,0 0-20 0,0 0-23 0,0 0-17 0,0 0-19 15,0 4-16-15,0 1-11 0,0 5-15 0,0 1-9 0,-5-2-7 0,5 6-2 16,-7-2 1-16,7 2 0 0,-9 6 4 0,9-2 3 0,-5 2 6 0,-1-3 3 16,-1 6 2-16,7 1-3 0,-5-1 0 0,-4 6-2 15,4-6-1-15,-2 1-3 0,7-1-1 0,-6 1-5 0,6-1-1 0,0-5-6 0,-5 2-1 0,5-3 0 16,5 3-1-16,-5-8 0 0,0-3-3 0,6 4 2 0,-6 2-3 0,7-5 2 15,-7-8-2-15,5 7 3 0,4-1 1 0,-9-3 3 0,0 0 7 0,5-3 10 0,-5-3 8 16,0 0 9-16,0 0 6 0,0 0 5 0,0 0 4 0,7 0 2 0,-7 0 1 16,0-3 2-16,0-3 2 0,0-4-2 0,0 5 0 0,-7-5-1 0,7 1-2 15,0-6-7-15,-5 5-6 0,5-4-7 0,-9-5-7 0,9 4-5 0,-5-6-1 0,-2-3-1 16,1 5 1-16,1-5-2 0,5-1-1 0,-8 1-1 0,0-1 3 0,3 1-1 16,5-6-2-16,-7 6-1 0,1-1 1 0,6 1-1 0,0-1 1 0,0 1-1 15,0 0 2-15,0 3-4 0,0-1 2 0,0 1-1 0,0 1 0 0,6 1-2 0,-6 0 0 16,7-1-4-16,-7 1 0 0,5 4-2 0,3 0-1 0,-8 2-4 0,8 1-1 15,-3 3-1-15,-5-1-3 0,6 0-1 0,1 2-1 0,-2 2-3 0,-5 1-1 16,9 1-5-16,-4-2-3 0,2 6-2 0,-1-6-3 0,-1 6-2 0,4 0 0 0,-2 0 1 16,5 6 0-16,-5-6 2 0,6 6 0 0,-6-2 3 0,5 7 0 0,-5-7 2 15,6 5 3-15,-8-4 2 0,3 5 3 0,-2-1 5 0,1 3 5 0,-1 1 2 16,2-4 2-16,-3 2 3 0,3 5 0 0,-8-7-1 16,5 4 1-16,-5 2 3 0,5 0 3 0,-5 0 2 0,0 0 2 0,0-6-6 0,0 12-6 0,0-8-12 0,-5 2-13 15,5 0-16-15,-5-5-17 0,-3 4-14 0,3 1-15 0,-3-6-15 16,2 7-17-16,-1-7-17 0,1 0-18 0,-7 1-18 0,5 1-18 0,3-1-18 0,-9-5-22 15,9 4-24-15,-10-5-28 0,3 2-35 0,5-2-33 0,-5 1-19 16,3 1-9-16,-2-6 9 0,4 0 20 0,-7 0 26 0,9 0 27 0,-2 0 29 0,1-6 29 0,1 1 35 16,-3 5 39-16,8-4 41 0,-8-2 43 0</inkml:trace>
  <inkml:trace contextRef="#ctx0" brushRef="#br0" timeOffset="192011.14">17244 14436 0 0,'0'3'19'0,"0"-3"135"0,0 0 76 0,0 6 52 0,0-6 37 0,0 0 28 0,0 0 23 0,0 0 20 0,0 0 18 0,0-6 13 0,0 6 17 0,0-3 19 0,0 3 23 0,8-6-99 15,-8 6-161-15,0-6-84 0,0 6-38 0,0 0-19 0,0-4-4 0,5 4-1 0,-5 0 1 0,0-5-1 16,0 5 3-16,0-5 1 0,0 5 0 0,0 0-5 0,0 0-8 0,8 0-9 16,-8 0-11-16,0 0-6 15,8 0-6-15,-8 0-4 0,5 0 0 0,1 5 3 0,-6 0 2 0,7-1 4 0,-1 2 1 0,1 0 0 0,-1 3 1 0,1 1 1 0,0-1-3 0,0 6-1 16,-2-6-5-16,3 3-1 0,-3 1-7 0,3 1-3 0,-2 1-2 0,-1 1-5 15,2-3-6-15,-7 2-2 0,8-1-1 0,-8 2-5 0,0-1-5 0,0 3-9 16,0-2-15-16,0-2-15 0,0 5-15 0,-8-4-23 0,8 0-19 0,-7 0-31 16,2 4-28-16,5-4-32 0,-6 0-34 0,-2-6-55 0,3 7-67 0,-3-7-72 0,3 0-70 15,-2 0-20-15,0 2 8 0,0-7 22 0,1 2 29 16,-7-6 34-16,6 0 38 0,1 0 42 0,1 0 43 0,-3 0 45 0,-5-6 46 0,5 2 60 0,3 4 65 0</inkml:trace>
  <inkml:trace contextRef="#ctx0" brushRef="#br0" timeOffset="192453.59">17545 14278 0 0,'0'0'28'0,"0"0"90"15,0 0 49-15,0 0 36 0,0 0 28 0,0 0 23 0,0 0 22 0,0 0 21 0,0 0 22 0,0 0 22 0,0 0 25 0,0 0 8 0,0 0 1 0,0-3-57 0,0-3-84 0,0 6-41 0,0-6-18 0,7 6-6 0,-7-4 0 0,0 4 1 0,0-5 2 0,5 5 0 0,-5-6-2 0,0 6-7 16,0 0-9-16,8 0-13 0,-8 0-14 0,0 0-14 0,0 0-19 0,6-4-12 16,-6 4-17-16,0 0-10 0,0 0-11 0,0 0-9 0,0 4-10 0,7-4-4 15,-1 6-7-15,-6-1-4 0,5-1-4 0,-5 8-2 0,7-3-2 0,2 0 0 16,-4 6 2-16,2 0 0 0,4 4 3 0,-2 0 1 0,-2 1 1 0,-2 5 1 0,1-1-1 16,2 1 1-16,-3 4-3 0,3-4 1 0,-8 3-1 0,5 2-6 0,-5 0-2 0,7-2-13 15,-7 8-13-15,0-8-17 0,-7 2-19 0,7-2-20 0,-5 2-27 0,5 0-27 16,-8-2-30-16,-5 2-43 0,7-2-45 0,-6 2-76 0,-2-5-88 0,1 5-54 15,-1-6-33-15,-4-6 0 0,-3 3 14 0,2-2 28 0,-6-4 33 0,6-5 36 0,-8 4 40 16,1-4 44-16,0-5 45 0,0-1 52 0,0 2 55 0,-1 0 69 0,1-6 81 16</inkml:trace>
  <inkml:trace contextRef="#ctx0" brushRef="#br0" timeOffset="193752.81">4703 15534 67 0,'-16'10'150'16,"11"-1"51"-16,-8-4 37 0,-1 5 26 0,9-4 24 0,-8-6 20 0,7 0 23 0,-1 0 21 0,-1 0 19 0,3 0 19 0,5 0 13 0,0 0-60 0,-6 0-110 0,6 0-73 0,0 0-56 0,0 0-31 0,0 0-13 0,0 0-5 0,0-6-1 0,6 0-2 0,-6 6-3 0,0-4-5 15,5 4-3-15,-5-5-1 0,0 1-1 0,8 4 0 0,-1-5 1 0,-1-1 0 0,-6 6 3 0,6-4 2 0,6-1 1 0,-4 5 2 16,-2-4-1-16,7 4 2 0,0-5-1 0,0-2 1 0,5 7-1 0,3-3-2 16,-2 3 1-16,8-6 0 0,7 6 2 0,-11-4-1 0,12 4 4 0,4-5 1 15,-7 5 5-15,7-6-2 0,6 3-2 0,2 3-2 0,-2-6-3 0,5 2-1 0,5 4 1 16,1-5-2-16,4-1 1 0,6 6 1 0,-3-4-2 0,3-2-4 0,8 3-4 15,-3-3-6-15,5 1-5 0,-2 1-4 0,2-2 1 0,9 1 1 0,-6 1-4 16,5-1 0-16,0 1-3 0,8-2 2 0,-7 2-1 0,7-2 2 0,-2 1 2 0,2 1-1 16,-9-2 3-16,9 1 1 0,-2 1 2 0,8 4 0 0,-14-5 5 0,8 5 1 15,0-4-1-15,0 4 3 0,-7 0 0 0,5 0 0 0,-7 0 3 0,9 0-1 16,-7 0 1-16,-1 0-1 0,-4 0 1 0,3 0-2 0,-4 0-3 0,0 0-2 16,0-6-3-16,-3 6-2 0,-4-3 0 0,1 3-3 0,-9-6-1 0,1 6-5 15,1-6-2-15,-8 6-6 0,0-4-1 0,-5-1-1 0,-9-1 0 0,9 6-2 0,-14-4 0 16,7-1-1-16,-7 5-1 0,-7-4 0 0,1 4-2 0,-1-5-1 0,2 5 0 15,-10 0-2-15,-3-6 0 0,6 6-2 0,-14 0 1 0,6 0-1 0,-7 0-1 16,2 0-1-16,4 0 0 0,-11 6 1 0,7-6-1 0,-8 0-3 0,1 5 0 0,7-5-7 16,-9 4-4-16,-5-4-3 0,7 5-6 0,-1-5-3 0,-1 0-2 0,-5 4-1 15,8-4-1-15,-8 0-1 0,0 0-2 0,8 0 0 0,-8 0-1 0,0 6 0 16,0-6 3-16,0 0 3 0,0 0 6 0,0 0 4 0,0 0 6 0,0 0 4 16,0 0 5-16,5 0 4 0,-5 0 0 0,0 0 4 0,6 0 2 0,2-6 1 0,-8 6 3 15,5 0 1-15,2-4 2 0,1 4-3 0,-3-5-1 0,2 1-2 0,5-1 1 0,-4-1-1 16,5 2-3-16,-2-2-2 0,5 3-2 0,-5-3 0 0,1 0-2 0,4-3 1 15,-5 4-2-15,10 1-2 0,-9-2-1 0,7 2-2 0,-6-1 1 0,1 1-4 16,6-2-2-16,-8 0 0 0,8 3-3 0,-7-3 2 0,5 1-3 0,-4 5 1 16,-1-4-3-16,1 4 2 0,-2 0-2 0,2 0 2 0,-1-6 2 0,-1 6 0 15,2 0 3-15,-1 0 3 0,-7 6 1 0,7-6 0 0,0 0 2 0,-5 0 2 16,5 4 1-16,-3-4 1 0,-1 0 1 0,3 5 2 0,2-5 0 0,-8 6 1 0,6-6 0 16,2 0 1-16,-7 3 1 0,4-3 2 0,5 0-1 0,-11 6 3 0,8-6-1 0,0 0-1 15,0 0 1-15,1 0 0 0,-1 0-3 0,-1 0-1 0,0-6 1 0,3 6-2 16,-2 0 1-16,-2-3 0 0,5 3 0 0,-5-6-1 0,1 6-4 0,-3 0-4 15,3-5-4-15,-6 5-2 0,-1 0-5 0,3-4-2 0,0 4-3 0,-3 0 1 16,-5 0-3-16,7 0-3 0,-7 0 0 0,0 0-7 0,0 0-7 0,0 0-14 16,0 0-18-16,0 0-27 0,-7-6-34 0,2 6-46 0,5-3-46 0,-8 3-69 0,-5-6-75 15,7 6-60-15,-6 0-49 0,3-4-13 0,-9 4 5 0,4-5 15 0,2 5 24 0,-7-6 32 16,4 6 37-16,-4-4 48 0,6 4 51 0,-6-6 57 0,-2 1 56 0,3 1 65 16,-3-1 78-16</inkml:trace>
  <inkml:trace contextRef="#ctx0" brushRef="#br0" timeOffset="194860.99">5640 16281 0 0,'0'-4'42'0,"0"-5"39"0,5 3 23 0,-5 0 21 0,0 2 18 0,0-1 19 0,9-1 15 0,-4 2 18 0,-5-1 20 0,0 1 22 0,0-1 20 0,7 1-14 0,-7-2-40 0,0 0-20 0,0 6-15 15,0-3-4-15,0-3-1 0,0 6 4 0,6-6 1 0,-6 6 10 0,0 0 7 0,0 0 3 0,0-9 0 0,-6 9 0 16,6-5-5-16,0 1-3 0,0 0-6 0,0-1-2 0,-7-2-4 0,7 4-1 15,0-3-2-15,-5 1-4 0,5 1-4 0,0-2-6 0,-9 1-9 0,9 1-9 16,0-1-5-16,-5 1-9 0,5 4-6 0,0-6-7 0,0 2-3 0,-7 4-6 0,7 0-6 16,0-5-9-16,0 5-12 0,0 0-11 0,0 0-12 0,0 0-12 0,0 0-13 15,0 0-10-15,0 0-13 0,0 0-10 0,0 5-5 0,-6-5-7 0,6 4 1 16,0 2-5-16,0 3 0 0,0 0-2 0,0 1 1 0,0 4 0 0,0 2 0 16,0-1 3-16,0 3 4 0,0 3 3 0,0-2 6 0,0-4 6 0,0 4 1 0,0 1 0 15,6-1-2-15,-6 0 1 0,7 1-1 0,-7-4-2 0,5 2 0 0,4-3-1 16,-4 0 0-16,2 4 2 0,-1-4 0 0,-1 0 1 0,3-5 1 0,0 0 1 15,3 4 1-15,-4-9 3 0,-1 4 3 0,9-2 2 0,-10-4 2 0,9-3 1 16,-1 0 3-16,-8 0 4 0,9 0 7 0,-2-3 4 0,2-9 5 0,-1 8 5 0,0-11 5 16,0 6 4-16,0-6 2 0,1 0 3 0,-2 0 0 0,7 2 2 0,-6-8 2 15,1 2-2-15,-1-2 3 0,8-3-1 0,-11 6-5 0,4-7 0 0,6 1-3 0,-6-1-3 16,-2 1-4-16,-1 0-2 0,-2-6-3 0,3 5 1 0,-4-4-5 0,3 4 1 16,-3 1-3-16,-3-4 0 0,2-2-4 0,0 5-1 0,-7-5-7 0,0 6 1 15,7 0-5-15,-7-1-2 0,0 1 0 0,0-1-4 0,-7 6-2 0,7 1-9 0,0-3-11 16,-7 6-9-16,7 6-13 0,-7-1-12 15,7 5-11-15,-5 1-21 0,-3-1-20 0,8 5-26 0,-5 5-23 0,-1-1-27 0,-2 5-28 0,3 2-25 16,-2-2-25-16,-2 7-20 0,4-1-24 0,-1 3-50 0,-1 1-60 16,2 2-62-16,-3 4-56 0,2-7-6 0,6 6 19 0,-7 1 29 0,7-1 34 0,0-3 42 0,-6-2 40 0,6-1 41 15,0 3 40-15,0-2 45 0,0-4 45 0,0-6 63 0,6 2 71 0</inkml:trace>
  <inkml:trace contextRef="#ctx0" brushRef="#br0" timeOffset="195603.02">6370 16071 0 0,'7'0'34'0,"4"0"151"0,-5-4 85 0,1 4 60 0,1-6 44 0,-3 3 38 0,-5-3 33 0,8 0 32 0,-8-3 25 0,0-1 26 0,6 1 27 0,-6 0 21 0,5-6 27 15,-5 3-121-15,7 3-197 0,-7 0-102 0,8-1-50 0,-8 5-27 0,6-5-9 0,-6 5-7 0,0-5-4 0,0 5-4 0,0 1-6 0,0-1-7 0,0 1-8 16,0 4-5-16,-6-6-10 0,6 6-9 0,-8 0-13 0,1-4-9 0,2 4-10 16,-1 4-8-16,-7-4-5 0,5 6-8 0,-5-2-3 0,2 1-5 0,-4 4-1 0,2 1-2 15,2 5-1-15,-5-6 0 0,5 6-1 0,-1 0 3 0,-4 0 2 0,5 4 4 16,-2-4 2-16,0 6 3 0,6-3 0 0,-5-3 1 0,4 4-1 0,1 0-4 15,2 1-2-15,-4 1-7 0,4-8-1 0,0 8-5 0,-3-2-1 0,8-5-3 16,-6 5-2-16,6-3-2 0,0-2-2 0,0 1-2 0,0 1-1 0,0-7-2 16,0 4-1-16,0 2 2 0,6-4-1 0,-6-1 3 15,8-5 3-15,-3 4 5 0,0-5 4 0,9 6 5 0,-7-10 3 0,1 5 1 0,4 0 5 0,-5-5 2 16,6-5 3-16,0 5 5 0,-2-5 6 0,-4 1 7 0,7-6 13 0,4 5 6 0,-2-11 4 16,-5 7 5-16,2-6 5 0,2 2 4 0,2-1 1 0,-2-2 5 15,-2-4 2-15,5 1 2 0,-4-2 2 0,-1 3 3 0,0-1-1 0,0-2-1 0,0-4-5 16,1 1-3-16,-2 0 1 0,-1 0-3 0,5-1-2 0,-4 1-2 0,0 0-2 0,3-7-2 15,-10 7-1-15,9-4-2 0,-1 4-3 0,0-7-4 0,-7 4-1 0,-1-4-2 16,11 2-3-16,-11 4-3 0,3-3-1 0,-3-2-3 0,0 6-1 0,-5-1-1 16,9 1 1-16,-4-1 5 0,-5 10 5 0,0-3 3 0,7 2 2 0,-7 2 3 0,0 4-1 15,0 5 0-15,0-4 1 0,0 2 0 0,0 7-2 0,0-3-3 0,0 3 0 16,0 0-5-16,0 0-6 0,-7 3-9 0,7-3-12 0,-5 12-6 0,-4-8-5 16,9 5-5-16,-5 2 1 0,0 2-1 0,-3 8-3 0,8-2 3 0,-5 2-1 15,-3 3 1-15,0 4 1 0,3-4 2 0,-1 7 7 0,6-2 3 0,-8 0 3 0,8-5 4 16,-5 6 3-16,-3-6 0 15,8 6-1-15,0-11 2 0,-5 5 0 0,5 1 0 0,0-1-1 0,-7-3 1 0,7-3 0 0,0 1 0 0,0 6-1 0,0-10-2 16,0 5 0-16,0-1-7 0,0 0-4 16,0 2-4-16,0-8-5 0,0 7-2 0,7-5-4 0,-7 0-3 0,5-2-4 0,3-2-2 15,-3 5-1-15,3-7-1 0,-2 0 0 0,-1-5 3 0,11 7 0 0,-11-11 5 16,8 4 3-16,1-4 7 0,-2 0 2 0,1-4 6 0,1-1 7 0,-2-1 6 0,8-3 6 16,-8 0 7-16,7-1 8 0,-6 0 5 0,8-5 6 0,-8 1 5 0,0-5 2 0,7 4 3 15,-8-4 2-15,1-2 2 0,1-3 3 0,6 5 1 0,-8-7 1 0,0 4 2 16,4-5-1-16,-11 5-3 0,6-5-1 0,5 3-3 0,-11 0-3 0,2-4-2 0,-1 4-2 15,0-7 1-15,-6 1 2 0,7 8-1 0,-7-9-1 0,0 7 3 0,0 0 3 16,0 0 0-16,0 3 3 0,-7 2 0 0,1 4 2 0,6 1 2 0,-6-2 4 0,-1 7-1 16,7-1 3-16,-5 5-4 0,-3 1-4 0,8-1-9 0,-8 5-40 0,8 0 0 15,-5 0 0-15,5 5 0 0,-6 4 0 0,6 1-3 0,-5-1-21 0,5 12-6 16,-8-6-5-16,0 10-4 0,8-1-3 0,-5 0-1 0,-2 4 0 0,7 2 6 0,-6 0 4 0,6-2 4 16,0 2 5-16,-6 0-3 0,6-7-1 0,0 7-6 0,0-6-4 0,0 0-7 15,0 1-7-15,0-1-11 0,0 1-11 0,6-5-15 0,-6-1-16 0,0 0-17 16,6 1-16-16,-6 1-20 0,7-8-23 0,-7 2-24 0,5-6-26 0,-5 7-24 15,8-7-20-15,-8 0-38 0,8 2-45 0,-8-7-49 0,5 2-52 0,-5 4-24 16,0-10-10-16,0 0 14 16,0 0 27-16,0 0 33 0,0 0 37 0,0 0 42 0,6-4 41 0,-12-2 42 0,6-4 39 0,0 5 51 15,-5-5 54-15</inkml:trace>
  <inkml:trace contextRef="#ctx0" brushRef="#br0" timeOffset="195760.98">6917 16095 0 0,'-13'-9'5'0,"13"3"118"0,-13-3 76 0,6-1 58 0,0 7 47 0,0-9 42 0,-6 9 42 0,7-3 40 0,-1-4 40 0,1 5 36 0,6-4 35 0,-5 5 32 0,5-2 27 0,-8 0-82 0,8 3-146 0,0-3-83 0,0 6-52 0,0-6-34 0,0 6-26 0,0 0-26 0,0-3-21 0,8-3-24 0,-8 6-23 0,0-5-22 0,5 5-19 0,1-4-12 16,1 4-12-16,-1-6-8 0,1 2-7 0,-1-1-14 0,8 5-14 16,-2-4-20-16,1-2-15 0,1 1-22 0,6 5-23 0,-1-4-36 0,-6-2-40 15,6 6-62-15,2-5-74 0,-3 1-97 0,3 4-105 0,-2-5-43 0,1 1-12 0,-1-2 16 16,-6 6 26-16,6-4 31 0,-7-7 36 0,-3 8 41 0,3-4 45 0,-6 2 53 0,-1-4 58 16,4-1 70-16,-9 7 75 0</inkml:trace>
  <inkml:trace contextRef="#ctx0" brushRef="#br0" timeOffset="196013.54">7386 16134 0 0,'-7'24'33'0,"7"1"148"0,0-1 86 0,-7-3 53 15,7-2 35-15,0-4 16 0,0-5 4 0,7-1 6 0,5-4 8 0,1-5 10 0,-7 0 13 32,2 0 8-32,-1 0 14 0,-7 0-117 0,5-5-184 0,-5 5-91 0,9 0-35 15,-9 0-7-15,0 0 10 0,0-4 23 0,0 4 29 0,0 0 17 0,0 0 11 0,0 0 3 16,0 0 3-16,0 0 3 0,0 4 3 0,0-4-6 0,-9 0-5 0,9 0-12 15,0 0-12-15,-5 0-9 0,5 0-6 0,0 0-5 0,0 0-6 0,0 0-2 16,0 0-3-16,0 0-2 0,0 0-3 0,0 0-6 0,0-4-3 0,0-1-10 16,5 1-4-16,-5 4-13 0,9-6-15 0,-4 0-16 0,8 2-21 0,-8-7-22 15,9 7-24-15,-1-5-28 0,0 4-29 0,7-5-32 0,-8 4-35 0,8-3-55 0,-6 0-66 16,6-2-61-16,-1-2-58 0,0 3-11 0,-1-1 7 0,3-4 18 0,-8 6 29 16,8-5 32-16,-10-6 37 0,10 5 42 0,-9-4 42 0,0 4 47 0,3-4 47 0,-10-2 59 15,9 3 72-15</inkml:trace>
  <inkml:trace contextRef="#ctx0" brushRef="#br0" timeOffset="196346.76">7925 15651 0 0,'0'0'113'0,"0"0"135"0,0-4 85 0,0-2 62 0,0 2 50 0,-5-1 43 0,-2-4 42 16,7 3 36-16,-8-4 33 0,3 5 27 0,-2 1 24 0,7-7-3 0,0 11-19 15,-7-4-142-15,7 4-213 0,0 0-110 0,0 0-58 0,0 0-32 0,0 0-16 0,0 0-15 16,0 0-14-16,-5 0-14 0,5 4-11 0,-8-4-7 0,8 5-1 0,-6 5-4 16,-1-5 1-16,1 5-1 0,1 0 1 0,-2 0-1 0,-2 4 0 0,4 7-4 15,-8-7-1-15,8 5 0 0,-3 6-2 0,0-7 2 0,3 6 1 0,-9-3 0 16,14 3 2-16,-5-5-2 0,-3 6 0 0,1-4 2 0,2-3-2 0,5 1 2 0,-7 1-2 15,7-1 2-15,0 2 0 0,0-6-1 0,0 4 2 0,0-5-1 0,7 2-1 16,-7-1 2-16,0-2 1 0,5 2 1 0,2 0 0 0,1 0 3 0,-3-2 0 0,3 2 2 16,-2-4 2-16,-1 4 1 0,11-7 1 0,-11 6-1 0,1-2 0 0,6-3 0 15,-3 6 3-15,3-6-2 0,-6 1 2 0,1-1-2 0,-1-3-1 0,2 4 0 16,-3-1 0-16,2-4 0 0,-7-1 1 0,7 7-1 0,-7-7 0 0,0 1-2 16,0 2-3-16,0-4-7 0,0 3-6 0,0-6-6 0,-7 5-9 0,7-1-7 0,-7 0-9 15,7-4-12-15,-5 5-13 0,-3 1-16 0,2-6-18 0,-1 4-17 0,1-4-20 16,1 0-16-16,-2 5-14 0,-2-5-8 0,4 0-3 15,-2-5-1-15,1 5-2 0,1 0-2 0,5 0-4 0,-8-4-13 0,0 4-23 0,8-6-36 16,0 1-41-16,8 1-41 0,-8-5-41 0,8 3-4 0,-3-4 11 0,8 1 18 0,1-6 20 0,-2 1 21 16,7-2 22-16,-6 1 27 0,6-3 28 0,1-1 39 0,-1-2 45 0,8-4 54 0,-7 7 67 15</inkml:trace>
  <inkml:trace contextRef="#ctx0" brushRef="#br0" timeOffset="197531.15">8226 15896 0 0,'5'-5'20'0,"3"-1"143"0,-2 6 90 0,-1-3 64 0,-5 3 53 0,0 0 47 0,0 0 44 15,0 0 40-15,0-7 36 0,-5 2 32 0,5 5 27 0,0 0 25 0,0 0 22 16,0 0-109-16,0 0-182 0,0 0-111 0,0 0-72 0,0 0-41 15,0 0-25-15,0 0-24 0,0 0-20 0,0 0-19 0,0 0-12 0,0 0-9 0,0 0-9 0,0 5-2 16,0 2-4-16,0-4-3 0,0-3-1 0,0 11 0 0,0-7 1 0,0 2 2 16,-6-2 0-16,6 5 1 0,0-4 1 0,0 5-2 0,-8-5-1 0,8 5 0 15,0-5-1-15,-5 5-1 0,5-1 0 0,0 0-1 0,0-3-2 0,-8 3-5 16,8 3-7-16,0-8-6 0,0 5-9 0,0-4-8 0,0 5-4 0,0-4-7 0,0-3-6 16,8 3-3-16,-8 0-2 0,5-3 2 0,-5 3-1 0,8-6 1 0,-2 4 1 15,-1-4 5-15,2 0 5 0,1 0 8 0,-2-4 9 0,1 4 6 0,-1-6 12 0,-1 3 11 16,2-3 11-16,2 0 9 0,-4 3 6 0,1-3 3 0,1 0 7 0,-2 2 2 15,-5-5 2-15,9 4 2 0,-9-5 3 0,0 4 1 0,0-3-1 0,0 0-1 16,0-2-3-16,-9 1-6 0,4 1-7 16,5-1-6-16,-7-5-4 0,1 6-4 0,1-6-1 0,-11 6-3 0,11 0 2 0,-8-7-1 0,7 7 2 15,-9 0-2-15,10-3 3 0,-9 9 0 0,9-3-5 0,-8 0 1 16,5 2-4-16,2 4-2 0,1 0-3 0,-3 4-4 0,1 2-4 0,1 0-2 0,-2 3-6 16,3 0-2-16,0 1-3 0,-3 4 0 0,2 7-3 0,6-7 1 0,-7 6 0 15,7-1 3-15,-6 0 2 0,6 1 4 0,-7 5 1 0,7-7-4 0,0 3-5 0,0 3-4 16,0-5-4-16,0 2-3 0,0-3 1 0,0-3-1 0,0 6-2 0,0-8 1 0,7 2 0 0,-7 0-3 15,6 0-4-15,-6-2-3 0,7-2-6 0,-7-7 4 0,6 8 6 0,-6-3 2 16,8-5 3-16,-3 1 3 0,0-1 2 0,3 2-1 0,-2-6 2 0,1 5 0 16,1-5 3-16,-3 0 5 0,9-5 5 0,-9 5 7 0,8-6 13 0,-5 2 7 0,3-1 7 15,-4 1 11-15,7-5 9 0,-7 3 9 0,4-4 11 0,-4-1 5 0,7 2 6 16,-8-4 5-16,1 1-2 0,-2-3 0 0,4 1 0 0,-2 1-3 0,-2-3-3 0,1-4-2 16,-1 1-8-16,3 0-5 0,-8-1-8 0,8 1-8 0,-3-2-7 15,2 3-6-15,-7-7-5 0,7 5-2 0,-2-3-3 0,3 2-3 0,-1-3 0 0,-2 6-1 16,-5-3-3-16,7 8 0 15,0-8-1-15,-2 6-3 0,-5 2 0 0,8 2-1 0,-8 1-2 0,8 4-10 16,-8 2-7-16,0 4-1 0,0 0-1 0,0 0 3 0,5 4 2 0,-5 2 3 16,0 0 2-16,6 3 1 0,-6 1 0 0,7-1 1 0,-7 6-2 0,5 0 2 0,-5 0 1 0,9-2 6 0,-9 2 7 0,0 0 4 0,5 0-2 15,-5 0-1-15,0 0-2 0,0-2-2 16,0-3-2-16,0 4 0 0,7-2 0 0,-7-3 1 0,0-3-1 0,0 3 1 0,0-5-2 0,0 5 0 0,0-3-3 0,0 0-4 16,0-3-2-16,0-3-2 0,0 6-2 0,0-6-2 0,0 0 2 15,0 0-1-15,0 6 0 0,0-6 5 0,0 0 1 0,0 0 4 16,0 0 4-16,0 0 6 0,0 0 4 0,0 0 6 0,0 0 7 0,0 0 4 15,0 0 8-15,0 0 1 0,6-6 0 0,-6 0-2 0,0 6-1 0,5-3-6 0,-5-3-3 0,0-4-2 0,9 5-6 16,-9-4 1-16,7 5-2 0,-2-8-4 0,2 3-2 0,-7 0-2 0,12-6-8 16,-4 5-2-16,4 1-1 0,-6-6 0 0,7 0-1 0,0 0-3 15,1 6-1-15,-1-7-1 0,0 7-1 0,0 0-2 0,0 0-2 0,0-3-3 0,0 9-2 16,1-3-2-16,-9 0 0 0,8 6 1 0,-5 0 0 0,5 6 1 0,-8-6 3 0,3 6 2 16,-2 3 4-16,-1 0 0 0,-5 1 2 0,8-1 0 0,-8 3 3 0,5-3 1 15,-5 6 3-15,0-2 1 0,7-2 0 0,-7 4 2 0,0-2 2 0,0-3-1 16,0 4 0-16,0-2 2 0,0-3-1 0,0 1-1 0,0 4-1 0,0-4 0 15,0-1-2-15,9 3-1 0,-9-9 2 0,0 7-1 0,0-5 0 0,5 5 1 0,-5-5 0 16,0-1 0 0,6-4-1-16,1 6 1 0,-7-6 0 0,6 5 1 0,-6-5 2 0,7 0 1 0,-1 0 1 0,1-5-1 15,-1 5 1-15,2-6 0 0,-3 2-2 0,3-1 2 0,-3-1 1 0,2 2 0 16,0-1 0-16,-2-5 1 0,2 1 2 0,1 3-2 16,4-3 4-16,-5-1 0 0,-7 1 4 0,5 0 0 0,3-3 2 0,0 3 0 0,-8 0 5 0,0-2 0 0,5-3 5 0,-5 5 1 0,0-2 2 0,0-4 2 15,0 6 5-15,0-1-2 0,-5-5-1 0,5 5-1 16,0 1 1-16,-8 0 3 0,0 0 5 0,3-3 4 0,-2 9-1 0,0-9-1 0,2 8-9 0,-3-1-7 0,1 1-8 31,2 4-7-31,-2 0-11 0,0 0-5 0,-6 4-5 0,8 1-5 0,-3-1-3 16,2 8-6-16,-1-3-6 0,1 6-5 0,-1-6-5 0,1 10 1 0,-1-4 4 15,1 0 1-15,6 4 6 0,-5-4 4 0,5 0 3 0,-9 3 6 0,9-3 1 0,0 1 2 16,0-2 1-16,0-4-1 0,0 5 0 0,0-6 0 0,0 6 1 0,0-11-1 16,9 7 1-16,-9-1 0 0,5-1 1 0,-5-3-1 0,6-2 1 0,1 1 1 15,-1-1 1-15,1-4 2 0,-1 0 0 0,1 0 3 0,7 0 0 0,-9 0 5 0,8-4 2 16,-6-1 6-16,5-5 11 0,3 6 3 0,-3-7 4 0,0 2 4 0,4-1 4 15,-5-5 2-15,1 0 3 0,2 0 5 0,-1 2 3 0,0-2 3 0,0-6 5 16,1 3 1-16,-1 3 0 0,-1-10-4 0,-5 7-5 0,5-6-5 0,-4-1 0 0,-3 1-1 16,9-6-2-16,-9 5-3 0,-5-5-3 0,7 2-1 0,2-2-1 15,-9 0-18-15,0 7-16 0,0-7 0 0,5 6 0 0,-5-1 0 0,-5 5 0 0,5-5 0 16,0 7 0-16,0 3 0 0,-9 0 0 0,9 5 0 0,0-4 0 16,-7 10 0-16,7-2 0 0,0 1 0 0,-5 1 0 0,5 4 0 0,0 0 0 0,-6 4 0 15,6 1 0-15,-8 1 0 0,8 3 0 0,0 6 0 0,-5 0 0 0,-3 4 0 16,3-1 0-16,5 7 0 0,-7 5-48 0,0 4-3 0,2-4 4 0,-2 3 6 15,7 7 6-15,-8-6 2 0,3-1 2 0,5 3-1 0,-8-2-3 0,8-1-3 16,0-2-6-16,0-3-3 0,0-4-3 0,0 0-8 0,8 3-3 0,-8-9-10 16,5 7-12-16,-5-6-13 0,8-4-19 0,-1 5-17 0,-2-6-17 0,2 0-18 15,0 1-14-15,-2 1-18 0,3-7-18 0,-3 0-13 0,9 0-11 0,-9 3-23 0,11-3-27 16,-11-3-49-16,8-2-59 0,1 1-43 0,-2-1-29 0,1-4 1 0,6 0 19 16,-6 0 27-16,1 0 31 0,5-4 35 0,1-1 35 0,-7 1 36 0,5-8 35 0,-4 3 43 15,-1 0 49-15,8-6 59 0,-8-1 77 0</inkml:trace>
  <inkml:trace contextRef="#ctx0" brushRef="#br0" timeOffset="197783.03">9776 15660 0 0,'6'-4'50'0,"-6"-1"166"0,0-5 93 0,0 6 69 0,0-6 51 0,0 0 43 0,0 0 39 0,-6 1 33 0,6-2 33 0,-7 2 24 0,7-1 25 0,-8 4 23 0,8 2 20 0,0-1-138 0,0 5-228 0,0-4-117 0,0 4-57 0,0 0-35 0,-5 0-14 0,5 4-15 0,-6-4-15 0,6 0-14 15,-8 5-7-15,3-1-10 0,-3 2-4 0,8 0-5 0,-13-2-3 0,7 5-6 0,1 2-5 16,-10 2-7-16,2 3-7 0,7-2-1 0,-6 5-4 0,-2 7 2 0,1-7 1 15,-1 6 5-15,2-1 3 0,-2 0 2 0,9 1 1 0,-8-1-1 0,-1 0 0 16,9 0-6-16,-3 1-1 0,-4-1-9 0,4-3-3 0,8 2-8 0,-6-3-7 0,1 1-9 16,5-3-12-16,0 1-13 0,0 2-14 0,0-2-15 0,5-4-15 0,-5 0-18 15,6 3-19-15,2-3-19 0,-3 1-21 0,10-7-20 0,-10 6-19 0,9-6-37 16,-9 6-45-16,8-5-49 0,1-5-47 0,-2 4-34 0,2-5-23 0,4 2 5 0,-2-1 19 16,-5-5 29-16,2 0 32 0,2-5 38 0,2-1 38 0,-2 2 40 0,-2-5 39 15,-2 0 51-15,10-3 53 0,-8 3 56 0,0-6 67 0</inkml:trace>
  <inkml:trace contextRef="#ctx0" brushRef="#br0" timeOffset="198225.8">10011 15885 0 0,'0'-10'35'0,"0"1"153"0,-8 0 88 0,8 0 62 16,0-3 50-16,0 3 46 0,-5-6 45 0,5 6 42 0,13-1 39 0,-8-5 32 15,-5 5 31-15,5 1 23 0,-5-2 22 0,0 2-126 0,0 5-211 0,0-1-113 0,0 5-67 16,0 0-37-16,0 0-28 0,0 0-21 0,0 0-22 0,0 5-18 16,0 4-15-16,0-5-10 0,0 7-5 0,9 2-3 0,-9-1-1 0,0 3 2 15,0 3-1-15,0-2 0 0,0 2 3 0,0 1 4 0,-9 2 5 0,9-2 0 0,0 1-2 16,-5-1-3-16,5 5-4 0,0-3-9 0,-5 3-6 0,5-5-7 0,0 5-4 0,-8-5 0 15,8 7 0-15,0-7-1 0,0 0 1 0,0 2-2 0,0-8 2 0,0 1 0 16,0 1-2-16,0 1 2 0,8-7-2 0,-8 0 3 0,0 2 4 0,5-7 4 16,-5 2 2-16,0 0 7 0,0-6 8 0,0 0 13 0,0 0 12 0,0 0 7 15,0 0 7-15,5 0 6 0,-5 0 4 0,0-6 4 0,0-4 4 0,-5 5 4 0,5-5 3 16,0 1 2-16,-5-6 1 0,-3 0 0 0,8 0-4 16,-5 2-1-16,-3-8-3 0,0 6-2 0,3-3 3 0,-1-3-2 0,-1 2 0 0,1 1 3 0,6-3-1 15,-7-3 0-15,1 5 1 0,6-7-5 0,-7 7 0 0,7-6-3 0,0 1-7 16,0-6-6-16,0 8-9 0,0-5-25 15,7-1-1-15,-7 3 0 0,6 1 0 0,-6 0 0 0,7 0 0 0,-1 0-11 0,1 3-7 0,-1 7-4 0,-1-6-6 0,3 10-3 16,0-5-3-16,-3 10 0 16,8-4 0-16,-8 5 0 0,4-2 6 0,3 6 1 0,-6 0-1 0,8 0 3 0,-2 0 1 0,-4 6-1 0,5-2 2 0,-2 1 1 15,5 4 6-15,-11-3 2 0,8 3 2 16,-8 1 3-16,3 5 1 0,0-6 2 0,-3 6 0 0,1 1 0 0,-6-7 1 0,8 6 4 16,-8-1-2-16,0-1 6 0,0 8 0 0,0-6 3 0,0-2-1 0,-8 8-4 15,2-6-4-15,6-2-8 0,-5 8-5 0,-3-6-10 0,0-2-8 0,-5 2-10 0,8 0-12 16,0 0-11-16,-4-6-15 0,2 6-12 0,2-5-15 0,-1-1-10 0,-1 1-10 0,1 1-8 15,-2-8-8-15,3 9-7 0,-2-9-6 0,1 3-12 0,6 0-9 0,-8-2-17 0,2 1-19 16,-1-5-27-16,7 4-36 0,-5-4-42 0,5 0-47 0,0 0-46 0,-9 0-39 16,4 0-6-16,5-4 12 0,-5-1 20 0,5 5 26 0,0-4 30 0,0-8 36 0,0 9 39 15,0-9 43-15,5 3 48 0,-5 0 52 0,5-1 55 0,4-5 70 0</inkml:trace>
  <inkml:trace contextRef="#ctx0" brushRef="#br0" timeOffset="198462.92">10251 15562 0 0,'5'-4'17'0,"11"-5"142"0,-11 4 96 0,1-1 72 0,6 6 59 0,-12-4 49 0,9-5 45 0,3 4 43 0,-6-2 43 0,-1 4 40 0,3-3 42 0,0 2 35 0,-3-1 34 0,2-1-99 0,-1 6-171 16,0-3-112-16,2 3-79 0,-1 0-46 0,-2 3-28 0,-5-3-22 16,6 6-19-16,2 3-101 15,-8-3-40-15,5 4 0 0,-5-1 0 0,0 6 0 0,8-1 0 0,-8 6 0 0,0 0 0 16,0-1 0-16,7 1 0 0,-7 3 0 0,0 7 0 0,-7-6 0 0,7 6 0 0,0-6 0 16,0 7 0-16,-8-3 0 0,8 2 0 0,-5-5 0 0,5 3 0 0,-8 1 0 15,2-4 0-15,6 5 0 0,-5-6-118 0,-2 1-38 0,-1-1-23 0,2 0-32 16,6 1-31-16,-6-7-39 0,-1 3-39 0,7-6-60 0,-5-2-67 0,5 2-70 0,-8-6-67 0,8 3-17 0,-8-3 12 0,8 0 26 15,0-5 32-15,0-4 40 0,0 0 43 0,0 0 48 16,0 0 52-16,0 0 57 0,8 0 58 0,0-9 69 0,4 5 73 0</inkml:trace>
  <inkml:trace contextRef="#ctx0" brushRef="#br0" timeOffset="198826.54">10751 15672 0 0,'0'-7'11'0,"0"-2"126"0,0 4 78 16,0-5 59-16,0 6 48 0,0-6 42 0,0 6 44 0,0-8 35 0,0 3 37 16,7-1 35-16,-7 5 33 0,0-4 30 0,0 5 28 0,0-2-86 0,9 0-157 0,-9 2-83 15,5 4-51-15,-5-5-29 0,6 5-21 0,-6 0-17 0,7-4-15 0,-7 4-14 16,5 4-10-16,4-4-15 0,-4 5-9 0,-5-5-8 0,7 4-6 0,-1 8-4 16,1-8-4-16,-1 5-4 0,2 6-3 0,-3-6-4 0,2 7-4 0,0 4-5 15,-7-2-5-15,5 3-19 0,-5 3-33 0,7 5 0 0,-7-5 0 0,0 6 0 16,-7-2 0-16,2 2 0 0,-2 1 0 0,0 2 0 0,-6-3-10 0,0-2-103 15,-5 2-39-15,-3 4-60 0,1 0-68 0,-6 1-139 0,-6-7-170 0,7 8-74 16,-9-2-24-16,-4-1 5 0,4 2 20 0,-3-6 33 0,-2-4 35 0,-1 3 45 0,1-7 48 16,0-7 58-16,-9 0 63 0,11-4 77 0,-2-6 82 0</inkml:trace>
  <inkml:trace contextRef="#ctx0" brushRef="#br0" timeOffset="200925.16">9982 11539 0 0,'-11'15'10'0,"4"-6"119"0,-6 0 59 0,7-3 36 0,-1-6 25 0,0 4 18 0,0-8 14 0,7-2 11 0,0 1 11 0,7-4 10 0,-7-1 7 0,7-5 10 0,-7 0 9 0,0 2-97 0,0-8-152 0,7 6-70 0,-7-3-24 0,6-1-8 16,-6-2 1-16,7 6 6 0,-1-4 6 0,-6-1 8 0,7 1 6 0,-7 4 6 16,6-4 4-16,-6-1 3 0,5 7 4 0,-5-8 4 0,0 6 4 0,8-4 6 15,-8 4 4-15,0 0 6 0,0 6 8 0,0-6 4 0,0 5 4 0,0 1 6 16,0 0 3-16,0-1 4 0,0 5 9 0,-8-1 8 0,8-4 9 0,0 5 6 15,0 1 7-15,0-1 1 0,-5 5 3 0,5 0-5 0,0-6-9 0,0 6-6 0,0 0-12 16,0-4-11-16,0 4-12 0,0 0-16 0,0 0-13 0,0 0-17 0,0 0-16 16,0-3-14-16,0 3-14 0,0 0-8 0,0 0-8 0,0 0-3 0,5-6-1 15,-5 6 3-15,8-5 8 0,-8 5 4 0,8 0 11 0,-3 0 8 0,-5 0 8 16,8-4 7-16,-3 4 7 0,0 0 5 0,4 0 3 0,-4-6 3 0,2 6 3 0,-1 0-2 16,2 0-1-16,-2 6-2 0,1-6-4 0,-2 0-2 0,3 4-3 0,-2 1-1 15,-6 1-1-15,7-3 1 0,-1 1 2 0,-1 7 4 0,2-2 3 0,2 1 2 16,-4 5 1-16,-5-5 5 0,5 4 1 0,3 7 4 0,-3-8 3 0,3 8 3 0,0-2 5 15,-3 0-2-15,1 1 0 0,2-1-1 0,-3 5-2 0,3 0-4 0,-3 1-2 16,9 1-3-16,-9-3 0 0,10 3-2 0,-10 2 0 0,9 2-5 0,-2-2-4 16,2-4-5-16,-1 12-2 0,1-7-4 0,-2 0 0 0,-1 1-4 0,5-2 1 15,2-3-2-15,3 4 0 0,-10 0-2 0,10-5 1 0,-8 6 0 0,5 1 0 16,3-7 0-16,-2 4-2 0,2-4 2 0,-11 0 0 0,11 3-2 0,-2 1 1 0,1-4-1 16,-8 0 1-16,8 1-1 0,-6-1 0 0,5 1-1 0,-4-6-2 0,4 7 1 15,-7-2 0-15,1 0 2 0,6 1 3 0,-6-6 2 0,1 5 2 0,-2 0 2 16,8 0 0-16,-8 1 3 0,2 5-1 0,6-6 3 0,-6 1 1 0,-2-1 2 0,7 0 0 15,-6 1 0-15,1-1 2 0,6 1-4 0,-8-1 0 0,0 1-4 0,9-1-2 16,-10 0-2-16,10 1 0 0,-8-1-1 0,1-3-4 0,4 3 0 0,-5 0-3 0,0-5-2 16,6 5-3-16,-4-5 1 0,-2 8-4 0,6-9 1 0,-6 1 0 0,0 2-1 15,1-2 0-15,4 1 1 0,-4-1-3 0,-2 0 1 0,2 1-1 0,-1-5 2 16,-1 4 1-16,-3 1-1 0,1-4 1 0,3 2 0 0,1-3 0 0,-7 4-1 16,7-4 1-16,-1 0 0 0,-8 3-1 0,9-2 2 0,-9-1 0 0,10-6 0 15,-10 6-1-15,2-5 1 0,5 4-1 0,-5-4 1 0,-1-1 0 0,2 3 0 0,5-8 0 16,-8 5 0-16,4 0 0 0,-4-3 0 0,2-1-1 0,-7 4-1 0,6-2 1 0,-1-4 0 15,3 3 1-15,-8-2 0 0,8 1 0 0,-8-5 0 0,5 6 1 0,-5-3-1 16,6-3 1-16,-6 0 1 0,0 6-1 0,0-6-1 0,0 0-3 16,0 0-2-16,0 0-5 0,0 0-4 0,7 4-6 0,-7-4-6 15,0 0-4-15,0 0-9 0,0 0-7 0,0 0-7 0,0 0-9 0,0 0-9 0,0 0-6 0,0 0-14 0,0 0-11 16,0 0-15-16,0 0-17 0,0-4-21 0,-7-2-23 0,7 6-20 0,0-3-22 16,0-3-28-16,-6 1-30 0,6 1-43 0,-5-2-50 0,5 3-54 0,-8-9-57 15,8 8-10-15,-8-7 12 0,8 2 25 0,-5 0 33 0,5-1 39 0,-6 0 37 16,-1-1 41-16,2-2 41 0,-9 4 45 0,7-7 46 0,-7-4 53 0,1 7 66 0</inkml:trace>
  <inkml:trace contextRef="#ctx0" brushRef="#br0" timeOffset="201936.47">9821 10645 0 0,'6'14'8'0,"1"1"126"0,-7 1 76 0,0-7 52 0,5 0 39 0,-5 0 26 0,0-3 20 0,0-2 13 0,0-4 7 0,0 0 4 0,0 0 8 0,0 0 9 16,9 0 9-16,-4 0-99 0,-5 0-154 0,7 0-90 0,-1 0-55 0,0 0-25 0,-6 0-7 0,8 0 1 0,-1 0 11 0,-2-4 17 0,3 4 16 0,-2 0 17 0,-6 0 13 15,5 0 12-15,-5 0 8 0,0 0 9 0,0 0 9 0,0 0 8 0,0 0 7 0,0 0 7 16,0 0 2-16,0 0-2 0,0 0-3 0,0 0-4 0,0 0-5 0,0 0-8 16,0 0-6-16,0 0-7 0,0 4-8 0,0 1-6 0,-5 1-9 0,5-2-4 15,0 7-7-15,0-7-5 0,0 5-6 0,-6 1-6 16,6 1-3-16,-8 4-4 0,8-6-4 0,0 4-1 0,-5-2-1 0,5 5-3 0,0-7-2 0,0 0-2 0,-7 6-2 16,7-6-2-16,0 7 1 0,0-7-2 0,0 6 0 0,0 0-2 0,0-5 2 15,0 4 2-15,0 0 0 0,7 0 3 0,-7 2 1 16,0 2 0-16,0-3 2 0,0 1 0 0,0 2 1 0,5-3 1 0,-5 6 0 0,0-6 0 0,0 3 2 0,0-2-1 15,0 2 1-15,8-3 0 0,-8 6 0 0,0-8 0 0,0 7-2 0,0-4 1 16,0 3 1-16,0-5 1 0,0 2-1 0,0-4-1 0,0 4 1 0,0-2-1 0,0 1-2 16,0-5 0-16,0 5-1 0,-8-6-2 0,8 1-3 0,0 1-3 0,0-2-3 15,0-5-3-15,0 7-5 0,0-7-2 0,0-4-4 0,0 5 0 0,0-5-1 16,0 0 2-16,0 0 3 0,0 0 2 0,0 0 3 0,0 0 6 0,0 0 3 16,0 0 5-16,8-5 3 0,-8 1 4 0,0-1 4 0,0-5 3 0,0 4 4 0,6-3-1 15,-6-6 2-15,0 0-1 0,0 2 1 0,0-2 0 0,5-5 4 0,-5 1-2 16,0-2 2-16,8 3 0 0,-8-7-2 0,0 1 1 0,0-1-2 0,5-5 2 15,-5 6-2-15,0-4 3 0,0 4-3 0,7-7 2 0,-7 1-4 0,0 6 0 0,0-1-6 16,7-3 1-16,-7 8-1 0,0-4 3 0,0-1 2 0,0 6 3 0,0 4 4 16,7-3 5-16,-7 2 3 0,0 2 4 0,0-1 3 0,0-1 3 0,0 7 4 15,0-6 2-15,0 6 4 16,0 0-3-16,6-1 2 0,-6 4-2 0,0-3-3 0,0 3-4 0,0 1-4 0,0 1-4 0,0-1-7 0,0 1-2 0,7-2-7 0,-7 3-3 16,0 3-5-16,0 0-7 0,0 0-3 0,0-6-4 0,0 6-5 0,0-6-1 15,0 6-2-15,6 0 2 0,-6 0 0 0,0 0 2 0,0 0 3 0,7 0 3 16,-7 0 2-16,6 0 3 0,-1 0 2 15,-5 6 5-15,8-6 2 0,0 6 3 16,-3-6 2-16,3 3 3 0,-3 3 1 0,0 3 1 0,4-5 0 0,-4 7 0 0,8-2-1 16,-5-3-2-16,-2 9 1 0,6-7 0 0,-4 3-2 0,5-2-1 0,-7 0-1 15,6 3 0-15,-3-3 0 0,1 1-2 0,-2-7 2 0,5 8-1 0,-5-1 1 0,3 0 3 16,2-5-1-16,-5 4 2 0,4-5 0 0,0 7 0 0,3-7 2 0,-10 1 0 16,9 2 1-16,-2-4 3 0,2 3 5 0,-8-1-1 0,6-1 0 0,4 0 0 15,-5-4 2-15,2 6-4 0,7-6 0 0,-8 5-3 0,3-5-1 0,-4 0-1 16,2 0-2-16,8 0 1 0,-8 4-6 0,0-4-1 0,0 0-3 0,6 0-6 0,-6 0-1 15,0 0-3-15,1 0 0 0,-2 0-1 0,2 0 0 0,-1 0 0 0,-1 0 0 16,-5 5-1-16,6-5 0 0,-6 0-1 0,-2 0 1 0,9 0 0 0,-9 6 1 16,-5-6 1-16,8 0 0 0,-2 4 2 0,-6-4 0 0,0 0 0 0,7 0 3 0,-7 0 0 15,0 0 2-15,0 0-1 0,0 0 0 0,0 0-3 0,0 0-4 0,0 0-8 16,0 0-6-16,0 0-13 0,0 0-10 0,0 0-11 0,0 0-15 0,0 0-13 16,0 0-19-16,0 0-23 0,0 0-21 0,0 0-28 0,0 0-30 0,0 0-35 15,0 0-38-15,-7 0-67 0,7-4-81 0,0 4-73 0,0-6-63 0,-6 1-16 0,6-4 9 16,0 3 24-16,0 2 29 0,0-5 38 0,0 0 39 0,0-3 47 0,-8 8 47 15,8-7 53-15,-5 2 57 0,0 0 73 0,-4-7 78 0</inkml:trace>
  <inkml:trace contextRef="#ctx0" brushRef="#br0" timeOffset="205640.09">5783 11124 42 0,'-19'4'129'0,"-8"2"46"0,7-6 34 0,1 0 28 0,-2 0 21 0,3 0 22 0,4 0 23 0,2 0 22 0,1 0 21 0,2-6 20 0,2 6 19 0,2-4-48 0,-2 4-84 0,7-5-66 0,0 5-50 0,0 0-24 0,0 0-9 0,0 0-1 0,0-6 2 16,0 3 0-16,0 3 1 0,0-7-2 0,0 2-3 0,0 1-2 0,0-1-2 0,0-1-3 15,0 2-3-15,0 1-2 0,0-3-4 0,7 1-5 0,-7 5-1 0,0-4-7 16,0-2-4-16,5 0-6 0,-5 2-8 16,0 4-5-16,7-5-4 0,-7-1-7 0,9 3-4 15,-4 3-2-15,-5-6-6 0,6 6 0 0,1-4-4 0,-2 4-3 0,4 0-3 0,3 0-3 16,-6 0-3-16,7 0-5 0,-5 4-2 0,3 2-1 0,2-3-2 0,2 3-3 0,-4-1 1 0,10 5 0 0,-8 0 0 0,-2 1 1 0,4-4 2 16,4 8 0-16,-6 0 0 0,0 0-1 15,0 4 2-15,8-4-1 0,-10 6 0 0,2-8-1 0,0 7-1 0,-6-1 1 16,5 1-1-16,-4-1-1 0,-1 2 1 0,-2-2-6 0,4-1-6 0,-4-2-3 0,-5 4-5 15,5-1 1-15,-5-4-2 0,0 0 0 16,0 0-1-16,0-2 1 0,0-2 2 0,0 2 2 0,0-1 0 16,-5-3 6-16,5 1 2 0,-5-5 9 0,5 4 7 0,-9-5 7 0,9 2 5 0,-5-1 5 15,-2-1 4-15,-1-4 3 0,3 6 5 0,-2-6 5 0,0 0 7 0,2 0 3 16,-8 0 4-16,5 0 1 0,2 0 1 0,1-6 3 0,-2 2 2 0,-2 4 1 0,4-5 2 16,-2-1 0-16,1-3 1 0,1 5 0 0,5-1-2 0,-8-5-3 0,8 1-2 15,-8-3-4-15,3 3-1 0,5 0-4 0,0-1-4 0,0-5-3 0,-6 0-7 0,6 0-5 16,0 2-4-16,0-2-4 0,6-5-5 0,-6 1-2 0,5-2-2 0,-5 3-6 15,8-1-2-15,0-2-6 0,-3 2-5 0,1-2-3 0,6 3-6 0,-3-1-7 16,3-2-8-16,-6 3-12 0,7 3-12 0,0-1-15 0,1 7-18 0,-1-6-18 16,-1 12-21-16,2-8-23 0,-1 7-25 0,0-2-27 0,0 6-28 0,1 0-42 0,-2 0-50 15,-1 0-66-15,5 6-78 0,-3-2-36 0,6 7-19 0,-7-8 10 0,2 1 21 16,-1 7 32-16,0-7 35 0,0 8 38 0,-7-9 40 0,7 8 46 0,-5-7 46 0,-3 2 53 16,-5-2 56-16,5 1 71 0,4-1 71 0</inkml:trace>
  <inkml:trace contextRef="#ctx0" brushRef="#br0" timeOffset="206603.47">6377 11250 0 0,'5'5'9'0,"1"-1"129"0,0 2 84 0,1 0 60 0,-7-6 41 0,8 0 31 0,-8-6 25 0,5 6 21 0,-5-6 20 0,0-3 19 0,0 4 21 0,8 1 25 0,-8-6 23 0,0 5-85 0,0-5-148 0,0 4-88 0,6-3-56 0,-6 4-26 0,0-5-8 0,0 7-1 0,-6-3 3 0,6-3 1 0,0 3 4 0,-8 2-2 0,3-2-1 0,-3 6-5 16,1-5-7-16,1 5-10 0,0-4-13 0,-6 4-10 0,4 0-11 0,-5 0-10 15,7 0-8-15,-7 4-5 0,0-4-6 0,0 5-3 0,-1-5-6 0,2 6-6 16,-2 4-6-16,1-5-6 0,1-1-5 0,0 5-5 0,-3 1-2 0,1 1-1 15,9-2-1-15,-8 6-1 0,7-5 0 0,-7 4 0 0,6-4 1 0,1 5 0 0,-2 0 3 16,3-2 0-16,-2-1 1 0,7 0 3 0,-6 4-2 0,6-2 3 0,-7 1 2 16,7 1-1-16,0-3 1 0,0 2 1 0,0 5 0 0,0-5 3 0,0-2-1 0,0 2 1 15,7-6 1-15,-7 7 1 0,6-1 1 0,1-6 2 0,-2 0 0 0,3 3 2 16,-2-3 2-16,7 0 0 0,-6-3 2 0,-1-2 0 0,7 1 2 0,1-1 0 16,-9-4 2-16,10 5 1 0,-10-5 1 0,9 0 1 0,-1 0 3 0,-8-5 0 15,9 1 3-15,-2-1 3 0,-3 1 1 0,3-7 6 0,-1 2 3 0,5-1 7 0,-11 1 7 16,8-6 5-16,1 0 3 0,-7-1 8 0,4 4 2 0,-5-4 3 0,1-4 1 15,1 1 2-15,-3-1 0 0,3 1-2 0,-2 0 0 0,-1-1-3 0,-5-5-2 16,7 6-6-16,-7-1-9 0,0-5-4 0,0 7-4 0,0-7-8 0,-7 1-6 16,7 0-4-16,-5-1-2 0,5 1-5 0,-6 3-1 0,-2-1-3 0,8-5-4 0,-5 3-1 15,-3-1-2-15,1 7-2 0,1-6-1 0,6 3-2 0,-6 2 0 0,6 4-2 16,-5-4 0-16,5 4-1 0,0 1 1 0,-7 4-4 0,7 0 2 0,0-1 0 16,0 2-3-16,0 5-2 0,0-1-1 0,0 5-6 0,0 0 0 0,0 0-5 15,0 0-4-15,0 0-4 0,0 0-3 0,0 0-2 0,0 0 1 0,-8 5 1 16,8-1 0-16,0 2 4 0,0-3 6 0,8 8 7 0,-8-1 3 0,0 0 6 0,0 4 7 15,7 1 5-15,-7 1 6 0,0-2 5 0,0 5 6 0,5 0 3 0,-5-4 2 16,0 4 0-16,6 2 3 0,-6 3-4 0,0-6 0 16,0 3-4-16,6 3-1 0,-6-5-2 0,0 6-3 0,0-5 0 0,0 5-2 0,7-7-1 15,-7 7-2-15,0-6-1 0,0 1 1 0,0-1-1 0,8 1-2 16,-8-1 0-16,0-4-1 0,5 4 0 0,-5 1-2 0,8-4 0 0,-8-3-2 0,0 7-2 0,6-5-3 0,-1 0-2 16,-5-2-5-16,7-1 0 0,1-3-4 0,-2 6-1 0,0-11-5 0,-6 5-1 15,7-3-4-15,-2-1-4 0,3-1-4 0,0 2-1 0,-3-6-5 0,1 3 3 0,6-3 3 16,-3-3 4-16,-4 3 7 0,2-6 6 0,-1-3 1 0,8 3 6 0,-7-3 0 15,-2 5 5-15,9-11 4 0,-9 6 5 0,10-3 5 0,-10-1 8 0,9-2 5 0,-9 0 3 16,8 0 3-16,-5 0 2 0,3-4 0 0,-3 4 2 0,0 1 2 0,-3-5 2 16,3-2 0-16,2 8-1 0,-1-8 2 0,-4 2 2 0,-5-1 0 0,7 1 0 15,-1-1 2-15,1-3 2 0,-7 2-2 0,6 3-2 16,-6-3-2-16,0-3-3 0,0 5-1 0,8-2 2 0,-8 6 0 0,0-3 0 0,-8-1 0 0,8 4 1 0,0 0 2 16,0 0 2-16,0 5-4 0,0 1-2 0,0-2-3 0,0 7-3 0,-6 0-5 15,6-1-2-15,0 5-7 0,0 0-9 0,0 0-6 0,0-6-10 0,0 6-6 16,0 0-4-16,0 6-2 0,0-1 0 0,-7-1 1 0,7 6 0 0,0-1 1 15,-6 2 3-15,6 4 3 0,0-2 2 16,-7 2 4-16,7 6 7 0,0-2 4 0,-5-1 7 0,5 3 4 0,0-2 1 0,-9 2-1 0,9-3-4 0,0 1-1 0,-5 2-1 16,5-3-1-16,0 3 1 0,0-2-2 0,0 0 2 0,0-5-2 0,0 1 0 15,0 6 0-15,0-8 1 0,5 2-1 0,-5-6-5 16,0 7-6-16,9-7-8 0,-9 6-11 0,0-4-13 0,5-1-13 0,-5-1-16 0,7 0-16 0,-7 1-19 0,0-5-20 16,6 4-22-16,-6-3-23 0,7-2-22 0,-7 2-24 0,0-1-17 0,0-5-12 0,0 0-11 15,0 4-11-15,0-4-18 0,0 0-20 0,0 0-19 16,6 0-11-16,-6-4-9 0,8-1-4 0,-8-1-3 0,0 2 0 0,0-2 12 0,0-3 18 0,0 0 34 0,0-2 40 15,0 1 40-15,0 1 38 0,0-1 45 0,-8 1 47 0,8-2 38 16,0 2 38-16,-6-1 37 0,6-5 37 0,-7 6 45 0,1-6 48 0,-1 6 45 0,7-1 39 0,-5-5 27 16,-4 5 16-16,4 0 12 0,0 0 10 0,-3 1 4 0,3 5 0 0,-3-8-1 15,0 9-1-15,3-3-5 0,5 1-9 0,-6 1-16 0,6-2-21 0,-8 3-22 16,8 3-21-16,0 0-24 0,0-6-24 0,0 6-26 0,0 0-28 0,0 0-23 16,0 0-25-16,0 0-18 0,0 0-17 0,0-4-14 0,0 4-7 0,8 0-7 0,-8 0-3 15,6 0-2-15,-1 0-2 0,3 0 3 16,0 0 1-16,-3 4 0 0,8-4-3 0,1 0-9 0,-2 0-13 0,1 6-23 0,6-6-28 0,-6 0-42 0,8 0-51 0,-2 0-86 15,-1 0-103-15,3 0-88 0,5 0-76 0,-6-6-26 0,0 6-3 0,-1-4 12 16,-7-1 23-16,2-1 31 0,4 2 36 0,-2-7 43 0,-11 2 50 0,6-1 57 16,-3-5 60-16,0 5 78 0,-3-4 82 15</inkml:trace>
  <inkml:trace contextRef="#ctx0" brushRef="#br0" timeOffset="206905.25">7078 11493 0 0,'-5'7'2'0,"-3"-7"107"0,2-7 67 0,1 7 47 0,5 0 35 0,-8-3 31 0,-5 3 30 0,7-6 30 0,-1 3 28 0,2 3 28 0,-3-6 24 0,0 6 28 0,3-6 28 0,-1 6-71 0,6-4-125 0,-5 4-65 15,-3 0-29-15,8 0-15 0,-8-5-9 0,8 5-7 0,0 0-11 0,-5 0-11 0,5 0-17 0,0 0-11 0,0 0-12 0,0 0-17 16,0 0-16-16,0 0-15 0,0 0-19 0,0 0-13 0,0 0-15 0,0 0-5 15,0 0 1-15,5 0 1 0,-5 0 6 0,8-4 4 0,-8 4 6 0,8 0 0 0,3 0 5 16,-6 0 1-16,11 0 2 0,-4-5 2 16,0 5-1-16,3 0-7 0,4-6-11 0,1 2-25 0,-1 4-29 0,0-6-43 0,-1 3-52 0,10-3-70 0,-8 1-82 31,6 1-102-31,-8-2-112 0,9 1-45 0,-7 1-10 0,7-2 4 0,-9 3 18 0,-4-3 28 16,4-4 31-16,-4 5 43 0,-2-5 44 0,-4 1 55 0,-3-6 59 0,1 6 71 15,-6-6 76-15</inkml:trace>
  <inkml:trace contextRef="#ctx0" brushRef="#br0" timeOffset="207313.73">7248 11113 0 0,'-7'6'1'0,"2"-1"109"0,-3-1 79 0,8 2 51 16,-5-2 35-16,-3-4 26 0,2 0 22 0,6 0 20 0,-5-4 16 0,5 4 21 16,-7-6 16-16,7 2 19 0,0-1 21 0,0 5-71 0,0 0-123 0,0-6-70 0,0 3-45 15,0-4-13-15,-9 2 0 0,9 1 6 0,0-1 7 0,0-1 4 0,0 2 1 0,0 1 0 16,0-3-4-16,0 6-4 0,0-5-9 0,0 1-11 0,0-2-14 15,9 0-16-15,-9 2-15 0,7-1-13 0,-7 5-13 0,5-6-10 0,1 3-8 0,2 3-5 16,-3-6-5-16,8 6-4 0,1 0 0 0,-1 0-2 0,-1 0 0 0,2 6 0 16,7-3-2-16,-8 3 2 0,6 3 1 0,-7 3 0 0,8-3 2 0,-8 0 2 15,7 6 0-15,-4 1-1 0,-1-2 1 0,-4 0 0 0,3 6 1 0,-5-5 0 0,-2 4-2 16,1-1 0-16,-1 3-6 0,-6-2-3 0,7 2-6 0,-7-2-5 0,0-1-9 16,0 3-5-16,-7-2-2 0,7 5-5 0,-6-3-2 0,6-8-4 0,-7 7 1 15,7-5-2-15,-6 0 0 0,6-6 2 0,-8 1 5 0,8-1 4 0,-5 0 5 16,5-2 9-16,0-2 10 0,0-1 11 0,-8 1 11 0,8-5 17 0,0 0 15 0,0 0 16 15,0 0 11-15,0 0 8 0,0 0 7 0,0 0 4 0,0 0 8 0,-5-5 7 16,5 1 6-16,0-1 6 0,0-2 5 0,-5 4 2 0,5-6-4 0,-9-3-3 16,9 3-8-16,0 0-11 0,-5-1-8 0,5-5-5 0,0 6-9 0,0-6-5 15,0 0-9-15,0 0-7 0,0-4-7 0,5 4-11 0,-5-3-8 0,9 2-13 16,-9-4-9-16,5 1-12 0,0-1-11 0,3 1-8 0,-3 0-10 0,3-5-10 16,-2 9-11-16,7-6-12 0,-6 2-15 0,-1 4-18 0,2 0-21 0,-3 0-20 0,8 8-23 15,-7-4-23-15,1 7-26 0,1-2-29 0,-3 0-32 0,9 6-54 0,-9 0-68 16,2 0-73-16,7 6-72 0,-8-6-22 0,6 6 8 0,-4-2 26 0,5 1 32 0,-7 1 38 15,-1-3 39-15,2 1 44 0,2 2 44 0,-4-1 51 0,-5-1 51 0,0-4 65 0,0 0 69 16</inkml:trace>
  <inkml:trace contextRef="#ctx0" brushRef="#br0" timeOffset="208009.37">7770 11222 0 0,'0'4'93'0,"5"1"116"0,-5-5 66 0,0 0 49 0,0 0 35 0,0 0 29 0,0-5 24 16,0 1 24-16,0-2 22 0,0 0 25 0,0 3 26 0,0-3 1 0,0 1-11 0,0-5-109 0,0 7-159 0,0-3-78 0,0 2-37 0,-5-1-16 0,5-1-7 0,0 2 1 0,-8-2-1 0,8 1-1 0,-7 5-1 0,7-4-6 0,-5-1-10 0,5 5-9 0,0 0-12 0,0 0-8 0,0-4-11 0,0 4-7 0,0 0-6 0,-7 0-5 16,7 0-4-16,-7 4-2 0,7-4-4 0,0 5-4 0,-5-1-4 0,5 1-3 0,0 1-4 15,0-2-2-15,-8 2-1 0,8-1-1 0,0 5-3 0,0-7 2 0,0 7-2 16,0-5 0-16,0 4 0 0,0 3-2 0,0-8-2 0,0 5 0 0,8-3 0 0,-8-2-2 16,5 6 0-16,2-6-3 0,0 2 2 0,-7 3-3 0,5-9-2 0,10 6 0 15,-10-2-3-15,3-4 3 0,3 6 0 0,-3-6 5 0,5 0 1 0,-7 0 5 16,6-6 3-16,-3 6 4 0,3-4 4 0,-6-2 5 0,7 3 3 0,0-3 4 15,-6-4 5-15,5 5 6 0,-4-4 9 0,4-1 7 0,-3 1 9 0,1-3 8 0,-2 3 8 16,-3 0 2-16,3 0 2 0,-2-1-2 0,1-5-1 0,-7 4 1 0,6-2-2 16,-6 3 2-16,0-1-2 0,0-4-2 0,0 0-7 0,0 8-8 0,-6-8-8 15,6 3-9-15,-7-3-7 0,7 6-7 0,-6-4-2 0,-2 1-1 0,3 3-3 16,-3 0-1-16,8-1-3 0,-5 1 0 0,0 4 0 0,-4-1-1 16,9 2 0-16,-5-2-3 0,-2 6-6 0,-1 0-3 0,3 0-3 0,-2 0 0 0,0 6-3 0,2-2 2 15,-3 7-2-15,-5-2 0 0,7 1-1 0,1-1-2 0,-11 7-3 16,11-7 0-16,-8 9 0 0,8-3 3 0,-3 1 6 0,0 2 2 0,-3-3 2 0,3 0 1 15,3 6 2-15,-3-8-1 0,8 8-1 0,-7-6 2 0,2-2-2 0,5 1 2 0,0 2-1 0,0-1 1 16,-7-1-1-16,7-4 1 0,0 5-2 0,0-5 2 0,7 4 0 0,-7-4-1 16,0-1 1-16,5 6-7 0,2-5-5 0,-7-1-9 0,8 2-6 0,-3-2-5 15,3 1-3-15,-2-1-6 0,7 1-5 0,-5-5-4 16,3 1-9-16,1-2-3 0,-3 1-4 0,3 1-1 0,1-6 2 0,6 3 6 0,-5-3 5 0,-1 0 11 16,-1-3 9-16,7-3 6 0,-6 6 7 0,8-9 5 0,-8 3 9 0,0 1 8 0,-2-5 11 15,10 1 9-15,-8-1 12 0,1 1 10 0,-2-2 9 0,-6-2 8 0,8 1 8 16,-2 0 6-16,-3-4 5 15,-4 7 3-15,8-6 6 0,-6-6 2 0,-1 7 5 0,2 0-2 0,-8-1 1 0,5 0-3 16,-5-3-5-16,5 3-7 0,-5-6-7 0,0 2-4 0,0 1-5 0,0 2 1 0,0-2 0 0,-5 3-3 0,5-6 0 0,-5 6-2 16,5 2-4-16,-8-2-1 15,2 4-3-15,6 1 0 0,0 1-2 0,-7 0 0 0,7 3 0 0,-6 2-6 0,6 4-7 0,-7-6-7 0,7 6-11 0,-5 6-7 16,5-6-7-16,-9 4-5 0,4 7-2 0,-2-7-1 0,-7 11-4 0,8-6-2 0,-1 0-4 16,2 7-2-16,-9 2-2 0,9-3 1 0,-3 1-1 0,3 2 4 0,-2-3 3 15,-2 0 4-15,4 6-2 0,5-8 5 0,-6 2-2 0,-1 0 0 0,7 0 1 0,0 0 0 16,-6-6 2-16,6 6 2 0,0-5 2 0,0 4 0 0,0-4 0 0,6-1 2 15,-6 1 0-15,0 1-2 16,7-2-4-16,-7 1-6 0,6-1-10 0,-6 0-11 0,5 3-13 0,4-3-17 0,-2 0-20 0,-2-3-23 0,3 3-23 16,-3 1-26-16,1-4-35 0,-6 3-32 0,13-5-34 0,-6 7-48 0,-1-7-62 0,2 1-75 0,5 1-77 15,-8-3-23-15,9-3 6 0,-1 6 25 0,-6-6 31 0,7 0 36 16,-4 0 39-16,-2-6 46 0,5 6 44 0,0-3 47 0,-7-3 49 0,2-3 60 0,5 3 65 0</inkml:trace>
  <inkml:trace contextRef="#ctx0" brushRef="#br0" timeOffset="208536.22">8323 11183 39 0,'0'-6'115'0,"-7"6"38"0,7-4 27 0,0-1 23 0,-6-1 20 0,6 6 20 16,-5-4 22-16,5-2 21 0,0 1 20 0,-9 1 19 0,9-1 16 0,0 5-46 0,0 0-81 0,0-4-52 0,0-2-34 0,0 6-10 0,-7-4 2 0,7 4-1 0,0 0 4 0,0 0 0 0,0-5-7 0,0 5 2 0,0 0-4 0,0-6-1 0,0 6-2 0,0 0 0 0,0-3-2 0,0-4 0 0,0 7-5 16,7-5-1-16,-7 5-5 0,0-4-2 0,0-1-3 15,0 5-5-15,0-6-2 0,0 6-5 0,9-4-4 16,-9 4-4-16,0-3-2 0,0-3-3 0,0 6-5 0,0 0-1 0,0 0-2 0,0-5-3 0,0 5-4 0,0 0-3 16,0 0-5-16,5 0-3 0,-5 0-4 0,0 0-4 0,0 0-6 0,0 0-3 0,0 0-4 15,0 0-9-15,0 0-6 0,0 0-7 0,0 0-8 0,0 0-8 0,0 0-5 16,0 0-4-1,0 0 1-15,0 5 2 0,0 1 1 0,0-3 2 0,0 1 1 0,0 7 5 16,0-7 5-16,0 11 3 0,6-4 5 0,-6-1 6 0,0 3 4 0,0 2 5 0,0 0 3 16,7 0-1-16,-7 0 0 0,0 0-2 0,5-2-3 0,-5 2 0 0,9 0 0 15,-9 0-4-15,0 0 1 0,7-6-2 0,-2 7 1 0,-5-7 0 0,6 0-2 0,-1 1-2 16,-5-1 0-16,8 2 0 0,0-7 4 0,-3 1 1 0,2 1 6 16,0-2 4-16,-7 2 8 0,5-6 10 0,3 0 8 0,-1 0 8 0,-2 0 8 0,2-6 11 15,-7 6 7-15,7-4 6 0,-2-2 8 0,3 1 6 0,-8-5 5 0,8 5 0 16,-3-4 1-16,1-1-5 0,1 1-6 0,-7-6-5 0,5 5-9 0,4-4-6 15,-9-2-12-15,5 1-8 0,-5 1-10 0,7 0-14 0,-7-7-29 0,6 3 0 16,-6 3 0-16,5-4 0 0,-5-1 0 0,0 1 0 0,9-2 0 0,-9 2 0 0,0 1 0 16,0 2-28-16,7-4-29 0,-7 7-9 0,0 1-13 0,0-2-15 0,0 4-17 15,0 1-22-15,0 5-25 0,0-1-34 0,0 5-33 0,0 0-39 0,0 0-40 0,0 0-53 16,0 0-56-16,-7 0-72 0,7 5-77 0,-9-1-20 0,4-4 6 0,5 9 22 16,-6-3 33-16,-1-2 38 0,2 7 46 0,-4-8 46 0,4 9 53 0,5-8 54 0,-7 1 56 15,1 5 64-15,1-7 68 0</inkml:trace>
  <inkml:trace contextRef="#ctx0" brushRef="#br0" timeOffset="208815.97">8752 11079 0 0,'8'0'29'0,"-2"0"144"0,-6 0 76 0,5-3 51 0,-5-3 39 0,8 1 32 0,-8-5 27 0,0 0 28 0,0 5 27 0,5-4 31 0,-5-1 30 0,0 1 30 0,0-3 31 0,0-2-108 0,0 4-183 0,0 1-86 0,0 0-35 0,0-1-15 0,0-1-5 0,0 2-3 0,0-1 0 0,0 6-6 0,-5-7-10 0,5 8-10 0,0-4-14 0,0 2-12 0,0 1-15 0,0 4-15 15,0-5-15-15,0 5-13 0,0 0-15 0,0 0-9 0,0 0-10 0,0 0-4 16,-8 5 1-16,8-5-4 0,0 4 1 0,-5 1 0 0,5 5 0 0,0 1-1 16,-6-3 1-16,-2 7 2 0,8 0 3 0,-5 0 6 0,5 4 6 0,-7 2 3 0,1-3 1 15,6 6-2-15,-8-3-4 0,2 3-9 0,-1-5-10 0,2 6-14 0,5-1-13 16,-7-3-18-16,7 3-17 0,-7 0-19 0,7 0-19 0,-7-5-20 0,7 6-25 0,0-4-19 16,7 3-21-16,-7-6-16 0,7 3-17 0,0-8-10 0,-2 8-9 15,2-3-16-15,-1-2-21 0,8-7-20 0,-7 6-16 0,6-6-19 0,-2 0-20 0,-3 3-15 16,4-8-15-16,2 1 11 0,-1-1 22 0,-7-4 25 0,7 0 30 0,-6 0 28 15,7 0 30-15,-9-4 37 0,3-1 40 0,4 1 37 0,-5-8 38 0,-2 9 43 0,2-12 51 16</inkml:trace>
  <inkml:trace contextRef="#ctx0" brushRef="#br0" timeOffset="209178.84">8929 11320 0 0,'0'-12'52'0,"-7"3"87"0,7 0 48 0,-7-1 35 0,2 1 32 0,-3-3 30 0,1-2 33 16,2 4 33-16,-2 1 35 0,0-1 31 0,2 1 33 0,-3-2 5 0,8-2-9 16,-5 3-63-16,-3-1-90 0,2 1-41 0,6 1-15 0,-7 0-7 15,7-1-3-15,0-1-11 0,0 8-17 0,0-9-20 0,0 8-22 0,0-7-18 0,0 7-21 0,7 1-17 16,-7-3-18-16,6 1-17 0,-6 1-15 0,8-2-13 15,-3 0-12-15,-5 6-7 0,8-4-11 0,-3 4-1 0,9 0-1 0,-9 0 2 0,10 4 0 16,-10-4 1-16,9 6-1 0,-1 0 2 0,0-2 1 0,-2 7 0 0,5-4-2 0,-4 4 0 0,-1-2 0 16,5 1-2-16,-5 5 0 0,2-5-1 0,-5 4-2 0,4 2-2 0,-5-1 0 15,0-2-1-15,-2 1 0 0,3 2-6 0,-8-1-13 0,5-1-13 0,-5 5-16 0,0-3-17 16,0 2-20-16,0-3-21 0,0 6-19 0,-5-8-14 0,5 7-16 16,-8-4-8-16,3-3-5 0,-2-2-3 0,7 4 4 0,-7-6 11 0,2 1 14 15,-2-1 21-15,7-4 23 0,-8-1 26 0,3 2 26 0,5-6 31 0,-8 6 34 0,8-6 32 16,-6 0 31-16,6-6 24 0,-5 6 21 0,5 0 10 0,-8-6 9 0,8 2 6 15,0-5 5-15,0 4-1 0,-8-5-1 0,8 4-3 0,0-3-6 0,0-6-8 16,-5 6-12-16,5 0-17 0,0-7-20 0,0 7-16 0,0-6-13 0,0 0-8 16,0 0-9-16,0 0-13 0,0 6-11 0,0-10-11 15,5 4-12-15,-5 0-14 0,8 0-13 0,-8 2-15 0,8-8-16 0,-3 6-14 0,1-3-16 0,2 2-15 0,-3-2-20 16,3-3-22-16,4 6-25 0,-5 0-23 0,0 2-26 0,6 4-35 16,-8-7-39-16,3 5-53 0,3 8-60 0,5-7-49 15,-11 5-41-15,8 5-2 0,-8 0 16 0,4-4 24 0,3 8 33 0,-6-4 36 0,1 0 38 0,-7 0 45 0,6 5 43 0,-6-5 49 16,0 0 52-16,0 4 60 0,-6 5 75 0</inkml:trace>
  <inkml:trace contextRef="#ctx0" brushRef="#br0" timeOffset="209605.58">9266 11134 0 0,'8'4'30'0,"-1"1"153"0,-1-1 92 16,-6 1 64-16,8-5 46 0,-8 0 37 0,0 0 34 0,5-5 31 0,0 1 31 0,3-1 26 15,-8 1 26-15,6 4 24 0,1-6 22 0,-7 2-116 16,6-1-197-16,1 5-110 0,-7-6-66 0,6 6-27 0,2 0-12 0,-3 6-6 0,-5-6-3 0,8 5-6 16,-3-1-8-16,-5 2-7 0,5 3-7 0,-5-5-3 0,9 7-6 0,-9 4-3 15,0-5-2-15,0 3-6 0,0 1-3 0,0 2-4 0,-9-1-1 0,4 3-8 16,5-3-5-16,-5 6-10 0,-3-2-8 0,3-1-13 0,-3 3-12 0,2-2-11 15,-1 2-12-15,-6 3-10 0,13-6-8 0,-6 3-9 0,-2-2-8 0,3-1-6 0,5 3-4 16,-5-6 0-16,5-2 0 0,0 3 4 0,0-2 7 0,0-4 9 0,0-5 13 16,0 4 11-16,5-2 12 0,-5-3 14 0,0 1 17 0,0-5 16 0,0 0 22 15,0 0 13-15,0 0 9 0,0 0 9 0,0-5 9 0,0 1 8 0,0-3 7 0,0 2 8 16,0-4 7-16,0-1 4 0,0-4 3 0,0-2-2 0,0 3-4 0,0-2-11 16,0 1-7-16,-5-5-8 0,5-2-5 15,-8 2-5-15,8-5-4 0,-6 3-4 0,6 2-3 0,-7-5-5 0,7 0-3 0,0 3-5 0,-8-3-3 0,8-1-5 16,0 1-2-16,0-1-6 0,0 7-1 0,0-6-5 0,0 3-1 0,0-2-2 0,8 2-2 15,-8 1-4-15,7 2-6 0,-7-2 0 16,6 6-6-16,2-5-2 0,-8 7-4 0,5-2-3 16,-5 4-4-16,5 1-2 0,3 0-2 0,-8 3-7 0,6 2-2 0,-6-2-3 0,7 6-1 0,-7 0 0 0,6 0-2 0,-6 0 1 0,7 0-1 0,-1 6 4 15,2-2 0-15,-8 2 4 0,5 3 3 0,3 0 5 0,-3 1 5 0,-5 4 4 16,5-2 5-16,4 1 1 0,-9 2 2 0,0 0-5 0,5 0-1 0,-5-2-6 16,0 2-7-16,0 0-5 0,0 6-7 0,0-12-9 0,-5 6-11 0,5 0-7 15,-9-5-9-15,9-1-5 0,-5 6-10 0,0-6-10 0,-3 1-10 16,3-1-15-16,-3-3-16 0,2 3-20 0,-1-4-19 0,1 5-20 0,-1-4-23 0,1-3-40 0,-2 3-49 0,3-2-68 15,5 2-78-15,-5-6-25 0,5 0 1 0,-8 0 14 0,8 0 26 0,0 0 32 16,0 0 36-16,0-10 39 0,0 4 40 0,0 3 43 0,0-9 42 0,8 3 56 16,-3 0 61-16</inkml:trace>
  <inkml:trace contextRef="#ctx0" brushRef="#br0" timeOffset="209763.57">9463 11007 0 0,'5'-7'27'0,"4"-2"142"0,-4 4 80 0,2 1 55 0,-1-6 41 0,-1 5 41 0,-5-4 37 0,8 3 37 0,0 2 38 0,-3-7 33 0,1 7 30 0,-6-1 26 0,8-1 25 0,-3 2-114 0,2 4-188 0,1 0-95 0,-3 0-42 0,2 4-21 0,5 2-6 0,-4-1-17 0,-3 4-13 0,3 1-18 0,3 1-18 0,-4 2-15 15,2 2-9-15,-4 1-7 0,1-2-6 0,1 5-8 0,-7 2-7 0,5-3-23 0,-5 1-31 0,0 2-32 0,-5 3-37 0,5-5-37 0,-7 5-38 0,1 0-48 0,-8 1-45 0,2-1-105 16,6 1-131-16,-15-1-66 0,9 0-32 0,-8-3-3 0,0 3 15 0,1-5 32 0,-7 2 40 0,0-3 47 16,-1-2 47-16,-5-7 52 0,1 6 55 0,-3-6 59 0,-3-3 63 0,-4 4 92 15,-5-5 95-15</inkml:trace>
  <inkml:trace contextRef="#ctx0" brushRef="#br0" timeOffset="210459.04">6428 12163 0 0,'5'0'19'0,"2"-5"136"0,1 1 78 0,-8 0 57 0,6-1 46 0,-6-1 41 0,6 2 38 16,-6-2 35-16,0 1 33 0,0 1 31 0,7-2 29 16,-7 6 25-16,0 0 26 0,0-5-103 0,0 5-179 0,0 0-93 0,0 0-53 0,0 0-33 0,0 0-23 15,0 0-20-15,0 0-18 0,0 0-16 0,0 0-16 0,0 0-14 0,0 0-13 16,0 0-9-16,0 0-9 0,0 0-5 0,-7 0-1 0,7 5-1 0,-6-5 1 0,6 6 1 16,0-6 1-16,-6 4 0 0,6 1 2 0,-8 1 2 15,1-2 2-15,2 2 1 0,-1-1 1 0,-2-1 0 0,3 0 1 0,-3 1-2 0,-5 1-1 0,7-3-4 16,-6 3-2-16,4-6-5 0,-5 6-2 0,2-6-4 0,-5 3-1 0,5-3-2 0,-1 0 1 15,-4 0 1-15,-3 0-3 0,6-3 3 0,-6 3 2 0,6-6 0 0,1 6 2 16,-7-6 4-16,-2-3 3 0,8 4 4 0,-6 1 3 0,6-5 4 0,-8-1 4 16,8-1 3-16,2 1-1 0,-9 1 5 0,6-6 4 0,1 6 6 0,0-7 8 15,7 2 7-15,-7 4 6 0,6-5 4 0,1 0 3 0,-2-3 1 0,3 3 2 0,0-1 1 16,5-2-1-16,0 3 2 0,0-4 2 0,0-1-4 0,5 1-6 0,0-2-8 16,-5 8-12-16,8-8-7 0,-2 6-10 0,1 2-6 0,6-2-6 0,-7 1-6 15,2 3-2-15,4-3-2 0,-6 8-2 0,8-3-3 0,-7 5-3 0,6-1 1 16,-7 5 2-16,7-7 1 0,-8 14 1 0,9-7 1 0,-7 5 3 0,6-1 2 15,-8 1 3-15,9 5 1 0,-1-1 2 0,-6 0 1 0,7 7 2 0,-9-1 0 0,9 3 1 16,-9-3 1-16,2 6 2 0,1-3 1 0,-3 7 1 16,-5-6 1-16,7 7-4 0,-7-3 0 0,0 7-3 0,0-6 0 0,0 0-4 0,0 1-6 0,0 5-6 0,0-11-7 15,0 5-4-15,0 2-9 0,-7-7-4 0,7-1-9 16,7 3-7-16,-7-2-3 0,0-4-4 0,7 0-1 0,-7-2-4 0,5 2-2 0,3 0-2 0,5-4-5 16,-7 2-4-16,-1-3-5 0,11-5-5 0,-11 4-10 0,8 3-8 0,0-8-12 0,0 1-10 15,0-1-13-15,1 2-18 0,-2-6-22 0,0 4-27 0,3-4-42 0,-2-4-50 16,-2 4-57-16,4-6-61 0,4 2-11 0,-6-1 4 0,0-4 20 15,0 2 23-15,1-7 29 0,-2 4 30 0,-1-3 35 0,-2-2 32 0,3 0 41 16,2 0 42-16,-9-3 52 0,10-3 64 0</inkml:trace>
  <inkml:trace contextRef="#ctx0" brushRef="#br0" timeOffset="210839.65">6727 11948 0 0,'-7'0'35'0,"7"5"153"0,-6-5 86 0,6 0 59 16,-7 0 45-16,7 5 39 0,-5-5 37 0,5-5 31 0,0 0 33 0,-9 5 23 0,9-4 26 0,0 4 23 0,0-6 21 0,0 6-121 0,0 0-203 0,0 0-102 0,0 0-54 0,0 0-26 0,0 0-11 0,-5-4-12 0,5 4-10 0,0 0-10 0,-5 0-9 0,5 0-6 0,-8 0-6 16,8 0-3-16,-5 0-6 0,-3 0-6 0,0 0-9 0,3 0-3 0,-1 0-6 0,-2 0-3 0,-5 0-3 0,8 0-1 0,-9 0-2 0,9 0 0 0,-10 0 1 0,10 0 0 0,-2 0 0 0,-5 0 1 0,5 0 2 0,-7-5-1 0,8 5 2 0,-1 0 2 15,2-4 2-15,-4 4 1 0,4-5 0 0,-2-1-1 0,1 6 4 0,1-4-2 0,-3-2-2 16,8 1-2-16,-8-4 1 0,3 5 0 0,5-2-1 0,0 2 2 0,-7-7-1 16,7 8-2-16,0-9 2 0,0 3-4 15,0 5 1-15,0-6-1 0,0-1-3 0,0 2 1 0,0 3-1 0,0-3 1 0,0 0 1 0,0-1-2 0,7 1 1 0,-7-3-2 16,0 8-3-16,5-5 0 0,-5-2 0 0,8 7-3 0,0-1-4 0,-8 1-2 15,5-1-4-15,1-2-1 0,1 4-2 0,-2-3 0 0,4 6-3 0,-4 0-2 16,2 0 1-16,-1 6-1 0,-1-6 2 0,4 3 1 0,-2 9-1 16,-2-8 4-16,2 5 3 0,-7 6 3 0,7 1 2 0,-2-2-5 0,3 1-7 0,-8 4-8 15,7 1-10-15,-7 3-9 0,0 3-10 0,0-3-7 0,0 3-10 0,0 2-4 16,0-3-4-16,0 4-4 0,0-4-1 0,0-1 0 0,0 1 2 0,5-1 4 0,-5-5 10 16,7 2 6-16,-7-3 4 0,7-3-2 0,-2 0-4 0,3 0-6 0,5-6-8 0,-7 1-17 15,7 5-17-15,-5-5-22 0,5-5-26 0,-3 4-38 0,4 1-48 0,-1-5-57 16,0 4-59-16,7-3-38 0,-6-2-26 0,-1 2 3 0,6-6 16 0,-6 0 25 15,0 0 30-15,0-6 33 0,6 2 34 0,-6-2 38 0,-6-3 38 0,7-2 49 0,-1 2 49 16,-8-4 57-16,9-3 59 0</inkml:trace>
  <inkml:trace contextRef="#ctx0" brushRef="#br0" timeOffset="211690.93">6975 11938 28 0,'-8'-4'133'0,"3"-1"65"0,5-4 51 0,-7 3 43 0,1 2 41 0,6-7 37 0,-6 7 38 0,6-5 32 0,-8 3 32 0,8-3 27 0,0 3 27 0,0 3-37 0,0-9-75 0,0 8-81 0,0-1-87 0,0 1-49 0,0-2-31 0,8 2-21 0,-8 4-19 15,0-5-21-15,6-1-20 0,-6 6-18 0,0-3-13 0,6 3-13 16,-6-6-6-16,7 6-9 0,-2-6-7 0,3 6-3 0,0 0-4 0,-3 6-5 0,1-6-6 0,-1 6-1 15,3-3-1-15,0 3 0 0,4 3-3 0,-6 1 2 0,7-1-2 0,-5 3 1 16,-3 2 2-16,1 0 2 0,7 0 2 0,-5 7-1 0,-1-2 0 0,-2-5-6 16,-5 6-7-16,7-2-9 0,0 3-9 0,-7 0-11 0,5-3-5 0,-5 1-12 31,0 2-4-31,8-8-8 0,-8 7-8 0,0-4-8 0,0-3-8 0,0-2-3 16,0 4-4-16,0-6 4 0,0-3 7 0,0 3 10 0,0-5 9 0,0 1 12 15,0-1 15-15,0-4 18 0,0 0 23 0,0 0 25 0,0 0 25 0,0 0 25 0,0 0 26 16,0 0 17-16,0 0 16 0,0 0 6 0,0-4 8 0,0-1 6 0,0 1 6 15,0-1 4-15,0-5 3 0,0 4-6 0,0-3-9 0,0-6-14 0,0 6-18 16,0 0-15-16,0-7-15 0,0 1-12 0,0 1-7 0,0 0-5 0,0-1-8 0,0-5-5 16,0 1-8-16,6-2-7 0,-6 3-9 0,0-1-7 0,7-7-5 0,-1 7-8 15,-6 0-3-15,5-5-4 0,2 3-2 0,2 2-5 0,-9 4-6 0,5-3-3 16,2 2-2-16,-1 7-4 0,-1-2-4 0,4 2-2 0,-2 0-6 0,-2 2 1 16,1 3 0-16,2 4-2 0,-3 0-1 0,3 0 1 0,4 4-2 0,-5 3 2 0,0-2 3 15,-1 4 3-15,6 1 5 0,-4-1-2 0,-2 6 0 0,7 0-5 0,-5 4-8 16,-3-5-8-16,3 7-9 0,-3-2-7 0,0 0-7 0,4 1-6 0,-4-1-10 0,-5 2-8 15,7-2-9-15,-1-5-12 0,-6 5-12 0,7-4-8 0,0-5-8 0,0 4-3 16,-2 2-4-16,3-7-2 0,-3 1-1 0,1-5 0 0,9 4-1 0,-10-3 4 16,9-2 8-16,-9 1 8 0,8-5 10 0,1 6 9 0,-1-6 10 15,-6 0 13-15,7 0 12 0,-2 0 13 0,0 0 11 0,3-6 14 0,-10 1 10 0,9 1 12 0,-2-2 8 16,2-3 7-16,-1 4 3 0,-8-5 8 0,9 6 15 0,-7-7 16 0,-1 1 21 16,6 1 20-16,-3 4 19 0,-4-5 18 0,-5 1 15 0,6 0 14 0,-6-3 12 15,7 3 9-15,-7 0 12 0,0-1 8 0,5 1 8 0,-5-7 0 0,0 6-3 0,0 0-12 16,0-3-11-16,0-2-13 0,-5 4-13 0,5-2-15 0,0 3-8 0,-7-4-9 15,7 2-6-15,-6 3-7 0,6-1-8 0,0 1-5 0,-5 3-8 0,5-3-8 16,-9 3-9-16,9 2-9 0,0 4-8 0,0 0-12 0,-7-5-11 0,7 5-15 16,0 0-12-16,0 5-10 0,-5-5-8 0,5 4-3 0,-6 2-6 0,6 0-3 15,-7-3 1-15,1 8 0 0,6-1 0 0,-8-1 2 0,3 0 2 0,-2 7 5 0,7-1 6 16,-6-2 6-16,0 2 8 0,-2 5 4 0,1-6 3 0,2 0-2 0,-3 7-5 16,2-8-7-16,6 2-7 0,-5 6-10 0,5-6-9 0,-8-2-8 0,8 2-8 0,-7 0-8 15,7 0-11-15,0-6-8 0,0 6-7 0,0-5-5 0,0 1-2 0,7-3 0 16,-7 3 1-16,8-2 5 0,-8-3 7 0,5-3 9 0,1 3 10 0,2 0 15 15,-3-6 12-15,-5 0 15 0,15 0 12 0,-9 0 12 0,0-6 14 0,1 6 7 16,6-6 11-16,-7 3 10 0,1-9 11 0,4 9 11 0,-4-8 11 0,7 3 9 16,-8-3 6-16,1 1 1 0,-2-5 4 0,4 6-1 0,-2-6 1 0,-2 6-2 15,1-7-3-15,-6 2-4 0,8 1-3 0,-8-2-8 0,0-6-10 0,5 8-7 0,-5-8-11 16,-5 6-16-16,5-4-12 0,0 5-18 0,-8-7-16 0,8 8-15 16,-6-2-16-16,6-1-15 0,-5 2-17 0,5 4-20 0,-7 1-18 0,7 0-25 15,-9 3-26-15,9 0-37 0,-5 2-39 0,5 4-49 0,0 0-55 0,0 0-50 0,0 0-50 0,0 0-40 16,0 4-32-16,0 2 3 0,0 3 16 0,5-3 30 0,-5-1 33 0,0 5 39 0,9-6 44 15,-9 5 49-15,7-4 52 0,-7 2 57 0,5-4 57 0,-5 3 56 0,6-6 69 0</inkml:trace>
  <inkml:trace contextRef="#ctx0" brushRef="#br0" timeOffset="211912.1">7944 11850 0 0,'8'0'42'16,"5"0"159"-16,-7 0 88 0,1 0 63 0,-1-4 47 0,1-1 43 0,-7-5 38 0,0 1 37 0,6 0 36 0,-6-7 30 0,7 2 33 0,-7-1 30 0,6-1 32 0,-1 7-118 0,-5-6-205 0,9 2-103 0,-2 1-50 0,-7-2-24 0,5 4-11 0,-5 1-15 0,8 0-12 0,-8 3-18 0,0 3-19 0,0-4-16 0,0 7-18 0,0 0-63 0,0 0-6 15,0 0 0-15,0 0 0 0,0 7 0 0,0-4 0 0,0 8 0 0,0-1-23 16,0 3-8-16,0 1 0 0,0 7 5 0,0 3 5 0,0 1 3 0,0-1 1 16,0 6-2-16,-8-7-7 0,8 7-17 15,0 4-20-15,0-4-22 0,-5 0-24 0,5-2-20 0,0 2-19 0,-7-6-19 0,7 1-15 0,0-1-19 0,0-5-14 16,0 2-15-16,0-8-16 0,7 7-11 0,-7-11-13 0,5 7-26 0,-5-7-31 0,8 0-29 16,-8-3-28-16,5-1-34 0,1-1-38 0,-6 2 0 0,8-6 14 0,-3 6 23 15,2-12 27-15,-7 6 32 0,6 0 36 0,-6-6 37 0,0 2 41 0,0-7 48 0,0 7 53 16,-6-5 49-16,6 4 64 0</inkml:trace>
  <inkml:trace contextRef="#ctx0" brushRef="#br0" timeOffset="212102.14">7905 12026 11 0,'-5'-3'123'0,"-9"-9"78"0,9 8 62 0,-3-7 48 0,-5 8 44 0,7-7 39 0,1 5 40 15,-11-5 38-15,11 4 38 0,-2-3 36 0,7 4 30 0,-6 1-21 0,6-2-53 0,-5 2-92 16,5-1-117-16,0 5-71 0,5-4-45 0,-5 4-31 0,0-5-22 0,6-1-24 16,1 6-21-16,-2-4-22 0,4-2-22 0,-2 6-15 0,4-5-17 0,2 1-8 15,0 4-10-15,6-5-2 0,-4 1 2 0,4 4-6 0,7-6-9 0,-7 6-15 16,7 0-17-16,-5 0-27 0,3-4-30 0,2 4-37 0,0 0-43 0,1-5-71 0,-1 5-84 15,-7 0-82-15,7 0-80 0,-5 0-31 0,-2-6-3 0,1 6 14 0,-1 0 26 16,-7 0 34-16,8-3 37 0,-13 3 46 0,7-7 49 0,-7 7 54 0,-2-5 58 0,1 1 70 16,-1-1 75-16</inkml:trace>
  <inkml:trace contextRef="#ctx0" brushRef="#br0" timeOffset="212402.84">8473 11974 0 0,'0'9'28'0,"5"-3"151"0,4-2 94 0,-9-1 64 0,5-3 46 0,-5 0 33 16,0 0 25-16,7-3 21 0,-7-7 18 0,0 5 16 0,6-5 18 0,-6 0 18 15,5 0 18-15,4 6-109 0,-9-11-182 0,7 6-99 0,-2 3-57 0,2-4-20 16,-7 1-3-16,0 0 5 0,6 3 10 0,-6-3 8 0,0 3 10 0,0-4 8 16,-6 5 7-16,6 1 4 0,0-1-2 0,-7 1-9 0,7-2-14 0,-5 2-16 15,-2-1-16-15,7-1-12 0,-9 6-15 0,4-3-7 0,-1 3-6 16,-1 0-7-16,2-6-7 0,-4 6-6 0,4 0-9 0,-8 0-4 0,8 0-6 0,-3 6-4 0,0-6-2 16,3 3-2-16,-2-3 1 0,-5 6-5 0,5 3 1 0,-1-3-3 0,3-2-1 15,-2 5 0-15,0-4-3 0,2 5 1 0,-3 5 1 0,0-5 2 0,3 4-2 0,-1-4 1 16,1 5-3-16,-2 4 0 0,-2-5-2 0,4 2-5 0,5-1-3 0,-7 3-3 31,7-3-7-31,-6 0-8 0,6 4-6 0,0-4-14 0,0 6-14 0,0-8-18 0,6 2-16 0,-6 0-19 16,0 4-19-16,7-5-20 0,-2 1-22 0,4 1-22 0,-2-2-20 15,-2-4-17-15,6 5-15 0,-3 0-24 0,5-6-30 0,1 1-36 0,-1-1-38 0,6 2-24 16,-7-1-19-16,9-5 9 0,-8 3 24 0,6-3 31 0,-1-5 35 0,3 0 38 16,-8-5 34-16,8 1 35 0,-2 0 36 0,-1-7 40 0,-4 1 44 0,6-4 50 15,-6-5 63-15</inkml:trace>
  <inkml:trace contextRef="#ctx0" brushRef="#br0" timeOffset="212750.87">8863 11983 0 0,'-5'6'43'16,"5"-6"156"-16,-8-6 84 0,2 1 58 0,-1 1 43 0,1-2 42 0,-7 0 36 0,6-8 38 15,1-5 31-15,1 4 28 0,-4 0 25 0,9 2 24 0,-7 7 23 0,7 2-130 16,0-1-215-16,-5-1-105 0,5 6-50 0,0 0-21 0,0 0-11 0,0-3-14 16,0 3-15-16,0 0-13 0,0 0-14 0,0 0-8 0,0 0-6 0,0 0-6 0,0 0-4 15,-8 0-6-15,8 3-4 0,-5-3-4 0,5 6-4 0,-6-1-2 0,-2-1-3 16,8 2-1-16,-5 3 1 0,-2-5-1 0,1 7 2 0,-2-1 1 0,-5 4 1 15,8 0-2-15,-2-4-1 0,0 6 1 0,0-1-3 0,1-2-2 0,-1 2-4 0,1 0-8 16,-2 0-11-16,3-6-11 0,5 6-9 0,-5 0-10 0,5-1-7 0,-8 0-12 16,8-4-10-16,0 5-7 0,0-4-4 0,8-3-6 0,-8 6-6 0,0-2-5 15,5-9-1-15,0 9 5 0,3-3 8 0,-2-5 12 0,1 1 9 0,-1-1 13 16,8-4 9-16,-2 0 11 0,1 0 13 0,-5 0 11 0,10 0 7 0,-4-4 10 16,-1-1 9-16,-1 1 8 0,8-5 11 0,-7-3 11 0,0 3 8 0,0 0 12 15,0-2 10-15,0 3 12 0,1-3 13 0,-9-4 4 0,2 5 5 0,1-4 1 0,-3 4-1 16,2-5 0-16,0 0-1 0,-7 2-3 0,0-8-2 0,0 6-8 0,0-3-11 15,-7 3-16-15,7-5-22 0,-7 0-21 0,2 2-24 0,-3 2-18 0,8-2-13 0,-12 3-13 16,5-1-11-16,0 7-12 0,2-6-15 0,-3 6-21 0,8 3-19 0,-5-3-29 16,-3 3-28-16,8 6-34 0,-6-4-31 0,6 4-38 0,0 4-40 0,0-4-53 15,-7 0-62-15,7 12-17 0,0-9 5 0,0 3 18 0,0 3 26 0,7 1 32 0,-7-1 37 16,0-4 41-16,6 5 44 0,-6 1 46 0,8-1 47 0,-3-6 51 0,-5 5 58 0</inkml:trace>
  <inkml:trace contextRef="#ctx0" brushRef="#br0" timeOffset="213146.53">9045 11962 0 0,'0'6'1'0,"-5"0"117"0,5-6 105 0,-8 4 71 16,8-4 53-16,-6 0 40 0,1-4 31 0,-3-2 34 0,8 0 35 0,-8 2 34 16,3-1 32-16,5 0 28 0,-6 1 28 0,6-6-76 0,0 5-135 15,0 1-108-15,0-1-95 0,0-1-48 0,0-4-20 0,-7 5-13 0,7 1-4 0,0-1-14 0,0-5-13 16,0 6-16-16,0-1-16 0,0-1-10 0,0 6-12 0,0-3-6 0,0 3-11 0,0-7-4 16,0 7-8-16,0 0-5 0,0 0-4 0,0 0-7 0,0 0-3 0,0 0-9 15,0 0-4-15,0 0-3 0,7 0-2 0,-7 0 1 0,0 0-1 0,6 0 3 16,-6 7 1-16,5-4 1 0,3 3 4 0,5-1 0 0,-7 5 3 0,7-1 4 15,2 0 3-15,4 1 3 0,-6 1-3 0,0 2-5 0,5 2-5 0,-4 0-12 16,-1 0-13-16,1-2-11 0,-2 2-12 0,1 6-9 0,-7-6-10 0,7-2-6 0,-13 2-8 16,7 0-6-16,-1 0-5 0,-6 0 1 0,8-6 3 0,-8 7 6 0,-8-7 2 15,8 0 11-15,0 0 11 0,-6 3 16 0,6-3 16 0,-7-3 13 0,2 3 15 16,-3-5 14-16,8 1 10 0,-6-1 13 0,-1-4 8 0,1 6 7 0,1-6 9 0,-2 0 7 16,-2 0 11-16,4 0 9 0,-1 0 11 0,-1-6 8 0,2 6 5 0,-4-4 1 15,2 4 2-15,2-5-1 0,-1 1 1 0,6-1 3 0,-8 1 3 0,8-2 2 16,-5 0 2-16,5 6 0 0,0-9 1 0,0 3-10 0,-8 3-10 0,8-3-9 0,0-3-13 15,0 5-8-15,0-7-6 0,8 7-9 0,-8-7-8 0,0 1-7 0,5 1-6 16,-5 0-9-16,8-6-11 0,-2 5-12 0,-1-5-15 0,2 0-15 0,2 0-17 0,3 0-17 16,-6 0-20-16,8 2-24 0,-2-2-26 0,1 0-27 0,1 6-29 0,-2-6-33 15,2 6-35-15,4-1-50 0,-4-1-52 16,-1 7-57-16,0-5-57 0,5 3-8 0,-4 6 10 0,-1 0 26 0,8 0 31 0,-8 0 37 0,-3 0 42 0,-1 0 42 0,3 6 41 16,-4-6 44-16,-2 4 49 0,0-4 54 0,1 0 64 15</inkml:trace>
  <inkml:trace contextRef="#ctx0" brushRef="#br0" timeOffset="213527.47">9397 11978 0 0,'0'0'41'0,"-7"0"155"0,2 0 83 0,5 0 59 0,-9 0 43 0,9-4 35 16,-5-2 32-16,5 0 26 0,0 2 27 0,5-1 26 0,-5 0 26 0,0-5 21 15,9 1 24-15,-9 5-126 0,0-7-210 0,5 1-103 16,-5 1-45-16,7 0-24 0,-7-1-8 0,8-1-5 0,-2 1-4 0,-6 1-5 0,6 0-7 0,-6 3-6 0,7-3-7 16,-2 3-4-16,-5-3-6 0,7 3-6 0,-7 2-4 0,7 4-7 0,0-5-5 15,-7 5-6-15,6 0-3 0,1 0-2 0,-2 0-1 0,4 5-2 0,-4-1 1 0,2 2-2 16,-1 3-1-16,-1 2 1 0,11-1-2 0,-11-1 1 0,1 7 0 0,7-2 0 15,-6 0 1-15,1 0-1 16,-3 7 0-16,2-8-6 0,0 2-9 0,-7 6-10 0,5-6-16 0,-5 3-12 0,0-2-15 0,0-1-13 0,0-2-12 0,0 1-9 0,0 2-7 16,0-1-1-16,0-6-3 15,0 0 3-15,-5 1 2 0,5 1 6 0,0-7 11 0,-7 2 18 0,7-1 23 0,0-1 27 0,0-4 30 0,0 0 22 0,-7 0 18 16,7 0 12-16,0 0 7 0,0 0 12 16,-5 0 8-16,5 0 10 0,-8-4 11 0,8 4 8 0,-7-5 7 0,7-1 3 0,-5 2 1 0,5-2-6 0,0 1-7 0,-8 1-2 15,8-2-5-15,0-3 0 0,-6 4 1 0,6-5-3 0,0 1-4 0,-5-1-10 16,5-1-9-16,0 2-9 0,0-1-10 0,0-5-12 0,0 6-11 0,0-6-12 15,0 2-10-15,0 2-10 0,5-5-10 0,-5 2-9 16,6 0-12-16,2-6-11 0,-8 5-12 0,5 2-15 0,2-2-15 0,1-1-18 0,4 2-19 0,-5 4-24 0,-2-5-25 16,3 6-26-16,-3-1-29 0,9 5-27 0,-9 1-26 0,2-1-31 0,2 5-33 15,-4 0-57-15,1 0-62 0,1 5-50 0,-2-1-37 0,4 1 0 16,-9-1 22-16,7 8 33 0,-2-3 39 0,-5 0 42 0,0-3 45 0,6 3 44 0,-6 0 45 0,0 1 49 16,0-4 52-16,0 3 60 0,0-3 77 0</inkml:trace>
  <inkml:trace contextRef="#ctx0" brushRef="#br0" timeOffset="213858.56">9742 11993 0 0,'8'3'45'0,"-8"-3"160"32,0 0 89-32,0 0 62 0,0-3 50 0,0-1 42 0,0-2 39 0,0-3 36 0,0-3 32 15,0 8 27-15,0-6 28 0,0 0 21 0,6 1 24 0,-6 0-132 0,0 3-221 16,0-4-107-16,0 5-51 0,5 1-26 0,-5-1-16 0,0 1-15 0,0-2-11 0,0 6-14 16,0-4-12-16,0 4-11 0,0 0-9 0,0 0-13 0,0 0-8 0,0 0-9 15,0 0-9-15,0 4-7 0,0-4-7 0,0 6-6 0,-5-2-2 0,5 5 1 16,0-4 0-16,-6 5 0 0,6 1 3 0,0 2 5 0,0-3 3 0,-8 4 3 0,8 2 8 15,0-5 1-15,0 2 1 0,0 2 1 0,0-6-1 0,0 6-2 16,0-5 2-16,8-1-2 0,-8 2 0 0,6-1 1 0,-1-5 1 0,3 5 1 0,-1-6 5 16,-1 1 0-16,7-1 2 0,-8-4 3 0,11 5 4 0,-11-5 2 0,8 0 3 15,1 0 3-15,-2-5 2 0,-6 5 0 0,8-4 2 0,-2-1 3 0,2 1 4 0,-9-6 4 16,8 5 3-16,-6-5 6 0,7-1 2 0,-8 7 2 0,-6-5-3 0,7 0-1 16,-1-3-3-16,-6-3-2 0,7 6-1 0,-7-4-7 0,0 2-11 0,0-5-13 15,0 2-17-15,0 0-18 0,0 0-19 0,-7-2-19 0,7 2-19 0,0 0-15 16,0 0-15-16,-6 2-14 0,6-1-15 0,0 3-17 0,0-1-20 0,-7 8-24 15,7-3-26-15,0 0-42 0,0 6-45 0,0 0-57 0,0 0-56 0,0 0-44 0,0 0-37 16,0 6-2-16,0 0 15 0,-6-3 24 0,6 3 31 0,0 3 35 0,0-3 37 0,-7 3 46 16,7 0 49-16,0-2 57 0,0 2 61 0,-7 0 60 0,7-3 77 15</inkml:trace>
  <inkml:trace contextRef="#ctx0" brushRef="#br0" timeOffset="214286.25">10082 11962 0 0,'6'6'27'0,"7"0"153"15,-13-6 103-15,5 0 74 0,2 0 57 0,2 0 44 0,-9-6 39 0,0 0 33 16,5 2 33-16,-5-1 28 0,0 0 26 0,5-5 27 0,-5 1 23 0,8 5-114 0,-8-7-190 15,5 7-122-15,-5-7-83 0,8 7-44 0,0-5-22 0,-8 3-16 0,5 2-11 16,-5-1-14-16,0 5-13 0,0 0-15 0,0 0-11 0,0 0-12 0,0 0-10 0,0 0-9 16,0 0-7-16,6 5-3 0,-6-1-3 0,0 6-3 0,0-1 4 0,0 2 0 15,0-1 3-15,0 4 3 0,0 0 7 0,0 0 0 0,0 7 4 0,0-2-2 16,0-4-2-16,0 6-11 0,0-3-10 0,0 1-11 0,0 2-16 0,0-8-10 16,0 7-11-16,0-4-5 0,0 2-5 0,0-3-2 0,0 0 0 0,0 0 3 15,0-6 4-15,0 1 11 0,0-1 8 0,0 3 12 0,0-8 17 0,0 1 19 0,0-5 15 16,0 4 17-16,0-4 15 0,0 0 12 15,0 0 7-15,0 0 7 0,0 0 3 0,0 0 0 0,0 0 2 0,0-4-1 0,0-1-3 0,-6 1-2 16,6-2-7-16,-5 0-4 0,5-3-6 0,-8 3-5 0,8-3-8 0,-8 0 2 0,3-1-2 0,-3 1 3 16,8-3 2-16,-5-2 5 0,0 6 5 0,5-3 1 0,-9-4 3 0,2 5 4 15,7-4 3-15,-5 0 3 0,5 3 1 0,0-4 0 0,0 2 1 0,0-2-4 16,0 0-3-16,0 0-7 0,0-4-5 0,0 4-5 0,0 0-5 0,5-4-4 16,-5-1-4-16,7 5-3 0,2-4-3 0,-4 4-4 0,-5-4-3 0,5 0-5 15,3 5 0-15,-3-2-5 0,3 2-2 0,0 4 1 0,-3 1-4 0,1-3-2 0,2 3-2 16,-3 0-1-16,3 3-4 0,-3 6 0 0,2-4 0 0,-7 4-2 0,7 0 2 0,-2 4-1 15,2-4 0-15,1 6 2 0,-3 3 1 0,3-4 0 0,-2 6 4 0,-1-2 4 16,2 6 2-16,2-6 3 0,-9 6 2 0,5-6 0 0,-5 6-1 0,0 0-7 16,6 1-11-16,-6-2-14 0,0 0-16 0,-6 0-21 0,6 2-18 0,0-2-31 15,-5 0-31-15,-4 0-28 0,9 2-29 0,-7-1-41 0,2-1-46 0,-1-4-64 16,6 5-70-16,-8 0-43 0,3-6-26 0,-3 0 4 0,1 1 21 0,7 1 31 0,-5-7 36 16,5 2 40-16,0-6 44 0,0 0 40 0,0 0 44 0,0 0 50 0,0-6 52 0,5 2 62 15,2-7 75-15</inkml:trace>
  <inkml:trace contextRef="#ctx0" brushRef="#br0" timeOffset="214522.43">10603 11670 0 0,'0'-4'49'0,"0"4"161"0,0-5 85 0,0-1 60 0,0 3 45 0,0-4 37 0,-7 2 32 0,7 1 27 0,0-5 23 0,-8-2 19 0,8 7 17 0,0-1 17 0,0 5 14 0,0 0-138 16,0 0-226-16,8-4-107 0,-8 4-50 0,0 0-22 0,0 0-9 0,7 4-3 15,-7-4-1-15,0 5 6 0,5-1 5 0,-5 1 7 0,9 5 4 0,-4-5 6 16,-5 4 1-16,5 1-1 0,3 5-2 0,-8-6-1 0,6 6-5 15,-6-6-3-15,0 7-5 0,7-1-6 0,-7-1-7 0,0-3-7 0,0 3-3 0,0 1-9 0,8 4-8 16,-8-4-14-16,0 0-17 0,0-2-17 0,0 2-22 0,0 0-19 0,0 0-24 16,0 0-31-16,0 0-31 0,0-2-38 0,0-3-38 0,0 4-68 0,0 2-76 15,-8-5-76-15,8-4-69 0,0 4-17 0,0-1 11 0,0-4 26 0,0-3 30 0,-7 3 39 16,7 0 40-16,-6-6 45 0,-2 0 49 0,3-6 50 0,0 6 51 0,-4-6 67 16,4-3 72-16</inkml:trace>
  <inkml:trace contextRef="#ctx0" brushRef="#br0" timeOffset="214696">10393 11876 0 0,'-6'-5'72'0,"-6"5"140"0,4-6 80 0,2 3 65 0,6-4 54 0,-6 2 44 16,-1 5 41-16,7-4 34 0,0-5 29 0,0 3 23 0,0 2 23 0,0-1 5 15,0-1-6-15,7 6-126 0,-1-3-195 0,-6-3-104 0,6 0-54 16,9 2-39-16,-10-5-27 0,9 4-19 0,-9-1-15 0,16 2-11 0,-8-1-5 0,6 1-3 0,-6-1-2 16,8-2-3-16,-3 3-5 0,8-1-16 0,-7 5-23 15,1-4-28-15,7 4-29 0,-8-5-41 0,0 5-43 0,1-6-64 0,-1 6-73 16,1-4-98-16,-6 4-106 0,4-5-42 0,-4 1-10 0,-2 4 7 0,2-12 20 0,-1 9 32 15,1-3 41-15,-9-3 45 0,8 0 49 0,-6-1 56 0,-1-1 59 0,2 1 70 0,-3 1 73 0</inkml:trace>
  <inkml:trace contextRef="#ctx0" brushRef="#br0" timeOffset="-214548.44">11038 11572 0 0,'8'6'60'0,"-3"-2"168"0,3 1 90 0,-3-10 61 0,2 5 43 0,-7-10 35 15,7 5 27-15,-2-8 23 0,-5-2 23 0,8-6 20 0,-1 8 22 0,-7-2 22 16,6 0 24-16,1 5-141 0,-1-4-229 0,-6 4-108 0,5 4-40 0,-5-3-16 15,8 4 0-15,-8-5 3 0,0 5 3 0,0 1 1 0,0-2 4 0,0 6 0 16,-8-3 0-16,8 3-7 0,0 0-10 0,-5-6-17 0,-1 6-15 0,-1 6-17 0,1-6-13 16,-1 3-12-16,-1 3-12 0,3-2-5 15,-9 1-2-15,1 5-6 0,8 1-1 0,-9 2-4 0,2 2-4 0,4 0 2 0,-5 3 0 0,7-2 3 0,-7 4 3 16,5-1 3-16,3 5 2 0,-1-5-4 0,-1 6-10 0,2-1-15 0,-4-3-16 0,9 3-20 16,-7 1-20-16,7-7-22 0,-5 6-22 0,5-3-23 0,0 3-27 0,0-5-26 15,5 6-29-15,-5-4-49 0,7-3-56 0,2 1-68 0,-4 2-72 0,2-3-26 16,-1 2-4-16,-1-4 21 0,11-1 28 0,-11-2 34 0,8-4 37 0,-7 3 41 0,9-9 41 15,-10 3 43-15,9-6 45 0,-1 0 57 0,-8 0 58 0</inkml:trace>
  <inkml:trace contextRef="#ctx0" brushRef="#br0" timeOffset="-214184.5">11253 11788 0 0,'0'-11'18'0,"-5"7"135"0,-2-1 75 0,7-4 50 0,-8 2 37 0,8-2 35 0,-5 5 33 0,5-7 30 0,0 2 28 0,5 5 23 0,-5-8 24 15,0 3 20-15,0 0 19 0,0 3-102 0,8-3-171 0,-8 5-88 0,0-7-43 31,7 8-20-31,-7-9-7 0,5 8-13 0,-5-5-13 0,0 3-12 0,9 1-10 16,-4-4-7-16,-5 5-5 0,5-3-4 0,-5 2-3 0,8 1-3 0,-3 4-3 0,3-5-3 16,-2 5-2-16,-6-4-3 0,13 4-1 0,-5 0 0 0,-3 4-1 0,3-4 2 15,2 5-1-15,-1-1 1 0,3 8 1 0,1-8-2 0,-6 5-2 0,5 2 0 16,-5-2-3-16,7 0-2 0,-8 1-2 0,6 5-1 0,-3-6-1 0,-4 1 0 16,2 4-2-16,-1-2 1 0,-6-3 0 0,5 6-8 0,3-6-9 0,-8 2-10 0,0-2-13 15,0 6-12-15,0-6-12 0,0 0-12 0,0 3-13 0,0-3-3 0,-8 0-7 16,8-3 1-16,-5 3 0 0,5-5 6 0,-6 1 4 0,6 5 16 0,0-10 20 0,-7 6 20 15,7-1 24-15,0-5 22 0,0 0 19 0,-5 0 19 0,5 0 20 0,-9 0 17 16,4 0 14-16,5-5 14 0,-7 5 11 0,7-6 7 0,-6 3 3 0,6-4 0 16,-8 2-3-16,8 1-4 0,-6-5-7 0,6 3-2 0,-7-3-5 0,7 0-6 15,-5-3-6-15,5 3-8 0,0 0-12 0,-7-1-9 0,7 1-12 0,0-7-13 16,0 7-15-16,0-2-16 0,0-2-17 0,0 1-19 0,7-2-18 0,-7 4-18 0,0-3-15 16,5-1-22-16,2 2-21 0,-1-1-26 0,-6-2-27 0,8-1-34 0,-2 2-37 15,1 4-37-15,-2-4-33 0,4 4-44 0,3 1-50 0,-6 3-45 0,-1 2-42 0,3-1-24 16,0 5-18-16,-3 0 14 0,1 0 26 0,1 5 35 0,-1-1 40 0,1 2 47 15,-7-6 50-15,8 9 47 0,-8-3 48 0,0-2 56 0,5 5 52 0</inkml:trace>
  <inkml:trace contextRef="#ctx0" brushRef="#br0" timeOffset="-213757.45">11554 11719 0 0,'5'9'33'0,"-5"-3"151"0,8-1 90 0,-8-1 65 0,0 1 48 16,0-5 41-16,6 0 37 0,-6 0 36 0,5-9 31 0,-5 4 30 0,0-1 27 16,7-3 26-16,-7 5 26 0,8-1-116 0,-8-2-197 0,0 7-104 0,6-3-58 15,-6-3-34-15,6 1-16 0,-6 5-15 0,0 0-17 0,0 0-17 0,0 0-17 0,0 0-13 16,0 0-11-16,0 0-5 0,0 5-7 0,0 1-9 0,0-3-9 0,0 4-6 15,0 2-6-15,0-4-1 0,7 5 0 0,-7 4 3 0,0-3 3 0,0 3 6 16,0 1 7-16,0-2 5 0,0 2 0 0,0 0-2 0,-7 0-6 0,7 1-7 16,0-2-6-16,0-4-7 0,0 3-8 0,0 2-5 0,0 0-7 0,7 0-4 15,-7-6-4-15,0 0-4 0,5 7 0 0,-5-11-3 0,0 5 2 0,8-1 1 0,-8-4 6 16,8-1 10-16,-8 2 8 0,0-6 13 0,0 0 12 0,5 6 13 0,-5-6 12 16,0 0 8-16,0 0 8 0,0 0 5 0,0 0 3 0,0 0 0 0,-5-6 2 0,5 0 3 15,0-3 1-15,0 3 0 0,-8-1 0 0,8-4 0 0,0 1-4 0,-8-5-7 16,3 6-2-16,5-6-6 0,-7 0-4 0,1 0-2 15,0-4 3-15,-2 4 0 0,1 0 3 0,2-4 5 0,-1 4 4 0,-2-4 0 0,3-1-1 0,-3 2-3 16,3-2-5-16,-3 0 0 0,8 4-5 0,-6-8 0 0,1 6 0 0,5-3-4 16,0 2 1-16,0 1-6 0,0-7-4 0,0 5-10 0,0 1-8 15,0-2-6-15,5 8-7 0,-5-8-1 0,6 6-4 0,2 2-1 0,-8-2-6 0,5 6 0 0,3-2-2 16,-3 1-4-16,3 5-2 0,-2 1 0 0,-1-2 1 0,2 6 0 0,1 0 0 16,-2 6 3-16,0-2 1 0,6 1 2 0,-4 5 3 0,5 1 1 0,0 2 6 15,-8 2 2-15,11 0 6 0,-11 3-1 0,7 3 4 0,-5-2-1 0,1 2 1 0,-3 3-7 16,2-6-11-16,-7-2-12 0,7 3-14 0,-7 2-18 0,0-7-19 0,0 5-21 15,0-4-24-15,-7 0-21 0,7-2-23 0,-7 2-31 0,2-6-35 0,-3 7-57 16,1-7-70-16,1 2-73 0,0-2-77 0,-6 1-19 0,3-4 9 0,4-3 24 0,-2 3 31 16,1-1 34-16,1-5 36 0,-3 0 42 0,0 0 40 0,3-5 47 0,-2-1 50 0,7 3 64 15,0-3 69-15</inkml:trace>
  <inkml:trace contextRef="#ctx0" brushRef="#br0" timeOffset="-213583.89">11709 11548 0 0,'14'-6'66'0,"-9"3"123"0,10-3 68 0,-10 2 51 0,9-1 45 0,-9-1 41 0,9 6 41 0,-7-4 38 0,6-1 38 0,1 5 33 0,-9 0 31 0,8 5 10 0,1-5 0 0,-2 4-106 0,2 2-162 0,-1 3-81 0,-1-3-32 0,2 3-24 0,-8 1-16 0,1-1-19 15,-2 6-18-15,3-1-20 0,-2 2-17 0,-6-1-15 0,5-2-11 0,-5 8-16 0,0-3-19 0,-5-3-25 0,5 6-22 0,-6 3-29 0,-7-4-33 0,6-2-46 16,-6 2-50-16,-6-1-76 0,0 2-84 0,-1-3-109 0,0 3-120 0,0-2-49 16,-6-4-12-16,7 0 10 0,-7-2 26 0,6-3 33 0,-7 4 37 0,3-8 45 0,3 4 48 15,-6-5 60-15,3-5 65 0,4 0 78 0,-7 0 81 16</inkml:trace>
  <inkml:trace contextRef="#ctx0" brushRef="#br0" timeOffset="-212812.07">6622 12799 0 0,'8'4'15'0,"-8"1"131"0,5 4 75 0,3-3 51 0,-8 0 37 0,0-3 24 0,6 3 18 0,-6-6 14 0,0 6 14 0,0-6 16 0,0 0 19 0,0 0 21 16,0 4 22-16,0-1-94 0,0 3-157 0,0-1-80 0,5-1-41 0,-5 2-16 0,0-6-3 0,0 6 5 0,0-3 8 0,0 3 9 0,0 0 4 0,0-3 0 0,0 3-4 16,0-2-10-16,0 1-8 0,0-5-9 15,0 4-10-15,0 1-8 0,0 1-8 0,0-2-5 0,0-4-5 0,0 6 3 0,0-1 7 0,0-5 8 0,0 4 11 16,0 2 5-16,-5-6 7 0,5 4 4 0,0-4 0 0,-6 0 2 0,-2 5 0 0,8-5 0 16,-5 0 1-16,-3 0-4 0,3 0-1 0,-2 4-9 0,-5-4-12 15,5-4-10-15,-6 4-14 0,6 0-6 16,-5 0-6-16,5-5 0 0,-7 5 3 0,8-4 2 0,-6 4 7 0,3-6 2 0,-3 2 4 0,6 4 8 0,1-5 6 0,-3-1 8 15,0 2 3-15,3-7 3 0,-2 7 4 0,1-5 1 0,0 3 4 16,-2-9 2-16,1 6-3 0,2-1-1 0,-1-4-6 0,6-2-3 0,-8 1-6 0,3-3-8 16,-3-1-6-16,8 4-8 0,-7-5-5 0,7-5-4 0,-6 6-2 0,6 1-5 15,0-9-3-15,0 9-4 0,0-1-4 0,0-2-1 0,0 2-2 16,0-2 0-16,0 7-2 0,0 1 1 0,6-2 0 0,-6-1 1 0,0 7-4 0,0-2-2 0,7 7-4 16,-7 0-4-16,0-1-6 0,0 5-7 0,0 0-7 0,0 0-3 0,0 0-4 31,0 0 2-31,8 5 1 0,-8-1 1 0,5 0 2 0,-5 7 2 0,8-2 3 15,-2 7 3-15,-6-1 7 0,5 3 7 0,2 3 3 0,1-2 8 0,-2-1 6 0,0 7 4 16,-6-1-1-16,7 3-2 0,-2-9-9 0,-5 7-4 0,8-1-5 0,-8 1-6 16,8-7-4-16,-8 6-3 0,5-3-4 0,1-2-3 0,-6 2-3 0,7-6-4 15,-2-2-2-15,-5 1-3 0,9 2-5 0,-4-1-3 0,2-6-3 0,-1 0-6 16,8 1-10-16,-7 1-11 0,-2-1-12 0,9-5-14 0,-9 3-12 0,10-3-17 16,-3 1-15-16,0-3-16 0,-4-3-20 0,5 6-17 0,-2-6-18 0,-3 6-25 15,5-6-29-15,-5 3-26 0,2-3-25 0,4 0-30 0,-7 0-32 0,-1 0-14 0,1 0-6 0,-1-3 14 16,2 3 23-16,-3-6 29 0,2 6 33 0,-1-6 33 0,2 3 35 0,-2-3 40 15,-6 1 43-15,7 1 41 0,-2 0 41 0</inkml:trace>
  <inkml:trace contextRef="#ctx0" brushRef="#br0" timeOffset="-212401.96">6870 12823 0 0,'0'-6'10'0,"0"-3"126"0,7 4 75 0,-7-5 54 0,0 6 43 0,0-5 40 0,0 4 38 0,0-5 34 0,0 4 37 0,0-3 36 0,0 0 36 0,7 3 33 0,-7 2 33 0,0-1-86 0,7-1-151 0,-7 3-83 0,0-4-44 0,5 7-29 0,-5-5-18 0,0 5-18 0,0-4-20 0,0 4-18 0,0 0-18 0,8 0-22 0,-8 0-18 0,0 0-18 0,0 0-17 16,0 0-11-16,0 0-11 0,0 0-8 0,0 0-5 0,0 0-4 0,0 0-1 0,-8 4 2 0,8-4-3 0,-5 0 0 0,5 5 0 0,0-5 1 0,-7 7 2 0,7-7 1 16,-7 3 2-16,7 3 0 0,-7-6-2 0,1 5 2 0,-1-1-1 0,7-4 1 15,-6 6-1-15,-1-6 0 0,1 4 1 0,1-4 1 0,-3 0 3 0,0 0 1 16,3 0-1-16,-8 0 1 0,8 0 1 0,-4-4-1 0,4 4 0 0,-2-6 3 0,1 2-2 16,-2-1 2-16,2-1-1 0,-1 3 2 0,2-4 0 0,-3-2 5 0,8 4 2 0,-6-1 2 15,6-1 5-15,-7 1 0 0,7 0 0 0,0-3 1 0,-6 3 0 0,6-3 2 16,0 3 2-16,0-3-1 0,6 0-1 0,-6 5 1 0,0-8-4 0,0 3-2 15,7 0-7-15,-7-1-5 0,6 1-4 0,-6 4-5 0,8-5-3 0,-8-1-2 16,5 1-2-16,-5 7-2 0,7-7-4 0,-1 5-2 0,-6-1-1 0,8-4-3 16,-2 5 0-16,1 1-3 0,-2-1 0 0,4-1 1 0,-4 2-2 0,0 0 0 15,3 4 2-15,-3 0 0 0,3-5-1 0,0 5 2 0,-3 5-3 0,1-5 3 0,1 4 1 16,-1 0 3-16,1 2 2 0,-1 3 3 0,1 3 2 0,0-3 2 0,0 6 0 16,-7-6 3-16,5 9 2 0,3-2 2 0,-8-1 2 0,5 3 1 0,-5-2 1 15,0 2-3-15,8 3-2 0,-8 0-7 0,0 1-5 0,0-1-11 0,0 3-11 0,0-5-17 16,6 5-13-16,-6-3-16 0,0-3-15 0,5 7-18 0,2-4-17 0,-7 3-23 15,8-6-20-15,-2 3-27 0,7-2-24 0,-8 0-34 0,11 2-39 0,-5-3-64 16,2 3-72-16,0-6-43 0,0-2-22 0,8 2 2 0,-10-6 18 0,10 3 28 0,-9-8 32 16,2-4 36-16,-1 0 37 0,0-4 43 0,-2-2 44 0,5-9 50 0,-11 5 53 15,8-4 68-15,-8-5 80 0</inkml:trace>
  <inkml:trace contextRef="#ctx0" brushRef="#br0" timeOffset="-211265.43">7483 12647 9 0,'6'0'100'0,"-6"-6"52"0,7 6 34 0,-1-3 31 0,2-3 25 0,-3 2 27 0,2-5 28 0,-1 3 29 0,0-4 34 0,1 5 31 0,1-4 36 0,-3-1-14 0,-5 5-41 0,6-4-47 0,2 2-54 0,-3-2-17 0,-5 4-1 16,0 1 0-16,0-2 1 0,7 3-3 0,-7-3-5 0,0 2-8 0,0-1-12 0,0 5-12 0,0-6-12 0,0 6-18 15,0-3-14-15,0 3-22 0,0 0-18 0,0 0-22 0,0 0-18 0,0 0-16 16,0 0-15-16,0 0-16 0,-7 0-19 0,7 0-14 0,0 3-12 0,0 3-10 15,0-1-11-15,-5-1-7 0,5 5-4 0,0 1-1 0,0 1 1 0,0-1-1 16,0 4 7-16,0 0 4 0,5 0 2 0,-5 7 6 0,0-8 0 0,0 8-1 16,0 0-8-16,7-8-5 0,-7 8-6 0,0-3-7 0,0 1-9 0,8 2-8 0,-8-3-10 15,0-3-9-15,0 6-10 0,0-6-11 0,6-2-12 0,-6 2-5 0,6-6-3 16,-6 6 1-16,0-5 2 0,7-1 3 0,-7 2 2 0,0-7 4 0,5 7 4 16,-5-7 11-16,0 2 8 0,8-2 11 0,-8-4 14 0,0 0 15 0,0 0 18 0,0 0 15 15,0 0 17-15,0 0 12 0,0 0 10 0,0 0 8 0,0 0 9 0,0 0 5 16,0 0 9-16,0-4 3 0,0-2 3 0,0 2 5 0,0-1 2 15,0-1 2-15,-8 2-2 0,8-7 1 0,0 2-2 0,0-1-3 0,0 1 0 0,-5 0-3 16,5-3 0-16,0 3 0 0,0-4 1 0,0-2-3 0,0 0-2 0,0 4-1 16,0-3-2-16,0 0-4 0,0-2-3 0,0 2-6 0,5 0-8 0,-5 3-7 15,0 1-5-15,8 1-9 0,-8-2-4 0,6 7-8 0,-6 1-7 0,7-3-3 0,-1 6-6 16,-6-6-2-16,5 6-7 0,2 0-3 0,2 6-2 0,-4-6-3 0,-5 6 2 16,6 1 3-16,1-1 1 0,-2 3 7 0,11 3 2 0,-11-3 6 0,1 0 3 15,2 1 1-15,-3 4 1 0,3-4-2 0,-8 5-8 0,12 0-5 0,-12-6-8 0,7 0-9 16,-2 6-8-16,2-3-5 0,6-5-3 0,-5 4-4 15,-2-1-7-15,7-1-2 0,-5-3-3 0,3 0-1 0,1-3 0 16,-3 3 3-16,9-6 9 0,-5 4 8 0,0-4 9 0,1-4 8 0,6 4 9 0,-6-6 5 0,4 6 5 0,1-3 3 16,1-9 8-16,-7 9 4 0,7-3 4 0,-8-4 1 15,7-1 5-15,-6 8 10 0,0-7 11 0,1 1 10 0,-2-3 17 0,-3 9 10 0,3-8 12 0,-6 1 6 0,-6 6 4 16,7-5 6-16,-7-2 0 0,6 7 2 0,-6-7 2 0,0 2-2 0,0-1-2 16,0 1-8-16,0 0-13 0,0-3-10 0,-6 3-16 0,6-1-8 0,0-5-6 0,-7 6-5 15,1-1-1-15,6-1-5 0,-7 8 0 0,7-7 2 0,0 5-3 0,-5 1-2 16,5-2 2-16,-9 0-10 0,9 6-7 0,0 0-14 0,0 0-11 0,-5 0-12 15,5 0-8-15,-7 6-2 0,1 0-3 0,6-2-3 0,-8 1-2 16,2 5-1-16,-1-1-1 0,2 0-3 0,-3 6-5 0,2 0 1 0,1-5 0 0,-3 4 6 16,3 2 8-16,-2-1-1 0,-2-2-1 0,4-2-6 0,5 4-4 0,-6-2-6 0,6-3-6 15,-7 1-7-15,7 4-3 0,0-12-2 0,0 9 3 0,0-5 3 0,0 4 6 0,0-7 2 16,0 2 2-16,0 0 0 16,0-3 2-16,7 3 0 0,-7 0 4 0,0-6 2 0,6 3 7 0,-6-3 5 0,5 0 9 0,-5 0 5 0,9 0 9 0,-9 0 5 15,7 0 4-15,-2 0 9 0,-5 0 8 0,8-3 17 0,-3 3 17 0,1-6 15 16,2 0 16-16,-3 3 12 0,2-3 8 0,-1 0 7 0,2 2 4 0,-2-1 3 15,1-4 2-15,-7 5 3 0,5-8-1 0,4 9-1 0,-4-9-6 0,-5 9-8 0,7-8-13 16,-7 1-11-16,6 1-15 0,-6 0-7 0,7-1-8 0,-7 4-8 0,6-3-7 16,-6 4-6-16,0-5-4 0,8 6-10 15,-8 4-4-15,0-5-5 0,0 5-6 0,0 0-8 0,0 0-5 0,0 0-5 16,0 0 2-16,0 0-2 0,0 5 1 0,0-5 2 0,5 10 0 0,-5-6 0 16,0 1 3-16,0 4 1 0,5 1 4 0,-5 1 4 0,0-2 3 0,8 1 7 0,-8 5 5 0,6-6 4 15,-6 0-1-15,7 7 0 0,-7-7-1 0,8 0 0 0,-3 3 2 0,-5-9 0 0,6 9-1 0,2-9 1 16,-3 3-1-16,3-2 0 0,-3 1 4 0,3-5 2 0,-2 4 0 0,-1-4-1 0,10-4 5 15,-9 4-3-15,7-5 4 0,-1 1-1 0,2-2-2 0,-8 3 3 0,6-9-2 16,4 3 2-16,-5-1 1 0,2-1 2 0,0 4 4 0,1-5 8 0,-1-3 2 0,-6 6 7 16,5-6 6-16,-5 2 4 0,6 2 6 0,-13-4 1 0,8 2 1 15,-3 3 0-15,1-4 1 0,-6-2-2 0,7 1-1 0,-7 6-6 16,0-6-6-16,0 0-6 0,-7 0-6 0,7 2-7 0,-6-8-7 0,6 6-6 16,-5 2-6-16,-3-2-4 0,8 0-3 0,-8 0-1 0,3 0-1 0,-2 5-4 0,0-4 1 15,7 8-3-15,-5-2-3 0,-2 3-6 0,7 0-5 0,0 1-11 0,0 4-9 0,0 0-9 16,-8 0-2-16,8 4-1 15,-5 1 0-15,5 0-1 0,0-1 2 0,-7 6 0 0,7-1 0 0,0 6 6 0,-7 0 0 0,7 0 6 0,-5 0 4 0,5 0 9 16,0-2 12 0,0 7 6-16,0-4 5 0,0-3 1 0,0 2 1 0,5 0 3 0,-5 0 2 0,7-2 3 15,0 2 4-15,-7-3 5 0,5 2 3 0,3 0 5 0,4-5 2 0,-5 2 3 16,0 4 2-16,-2-6-1 0,3 1 1 0,5-1 1 0,-7 0-1 0,6 3-2 0,-3-3-1 0,-4-3-2 0,2 1-6 0,4 4-3 0,-11-7-5 0,9 8-2 16,-2-9-4-1,-7 9 0-15,5-9-3 0,-5 3-5 0,0-2-3 0,0 1-9 0,0-1-3 0,0 1-5 16,-5 1 1-16,5-2-4 0,-7 2-1 0,-2-6-9 0,4 5-11 0,-1-1-9 0,-1 2-15 0,-7-6-13 0,9 4-18 0,-2 1-15 15,-4-5-19-15,-5 0-22 0,4 4-28 16,5-4-32-16,-5 0-36 0,-1 0-54 0,-1 0-64 16,1-4-76-16,0 4-78 0,2 0-23 0,4-5 7 0,-7 1 19 0,7-2 30 15,-4 2 36-15,2-1 39 0,2-5 45 0,2 4 47 0,5-3 51 0,0 4 49 0,0-5 62 16,0 1 68-16</inkml:trace>
  <inkml:trace contextRef="#ctx0" brushRef="#br0" timeOffset="-209970.69">8863 12607 8 0,'0'-4'104'0,"8"-1"62"0,-8 0 46 0,5 1 40 0,-5-6 31 16,7 5 32-16,-7-4 28 0,0 2 31 0,0-2 31 0,0 0 28 0,0 0 28 0,7-1-19 0,-7-1-46 0,0 1-67 0,0 1-76 0,0 4-39 0,5-5-22 0,-5 1-14 0,0 4-6 0,0 1-8 15,0-2-8-15,0 0-12 0,0 6-18 0,0-4-18 0,0 4-16 0,0 0-20 16,0 0-19-16,0 0-16 0,0 0-12 0,0 0-5 0,0 4-8 0,0 2 0 0,0 0 1 15,0 3-5-15,-5 4 2 0,5-2 0 0,0 5 2 0,0 2 2 0,-7-3 7 16,7 3 5-16,0 3 8 0,-7-2 4 0,2 6 2 0,5-7-2 0,-8 3-5 16,3 0-6-16,-3 1-9 0,2-1-6 0,-1-2-5 0,1 1-7 0,-1-1-5 15,1 0-5-15,-1 1-4 0,1-5-5 0,1 4-7 0,5-4-4 0,-9 0-7 0,2 0-4 16,7-6-5-16,-5 6-3 0,5-11-4 16,-8 7-1-16,8-1-4 0,0-6 1 0,0 1 1 0,0-5 3 0,0 4 7 0,0-4 4 0,0 0 7 0,0 0 10 15,0 0 18-15,0 0 12 0,0 0 12 0,8 0 9 0,-8 0 7 0,5-4 8 16,-5-1 9-16,7 1 7 0,2-2 7 0,-9 2 6 0,5-7 5 0,1 1 4 15,-6 1 3-15,7-6-2 0,-1 6-6 0,1-6-6 0,-1 5-1 0,-6-4-3 0,7-5-4 16,-1 4 0-16,2 0-5 0,-3-4-4 0,-5 4-5 0,8-5-7 0,-3 6-5 16,2-7-6-16,-7 1-2 0,7 1-7 0,-2 4-1 0,2 0-4 15,1-3-3-15,-8 2-2 0,5 7-1 0,2-6-3 16,-7 6 0-16,7 0-3 0,-7-1 1 0,5 4-4 0,-5 1-2 0,0 1-2 0,8 4-1 0,-8 0-4 0,0-6-3 0,0 6-3 16,8 6 1-16,-8-6 0 0,5 4 1 0,1 1 0 0,-6 1 5 0,5 4 3 15,2-1 4-15,2 0 6 0,3 6 1 0,-6 0 5 0,-1 4 3 0,3 1 1 16,5-1 3-16,-7 0-1 0,7 1 3 0,-5 5-1 0,4-6-1 0,-5 7-3 0,0-7-4 15,6 5-2-15,-8-3-4 0,3-3-4 0,3 1-5 0,-4 2-6 0,7-3-5 16,-7-2-6 0,-1-1-7-16,8-2-6 0,-7-2-8 0,-2-2-8 0,8 1-9 0,-7 1-9 0,7-7-11 0,-6 5-12 0,-1-3-11 0,8-3-16 0,-7 3-17 0,-2 0-14 15,2-3-17-15,-7-3-18 0,7 6-17 0,-7-6-18 0,0 0-20 0,0 0-42 16,0 0-51-16,0 0-71 0,0 0-76 0,-7-6-23 0,0 6 6 0,2 0 20 0,-8-3 30 16,-1-3 32-16,2 0 37 0,-2 3 38 0,1-8 38 0,-8 7 42 0,10-5 43 15,-10-1 57-15,3-1 63 0</inkml:trace>
  <inkml:trace contextRef="#ctx0" brushRef="#br0" timeOffset="-209796.59">8890 12893 0 0,'-14'0'15'0,"9"0"133"0,-3 0 78 0,3 0 59 0,-3 0 47 0,8-6 39 0,-6 6 35 0,6-6 28 0,0 3 23 0,0-3 22 0,0 6 20 0,0-6 23 0,0 6 23 0,6-4-96 0,-6-1-164 0,8 5-87 0,-8-6-50 0,5 3-27 0,3-1-21 0,-3-2-10 0,2 0-10 0,0 3-3 0,5 3 1 0,-4-6-2 0,4-3-3 0,-5 3-4 0,14 1-12 0,-10 1-7 0,1-2-10 0,2 2-7 0,4-1-8 0,3 1-10 15,-7-1-17-15,6-1-24 0,-1 2-30 0,-1 4-37 0,1-6-45 0,2 1-48 0,-3 1-52 0,3-1-89 0,-2 1-105 31,-6-2-65-31,8 2-46 0,-8-1-11 0,-1-1 7 0,0 3 19 0,3-9 28 0,-1 8 39 16,-9-7 45-16,8 4 52 0,-7-5 55 0,1 3 60 0,-1-1 61 0,1-1 78 0,-1 8 91 16</inkml:trace>
  <inkml:trace contextRef="#ctx0" brushRef="#br0" timeOffset="-209417.13">9592 12686 87 0,'8'0'157'0,"-8"-3"45"0,0-3 37 0,6 6 33 0,-6-6 31 16,0 6 33-16,0 0 31 0,0-3 31 0,-6-3 30 0,6-4 26 0,0 5 26 0,0-1-61 16,-8-3-115-16,8 5-60 0,-5-1-30 0,5-5-19 0,-8 4-11 0,8 2-12 15,-5-6-9-15,5 6-14 0,-7-6-16 0,0 1-8 0,2 4-11 0,5-5-7 16,-8 4-6-16,1-3-6 0,2 0-7 0,-3 3-8 0,8-3-4 0,-6 3-3 16,1 3-5-16,5-4-4 0,-8 2-4 0,0 1-6 0,8-1-3 0,-5 5-5 15,5-6-7-15,0 6-8 0,0 0-6 0,-6-4-4 0,6 4-9 0,0 0-3 0,-7 0-6 16,7 0-6-16,-5 4-3 0,-4-4-2 0,9 6-3 0,-5-1-1 0,-2-1-1 15,1 1 0-15,-1 5 0 0,0 1-1 0,0-7 2 0,2 5-2 0,-2 6 1 0,1-6 0 16,0 3-1-16,-2-3 1 0,1 5-1 0,2-4 1 0,-4 0 1 16,4 5-2-16,0-5 2 0,5 4 1 0,-8 2-2 0,8-1 3 0,0-8 0 0,0 8 1 15,0 0 2-15,0-4-1 0,0 3 1 0,0 0 1 0,0-4-1 0,8 5 2 16,-8-6-1-16,5 1-1 0,0 1-2 0,4 4-4 0,-4-6-2 0,2 1-6 16,1-7-6-16,-2 8-7 0,7-1-9 0,-8-4-10 0,9 3-11 0,-1-3-15 0,-1-3-16 15,2-3-18-15,-1 6-21 0,0-6-22 0,0 4-20 0,6-4-21 0,-4 0-16 16,-3-4-19-16,0 4-22 0,9-6-30 0,-10 6-32 0,5-3-40 15,-5-3-37-15,-4-3-21 0,7 3-15 0,-2-4 12 0,-6-1 23 0,7 8 31 0,-5-13 33 16,-1 7 34-16,-2 0 32 0,-5-2 37 0,6 1 38 0,-6-3 41 0,6 2 46 0</inkml:trace>
  <inkml:trace contextRef="#ctx0" brushRef="#br0" timeOffset="-209195.58">9742 12652 55 0,'0'-11'133'0,"0"2"46"0,0 0 38 0,0-1 36 16,0 0 34-16,0 0 35 0,0 0 34 0,0 1 35 0,0 0 36 0,-5-1 35 16,5-5 35-16,0 6-41 0,0 3-82 0,0-3-49 0,-8 0-29 0,8 2-17 0,0 2-11 15,0 1-8-15,0-1-13 0,0 5-14 0,0 0-18 0,0-6-20 16,0 6-22-16,0 0-23 0,0 0-20 0,0 0-24 0,0 0-23 0,0 0-19 0,0 0-16 15,0 6-13-15,0-1-10 0,-7-1-8 0,7 1-6 0,0 5-3 0,0-4-3 0,0 3-1 16,0 6 0-16,0-6-1 0,0 7 4 0,0-2 3 0,0 0 2 0,0 0 3 16,0 2 3-16,0-1-4 0,0 3-1 0,0-3-4 0,0 0-4 0,0 4-10 15,0-4-13-15,0 0-13 0,0 4-14 0,0-4-18 0,0 5-22 0,7-6-21 0,-7 0-28 16,0 1-29-16,8 1-31 0,-3-2-31 0,-5-4-33 0,8 5-42 16,-2-6-45-16,-1 1-50 0,3-1-55 0,5-4-46 0,-7 5-38 0,1-4-1 0,6-1 20 15,0-1 32-15,-7-4 38 0,6 0 41 0,-3 0 44 0,3-4 47 0,-6-1 44 0,8-5 52 16,-7 4 52-16,-2-8 57 0,9 4 73 15</inkml:trace>
  <inkml:trace contextRef="#ctx0" brushRef="#br0" timeOffset="-208831.46">10048 12710 0 0,'0'-9'21'0,"8"4"138"0,-8-5 77 0,6 1 54 0,-6 0 46 0,0-3 43 15,0-3 40-15,0 2 41 0,7-2 40 0,-7 0 38 0,0 6 36 0,0-6 31 0,0 6 34 16,5-1-96-16,-5-1-175 0,0 1-84 0,0 1-37 0,0 5-26 0,8-1-14 16,-8-1-19-16,0 3-19 0,0 3-22 0,0 0-23 0,0 0-21 0,0 0-19 15,0-7-17-15,0 7-15 0,0 0-18 0,0 0-12 0,-8 7-14 0,3-7-7 16,5 3-6-16,-7 3-4 0,1-1-4 0,-2-1-1 0,2 5-1 0,-1-3-5 0,-7 3-4 15,4 0-7-15,-3 3-7 0,-3 1-5 0,5-3-5 0,-2 0-3 0,-7 6-3 16,6-7-6-16,1 1-1 0,-6-1-7 16,7 0 1-16,-2 3-2 0,1-3 1 0,-1 0 0 0,9 1 6 0,-2-1 5 0,-4-4 8 0,3 5 7 0,8-4 4 15,-8-1 3-15,3-1 5 0,5 2 4 0,0-2 1 0,-7 1 1 0,7-5 4 16,0 4-1-16,0-4 2 0,0 0 1 0,0 0 4 0,7 5 2 0,-7-5 7 16,0 6 7-16,0-6 9 0,5 0 6 0,-5 4 6 0,8-4 3 0,0 0 5 0,-3 6 4 15,1-1 3-15,1-5 3 0,-2 4 2 0,9 1 2 0,-1-1 1 0,1 2-2 16,-2-6-2-16,2 4-6 0,-1 1-5 0,-1 1-6 0,8-3-5 0,-7-3-5 15,0 6-2-15,0 0-3 0,0-3-2 16,0-3-3-16,1 6-2 0,-2 0 1 0,-6-2-1 0,8-1-2 0,-7-3-1 0,-2 6-3 0,3-1 1 0,-2-5-2 0,1 4 0 16,-7 2 1-16,6-6-8 0,-6 6-8 15,0-6-8-15,0 0-15 0,0 0-15 0,0 0-20 0,0 0-15 0,0 0-21 0,0 0-23 0,0 3-22 0,0-3-26 0,0 0-26 16,0 0-27-16,0 6-22 0,-6-6-40 16,6 6-48-16,0-6-69 0,-7 0-76 0,1 0-19 0,6 0 6 0,0 0 23 15,-8 0 31-15,3 0 34 0,5 0 37 0,-7-6 42 0,7 6 40 0,0 0 41 0,-6-6 41 0,6 6 55 16,0-3 61-16</inkml:trace>
  <inkml:trace contextRef="#ctx0" brushRef="#br0" timeOffset="-208308.4">10295 12623 41 0,'0'-4'119'0,"0"-2"44"0,0 0 39 0,9 2 32 0,-9-1 32 0,0 0 31 16,0-5 29-16,0 1 35 0,0 0 31 0,0 2 33 0,0-2 31 0,0 4-36 0,0 1-76 0,0-2-44 0,0 3-29 0,0-3-14 0,0 2-9 0,0 4-5 0,0 0-5 0,-9-5-6 0,9 5-6 0,0-6-10 0,0 3-8 0,0 3-9 0,0-7-7 0,0 7-10 16,0-5-11-16,0 5-12 0,0-4-8 0,0 4-15 0,0 0-7 0,0 0-12 15,0 0-10-15,0 0-7 0,0 0-37 0,0 0-63 0,0 0 0 0,0 0 0 16,0 0 0-16,0 0 0 0,0 0 0 0,0 0 0 0,0 0 0 0,0 0 0 16,0 0 0-16,0 0 0 0,0 0 0 0,0 4 0 0,0 1 0 0,0 2 0 15,0 2 0-15,0 0 0 0,0 0 0 0,0 1 0 0,0 4 0 0,0 2 0 0,0-1 0 16,0-1 0-16,0 6 0 0,0-2 0 0,0 3 0 0,9-6 0 0,-9 4 0 15,0 2 0-15,0-3 0 0,0 1 0 0,7 2 0 0,-7-3 0 0,0 3 0 16,5-6 0-16,-5 4 0 0,0-1 0 0,6-3 0 0,-6 6 0 0,5-8 0 16,-5 8 0-16,8-6 0 0,0-2 0 0,-8 2 0 0,0 0 0 0,5 0 0 0,2 0 0 15,-7-6 0-15,0 6 0 0,6-5 0 0,-6-1 0 0,0 0 0 0,0-3 0 16,6-1 0-16,-6-1 0 0,0-4 0 0,0 6 0 0,0-6 0 0,-6 6 0 16,6-6-38-16,0 0-53 0,0 0-13 0,0 0-18 0,-6 0-21 0,6 0-27 15,-7 0-29-15,7 0-33 0,-5-6-36 0,5 0-42 16,-8 6-47-16,0-4-90 0,3-1-109 0,-6-5-37 0,4 5-4 0,-2-4 16 0,4 5 26 0,-8-8 34 0,8 3 40 15,-4 0 46-15,2-6 49 0,2 6 55 0,-1-7 57 0,6 1 61 0,-8 6 68 0</inkml:trace>
  <inkml:trace contextRef="#ctx0" brushRef="#br0" timeOffset="-207882.09">10778 12705 82 0,'7'-9'150'0,"-7"3"42"0,0 2 32 0,5-5 28 0,-5 3 26 0,0-3 27 0,0 3 29 0,0-3 27 0,0 0 27 0,0-1 30 0,0 5 27 0,0-5-57 0,0 4-109 0,0-3-53 0,0 0-25 0,0 3-10 0,0-3-3 0,0 5 0 15,0-8-2-15,-5 9-5 0,5-8-4 0,0 7-7 0,0-2-10 0,-7 3-6 0,7-3-10 16,0 2-10-16,0-1-8 0,0-1-9 0,-6 6-10 0,6-3-9 16,0 3-11-16,0 0-8 0,0 0-11 0,-5-7-8 0,5 7-9 0,0 0-12 0,0 0-6 0,0 0-12 15,0 0-7-15,-9 0-6 0,9 7-7 0,0-7-2 0,-7 3-3 0,7 3-1 16,-5-1-3-16,5-1 0 0,-8 5 0 0,2 1 1 0,1 1-2 0,-3-1 3 16,3 4 0-16,-2 0 2 0,0 0 2 0,0 2 0 0,1-1 2 0,-1-1-1 15,7 2 0-15,-5 2-2 0,-3-3 1 0,8 1-1 0,-6 2-1 0,6-3 1 0,0 4-4 16,0-4-4-16,0 4-7 0,0-5-13 0,0 7-11 0,6-8-16 0,-6 2-16 15,8 6-19-15,-3-6-20 0,2-2-22 16,-1 2-24-16,1-4-25 0,7 3-27 0,-9-5-24 0,3 2-28 0,3-2-46 0,2 1-58 0,-6-4-63 0,7-1-62 0,-1-1-16 16,1 0 11-16,-9 1 25 0,8-5 30 0,-6 0 37 15,7 0 37-15,-9-5 39 0,2 1 41 0,0 0 41 0,-7-7 44 0,5 7 58 0,-5-7 65 0</inkml:trace>
  <inkml:trace contextRef="#ctx0" brushRef="#br0" timeOffset="-207502.68">10843 12656 0 0,'0'-4'41'0,"0"-7"135"0,0 8 79 0,0-3 55 0,7 2 46 0,-7-1 35 16,0 1 35-16,7-2 31 0,-7-4 31 0,5 5 27 0,-5 0 27 0,7 1 16 0,1-2 13 16,-3 2-102-16,2-1-174 0,0 1-90 0,-2-1-47 0,3-2-23 0,-1 7-12 15,5 0-11-15,-7-3-8 0,2 3-7 16,7 0-10-16,-7 0-6 0,4 0-6 0,5 3-7 0,-5 4-7 0,2-2-7 0,2-1-7 0,-4 5-8 16,2 1-7-16,0 0-6 0,1 0-3 0,-1 5-5 0,0-5-2 0,5 4-3 0,-10 2-3 0,5-1-2 15,0-2-4-15,1 1-2 0,-9 2-2 0,2-1-4 0,-1-2-2 0,2 2-8 16,-8 0-15-16,6 0-13 15,-6 0-15-15,0-6-13 0,-6 6-12 0,6-2-11 0,-8-2-8 0,8-1-8 0,-6 5 0 0,-1-6-1 0,2-3 2 0,-4 3 3 16,9-5 5-16,-5 1 12 0,-2 1 14 0,1-6 17 0,1 0 19 0,-3 0 15 16,0 0 13-16,3 0 17 0,-1 0 19 0,-1-6 14 0,-6 1 15 0,5 1 12 0,3-1 9 15,-2-5 8-15,-5 7 5 0,4-9 7 0,3 3 5 0,-3-1 4 0,8-4 6 16,-6 4 4-16,1-5 4 0,5 6 0 16,-7-6-3-16,7 0-8 0,0 0-12 0,0 0-11 0,0 2-10 0,0-2-10 0,0-1-11 0,0 2-8 0,0-5-9 15,7 4-9-15,-7-6-11 0,5 8-12 0,1-8-15 0,2 3-14 16,-3-1-12-16,3-2-13 0,-3 6-10 0,9-3-11 0,-9-3-14 0,10 2-13 0,-2 5-15 0,-2-6-20 15,5 5-18-15,-5 6-24 0,1-6-26 0,2 5-23 0,-1 5-27 0,1 0-32 16,-2 1-35-16,2 4-63 0,-1 0-68 0,-1 4-50 16,-3 1-31-16,1 0 1 0,-2-1 18 0,-3 2 29 0,3 0 37 0,-2-2 37 0,1 1 43 0,-7-1 44 0,6-4 48 0,-6 0 51 15,0 0 54-15,0 5 65 0,0-5 81 0</inkml:trace>
  <inkml:trace contextRef="#ctx0" brushRef="#br0" timeOffset="-207028.8">11444 12495 6 0,'5'5'147'0,"2"2"105"16,-7-4 76-16,6-3 55 0,-1 0 49 0,-5 0 40 0,8-3 40 0,-8-4 38 15,0 2 34 1,8-4 32-16,-8 3 30 0,5-2-11 0,-5 3-37 0,6 0-123 0,-6 1-172 0,0-2-90 0,7 0-45 0,-7 2-28 0,0 4-21 0,0 0-23 0,0 0-21 16,0 0-20-16,0 0-18 15,0 0-12-15,0 4-10 0,0 2-7 0,6 0-9 0,-6 3-7 0,0 0-8 0,0 1-2 0,0 4-1 0,0 2 4 0,-6-1-1 16,6 3 7-16,0 3 8 0,0-2 6 16,-7-5 5-16,7 6-2 0,0-2-8 0,-6 3-9 0,6 0-9 0,-5-3-6 0,5 1-10 0,0-4-3 0,-8 4-4 0,8-4-5 15,0 0-1 1,0 0-3-16,0 0-1 0,0-6-2 0,0 0-2 0,0 3 6 0,0-5 3 0,0-1 10 0,0-1 9 0,0-1 8 0,0-4 9 0,0 6 8 15,0-6 7-15,0 0 10 0,0 0 8 0,0 0 6 0,0 0 5 0,8-6 1 0,-8 6 4 16,0-4 3-16,0-1 1 0,0-1 3 0,0 3 4 0,0-1 0 0,0-8-2 31,0 3-4-31,0 0-5 0,0-2-5 0,-8-3-10 0,8 5-1 0,-8-6-3 0,8 0-1 16,-5 0-2-16,-1 0-2 0,6-4-1 0,-7 4-2 0,7-3-3 16,-5 2 0-16,-4-4 0 0,9 1 2 0,-5-1 1 0,5 1 0 0,0 0-2 0,0-2 2 15,0 3-3-15,0-3 0 0,0 2-4 0,0-5 0 0,0 3 1 0,5 3-2 16,-5-7-2-16,9 6-6 0,-9-2-3 0,5 3-2 0,-5 3-1 0,7 0-3 15,-7 0-1-15,6 6-3 0,-6-6-4 0,5 11-1 0,3-5-2 0,-8 3-6 16,8 0-2-16,-8 6-1 0,5 0-2 0,1 0-1 0,1 0 0 0,-1 6 1 16,1 0 0-16,6 3 3 0,-7-5 2 0,7 11 3 0,-5-1 1 0,5 2 6 0,-2-3 2 15,-4 7 5-15,7 1 3 0,-8-2 3 0,6-1 2 0,-4 3 0 0,0-2 2 16,-3-4 0-16,1 0 2 0,-6-2 2 0,7 2 1 0,-7-3 0 0,0 2-2 16,0-4-1-16,0-7-2 0,-7 7 0 0,1-5 1 0,6 4-3 0,-5-2-1 0,-3-2-7 15,0-1-7-15,-4-4-13 0,6 5-18 0,0-1-18 0,-9-4-24 0,4 6-25 16,3-6-28-16,-5 0-32 0,0 0-33 0,2 0-38 0,3 0-36 0,-5 0-63 15,0-6-74-15,8 6-62 0,-11 0-55 0,11-4-9 0,-1 4 15 0,-1-5 30 0,2 5 32 16,5-4 43-16,0-1 42 0,0 5 47 0,0-10 48 0,0 4 50 0,5-3 48 16,2 0 66-16,-1-1 74 0</inkml:trace>
  <inkml:trace contextRef="#ctx0" brushRef="#br0" timeOffset="-206871.33">11938 12227 0 0,'11'5'58'0,"4"-1"172"0,-1 8 101 0,-9-8 71 0,0 1 55 0,4-1 39 0,-4 1 31 0,-5-1 29 0,7 2 23 0,-7-6 32 0,0 5 33 0,6 4 29 0,-6-3 29 0,7 4-146 0,0-1-241 0,0 6-129 0,-7 0-71 0,5 0-35 0,3-2-16 0,-8 7-4 0,5-4-1 0,-5 2-4 0,0 1-5 0,0-3-24 0,0 2-32 0,0-3-39 16,-5 6-41-16,-3-6-47 0,3 3-48 0,-2-2-59 0,-7 2-65 15,1-3-121-15,-1 6-144 0,-4-8-60 0,-3 2-18 0,2 0 6 0,-6 0 17 0,-2-6 35 16,-4 1 40-16,4-1 50 0,-5 3 53 0,-8-9 61 0,8 3 64 0,-7-1 69 0,6-5 74 16</inkml:trace>
  <inkml:trace contextRef="#ctx0" brushRef="#br0" timeOffset="-206460.28">7418 13355 0 0,'-8'7'28'0,"2"-4"146"0,-7 3 87 0,13-2 59 0,-5-4 44 0,5 5 33 16,0-5 25-16,0 0 23 0,0-5 24 0,5 1 25 0,3-2 29 0,-3 3 26 15,9-9 28-15,-2 8-108 0,7-7-186 0,2 7-97 0,-2-5-57 0,7 0-24 16,0-3-7-16,1 3-4 0,5-1 6 0,7 1 0 0,-7 0 0 0,7-3-6 16,6 8-9-16,2-6-12 0,5 0-12 0,-1 6-8 0,1-5-9 0,1 4-9 0,5-5-6 15,2 4-5-15,-2 1-8 0,1 1-3 0,1 4-3 0,3-6-5 0,3 6-1 16,-8-5-3-16,8 5-2 0,5 0-2 0,-6 0 1 0,1 0-6 0,5 0-2 15,0 0-8-15,0 0-7 0,1 0-10 0,-1 0-8 0,2 0-12 0,-1 0-10 16,-1-4-14-16,2 0-15 0,-10-1-16 0,9-1-15 0,-6 2-18 16,-1-7-15-16,-7 2-19 0,1 3-15 0,-8-3-12 0,2 0-9 0,0-1-4 0,-16 0-1 0,2-1 0 15,2 2 1-15,-15 0 4 0,-1 5 4 0,-6-8 2 0,-6 9 2 0,3-3-5 16,-16-3-9-16,5 3-25 0,-10 1-30 0,5 1-21 0,-16 0-15 0,11-1 4 0,-8 5 14 16,-1-6 15-16,2 2 20 0,-7-2 20 0,-1 6 22 0,0-5 23 0,-1 5 26 15,3-4 32-15,-8 4 36 0</inkml:trace>
  <inkml:trace contextRef="#ctx0" brushRef="#br0" timeOffset="-206001.39">9489 13121 0 0,'6'4'17'0,"7"-4"146"0,-5 6 103 0,-3-6 80 16,9 0 62-16,-9-6 50 0,2 2 43 0,1-1 37 0,-3 1 38 0,2-5 33 16,0 3 35-16,-2-4 33 0,8 5 32 0,-5-5-99 0,3 5-175 0,5-4-116 15,-5 5-92-15,-4-2-52 0,7 0-33 16,-2 3-22-16,-6 3-11 0,7-6-17 0,-5 6-42 0,-1 0-50 0,-2 0 0 0,-5 6 0 0,6-6 0 0,-6 3 0 15,0-3 0-15,0 6 0 0,0 0 0 0,0-2 0 0,0 5 0 0,-6-4 0 16,6 5 0-16,-5-1 0 0,-2 3 0 0,-1-3 0 0,2 4 0 0,-1-2 0 16,1-2 0-16,1 1-64 0,-11 5-13 0,11-6-10 0,-2 1-8 0,-4 1-8 0,2-1-7 15,2-1-5-15,2 0-4 0,-1 1-4 0,-2-5-3 0,3 4-3 0,5-3-3 16,-8 0-4-16,8 3-2 0,-5-5-6 0,5 1-2 0,-7-1-6 16,7 2-4-16,0-1 1 0,0-5-2 0,-7 4 4 0,7-4 2 0,0 6 6 0,0-6 8 0,0 6 9 15,0-6 11-15,7 4 12 0,-7-4 12 0,0 0 17 0,0 5 16 0,0-5 14 16,0 0 19-16,0 0 16 0,0 0 20 0,0 0 18 0,0 0 21 0,0 0 17 15,0 0 18-15,0 0 14 0,0-5 13 0,0 5 7 0,7-4 5 0,-7-2 8 16,0 0 5-16,0 2 6 0,5-1 7 0,-5-1 3 0,0-3 2 0,0 5-2 0,8-5-6 16,-8-7-4-16,5 6-7 0,-5 0 0 0,8-3-2 0,-8 1 2 0,6-2 3 15,-1-1-2-15,-5 7-4 0,7-7-6 0,2 4-6 0,-9 2-10 0,5 3-9 16,-5-3-9-16,6 5-9 0,-6-1-10 0,7 5-9 0,-2-4-21 0,-5 4-42 16,9 4 0-16,-2-4 0 0,-7 5 0 0,5 4 0 0,1-5 0 0,1 7 0 15,-1 4 0-15,2-5 0 0,-1 3 0 0,-2 7 0 0,1-4 0 0,0 2 0 0,1-3 0 16,1 6 0-16,-3-8 0 0,3 7 0 0,-2-4 0 0,7 2 0 0,-6-3 0 15,5 1 0-15,0-7 0 0,4 6 0 0,-5-6-81 16,1 6-44-16,9-5-40 0,-9-1-51 0,3 0-103 0,-2 1-126 0,-2 0-105 16,2 0-90-16,-6-6-31 0,7 2 3 0,-8-6 21 0,-6 0 31 0,7-6 37 0,-7 2 43 0,0-6 48 0,-7-4 49 0,7-7 66 15,-6-3 69-15,6-4 97 0,-7-8 97 0</inkml:trace>
  <inkml:trace contextRef="#ctx0" brushRef="#br0" timeOffset="-87167.56">9800 7562 0 0,'0'-4'31'0,"0"-2"42"0,0 1 20 0,0 1 20 0,0 4 15 0,-5-5 22 0,5 1 22 0,0-2 22 15,-7 0 24-15,7 3 19 0,-6-3 20 0,6 2-16 0,-6-1-35 0,6-1-28 0,0 2-21 0,-7-1-11 0,7 5-1 0,0-4-7 0,-8-1-3 0,8-1-11 0,0 6-16 0,-5-4-14 0,5 4-13 0,0 0-12 16,0-6-6-16,0 6-8 0,0-3-6 0,0 3 0 0,0-6-4 0,0 6 0 0,0-6 1 16,0 6 0-16,0-4-1 0,0 4 4 0,0-5 2 0,0 5 4 0,0 0 2 15,0-5-2-15,0 5 1 0,0-4-1 0,0 4-1 0,0 0-2 0,0 0-3 0,0 0-2 16,0 0-7-16,0 0-3 0,0 0-8 0,0 0-5 0,0 0-9 0,0 0-6 15,0 0-5-15,0 0-3 0,0 0-1 0,0 0 3 0,0 0 3 0,0 0 2 16,0 0 5-16,0 4-1 0,0-4 1 0,0 5 3 0,5 0 1 0,-5-1 0 16,8 2 3-16,-8 0 4 0,0-3 2 0,7 3 1 0,-7-2 2 0,0 2-5 0,6 3-4 15,-6-4-2-15,6-1-3 0,-6 7 1 0,7-7-1 0,-7 5 1 0,0-3-1 16,5 4-3-16,-5-1 1 0,8 2-1 0,-8-7-4 0,8 5-1 0,-8 3 0 16,0-3-2-16,5 0-2 0,-5-3 0 0,6 3-2 0,1 0-2 0,-7 1-3 15,5 1-1-15,4-7 1 0,-9 5-1 0,5 1 2 0,2-5-1 0,-1 4 2 16,0-2-1-16,2 2 2 0,-1-4 6 0,-2-1 9 0,3 2 9 0,-2-1 9 0,-1-1 9 15,3-4 10-15,-3 5 9 0,9-5 10 0,-7 0 9 0,6-5 6 0,0 5 6 16,-2-4 5-16,5-1 3 0,-3-5 2 0,-3 5-3 0,4-11-9 0,-1 7-2 16,8 0-7-16,-8-6-6 0,6 0-7 0,2 0-5 0,-11-4-10 0,11 5-4 0,-2-6-4 15,2 0-1-15,-2 1-4 0,1-5 1 0,4 0 1 0,-3-1 0 0,6 1-1 0,-9-1-1 16,8-5-4-16,1 2-1 0,4-2-3 0,-4 0-2 0,-1 2-2 16,8-2-3-16,-2 2-2 0,-6-2-3 0,6 6-3 0,2-6-3 0,-10 5-3 0,2 1-2 15,0 0-1-15,0 4-3 0,1-4-3 0,-6 3 1 0,-3 7 0 0,1 0-1 16,-6 0 0-16,0-2 0 0,0 7 1 0,-6-2 0 0,5 7 3 0,-12 0 4 15,7-1 4-15,1-1 4 0,-8 6 4 0,0 0-1 0,0 0 1 0,0 0 2 16,0 0-3-16,0 0 1 0,0 0-4 0,0 0 0 0,0 0-1 0,0 0-3 0,0 0-1 16,0 0-6-16,0 0-5 0,0 0-2 0,0 0-3 0,0 0-1 0,-8 6 1 15,8-1 3-15,0-1 2 0,-7 0 3 0,7-4 1 0,-5 5 2 0,5 5-1 16,-7-5-2-16,0 1 0 0,7-2-7 0,-5 2-6 0,5-1-9 0,-8-1-10 16,8 1-12-16,-6-1-17 0,6 2-14 0,-7-2-18 0,7-4-15 15,-6 5-19-15,6 1-16 0,-7-3-20 0,7 4-22 0,-5-2-21 0,5-1-23 0,-9 1-19 0,9-1-50 16,-5 2-53-16,-2-3-70 0,7 3-76 0,0-1-20 0,-6-1 5 0,1 2 20 15,5 0 28-15,-9-6 33 0,2 4 34 0,2-4 39 0,-3 0 40 0,2-4 43 0,-7-2 46 16,8 0 60-16,-9-3 67 0</inkml:trace>
  <inkml:trace contextRef="#ctx0" brushRef="#br0" timeOffset="-85500.97">27808 7954 59 0,'-5'0'137'0,"5"-6"45"0,-6 6 31 0,6 0 27 0,0-6 20 0,-8 2 23 0,8-1 19 0,-5 0 23 0,5 5 21 0,-8-4 21 0,8-2 19 0,0 2-54 0,-5-1-97 0,5 5-62 0,0-4-43 0,0-1-19 0,-8-1-8 16,8 6-4-16,0-4 2 0,0 4-3 0,0-6-1 0,0 1-8 0,-6 5-4 0,6 0-5 0,0-4-4 0,0 4-5 0,0-6-1 0,0 6-2 16,0-3-2-16,0 3-4 0,0 0-4 0,0 0-3 0,0 0-6 0,0 0-7 15,0 0-4-15,0 0-8 0,0 0-8 0,0 0-7 0,0 0-8 0,0 0-9 16,0 0-3-16,0 0-7 0,0 0-4 0,0 0 2 0,0 0 0 0,0 0 2 15,6 3 2-15,-6 3 3 0,0-2 1 0,0 1 4 0,8 1 3 0,-8 4 4 16,5-5 3-16,-5 4 4 0,8 1 5 0,-8-1 0 0,0 0 2 0,5 3 2 0,-5-3 1 16,8 1 2-16,-8-1 2 0,6 0 4 0,-6 3-1 0,5 3 1 0,-5-6 2 15,0 0 0-15,7 6 3 0,-7-5 0 0,8-1 1 0,-8 6 2 16,6-6 0-16,-6 1 0 0,0 1-3 0,0-1-2 0,6-1-6 0,-6 0 1 0,0 0-1 0,7 3 1 16,-7-9 0-16,0 9 2 0,5-8 1 0,-5 1 1 0,0-1 2 0,0 1 3 15,8-1-1-15,-8 2 2 0,0-6 3 0,0 0 4 0,0 0 10 0,8 6 5 16,-8-6 11-16,0 0 6 0,5 0 8 0,1 0 5 0,1-6 4 0,-2 6 0 15,4-6 4-15,-4-3-4 0,2 5 3 0,5-5-4 0,-5-3-2 0,6 3-7 0,1 0-7 16,-9-6-7-16,15 0-10 0,-6 0-9 0,-1 0-10 0,0 2-7 0,6-2-8 16,-6-6-6-16,5 8-4 0,3-8-4 0,-8 6-3 0,6-3-4 0,2 3-3 15,-3-5-2-15,1 6-2 0,-4-1-1 0,4 0-3 0,0 0-1 0,1 2-2 16,-6 3 0-16,4-1 3 0,-4 1-3 0,7 1 1 0,-10 0 0 16,1 3 2-16,4 2-2 0,-5-1 3 0,2-4-2 0,0 3 1 0,0 6-1 0,-7-6-2 15,9 6 1-15,-10-4-2 0,9 4-6 0,-9-5-2 0,2 5-9 0,1 0-6 16,-2-4-9-16,0 4-6 0,1 0-10 0,-7 0-10 0,5 0-10 0,-5 4-10 0,8-4-11 15,-8 0-8-15,6 5-12 0,-6-5-12 0,0 4-8 0,7-4-11 0,-7 0-10 16,0 6-11-16,0 0-10 0,6-2-15 16,-6 1-16-16,0-5-18 0,0 5-37 0,5-1-47 0,-5 2-74 0,0 3-84 0,0-5-25 15,0 1 2-15,0 2 18 0,-5 2 25 0,5-9 29 0,0 5 33 0,0-5 38 0,-6 0 38 0,-1-5 42 0,1-1 43 0,-2 3 57 16,3-13 64-16</inkml:trace>
  <inkml:trace contextRef="#ctx0" brushRef="#br0" timeOffset="-79754.79">29203 10641 31 0,'0'0'81'0,"0"0"20"0,0 4 14 0,-7-4 10 0,7 0 8 0,-6 0 6 0,6-4 5 0,-5 4 4 0,-4-6 2 0,9 6-4 0,-7 0-7 0,7 0-42 15,-5 0-58-15,-1 0-31 0,6 0-13 0,-7 0-4 0,1 0 2 0,-2 0 10 0,8 6 12 0,-7-6 16 0,2 0 20 0,5 0 18 0,-7 0 19 0,7 0 14 0,0 0 12 0,-5 0 9 0,5 0 7 0,0 0 5 16,0 0 2-16,0 0 2 0,0 0 1 0,0 0-7 0,0 0-9 0,0 0-15 15,0 0-16-15,0 0-14 0,-7 0-12 0,7 0-9 0,0 0-8 0,0 0-3 16,0 0-4-16,0 0 2 0,0 0-1 0,0 0 1 0,0 0 1 0,0 0 3 0,0 0-1 16,0 0 1-16,0 0 0 0,0 0-1 0,0 0 1 0,0 0-2 0,0 0 1 15,0 0 2-15,0 0 4 0,0 0 4 16,7 0 4-16,-7 0 4 0,5 0 1 0,2 0 0 0,-7 0-2 0,5 0-1 0,2 0-3 0,1 0-1 0,-2 0-6 0,1 0-3 16,4 0-4-16,-4-6-8 0,7 6-6 0,-1 0-7 0,-8 0-10 0,11 0-4 15,-5 0-5-15,2-6-4 0,0 6-2 0,1 0-1 16,-1 0-1-16,7 0-1 0,-9-3 1 0,5 3-2 0,2 0 2 0,-4 0-1 0,4-6 1 0,-4 6-2 0,6 0 1 15,-1-6 0-15,-7 6-2 0,7 0 2 0,-6-4-2 0,8 4 1 0,-8 0-1 16,6 0 1-16,-6-5-1 0,0 5 1 0,6 0-1 0,-6 0 2 16,0 0-1-16,-5 0 0 0,5 0 0 0,0 0 0 0,-7 0 0 0,1 0 1 0,4 0-2 15,-4 0 1-15,2 0-1 0,-9 0-1 0,5 0 2 0,1 5-2 0,-6-5 1 16,0 0-1-16,0 0 0 0,0 0 1 0,0 0-2 0,7 0 0 0,-7 0 0 16,0 0 1-16,0 0 0 0,0 0 1 0,0 0-2 0,0 0-1 0,0 0-1 0,0 0-1 15,0 0-1-15,0 0-6 0,0 0 0 0,0 0-6 0,-7 0-1 0,7 0-5 16,0 0-5-16,0 0-5 0,0 4-8 0,0-4-8 0,0 0-7 0,-6 0-8 15,6 0-11-15,0 0-11 0,0 0-16 0,0 6-23 0,-5 0-30 0,5-6-32 16,0 3-34-16,-9 3-39 0,9 0-43 16,0-2-24-16,-7 1-16 0,7-1 4 0,0 1 13 0,-5-1 18 0,5 2 23 0,0-1 25 15,-6-1 30-15,6-4 37 0,0 0 37 0,-7 0 41 0,7-4 40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5:02:54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21673 11377 2 0,'0'-5'3'0,"0"5"-2"0,0-10 0 0,0 5-1 0,0 5 1 16,0-4-1-16,0-5 0 0,0 9 2 0,8-6 3 0,-8 0 5 0,0 3 7 0,0 3 8 0,0-6 11 0,0 3 14 16,0 3 18-16,0-6 15 0,0 6 14 0,0-6 14 0,0 2 15 0,0 4 9 15,0 0 6-15,0 0 4 0,0-5 1 0,0 5 3 0,0 0 2 0,0-4 3 16,0-1 4-16,0-1 3 0,0 6-1 0,0-4 2 0,0 4-2 0,-8-6-2 15,8 3-4-15,0-3-8 0,0 6-9 0,-5-6-10 0,5 2-11 0,0 4-6 0,-6-5-6 16,6 0-2-16,0 5 1 0,-8-4 0 0,8 4 0 0,0-6-1 0,-5 2 0 16,5 4 2-16,0-5 0 0,-7 1 2 0,7-2 1 0,0 6 2 0,-6-6 1 15,6 3-2-15,0 3-4 0,-8-6-7 0,8 1-12 0,-6 1-7 0,6 4-4 16,-7-6-4-16,7 3-3 0,-5 3-3 0,5-6-4 0,-9 6-6 0,4-4-1 0,5 4-4 16,-7 0-2-16,1-5-3 0,1 5 1 0,-3 0-1 0,0 0 1 0,3 0-1 15,-1 0 1-15,-1 0-2 0,-6 0-4 0,5 0-4 0,-4 0-2 0,5 5-2 16,-6-5-5-16,0 0-1 0,2 4 0 0,-4 2-3 0,3-6-2 0,0 3-1 15,-9 7-3-15,8-5-5 0,-6 1-4 0,0 3-2 16,-1 1-1-16,1-1 1 0,-1 6 0 0,6-6 0 0,-7 6 1 0,3 1-2 0,-1 2-2 0,1-3 0 0,-3 6-5 16,7-8 1-16,-4 7-2 0,-3 5 2 0,8-1-2 0,-6-5 1 0,6 5 0 15,-8 0 0-15,11 7 0 0,-11-7 0 0,8 0 1 0,-1 7 1 0,-4-7-2 16,4 1 2-16,2-1 1 0,-7 3 0 0,6-2 1 0,-3-1 2 0,5 1 0 0,-2 5 6 16,-7-6 1-16,8 0 6 0,-3 1 0 0,4 5 5 0,-9-2-1 0,6-4 5 15,1 7 2-15,0-7 2 0,0 6 2 0,2-2 2 0,-5 2-2 16,4 0 2-16,1-2 2 0,-5 8-1 0,5-8-3 0,3 6-1 0,-5-5-3 0,6 5-2 0,2 2 2 15,-2-3-1-15,0 1-1 0,2 1 2 0,-3-2 1 0,3 3 1 0,5-2-2 16,-8-1 2-16,8 1-5 0,0 2-2 0,0-3-2 0,0 7 0 0,0-6 3 0,0-1-2 16,0 3 2-16,8-2-5 0,-8-1-2 0,5 1-2 0,3 0-5 0,-3 0-1 15,2 1-2-15,5-1 1 0,-5 0 1 0,6 1 0 0,-5-1 1 0,3 5-2 16,5-5-2-16,-5 0-1 0,1 0 0 0,9-5-2 0,-10 5 0 0,5 0 0 0,2 1 2 16,-4-6-1-16,6 1 0 0,-1 4 1 0,-6-4-3 0,5-2 2 0,3 2 0 15,-2 0 0-15,2-2 2 0,-2 2-1 0,-1-6 0 0,3 0 1 0,-2 7-1 16,6-9 0-16,-6 5 0 0,10-5-2 0,-10 4 2 0,6-7-2 0,2 5 0 15,-3 1-1-15,3-7 0 0,-1 3-1 0,0-2 2 0,6 1-4 0,-5 0 0 0,6-2 0 16,-7-3 0-16,-2 0 1 0,10 0 1 0,-8 0-2 0,1-6 1 0,-3 0 0 16,4 3 0-16,-1-3-2 0,-4-5 0 0,-2 2 0 0,6-2-1 0,-3 1 0 15,5-5-1-15,-6 5 0 0,4-5 0 16,-1 0-2-16,0-5 2 0,1 5 0 0,5-5 0 0,1 1 1 0,-1-2 1 0,2-3-1 0,-2 5 0 0,-1-8 3 0,9 3-1 16,-9 0 4-16,9 0-1 0,-8-1 0 0,2-1 2 0,-2-4-2 0,7 6 0 15,-5-1-1-15,-3-4 2 0,1 3-2 0,2-3 0 0,-10-1 0 0,17 6 0 16,-16-7 1-16,10 1-1 0,-4 2 1 0,1-1 0 0,0-2 1 0,2 1-2 0,-2 2 2 15,-4-8 3-15,-5 1 2 0,9 7-1 0,-4-8 3 0,-1 2 1 0,-3-5-1 32,-3-1 4-32,6 1-1 0,-4 0-3 0,4-6 1 0,-6-4-1 0,5 0-1 15,1-5-2-15,-4 5-1 0,11-11 2 0,-8 6-2 0,1-4-1 0,4 0 0 16,-4-2-2-16,-1 1-1 0,6-1-1 0,-6 3 2 0,1-2 2 0,-7 3 2 16,4-2 0-16,-3 3 7 0,-3 3 4 0,-4-4 2 0,4 7 5 0,-9 0 3 0,3 0 2 15,2 1 5-15,-14-3 4 0,5 2 2 0,3 1 1 0,-8-3 2 0,0 2-3 16,0 1 0-16,-8-7-3 0,3 1-3 0,5 2-2 0,-14-3-5 0,9 0-3 15,-11-4-2-15,5 0-4 0,-1 5-4 0,-9-4-2 0,8-2-3 0,-6 2-1 16,0-2-5-16,-9 7-3 0,9-7 0 0,-7 0 0 0,5 2 0 0,-3 4 0 16,-2-4 0-16,0-1 0 0,7 0 0 0,-8 4 0 0,1-3 0 0,0 4 0 15,0-1 0-15,0 1 0 0,-1-1 0 0,1 7 0 0,-1-1 0 0,-4 4 0 16,-1 2 0-16,0 4 0 0,-7-1 0 0,0 5 0 0,-1 1 0 0,-7 4 0 0,2 0 0 16,0 6 0-16,1-1 0 0,-9 1 0 0,0 3 0 0,0 0 0 0,1 2 0 15,1 4-7-15,-9 0-39 0,9 4-8 0,-9 2-10 0,10 0-4 0,-10-3-10 16,8 7-5-16,2 1-10 0,-3-2-13 0,0 1-11 0,8 5-15 0,0 0-12 15,6-2-9-15,0 2-4 0,-1 0-7 0,1 0-5 0,7 0-10 0,0 0-10 16,-2-2-16-16,8 2-19 0,-1 0-22 0,3 3-50 0,4-2-60 0,1-7-61 0,-1 6-59 16,1-6-13-16,-2 7 9 0,8-7 16 0,-1-4 28 0,2 5 30 0,1-10 32 0,-10 5 37 15,7-5 38-15,1-5 45 0,1 1 47 0,-2-7 61 0,8 2 71 0</inkml:trace>
  <inkml:trace contextRef="#ctx0" brushRef="#br0" timeOffset="3014.95">21622 12507 96 0,'14'-12'164'0,"-8"3"41"0,1-1 34 0,-2 1 29 0,3 0 26 0,-2-3 24 0,-1-3 23 0,3 2 21 0,-1-2 23 16,-7 5 21-16,5 0 22 0,4-4-69 0,-4 5-120 0,-5 4-61 0,5-5-29 16,3-1-14-16,-8 7-5 0,5-7-4 0,-5 7-2 0,0 0-4 0,8-1 1 15,-8-1-5-15,0 2-1 0,0-2-3 16,0 6-4-16,0-5-5 0,0 1-4 0,0-1-7 0,-8-1-5 0,8 2-5 0,0 4-6 0,-5-5-7 0,-3 1-8 16,3 4-6-16,5-5-9 0,-14 5-8 0,9 0-8 0,-2 0-7 0,-6 0-3 0,7 5-7 15,-7-1-3-15,0 1-5 0,-1 5-4 0,2-1-2 0,-2 2-5 0,1 4 0 16,0-2 1-16,0 8 0 0,-6 3 0 0,4 0 1 0,3 1 2 0,0-1-2 15,-1 1-1-15,-1 3 1 0,9 2-1 0,-10-6 1 0,9 6-3 0,-7-6 2 0,8 5 1 16,-3-5-1-16,8 3 0 0,-8 0 0 0,8-2 0 16,-5-1 0-16,5-3 0 15,5 2 1-15,-5-3 2 0,8 1 1 0,0-3 1 0,-3-2 2 0,2 2 3 16,5-3 1-16,-4-6 2 0,4 7 4 0,2-7 6 0,4 1 6 0,-4-5 8 0,6-1 7 16,-1 1 7-16,2-5 6 0,-3 0 5 0,1-5 5 0,2 5 7 15,5-9 4-15,-7-1 4 0,7 1 10 0,-8-1 7 0,9-5 8 0,-6-3-2 0,3 3-1 16,-4-6-2-16,-1 8-5 0,2-8-3 0,-8 1-6 0,6 1-4 0,-6 0-4 15,0-5-8-15,-5 3-7 0,-3-3-14 0,1 5-46 0,-6-6 0 0,-6 1 0 16,6-1 0-16,-5-4 0 0,-11 4 0 0,5 1 0 0,-10-6-50 0,3 7-54 16,-3-3-26-16,-3-2-38 0,-10 3-43 0,2 1-50 0,-2 3-51 0,-5 3-85 15,2-1-99-15,-3 4-76 0,1 0-60 0,-7 0-9 0,2 6 17 0,-3-6 33 0,2 5 39 16,-1-1 43-16,0-2 45 0,7-2 55 0,2 0 59 0,-3 0 62 0,0 2 64 0,9-8 78 16,-8 1 86-16</inkml:trace>
  <inkml:trace contextRef="#ctx0" brushRef="#br0" timeOffset="3503.34">19714 10346 0 0,'0'0'18'0,"0"-5"133"0,0 1 72 0,0-2 52 0,-8 3 42 0,8-3 39 0,0 2 40 16,0-1 38-16,0-1 37 0,-5-4 34 0,5 5 35 0,0 1 31 0,-7-1 33 16,7 1-94-16,0-6-165 0,-7 5-76 0,7-1-30 0,0 3-15 0,0 3-6 0,0 0-12 15,0-7-14-15,0 7-18 0,0 0-17 0,0-5-17 0,0 5-19 16,0 0-17-16,0 0-18 0,0 0-20 0,0 0-18 0,0 0-20 0,0 0-16 0,0 0-16 16,0 0-12-16,0 5-10 0,0-5-2 0,7 7-2 0,0-4 1 15,-7 3 2-15,5 3 2 0,3 1 5 0,-1-1 3 0,-1 3 7 0,7 2 7 0,-8-4 7 16,3 3 5-16,-2 7 3 0,7-5 2 0,-6-1 1 0,7 6-3 0,-9-5-3 15,3 4-8-15,2-4-13 0,-1 0-15 0,3 4-18 0,-4-5-20 0,4 2-28 16,0-1-32-16,4 3-39 0,-11-3-44 0,8 0-59 0,1 4-62 0,-2-4-108 16,-1 6-132-16,-3-8-50 0,5 2-10 0,1 0 14 0,-2 0 28 0,1-6 35 0,-6 6 39 15,5-11 46-15,1 7 52 0,-5-7 55 0,-2 2 62 0,-1-1 66 0,2-1 72 0</inkml:trace>
  <inkml:trace contextRef="#ctx0" brushRef="#br0" timeOffset="3724.82">20169 10802 101 0,'0'4'234'0,"0"-4"93"0,-7 5 70 0,7-5 58 15,-6 4 53-15,0-4 50 0,1 0 49 0,-2-4 34 0,-1 4 29 0,8-5 23 16,-6 5 20-16,6-4-76 0,0 4-128 0,0 0-136 0,0 0-144 0,0 0-71 0,0 0-37 16,0 0-28-16,0 0-20 0,0-5-25 0,0 5-20 0,6 0-10 15,-6 0-18-15,8 0 0 0,-8 0 0 0,7 5 0 0,-7-5 0 0,5 0 0 0,1 4 0 16,0-4 0-16,1 5 0 0,1-1 0 0,-3 2 0 0,3-3 0 0,-2 3 0 16,-1-1 0-16,3 5 0 0,5 0 0 0,-7-5 0 15,1 4 0-15,6 1 0 0,0-1-90 0,-7 3-31 0,8 2-27 0,-7-6-30 0,5 7-43 0,0 0-41 0,-4 0-78 16,4 0-97-16,-4 0-93 0,-2 4-92 0,7-1-25 0,-8 3 9 0,2 0 25 15,-7-3 37-15,7 1 41 0,-7 2 46 0,7-3 50 0,-7-2 50 0,0-1 58 16,-7-2 61-16,7-2 78 0,0-2 83 0</inkml:trace>
  <inkml:trace contextRef="#ctx0" brushRef="#br0" timeOffset="3897.76">20398 11460 0 0,'-7'15'24'0,"7"0"151"0,0 0 104 0,0-6 76 16,-6 1 56-16,6-5 48 0,0-1 39 0,0-4 34 0,0 0 28 0,0 0 27 15,0 0 24-15,0 0 24 0,0-4 19 0,6-1-110 0,-6-1-189 0,7-3-122 16,-1 5-85-16,1-1-45 0,-1-5-22 0,1 4-16 0,-1-3-13 0,2-1-8 0,-3 5-6 15,-5 1-4-15,8-7-4 0,-3 7-3 0,0-2-7 0,4 3-12 16,-9 3-21-16,5-6-27 0,2 6-27 0,-7-5-36 0,8 5-40 0,-8 0-42 0,5 5-47 16,2-5-67-16,-7 6-72 0,7-3-97 0,-7 3-97 0,0-2-38 0,0 2-6 15,0 3 18-15,0 0 29 0,0-3 38 0,-7 3 44 0,7-3 50 0,-7 4 54 0,2-5 58 16,-10-1 59-16,10-4 71 0,-9 5 72 0</inkml:trace>
  <inkml:trace contextRef="#ctx0" brushRef="#br0" timeOffset="4197.55">20177 11607 0 0,'-8'9'64'0,"1"-4"175"0,1 1 98 0,0-6 69 0,1 0 52 0,-2-6 44 0,-1 6 37 0,2-9 36 16,6 4 32-16,0-11 30 0,0 7 27 0,0-1 28 15,0 1 30-15,6 4-149 0,2-5-245 0,-1 1-126 0,-2-1-60 0,1 5-32 0,0-5-12 0,1 5-13 16,1 1-10-16,-3-1-10 0,3-2-6 0,-2 7-47 0,-1-3-12 0,-5 3 0 16,8 0 0-16,-1 0 0 0,-1 3 0 0,0 4 0 0,1-2 0 0,6-1 0 15,-7 5 0-15,1 2 0 0,6-1 0 0,-6-7 0 0,5 13 0 0,-5-7 0 16,5 2 0-16,-4-7 0 0,4 5 0 0,2 3 0 0,-1-8 0 0,-1 5 0 15,-5-4 0-15,6-5 0 0,0 6 0 0,0-6 0 0,-6 0 0 0,7 0 0 0,-1-6 0 16,-3 1 0-16,-1 1 0 0,3-5 0 0,-4-3 0 0,4-1 0 16,0 2 0-16,-4-2 0 0,5-2 0 0,-7-6 0 0,-1 8 0 0,2-8 0 0,2 2 0 15,-4-1 0-15,1 1 0 0,1-5 0 0,-7 5 0 0,5-7 0 0,-5 7 0 0,8-5 0 16,-8 5 0-16,0-2 0 0,0 2 0 0,0-1 0 0,0 7 0 0,0-2 0 16,0 0-38-16,0 6-185 15,0-1-46-15,0 5-87 0,8-1-109 0,-8 6-96 0,0-4-90 0,0-2-24 0,0 6 3 0,5 0 23 0,-5-5 31 0,6 5 40 16,-6-4 43-16,8 4 53 0,-8-5 56 0,5 5 65 0,-5-4 66 0,8-6 89 0,-8 5 91 15</inkml:trace>
  <inkml:trace contextRef="#ctx0" brushRef="#br0" timeOffset="5399.95">23674 10650 87 0,'-5'-9'154'0,"-4"3"40"0,9 0 30 16,-7 3 28-16,2-9 29 0,5 3 25 0,-8 4 27 0,2-3 27 0,6 2 25 0,-5-3 26 15,5 3 24-15,-8 1-64 0,8 1-113 0,0-2-58 0,0 1-25 0,0 1-11 16,0-5-3-16,0 3-7 0,8 2-8 0,-8-1-8 0,0-1-9 0,0-4-11 16,5 5-14-16,-5 1-10 0,6-5-8 0,2 3-9 0,-8 2-10 0,5-1-5 15,2-4-13-15,2 9-4 0,1-12-9 0,-2 8-5 16,-3 4-5-16,9-5-4 0,-1 1-2 0,-6 4-3 0,7 0-1 0,-2 0-5 0,0 0 0 0,3 0-3 0,-4 4-2 16,2 1-3-16,8-1 0 0,-8 8 0 0,6-3-2 15,-6 0 0-15,8 1-1 0,-10 4 1 0,10 2-1 0,-9 2 0 0,7 3 2 0,-6-3-1 0,6 7 0 16,-4-4 2-16,-2 3-1 0,-7 0 0 0,7 1 1 0,0-1-2 0,-7-5 0 0,1 5-7 15,-2-3-8-15,4-2-5 0,-2-1-4 0,-7 3 1 0,5-6 0 0,-5-2-2 16,0 2 2-16,6-3-1 0,-6-3 2 0,0 0 2 0,0 1 2 0,-6-5 5 16,6-1 5-16,0 1 8 0,0 1 12 0,-5-6 8 0,5 4 4 15,-7-4 7-15,7 6 4 0,-9-6 8 0,4 0 6 0,5 0 5 0,-7 0 7 0,1 0 2 0,1-6 4 16,-11 6 1-16,11-4 0 0,-1-2 0 0,-2 1 0 0,-5-4-3 0,6 3-1 16,2-2-3-16,-2-3-6 0,0 1-4 0,2-4-8 0,-3-1-6 0,8-4-8 0,-5 4-5 15,5-9-7-15,-8 5-4 0,8-7-6 0,8 3-3 0,-8-7-1 0,5 6-2 16,-5-1-4-16,8 1 0 0,-3-1-3 0,2 7-4 0,-7-8-1 15,12 7-3-15,-5 4 0 0,1 0 0 0,-3 0-3 0,3 6 1 0,3-1-2 0,-3 1-2 16,0 3-6-16,3 3-10 0,-4 3-17 0,7-6-22 0,-2 6-18 0,-6 6-30 16,7-6-28-16,0 3-36 0,0 8-38 15,-7-7-70-15,9 6-80 0,-3-1-81 0,0 2-75 0,1 4-25 0,-5-2 1 0,5-3 20 0,-7 5 32 0,1-1 36 0,-1-2 41 0,1-4 46 16,-1 2 47-16,-1-6 53 0,-5 2 54 0,9 0 70 0,-2-6 73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5:03:23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24722 10367 41 0,'7'-12'110'0,"-7"9"34"0,0-8 24 0,0 7 21 0,0-5 17 0,0 3 21 0,0-3 20 16,0 3 21-16,0-4 21 0,0 5 20 0,0-4 21 0,0 5-50 0,0-2-83 0,0-3-47 15,0 3-28-15,0 3-11 0,0-4 0 0,0 2-2 0,0 1 1 0,0-1-6 16,-7-1-2-16,7 6-4 0,0-4-5 0,0 1-4 0,0 3-4 0,0-6-2 15,0 6 1-15,0-5 5 0,0 1 3 0,0 4 1 0,0 0 4 0,7-6 1 0,-7 6-1 16,0 0-1-16,0 0-3 0,0 0-6 0,0 0-8 0,0 0-7 16,0 0-8-16,0 0-13 0,0 0-9 0,0 0-14 0,0 0-12 0,0 0-11 15,0 0-10-15,0 0-8 0,0 0-3 0,0 0-5 0,0 6-2 0,0-2 1 0,6 1-1 16,-6 4 3-16,0 1 3 0,0-1 4 0,5 3 6 0,-5-3 3 0,0 6 6 16,9-2 2-16,-9 2 1 0,0 0 2 0,7 0-1 0,-7 0 0 0,0 4-1 0,0-4 0 15,5-1-2-15,-5 5 1 0,0-3-3 0,0 2 2 0,7-3 0 0,-7 0 0 16,0 4 2-16,0-4 0 0,6 0 0 0,-6 4-1 0,0-4 1 0,6-1-2 15,-6 2 0-15,0-2 1 0,0 2-1 0,8-1 0 0,-8-6 0 0,0 0 0 0,7 1 0 16,-7-1 1-16,0 3-1 0,0-9 1 0,0 3 1 0,5 3 2 0,-5-9 1 16,0 0 5-16,0 0 1 0,0 4 7 0,0-4 1 0,0 0 6 0,0 0 5 0,0 0 1 15,0 0 1-15,0 0 0 0,0 0-2 0,0 0 1 0,-5 0-1 0,5-4-3 16,-7 4-2-16,7-9-5 0,-8 3-4 0,8 3-3 0,-6-9-5 16,0 3-5-16,-1-1-6 0,2 5-1 0,5-8-3 0,-7 1-1 0,-2 3 1 0,4-1 0 15,-1-4-2-15,-1 4 1 0,2 1 0 0,-4-6 1 16,-3 4-1-16,6 1-1 0,1 1 0 0,-3 0-2 0,0-1-2 0,3 4-1 15,-9-3-2-15,9 4-3 0,-10 1 0 0,3-2-2 0,0 6 1 0,4 0-2 0,-11 0 0 0,7 0-2 0,-2 6 3 16,1-2-2-16,-8 1 0 0,9-1 2 0,0 7-2 0,-3-7 2 0,4 7 4 0,-2-1-3 16,0-1 4-16,5 0-2 0,2 1 0 0,-7 1 1 0,6-2-2 15,1 5 2-15,6-4-1 0,-8 6-1 0,3-7-2 0,0 6 1 0,5-6-4 0,0 6 1 16,-8 1 0-16,8-7 0 0,0 4-1 0,0-2-1 0,0-2 0 0,0 7 2 16,0-7-2-16,8 0 2 0,-8 1 2 0,0 1 1 0,5 4 4 0,0-6 4 15,3 1 2-15,-2-7 4 0,1 8 5 0,1-1 2 0,-3-4 6 0,9 3 3 0,-1-5 4 16,0 1 2-16,-2-1 5 0,10 2 2 0,-8-1 1 0,8-1 1 0,-3-4 1 15,1 0-1-15,-1 5 1 0,3-5-2 0,6-5 0 0,-8 5-1 0,9-4-2 0,-10 4 0 16,8-5-4-16,-6-1 1 0,5 2-2 0,-4-5-1 0,-2 0 1 0,7-3 0 16,-7 3 4-16,2 0 0 0,-3-6 1 0,1 6 1 0,2-7 3 0,-9 1 0 15,8 2 3-15,0-8 0 0,-9 6 0 0,2-3 0 0,3-3-1 0,-5 2 0 16,1 1-1-16,2 3-5 0,-7-6-2 0,7 2-1 0,-9 4-4 0,3-5-1 0,-3 7-3 16,9-2-3-16,-9-1-1 0,-5 2-1 0,7 0 1 0,1 3-2 0,-3 2 0 15,2-6 2-15,-7 6 1 0,7-1-1 0,-2 1 3 0,3-3 2 0,-8 3 3 16,8 0 4-16,-8-1 4 0,5 1 2 0,1-3 1 0,-6 9 3 0,5-8 0 0,-5 1 1 15,7 1 3-15,-7 5-1 0,9-7 5 0,-9 1-1 0,0 1-1 0,0 4 0 16,5-5-5-16,-5 1-2 0,0 0-4 0,7-3-1 0,-7 3-2 0,0-1-1 16,0 1-2-16,0-6-1 0,6 5-4 0,-6-1-1 15,0 2-3-15,0 0-1 0,0 0 1 0,0-2 1 0,0 1-2 0,0 0 1 0,0 1 0 0,0 0 2 0,0 3-2 16,0-4 2-16,0 1-1 0,0 4 0 0,0-1-1 0,-6-2-1 0,6 3-1 16,0-1-3-16,0 3 1 0,-7-4-4 0,7 7 1 0,0-5-5 0,-5 5-5 15,5 0-7-15,0-4-7 0,0 4-3 0,0 0-6 0,-9 4 2 0,9-4-1 0,-7 5-1 16,7 5-1-16,-5-4 1 0,5 7 0 0,-6-2 1 0,1 4-2 0,-3 0 2 15,8-2 6-15,-8 7 2 0,3 0 6 0,5 4 4 0,-7-3 1 16,7 1 2-16,-7-2-2 0,7 5 3 0,0-1-3 0,0 1 2 0,0-6-1 0,0 7 2 16,7-7 0-16,-7 5 2 0,0-3-1 0,0-3 1 0,7 1 2 0,-7 2-1 15,5-3 1-15,3 3 1 0,-8-2 2 0,8 0 0 0,-8 1 0 0,5-6-2 0,1 6-5 16,-6-5-5-16,5 0-8 0,2-2-6 0,2 2-8 0,-9 0-7 0,5-5-4 16,2-1-9-16,-1 2-5 0,-1-2-10 0,3-3-10 0,0 4-7 0,-3-5-12 0,1-1-9 15,2 0-7-15,-3 1-5 0,3-5-1 0,-1 6-3 0,-2-6-3 16,2 4-6-16,0-4-7 0,-2 0-8 15,3 0-11-15,-3 0-11 0,3-4-14 0,-8-2-20 0,6 1-25 0,-6 1-20 0,5 0-20 0,-5-7-29 0,0 1-30 0,-5 5-17 16,5-5-9-16,-6 1 9 0,-2-6 17 0,3 6 24 0,-3-1 26 0,3-5 30 0,-2 6 33 16,0-6 37-16,-5 6 36 0,4-7 43 0,-5 6 39 0,2-4 38 0,-5 5 25 0,11-2 30 15,-8 1 43-15,-1 1 47 0,2 3 43 0,1-3 40 0,-5 5 36 0,4-1 39 16,0-1 38-16,-3 2 33 0,10-2 30 0,-9 1 14 0,9 1 4 0,-3 4-19 16,-5-5-32-16,13 5-41 0,-6-4-46 0,6 4-41 15,0 0-39-15,-7 0-28 0,7 0-25 0,0 0-25 16,0 0-26-16,0 0-18 0,0 0-16 0,0 0-9 0,0 0-9 0,0 0-4 0,7-6-3 0,-7 6 6 0,0 0 7 0,6-4 7 0,-6 4 5 15,8 0 5-15,-3 0 4 0,3 0 0 0,-3 0-1 0,0 0 1 0,9 0-2 16,1 0-2-16,-3 0 1 0,0-5-5 0,9 5-8 0,-3 0-11 0,-4-6-21 16,4 6-28-16,3-3-28 0,-2 3-31 0,1 0-35 0,-1-6-39 0,-6 6-45 0,6 0-95 15,2 0-115-15,-3-6-61 0,-2 6-31 0,2 0-6 0,-4 0 7 0,-2 0 22 16,0-4 28-16,3 4 36 16,-10-5 41-16,9 1 45 0,-9-1 45 0,3-5 54 0,-1 1 58 0,-7 3 86 0,6-4 84 0</inkml:trace>
  <inkml:trace contextRef="#ctx0" brushRef="#br0" timeOffset="284.24">25635 10851 0 0,'0'4'5'0,"0"1"112"0,0-5 66 0,-8 4 44 0,8-4 33 0,0-4 31 15,-7 4 33-15,2-5 31 0,5 1 29 0,-9-2 25 0,9 6 21 0,-5-6 22 16,5 2 19-16,0 4-85 0,0 0-141 0,0-5-72 0,0 5-35 0,0 0-16 0,-5-6-8 16,5 6-13-16,0 0-21 0,0 0-13 0,0 0-18 0,0 0-11 0,5-3-11 15,-5 3-7-15,0 0-7 0,0 0-5 0,0-6-5 0,5 6-7 0,-5-4-4 16,9 4-5-16,-9-5-4 0,5 5 1 0,10-4-3 0,-9 4 3 0,7-5 1 0,-1-2 2 16,2 7-2-16,-1-3-15 0,6-3-21 0,-6 6-28 0,8-5-30 0,-2 5-65 15,6-4-82-15,-6-2-78 0,2 6-74 0,6-5-30 0,-9 1-6 0,3 4 5 0,-3-4 12 16,1-7 20-16,-6 7 20 0,0-7 35 0,0 1 40 0,1 1 45 0,-9-6 50 15,3 0 67-15,-1 0 76 0</inkml:trace>
  <inkml:trace contextRef="#ctx0" brushRef="#br0" timeOffset="694.88">25914 10449 0 0,'-7'4'13'0,"1"8"125"16,6-12 66-16,-5 3 39 0,-2-3 22 0,7 0 16 0,0 0 16 0,0-3 16 15,12-3 13-15,-6 0 24 0,-6 2 24 0,7-1 27 0,-1 1 27 0,-6-1-85 16,0 1-146-16,0 4-67 0,8-6-24 0,-8 0 0 0,0 3 12 0,0 3 10 15,0-6 12-15,0-4 6 0,0 5 4 0,-8 5-3 0,8-5-10 0,0 1-12 16,0-2-13-16,0 6-15 0,0-4-12 0,0 4-11 0,0-5-10 0,0 1-12 0,0 4-7 16,8-6-9-16,-8 0-11 0,0 6-7 0,5-3-8 0,-5 3-9 0,7 0-5 0,-7-6-7 15,6 6-4-15,0 0-2 0,9 0-1 0,-10 0-2 0,9 0-3 0,-1 0 4 16,0 6 0-16,0-3 5 0,0 3 1 0,0 4 3 0,5-1 4 0,-4 1 0 16,5 0 0-16,-4 6-5 0,-2-7-7 0,-2 6-13 0,2 4-7 0,1-4-13 15,-1 4-8-15,-6-5-10 0,-1 7-10 0,1-2-10 0,-1 0-7 0,-1 1-5 16,-5-6-4-16,8 6-3 0,-8 1 0 0,0-8 5 0,0 2 10 0,0 6 12 0,0-12 11 15,0 4 13-15,-8-2 14 0,8-2 10 0,0-3 15 0,-5 4 10 0,5-5 14 16,-6-1 11-16,-1-4 10 0,7 0 10 0,-6 4 8 0,-1-4 8 0,1 0 5 16,-1 0 8-16,7-4 2 0,-7 4 7 0,0-4 5 0,2 4 8 0,-3-5 3 15,3-1 5-15,5 2-2 0,-6-2 2 0,6 1-2 0,-8 1 1 0,8-7-1 16,-5 2-1-16,5-1-1 0,-7 1-2 0,7-1-4 0,0-5-6 0,-8 1-8 16,8-2-8-16,0 1-10 0,0 1-6 0,8 0-6 0,-8-6-8 15,7 1-5-15,-7 0-8 0,5 4-8 0,3-5-4 0,-2-5-5 0,-1 6-5 0,3 1-4 0,4-3-4 16,-5 1-1-16,6 1-9 0,-6 0-7 0,-1 4-14 0,7 0-18 0,-8 0-19 15,3 5-18-15,0 1-24 0,5 0-24 0,-8 3-24 0,0 2-23 0,4 4-28 0,-4 0-29 16,2 0-53-16,-1 0-60 0,2 4-58 0,-2 2-56 0,1-2-9 0,-2 1 13 0,3 4 24 16,-8-2 32-16,6-4 36 0,1 8 37 0,-7-7 36 0,6 2 39 0,-6-3 41 15,0 3 44-15,0-6 57 0,5 4 67 0</inkml:trace>
  <inkml:trace contextRef="#ctx0" brushRef="#br0" timeOffset="1374.93">26539 10395 0 0,'0'5'21'0,"0"-1"133"0,-5 2 68 0,5-6 45 0,-9 0 34 0,9 0 26 0,-5-6 21 0,5 2 22 0,-7-10 18 0,7-1 17 0,-6 11 16 0,6-2 18 16,0 0 17-16,0 3-103 0,0 3-171 0,0-6-78 0,0 6-29 0,0-5-14 16,0 5-6-16,-5 0 0 0,5-4-5 0,0 4-1 0,0-6-5 0,0 6-7 15,0 0-7-15,0 0-9 0,0 0-10 0,0 0-8 0,0 0-10 0,0 0-6 0,0 0-5 16,0 0-4-16,-9 6-3 0,9-2 0 0,0 1-2 0,0 1 0 0,0 3 4 16,0-3 2-16,0-2 2 0,0 5 5 0,0-3 2 0,0-2-1 0,0 6 2 15,0-6 1-15,0 2-2 0,0 3 1 0,0-3-1 0,9 0-2 0,-9-2 1 16,5 1-1-16,-5-1 0 0,6 1 2 0,1-1 2 0,-2-4 3 0,4 6 4 0,-4-6 1 15,8 6 5-15,-8-6 1 0,11 0 1 0,-4 0 1 0,-6-6 3 0,8 6 0 16,-2-6 3-16,2 6 3 0,-1-4 1 0,0-1 3 0,0 1 3 0,0-5 6 16,0 3 4-16,-2 0 5 0,5-3 6 0,-11-1 5 0,3 5 2 0,2-4 6 15,-1-1 2-15,-2 5 3 0,-7-5 2 0,5 1-2 0,-5-2-1 0,0 1-2 16,0 1-4-16,0 0-7 0,0 0-5 0,-5-3-8 16,5 3-8-16,-7-1-7 0,7 6-7 0,-14-7-6 0,9 8-4 0,-3-4-6 0,3 2-4 0,-11 1-4 0,11-1-3 0,-8 5 0 15,7 0-3-15,-7 0-2 0,0 0-4 0,7 5 2 0,-9-1-2 0,2 1 0 16,7 5 1-16,-6-4 2 0,4 9-3 0,-4-6 2 0,5 0 2 0,-6 7 0 15,5-7 0-15,3 6 0 0,-1 0 1 0,-1-6 0 0,2 6 2 0,-4-5 2 16,9 4 0-16,-5-4 0 0,5 5-2 0,0-5-1 0,0-1-2 0,0 0 0 16,0 3-1-16,0-3 3 0,0 0 0 0,0 1 3 0,5-1 1 15,4 2 1-15,-4-1 2 0,2-1-4 0,-1 0 4 0,-1-3-6 0,11 3 0 0,-4-3-4 16,0 3-5-16,-4-3-3 0,10-3-2 0,-5 3-3 0,2 0-2 0,4-6-1 0,-6 4-2 0,6-4 1 16,-6 0-2-16,8 0 3 0,-11 0 1 0,6-4 5 0,3 4 2 15,-6-6 10-15,6 0 6 0,-6 3 7 0,-1-3 3 0,2-3 4 0,-1 3 5 0,0 1 7 16,0-5 6-16,1 1 9 0,-2 5 4 0,-6-7 4 0,8 1 6 0,-2 1 3 0,-4 0 4 15,-3-1 3-15,1-1 4 0,2 2 2 0,-3-1 4 0,2 1 0 0,-7 0 1 16,9-6-2-16,-9 3-4 0,0 3-4 0,0 0-4 0,0-1-5 0,0 1-6 16,0-3-4-16,-9 3-4 0,9 0-2 0,-7 0-5 0,7-1-2 0,-5-1-3 0,5 8-5 15,-8-4-1-15,2-2-4 0,6 4-2 0,-5 5-2 0,5-4-1 0,0-2-3 16,0 6-2-16,-8 0-5 0,8 0-6 0,0 0-2 0,0 0-5 0,-5 0-2 16,5 6-3-16,-7-6 0 0,7 4-1 0,0 1-3 0,-7-1 2 0,0 8 1 15,7-3 2-15,-6-4 2 0,6 5 4 0,-7-1 5 0,7 0 7 0,-5 6 4 16,5-5 3-16,-8-1 2 0,8 6 4 15,0-6 3-15,0 3-2 0,0-3 4 0,0 1 0 0,0-1 0 0,0 6-3 0,0-6 2 0,0 2 0 0,0-1-4 0,0-1 0 16,0 0 0 0,8 1-1-16,-8 1-1 0,0 2-1 0,5-3-2 0,-5 1-6 0,7-2-10 0,-7 0-12 0,6 3-17 0,1-8-17 0,0 5-18 0,0 0-19 0,-2 3-13 15,3-3-13-15,-3-3-19 0,1 3-19 0,7-5-37 0,-6 1-44 0,7-1-46 16,-8 2-43-16,6-1-36 0,2-5-32 0,-1 0 1 0,-6 0 16 0,7 0 23 0,-4-5 27 16,4-1 26-16,1 2 26 0,-3-1 33 0,0-4 32 0,-4-1 43 15,5 1 48-15,-2-7 47 0,4 6 65 0</inkml:trace>
  <inkml:trace contextRef="#ctx0" brushRef="#br0" timeOffset="1721.83">27308 10258 0 0,'0'0'24'0,"-7"-3"138"0,7 3 76 0,-7 0 50 0,7 0 39 0,-5-7 33 0,-3 7 29 0,8 0 26 0,0 0 23 15,0 0 16 1,-5-5 11-16,5 5 12 0,0 0 14 0,0 0-111 0,0 0-177 0,0 0-88 16,0 0-34-16,5 5-17 0,-5-5-4 0,8 7-6 0,-3-4-6 0,2 3-4 0,0 3-2 0,-2 1 1 0,3-5 5 0,-1 4 2 0,-1 7 3 31,1-7-7-31,-1 0-6 0,7 6-7 0,-5 0-7 0,-8 0-6 0,5-1-5 0,1 0-5 15,1 1-3-15,-2 1-4 0,-5 2-6 0,9-3-5 0,-9 6-2 0,5-8-6 16,-5 8 1-16,7-6-6 0,-7-2 2 0,0 2-4 0,6-1-2 0,-6-2-2 16,0 1-3-16,5-4 0 0,-5 3-2 0,0-9 2 0,9 9 4 0,-9-8 0 15,0 1 7-15,0-1 3 0,0 1 5 0,0-5 5 0,7 0 7 0,-7 0 10 0,0 0 14 16,0 0 8-16,0 0 8 0,0 0 6 0,5-5 7 0,-5 1 6 0,8-5 9 16,-8 3 5-16,6-3 4 0,-6-3 4 0,5 3 2 0,3-4-2 0,-8 1-6 0,7-2-8 15,-2-1-11-15,-5 2-9 0,7-8-5 0,0 6-7 0,-2-4-2 0,-5 4-9 16,8-4-7-16,-3 1-5 0,3-3-6 0,-8 1-5 0,6 1-5 0,-6 3-3 15,7-2-4-15,-1 3-3 0,-6 0-4 0,0 0-5 0,8 6-6 0,-8-1-4 0,0 1-9 16,0 3-8-16,0 3-13 0,0 3-15 0,0 0-18 0,0-7-16 0,0 7-17 16,0 0-19-16,-8 0-17 0,8 7-24 0,0-4-27 0,-6 3-41 0,-1 3-50 15,1 1-65-15,6-1-63 0,-8 3-27 0,3 2-9 0,-3-4 12 0,3 3 27 0,-2-2 28 16,0-2 31-16,2 1 35 0,5-1 36 0,-7 1 42 0,7-5 42 0,-8 0 53 16,8-5 56-16</inkml:trace>
  <inkml:trace contextRef="#ctx0" brushRef="#br0" timeOffset="2117.41">27895 10215 0 0,'0'0'30'0,"5"-5"82"0,2 5 40 0,-1-4 24 0,0 4 18 0,1-6 19 0,-7 0 23 0,8-3 23 0,-8 3 25 0,5 3 27 16,-5-3 26-16,7 2 8 0,0-1-4 0,-7-4-51 0,5 9-76 0,-5-11-32 15,0 6-9-15,8 0 2 0,-8 1 9 0,0-2-1 0,0 2-8 0,0-1-7 16,0 1-8-16,0-1-11 0,0-1-11 0,0 2-16 0,-8-2-15 0,8 6-14 16,0-5-15-16,0 1-13 0,-5 4-10 0,5-5-11 0,-7 5-6 0,7-6-8 0,-7 6-9 15,7 0-8-15,-5 0-9 0,-3 0-9 0,1 0-7 0,1 0-5 0,0 6-3 16,-1-1-3-16,2-1-2 0,-9 1 0 0,7 1 1 0,1-2 0 16,1 7 3-16,-11-2-2 0,11-5 4 0,-2 11 0 0,1-6 3 0,0 7 1 0,-9-1 2 0,10-6 1 15,5 12 2-15,-6-6 1 0,-2-2 3 0,3 1 0 16,5 7 0-16,0-7 0 0,-8 7 1 0,8-7 2 0,0 5 1 0,8-1 0 0,-8-2 1 0,0 3 2 15,5 1 1-15,3-5 0 0,-2 4 1 0,-1 2 1 0,2-7 0 0,1 5 0 0,-2 0 1 16,7-4 2-16,-8 4-1 0,11 1-4 0,-5 1-6 0,-4-3-14 16,7 1-15-16,-2 2-17 0,0-2-16 0,3 2-21 0,-3-3-21 0,0-3-23 0,8 4-29 15,-6-4-36-15,-1 0-44 0,0 0-46 0,-2 0-48 0,5-2-41 0,-4-4-40 0,-1 2-1 16,5-7 14-16,-11 8 23 0,8-8 27 0,-7-4 31 0,7 0 32 0,-6 0 36 16,0 0 38-16,6-4 44 0,-6-2 44 0,-7-4 48 0,5-1 64 0</inkml:trace>
  <inkml:trace contextRef="#ctx0" brushRef="#br0" timeOffset="2544.25">28077 10380 0 0,'-9'-4'1'0,"9"-1"102"0,0 1 62 0,-5-2 40 16,5 0 26-16,0-3 26 0,-6 4 24 0,6 1 23 0,0-2 24 0,-7 3 24 16,7-3 19-16,0 2 22 0,0-1 18 0,0 5-71 0,0-6-126 0,0 6-60 0,0-3-22 15,0-4-9-15,0 2-1 0,0 1-2 0,0-1-5 0,7 5-8 0,-7-4-8 16,0-2-9-16,6 2-5 0,-6 4-7 0,0-5-7 15,5-1-6-15,4 6-7 0,-2-3-9 0,-2 3-7 0,3 0-7 0,-3-7-5 0,1 7-5 0,7 7 0 0,-6-7-4 16,0 0-1-16,6 3-1 0,-6 3-1 0,6 3-2 0,-2-3-2 0,-3 3-1 16,5 0-4-16,0 7-1 0,-8-1-1 0,9-2-1 0,-1 1 0 0,-6 7-2 15,7-7-2-15,-9 6-7 0,8 1-5 0,-5 1-14 0,3-1-10 0,-4-2-12 16,2 5-16-16,-4 0-12 0,1-3-10 0,1 3-12 0,-7 0-8 0,5-5-7 0,3 2-4 16,-8-2 0-16,0 2-1 0,8-3 6 0,-8-3 8 0,0 0 9 0,0-5 14 15,0 3 16-15,0-8 17 0,0 5 23 0,0-5 21 0,0-5 19 0,0 0 20 16,0 0 15-16,0 0 12 0,-8 0 9 0,8-5 9 0,-8 5 8 0,8-4 5 0,-5-2 7 15,-2-3 5-15,7 0 3 0,-6-1-1 0,1-1-6 0,5 1-5 0,-9 1-9 16,2-6-4-16,7 0-7 0,-5 0-7 0,-1 2-8 0,-2-2-7 0,8 0-9 16,-5 0-6-16,5 2-7 0,-8-8-6 0,8 6-8 0,0 0-3 0,-5 2-7 15,5-2-5-15,0-5-6 0,0 6-7 0,0 0-1 0,5-2-5 0,-5 2 0 16,0 4-2-16,8-5-2 0,-8 0-3 16,5 6-1-16,3-6-5 0,-2 5-3 0,-1 1-4 0,2-2-3 0,2 1-4 0,-4 1-6 0,1 5-7 0,1-1-11 0,-2-4-11 15,11 9-19-15,-11-7-18 0,1 7-16 16,1 0-15-16,7 7-32 0,-9-4-39 0,2 3-64 0,-1-1-73 0,0 5-46 0,1-1-28 15,1 0-3-15,-3 0 15 0,1 3 19 0,2-3 28 0,-8-5 30 0,5 6 34 0,2-5 34 0,-7-5 34 0,0 0 45 0,0 0 52 16,8 0 64-16,-8 0 73 0</inkml:trace>
  <inkml:trace contextRef="#ctx0" brushRef="#br0" timeOffset="3207.31">28674 10425 23 0,'0'-6'94'0,"0"3"39"0,0-3 33 0,0 0 30 0,8 6 29 0,-8-4 27 0,0-1 26 0,0 0 25 16,8 1 24-16,-8-2 25 0,0 2 23 0,0 4-33 15,5-5-69-15,-5 1-41 0,0 4-27 0,8-6-21 0,-8 0-11 0,0 6-15 0,0-3-14 0,5 3-13 0,-5-6-11 0,0 6-14 16,0 0-13-16,0 0-16 16,0-5-14-16,0 5-15 0,0 0-13 0,0 0-9 0,0 0-7 0,0 0-6 0,5 5-3 0,-5-5-3 0,0 9-2 0,0-3-4 15,0 0 1-15,0 3 1 0,0 1 0 0,0 4 3 0,0-4 2 0,0 5 4 16,0 0 1-16,0 4 1 0,0 1-1 0,0-6-1 16,0 6-2-16,0 5-3 0,0-7-1 0,0 6-2 0,0-4-1 0,0 6-2 0,0-2-1 15,0-5-1-15,0 5 1 0,9-5-1 0,-9 1 0 0,0 1-2 0,0-8 0 0,5 2-1 0,-5 1 0 0,7-7 0 31,-7 0-1-31,6 0 1 0,-6-3-2 0,7-1 0 0,-7 5 4 0,6-4-1 16,-6-6 4-16,0 4 6 0,0-4 10 0,0 0 11 0,8 0 13 0,-8 0 11 16,0 0 5-16,0 0 3 0,0 0 3 0,0 0 2 0,0-4 2 0,-8-2 0 0,8 0 0 15,0 2-1-15,0-7-5 0,-6 8-6 0,6-7-9 0,-7 1-10 0,1-3-14 16,-1-2-9-16,2 4-8 0,5-3-3 0,-9-8-3 0,-1 6-1 0,2 1-1 0,3-5-1 16,-3-2 1-16,0 3-1 0,3-1 1 0,-1-2 0 0,-2 2-2 0,3-1 0 15,5 1-1-15,-8 0 0 0,3-2 0 0,5 3-2 0,-7-3-1 0,7 6-3 16,0-3 0-16,0 2-4 0,0-3 0 0,0 5-2 0,0-1 1 0,7-1-3 15,-7 2-1-15,0 4-2 0,5 1 1 0,-5 0-2 0,8 0 2 0,-8-3-3 16,5 8 0-16,-5-1 1 0,8-5 0 0,-2 6 0 0,-1-1 0 0,3 5 0 16,0-6 0-16,-3 6 3 0,3-3 0 0,-3 3 3 0,9 0 1 0,-9 3 3 15,8-3-1-15,-6 6 4 0,7-1-1 0,-9-1 2 0,8 6 3 0,-7-5 2 0,9 4 2 16,-10-2 2-16,4 2 1 0,-4 0 0 0,0 0 1 0,3 6 0 0,-3-6 1 16,-5 3 2-16,0-3 3 0,0 1 2 0,0 4 3 0,0-4-1 0,-5 5-1 0,-3-5-6 15,8-1-3-15,-5 6-5 0,-9-6-8 0,9 2-5 0,-10 3-8 0,9-5-8 16,-7 2-7-16,0-1-12 0,7-5-13 0,-7 5-16 0,1-7-15 0,3 7-14 15,-1-5-16-15,2 1-16 0,-5-2-13 0,5 1-23 0,3 1-24 0,-1-3-21 16,-2 3-22-16,3 0-12 0,-3-2-13 0,8-4-18 0,-5 4-25 0,5-4-14 0,0 0-5 16,0 0 10-16,0 0 19 0,0 0 27 0,0 0 26 0,0 0 33 0,5-4 36 0,3 4 31 15,-3 0 31-15,-5-4 27 0,8-2 30 0</inkml:trace>
  <inkml:trace contextRef="#ctx0" brushRef="#br0" timeOffset="3459.72">28832 10283 0 0,'5'0'12'0,"-5"-4"124"0,8-2 70 0,-2 2 47 0,-6-1 35 0,0 5 30 0,7-6 26 0,-1-4 25 0,1 5 24 0,-1-4 27 16,1 3 21-16,-1-1 26 0,1 1 20 0,7 1-88 0,-9 1-152 0,3-2-73 16,3 0-31-16,-3 2-15 0,4-1-3 0,2 5-4 0,-1-6-1 0,0 6-6 15,0-3-4-15,-2 3-5 0,-3 0-9 0,5 0-6 0,-6 0-8 0,5 3-9 0,-5 3-10 16,1-6-9-16,3 5-8 0,-11 5-6 0,8-4-5 0,-3 3-3 0,3 0-2 16,-1 6-4-16,-7 1-4 0,0-2-2 0,5 0-3 0,-5 0 2 0,0 7-1 15,0-2-2-15,-5 5 2 0,5-5-5 0,-7 5 2 0,-1 3-6 0,3-5-7 0,-3 4-10 16,2-3-15-16,1 7-8 0,-10-6-8 0,9 0-10 0,-7 6-9 0,8-5-10 15,-11-1-14-15,11-5-12 0,-8 6-14 0,7-5-12 0,-7-1-19 0,6-4-13 16,-5 0-12-16,4 0-9 0,1 0-9 0,2-6-19 0,-3 1-26 0,2-1-38 0,1-4-49 16,-3-1-56-16,8 2-54 0,-5 0-13 0,5-6 6 0,0 0 22 0,0 0 25 15,-7 0 28-15,7 0 31 0,-7 0 32 0,7-6 35 0,0 6 41 0,0-6 42 0,0-3 54 16,0 3 62-16</inkml:trace>
  <inkml:trace contextRef="#ctx0" brushRef="#br0" timeOffset="4346.51">29724 10483 0 0,'0'6'8'0,"0"3"117"0,0-5 63 16,0-4 32-16,0 0 13 0,0 5 13 0,0-5 9 0,0 0 13 15,6 0 15-15,-6 0 15 0,6 0 21 0,1 6 17 0,-7-2 21 0,8-4-83 0,-3 6-141 0,-5-1-62 16,7-1-24-16,-7 2 7 0,7-6 20 0,-7 3 17 0,0 3 12 0,5-2 8 15,-5 1 1-15,0 1-2 0,0-6-10 0,7 4-5 0,-7 1-10 0,0 1-3 16,0-3-5-16,0 3-6 0,8 0-4 0,-8-2-5 0,0 0-6 0,0-4 2 16,0 5 1-16,0-5 7 0,0 0 6 0,0 0 8 0,0 0 5 0,0 0 2 15,0 0-2-15,0 0-1 0,0 0-5 0,-8-5-2 0,8 5-5 16,-7-4-2-16,7 0-5 0,-5-2-6 0,-2-3-13 0,0 3-11 0,2-3-12 0,-10-2-11 0,9 1-9 16,-5-3-4-16,-5-2-1 0,4 4-1 0,1-2 0 0,-5-2 1 0,5-6 1 0,-10 8 1 15,9-8 1-15,-2 6 0 0,1-3 0 0,8-1 2 0,-9 4 0 0,1-6 1 16,6 3 5-16,1-3 2 0,-2 2 3 0,3 1 0 0,0 2 0 15,5-2-1-15,0-3-2 0,-8 6-2 0,8-4 0 0,0 5-2 0,0-7 2 0,0 7 0 16,8 0 0-16,-8-2-1 0,0 7-5 0,5-6 0 0,-5 6-3 0,5 0-1 0,-5 2-1 16,8-2 1-16,-8 4-1 0,6-1-1 0,1 6 1 0,1-4-2 0,-8 4-2 0,5 0-3 15,1 0 0-15,2 4-1 0,-3-4-1 0,2 6-5 0,-7-1-2 0,6-1-1 16,2 1 5-16,-2 5 1 0,1 1 4 0,-2-3 4 0,3 7 2 0,-2-4 4 16,1 4 6-16,-1-2 4 0,-1 7 6 0,11-4 2 0,-11 3 4 15,1-5 7-15,1 6 4 0,-2-2 1 0,4 2-2 0,-2 1-1 0,-7-2-3 0,5 0 1 16,-5 2-4-16,6-3-3 0,0-3-1 0,-6 4-5 0,0 1-4 0,0-1-3 0,7-3-3 15,-7 2-2-15,0 3 0 0,0-2-2 0,0-5-1 0,8 7-2 0,-8-8 2 16,5 8-2-16,-5-6 1 0,7 0-1 0,-7 3 0 0,7-2 0 0,-2-1 1 0,2-2-1 16,1-4 0-1,4 6-1-15,-5 0-2 0,-2-5-3 0,11-1-4 0,-5 2-8 0,-4-2-8 0,7 1-8 0,-2-4-8 0,-1 3-7 0,-3-9-8 0,5 4-8 16,1 1-2-16,-1-5-5 16,-6 0-3-16,5 0-2 0,-5 0 2 0,6-5 5 0,-8 5 6 0,3-4 9 0,-2 0 7 0,1-7 8 15,-1 7 9-15,-6-7 9 0,7 1 8 0,-7 1 6 16,0-6 7-16,0 0 3 0,0 0 7 0,0 2 0 0,0-8 3 0,0 6 1 15,-7-3 5-15,7-1 3 0,0-2 2 0,-6 3 7 0,6-3 6 0,-7 2 6 0,7 0 4 0,-6-7 6 0,6 8 6 0,0-1 5 0,-8-2 3 0,8 6 3 16,-5-4 3-16,5 4 0 0,-8-3-1 0,8 3-2 0,0-1-4 0,-5 2-7 16,5 4-5-16,0-5-7 0,0 5-8 0,-7 1-4 15,7 4-8-15,0-5-2 0,0 7-7 0,-7-3-3 0,7-3-3 0,0 3-5 0,0 6-2 0,-5-6-3 16,5 6-3-16,0-4-1 0,0 4 0 0,0 0-2 16,-7-5 1-16,7 5 0 0,0 0-2 0,-8-6 0 0,8 6-2 0,0-3 2 0,-5 3-2 0,5-6 2 0,0 2 0 15,0 4 1-15,-7-5 2 0,7 5 2 0,0-4 2 0,0-1-1 0,-7 5-1 31,7-7 0-31,0 3 0 0,0-1-3 0,0 5-1 0,0-5-4 0,0-5-3 0,0 6-2 16,0 4-6-16,7-5-2 0,-7 1-4 0,7-1-1 0,-7-1-3 0,5 6-1 16,3-4-3-16,-1 4 2 0,-2 0 3 0,2 0 2 0,0 0 1 0,6 0 7 15,-8 4 3-15,9 2 9 0,-7-1 3 0,6-1 6 0,0 5 2 0,-7 1 6 16,8 0 4-16,-7 1 1 0,6 3 2 0,-8-1 4 0,1 2 0 0,2 6 1 16,-3-2 3-16,-5 2-4 0,7-3 0 0,-7 1-4 0,0 2-1 0,0 3-1 0,0-6-1 15,0 7-1-15,0-5 0 0,-7-1-1 0,7 2-1 0,-5 4-2 0,5-11-3 16,-8 5-1-16,8 0-1 0,0 2-2 0,-6-8 2 0,6 7-2 0,0-5 2 15,-5 4-3-15,5-4-2 0,0 0-9 0,0 0-10 0,0-2-13 0,0 2-13 0,0 0-16 16,0 0-14-16,0-6-15 0,0 1-19 0,0 1-15 0,0-1-23 0,0-1-25 16,5 0-22-16,-5 1-37 0,0-5-40 0,0 4-49 0,6-2-55 0,-6-2-48 15,8-1-42-15,-8-4-5 0,5 5 14 0,-5-5 21 0,7 0 30 0,-1 0 32 0,2 0 34 16,-2-5 39-16,-6 5 40 0,7-4 46 0,-7-8 50 0,5 9 57 0,4-8 72 0</inkml:trace>
  <inkml:trace contextRef="#ctx0" brushRef="#br0" timeOffset="5325.79">26241 11533 78 0,'0'-4'148'0,"0"-1"41"0,0-1 33 0,0 2 30 0,0-1 26 0,-8 1 27 0,8 4 25 0,0-5 26 0,0-2 24 0,0 4 24 15,0-3 22-15,0-3-63 0,-5 3-111 0,5 2-61 0,0-1-35 0,0 1-18 0,0-1-14 16,-8-1-11-16,8 6-13 0,-8-4-12 0,8-2-14 0,-5 6-14 0,-1-3-14 15,-1-3-8-15,1 6-10 0,-1 0-6 0,-6 0-1 0,6 0-1 0,-5 0 1 0,-1 0-1 16,-1 6 1-16,2-3 2 16,-2 3 1-16,1-6 2 0,-8 10 1 0,10-5 1 0,-2 4 2 0,0 1-2 0,-6-1 1 0,4 0-5 0,4 7-5 0,-2-1-4 15,-2 0-6-15,9 0-4 0,-7-2-4 0,0 2-4 0,7 6-2 0,-7-8-1 16,8 7-1-16,-2-4-2 0,-2 2 1 0,4 1-3 0,-2-5 1 0,1 7-1 16,1-2 3-16,-4-3-3 0,9 2 1 0,-7 2 1 0,7-4 0 0,0 2-1 15,0-3 0-15,7 1-1 0,-7 2-2 0,9-3-5 0,-4 0-4 0,1 0-11 16,1-2-10-16,7-3-15 0,-7 4-16 0,4-2-15 0,2 3-17 0,7-8-19 15,-8 4-20-15,8-1-36 0,-1-4-42 0,2 3-43 0,-3-3-42 0,3-3-43 16,-3-3-41-16,3 6-7 0,-1-6 11 0,0 0 22 0,-1-6 25 0,0 3 29 0,1-3 28 0,-1 0 34 16,2 3 34-16,-3-9 42 0,1 3 47 0,2 0 45 0,-3-6 64 0</inkml:trace>
  <inkml:trace contextRef="#ctx0" brushRef="#br0" timeOffset="5689.09">26565 11655 100 0,'0'-3'179'0,"-8"-4"50"0,8 7 36 0,-5-5 29 0,-1 1 22 0,6-1 26 16,6-5 24-16,-1 5 24 0,-5 1 22 0,0-1 20 0,0 1 22 0,0-3-74 15,0 2-126-15,-5 1-74 0,5-1-51 0,0 5-22 0,0-4-8 16,0-2-2-16,-6 6-2 0,6-5-4 0,0 1-9 0,-7 4-9 0,7-5-8 0,0 5-8 16,-5-4-7-16,-4 4-7 0,9-6-8 0,-5 6-7 0,-2 0-7 0,7 0-6 15,-6 0-6-15,1 0-4 0,-4 0-6 0,-3 6-3 0,5-6-3 0,0 4-3 16,2 1 1-16,-10-1-4 0,10 1 0 16,-2 5 0-16,-5-5-3 0,4 4-1 0,3 2-2 0,-3-6 2 0,2 4-4 0,1 6 1 0,-3-6 0 0,8 1 1 0,-8 5-1 15,3-6 0-15,5 6-3 0,0-6 3 0,0 7-1 0,0-1-1 0,0-1 0 0,0-3 0 16,0 3 0-16,5-4 1 15,-5 4-3-15,8-4 2 0,0-1 0 0,-3 2 3 0,9-1 1 0,-9-1 3 16,8 0 2-16,-6-2 2 0,5 2 1 0,3-4 3 0,4-1 4 0,-7-4 4 0,2 6 3 0,-1-6 1 0,6 0 4 0,-6 0 0 31,8 0 4-31,-9-6 4 0,8 2 8 0,-8-1 8 0,7-1 8 0,-4-4 6 0,-3 5 10 16,0-4 6-16,2-1 7 0,-1 1 6 0,0 0 7 0,-5-3 4 0,-3 3 2 16,3-6 0-16,-3 6-2 0,-5 0-6 0,0-7-9 0,-5 7-9 0,5-6-11 15,-8-1-12-15,3 2-11 0,-3-5-14 0,-5 4-17 0,7-4-19 0,-7 4-17 16,0 1-17-16,0-6-13 0,0 5-15 0,0 1-12 0,-6-2-18 0,4 7-19 0,3 0-21 15,0-1-21-15,-4 5-33 0,5 5-39 0,-1-4-49 0,3 8-50 0,-3-4-51 16,6 5-47-16,1 5-9 0,-4-5 9 0,2 5 20 0,2-1 24 0,5 1 32 0,-7 4 34 16,0-4 37-16,7-1 38 0,-5 3 46 0,5-3 51 0,-8 0 53 0,8 1 71 0</inkml:trace>
  <inkml:trace contextRef="#ctx0" brushRef="#br0" timeOffset="6067.42">26657 11685 0 0,'6'0'1'0,"6"-6"104"0,-4 6 71 0,-2 0 47 0,1-3 38 0,-1-3 37 16,-6 2 38-16,5-7 33 0,-5 1 35 0,8 1 31 0,-8 0 29 0,8-2 28 15,-8 2 27-15,5-2-73 0,-5 2-131 0,8 4-68 0,-8-5-39 0,5 5-21 16,-5-4-14-16,5 5-18 0,-5-2-18 0,9 0-17 0,-9 3-18 0,0-3-15 0,7 2-18 16,-7 4-11-16,0-5-14 0,5 5-9 0,-5 0-11 0,0 0-6 0,6 0-7 15,2 0-5-15,-8 5-4 0,5-5-2 0,3 4-2 0,-3 5-1 0,2-3 0 0,0 4 0 16,6-1 2-16,-6 6 3 0,-2-6 1 0,9 7 2 0,-9 4 0 0,3-7-3 16,5 8-3-16,-7-6-13 0,1 3-15 0,7 3-18 0,-9-2-16 0,2-1-14 15,-1 3-12-15,1-2-11 0,-7 2-13 0,7-3-7 0,-7 1-8 0,7-4-2 16,-7 0-1-16,0 0 4 0,5-6 4 0,-5 1 17 0,0 1 19 0,0-2 18 0,-5-5 19 15,5 2 18-15,0-2 15 0,0-4 18 0,-7 5 19 0,7-5 13 0,-7 0 16 16,7 0 11-16,-7-5 9 0,1 5 8 0,-1-4 5 0,2-2 7 0,-3 2 6 0,2-1 6 16,-1-4 8-16,1 3 6 0,-2-4 5 0,3-4 3 0,-3 4-1 0,3 1-3 15,0-7-4-15,5 7-5 0,-9-6-8 0,4 0-6 0,5 0-8 0,-7 2-11 16,7-2-8-16,0-6-13 0,0 8-13 0,0-7-13 0,0 1-10 0,7-2-11 16,-7 3-8-16,5-3-7 0,-5 2-6 0,9 1-6 0,-4-3-9 0,0 2-9 0,3-2-12 15,-3 8-13-15,3-2-15 0,-2 6-16 0,1-6-13 0,-1 9-17 0,7-3-19 16,-6 9-20-16,-1-6-20 0,1 6-22 0,0 0-21 0,5 6-39 15,-4-6-49-15,-3 9-74 0,1-3-84 0,2 4-24 0,-3-1 4 0,2 0 20 0,2 6 24 0,-9-6 32 16,5 3 34-16,-5-3 35 0,6 0 39 0,-6 1 39 0,0-5 41 0,0-1 55 16,7 1 62-16</inkml:trace>
  <inkml:trace contextRef="#ctx0" brushRef="#br0" timeOffset="6462.49">27197 11636 0 0,'0'9'15'0,"0"-9"128"0,0 7 69 0,0-7 46 15,-6-7 34-15,-1 7 33 0,1-5 33 0,6-4 30 0,-8-6 29 16,8 2 28-16,0 1 24 0,-7 3 23 0,7-1 20 0,-5 1-98 0,5 4-164 0,0-5-79 15,-6 4-35-15,6 3-16 0,0-7-3 0,0 5-8 0,0-1-11 0,0 2-10 16,-6-1-9-16,6 1-8 0,0-1-7 0,0-2-5 0,0 7-5 16,0 0-2-16,0 0-2 0,0-3-3 0,0 3-3 0,0 0-2 0,0 0-5 0,-7-6-5 0,7 6-5 15,0 0-9-15,0 0-6 0,0 0-8 0,0 0-9 0,0 0-5 0,0 0-2 16,0 0 1-16,7 0 0 0,-1 6 1 0,-6-6 3 0,6 3-1 0,6 4 0 0,-4-2 0 16,-2 4 3-16,7 1 3 0,0-1 3 0,0 0 6 0,0 7 8 15,1-2 1-15,-2 1 3 0,2 1-5 0,-1-3-2 0,-8 2-6 0,9-1-6 0,-9 7-6 16,3-8-8-16,-1 2-7 0,-7 6-10 0,6-8-8 0,-6 2-10 0,-6 1-7 15,6-2-9-15,0 1-6 0,-7-2-3 0,7 2-4 0,-8-4-1 0,3-1 1 0,5 3 3 16,-7-8 4-16,0 5 8 0,7-4 9 0,-5-1 9 0,5-1 12 0,-8 2 8 16,8-2 12-16,-5-4 8 0,5 5 9 0,-8-5 4 0,8 0 5 0,-6 0 7 15,6 0 7-15,-5 0 9 0,5-5 8 0,-7 5 10 0,7-4 7 0,-8-2 5 16,8 6 5-16,0-9 5 0,-6 3 2 0,6 3 2 0,0-9 2 0,0 3 1 0,-7-1-2 16,7 1-3-16,0 0-5 0,0-3-9 0,0-1-12 0,0-2-10 0,7 1-10 15,-7-2-9-15,0 1-11 0,0-3-7 0,6 2-10 0,2-2-11 0,-8-3-13 16,7 2-13-16,-2-5-12 0,1 3-13 0,2 2-14 0,-3 1-12 0,3-3-16 15,-3 2-17-15,2-2-23 0,5 9-25 0,-4 0-26 0,-1-1-30 0,-1 8-44 16,1-5-52-16,-1 10-63 0,7-6-71 0,-5 6-19 0,-3 6 6 0,1-6 16 0,1 4 26 0,-2 2 29 16,4-1 33-16,-4-1 39 0,2 5 41 0,-7-3 44 0,6 0 43 0,-6 3 56 0,5-6 62 15</inkml:trace>
  <inkml:trace contextRef="#ctx0" brushRef="#br0" timeOffset="6793.83">27555 11631 0 0,'0'5'1'0,"8"-1"109"0,-8-4 78 0,0-4 52 0,5 4 38 0,-5-5 34 15,0 1 27-15,5-2 31 0,4 1 31 0,-4-4 29 0,-5 5 30 0,0-8 31 16,7 3 26-16,-7-1-70 0,0 1-127 0,0 0-75 0,0-3-51 0,8 3-20 0,-8 0-10 16,0-1-6-16,0 5-5 0,0-4-10 0,0 2-13 0,0 4-15 0,0-3-17 15,0 6-18-15,0 0-18 0,-8-3-17 0,8 3-17 0,0 0-11 0,0 0-10 16,0 3-10-16,0 3-7 0,-7 4-5 0,7-1-4 0,0 0-5 0,-5 2-2 0,5 2 1 16,-9 3 0-16,9 4 6 0,-5-7 1 0,5 8 4 0,-5-6-5 0,5 3-4 15,0 3-7-15,-8-8-5 0,8 8-7 0,0-2-2 0,0-4-4 0,0-1-1 16,8 6 0-16,-8-5 1 0,5-1-2 0,0-4 3 0,4 5-2 0,-4-6 7 15,2 1 6-15,1-1 8 0,4 3 9 0,-5-9 8 0,5 3 7 0,2-1 7 0,-1-1 1 16,1-4 7-16,-2 6 3 0,-1-6-1 16,5-6 4-16,-5 6 1 0,2-4 1 0,2-1 2 0,-4-4 2 0,10 2 0 0,-8-2 0 0,-7 0 0 0,6-6-2 15,2 6 2-15,-1-7-2 0,-8 2 2 16,11-1-1-16,-11-1-1 0,1-2 0 0,1 3-8 0,-2-4-9 0,4-2-12 0,-4 3-15 0,-5-7-13 0,7 5-12 0,-7-5-14 16,0 6-12-16,0-5-10 0,0 5-10 0,-7-1-12 0,7 1-16 0,0-2-13 15,-5 8-15-15,-4-2-13 0,9 6-9 0,-5 3-13 0,-2 1-17 0,1 1-31 16,1 4-36-16,-3 0-50 0,0 4-55 0,8 1-23 0,-5 4-2 0,-2-3 12 15,1 9 18-15,6-6 26 0,-6 1 27 0,-2 5 29 0,1 0 32 0,7-6 36 0,-5 1 40 0,-1 5 48 16,6-6 52-16</inkml:trace>
  <inkml:trace contextRef="#ctx0" brushRef="#br0" timeOffset="7252.14">28057 11582 0 0,'6'0'39'0,"-6"5"153"0,5-5 82 0,4-5 55 0,-9 5 42 15,0-4 32-15,0-2 28 16,0-3 26-16,7-6 25 0,-7 0 28 0,0 6 25 0,0-6 23 0,0 6 24 0,0 2-121 0,0-2-205 0,0 6-98 0,0-3-42 0,0 6-23 15,0-6-8-15,0 6-9 0,0-4-8 0,0 4-12 0,0 0-10 0,0 0-11 16,0 0-9-16,-7 0-9 0,7 4-8 0,0 8-8 0,0-9-10 0,0 13-6 16,0-7-7-16,-9 6-2 0,9 3-3 0,0 3 3 0,0-2-2 0,-5 2-5 15,5-3-6-15,0 6-5 0,0-3-7 0,0-2-2 0,0 6-3 0,0-7-5 16,0 2 1-16,0 0-4 0,0-5 2 0,0 3-4 16,5-3-3-16,-5 6-2 0,9-8 3 0,-9 2 6 0,7 0 10 0,-7-5 6 0,0 4 5 0,5-4 1 0,-5 5 0 0,0-6-3 15,0 1-2-15,0-5-1 16,8 4 0-16,-8-3 2 0,0 0 7 0,0-6 7 0,0 4 7 0,0-4 5 0,0 0 3 0,0 0 5 0,0 0 1 0,0 0 7 15,0 0 4-15,0 0 7 0,-8-4 5 0,8-2 4 0,0 0 2 0,-5 2 1 16,5-6 1-16,0 6 0 0,-7-11 0 0,7 6 3 0,-9-7 3 0,4 2 2 0,5 0 0 16,-6 0 0-16,-1-7 0 0,2 2 0 0,-3 4 0 0,8-4 0 15,-8-1 0-15,3 0-1 0,-1-4-4 0,6 3-3 0,-7 3-5 0,7-6-5 0,-6 3-10 16,6-3-4-16,0 4-1 0,0-4-5 0,0 6-3 0,0-3-2 0,6 2-2 0,-6-2-5 16,0 9-2-16,7-4-4 0,-7 2 0 0,6 4 0 0,-1 1-1 0,-5 3 1 15,8 1 1-15,0 1 0 0,-3-2 3 0,2 1 0 0,-1 5 1 0,-1 0 0 31,4 5 2-31,3-5 2 0,-4 6 2 0,3 3 2 0,-3-3 2 0,4 3 2 16,-5-5 0-16,6 7 3 0,-6-2 1 0,6 7 0 0,-7-7 0 0,-1 6 1 0,10-2 0 16,-9-2 4-16,2 2 0 0,-8 3 1 0,5-2 4 0,0-4 1 0,-5 4 3 15,0 2-1-15,0-1-6 0,0-2-9 0,-5 2-14 0,5-4-13 0,-5 2-17 0,-3 2-18 16,2-6-21-16,-1 7-28 0,-6-7-30 0,7 2-51 0,-2-2-63 0,-4-5-72 16,6 8-76-16,-8-8-28 0,7 1-1 0,2-1 13 0,-3 2 22 0,2-6 26 0,1 5 31 15,-3-5 34-15,8 0 35 0,0 0 40 0,0 0 44 0,0 0 54 0,0 0 64 0</inkml:trace>
  <inkml:trace contextRef="#ctx0" brushRef="#br0" timeOffset="7489.12">28382 11484 0 0,'8'-15'8'0,"-3"6"124"0,2-6 76 0,-1 2 55 0,0 2 42 16,-6-4 37-16,7 2 35 0,1-3 34 0,-3 7 32 0,9-6 35 0,-9 6 31 16,-5-6 33-16,0 6 28 0,0-3-83 0,0 8-153 0,0-1-90 0,0 1-57 0,0 4-35 15,0-5-27-15,0 5-18 0,0 0-18 0,0 0-14 0,0 0-16 0,0 5-16 16,0-1-18-16,0 5-14 0,7-3-13 0,-7 9-11 0,0-6-5 0,0 6 1 15,0 4 2-15,0 2 7 0,0 3 6 0,0 0-1 0,-7 0-1 0,7 1-11 0,0 3-11 16,0 2-11-16,-5 0-14 0,5-1-13 0,-8-5-14 0,8 6-16 0,0-6-11 16,0 1-16-16,0-1-12 0,0-6-15 0,0 7-15 0,0-5-9 0,0-1-8 15,0-4-6-15,8 4-6 0,-8-4-16 0,5 0-20 0,-5-5-23 0,7-1-22 16,-7 2-40-16,0-1-43 0,0-1-13 0,8-4 0 0,-8-1 13 0,0-4 21 0,-8 6 25 16,8-6 23-16,0 4 27 0,0-4 30 0,-7 0 36 0,7-4 40 0,-5-2 41 0,-3 2 44 0</inkml:trace>
  <inkml:trace contextRef="#ctx0" brushRef="#br0" timeOffset="7662.36">28350 11792 0 0,'-8'-4'30'0,"3"-1"109"0,-2-5 61 16,1 5 48-16,6 1 39 0,-5-8 36 0,5 8 33 0,0-1 31 0,0-4 31 16,0-1 23-16,0 5 22 0,0 1 5 0,0-1-2 0,0-2-87 0,0 4-132 15,0 3-70-15,0-6-39 0,5 6-27 0,-5-5-18 0,6 5-17 0,-6-4-18 16,7-2-16-16,-2 6-14 0,3-3-10 0,-8-3-7 0,13 6-6 0,-7-4-7 16,1 4-14-16,7-5-15 0,-2-1-20 0,0 6-23 0,3-3-27 0,-4 3-27 15,9-7-48-15,0 7-60 0,-8-5-86 0,9 1-90 0,-3 4-39 0,3-5-10 0,-1 1 7 16,-2-2 16-16,3 1 24 0,-2 1 28 0,-7-5 37 0,9-3 36 0,-10 3 41 0,5-1 43 15,-3-4 57-15,-3 4 66 0</inkml:trace>
  <inkml:trace contextRef="#ctx0" brushRef="#br0" timeOffset="8090.52">28851 11548 0 0,'0'10'42'0,"0"-1"160"0,0 2 87 0,0-7 60 15,7 1 42-15,-7-5 29 0,0 0 19 0,6-5 17 0,7 1 15 0,-6-2 16 16,6 1 13-16,-6-4 17 0,0-1 14 0,-2 4-127 0,-5-3-212 0,8 0-103 15,3 3-49-15,-11-3-16 0,13 5 0 0,-6-8 11 0,1 9 17 0,-2-6 9 16,0 3 12-16,-6-4 4 0,7 5 3 0,-2-4-1 0,3 3-1 0,-2 2-7 16,1-5-8-16,-1 3-9 0,-1 1-9 0,-5 5-12 0,8-4-9 0,5-2-8 0,-6 6-7 0,-1-5-7 15,0 5-3-15,1 0-4 0,1 0 0 0,3 5 0 0,-3-5 0 0,-3 6 3 16,10-2 0-16,-10 7 4 0,2-2 0 0,-2 1 2 0,10-1-1 0,-9 6 0 16,7 0-2-16,-8 0 0 0,2 4 1 0,7-4 0 0,-8 4-1 0,1 1-1 15,-2-2-3-15,4 2-7 0,-2 0-8 0,-2-4-13 16,-5 2-13-16,6 1-9 0,-6-5-10 0,0 7-2 0,8-6-4 0,-8-2-2 0,0-1-3 0,0 1 1 15,0-2 1-15,-8-2 2 0,8 1 4 0,0-4 9 0,0-3 10 0,-6 8 16 0,6-7 13 16,0-4 15-16,-5 6 7 0,5-6 10 0,0 4 4 0,-7-4 4 0,7 0 4 16,-9 0 3-16,4-4 4 0,5 4 6 0,-7-6 7 0,1 6 8 0,6-4 5 0,-5-1 3 15,-4-1 1-15,9 3 1 0,-7-3 1 0,2-4 0 0,5 5 0 0,-6-4 0 16,6-1 1-16,0 1-8 0,-7-3-6 0,7 3-7 0,0-6-11 16,0 2-12-16,0-2-9 0,0 0-7 0,7 0-6 15,-1-3-6-15,-6-3-4 0,5 2-6 0,2-2-9 0,2 2-9 0,2 1-11 0,-4-3-12 0,7-3-11 0,-7 5-17 0,4-2-17 16,2 8-20-16,0-8-23 0,1 7-28 0,6-1-28 0,-7 5-46 0,6 1-51 15,-6-1-61-15,5 5-67 0,-4 1-40 0,4-2-28 0,3 6 6 0,-8 0 17 0,8 0 25 16,-2 0 35-16,-6 0 35 0,0 0 41 0,0 0 42 0,0 0 45 0,1 6 53 16,-9-6 56-16,0 0 60 0,3 4 73 15</inkml:trace>
  <inkml:trace contextRef="#ctx0" brushRef="#br0" timeOffset="8517.53">29653 11469 0 0,'-7'15'55'0,"-7"-9"166"0,9 4 89 0,-8-10 62 0,-1 5 45 15,7-5 35-15,-6-5 31 0,2-2 24 0,3-2 20 0,1 0 17 0,1-1 11 0,-2 1 13 16,8 4 10-16,-5-1-152 0,5 6-237 0,0 0-119 0,0 0-53 0,0 0-29 15,0 0-12-15,0 0-6 0,0 0 0 0,0 0 4 0,0 6 7 0,0-1 4 0,0 4 8 16,0-5 7-16,0 8 6 0,0-3 4 16,0 6 0-16,0-2 2 0,0 2 1 0,0 6 2 0,0-8 2 0,5 7-1 0,-5 0-3 0,0-6-2 0,0 5-2 0,8 2-4 15,-8-6-3-15,0 3 0 0,6 3-3 0,-6-8 0 0,7 2-1 16,1 1-1-16,-8-2-2 0,5 1 2 0,1-2-2 0,2-1 0 0,-3-3 1 16,2 0-1-16,-7 1 0 15,6-1 2-15,2-4 0 0,-2 2 1 0,-6-4-1 0,7 3 5 0,-7-1 1 0,5-5 7 16,-5 0 7-16,0 4 6 0,0-4 5 0,0 0 3 0,0 0 1 0,0 0 2 0,0-4 2 0,0-1 1 0,0-1 1 15,0-4 3-15,0 1 3 0,0 0 1 0,-5-1-1 0,5-1-3 0,-7 2-5 0,7-6-3 16,-6 0-3-16,-2 2-3 0,8-8-1 0,-6 6 2 16,-1-3 1-16,2-3-1 0,5 2 1 0,-8-6-3 0,2 7-2 0,6-6-1 15,-5-1-7-15,5 1 1 0,0-1-5 0,0 1-4 0,0 0-2 0,0-1-2 0,0 4-4 0,0-3-5 0,0 6-4 0,5 2-2 16,-5-4-3-16,6 7-3 0,-6-2 1 0,8 6-4 16,-8-7 1-16,5 7-1 0,2-2-1 0,-1 7 0 0,2-5-2 0,-2 3 3 0,1 0-1 15,-2 2 2-15,9-1 0 16,-7 5 2-16,4 0-1 0,5 0 1 0,-5 0 2 0,-4 0 0 0,14 5 1 0,-16-1 2 0,14 2 2 0,-6 3 0 0,1-3 4 0,-2-2 0 0,1 7-2 15,1-2 3-15,-9 1 0 0,11 5 0 0,-11-6 2 0,8 1 1 16,-8 4 1 0,4 1 0-16,-9-5 2 0,5 5 0 0,-5 0 1 0,7 0 1 0,-7-2 0 0,-7 2-4 15,7 0-6-15,-5 0-10 0,-4 4-11 0,4-4-15 0,-2 0-16 0,-4 0-15 16,-5-2-18-16,4 2-22 0,0-6-26 0,-3 7-25 0,-4-7-27 0,-1 2-43 16,3-2-46-16,-4 0-67 0,-6 1-75 0,9 1-43 0,-8-7-25 0,-1 2 4 0,7-3 17 15,1 3 28-15,-7-2 30 0,7-4 37 0,-1 0 38 0,1 0 41 0,-2 0 41 0,10-4 52 16,-10 4 54-16,8-6 65 0,1 6 78 0</inkml:trace>
  <inkml:trace contextRef="#ctx0" brushRef="#br0" timeOffset="8849.81">28975 11441 58 0,'0'-6'133'0,"7"-3"43"0,-7 4 35 0,0 1 31 0,0-7 29 0,5 7 30 0,-5-2 30 0,8 3 30 0,-8-3 31 0,0-4 27 16,0 5 25-16,0 1-50 0,6-7-94 0,-6 7-55 0,0-1-37 0,0 1-18 0,0-2-14 16,0 0-12-16,0 6-11 0,0-3-16 0,0-3-16 0,0 6-20 0,-6-3-17 15,6 3-18-15,0-6-12 0,-8 6-14 0,3 0-13 0,5 0-7 0,-7 6-10 0,1-6-5 16,0 3-5-16,-2 3-5 0,-4-3-3 0,4 9-2 0,-3-8 0 0,-2 5-2 16,-1 2 0-16,7 4 2 0,-6-5 0 0,0 3 2 0,7 2-2 0,-7-1 3 15,5 2-2-15,3 2-1 0,-3-3 1 0,3 6-1 0,0-2-2 0,-4-1-1 16,9 3 1-16,-5-2-2 0,5 2-2 0,0-3-3 0,0 1-2 0,5 2-4 0,-5-3 0 15,9-3-4-15,-4 6-3 0,8-8-4 0,0 2-8 0,0 1-3 0,0-2-4 0,6 1-8 16,7-2-9-16,-7 2-13 0,9 0-12 0,-4 0-13 0,8-6-12 0,2 7-23 16,-2-7-28-16,1 1-47 0,0-1-55 0,1-4-57 0,5 1-56 0,-7-2-17 15,0-4 2-15,-1 0 13 0,3 0 21 0,-2 0 28 0,2-10 26 0,-8 5 31 0,-2-4 31 16,3-1 39-16,-1 1 43 0,-8-7 53 0,11 2 69 0</inkml:trace>
  <inkml:trace contextRef="#ctx0" brushRef="#br0" timeOffset="9086.6">29925 11445 0 0,'0'6'7'0,"0"-6"115"0,0-6 59 0,0-4 35 0,8 7 22 0,-1-8 20 16,-2 1 18-16,2-8 21 0,0-13 26 0,-2 1 25 0,3 6 26 0,5 15 22 15,-7 0 24-15,7-1-81 0,-6 4-138 0,6 3-59 16,-2 3-16-16,5 0 1 0,-11-6 8 0,8 6 9 0,1 6 5 0,-9-6-4 0,8 0-8 0,-5 3-9 16,5-3-11-16,-8 6-7 0,4-2-8 0,-4 2-9 0,0 3-11 0,3-4-7 0,-8 5-11 15,7-1-9-15,-1 6-7 0,-6-5-8 0,0 4-6 0,0 1-6 0,0 4-4 16,0-4-7-16,-6 9-3 0,6-3-13 0,-7 4-16 0,-1-1-15 15,3-5-17-15,0 5-20 0,-9 0-19 0,7 0-22 0,-7 1-17 0,8-6-22 0,-6 2-18 0,4-3-24 16,-3 3-26-16,3-6-40 0,-4-2-49 0,3 2-60 0,-2 1-65 0,4-7-15 16,-6 6 5-16,7-10 21 0,-1 4 27 0,-7 1 30 0,9-1 31 0,-3-3 33 0,3-1 33 15,-9-1 37-15,9 2 39 0,-2-6 49 0,-1 0 55 0</inkml:trace>
  <inkml:trace contextRef="#ctx0" brushRef="#br0" timeOffset="9497.5">30688 11377 85 0,'0'-15'155'0,"0"6"45"0,0 0 35 0,0-3 31 0,0 0 33 0,0 0 32 16,0 3 33-16,0 5 31 0,0-7 28 0,0 1 25 0,-8 7 25 0,8-9-66 16,0 8-116-16,0-1-63 0,0 0-34 0,0 1-23 0,0 4-11 0,0-6-19 0,0 6-18 15,0-4-24-15,0 4-23 0,0 0-16 16,0 0-15-16,0 0-7 0,0 0-4 0,0 4-2 0,-5 2-4 0,5 3-4 0,0-4-3 0,0 5-1 0,0 5-2 0,-5-5 1 15,5 4 4-15,0 5 3 0,0-4 2 0,0 4 1 0,-8 1-1 0,8-1-6 16,0 6-5-16,0-5-6 0,-6 4-5 0,6-5-10 0,0 6-8 0,0-5-12 16,0-1-13-16,0 5-15 15,6-9-14-15,-6 5-18 0,0 0-24 0,8-7-23 0,-8 2-28 0,0 0-45 0,5 0-52 0,0-6-64 0,-5 7-68 0,0-7-42 0,8 0-33 16,-8-3 0-16,6 3 15 0,-6-4 23 0,0-1 29 0,7 3 35 0,-7-7 36 16,0 0 39-16,0 0 42 0,0 0 54 15,0 0 54-15,0-7 60 0,0 3 71 0</inkml:trace>
  <inkml:trace contextRef="#ctx0" brushRef="#br0" timeOffset="9689.14">30791 11493 0 0,'8'-9'4'0,"-3"0"110"0,2-1 62 0,-7-4 40 16,7-2 35-16,0-2 32 0,-1 3 34 0,1-4 34 0,-1-7 31 0,1-2 29 0,-1 7 27 15,1 12 26-15,-1 0 21 0,-6-1-82 0,8 4-142 0,-8 6-65 0,5-3-29 16,-5 3-13-16,0 0-6 0,8 3-12 16,-8-3-13-16,5 6-12 0,-5 4-10 0,5-5-13 0,-5 8-7 0,9-1-8 0,-9 0-6 0,5 4-4 0,-5 4-6 15,7-1-3-15,-7 0-4 0,0 7-6 0,8-2-7 0,-8 1-11 0,0-1-18 16,0 0-21-16,0 5-24 0,0-5-24 0,0 1-22 0,5-1-25 0,-5 0-26 0,0 0-33 15,0 0-39-15,0-3-54 0,7 3-58 0,-7-4-72 0,0 0-73 0,7 5-26 0,-7-7-4 16,5 1 16-16,-5-4 27 0,8 6 31 16,-8-8 35-16,6 2 37 0,-6 0 40 0,0-6 48 15,7 1 49-15,-7-5 56 0,0 0 58 0</inkml:trace>
  <inkml:trace contextRef="#ctx0" brushRef="#br0" timeOffset="12608.39">30675 11490 9 0,'0'0'69'0,"-5"0"28"0,5 0 16 0,-8 0 10 0,8 0 2 0,0-6 3 0,-6 3 6 0,6 3 8 0,0-6 7 0,0 6 13 0,0 0 12 16,0 0-34-16,0-6-58 0,0 6-29 0,0 0-16 0,0-4-4 0,0 4-3 0,0-5 8 15,0 5 12-15,0-4 10 0,0 4 6 0,0 0 3 0,6-5 2 0,-6 5-3 16,0 0-4-16,0 0-4 0,0 0-5 0,0-6-4 0,0 6-6 0,0 0-5 15,0-4-1-15,0 4-3 0,0-6-3 0,0 6-6 0,0 0-6 0,0-3-5 16,0 3-6-16,0 0-1 0,0-6-5 0,0 6-1 0,0 0-1 0,0 0-1 16,0 0-1-16,0-5 0 0,0 5 0 0,0 0 1 0,0 0 1 0,0 0 3 0,0 0 5 15,0 0 7-15,0 0 4 0,0 0 6 0,0 0 3 0,0 0 8 0,0 0 7 16,0 0 3-16,0 0 7 0,0-4 3 0,0 4 2 0,0 0 1 0,0 0-1 16,0 0-2-16,0 0-3 0,8-6-2 0,-8 6-4 0,0-5-2 0,0 5-2 0,0 0-5 15,0-4-4-15,0 4-4 0,0-6-1 0,0 6 1 0,0-3 2 0,0 3-2 16,5-6 2-16,-5 6-2 0,0-4-2 0,0 4-1 0,0 0-3 0,0-6-3 15,0 6-2-15,0 0-4 0,0 0-4 0,0-5-3 0,0 5-5 0,0 0-4 16,0 0-4-16,0 0-2 0,0 0-5 0,0 0-1 0,0 0 0 0,0 0-5 0,0 0 0 16,0 0-5-16,0 0-1 0,0 0-2 0,0 0 0 0,0 0 2 0,0 0 1 15,0 0 1-15,-5 5 3 0,5 1 0 0,0-2 2 0,0 2 2 0,-8 3 0 16,8 0 5-16,0 1 0 0,0 1 4 0,-6-2 3 0,6 6 2 0,0-2 1 0,0-1 0 16,0 0 0-16,0 4 0 0,0 4 1 0,6-7-1 0,-6 3-2 0,8-2 0 15,-8-4-1-15,5 4-2 0,0-3 1 0,3-2 0 0,-2 6 1 16,1-10 1-16,-1 4 0 0,1 1 1 0,0-4 1 0,5-1 3 0,-5-1 0 0,-1 2 6 0,8-6 5 15,-7 3 4-15,6-3 5 0,-7 0 4 0,7-3 6 0,-1 3 4 16,-5-6 1-16,6 6 4 0,0-4 1 0,-6-7 3 0,6 8 3 0,1-9 2 0,-9 3 3 0,8-1 3 16,-8 1-1-16,9 0 0 0,-7-3-2 0,1 3-3 0,-3-1-3 0,2-4-5 15,0 4-3-15,-7 1-2 0,5-6-2 0,-5 5-3 0,0 1-5 0,0-6-4 16,8 6-6-16,-8-7-5 0,-8 7-7 0,8-2-4 0,0-2-2 0,-5 2-5 16,5 1-1-16,-7 5-4 0,7-5-4 0,-7 1-2 0,2 5-2 0,5-2-5 0,-8 1 1 15,1 5-3-15,2-4-4 0,-4 4 1 0,4 0 1 0,-8 0-2 0,8 0-1 16,-9 4 2-16,7 1 1 0,-6 1 2 0,7-2 1 0,-7 5 3 0,-1 1 1 0,2-5 3 15,4 5-1-15,-3 1 3 0,-2-2 0 0,6 6 1 0,-7-6 1 0,8 1-1 16,-1-1 3-16,2 0 0 0,-2 7 2 0,0-11 1 0,0 5-2 0,1 5 1 16,-1-12 0-16,7 9 2 0,-6-3-2 0,6 0 0 0,-8-3 2 0,8 3 0 15,0-5-1-15,-5 1 1 0,5 6-1 0,0-6-1 0,0-1 2 0,0 7-2 16,5-7-1-16,-5 1 3 0,0-1-1 0,0 1 1 0,8 2 1 0,-8-4 1 0,6 8-1 16,1-7 4-16,-1-4 3 0,1 6 1 15,0-3 4-15,0 3 2 0,-2-2 5 0,2-4 5 0,-1 5 9 0,8-5 6 16,-7 0 7-16,6 0 9 0,-7 0 6 0,7 0 8 0,-8-5 7 0,9 5 2 0,-7-4 7 0,-1-2 3 0,7 3 3 0,-6-3 1 15,-1-3-1-15,7 0-5 0,-5 2-3 0,-3-2-9 0,3 0-6 0,-3-6-7 16,0 6-7-16,-5-7-9 0,9 7-7 0,-4-6-6 16,-5 0-10-16,0 0-8 0,7 0-7 0,-7 2-7 0,0-2-6 0,-7 0-5 0,7 0-5 0,0 0-4 15,-5 5-2-15,-4-4-5 0,9-1-3 0,-5 5 1 0,0 1-1 0,-8-1-2 0,5 1 1 16,2 3-1-16,-1-3 1 0,1 4 1 0,-7 5-1 0,6-4 1 16,1 4 0-16,-8 0 1 0,7 4 0 0,2 1 0 0,-3-1 0 0,-3 1 1 0,3 1 2 15,3 3 1-15,-10 1 1 0,9-1 1 0,0 6 2 0,-1-5 2 0,2 4 0 0,-2 2 3 16,0-7 4-16,0 6 1 0,1 0 3 0,6-5 4 0,-7 4 1 0,7-4 1 15,0 5 1-15,-6-6 1 16,6 1 1-16,0-1 3 0,0 2 3 0,0-2 2 0,0-5 2 0,0 8 3 0,0-8 2 0,0 5 2 0,0-4 1 0,6 5 1 0,-6-5 0 16,7-1 3-16,-7 1-1 0,6 5 2 0,1-4-1 0,0-1 3 0,0-1-1 15,-2-4 1-15,2 6-1 0,5-3 0 0,-4-3 1 0,4 0 4 0,-4 0 4 0,3 0 5 16,2-3 6-16,1 3 3 16,-7-6 1-16,6 2 2 0,-7-7 4 0,1 8 2 0,6-9 1 0,-7 8 1 0,2-5 0 0,-3-2 2 0,3 2-3 0,-3-2-4 15,-5-3-8-15,5 4-7 16,-5 1-6-16,0 0-7 0,9-6-4 0,-9 5-7 0,0-5-11 0,0 6-7 0,0-3-12 0,0 0-7 15,0 0-11-15,-9 3-11 0,9 5-11 0,0-7-12 0,0 7-11 0,-5-2-14 0,5 3-14 0,-5-3-12 0,-3 6-12 16,8 0-6-16,-5 6-6 0,-3-6-5 16,2 9-10-16,-1-5-15 0,1 7-19 0,-7-2-25 0,6 1-25 0,1 5-25 0,-8 4-25 0,7-4-24 15,-6 3-22-15,8-2 2 0,-1 4 11 0,-7-2 16 0,6 2 21 0,-1 0 22 0,2-1 28 0,-7-4 32 16,8 0 35-16,-2 3 39 0,0-6 36 0,0 1 42 0,1-2 55 16</inkml:trace>
  <inkml:trace contextRef="#ctx0" brushRef="#br0" timeOffset="13933.69">30636 11304 24 0,'0'0'94'0,"0"0"32"0,0 0 21 0,5-5 19 0,-5 1 17 0,0 4 23 0,0-5 23 0,0-1 24 16,0 2 22-16,8 4 20 0,-8 0 22 0,0-6-37 0,0 6-67 0,0-3-37 16,0 3-22-16,0 0-3 0,0 0 3 0,0 0 4 0,0-6 1 0,0 6-4 15,0 0-12-15,0 0-8 0,0 0-12 0,0 0-6 0,0 0-9 0,0 0-9 16,0 0-11-16,0 0-8 0,0 0-12 0,0 0-9 0,0 0-15 0,0 0-10 15,0 0-14-15,0 0-11 0,0 0-9 0,0 0-7 0,0 0-3 0,0 0-6 0,0 0 0 16,0 0-3-16,0 0 0 0,0 6 0 0,0 3 1 0,0-5 2 0,0 7 4 16,7-7 7-16,-7 5 6 0,0 3 7 0,0-3 3 0,0 6 7 0,0-6 1 15,0 6 3-15,0 0 0 0,6 4 1 16,-6-4 3-16,0 3 2 0,0 3 2 0,8-2 4 0,-8-1 2 0,0 3 0 0,0 4-2 0,5-6-1 0,-5 1-2 0,5 5-4 16,-5-7-1-16,0 1-3 0,0 2 2 0,8-3-2 0,-8-3-1 0,0 6-3 15,6-2-1-15,-6-5-3 0,0 6 1 0,7-5-2 0,-7 3 1 0,0-3 0 16,6 0 1-16,-6 4 1 0,7-4-1 0,-7 0 2 0,7 0-1 0,-7 4 0 0,0-8-2 15,7 2 1-15,-7 2-2 0,5 0-4 0,-5-5-3 0,0 5 0 0,7-6-1 16,-7 0-1-16,0 3-2 0,6-3 2 0,-6-3-2 0,0 3-2 16,0-5 1-16,6 1-1 0,-6-1-1 0,0 1 2 0,0 1 0 0,0-6 0 0,0 0 3 0,0 4 0 15,0-4 1-15,0 0 0 0,0 0 4 0,0 0 2 0,0 0 1 0,0 0 4 16,0 0 1-16,0 0-5 0,0 0-1 0,0 0-10 0,0 0-15 0,0 0-17 16,0-4-20-16,0-2-26 0,0 1-24 0,0-4-28 0,-6 5-29 0,6-2-47 0,0-3-55 15,0 3-68-15,0-3-73 0,-6 3-42 0,6-9-25 0,0 8 4 0,0-4 19 16,0 1 28-16,-7-5 32 0,7 6 36 15,0-6 40-15,0 0 38 0,0 0 40 0,0 2 51 0,0-2 56 0</inkml:trace>
  <inkml:trace contextRef="#ctx0" brushRef="#br0" timeOffset="14581.26">30930 11245 45 0,'0'0'117'0,"0"0"34"0,0 0 23 0,0 0 19 0,0 0 16 0,0-4 17 0,0 4 17 0,5 0 17 15,-5 0 16-15,0 0 14 16,0-6 16-16,-5 2-51 0,5 4-90 0,0-5-45 0,0 1-31 0,0 4-11 0,0-6 0 0,0 0 0 0,0 6 1 0,-8-3 0 15,8 3-4-15,0 0-2 0,0-6-3 0,0 6 0 0,0-5 0 0,0 5-1 0,-7-4-2 16,7 4-1-16,0 0-2 0,0 0-2 0,0 0 1 0,0 0-4 0,0 0 1 16,0 0-1-16,0 0 0 0,0 0-1 0,0 0 0 0,0 0-3 0,0 0-1 0,0 0 1 15,0 0-2 1,0 0 3-16,0 0-1 0,0 0 3 0,0 0-1 0,0 0 0 0,0 0-1 0,0 0-2 0,0 0-2 0,0 0-2 0,0 0-3 0,0 0 0 16,0 0-3-16,0 0-4 0,0 0-4 0,0 0-3 0,0 0-4 0,0 0-4 15,0 0-5-15,0 0-3 16,0 0-5-16,0 0-3 0,0 0-4 0,0 0-4 0,0 0-3 0,0 0-3 15,0 0-2-15,0 0 0 0,0 4-1 0,0 1-3 0,0 1 0 0,0-3 0 0,0 3 3 0,7 4 0 0,-7-5 0 0,0 5 4 0,0-1 1 16,0 0 6-16,0 3 1 0,0 1 2 16,0-2 2-16,0-2 0 0,0 7 0 0,0-7 4 0,0 6 0 0,8-2 1 15,-8-2 3-15,0 4-1 0,0-2 3 0,0 2 1 0,0 0-1 0,0 4 0 0,-8-4-1 0,8 0-1 0,0 3-1 0,0 3 0 16,0-2-1-16,0-4 1 0,0 4-2 0,0 1-1 0,0 0-1 0,-7 0 1 16,7-2 0-16,7 3 2 0,-7-8 3 0,0 8 4 0,0-6 4 0,0-2 4 15,8 7 0-15,-8-4 2 0,0-7 0 0,5 6 1 0,-5-2 0 0,0-1-2 0,7-3 1 16,-7 0-2-16,0 1-2 0,7-1-3 0,-7 3-4 0,0-9-4 15,5 3-5 1,-5 3-5-16,0-3 0 0,0-2-2 0,8 1-2 0,-8-1 1 0,0-4-1 0,0 0 1 16,0 0-1-16,0 5 1 0,0-5-1 0,0 0 2 0,0 0-1 0,0 0 4 15,0 0-1-15,0 0 0 0,0 0 1 0,0 0 2 0,0 0 0 0,0 0 2 16,0 0 1-16,0 0-1 0,0 0 3 0,0 0 0 0,0 0 0 0,0 0 2 0,0 0 0 16,0 0 0-16,0 0 0 0,0 0 0 0,0 0 0 0,0 0-2 15,0 0 2-15,0 0-1 0,0 0-1 0,0 0-1 0,0 0 1 0,0 0-2 0,0 0 1 16,0 0-2-16,0 0-4 0,0 0-7 0,6 0-6 0,-6 0-11 0,0 0-12 15,0 0-13-15,0-5-16 0,0 1-18 0,0 4-16 0,0-5-21 0,7 1-25 0,-7 4-22 16,0 0-29-16,0 0-28 0,0-6-31 0,0 6-48 0,0 0-57 0,0 0-61 16,0 0-59-16,0-4-15 0,0 4 9 0,0 0 22 0,0-11 29 0,0 8 33 0,-7-4 36 15,7 2 38-15,0 1 41 0,-6-1 43 0,6 1 45 0,-8-2 57 0,3-3 66 0</inkml:trace>
  <inkml:trace contextRef="#ctx0" brushRef="#br0" timeOffset="17390.91">31386 11259 33 0,'0'-4'107'0,"0"-1"38"0,5 0 24 0,-5 1 24 0,0-2 23 0,0 2 23 0,0-5 25 0,0 3 23 0,0 0 23 0,0 3 23 0,0-8 23 16,0 7-37-16,0-2-74 0,0 3-44 0,0-7-32 0,0 5-8 0,0-1 2 15,0-4-2-15,0 5-2 0,0 1-8 0,0-1-7 0,0 1-7 0,-5-6-7 16,5 5-6-16,0-1-8 0,0 3-7 0,0-4-6 0,0 2-7 0,-8 5-6 0,8-4-8 16,0 4-10-16,0-5-7 0,0 5-12 0,0 0-7 0,0 0-11 0,0 0-8 15,0 0-9-15,0 0-6 0,0 0-7 0,0 0-6 0,0 0-6 0,0 5-3 0,0-1-3 16,0 1 0-16,0 5-2 0,0 1 2 0,0-1 0 0,0-1 3 0,0 0 2 16,0 7 3-16,0-1 1 0,0-2 2 0,0 1 1 0,0 7-2 0,0-7 2 15,0 6-1-15,0-1-2 0,0 1 1 0,8-1-1 0,-8 6 1 0,0-5-2 0,0 5 2 16,0-7 1-16,0 6 0 0,0 1-1 0,0-1 1 0,0 1-1 0,0-5 2 15,0 5 1-15,0-7 0 0,0 1 1 0,0 2 1 0,0-2-1 0,-8 2 1 16,8-7 1-16,0-1 0 0,0 2 0 0,0 1 0 0,0-2 1 0,0-4 1 16,0-1-2-16,0 0 1 0,8 3-1 0,-8-8 0 0,0 5-1 0,0-3 0 0,0-1 0 15,0-1 0-15,0-4 0 0,0 0 1 0,0 0 2 0,0 0 2 0,0 0 4 16,0 0 4-16,0 0 10 0,0 0 5 0,0 0 5 0,0 0 3 0,0 0 0 0,0 0 2 16,0 0 1-16,0 0 2 0,0-4 0 0,0-1 2 0,0-1-2 0,0 2-1 15,0-1-5-15,0-4-5 0,0 2-6 0,0-2-8 0,0 0-3 0,0-1-4 0,0 1 0 16,0-3-2-16,5-2-2 0,-5 1-1 0,0 3-2 0,0-4 1 0,0-2-1 0,0 1-2 15,5 1-3-15,-5-2-2 0,0-3 0 0,9 5-4 0,-9-2 3 0,5-2-3 16,-5 3 0-16,7-4-2 0,-1 4 0 0,2 0-1 0,-8 0-4 0,6 2 0 16,1-2 0-16,-2 4-1 0,2 1 4 0,-7 1-1 0,7-1 2 0,0 1 2 15,-7 3-1-15,6 1 1 0,1 1 0 0,-7-1 0 0,5 1-1 0,-5 4 0 16,9-6-2-16,-9 6-3 0,5 0 2 0,0 0-3 0,-5 0-2 0,8 0-1 16,-8 6-3-16,5-2 3 0,3 1-1 0,-8-1 3 0,8 7-1 0,-3-2 4 0,-5 1 1 0,6-1 1 15,-6 6 2-15,8 0 2 0,-8 0 1 0,5 0 2 0,-5 4 2 0,0-4 2 16,7 4 1-16,-7-4-1 0,0 0-1 0,0 4-2 0,0-5-1 0,0 5-2 15,0-3-3-15,0-2-1 0,0 1 2 0,0 1-2 0,0-7 3 0,0 6-3 16,0-6 1-16,0 0 0 0,0 0 1 0,0 3-2 0,0-8-2 0,0 5-1 0,0-3 1 16,0 3-1-16,0-4 1 0,0-1 0 0,6 3-3 0,-6-7 1 0,0 5-3 15,0-1 2-15,0-4 1 0,7 0 1 0,-7 5 1 0,7-5 3 0,-7 0 2 0,7 0 2 16,-7 0 2-16,5 0 2 0,3 0 2 0,-3 0 2 0,-5 0 2 0,14-5-1 16,-9 5 4-16,2-4-4 0,2 4 2 0,2-5 3 0,-4-2 1 0,-2 3 2 15,11 4-1-15,-11-9 0 0,6 4 1 0,-3-1-1 0,5-3 1 0,-6 0 0 0,5-1-1 16,-5-1 1-16,6 1 0 0,-6 1-3 0,0-6 3 0,6 0-2 0,-6 2-3 15,-1-2-2-15,0-1-1 0,1 2 0 0,-2-5 1 16,3 4-1-16,-2-4-2 0,-6-1 2 0,7 4-2 0,-7-2 2 0,0 3 0 0,6-4-1 0,-6 4 1 0,0 0 4 16,0 0 3-16,0 2 4 0,-6 2-1 0,6-4 2 0,0 6 0 0,-7-1 0 15,7 1 0-15,-6 0-1 0,6 3-2 0,-8-4-2 0,3 5-1 0,-2 1-4 0,1-1-3 16,0-1-5-16,-1 6-8 0,7 0-3 0,-8 0-4 0,3 0-1 0,-2 6-3 16,0-6 2-16,2 5-3 0,-3 4 0 0,1-5-2 0,1 8 1 0,0-3 0 15,-1 0-1-15,2 1 3 0,5 4-1 0,-8 1 4 0,0 1 1 0,3-3 3 0,5 7-1 16,-6-5 3-16,6 0 0 0,-5 4 3 0,5-1 1 0,-7-2 0 0,7 4 4 15,0-7 0-15,0 8 2 0,0-6 2 0,0 3 0 0,0-2 0 0,0-1-3 16,0-2 1-16,0 2-4 0,0-4-3 0,7 2 0 0,-7-3-2 0,0 1 0 0,5-1 1 16,-5-1 0-16,6-4-2 0,-6 5 2 0,5-5 0 0,-5-1-1 0,8 1 1 15,-8-1 2-15,8 3 3 0,-8-7 5 0,5 5 1 0,-5-5 3 0,7 0 4 0,-1 4 0 16,0-4 1-16,-6-4 2 0,7 4 3 0,1 0 2 0,-8-5-2 0,5 5 3 16,2-7 1-16,-7 3 3 0,7-1 2 0,-2 1 1 0,3-1 2 0,-8-5 1 0,7 5 2 15,-1-4-1-15,-6-1 4 0,6-1-2 0,-6 1-1 0,7 1 0 0,-7 0-1 16,5 0-4-16,3-3-1 0,-8-1-2 0,6 2-6 0,-6-2-1 0,0-3-5 15,7 7-3-15,-7-2-1 0,0-2-2 16,6 1-3-16,-6 3-1 0,0 0-2 0,0-1 1 0,0 5-1 0,5 1-2 0,-5-1-2 0,0-2-4 0,0 7-1 0,0 0-3 16,0 0-5-16,0 0-2 0,0 0-2 0,0 0-2 0,0 0 2 0,0 0 0 15,-5 7-1-15,5-2 1 0,0-1 1 0,0 5 1 16,-6 2 4-16,6-1 1 0,0-1 4 0,0 1 4 0,-7-1 3 0,7 6 3 0,0-6 2 0,0 7 1 0,-6-7 0 16,6 2 0-16,0-2 0 0,0 7 0 0,0-7-1 0,0 0 0 0,0 0-1 15,0-3 1-15,0 3-1 0,0 0-2 0,6 3-1 0,-6-8-1 0,0 1-1 0,7 5-2 16,-7-5 0-16,0-1 0 0,6 1 3 0,-6-1-1 0,5-4 2 0,-5 7 0 15,0-7 3-15,7 0 2 0,-7 5 2 0,0-5 2 0,9 0 3 0,-9 0 1 0,5-5 2 16,2 5 4-16,-7 0 4 0,6-7 7 0,0 7 4 0,2-4 3 0,-8-1 3 16,7 1 0-16,-2-1 0 0,1-1 0 0,7-3-1 0,-5 5 1 15,-3-8-2-15,2 3-2 0,7 0 0 0,-8 0-3 0,7-1-3 0,-6-4-6 0,4 2-5 0,-3-1-6 16,5-2-5-16,-5 6-1 0,2-7-2 0,-1 1-2 0,3 1 0 0,-6-5 1 0,2 4-2 16,-2 0 2-16,1-1 0 0,-2-2 0 0,3 3-2 0,-2 0-1 0,-1 2 1 0,-5-2-1 15,8 0 2-15,-8 0-2 0,0 5 0 0,0-5 2 0,5 1-2 0,-5 4 2 16,-5 1 1-16,5 0-2 0,0-3 0 0,0 3-1 15,-8 0-1-15,8-1 1 0,0 4 0 0,-5-3-3 16,5 3 0-16,0 2 1 0,-6-1-2 0,-2 0-2 0,8 1-2 0,-5-2-2 0,5 2-3 0,-7 4-1 0,1-5-3 0,6 5 0 0,-8 0-2 16,8 0-4-16,-6 0 0 0,-1 5-1 0,7-5-3 0,-5 4-1 0,5 2-3 0,-9-2-2 15,9 1-5-15,-5 0 0 0,0-1-1 0,5 8-2 0,-8-9-3 0,8 3 2 16,-5 4 1-16,5-5 2 0,-8 4 2 0,8-5 3 0,0 8 1 0,-8-3 6 16,8-6 3-16,0 9 3 0,-5-8 7 0,5 5 3 0,0 2 5 0,-6-2 1 0,6 1 5 15,0-1 3-15,-7 1 1 0,7 1 1 0,0-2 0 0,0 6-1 16,0-5 1-16,0-1 1 0,0 0 1 0,0 6-1 0,0-6 0 0,0 3 2 0,0-3-3 0,0 1 1 0,7-1 1 15,-7 0 0-15,0 3 2 0,6-8 1 0,-6 1 0 0,0 4 0 0,5-3-1 16,-5-2 1-16,0 1 1 0,0-5 0 0,8 4 0 0,-8 1 0 0,0-5-1 0,0 0 0 16,0 7 1-16,8-3-1 0,-8-4-1 0,0 0-3 0,0 5 2 0,0-5-2 15,5 4 0 1,-5-4 1-16,0 5-1 0,8-5 0 0,-8 6 0 0,5-2 0 0,-5-4 1 0,5 5 1 0,-5-1 0 0,9 1-1 16,-4-5 1-16,-5 7 0 0,7-4-1 0,-1 3 0 0,2-6 1 0,-8 5-1 0,6-1 1 0,1-4-2 0,-7 6 1 15,5-6-2-15,-5 3-1 0,8-3 0 0,-8 0-1 0,6 6-1 0,-6-6 0 16,0 0 1-16,0 0 0 0,5 4-1 0,-5-4 4 0,0 5 0 0,0-5 0 0,8 6 2 15,-8-6-1-15,0 3 2 0,0-3-1 0,5 0 0 0,-5 7 2 0,0-2 0 16,0-1 1-16,0-4 0 0,0 0 0 0,7 5-1 0,-7-5 1 0,0 4-1 0,0-4-1 16,0 6 0-16,0-6 1 0,0 0-2 0,0 5 4 0,0-5 0 0,-7 4 1 15,7-4 1-15,0 5-1 0,0-5 4 16,0 0 0-16,-5 0 0 0,5 4 2 0,0-4 0 0,-8 0 2 0,8 0-1 0,-5 0 2 0,5 0-1 0,-6 7-3 0,6-7 1 16,0 0-2-16,-8 0 0 0,8 0-1 0,-5 0-3 0,-2 0 0 0,7 0-2 15,-6-7-2-15,6 7-1 0,-8 0 0 0,8 0 0 0,-6 0-2 0,-1 0 0 0,7-4 0 16,-5 4 1-16,5 0 0 0,-9 0-1 0,9 0-2 0,-5-5-1 0,0 5-3 0,5 0-1 15,0 0-5-15,0 0-6 0,0 0-3 0,0 0-6 0,0 0-4 0,-8 0-3 16,8 0-6-16,0 0-5 0,0 0-3 16,0 0-6-16,0 0-2 0,0 0-3 0,0 0-4 0,0 0-4 0,0 0 0 0,0 0-5 0,0 0-3 0,0 0-5 0,0 0-3 15,0 0-7-15,0 0-2 0,0 0-7 0,0 0-3 0,0 0-12 0,0 0-8 0,0 0-10 16,0 0-6-16,0 0-10 0,0 0-8 0,0 0-11 0,0 0-9 0,0 0-11 16,0 0-6-16,0 0-7 0,0 0-9 0,0 0-9 0,0 5-17 0,0-5-10 0,0 0-10 15,0 0 6-15,0 0 12 0,0 0 20 0,0 4 21 0,0-4 23 0,0 0 24 0,0 7 22 16,0-7 22-16,0 0 23 0,0 0 24 0</inkml:trace>
  <inkml:trace contextRef="#ctx0" brushRef="#br0" timeOffset="18811.56">31686 11518 74 0,'0'-9'144'0,"5"5"39"16,1-8 29-16,-1 9 24 0,-5-6 21 0,8-3 17 0,0-1 19 0,-8 2 16 15,5 1 17-15,2-4 18 0,-7 4 18 0,6-5-60 0,0 6-107 0,1-1-55 0,1-5-31 16,-3 6-12-16,2 0-2 0,-7-6-2 0,7 6 2 0,-2-3 3 0,3 3 1 16,-8 0 0-16,0-1-4 0,7 1-4 0,-7-3-4 0,0 8-5 0,0-6-3 0,-7 6-8 15,7-2-5-15,-8-3-10 0,3 5-7 0,-2-2-9 0,0 0-10 0,-6 3-8 16,6-3-5-16,-12 1-7 0,6 5-2 0,0-4-3 0,-5 4-6 0,-3-6-5 16,-6 6-5-16,8 0 1 0,-6 0-2 0,-2 0 3 0,8 6 3 0,-15-6 5 15,10 4 2-15,-3 1 4 0,2 1 3 0,-1 3 4 0,7-3-1 0,-10 3 4 0,5 1 3 16,4-1 0-16,1 0 0 0,-1 6 1 0,1-5 1 0,-1 5-1 0,8 0 0 15,-2 0-1-15,1 4-3 0,1-5-3 0,3 7 0 0,4-2-3 16,-2 5-2-16,1-5 2 0,6 5-4 0,0-3 1 0,0 3-1 0,0-5 1 0,0 6-1 0,6-5 0 16,1-2-1-16,7 2 2 0,-7 0-1 0,4-1 0 0,2-4-2 0,0 4 0 15,0-5-1-15,8 2-2 0,-2-1-1 0,1-6-2 0,-1 0-3 0,0 7-1 16,7-11-3-16,0 5-2 0,0-5-5 0,1-1 1 0,-1 1-4 0,6-5 1 16,-6 0-1-16,1 0 2 0,5-5-1 0,-7 1 4 0,1-1-1 0,1-1 4 0,-6-3 3 15,3 0 3-15,-4-2 3 0,-1 2 3 0,-6-2 3 0,1-2 4 0,-1 1 2 0,0-2 1 16,-7 1 1-16,1-2-1 0,-2-6 3 0,-5 8-1 0,8-7 0 0,-16 0-3 15,8-4 0-15,-5 3-1 0,-2-3-1 0,1-1-3 0,0 1 0 0,-9 0-2 16,3 5-2-16,0-5 0 0,-9 5-2 0,3-2 1 0,-3 3 0 0,3-3-1 0,-3 6 2 16,-6-3 0-16,3 8 1 0,-3-5 2 0,2 5 1 0,-10 0 1 0,12 6 2 15,-11-2 1-15,8 2 0 0,-1 4 3 0,-5 0 1 0,6 4 0 0,7 2-1 0,-7-2 1 16,0 6-1-16,7 6-2 0,-2-3 0 0,3 2-1 0,4 6-1 0,1-3-2 16,1 6-1-16,-2 1-2 0,1-1-1 0,8 0-1 0,-4 6-1 0,2-2-1 15,2-3 2-15,5 5-2 0,0-6 2 0,0 0 2 0,0 7-2 0,5-6 2 16,-5-7 0-16,7 6 1 0,2-3 0 0,-4-2 1 0,8-1-1 0,-8 3-1 15,4-2-2-15,3-4-3 0,1 5 1 0,1-6-4 0,-2 0-2 0,0 2-3 0,3-7-2 16,-3 6-3-16,0-6-4 0,9 1 0 0,-8 1-5 0,6-2-1 0,-6 1-2 16,8-6-3-16,-3 1 0 0,1 0-1 0,2-1-1 0,-3-4 1 0,3 0 3 0,-8-4 1 15,11 4 3-15,-11-5 4 0,8 0 4 0,-2 1 3 0,-6-6 2 16,8 5 5-16,-16-4 3 0,8-1 2 0,1-1 1 0,-9-2-3 0,2 3-3 0,2-4-3 0,-9 2-4 16,0-7-5-16,0 4 0 0,-9 0-6 0,9 2 0 0,-12-7-3 0,6 4-1 15,-7-2-3-15,0 3 1 0,-1-4 1 0,-6 4 0 0,7-4 5 0,-14 5 3 16,9-7 6-16,-8 6 6 0,6-5 4 0,-13 6 4 0,6-1 6 0,4 2 4 0,-11-2 4 15,2 0 1-15,-8 5 6 0,8 1 0 0,-7-3 5 0,0 9 2 0,-1-6 4 16,3 3 2-16,-2 6 6 0,0 0 5 0,-9 0 4 0,9 0 3 0,2 6 3 16,3-3-2-16,1 6 2 0,2 3-4 0,-3-8 0 0,9 11-2 0,-2-6-2 15,8 6-3-15,0 0-3 0,-1 0-5 0,6-2-3 0,1 3-8 0,0-2-7 0,7 1-7 16,-6 1-6-16,4-2-4 0,8-1 0 0,-6 2 0 0,6 1 1 0,0-2 1 16,0 1 3-16,6-2 1 0,-6 3 4 0,8-7 0 0,-1 6-1 0,4 0 4 15,-3-6 0-15,5 6 0 0,6-5 1 0,-6 4 1 0,0-4-2 0,5 1-2 16,3-7-3-16,-1 6-3 0,-1-1-6 0,8-4-4 0,-8 1-4 0,6-2-2 0,-5 2-5 15,6-6-2-15,0 5-1 16,-8-5 1-16,11 0-3 0,-5-5 1 0,-3 5-2 0,6-6 1 0,-9 2-2 0,3-2 0 0,-2 1 3 0,-6 1 0 0,6-5 2 16,-7-1 1-16,1 5 4 0,1-4 1 0,-9-3 4 0,2 3 4 0,2-5 0 15,-9 3 2-15,0-4 1 0,0 6 6 0,0-6 1 0,-9 2 1 0,2-3 2 16,7 2 1-16,-11-1 1 0,3-1-2 0,-5 2 3 0,1 1-2 0,0-2 3 0,-3-1-1 16,2-2 5-16,2 7 2 0,-10-2 3 0,8-3-2 0,-1 7 0 0,-4 3-1 0,5-3 1 15,0 4-2-15,6 1-1 0,-5-2 0 0,-3 6-1 0,10 0-1 16,-4 0-6-16,4 6-5 0,0-2-4 0,-3 1-5 0,3-1-3 0,5 7-2 0,-8-7-1 15,8 5 1-15,-6 3 2 0,6-3-1 0,0 0 3 0,0 6 2 0,0-6 3 16,0 1 1-16,0 5 3 0,0-6 3 0,6 6 4 0,2-6 3 0,-8 7 3 16,5-7 1-16,3 6 1 0,2-6 0 0,-1 3 2 0,3 1-1 0,1-2 0 0,6-2-1 15,-5 1 1-15,4-1-4 0,10-3 2 0,-9-1-4 0,8-1-3 0,-2 2 0 16,2-2-1-16,-3-4-2 0,3 0 0 0,1 0-2 0,4 0-1 0,-8-4 0 0,3-2-2 16,6 2 0-16,-1-1-1 0,2-4 0 0,-11-3 0 0,12 8-1 0,-3-10 2 15,2 4 2-15,-3 1 1 0,1-3 5 0,-5-1 0 0,-2-2 0 0,1 1 3 16,1-2 2-16,-1 1 2 0,-7-3 2 0,1-3 3 0,-1 8 2 0,1-7 2 15,-8 0 2-15,3 0 3 0,-3 1 4 0,0 0 5 0,-4-1 5 0,-2 4 3 0,1-2 6 16,-7 3 0-16,6 6 2 0,-6-1-2 0,-6-5-3 0,6 10-2 0,-7-5-4 16,-7 5-6-16,9 1-2 0,-8-2-6 0,0 3-8 0,-7 3-8 0,0-6-9 0,1 12-8 15,-1-6-7-15,1 3-2 0,-7 3-4 16,8 3-2-16,-3 1 0 0,2 4-3 0,-1 2-2 0,0-2-5 16,0 5-10-16,1 6-7 0,6-5-5 0,0 5-4 0,-1-1-5 0,2 5-1 0,-1-5-6 0,6 0-4 0,0 0-4 0,2 0-5 15,-2-3-3-15,1-2-6 0,6 2-4 0,0-2 0 0,0-5 1 0,0 2-1 0,0-2-8 16,0-4-9-16,6 3-10 0,1-1-20 0,-7-3-26 0,5 0-51 0,2-3-63 0,0 3-64 15,0-5-64-15,-1 1-20 0,1 1 3 0,-2-2 10 0,4-4 21 0,-9 0 24 0,5-4 26 16,-5-2 32-16,0 1 33 0,0-4 40 0,0-1 44 0,-5-5 60 0,-4 0 69 16</inkml:trace>
  <inkml:trace contextRef="#ctx0" brushRef="#br0" timeOffset="19493.12">30459 11158 93 0,'0'0'179'0,"8"4"54"0,-8-4 37 0,0 0 30 0,0 0 20 0,0 0 19 0,5 0 19 0,-5-4 15 0,8 4 15 0,-8 0 14 16,0 0 9-16,0 0-74 0,0 0-123 0,0 0-82 0,0 0-60 0,-8 0-28 15,8 0-11-15,0 0 0 0,-5 0 4 0,5 4 4 0,0 2 3 0,0-1 4 16,-8-1 3-16,8 5 4 0,0-3 8 0,0 9 2 0,0-6 1 0,0 6 2 0,0-5-2 15,0 8-2-15,8-3-1 0,-8 10-6 0,0-4-5 0,5 3-6 16,3 4-3-16,-8-4-7 0,6 12-4 0,-6-8-5 0,5 5-6 16,-5 3-6-16,7 2-6 0,-7-2-8 0,9 1-11 0,-9-1-10 0,-9 3-13 0,9-6-15 0,-7 2-10 15,2-5-17-15,-1 3-19 0,-2 1-20 0,-5-4-24 0,1-2-33 0,-7 2-42 0,-2-2-52 16,2 2-61-16,0 0-48 0,-7 0-44 0,-1-7-8 0,-4 7 11 0,5-6 19 0,-8 6 23 16,2-11 30-16,0 5 31 0,-7-3 36 0,5-2 36 0,-3 1 44 0,3-5 48 0,-6-7 53 15,3 3 71-15</inkml:trace>
  <inkml:trace contextRef="#ctx0" brushRef="#br0" timeOffset="20139.52">23674 9844 96 0,'0'-6'159'0,"5"-9"41"0,-5 11 27 0,8-7 29 0,-8 2 25 16,0 0 28-16,0 5 25 0,-8-2 24 0,8 0 19 16,0-3 22-16,-5 3 16 0,5 6-73 0,0-4-130 0,-5 4-67 0,5-5-34 0,-9 5-20 0,9 0-10 0,-7 5-12 15,7-5-14-15,-5 4-13 0,-3 2-14 0,2 0-10 16,1 3-8-16,-3 1-8 0,3-1-3 0,-2 6-1 0,0 0 2 0,0 4 2 0,-6 1 4 0,8-1 4 15,-4 5 6-15,4 0 0 0,-2 1 4 0,1-1 1 0,0 6 2 0,6-6 4 16,-7 5-2-16,-1 7 0 0,8-8 1 0,-5 7 0 0,-1-1-5 0,6 0-3 16,-8 5-4-16,8 1-3 0,-5-1-2 0,5 4-4 0,0-3-2 0,0 4-1 0,0 0-2 15,0-1-2-15,0 1-1 0,0 0-1 16,5 1-6-16,3-6-5 0,-2 4-4 0,-1-3-11 0,10 3-13 0,-3-4-14 0,-5-5-16 0,12 5-23 0,-6-3-24 16,1-3-44-1,6 1-46-15,-1-3-66 0,2 2-73 0,-3-3-34 0,8 4-13 0,-7-6 6 0,7-4 15 0,0 7 20 0,0-7 27 0,-6 6 28 0,6-6 32 0,-1 1 36 16,2-7 39-16,-6 6 48 0,3-3 55 0</inkml:trace>
  <inkml:trace contextRef="#ctx0" brushRef="#br0" timeOffset="20961.59">24019 12866 0 0,'-19'12'3'0,"4"-9"111"0,3 9 67 0,0-9 45 0,4 3 32 0,-5-2 31 0,2 1 26 0,4-1 28 0,-2-4 27 0,4 5 20 0,5-5 18 16,-7 6 12-16,7-6 9 0,0 0-87 0,0 0-140 0,0 0-71 0,0 0-32 16,0 0-14-16,7 0-4 0,-2 4-6 0,4-4-5 0,3 6-5 0,-6-6-11 0,7 5 0 15,0-5 0-15,1 4 9 0,6 2 8 0,-7-6 4 0,6 4 0 0,0-4-3 16,2 5-5-16,2-1-5 0,5-4-5 0,-1 5-1 0,-8-5-4 0,13 6 1 16,-6-6-4-16,8 0-3 0,-2 4-2 0,0-4-3 0,7 5 1 15,0-5-1-15,1 0 0 0,-3 0 1 0,9 6 0 0,0-6-1 0,0 0 1 0,5 0-1 16,-3 0 3-16,3 0-2 0,0 4-2 0,2-4 0 0,-1 0-3 0,6 0-2 15,1 0 0-15,1 0-2 0,3 0-2 0,-3 0-1 0,6 0-4 0,-2 0 0 0,1 0-1 16,7 0-3-16,-7 0-1 0,6 0 0 0,9 0 4 0,-10-4 1 0,1 4 3 16,9 0-3-16,-2-6 1 0,6 6-4 0,-6-5 0 0,5 5 1 0,2-4-1 0,2 4 3 15,-3-6-6-15,0 6-2 0,0-5 1 0,8 5-1 0,-7-4-4 0,7 4-2 16,-2-5 1-16,-5 5-4 0,6-4 1 0,0 4 0 0,-1-6-3 0,2 6 0 16,7 0-2-16,-7 0-1 0,-3 0-2 0,3-4-1 0,-1 4 1 0,0 0-1 15,0 0-1-15,8 0 1 0,-7 0-1 0,-3 0 1 0,3 4-2 0,-2-4 1 16,2 0-1-16,-1 0 0 0,-6 6 1 0,5-6 0 0,-3 0-2 0,-4 4 2 0,2-4 0 15,0 5 0-15,-6-5 0 0,-1 4 0 0,-1-4-1 0,1 5 2 0,-7 1 3 16,1-6 0-16,7 0-1 0,-16 4 0 0,11-4 0 0,-9 5 3 0,-1-5 4 16,2 6 4-16,-8-6 3 0,0 4-1 0,2-4 4 0,-2 0-1 0,-6 6 0 15,-1-6-1-15,4 0 1 0,-11 5 0 0,2-5 0 0,-2 0 0 0,-3 0-1 0,5 4-3 16,-9-4-3-16,-3 0-3 0,-2 0-2 0,-1 0-3 0,3 0-3 0,-7 0-1 16,-3 0 0-16,-3 0 0 0,-3 0 0 0,-2 0 2 0,-5 0-1 0,-3 0 3 15,5 0 3-15,-13 0 2 0,0 0 2 0,0 0-4 16,0 0-7-16,0 0-9 0,0 0-9 0,0 0-10 0,-8 0-14 0,8-4-15 0,-5 4-14 0,-9 0-17 0,9-5-20 15,-11 5-17-15,11-6-20 0,-8 6-21 0,-1 0-17 0,2-4-19 16,-7 4-21-16,6 0-18 0,-1-6-19 0,1 6-45 0,1 0-53 0,-2 0-63 16,-4 0-63-16,4 0-15 0,1 0 9 0,6 0 22 0,-6 0 27 0,0 0 34 0,-1 0 33 15,1-5 38-15,2 5 40 0,3-4 42 0,-4-2 47 0,-2 1 58 0,1-4 66 0</inkml:trace>
  <inkml:trace contextRef="#ctx0" brushRef="#br0" timeOffset="144792.16">25946 13775 26 0,'0'0'63'0,"0"-5"27"0,6 5 27 0,-6-4 28 16,0 4 31-16,0-5 27 0,0 5 24 0,0-4 22 0,0-2 17 0,0 0 3 0,0 3-4 15,0-3-14-15,0 1-13 0,0 1-16 0,0-2-15 0,0-3-14 0,0 4-17 16,0 1-16-16,-6-2-14 0,6-4-12 0,0 5-7 0,0 1-9 0,0-5-4 0,0 3-5 16,-6 1-2-16,6-5-2 0,0 6-3 0,0-1-2 0,0-1-1 0,0 2-5 15,0-5-5-15,0 3-5 0,0 1-7 0,0 1-7 16,0-1-5-16,0 1-6 0,0 4-4 0,0 0-7 0,6-6-4 0,-6 6-7 0,0-6-6 0,0 6-6 15,0 0-8-15,0 0-4 0,0 0-7 0,0 0-3 0,0 0-3 0,0 6-1 0,0 0-1 16,6-2-1-16,-6 1 2 0,0 4 1 0,0 6 0 16,7 0 2-16,-7-1 1 0,0 6 0 0,0-1 2 0,8 1 1 0,-8 5 1 15,0-1 2-15,0 1-2 0,0-1-2 0,-8 0-2 0,8 5-2 0,0-5-2 0,0 6 0 0,-7-6-1 16,7 6 0-16,0-6 0 0,0 5 0 0,0-5-1 0,0 2 1 0,0-3-1 0,0-2 0 16,0-3-1-16,0-3 1 0,0 6-1 0,0-12 2 0,0 5-1 0,0-4 2 15,0 0-2-15,7 0 0 0,-7-5 2 0,0 1 2 0,0-6 4 0,0 0 6 16,0 0 8-16,0 0 8 0,0 0 7 0,8 0 5 0,-8 0 6 0,5-6 4 15,-5-3 3-15,0 3 3 0,8-4 1 0,-8 0 2 16,6 0 1-16,-6-3 1 0,5-2-1 0,-5-6-6 0,8 8-4 0,-8-8-7 0,7 1-7 0,-7 2-6 0,6-7-3 16,0 6-5-16,-6-6-4 0,7 1-3 0,-7 0-1 0,5-1-3 15,3 1-1-15,-2-2-6 0,-6 7-1 0,7-5-4 0,-1 5 0 0,-1-5-3 0,2 8-2 0,2-2-2 16,-4-3-2-16,2 6 0 0,-7 6-2 0,6-6-1 0,0 5-1 0,2 5-2 0,-8 1 1 16,7-2-4-16,-7 3 0 0,5-3-1 0,3 6 3 15,-8 0-3-15,0 6 4 0,6-3-1 0,-1 3 2 0,3-2 1 0,-8 7 0 0,5-1 4 16,2 4 2-16,-7 0-1 0,7 0 3 0,0 2 0 0,-1 2 4 0,1-3 0 15,-7 6 1-15,6-2 1 0,-6 2-1 0,7-3 1 0,-1 1 0 0,-6 2 0 0,5-7-2 0,-5 5 2 16,8 2 1-16,-8-2-1 0,8-5 1 0,-8 6-1 16,0-6 1-16,5 5-1 0,-5-7 1 0,8 2 0 0,-8 0-2 0,0-5 2 0,0 2-1 0,0-1 1 15,5-5 0-15,-5 5 0 0,0-7 1 16,0-3 3-16,0 0 3 0,0 0 5 0,0 6 6 0,0-6 5 0,0 0 9 0,0 0 5 16,0 0 5-16,0 0 0 0,0 0 2 0,0-6 1 0,0-3-1 0,0 5-1 0,0-7 1 0,0 1-5 0,5 1 0 15,-5-6-6-15,0 1-3 0,0-2-8 0,0 1-5 0,0-3-7 0,0 2-5 0,9-2-3 16,-9-1 1-16,0-2-3 0,0 2 1 0,5-2 0 0,-5 7-1 15,7-5-1-15,-7 1 0 0,6 2-3 0,2-4-2 0,-8 7-2 0,6-2-3 0,1 3 1 16,-7 3-4-16,5 0-1 0,-5-1-1 16,8 4-2-16,-2 3-1 0,-6 3-2 0,7-6-2 0,-7 6 1 0,0 6 1 0,6-6-1 0,-6 3 2 15,5 3 0-15,2 0 4 0,2 3 0 0,-9 0 3 0,10 1 1 0,-2-1 3 0,-8 7 2 16,5-2 3-16,3 1 0 0,0 1 3 0,-3-3-1 0,1 1 2 16,2 7-1-16,-3-6 2 0,3-2-1 0,-8 2 2 0,5 1-2 0,2-2 1 0,0-1-1 0,-7 2-1 15,5 1-4-15,2-7-8 0,1 6-6 16,-8-6-12-16,5 7-10 0,2-6-9 0,0-2-11 0,-2-2-7 0,2 3-9 0,2 2-7 0,-9-7-9 0,5 2-8 0,8-1-8 15,-8-1-7-15,4 2-3 0,-4-6 1 0,2 3 3 0,-1-3 8 0,7 0 5 16,-5 0 11-16,4 0 7 16,-6-3 8-16,8-3 10 0,-7 2 9 0,4-1 5 0,-3-1 7 0,5-4 9 15,-6 1 10-15,5-2 10 0,-5 3 9 0,6-6 14 0,-7-2 16 0,1 1 12 16,4 1 13-16,-3-6 9 0,0 6 9 0,-3-5 9 0,3-2 10 0,-3 2 9 0,0-2 13 0,4 3 10 16,-2-2 7-16,-2 1 9 0,1-2 3 0,-6 3 2 0,8-1-4 0,-8-2-2 0,5 2-2 0,-5 4-4 15,8 0 3-15,-8 1-3 0,0 4-4 0,0-5-4 16,0 11-5-16,0-5-5 0,0 3-12 0,0-3-6 0,0 9-11 15,-8-6-8-15,8 6-10 0,0-4-13 0,0 4-8 0,0 0-11 0,-5 0-14 0,5 0-7 16,-8 4-9-16,2 2-8 0,1-2-4 0,-2 7-5 0,-2-2-1 0,-1 0-4 0,2 7 0 16,-5-7-1-16,5 10 0 0,-3-5 1 0,4 2-1 0,-7-2 3 0,9 5-3 0,-8-3 1 0,7-2-4 15,-1 5-2-15,-1-4-2 0,3 0-2 0,5 0-3 0,-8 0-2 0,2 0-1 0,6-2-2 16,-5 2-3-16,5 1 0 16,0-7-1-16,0 6-1 0,-7-6 0 0,7 0-1 0,0 3 1 0,0-8 0 15,0 5 1-15,0 0 4 0,7-3 0 0,-7-1 4 0,0-1 2 0,0 1 5 16,5-5 4-16,-5 7 4 0,6-7 2 0,2 0 6 0,-8 0 3 0,5 0 3 0,3-7 5 15,-1 2 4-15,-1 5 6 0,0-9 3 0,1 3 2 0,6-3 3 0,-7 0 0 16,1-1 2-16,-1 0 2 0,7-1 1 0,-5-2 1 0,-3-1 2 0,3 4 1 0,-3-5 0 16,0 0 1-16,4-1-3 0,-9 2-1 0,7-1-2 0,-2 2-1 0,-5-2-4 15,6 0-1-15,-6 5-3 0,8 1-2 0,-8 0-2 0,0-3-5 0,0 9-1 16,5-3-1-16,-5 6-3 0,0 0-4 0,0 0-7 0,0 0-4 0,0 0-6 16,0 0 1-16,0 0-1 0,-5 6 0 0,5-3 2 0,0 9 0 0,0-8 2 15,0 5 0-15,0 6-1 0,0-6 2 0,0 6 0 0,0 4 6 0,0-4 3 0,0-1 6 16,0 7 2-16,0-7 3 0,0 0 2 0,0 7-2 0,0-8 1 0,0 2-2 15,0-3 1-15,5 1-2 0,-5-4 1 0,8 2 1 0,-8-2-1 0,5 2 1 0,-5-6-1 16,7 4-2-16,0-5 0 0,-2 2-2 0,3-6 1 0,-1 5 0 0,-2-5 2 16,4 4 1-16,-4-8 3 0,8 4 2 0,0-5-1 0,-7-1 5 0,7 6 0 15,0-8 1-15,0-2 1 0,1-1 1 0,-7 2 5 0,6-2 0 0,-2-2 2 0,2-2 0 16,3 0 0-16,-5-4-1 0,1 5-1 0,2-7 1 0,-7 2-2 16,6 0 1-16,1-2-1 0,-9 3-3 0,9-3 3 0,-9 2-3 0,2-5 2 0,1 3-2 15,-3-1 1-15,2 1-4 0,0-3 1 0,-2-1 0 0,-5 7 0 0,0-7 4 16,0 5 2-16,0 1 5 0,0-2 4 0,0 9 3 0,-5-4 5 0,5 1 3 0,0 6 1 15,-7 0 2-15,7 3 0 0,-7-4-2 0,7 5 0 0,-5 5-6 0,5-6-5 16,-8 6-5-16,8 0-6 0,-7 6-7 0,2 3-3 0,5-3-5 16,-9 9-3-16,-1 0-6 0,2-2-2 0,2 8-3 0,-1-2-1 0,1 1-2 0,-1 4 2 0,2 1 1 15,-4-1 3-15,9-5 0 0,0 5 3 0,-5 1-2 0,5-7 0 16,0 3 0-16,5-2-1 0,-5 1-5 0,0-1-5 0,0 0-11 0,9-4-8 0,-9 6-12 16,5-7-11-16,-5 5-14 0,7-3-12 0,-1-2-12 0,-6-1-14 0,7 2-9 0,-1-3-16 15,2 1-11-15,2-4-12 0,-1 2-9 0,-4-2-6 0,10 2-3 0,-10-6 1 16,9 4 4-16,-9-5 3 0,10-4-1 0,-3 0 10 0,-7 6 14 0,10-6 14 15,-9-6 15-15,7 6 15 0,-8-4 14 0,11 0 17 16,-11-1 14-16,1-4 21 0,1-3 21 0,-1 8 21 0,2-7 18 0,-1-2 23 0,-2-2 25 16,1 5 16-16,2-4 11 0,-8-1 10 0,5-4 9 0,-5 4 9 0,8 0 11 0,-3-4 8 0,-5 4 9 15,0 0 2-15,7-3 4 0,-7 2 1 16,0 1 0-16,0 1-1 0,7-2-2 0,-7 1-3 0,0 6-6 0,0 0-3 16,0-1-5-16,0 1-5 0,0 3-7 0,0-3-5 0,0 3-8 0,0 6-8 0,0-4-10 0,0 4-11 0,0 0-12 0,0 0-9 15,0 0-10-15,0 0-10 0,0 0-9 0,-7 0-8 0,7 0-6 0,-7 0-6 16,7 4-6-16,-5 2-6 0,-3-2-3 15,8 7-3-15,-5-8 1 0,-3 9-5 0,2-3-1 0,1 0-2 0,-10 1-1 0,9-1-3 16,-1 7-2-16,1-7-4 0,1 6-3 0,-11-6-2 0,11 6-3 0,-1 0-4 0,-1-6-4 0,1 6-3 0,-2-6-4 16,1 7-1-16,2-1-3 0,5 0-2 0,-6 0-2 0,0-6-5 0,6 4-1 0,-7 2-3 15,7 1-3-15,0-2-1 0,-8-4 0 0,8 4-1 0,0-3 0 0,8-1-2 16,-8-2-1-16,0 3-5 0,7-2-4 0,-1 1-6 16,0 1-3-16,-1-7-6 0,2 2-4 0,1 3-8 0,5-5-11 0,-7-4-12 0,7 5-17 0,0 1-30 15,0-3-37-15,1-3-56 0,-2 0-66 0,2 0-48 0,-1 0-40 0,6-3-7 0,-6-3 9 16,7 1 19-16,-9 1 23 0,10-2 28 15,-3-3 31-15,-4-6 33 0,4 5 37 0,-2-4 44 0,3 0 51 0,-6-7 59 16,-1 1 75-16</inkml:trace>
  <inkml:trace contextRef="#ctx0" brushRef="#br0" timeOffset="145239.14">27614 13745 0 0,'-7'12'24'0,"2"-3"138"0,-3 0 73 0,1-5 43 0,7 8 25 0,-5-9 16 0,5-3 7 0,0 0 9 0,5 6 7 0,2-6 11 0,-7 0 8 0,0 0 15 0,0 0 15 0,0 0-98 0,0 0-160 0,0 0-75 0,0 6-28 0,0-6-1 15,0 4 11-15,0-4 14 0,0 5 16 0,0-1 11 0,-7 1 10 0,7-1 5 0,0 2 3 16,0-1-2 0,-5-1-3-16,5 2-14 0,0 3-15 0,-9-3-16 0,9 3-11 0,0-5-9 0,-5 7-8 0,5-2-2 15,-5 0-4-15,5 3 0 0,0-8-5 0,-8 11 0 0,8-11-3 0,0 7-3 0,0-1-1 16,-5-1-2-16,5 0-2 0,0-3-2 0,0 3 0 16,0-4-1-16,0 5 0 0,0-4 0 0,0-2-1 0,0 1 2 0,5-5 2 15,-5 4-2-15,8-4 1 0,-3 5 0 0,-5-5-1 0,5 0 2 0,9-5 0 0,-7 5 0 0,1-4 2 16,-3-1 1-16,9 1 1 0,-2-2 0 0,-6-4 1 0,8-1 0 0,-7 8 2 0,7-7 0 15,-9-4 2-15,8 4 1 0,-8-1 0 0,3 1 2 16,0-3 3-16,-3 1 0 0,1-2 3 0,-6-1-2 0,0 2 3 0,7 4 0 0,-7-7 2 0,-7 1 3 0,7 1 4 0,0-2 2 0,-6 1 3 0,6 6 4 16,-5-4 3-16,-3 1 3 0,0 3-1 0,3 0 0 0,-1-1-2 0,-1 0-1 15,2 6-1-15,-9-2-2 0,7 2-5 0,-7-2-3 0,8 6-7 0,-6 0-3 16,-2 0-4-16,9 6-7 0,-10-2-8 0,1 6-1 0,4 0-4 0,2 0-2 16,-5-1-1-1,7 6 1-15,-7 0-2 0,5-2 1 0,-5 2 0 0,8 1 2 0,-2 2-2 0,-5-3 2 0,5 6-1 0,-1-3 4 0,3 3-1 0,5-2 0 0,-6-4 1 16,-2 3 0-1,8 3-1-15,-5-8 0 0,5 8-1 0,0-6-1 0,-7 4-1 0,7-5-1 0,0 2 1 0,7-3-6 16,-7 2-5-16,0-4-9 0,5 4-12 0,3-5-14 16,-2-1-20-16,-1 0-20 0,3 0-22 0,-1 3-26 0,5-3-27 0,-5-5-53 0,6 6-60 0,0-5-76 15,6 0-79-15,-6-1-28 0,0 2 1 0,1 0 14 0,-2-6 21 16,1 4 31-16,1-4 32 0,-2 5 36 0,-6-5 38 0,8 0 42 0,-7-5 44 0,7 1 58 0,-9-2 64 16</inkml:trace>
  <inkml:trace contextRef="#ctx0" brushRef="#br0" timeOffset="145474.37">27823 14263 0 0,'0'15'6'0,"0"-9"113"0,0 3 62 0,0 1 38 0,0-5 20 0,0-5 20 0,0 0 17 0,0 0 23 0,6 4 24 0,-6-4 26 16,0 0 29-16,0 0 30 0,6-4 29 0,-6 4-72 0,0 0-130 0,0 0-63 16,0 0-24-16,0 0 0 0,0 0 7 0,0 0 3 0,0 0 3 0,0 0-7 0,0 0-7 15,0 0-14-15,0 0-15 0,0 0-21 0,0 4-16 0,0-4-19 0,0 0-14 16,-6 0-13-16,6 0-8 0,0 0-8 0,0 0-8 0,0 0-4 0,0 0-8 15,0 0-9-15,0 0-13 0,0 0-13 0,0 0-17 0,0 0-15 0,0 0-17 0,0 0-17 16,6 0-13-16,-6-4-20 0,7 4-20 0,-2 0-38 0,3-5-47 0,0 1-74 16,-3 4-84-16,8-6-39 0,-8 2-16 0,9-1 8 0,-1-4 20 0,0 3 25 15,-5-4 29-15,4-1 32 0,0 4 30 0,3-4 35 0,-3-5 41 0,-5 2 49 16,6 0 55-16</inkml:trace>
  <inkml:trace contextRef="#ctx0" brushRef="#br0" timeOffset="146004.15">28174 13986 0 0,'0'3'8'16,"0"8"123"-16,0-7 75 0,0-4 44 0,0 0 30 0,0 0 21 0,0 0 17 0,0-4 24 16,0-7 27-16,-6 8 30 0,6-7 31 0,6 1 31 15,-6-3 34-15,0 3-78 0,0 0-138 0,0-1-71 0,0 1-33 0,0-3-5 0,0 9 14 0,0-8 12 16,0 1 12-16,0 5 0 0,0 1-11 0,0-5-9 0,0 3-10 0,0 3-17 16,-6-3-18-16,6 6-16 0,0 0-22 0,0 0-20 0,0 0-22 0,0 0-17 15,0 0-19-15,0 0-9 0,0 0-10 0,0 0-8 0,0 6-6 0,0 3-7 0,0-5-5 16,0 5-5-16,0 6 0 0,0-1 2 0,0 7 3 0,0-2 3 0,0 6 4 15,0-1 3-15,0 1 3 0,0 4-5 0,0 1-5 0,-8-2-5 0,8 3-6 0,0-4-4 16,-5 4-5-16,5-1-8 0,0-2-4 0,-7 2-7 16,7-6-7-16,0 1-7 0,0-1-9 0,0 0-6 0,7-3-7 0,-7-3-2 0,0 1 5 0,5 2 7 15,-5-8 3-15,8 2 3 0,-8-3 6 0,6 1 6 0,-6-4 4 16,0 2 9-16,5-7 7 0,-5 1 11 0,0 1 15 0,0-6 16 0,0 4 18 0,0-4 11 16,0 0 7-16,0 0 5 0,0-4 2 0,0-2 3 0,0-3 4 0,0 3 5 0,0-8 1 15,0 4 2-15,0-5 2 0,0 0-1 0,-5 2-4 16,5-8-7-16,0 2-8 0,-6-5-8 0,6 3-6 0,0-3-3 0,-8 0-4 0,8-4-3 0,0 4-5 0,0-7-6 15,0-3-4-15,0 5-3 0,0-5-2 0,8-6-3 16,-8 7-5-16,6-7-1 0,-6 1-3 0,5 6-3 0,3-7 1 0,-1 10-1 0,-7-4 3 0,6 4 0 16,2 2 2-16,-3 3 2 0,0 1 0 0,-5 9 0 0,9-4 0 0,-4 5-1 15,-5-2-1-15,7 7 3 0,-7 0 0 0,6-2 0 0,-6 7 0 0,7-2-5 0,0 2-1 16,-7-1-1-16,7 5-3 0,-2-6 0 0,3 6 2 0,-3 6-2 0,3-6 2 16,3 5-1-16,-4-1 1 0,7 6 1 0,-8-5 1 0,6 10 1 0,4-6 2 0,-5 7 3 15,2-7 1-15,-5 10 3 16,4-5-1-16,-6 2 1 0,0 2 2 0,1 3-2 0,-7-2 1 0,8 1 0 0,-8-4 2 15,0 2 2-15,-8 1 1 0,8 2-1 0,-7-3 1 0,1 3-1 0,0-2-2 16,-1-1-4-16,-6 3-7 0,0-2-5 0,7 1-12 0,-7-4-6 0,0-2-13 0,0 0-9 16,8-5-9-16,-11 6-11 0,5-4-11 0,3-1-15 0,-5-7-13 0,8 7-13 0,-2-5-15 0,0 1-13 0,0-6-12 0,1 3-20 15,-1-3-27-15,2 7-27 0,-4-7-30 0,9 0-35 0,-5-7-37 0,5 7-20 16,-5 0-8-16,5-3 10 0,0-3 20 16,0 6 23-16,0-9 27 0,0 0 29 0,5-1 31 0,-5-1 37 0,5 1 41 0,4-4 40 0,-4 0 41 0</inkml:trace>
  <inkml:trace contextRef="#ctx0" brushRef="#br0" timeOffset="146458.14">28579 13757 0 0,'5'-6'1'0,"-5"0"97"0,6 3 69 16,-6-3 43-16,0 1 36 0,8-5 33 0,-8 6 32 0,0-6 30 15,5 6 27-15,-5-6 27 0,8-1 25 0,-8 1 22 0,7 1 24 0,-7 0-72 0,5-1-124 0,-5 5-64 0,7-5-34 16,-7 1-18-16,7 3-10 0,-7-3-10 15,5 4-14-15,3 1-8 0,-8-2-9 0,5 0-6 0,-5 3-8 0,0 3-7 0,0 0-7 0,0-6-8 0,0 6-5 0,0 0-9 16,0 0-5-16,0 0-9 0,0 0-9 0,0 0-6 0,0 0-5 0,0 0-3 0,0 0-4 0,0 6 0 16,0-3-3-16,0 3-2 0,0 0 0 0,0-2-2 0,0 1 0 15,0-1 1-15,0 7 1 0,0-7 2 0,0 5 1 0,0 2 2 0,-5-1 3 0,5 5-5 0,0-6-2 16,0 6-2-16,-8-5-1 0,8 4-3 0,-5 0-2 16,5 0-2-16,-7 2 1 0,7-2-1 0,0 2-1 0,-7-1 1 15,7 3-1-15,-5 1-2 0,5-4 0 0,0 4-7 16,0 1-9-16,-7 1-8 0,7-2-10 0,0-1-10 0,0 3-8 0,7-2-13 15,-7-4-13-15,0 4-15 0,5-4-15 0,-5-1-19 0,7 2-17 0,-7-3-18 16,7-2-19-16,-7-2-37 0,5 1-42 0,3 1-70 0,-3-1-73 0,-5-1-33 0,8-5-7 16,-2 1 9-16,-6 4 21 0,5-2 25 0,-5-7 29 0,0 0 32 0,0 5 33 0,0-5 37 15,0 0 37-15,8-5 52 0,-8-2 57 0</inkml:trace>
  <inkml:trace contextRef="#ctx0" brushRef="#br0" timeOffset="146925.28">28800 13815 85 0,'0'0'164'0,"5"0"52"0,4 0 41 0,-9 0 34 0,5 0 30 0,0-5 28 16,3 5 29-16,-3-4 25 0,3-2 29 0,-8 0 27 0,6 6 29 0,-6-3-60 15,7-3-107-15,-7 0-62 0,6 2-42 0,-6 4-23 0,7-5-9 0,-7 1-7 16,0-1-7-16,0 1-4 0,6 4-8 0,-6-6-8 0,0 6-11 0,0-6-13 15,0 6-14-15,0 0-12 0,0 0-16 0,0 0-14 0,0 0-16 0,0 0-13 0,0 0-11 0,0 0-13 16,-6 0-8-16,6 0-8 0,-7 0-9 0,1 0-5 0,-1 6-4 0,1 0-6 16,-2-2-2-16,3 1-3 0,-8 4-1 0,-1 1 0 0,9-1-2 0,-10 3-4 15,3-3 0-15,0 4-2 0,-2-2-2 0,1 5-2 0,1-3-2 0,3-4 0 16,-1 6 1-16,2-1 1 0,-5-2 2 0,5 1 1 0,3-3 1 0,-1 4 1 0,-2-2 3 16,3-3 4-16,-3 1 2 0,8-7 4 0,-5 8 6 15,5-7 3-15,-7 2 2 0,7 0 3 0,0-2 0 0,0-4-1 0,0 0 0 16,0 0-1-16,0 0 0 0,0 0-1 0,0 0 0 0,0 5 1 0,0-5 2 0,0 4 1 0,7-4 1 0,-7 5 1 15,5-5 1-15,3 0 3 0,-3 4 2 0,-5-4 3 0,14 6 3 0,-9-1 3 16,3-1 1-16,0 1-2 0,5 2 4 0,-8-3-1 0,9 6-4 0,-9-2 1 0,8-2-1 16,-6 3-2-16,7 2 1 0,-9-7-3 0,2 7-2 15,5-1-1-15,-4-1-2 0,-1-5-9 0,-2 7-13 0,9-1-14 0,-9-5-14 0,3 4-17 16,-3-5-14-16,3 6-18 0,-2-5-17 0,1 0-15 0,-1-1-19 0,1 2-13 16,-1 0-13-16,1-2-14 0,-1-4-13 0,1 0-10 0,0 0-9 15,5 0-8-15,-4 0-10 0,-3-4-6 0,1 4-6 0,7-12-8 0,-6 8-2 0,7-1-20 16,-1-4-23-16,-8-1-2 0,9 1 10 0,-1-3 17 0,0-2 22 0,0 1 27 0,0-2 26 0,0-1 30 0,0 2 27 15,1 0 29-15,-1-7 27 0,-6 7 31 0,5-5 48 0</inkml:trace>
  <inkml:trace contextRef="#ctx0" brushRef="#br0" timeOffset="147108.6">29151 13971 40 0,'7'-19'110'0,"-1"-2"51"0,-6-4 42 16,5 7 35-16,-5-2 33 0,0 1 34 0,7-6 34 0,-7 7 36 0,0-3 33 0,-7 2 36 0,7-2 33 0,0 7-27 15,-5-5-66-15,5 4-50 0,0 0-44 0,-6 5-25 0,6-4-13 0,-7 4-9 0,7 6-12 16,0-7-15-16,-6 7-23 0,6-1-20 0,0 5-28 0,0 0-22 0,-8-4-24 16,8 4-21-16,0 4-16 0,0 1-16 0,-7-1-11 0,7 7-14 0,-5-1-11 15,5 5-9-15,-7-2-7 0,7 2-3 16,-5 5 1-16,5-1 1 0,-7 6 4 0,-1-7 3 0,8 9 3 0,-5-5 0 0,-3 5 1 15,8-5-1-15,0 4 0 0,-6-2-1 0,6 4 1 0,0-3-2 0,0-5-2 0,0 5-4 0,0-1-5 0,0-4-11 16,0-2-19-16,6 2-20 0,-6-4-26 0,8-1-26 0,-8-2-29 0,5 1-32 16,3-2-32-16,-1-3-54 0,-7 1-61 0,5-1-91 15,-5-4-101-15,7-1-37 0,-7 2-5 0,5 0 16 0,-5-6 30 0,0 0 35 0,0 0 42 0,0 0 42 0,0 0 45 0,0-6 48 16,-5 0 49-16,5-3 62 0,-7 0 67 0</inkml:trace>
  <inkml:trace contextRef="#ctx0" brushRef="#br0" timeOffset="147274.9">28969 14016 0 0,'-6'4'23'0,"-9"-4"139"0,10 0 81 0,-3-4 57 0,2 4 48 0,1 0 37 0,-3-6 35 0,8 0 31 0,8 2 25 0,-8-7 23 0,0 8 19 16,0-3 20-16,0 2 17 0,5 4-104 0,-5-5-179 0,0 5-88 0,0-4-46 16,6 4-24-16,-6-5-16 0,0 5-12 0,8-7-13 0,-3 7-9 0,-5-3-7 0,7 3-2 15,1-6-2-15,4 6-3 0,-5-5-6 16,6 5-8-16,0-4-11 0,-2-2-26 0,5 6-32 0,2-4-31 16,-5 4-35-16,6-5-46 0,2 5-49 0,-9 0-112 0,7-4-133 0,-5 4-73 0,4-5-38 15,-2-2-6-15,-5 7 6 0,1-9 17 0,4 4 23 0,-5-5 34 0,-3 1 42 0,5 0 49 0,-8-6 52 0,2 0 60 0,-7 0 68 0,7 2 94 16,-2-8 102-16</inkml:trace>
  <inkml:trace contextRef="#ctx0" brushRef="#br0" timeOffset="147640.46">29620 13849 0 0,'26'0'73'0,"-8"-6"53"0,3-3 37 0,-3 3 25 0,3-3 22 0,-2 0 23 16,1-1 26-16,-1 1 24 0,-6-7 24 0,6 7 26 0,2 0 26 0,-8-3-6 0,1-2-29 0,-2 4-43 0,-6-4-48 0,7 4-20 15,-5 0-2-15,-3 1 4 0,-5 3 5 0,7-3 4 16,-7 4-2-16,7-5-1 0,-7 6-3 0,0-7-5 0,0 7-7 0,0-1-13 16,0 1-14-16,0-2-14 0,0 1-11 0,0 1-10 0,-7-1-11 15,7 1-9-15,0-2-9 0,-7 0-9 0,7 3-9 0,0-3-10 0,-5 3-10 16,5 3-9-16,0-7-12 0,0 7-5 0,-8-5-9 0,8 5-6 0,0 0-5 16,0-4-5-16,-8 4-8 0,8 0-6 0,-5-5-6 0,5 5-8 0,-6 0-5 0,6 0-5 15,-7 5-1-15,2-5-5 0,-4 4 1 0,-3 1-3 0,6 2 1 0,-7-4-3 16,0 6 0-16,-1 3 0 0,1 1 2 0,-6-2 1 0,7 8 1 0,-9-4 1 15,10 3 1-15,-10 3 3 0,3-2 1 0,-3 5 2 0,8 1 3 0,-6-1-1 0,-2 1 2 16,8 4 1-16,-6-4-1 0,6 3 3 0,-8 7-1 0,11-7 1 0,-4 6 1 16,1-3-1-16,0 2-1 0,5-3-1 0,-5 0-1 0,0 4 0 0,7-9-3 0,6 3 0 15,-5-2-4-15,-2-4-7 0,7 8-12 0,0-9-14 0,0 3-16 0,7-5-17 16,-2 5-21-16,1-3-20 0,2-6-22 0,-3 3-25 0,8 1-28 0,1-3-29 16,-1-2-32-16,0 1-55 0,5-5-67 0,3 5-72 0,-2-11-72 0,1 5-18 15,0-4 9-15,0 1 25 0,4-6 32 0,-3 0 34 0,6-6 39 0,-9 1 43 16,3-4 44-16,-2-1 46 0,1 1 48 0,-1-6 62 0,2-4 68 0</inkml:trace>
  <inkml:trace contextRef="#ctx0" brushRef="#br0" timeOffset="148308.6">29945 13913 0 0,'-5'-21'10'15,"-2"2"133"-15,-1 1 98 0,3-3 68 0,5 2 53 0,-7-2 45 0,0 2 38 16,7 1 38-16,7-3 36 0,-7 2 29 0,0 5 26 0,7-2 23 0,-7 1 22 0,0 1-98 0,0 4-162 16,5 1-113-16,-5-1-79 0,8 5-44 0,-8 1-21 0,7-2-17 0,-7 1-18 15,5 5-13-15,-5-4-18 0,7 4-9 0,-7 0-10 0,7 0-5 0,-7 4-5 16,5-4-3-16,-5 5-1 0,8 1-6 0,-8 3-2 0,5-5-3 0,3 7-3 0,-8 3-1 15,6 0 2-15,-6 1 2 0,7 5 0 0,-7 0 3 0,0-2 4 0,0 3 2 16,0 4 2-16,0-1 2 0,0 0 1 0,0 1-3 0,0-1-1 0,-7 6 0 0,7-7-5 16,-6 3 1-16,6-4-1 0,-8 9-3 0,8-13-3 0,-5 9-1 0,5-9-3 15,-8 1-4-15,8 2-3 0,-5-3-4 0,5-3-3 0,0 1-2 0,0-2-4 0,0 0 1 16,-7-4 0-16,7 0-2 0,0 0-2 0,0 1 1 0,0-8 1 0,0 1 1 16,0-4 2-16,0 6 7 0,0-6 4 0,0 0 5 0,0 0 9 0,0 0 6 15,0 0 7-15,0 0 5 0,0 0-1 0,0 0 5 16,0 0 0-16,7-6 2 0,-7 6 0 0,0-4 1 0,0 1 0 0,0-8-2 15,0 7 1-15,5-8-6 0,-5 8-3 0,0-6-3 0,0 6-4 0,0-6 1 16,8 5 2-16,-8 1 1 0,0-1 5 0,0-2 4 0,0 4 1 0,0 3 3 0,0-6 0 16,0 6-1-16,0 0-3 0,0-5-3 0,0 5-4 0,0 0-3 0,-8 0-3 0,8 0-5 0,0 0-2 0,0 0-4 15,-5 0-4-15,5 0-5 0,-7 0-2 0,7 0-2 0,-7 0-2 0,7 0 1 16,-5 0 3-16,5 5 0 0,0-5 6 0,-7 0 2 16,7 0 3-16,0 0 3 0,0 0 3 0,0 0 2 0,0 0 2 0,0 0 2 15,0 0 6-15,0 0 3 0,0 0 5 0,0 0 8 0,0 0 4 0,0 0 2 0,0 0 2 0,0 0 4 0,0 0-4 16,0-5 0-16,0 5-2 0,7-4-1 0,-7-2-1 0,0-3-2 0,0 5-4 15,0-7-4-15,5 7-5 0,-5-7-4 16,0 2-5-16,7-1-4 0,-7-4-2 0,0 3-2 0,7-3 2 0,-7-1 1 0,5 2 1 0,-5-3 1 16,8 2 0-16,-8-1-1 0,5-1 1 0,3 2-2 0,-8-5 1 0,6 3 0 0,1-2 2 15,-1 3 2-15,-6 0 3 0,7 0 6 0,-1-4 6 16,-6 10 4-16,7-6 4 0,-1 0 6 0,-6 5 4 0,5 1 3 0,-5 0 4 0,9 3 2 0,-9 0 0 0,7-3 2 16,-7 4-3-16,0 1-3 0,0 4-6 0,0-6-5 15,5 6-9-15,-5 0-9 0,0-4-10 0,0 4-7 0,8 0-7 16,-8 0-6-16,0 0-2 0,5 4-5 0,1-4-3 0,-6 6 0 0,8-2-2 0,-3 7 2 0,2-8 1 0,-1 9 2 15,2-3 4-15,-2 0 3 0,6 7 3 0,-3-7 5 16,-4 6 3-16,8 4 2 0,-6-4 0 0,-1 4 3 0,7 1 1 0,-8-2 2 0,3 3 1 0,5 4-1 16,-7-1 0-16,1 0 1 0,-1-4 1 0,2 4 1 0,-3 1 1 0,3-1-1 0,-3 0 0 0,3 0-1 15,-2 0 3-15,-1-3 0 0,-5 3-1 0,7-4 1 16,1-2 0-16,-8 9-2 0,6-9 0 0,0 1-2 0,-6 2-1 0,7-6-11 16,-7 3-10-16,5-3-17 0,-5 6-21 0,0-8-27 0,7 2-32 0,-7 0-26 0,9 0-25 15,-9-6-32-15,0 6-34 0,0-5-41 0,0-4-39 0,0 3-61 0,0-5-63 0,0-4-58 16,0 5-52-16,0-5-2 0,0 0 16 0,-9-5 34 15,9 1 42-15,-7-2 40 0,2-3 40 0,-2-1 45 0,1-1 46 0,0-2 51 16,-2-2 52-16,1 0 58 0,2 0 71 0</inkml:trace>
  <inkml:trace contextRef="#ctx0" brushRef="#br0" timeOffset="148498.26">30030 14151 0 0,'-13'-4'67'0,"0"4"126"0,0 0 77 0,-1-6 55 0,1 6 41 0,8-3 38 16,-2-3 35-16,-5 6 30 0,12-4 29 0,-7-1 22 0,-1-1 20 15,8 6 2-15,0 0-6 0,0 0-106 0,0 0-160 0,0 0-85 0,0-4-46 0,0 4-21 0,8-6-8 16,-8 6-6-16,7-5-12 0,-7 5-4 0,12-4-7 0,-5 4-3 15,-2-5-2-15,8 5-6 0,1-6-6 0,-1 6-9 16,7 0-12-16,0-4-10 0,0 4-10 0,4 0-12 0,3 0-10 16,-1 0-17-16,0 4-25 0,0-4-29 0,6 0-33 0,-6 6-42 0,8-6-46 0,-10 0-68 0,10 5-80 0,-2-5-98 15,0 0-102-15,-4 0-41 0,4-5-9 0,-8 5 9 0,4-6 19 0,-1 6 33 16,-3-8 40-16,-4 3 48 0,7-4 50 0,-14-3 59 0,6 3 60 0,-6-6 74 16,5 6 75-16</inkml:trace>
  <inkml:trace contextRef="#ctx0" brushRef="#br0" timeOffset="148854.07">30596 13918 89 0,'-6'4'209'0,"1"-4"79"0,-10 0 57 0,9 0 43 16,6 0 30-16,-7-4 28 0,1-1 23 0,6-2 23 0,-5 4 19 0,5-3 22 15,0 1 17-15,0 1-63 0,5-2-110 0,-5 1-106 0,0 1-108 0,6-1-50 0,-6 1-23 0,7-2-3 0,-7 3 3 0,0 3 6 0,6-6 6 0,-6 0 3 16,0 2 5-16,0-1 2 16,8-1 2-16,-8 6-4 0,0-4-8 0,0 4-7 0,0-5-9 0,0 5-7 0,0-4-6 15,0 4-9-15,0-5-5 0,0 5-8 0,0-4-6 16,0 4-9-16,0-6-6 0,0 6-7 0,0-6-5 0,0 6-6 0,0 0-9 0,0 0-4 0,-8-3-3 0,8 3-6 0,0-6-3 0,0 6-2 0,-6-6-5 15,6 6 1-15,-7 0-3 0,7 0 0 16,-6 0-1-16,6 0 1 0,-5 0-1 0,-2 0 4 0,7 0-2 0,-9 6 3 16,4-6 1-16,-1 0 0 0,6 6 0 0,-7-3 2 15,2-3 3-15,-4 6 0 0,2 0 0 0,7-2 2 0,-5 1 1 0,-1 4 0 16,-2-5 0-16,3 7 1 0,-3-7 0 0,3 8 0 0,-2-3 0 0,0 4-1 16,2-2 3-16,-2 4-2 0,-1 0 1 0,3-2-1 0,-3 2 2 0,2 6-1 0,6-2 2 15,-5-5-1-15,-3 6-1 0,8 4 2 0,-8-3 0 0,8-3 0 0,0 6 1 16,0-3 1-16,0-2 0 0,0-1-1 0,8 3 0 0,-8-2-1 0,8 2 2 0,-3-3-3 15,1-3-1-15,2 4-2 0,5-4-2 0,-1 0-9 0,-5 0-7 0,13 0-15 16,-7-2-16-16,-2 2-21 0,10-6-25 0,-3 3-31 0,3-3-38 0,-2 1-44 16,1-1-49-16,-1-4-82 0,2 5-91 0,5-10-70 0,-7 6-54 0,0-6-11 15,1 0 11-15,-1-6 25 0,0 0 34 0,-4 2 39 0,4-6 42 0,-6-4 51 0,-1 5 51 0,2-6 59 16,-1-6 60-16,0 8 73 0,0-8 87 0</inkml:trace>
  <inkml:trace contextRef="#ctx0" brushRef="#br0" timeOffset="149175.31">30844 13952 0 0,'7'-6'20'0,"-1"-3"108"0,-6 3 66 0,7-3 54 0,-1 0 44 0,-6-1 44 0,8-1 42 0,-8 1 40 16,5 1 40-16,-5 0 37 0,8 0 35 0,-8-3 23 0,0 3 11 0,5-1-71 0,-5 5-119 15,0-4-69-15,5 5-41 0,-5-8-27 0,0 9-25 0,0-3-20 0,9 0-19 16,-9 2-23-16,0 4-20 0,0 0-19 0,0-5-21 0,0 5-14 0,0 0-17 0,0 0-13 15,0 0-16-15,0 0-9 0,0 0-15 0,0 0-6 16,0 0-6-16,0 0-7 0,0 5-5 0,0-1-2 0,-9 2-2 0,9 3 1 0,-5 3 0 0,5 1 1 16,-5 2 2-16,-3 0 4 0,3 4 4 0,5-5 5 0,-8 10 1 0,2-3 4 15,6-2 0-15,-7 6 1 0,1-1-2 0,6 1 1 0,0-7 0 16,-7 9 0-16,7-5-1 0,0 4-4 0,-6-7-8 0,6 0-11 0,0 2-13 0,0-3-15 0,6-3-18 16,-6 0-24-16,0 0-22 0,7-2-24 0,-7-2-22 0,6 5-27 0,-6-7-27 15,7-4-27-15,-1 5-32 0,2-6-43 0,-3 1-47 16,-5-1-52-16,13-4-50 0,-13 0-24 0,5 0-8 0,9 0 16 0,-7-4 30 0,1 4 33 15,-3-9 35-15,2 3 41 0,0 2 38 0,6-7 43 0,-7 2 44 0,1-1 53 0,-1-1 54 0</inkml:trace>
  <inkml:trace contextRef="#ctx0" brushRef="#br0" timeOffset="149520.66">31080 14113 61 0,'5'-15'155'0,"2"0"63"0,-7-3 52 0,5 2 48 15,2-4 42-15,-7 1 45 0,8-2 39 0,-3 8 42 0,-5-8 41 0,8 3 35 0,-8 3 35 0,0-4-48 16,0 4-93-16,6 0-79 0,-6 6-64 0,0 0-45 16,0-3-33-16,0 3-26 0,0 3-23 0,0 2-24 0,0 4-25 0,0-5-27 0,0 5-27 0,0-4-25 15,0 4-19-15,0 0-18 0,0 0-12 0,0 0-10 0,-6 0-9 0,6 0-7 16,-8 4-2-16,3 1-4 0,-3 5-3 0,1-5 0 0,2 5-1 15,-2-1 4-15,-5 1 4 0,4 4 5 0,3-4 5 0,-9 4 4 0,9 2 3 0,-3-1-1 16,-5 0 2-16,7 0 1 0,-1-2 0 0,-7 2 0 0,7 0 1 0,-4 0 0 0,4-2 1 16,1 2 0-16,-7 1 1 0,6-2-1 0,-5-4 1 0,4 4-2 0,1-4 0 15,-7 1-2-15,9 2 1 0,0-3-1 0,-8-5-2 0,5 4 1 0,2 3-1 0,-1-8-1 16,1 5-2-16,-1-3 0 0,1-2-3 0,6 1-1 0,-7 0-4 16,7-5-2-16,0 0-1 0,0 0 3 0,0 0 4 15,0 4 2-15,0 2 5 0,7-6 3 0,-1 6 4 0,1-2 1 0,-1-4 3 0,1 5 2 0,7 1 4 0,-1-6 2 0,-8 3 3 16,14 1 3-16,-4-4 3 15,-3 6-2-15,8-1-1 0,-7-1-6 0,5 2-2 0,-4 0-2 0,4-3-3 0,-2 3-4 0,3-1 0 0,-6-1-1 0,-1 2-3 16,0-2 0-16,3 1 1 0,-2-1-2 0,-2 1-4 16,-4 1-8-16,7-2-14 0,-8 2-21 0,1-1-22 0,-2-1-28 0,-5-4-33 0,9 6-35 0,-9-6-36 15,0 0-37-15,0 0-40 0,0 0-73 16,0 0-84-16,-9 0-72 0,9 0-61 0,0 0-14 0,-5 0 14 0,-2 0 29 0,7-6 37 0,-6 2 45 16,1-1 46-16,5-1 50 0,0 2 51 0,-9-7 52 0,9 2 53 0,0 5 68 15,0-11 79-15</inkml:trace>
  <inkml:trace contextRef="#ctx0" brushRef="#br0" timeOffset="149797.84">31449 13922 0 0,'-5'-4'22'0,"5"4"138"0,0-5 79 0,0-5 55 0,0 4 42 0,-7-3 40 0,7-2 35 16,0 2 37-16,0-4 40 0,7-3 36 0,-7 5 36 0,-7 2 35 0,7 0 31 0,0 5-102 15,0-2-172-15,-6 0-90 16,6 3-43-16,0-3-20 0,0 6-10 0,0 0-9 0,0 0-11 0,0 0-16 0,0-6-16 0,0 6-18 0,0 0-17 0,0 0-11 0,0 0-13 15,0 0-10-15,0 0-10 0,0 0-9 0,0 0-7 0,0 0-10 0,0 0-5 16,0 0-9-16,0 0-3 0,0 0-5 0,0 0-2 0,0 0-3 0,0 0 0 16,0 0-4-16,0 0-1 0,0 6 0 0,-8 0 0 0,8 3 0 0,0-3 0 15,0 3 0-15,0 0 0 0,0 1 0 0,0-1 0 16,0 3 0-16,-6 1 0 0,6 1 0 0,0 7 0 16,0-6 0-16,0 4 0 0,0-1 0 0,0 3 0 0,-7-2 0 0,7 6 0 0,0-1 0 0,0 1 0 0,0-7 0 0,0 8 0 0,0-1 0 15,0-7 0-15,0 7 0 16,0-6-22-16,0-5-83 0,0 7-29 0,7-8-40 0,-7 2-43 0,0-3-55 15,0 2-60-15,0-4-119 0,0-1-145 0,6 0-56 0,-6-3-12 0,0-2 15 0,0-4 27 16,0 0 36-16,0 0 42 0,0 0 47 0,0 0 50 0,0-4 59 16,0-7 61-16,0-2 70 0,8-2 74 0</inkml:trace>
  <inkml:trace contextRef="#ctx0" brushRef="#br0" timeOffset="154253.22">31691 14375 0 0,'0'6'72'0,"0"0"99"16,0-2 66-16,0 1 50 0,0-5 38 0,-5 0 34 0,5 6 29 0,0-6 29 0,-7-6 25 0,7 6 27 0,0 0 25 16,0 0-3-16,0 0-24 0,0 0-81 0,7-5-120 0,-7 5-68 15,0-4-45-15,0 4-22 0,0 0-10 0,0 0-9 0,0-6-6 16,0 6-8-16,0 0-8 0,0 0-6 0,5 0-11 0,-5 0-7 0,0 0-5 0,0 6-6 15,6-6-4-15,-6 4-4 0,0 1-6 0,0 1-6 0,0 2-7 0,0-3-3 0,0 4-2 0,0 3-5 0,0 3 2 16,-6-6-3-16,6 4-1 0,-5 8-9 0,-2-6-12 16,-2-2-21-16,4 2-24 0,-2 6-31 0,1-8-32 0,-8 7-42 0,2-5-45 0,-2 4-80 15,1-4-100-15,1 6-85 0,-8-3-73 0,8 1-25 0,-7-4-4 0,-2 4 18 0,8-4 25 16,-6 0 35-16,-1-4 41 0,1-2 48 0,6 1 48 0,-8-10 58 16,7 0 59-16,-4 0 77 0,5-6 84 0</inkml:trace>
  <inkml:trace contextRef="#ctx0" brushRef="#br0" timeOffset="155740.26">32292 13882 88 0,'0'-5'154'0,"0"1"43"0,5-1 32 0,-5-5 30 15,0 10 27-15,0-3 24 0,0-3 25 0,0 0 25 0,6 2 24 0,-6-1 21 16,0-1 19-16,0 2-58 0,0-1-101 0,0 1-58 0,-6-1-35 0,6 1-21 0,0-2-6 0,0 0-7 15,-5-3-5-15,5 3-7 0,0 2-8 0,0-5-7 16,0 4-10-16,-9-5-8 0,9 4-10 0,-7-3-9 0,7 4-7 0,0-5-5 0,-5 6-8 0,5-1-7 0,-7 0-7 0,7 1-9 0,-7-2-8 16,2 6-9-16,5-4-8 0,-8 4-9 0,1 0-7 0,2 4-2 0,-2-4-5 0,0 6-2 15,2 3-5-15,-3-4-2 16,-5 5-1-16,0-1-1 0,7 6 2 0,-7 0 1 0,5-2 4 0,-2 2 5 0,1 1 4 0,-3 2 3 0,4 3 3 0,3-6 1 16,-9 3 0-16,9 3 0 0,-2-2 0 15,1 0 2-15,-2 2 0 0,8 3 2 0,-6-10 1 0,-1 6 1 0,7-2 2 0,0 2 0 0,0-4 1 16,0-3 1-16,0 7-2 0,7-4-5 0,-7-1-9 15,6-6-7-15,2 6-10 0,-2-5-10 0,1-1-7 0,-2 0-14 0,9 1-14 0,-9-5-13 16,8 0-14-16,3-1-17 0,-6 2-16 0,11-6-18 0,-8 0-21 0,6 0-27 16,-6 0-35-16,6-6-35 0,1-3-35 0,-1 4-40 0,2-5-44 0,-8 1-7 0,6-7 10 0,-1 2 18 0,3 1 26 15,-8-8 24-15,1 6 30 0,-2-4 32 0,2 1 34 0,-1-3 41 16,-6 2 46-16,5-2 44 0,-7 3 64 0</inkml:trace>
  <inkml:trace contextRef="#ctx0" brushRef="#br0" timeOffset="156888.65">32479 13849 0 0,'0'-21'19'0,"0"3"98"0,0 2 57 0,0-3 43 0,-6 5 37 15,6-2 33-15,0 2 32 0,-8-5 32 0,8 4 34 0,-7-4 30 16,7 4 26-16,-5 0 12 0,5 0 5 0,-6 2-61 0,0 2-103 0,6-2-53 15,0 1-34-15,-7 3-21 0,7 6-16 0,0-4-16 0,0 2-21 0,0 5-24 0,0-4-27 0,0 4-22 16,0 0-19-16,0 0-14 0,0 0-16 0,0 0-7 0,0 4-7 0,0 1-1 0,0 5-2 0,-8-1 0 16,8 3 2-16,0 1 5 0,0 2 7 15,0 5 8-15,0-6 8 0,0 6 9 0,-5-1 8 0,5 5 4 0,0-3 1 0,0 3-2 0,0-5-6 16,-8 6-4-16,8-7-5 0,0 9-5 0,0-9-7 0,-6 6-2 0,6-3-5 16,0 2-3-16,-5 3-1 0,5-7-1 0,0 5-2 0,0-5-1 0,-7 5 1 0,7-3-2 0,0-2 0 0,0 1 0 0,-8-5-1 0,8 4 0 15,0-4 2-15,0 0-1 0,0-6-1 16,0 5-1-16,0-4-2 0,0 0 1 0,0 0-1 0,0-5 0 0,0 4-2 0,0-5-2 15,0-4 4-15,0 0-1 0,0 0 3 0,0 0 6 0,0 0 3 0,0 0 6 0,0 0 6 0,0 0-1 0,0 0 3 0,0 0 3 16,0 0-4 0,0-4 4-16,8 1 2 0,-8-3 0 0,0 1 0 0,7-5-2 0,-7 0-4 0,5 0-5 0,-5-4-3 15,0 5-7-15,6-6-1 0,-6 4-2 0,8-2-2 16,-8-8 0-16,5 6 0 0,-5 0 1 0,8 2-1 0,-8-3 0 0,7 2 0 0,-7-1 0 16,6 2 2-16,-6-3-2 0,6 2 0 0,-6 4 2 0,5 1 2 0,-5-3 0 15,7 3-1-15,-7 4-1 0,0 1-1 0,0-2-5 0,0 6-4 0,0 0-7 0,8-4-8 16,-8 4-3-16,0 0-3 0,0 0 0 0,0 4-4 0,0 2-2 0,0-2-3 15,6 1-1-15,-6 4 1 0,0 3 1 0,7-3 2 0,-7 4 5 0,0 2 3 16,6 1 7-16,-6-2 6 0,0 5 4 0,0-3 3 0,5 2 1 0,-5-3 2 0,0 0 0 16,0 0 2-16,0 0 1 0,0 0 3 0,0 0 0 0,0-2 0 0,0-3 2 15,0 4-1-15,0-2 3 0,0-3 0 0,0 4 1 0,8-7 1 0,-8 3 0 16,0-3 3-16,0 3 3 0,0-3 1 0,0-1 4 0,0-5 4 0,8 4 3 0,-8-4 5 0,5 0 1 16,-5 0-1-16,6 0-1 0,1 0 0 0,-7 0 2 0,5-4 3 0,4-1-2 15,-2-1-2-15,-2 3-1 0,1-3-1 0,2-4-4 0,5 5-8 0,-8-5-6 0,2 1-2 16,0 0-3-16,-2-3 1 0,3 3-1 0,-1 0-1 0,-2-6-1 0,4-1-1 0,-4 2-2 15,0 1 1-15,3-2-3 0,-3-6-4 0,-5 6 1 0,8-7 5 0,-2 1-1 16,1 2-4-16,-1-2 0 0,2-3 0 0,-3 6 1 0,2-3 2 0,-1-2 0 16,-1 2-3-16,-5 1 1 0,9 1-2 0,-2 0 3 0,-7-1 3 0,5 7 2 15,-5-2 0-15,8-1 2 0,-8 2 3 0,0-2 2 0,0 7 1 0,0 0 1 0,0-1-4 16,0 5-1-16,0 0 2 0,0 1-3 0,0 4-4 0,0-6-9 0,0 6-9 0,0 0-5 0,0 0-7 16,0 0-3-16,0 0-3 0,0 6-2 0,-8-2-2 0,3 1-1 0,5 0 2 0,-7 5 0 15,-2-1 0-15,9 0 3 0,-5 7 6 0,-1-2 7 0,-1 5 7 16,2-3 5-16,-3 2 4 0,2-3 2 0,6 6 1 0,-7-3-1 0,1 3 4 0,-2-2-1 0,3 0 1 0,-3 2 1 15,8-3-2-15,-5 2 0 0,5 0-1 0,-5-2 0 0,5-3 3 0,0 6-2 16,0-2 2-16,-9-5-5 0,9 2-6 0,9-1-5 0,-9-2-8 0,0 1-6 0,0-2-8 16,0-3-5-16,5 5-2 0,0-4-2 0,-5-6-2 15,8 8-1-15,-3-8 1 0,3 1 0 0,-2 1 1 0,1-3 7 0,-1 1 7 0,2-4 8 0,4 0 6 0,-6 0 8 16,8 0 8-16,-7-4 8 0,6 4 7 0,-2-3 2 0,-3-3 5 0,4-3 4 0,2 3 2 16,-1-4 4-16,-8 0 0 0,9 0 3 0,-1 1 3 0,-6 0 2 0,7-7 4 15,-4 7 1-15,4-6 1 0,-7 0 6 0,6 0 0 0,1-4 2 16,-9 5 4-16,8-2-1 0,-5-3 2 0,-2 5-2 0,6-6-1 0,-4 6-1 0,-8-1-4 0,6 6 1 0,1-7-4 15,-7 7-1-15,0-1-4 0,6 1-4 0,-6 4-3 0,0-2-5 0,0 4-10 16,0-3-9-16,-6 6-8 0,6-5-7 0,-7 5-5 0,7 0-4 0,-6 0-4 16,-2 0-4-16,-4 5-2 0,6 1-4 0,-7-3-2 0,0 4 0 0,-1 2 2 15,1 0 1-15,1 1 0 0,-7 1 5 0,5 4 3 0,1-2 7 0,1-4 4 0,-2 6-1 0,1 1-1 16,-1-7 3-16,7 6 2 0,-6-1 2 0,7-3 1 0,1-1-3 16,-3-2-4-16,3 3 2 0,-2-2 5 0,-2 1 0 0,4 1 1 0,5-7 0 0,-6 5-2 0,6-3 2 0,-7 3 2 15,7-3-1-15,0-3 0 0,0 9 0 0,0-8-2 0,0 1 1 0,0 5 4 16,0-6 2-16,0 1 0 0,7 4 2 0,-7-3-2 0,6 0 2 0,-1-2-1 0,4 1 3 0,-9 1 0 15,12 1 1-15,-4-7-1 0,-3 6 0 0,9-1 0 0,-9-1 2 16,9 2 0-16,-7 0-2 0,6-6-2 0,1 3-3 0,-2-3-3 0,1 0 0 0,1 6-1 0,5-6-2 16,-7-6-2-16,1 6 1 0,1-3-1 0,-1 3 2 15,0-6 0-15,-2 0 1 0,4 2 1 0,-9-1 0 0,7-1 0 0,-8-1 2 0,3 1 1 0,0-3-3 0,3-3-2 16,-4 3-1-16,-1-6 1 0,-6 6 1 0,8-7 0 0,-1 2-1 0,-2 1 1 0,1-2-4 16,0-6-2-16,-6 6-2 0,7-3-3 15,1-2 1-15,-8 0 1 0,5 1 3 0,2-2 0 0,-7 3 1 0,7-1-2 0,-7-2 2 16,0 8 2-16,0-8-1 0,5 6 0 0,-5 1 2 0,0 1-1 0,0-3 2 0,0 1 1 0,0 6-1 15,0 0-2-15,0 3 2 0,0-3 1 0,0 3 0 0,0 0-1 16,0 2-3-16,0 4-5 0,0 0-6 0,0 0-4 0,0 0-6 0,0 0-8 0,0 0-4 16,0 0-2-16,0 0 0 0,-5 0 1 0,5 0 2 0,0 4 0 0,-7 2 5 0,7 0 6 15,-7-3 7-15,7 3 8 0,-5 4 6 0,5-5 8 0,-8 4 7 0,8 1 11 0,-7-1 5 16,7-3 4-16,0 9 4 0,-6-6 2 0,6 0 3 0,0 6 0 0,-6-6-2 0,6 7-5 0,0-1 0 0,0 0 4 0,0 4-2 16,0-4-3-16,0 3-2 15,0-2-2-15,0 2-2 0,6 2-1 0,-6-4-1 0,0 3-1 0,6 1-3 0,-6-5 1 0,7 4-4 16,-7-4-2-16,8 4-2 0,-8-4-6 0,5-6 2 0,2 6 0 0,-7 0-2 0,7-6 0 0,-7 1-2 15,5 5-5-15,3-6 0 0,-8-3 0 0,7 3-1 0,-7 1-1 16,0-5 1-16,0 4-1 0,6-3-5 0,-6-2-5 0,0 2-4 0,0-6-4 16,0 0-4-16,0 0-4 0,0 5 2 0,0-5 0 0,0 4-2 0,0-4 0 0,0 0-4 15,-6 0-7-15,6 0-9 0,-7 0-9 0,-1 0-14 0,3 0-14 0,-2 0-14 0,0-4-16 16,-6-1-14-16,6 5-15 0,-5-6-22 0,7 2-22 0,-10-2-22 0,2 1-25 16,2 1-40-16,3-1-48 0,-5-5-59 0,7 6-61 0,-7-1-25 0,5-1-4 0,-4 3 17 15,6-9 24-15,-7 3 30 0,5 3 32 0,3-1 36 0,-9-4 39 0,14-5 38 0,-5 7 39 0,-3-6 52 16,1 2 55-16</inkml:trace>
  <inkml:trace contextRef="#ctx0" brushRef="#br0" timeOffset="157270.14">33222 13584 76 0,'0'-9'149'0,"0"6"44"0,0-9 38 0,0 3 33 0,-9-1 31 15,9-5 33-15,0 0 34 0,0 0 30 0,0 6 31 0,-5-6 27 0,5 5 25 0,0 1-59 0,0 0-108 0,-6-1-62 0,6 5-35 0,0-4-21 16,0 2-10-16,0-2-13 16,0 9-14-16,0-5-13 0,0 5-18 0,0 0-17 0,0-4-14 0,0 4-11 0,0 0-12 15,0 0-10-15,0 0-10 0,0 0-6 0,0 0-4 0,0 0-1 0,0 4 0 0,0 1 1 16,6 1 2-16,-1-3 0 0,-5 7 2 0,9 1 1 0,-2-1-1 0,-2-1 3 0,2 6 2 0,0 0 1 0,6-5-2 0,-6 4-1 0,-2 2-5 0,9-3-6 0,-9 2-8 31,3-1-7-31,5 5-5 0,-7-3-6 0,-1-2-6 0,3 5-2 0,0-4-3 0,-3 0-2 16,3 4-1-16,-8 2 0 0,5-7-2 0,-5 5 2 0,5 2 2 0,-5-3 0 15,0 1 1-15,0 6-1 0,0-5-1 0,0 5 1 0,-5-1 2 0,5 6-6 0,-5-7-6 16,-3 7-13-16,3-1-14 0,-3 0-18 0,-5 0-19 0,-1 0-21 0,1 1-26 0,1-6-27 16,0 7-30-16,-8-7-33 0,6 0-32 0,-7 4-55 0,3-7-61 0,-1 3-70 0,1 0-70 15,-10-3-17-15,9-2 10 0,-8-1 22 0,7 3 33 0,-4-2 36 0,-3-4 39 0,1 0 41 16,-8 0 44-16,10-6 46 0,-8 1 47 0,-2-1 57 0,8-3 63 0</inkml:trace>
  <inkml:trace contextRef="#ctx0" brushRef="#br0" timeOffset="158757.19">24403 13819 2 0,'0'0'67'0,"0"-4"39"16,0-1 33-16,0 1 31 0,0-2 30 0,0 0 28 0,0 3 23 16,-8-3 24-16,8 0 22 0,0 2 24 0,0-1 23 0,-5 1-22 0,5-1-45 0,0 1-32 15,0 4-19-15,-5-6-14 0,5 0-12 0,0 3-10 0,0 3-10 0,0-6-7 16,0 1-3-16,0 5-6 0,0-4-2 0,0 4-7 0,0-6-12 16,0 6-11-16,0 0-13 0,0 0-15 0,0 0-16 0,0 0-12 0,0 0-7 0,0 0-10 0,0 6-6 15,0-2-9-15,5 1-8 0,-5 4-8 0,5 3-8 0,-5-3-5 16,0 0-2-16,8 10-4 0,-8-3 5 0,6-2-1 0,-6 5 2 0,0 6-2 15,0-5-3-15,0 5-7 0,0-1 0 0,7 6-2 0,-7-8-1 0,0 9 0 16,-7-2 1-16,7 1 0 0,0-2 2 0,0 3-1 0,0-7 1 0,0 4-1 0,0-4 2 16,0 3-3-16,0-5 0 0,0-1 0 0,0-2 1 0,0 1-4 0,0-1 1 15,0-4 0-15,0 0-1 0,0 0-1 0,0-6 2 0,7 1-1 0,-7-1 0 16,0 0 5-16,0-3 2 0,0 0 8 0,0-3 9 0,0-3 11 0,0 0 13 0,0 0 9 16,0 0 6-16,0 0 2 0,0 0 6 0,0-9 6 0,0 3 0 0,0 2 3 15,-7-6 0-15,7-4-1 0,0 5-1 0,-6-6-7 0,6 0-10 0,-8-4-11 16,3-2-14-16,5 3-7 0,-5-3-7 0,-3 2-6 0,2-5-5 0,-1 3-4 15,-6-7-3-15,8 4-2 0,-4-6-1 0,4 0-3 0,-2 2-1 0,1-2 0 0,-2 2-1 16,2-2-2-16,-1-4 1 0,7 9-2 0,-5-5 3 0,5 6-3 16,0 0 0-16,0-1-1 0,0 11-1 0,0-5 0 0,0 3 0 0,0 2 0 0,5-2-2 0,-5 7-2 15,7 0 0-15,-1-1 1 0,2 5-2 0,-8 0 1 0,6 1-3 16,1-2 1-16,-2 2 0 0,4 4 0 0,3 0 0 0,-6 0 0 0,1 0-1 0,-1 0 0 16,7 4 1-16,-8-4 1 0,3 6 0 0,5-2 3 0,-5 1-2 0,-3 4 2 15,1-3 0-15,7 3 1 0,-5 0-1 0,-3 3 2 0,3-3 0 0,-2 0 0 16,-6 7 1-16,5-7 1 0,2 6 0 0,-7-2 1 0,0 2 1 0,0 0 2 15,0 0 2-15,0 0-1 0,0 0 4 0,-7 4 1 0,7-4 2 0,-5 3-1 16,-1-2 1-16,-2 2-5 0,3-3-5 0,-8 1-8 0,5 2-7 0,2-3-9 16,-7 1-10-16,6-2-9 0,-7-4-11 0,9 4-11 0,-8-4-11 0,7 5-17 15,-1-6-14-15,-6 1-18 0,8-5-22 0,-4 4-19 0,4-2-16 0,-2-2-23 16,1-1-24-16,6 1-49 0,0-5-57 0,0 0-56 0,0 0-50 0,0 0-10 0,0 0 10 0,0-5 20 0,0 1 24 16,0-8 35-16,0 3 33 0,6 0 38 0,-6-6 36 0,7 0 44 15,-2 0 45-15,4 0 57 0,3-3 71 0</inkml:trace>
  <inkml:trace contextRef="#ctx0" brushRef="#br0" timeOffset="158956.97">24851 13703 0 0,'0'9'43'0,"0"6"159"0,-5 0 89 0,-1-6 62 0,-2 1 44 0,3-5 37 16,-3-1 28-16,3-4 26 0,5 5 21 0,-8-5 19 0,2 0 17 0,6 0 18 0,0 0 18 0,0 0-133 16,6 0-215-16,-6 0-109 0,8 0-54 0,-3-5-26 15,3 5-12-15,-3-4-7 0,3 4-4 0,-2-5 0 0,7 5-1 0,-6-4 1 16,7-2-3-16,-4 6 1 0,-2-6-3 0,5 6-8 0,0 0-9 0,1-3-18 0,-2 3-22 0,2 0-23 15,-1 0-25-15,6 3-33 0,-6-3-36 0,-1 6-48 0,2 0-53 16,-8-2-96-16,6 1-114 0,-3 4-47 0,3 1-15 0,-6-1 5 16,-6 3 17-16,8-8 29 0,-8 5 36 0,0 0 39 0,-8-3 41 0,8 3 50 0,-13-3 52 0,8-6 58 0,-9 6 65 0</inkml:trace>
  <inkml:trace contextRef="#ctx0" brushRef="#br0" timeOffset="159105.03">24859 14053 0 0,'-8'26'57'0,"3"-3"170"0,5-2 94 15,-6-3 67-15,-2-3 51 0,3-6 38 0,5 3 31 0,-8-8 26 0,3-8 25 16,5-1 22-16,0-2 17 0,0 7 22 0,0 0 17 0,5-3-148 0,-5 3-240 15,8 0-124-15,-3-6-64 0,9 6-31 16,-1-5-15-16,-6 5-9 0,12-4-1 0,-6-2-1 0,6-3-2 0,2 5-5 0,-3-7-10 0,3 7-19 0,3-2-27 0,5-3-38 16,-6-2-41-16,12 7-50 0,-12 0-58 0,11-1-109 0,-7 0-139 0,4 1-56 15,1-3-21-15,-5 2 3 0,1 5 11 16,-4 0 24-16,3 0 27 0,-6 0 43 0,-3 0 46 0,3-4 54 0,-16 4 59 0,8 0 63 16,-7-5 70-16</inkml:trace>
  <inkml:trace contextRef="#ctx0" brushRef="#br0" timeOffset="159638.26">25035 15476 0 0,'0'0'22'0,"0"0"137"15,0 0 76-15,0 0 49 0,0 0 37 0,0-5 33 16,0-1 29-16,0 2 28 0,6-5 31 0,1-2 26 0,-7 1 30 0,0 1 25 0,0 0 31 0,0 3-97 16,0-4-172-16,0 1-81 0,0 3-36 0,0-3-15 0,0 4-3 0,0 1-4 15,0-2-5-15,0 3-6 0,0 3-6 0,0-6-8 0,0 6-10 0,0-6-10 0,0 6-13 0,0 0-13 0,0 0-15 0,0 0-12 0,0 0-11 16,0 0-10-16,0 0-11 0,0 0-3 0,0 0-8 0,0 0-4 0,0 6-6 15,-7-6-5 1,7 6-3-16,0 3-2 0,-6-5-1 0,6 5-2 0,0 2 1 0,-5-2 4 0,5 7-1 0,0-7 2 16,-9 6 5-16,9 0-3 0,0-2 0 0,9 2-1 0,-9 0 3 0,0 0-5 0,5 0 0 0,-5-2-3 0,6 2-5 0,1 0-2 31,-2 0-3-31,4-6-2 0,-4 6 1 0,2-5-1 0,7 5-3 0,-9-6 1 0,8-3 0 16,1 3 1-16,-2-5 0 0,1 8 3 0,1-12 3 0,-1 3 2 0,6-3 7 15,-7 0 4-15,9-3 4 0,-10-4 3 0,10 2 6 0,-2-4 5 0,1-1 6 16,-1 1 10-16,-6 0 4 0,6-7 10 0,2 1 7 0,-8 1 6 0,1-2 4 15,4 3 5-15,-5-7 0 0,-5 4 3 0,4-2-4 0,-6 3 1 0,8-4-3 0,-7-1-5 16,-2 1-7-16,2-6-5 0,-7 5-7 0,7 1-8 0,-7-5-5 0,0 0-10 16,0 5-5-16,0-2-6 0,0 2-6 0,0 4-2 0,0-5-5 0,0 7-5 15,-7 3-6-15,7-1-12 0,-7 1-11 0,7 5-20 0,0 1-21 0,-5 4-25 16,5-5-24-16,-7 5-28 0,-1 5-28 0,8-1-32 0,-6 1-29 0,6 1-52 0,-6 4-57 16,6-1-80-16,-7 0-87 0,7 1-24 0,0 4 3 0,0 2 25 0,0-7 34 0,-5 6 37 15,5 0 42-15,0-6 43 0,5 1 44 0,-5 1 48 0,0-7 48 0,0 5 60 16,7-9 64-16</inkml:trace>
  <inkml:trace contextRef="#ctx0" brushRef="#br0" timeOffset="160474.84">25841 15355 0 0,'16'3'95'0,"-11"7"131"0,1-5 78 0,1-5 55 0,-2 0 42 16,-5 0 34-16,0-5 31 0,0 1 26 0,0-2 25 0,0-3 22 0,0 3 22 0,0-3 4 16,0 3-11-16,0 2-124 0,0-5-185 0,0 4-99 0,0-1-49 0,0 2-23 15,0-2-11-15,-5 3-10 0,5-3-5 0,-7 0-8 0,1 2-4 0,1-1-6 16,-4 0-6-16,2 1-9 0,-4 4-11 0,3-6-9 0,-5 6-9 0,1 0-5 0,5 0-3 15,-6 0-3-15,1 0 0 0,4 6-1 0,-3-2 1 0,-5 1 2 0,5 4 1 16,4 3 2-16,-7-3 0 0,9 1 3 0,-2-1-1 0,1 0 4 16,-1 6 0-16,-7-3 3 0,9 1 2 0,-2-4 1 0,7 6 2 0,-6-4-2 0,0 3 2 15,-2-5-1-15,8 6 0 0,-7-4-1 0,7 2 0 0,-5-2 0 0,5 2-1 16,0-2-1-16,0 2 1 0,0-1-2 0,0-3 0 0,5 6-1 0,-5-6-1 0,7 1 2 16,-7 0 0-16,8-1 0 0,-2 6 0 0,0-10 2 0,1 5 0 15,-2 0-1-15,2 0 2 0,0-6 2 0,6 6 0 0,-1-5 1 0,2-5 2 0,-1 4 0 16,8-4 3-16,-10 0 0 0,9 0 3 0,0-4 0 0,0-1 3 0,-1-5 3 15,2 6 6-15,2-6 4 0,-2 0 4 0,-2 0 7 0,1-5 4 0,7 6 8 0,-8-6 6 16,1 0 5-16,-1 0 5 0,-6-3 3 0,6 2 3 0,2-2-2 0,-9-3 2 16,0 2-3-16,8-1-5 0,-6 1-3 0,-1-6-5 0,-8 1-8 15,9 0-5-15,-1 0-8 0,-6-1-6 0,-1 1-8 0,1-7-5 0,-1 7-3 0,-1-4-3 0,3 4-4 16,-8 0-1-16,8-7-1 0,-8 7 1 0,0 0 1 0,0 5 1 0,0-7 1 16,0 7 1-16,0 0 0 0,0 4 0 0,0-4 1 0,0 5-1 0,0 2 0 15,-8 3 2-15,8-1-1 0,0 1-1 0,0 4-2 0,0 1-5 16,-8 4-3-16,8 0-4 0,0 0-2 0,0 0 0 0,-5 0-2 0,5 4-1 15,-6 1 0-15,6-1-2 0,-7 5 1 0,7 2-1 0,-6-2 1 0,6 1 1 0,-7 5 3 0,1-5 2 16,6 4 3-16,-7 2 4 0,7-1 2 0,0-2 0 0,-7 1 2 0,7 2-1 0,-7-1 2 16,7-1-1-16,0 2 0 0,0-1 1 0,0-2 0 0,-5 2 0 0,5 0-1 15,0 0 1-15,0-2 0 0,5 2-2 0,-5 0 2 0,0-6-1 16,0 6-1-16,0 0 2 0,7 0 0 0,-7-5 1 0,0 4-2 16,7 2 2-16,-7-3-1 0,0 2-3 0,7 0-1 0,-7-6-2 0,0 6-1 0,6 0-2 0,-6-6-1 0,7 6-1 15,-7-5-3-15,6 0-2 0,1 4-1 0,-7-4-1 0,6-5-1 0,-1 4 3 16,-5 1-2-16,8-4 4 0,0-1 3 0,-3-1 1 0,3 2 4 15,-3-6 4-15,0 3 3 0,4-3 3 0,3 0 4 0,-6-3 1 0,8 3 6 16,-7-6 5-16,6 2 5 0,0-1 4 0,-2-1 5 0,5-4 5 16,-6 1 4-16,-2 4 5 0,5-10 3 0,0 6 4 0,1-1 3 0,-9-5 4 0,8 0 1 0,-6 2 5 15,5-2-3-15,-5 0-3 0,1-4-1 0,-3-2-3 0,2 6-6 16,0-9-2-16,-7 5-7 0,5-1-3 0,-5-3-7 0,7-3-6 0,-7 7-5 0,0-5-3 0,0-1-6 16,9 1-3-16,-9 0-3 0,0-7-3 0,0 7-2 0,0 0-1 15,5 5 2-15,-5-5 1 0,0 3 1 0,0 2 4 0,6 5 2 0,-6-2 3 0,0 7 0 0,0 0 1 16,0 3-1-16,0 2-3 0,0 4-3 0,0 0-6 0,0 0-3 0,0 0-2 15,0 0-1-15,0 0-6 0,0 4-2 0,-6 5-1 0,6 2-5 0,-5-1-2 0,5 5 1 16,-9 4-1-16,2 2 1 0,7-3 2 0,-5 1 5 0,-2 2 5 0,0-3 3 16,7 6 1-16,-5-3 1 15,-3-2 1-15,8 2-1 0,0-3 2 0,-7 1 0 0,7 2-1 0,0-2 1 16,0-5-1-16,0 7 0 0,0-2 1 0,0-1 0 0,0 3-1 0,7-2 1 0,-7 2 0 0,0-2 0 16,8 5-1-16,-8-3 1 0,5-3 0 0,-5 1-1 0,7 2 2 0,-7 3-1 0,7-6 1 0,-2 3-1 0,-5-8 1 15,7 8-1-15,2-2-1 0,-9 1 0 16,5-1-1-16,1-4 1 0,1 4-3 0,-7-4-4 0,5 5-6 0,4-6-6 15,-4 0-10-15,-5-4-7 0,7 5-10 0,-1-6-13 0,-1 2-10 0,3-1-15 0,-8-7-14 16,8 9-15-16,-8-12-15 0,5 4-19 0,-5 1-18 0,7-5-22 16,-7 0-23-16,0-5-29 0,6 1-30 0,-6-1-54 0,0-2-64 0,6-2-63 0,-6 0-55 15,0-6-13-15,-6 6 12 0,6-7 22 0,-6 2 30 0,6-5 32 0,-7 4 39 0,-6-4 41 0,5-1 44 0,3 0 49 0,-8 0 51 0,8 2 63 16,-9-7 71-16</inkml:trace>
  <inkml:trace contextRef="#ctx0" brushRef="#br0" timeOffset="160641.26">26391 15328 0 0,'-8'0'16'0,"0"0"138"0,-5 0 86 0,8 0 64 0,0 0 50 0,-4 0 46 0,9 0 38 0,0 0 37 15,0 0 33-15,0-4 25 0,0 4 22 0,0 0 16 0,0 0 19 16,0-5-107-16,0 5-175 0,9 0-96 0,-9-4-60 0,5 4-37 0,0 0-22 0,3-5-16 16,-3 5-15-16,3 0-14 0,5 0-9 0,1-6-5 0,-1 6 1 0,6 0-1 15,-7 0 2-15,8 0-2 0,-1-4-5 0,1 4-11 0,6 0-15 0,-8 0-32 0,10 0-36 16,-8 0-52-16,6 0-56 0,-6 0-91 0,4 0-104 0,-3 0-89 0,-2 0-84 0,2-6-29 16,-2 6-6-16,-7 0 10 0,2-3 17 0,-1 3 28 0,-8-6 32 15,9-4 47-15,-14 5 56 0,5-4 65 0,-5-1 68 0,0 1 81 0,8-3 84 0</inkml:trace>
  <inkml:trace contextRef="#ctx0" brushRef="#br0" timeOffset="160854.57">26884 15587 0 0,'0'40'58'0,"-6"-7"171"0,-2-3 94 0,3-6 66 0,5-3 49 0,-8-8 34 0,3 2 24 16,0-10 17-16,-4-19 11 0,9 4 14 0,-5 1 13 0,5 9 15 0,0 0 13 0,0 0-149 15,0 0-240-15,0 0-116 0,0 0-53 0,0 0-19 0,0 4-4 0,0-4 7 16,5 0 12-16,-5 0 14 0,0 0 15 0,0 0 11 0,0 0 10 0,0 0 5 15,0 0 3-15,9 0 3 0,-9 0-5 0,5 0-5 0,0-4-9 0,3 4-10 16,5-5-10-16,-7-2-9 0,7 4-6 0,0-3-8 0,0 2-2 0,8-1-11 0,-8-1-16 16,6 3-25-16,7-7-31 0,-8 5-40 0,3-1-45 0,-2 3-52 15,8-9-53-15,-7 8-103 0,-1-1-120 0,7 1-64 0,-8-6-33 0,3 5-9 0,-2-4 11 0,0-3 23 16,2 3 30-16,-3-6 42 0,3 2 49 0,-9-3 57 0,8-4 59 0,-7 2 64 16,0 2 66-16,0-8 87 0,0 5 94 0</inkml:trace>
  <inkml:trace contextRef="#ctx0" brushRef="#br0" timeOffset="161211.93">27594 15144 104 0,'0'-5'218'0,"0"-1"77"0,0 3 60 0,0-3 43 0,0-4 33 0,0 5 32 16,0-5 31-16,0-4 28 0,-7 4 23 0,7 0 23 0,0-4 21 15,0 4-72-15,0 1-124 0,0 4-111 0,0-5-107 0,0 4-56 0,0 1-26 16,-5 1-18-16,5-2-9 0,0 3-10 0,-9 3-14 0,4-6-7 0,0 6-9 16,-3-4-5-16,3 4-3 0,-9 0-9 0,7 0-9 0,-7 0-10 0,1 0-8 15,1 4-4-15,-7 5-3 0,6-3-2 0,-1 3 4 0,2 0 0 0,-2 3 5 0,1-3 0 0,-1 5 2 0,2 0 0 16,1 2 2-16,-5-2 1 0,11 1 2 0,-8 1 1 0,7-2 1 15,-1 5 2-15,-1-4 2 0,3 0 0 0,-2 4 1 0,7-4 2 0,-7 4 0 0,7-4 4 16,0 3 1-16,0-3 2 0,7 6 1 0,-7-8 2 16,0 8-1-16,7-6 2 0,-2-2 1 0,3 7 2 0,-1-4-1 0,-1-3 4 0,7 2-1 15,-8-4 0-15,11 2-1 0,-11 2 1 0,8-6-2 0,1 6 1 0,-2-6-2 0,-1 3-1 16,5-3-4-16,-3 1 2 0,-2-1-3 0,4 0 0 0,-3-3-3 0,-5 4 1 16,6-5-2-16,-8-1 0 0,3 1-1 0,-8 1 1 0,6-2 3 0,-6 1 0 0,0-5 5 15,0 0 2-15,0 4 3 0,-6 2-1 0,6-6 2 0,-8 6-5 0,3-6-6 0,-3 0-13 16,3 4-18-16,-2-4-19 0,-5 0-24 0,-3 0-24 15,4 0-30-15,-2-4-25 0,-3 4-26 0,5 0-22 0,-1-6-18 0,-2 0-16 0,-4 2-14 0,2 4-24 16,5-5-29-16,4 5-41 0,-6-4-50 0,5-2-35 16,3 1-24-16,-2 5 9 0,7-4 23 0,-7-1 29 0,7 5 31 0,7-10 31 15,-7 0 30-15,7 5 30 0,-2-4 32 0,3-1 41 0,5-4 43 0,-6 4 57 0,4-5 74 0</inkml:trace>
  <inkml:trace contextRef="#ctx0" brushRef="#br0" timeOffset="161624.46">27745 15242 0 0,'12'4'17'0,"-6"1"145"16,-6-1 105-16,0 6 79 0,0-5 58 0,0 0 48 15,-6-5 38-15,6 4 34 0,-5-4 31 0,-2 0 25 0,7 0 22 0,-8 0 17 0,8 0 15 0,0 0-109 0,0 0-183 16,0 0-127-16,0 0-95 0,0 0-53 0,0 0-31 0,0 0-16 0,0 6-10 16,0 0-8-16,0-3-7 0,0 3-2 0,0-2 1 0,0 7 4 0,0-7 4 0,0 5 2 15,8 2 1-15,-8-1 0 16,0-1 1-16,7 1-1 0,-7-1 0 0,5 6 1 0,1-4 1 0,-6 3-1 0,8-5 0 16,-3 6-1-16,3-1-1 0,-8-4 0 0,5 5-2 0,3-6 1 0,-2 6-1 0,6-6 1 0,-4 3-2 15,-2 1-1-15,0-7 1 0,6 3-1 0,-4 0-1 16,5 3 1-16,-7-8-2 0,6 1-1 0,2-1 1 0,-1 1-1 0,-7-5 1 0,9 6-2 0,-3-6 3 15,0 0-3-15,3-6 2 0,-3 6 1 0,0-5 2 0,-4 1 3 0,5-1 0 0,-2 1 2 0,-3-2 3 0,0-4 1 16,-3 5 0-16,2-4 0 16,-1-1 2-16,-6 1-2 0,0-6-2 0,0 0-5 0,0 0-2 0,0 0-5 15,0-4-4-15,-6-1-5 0,-1 1-2 0,2 0-3 0,5-1-2 0,-16-5 1 0,11 6-2 0,-8-1 2 16,7 1 1-16,-7-1 4 0,6 6 4 0,-5-1 5 0,5 0 4 0,-1 6 3 16,-4 0-1-16,5 3 1 0,2-3-5 0,-3 9-1 0,-5-6-1 0,7 6-1 0,-1 0-1 0,2 6-3 0,-9-1-3 15,7 5-1-15,-4-7-6 0,3 7 0 0,0 4-1 0,-4 2 3 0,6-1-1 16,-8-1 5-16,7 5 0 0,2-3 5 0,-1 2 0 15,-2 3 3-15,3-2-2 0,5 1 2 0,-8-1-1 0,8 0-3 0,0-4 0 0,0 5-6 16,0-5-7-16,0-2-10 0,8 8-8 0,-8-6-11 0,5-2-9 0,3-2-14 16,-2 2-11-16,-1-1-17 0,2-3-13 0,7 0-24 15,-1 1-18-15,0-1-20 0,0 3-19 0,0-8-31 0,1 1-34 0,4 0-38 0,-5-1-46 16,7 2-47-16,0-6-49 0,-8 0-8 0,7 0 10 0,2 0 23 0,-10-6 27 0,10 2 32 0,-8-1 36 0,1-4 35 0,-2 3 36 16,1-4 45-16,-7 1 46 15,7-2 53-15,-6-2 64 0</inkml:trace>
  <inkml:trace contextRef="#ctx0" brushRef="#br0" timeOffset="162494.75">28142 15480 16 0,'-7'-15'121'0,"7"5"69"0,0-4 56 0,-7-1 48 0,7 6 41 15,-7-5 37-15,7-1 37 0,-5 4 34 0,5-2 32 0,-8-2 32 16,8 0 31-16,-6 0-21 0,6 6-53 0,-5-7-75 0,5 7-91 0,0-6-54 0,0 6-37 0,-8-1-28 0,8 1-21 0,0 3-20 0,0-3-18 0,8 3-17 16,-8 1-16-16,0 1-16 0,0-2-17 0,5 3-15 0,1-3-15 15,-6 2-11-15,8 4-9 0,-3-5-5 16,2-1-3-16,0 6-2 0,0 0-3 0,6-4 3 0,-8 4-3 0,9 4 1 0,-1-4 1 0,0 0 1 16,0 6 1-16,6-1 2 0,-6 5-1 0,1-7 2 0,6 7-1 0,-7 1 0 15,-2-2 0-15,5 6-1 0,-5-1-1 0,1-4-2 16,-4 6-1-16,0-3-3 0,-3 7-3 0,1-5-1 0,-6 1-1 0,0-3-1 0,0 1-1 0,0 7-4 0,0-7-1 15,-6 0-2-15,6 1-3 0,-5 0-1 0,-3 0 3 0,0-5 1 0,3 4 0 0,-2-4 6 16,1 5-3-16,1-6 5 0,-4 1 0 16,2-1 2-16,2 0 0 0,-1-3 3 0,6 0 2 0,-8 3 5 0,8-5 3 0,-5 1 0 15,5 1 4-15,0-6 1 0,0 0 3 0,-8 4 7 0,8-4 4 0,0 0 5 0,0 0 8 0,0 0 5 0,0 0 4 16,0 0 6-16,0 0 2 0,0 0 2 16,8-4 1-16,-8-2 2 0,0 1 2 0,5 1-2 0,-5-5-3 15,8 3-5-15,-2-4-4 0,-1 1-5 0,2-2-7 0,2-2-5 0,-4 1-6 0,1 3-3 16,1-6-4-16,6 2-2 0,-5-2-4 0,3 0-2 0,2 0-3 15,0 1 0-15,0 0 0 0,0-1-2 0,0 0-2 0,6 0-1 0,-4 6-2 0,-3-1-1 16,0-1-1-16,2 2 0 0,-1 0-3 0,-8 9 1 0,11-6 0 0,-4 6 0 16,-6 0-2-16,-1 0 0 0,11 6-2 0,-11-1 0 0,1 4-1 0,2-5-1 15,-3 11 2-15,3-3-2 0,-8 1 2 0,0-4-5 0,7 11-2 0,-7-4-6 16,0-3-6-16,0 7-4 0,0-5-1 0,0 4-2 0,0 1 1 0,0-7 0 0,5 8 1 16,-5-6 3-16,0 4 1 0,7-4 4 0,-7 0-2 0,7-2 8 0,-7-1 5 15,5 2 5-15,3-4 9 0,-3-1 6 0,9 0 6 0,-9 1 2 0,3-4 4 16,5-1 0-16,0 5 2 0,1-7-1 0,-9 3-2 0,8-6 2 0,8 0-1 0,-9 0 0 15,0 0-1-15,3 0 0 0,4-6 0 0,-6 6-1 0,6-3-3 0,-6-7 0 16,7 5 0-16,-7-4 2 0,6 2 0 0,-6-2 5 0,6 0 7 0,-4-1 5 16,-3 0 6-16,0-6 6 0,2 7 4 0,-1-1 5 0,0-4 6 0,-5 4 3 15,4-5 6-15,-6 0 3 0,0 6 2 0,1-7 3 0,-7 7 2 0,8-6-5 0,-8 2-2 16,0-2-8-16,0 6-5 0,-8-6-8 0,8 4-6 0,-7-2-6 0,1 3-8 16,0-1-9-16,-6 7-8 0,-4-7-4 0,11 7-9 0,-8-1-3 0,-1 5-4 15,2 0-6-15,0 0-2 0,-3 0-4 0,-4 5 1 0,6-1-1 0,1 7 1 16,-2-2 0-16,1 1 4 0,7 5-2 0,-7 0 4 0,0-6 1 15,5 6 3-15,-5 0 2 0,8 4 1 0,0-4 2 0,-4 0 3 0,4-2 2 0,5 7 1 0,-7-4 0 16,7-3 1-16,0 2 1 0,0 0-1 0,0 0 3 0,0-6 2 0,0 6-1 16,7 1 1-16,-7-7 0 0,5 0-2 0,4 0 1 0,-9 2 0 0,5-1 1 15,0-7 0-15,3 9 1 0,5-8-1 0,-7 1 1 0,1-5-2 0,6 4 3 0,0-4 0 16,-7 0-1-16,8-4 2 0,6 4 2 0,-9-5 0 0,2-4 2 16,8 2 1-16,-3-2 2 0,-4 0 1 0,4-6 2 0,-2 0 7 0,2 0-1 15,-5-4 5-15,0 1 2 0,6-3 0 0,-4 2 1 0,-10-6 3 0,7 5-2 0,-5-8-2 0,1 4-2 16,-2-7-1-16,1 2-3 0,-1 0-3 0,-1-4-3 0,-5 3-5 0,0-4-2 15,7-1-3-15,-7 0-1 0,0 2 0 0,0-1 3 0,-7 1 2 0,7 2 3 16,-5-3 4-16,5 5 4 0,-6-1 5 0,-1 7 3 0,7-3 3 0,-6 3 0 0,-2 9-1 16,8-2-1-16,-7 1-4 0,7 6-8 0,-5 0-8 0,5 3-9 0,-7 6-9 15,7 0-4-15,-5 6-2 0,-2-2-5 0,-1 10-5 0,3-4-3 0,-9 4-1 16,9 7-2-16,-10-2 3 0,9 6 0 0,0-1 5 0,-6 1 5 0,4-1 8 16,0 6 5-16,3-2 1 0,-1-4 3 0,6 6-1 0,-7 0 0 15,7-2 2-15,0 2 0 0,-6-2 1 0,6 3-1 0,6-2 0 16,-6 0-1-16,0 0 0 0,7 0 3 0,-7 0-1 0,6-4 0 0,-1 5-1 0,-5-6 0 15,8 4 1-15,5-3-4 0,-6-1-3 0,-7 6-8 0,12-6-11 0,-5-3-11 16,-7 3-14-16,8 1-16 0,-3-6-19 0,1-1-19 0,2 3-24 0,-3-2-27 0,3-4-27 0,-8-6-34 16,7 6-36-16,-7-5-50 0,0-1-46 0,5-4-78 0,-5 5-85 15,0-10-40-15,0 6-20 0,0-6 11 0,0 0 25 0,0 0 34 0,0-6 37 0,-5 3 44 0,5-4 44 0,0-2 50 16,0-6 51-16,0 0 58 0,0 0 61 16,0 2 76-16,0-11 78 0</inkml:trace>
  <inkml:trace contextRef="#ctx0" brushRef="#br0" timeOffset="162855.74">29627 15291 0 0,'5'0'69'0,"-5"0"85"0,8 0 49 0,-2 0 35 0,1-6 27 0,-7 0 27 0,11 2 26 16,-4-1 29-16,2 0 29 0,-9 1 30 15,5-6 30-15,-5 5 0 0,6 1-19 0,-6-8-66 0,0 9-95 0,0-3-44 0,7 1-17 0,-7 1-2 0,0-2 7 16,0 3 1-16,0-3 1 0,0 2-6 0,0 4-8 16,0-5-8-16,0 5-12 0,0 0-11 0,0-6-13 0,0 6-14 0,0 0-14 0,0 0-14 0,0 0-19 0,0 0-12 0,0 0-15 15,0 0-13-15,-7 0-11 0,7 0-10 0,-6 6-11 16,1-1-7-16,5 5-8 0,-9-7-2 0,2 7-5 0,-4 1 0 0,4 4 0 16,1-2 3-16,-2 2 2 0,-4 6 3 0,6-8 2 0,-8 7 1 0,7 5-1 0,-6-6 1 15,7 5-2-15,-7 1 4 0,0-1-2 0,5 0 1 0,-2 0 0 0,2 0 0 16,2 1 1-16,-1-5-2 0,1 5 0 0,-1-1 0 0,7 1-2 0,-6-6 2 0,6 5 0 0,0 0-3 15,0-3-5-15,0 3-7 0,6 0-11 0,1-4-13 16,-7 4-14-16,13-3-17 0,-7-3-19 0,7 1-27 0,0-4-31 0,0 6-36 16,0-8-42-16,6 7-72 0,2-5-87 0,-3-5-85 15,9 5-81-15,-1 0-24 0,1-6 3 0,-3 1 20 0,3-5 29 0,5-1 34 0,-5-4 39 16,-1 0 45-16,6 0 47 0,-6-4 55 0,1-5 58 0,-1-3 72 0,0-3 76 0</inkml:trace>
  <inkml:trace contextRef="#ctx0" brushRef="#br0" timeOffset="170004.87">30219 15426 2 0,'0'-4'70'0,"0"-1"41"0,0 1 33 0,0-2 31 0,0 6 27 16,0-4 25-16,0-2 25 0,-7 1 21 0,7 1 23 0,0-2 24 0,0 1 23 15,0 1-17-15,0-1-44 0,0 1-32 0,-6-2-24 0,6 3-17 0,0-3-13 16,0 6-6-16,0-6-8 0,0 2-3 0,0 4-4 0,0-5-3 0,0 5-5 0,6-6-8 15,-6 6-5-15,0 0-11 0,0 0-11 0,0 0-11 0,0-4-10 0,0 4-12 16,0 0-11-16,0 0-10 0,0 0-14 0,0 0-9 0,0 0-11 0,0 0-11 16,0 0-12-16,0 0-8 0,0 0-8 0,0 0-6 0,0 0-4 0,7 0-4 15,-7 4-2-15,0 2-1 0,0-1-3 0,6 5 3 0,-6-1-1 0,8 1 2 0,-8-1 1 16,5 2 4-16,-5 4 2 0,0-1 3 0,8 0 0 0,-8 1 2 0,5 4-2 0,-5-4 0 16,0 5-1-16,0 0 0 0,8-2 1 0,-8 2 0 0,0 0-1 0,6 4 1 15,-6-3 0-15,5-3 0 0,-5-3 0 0,0 4-1 0,7 2 2 0,1-7 2 16,-8-1-1-16,6 3 0 0,-6-1 1 0,6-6 1 0,-6 6-2 0,7-9 1 15,-7 3 2-15,5-3 0 0,-5-2 2 0,0 1 2 0,0-1 6 16,0-4 5-16,0 0 12 0,0 0 7 0,0 0 7 0,0 0 8 16,0 0 3-16,7 0 3 0,-7-4 3 0,0-1 1 0,0 1 1 0,0-7-1 15,0 7 2-15,0-8-3 0,-7 3-1 0,7-6-7 0,-5 2-9 0,5-2-8 0,-7 0-11 16,1 0-4-16,6 0-6 0,-6 0-2 0,-2-4-2 0,1 5-1 0,2-6-5 0,-1 5 0 0,-2-3-1 0,3 2-2 16,5-4-3-16,-8 7 0 0,3-2-2 0,-3-6 0 0,2 8 1 0,6-2 1 15,-7-5-2-15,1 5 1 0,6 2 0 0,-7-3 0 16,7 1 2-16,0 1 1 0,0 1 0 0,0 1 0 0,-6-3 2 0,6 6 0 0,0 0 1 15,6-7 0-15,-6 13-1 0,0-9-2 0,0 3-2 0,7 0-1 0,-7 3 0 0,6-3-4 16,-6 5-2-16,7-2-2 0,-1 0 1 0,2-3-2 0,-3 4-1 0,8 1 0 16,-5 4 0-16,3-6 1 0,-4 3 0 0,7 3 2 0,-1 0 0 15,-1 0 3-15,2 0 3 0,-8 0-1 0,6 0 3 0,2 0-1 0,-7 3 0 0,4-3 1 0,-3 6 0 0,0-2 0 16,-3 1 1-16,1 1 0 0,2-3-2 0,-8 3 0 0,5 0 1 0,-5-2-1 16,0 1 1-16,0 5 0 0,0-6 1 0,0 6 1 0,0-6 0 0,0 8 0 0,-5-3 1 15,5 1-2-15,-8-5-2 0,2 4-3 0,1 1 1 0,-3-1-4 16,0 3-6-16,3-3-4 0,-8 0-7 0,8-5-9 15,-9 7-9-15,7-2-11 0,-4 1-11 0,2-4-12 0,-3 3-12 0,5-5-10 16,-5 7-12-16,4-7-11 0,-4 1-11 0,6 1-10 0,-2-3-11 0,3-3-11 0,-3 6-15 0,3-6-11 0,5 4-15 0,-8-4-22 16,8 6-32-16,0-6-35 15,0 0-36-15,0 0-45 0,0 0-47 0,0 0-8 0,0-6 10 0,8 6 21 16,-3-4 24-16,3-2 30 0,5 3 35 0,-2-8 31 0,-4 7 38 0,7-7 42 0,4 7 48 0,-2-5 48 16,-5-7 63-16</inkml:trace>
  <inkml:trace contextRef="#ctx0" brushRef="#br0" timeOffset="170186.6">30636 15212 0 0,'13'0'22'0,"0"-6"143"0,0 3 89 0,0 3 62 0,0-6 48 0,-7 2 39 0,1 4 33 0,0-11 30 16,0 1 28-16,-2 1 27 0,-5 0 26 0,7 3 27 0,-7 2 30 0,0-1-102 0,0 5-171 0,0 0-98 0,0 0-56 16,0 0-30-16,0 0-19 0,0 0-8 0,0 0-9 0,0 0-9 0,0 0-4 0,0 0-4 0,6 0-5 15,-6 5-6-15,0-1-11 0,6 2-9 0,-6 3-8 16,8-5-8-16,-8 11-6 0,7-4-4 0,-7 2-4 16,5 2 1-16,3 0 0 0,-2 4-2 0,-6 1-2 0,5-1-4 0,-5 6-7 15,8-5-1-15,-8 5-5 0,0-1-10 0,0 1-16 0,0-1-13 0,0 0-17 0,-8 1-18 0,3-1-20 0,5 4-23 0,-6-4-22 16,-7 1-25-16,6-1-26 0,-7 2-35 15,1-3-40-15,1 3-64 0,-2-7-77 0,1-1-88 0,-6 3-88 0,0-2-28 0,-1-4 5 0,1-5 22 0,-2 5 33 0,3-10 38 0,-9-1 40 16,6-4 45-16,-2 0 45 16,-4-4 54-16,1-1 57 0,-8-5 69 0,10-5 74 0</inkml:trace>
  <inkml:trace contextRef="#ctx0" brushRef="#br0" timeOffset="173713.79">12602 9610 61 0,'0'-6'125'0,"5"2"33"15,-5-2 23-15,8 1 22 0,-8 1 23 0,0-2 23 0,0-3 21 0,0 3 22 16,0 3 23-16,0-3 21 0,0 3 24 0,0-4-53 0,0 2-96 0,0 5-41 0,0-4-13 16,0-1 0-16,0 5 4 0,0-6 3 0,0 2-1 0,0 4-4 0,0-5-3 0,0 5-8 15,0 0-5-15,8-4-8 0,-8 4-11 0,0 0-11 0,0 0-12 0,0 0-14 16,0 0-16-16,0 0-16 0,0 0-17 0,0 0-15 0,0 0-17 0,0 0-12 15,0 0-7-15,0 0-3 0,0 0-4 0,5 0 0 0,-5 4-3 16,6 1 2-16,1-1 0 0,-7 2 2 0,6 3 3 0,7 3 7 0,-6-3 4 0,0 0 6 16,5 6 6-16,-4-6 3 0,3 7-1 0,-3-2 1 0,4 5-3 0,2-4-4 15,-8 4 2-15,6 1 1 0,-3-1-1 0,3 6 1 0,-6-1-2 0,7 1 0 0,-5-1 0 16,-3 0-2-16,8 6 0 0,-7-5 2 0,1 3-1 0,1-2 1 0,3 2-2 16,-3-3 1-16,-3-1-2 0,3 0-1 0,-1 1 0 0,-2-5 0 0,-5-1 0 0,7 0 1 15,-2 2 1-15,2-7 1 0,-7-1 0 0,8 2 2 16,-8 1 0-16,0-5 3 0,6-4 3 0,-6 4 4 0,0-7 3 0,0 1 6 0,0 2 6 0,-6-4 2 15,6 3 4-15,0-6 2 0,0 5 2 0,-8-5 2 0,8 0 5 0,-7 0 6 0,7-5 6 16,-5 5 6-16,-2 0 3 0,2-6 1 0,-2 3 3 0,-1-4 0 0,8 2 0 16,-5-4 1-16,-3 3 1 0,2-1 2 0,1-4 0 0,-3-5-3 15,1 7-3-15,1-6-10 0,6 2-9 0,-6-3-8 0,-1-4-9 0,7 2-8 0,-5-3-7 16,5 2-7-16,0-6-5 0,0 1-6 0,-8 0-7 0,8 0-4 0,0-7-5 0,0 7-3 16,0-4 2-16,8 2-2 0,-8 4 2 15,0-9-1-15,5 7 2 0,-5 3-1 0,7 3 1 0,-7-1 0 0,6-2-2 0,0 6-1 16,1 2-1-16,-7 2 1 0,8-3-4 0,-3 4 1 0,1 0-3 0,2 6-2 15,-3-7-6-15,3 11-13 0,-1-3-14 0,-2-3-19 0,2 6-20 0,-2 0-18 16,2 0-19-16,1 6-23 0,-2-3-23 0,1 3-29 0,-1 3-27 0,-1-3-47 0,2 3-58 0,2 6-66 16,-4 0-71-16,1-5-19 0,1 8 12 0,-2-3 23 0,4 0 32 0,-9 0 32 0,7-6 35 0,-7 7 39 0,5-7 40 15,-5 1 43-15,0-1 43 0,6 0 56 0,-6-3 62 16</inkml:trace>
  <inkml:trace contextRef="#ctx0" brushRef="#br0" timeOffset="174472.34">13305 9804 0 0,'5'0'18'0,"3"0"133"0,-2 0 75 0,-6-5 53 0,0 1 39 0,0-1 36 0,0-5 32 0,0 4 30 0,-6-3 28 0,6-1 26 0,0 1 21 16,-8 0 24-16,8-2 23 0,0 1-100 0,0 5-164 0,0 1-83 0,0-6-39 0,0 5-20 15,0-1-3-15,0 3-8 0,0-3-8 0,-5 2-6 0,5-1-8 0,0-1-6 16,0 6-6-16,-5-4-8 16,5 4-8-16,-8-6-12 0,8 6-10 0,-6 0-14 0,6 0-14 0,-7 0-8 0,1 0-12 0,-1 6-9 0,1-2-7 0,-2 2-5 0,3 3-5 15,-8-3-3-15,8 3-1 0,-9 6-1 0,-1 0 2 0,9 4 2 0,-7-1 1 16,1 3 3-16,-2-2 2 0,8 5-1 0,-6-3 2 0,-2 3 1 15,7-5 1-15,-4 5-1 0,3-3 4 16,-5 3-4-16,7-11 1 0,-2 8-3 0,8-2 1 0,-5-4-6 0,5 6-2 0,-7-7-1 16,7 0-4-16,0-5-3 0,0 6-1 0,0-4 0 0,0-2-2 0,0 1-2 0,7-1 0 0,-7 0 1 0,5 3 0 0,3-8 1 15,-2 5 1-15,-6-3 2 0,5-3 6 16,11 3 5-16,-11-6 5 0,1 5 6 0,6-5 6 0,-3 0 6 0,3 0 5 0,1-5 8 0,1-1 4 0,-1-3 9 16,-2 5 11-16,4-10 10 0,-1 3 9 0,-4-3 6 15,11-5 10-15,-8 4 5 0,0-5 7 0,6-5 4 0,-6 1 3 0,0 0 4 0,0-7 0 0,1 9-1 16,-2-14 1-16,2 8-6 0,-8-7-7 0,1 1-7 0,6 0-5 0,-13 0-9 0,6-1-9 15,1 1-6-15,-7 0-9 16,6 1-4-16,-6-1-8 0,0-2-5 0,0 3-5 0,-6 2-1 0,6-3-4 16,-7 1 0-16,1 3-2 0,-2 2-1 0,3-2-1 0,-2 6 1 0,1-1-1 0,-2 6 1 0,2-2 2 0,-6 3 1 0,4 3 2 0,2-1 4 15,1 7-3-15,-3 0 1 0,8-2-3 0,-7 7-7 0,7-1-10 0,-6 1-5 16,6 4-9-16,0 0-4 16,0 4-1-16,-8 1-2 0,8-1-2 0,-5 11-5 0,5-1 1 0,-5 2 0 0,5 8-1 0,-8 1 0 0,2 4 5 0,6 5 2 15,-7 6 8-15,7-1 2 16,-6-1 8-16,6 1 0 0,0-6 2 0,-7 7-1 0,7-1 1 0,7-5-1 15,-7 1-1-15,0 0 0 0,6-2 0 0,-6-3-2 0,7-2-2 0,-1 2 3 16,2 1-1-16,-3-9 2 0,0 8 3 0,3-6 2 0,-2 0 0 0,9-3 0 0,-10-2 0 16,1 2 0-16,7-3 0 0,-6-3 0 0,7-6 0 0,-8 7 0 0,6-7 1 0,-4 1 3 0,5-1-1 0,-2-4 2 15,-4 1 3-15,7-6 1 0,-8 0 2 0,6 0 3 16,4 0 1-16,-11-6 3 0,9 1 6 0,-1-4 4 0,-1-1 3 0,0 1 2 0,3-7 5 0,4 2 1 0,-6-5 2 0,0 4-1 0,0-9 1 16,8 0-1-16,-10-1-2 0,2 1 1 15,0-7 1-15,6 4-2 0,-4-4-4 0,-3-2 0 16,0 3-5-16,-4-4-1 0,5 4-1 0,-7-4-4 0,1 1 0 0,6-1-2 15,-13-2-1-15,6 3 0 0,1-1-2 0,-7-1-2 0,0 6-1 0,0-5 2 16,0 1-3-16,0 2 0 0,-7 1 1 0,7 6 0 0,-6-4 1 0,-1 7 2 16,1-4 3-16,-1 11 4 0,7-5 4 0,-6 10-1 0,-2-7 2 0,8 7-2 15,-5 4-8-15,5-1-6 0,-8 2-10 0,8 4-4 0,-5 0-4 0,5 4-5 16,-7 2-3-16,0 3-2 0,7 6-5 0,-5 0-4 0,-2 4-1 0,-6 7-4 0,6-4 1 16,0 14 0-16,-6-2 7 0,5 0 3 0,3 5 7 0,-6 4 2 0,11-4 3 15,-7 1 0-15,7-1-2 0,-9 1 1 0,9-7-1 0,9 7-2 0,-9-6-1 16,7-5-1-16,-2 5-3 0,1-6-1 0,-6 3-7 0,13-7-3 0,-5 6-4 0,-3-12-10 15,9 7-6-15,-9-5-13 0,10-1-15 0,-10 2-18 0,9-8-19 0,-9 2-21 16,8 0-23-16,-5-5-29 0,5-1-31 0,-7 0-39 0,1 2-44 0,6-7-55 16,-7 1-65-16,-1 2-50 0,4-4-46 0,-2-3-7 0,-7 6 18 0,0-6 28 0,5-6 32 15,-5 3 38-15,0-4 39 0,0 2 44 0,-5-4 50 0,-2-1 50 0,-2 1 55 0,4 0 60 16,-1-3 74-16</inkml:trace>
  <inkml:trace contextRef="#ctx0" brushRef="#br0" timeOffset="174634.06">13521 9786 0 0,'-13'4'43'0,"-1"-4"158"0,2 5 83 0,3-1 60 0,4-4 45 0,-2 0 38 0,1 0 32 0,6 0 25 0,13-4 21 0,-8-1 16 16,4 1 20-16,-2-2 20 0,-2 0 24 0,-5 6-128 0,6-3-214 0,2-3-101 16,-3 0-49-16,8 2-21 0,-6-1-7 0,5-4-9 0,3 5-6 0,-2-7-3 0,6 1 5 15,-6 1 0-15,14-1-1 0,-9-1-4 0,8 2-8 0,1 0-14 0,-1-1-21 16,0 0-33-16,0 5-36 0,-2-4-49 0,5 3-56 0,-5-3-72 16,3 3-83-16,-1 6-94 0,-6-3-100 0,4 3-39 0,-3-6-10 0,-8 6 9 0,6 0 15 15,-6 0 27-15,-5 0 36 0,-2 0 45 0,-1 0 51 0,2 0 60 0,-7 0 63 0,0 0 73 0,0-4 75 16</inkml:trace>
  <inkml:trace contextRef="#ctx0" brushRef="#br0" timeOffset="174883.57">14100 10127 0 0,'0'9'1'0,"6"-4"101"0,-6-1 69 0,0 3 43 0,7-7 30 0,-7 0 29 15,0 0 28-15,5 0 32 0,4 0 36 0,-4 0 34 0,2 0 36 0,-7 0 33 16,0 0 31-16,0 0-64 0,0-7-119 0,0 3-59 0,0-1-30 15,-7 0-10-15,7 5 1 0,0-4-3 0,0-2-6 0,0 6-14 0,0-4-23 0,0 4-20 16,0 0-22-16,0 0-18 0,-5-5-21 0,5 5-17 0,5-4-21 0,-5 4-15 0,0-5-15 16,0-1-14-16,0 6-11 0,7-4-8 0,-1-2-7 0,-1 1-14 15,3 1-16-15,5-1-19 0,1-5-27 0,-1 6-29 0,-1-1-30 0,2-4-38 0,7 2-40 0,-5 2-65 16,5 1-76-16,-3-1-78 0,3-1-78 0,-2 2-27 0,-4-1-2 0,4 1 18 0,-6 4 26 16,0-5 38-16,-2-5 41 0,-3 10 47 15,-1-6 51-15,7-3 52 0,-14 3 56 0,5 3 66 0,-5-7 73 0</inkml:trace>
  <inkml:trace contextRef="#ctx0" brushRef="#br0" timeOffset="175352.47">14348 9737 8 0,'-8'-11'79'0,"8"1"43"15,-6 1 36-15,6-1 34 0,-7-1 31 0,7 2 28 0,-6 5 28 0,1-7 28 16,-2 1 26-16,7 6 26 0,-9-6 26 0,4 6-20 0,-1-6-53 0,6 5-33 0,-7-4-27 0,2 3-19 0,-4 2-15 15,2-7-10-15,7 7-7 0,-5-2-3 0,-1 3-5 0,6-9-2 0,-5 9-5 16,5-3-7-16,-8 3-5 0,8-4-11 0,0 2-9 0,-8 5-9 0,8 0-10 0,0-4-12 16,0 4-11-16,0-5-14 0,0 5-14 0,8-6-16 0,-8 2-13 15,0-1-12-15,0 5-13 0,8-4-10 0,-3 4-9 0,1-5-8 0,-1-2-6 0,2 7-5 16,7 0-2-16,-1-3-3 0,1 3 1 0,4 3 0 0,3-3 2 0,-3 7 2 0,8-2-1 0,-7-1 1 16,10 5 5-16,-5 2 0 0,-4-2 2 0,6 7 1 0,-6-7 0 0,0 6 0 15,4 4-3-15,-8 1-7 0,2-1-7 0,-5 0-10 0,6 2-8 0,-6 3-7 16,-5 0-9-16,2 0-8 15,-1 1-7-15,-4-1-7 0,2 1-7 0,-7-1-6 0,8 0-3 0,-8 1-1 16,0-6 1-16,5 2 5 0,-5-3 9 0,-5 2 8 0,5-4 9 0,0-7 12 0,-8 4 10 16,8-2 9-16,-7 5 12 0,2-13 8 0,-4 8 9 0,9-7 8 0,-5 0 6 15,0 2 6-15,-3-1 4 0,3-1 3 0,-3 1 3 0,2-5 3 0,-1 0 5 0,-6 0 6 16,7 0 8-16,-1-5 5 0,1 1 7 0,1-1 5 0,-4-1 6 0,2 2 3 16,2-5 4-16,-3 0 2 0,3-3 2 0,-1-3 1 0,-2 2 1 0,3-2-2 15,-2-6-4-15,1 3-6 0,6-7-11 0,-8 1-11 0,2-1-8 0,6 1-11 16,-7-6-9-16,7 2-7 0,0-2-4 0,0 2-10 0,0-2-2 0,0 0-6 15,7 1-5-15,-1 5-3 0,2-6-5 0,-2 6-3 0,1-1-2 0,-2 5-7 0,9-5-10 0,-9 7-9 0,8-1-16 0,3 4-18 0,-5 0-18 16,2 0-27-16,0 6-27 16,0 0-36-16,8 2-39 0,-11 4-56 0,11-3-62 0,-8 1-89 0,6 5-96 0,2 0-35 0,-3 0 0 0,-4 0 18 0,4 0 29 0,3 0 35 15,-7 0 36-15,6 0 45 0,-8 0 46 0,0-4 52 0,1 4 56 0,1-6 62 0,-9 6 68 16</inkml:trace>
  <inkml:trace contextRef="#ctx0" brushRef="#br0" timeOffset="176035.36">15129 9500 4 0,'0'16'146'0,"-7"-7"107"0,1-3 74 0,6 3 55 0,-7-9 39 0,1 5 36 0,-2-5 32 0,3-5 28 0,-2 5 24 0,7-4 20 0,-6 4 22 0,6-5-22 0,0 5-43 0,0 0-131 15,0 0-178-15,0 0-86 0,0 0-43 0,0 0-20 0,0 0-9 16,0 0-9-16,0 0-8 0,0 0-6 0,0 0-5 0,0 0-4 0,0 0-3 16,0 0-4-16,-6 0-4 0,6 5-5 0,0-5-8 0,-7 4-6 0,7 1-7 15,0-5-3-15,0 7-3 0,0-4-1 0,0 6-1 0,-8-3 2 0,8 3-3 0,0-3 0 16,0 3 2-16,8-3 2 0,-8 4-1 0,0-7 2 0,0 8 0 0,7-7 1 15,-7 2 3-15,6 3-1 0,0-4 2 0,1-1 3 0,-2 2 2 0,3-6 3 16,-2 4 4-16,1-4 3 0,6 0 3 0,1 0 3 0,-9 0 3 0,8 0 3 16,1-4 5-16,-2-2 0 0,-4 2 2 0,3-1 1 0,2-4 5 0,-6 3 0 0,7-3 3 15,-8 3 9-15,6-3 4 0,-3 5 8 0,-4-7 7 0,0 1 0 16,-5 7 5-16,8-9-3 0,-8 3 2 0,0-1-2 0,0 1 0 0,0-2-1 0,0 2-5 0,0 0 0 16,0-7-6-16,-8 7-9 0,8-6-8 0,-5 6-9 0,0-7-8 0,-4 2-4 15,4 4-3-15,-2 1-1 0,1-7-1 0,-8 7-2 0,7 0-3 0,2 3-2 16,-8 1-2-16,7-4-2 0,-9 5-4 0,10 4 0 0,-4 0-3 0,-1 0-1 15,2 0-4-15,-5 4 1 0,7 1-4 0,-1-1-2 0,-6 7 1 0,7-2 0 16,-7 0 0-16,6 7 0 0,-5-1 0 0,5-1-1 0,-6 6 2 0,7-5 0 16,-2 3 1-16,-4 3 3 0,4-2-1 0,2-5 2 0,0 5 0 0,-1 2 2 0,2-2-2 15,-3 1 2-15,2-1 1 0,6 0 2 0,-7 2-1 0,7-3 1 0,0-3 1 16,-6 6-2-16,6-3-2 0,6 1-5 0,-6 2-6 0,0-8-4 0,7 8-6 0,-7-6-4 16,6-2-2-16,2 7-5 0,-3-10 1 0,8 5-1 0,-7-6 0 0,9 1 2 15,-2 1 0-15,-7-1 3 0,14-5 3 0,-8-1 5 0,8 1 7 0,-7-5 7 16,6 0 5-16,2 0 4 0,-2-5 7 0,1 5 2 0,-1-9 4 0,0 2 1 15,1-2 2-15,-1 0 1 0,-1-1 2 0,3-4 0 0,-2-2 5 0,1-4 3 0,-6 7 1 16,4-2 5-16,-4-6 3 0,-2 3 7 0,2 2 4 0,-1-3 6 0,-8 5 4 16,11-5 7-16,-11 4 5 0,1-6 1 0,-1 8 7 0,-5-8 1 0,8 7 2 15,-8-5-1-15,0 4 3 0,0-4-2 0,-8-2-1 0,8 2-1 16,0 5-5-16,-5-5-3 0,-1-2-2 0,6 6 0 0,-5-3-2 0,-2-2-3 0,-2 6-1 0,9-1 0 16,-5-1-2-16,-2 7-2 0,1-6-1 0,1 6-2 0,5 0-1 15,-9 0-2-15,2 2-2 0,7 2-8 0,-5 1-5 0,5-1-9 0,0-1-9 0,0 6-7 0,-6 0-9 16,6 6-3-16,-8-6-2 0,8 5-4 0,-5-1 0 0,-3 8-3 15,8-3 0-15,-5 0 0 0,-2 0-4 0,0 6 3 0,7 1 1 0,-7 2 3 16,1-3 2-16,-1 4 7 0,2-4 0 0,5 5 3 0,-8 0 1 0,2-2 2 0,6-3-2 0,-5 6 0 16,5-3 0-16,0 3-2 0,0-8 2 0,-8 8-2 0,8-3 2 0,0-2-2 15,0 2 1-15,0 3 0 0,0-6-4 0,8 4-6 0,-8-1-3 16,0-3-8-16,5 6-6 0,1-8-6 0,-6 2-9 0,13 6-8 16,-6-8-6-16,-1 2-11 0,1-4-11 0,7 4-16 0,-1-6-15 0,0 1-21 0,-2-6-19 0,10 1-28 0,-8 4-26 15,8-2-41-15,-10-7-49 0,10 0-82 16,-9 0-99-16,7 0-35 0,2 0-1 0,-10-7 11 0,10 4 25 0,-8-3 30 0,0-3 33 0,0-1 39 0,-2 1 41 0,5-2 47 15,-4-4 48-15,-6 0 57 0,0 2 64 0</inkml:trace>
  <inkml:trace contextRef="#ctx0" brushRef="#br0" timeOffset="176652.74">15709 9589 0 0,'5'-4'2'0,"2"-5"109"0,-7-3 73 0,0 3 53 0,0-1 46 0,7 1 40 0,-7-2 43 0,0 2 40 0,0 5 37 16,-7-8 40-16,7 3 34 0,0 5 33 0,0-7 33 0,0 8-73 0,0-3-135 0,7 2-77 0,-7 4-48 0,0 0-36 15,0-5-25-15,0 5-28 0,0 0-30 0,0 0-24 0,0 0-28 0,0 0-19 0,0 0-17 16,0 0-17 0,0 5-10-16,7-1-9 0,-7 2-7 0,6 3-3 0,-6 0-1 0,0 0 1 0,7 3 1 15,-1 1 4-15,-6 2 4 0,7 6 1 0,-7-6 5 0,0 3-4 0,6 1-3 0,-6 2-10 0,5-3-11 16,-5 7-10-16,0-5-13 0,8 5-10 0,-8-1-7 0,0 1-7 0,8-1-3 0,-8-5-3 0,5 5-2 0,-5-5 1 31,8 1-2-31,-3-4 3 0,0 2 3 0,-5-8 10 0,9 4 8 0,-4-7 20 0,2 2 20 16,-1-4 23-16,2-1 22 0,-2-4 22 0,-6 6 14 0,7-12 14 0,-2 6 13 15,3-4 8-15,-2-1 10 0,-1-4 6 0,3-1 6 0,-1-1 6 0,-2-3 1 16,4 0-3-16,-4-2-9 0,0-4-13 0,3 1-14 0,-3-5-14 0,-5 5-12 16,8-5-14-16,-8-1-10 0,6 1-10 0,-6-1-7 0,0 1-9 0,7-6-10 15,-7 0-9-15,0 6-12 0,-7-4-13 0,7-2-9 0,0 6-8 0,0-1-8 16,-6 1-6-16,6-1-7 0,0 6-8 0,-8 5-10 0,8-2-13 0,0 1-14 0,-5 6-18 16,5 0-22-16,0 3-26 0,0 3-29 0,0 3-39 0,0 0-39 0,0 0-51 15,0 0-58-15,0 0-72 0,-8 3-83 0,8 3-24 0,0-2 2 0,0 5 22 16,0 2 28-16,0-7 38 0,8 7 41 0,-8-1 49 0,0-1 51 0,5 0 56 0,-5 1 55 15,0-5 63-15,8 4 63 0</inkml:trace>
  <inkml:trace contextRef="#ctx0" brushRef="#br0" timeOffset="176934.5">16288 9452 0 0,'6'-4'96'0,"-6"4"125"0,7-6 77 0,-7-3 55 0,0 0 43 0,0-1 40 0,0-4 38 15,0-2 33-15,0 1 33 0,0 1 27 0,0 1 25 0,0-8 4 0,0 6-13 16,5 6-120-16,-5-7-177 0,0 7-90 0,9-1-42 0,-9 1-21 0,0 0-5 0,0-3-10 15,0 9-13-15,0-3-11 0,0 0-7 0,0 3-12 0,0 3-11 0,0 0-11 16,0 0-12-16,0 0-13 0,-9 0-11 0,4 3-12 0,-2 3-10 0,1 0-5 16,1 3-9-16,-3 1-3 0,-5 4-6 0,0 5 1 0,7 2-3 0,-14-2 5 15,8 5 1-15,-3 0 5 0,2 7 2 0,2-7 4 0,-4 4 4 0,3 2-1 0,0 0-1 16,-4-2-6-16,11 2-8 0,-1 0-7 0,-1-2-8 0,2 2-14 0,5-5-10 16,-9 3-13-16,9-2-13 0,0-4-12 0,0 5-12 0,9-5-12 0,-9 5-14 15,5-9-17-15,2 6-13 0,-1-3-14 0,-1-2-11 0,11-1-17 0,-11 3-12 0,8-8-16 16,1 2-17-16,-2-3-27 0,2 1-30 0,-1-4-46 0,6 2-47 0,-7-7-21 15,2 1-3-15,4 2 18 0,3-7 22 0,-8 0 31 0,1 0 31 0,4-7 35 0,-5 2 34 16,7 1 39-16,-8-7 41 0,3 2 43 0,-1 0 48 0</inkml:trace>
  <inkml:trace contextRef="#ctx0" brushRef="#br0" timeOffset="177323.19">16417 9755 48 0,'-5'-9'150'0,"-9"-6"61"0,9 6 45 0,-10-6 44 16,3 0 40-16,0 6 38 0,-1-6 38 0,-1-1 36 0,2 2 33 0,-2-5 32 15,1 4 27-15,8 0-40 0,-11 2-82 0,11-2-76 0,-1-1-77 0,-1 2-38 16,1 4-19-16,-2-4-22 0,8 4-20 0,-7 0-21 0,7-1-19 0,0 2-18 15,0 0-15-15,0-1-15 0,0 4-13 0,7 2-12 0,-7-1-13 16,8-4-12-16,-2 3-12 0,1 6-6 0,-1-4-3 0,-1-1-5 0,11 5-2 16,-11-6 0-16,8 6-2 0,8 6 2 0,-10-6 0 0,10 5 0 0,-9-1 0 0,8 2 1 0,1 3 2 15,-11 0-2-15,11 1 3 0,-2 5-2 0,1-6 2 0,0 6-3 16,-8 6 0-16,1-8-1 0,6 7-2 0,-3-1-3 0,-5 2-1 0,-4 4-7 0,7-7-7 16,-9 6-6-16,2 1-12 0,-1-1-11 0,-6 6-10 0,7-6-8 0,-7 7-8 15,0-9-6-15,0 8-7 0,0-6-2 0,-7 1-1 0,7-5 4 0,-6-1 4 0,6 2 5 16,-7-2 13-16,7-5 12 0,-5-4 12 0,-4 0 17 15,4-1 14-15,-2-4 16 0,7-1 12 0,-6 2 15 0,-8-6 17 0,14 0 11 0,-7 0 11 0,-6-6 8 16,7 2 6-16,1-1 2 0,-3 1 3 0,3-5 0 0,-2-3 0 0,0-3 0 0,0 6 1 16,-6-4-1-16,8-8-1 0,-3 6-8 0,-5-3-6 0,7-3-10 15,-1 2-7-15,1-5-10 0,-7 3-7 0,8-1-7 0,-4-5-7 16,4-1-4-16,-2 4-7 0,-1-6-7 0,3 5-7 0,-2-3-9 0,7-2-4 0,0 6-7 16,-7-6-5-16,14 2-10 0,-7-2-6 0,0 0-9 0,7 6-8 0,-2-1-8 0,3 1-13 0,-1 5-14 15,-2 1-15-15,4 2-17 0,-4 1-19 0,8 6-21 16,-7 0-22-16,7 3-23 0,-6 0-24 0,7 6-27 0,-2-4-24 0,-6 8-46 0,8 2-56 0,-2 0-68 0,-4-2-74 15,-3 5-15-15,9 0 8 0,-9 2 24 16,2 5 32-16,2-3 39 0,-9 1 38 0,0 1 43 0,5 1 43 0,-5-2 46 0,-5 0 48 0,5 0 58 0,0 2 65 0</inkml:trace>
  <inkml:trace contextRef="#ctx0" brushRef="#br0" timeOffset="178109.37">16770 9643 0 0,'0'-5'4'0,"0"-5"111"0,0 1 66 0,8 3 44 0,-8-3 37 0,0-1 37 0,0 1 36 15,0 0 37-15,-8-3 35 0,8 9 33 16,0-6 34-16,0-3 30 0,0 3 30 0,0-1-75 0,0 5-137 0,0 1-66 16,0-8-31-16,0 9-21 0,0 3-19 0,0-6-25 0,0 6-25 0,0 0-26 15,0 0-21-15,0 0-21 0,0 0-14 0,0 0-15 0,0 6-9 0,8-3-11 0,-8 4-8 16,5-2-6-16,-5 4-7 0,6 1 1 0,1 4 1 0,-7-4 3 0,6 5 5 15,-6 0 6-15,8 4 2 0,-8 1 2 0,7-1-4 0,-7 6 0 0,0-1-5 16,5 0-4-16,-5 1-5 0,0 5-4 0,0-2-6 0,6-4-3 0,-6 6-3 16,0-6-4-16,0 6-4 0,0-5-2 0,6-6-5 0,-6-1-1 0,7 3-3 0,-7-2-2 15,8-4 2-15,-8-1 0 0,5 2 1 0,-5-7 4 0,8 1 6 0,-2-1 3 16,-6-4 5-16,5 5 3 0,-5-4 10 0,0-1 7 0,8-5 12 0,-8 0 13 16,0 0 18-16,0 0 11 0,0 0 12 0,0 0 5 0,0 0 3 0,0 0 6 0,0-5 6 15,-8-1 4-15,8-4 4 0,0 1 3 0,0-2 0 0,0 3-2 0,-5-6-7 16,5-2-10-16,-6 1-14 0,6-3-8 0,-8-3-9 0,3 2-7 0,-3-5-5 15,1-1-5-15,1-5-6 0,0 6-4 0,-6-6-5 0,4 2-4 0,2-2-6 16,-1-4-3-16,-4 4-4 0,3 2-2 0,0-2-4 0,3 0 0 0,-1 2-4 0,-1 4 0 16,2-1 0-16,-4-4 0 0,9 4-3 0,-7 6 1 0,7-2-3 0,0 3 0 15,0-3-3-15,0 8 2 0,0-2-2 0,0 0-1 0,0 6 2 0,7 0-5 16,-7-3 1-16,0 3-2 0,9-1-2 0,-9 1-1 0,5 4-2 0,2 1 1 16,-1-2 0-16,-1 6 0 0,3 0 0 0,5 0 2 0,-7 6-1 0,7-2 1 0,2 1 3 15,-4-1 0-15,10 5 4 0,-8 6 3 0,-2-3 1 0,10 1 1 0,-8 1-1 16,0 7-1-16,6-2 0 0,-12-4-1 0,7 3-3 0,-2 7-4 0,-6-5-3 15,-6 0-9-15,5 4-4 0,-5-3-9 0,0 3-9 0,0-6-6 0,-5 1-8 0,5 6-6 16,-6-5-6-16,-1-1-9 0,2 1-6 0,-9-6-11 0,7 6-9 0,-4-5-10 16,3-2-15-16,-5 2-15 0,0 1-16 0,7-2-21 0,-9-4-21 15,4 5-44-15,-2-6-46 0,-2 1-66 0,3-1-65 0,7 2-21 0,-10-7 4 0,2 1 17 0,2 1 23 16,-5-2 30-16,11 2 32 0,-8-6 34 0,8 0 39 0,-11 0 42 16,11-6 44-16,-9 2 54 0,9-2 59 0</inkml:trace>
  <inkml:trace contextRef="#ctx0" brushRef="#br0" timeOffset="178367.14">16939 9351 0 0,'12'0'106'0,"-3"-6"116"0,3 3 72 0,-6-9 54 0,-1 3 45 0,-5 3 37 0,9-7 34 0,-2 4 32 0,-7-3 27 0,5 3 24 16,2-1 27-16,0 1-7 0,-2 0-18 0,3-3-116 0,-1 9-168 0,5-9-87 0,-5 9-41 15,-2-7-24-15,3 10-15 0,-3-5-11 0,3 1-10 0,-2-1-7 0,1 5-3 16,-1 0-5-16,2 5-1 0,-3-1-6 0,3 1-4 0,-8-1-9 0,5 5-6 15,0 6-4-15,4-3-5 0,-4 1-2 0,2 2 2 0,-7 6-4 0,8-3-2 0,-8 1-2 16,5 2 1-16,-5-3-5 0,0 6-1 0,0 1-5 0,0-1-7 0,0 1-9 16,-5 5-12-16,5-2-16 0,-8 2-16 0,1 0-17 0,2 4-22 15,-4-1-22-15,-1 1-22 0,-3 6-30 0,5-7-28 0,-5 7-32 0,-1-4-31 0,1 1-47 16,-6-2-54-16,7 0-81 0,-1-8-92 0,-1 0-28 0,2-5 5 0,-2 5 23 0,1-9 29 16,-1-3 37-16,2 0 39 0,1 0 43 0,-5-6 43 15,4 1 47-15,0-1 49 0,-3-4 58 0,4 6 65 0</inkml:trace>
  <inkml:trace contextRef="#ctx0" brushRef="#br0" timeOffset="180031.23">30539 11925 0 0,'-9'0'15'0,"9"-5"26"0,-5 5 18 15,5 0 14-15,-6-6 15 0,6 6 16 0,-7 0 11 16,2-4 18-16,5 4 17 0,-9-6 15 0,2 6 14 0,2-5 9 0,5 5 4 0,-6-4 1 0,-2-1 0 0,3 5-2 0,-3-4-5 0,-4-2-1 15,5 6-4-15,2-4-3 0,-2 4-2 0,-1 0-8 16,3-5-9-16,-3 5-16 0,2 0-15 16,6 0-17-16,-5 0-14 0,-3 0-11 0,0 0-11 0,8 5-9 0,-5-1-8 0,5-4-5 15,-6 6-4-15,6-2-3 0,-7 5-4 0,2-4-4 0,5 5 1 0,-9 1-2 16,9-7 0-16,0 5 1 0,-5 1 0 0,5 0 0 0,-7 0 2 0,7-4-2 0,0 3 1 0,-6 1-1 0,6-7-3 0,0 3-3 16,0 3-3-16,0-3-3 0,0-6-3 15,0 0-2-15,0 9-5 0,0-3-1 0,0-6 2 0,0 6-2 0,0-6 2 0,6 3 0 0,1-3 1 16,-2 0-1-16,4 0 0 0,-4 0-2 0,8 0 2 0,0-3-2 0,0-3-1 0</inkml:trace>
  <inkml:trace contextRef="#ctx0" brushRef="#br0" timeOffset="180617.81">31052 11596 0 0,'-6'-14'2001'0,"-7"-1"-461"0,-6 2-706 0,7 1-405 0,-15 3-212 0,6 5-110 16,-3-1-54-16,4-1-30 0,-7 6-13 0,8 0-7 0,-7 6-5 0,6-1-1 15,1 5 1-15,0-7 0 0,-1 9-3 0,0 1 1 0,1 2 1 0,-1-1 1 16,7 2-1-16,0-1 2 0,0 3 0 0,0 3 0 0,0-8 1 0,-1 8 0 0,9-2 0 16,-8-4 1-16,5 3-2 0,2 3 0 0,1-6-2 0,-2-2 1 0,-1 2-3 0,8 0 2 15,-6 0-1-15,6 1 1 0,0-7-1 0,0 0 2 0,0 6 0 16,0-6 0-16,6 1 1 0,-6 1 2 0,8-2-1 0,-1 1 2 0,-2-1 0 0,1 0-1 16,7 3 0-16,-5-8-1 0,5 1-1 0,-2 5 0 0,4-7-1 15,-1-3-2-15,-4 6 2 0,11-6-4 0,-1 0-2 0,-1 0 0 0,-7-6-3 0,16 6 3 16,-9-7-3-16,0 1 1 0,7 1 2 0,-6-5 3 0,7 0-1 0,-8 0 2 15,6-4 0-15,-6 5 2 0,2-6 1 0,-3 4 1 0,3-2 1 0,-2-2 2 0,-6-1 1 16,1 2-1-16,-1 0 3 0,-1 0-2 0,-5-2 1 0,-2-4 1 0,2 7 1 0,-7-3-2 16,0-4 0-16,0 7-2 0,0-8-2 0,0 3-2 0,-7 3-2 15,2-6-2-15,-2 8-3 0,-5-2-2 0,-1-1 1 0,-1 2-4 0,-7 4-2 0,3-4-1 16,-3 10-3-16,-3-8 1 0,4 9-2 0,-7 3 4 0,-5-6 0 0,6 6 3 16,0 6 0-16,-6-6 0 0,5 3 4 0,-5 9 0 0,6-8 0 0,0 5 1 0,0 2 2 15,0-2 1-15,-1 0 1 0,8 2-1 0,-1-2 0 0,-4 6 0 0,8-6-2 16,-2 6 2-16,4-4-2 0,2-1 0 0,-2-1 0 0,1 6-1 15,8-5 2-15,-2-1 1 0,0 0-2 0,2-3 2 0,5 3 3 0,0 0 0 16,0 3 1-16,0-8 1 0,0 5 1 0,5-3 1 0,2 3 3 0,0 0 1 0,-2-3 0 0,3 3 1 16,5 2 2-16,-2-7 1 0,5 6 0 0,-4-1-3 15,-1-4 0-15,10 5-1 0,-2-4-1 0,1-1 1 0,-1-1-2 0,2 2-2 0,5-2 0 16,-7 1-1-16,7-5 2 0,-6 4-3 0,5-4 0 0,-4 0 0 0,3 0-1 0,-4 0 1 0,0-4-2 16,6 4 1-16,-5-5-2 0,-3 1-5 0,1-2-3 0,1 2-5 0,-1-1-2 15,-5-1-5-15,4 3-6 0,-2-9-1 0,-11 8-3 0,8-1-1 0,-8-5-3 16,11 6 0-16,-11-7-1 0,-5 2-1 0,6-1 1 0,-6 5-2 15,0-4-1-15,0-1-2 0,0 1 1 0,0-3-3 0,-6 3-2 0,6 0-4 0,-5 3-5 0,-3-3-8 16,0 0-10-16,3 2-9 0,-1 4-13 0,-1-3-13 16,-7 1-17-16,7 1-13 0,2 4-19 0,-8-6-8 0,7 6-9 0,-2 0-7 0,3 6-6 0,-2-6-8 15,0 4-10-15,-6 1-11 0,13 1-13 0,-7-3-4 0,2 9 1 16,-4-8 14-16,9 5 20 0,-5-3 23 0,5 3 22 0,-5-4 23 0,5 6 17 0,-8-2 20 16,8-4 18-16,0-1 23 0,-5 2 37 0</inkml:trace>
  <inkml:trace contextRef="#ctx0" brushRef="#br0" timeOffset="181376.49">30590 11719 7 0,'-5'0'75'0,"5"0"35"0,-7-4 22 0,-1-1 16 0,8 5 13 0,-6-7 14 0,6 4 15 0,-7 3 14 0,7-6 11 0,-6 1 7 0,6 5 5 0,-5 0-42 0,5 0-66 0,0-4-48 0,0 4-36 0,0 0-11 0,0 0 2 0,0 0 8 0,0 0 11 0,0 0 0 0,0 0-3 0,0 0-2 0,0 4 4 16,0 1 5 0,0 1 9-16,0-6 10 0,5 3 9 0,-5-3 7 0,0 7 8 0,6-7-1 15,-6 5-7-15,7-5-6 0,-7 0-9 0,6 4-1 0,2-4 0 0,-8 0 0 0,7 5-1 0,-2-5-1 16,9 0-1-16,-9 0-3 0,3-5-1 0,5 5-4 0,-7 0-4 0,7-4-3 0,0 4-4 0,0-5-6 15,0-2-2-15,0 4-5 0,0-8-4 0,6 7-3 0,-6-5-7 16,1 3-4-16,6-3-6 0,-9-7-2 0,9 7-4 0,0 0 0 16,0-6-1-16,-7-1 0 0,6 2 0 0,-1-5 1 0,3-2-1 0,-1 3 0 0,-8 3 1 0,9-4 2 0,-10-6-1 0,10 5 3 15,-8 1 3-15,-8-1 1 0,11 1 1 0,-11 0 0 0,1-1-1 0,2 4 1 16,-8-2-1-16,0 3 0 0,0 0-3 16,0 2-1-16,-8-3-3 0,2 6-2 0,-7-4 0 0,5 5-4 0,-3-3-1 0,-10 3-1 15,9 4 0-15,-7 1 3 0,-1-2 1 0,0 3 2 0,-1-3 1 0,3 6 1 0,-8 0 3 0,7 0 2 16,6 6 2-16,-8-3 4 0,3 3 0 15,4-2 0-15,2 7 2 0,-2-8-1 0,1 9 2 0,1 1 2 0,5-3 0 0,0 4 3 0,1 1 0 0,-1-5 1 0,7 10 0 0,-6-4 0 16,6-4 2-16,6 4 4 16,-6 4 0-16,7-5 2 0,-7-2 3 0,6 2 5 0,8 6 1 15,-7-8 0-15,5 2-1 0,0-6 0 0,3 6 1 0,4-6-1 0,-6 7 1 0,6-7-1 16,1-3 0-16,-1 3-3 0,7-3-1 0,1-3-3 0,-2 3-6 0,2 0-6 16,-3-2-2-16,10-4-5 0,-2 5-3 0,1-5-3 0,-1 0-1 0,3-5-3 15,4 5-7-15,-7-4-5 0,7 4-7 0,-7-6-10 0,7 0-12 0,1 3-12 16,-8-3-15-16,7-3-17 0,-7 3-19 0</inkml:trace>
  <inkml:trace contextRef="#ctx0" brushRef="#br0" timeOffset="182450.79">30467 12452 72 0,'0'-6'150'0,"0"2"47"0,0-7 32 0,-8 7 27 0,8-1 19 0,0-4 19 0,8-1 17 0,-8 0 18 0,0 0 18 0,0 0 18 0,0 1 16 0,0 0-63 0,0-1-106 0,-8 4-63 16,8-3-45-16,0 3-19 0,0-3-6 0,0 5 0 0,0-7 2 0,0 7 5 0,8-2 2 0,-8-3 3 0,0 4 0 0,0-5 1 16,5 5 6-16,-5 1 0 0,8-5 3 15,-8 3 3-15,6 0 3 0,-6 2 3 0,0-1 5 0,5-1 3 16,-5 6 2-16,0-4-1 0,0 4-4 0,7 0-4 0,-7 0-4 0,0 0-12 0,0 0-7 0,0 0-9 15,0 0-10-15,0 0-5 0,0 0-2 0,0 4-7 0,0-4-5 0,0 11-6 16,0-7-5-16,0 8-6 0,0-3 0 0,-7 4-3 0,7 2 0 0,0 6 2 0,0-8 3 0,0 7 1 0,0 1 0 16,0-2-3-16,0 5-8 0,0-5-4 0,0 5-5 0,0 2-3 15,0-7-1-15,0 6-3 0,0-1-3 0,0-6 0 0,0 3-1 0,0-2-1 0,0 2-1 16,0-2-2-16,0-1 0 0,0-3-1 0,0 4-1 0,0-4 0 0,0 0-1 0,7-4 1 16,-7 3-1-16,0-5-1 0,0 2 1 0,0 4-4 0,9-6 0 15,-9-5-8-15,0 6-8 0,0-5-10 0,0 4-12 0,5-3-13 0,-5 0-12 0,0-3-13 16,0 3-13-16,7-6-12 0,-7 6-12 0,0-6-13 0,0 4-18 0,6-4-20 0,-6 0-22 15,5 0-21-15,-5 0-24 16,9 0-42-16,-2 0-52 0,-7-4-66 0,5 4-67 0,1-6-22 0,1 0 4 0,-1 3 19 0,9-3 23 0,-10 0 29 16,1 3 32-16,2-8 38 0,-3 7 41 0,3-6 42 0,-3 1 46 0,3-6 59 0,-2 4 64 0</inkml:trace>
  <inkml:trace contextRef="#ctx0" brushRef="#br0" timeOffset="182788.28">30746 12500 0 0,'0'0'1'0,"0"0"103"16,6-5 68-16,-6 1 42 0,0-1 31 0,0-1 26 16,0-2 21-16,-6 3 27 0,6-4 25 0,0 3 29 0,0-4 28 15,0-1 26-15,0 2 28 0,0 0-70 0,0-1-122 0,0 0-60 0,0 0-34 16,6 0-9-16,-6 1 4 0,0 5 2 0,0-8 9 0,0 3 1 0,0 4-5 0,0-5-4 0,0 5-5 0,8 1-6 0,-8-5-7 0,0 9-7 16,0 0-5-16,0-6-7 0,0 6-4 0,0 0-9 0,0-4-8 0,0 4-12 0,0 0-15 15,0 0-15-15,0 0-14 0,0 0-15 0,0 0-11 0,0 0-11 0,0 0-7 16,0 0-6-16,0 4-6 0,0 2-2 15,0-1-1-15,0 3-2 0,0 3 1 0,0 4 1 16,0-5 5-16,-8 8 5 0,8-3 6 0,0 0 2 0,0 4 3 0,0 1 1 16,0 0 0-16,0-2 0 0,0 2-3 0,-6 1-3 0,6-2 0 0,0-1-2 15,0 3 0-15,0-7-5 0,0 6-1 0,6-5-1 0,-6 4-4 0,0-4 2 0,8 0-3 16,-8 4 1-16,7-5-4 0,-7 2-7 0,5-7-6 0,3 6-15 0,-8 0-15 16,6-5-23-16,-1-1-24 0,3 6-29 0,-3-11-32 0,2 7-41 0,0-2-41 0,0-3-71 15,-1-3-80-15,1 9-88 0,-1-8-82 0,1-4-26 0,-1 3 4 0,1-3 21 16,-7 0 31-16,6-3 39 0,2 3 41 0,-8-4 49 0,0-8 49 0,0 9 55 0,5-12 57 15,-5 4 71-15,0-3 74 0</inkml:trace>
  <inkml:trace contextRef="#ctx0" brushRef="#br0" timeOffset="184622.51">25751 11329 1 0,'-5'-6'30'0,"5"6"27"0,-8-3 25 0,8 3 27 16,-8-6 31-16,8 6 30 0,-5-6 31 0,5 6 26 0,-6-4 28 0,6 4 9 0,-7 0-3 0,7-5 2 0,0 5 2 0,-5-4 0 0,5 4-2 16,-9 0-8-16,9-5-14 0,-5 5-18 0,5 0-17 0,-7-6-20 0,7 6-16 15,-6-4-11-15,6 4-10 0,-7 0-7 0,7 0-4 0,-7-6-5 0,7 6-8 0,-7 0-5 16,7-3-6-16,-5 3-12 0,5 0-10 0,0 0-13 0,-7 0-11 0,7 0-14 16,-6 0-10-16,6 3-8 0,-6 3-9 0,6-2-5 0,-8 2-5 0,1 3-3 15,2 6-5-15,-4 0-3 0,9 0-1 0,-10 3-3 0,2 3 2 0,3 2 0 0,-3 6 6 0,-5-4 1 0,7 5 6 16,-1 4 1-16,-7-4 3 0,9 3 2 0,-8 1 1 0,7 0-1 0,-1 0 1 15,-6 1 2-15,6 5-1 0,0-3 1 0,2 3 0 0,-2-1-1 0,-1 1-2 16,2-2 0-16,6 0-4 0,0 4-2 0,0-5-4 0,0 2-6 0,6 1-3 0,2-7-4 16,4 1-4-16,2 2-5 0,-1-3-4 0,0-4-16 0,13 0-20 0,-7-4-30 15,7-1-34-15,1 1-46 0,5-5-46 0,-6-4-106 0,13-2-125 16,-5 0-55-16,5-5-19 0,-2-4 3 0,3 2 8 0,-1-7 21 16,0 0 21-16,1-7 35 0,-2 2 40 0,-5 1 48 0,-1-11 52 0,2 6 59 0,-2-12 64 0</inkml:trace>
  <inkml:trace contextRef="#ctx0" brushRef="#br0" timeOffset="188758.42">31191 12360 0 0,'-7'0'1'0,"7"0"103"0,0 0 66 0,-9 0 41 0,9-5 30 0,0 5 25 16,-5-7 20-16,5 4 23 0,-7-8 23 0,7 1 24 0,0 5 25 0,-6 1 25 0,6-5 19 0,0 3-71 0,-5-4-130 0,5 5-62 0,0-4-28 0,0-1-11 0,0 5 3 0,-9-4 1 0,9-1 6 0,0 0 1 0,0-1-1 0,0 2-6 0,0 0-3 0,0-1-4 15,9 1-1-15,-9-3-3 0,0 3-1 0,0 0 0 0,0 0-4 0,5 3-2 0,-5-4-1 16,0 5-6-16,0-5-7 0,0 5-7 0,6 1-14 0,-6 4-12 0,0-5-16 16,0 5-10-16,0 0-12 0,0 0-9 0,0 0-7 0,0 0-6 0,0 0-7 15,0 9-7-15,0-4-6 0,0 1-5 0,0 3-2 16,0 1 2-16,0 5 0 0,0 0 7 0,0 3 4 0,0 3 4 0,0-2 6 0,0 6 1 15,7 4 2-15,-7-4 0 0,0 3 0 0,0 2-1 0,0 3 0 0,5-3-2 16,-5 5-1-16,0-6 2 0,9 1-1 0,-9-2-1 0,7 2 1 0,-7-2-1 0,5-3 1 0,-5-1-2 16,6 3 0-16,1-5 1 15,-7 4-1-15,6-7 3 0,-6 0-1 0,8 1 1 0,-8-1 1 0,5-4-1 0,2 0-2 0,-7-2 1 0,6 2-2 0,-6-3-1 0,0-3 2 16,6 0-1-16,-6-3 0 0,0-2 4 0,0 1 3 0,8-1 4 0,-8-4 7 0,0 0 6 16,0 0 4-16,0 0 6 0,0 0 5 0,0 0 2 0,0 0 3 0,0-4 1 15,0-1 1-15,0-5 3 0,7 1 0 0,-7 0-1 0,0-3-5 0,0-3-7 16,0 8-7-16,0-8-4 0,5-6-8 0,-5 6-5 0,0-3-3 0,0-3-4 15,7 2-3-15,-7 1-4 0,7-3-2 0,-7 2-5 16,5-2-2-16,-5 3-1 0,8-1-4 0,-1-2 0 0,-1 2-3 0,-6 5 0 0,6-7 1 0,1 8-1 0,-2-2 1 16,-5-1-1-1,8 7 2-15,-8-2-3 0,6 3 2 0,1-2-2 0,-7 6-4 0,0-2 2 0,6 6-1 0,-6 0-1 0,0 0 5 0,5 0-2 0,-5 6-1 0,8-6 0 16,0 4-1-16,-8 6-1 0,5-2 0 0,-5-2 2 0,8 8 3 0,-3-4 2 16,-5 5 3-16,0-6 2 0,5 6 3 0,-5 1 3 0,0 2 0 0,0-3 3 0,0 0-1 15,0 4 3-15,0-4 3 0,0 0 1 0,0 6 2 0,0-8 0 0,0 1 0 16,0 2-1-16,0-1-1 0,0-6-3 0,0 6-2 0,0-5-1 0,0 4 0 15,9-4-2-15,-9-1 2 0,0-3 1 0,5 3 1 0,2-3 1 0,-7-3 1 0,0 3 2 16,6 0 2-16,2-2 3 0,-2-1 2 0,-6-3 0 16,7 0 4-16,-2 6 0 0,2-6 0 0,0-6-2 0,0 6 0 0,6-3 0 0,-8 3 0 0,9-4-2 31,-9-2-2-31,8-3-2 0,-5 3-1 0,5 0 1 0,1-3 1 0,-2 0 1 0,-6-1 2 16,8 1 3-16,-7-6 2 0,6 4 1 0,0 2 3 0,-7-5 1 0,-1 0 3 0,2-2 0 15,7 1 2-15,-8 0 0 0,-6 0 3 0,7 0-1 0,-2 2 2 0,-5-2-1 16,9-5-2-16,-9 6-1 0,0 0-6 0,0-2 0 0,0 1-1 0,-9 2-4 15,9-1-2-15,-5-2-1 0,5 5-1 0,-7-2-1 0,1 4-4 0,1-3-2 16,-4 3-4-16,2 3-5 0,2 2-3 0,-9-1 0 0,9 5-5 0,-3 0 0 16,3 0-5-16,-9 0 0 0,7 5-2 0,-6-1-4 0,8 2 1 0,-3 3-1 0,-3 3 1 0,3-3-2 15,0 4 4-15,3-2 2 0,-3 5 0 0,3-2 5 0,0-4 0 0,-4 3 2 16,4 1 1-16,5 2 1 0,-7-7 2 0,7 6-1 0,-6 0 1 0,6-5-2 16,0 5 2-16,0-6 2 0,0 0 0 0,0 3 1 0,0 3 1 0,0-8 3 15,0 4 0-15,6-7 1 0,-6 8 2 0,7-3 3 0,-7-4 1 0,5-1 4 0,-5 6 1 16,9-5 1-16,-4-5 3 0,0 4 2 0,-5 1 3 0,8-5 2 0,-3 0 1 15,3 0 1-15,0 0 2 0,-3 0 1 0,1 0 0 0,7-5 1 0,-6 1-2 0,6-1 3 16,-6 1-4-16,5-6 0 0,-4 5 1 0,5-4-2 0,-7-3-1 0,6 3 0 16,-3-1-1-16,-4 1 1 0,1 0-1 0,6-3 1 0,-3-3 1 0,-2 6-1 15,-2 0-3-15,1-1 3 0,-6-5-3 0,5 6 0 0,3-1 0 0,-8 1-2 16,0-3 0-16,8 3-3 0,-8 4-7 0,0-5-5 0,0 7-9 0,0-3-9 16,0 6-14-16,0 0-2 0,0 0-2 0,0 0-2 0,0 0-1 0,0 6 1 0,0 3 1 15,-8-5 0-15,8 7-1 0,0-1 2 0,-8 4 2 0,8-4 7 0,0 4 6 0,-5 2 7 16,5-3 10-16,-6 7 4 0,6-4 2 0,-5-1 2 0,5-2-1 0,0 1-2 15,-7 2-3-15,7-7-1 0,0 6 0 0,0-6 0 0,0 1 2 0,0 1-1 16,7-2 3-16,-7 1 2 0,5-6 1 0,-5 1 5 0,6 1 2 0,-6-3 4 16,5 3 1-16,3-6 5 0,0 6 3 0,-3-6 1 0,2 0 4 0,-1-6-2 0,0 6 0 15,9-6 1-15,-3 3 0 0,-5-8-1 0,6 7-2 0,-6-6-2 0,5 1 0 16,0-6-1-16,2 4 1 0,-7-2 3 0,4-2 1 0,-4-1 1 0,7 2 1 0,-7 1 2 16,5-2-1-16,-4-1 5 0,-1-4-2 0,4 1-1 0,-11 4-1 0,8-4-2 0,-3-2-1 15,3-3-4-15,-3 6-2 0,2-3-5 0,-7-2-4 0,7 3-1 0,-7-5-2 0,0 1-2 16,0 0-1-16,0 5-3 0,0-7-3 0,0 7-1 0,0 0-2 0,-7 4 1 15,7 0 3-15,-7 1-3 0,7-2-4 0,-5 7-1 0,-3 3-4 0,3-3-2 16,5 5-7-16,-8 4-4 0,2-5-5 0,1 5-4 0,-2 5 2 0,-1-1-1 0,2 1 1 16,-7 5-2-16,8-1-1 0,-4 7-1 0,2-2 2 0,-4 1-1 0,4 4 4 15,1 0 3-15,-2 1 4 0,3 1 3 0,-2 2 6 0,7-3 2 0,-6 4 0 16,6-5 4-16,0 2 0 0,-6-2 4 0,6 2 3 0,0-3 5 0,6 1 3 0,-6 2 7 16,0-7 5-16,6 5 4 0,-6-4 6 0,7 0-1 0,-2-2 2 0,3 2 4 15,-8 0 1-15,6 0 2 0,1 0 2 0,-1 1-1 0,-1-2-2 0,2-4-1 16,2 3-3-16,-9-2-4 0,5-1-2 0,2-1-3 0,-7 0-2 0,6 1-5 0,-6 1 0 15,6-8-5-15,-6 9-1 0,0-9-2 0,0 3 1 0,0 4-2 0,0-7 0 0,0 3-5 16,0-1-4-16,-6-5-9 0,6 4-10 0,-6 2-12 16,-1-6-11-16,2 6-15 0,-4-6-14 0,2 0-14 0,2 0-15 0,-1 0-22 0,-1 0-21 0,1 0-25 15,-2 0-30-15,3-6-30 0,5 6-33 0,-7-6-53 0,7 2-64 0,0-1-57 16,0-1-51-16,0 3-9 0,7-7 10 0,-7 1 23 0,5 3 30 0,3-9 32 16,-2 6 36-16,-6-6 41 0,7 6 43 0,-1-7 46 0,-1 2 50 0,2-5 61 0,2-2 74 0</inkml:trace>
  <inkml:trace contextRef="#ctx0" brushRef="#br0" timeOffset="189106.16">32113 12261 0 0,'0'-4'77'0,"8"4"128"0,-3-5 74 0,-5-5 52 0,0 4 41 0,0-3 31 0,0 3 31 0,0-7 30 0,-5 4 34 0,5-3 28 0,-8 3 27 0,8-6 3 0,-5 10-6 0,-1-3-116 0,6 3-172 16,-8-5-90-16,8 4-43 0,-5 1-24 0,-2 1-7 0,7-2-10 0,-6 1-9 0,6 5-13 16,-8 0-19-16,8 0-12 0,-6 0-9 0,6 0-8 0,-7 5-5 0,7 1-8 15,-5-2-9-15,-4 7-5 0,9-1-3 0,-5-1-2 0,0 0-2 0,5 6 1 0,-8 0 2 16,3 0 1-16,5 4 7 0,-8-4 4 0,8 4 1 0,0 1 4 0,-8-1 2 15,8 5 4-15,0-3 2 0,0-2 3 0,0 0 3 0,0 1 0 0,0 4 6 16,0-5 2-16,0 2 2 0,0-8 2 0,8 7-4 0,-8 1-1 0,0-8 3 0,8 2-3 16,-8 1-1-16,5 2-1 0,-5-8-4 0,8 4-1 0,-8 2-4 0,5-1-3 0,0-1-1 15,-5-4-2-15,9 5-5 0,-4-6 1 0,-5 1 0 0,7-1-1 0,-7 3-1 16,6-3 1-16,-6 0-2 0,8 1 0 0,-8-5 2 0,6 4-2 0,-6-3 1 16,0 4 1-16,0-5-1 0,0-1 0 0,7 1-1 0,-7-1 0 0,0 2 3 0,0-2-1 15,0-4 0-15,0 5 1 0,0 1-1 0,0-3-2 0,-7 3 0 0,7 0-3 16,0-6-5-16,0 3-4 15,-6-3-12-15,6 6-9 0,0-6-15 0,-8 6-13 0,8-6-19 0,-6 0-16 0,6 0-13 0,0 0-19 0,0 0-16 0,0 0-19 0,-7 0-19 0,7 0-17 16,0 0-23-16,-5-6-17 0,5 6-17 0,0-6-30 0,0 6-35 0,0-3-36 16,0-3-36-16,0-3-25 0,5 3-24 0,-5 1 7 0,0-5 20 0,7 1 26 0,-7 5 32 15,6-7 36-15,-6 1 34 0,8-4 38 0,-8 0 38 0,0 3 48 0,6-4 47 0,1 0 50 16,-7 2 62-16</inkml:trace>
  <inkml:trace contextRef="#ctx0" brushRef="#br0" timeOffset="189880.91">32205 12500 0 0,'0'7'20'0,"8"-7"139"16,-3 0 82-16,-5 0 56 0,0 0 41 0,0 0 39 0,0 0 35 0,0-7 34 15,0 2 37-15,0 1 34 0,0-1 34 0,0-1 29 0,0 2 29 0,0 4-102 0,0-4-176 16,0 4-95-16,0 0-55 0,0-5-27 0,0 5-18 0,0-5-13 0,0 5-16 16,0 0-18-16,0 0-24 0,0 0-20 0,0 0-19 0,0 0-15 0,0 0-12 0,0 0-6 15,0 0-7-15,0 10-5 0,0-6-1 0,0 0-3 0,0 2 2 0,0 3 1 16,0 3 4-16,0-3 1 0,0 0 6 0,0 0 2 0,0 1 3 0,0 1 3 0,0-1-2 16,0-1 1-16,0 0-3 0,0 1-2 0,7 0 0 0,-7-6 1 0,0 8-1 15,0-8 0-15,0 1 1 0,7-1 1 0,-7 2 0 0,0-3 1 0,0 3-1 16,5-1 1-16,-5-5 2 0,7 4 3 0,-7-4 3 0,8 0 2 15,-8 0-1-15,5 0 2 0,2 0 0 0,0 0-4 0,-2-4-1 0,2 4-4 0,2-5-3 0,2-4 0 16,-4 3-1-16,-2 2 0 0,9-5 0 0,-7-3-5 0,-1 3-3 0,7 0 1 0,-5-1 1 16,-3-4 0-16,1-2 0 0,-6 7 1 15,7-6 3-15,-7 0 0 0,6 0 4 0,-6 0 1 0,0 2 0 0,0-2 1 0,0 0-2 0,0 0 0 0,-6 2-2 0,6-3 0 16,-7 2-4-16,7 4 1 0,-6-4-3 0,1 7-2 0,-3-2-1 0,0 0-3 0,3 3-3 16,-8 6-3-16,8-5 1 0,-4 5-2 0,4 5-1 0,-8-5 2 0,8 10 0 15,-11-5 2-15,11 4 2 0,-9 3 0 0,1 1 3 0,6-3 1 0,-5 4 1 0,5 2 4 16,2-2 1-16,-3 5 3 0,-5-3 2 0,7-2 4 0,-1 5 2 0,7-4 6 15,-6 0 7-15,-2 0 3 0,8 0 4 0,-5 0 1 16,5-2 4-16,0 2 3 0,0 0 1 0,0-5 0 0,0-1 4 0,0 6-2 0,5-6 1 0,-5 3-3 0,8-3-2 0,-2 0-4 16,-6 1-3-16,7-5-4 0,7 4 0 0,-9-2-3 0,3 2-3 0,4-4 2 31,-5-1-2-31,5 2-1 0,1-2 0 0,1-4 1 0,-2 0-1 0,2 5 0 16,-1-5 1-16,1-5 0 0,-2 5 1 0,7-4 0 0,-6-2 2 0,0 2-2 15,1-1 1-15,-2-1 2 0,2-4-1 0,-1 1 2 0,0 4 0 0,-2-8 2 0,4 1 0 16,-9 3 0-16,7-1 2 0,-8-4 1 0,3-1 4 0,5 5 1 0,-7-5-5 0,1 0-1 15,-2-3-2-15,4 2-1 0,-2-2-1 0,-2 3-5 0,-5-6 2 0,6 2-5 16,-6 1-3-16,0-3-3 0,0 2 1 0,0-2-3 0,0 3-5 0,-6-1-2 0,6 4-1 16,-5-6 3-16,5 8 3 0,-7 2-3 0,-2 1-4 0,9-4-3 0,-5 8-3 0,-2-3 1 15,7 5-1-15,-6 4-4 0,1 0-2 0,-3 0-2 0,8 0 1 0,-8 4 0 0,3 1-3 16,-1 5-1-16,-1-5-5 0,1 4 1 0,-2 7 4 0,8-3 3 0,-7-2 2 16,2 4 3-16,-1 0 2 0,0 4 4 0,6-5 3 0,-7 2 0 0,7-3 2 15,-8 2-1-15,8 0 3 0,-5 0 5 0,5-2 3 0,0 2 2 0,0 0 0 0,0-4 0 16,0 2-1-16,0-3-1 0,0 4 2 0,0-2 0 0,0-3 0 0,5 1 3 15,-5-1 0-15,8-4 2 0,-8 5 2 0,7-4 1 0,-7-2 4 0,6 1 1 0,0-1 6 16,-6 2 4-16,5-6 3 0,2 3 4 0,1-3 5 0,-8 0 2 0,6 0-1 16,1 0 4-16,-1 0 2 0,-6 0 0 0,5-3 3 0,3-3 1 0,0 2-1 0,-3-1-2 15,-5 1 0-15,6-2-3 0,1 0-4 0,-2 2-1 0,-5-1 0 0,9 0 3 16,-9 5 0-16,7-4-3 0,-7-2-6 0,0 6-7 0,0 0-3 0,0 0-7 0,0 0-7 16,0 0-5-16,0 0-3 0,0 0 0 0,5 6 5 0,-5-2-3 0,0-4-6 0,0 10-5 15,0-6-6-15,0 8 1 0,0-3 4 0,0-5 2 0,0 11 1 0,0-6 2 16,0 6 6-16,0-3-2 0,0 1-1 0,0 1-1 0,0 2-4 0,0-1 2 0,0-2 2 15,0 2 1-15,0 0 1 0,-5 0-1 0,5-6-1 0,0 6-2 0,0 0 1 0,0-2-1 16,0-2 0-16,0 5 0 0,0-7-4 0,0 6-4 0,5-6-6 0,-5 0-8 16,0 1-8-16,0 1-9 0,6-1-5 0,-6-1-9 0,0 0-10 0,8-3-11 0,-8-2-10 15,0 7-14-15,5-7-16 0,-5 2-13 0,8-1-10 0,-8-1-15 0,5-4-14 0,-5 4-15 16,0-4-14-16,0 0-19 0,7 5-21 0,-7-5-38 0,0-5-47 0,0 5-78 16,0-4-82-16,7 0-26 0,-7-1 6 0,0-1 17 0,0-4 27 0,0 1 30 0,0-6 36 15,0 6 36-15,-7-12 40 0,7 6 41 0,0 2 45 0,0-8 57 0,-7 2 64 0</inkml:trace>
  <inkml:trace contextRef="#ctx0" brushRef="#br0" timeOffset="190179.93">32687 12270 0 0,'8'-4'11'0,"-8"-1"124"0,5 1 70 0,-5-1 47 0,0 1 35 0,7-2 31 0,-7 0 28 0,0-3 32 0,0 3 31 0,0-3 28 16,6 5 29-16,-6-1 28 0,0-5 28 0,0 4-85 0,0 3-145 0,0-3-72 0,5 6-32 0,-5 0-10 0,0-6 2 0,0 3-3 0,0 3-7 0,0-6-11 0,0 6-15 0,0 0-12 0,0 0-9 15,0 0-14-15,0 0-12 0,0 0-12 0,0 0-14 0,0 0-9 0,0 0-8 0,0 0-12 0,9 6-13 0,-9-3-4 16,0 3 0-16,0 3-2 0,0-3 0 0,0 4-5 0,0-1-1 0,0 0 0 0,7 2 3 0,-7 5-2 16,0-7-2-16,0 4-3 0,0 7-4 0,-7-4 1 0,7-3 0 0,0 7-2 15,0-4-9-15,0 2-3 0,0 2-1 0,0 0 2 0,0-2 6 0,-9 3-1 0,9-1 0 16,0-1-4-16,0 0-2 0,0 2-1 0,0-3 3 0,0-2-2 0,0 2-1 0,0-3 0 16,0 6 1-16,9-8-10 0,-9 2-9 0,0 0-15 0,7 0-18 0,-7-2-19 15,5 2-23-15,3-3-15 0,-8 2-17 0,5-4-24 0,-5-1-24 0,6 0-29 0,-6 1-30 16,8 1-31-16,-8-7-32 0,5 1-44 0,-5-1-55 15,7 2-53-15,-7-2-48 0,0-4-8 0,7 0 16 0,-7 0 26 0,7 0 32 0,-7-4 35 0,0-2 39 0,6-3 43 0,-6 0 44 16,0-1 46-16,0-1 45 0,0-2 58 0,0-2 68 0</inkml:trace>
  <inkml:trace contextRef="#ctx0" brushRef="#br0" timeOffset="190622.81">33047 12199 0 0,'0'-6'9'0,"0"0"83"0,5 3 48 0,-5-3 31 0,0-3 24 0,0 3 25 0,0-3 25 16,0 0 23-16,-5 3 23 0,5-4 20 0,0 1 16 0,0-2 4 0,-7 7-3 0,7-5-54 15,0-1-81-15,-8-1-39 0,8 7-22 0,0-7-6 0,-6 2 3 0,6-1-4 16,0 7-6-16,-7-9-5 0,7 3-6 0,0-1-3 0,0 5-1 0,-6-4-3 15,6 5-1-15,0-7-4 0,0 7-1 0,0-2-6 16,0-4-4-16,-5 5-4 0,5 0-5 0,0 5-4 0,0 0-4 0,0-4-6 0,0 4-5 0,0 0-5 0,0-6-3 0,0 6-7 16,0 0-7-16,0 0-5 0,0 0-5 0,0 0-1 0,-8-4-4 0,8 4-2 0,0 4-4 15,-8-4-1-15,3 6 0 0,5-2 3 0,-6-4 1 0,-1 5 1 0,1 0 2 0,6-1 3 16,-8 8 4-16,1-8 3 0,2 7 4 0,-1-4 4 0,-2 4 0 0,3-1 0 16,-3 5 0-16,-4-6-1 0,5 6 0 0,2 0-1 0,-10 0 1 0,10-1-1 0,-9 6 1 15,9-5-3-15,-3 4-2 0,2-1-3 0,-1 3-1 0,1-2-1 0,-1 5-4 0,2-3-3 16,5 3-5-16,-9 1-4 15,9-7-1-15,0 6-4 0,0 1-2 0,0-1 0 0,0 1-2 0,0-5 2 0,9 5 1 0,-9-6-2 0,5 5-5 0,2-3-3 0,-1-3-2 16,1 3 2-16,-1-8 0 0,2 7-5 0,-3-4-6 0,9 3-10 0,-9-5-10 0,10 2-12 16,-10 2-12-16,9-3-12 0,-1 1-14 0,0-2-13 0,-7 0-17 0,6 0-20 15,2 2-20-15,-1-7-20 0,-8 6-22 0,11-6-19 0,-11 0-22 0,8 3-38 0,-7-3-46 0,9-3-58 16,-10-2-59-16,7-1-16 0,-5 3 7 0,1-6 21 0,4 0 26 0,-5 0 33 0,-2-6 35 16,3 3 36-16,-1-1 35 0,5-2 38 0,-12-3 42 0,7 3 53 15,-2-9 61-15</inkml:trace>
  <inkml:trace contextRef="#ctx0" brushRef="#br0" timeOffset="191255.96">33098 12248 8 0,'0'0'100'0,"0"-6"57"0,0 6 41 0,0-6 34 0,0 2 27 0,-7 4 28 0,7 0 29 0,0-5 29 16,0-1 30-16,0 2 25 0,-7 4 24 0,7-5-22 0,0 1-53 0,-5 4-66 0,5-5-71 0,0 5-36 0,0-4-19 0,0 4-9 0,-8-6-7 0,8 6-10 0,0 0-12 0,0 0-15 0,0-6-17 0,0 6-11 0,0 0-10 15,0 0-11-15,0 0-6 0,0 0-10 0,0 0-9 0,0 0-11 0,0 0-7 0,0 0-8 16,0 0-8-16,0 0-2 16,0 0 1-16,0 0 2 0,8 0 2 0,-8 6 2 15,5 0 1-15,-5-2 1 0,7 1 1 0,-7-1 4 0,7 5 2 0,-2-3 5 0,3 3 6 16,-8 3 2-16,7-3 0 0,-1 4 0 0,0-2-4 0,1 4 0 0,-7 0-4 0,5-2-2 15,3 2-1-15,-8 1-2 0,8 2-4 0,-8 2 0 0,0-4-2 0,0 2-1 0,0 1 0 16,0 2-1-16,0-2 3 0,0-5 0 0,0 7-3 0,0-2-1 0,-8-4-2 0,8 0 0 16,-8-2-1-16,8 2-1 0,0 0 2 0,-5-5 0 0,5-1 1 0,0 0 2 15,0 2 1-15,-7-1-2 0,7-4-4 0,0 3 2 0,0-3 0 0,0-3 2 0,0-3 4 16,0 0 4-16,0 0 6 0,0 4 12 0,0-4 12 0,0 0 12 0,0 0 10 0,0 0 5 16,0 0 3-16,0 0 5 0,0 0 5 0,0 0 2 0,0-4 2 0,0 1 4 15,0-3 4-15,0-3-4 0,0 3-3 0,0-4-9 0,0-1-9 0,0 2-12 0,0-4-9 16,0 1-7-16,0-2-7 0,7 0-4 0,-7 0-4 0,0-2-2 0,0 1-6 0,0-3-2 15,5 2-8-15,-5-4-4 0,8 2-5 0,-8-2-2 0,8 0-3 0,-8-5-3 0,5 7-5 16,1-1-4-16,-6-2 4 0,7-3-4 0,-2 5 4 0,4 4-6 0,-4-5-2 0,2 7-4 16,-7-3-4-16,6 5-1 0,-1-2-3 0,4 4-6 0,-9 3-4 0,7-3-10 15,-2 3-8-15,-5 0-13 0,7 6-17 0,0-3-18 0,-2 3-16 0,-5 0-21 0,8 0-20 16,-1 3-17-16,-2 3-20 0,-5-6-21 0,7 9-22 0,0-3-41 0,-2 4-47 16,-5-5-61-16,8 8-68 0,-8-2-13 0,0-1 9 0,0 0 24 0,0 4 29 0,0-4 33 0,0-1 35 0,-8 2 39 15,8-1 36-15,-5-1 39 0,-2-5 41 0,0 1 53 0,7 1 60 0</inkml:trace>
  <inkml:trace contextRef="#ctx0" brushRef="#br0" timeOffset="191775.53">33273 12373 88 0,'0'0'152'16,"7"-4"38"-16,-7-1 28 0,0 1 22 0,0-1 18 0,0-2 21 0,7 4 19 0,-7-8 24 16,0 7 21-16,5-2 27 0,-5 1 26 0,0 1-60 0,8 0-108 0,-8-1-53 0,5-1-16 15,-5 2-7-15,0 4 2 0,8-6 5 0,-8 6 9 0,0-5 0 0,6 1 1 0,-6 4-2 16,0 0-7-16,0 0-9 0,0-5-11 0,0 5-12 0,0 0-14 0,5 0-16 15,-5 0-17-15,0 0-12 0,0 0-10 0,0 0-8 0,0 0-7 0,0 0-8 0,0 5-8 0,0-1-6 16,0 1-7-16,0 1-6 0,8-2-4 0,-8 7-2 0,0-3 0 0,0 3 2 0,0-2 1 16,0 0 2-16,0 7-1 0,0-7-1 0,0 6-1 0,0 0-2 0,0 4-4 15,0-4-1-15,-8 0 0 0,8 0 1 0,0 4-2 0,0-5 1 0,0 2-1 0,0 2 2 0,-5-3 0 16,5 1 1-16,0-2-1 0,-6 0-2 0,6 0 1 0,0 2-2 0,0-1 1 16,0-6 0-16,-8 6 0 0,8-6 1 0,0 6-1 0,0-5 1 0,0-1-3 0,8 3-1 15,-8-9 1-15,0 8 0 0,0-7 1 0,0 6 2 0,0-5 2 0,0-1 2 0,6-4 2 0,-6 0 5 16,0 5 3-16,0-5 3 0,0 0 4 0,0 0 2 0,0 0 6 15,0 0 0-15,0 0 3 0,0 0 1 0,0 0 1 0,5-5 0 0,-5 1 1 0,0-1 0 0,0 1 1 16,0-6-1-16,0 5-1 0,8-4 0 0,-8-3-6 0,0 3-1 0,0-1-1 0,0-5-4 16,0 6-2-16,-8-6-3 0,8 0 2 0,0 2-2 0,0-3-4 0,0-4-2 0,-5 2-3 15,5-3-4-15,0 2-2 0,0 1-1 0,-6-9 0 0,6 9-2 0,0-7 0 0,0 6-2 16,0-6 0-16,0 1-3 0,0 3 1 0,0-3-3 0,0 6-3 0,0-3 2 16,0 2 1-16,6 1-1 0,-6-3-4 0,0 6 0 0,5 2-2 0,-5-2 2 0,8 0-1 15,-8 4 1-15,0-2 1 0,8 3-2 0,-8 4 2 0,5-3-2 0,-5 3-1 16,8 1-2-16,-8 1-3 0,0-1-3 0,5 5 0 0,-5-4-2 0,5 4-3 15,-5 0 1-15,9 0-4 0,-9 0 0 0,5 0 1 0,2 0-2 0,1 0 2 0,-3 4 1 0,-5 1 3 16,7-1-1-16,0 1 1 0,-2 1 0 0,2-2-2 0,-1 7-3 0,2-7-3 0,-2 7-1 0,-6-3-4 0,7 3 0 16,-7-2 0-16,5 0-1 0,-5 7-4 0,9-7 0 0,-9 6-2 0,0-6-4 0,0 7-1 15,0-2-4-15,0 1-4 0,0 0-1 0,-9 0-3 0,9-2-2 0,-5 2-5 0,-2 1-6 16,7-2-4-16,-6 0-7 0,-2 0-3 16,-5 2-7-16,8-2-6 0,-2 1-4 0,0 1-4 0,-6-7-3 0,6 0-5 0,2 6-11 0,-4-11-15 0,-1 8-21 0,2-3-26 0,3-4-22 15,-3-1-18-15,0 2-31 0,3-3-36 0,5 3-14 0,-6-2-10 0,-2-4 9 0,8 5 14 0,0-5 20 16,0 0 22-16,-5-5 29 0,-3 5 30 0,8 0 36 0,0-4 36 0,0-5 33 0,0 3 35 15</inkml:trace>
  <inkml:trace contextRef="#ctx0" brushRef="#br0" timeOffset="192201.1">33450 12120 0 0,'0'-6'18'0,"0"1"44"0,0 5 22 0,0-4 19 0,0-1 18 0,-7 1 18 16,7-2 23-16,0 2 20 0,0 4 23 0,0-5 21 0,0-1 21 0,0 2-9 0,0-2-28 0,7 1-16 0,-7 1-17 0,0-1-6 0,0 1 1 0,5-2-1 0,-5 3 3 0,0-3-3 0,9 0-3 0,-9 3-2 0,0 3-5 0,0-6-1 0,5 0-2 0,-5 6-2 0,0-4-4 16,0 4 2-16,0-5-2 0,0 5 0 0,0-6-2 0,0 6-3 0,0 0-7 0,0 0-11 0,0 0-11 0,0 0-14 0,0 0-17 0,0 0-13 0,0 0-12 0,0 0-6 0,0 0-7 0,5 0-8 0,-5 6-6 0,0-1-7 15,8-1-6-15,-8 2-5 0,0 0-5 0,0 3 0 0,5 0 0 0,-5 1 3 16,0-1 6-16,0 6-1 0,0-4 2 0,8 3-4 0,-8 0-1 0,0 1-4 0,0 1-2 0,8-3-4 16,-8 1-1-16,0 7-1 0,0-2-3 0,0 1-2 0,0 5-1 15,0-6-4-15,0 5-3 0,0 0-6 0,-8 7-6 0,8-7-8 0,0 0-10 0,-8 0-5 0,8 1-3 16,0-1-5-16,-5-5-3 0,5 7-8 0,-8-7-6 0,8 6-11 0,-5-7-11 0,0-3-15 15,5 6-13-15,-9-2-10 0,4-5-6 0,5 2-7 0,-7-1-9 0,1-2-24 0,-2 1-34 16,2-4-42-16,-1 1-41 0,2-1-53 0,-2-1-54 0,7-5-12 0,-7 7 9 0,2-11 20 0,-3 4 25 16,1-4 26-16,2 0 27 0,-4 0 29 0,4 0 31 0,5-4 42 0,-5 4 44 0,-3-11 50 0,3 7 60 15</inkml:trace>
  <inkml:trace contextRef="#ctx0" brushRef="#br0" timeOffset="192643.45">33469 11846 7 0,'-5'-5'94'0,"5"5"53"0,0 0 35 0,0 0 26 0,0-4 22 0,0-2 23 0,0 6 22 16,0-4 22-16,0-1 23 0,0-1 17 0,0 3 18 0,5-3-28 0,-5 6-55 0,0-6-59 31,0 2-66-31,5 4-28 0,-5-5-12 0,0 1-1 0,0 4 3 0,8-5 0 0,-8 5-4 16,0-6 0-16,5 6-3 0,-5-4 2 0,0 4 0 0,0-5 0 0,8 5 0 0,-8 0-1 15,0 0 0-15,8-4-3 0,-8 4-5 0,0 0-4 0,0 0-7 0,5 0-5 0,-5 0-5 16,6 4-8-16,-6-4-8 0,7 5-8 0,-1-1-7 0,-6 2-2 0,7-1-4 15,-7 4-5-15,6 1-6 0,-6-1-2 0,7 2-2 0,-7 3-4 0,6 0-2 0,-6 2-5 16,0 3 1-16,8 1-4 0,-8-1-2 0,5 0-3 0,-5 7-2 0,8-7-5 0,-8 5 0 0,5 6-9 16,-5-6-5-16,0 1-11 0,0 3-10 0,8 2-9 0,-8-6-13 0,0 6-7 15,0-2-13-15,0 2-4 0,-8-6-6 0,8 5-7 0,0 0-10 0,0 2-5 0,0-1-3 16,-5-8 1-16,5 9 3 0,0-2 1 0,-8-4 2 0,3 3 0 0,5-2-4 0,-8-3-3 16,2 7-5-16,-7-6-23 0,6 0-27 0,-6 1-39 0,2-1-41 0,-5-3-47 0,3 3-45 0,3-5-12 15,-11 0 1-15,7 1 13 0,-4 1 20 0,-1-8 20 0,-1 2 26 0,1 0 27 0,-10-6 28 16,10 1 39-16,1-1 43 0,-1-4 49 0,-1-5 66 0</inkml:trace>
  <inkml:trace contextRef="#ctx0" brushRef="#br0" timeOffset="209947.92">17702 9452 17 0,'0'6'100'0,"0"-1"46"0,0-1 36 0,0-4 29 0,6 6 25 0,-6-6 19 0,7 3 19 0,-7-3 17 0,0 0 15 0,0 0 20 0,0 0 19 0,0 0-28 0,5 0-57 16,-5 0-46-16,0 0-41 0,0-3-21 0,0 3-9 0,0 0-5 0,0 0-5 0,0 0 2 0,0 0 0 0,8-6 3 0,-8 6 1 0,0 0 1 0,0 0 1 15,0 0-1-15,0-4-4 0,0 4-1 0,0 0-2 0,0 0 0 0,0 0-4 0,0-5-1 16,0 5 0-16,0-6-4 0,0 2 3 0,0-2 0 0,0 2-1 0,0-1-5 15,-8 0-5-15,8-5-10 0,-5 6-11 0,5-7-12 0,-7 1-11 0,7 1-7 16,-6 0-7-16,-1-6-2 0,0 6-6 0,0-7-1 0,7 7-5 0,-5-6-7 16,-3 1-9-16,3 4-3 0,-3-5-7 0,2 0-4 0,1 2-3 0,-2-2-4 15,-2 0-3-15,4 0-3 0,-1-1-2 0,-1-2-5 0,2-2 1 0,-4 0-5 0,2 0-3 16,-4 1-1-16,4 1 0 0,1-7-3 0,-2 1 2 0,3-2-1 0,-2 7-2 16,0-6 2-16,2 7 1 0,-2-3 0 0,-1 6 0 0,8-4-3 0,-5 4 1 15,5 6-2-15,-7-6 1 0,7 9-2 0,0-1 0 0,0 1-3 0,0 1-2 0,0 5-5 16,0 0-2-16,0 0-8 0,0 0-5 0,0 0-4 0,0 0-3 0,0 0 2 15,0 0 1-15,0 0 3 0,7 5 2 0,-2 5 3 0,-5-7 3 0,8 8 5 16,-1-1 3-16,-2 5 6 0,2 4 5 0,0-5 5 0,6 11 10 0,-7-6 3 16,1 7 3-16,-1-3 3 0,-1 6-2 0,2-4 1 0,2-1-1 0,-4 6 1 0,2-6 1 15,-7 1-1-15,6-1 1 0,-1 1 0 0,4-7 0 0,-9 3 1 0,7-2-1 16,-2 1 0-16,1-4-2 0,-6 2 1 0,8-3-1 0,-3 1 0 16,-5-3 0-16,8 1-1 0,-8 1 0 0,5 1 0 0,-5-7 1 0,7 6-2 0,-7-6 0 0,7 6-2 15,-7-5 0-15,7-1-1 0,-7 0 0 0,6 2-1 0,-6-1 0 0,7-7-2 16,-7 9 0-16,5-8 0 0,3 1 1 0,-8-1 0 0,6 2 1 0,-1-1 1 15,3-1 1-15,-1 1 2 0,-1-5 2 0,2 0 1 0,-3 0 1 0,9 0 2 0,-9 0 0 16,8 0-2-16,-6-5-3 0,7 1-7 0,-1-1-11 0,-2-1-12 0,-3-3-12 16,4 5-12-16,2-1-12 0,-1-5-12 0,-8 0-14 0,11-1-13 0,-11 8-13 15,1-7-15-15,1-5-15 0,-1 5-13 0,2 0-16 0,-3 0-7 0,2-5-4 0,-7 2 0 16,6-2 6-16,-6 0 4 0,0 0 4 0,0 0 7 0,0 0 6 0,0-3 4 16,0-2 8-16,0 5 9 0,-6-3 11 0,6-3 17 0,-7-3 19 0,7 5 18 15,-5-2 15-15,5-3 22 0,-8 5 20 0,2-5 23 0,6 3 23 0,-7-3 27 16,7 5 27-16,-6-2 24 0,6 7 27 0,-5 1 24 0,5-3 22 0,0 1 16 15,-8 1 10-15,8 4 10 0,-8 1 13 0,8-1 1 0,0 4 0 0,-5-3-7 16,5 4-13-16,0 1-13 0,-8-2-17 0,8 3-16 0,0-3-16 0,-5 0-18 0,5 6-13 16,0-3-13-16,0 3-11 0,0 0-10 0,0 0-13 0,-5-6-10 0,5 0-14 15,0 6-8-15,-9 0-9 0,9-4-8 0,0 4-7 0,-7-5-5 0,7 5-4 0,-5-6-2 16,-3 6-5-16,8-3-2 0,-6 3-3 0,1-4 0 16,-3-2-3-16,3 1 0 0,-2 5 0 0,0-4 2 0,0-2 3 0,1 0 3 0,-1 2-1 0,2-6 1 15,-4 6-2-15,4-2 2 0,0-3 0 0,-3 5-2 0,2-1 0 0,6-5-4 16,-7 4-1-16,7-3-5 0,0 3-3 0,0 3-6 0,-8-3-6 0,8 2-3 15,0-1-5-15,0-1-6 0,0 6-4 0,8-3-3 0,-8 3-6 0,0-7 1 0,0 7-1 16,7-5 2-16,-1 5 1 0,-6 0 3 0,8 0 2 0,-3 0 6 0,0 0 4 16,4 0 6-16,-4 5 5 0,2 2 8 0,6 2 7 0,-6 0 6 0,5 0 5 0,-4 6 5 15,3 1 2-15,-3 2 3 0,-3 2 2 0,2 5 2 0,2 3 2 0,-4 2 0 16,0 4 1-16,-5 0-2 0,8 2-1 0,-8-3 0 0,0 1-3 0,0 5-1 16,-8-5 0-16,8 0-2 0,0-5-1 0,-5 2-3 0,5-1 1 0,0-2-2 15,-5-3-3-15,5-7-6 0,0 9-8 0,0-9-12 16,5-3-9-16,-5 3-16 0,0-2-18 0,0-1-11 0,5-1-13 0,-5 0-14 15,8-3-18-15,-3 2-19 0,-5-2-23 0,8-1-22 0,0 0-21 0,-3-1-35 0,1 0-37 0,1 2-55 0,-1-2-63 0,2-2-28 16,-3-4-15-16,2 3 5 0,5-3 17 0,-5-3 26 0,6 6 27 0,-7-6 35 0,7-6 37 16,-6 6 35-16,7-3 38 0,-1-6 48 0,0-3 53 0</inkml:trace>
  <inkml:trace contextRef="#ctx0" brushRef="#br0" timeOffset="210800.48">18353 9199 0 0,'-8'0'34'0,"8"0"144"0,-6 0 70 0,0 0 44 0,6-4 30 0,0-1 21 15,-7 5 18-15,7-7 18 0,0 7 16 0,7-3 18 0,-7-8 17 0,0 7 22 0,0-7 23 0,6-2-108 0,-6 3-181 0,6-1-72 0,-6-4-21 0,8 2 5 0,-8-2 14 0,0 6 14 0,0-7 14 0,0 2 8 16,0 4 8-16,0-5 3 0,0 6 2 0,0-2-6 0,0 3-5 0,0-3-11 0,0 1-12 16,0 5-16-16,0-5-15 0,0 5-13 0,0 1-12 0,0 4-13 0,0-5-12 15,0 5-12-15,0 0-12 0,0-4-9 0,0 4-12 0,0 0-10 0,0 0-4 16,0 0-8-16,0 0-1 0,7 4-5 0,-7-4 1 0,0 9-3 0,5-4-3 0,4 5 2 15,-9 1 4-15,5-1 2 0,0 3 4 0,3-2 6 0,-3 7 6 0,3-2 1 16,-2 2 1-16,1 3-4 0,-1-2-4 0,-6 1-6 0,7 5-5 0,-1-7-5 16,-6 3-8-16,7-2-3 0,-7-1-5 0,0 3-5 0,6-2-2 0,-6-4-1 15,0 6-5-15,0-8 2 0,0 2 0 0,7-6 4 0,-7 6 4 0,0-5 5 0,0-5 6 16,0 4 8 0,0-3 8-16,0-2 7 0,0-4 10 0,0 5 11 0,0-5 10 0,0 0 10 0,0 0 10 0,0 0 10 0,0 0 6 0,0 0 6 0,0 0 0 15,0 0 0-15,0-5-2 0,0 1 3 16,0-2-1-16,0 1-1 0,0-4-1 0,0 5-4 0,0-5-3 0,0-3-8 0,0 3-7 0,0-1-8 15,0 1-3-15,-7-6-4 0,7 0-2 0,0 0 0 0,0 2 2 0,0-2-4 0,0-6 0 0,0 8-3 16,0-8-3-16,0 1-2 0,0-3-4 0,0 3-1 0,0 1-6 0,7-2-3 0,-7-3-1 16,0 11-6-16,7-8-3 0,-7 6-1 0,0 2-4 0,7 2-2 15,-7 1-2-15,5 5-5 0,-5 1-2 0,8-2-2 0,-8 6-1 0,5-5 2 0,-5 10 2 16,6-5 4 0,2 6 3-16,-3 3 5 0,-5-3 4 0,7 9 4 0,1-2 3 0,-2 2 4 0,7 6 4 0,-8-3 2 0,4 7 4 0,-4-6-4 0,2 5-4 15,-1 1-10-15,-1-1-8 0,3-3-10 0,0-3-6 0,-3 6-5 0,0-8-4 0,3 2-4 16,-2-3-4-16,1 1-4 0,1-7-6 0,-3 0-4 0,1 2-5 0,2-2-1 15,-3-2 2-15,8-4 3 0,-6 3 3 0,5-2 0 0,-5-4-4 0,7 5-4 0,-1-5-6 16,-8-5-5-16,11 5-5 0,-5-4-1 0,1-2-2 0,4 3 0 0,-5-4 1 16,2-2 1-16,0 4 5 0,1-5 0 0,-1 1 7 0,-1 0 9 0,2-3 8 15,-9-3 9-15,11 6 11 0,-5-4 8 0,-4-2 9 0,7 0 10 0,-9 0 6 0,8-1 7 16,-8-2 8 0,4-2 10-16,-2 6 15 0,-2-6 12 0,3 1 15 0,-3-5 11 0,1 3 11 0,-6 2 14 15,8-5 12-15,-8 5 13 0,7-2 15 0,-7 1 13 16,0 1 12-16,5 4 14 0,-5 0 11 0,0 2 6 0,0 4-1 0,0-3-2 0,0 9-8 15,0-3-10-15,0 0-12 0,0 6-16 0,0-4-17 0,0 4-22 0,0 0-21 16,0 0-19-16,-5 4-19 0,5-4-14 0,-7 6-18 0,7 0-13 0,-8-3-10 16,8 9-10-16,-6-3-5 0,1 0-1 0,-3 6-2 0,3 0 3 0,-2 4 4 15,-2-4 6-15,4 4 4 0,-1 0 6 0,-1 7 0 0,2-7 1 0,-4-1 1 0,9 3 0 16,-5-2 0-16,-2-4 0 0,7 5 0 0,-6-6-3 0,6 6-2 0,-5-5-5 16,5 0-4-16,-8-6-6 0,8 4-8 0,0 2-6 0,0-3-6 0,0-3-8 15,0 4-3-15,0-7-2 0,0 3-3 0,8 3 2 0,-8-3 0 0,5-5 2 0,1 5 3 16,-6-3 8-16,12-1 8 0,-12-1 8 0,14-4 12 0,-7 5 8 0,-1-5 11 15,8 0 9-15,-7-5 6 0,6 1 9 0,-8-1 3 0,9-1 5 0,-2 2 7 16,-6-5 7-16,7 0 7 0,-5-3 4 0,5 3 2 0,-7-6 4 0,1 2-1 16,-1-2 0-16,1 0 0 0,-1 0-1 0,-6-1-1 0,8 2-2 0,-8-5-3 0,5 0-5 15,-5-1-7-15,-5 1-8 0,5-2-8 0,0-3-11 0,-8 5-9 0,2-2-8 16,-1 3-11-16,1-1-7 0,-1 4-10 0,-7-5-7 0,9 6-8 0,-8 3-7 16,-1 1-5-16,2 1-11 0,-2 0-13 0,1 3-14 0,1 6-15 0,-2-3-15 15,8 3-16-15,-6 0-21 0,-2 3-16 0,1 3-23 0,8-2-19 0,-3 5-26 0,0 6-30 16,-4-4-57-16,5 3-65 0,7 6-51 0,-5-1-44 0,5 0-3 0,0-5 15 15,0 7 26-15,0-2 32 0,0-4 37 0,5-6 38 0,2 6 41 0,0-5 39 0,-2-5 45 16,11-1 47-16,-11-4 61 0,8 0 76 0</inkml:trace>
  <inkml:trace contextRef="#ctx0" brushRef="#br0" timeOffset="211053.53">19240 8949 0 0,'0'6'46'0,"0"-6"160"0,0 0 87 0,0-6 63 0,-9-3 47 0,9 0 44 0,-7-1 39 0,7-11 38 0,0-6 34 0,-5-9 31 0,5 17 26 0,-8-2 26 0,8 7 23 0,0 4-133 0,8 1-223 0,-8 0-110 0,5-1-54 0,-5-1-27 15,0 7-17-15,7-2-17 0,2 3-17 0,-9-3-17 0,5 2-10 0,-5 4-9 16,6 0-6-16,1 0-4 0,-2 0-2 0,4 4-4 0,-9 2-2 0,5 3-5 16,2-5 0-16,-1 7-2 0,-6 4 1 0,8-2 3 0,-8 2 0 0,5 6 1 15,-5-2 2-15,8-1-2 0,-8 12-3 0,0-6-4 0,0 7-5 0,0-3-10 16,-8 6-13-16,8-5-14 0,0 5-17 0,0-4-18 0,0 0-20 0,-5-1-17 0,5 0-18 16,5-4-16-16,-5-1-17 0,0-3-21 0,8 1-27 0,-8-1-19 0,0-6-15 15,5 4-9-15,2-5-10 0,-7 6-22 0,7-6-30 0,-2 1-38 0,-5 1-42 0,7-7-35 16,1 6-24-16,-3-6 4 0,-5-4 16 0,7-1 32 0,-7 2 34 0,0-6 36 0,0 0 31 15,0 0 34-15,0 0 35 0,0 0 46 0,0-6 50 0,-7 2 53 0,7-6 71 16</inkml:trace>
  <inkml:trace contextRef="#ctx0" brushRef="#br0" timeOffset="211211.93">19240 9293 24 0,'-16'-6'139'0,"3"-4"74"0,2-1 59 0,-2 2 47 0,-8 5 46 16,8-5 43-16,0-3 43 0,-6 9 42 0,6-9 42 0,0 3 34 0,0 5 31 16,7-5-32-16,-1 4-70 0,1-2-100 0,6 4-113 0,0-3-71 0,0 1-38 0,0-5-32 15,6 5-24-15,-6 1-26 0,7-5-23 0,7 3-22 0,-9-4-21 0,0 1-15 16,9-2-11-16,1 2-6 0,-4-1-4 0,9 1 5 0,-6 3 1 0,4-3 4 15,1-1 1-15,1 1 0 0,7 0-2 0,-1-3-20 0,1 9-26 0,-3-9-36 0,3 3-41 16,1 4-47-16,-5 1-50 0,4 0-97 16,6-1-122-16,-6-1-74 0,-3 6-49 0,-3-4-15 0,5 4 5 0,-7-6 16 0,2 1 22 0,-3 1 39 0,-4-2 46 0,-2 1 53 15,2-4 57-15,-1-1 60 0,-8 1 64 0,2-1 87 0,0-5 98 0</inkml:trace>
  <inkml:trace contextRef="#ctx0" brushRef="#br0" timeOffset="211544.13">19845 9022 86 0,'12'-9'162'0,"-5"3"45"0,-2-3 33 0,11 0 32 0,-11 0 32 0,1-1 36 0,6-5 34 15,-3 0 35-15,-4 0 34 0,2 0 33 0,-1 5 33 0,-1-4-52 0,-5 1-105 0,8 1-58 16,-8 3-34-16,8-1-9 0,-8-1 1 0,0 4-3 0,0-4-8 0,0 7-12 16,0-8-15-16,0 8-13 0,0-1-14 0,0 0-18 0,-8 1-19 0,8-2-20 15,-8 6-20-15,8-4-21 0,-5-1-19 0,5 5-18 0,-6-4-16 0,-1 4-14 16,2 0-14-16,5-5-13 0,-9 5-13 0,4 0-7 0,-2 0-7 0,1 0-4 15,1 5-2-15,-4-5-2 0,2 4 3 0,2 1 1 0,-2 5 3 0,1-1 4 16,0 0 2-16,-2 3 1 0,1 3 5 0,-7-2 2 0,9 2 1 0,0 6 4 16,-3-3 3-16,3 1-1 0,-3 2 1 0,2-3-1 0,6 7 2 0,-7-6-4 0,1 7-1 15,6-7-4-15,-7 5-2 0,7-3-7 0,0-3-4 0,0 1-6 0,0 2-6 16,0-8-7-16,7 7-5 0,-7-4-9 0,6-2-8 16,1-1-12-16,-1 2-16 0,2 1-14 0,-3-2-17 0,8-4-19 15,-8 5-20-15,9-5-18 0,1-1-19 0,-3 0-25 0,0 2-28 0,4-2-47 0,-5 1-62 0,1-4-55 0,2 3-49 0,4-5-8 16,-2 1 13-16,-5 1 23 0,2-6 33 0,7 4 34 0,-6-4 37 0,-1-4 39 0,0 4 40 15,-2-6 43-15,10 6 44 0,-8-9 59 0,1 4 71 0</inkml:trace>
  <inkml:trace contextRef="#ctx0" brushRef="#br0" timeOffset="211985.79">20235 9131 0 0,'-7'-11'31'0,"1"2"147"0,0-1 80 0,-1-5 57 0,-6 6 43 0,7-6 42 0,-7 0 41 0,5 2 35 16,-5-2 34-16,7 0 28 0,1 0 23 0,-2 0 23 0,-1 5 19 0,8 5-119 15,-6-5-197-15,6 5-98 0,0 1-47 0,0-1-23 0,0 5-9 0,0-4-13 0,0 4-17 16,0-6-9-16,0 6-11 0,0-4-3 0,0 4-5 0,0 0-2 0,0-5-1 15,0 5-2-15,0 0-7 0,0 0-3 0,0 0-7 0,0 0-5 0,0 0-3 16,0 0-6 0,0 0-4-16,0 0-5 0,0 0-4 0,0 0-4 0,0 0-4 0,0 0-3 0,0 0-2 0,0 0 0 0,0 0-2 0,0 0 0 0,-7 5-1 0,7-5 0 15,0 0 0-15,0 0-1 0,-6 4 1 0,6-4-1 0,0 0 3 0,-5 6 1 16,5-2 1-16,0-4 0 0,-7 5 4 0,7-1 0 0,0-4 2 16,-9 5 3-16,9 1 0 0,-5-2-1 0,5 1 0 0,-6 1-2 0,6-2 0 0,-7-4-1 15,7 11-1-15,-5-7-1 0,5 0-2 0,-9 7 0 0,2-2-3 0,7 0 0 16,0 3-2-16,-5-3 1 15,5 0-3-15,-6 7 0 0,6-1 2 0,0-2 0 0,-8-4 2 0,8 6 1 0,0 6 0 0,0-8 1 0,0 2 1 0,0-1 3 0,8 2-3 16,-8-1 2-16,6 0 0 0,-6 0 1 0,5-2 1 0,-5 2 0 0,7-6 0 0,2 7 2 16,-4-7 1-16,2 0 2 0,4 2 0 0,-2-2-1 0,3 1 4 0,1-4 0 15,1 3 2-15,-7-5 1 0,4 1 1 0,10-5 1 0,-8 6-1 0,-2-6 4 16,4 0 1-16,-3-6-1 0,8 6 1 0,-7-5 2 0,7 1 1 0,-8-5 2 0,1 3 5 16,1 3 3-16,-2-9 2 0,2 3 5 0,-1 3 5 0,-8-3 2 15,9 0 3-15,-7-1 1 0,-1 0 2 0,1-1-1 0,-7 2-1 0,6 0-2 0,-6-1-2 16,0-5-6-16,0 6-7 0,0-6-12 0,-6-1-11 0,6 2-14 0,-7-1-14 15,1 2-17-15,-1-3-15 0,0-4-21 0,-5 7-17 16,4-8-17-16,-3 6-19 0,-2 2-18 16,-2-2-19-16,-4 6-15 0,0-3-17 0,6 3-7 0,-8 4-12 0,3 1-26 15,5 0-39-15,-6 4-59 0,6 0-67 0,-2 0-48 0,3 4-35 0,0 0-2 16,-2 7 16-16,7-8 25 0,-4 9 33 0,4 3 32 0,-2-6 32 0,-2 0 37 0,4 1 34 16,2 5 53-16,-4-6 56 0,9 1 65 0,-7-5 80 0</inkml:trace>
  <inkml:trace contextRef="#ctx0" brushRef="#br0" timeOffset="212418.25">20385 9083 0 0,'-7'-6'29'0,"7"6"145"0,-7-6 78 0,0 6 57 0,7-3 40 0,-5-9 42 0,-3 8 39 0,3-5 37 0,-1 0 31 0,6-3 30 0,-8 3 28 0,3 0 29 0,5-2 28 0,0-2-113 0,-7 3-189 0,7-1-92 16,0-4-45-16,0 6-22 0,0-1-10 0,0 1-16 0,0-1-16 0,0-1-14 0,0 2-8 15,7-1-10-15,-7 1-7 0,0 0-10 0,5 3-9 0,-5-4-9 0,8 5-8 16,-8-1-5-16,6 3-9 0,-6-1-4 0,5-2-5 0,3 1-3 0,-3 1-2 0,2 4-3 15,0-6-3-15,0 6 0 0,-1 0 0 0,7 6-1 16,-6-6 0-16,6 4 0 0,1 1 0 0,-1 5-1 0,-3-1 1 0,4 0 1 16,1 6 2-16,-3-3 1 0,0 1 0 0,2 7-2 0,-1-5-1 0,-1 4-2 0,2 0-1 15,-8 2-5-15,6 3 1 0,-4-6-7 0,0 7-9 0,3-1-6 0,-11-3-8 16,8 3-10-16,-3 1-7 0,-5-1-10 0,0-6-3 0,8 7-4 0,-8-4-2 0,0-2 3 16,0-5 1-16,0 1 3 0,-8 1 2 0,8-7 13 0,0 4 11 0,0-7 9 15,-5 3 15-15,5-4 10 0,-8 2 11 0,8-4 10 0,-6 3 12 0,1-2 1 16,-3-4 6-16,0 0 1 0,3 0 2 0,-2 0 1 0,1 0 1 0,1-4 0 0,-4 4 0 0,2-6 2 15,2 3 2-15,-1-4 3 0,-1-2 1 0,-7 4 2 0,9-5 1 0,-2 5-3 16,0-4-1-16,2-1 3 0,5 0-1 0,-8-1-2 0,1 2-5 0,2-4-3 16,-4 1-7-16,4-3-4 0,5 2-5 0,-5-1-9 0,5-2-6 0,-8-4-8 15,8 7-5-15,0-8-4 0,0-3-4 0,0 5-6 0,0-6-4 0,8 7-6 0,-3-9 1 16,-5 9-5-16,14-7-4 0,-9 5-2 0,2 1-3 0,1 4-3 0,4-4-3 16,0 4-9-16,2 6-14 0,-1 0-18 0,-1-3-22 0,2 8-27 0,4-1-25 15,-2-1-32-15,3 6-38 0,-1-3-66 0,1 3-83 0,1 3-80 0,-1-3-78 0,2 6-28 16,-3-1 3-16,3-1 20 0,-2 2 31 0,-6 0 38 0,0-3 42 0,1 3 44 15,-7 0 49-15,-2-3 52 0,3-3 54 0,-8 0 71 16,6 0 76-16</inkml:trace>
  <inkml:trace contextRef="#ctx0" brushRef="#br0" timeOffset="212795.25">20801 8970 0 0,'-6'10'87'16,"-1"-5"138"-16,2-1 81 0,-3-4 61 0,8 0 44 0,-8 0 43 16,3-4 40-16,-1-1 32 0,6-1 26 0,-5 2 25 0,5-7 21 0,0 7 4 0,0-2-4 0,0 1-126 15,0 1-193-15,0-1-95 0,0 1-49 0,0-2-23 16,0 2-13-16,0-1-14 0,0-1-13 0,0 2-6 0,0-2-5 0,0 1-3 15,0 5-1-15,0-4-3 0,5-1-8 0,-5 5-12 0,0-4-12 0,0 4-10 16,0-6-12-16,0 6-9 0,0 0-5 0,0-3-4 0,0 3-4 0,6 0-2 0,-1 3 0 0,3-3-2 0,0 0 4 16,-3 6-1-16,8-2 2 0,-7 5 2 0,9-4 0 15,-2 5 3-15,-2 5 6 0,4-5 4 0,-3 10 2 0,0-5 0 0,2 0 2 0,-7 4-2 16,4-1-1-16,5 3-4 0,-3 4-5 0,-8-7-7 0,0 1-7 0,4 7-5 0,-4-7-4 0,2 0-4 16,-7 7-3-16,6-7-6 0,-6-1-1 15,8-2-3-15,-8 2-1 0,0-3 1 0,0-3 2 0,0 1 7 0,-8-4 9 0,8 2 11 16,0-2 9-16,-6-2 11 0,-1-4 6 0,7 3 7 0,-5-6 8 0,-4 4 6 0,4-4 8 0,0 5 4 0,-8-5 4 15,5 0 6-15,0 0 5 0,-3-5 5 0,4 5 2 0,1-4 4 0,-2-2 2 0,3 6 1 16,-8-3-1-16,7-4 0 16,-1-2-5-16,7 4 0 0,-8-1-1 0,3-3 1 0,-1 0-3 0,-2 5-4 0,8-8-7 0,-5 3-7 0,-2-6-7 0,7 6-6 15,0-1-9-15,-8-5-8 0,8 0-8 0,0 2-2 0,0-8-3 0,8 6-6 16,-8-3-4-16,0-3-5 0,7 2-6 0,-2-5-5 0,3 3-6 0,-2-1-7 16,7-5-13-16,-6 5-8 0,5-4-11 0,0 7-10 15,-4 0-12-15,5-2-18 0,-2 7-18 0,5 4-22 0,-3-5-19 0,-8 12-25 0,9-3-23 0,-2 0-24 0,2 6-21 16,-9 0-51-16,8 6-61 0,1 0-62 0,-7-3-62 0,-1 9-10 15,6-3 8-15,-3 0 27 0,-9 0 31 0,5 1 38 0,-5 1 38 0,0-1 41 16,0-1 42-16,0 0 43 0,0 1 43 0,-5 1 62 0,5-7 70 0</inkml:trace>
  <inkml:trace contextRef="#ctx0" brushRef="#br0" timeOffset="213162.12">21057 9096 0 0,'0'5'30'0,"0"-1"149"0,5 2 84 0,-5-6 59 16,0 0 43-16,5 0 35 0,-5-6 29 0,8 2 31 0,5-5 33 0,0 0 33 0,-7-3 32 0,2 3 30 0,-3-1 29 0,-5-4-108 15,7 4-183-15,-7 1-96 0,6-6-45 0,1 4-17 0,-7 3-2 0,0-3-1 16,7 1-2-16,-7 1-7 0,0-2-12 0,7 7-13 15,-7-1-13-15,0 1-17 0,0 4-12 0,0-6-17 0,0 6-19 0,0 0-18 0,0 0-18 0,0 0-15 16,0 0-12-16,0 0-8 0,0 6-1 0,0-2-5 0,0 5 0 0,0 2-1 31,0 4 1-31,0-5 0 0,0 8 1 0,0-3 4 0,0 6 5 0,0-3 4 0,0 7 6 0,0-6 2 0,0 1 1 0,0 5-5 0,5-7-8 0,-5 3-4 16,0-2-7-16,8-1-1 0,-8 3-2 16,5-6 0-16,1-2 0 0,2 2-2 0,-3 1-1 0,2-7 0 0,2 6-1 0,-4-6 0 0,8 3-1 0,-8-9 3 0,9 7 7 15,-7-5 5-15,4-1 8 0,-3 1 1 0,5 1 4 0,1-6 2 0,-9 0 5 0,10 0 1 31,-3-6 4-31,-5 6 3 0,6-5 1 0,0-4 7 0,-7 5 4 0,6-5 7 16,-4-3 3-16,5-3 2 0,-7 6 3 0,-1-4 1 0,11-3 2 0,-16 1 1 16,5-3 1-16,2 3-3 0,-1-6-3 0,-6 3-3 0,6-3 2 0,-6-3-3 15,0 4-10-15,0-4-6 0,0-6-13 0,0 6-6 0,-6-1-13 0,6-4-7 0,-6 6-11 16,6-3-5-16,-7 3-8 0,7 2-7 0,-5 3-2 0,-3 3-11 0,8 0-12 16,-8 5-12-16,8-1-13 0,-5 8-15 0,5-1-16 0,-6-2-19 0,6 6-20 15,0 0-22-15,0 0-26 0,-7 6-23 0,7 1-24 0,-6-1-45 0,6 3-54 0,-8 6-71 16,8 0-71-16,0 0-20 0,0 4 11 0,0 2 24 0,0-8 31 0,0 7 38 15,0 1 41-15,0-8 42 0,0 8 44 0,0-6 43 0,8-6 45 0,-8 4 56 0,6-1 62 16</inkml:trace>
  <inkml:trace contextRef="#ctx0" brushRef="#br0" timeOffset="213617.49">21523 9141 0 0,'0'0'34'0,"8"4"150"0,-8-4 88 0,7 5 61 0,-7-5 42 16,0-5 40-16,6 5 36 0,1-4 37 0,4-2 37 0,5 2 35 0,-5-7 33 16,-4 7 27-16,-2-7 26 0,4 7-115 0,-4-5-198 0,2 0-103 0,-1 3-52 0,2-3-25 15,-2 3-8-15,-6 0-12 0,7-3-15 0,-2 5-16 0,3 4-19 0,-2-5-18 16,-1 1-14-16,-5 4-12 0,8 0-8 0,-1 0-8 0,-7 4-5 0,0-4-8 15,5 5-8-15,4-1-5 0,-9 5-3 0,5 3-1 0,-5-3 1 0,0 0 1 16,0 6 0-16,5 0 0 0,-5 0 1 0,0 4-5 0,0-4-7 0,0 3-4 16,0-2-8-16,-5 2-7 0,5-3-4 0,0 1-6 0,0-2-5 0,0 1-6 15,-5 1-1-15,5-3-5 0,0-4-1 0,0 6-4 0,0-3-1 0,-9-3 2 0,9-5 1 16,0 5 1-16,0 2 4 0,0-7 3 0,0 1 7 0,0 4 5 0,0-2 9 16,0-7 9-16,0 0 11 0,0 3 11 0,0-3 14 0,0 6 8 0,0-6 9 0,0 0 6 15,0 0 5-15,-5-6 7 0,5 6 2 0,-7-3 6 0,-1-4 3 0,8 4 0 16,-5-3 3-16,-1-3-4 0,-2-2 0 0,3 2-6 0,-2-1-5 0,1 0-1 15,-2-4-1-15,2-1 2 0,6 2 1 0,-7-8-3 0,2 6-1 0,-4-4-2 0,4-2-3 16,5 3-4-16,-7-1-2 0,7-7-3 0,-6 3 0 0,6-3-7 16,0 4-6-16,0-5-8 0,0-1-5 0,0 4-4 0,0-6-2 0,6 5-1 0,-6 1-1 15,7 5-1-15,-7-5-3 0,5 3-3 0,4 6-6 0,-4 0-4 0,-5 2-3 0,7-2-2 16,-1 5 1-16,2 5 3 0,-2-4 1 0,1 3-3 0,-2 2 1 0,9 4 2 16,-9 0-2-16,10 0 5 0,-10 0 0 0,9 4 2 0,-1 2 5 0,0-2 1 15,0 1 1-15,1 4 3 0,-1 3 2 0,-8-3 0 0,9 4 0 0,-2 2 2 16,-4 0 2-16,-3 0 0 0,2 4 0 0,-7 2-1 0,7-2 0 0,-7 1-4 0,0 5-2 15,0-1-4-15,-7-6-8 0,0 7-3 0,2-1-7 0,-3 1-7 0,1-5-10 16,-5-1-9-16,5 0-13 0,-6 1-16 0,0-4-13 0,0-2-18 0,-1-1-15 16,9 2-22-16,-8-3-18 0,-1-3-23 0,2 0-23 0,-1 1-46 0,7-5-50 0,-7 5-55 15,0-10-47-15,5 6-38 0,-5-2-21 0,8 1 2 0,-4-5 17 0,4 0 30 16,-8 0 31-16,13 0 37 0,-5 0 37 0,-3-5 42 0,8 5 44 0,0 0 53 0,0-10 57 16,0 4 56-16,8-3 66 0</inkml:trace>
  <inkml:trace contextRef="#ctx0" brushRef="#br0" timeOffset="213918.84">21986 8861 0 0,'8'-3'35'0,"5"3"147"0,-7-6 81 0,-1 6 52 0,2-6 40 0,1 2 33 0,-8-7 28 0,6 8 30 0,1-1 31 0,-1-2 33 0,-1 1 30 0,3 1 36 0,0-8 29 0,-3 8-110 0,1-1-189 0,-6-4-88 0,7 3-35 0,-2 2-14 16,-5-1-2-16,9 1-3 0,-9-1 0 0,0 5-9 0,0 0-10 0,0-6-11 15,0 6-14-15,0-4-14 0,0 4-12 0,0 0-17 16,0-6-15-16,0 6-18 0,0 0-20 0,0 0-15 0,0 0-12 0,-9 0-7 0,9 0-9 0,-5 0-4 15,5 6-6-15,-7-2-4 0,1 2-3 0,6 3-3 0,-13-4 0 0,5 5-1 16,3 4 0-16,-8 2 4 0,7-1 7 0,-2 3 3 0,-4 1 9 0,6 2 1 16,-7 3 7-16,5 1-1 0,3-1 3 0,-3 6-2 0,2-8 1 0,6 9 0 0,-5-1-2 15,5-2-1-15,0-4-1 0,0 1-2 0,0-1-3 0,0 2-5 0,5-4-6 16,1-1-7-16,2 3-7 0,-3-5-11 0,3-3-13 0,-3 2-14 0,3-3-18 16,3 0-17-16,-4 0-17 0,1 0-25 0,5-6-26 0,-7 7-26 0,7-7-30 15,-5 0-57-15,-3-3-76 16,1 3-70-16,-6-4-75 0,7-1-17 0,-2 2 9 0,-5-6 21 0,0 0 28 0,0 0 35 0,0 0 37 0,0 0 41 0,0-6 43 0,-5 2 47 0,-2-6 50 15,1 0 66-15,6 1 72 0</inkml:trace>
  <inkml:trace contextRef="#ctx0" brushRef="#br0" timeOffset="214092.06">21852 9232 0 0,'-16'6'29'0,"11"-6"146"0,-9 0 80 0,9 0 57 16,-3 0 46-16,1 0 40 0,2-6 41 0,5-3 31 16,0-6 26-16,-7 2 23 0,7 1 19 0,0 9 21 15,7-3 26-15,-7 1-111 0,5 5-183 0,-5-4-89 0,7-2-42 0,-7 1-23 0,8 1-14 0,-3-1-17 0,9 1-15 0,-9-2-11 0,2 2-3 16,7-2-5-16,-1-3-1 0,1 4-5 0,-2-1-7 0,7-3-14 0,-6 5-14 15,6-2-16-15,1 3-14 0,-1-3-19 0,8 0-23 0,-7 3-27 16,4-3-30-16,-3 0-39 0,-3 2-41 0,9-1-60 0,-6 1-68 0,-2-1-105 0,1 5-118 16,-1-10-48-16,0 4-13 0,1 3 8 15,-1-9 19-15,-6 9 31 0,1-8 40 0,-2-2 44 0,1 3 49 0,1-11 55 0,-2 7 60 0,-5-5 68 0,0 3 72 0</inkml:trace>
  <inkml:trace contextRef="#ctx0" brushRef="#br0" timeOffset="214361.77">22502 8676 0 0,'0'5'73'0,"0"-5"176"0,6-5 91 0,-6-1 62 15,0 2 49-15,0-5 38 0,0 0 34 0,0-3 25 16,-6-3 28-16,6 2 20 0,0 4 21 16,6-3 17-16,-6 3 18 0,0 0-159 0,5 3-256 0,-5-3-113 0,7 5-41 0,2-1-14 0,-9-2-1 0,0 4-4 0,5 3 0 0,-5 0-2 15,0 0-6-15,0 0-3 0,-5-6-5 0,5 6-5 0,0 0-6 0,-9 0-6 16,2 6-11-16,2-6-11 0,-1 3-11 0,-2 9-11 0,-5-3-11 0,8 1-5 0,-9-1-3 16,1 6 0-16,1 0 2 0,-2 4 4 0,-5 2 6 0,6-3 2 0,0 6 3 15,0 1 5-15,0-1-1 0,-1 1 1 0,2 4 0 0,4 2-1 0,-3-3-6 0,3 6-4 16,3-4-9-16,-2-2-6 0,-2 2-7 0,9 3-7 15,0-2-6-15,0-1-7 0,9-6-12 0,-2 0-10 0,-2 1-13 0,3-1-12 0,-3 1-11 0,9-11-14 32,-2 5-14-32,2 2-15 0,-8-3-17 0,6-3-23 0,2 1-21 0,6-3-40 15,-6-4-46-15,-4 6-38 0,4-3-37 0,1-3-37 0,-3 0-38 0,0-5-2 0,1 1 14 16,1 1 24-16,-9-2 31 0,11-4 35 0,-5-4 37 0,-4-2 42 0,6 1 44 0,-5 1 49 16,-3-5 52-16,1 0 48 0,-6-3 64 0</inkml:trace>
  <inkml:trace contextRef="#ctx0" brushRef="#br0" timeOffset="214718.92">22560 9199 94 0,'0'-9'165'0,"-8"-7"48"0,3 7 40 0,5-2 40 0,-7-2 42 0,1-3 40 15,6 7 38-15,-5-2 37 0,5 2 36 0,-9-4 32 0,2-2 29 0,7-1-69 16,0 2-122-16,-5-2-68 0,5 1-39 0,0 1-27 0,0 1-18 0,0-3-20 16,0 1-23-16,5 6-24 0,-5-6-18 0,0 6-20 0,7-1-16 0,-7-1-14 15,9 2-8-15,-4-1-7 0,-5 1-5 0,6 3-5 0,6-3-3 0,-4 3-3 0,0 2-6 16,3-1-1-16,-4-1-6 0,7 6-1 0,-2-3-3 0,0 3-3 0,3 3-2 16,-2-3-2-16,6 6-4 0,-6-1-1 0,5 5-1 0,-2-4-3 0,-5 3 0 0,10 6 0 15,-9-2-1-15,-1-2-3 0,5 4 0 0,-4 4 1 0,-5-4-4 0,6 4 1 16,-6-4 0-16,-2 3-3 0,2 3-1 0,0-6-4 0,-2 4-5 15,-5 2-4-15,8-8-8 0,-8 2-6 0,0 5-7 0,0-6-7 0,0 0-6 0,0-4-8 16,-8 4-5-16,8-2-1 0,-5-3-3 0,5 1 2 0,-7-1 1 0,0 0 4 16,2-3 4-16,-2 0 10 0,7-2 11 0,-13 1 11 0,6-5 10 0,0 0 12 0,2 0 9 15,-2 0 10-15,-7 0 7 0,8-5 10 0,-1 5 8 0,2-4 8 0,-11-2 8 16,11-3 4-16,-1 3 7 0,1-3 3 0,-3-1 0 0,0 1 0 0,3-3 0 0,-2-2 1 16,1 4 0-16,6-4-1 0,-6 4 1 0,-1-5-4 0,-1 0-7 0,8 2-8 15,0-8-11-15,-5 6-8 0,5-3-10 0,0-1-7 0,0-2-9 0,5 3-7 16,-5-3-5-16,8-3-11 0,-8 5-8 0,13-6-10 0,-7 7-11 0,1-3-11 15,-2 0-10-15,11 8-11 0,-11-8-13 0,6 12-11 0,-4-6-14 0,7 6-15 16,-7 5-19-16,4-7-19 0,-2 11-18 0,-2-4-20 0,-2 4-18 0,9 4-25 16,-9-4-27-16,3 6-71 0,-1 3-87 0,-2-4-47 0,9 5-26 0,-9-1 6 0,3-4 19 0,-3 5 30 15,3-4 33-15,-2 3 37 0,-1-3 36 0,-5-6 40 0,8 4 41 0,0-4 48 16,-8 0 51-16,0 0 72 0,5 0 87 0</inkml:trace>
  <inkml:trace contextRef="#ctx0" brushRef="#br0" timeOffset="-214329.04">23034 8921 0 0,'0'4'32'0,"8"2"149"0,-8-6 83 0,5-6 57 0,-5 6 47 0,0-9 38 0,8 3 38 0,-8-4 38 0,0 1 34 0,8 0 36 0,-8 0 31 0,5-3 32 0,-5 3 29 0,6-1-111 0,-6-1-194 0,7 8-94 0,-7-1-50 0,0-7-24 0,6 7-13 0,-6-2-17 16,0 6-17-16,0 0-20 0,0 0-20 0,0-6-22 0,0 6-17 0,0 0-17 16,0 0-14-16,0 0-10 0,0 0-12 0,0 6-6 0,0 4-6 0,7 1-6 0,-7-4 1 15,0 4 2-15,0 5 1 0,0 2 5 0,0 1 5 16,0 2 3-16,0-2 6 0,0 5 1 0,0 2-3 0,0-4-4 0,0 5-10 0,-7-5-6 0,7 5-6 15,0-5-9-15,0-2 0 0,0 0-6 0,7 4 0 0,-7-10-2 0,0 7-2 0,6-8 3 16,-6 2-1-16,0-3 3 0,7 1 5 0,-7-4 6 0,7-3 7 0,-7 3 4 16,0-3 9-16,7 0 8 0,-7-2 12 0,0 1 9 0,0-5 10 0,0 0 8 15,0 0 1-15,0 0 2 0,0 0 0 0,0-5 1 16,0 5-2-16,-7-4 1 0,7-8 1 0,-7 8 1 0,7-7 1 0,-7 2-3 0,1 0-4 0,-1-7-8 0,1 1-9 16,-1 2-1-16,1-1-2 0,1-7 2 0,-3 6 3 0,0-8 5 0,-5 3 2 15,8-5 3-15,0 1 2 0,-4 0 1 0,-3-1-6 0,6 1 0 0,6-1-2 0,-8 1-2 16,2-6-1-16,6 11-3 0,-7-5-5 0,7-1-4 0,0 1-9 0,0 3-4 15,0 3-4-15,7-1-6 0,-7-2-2 0,6 3 1 0,-6-3-1 0,8 6 0 16,-8 0-4-16,6 7-2 0,1-6-5 0,-2 2-2 0,4 3 0 0,-4 0 1 16,0-1 0-16,3 5-1 0,5 1-1 0,-5-2 2 0,-3 6 0 0,8-6-2 0,-7 12-1 15,7-6-1-15,1 6 1 0,-7-6 3 0,6 9 1 0,6-5-2 0,-7 5-5 16,2 2-6-16,4-1-9 0,-4 0-14 0,-1 4-15 0,-1-4-14 0,2 4-15 16,-1-4-16-16,-7 5-16 0,1 0-16 0,1-6-11 0,-8 1-17 0,0 1-21 0,0-2-27 15,-8 5-33-15,8-4-71 0,-13 0-85 0,7 5-38 0,-6-5-16 0,3-7 9 16,-3 8 21-16,-1-1 27 0,-1-4 29 0,2-3 31 0,6-3 33 0,-8 6 36 0,7-12 39 15,2 6 48-15,-3-3 52 0</inkml:trace>
  <inkml:trace contextRef="#ctx0" brushRef="#br0" timeOffset="-214155.92">23185 8666 0 0,'12'0'5'0,"-4"-9"126"0,-2 4 99 0,7-5 71 16,-8 4 53-16,2-3 49 16,7 0 42-16,-7-1 41 0,-1 1 44 0,7 3 38 0,0-4 33 0,-7 5 32 0,7-4 29 0,7 3-85 0,-6 6-147 0,-1-4-107 15,6 4-88-15,-7 4-49 0,9-4-24 0,-10 6-24 0,10 3-19 0,-7-4-19 16,4 5-23-16,-4 5-18 0,-1-5-15 0,-1 4-14 0,-4 6-8 0,3-6-13 15,-3 5-15-15,-1 7-21 16,-7-7-19-16,0 6-33 0,0-1-30 0,0 0-36 0,-7 4-40 0,-6-1-52 0,7 1-54 0,-7-4-120 0,-2 6-147 0,-4-6-61 0,1 5-20 16,-1-3 9-16,-2-7 21 0,-6 5 31 0,2-9 41 0,-1 4 46 0,-6-4 52 15,-2-1 58-15,1 2 57 0,2-3 66 0,-1-2 72 0</inkml:trace>
  <inkml:trace contextRef="#ctx0" brushRef="#br0" timeOffset="-213417.77">15258 11383 96 0,'0'-6'192'0,"9"6"64"0,-9-5 47 0,0-5 41 0,0 5 34 0,0 1 33 0,0-1 27 0,0 1 27 0,0-2 23 0,0 6 23 0,0-6 20 0,0 6-68 16,0 0-122-16,0-3-95 0,0 3-78 0,0 0-40 0,0 0-23 0,0 0-15 0,0 0-15 0,0 0-11 0,-9 3-10 0,9-3-5 0,-5 6-5 0,5-6-2 0,-7 6-4 0,7-2-4 15,-6 1-5-15,6 4-3 0,-7 1-4 0,0-5-2 0,-5 11-2 0,4-7 2 0,3 0-3 16,-9 6 3-16,2-6-3 0,-2 7 1 0,1-7-5 0,0 6 2 0,0-6-3 15,0 0-2-15,-6 7 0 0,0-7-1 0,4 2 1 0,-4-1-3 0,-1-7 1 0,1 9 0 16,0-8 0-16,1 5 0 0,-3-4 0 0,-6 1 2 0,9-6 1 0,-3 4-1 16,2-4 0-16,7 0 1 0,-9 0 1 0,2 0 1 0,6-4 2 0,-5-2 5 15,2 1 3-15,5 1 7 0,-2-5 9 0,0-3 4 0,-1 3 2 0,9-6 2 16,-10 6-2-16,10-7-1 0,-4-2-2 0,4 3-2 0,0-4-3 0,5-1-3 16,-8 1-2-16,8-6-7 0,0 5-6 0,0-8-10 0,0 3-9 0,0-5-8 15,0 6-3-15,8-4-4 0,-8-2-2 0,5 0-2 0,-5 2 2 0,5 4-5 16,4-7-1-16,-9 7-1 0,5 0-1 0,2 5 1 0,1-2-1 0,-3 2 4 0,2 5-1 15,0-2 2-15,-7 7 0 0,5-2 1 0,3 3-2 0,-2 3 0 0,-6-1-2 0,7 3 2 16,-7 3 1-16,6-7-3 0,-1 7 3 0,-5 0-2 0,7 0-1 0,-7 0 1 16,9 7 1-16,-4-4 1 0,2-3 1 0,-7 11 3 0,6-7 4 0,-1 6 2 0,-5-1 2 15,8 6 3-15,-8 0 4 0,8 4 2 0,-8-5 6 0,5 11 1 0,-5-5 2 16,0 5 0-16,0 3 0 0,0-2-1 0,0-3-2 0,0 7-1 0,0 0-1 16,0-6 0-16,0 4-1 0,0-3-1 0,6 5-2 0,-6-6-4 0,8 0-3 0,-3 1-6 15,3-1-12-15,-1 0-11 0,-2-3-9 0,7-2-11 0,-5-1-12 0,6 3-6 16,1-2-9-16,-2-4-8 0,2 0-9 0,4 0-8 0,-2-6-11 0,2 7-12 15,-4-12-15-15,4 5-11 0,-4-4-10 0,6 1-11 0,-1-2-8 0,0 1-30 16,1-5-36-16,-7 0-47 0,6 0-53 0,2-5-37 0,-2 1-32 0,-7-2-3 0,7 1 15 16,1 1 20-16,-6-5 29 0,4-3 31 0,-4 3 33 0,-1-6 33 0,0 6 36 15,6-7 46-15,-6 3 51 0,0-7 53 0,1 4 68 0</inkml:trace>
  <inkml:trace contextRef="#ctx0" brushRef="#br0" timeOffset="-213033.26">15532 11201 0 0,'0'-9'24'0,"0"0"143"0,8 3 80 0,-16-3 61 0,8 3 49 0,0-4 45 0,-5 5 46 0,5-4 37 16,-8 5 37-16,8-6 27 0,-7 5 28 0,7-1 23 0,-5 3 19 0,5-4-110 0,0 2-190 0,0 5-99 0,0 0-53 0,0-4-34 0,-7-1-21 0,7 5-20 0,0-6-22 0,0 6-15 0,-7-4-10 0,7 1-8 16,-5 3-6-16,5-6-4 0,-8 1-2 0,8 5-5 0,-8-4-1 0,3-2-4 0,-1 6-2 15,1-6-3-15,-2 2-5 0,-2-1-1 0,4-1-4 0,-8 6-3 0,8-3-2 16,-11-3-2-16,11 2-4 0,-9-1 1 0,1-4 0 0,1 2-2 0,-2 4-1 0,1-3 0 16,0-3-4-16,2 3-3 0,-10-3-2 0,8 0 0 0,-1 3-3 15,2-9-1-15,-1 11 1 0,-1-11-2 0,1 6 2 0,2 0 0 0,3-7-1 16,-4 5 2-16,3-2-2 0,4-2-1 0,0 5 5 0,-3-4-3 0,3-1 2 0,5-1-1 15,0 2-3-15,0-1-1 0,0 2-1 0,0 3-4 0,0-5 1 0,5 0-1 16,3 6 2-16,-3-6 5 0,0 5 5 0,4-1 7 0,3 2 2 0,2 0 9 0,-1 5 5 16,-1-2 8-16,8 0 6 0,1 3 6 0,-11 3 4 0,11 0 4 0,-2 3 3 15,1 3 0-15,-7 0 0 0,6 3-5 0,2 0-4 0,-10 6-2 0,10 1-3 0,-8 2-2 16,1 1-3-16,-7 7-3 0,4-3-2 0,-6 3-2 0,3-4-1 0,0 5-1 16,-3-5-1-16,-5 8 1 0,7-5 1 0,-7-1 0 0,-7 6 2 0,7-5-1 15,0-1 0-15,-5-6-4 0,5 9 0 0,-8-5-6 16,0-1-3-16,8-2-11 0,-5 1-9 0,-1-1-12 0,6-4-10 0,-5 3-12 0,5-2-10 0,0-1-15 0,-7-1-19 15,7 2-19-15,0-3-27 0,0-2-22 0,0 2-24 0,7-1-15 0,-7-3-15 16,5 0-18-16,1 1-20 0,-1-1-32 0,3 2-35 0,0-7-51 0,-3 7-54 0,9-7-9 16,-2 2 12-16,-4-3 26 0,11-3 32 0,-6 6 34 0,0-12 35 0,5 6 33 15,-2-3 32-15,0-7 39 0,5-1 40 0,-8 1 46 0,8-4 60 0</inkml:trace>
  <inkml:trace contextRef="#ctx0" brushRef="#br0" timeOffset="-211943.94">16094 10614 0 0,'0'-4'56'0,"0"-6"165"0,0 2 89 0,-9-4 62 16,9-2 48-16,-5-1 42 0,5 2 37 0,-7-2 29 0,1-15 24 0,6 5 17 16,0 6 16-16,0 5 15 0,0 4 13 0,0 1-146 0,0 3-241 0,6 0-114 0,-6 6-56 15,7-4-25-15,-2 4-17 16,-5 0-11-16,9 0-11 0,-9 0 1 0,5 4 0 0,2 2 6 0,-7 0 7 0,6 3 6 0,-6 1 5 0,5 4 2 0,-5 2-1 0,8 2 0 16,-8 1 0-16,0 7 1 0,0-3 1 0,0 6-1 0,-8 1-2 0,8 5-3 15,-5-2-4-15,-1 1-6 0,-1 7-8 0,2-7-9 0,-4 3-10 0,4-1-9 16,-2-3-7-16,1 2-9 0,1 0-6 0,-4-7-7 0,9 2-4 0,-7-2-8 15,7 2-6-15,-5 1-2 0,5-7-1 0,0 0 3 0,0 1 4 0,5-1 5 16,-5-5 3-16,0 0 4 0,7 1 6 0,2-1 5 0,-9-4 5 16,5 0 5-16,-5 0 7 0,6-6 6 0,-6 1 6 0,7-5 8 0,-7-1 3 0,5 1 10 0,-5 1 10 15,0-6 16-15,0 0 17 0,0 0 18 0,0 0 13 0,0 0 11 0,0-6 8 0,0 1 8 16,0 1 9-16,0-1 3 0,0-5 7 0,9 1 0 0,-9 0 2 0,0-3-2 16,0-1-5-16,0-2-8 0,0 6-14 0,0-12-10 0,0 6-13 0,5-4-6 15,-5-1-9-15,0 7-9 0,0-12-5 0,7 5-4 0,-7 1-10 0,6-6-4 16,-1 7-5-16,3-9-3 0,0 9-7 0,-3-1-3 0,2-2-6 0,-1 2-1 15,0 5-3-15,9-2-2 0,-4 2-3 0,-3 4 1 0,5 1-2 0,0 3 2 16,-2 3-1-16,4-4 3 0,-2 7-1 0,-2 7 1 0,5-4 0 0,-5 3 4 0,1-1-1 16,4 3 2-16,-5 7 2 15,2-4 0-15,0 4 1 0,1 4 2 0,-9-4-1 0,3 0 2 0,-1 4-1 0,7-5-1 16,-9 6-3-16,0-6-2 0,3 1-1 0,-8 1-4 0,6-2-3 0,1 0-3 0,-1-5-2 0,-6 6-4 0,7-4 0 0,-1-1-2 16,-6-1 1-16,8 0 0 0,-3-3-2 0,2-3 4 0,-1 3-1 0,1 0 5 15,0-2 2-15,0 1 2 0,6-5 7 16,-8 0-1-16,1 0 4 0,7-5 0 0,-6 5 4 0,7-4 2 0,-1-2 1 0,1-3-1 0,-9 3 1 0,8 1 0 0,0-5 0 15,0 1-1-15,1-6 1 0,-2 5-1 0,8-4 1 16,-8 0 1-16,1 0 2 0,6-2-1 16,-3-2 3-16,2-3 1 0,-5 0 0 0,0 3 2 0,0-1 2 0,8-6 2 15,-10 5 0-15,2 1 6 0,0-5 2 0,-5-1 2 0,3 5 6 0,-3-5 0 0,-1 7 2 0,-1-1 4 0,0-2 3 0,-6 1 2 0,0 7 3 16,0-3-2-16,0 1-1 0,-6 6-4 0,0 0-5 0,-1 3-11 16,-1 3-8-16,3 3-9 0,-9 0-7 0,9 0-7 0,-10 3-6 0,9 3-5 0,-5 3-5 0,-4 0-4 15,9 1-6-15,-7 5 0 0,0 4-3 0,5-4 0 0,3 6 3 0,-8-3 2 0,8 2 3 16,-4 5-1-16,2-12 1 0,7 7 0 0,-5 1 1 0,-1-2 0 0,6-4-2 15,0 0 1-15,0-2 1 0,0-3-1 0,0 1-1 0,0-1 2 0,0-1 1 0,0 0 0 32,6-3 6-32,-6 3 2 0,5-4 5 0,-5-1 3 0,7-4 2 15,-7 6 2-15,9 0 4 0,-4-6 0 0,-5 0 1 0,7 0 4 0,-1 0 1 0,-1 0 1 16,3 0 2-16,0 0 3 0,-3-6 1 0,1 0 1 0,1 2 1 0,7-1 3 16,-7-1 1-16,-2 3 7 0,1-3 3 0,0 2 4 0,1-1 5 0,1-4 2 15,-3 2 2-15,3-2 3 0,-2 0-2 0,-1-1 3 0,-5 1 1 0,8-2 0 0,-1-4-1 16,-1 6-1-16,0-1-2 0,1-5-7 0,-7 5-5 0,5 1-5 0,-5-2-9 15,8 2-5-15,-8 0-6 0,0 5-6 0,0-2-6 0,0 6-6 0,0 0-9 16,0 0-6-16,0 0-3 0,0 0-3 0,0 0-1 0,8 6 3 0,-8 3 0 16,0 0 2-16,0-5 3 0,0 11 2 0,0 0 3 0,0 0 4 0,0 0 2 0,0 0 5 15,0 4 5-15,5 0 1 0,-5-5 2 0,6 7 0 0,-6-8 1 0,7 2-2 16,-2 1 0-16,4-2-2 0,-4-4 1 0,2-1 0 0,-1 3 4 0,-1-3 0 16,11-4 2-16,-11-1 5 0,9 2 3 0,-9-2 4 0,10-4 5 0,-10 0 1 15,9-4 4-15,-1 4 0 0,-8-6 3 0,9 2-1 0,-1-7 2 0,0 1 2 0,0 1-2 16,1-2-1-16,-2-2 3 0,-4-2-4 0,4 0 0 0,0 0-1 0,1-3-1 15,-5 2 1-15,5-3-2 0,-8-1 1 0,9 5-2 0,-9-8 1 0,3 2 2 0,-3 1 1 16,3 2 2-16,-8-7-2 0,8 6 1 0,-8-5-2 0,0-2-3 0,0 3-2 16,0-3-3-16,-8 4-2 0,0-5-3 0,8 5-2 0,-13 1 2 0,13-3-3 15,-5 5-4-15,-9 4-4 0,9 0-4 0,-2 0-4 0,1 6-1 0,-2-1-7 16,8 4-4-16,-6 1-7 0,-1 1-3 0,7 4-1 0,-5 4-4 0,5-4 0 0,-7 5-3 16,7 5 0-16,-7 1 2 0,7-1 0 0,0 3 1 0,-5 2 1 15,5 5 3-15,0-6 4 0,0 6 9 0,0 1 5 0,0-3 8 0,5 1 5 0,-5 2 6 16,7-3 2-16,0-3 4 0,-2 6 4 0,2-8 1 0,-1 2 6 0,8 1 0 15,-7-2 2-15,7-1 5 0,-9 2 0 0,8-3 0 0,-8 1 1 0,11-4-2 0,-5 2-1 16,-4 5-2-16,6-7-2 0,-7 0-2 0,8 1-4 0,-7-1-1 0,-2-4-4 16,3 5 0-16,-3 1-2 0,3-2-3 0,-8 1 0 0,6-6 1 0,-6 7-2 15,0-1 1-15,0-1 2 0,0 0-1 0,-6 0-1 0,6 2-3 0,-8-7-5 0,3 8-4 16,-3-3-7-16,3 0-6 0,-2 1-8 0,0-1-6 0,-6-4-10 0,6 5-8 16,-6-4-16-16,7 3-20 0,-7-3-23 0,0-2-27 0,0 1-34 0,8-1-34 15,-9-4-32-15,1 0-31 0,-1 5-41 0,2-5-43 0,5-5-47 0,-5 5-49 0,4-4-47 16,-4-1-41-16,3 1 0 0,4-2 20 0,0-3 33 0,-3 3 39 0,8-4 46 15,0 1 50-15,0-6 47 0,0 1 47 0,8 4 52 0,-8-5 51 0,5-4 55 0,0-2 68 16</inkml:trace>
  <inkml:trace contextRef="#ctx0" brushRef="#br0" timeOffset="-211612.03">17518 10465 0 0,'15'0'28'0,"-3"0"153"0,0-6 99 0,2 6 69 0,-7-6 50 0,-1-3 38 0,-1 5 27 0,2-5 32 0,7-3 29 0,-7 3 25 0,-1-6 26 0,-1 6 24 0,4-1 23 0,-2-5-111 0,-2 6-190 0,1-2-107 0,2 1-70 0,-3 1-28 0,3 0-9 0,-8 0 0 0,5-3 5 15,-5 3-3-15,0 5-6 0,0-6-3 0,0 5 0 0,0-1-4 16,0 3-7-16,0-4-6 0,0 7-10 0,-5-5-12 0,5 1-15 0,0 4-16 0,-8-5-18 16,8 5-11-16,-5 0-11 0,-3 0-10 0,8 0-7 0,-6 5-5 0,1-5-7 15,-2 4-1-15,-2 1-3 0,4 5 1 0,-1-4-4 0,-6 9 1 0,3-6 2 0,2 7 4 16,-4-2 4-16,4-1 6 0,1 2 7 0,-2 0 2 0,3 4 6 16,-2-4 0-16,0 6 0 0,2-6 3 0,5-2-3 0,0 8 1 0,0-7 0 0,0 5 1 15,0 0-1-15,0-4 3 0,5 4 3 0,2 1 0 0,0 1-1 0,-7-8 2 16,13 8 1-16,-7-2 3 0,1-1 0 0,4 3 0 0,-4-6 1 0,2 3 1 15,3-3-1-15,-6 6 1 0,8-8 0 0,-7 2-1 0,4 1 2 0,-3-2-4 16,-3-1 0-16,3-2-3 0,-3 5-4 0,-5-3-4 0,7-4-3 0,0 2-3 0,-7-2-5 16,0 1-2-16,0 1-1 0,7-7-6 0,-7 6-6 0,-7-5-3 0,7-1-6 0,0 7-8 15,0-7-8-15,-7 2-9 0,7-1-9 0,-7-1-12 0,2-4-11 0,5 5-15 16,-8-5-18-16,3 4-21 0,-3-4-23 0,2 0-24 0,1 0-23 0,-2 0-37 16,-2 0-39-16,4 0-35 0,-1-4-32 0,-1 4-37 0,2-5-38 0,-4 1-9 15,2-1 6-15,7-1 23 0,-5 2 31 0,5-7 34 0,0 7 39 16,-6-7 38-16,12 3 42 0,-6-3 45 0,0 1 48 0,5-4 45 0,-5-1 49 0</inkml:trace>
  <inkml:trace contextRef="#ctx0" brushRef="#br0" timeOffset="-210711.17">17676 10678 2 0,'5'-15'101'0,"2"2"74"0,0 4 57 0,0-6 47 0,-1 3 41 16,1-2 38-16,-2 6 36 0,-5 2 32 0,8-3 35 0,-8-2 30 0,6 7 31 15,-6-2-13-15,5-3-39 0,3 3-77 0,-8 3-97 0,7-3-57 0,-7 6-37 0,6-4-25 16,2 4-20-16,-8 0-17 0,0-5-15 0,5 5-15 0,-5 0-13 0,5 0-15 16,-5 0-16-16,0 0-11 0,0 0-9 0,9 0-9 0,-9 5-5 0,0-5-6 15,0 0-5-15,0 4-1 0,5 2-3 0,-5-3-3 0,0 3-3 0,0-2-2 0,0 7-1 16,0-7 1-16,0 7 0 0,0-2-3 0,0-3-1 0,0 2 0 15,0 2-1-15,0 6-2 0,0-7-2 0,0 1-4 0,0-1-3 0,0 0-6 0,0 2-9 16,0-1-3-16,7-1-5 0,-7-3-3 0,0 3 1 0,6 0-2 0,1-3 1 16,-7-2 2-16,7 1 1 0,0 1 3 0,-2-2-2 0,3-4 4 0,3 0 3 15,-3 0 8-15,4 0 7 0,2 0 5 16,-1-4 6-16,0-2 3 0,0 1 1 0,6-5-1 0,1 1 3 0,-8 0-1 0,8-6 0 0,-1 5-2 0,2-5 3 0,-3 1 1 16,3-5 4-16,-3 3 3 0,3 2 4 0,-10-2 5 0,5 2 3 0,3-1 3 15,-14 2 5-15,10-2 3 0,-10-1 5 0,7 2 1 0,-12 4 3 0,7-5 0 16,-7 0 2-16,0 2-1 0,0 4-5 0,0-6-1 0,0-1-6 0,-7 6-6 0,2 0-3 15,-2-3-9-15,2 1-4 0,-10 3-8 0,10 4-5 0,-9-5-8 0,2 7-4 16,-2-3-6-16,1 6-4 0,-1-4-3 0,2 4-5 0,-1 0-4 16,-1 4-1-16,2 2-2 0,0-3 0 0,-3 7 1 0,2 1 1 0,2 4 0 0,3-2 4 0,-5 2 1 15,0 0 2-15,8 6 0 16,-9-8-2-16,7 8-2 0,1-3 3 0,1 1-1 0,-3 2-1 0,0-6 2 0,3 3 0 0,5-3-2 0,0 0 2 0,-8 4-2 16,8-4 0-16,0 0 2 0,8 0 0 0,-8-6 2 0,0 6 7 0,5 1 1 0,3-3 3 15,0 1 4-15,-3-4 5 0,1 1 0 0,1 4 3 0,7-7 1 0,-9 3 4 16,8-2-1-16,0-3 4 0,0 4-1 0,1-5 2 0,-2-1-1 0,8 1 2 15,-8-5 2-15,9 4 1 0,-10-4 1 0,10 0 4 0,-3-4 0 0,3 4 6 16,-2-5 2 0,1 1 4-16,-1-8 7 0,2 9 3 0,-10-8 5 0,10 1 4 0,-3 1 5 0,-2-6 7 0,-5 5 3 0,2-5 9 0,0 1-1 15,0 1 1-15,-7-3-2 0,9 1 2 0,-10 1-4 0,4-2-3 0,-4-3-6 0,-5 5-4 0,5-5-5 16,-5 4-4-16,0-6-7 0,0 3-6 0,0-3-10 0,-5 8-5 0,5-8-8 16,-5 2 0-16,5 1-6 0,-9-3-3 0,4 6-3 0,-2 0 0 0,-1 2-2 15,2-2-1-15,0 4-2 16,6 1-6-16,-7 7-1 0,2-3-4 0,5 2-2 0,-8-1-4 0,8 5-5 0,0 0-4 0,-6 0-4 0,6 0-3 0,-7 0-1 0,7 5-1 15,-6-1 0-15,6 2 1 0,-5-3 1 0,5 7 2 0,-7-5 1 16,7 4 6-16,-9 3 3 0,9 1 4 0,-5-3 1 0,5 0 5 16,0 6 6-16,0-7-1 0,0 1 4 0,0-1 0 0,0 6-1 0,0-6 3 15,0 2-1-15,0-1 1 0,5 3 1 0,-5-2 0 0,9-1 3 0,-9-1 0 0,7 6 1 0,-7-6 1 0,5 1 0 16,-5 1 0-16,6 4 1 0,-6-7-1 0,7 2 1 16,-1 0-1-16,-6-4 1 0,0 3 1 0,8 1 0 0,-8-5 0 0,0 4-1 0,5-5 0 15,-5 2 2-15,0-1-1 0,7-5 2 0,-7 0 2 0,0 4 3 0,0-4 1 0,0 0 6 31,0 0 3-31,0 0 5 0,0 0 5 0,6-4 6 0,-6 4 6 0,6-5 3 16,2-5 2-16,-8 5 1 0,7 1 1 0,-2-5 0 0,-5-3-1 0,9 3 2 0,-4-1 2 16,0 0-1-16,-5 2-2 0,8-4-4 0,-3 3-44 0,-5 0 0 0,8 3 0 15,-8-3 0-15,6 3 0 0,-6 3 0 0,0-3 0 0,0 2 0 0,0 4 0 16,0 0 0-16,0 0 0 0,0 0 0 0,0 0 0 0,0 0 0 0,0 0 0 16,0 10 0-16,0-7 0 0,0 7 0 0,0 1 0 0,0 4 0 0,7 0 0 15,-7-2 0-15,0 8 0 0,0-2 0 0,0 5 0 0,0 0 0 0,0 6 0 16,0-5 0-16,0 3 0 0,0 2 0 0,0-1 0 0,0 5 0 0,0-3 0 0,0-3 0 15,0 2 0-15,0-2 0 0,0 7 0 0,6-7 0 0,-6-1 0 0,7 0 0 16,-7 4 0-16,6-3 0 0,1-4-14 0,-7 0-10 0,6 1-2 0,1-1-3 16,-7 1-5-16,7-5-2 0,-7-1-8 0,7 2-2 0,-2-8-9 0,-5 2-4 15,8-4-2-15,-8-1-5 0,0-1-2 0,0-5-2 0,5 1-5 0,-5 1-1 0,0-6-2 16,0 4 3-16,0-4 5 0,0 0-2 0,0 0-1 0,0 0-7 0,0 0-8 16,0 0-13-16,0-4-10 0,0-7-14 0,0 7-14 0,-5-5-22 0,5-1-25 15,0-1-30-15,-8-4-33 0,3 2-55 0,5-2-66 0,-7 0-64 0,0-4-63 16,0 4-13-16,1-6 9 0,-7 3 26 0,6-7 28 0,1 5 35 0,-7-3 36 0,5-3 43 15,3 3 45-15,-3-3 47 0,3 4 47 0,0-5 59 0,-4 9 68 0</inkml:trace>
  <inkml:trace contextRef="#ctx0" brushRef="#br0" timeOffset="-210253.41">18574 10449 67 0,'5'-14'144'0,"3"-5"45"0,5 3 38 0,-8 2 28 0,3-5 26 0,-2-2 28 0,1 6 32 0,6-3 33 0,-7 2 35 16,2-2 33-16,-8 3 35 0,5-1-49 0,3 2-93 0,-8 4-50 0,5 1-29 0,-5 0-14 0,0 3-5 0,0-4 2 0,0 5 5 0,0 5-4 0,0 0-10 0,0 0-12 0,0-9-13 0,0 9-10 0,0 0-14 0,0 0-12 0,0 0-13 16,0 0-17-16,0 0-15 0,0 0-17 0,0 0-17 0,0-6-17 0,0 6-15 15,-5 6-13-15,5-6-10 0,0 0-13 0,-8 3-9 0,8 3-10 0,0-1-11 0,-5 5-5 16,5-4-5-16,-8 3-3 0,8 4 1 0,-6-2-1 0,6 5 4 0,-5 2 2 15,-3-3 3-15,8 4 0 0,-7 5 5 0,1-3-1 0,6 3 0 0,-8-5 2 16,8 5-2-16,0 1-1 0,-5-1 1 0,5 1-1 0,0-1 0 0,-5-3-4 16,5 3-2-16,0-6-2 0,0 2-3 0,0 6-1 0,5-11-2 0,-5 3 0 15,0 1-2-15,5-4 1 0,-5 0 0 0,8 0-1 0,-2-6 2 16,1 1 2-16,1 5-1 0,-3-11 5 0,1 7 3 0,2-7 4 0,5 1 1 0,-8-5 4 0,9 6 3 16,-2-6 3-16,2-6 0 0,-1 6 6 0,-1-5 3 0,2-5 4 0,-1 5 1 0,8-3 8 15,-10-3 4-15,2 1 6 0,0 1 8 0,1-6 4 0,-1 0 4 0,-6 0 2 16,5 0 2-16,-5 2 2 0,-2-2 0 0,3-6-1 0,-8 7-1 0,8-6-2 15,-8 6-5-15,0-5-41 0,0 0-5 0,-8-2 0 0,8-3 0 0,-8 6 0 16,3-7 0-16,-2 4 0 0,-5-3 0 0,5 0-15 0,-6 5-44 0,-1-5-8 16,1 3-9-16,0 2-9 0,2 0-7 0,-5-2-10 0,4 7-17 0,1 1-19 15,-5 2-15-15,11 1-14 0,-8 0-10 0,7 5-20 0,-2-1-27 0,1 6-28 16,2-3-25-16,-2 6-47 0,7-3-51 0,-7 6-74 0,2-1-76 0,5-1-19 0,0 8 11 16,-8-3 25-16,8-3 31 0,0 1 35 0,0 4 36 0,8-2 47 0,-8-2 47 0,5 2 48 15,-5-4 49-15,7-1 58 0,0 2 64 0</inkml:trace>
  <inkml:trace contextRef="#ctx0" brushRef="#br0" timeOffset="-209936.44">19148 10117 0 0,'12'-5'4'0,"-6"1"121"15,2-1 83-15,-2-1 59 0,1-4 43 0,-2 5 38 0,-5-4 36 0,8-1 35 16,-8 1 40-16,6 0 35 0,-6-7 41 0,0 5 36 0,0-2 34 0,5 4-71 16,-5-3-136-16,0-3-86 0,0 6-56 0,0 0-25 0,0-7-12 0,0 7-11 15,0 0-8-15,-5-1-16 0,5 1-16 0,0 4-17 0,-6-5-22 16,6 4-19-16,0 1-17 0,-8 1-21 0,8-2-16 0,0 1-18 0,-5 5-15 0,5 0-13 15,0 0-12-15,-7 0-11 0,7 0-7 0,-6 5-6 0,-2 1-6 0,8 3-3 0,-6-3-2 16,-1 9-2-16,-6-6 2 0,7 5 2 0,1 7 4 0,-3-3 3 0,-5 2 6 0,5 5 3 16,3-6 6-16,-8 5 1 0,7 1 3 0,-1-1 2 0,1 0 1 15,-1 0 0-15,1 7 0 0,-2-7-2 0,3 4-1 0,-3-1-3 0,8 1-4 0,-5-4-7 16,5 6-8-16,0-6-10 0,0 1-8 0,0 5-16 0,0-6-12 0,0 1-11 16,0-1-17-16,5 0-14 0,-5-5-15 0,8 5-20 0,-3 0-19 0,3 1-12 0,-2-1-8 15,1 1-12-15,-1-1-14 0,7-3-10 0,-5 3-15 0,2-5-22 0,-2-4-33 0,5 0-35 16,0 0-37-16,1-5-34 0,-9-1-35 0,8 0 4 0,1-3 20 0,-7-6 22 15,6 0 25-15,-2-6 31 0,-3 2 34 0,4-1 34 0,-3-4 39 0,2-1 45 16,-4-1 48-16,-2-4 50 0,4 2 66 0</inkml:trace>
  <inkml:trace contextRef="#ctx0" brushRef="#br0" timeOffset="-209557.57">19240 10341 101 0,'-16'-13'181'0,"16"3"53"16,-5-4 38-16,-3 2 39 0,3 3 42 0,5-5 39 0,0 3 40 0,0 8 35 15,0-9 31-15,0 3 28 0,0 3 26 0,-6 2-72 0,6 1-124 0,0 3-77 16,0-6-55-16,6 1-23 0,-6 1-8 0,0 4-17 0,0-6-19 0,0 6-20 15,5-6-18-15,-5 2-16 0,8-1-10 0,-3 5-8 0,-5-6-3 0,7 6-8 16,-7-3-4-16,9 3-7 0,-4-6-7 0,1 6-6 0,1 0-4 16,-2-4-4-16,4 4-4 0,-4 0-4 0,2 0-3 0,-1 4-3 0,7-4-5 0,-5 6-1 15,-3-3-4-15,9 3-1 0,-9-1-1 0,10 5-2 0,-10 0-1 0,2 1-6 0,0-4 2 16,-2 4-2-16,11-2-2 0,-16 7-3 0,5-1-2 0,1-2-3 0,-6 2-3 0,7 0-4 16,-7 0-5-16,0 0-8 0,0 4-8 0,0-4-5 0,-7-1-4 0,7 2-5 15,-6-1-3-15,1-2-3 0,5 2-5 0,-8 0-1 0,8-6 4 0,-8 1 0 16,3-1 1-16,5 2 8 0,0-1 4 0,-7-5 8 0,7-1 10 0,0-4 10 15,0 0 12-15,-7 6 12 0,7-6 12 0,0 0 14 0,0 0 15 0,0 0 6 0,0 0 5 16,0 0 3-16,0 0 4 0,0-6 2 0,0 2 3 0,-5 4-1 0,5-11 3 16,0 7-1-16,-8-7-2 0,8 7-4 0,0-5-4 0,-7-1-10 0,7-4-10 15,0 2-6-15,0-1-2 0,0-2-3 0,0 0-5 0,0 0-31 0,0-4 0 16,0 4 0 0,0-5 0-16,0 1 0 0,7-6 0 0,1 7 0 0,-8-6 0 15,5 3 0-15,2-3 0 0,0-1 0 0,-2 1-2 0,11-1-54 0,-11 1-15 0,1-1-15 16,6 5-18-16,-3 1-20 0,-4 0-19 0,8-1-25 0,-8 7-25 15,3 1-26-15,0-3-31 0,-3 12-25 0,2-7-23 0,0 5-31 0,-7 5-32 0,5 0-41 16,-5 0-44-16,0 5-40 0,8-1-36 0,-8 2 5 0,0 3 22 0,0 0 32 0,0 3 40 16,0-3 41-16,0 0 44 0,0 6 43 0,-8-6 43 0,8 7 49 0,-5-7 48 15,5 1 54-15,-7 4 69 0</inkml:trace>
  <inkml:trace contextRef="#ctx0" brushRef="#br0" timeOffset="-209113.85">19461 10166 0 0,'0'0'17'16,"0"0"137"-16,0 0 80 0,0 0 61 0,0 0 47 0,5 0 42 0,-5 0 38 15,7 0 39-15,5-5 37 0,-4 1 38 0,-1-1 36 0,-2-2 32 0,2 3 32 0,-7-1-95 16,7-4-167-16,-2 3-93 0,-5 2-50 0,8-1-29 0,-8-4-17 0,5 9-20 15,-5-6-18-15,0 2-20 0,8-2-26 0,-8 6-18 0,0 0-19 0,0 0-16 16,0 0-13-16,6 0-10 0,-6 6-8 0,0-2-10 0,0 2-3 0,5 3-5 16,-5 0-2-16,8 1 2 0,-8 4 2 0,0-2 4 0,0 7 3 0,7-5 2 15,-7 6 2-15,0-2 0 0,0 2-1 0,-7 1-4 0,7 2-6 0,0-2-9 0,-8-3-10 16,8 6-6-16,0-3-8 0,-5-2-6 0,5-4-3 0,0 6-1 0,0-8-3 16,0 2-1-16,0-6-2 0,0 6-1 0,0-5-3 0,0-5 2 0,0 4 1 15,0-3 5-15,0 4 7 0,0-5 6 0,5-5 4 0,-5 4 6 0,0-4 5 0,0 6 4 16,0-6 8-16,0 0 10 0,0 0 11 0,0 0 7 0,0 0 10 0,0 0 5 15,0 0 7-15,0 0 2 0,0-6 3 0,0 2 1 0,-5-7 2 0,5 7 1 16,0-7 1-16,-6 2 1 0,6-1-6 0,-8 1-2 0,3-6-8 16,-3 0-5-16,3 2-3 0,-2-2 1 0,0-6 3 0,2 6 2 0,-2-4 0 0,-1-1-2 15,-4-3 2-15,5 2-3 0,2-3-3 0,5-1-5 0,-8 1-28 0,0 0 0 16,8-6 0-16,-5 5 0 0,5-3 0 0,0 4 0 0,0-6 0 0,0 5 0 0,5-4 0 16,-5 4 0-16,8 1 0 0,-8-1 0 0,8 7 0 0,-8-1 0 0,5 4 0 15,2 0-16-15,-7 0-10 0,7 6-2 0,-7 3 0 0,5-3-5 16,-5 3 1-16,8 2-3 0,-1 4-1 0,-7-5 0 0,5 5 0 0,2 0 1 0,0 5 0 15,-2-5 2-15,8 4 3 0,-5 2 3 0,3 3 3 16,-3 1 1-16,5-1 2 0,0 6 0 0,-8-4 1 0,11 4-3 0,-11-2-1 0,8 8-3 0,-7-6-4 0,2 4-4 16,-8-5-4-16,5 6-6 0,-5-6-4 0,0 5-11 0,-5 2-8 0,5-8-14 15,-8 7-15-15,2-4-17 0,-1 2-17 0,1 2-23 0,1-4-25 0,-11-3-27 16,11 7-32-16,-8-4-45 0,7-1-55 0,-9-2-66 0,4-4-74 0,3 6-34 0,-5-4-13 16,8-1 13-16,-9-1 22 0,9-5 34 0,-2 1 35 0,-1-5 43 0,-4 0 42 0,12 0 48 15,-7 0 49-15,2-5 56 0,5-4 59 0</inkml:trace>
  <inkml:trace contextRef="#ctx0" brushRef="#br0" timeOffset="-208894.16">19714 9799 0 0,'13'5'33'0,"0"-10"153"0,0 1 89 15,-7-1 66-15,7-5 52 0,-6 4 49 0,7-3 41 0,-9-6 38 0,3-9 35 0,-3-1 31 0,9 7 26 0,-9 12 27 0,2 2 22 0,7-1-121 0,-1 5-201 0,-1 0-111 0,-3 5-60 0,2-1-37 0,1-4-26 0,2 9-19 0,-7-3-17 0,4 3-14 0,-3 1-13 16,5 5-6-16,-7-4-3 0,2 2-8 0,-3 8-5 0,2-6-3 0,-7 3-5 15,8 1-10-15,-8 6-6 0,0-1-17 0,0 2-14 0,-8-3-24 0,8 3-26 0,-7-4-30 16,2 5-34-16,-3-5-41 0,-3 8-45 0,-5-5-71 0,5-1-80 0,-1 6-94 16,-2-5-95-16,-4 2-32 0,-3 0-1 0,2 1 20 0,-1-4 30 0,1 6 41 15,-8-5 43-15,7-1 49 0,-4 0 52 0,-10 1 54 0,8-1 61 16,-6-3 71-16,0-3 75 0</inkml:trace>
  <inkml:trace contextRef="#ctx0" brushRef="#br0" timeOffset="-208056.5">12054 11865 0 0,'-13'0'6'0,"8"-3"116"0,-9-4 66 0,7 7 44 0,1-5 33 0,-6 1 28 16,3-1 29-16,-1 1 28 0,2-2 29 0,2-3 26 0,-1 3 29 0,-1 3 23 0,3-3 24 0,-1 0-79 0,-2 6-142 0,3-4-66 0,-2 4-29 0,1-5-8 0,6 5-2 0,-7-4 3 15,0 4-1-15,0-5-4 0,7 5-6 0,-5 0-4 0,-3-6-5 0,8 6-2 16,-5 0-7-16,-1 0-6 0,6-4-7 0,0 4-10 0,0 0-10 0,0 0-14 0,0 0-14 15,0 0-16-15,0 0-13 0,0 0-13 0,0 0-16 0,0 0-14 0,0 0-10 16,0 0-6-16,0 0-8 0,0 0-1 0,6 0 3 0,-1 4 2 0,3-4 9 0,4 6 5 16,2-1 10-16,-1-1 9 0,0 1 5 0,6 5 11 0,2-4 6 0,3-3 7 15,3 8 6-15,-2-7 2 0,10 2 1 16,-4-2 2-16,1 1-2 0,0-1-2 0,7 1-3 0,8 2-3 0,-7-4-2 0,4 3-1 0,9-6 1 0,-8 5 0 16,7-1 1-16,-1-4-1 0,1 0-4 0,8 6 1 0,-2-6-1 0,6 4-1 15,2-4 0-15,0 0 1 0,7 0-2 0,-2 0-2 0,1-4-3 0,6 4-3 0,7-6-1 16,5 6-4-16,-7-4-6 0,9-7 1 0,-2 8 1 0,10-9-2 15,-2 8-3-15,4-5-1 0,4 3-2 0,-9-3-1 0,6 0-2 0,10-3 0 16,-10 3-1-16,10 0 1 0,-3-1-1 0,-7 1 2 0,7-3-1 16,2 8 1-16,-2-5 2 0,-5-2 5 0,5 2 0 0,1 5 4 0,-6-8-1 0,-1 3-3 0,6 4-11 15,-7-5 0-15,2 7 0 0,1-7 0 0,-9 5 0 0,0-4 0 0,1 2 0 16,-1-2 0-16,0 4 0 16,2-5 0-16,-8 5 0 0,-7-4 0 0,8 5 0 0,-7-8 0 0,-1 8 0 0,-6-5 0 0,7 3 0 0,-6-3 0 0,-8 0 0 0,0 3 0 15,1-3 0-15,1 3 0 0,-9-3 0 0,1 3 0 0,1-3 0 0,-8 5 0 31,0-1 0-31,-5-5 0 0,-1 4 0 0,0 3 0 0,-1-3 0 0,-4 6 0 16,-7-6 0-16,-1 2 0 0,-2-1 0 0,-3 1 0 0,-10 4 0 0,3-5 0 16,-7 5 0-16,-1-6 0 0,-5 6 0 0,-2 0 0 0,1-4 0 0,-7 4 0 15,2 0 0-15,-3 0 0 0,-5 0 0 0,0 0 0 0,0 0 0 0,0 0 0 16,0 0 0-16,0 0 0 0,0 0-20 0,0 0-30 0,0 0-5 0,0 0-7 16,0 0-4-16,0 0-8 0,0 0 0 0,0 0-5 0,0 0 0 0,0 0 0 0,0 0 0 15,0 4 2-15,0-4 4 0,0 6 2 0,0-6 4 0,7 0 0 0,-7 0 3 0,0 5 0 16,0-5-2-16,0 4 0 0,0-4-2 0,0 0-3 0,0 0-3 15,0 5-4-15,0-5-5 0,0 4-8 0,-7-4-8 0,7 0-19 0,0 0-23 16,-5 6-32-16,-3-6-31 0,2 0-65 0,1 0-79 0,-8 0-72 0,-1 0-63 0,1 0-18 16,0 0 2-16,-7-6 15 0,1 2 24 0,1-1 27 0,-11-4 32 0,5-1 41 0,-3 1 44 15,1-2 51-15,-8-4 53 0,-5 2 69 0,7-3 78 0</inkml:trace>
  <inkml:trace contextRef="#ctx0" brushRef="#br0" timeOffset="-207076.09">13260 12789 0 0,'6'0'1'0,"-6"0"100"0,0-5 72 0,0 1 51 0,0 4 40 0,0 0 40 0,7-5 40 0,-7 5 36 0,0 0 35 0,0-6 35 0,0 6 33 0,0 0 32 0,0 0 34 0,0 0-66 0,0 0-125 0,0 0-64 0,0 0-36 0,0 0-23 0,0 0-21 0,0 0-16 0,0 0-25 0,0 0-17 0,0 0-20 16,0 0-22-16,0 0-19 0,0 0-18 0,0 0-18 0,0 0-15 0,0 0-10 15,0 6-9-15,0 3-5 0,0 0-5 0,0 1-2 0,0 1-2 16,0 4 0-16,0 4 0 0,0-1 2 0,0 3 3 0,0-2 0 0,0 5 3 0,0-3 0 16,0 3 0-16,0 1-4 0,0-1-1 0,0 6-5 0,6-8-3 0,-6 5-4 15,0-5-1-15,7 8-4 0,-1-6-2 0,-6 0-1 0,8 1-2 0,-3-5 1 16,-5 5-1-16,5-6 2 0,3-4-3 0,-2 4-2 0,-6-10-1 0,7 6-1 0,1 0 1 16,-3-9-2-16,-5 3 4 0,6-3-2 0,-6 3 2 0,8-5 3 0,-8-4 3 0,5 5 5 15,-5-5 8-15,0 0 7 0,0 0 7 0,0-5 9 0,0 5 7 0,7-4 7 16,-7-2 5-16,0 3 3 0,0-3 4 0,0-3 6 0,0 0 0 0,0-7 4 15,-7 1-2-15,7 1 0 0,0-6-8 0,-5-4-5 0,5 3-10 0,-8-3-10 16,8-4-5-16,-6-2-4 0,6 0-4 0,-5 2-3 0,-3-8-6 0,8 2-4 16,-7 1-6-16,7-1-6 0,-6 0-4 0,6-5-4 0,-8 3-1 0,8-1-2 15,0 1-1-15,-5-3 2 0,5 2-4 0,0 3-1 0,0-8-5 16,0 8 2-16,0 1-2 0,5-1 1 0,-5 4 2 16,0 0-1-16,8 8 1 0,-8-5-2 0,0 9 3 0,6-2-3 0,-6 6 3 0,7-1 0 0,1 6-2 0,-8-1 2 0,5-1-2 15,-5 7-1-15,6-2-2 0,-6 1-3 0,8 1 1 0,-8 4-2 0,5 0 1 16,-5 4 2-16,7 1 2 0,-1 1-1 0,-6-2 3 15,8 7 3-15,-2 4 2 0,1-2 2 0,-2 2 2 0,3 6 1 16,-8-3 0-16,6 7 5 0,1-5-3 0,-7 3 1 0,0 3-1 0,6-3-1 0,-6 3-1 0,0-3-3 0,0-3-1 0,-6 5-5 16,6-1-2-16,0 0-6 0,-7-5-8 0,1 7-6 0,6-7-7 15,-8 0-10-15,3 5-7 0,5-3-11 0,-7-6-11 0,1 4-8 0,-2-5-9 0,2 5-12 0,6-4-9 16,-7 0-15-16,2-6-14 0,-3 7-16 0,2-7-13 0,6 1-12 16,-5-1-16-16,-3-4-18 0,8 5-37 0,-7-5-46 0,7 5-59 0,0-4-61 0,0-6-15 15,0 5 6-15,0-1 20 0,0-4 24 0,0 0 32 0,7 0 34 0,1-4 34 16,-3-1 35-16,1-1 38 0,2-4 43 0,4 1 52 0,-6-6 63 0</inkml:trace>
  <inkml:trace contextRef="#ctx0" brushRef="#br0" timeOffset="-206871">13885 12780 0 0,'0'19'49'16,"-6"-4"164"-16,6 0 87 0,-8-6 61 0,2 1 45 0,-1-7 42 0,2 3 35 0,-3-12 34 0,2-1 32 0,6-5 28 0,-5 9 26 0,5-3 24 0,-8 0 21 0,8 6-130 0,0 0-225 0,0 0-107 0,0-3-49 0,0 3-23 0,0-6-9 0,0 6-9 15,0-5-9-15,0 5-10 0,0-4-11 0,0 4-10 0,0 0-8 0,0 0-8 16,0 0-12-16,0 0-13 0,0 0-16 0,0 0-14 0,0 0-10 0,0 0-8 0,0-6-6 16,8 6-5-16,-3-4-2 0,-5 4-7 0,6-5-9 0,7 5-17 0,0-4-20 15,-5 4-23-15,5-5-30 0,6-1-37 16,-6 2-37-16,8 4-68 0,-11 0-78 0,11-6-86 0,-2 6-84 0,-6 0-31 0,0 0-4 0,6 6 15 0,-4-6 25 0,-9 0 37 16,7 4 42-16,-8-4 48 0,2 6 51 0,-7-1 57 0,9-5 59 0,-9 0 72 0,0 4 75 15</inkml:trace>
  <inkml:trace contextRef="#ctx0" brushRef="#br0" timeOffset="-206697.13">13931 13107 1 0,'-7'18'150'0,"-1"-3"120"15,3 0 82-15,-2-4 63 0,0-3 44 0,2-3 35 0,-2 1 30 0,1-6 24 16,6 0 18-16,0 0 16 0,0 0 13 0,0 0-17 0,0-6-36 0,0 1-142 16,6 1-199-16,-6 0-103 0,7-1-54 0,-2-1-28 0,2-4-15 0,0 5-5 15,-2-4-1-15,10-1 2 0,-1 1 5 0,-4 0 4 0,4-3 2 0,-1-3-12 0,8 6-22 16,-8 0-28-16,6-1-34 0,1-5-40 0,-8 6-41 0,7-2-50 0,1 3-48 15,-8-3-105-15,9 7-122 0,-10-7-52 0,10 1-14 0,-7 1 3 0,-1 4 15 0,-1-5 30 16,2 1 37-16,-1-1 44 0,0-1 48 0,-2 2 52 0,-4-1 56 0,7 1 62 16,-7-6 64-16</inkml:trace>
  <inkml:trace contextRef="#ctx0" brushRef="#br0" timeOffset="-206009.43">14411 12754 0 0,'-5'11'39'0,"-1"-1"153"0,-2-10 81 0,-5 0 54 0,8-6 40 0,-3 2 31 16,2-2 27-16,1-8 24 0,-2-21 21 0,-1 8 19 0,8 0 17 0,-6 12 19 0,6 6 19 15,0-4-120-15,0 7-197 0,0-4-92 0,0 5-37 0,6-4-12 0,-6 3-2 16,0 2-3-16,0-1-2 0,8 1-2 0,-8-1-3 0,0 5-7 0,0 0-4 16,0-7-9-16,0 4-8 0,7 3-15 0,-7 0-15 0,5 0-11 0,1 0-14 15,-6 0-7-15,8 0-6 0,-3 0-3 0,3 0 2 0,-3 3-1 0,9 4 7 0,-9-2 2 16,10-1 8-16,-9 5 4 0,7 1 6 0,0 0-1 0,-7 6 4 0,7-3 2 16,1 2-2-16,-7 0-6 0,5 6-7 0,-6-3-9 0,2 1-13 15,5 2-5-15,-8 3-6 0,-5-5-7 0,8 5-6 0,-2 0-6 0,-6-5-4 0,5 8-3 16,-5-9-4-16,0 6-3 0,0-8-1 0,8 3 4 0,-8 1 4 0,0-5 12 0,0 0 9 15,0-7 9-15,0 3 6 0,0-2 7 0,0 0 10 0,0 3 6 0,0-8 10 16,-8 1 5-16,8-1 9 0,0 1 6 0,0-1 11 0,-5-4 4 0,5 6 5 16,0-6 4-16,0 0 3 0,-6 0 4 0,-2 0 6 0,8 0 6 0,-5-6 5 0,5 6 4 15,-7-4 3-15,1-1 4 0,6 5 1 0,-8-9 1 0,2 5 0 16,6-2 1-16,-7-3 0 0,7 3 1 0,-5-3-2 0,-2-2-2 0,7 3-5 0,-7-3-6 16,7-4-8-16,-7 5-6 0,7-4-5 0,-6 0-8 0,6-1-8 0,0 0-7 15,0 0-7-15,0-3-10 0,0-3-5 0,0 8-9 0,0-8-4 0,6 1-7 16,-6 1-7-16,7 4-2 0,0 0-2 0,0 2-2 0,-2-2-1 0,2 6 2 15,7-7 0-15,-8 11 2 0,6-5 1 0,-4 7 5 0,3 3 0 0,2-6 3 0,3 6 4 16,-5 0 3-16,2 6 3 0,0-3 2 0,0 1 0 0,0 2 0 0,5 3-1 16,-4 3-6-16,1-3-11 0,-3 6-12 0,0-2-15 0,-4-2-14 0,5 4-15 0,-7 4-14 15,6-4-12-15,-3 0-8 0,-4 0-6 0,-5-2-2 0,7-4-3 0,-7 6-1 16,6 0 3-16,-6-5 9 0,0-1 12 0,0 2 16 0,5-1 16 0,-5-5 17 16,-5-1 19-16,5 6 16 0,0-5 17 0,0-5 11 0,0 4 11 0,-6-4 9 15,6 5 10-15,0-5 11 0,-7 6 12 0,7-6 8 0,0 0 7 0,-5 0 6 0,-4 0 7 16,9-6 1-16,0 6 1 0,-7-5 3 0,2 1-2 0,5 4 1 0,-6-9 0 15,6 3 0-15,-7 2-1 0,1-7-7 0,6 7-7 0,-8-7-8 16,3 2-7-16,5-1-7 0,-7 7-5 0,0-12-4 0,7 3-2 0,-5 3-4 0,5 0-4 0,-8-7-4 16,8 7-9-16,0-6-4 0,0 0-6 0,0 2-3 0,0-2-8 0,0 0-3 15,0 0-6-15,0 0-5 0,8 0-5 0,-3 0-7 0,-5 2-2 0,7-2-1 16,0 0-2-16,-2 6-1 0,3-1 3 0,5 1-3 0,-7-3 2 0,6 8 0 16,2-1 2-16,-1 0-1 0,0 5 6 0,0 0 2 0,1 0 3 0,6 5 3 15,-3 0 0-15,-2-1 4 0,4 8 1 0,2-3-1 0,-3 1 2 0,3-1 0 16,-10 6 0-16,10 0 0 0,-9-2-1 0,0 2-5 0,3 0-6 0,-2 0-5 0,-7 0-9 15,7 4-7-15,-6-4-10 0,-1 0-10 0,0 3-6 0,-6-3-9 0,7 1-7 0,-7-2-8 16,0 2-9-16,0-7-9 0,0 6-12 0,-7-6-11 0,7 0-15 0,0 1-19 16,-6 1-23-16,6-1-23 0,0-1-25 0,0 0-44 0,-6-3-56 0,6 3-70 15,0-3-73-15,6-2-25 0,-6 2 2 0,6 3 17 0,-6-9 24 0,7 4 32 16,-2-4 34-16,3 0 42 0,5 0 44 0,-7-4 45 0,7 0 47 0,-5-1 58 0,5-5 65 0</inkml:trace>
  <inkml:trace contextRef="#ctx0" brushRef="#br0" timeOffset="-205355.34">15417 12683 0 0,'5'0'46'0,"-5"-6"159"0,0 0 88 0,0 3 61 0,0-3 47 0,0-4 41 0,0 5 35 0,0-10 35 0,0 2 32 0,-5-3 31 0,5 2 27 0,0 4 26 0,0 1 24 0,0-3-131 0,0 3-216 0,0 4-106 0,0-5-50 16,0 7-25-16,0-3-11 0,0 2-12 0,0 4-8 0,0-5-11 0,0 5-12 16,0 0-12-16,0-6-8 0,0 6-12 0,-9-3-11 0,9 3-16 0,0 0-14 0,-7 3-9 15,2-3-12-15,-1 6-5 0,-2-1-7 0,3-1-5 0,-3 2-2 0,3-3-4 16,-9 7-4-16,7 1 0 0,-6-1-2 0,8 4 2 0,-9 0 5 0,9-4 0 15,-11 6 2-15,11-3 2 0,-8 7-1 0,8-4 0 0,-4-1 2 0,-3-2 0 16,6 8 1-16,-1-7-3 0,0 5 2 0,0-4-2 0,7 0-4 0,-5-2-2 0,5 2-3 16,-8 0 2-16,8-6-2 0,0 7 0 0,0-7 1 0,0 0-2 0,0 3 3 15,0-3 0-15,8 0 4 0,-8-3 4 0,5-2 7 0,-5 1 10 0,7-1 6 16,0 1 12-16,0-5 8 0,-7 0 10 0,13 0 6 0,-8 0 9 0,4-5 8 0,1 1 8 16,-2-1 10-16,5 1 4 0,-5-2 7 0,3-3 5 0,2 0 0 0,-6-7 1 15,6 5-1-15,1-2 1 0,-9 4-3 0,8-6 0 0,-5 0-1 0,3 0-2 16,-4 0-4-16,2 0-4 0,2 2-3 0,-4-2-7 0,-7-1-3 0,5-4-6 0,4 7-3 15,-9-2-4-15,7 0-2 0,-7 0-2 16,0 2-2-16,0-3-3 0,0 2 2 0,0-1-2 0,0 6 3 0,0-1-1 0,0-1 1 0,0 1-5 0,0 7-3 0,0-3-5 16,0 6-7-16,0 0-5 0,0 0-8 0,0 0-5 0,-7 0-2 0,7 6-3 15,-9-3-2-15,9 3-2 0,0 3-4 0,-5 0-1 0,5 7-3 0,-7-7 1 16,7 6 2-16,-6 6 3 0,6-8 4 0,-5 7 4 0,5-1 0 0,0 0 2 16,-9 1-3-16,9 1 0 0,0-2-4 0,0-4 1 0,0 4-4 0,0-4 1 0,9 0 0 15,-9 0-1-15,0 0 0 0,5-2 1 0,1-4-3 0,-6 3 4 16,7-9 4-16,-2 9 2 0,4-9 1 0,-2 7 2 0,-2-5 0 0,6-1-2 0,-3-4-4 15,5 5-4-15,-6-5-5 0,5 0-5 0,3 0-3 0,-2-5-3 0,-2 5-3 0,4-4-1 16,-3-5 0-16,0 3-2 16,4 3 1-16,-5-9 3 0,1 3 2 0,2-1 5 0,-1-1 6 0,1 4 9 0,-7-8 5 0,4 3 10 0,-3-2 5 0,5 4 6 15,-8-8 7-15,2 2 8 0,0 2 4 0,0 0 8 0,-1-7 7 0,-6 7 6 16,7-5 7-16,-7-2 4 0,6 3 6 0,-6-1 3 16,0-2 6-16,0 2 4 0,0-2 2 0,0-3 4 15,-6 6 1-15,6-7 2 0,-7 1-1 0,7-6-2 0,-6 6-2 0,6-1-5 0,-7 1-2 0,0-1-6 0,7 1-2 0,-7 5-6 0,2-1-4 16,5 5-8-16,-8 2-7 0,8 1-10 15,-5 3-12-15,5-1-9 0,0 5-13 0,0 5-8 0,0 0-10 0,0 0-3 0,0 0-5 0,0 5-5 0,0 5 0 0,0-1-1 16,0 12-1-16,0-8 0 0,0 13 3 0,5-3 3 0,-5 6 7 16,0 6-1-16,8-5 2 0,-8 3-4 0,0 1-6 0,0 2-9 0,5-3-9 0,-5 1-13 15,0-4-14-15,0-2-7 0,7-1-12 0,-7 1-8 16,0-4-11-16,0-3-14 0,0 3-13 0,7-9-19 0,-7 4-20 0,0-4-19 0,7 0-23 0,-7 0-46 0,6-2-55 16,-6-4-69-16,0 3-75 0,7-9-27 0,-7 9 2 0,6-9 14 0,-6 3 23 15,0-6 29-15,0 0 31 0,0 0 40 0,7-6 42 0,-7 3 45 0,6-3 48 0,-6 0 61 16,5-3 66-16</inkml:trace>
  <inkml:trace contextRef="#ctx0" brushRef="#br0" timeOffset="-205006.9">15935 12549 0 0,'8'-5'11'0,"-2"1"130"0,1-2 88 0,-1 3 61 0,2-3 49 0,-3 2 40 0,3-1 37 0,-3-4 36 0,-5 2 37 0,7 2 30 0,-7-4 36 0,7 3 31 0,-2-2 27 0,-5 3-87 0,7-4-156 0,-7 3-94 0,8 0-62 0,-8 2-31 16,0-1-15-16,5-1-14 0,-5 6-11 0,0-4-13 0,0 4-13 0,0 0-16 15,0 0-13-15,0 0-18 0,0 0-13 0,-5 0-16 0,-3-5-16 0,8 5-12 16,-7 5-13-16,2-5-9 0,-2 0-8 0,-5 4-4 0,4 2-5 0,-5-1-6 0,7-1-3 16,-7 2-3-16,0 4 0 0,0 0 0 0,-1-2 1 0,2 3 1 0,-1-2 4 15,7 1 1-15,-7 5-1 0,6-6 1 0,-7 6-2 0,8-6-1 0,-1 7-2 0,2-1 1 16,-4-6 0-16,4 6-1 0,5-5-3 0,-5 5 2 0,-3-6 2 0,8 6 2 16,-5-6-1-16,5 3 3 0,0-5 0 0,0 4 2 0,0-7 4 0,0 8 3 15,0-9 1-15,0 8 3 0,0-7 3 0,5 2 3 0,-5 3 6 0,0-5 1 16,8 1 4-16,-3 1 4 0,-5-6 5 0,5 4 5 0,4 2 6 0,-4-1 3 15,2-1 2-15,7 1 3 0,-8-5 1 0,6 4-1 0,-4 2 0 0,3-6 0 0,4 0-2 16,-1 4-2-16,-4-4-3 0,3 5-2 0,1-5-7 0,-1 0-8 0,8 0-15 16,-9 6-18-16,0-6-20 0,3 0-22 0,-10 0-19 0,9 0-29 0,-2 0-33 0,-3 3-37 15,2-3-37-15,-4 0-68 0,-2 6-78 0,-5-6-77 0,0 0-77 0,9 0-19 16,-9 0 5-16,0 0 24 0,0 6 31 0,-9-6 33 0,4 0 38 0,5 3 45 16,-7-3 48-16,1 0 50 0,1-3 53 0,-11 3 67 0,11 0 72 0</inkml:trace>
  <inkml:trace contextRef="#ctx0" brushRef="#br0" timeOffset="-204627.75">16275 12814 0 0,'-8'0'1'0,"3"-6"99"0,-1 6 72 0,-1-5 52 0,1 1 43 0,6 4 39 0,-15-6 41 0,10 2 38 0,5-1 35 0,-6 5 34 0,0-4 32 15,6-1 32-15,-7-1 30 0,-1 6-65 0,8-4-121 0,0 4-64 0,-5-6-36 0,5 1-21 0,-8 5-16 0,8-4-18 0,0 4-18 0,0 0-16 0,0 0-19 0,0 0-17 0,0-5-15 0,0 5-14 16,0 0-19-16,0 0-14 0,0 0-15 0,0 0-17 0,0 0-15 0,0 0-12 0,0 0-12 15,0 0-5-15,0 0-8 0,0-4-4 0,8 4-3 0,-8 0 0 16,5 0 0-16,3 0-1 0,-1 0 2 0,-1 0-1 0,0 0 2 0,6-6-9 0,2 6-8 16,-1 0-17-16,8 0-21 0,-10-4-28 0,10 4-31 0,-9 0-37 0,7-5-37 0,1 5-59 15,0-6-65-15,-8 6-99 0,7-3-112 0,-5 3-44 0,-1-7-9 0,8 2 13 16,-9 1 26-16,1-1 36 0,1-5 41 0,-9 7 47 0,8-9 48 0,-7 3 54 16,2-1 56-16,-3-4 65 0,-5 4 70 0</inkml:trace>
  <inkml:trace contextRef="#ctx0" brushRef="#br0" timeOffset="-204152.75">16568 12427 0 0,'0'0'47'0,"0"0"140"16,0 0 77-16,0 0 54 0,0-5 39 0,0 1 35 0,0-1 33 0,0-5 31 15,0 4 31-15,0-3 32 0,7 4 29 0,-7-5 27 0,0 6 20 0,0-5-107 16,5 4-178-16,-5-2-88 0,0 7-37 0,0 0-22 0,0-3-4 0,0 3-10 0,0 0-8 16,0 0-13-16,0 0-14 0,0 0-15 0,0 0-18 15,0 0-18-15,0 0-16 0,0 0-15 0,0 0-10 0,0 3-13 0,0 9-5 0,0-3-8 0,0 1-1 16,0-1-4-16,9 6 0 0,-9 0 1 0,0 4 2 0,0-4 2 0,0 5-1 0,0-1-5 15,0 0-8-15,5 2-6 0,-5-3-12 0,0 3-8 0,0-2-11 0,0 5-6 16,7-5-4-16,-7 1-9 0,0-4-4 0,6 2-9 0,-6 1-8 0,7-4-4 16,-7 6-5-16,6-8 0 0,-6 2 1 0,8 0 2 0,-3-6 1 0,-5 6 1 0,5-6 1 15,4 3-2-15,-4-9-6 0,-5 9-8 0,7-8-13 0,-7-1 4 0,8 8 4 16,-8-11 12-16,0 4 11 0,0-4 10 0,0 6 11 0,0-6 10 0,0 0 10 16,0 0 12-16,0 0 7 0,0 0 19 0,0 0 16 0,-8-6 21 0,1 2 28 15,7-1 13-15,-5-1 12 0,5 3 7 0,-9-7 7 0,4 1 4 0,0-3 9 0,5 3 6 16,-8 0 8-16,2-6 6 0,-1 0 6 0,1 5 3 0,-1-4 3 0,7 0-3 15,-5-7-5-15,-4 7-4 0,9-5-9 0,-5-2-9 0,-2 3-8 0,7-1-11 0,0-7-10 16,0 3-13-16,0 2-13 0,0-3-8 0,0-1-9 0,0-3-8 0,0 8-12 16,0-5-6-1,7 1-7-15,-7 0-2 0,5 5-5 0,4-2-4 0,-4 1-2 0,-5 1-4 0,7 4 0 0,-1 0-3 0,1 2 0 0,-1 4-2 0,7-3-3 16,-8 3-4-16,4-1-3 0,-4 1 0 0,2 4-2 0,1 1 1 0,-3 4 2 0,2 0 2 16,0 0 0-16,-2 0 3 0,3 4 3 15,-8 1 1-15,5-1-2 0,3 5-2 0,-2 2-10 0,-6 5-5 0,5-3-7 0,-5 2-10 0,0-1-7 0,0 7-12 16,0-2-7-16,0-1-8 0,0 7-7 0,-5-5-7 0,5 0-9 0,-6-2-7 15,-2 3-5-15,3-1-5 0,-3-1 0 0,3-3 0 16,-2 2 0-16,0-3-1 0,2-6 0 0,-3 7-11 0,-4-7-13 0,3 0-34 0,4 1-41 0,0 0-53 0,5 0-60 16,-8-4-22-16,2 3-6 0,6-5 10 0,-7 2 17 0,7-3 21 0,0-3 23 0,0 0 25 15,0 6 27-15,7-1 33 0,-7-5 37 0,6 0 48 0,2 0 52 0</inkml:trace>
  <inkml:trace contextRef="#ctx0" brushRef="#br0" timeOffset="-203900">17181 12248 0 0,'5'-12'40'0,"2"-3"156"0,-1 2 86 0,2 4 63 0,-8-6 47 0,6 3 42 16,-6-2 41-16,0 6 38 0,0-3 37 0,7 7 32 0,-7-7 31 0,0 1 28 0,0 5 26 0,0-4-126 0,0 5-209 0,0-6-108 0,5 5-54 0,-5-1-28 0,0 6-19 0,0-4-18 0,0 4-19 0,0 0-18 0,0 0-17 16,0 0-15-16,0 0-16 0,0 0-6 0,0 0-8 0,-5 4-6 0,5 2-5 15,-7-1-4-15,7 5-2 0,-6-1-2 0,6 0 0 0,-8 6 2 0,2 1 3 0,-1-3 1 16,2 7 1-16,-2 1 3 0,0-3 1 0,-6 1-3 0,6 6-6 0,2-1-8 15,-4-3-11-15,-1 7-10 0,2-2-11 0,-5-3-13 0,7 3-13 0,-1 2-16 16,1-7-18-16,-7 1-21 0,5-2-21 0,3 1-29 0,5-2-33 0,-7-4-25 16,7 0-23-16,-7-2-40 0,7-3-47 0,0 0-68 0,7 0-73 0,-7 0-26 15,0-1 0-15,7-3 16 0,-2 3 28 0,-5-4 34 0,8-5 38 0,-3 4 44 0,3-4 45 0,-2 0 44 16,1-4 45-16,-1 4 54 0,2-11 59 0</inkml:trace>
  <inkml:trace contextRef="#ctx0" brushRef="#br0" timeOffset="-203568.57">17265 12431 0 0,'0'-9'64'0,"8"-4"106"0,-3-3 68 0,1 6 53 15,1-4 45-15,-7 0 42 0,6-2 40 0,1 1 35 0,-1 2 36 0,1-8 30 16,-7 7 32-16,0 4 2 0,7-4-10 0,-7 4-88 0,7-5-126 0,-7 9-74 0,0-3-43 16,0 5-32-16,0-1-21 0,5 1-24 0,-5 4-21 0,0-6-20 0,0 6-21 15,0 0-17-15,0 0-16 0,0 0-13 0,0 0-10 0,0 0-10 0,-5 6-7 16,5-2-7-16,-7 1-4 0,7-1-4 0,-7 5 0 0,0 2 0 0,1-1 1 0,-1 5 5 16,1-2 3-16,-7 2 2 0,8 0 3 0,-11 0-2 0,11 0-2 0,-8 3-5 15,-1-2-2-15,9 3-6 0,-8-5-2 0,-1 2-5 0,7-2-2 0,-5 1-3 16,5-5-3-16,-6 5-3 0,6-6-2 0,2 1 1 0,-4-1 0 0,4 3 1 15,5-3 2-15,-5-4 1 0,5 5 3 0,-8-7 1 0,8 3-1 0,0-6 3 16,0 0 1-16,0 4 1 0,0-4 2 0,0 0 2 0,0 0 1 0,0 0 4 0,0 5 3 16,0-5 6-16,0 0 8 0,8 6 7 0,-8-6 8 0,5 0 8 0,0 0 4 0,-5 3 5 15,9-3 4-15,-4 0 5 0,2 7 3 0,1-7 0 0,-3 5 1 16,9-5-1-16,-9 0-2 0,2 4-4 0,-1-4-7 0,8 5-5 0,-7-5-9 0,-2 4-4 16,9 2-5-16,-9-2-13 0,3-4-16 0,-3 5-19 0,3 0-17 0,5-1-22 15,-7 2-20-15,1 0-24 0,-1-6-31 0,1 4-30 0,-7 1-33 0,6-1-36 16,1 2-41-16,-7-3-63 0,0 3-75 0,7-1-45 0,-7-5-33 0,0 0 4 0,0 10 20 15,0-10 28-15,0 0 33 0,0 0 40 0,0 0 41 0,0 0 44 0,0 0 46 0,0 0 47 16,0 0 51-16,0 0 60 0,0 0 77 0</inkml:trace>
  <inkml:trace contextRef="#ctx0" brushRef="#br0" timeOffset="-203299.61">17649 12193 0 0,'0'-9'54'0,"0"-3"133"0,0 3 74 0,0 0 54 15,0-6 42-15,0 5 38 0,0-5 37 0,0 6 35 0,6 0 35 0,-6-6 35 0,0 5 31 16,0-1 20-16,0 7 11 0,0-5-107 0,0 3-170 0,0 3-87 0,0-3-41 16,0 6-22-16,0 0-15 0,0 0-17 0,0 0-17 0,0 0-20 0,0 0-21 15,0 0-19-15,0 0-13 0,-6 0-16 0,6 6-11 0,-5-3-13 0,-2 7-10 0,7-1-7 16,-9 2-7-16,4-1-3 0,-1 5-2 0,-1-2 0 0,2 7 5 0,-4-4 1 16,2 2 4-16,2 3 4 0,-1-2-1 0,-1 5-4 0,1 1-5 0,-7-1-8 15,13 0-13-15,-7 0-13 0,0 7-16 0,2-7-21 0,5 0-17 0,-7 0-18 16,7-5-19-16,0 7-20 0,0-7-26 0,0 0-20 0,0-4-21 0,7 4-20 15,-7-5-23-15,0 2-46 0,5-1-53 0,-5-6-58 16,7 6-53-16,-7-5-9 0,7-5 13 0,-7 5 25 0,0-7 28 0,5-3 35 0,-5 0 37 0,0 0 38 16,0 0 35-16,0 0 41 0,0 0 44 0,0 0 58 0,0-3 66 0</inkml:trace>
  <inkml:trace contextRef="#ctx0" brushRef="#br0" timeOffset="-203111.01">17363 12452 0 0,'-6'-6'36'0,"6"2"157"0,-8-1 92 0,8 5 68 16,0-6 53-16,0 2 45 0,0-1 39 0,0-4 34 0,0 5 28 0,0-2 28 15,0-4 26-15,8 5 22 0,-8-4 24 0,0-1-124 0,6 5-206 0,-1-4-114 0,2 2-67 16,1-2-36-16,-2 0-19 0,0 3-18 0,1-3-15 0,-2 5-8 0,11-7-8 16,-5 7-4-16,-4-2-7 0,7 1-10 0,-2 1-6 0,7-1-20 0,-6-1-26 15,1 2-29-15,6 4-39 0,-8 0-44 0,0-5-46 0,9 5-53 0,-10 5-56 16,5-5-108-16,-4 4-128 0,-6-4-51 0,8 0-15 0,-2 6 6 0,-6-6 18 0,2 0 32 16,5 0 40-16,-8 0 48 0,2 0 54 0,0-6 57 0,-7-3 59 0,7 5 65 15,-1-5 68-15</inkml:trace>
  <inkml:trace contextRef="#ctx0" brushRef="#br0" timeOffset="-202826.32">18040 12178 0 0,'12'-6'20'0,"-4"3"140"0,-2-3 83 0,1-3 61 0,-1 0 48 0,-1-1 44 16,2-1 42-16,2 1 40 0,-9-4 39 0,5 0 38 0,-5 3 36 0,7-4 29 16,-7 6 30-16,0-4-104 0,0 1-178 0,0 3-97 15,-7-1-56-15,7-1-30 0,-5 4-23 0,5 1-15 0,-9-3-18 0,2 3-18 0,7 0-19 0,-5 2-14 0,-1-1-15 16,-1 5-13-16,7-5-13 0,-6 5-11 0,-2 0-10 0,3 0-4 0,-2 0-7 15,1 0-5-15,0 5-2 0,6 0-4 0,-15-1 0 0,10 8 0 16,-3-3 0-16,2 1 1 0,-7 4 0 0,6 2 4 0,1 2 3 0,-7 1 4 0,8 2 1 16,-3-6 2-16,-5 9 3 0,7-5-1 0,1 5 1 0,-3 0-3 0,0 1-3 0,3 5-2 15,5-6-6-15,-8 6-5 16,8-2-2-16,0 3-7 0,-5-3-8 0,5-2-5 0,5 2-6 0,-5 2-10 0,0-6-7 0,8 1-17 0,-8-7-16 0,5 6-16 0,3-3-21 16,0-7-21-16,-3 6-24 0,1-5-30 0,7-2-37 0,-5 2-40 0,-3 0-41 15,8-3-97-15,-7 1-117 0,9-4-43 0,-4 3-5 0,2-9 17 0,2 8 28 0,-3-11 33 16,0 4 38-16,2 2 40 0,-1-6 45 0,-1 0 49 0,2-6 54 0,-1 2 58 15,8-7 64-15</inkml:trace>
  <inkml:trace contextRef="#ctx0" brushRef="#br0" timeOffset="-200529.99">18397 12217 6 0,'8'-5'72'0,"-8"-4"38"0,6-1 37 0,-6 4 31 0,7-3 32 0,-7 0 28 0,0-2 25 0,6 3 27 0,-6-3 25 0,7 1 27 0,-7 1 26 0,0-6-19 0,6 6-48 0,-6-1-28 0,7-1-14 0,-7-4-14 0,0 6-15 0,0-1-13 15,6 1-8-15,-6 0-3 0,0-3-4 0,0 3-2 0,0 0 1 0,0-1-5 0,0 5-6 0,0-5-4 0,0 0-6 16,0 5-9-16,0 0-6 0,0-5-7 0,0 6-6 0,0-1-9 0,0 1-7 16,0 4-15-16,0-5-12 0,0 5-19 0,0 0-15 0,0-6-18 0,0 6-16 0,0 0-15 15,0 0-13-15,0 0-12 0,0 0-9 0,0 6-6 0,0 3-6 16,0-4-3-16,0 5-4 0,0 4 1 0,7 2 2 0,-7-1 4 0,0 3 4 0,0 1 4 16,0 6 5-16,7-1 4 0,-7 1 4 0,0-1-1 15,0 6-4-15,-7 0-5 0,7-2-7 0,0 2-10 0,0 4-4 0,-7-4-6 0,7-2-6 0,-6 7-4 16,6-7-4-16,-7-3-2 0,1 5-4 0,6-6 0 15,-7 0-6-15,7 1 1 0,-6-10-1 0,6 3-4 0,-7-2 0 0,7-1-4 16,-6-1-1-16,6-4-6 0,0 0-3 0,-8-1-3 0,8 0-4 0,0-3-1 0,0-1-4 0,0-1 2 0,0 2 6 16,0-6 6-16,0 6 9 0,0-6 11 0,0 0 14 0,0 0 13 0,0 0 13 0,0 0 11 15,0 0 10-15,0-6 12 0,0 0 13 16,0 2 12-16,0-1 7 0,8-4 12 0,-8-1 5 0,0 1 7 0,0-3 2 0,6-2 5 16,-6 0 2-16,7-7-1 0,-7 7 0 0,6-5 2 0,-6-6 2 0,0 5-3 15,7-2-4-15,-7-5-3 0,6-1-3 0,-6 4-8 0,7-7-4 0,-7 2-8 0,0 0-7 0,0 0-3 0,6 4-6 16,-6-3-1-16,0 4 0 0,7-6-4 0,-7 5 0 0,0 5 0 15,0-3 2-15,0 2 1 0,7 3-2 0,-7 3 2 0,0-6-3 0,0 12 1 16,7-4-3-16,-7 2-3 0,0 1-5 0,5 4-5 0,-5 2-6 0,0-1-4 0,8 5-3 16,-8-5-2-16,5 10 2 0,-5 0 0 0,6-1 3 0,2 2 0 0,-3 4 1 0,10 5 0 15,-9-1 0-15,0 5 0 0,6 2 5 0,-3-3 3 0,3 7 2 0,-1-1 3 16,-3 7 0-16,5-4-3 0,-8 0 0 0,3 1-4 0,5 2-5 0,-5 3 0 0,-3-4-4 16,1-3-1-16,7 2 1 0,-13 2-2 0,13-6 1 0,-6 1-1 0,0-1 0 0,-2 0 0 15,2-3-3-15,1-2 1 0,-8-4-2 0,6 4-2 0,1-4-6 0,-1-1-7 16,-1-4-9-16,-5 5-13 0,7-11-14 0,2 5-16 0,-9 2-19 0,5-7-22 15,-5 8-23-15,6-9-24 0,-6-3-22 0,0 6-23 16,0-6-20-16,7 6-19 0,-7-6-16 0,0 0-40 0,0 0-48 0,-7 0-63 0,1 0-66 0,6 0-25 16,-5 0-2-16,-4 0 17 0,2-6 30 0,2 6 34 0,-8-6 37 0,7 3 36 0,-9-3 37 0,3 0 40 15,5 2 39-15,-6-7 54 16,0 8 60-16</inkml:trace>
  <inkml:trace contextRef="#ctx0" brushRef="#br0" timeOffset="-200355.45">18508 12544 0 0,'-13'-4'1'0,"7"-2"111"0,1 3 76 0,-3-3 57 0,3 6 48 0,-2-4 41 0,0-1 40 0,7-1 34 0,-7 3 32 0,7-4 25 0,-6 7 23 0,6-5 19 0,0 1 21 0,0 4-82 0,0-5-134 0,0-1-82 0,0 6-48 0,0-4-33 0,6 0-20 16,-6-1-20-16,7 0-13 0,-7 1-15 0,7 4-9 0,-7-6-5 0,7-4-5 16,6 5-3-16,-8-1-4 0,1-3-4 0,7 5-7 0,2-5-8 0,-3 3-10 0,0-4-15 15,9 5-21-15,-2-4-24 0,-6 3-29 0,6-3-36 0,1 5-34 0,-1-8-44 16,-6 9-41-16,1-3-88 0,6 1-102 0,-7 1-71 0,-2-2-46 0,5 6-11 0,2-9 5 16,-4 5 19-16,-2-1 31 0,-1-1 39 15,5-4 40-15,-4 5 48 0,-5-4 49 0,6-1 55 0,-6 1 56 0,5 0 77 0,-5-3 93 0</inkml:trace>
  <inkml:trace contextRef="#ctx0" brushRef="#br0" timeOffset="-200084.08">19056 12139 0 0,'0'0'14'0,"0"0"131"0,0 0 70 15,0-4 52-15,0-2 41 0,-6-3 36 0,6-2 36 0,0 2 31 0,0-1 34 16,0-5 30-16,0 5 29 0,-8 1 29 0,8 0 31 0,0 0-91 0,0-3-160 16,0 3-77-16,0 3-37 0,0-3-19 0,0 3-9 0,0-1-13 0,-5 1-13 0,5 1-12 15,-8-5-14-15,8 4-12 0,-5 2-14 0,-3-1-13 0,2 0-13 0,1 5-13 16,-2-4-14-16,-1 4-11 0,-3-6-10 0,3 6-10 0,3 6-8 0,-11-6-4 15,5 4-9-15,4-4-2 0,-7 5-1 0,2 4-2 0,1-3-2 0,-5 4 1 16,4 1-1-16,0-4 2 0,-3 4-1 0,3 5 4 0,0-1-1 0,-4-6 1 16,5 4 2-16,-1 8 0 0,3-6 1 0,-3-2 2 0,6 7 1 0,1-4-1 0,-4 2-1 15,2 3 1-15,2-2-1 0,-1 5-1 0,6-3-3 0,0 1 2 0,-7 4-1 16,7-7-1-16,7 5 2 0,-7 1-3 0,6-6 0 0,-6 1 0 0,5-1-1 0,2 1-4 16,2 0-8-16,2-6-10 0,1 1-15 0,-3 1-17 0,3-7-15 0,-1 0-21 15,5 0-24-15,-4 1-22 0,8-5-24 0,-8 1-27 0,2-3-27 0,-1 4-53 16,6-7-64-16,-7 0-69 0,2 0-69 0,-1 0-17 0,8-7 9 0,-8 4 22 0,-2-3 29 15,4-3 35-15,-4 3 37 0,2-3 39 0,0 0 40 0,-5-7 43 0,5 2 45 0,0 4 57 16,-7-8 65-16</inkml:trace>
  <inkml:trace contextRef="#ctx0" brushRef="#br0" timeOffset="-199848.51">19206 12169 0 0,'0'-11'5'0,"5"-2"117"0,-5 3 70 0,0-5 53 0,0 4 45 0,0-2 46 16,0-2 40-16,0-6 41 0,0 8 36 0,0-2 34 0,0-6 33 0,-5 6 33 15,5 2 31-15,0-2-79 0,0 0-139 0,0 6-73 0,0-1-36 0,0 1-26 16,0-2-22-16,0 7-21 0,0-7-23 0,0 11-22 0,0 0-17 0,0-4-19 0,0 4-18 15,0 0-18-15,0 0-18 0,0 0-12 0,0 0-8 0,0 0-5 0,0 9-4 16,0-3-2-16,0 4-5 0,0 4-3 0,0 0-3 0,0 0-2 0,0 7 1 0,0 3 3 16,0 1 1-16,0-6 1 0,0 11 5 0,0-6-4 0,-6 0-6 0,6 1-12 15,-8 5-15-15,8-2-13 0,-5-4-15 0,-2 6-11 0,1-6-12 0,6 5-14 16,-8 0-20-16,2-4-15 0,6-1-19 0,-7-3-23 0,7 3-23 0,-5-8-23 16,5 2-29-16,0-3-26 0,-8 1-25 0,8-7-50 0,8 0-59 0,-8 0-61 15,0-3-56-15,5-2-8 0,-5 1 12 0,7-5 26 0,-7 0 30 0,6 0 36 0,-6 0 39 0,8-5 42 16,-2-5 45-16,1 7 47 0,-7-7 47 0,5-1 62 0,3 1 70 0</inkml:trace>
  <inkml:trace contextRef="#ctx0" brushRef="#br0" timeOffset="-199525.4">19401 12178 0 0,'7'-15'16'0,"-2"2"136"0,-5-2 81 15,9 0 63-15,-9 0 52 0,0 0 46 0,0 0 43 0,5 0 41 0,-5 2 36 16,0 4 31-16,0-6 31 0,0 3 27 0,0 3 27 0,0 0-102 16,7-1-168-16,-7 5-96 0,0 1-59 0,0-2-35 0,0 6-29 0,0 0-25 15,0 0-23-15,0 0-20 0,0 0-19 0,0 0-13 0,0 0-15 0,0 0-9 0,-7 6-6 0,7-6-7 16,-5 4-5-16,5 1-4 0,-9 5-4 0,4-7-1 0,-2 12-3 15,1-3 2-15,1 3 2 0,-11-2 0 0,11 1 0 0,-9 2-1 0,1-1-1 16,6 3-1-16,-5-3-4 0,0 6-2 0,-1-2-4 0,5-4-2 0,-5 4-3 0,8-1-6 16,-9 3 0-16,7-2-4 0,1 1-2 15,-8-5-1-15,7 4 0 0,7-4 2 0,-5 3 0 0,-3-2 3 0,3-7 2 0,5 6 0 0,0 0 1 0,-6-5 0 0,6-1 0 0,0 0 3 16,0-3 2-16,0 3 2 0,0-3 6 0,6 4 0 0,-6-5 7 0,0 0 2 16,5-1 6-16,3 6 6 0,-3-5 4 0,-5-5 5 0,16 4 4 0,-11 1 4 15,1 2 2-15,6-4 4 0,-3-3 0 0,3 6 1 0,-6-6 0 0,7 5-1 16,0-5-2-16,1 4-1 0,-2-4-7 0,1 0-6 0,1 0-9 0,-1 6-19 15,0-6-24-15,0 0-26 0,-8 0-27 0,9 0-30 0,-7 0-33 0,-1 3-37 16,-1-3-39-16,3 0-74 0,0-3-86 0,-3 3-70 0,-5 0-57 0,7-6-14 0,-7 6 6 16,0-4 25-16,0-1 35 0,7-1 40 0,-7 3 42 0,0-9 45 0,0 8 47 0,0-7 51 15,0 3 51-15,0-2 69 0,0 0 82 16</inkml:trace>
  <inkml:trace contextRef="#ctx0" brushRef="#br0" timeOffset="-199125.47">19616 12129 0 0,'0'-9'21'0,"0"-2"135"0,-5 2 72 0,5-1 50 15,0 1 40-15,0-1 35 0,0-5 33 0,5 6 29 0,1-6 28 0,7 6 28 16,-13-3 28-16,8-3 28 0,-3 8 30 0,-5-4-97 0,7 1-164 16,-7 0-78-16,0 5-30 0,6-4-15 0,-6 3-5 0,0 2-7 0,0-1-9 0,8 1-7 0,-8-1-7 15,0 5-10-15,0 0-10 0,0 0-8 0,0 0-16 0,0 0-14 0,0 0-17 16,0 0-16-16,0 0-11 0,-8 0-11 0,8 5-7 0,-6-5-5 0,6 4-5 16,0 5-2-16,-7 1-5 0,2 0-4 15,5 0-1-15,-8 5-2 0,2-2 0 0,-1 2-2 0,7 6 2 0,-6-6-1 0,1 3 2 0,-2 3-1 0,-2-2 0 0,4 0-1 16,5 7-2-16,-6-7 3 0,-1 5-3 0,1 0 0 0,6 1-2 0,-7-1-2 15,7 0-3-15,-8 1-5 0,8-1-5 0,0 1-2 0,0-1-4 0,0-3-2 16,0 1-4-16,8-1-3 0,-8-6-2 0,7 4-2 0,-1-5-3 0,1-4 2 0,-1 5 1 16,-1-6 1-16,4 1 5 15,-2 1 7-15,-2-8 6 0,8 4 8 0,-7-2 5 0,2-5 5 0,4 0 7 16,-6 0 6-16,8 0 6 0,-7 0 5 0,5-5 7 0,0-2 4 0,-4-2 7 0,5 4 4 16,-5-5 6-16,2 1 5 0,-2 0 4 0,5 0 4 0,-7-7 2 0,1 1 3 15,-1 1 1-15,2-2 1 0,-3-3-1 0,3 1-1 0,-8-3-3 0,5-3-2 0,-5-1-4 16,0 1-5-16,0-1-4 0,0 1-8 0,0 0-6 0,0-6-6 0,-5 5-9 0,-3-4-2 15,8 0-4-15,-5 5-5 0,-3 0-5 0,-5-1-4 0,7 1-6 0,-1 3-5 16,1-1-7-16,-2 7-8 0,3-1-8 0,0 2-12 0,-3 4-14 0,2 5-22 0,-1-4-23 16,7 9-23-16,-8-6-22 0,3 12-22 15,-2-6-20-15,7 5-25 0,-7 4-21 0,2 1-30 0,5-1-25 0,-7 6-58 0,1 0-72 0,-2 4-55 0,8-4-45 0,-6 9 0 16,-1-5 23-16,7 2 29 0,-5-2 35 0,5 1 37 0,0-1 38 0,-8 0 41 0,8-5 43 0,0 1 46 16,0 1 47-16,0-2 65 0,-6 1 77 0</inkml:trace>
  <inkml:trace contextRef="#ctx0" brushRef="#br0" timeOffset="-198899.99">19903 12579 0 0,'0'14'22'0,"5"0"150"0,4-2 103 0,-9-3 75 0,5-5 56 0,-5 2 47 0,0-3 39 0,0-3 36 0,0 0 35 0,0 0 31 0,0-3 31 0,0-3 30 0,7-3 29 0,-7 5-101 16,6-2-176-16,-6 0-112 0,0 2-78 0,5-1-40 0,-5 5-23 0,0 0-14 15,0-5-9-15,0 5-10 0,0 0-15 0,0 0-65 0,0 0-41 0,0 0 0 16,0 0 0-16,0 0 0 0,-5 0 0 0,5 5 0 0,-6 0 0 0,-1-5 0 15,7 10 0-15,-14-4 0 0,9 3 0 0,-8-5 0 0,8 11 0 0,-11-6 0 16,-2 6 0-16,4 0-29 0,-7-2994-96 0,11 5989-26 0,-11-2996-31 0,8 0-48 0,-6 6-55 16,1-5-103-16,4 4-122 0,-6-4-79 0,6 0-52 0,2 4-9 0,-8-5 16 0,8-4 26 15,-2-1 35-15,1 6 41 0,1-9 45 0,-2 3 50 0,1-9 57 0,0 4 65 16,0-4 73-16,-1 5 90 0,1-5 101 0</inkml:trace>
  <inkml:trace contextRef="#ctx0" brushRef="#br0" timeOffset="-197117.61">19063 13687 0 0,'6'-5'1'0,"-6"5"103"0,0-4 64 16,0 4 43-16,0-6 33 0,0-3 29 0,0 4 29 0,-6 1 27 0,6-6 27 0,0 5 24 0,-7-1 26 0,7 2 23 0,-6-5 23 0,6 3-73 0,0 1-126 0,0 1-64 0,-8-1-33 0,8 1-14 0,0-2-11 0,0 0-9 0,-5 3-11 0,5 3-14 0,0 0-12 0,0-6-12 0,0 6-11 0,0 0-11 0,0 0-11 0,0 0-9 0,0 0-9 0,0 0-8 16,0 0-5-16,0 0-3 0,0 0-4 0,0 0-1 0,0 0-1 0,0 0 1 15,0 0-2-15,0 0 0 0,-8 0-1 0,8 0-1 0,0 0-1 0,-5 0 1 16,5 0-1-16,-8 6 0 16,8-6 1-16,-6 0-1 0,1 3 2 0,5-3-2 0,-7 6 2 0,-1-6 0 0,8 6 2 0,-6-6 2 0,1 0 4 0,5 4 1 0,-8-4 1 15,8 0 1-15,-5 5-1 0,5-5 0 0,0 0 1 0,0 0-1 0,0 0-1 16,0 0-3-16,0 0-1 0,0 0 0 0,0 0-3 0,0 0-3 0,0 0 0 15,0 0-1-15,0 0-2 0,0 0-1 0,0 0 1 0,0 0-2 0,0 0 0 0,0 0-1 16,0 0 0-16,0 0-2 0,0 0 1 0,0 0 3 0,0 0-2 0,0 0-1 16,0 0 0-16,0 0-1 0,0 0-3 0,0 0-4 15,0 0-7-15,0 0-6 0,0 0-9 0,0 0-10 0,0 0-14 0,0 0-13 16,0 0-12-16,0 0-12 0,0 0-11 16,0 0-12-16,0 0-5 0,0 0-8 0,0 0-4 0,0 0-1 0,0 0-1 15,0 0 4-15,0 0 6 0,0 0 8 0,0 0 9 0,0 0 10 0,0 4 11 0,0-4 12 16,0 0 10-16,0 0 11 0,0 0 12 0,-7 0 9 0,7 0 8 0,0 0 10 15,0 0 5-15,0 0 9 0,0 0 6 0,0 0 4 0,0 0 7 0,0 0 5 16,0 0 3-16,0 0 5 0,0 0-1 0,0 0 3 0,0 0 2 0,0 0-1 0,0 0 0 16,0 0 0-16,0 0 0 0,0 0-2 0,0 0-2 0,0 0 0 0,0 0-3 15,0 0-2-15,0 0-4 0,0 0-1 0,0 0-5 0,0 0-3 0,0 0-4 16,0 0-3-16,0 0-3 0,0 0-5 0,0 0-4 0,0 0-3 0,0 0-4 0,0 0-7 16,0 0-7-16,0 0-10 0,0 0-8 0,0 0-11 0,0 0-9 0,0 0-9 15,0 0-8-15,0 0-7 0,0 0-3 0,0 0-3 0,0 0-1 0,0 0-2 16,0 0 4-16,0 0 3 0,0 0 7 0,0 0 10 0,0 0 9 0,0 0 11 0,0 0 12 15,0 0 11-15,0 0 10 0,0 0 8 0,0 0 7 0,0 0 7 0,0 0 5 0,0 0 5 16,0 0 3-16,0 0 3 0,0 0-1 0,0 0-1 0,0 0 1 0,0 0-3 16,0 0-2-16,0 0-1 0,0 0-3 0,0 0-2 0,0 0-1 0,7 5-4 15,-7-5-1-15,0 0-4 0,0 0-1 0,0 0-3 0,0 0-1 0,0 0-3 0,0 0-3 16,0 0-3-16,0 0-4 0,0 0-8 0,0 0-10 0,0 0-10 0,0 0-12 0,0 0-13 16,0 0-13-16,0 0-9 0,0 0-4 0,0 0 1 0,0 0 4 0,0 0 7 15,0 0 9-15,0 10 9 0,0-10 12 0,0 0 13 0,0 0 16 0</inkml:trace>
  <inkml:trace contextRef="#ctx0" brushRef="#br0" timeOffset="-196548.89">19100 13375 0 0,'8'5'45'0,"-8"-5"95"0,0 0 57 0,0 0 41 0,0 0 36 0,0 0 30 0,0 0 30 0,0-5 27 0,0 5 29 16,0-4 25-16,0-2 29 0,0 3 4 0,0-4-10 0,-8 2-67 0,8 1-100 0,0-1-55 0,0-1-31 0,0 2-16 0,0-5-5 0,-5 4-9 0,5 1-4 0,0-2-10 0,-5 0-7 0,5-3-12 0,-8 3-7 15,8 2-13-15,-6-1-10 0,6 1-8 0,-7-5-11 0,7 3-6 0,-6 0-10 0,-1 6-8 16,7-4-6-16,-6-1-7 0,-2 0-7 0,8 5-4 0,-5 0-5 0,-3 0-5 15,3 0-5-15,-3 0-3 0,2 5-3 0,1-5-5 0,-2 9-2 0,-7-3-2 0,9 4-1 16,-8-1 1-16,6 6-1 0,-7-6-1 0,1 12 1 0,-1-8 0 0,9 7 2 16,-8 0 0-16,0 0 2 0,0-2 1 0,6 3-1 15,-5 3 4-15,-3 1-1 0,10-6-1 0,-9 5-1 0,9 1-1 0,-3-1-1 0,0-3-5 0,3 3-1 0,-1 0-3 16,6-5-3-16,0 0-3 0,0 6 1 0,0-5-5 0,6-2-1 0,-1-2-3 16,3-2 1-16,0 5 0 0,-3-3-3 0,2-7 1 0,5 6-2 0,3-6-2 15,-3 3-2-15,0-3-5 0,4 0-8 0,-5-5-5 0,1 1-7 0,9 1-7 0,-10-6-7 16,10 0-11-16,-2 0-17 0,1-6-17 0,-1 1-19 0,2 1-21 0,-2-5-17 15,7 0-22-15,-7-7-19 0,7 1-32 0,-6 1-39 0,7-2-36 16,-8-3-39-16,-1 1-34 0,9-3-32 0,-6-3 4 0,-3 5 16 0,3-2 26 0,-2-3 31 16,1 0 33-16,-8 5 35 0,0-5 34 0,9 3 38 0,-15-3 46 0,6 5 46 0,2-5 47 15,-7 3 62-15</inkml:trace>
  <inkml:trace contextRef="#ctx0" brushRef="#br0" timeOffset="-195838.51">19473 13301 0 0,'-7'-19'1'0,"7"5"104"0,0-6 71 0,-5 6 48 16,-3-5 43-16,0-2 40 0,3 6 41 0,-1 2 39 0,-1-8 36 0,-7 1 37 15,9 7 35-15,-2-2 32 0,1 5 31 0,1-5-72 16,-3 10-128-16,0-4-69 0,8 5-39 0,-5-8-31 0,5 12-26 0,0-3-30 0,0 3-30 0,0 0-30 0,0 0-29 15,0 0-21-15,0 0-21 0,0 0-11 0,0 0-5 0,0 3-3 16,0 3-5-16,0 4 1 0,0-1-2 0,0 0 5 0,0 6 3 0,0 1 7 0,0-2 5 0,5 5 7 16,-5 2 8-16,0-3 2 0,0 6 1 0,0-3-5 0,0 3-6 15,8 1-9-15,-8-1-6 0,-8 1-8 0,8-1-2 0,0-5-3 0,0 5-2 0,-5 0-3 16,5-3-3-16,-7 3-7 0,7 1-7 0,-7-6-12 0,7 2-7 0,-5 3-10 16,5-6-9-16,-8-2-12 0,8 3-9 0,-7 1-6 0,7-7-7 15,-5 2-5-15,5 0-6 0,0-6-3 0,0 1-3 0,0 1 3 0,-7-1 4 0,7-6 4 0,0 1 7 16,0-5 9-16,0 5 8 0,0-5 9 0,7 4 10 0,-7-4 9 0,0 0 8 15,0 0 8-15,0 0 13 0,0 0 9 0,0 0 11 0,5-4 11 0,-5-1 9 0,0 0 9 16,7 1 7-16,-7-2 5 0,8-4 5 0,-3 1 3 0,-5 0 0 0,7-2 3 16,0-3 0-16,-2-1-1 0,-5 0-3 0,8 1-3 0,0-2-4 0,3 4-6 15,-4-4-6-15,-2-4-2 0,4 7-7 0,-4-3-4 0,8 2-1 0,-8-1-3 16,3-1-2-16,0 7-5 0,-3 0-1 0,2 3-4 0,0 2-4 0,-7-1-4 16,5-1-5-16,-5 6-1 0,0 0 3 0,8 0 2 0,-1 6 4 0,-7-6 1 0,5 5 3 15,2-1 0-15,-7 6 3 0,7 0-2 0,-2 0 3 0,3 0 1 0,-8-1 3 16,5 0-1-16,3 6 6 0,-2-3-4 0,-1 1-4 0,3-2-4 0,-8 2-6 15,7 2-4-15,-1-6-7 0,1 3-3 0,-1 1-4 0,-1-8-3 0,-5 5 0 0,9-1 0 16,-2 2-1-16,-2-7 4 0,1 2 0 0,7-2 3 0,-5-4 6 0,-3 5 2 16,2-5 3-16,7 0 4 15,-8-5 4-15,6 5 3 0,-5-4 5 0,5-2 3 0,3 2 0 0,-9 4 2 0,7-11 0 0,0 7-1 0,0-5-1 0,0 3 0 0,1-3-2 16,-9 0 1-16,8-3 1 0,1 3-1 0,-9-6 1 0,10 6 3 0,-9-1-2 16,0-5 3-16,6 6 1 0,-5-6 1 0,2 0 1 0,-4 6 2 0,-5-7 1 15,6 2-1-15,1 4 2 0,-7-5 1 0,0 2 3 0,0-2 0 0,0 0 0 16,0 0 2-16,0 0 0 0,0 0 2 0,0 2 3 0,0-8 0 0,0 6 2 0,-7 2 0 15,7-2 3-15,0 0 0 0,-6 6 1 0,6-6-2 16,0 6-3-16,-5-1-1 0,5-1-1 0,0 7-4 0,0-2-4 0,-9 1-6 0,9 1-7 0,0 4-5 16,0 0-8-16,0-4-5 0,0 4-7 0,0 0-6 0,0 0-7 0,0 0-2 0,0 0-7 15,0 0 0-15,0 0-4 0,0 0 0 0,0 0 1 0,0 0 0 0,0 0 2 16,0 0 3-16,0 0 2 0,0 0 5 0,0 0 3 0,0 4 4 0,0-4 4 0,0 4 2 16,9 1 2-16,-9-5 5 0,0 6 1 0,0-2 1 0,0 1 1 15,0 1 1-15,0-6 3 0,0 3 3 16,5 4 0-16,-5-2 2 0,0-1 0 0,0 1 2 15,0-1 1-15,0 6 1 0,0-5 2 0,0 0 0 0,0 5-2 0,0 0 3 16,0-1-3-16,0 6-2 0,0-6 2 0,0 7-1 0,0-2-3 0,0 1 0 0,-5 1-2 16,5-3-2-16,0 1-1 0,0 7-5 0,-9-8 1 0,9 2-2 0,0 0 0 15,0 4-2-15,0-8-1 0,0 2-1 0,0 2-2 0,0-3-2 0,0-3-1 16,0 6-2-16,0-11-4 0,0 5-7 0,9 3-11 0,-9-9-14 0,0 3-15 16,0-3-17-16,5 3-19 0,-5 0-18 0,0-6-21 0,6 4-23 0,-6-4-27 0,0 0-29 15,0 0-34-15,0 0-55 0,0 0-66 0,7 0-70 0,-7 0-69 0,5-4-15 16,-5-2 9-16,9 0 24 0,-9 3 31 0,5-3 33 0,-5-4 39 0,7 5 39 0,-1-4 44 15,-6-1 45-15,5 1 48 0,-5 0 62 0,8-3 69 0</inkml:trace>
  <inkml:trace contextRef="#ctx0" brushRef="#br0" timeOffset="-195538.32">20058 13375 0 0,'0'-4'28'0,"9"-2"146"0,-4-4 81 0,-5 5 61 0,7-4 48 0,-7-1 43 0,0 1 42 0,6-6 36 0,8 0 35 0,-7-4 31 0,-2 4 28 0,1 5 27 0,-6 0 26 15,0 0-111-15,0 1-190 0,0 0-96 0,7 2-46 0,-7 4-27 0,0-3-17 0,0 6-19 0,0-5-15 0,0 5-15 0,0 0-12 0,0 0-12 0,0 0-7 0,0 0-8 16,0 0-4-16,0 0-10 0,0 0-6 0,0 0-9 0,0 0-8 0,-7 0-6 15,7 0-5-15,0 5-4 0,-6 1 0 0,1-3-1 0,5 4-1 0,-7-2-2 0,-2 4-2 16,4-5-5-16,-8 6-5 0,8 0-5 0,-11 0-4 0,11 5-7 0,-1-6-5 16,-7 1-4-16,5-1-6 0,-4 7-3 0,5-7-3 0,2 0-6 0,-3 2-2 15,-4 5 1-15,4-7-4 0,2 0 4 0,6 0-1 0,-5 1 3 0,-3-5 4 0,8 4 3 16,0-2 5-16,-8 2 2 0,8-4 4 0,0-1 4 0,0 6 1 0,8-5 2 16,-8 0 5-16,0-1 1 0,8 2 4 0,-3-2 2 0,-5 2 2 0,6-1 3 15,2-1 3-15,-3 2 3 0,2-3 3 0,6 3 3 0,-6-6 2 0,5 5-1 0,-4-1 3 16,5-4-5-16,-7 0-6 0,6 0-10 0,-3 6-17 0,3-6-14 0,-6 0-19 15,8-6-23-15,-7 6-25 0,4 0-32 0,-4 0-36 0,-1-4-49 0,2 4-59 16,-1-5-90-16,-2-1-109 0,-5 3-40 0,6-3-5 0,-6 2 14 0,6-1 23 0,-6-5 33 16,0 0 34-16,0 0 40 0,0 0 41 0,-6 1 48 0,6 0 50 0,0-7 58 15,-6 7 66-15</inkml:trace>
  <inkml:trace contextRef="#ctx0" brushRef="#br0" timeOffset="-195316.88">20267 12951 0 0,'-6'-6'33'0,"6"2"152"0,0-1 87 0,0-1 65 0,0 2 49 0,0-2 45 0,0-3 43 0,0 4 37 16,6-8 38-16,1 1 30 0,-7 9 30 0,7-9 23 0,-7 8 25 0,0 4-123 0,0 0-199 16,0 0-109-16,0 0-57 0,0 0-30 0,7-5-16 0,-7 5-13 0,0 5-14 15,5-5-9-15,-5 4-11 0,7 2-3 0,-1 0-3 0,0-3-4 0,2 9-2 0,-1-3-4 16,6 4-3-16,-7-2-5 0,-1 4-3 0,3-1-4 0,-3 0-4 16,2 7-9-16,0-6-7 0,0 4-18 0,-7-1-7 0,0 3-15 0,0-2-28 0,0 6-24 15,-7-1-24-15,7 6-29 0,-14-2-34 0,9 2-40 0,-8-1-46 0,-1 0-58 16,-6 7-63-16,1-3-109 0,0-4-125 0,-7 0-46 0,0 1-5 0,0-2 19 15,-8-3 33-15,2-1 37 0,1 1 43 0,-1-5 47 0,-3-1 53 0,3 2 57 0,-1-8 63 16,1 2 67-16,0 0 71 0</inkml:trace>
  <inkml:trace contextRef="#ctx0" brushRef="#br0" timeOffset="-194150.13">14047 14591 0 0,'0'0'82'0,"0"0"101"31,-7-5 62-31,7 5 46 0,-5-4 38 0,5 4 33 0,-6 0 30 0,-2-6 25 0,3 6 22 0,5 0 16 0,-8 0 18 0,3 6-13 0,5-6-27 0,-8 4-97 0,8 1-136 0,-6 1-71 0,6-3-33 0,0 9-21 0,0-3-9 0,0 1-10 0,0-1-7 0,0 6-8 16,0 0-5-16,0-2 0 0,0 2 1 0,6 0 0 0,-6 0 1 0,0 4-4 15,8-4-8-15,-8 5-3 0,5-1-7 0,3 2-4 0,-8-2-5 0,5 5-2 16,3-5-1-16,-2 5-1 0,-1-3 0 0,-5 3-3 0,7-5 0 0,7 2-4 15,-8-3-3-15,-6-2-3 0,12 2 1 0,-5-3 0 0,2-6 2 0,-4 7 1 0,1-5-1 16,6-8 1-16,-3 7 1 0,-4-5 2 0,8-1 5 0,-8 2 1 0,11 0 6 16,-4-6 6-16,0 0 9 0,3 0 8 0,-3 0 6 0,0-6 10 0,9 0 4 15,-10 2 11-15,10-7 8 0,-3 4 7 0,3-4 6 0,-8-5 5 0,8 7 4 0,-2-10 1 16,-1 5 4-16,1-7-4 0,-4 2-2 0,-1 0-3 0,4-1-3 0,-12 1-7 16,7-6-4-16,1 5-8 0,-7-5-8 0,-2 7-5 0,2-6-7 0,-1 3-7 15,2-2-3-15,-8 2-3 0,0-3-6 0,0 6-3 0,0-9-5 0,0 5-4 16,0 1-6-16,-8-3-4 0,8-1-4 0,-6 5-6 0,-1 1-2 0,2 0-6 0,-2-1-3 15,0 7-2-15,0-3-4 0,7 1-6 0,-6 6-9 0,-1 0-14 0,7 3-16 16,0 0-28-16,-6 3-29 0,6 3-33 0,0 0-36 0,0 0-28 0,0 0-23 0,0 0-24 16,0 9-20-16,6-3-42 0,-6 3-52 0,7 0-67 0,-1 1-74 15,-6 5-18-15,7 0 7 0,7-2 28 0,-9 2 40 0,2 0 47 0,-1 0 46 0,8 0 43 16,-7 0 39-16,-2-6 39 0,9 1 40 0,-9-1 53 0,3-3 58 0</inkml:trace>
  <inkml:trace contextRef="#ctx0" brushRef="#br0" timeOffset="-193438.48">14906 14631 3 0,'7'3'143'0,"7"-3"109"0,-8 6 77 0,-6-6 59 0,7 0 46 0,-7-6 36 16,5 6 36-16,-5-3 27 0,0 3 24 0,0-6 24 0,0-3 19 0,0 5-14 16,0-8-39-16,0 3-127 0,9 0-179 0,-9-2-92 0,0 3-46 0,0 3-24 15,0-5-11-15,0-1-12 0,0 1-3 0,0 5-4 0,0-4-2 0,-9 5-2 16,9-2-1-16,-5 3-6 0,-2-3-5 0,7 0-7 0,-6 6-11 0,1-4-6 0,-4 4-9 16,2 0-7-16,2 0-5 0,-9 0-6 0,9 4-2 0,-3-4-4 0,-4 6-3 15,5 0-2-15,-5 3-1 0,4-5-1 0,-5 5 2 0,7 2 1 0,-7 4 1 16,5-5 2-16,-3 3 1 0,4 2 2 0,2-1 1 0,-11 7 1 0,11-8 0 15,-1 8 0-15,-1-2 1 0,-7 1-5 0,9-1-3 0,5 0-8 0,-7 1-8 16,0-4-6-16,2 2-6 0,5-3-8 0,0 6-3 0,-8-8-4 0,8 2-3 0,0 0-2 16,0-5-3-16,8 4-1 0,-8-4-1 0,0-1 5 0,5 3 3 0,-5-9 8 0,7 8 5 15,-7-7 9-15,7 6 10 0,-7-5 5 0,5-5 10 0,3 4 7 0,-2-4 5 16,7 0 6-16,-8 0 6 0,2-4 3 0,7-1 5 0,-1-1 5 0,0-2 2 0,0-3 5 16,1 1 1-16,6-4 5 0,-3 4 3 0,-2-8 4 0,4 2 7 0,2-4 7 15,-3 7 4-15,3-13 10 0,-3 7 5 0,1 0 7 0,0-7 3 0,1 7 5 16,-1-5 1-16,-4 0 2 0,4-7 1 0,0 9 0 0,-6-8-2 0,8 0-5 15,-8 5-4-15,-3-8-7 0,4 3-10 0,1 2-7 0,-4-6-8 0,2 4-6 16,1 0-6-16,-7-4-1 0,-1 4-6 0,1 0-2 0,-2 2 1 0,4-2-2 16,-9 2 0-16,0 4 0 0,0-1 2 0,0-1 2 0,0 8 0 0,0-2 1 0,0 5 0 15,-9 1-2-15,9-2-3 0,-5 7-5 0,-2 0-7 0,7 3-8 0,-6 2-8 16,6 4-7-16,-7 0-10 0,0 0-3 0,7 10-5 0,-7-7-4 0,2 12-4 16,-3 1-1-16,3-2-1 0,-1 10 1 0,-2 1 0 0,1-1 5 0,2 7 3 0,-4-4 6 15,4 4 7-15,0-1 3 0,-3 3 6 0,3-3 5 0,5-2-1 0,-8 6 1 16,8-4 2-16,0-1 0 0,-6-3 0 0,6 2-1 0,0-4 0 0,0 1-1 0,0-1 0 15,0-3 1-15,0 3 4 0,6-6-1 0,-6 3-4 0,0-2 0 0,8 2-2 16,-8-8 0-16,5 7-4 0,3-1 0 0,-3-4 2 0,0 4-2 0,4-4 0 16,-4 0 3-16,2 0 0 0,1-6 0 15,3 7 0-15,-3-7 2 0,-3-4 1 0,9 5 5 0,-7-7 3 0,6 3 3 0,1-1 5 0,-4-5 2 0,3 0 6 0,3-5 3 16,-5-1 3-16,2 3 0 0,0-7 2 0,1 1 1 0,6-3 1 0,-7-2 7 16,-2 0 2-16,10-6 4 0,-8 5 5 0,8-4 2 0,-10 1 6 0,2-9-1 15,7 5 0-15,-8-5 1 0,3 5 1 0,4-4-1 0,-6-2 2 0,-6-3 0 16,5 4-3-16,0-4-1 0,4 1-3 0,-11 1-5 0,1 0-5 0,-1-4-5 0,2 2-3 15,-7 3-4-15,0-2-4 0,0-3 0 0,0 3-2 0,-7 6 1 0,2-7 1 16,-1 7 2-16,1 0 2 0,-3 0-1 0,0 8 2 0,8-3-4 0,-5 10-2 16,-2 0-9-16,1-3-8 0,6 8-7 0,-6-1-5 0,6 5-7 0,0 5-2 15,0-1-5-15,-7 8-3 0,7 1-4 0,-8 2 0 0,3 6-5 0,5 1-1 16,-6 8-2-16,-2 0 4 0,3 4 3 0,-3-5 5 0,1 9 8 0,7-2 4 16,-5-3 0-16,-2 1 1 0,7 2-6 0,0 1-3 0,0-6-7 0,0 2-4 0,0 1-8 15,0-4-4-15,7-6-9 0,-2 6-10 0,-5-11-9 0,7 5-13 0,1-3-17 16,-3-2-16-16,9 2-19 0,-9-3-17 0,3-3-23 15,-1 0-27-15,-1-5-24 0,0 4-23 0,1-4-52 0,-2-1-57 0,3 0-72 0,-8 3-72 0,8-8-19 0,-3 1 7 16,-5-5 23-16,0 0 30 0,0 0 33 0,0-5 39 0,6 1 42 0,-12-1 43 0,6-5 46 16,0-1 46-16,-5-3 60 0,-3 5 66 0</inkml:trace>
  <inkml:trace contextRef="#ctx0" brushRef="#br0" timeOffset="-193249.31">15507 14621 0 0,'-7'-5'22'0,"-5"-5"143"0,4 1 86 0,-5 3 64 0,7-3 53 0,-6 3 48 0,-2-3 44 0,7 0 41 15,1-1 35-15,1-1 35 0,-4 1 30 0,2 5 27 0,2 1 24 0,5-1-109 0,0 1-190 0,0-2-105 0,0 6-64 0,0 0-43 0,0-3-27 0,0 3-29 0,0 0-24 0,0-6-23 0,0 0-19 0,5 6-15 0,-5-4-14 0,7-1-11 0,2 5-5 0,-4-6-4 16,8 2-5-16,1-1-6 0,-2 1-8 0,-1-1-18 0,10 1-15 0,-2 4-23 0,1-6-22 16,7 0-37-16,-8 6-44 0,9 0-83 0,-12 0-101 0,12 0-80 0,-8 0-68 15,6 6-22-15,-8-6 0 0,3 6 17 0,-8-6 28 0,0 4 32 0,-2 1 41 0,5-5 44 16,-11 0 48 0,3 0 56-16,-3 4 63 0,-5-4 79 0,0 0 88 0</inkml:trace>
  <inkml:trace contextRef="#ctx0" brushRef="#br0" timeOffset="-192776.1">15864 14844 0 0,'-5'27'23'0,"5"-5"156"0,0-2 114 0,0 1 82 16,0-7 60-16,-7-5 45 0,7 2 31 0,0-7 25 0,0-4 20 0,0 0 20 16,7-4 16-16,-2-2 19 0,-5 1 15 0,8-4-115 15,3-1-193-15,-3 1-134 0,4-7-106 0,2 2-52 0,-1-1-29 0,0 2-9 0,6-3-1 16,-6-4 5-16,0 7 3 0,1-2 1 0,6 0 4 0,-8-4 0 0,0 8 0 0,9-4-4 16,-3 0-5-16,-4 2-8 0,4 4-17 0,3-7-13 0,-2 1-18 0,1 6-15 15,-1-6-20-15,2 6-27 0,-3-3-30 0,-4 3-36 0,4-4-38 0,3 1-61 0,-8 3-71 16,8 0-75-16,-10 3-72 0,2-3-16 0,-5 0 7 0,4-1 22 0,0-1 29 15,-4 1 33-15,-1 1 36 0,-2 0 44 0,4 0 46 0,-9-3 50 0,5 3 50 0,0-6 89 16,-5 6 81-16,0-1 62 0,8 1 69 0,-8-3 58 0,0 3 50 0,6 0 45 16,-6-1 41-16,7 1 38 0,-7-3 39 0,0 3 34 0,0-6 34 0,0 6 31 15,0-6 30-15,0 0-29 0,-7-4-64 0,7 4-55 0,0 0-49 0,-6-4-27 0,6 5-20 16,-8-6-15-16,8 0-14 0,-5 7-15 0,0-8-13 0,5 6-11 0,-9 2-9 0,4-2-9 16,5 4-12-16,-7 2-11 0,7 3-14 0,-8 2-17 0,8 0-17 15,-5-1-17-15,5 5-16 0,0 0-16 0,0 0-14 0,0 0-11 0,-7 5-15 16,7-1-9-16,-7 0-10 0,2 7-5 15,-3-2-6-15,3 7 0 0,-3-1-3 0,-3 3 3 0,4 3 3 0,-7-2 4 0,7-1 3 0,-4 9 7 0,3-5 2 0,-5-1 1 16,7 3 3-16,-1-5 1 0,1 5-1 0,-2-3 0 0,1 3 1 0,7-5-1 16,-5 5-1-16,5-3 0 0,5-2-1 0,-5 5 1 15,7-5 2-15,1 1 0 0,-2 1 2 0,7-2-1 0,-8-4 2 0,11 4 0 0,-5-4 2 0,1 3 0 0,4-2 0 16,-5 2 2-16,10-3-2 0,-9 0 4 0,0 0 0 0,3 0-1 0,-1 0-1 16,4 0-2-16,-5-2 0 0,0 2 1 0,-7 1 0 0,7-2-1 15,0-1 1-15,-6 2 0 0,0 1 3 0,0-2 0 0,-2 1 1 0,-5-6 1 0,0 7 2 16,8-3 1-16,-16-2 0 0,8 4-2 0,0-5-7 0,-5 5-6 0,-2-6-6 0,0 0-13 15,0 7-12-15,1-7-16 0,-1 0-20 0,-6 1-23 0,7-5-29 0,-7 4-32 16,6-3-38-16,-7 4-37 0,4-5-37 0,1 1-46 0,-3-3-49 0,-1-3-44 0,6 4-37 16,-5-4-43-16,4 0-42 0,3 0 1 0,-3-4 20 0,2 4 31 0,6-3 39 0,0-3 44 15,0 1 49-15,0-5 47 0,6 4 47 0,2-3 55 0,-3-6 52 0,8 6 51 32,-6-10 63-32</inkml:trace>
  <inkml:trace contextRef="#ctx0" brushRef="#br0" timeOffset="-191608.31">16686 14640 0 0,'13'-6'7'0,"0"3"134"0,-7 3 107 16,-1 0 82-16,2 0 66 0,2 0 55 0,-4 0 46 0,-5 0 37 0,0 0 34 0,0 0 28 0,0 0 26 0,0 0 22 0,0 0 20 0,0 0-95 0,0 0-159 0,0-6-122 0,0 6-104 0,0 0-59 0,0 0-40 15,0 0-25-15,0 0-22 0,0 0-12 0,0 0-11 0,0 0-9 0,0 0-3 0,0 0-2 16,0 0-2-16,0 6-2 0,0-3-1 0,0 3-3 0,0 3-2 0,0-3-1 16,-5 4-2-16,5-1 1 0,0 0-1 0,0 2 2 0,0 5 4 0,0-7-4 15,0 4-3-15,0-2-5 0,-9 4-7 0,9 0-7 0,0-6-7 0,9 5-8 16,-9-3-7-16,0 4-8 0,0-6-3 0,5 4-6 0,-5-2-1 0,0-1-3 15,7-4 3-15,-1 3 3 0,-1-5 9 0,3 1 6 0,0-1 10 0,3-4 9 16,-4 0 9-16,7-4 8 0,-2 4 9 0,0-9 6 0,8 4 8 0,-6-5 3 0,-1 0 8 16,6-1 3-16,-7-2 3 0,9 4 0 0,-8-6 3 0,1 0 1 0,-2 0 0 0,-6 0 2 15,8 0 4-15,-7 0 3 0,-2 2 1 0,2-3 2 0,-7 2 1 0,7-1 1 16,-7 2 0-16,0-8 0 0,-7 6-1 0,7 2-3 0,-7-8-2 0,2 6-2 16,-2 2-3-16,-2-2 0 0,4 0-4 0,-8 4-2 0,8 2-1 0,-9-1-4 0,7 1-3 15,-4 9-6-15,-5-6-5 0,11 6-5 0,-8 0-7 0,7 0-3 0,-9 6-3 16,10 3-4-16,-9 1-2 0,9-1-3 0,-10 2-3 0,9 4-5 0,0 0-4 15,1 4-1-15,-2-1-4 0,7 3-2 0,-8-2 0 0,2 6-3 0,6-1 0 16,-7 0 1-16,7-5 1 0,0 7-2 0,0-2-1 0,0 1-1 0,0-1 0 16,0 0-1-16,7-4 0 0,-7-2 3 0,6 2 2 0,-6-4 3 0,8-3 6 0,-1 2 2 15,-2-4 2-15,1 4 3 0,0-11 3 0,1 5 0 0,6-3 6 0,-5-2 2 16,-2-4 5-16,7 5 4 0,-6-5 2 0,5-5 5 0,0 1 4 0,4 4 4 16,-5-9 1-16,-4 3 4 0,7-3 3 0,-2-1 4 0,-1-5 0 0,5 0 6 0,-4 0 0 15,0 0 2-15,-4 0 3 0,4 2 2 0,-5-2 4 0,0-6 4 0,-2 8 1 16,3-8 6-16,-3 7 3 0,3 0 3 0,-2-6 1 0,-6 5 2 0,7-4-1 15,-1 4 2-15,-6 0-5 0,8-4-1 0,-3 5-4 0,-5-5-2 0,8 4-6 0,-3 0-4 16,0-1-6-16,-5 2-7 0,9-1-5 0,-9 7-9 16,5-7-3-16,2 4-7 0,-7 7-4 0,0-2-6 0,8 1-5 0,-8 1-4 0,0 4-8 0,0 0 1 15,5 0-4-15,-5 0 1 0,0 4 0 0,7-4 4 0,-7 5 2 0,7 5 0 16,-7-5 6-16,5 5 0 0,2 1 7 0,-7-3 3 0,6 7 3 16,2-1 7-16,-8-2 3 0,6 1 2 0,1 2 1 0,-7 0 0 0,5-5 0 0,-5 4-1 0,9-4 0 15,-9 4-2-15,0-4 1 0,0 0 0 0,5-1-2 0,-5 2 0 0,0-2-3 16,0-3 0-16,0 4-1 0,0-5-1 0,0-1-3 0,0 1 0 0,0-5-3 15,0 4-2-15,0-4 2 0,0 6-3 0,0-6 0 0,0 0 0 0,0 0 2 0,0 0 1 16,0 0 3-16,0 0 3 0,0 0 3 0,0 0 3 0,0 0 5 0,0 0 3 16,0 0 7-16,0 0 5 0,5-6 3 0,-5 6 4 0,0-4 3 0,8-1 0 15,-8 1-1-15,0-1-1 0,5-1-2 0,3-4-3 0,-8 5 0 0,8-5-6 16,-3 1 0-16,1 0-6 0,-6-7-2 0,7 7-6 0,6-6-4 0,-7 1-6 0,1-2-3 16,0 7-1-16,0-6-3 0,6 2-2 0,-8-2-1 0,9 4-4 0,-9 1-2 15,2-3-2-15,1 8-2 0,4-5-1 0,-5 4-1 0,-2 1-2 0,3 5 4 16,-8 0 3-16,8 0 4 0,-8 0 6 0,5 5 5 0,1 1 6 0,-6 4 3 0,7-1 3 15,-7 0 5-15,5 1-1 0,-5 4 2 0,9-2 1 0,-4 1 3 0,-5 2-2 16,7 6-2-16,-1-8-2 0,-6 2-5 0,6-6-4 0,1 6-6 0,1 0-3 16,4-6-2-16,-5 6 1 0,-2-5 0 0,10 1 1 0,-10-2 2 0,9 1 2 15,-1-1 1-15,0-3 1 0,-2-3 2 0,-4 4 2 0,7-2 1 0,-1-5 0 0,1 0 3 16,-2 0 0-16,2 0 1 0,-1 0 1 0,-1-5 0 0,2-2 2 0,-1 4-1 16,-8-3 0-16,9 1 5 0,-1 1 1 0,-6-6 1 0,7 5 6 0,-9-4 3 15,9-1 7-15,-9-1 7 0,2 7 6 0,-1-7 6 0,1 2 7 0,0-1 3 16,-7 0 1-16,7 1 0 0,-7 4-3 0,0-10 0 0,0 6-4 15,0-1-4-15,0 1-6 0,-7-6-4 0,7 0-9 0,-7-1-7 0,0 7-7 0,1-6-10 0,-1 6-9 16,2 0-7-16,-4-1-8 0,4-1-6 0,0 1-6 0,-3 10-2 0,2-5-6 16,-1 5-4-16,-1 0-2 0,3 5-1 0,-1 1-3 0,-2 3-1 0,3 1 0 15,-2 1 0-15,1 2 0 0,6 2 4 0,-7 0 2 0,0 0 3 0,7 4 5 16,-7-4 3-16,7 4 1 0,-5-4 2 0,5 6 3 0,0-3 1 0,0-3 2 0,5 0-2 16,-5 0 4-16,0-2-1 0,7-3 1 0,-7 1 2 0,7-1 0 15,-7-1 3-15,7-4 1 0,-1 5 3 0,1-10 3 0,-2 3 4 0,-5-3 2 0,14 0 2 16,-9 0 2-16,3 0 0 0,-1-3 3 0,7-3-1 0,-9 2 2 15,9-5 1-15,-2 4 2 0,-6-5 0 0,8-1 0 16,-2-3 2-16,-4 0 0 0,3 4 0 0,2-5 2 0,-6 0 1 0,7 0 3 0,-9 0 2 0,8-4 2 0,-5 5 1 0,0-5 2 16,3-2 4-16,-4 2-2 15,-1-5 1-15,-6 5-1 0,8-7-1 0,-3 2-1 0,2-1 0 0,-7 1 1 0,0-1-3 16,0 1 0-16,0-4 1 0,0 2 0 0,0-2-2 0,0 3 1 0,0-5-2 0,-7 0 3 16,7 8 2-16,-5-8 3 0,5 6 3 0,-8-1 2 0,2 1 2 0,6-1 1 0,-7 6-33 0,7 5-6 15,-6-2 0-15,6 5 0 0,0 2 0 0,0 0 0 0,-5 9 0 0,5 0 0 0,0 0 0 16,0 0 0-16,0 5 0 0,0-1-36 0,-8 11-4 0,8-1-3 0,-8 7-1 0,8-2 3 15,-5 6 3-15,5 3 5 0,-8 2 3 0,8 3 6 0,-5-3 8 0,5 4 5 16,-5 0 4-16,5-4 1 0,0 3 1 0,0-2-3 16,0-1 0-16,5-2-3 0,-5 2-2 0,0-6-5 0,5 0-3 0,3 5-7 0,-8-3-5 15,5-2-12-15,-5-5-10 0,8 2-18 0,0 1-13 16,-8-2-21-16,5 5-15 0,1-6-24 0,1 7-22 0,-1-7-28 0,2-1-28 0,-3 7-34 0,2-5-31 0,5 0-101 0,-5-2-123 16,6 2-48-16,-7-4-5 0,7-3 14 0,2 2 28 0,-9-4 32 0,7-7 34 0,0 2 41 15,0-1 43-15,-2-5 44 0,10-5 52 0,-8-1 52 0,1-4 60 0</inkml:trace>
  <inkml:trace contextRef="#ctx0" brushRef="#br0" timeOffset="-191355.47">18476 14582 0 0,'13'-15'18'0,"-7"6"149"0,2-1 105 0,-8-5 78 0,5 4 60 0,-5-2 49 0,0-2 45 0,0 0 37 0,-5 0 38 0,-3 2 30 0,8-2 28 0,-6-1 23 0,6 6 26 0,0-4-105 0,0 5-180 0,-5-3-124 0,5 9-90 0,0-3-50 16,0 1-25-16,0 5-20 0,0 0-19 0,0 0-16 0,0 0-15 15,0 0-13-15,0 0-13 0,-8 0-9 0,8 0-7 0,-5 5-7 0,-2 1-8 0,7-3-6 16,-7 9-7-16,-6-3-3 0,6 1-5 15,1 4 0-15,-7 2 2 0,6 3 0 0,-7-5 6 0,9 5 4 0,-8 6 5 0,8-5 5 0,-9 5 2 0,7-1 2 16,-7 0 1 0,8 1 0-16,-1-1-1 0,2 4-2 0,-3-1 0 0,2 0-7 0,6 4-4 0,0-7-9 0,-7 6-5 0,7-2-9 0,7-3-7 0,-7-1-14 0,6 0-14 15,2 1-17-15,-3-5-17 0,2 5-17 0,5-7-16 0,-4 3-16 0,4-2-21 16,2-5-22-16,-1 2-21 0,0 2-26 0,0-8-27 0,0 5-53 0,0 0-60 0,7-6-50 16,-8 1-42-16,1-1-2 0,1-4 16 0,-2 1 26 0,2-2 28 15,-1-4 34-15,1 0 37 0,-2 0 40 0,-1-4 41 0,-3 4 45 0,5-11 48 0,-8 7 60 0,9-1 74 16</inkml:trace>
  <inkml:trace contextRef="#ctx0" brushRef="#br0" timeOffset="-190898.45">18795 14942 0 0,'0'-8'117'15,"5"-3"121"-15,-5 1 79 0,-5 1 61 0,5-2 51 0,0-2 45 0,-6-2 40 0,6 0 36 16,-5 0 33-16,5 2 30 0,0 1 25 0,-7-2-6 0,7 4-25 0,0 1-128 16,0 5-186-16,7-7-101 0,-7 7-56 0,0 4-34 0,5-6-26 0,-5 6-20 15,0-5-18-15,6 5-16 0,-6 0-12 0,5 5-5 0,3-5-2 0,0 6-2 16,-8-2-1-16,5 7 0 0,2-2-4 0,0 5 2 0,-2 0-1 0,3 2 3 15,-8 2 3-15,7 3 0 0,-7-2 2 0,0 5-1 0,0-3-4 0,0 3-6 0,0-5-9 16,0 5-8-16,-7-3-5 0,7-2-5 0,-8 5-5 0,8-9-4 0,-5 6-3 16,5-8-3-16,-7 8 2 0,7-12-5 0,-7 6 1 0,7-6 4 0,0-5 3 15,0 7 5-15,0-7 7 0,0-4 6 0,0 6 6 0,0-6 8 0,0 5 6 16,0-5 9-16,0 0 8 0,0 0 10 0,0 0 4 0,0 0 4 0,7-5 5 0,-7-1 3 16,0 2 3-16,0-7 3 0,0 7 3 0,0-5-1 0,0-6 1 0,0 6-3 15,0-7-2-15,-7 1-4 0,7-3-5 0,-5 2-4 0,-3-4-2 0,8 2-1 16,-8-7-4-16,3 6 0 0,-1-7-4 0,1 7-1 0,-2-6-6 0,-2 1-1 15,4 0 1-15,-2 0-5 0,-4 0-2 0,11-1-2 0,-9 1-2 0,2 3-2 0,2-3-3 16,5-1-3-16,-6 6 0 0,-1 1-3 0,7-3-1 0,0 6-3 16,0-4-2-16,0 4-2 0,0 6-2 0,0-2-5 0,0 3 2 0,0-3-4 0,0 7-5 0,7-2-1 15,-7 1-6-15,6 1 0 0,-6 4-2 0,5-6 1 0,2 6 0 0,2 0 3 16,2 0 4-16,-4 0 4 0,7 6 4 0,-7-6 5 0,4 4 4 0,2 1 6 16,0 1 5-16,1 4 5 0,-1-5 6 0,-1-1 3 0,2 5 5 0,-9-3 3 15,11 3 3-15,-11-3 1 0,8 3 1 0,-8-3 1 0,-5-2-1 0,9 5 1 16,-4-3-4-16,2-3 1 0,-7 9-1 0,0-9 2 0,0 9 0 0,0-8 1 0,0 5-2 15,0 0-2-15,-7 2-1 0,2-2-8 0,5 1-4 0,-9 5-10 0,-3-6-7 16,6 6-13-16,-7-5-11 0,5 5-14 0,-4 0-18 0,0 0-19 0,-3 0-22 0,3-2-25 16,0 2-30-16,-4-6-33 0,5 7-34 0,-1-2-50 0,-2-4-54 0,1 4-75 15,8-4-78-15,-11 1-37 0,11-3-13 0,-1 3 12 0,6-7 25 0,-7 1 32 16,1 1 34-16,6-6 42 0,0 0 45 0,0 0 48 0,0 0 49 0,6-6 60 0,1 1 61 0</inkml:trace>
  <inkml:trace contextRef="#ctx0" brushRef="#br0" timeOffset="-190677.04">19335 14464 0 0,'20'0'64'0,"-6"0"178"0,-1 0 106 0,-5 0 74 0,3 5 58 0,-4-5 44 0,-7 0 37 0,5 0 31 0,-5 0 27 0,9 0 26 0,-9 0 28 0,5 0 24 16,2 4 23-16,-1 2-154 0,-6-1-252 0,13-1-135 0,-5 8-78 0,-3-3-37 0,2 0-20 16,5 0-10-16,-4 6-5 0,-1 6 0 0,-2-8 0 0,-5 2-5 0,7 6-4 0,-7-2-5 15,0 5-4-15,-7 0-4 0,2 10-6 0,-2-4-8 0,-6 9-7 0,-1 1-9 16,-7-3-11-16,3 8-10 0,-8 4-11 0,-1-6-20 0,3 6-22 0,-10 2-36 15,2-3-43-15,-7 1-66 0,5-6-75 0,-3 6-123 0,-3-6-136 0,1 2-54 16,-6-1-10-16,-7-6 12 0,4-4 20 0,-2 2 30 0,-2-12 33 0,-7 1 41 0,-1-7 48 16,-3-3 58-16,-3-11 62 0,-5-4 77 0,-8-9 83 0</inkml:trace>
  <inkml:trace contextRef="#ctx0" brushRef="#br0" timeOffset="-187864.34">7496 12656 0 0,'-20'12'2'0,"1"-3"107"0,1-3 62 0,-3-6 38 0,2 3 28 0,-1-3 24 0,0 0 18 0,-1-3 18 0,11-3 19 0,-3-3 21 0,-3 3 19 0,5 0 22 0,-2 2 23 0,0 4-75 0,6-5-128 0,0-1-59 0,-5 6-21 16,12-3-7-16,-8 3 0 0,8 0 2 0,0 0 0 0,0 0-3 0,0 0-6 0,0 0-9 15,0 0-14-15,0 0-10 0,0-6-15 0,0 6-13 0,8-4-10 0,-8 4-12 16,5 0-7-16,-5 0-6 0,7 0-3 0,0 4 0 0,6-4 3 0,-1 0 2 16,2 6 4-16,7-6 5 0,-3 3 6 0,1 3 7 0,8-6 4 0,4 5 6 15,3-5 2-15,5 4 3 0,6-4-1 0,0 0-2 0,8 6-2 0,4-6-3 16,3 0-3-16,7-6 0 0,-4 6 1 0,8 0 1 0,0-4 5 0,16-1 0 0,-10-1-1 16,15 3 3-16,-3-3 0 0,6 2 3 0,-6-1 7 0,9 1-3 0,7-2 1 15,-2-4-3-15,8 5-1 0,-7 0-4 0,7 1-4 0,8-2-7 0,-9 2-7 16,6-1-1-16,1 1-5 0,-5-1-2 0,4-2-7 0,0 4-6 0,-3-3-5 0,4 1 1 15,-7 5 0-15,1-4-1 0,-7-2-3 0,0 6-1 0,1-3 1 0,-8-3 1 16,0 6 1-16,1-4-2 0,-14 4 2 0,3-5-1 0,-11-1 0 0,3 6 0 16,-8 0-2-16,-5-3-8 0,0 3-11 0,-16 0-10 0,5 0-14 0,-11 0-13 15,2 0-17-15,-14 0-20 0,1 0-21 0,-6 3-26 0,-3-3-23 0,-11 0-23 16,1 6-20-16,-7-6-42 0,-1 5-55 0,-6-5-71 0,0 0-81 0,-6 0-23 0,-1 4 1 0,-7-4 19 16,-4 6 27-16,4-6 30 0,-12 0 35 0,0 0 37 0,0 0 37 0,0-6 39 15,-6 6 39-15,-8-4 53 0,8-1 61 0</inkml:trace>
  <inkml:trace contextRef="#ctx0" brushRef="#br0" timeOffset="-187437.08">7815 12735 0 0,'0'-9'36'0,"0"-7"150"0,0 2 78 0,0 1 55 0,0-8 42 0,0 0 31 0,0 3 30 0,0-2 25 0,-5-4 25 0,-3 0 22 0,8 0 23 0,-8 3 19 0,8 2 24 0,0 4-122 0,-5 1-199 0,5-2-95 0,0 1-38 0,0 6-17 0,0 0-5 0,0-1-1 0,0 0-3 0,0 0 0 0,0 6-5 0,0-2-4 15,0 2-2-15,0 4-8 0,0-5-8 0,0 5-11 0,0 0-8 0,0 0-12 16,0 0-9-16,0 0-9 0,0 0-12 0,0 0-6 0,0 0-3 0,0 0-4 0,0 0-2 15,0 5 0-15,-6-1 1 0,6 6 2 0,0 0 1 0,-8 0 4 0,8 5 5 16,-5-6 3-16,-3 10 2 0,1-3 5 0,2 2 3 0,-2 2 0 0,0 1 2 16,2-2 0-16,-3-1-1 0,-5 7-2 0,7-5 0 0,1 5-1 15,-2-6-2-15,-2 2-2 0,4 1 2 0,-2 5 0 0,1-9-2 0,6 6-1 0,-5-3-2 0,5 2-2 16,0-3-4-16,0 1 0 0,0-3-1 0,5 1-2 0,1 2 2 0,1-3 1 16,-2-2 1-16,4 3 4 0,3-5-2 0,2 1 0 0,4-5-1 0,-4 5 3 15,6-6 2-15,4 0 1 0,-3-3 2 0,-3 3-4 0,9-3-8 0,-1 0-11 0,1-2-16 16,-1-4-21-16,0 0-24 0,-7 0-28 0,7 0-29 0,0-4-39 0,-7 4-39 15,1-6-69-15,-6 0-84 0,-1 3-68 0,6-9-54 0,-12 9-15 0,6-8 8 16,-7 7 23-16,-6-5 30 0,0-7 35 0,0 7 38 0,-6-6 43 0,-1-4 44 0,-6-2 50 16,-1 3 52-16,-4-6 67 0,-8-3 80 0</inkml:trace>
  <inkml:trace contextRef="#ctx0" brushRef="#br0" timeOffset="-186819.9">5732 12364 0 0,'-7'-16'4'0,"7"2"111"0,-8-5 62 0,8 0 41 0,-6-7 29 0,-1 8 24 16,7-7 19-16,-6-3 18 0,6-8 22 0,-5 2 19 0,5 5 19 0,-8 4 18 15,0 1 18-15,8-1-81 0,-5 6-136 0,5 1-65 0,-6 3-25 0,6-1-11 0,-7 2 2 16,2-1 2-16,5 6 3 0,-9-1 1 0,4 4-6 0,-2-3-5 0,1 4-6 15,-8 1-7-15,7 4-5 0,-5-6-4 16,0 6-3-16,-3 0-3 0,3 6-2 0,-8-6-5 0,7 4-2 0,-6 5-2 0,6-4-3 0,-5 5-2 0,-3 1-1 16,8 2 1-1,-6 2 3-15,-2 6 1 0,8-6 0 0,-6 7-3 0,6 5-3 0,-8-5-4 16,10 8-4-16,-9 0-4 0,7 4-6 0,-1 5-2 0,-4 0-5 0,4-1 0 0,2 11-1 16,-2-4-3-16,-4 4-4 0,2 0 0 0,5 5 0 0,-2-5 4 0,0 5 5 15,0-5 0-15,0 3 2 0,5 3-1 0,-4-1 1 0,5-5-1 0,2 3 1 0,-3 2-1 16,1 1 2-16,7-7 0 0,0 5 1 0,0-4-1 0,0 0 2 0,7-1-5 15,-7 1-2-15,8 2-3 0,4-8 0 0,-5 0-2 0,6 2-1 0,0-2 0 16,0-3 0-16,6-1-3 0,-6 0 0 0,8 4-2 0,3-7-2 0,-4 1 0 16,7-3-3-16,-8 6 0 0,7-11 0 0,8 5-1 0,-11-3 1 0,12-4 0 15,-3 0 3-15,-7-9 1 0,15 1 3 0,-8-7 5 0,0-3 8 0,7 0 7 16,-5-9 7-16,3 0 9 0,3-9 6 0,-1 0 5 0,0-12 4 0,1 2 5 0,7-2 4 16,-3-7 6-16,-3-2 5 0,9 2 2 0,-3-8 3 0,-3-3-2 0,2 2-5 15,7-3-6-15,-9-5-6 0,4 2-6 0,2-11-6 0,-5 5-3 0,9-9-5 0,-9 3-3 16,5-8-4-16,5-1-7 0,-10 2-2 0,5-8-5 0,3 3-3 0,-5-2-2 15,-4-4-5-15,2 5-2 0,-7-1-1 0,5-4-2 0,-12 6 0 0,2-3 0 16,-2 2-2-16,-11-1 0 0,5 1-1 0,-7 5-1 0,-6-5 0 0,-1 5-2 16,-3 2-3-16,-9-2-3 0,0 10 1 0,0-7-3 0,-9 11-3 0,-3-3-2 0,-1 4-3 15,-6-1-2-15,0 4-5 0,-9 1-1 0,-4-1-3 0,-2 6 0 0,2 6-3 16,-7-2 2-16,-5 5 0 0,-2 6 1 0,2 6 0 0,-4-1-3 0,-5 7 2 16,3 3-6-16,5 9-4 0,-10 0-9 0,5 9-10 0,-3 3-12 0,7 0-14 0,-5 9-14 15,7-2-18-15,-4 11-19 0,4-2-18 0,-2 8-26 0,0-2-22 0,0 5-35 16,7 4-38-16,-6 2-56 0,6-2-56 0,-1 6-52 0,0 0-39 0,9 0-7 15,-9 5 15-15,9-5 26 0,-8-1 27 0,7 7 36 0,-2-7 35 0,2 1 40 0,-1 0 39 16,6-6 51-16,-5 6 50 0,0-4 59 0,1-5 73 0</inkml:trace>
  <inkml:trace contextRef="#ctx0" brushRef="#br0" timeOffset="-186566.44">5412 12866 0 0,'19'-9'31'0,"1"0"145"0,-8 5 78 0,2-8 55 0,-1 3 43 0,0 0 40 0,-7-2 37 0,7 7 35 0,-5-6 34 0,-3 1 33 0,3-2 29 0,-3 7 30 0,2-7 28 0,0 7-111 0,-2-1-192 0,2 1-91 0,-7-2-40 0,8 6-20 0,-3-4-12 0,2 4-12 15,0 0-10-15,-7 0-12 0,5 0-11 0,2 0-8 0,2 4-11 0,-9-4-9 16,5 6-8-16,1-2-8 0,1 1-8 0,-2 4-8 16,4-3-6-16,-4 4-5 0,8 4-2 0,-8-4-7 0,3 5-5 0,0 0-3 0,-3 4-5 0,1-1-1 15,-6 3-4-15,7 3-4 0,-7-5-3 0,6 11-13 0,-6 0-12 0,0-2-20 16,0 8-18-16,0 1-28 0,0-3-29 0,0 7-37 0,0-4-40 0,0 8-49 15,-6-7-58-15,6 7-119 0,-7-5-144 0,7-1-60 0,-6-1-19 0,6-3 12 0,0-1 25 16,-5 0 34-16,-3-4 41 0,8-6 47 0,-8-5 50 0,3-4 56 0,-1 0 59 0,-1-11 65 16,-7-4 73-16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01:18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12120 7337 42 0,'0'-4'119'0,"0"-1"42"0,-8 1 35 0,8-2 29 0,0 0 26 0,-5 3 26 0,5 3 27 0,-7-6 24 0,7 3 24 0,-6 3 22 0,1-6 25 0,5 0-43 0,-9 6-83 0,9-4-49 0,-7 4-40 0,7-5-19 0,-5 5-15 0,5-6-11 0,0 6-10 0,0 0-10 0,-6 0-11 16,6 0-9-16,0-4-11 0,0 4-11 0,0 0-13 0,0 0-10 0,0 0-13 15,0 0-9-15,0 0-6 0,0 0-6 0,0 0-5 0,0 0-5 0,0 0-5 16,0 0-3-16,0 0-4 0,0 0-2 0,0 0-3 0,0 0-3 0,0 0 0 0,0 0 0 16,0 0 0-16,0 0 0 0,0 0 2 0,0 0 2 0,0 4 1 0,6 2 3 15,-6-6 1-15,5 5 2 0,2-5 1 0,2 4-4 0,-4 2-8 0,1-6-20 16,1 6-29-16,-2-3-40 0,3 3-50 0,0-6-101 0,3 3-122 0,-4 3-57 0,-1 4-18 16,2-5-2-16,-3-1 6 0,-5 1 14 0,0 1 15 0,0-2 26 0,0-4 29 15,0 6 42-15,-5-1 47 0,5-5 56 0,-8 0 65 0</inkml:trace>
  <inkml:trace contextRef="#ctx0" brushRef="#br0" timeOffset="552.91">12165 8711 0 0,'0'0'5'0,"-5"-5"118"0,5 5 71 0,0 0 52 0,0 0 45 0,0-6 36 0,0 6 28 0,-8-3 25 0,8 3 18 0,0 0 23 0,8-7 17 0,-8 2 22 0,0 5 19 0,5-4-88 0,2 4-148 0,-7 0-82 0,6-5-46 0,0 5-34 0,1-6-26 0,1 6-13 0,-3 0-10 0,9 0-6 0,-9 0-2 0,2 0-14 0,1 0-25 0,-2 0-36 15,0 6-41-15,1-6-80 0,6 5-100 0,-5-1-77 0,-3 1-69 0,6 2-23 0,-4-4-7 0,7 8 8 16,-7-7 13-16,-1-4 17 0,8 6 21 0,-7-12 30 0,-2 6 39 0,-5-4 48 0,6-7 54 16,-6 1 74-16,8 1 84 0</inkml:trace>
  <inkml:trace contextRef="#ctx0" brushRef="#br0" timeOffset="5671.79">12301 11554 11 0,'0'4'83'0,"0"-4"41"0,0 0 36 0,0 0 30 0,0 0 26 0,0 0 25 0,0 0 25 15,0 0 21-15,0 0 21 0,0 0 20 0,0 0 20 0,0 0-25 0,0 0-58 0,0 0-36 0,0 0-26 0,0 0-20 0,0-4-13 0,0 4-10 0,0 0-7 0,0 0-6 0,0 0-5 16,0-6-7-16,0 6-5 0,0 0-8 0,0 0-7 0,0 0-14 0,0-6-12 0,0 6-13 0,0 0-12 0,0 0-15 0,0 0-10 0,0 0-11 0,0-3-10 16,0 3-8-16,0 0-8 0,0 0-5 0,9-6-6 0,-9 6-1 0,5-4-3 15,-5 4-1-15,7 0-1 0,-7-5 4 0,6 5-4 16,-1-6-6-16,4 6-12 0,-2-4-21 0,-2 4-24 0,9 0-36 0,-9-5-41 0,3 5-93 0,4 5-107 0,-5-5-58 15,5 0-31-15,-4 0-4 0,-3 0 5 0,3 0 13 0,-2 0 17 0,-1 0 27 16,-5-5 33-16,0 1 39 0,-5-8 43 0,-1 3 53 0,-2-6 57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01:46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16425 4397 1 0,'0'0'19'0,"0"-6"10"0,0 6 8 0,0-4 10 0,0 4 12 0,6-5 14 15,-6 5 14-15,0 0 16 0,0-4 16 0,7 4 1 0,-7 0-6 0,0-5 8 0,0 5 19 0,0 0 22 0,0 0 24 0,0 0 14 0,0 0 15 0,0 0 7 0,0 0 1 0,0 0-1 0,0 0-2 0,0 0-5 0,0 0-1 0,0 0-12 16,0 0-10-16,0 0-17 0,0 0-22 0,0 0-25 0,0 0-22 0,0 0-20 16,0 0-16-16,0 0-12 0,0 0-8 0,0 0-6 0,6-4-4 0,-6 4-5 0,7 0-2 15,-7-6-4-15,6 6-1 0,2 0 0 0,-3 0 2 0,8 0 1 0,-6 0 5 16,7-6 2-16,-9 6 3 0,8 0 1 0,6 0 0 0,-3-3-6 0,-5 3-4 0,10 0-6 15,-3-6-5-15,-5 6-3 0,5 0-7 0,3-6 1 0,-1 6-2 0,-8 0-3 16,9 0 0-16,-10 0-3 0,10 0-4 0,-8 0-1 0,0 0-4 0,0 0-3 16,-7 0-2-16,7 6-14 0,-5-6-15 0,-1 6-16 0,-2-3-18 0,-5-3-22 15,6 6-22-15,-6 4-40 0,0-5-46 0,-6 4-63 0,6-5-69 0,-5 7-41 16,-2-1-30-16,-7 0-3 0,1-1 10 0,0-4 21 0,0 5 27 0,0-1 31 0,-8-4 32 16,10 1 35-16,-10-2 37 0,2-4 47 0,-1 0 51 15</inkml:trace>
  <inkml:trace contextRef="#ctx0" brushRef="#br0" timeOffset="853.11">16425 4485 0 0,'6'0'86'0,"-6"0"96"0,0 0 56 0,0 0 43 0,0 0 33 16,0 0 31-16,7-4 28 0,-7-1 27 0,0 5 21 0,0-6 17 0,0 2 18 15,0 4-16-15,0-6-33 0,0 6-98 0,0 0-133 0,0-5-66 0,0 5-36 0,0 0-18 16,0 0-15-16,0-4-15 0,0 4-17 0,0 0-13 0,0 0-10 16,0 0-3-16,0 0-4 0,0 0-1 0,6 4-3 0,-6-4 0 0,0 5 0 0,0 1 3 15,7-2 4-15,-7 2 4 0,0 3 7 0,0 0 6 0,6 6 6 0,-6 1 12 16,0-2 6-16,0 5 7 0,0 2 4 0,-6-3 2 0,6 13 2 0,0-9 1 15,-7 8-4-15,7 0-1 0,-6 4-3 0,-1-5-4 0,7 6-3 0,-6-2-1 16,-2 1-6-16,8 2-1 0,-5-2-4 0,0-6-5 0,5 7-1 0,-9-1-2 0,4 0 1 16,5-4-1-16,-7 3-1 0,7 3 2 0,-8-2-2 0,3-1 3 0,5 2 1 15,-7-2 1-15,0 1 0 0,2 6 0 0,5-6 3 0,-8 0-1 0,3 6 1 16,5-7-1-16,-8 7 0 0,2-1 1 0,6-5 1 0,-5 5-1 0,5 1-2 0,-7-6-2 16,7 3-1-16,0-1 0 0,-9-3 0 0,9 1 1 0,0 2 0 0,-5-2-1 15,5-1-1-15,0 1-2 0,0 0-1 0,0 1-1 0,0 0-1 0,0-8 2 16,0 9 4-16,0-3 4 0,0-4 1 0,5 7 1 0,-5-3 1 0,0 1 1 15,0-4-2-15,9 4 1 0,-9-4 2 0,0-2 1 0,7 8 2 16,-7-9 0-16,5 4 2 0,-5-7-4 0,0 6 1 0,6-6-4 0,-6 1-2 0,8 3 0 0,-8-2-1 16,5-3 1-16,-5 3 1 0,0-4 0 0,8 5-1 0,-8-5 1 0,0-2 0 15,0 9 0-15,5-9 0 0,-5 5 0 0,0-1-2 0,0 1 2 0,0-1 1 16,0-3 0-16,0 1 4 0,0 5 0 0,0-5 5 0,0 4-1 0,0-1 2 0,0-1-2 16,-5 0-1-16,5 0-1 0,0 5 1 0,0-5-1 0,0 0-1 0,0 1-2 15,0 5 0-15,0-6-4 0,5 1-1 0,-5-1-4 0,0-3-2 0,0 3 0 16,7 0 1-16,-7 1 3 0,0-7 2 0,7 7 3 15,-7-1 1-15,0-5 5 0,0 7 1 0,5-3 2 0,-5 3 1 0,0-2-1 0,8-5 4 0,-8 6-1 0,0-1 0 16,7 0 1-16,-7 0-2 0,0 1-3 0,0-6-1 0,0 7-2 0,0-3-2 16,0 3-2-16,0-4-1 0,5-1 2 0,-5 3 0 0,0 0 4 0,0 1-1 0,-5-1 2 15,5 1 0-15,0 5 2 0,0-6-1 0,0 0 1 0,0 1 1 0,-7-1-3 16,7 1 0-16,0-6-2 0,-8 5 0 0,8-3-4 0,0-3-4 0,0 3-1 16,-5-2-4-16,5-5-2 0,0 5-3 15,0-3-1-15,0 2-1 0,5-3-1 0,-5 0-1 0,0 0 1 0,0 0-1 0,8-6 1 0,-8 7 0 0,0-7 0 0,7 6 1 16,-7-6-1-16,0 0 1 0,5 3 1 0,-5-3-1 0,9-5 1 0,-9 5 0 15,0-3 1-15,5-1-1 0,-5-1 0 0,0 8 1 0,5-12-1 0,-5 4 2 16,0 1-2-16,8 0-2 0,-8-1 2 0,0-4 0 0,6 4 2 0,-6 2-1 16,0-6-1-16,0 5 0 0,7-5-1 0,-7 0 1 0,0 4-2 0,0 1 2 0,0-5-1 15,0 0 1-15,0 7 0 0,6-7 1 0,-6 0-1 16,0 3 0-16,0 3 0 0,0-6-1 0,0 0 0 0,0 0 0 0,7 5-1 0,-7-1 2 0,0-4-1 16,0 0 0-16,0 6 1 0,0-6-1 0,6 3 1 0,-6 3-2 15,0-6 2-15,0 4-1 0,0 1 2 0,0 1-1 0,0-6 2 0,8 4-2 0,-8 2 0 0,0-1 0 16,0-1 0-16,0 1 1 0,0 5-1 0,5-6 1 0,-5 1-1 0,0 0 1 15,0-1-1-15,7 2 0 0,-7 4-1 0,0-5 1 0,0 1 0 0,0-2 0 0,0-1 0 16,0 3 1-16,6 3 1 0,-6-3 0 0,0 0-1 0,0-3 2 0,0 9 1 16,0-9-1-16,0 7 4 0,0-1-2 0,0 2 1 0,0 4 0 0,-6-5 2 15,6 3-2-15,0 2 0 0,0 0-1 0,0 0 0 0,-7 0 0 0,7-6-1 16,0 6 0-16,0-5-1 0,0-1-2 0,0 6-1 0,0-6 0 0,0-3 0 0,0 3-1 16,0 1-1-16,0-5 1 0,0-1 0 0,0 7 0 0,7-7 1 0,-7 1 1 15,0 1 0-15,6-2 0 0,-6 2 2 0,0-2-1 0,7 1 2 0,0-5 0 16,-7 4 1-16,7 1-1 0,-2-5 2 0,3 6 0 0,-3-6-1 0,1 4-2 0,7-4-14 15,-6 0-18-15,7 5-31 16,-1-5-32-16,1 6-50 0,-2-6-58 0,1 3-124 0,6-3-154 0,0 0-75 0,1 0-37 0,-6-3-6 0,4 3 8 0,1-6 17 0,9 1 24 16,-9-10 34-16,0 2 44 0,2-3 52 0,-3-8 58 0,3 0 66 0,-8-6 74 0,6-10 105 15,0 7 108-15</inkml:trace>
  <inkml:trace contextRef="#ctx0" brushRef="#br0" timeOffset="1864.79">25746 4144 6 0,'0'0'86'0,"0"0"50"0,0 0 39 0,0 0 32 0,0 0 30 0,0 0 26 0,0 0 24 0,0 0 23 0,0 0 23 0,0 0 19 16,0 0 20-16,0 0-27 0,0 0-54 0,0 0-54 0,0 0-53 0,0 0-33 0,0 0-21 0,0 0-17 0,0 0-13 0,0 0-11 0,0 0-12 0,0 0-9 0,5 0-9 0,-5 0-9 0,0 0-6 0,6 0-5 16,-6-6-1-16,8 6-2 0,-3 0 1 0,2-6-1 0,1 6 0 0,4-3-2 15,0-3 0-15,1 6-1 0,1-5-2 0,-2 1 2 0,8-2-2 0,1 2 1 16,-9 4-2-16,7-5-4 0,1 1-6 0,-1-1-3 0,-6 5-5 0,6-6-5 0,2 2-1 15,-8 4-1-15,0-6-2 0,0 6 2 0,-2 0 1 0,5-5 1 16,-11 5 1-16,8-4 1 0,-7 4 3 0,2 0-7 0,-8-5-11 0,7 5-14 0,-7 0-15 16,0 0-22-16,0 0-22 0,0 0-41 0,0 0-44 0,0 0-89 0,0 0-105 0,-7 0-53 15,-1 0-29-15,2 5-9 0,0-5 9 0,-6 0 18 0,3 0 22 0,-3 0 32 16,-7 0 32-16,6 0 39 0,-6 0 40 0,-1 0 51 0,6 0 57 0</inkml:trace>
  <inkml:trace contextRef="#ctx0" brushRef="#br0" timeOffset="2844.13">25730 4193 0 0,'8'3'33'0,"-8"3"91"0,0 0 49 0,0-6 40 0,0 0 32 0,8 0 27 16,-8 0 25-16,0 0 22 0,5 0 23 0,-5 0 22 0,0 0 22 0,0 0 2 15,0 0-10-15,0 0-65 0,0 0-96 0,6-6-54 0,-6 6-33 0,0 0-22 16,0 0-19-16,0 0-14 0,0 0-14 0,0 0-8 0,0 0-12 0,0 6-10 0,8-6-10 0,-8 0-8 16,0 3-11-16,5-3-5 15,-5 6-4-15,7-2 0 0,-7 1 2 0,8 4 6 0,-8 1 10 0,5 1 5 0,-5-1 6 0,7-1 4 0,-7 6 7 0,0 0 7 16,7 4 8-16,-7-4 4 0,0 3 4 0,0 3-1 0,0-2-1 0,0 6-4 15,0-7-3-15,-7 8-3 0,7-3-5 0,0 3-4 0,0-2-1 0,0 4-6 16,0 2-2-16,0 1-8 0,-7-3-6 0,7 7-7 0,0-1-5 0,0 0-2 16,0 0 2-16,0-1-1 0,0 7 0 0,0-5 1 0,0-1 0 0,0 4 1 0,0-3-1 15,0-1 1-15,0-4 2 0,0 4 0 0,0-1 2 0,0 3-1 16,0-2 1-16,0-1 0 0,0 2 3 0,0-2 2 0,0 1 0 0,0 6 3 0,7-6 3 16,-7 4-2-16,0-2 3 0,0 1-3 0,0-1 1 0,0 3 0 0,0-1-4 15,0-3 2-15,7-1 2 0,-7 6 0 0,0-7-3 0,0-3 0 0,0 4 0 0,0 0 0 16,0-4 1-16,0-2-1 0,0 2 5 0,0 4-1 0,0-4 0 0,0-2 4 15,0 2 3-15,0 0 0 0,0-2-2 0,0 2 0 0,0-6-2 0,0 7 2 16,0-9-3-16,0 8-1 0,0-6-2 0,0 7-5 0,0-7-1 0,0 6-1 16,0-8-1-16,0 8-2 0,0-5-3 0,0-1-1 0,0 6 3 0,0-6 0 0,0 1-1 15,0-1 3-15,0 1 3 0,0-7 1 0,0 9 1 0,0-9 2 0,0 6 2 16,0 1-1-16,0-6 3 0,0 1 1 0,-7 5 0 0,7-7-1 0,0 7 1 16,0-5 0-1,-7 5-1-15,7-7-3 0,0 7-3 0,0-5 1 0,0-1-4 0,-5 6-1 0,5-7-3 0,0 3 1 0,0 3-2 0,0-5-1 0,0 2 0 0,0-2 1 16,0 1-2-16,0 5 0 0,-8-7 2 0,8 3 1 0,0 2-1 0,0-3 2 15,0 4 0-15,0-5 2 0,0 2 2 16,0-2 1-16,0 5 0 0,0-3-2 0,0-3 2 0,0-3 1 0,0 4 0 0,0-4 3 0,0 6 1 0,8-8 1 0,-8 2 2 16,0 5 0-16,0-7 0 0,0 3 0 0,0-2 0 0,0 1 0 0,0 1 0 15,0-3 1-15,0 2-2 0,0-6 1 0,0 6-3 0,0 0 0 0,0 0-3 0,0-6-2 16,0 7-3-16,0-2 1 0,0-4-2 0,0 4 0 0,0-4-1 0,0 5-1 16,5-5-1-16,-5-1-2 0,0 0 0 0,0 7-1 0,0-6 1 0,0 0 1 31,0-1-2-31,7 0 1 0,-7 1-1 0,0 1 1 0,0-1 0 0,0-1 1 0,7-5-2 15,-7 7 1-15,0-7 1 0,0 2 1 0,0 3-1 0,0-4 1 0,5-1-1 16,-5 2 1-16,0-2-1 0,0 1 1 0,0-5-1 0,0 5 1 0,0-1-2 16,0-4 2-16,8 6-2 0,-8 0 0 0,0-6 0 0,0 0 1 0,0 0-1 15,0 4 0-15,0-4 0 0,0 5-1 0,0-5 2 0,0 0-1 0,0 0 0 0,0 0 0 16,0 0 2-16,0 0-2 0,0 0 2 0,0 0-2 0,0 0 0 0,0 0 0 16,0 6 1-16,0-6-2 0,0 0 0 0,0 0 0 0,0 0-2 0,0 0 2 15,5 4-1-15,-5-4 1 0,0 0-1 0,0 3 0 0,0-3-1 0,0 0 0 16,0 0 1-16,0 6-1 0,0-6 2 0,0 5 0 0,0-5 0 0,0 0 0 0,0 0 2 15,8 4-1-15,-8-4 0 0,0 6 0 0,0-6 2 0,0 6 1 0,0-6-2 0,0 3 3 16,0-3 1-16,0 6 1 0,0-6-2 0,0 6 1 0,0-6 0 16,0 3-1-16,-8 3 1 0,8-6 1 0,0 4-2 0,0 1 1 0,0-1-1 0,-5 1-1 15,5 1-2-15,0-2 1 0,0 2-3 0,-8 3 1 0,8 1-1 0,-5-5 0 16,5 4 0-16,-7 1-1 0,7 1 1 0,0 2-2 0,-7-3 1 0,7 1 0 16,-5-2-2-16,5 6 1 0,0-5-1 0,-8-1 0 0,8 0 0 0,0 3-1 15,0-3 2-15,0-3-2 0,0 3 0 0,0-5-1 0,0 5 2 0,0-3-2 16,0-1 0-16,0 5 0 0,0-5 0 0,0-1 1 0,0 2-1 0,0-2 0 0,0 1 1 15,0-1 2-15,8 1-1 0,-8-5 1 0,0 6 0 0,0-2 0 0,0 1 1 16,5 1-1-16,-5-6 2 0,0 3 2 0,0 4-2 0,0-7 0 0,0 5 1 0,7-1-1 16,-7-4 1-16,0 4 0 0,0-4-1 0,0 5 0 0,0 1 2 15,0-6-1-15,0 0 0 0,7 3 2 0,-7-3-1 0,0 6 1 0,0-6-1 0,0 0 2 16,0 6 1-16,0-6 2 0,0 0 3 0,0 0 0 0,0 0 4 0,0 0 2 16,0 0 1-16,0 3 1 0,0-3 0 0,0 0 0 0,0 6-1 0,0-6 2 0,5 0 0 15,-5 0 0-15,0 6-2 0,0-6 1 0,8 0-2 0,-8 4-2 0,0-4-2 16,5 5-2-16,-5-5-1 0,0 0 0 0,8 4-2 0,-2-4-1 0,-1 5 1 15,2-1-1-15,2-4-2 0,-4 6 1 0,1-1 0 0,6-1-1 0,4 2-2 0,-5 0-11 16,10-2-13-16,-9 5-41 0,7-4-51 0,2 5-116 0,-2-5-146 0,0 4-107 16,7 1-86-16,-8-4-31 0,10-1-8 0,-8-5 11 0,0 0 16 0,-1-11 20 15,0-4 30-15,1-9 38 0,-7-16 44 0</inkml:trace>
  <inkml:trace contextRef="#ctx0" brushRef="#br0" timeOffset="8975.94">7660 5803 32 0,'0'0'62'0,"0"0"20"0,0 0 18 0,0 0 22 0,0 0 24 0,0-4 23 0,0 4 21 16,0 0 22-16,0 0 19 0,0 0 2 0,-9-5-11 0,9 5-10 0,0 0-14 0,0 0-6 0,0 0-5 0,0 0-2 0,-7 0-5 0,7 0-10 0,0 0-12 0,0 0-9 0,-5 0-4 0,5 0-8 0,0 0-7 0,0 0-7 0,-6 0-7 15,6 0-5-15,0 0-4 0,0 0-1 0,0 0-4 0,-7 0-4 0,7 0-3 0,0 0-3 0,0-6-3 0,0 6-3 0,-6 0-6 0,6 0-2 16,0 0-2-16,0 0-2 0,0 0-1 0,0 0-4 0,0 0 0 0,0 0-2 16,0 0-2-16,0 0-3 0,0 0-2 0,0 0-1 0,-8 0-4 0,8 0-2 15,0 0-1-15,0 0-3 0,0 0 1 0,0 0-1 0,0 0-4 0,0 0 1 0,0 0-2 16,0 0 0-16,0 0-1 0,0 0 0 0,0 0-2 0,0 0-1 0,0 0-1 15,0 0 0-15,8 0 0 0,-8 0 3 0,0-4 7 0,6 4 3 0,-6 0 3 16,7 0 2-16,-1-5-3 0,-1 5 0 16,2-4-4-16,7 4-4 0,-8 0-3 0,1-5-2 0,7 5 0 0,-7 0-5 0,4-4 0 0,-3 4-9 0,5 0-10 0,-8-6-6 15,2 6-4-15,5 0-6 0,-5 0-1 0,1 0-3 0,-3 0 2 0,3 0-1 0,-8 0-1 16,6 0 2-16,-1 0 1 0,-5 0 1 0,0 0 0 0,8 0 2 16,-8 0-1-16,0 0 2 0,0 0 0 0,0 0 0 0,0 0 1 0,0 0-4 0,0 0 0 15,0 0-8-15,0 0-14 0,0 0-11 0,0 0-18 0,0 0-16 0,-8 0-21 16,8 0-21-16,0 6-26 0,0-6-23 0,-5 4-30 0,5-4-26 0,-6 5-29 15,-2-5-34-15,3 4-39 0,-3 1-48 0,1-1-53 0,2-4-47 0,-9 6-38 0,9-1-1 16,-3-1 18-16,3 2 29 0,-3-1 34 0,2-1 39 0,1-4 40 0,-2 6 40 0,-2-6 42 16,4 4 45-16,-2 1 52 0,7-5 55 0,-6 4 73 0</inkml:trace>
  <inkml:trace contextRef="#ctx0" brushRef="#br0" timeOffset="13162.98">9424 6536 0 0,'0'0'9'0,"0"0"41"0,0-5 22 0,0 5 20 0,0 0 20 0,0-4 23 0,0 4 25 0,0-6 26 0,-7 6 27 0,7-3 24 0,0 3 23 0,-6 0-4 0,6 0-25 0,-6 0-14 15,6 0-10-15,-8 0-6 0,1 0-6 0,7 0-8 0,-5 0-10 0,-4 0-15 0,4 0-16 0,0 0-16 0,-3 0-13 16,3 0-14-16,-3 3-4 0,2-3-9 0,-1 0-5 0,7 0-2 0,-6 0-5 0,-1 6-3 0,7-6-4 0,0 0-3 16,-6 0-6-16,6 0-5 0,0 0-3 0,0 0-9 0,0 0-6 0,0 0-8 0,0 0-9 15,0 0-9-15,0 0-10 0,0 0-7 0,0 0-11 0,0 0-6 0,0 0-5 0,0 0-6 16,0 0-5-16,0 0-5 0,0 0-4 0,0 0-3 0,0 0 0 15,0 0 2-15,0 0 3 0,0 0 15 16,0 0 17-16,6 0 16 0,-6 0 13 0,7 0 9 0,-1 0 12 0,1 0 11 0,-7 4 14 0,14-4 12 0,-9 0 13 0,3 5 9 16,-3-5 7-16,0 0 2 0,9 0 3 0,-7 0-10 0,1 0-13 0,4 0-7 15,0 0-7-15,-5-5-4 0,7 5-5 0,-8-4-8 0,6 4-6 0,-3 0-8 16,3-6-9-16,-6 6-6 0,7-3-2 0,-5-3-5 0,-3 6-1 0,9-4-4 0,-9 4-1 16,2-5-4-16,1 5-3 0,-3-6-3 0,2 6-1 0,-7-4-1 0,7 4-1 15,-2 0 0-15,-5 0 1 0,0 0 1 0,0 0 3 0,0 0 2 0,0 0 1 16,0 0 1-16,0 0 3 0,0 0 4 0,0 0 2 0,0 0 3 0,0 0 2 15,0 0 4-15,0 0 2 0,0 0 1 0,0 0 3 0,0 0-1 0,0 0-4 0,0 0-3 16,0 0-5-16,-5 0-5 16,5 0-7-16,-7 0-4 0,0 0-4 0,7 4-6 0,-5-4-8 0,-3 0-8 0,8 0-12 0,-7 6-7 0,2-6-14 0,-3 0-8 0,8 5-10 15,-6-5-12-15,6 0-8 0,0 0-12 0,0 0-12 0,-5 0-9 0,5 0-9 16,0 0-12-16,0 0-14 0,0 0-16 16,0 4-18-16,0-4-27 0,0 0-35 0,0 6-33 0,5-3-34 0,-5-3-32 0,0 6-29 0,6-6 0 0,-6 4 12 0,8-4 21 15,-8 5 20-15,5 1 28 0,-5-6 31 0,7 0 34 16,-7 0 36-16,0 3 42 0,0-3 45 0,0 0 43 0,0 0 62 0</inkml:trace>
  <inkml:trace contextRef="#ctx0" brushRef="#br0" timeOffset="16639.32">6251 7406 32 0,'0'0'64'0,"0"0"21"0,0 0 23 0,0 0 23 0,0 0 21 0,0 0 25 0,0 0 21 0,0 0 23 0,0 0 20 0,0 0 1 0,0 0-13 0,0 0-14 0,0 0-17 0,0 0-11 0,0 0-13 0,0 0-11 16,0 0-13-16,0 0-15 0,0 0-15 0,0 0-14 0,0 0-14 0,0 0-13 0,0 0-11 0,0 0-9 0,0 0-6 0,0 0-7 0,0 0-4 0,0 0-3 15,0 0-2-15,0 0 0 0,-5 0-2 0,5 0 0 0,0 0 1 0,0 0-1 0,0 0 2 16,0 0 0-16,0 0 0 0,0 0-1 0,0 0-2 0,0 0-2 0,0 0-2 15,0 0-5-15,0 0-4 0,0 0-2 0,0 0-4 0,0 0-4 0,0 0-3 16,0 0-4-16,0 0-5 0,0 0-4 0,0 0-4 0,0 0-3 0,0 0 1 16,0 0-2-16,0 0 1 0,5 0 5 0,-5 0 1 0,0 0 5 0,0 0 6 0,8 0 7 15,-8 0 7-15,0 0 7 0,5 0 6 0,3 0 8 0,-8 0 4 0,6 0 3 16,-1 0 5-16,-5 0 4 0,7 0 5 0,2 0 0 0,-9 0 4 0,5 0-2 0,2 0-1 16,-7 0-5-16,0 0-4 0,6 0-2 0,-6 0-2 0,0 0-3 0,0 0 3 15,0 0 0-15,5-6-2 0,-5 6-1 0,0 0-4 0,0 0-2 16,0 0-4-16,0 0-4 0,0 0-2 0,0 0-3 0,0 0-3 0,0 0-4 0,0 0-3 15,8 0-4-15,-8 0-6 0,0 0-2 0,0 0-4 0,8 0-1 0,-8 0-1 16,0 0 0-16,0 0-1 0,5 0 0 0,-5 0 0 0,0 0 1 0,0 0-1 0,6 6 1 16,-6-6 1-16,0 0 0 0,0 0 1 0,7 0-1 0,-7 0-2 15,0 6-10-15,0-6-14 0,0 0-20 0,0 0-21 0,0 4-24 0,0 1-26 0,0-1-34 16,0 2-40-16,0-2-62 0,0 1-73 0,0-5-61 0,-7 5-54 0,7-1-15 0,0 2 2 16,-6-6 17-16,1 6 29 0,5-6 32 0,-8 3 36 0,0-3 38 0,3-3 40 0,-1 3 46 15,-6-6 49-15,-4-4 61 0,5 0 75 0</inkml:trace>
  <inkml:trace contextRef="#ctx0" brushRef="#br0" timeOffset="20608.47">8824 8100 0 0,'-6'0'16'0,"6"4"15"0,0-4 9 0,-7 0 13 0,7 0 15 0,-6 0 12 0,6 0 13 0,-5 0 8 0,5 0 4 0,-9-4 7 0,9 4 7 0,-7 0 9 0,7 0 8 0,0 0 7 0,-5-6 8 0,5 6 4 0,0 0 2 31,0 0-1-31,0-5-7 0,0 5-4 0,-8 0-2 0,8 0-7 0,0 0-4 0,0 0-8 0,0-4-7 0,0 4-7 16,0 0-8-16,0 0-9 0,0 0-8 0,0 0-8 0,0 0-6 0,0 0-7 16,0-5-2-16,0 5-1 0,0 0-2 0,-5-4-2 0,5 4 0 0,0 0 0 15,0 0 1-15,0 0 1 0,0 0 3 0,0 0 4 0,0 0 4 0,0 0 0 0,-6-6 7 16,6 6 3-16,0 0 1 0,0 0 2 0,0 0 0 0,0 0-1 0,0 0 0 15,0 0-4-15,0 0-4 0,0 0-7 0,0 0-7 0,0 0-7 0,0 0-6 16,0 0-11-16,0 0-8 0,0 0-10 0,0 0-10 0,0 0-9 0,0 0-9 16,0 0-6-16,0 0-7 0,0 0-8 0,0 0-1 0,0 0-1 0,0 0 2 0,0 0 4 15,0 0 5-15,6 0 8 0,-6 0 8 0,0 0 8 0,5 0 8 0,-5 0 6 16,0 6 9-16,8-6 8 0,-3 0 7 0,-5 4 9 0,7-4 7 0,2 0 2 16,-9 0 2-16,5 5 1 0,1-5-3 0,-6 0-3 0,7 0-4 0,-1 0-2 15,1 0-3-15,-1 0-3 0,-6 0-1 0,7 0-3 0,-1 0-2 0,2 0-3 16,-8 0-5-16,5 0-3 0,-5 0-4 0,8 0-3 0,-8 0-2 0,0 0-1 0,0 0-3 15,0 0 1-15,0 0 0 0,0 0-3 0,0 0-1 0,0 0-2 0,0 0-6 0,0 0-9 16,0 0-12-16,0 0-18 0,0 0-18 0,0 0-24 0,0 0-28 16,0 4-34-16,-8-4-37 0,8 5-64 0,0-5-71 0,-5 6-74 0,-3-2-71 0,8 1-25 15,-6 1-2-15,6 4 16 0,-7-7 23 0,7 3 34 0,-6-2 34 0,6 1 39 0,-7-5 44 16,7 0 46-16,0 6 49 0,0-6 62 0,-6-6 69 0</inkml:trace>
  <inkml:trace contextRef="#ctx0" brushRef="#br0" timeOffset="31529.33">21622 12158 34 0,'0'0'59'0,"0"0"17"0,0 0 15 0,0 0 16 0,0 0 18 0,0 0 18 0,-7-4 23 0,7 4 22 0,0 0 24 16,0 0 1-16,0 0-12 0,0 0-12 0,0 0-11 0,0 0-7 0,0 0-3 0,0 0 0 0,0 0-4 0,0 0-4 0,0 0-7 0,0 0-11 0,0 0-14 0,0 0-14 0,0-4-16 0,0 4-11 0,0 0-10 15,0 0-9-15,0 0-7 0,0 0-6 0,0 0-4 0,0 0-5 0,-5 0-2 0,5 0-3 16,0 0-3-16,0 4 1 0,0-4-1 0,-9 0-1 0,9 0 2 0,0 0 1 15,0 0-1-15,0 0 1 0,0 4-1 0,0-4 0 16,0 0 1-16,0 0-1 0,0 0 2 0,0 0-2 0,0 0 1 0,0 0 0 0,0 0 0 0,0 0 0 16,0 0 1-16,0 0 4 0,0 0 2 0,0 0 2 0,0 5 4 0,0-5 2 0,0 0 3 15,0 0 1-15,9 0 4 0,-9 0 3 0,0 0-1 0,5 6 1 0,-5-6 1 16,7 0-3-16,-7 0 0 0,6-6-4 0,2 6-2 0,-2 0 0 0,-6 0-3 0,7 0 2 16,-2-5-1-16,3 5-1 0,-2 0 0 0,-1-4-1 0,10 4 1 0,-10 0-3 15,4-4 3-15,1 4-4 0,-2-5 1 0,5 5-2 0,0-6-5 16,-7 2-2-16,7 4-3 0,0-6-3 0,1 1-4 0,-2 5-3 0,1-4-6 0,1 4-3 15,-2-6-6-15,8 1-2 0,-8 5-3 0,2 0-5 0,-1-4 0 0,0 4-2 16,0-5 1-16,6 5-1 0,-4-4-2 0,-4 4 0 0,2 0-1 0,0 0-1 16,-5-6 0-16,3 6-2 0,4 0-1 0,-9 0 2 0,7 0-2 0,-8 0 0 0,3 0 2 31,0 0-1-31,-3 0 0 0,1 0 0 0,1 0 1 0,-2 0-1 0,-5 0 2 16,9 0 0-16,-2 0 0 0,-7 6 1 0,0-6 1 0,5 0 1 0,-5 0 3 0,0 0 0 15,0 0 1-15,0 0 3 0,0 0 0 0,0 0 2 0,0 0-1 0,0 0 4 16,0 0 0-16,0 0 1 0,0 0 3 0,0 0-1 0,0 0 3 0,0 0-2 15,0 0 0-15,0 0 0 0,0 0-2 0,0 0 2 0,0 0-5 0,0 4 0 16,0-4-2-16,-5 0-2 0,5 0-4 0,0 0-1 0,-7 0-2 0,7 5-3 16,0-5-2-16,-9 0-2 0,9 0-1 0,-5 0-5 0,-2 0-7 0,7 0-4 0,-6 0-8 15,1 0-9-15,5 0-7 0,-8 4-9 0,0-4-9 0,8 0-10 0,-5 0-10 16,-1 0-12-16,6 0-14 0,-7 5-17 0,1-5-17 0,6 0-19 0,-8 0-18 16,1 6-21-16,2-6-23 0,5 0-45 0,-6 4-57 0,-2-4-62 0,3 5-64 0,-3-5-17 15,3 6 3-15,-3-2 20 0,-3-4 23 0,4 6 32 0,-1-1 34 0,2-5 35 0,-7 0 39 16,8 4 42-16,-11-4 44 0,5 0 58 0,-1-4 65 0</inkml:trace>
  <inkml:trace contextRef="#ctx0" brushRef="#br0" timeOffset="37191.92">18800 12413 0 0,'0'0'13'16,"-5"5"21"-16,5-5 11 0,0 0 13 0,-6 0 12 0,6 0 14 0,0 0 13 0,-5 0 12 0,5 0 14 0,0 0 1 0,0 0-5 0,0 0 2 0,0 0 3 0,-7 0 9 0,7 0 7 0,0 0 6 0,0 0 6 0,0 0 2 0,0 0 0 0,0 0 0 15,0 0-3-15,0 0-2 0,-9 0-3 0,9 0-3 0,0 0-7 0,0 0-9 0,0 0-8 0,0 0-12 0,0 0-10 0,0 0-11 16,-5 0-11-16,5 0-9 0,0 0-7 0,0 0-9 0,0 0-6 0,0 0-8 15,0 0-5-15,0 0-9 0,0 0-2 0,0 0-8 0,0 0-2 0,0 0-6 16,0 0-3-16,0 0-3 0,0 0-3 0,0 0-3 0,0 0-2 0,0 0-1 0,0 0 0 16,5-5 1-16,-5 5 1 0,0 0 0 0,0 0 3 0,0-4 1 0,0 4 2 15,0 0 4-15,0 0 1 0,9 0 5 0,-9 0 4 0,7 0 3 0,-7 0 5 16,5 0 4-16,1 0 5 0,-6 0 2 0,5 0 3 0,3-6 1 0,0 6 1 0,-3 0 1 16,9 0 0-16,-9 0-1 0,3-6 0 0,4 6-4 0,-5 0-1 0,5 0-7 15,-4-4-2-15,5 4-6 0,-7 0-4 0,6-5-2 0,2 5-3 0,-1 0-2 16,-8 0 0-16,11 0-2 0,-3 0-1 0,-2 0 0 0,4 0 0 0,-4 0 2 15,2 0-2-15,-5 0 0 0,5 5 1 0,0-5 0 0,0 0 1 0,-7 4-1 0,7-4 2 16,0 6 0-16,-7-6-1 0,9 0 0 0,-10 6 0 0,1-6-2 0,2 4-1 16,-3-4 1-16,2 5-1 0,-1-5-1 0,2 4 0 0,-8-4-2 0,6 0 2 15,-6 0-1-15,0 0 0 0,7 5 0 0,-7-5 0 0,0 0 1 0,0 0 2 16,0 0 2-16,0 0-1 0,0 0 1 0,0 0 1 0,0 0-1 16,0 0 1-16,0 0 0 0,0 0 0 0,0 0 1 0,0 0-1 0,0 0 2 0,0 0 1 15,0 0-2-15,0 0-1 0,5 0 0 0,-5 0 1 0,0 0-2 0,0 0 0 0,0 0 1 16,0 0-2-16,8 0-1 0,-8 0 1 0,0 0 0 0,6 0-1 0,-6 0-2 15,0 0-2-15,0 0 1 0,0 0-2 0,0 0-1 0,0 0 1 0,0 0-3 0,0 0 1 16,0 0-2-16,0 0 0 0,0 0 1 0,0 0-1 0,0 0-1 0,0 4 0 16,0-4 1-16,0 0 1 0,0 0 3 0,0 0-1 0,0 0 2 0,0 0 1 0,0 6 1 15,0-6-1-15,0 0 1 0,0 0 1 0,0 5 1 0,0-5-1 16,0 0-1-16,5 0-3 0,-5 0-5 0,0 0-5 0,0 0-6 0,0 0-5 0,0 0-7 16,0 4-6-16,0-4-7 0,0 0-4 0,0 0-8 0,0 0-6 15,-5 6-10-15,5-6-11 0,0 0-13 0,0 0-17 0,0 0-19 0,0 0-19 0,0 0-22 0,0 0-17 16,0 0-23-16,0 0-23 0,0 0-23 15,0 0-21-15,0 0 0 0,0 0 8 0,0 0 17 0,5 6 19 0,-5-6 25 0,0 0 26 0,0 0 29 0,0 0 30 0,0 0 29 16,8-6 30-16</inkml:trace>
  <inkml:trace contextRef="#ctx0" brushRef="#br0" timeOffset="38643.01">19485 12480 0 0,'-5'0'8'15,"5"0"30"-15,0-4 18 0,0 4 18 0,0 0 15 0,0 0 15 0,0 0 16 0,0 0 18 0,0 0 15 0,-7-4 7 0,7 4-2 0,0 0 2 0,0 0 2 0,0 0-2 0,0 0-4 0,0 0-9 0,0 0-14 0,0 0-12 0,0 0-15 16,0 0-11-16,0 0-15 0,0 0-12 0,0 0-13 0,0 0-9 0,0 0-11 0,0 0-7 0,0 0-10 0,0 0-5 15,0 0-5-15,0 0 0 0,0 0-1 0,0 0 1 0,0 0-2 0,0 0-1 16,0 0 0-16,0 0-5 0,7 0-5 0,-7 0 3 0,0 0 2 0,0 0 6 16,0-5 7-16,0 5 4 0,0 0 5 0,5 0 5 0,-5 0 4 0,8 0 6 0,-1 0 6 15,-2-5 7-15,2 5 10 0,0 0 6 0,-2 0 7 0,3-4 2 0,5 4 0 16,-7-6-6-16,7 6-8 0,-6 0-6 0,6-6-5 0,-2 6-5 0,5-4-3 16,-5-1-5-16,2 5-5 0,0-6-4 0,0 6-3 0,1-4-3 0,-2 4-5 0,2-5-1 15,-1 5-4-15,0 0-1 0,0-4-5 0,-8 4-1 0,9 0-4 0,-1 0 0 16,0 0-3-16,-5 0 0 0,5 0 0 0,-8 0 1 0,9 0 0 0,-9 0 0 0,2 0 0 15,1 4 1-15,-2-4 1 0,0 0 1 0,1 0 1 0,-7 0 2 0,5 0-2 16,-5 0 4-16,0 0 0 0,7 0 1 0,-7 0 0 0,0 0-2 0,0 0 1 16,0 0-1-16,0 0-1 0,0 0-4 0,0 0-4 0,0 0-5 0,0 0-4 15,0 0-9-15,0 0-8 0,0 0-13 0,0 0-12 0,0 0-14 0,0 0-18 0,0 0-15 16,0 0-20-16,0 0-17 0,0 0-19 0,0 0-11 0,0 0-11 0,0 0-8 16,0 0-9-16,0 0-13 0,0 0-15 0,0 0-9 0,0 0-10 0,9 0 8 15,-9 0 17-15,5 0 19 0,-5 0 24 0,0 5 22 0,0-5 24 0,6 0 20 0,1 0 18 0,-2-5 21 16,-5 5 23-16</inkml:trace>
  <inkml:trace contextRef="#ctx0" brushRef="#br0" timeOffset="39172.11">20099 12480 0 0,'0'0'29'0,"0"0"41"0,0 0 23 0,0 0 15 0,0 0 7 15,0 0 4-15,0-4 1 0,0 4 5 0,0 0 10 0,0 0 11 0,0 0 14 0,0-4-16 0,7 4-34 0,-7 0-23 0,5 0-15 0,-5 0-11 0,6-5-7 0,1 5 2 0,-1 0 7 0,2 0 14 0,-1 0 16 0,4 0 8 0,-5 0 7 0,1 0-2 0,6 0-4 0,-5 0-2 0,3 0-3 0,4 0-5 16,-9 0-4-16,7 0-3 0,0 0-1 0,-7-5-1 0,7 5-4 0,-6 0-4 0,7 0-7 15,-2 0-5-15,-6 0-7 0,8 0-6 0,-2 0-5 0,-4 0-8 0,3-4-1 0,2 4-6 16,-6 0-2-16,7 0-4 0,-1 0-4 0,-7 0-2 0,7 0-4 16,-6 0-2-16,7 0-4 0,-9 0 0 0,3 0-5 0,-3 0 1 15,0 0-1-15,4 0 0 0,-9 0 2 0,0 0 3 0,0 0 2 16,0 0 4-16,0 0 1 0,0 0 0 0,0 0 3 0,0 0-6 0,0 0-2 0,0 0-9 0,0 0-11 0,0 0-11 16,0 0-12-16,-9 0-19 0,9 0-23 0,-5 0-29 0,0 4-35 0,5-4-27 15,-8 0-26-15,8 0-35 16,0 0-35-16,0 0-24 0,-5 0-19 0,5 0 4 0,-8 0 11 0,8 0 18 0,0 0 24 0,0 0 23 0,0 0 31 0,0 0 31 0,0 0 34 0,0 0 32 15,0 0 29-15</inkml:trace>
  <inkml:trace contextRef="#ctx0" brushRef="#br0" timeOffset="39766.33">20933 12413 0 0,'0'0'11'0,"-8"0"35"0,8 0 18 0,0-4 22 0,-8 4 20 0,8 0 20 0,-5-6 20 0,5 6 14 0,-6 0 14 0,6 0 8 0,-7-6 4 0,7 6-2 0,0 0-7 0,-6 0-3 0,6 0-6 0,0 0-7 0,-8 0-8 0,8 0-13 0,0 0-15 0,0 0-11 0,0 0-11 0,0 0-7 16,-5 0-6-16,5 0-7 0,0 0-12 0,0 0-12 0,0 0-15 0,0 0-11 0,0 0-11 16,0 0-10-16,0 0-9 0,0 0-6 0,0 0-7 0,0 0-4 0,0 0-1 15,0 0-2-15,0 0 4 0,0 0 2 0,0 0 5 0,5 0 5 0,-5 6 6 16,0-6 5-16,8 0 5 0,-2 0 8 0,-6 6 8 0,7-6 6 0,-1 0 7 0,7 0 5 15,-5 4 4-15,-3-4 2 0,8 0 0 0,1 0 2 0,-2 0-3 0,2 0 0 16,-1 0-7-16,-1 0-2 0,8 0-4 0,-8-4-5 0,2 4-4 16,4 0-6-16,3 0-4 0,-7-6-2 0,4 6-5 0,-4 0-2 0,6 0-1 0,-1 0-8 0,-7-6-6 15,2 6-9-15,4 0-15 0,-4 0-28 0,-1 0-33 0,0 0-54 0,-5 0-60 16,4-4-57-16,-5 4-57 0,-7 0-22 0,0 0-6 0,0 0 6 0,0 0 6 0,0-5 18 16,-7 5 18-16,0-5 23 0,-6 1 30 0,5-2 40 0,-3 2 44 0,-1-5 54 15,-9 4 69-15</inkml:trace>
  <inkml:trace contextRef="#ctx0" brushRef="#br0" timeOffset="51399.84">19577 13326 24 0,'0'0'48'0,"0"0"14"0,0 0 15 0,0 0 12 0,0 0 12 0,0 0 14 0,0 0 18 0,0 0 13 0,0-4 9 0,0 4 7 0,0 0 2 0,0 0 1 0,0 0-3 0,0 0-3 0,0 0-6 0,0 0-2 0,0 0-3 0,0 0-2 0,0 0-1 0,0 0-7 16,0 0-8-16,0 0-12 0,0 0-12 0,7 0-13 0,-7 0-10 0,0 0-6 15,0-5-8-15,0 5-3 0,0 0-5 0,0 0-2 0,0 0-1 0,6 0-1 0,-6 0-2 16,0-4-1-16,5 4 0 0,-5 0 0 0,0-6-1 0,0 6 1 0,9 0 0 16,-9-6 0-16,0 6 0 0,7 0 3 0,-7-4-2 0,5 4 2 0,-5-5 2 0,0 5-2 15,6-6-1-15,1 6 2 0,-7-4-4 0,6 4 0 0,2-5-4 16,-8 5-2-16,5-4-3 0,2 4-5 0,-1-5-3 0,2 5-5 0,-2-4-3 0,1 4-5 16,-2-6-4-16,9 6-4 0,-9-6-2 0,3 6-5 0,-1 0 0 0,7-4-2 15,-9 4 1-15,8 0 2 0,-7-5 1 0,7 5 4 0,-6 0 0 0,7-5 5 16,-1 5 1-16,-8 0 3 0,9 0 1 0,-2 0 2 0,2 0 3 0,-1 0 1 15,-1 0 2-15,2 0 1 0,-1-4 0 0,1 4 0 0,-2 0-1 0,7 0 1 0,-6 0 0 16,6 0 0-16,-4 0 0 0,4 0 2 0,-1-6 0 0,1 6-1 0,2 0 0 16,-3 0-1-16,9-4-3 0,-6 4 0 0,3 0-2 0,-4-5-4 0,7 5-2 15,-8-4-3-15,7 4-2 0,1-5-3 0,-8 5-2 0,8-7-2 0,-3 7-4 0,3 0-1 16,-7-3 0-16,6 3 1 0,1-6 1 0,-8 6 1 0,6-5 5 0,2 5 0 16,-3 0 2-16,-3 0 2 0,5-4 0 0,1 4 3 0,-2 0-2 0,2 0 4 15,4 0-1-15,-4 0 1 0,-1 0 3 0,1 0-3 0,-3 0 0 0,4 0 0 0,-9 0-1 16,7 0 3-16,0 0 0 0,1 4 1 0,-9-4 2 0,8 0-1 0,1 0-1 15,-8 0-1-15,6 0 1 0,2 0-3 0,-6 0 1 0,3 0-3 0,3 0-2 16,-2 0 1-16,1 0-3 0,6 0-3 0,-5 0-2 0,-1 0-1 16,8 0-2-16,-2-4 1 0,-6 4 0 0,6 0 0 0,1 0 0 0,-6 0 0 0,5 0 1 0,0 4 0 15,-6-4 4-15,6 0 0 0,-6 0-3 0,1 0 2 0,-1 5 0 0,8-5-4 16,-11 0 0-16,4 6-2 0,-6-6 1 0,3 0-3 0,3 3 1 0,1-3-1 16,-10 0 1-16,8 7 0 0,1-7 0 0,-9 5-1 0,8-5 2 0,-7 0 2 0,8 4 2 15,-7-4 1-15,4 5 2 0,-3-5 1 0,6 0 0 0,-9 4 2 0,8-4-1 16,-7 0 2-16,8 0-2 0,-7 0 0 0,-1 6-1 0,7-6-2 15,-8 0-1-15,3 0-2 0,-2 0-3 0,8 0-1 0,-7 0 1 0,-1 0-2 0,1-6-1 0,-1 6 1 16,0 0-2-16,1 0 3 0,-1 0-2 0,2 0-2 0,-3 0 2 0,2 0-1 16,0 0 1-16,-7 0 0 0,6 0-1 0,1 0 0 15,-8 0-2-15,8 0 0 0,-6 0 0 0,-1 0-2 0,0-4-1 0,0 4 0 0,-8 0-3 0,3 0 1 0,5 0 1 16,-7 0 1-16,-6 0 1 0,5 0 1 0,-5 0 1 0,0 0 3 16,0 0 3-16,0 0 0 0,0 0 0 0,0 0-1 0,0 0 2 0,0 0-1 0,0 0 1 15,0 0 0-15,0 0-4 0,0 0 0 0,0 0-1 0,0 0-3 0,0 0-1 16,0 0-4-16,0 0-1 0,0 0 2 0,0 0-4 0,0 0 2 0,0 0-1 15,0 0 0-15,0 0-1 0,0 0 3 0,0 0 1 0,0 0 1 0,0 0 0 16,0 0-1-16,0 0 1 0,0 0-1 0,0 0 1 0,0 0-2 0,0 0-5 0,0 0-5 16,0 0-7-16,0 0-11 0,0 0-9 0,-5 4-13 0,5-4-9 0,0 0-12 15,0 6-12-15,-6-6-14 0,6 0-16 0,-5 4-17 0,-3-4-21 0,8 0-23 0,-8 0-25 16,3 5-40-16,5-5-39 0,-7 0-86 0,1 5-100 0,0-5-37 0,-1 0-9 0,-1 0 11 16,3-5 22-16,-1 5 27 15,-7-5 32-15,5 1 35 0,-5-2 39 0,7-3 44 0,-6-7 46 0,-2 2 55 0,1-1 62 0</inkml:trace>
  <inkml:trace contextRef="#ctx0" brushRef="#br0" timeOffset="82472.23">2786 14226 33 0,'0'-6'70'0,"0"6"24"16,0-6 25-16,0 2 24 0,0-1 29 0,0 0 28 0,0 1 28 0,0-2 24 0,0 2 22 0,0-1 3 0,0 1-9 0,0-1-18 0,0-2-23 0,-6 4-16 0,6-3-13 0,0 1-11 0,0 1-6 0,0-2-16 0,0 3-17 0,0-3-13 0,0 2-13 0,-5-1-12 15,5-1-5-15,0 2-5 0,0-2-3 0,-7 1-4 0,7 1-5 0,0-1-4 16,0-1-3-16,-8 2-5 0,8 0-4 0,0-1-5 0,-6 5-3 0,6-5-5 15,-6 1 1-15,6 4-6 0,-7-7-1 0,7 7-6 16,-5-5-5-16,-2 5-4 0,-2 0-5 0,9 0-2 0,-5 0-4 0,-1 0-5 0,-1 0-2 0,2 0-9 16,-4 0-7-16,4 5-8 0,-2 2-7 0,1-3-5 0,1 1-5 0,-3 4-3 0,0-5 1 15,3 7-1-15,-1-2-2 0,-2 1 0 0,3 5-4 0,-2 0 2 0,-1 0 0 0,3 0 5 16,-2-2 3-16,0 2 1 0,2 0 3 0,5 6 2 0,-8-8-3 0,8 8 2 16,-5-7 2-16,5 5 1 0,-8 0 1 0,8-4 2 0,0 4 1 0,0-5 1 15,0 7 0-15,0-7-1 0,0 0-2 0,0 1 1 0,0 6 0 0,8-12-1 0,-8 6 3 16,0 1 0-16,5-7-2 0,3 4-1 0,-8-2-2 0,5-2-1 15,2 1 2-15,-7 1-3 0,7-7 3 0,-2 5-2 0,3-3 2 0,-1-2 2 0,6 1 6 16,-7 1 0-16,-1-6 5 0,3 0 1 0,5 0 7 0,0 0 5 0,-8-6 5 0,9 6 8 16,-1-9 8-16,1 3 7 0,-2-3 9 0,1 0 5 0,1-1 6 0,-2-5 4 15,2 4 2-15,-1-2 3 0,0-2 4 0,0 0 1 0,-7-4 3 0,7 4 1 16,-5-6 0-16,2 7-1 0,-2-5-2 0,-2 3-3 0,1 2-6 0,1-5-4 16,-8 4-4-16,5 0-6 15,-5 2-5-15,0-8-5 0,0 6-7 0,0 0-6 0,-5-3-6 0,5 2-6 0,-8-2-8 0,1 3-7 0,1-4-10 0,-2 4-10 0,3 0-14 16,0 0-13-16,-9 0-15 0,7 0-11 0,-6 2-10 0,-1 4-8 0,9-3-3 15,-8 3-13-15,-1 3-12 0,2 2-19 0,-2-1-25 0,8 5-21 0,-6 0-27 16,-4 5-43-16,5-1-52 0,4 7-47 0,-7-2-45 0,2 7-29 0,6-3-11 0,1 2 0 16,-3 6 15-16,0-3 23 0,3 3 28 0,-1-2 35 0,-2 0 38 0,8 1 40 15,-5 1 43-15,5-8 53 0,0 8 58 0</inkml:trace>
  <inkml:trace contextRef="#ctx0" brushRef="#br0" timeOffset="82808.16">2923 14396 14 0,'7'-5'90'0,"-1"1"44"0,-6-2 35 16,0 6 31-16,8-6 28 0,-8-3 25 0,0 4 23 0,6 1 23 0,-6-2 21 0,0 3 22 0,0-3 21 0,0 2-27 0,0-1-63 0,0-1-43 0,0 2-35 0,0-2-21 0,7 1-13 0,-7 5-10 0,0-4-3 0,0-1-6 0,0 5-3 15,0-4-3-15,0 4-1 0,0-6-4 0,0 6-6 0,0 0-4 0,0-4-4 0,0 4-8 0,0 0-7 0,0 0-8 0,0 0-10 16,0 0-11-16,0 0-11 0,0 0-13 0,0 0-12 0,0 0-10 0,0 0-5 0,0 0-7 15,0 0-3-15,0 0-5 16,5 0-7-16,-5 4-5 0,8 2-3 0,-2-6-1 0,1 4 0 0,-7 5 0 0,11-4 4 0,-4 1 4 0,2-2 5 0,-4 7 2 16,8-7 0-16,-8 5-1 0,11-3-2 0,-11 3 1 0,9 0 1 0,-1-3 1 15,-8 4 0-15,9 1-7 0,-9-7-14 0,2 5-13 0,6-4-15 0,-6 5-18 16,0-4-19-16,-2 3-19 0,3-3-18 0,0-2-19 0,-8 1-16 0,5-1-19 0,-5 1-13 16,6-5-27-16,-6 4-27 0,7 2-26 0,-7-6-27 0,0 0-23 0,0 5-20 0,0-5-22 15,0 0-24-15,0 0 6 0,0 0 16 0,0 0 25 16,0 0 25-16,0 0 27 15,0-5 27-15,0-1 36 0,-7 2 36 0,7-5 40 0,0 4 40 0,0-5 40 16,0 4 57-16</inkml:trace>
  <inkml:trace contextRef="#ctx0" brushRef="#br0" timeOffset="82997.23">3223 14269 0 0,'0'-6'1'16,"0"2"100"-16,0-1 69 0,0-1 48 0,0 2 41 0,0 1 38 0,0-3 36 16,0 1 39-16,0 1 36 0,0-2 35 0,0 0 34 0,0 6 33 0,0 0 29 0,0-4-68 15,0 4-125-15,0-5-67 0,0 5-39 0,0 0-26 0,0 0-19 0,0 0-23 16,0 0-18-16,0 0-22 0,0 0-23 0,0 0-18 0,0 0-17 0,-8 5-16 15,8-5-13-15,0 4-13 0,-5-4-11 0,5 6-8 0,0-6-4 0,-6 10-3 16,-1-5-1-16,7 4-6 0,-5-5-8 0,-4 11-11 0,4-3-11 0,5 2-15 16,-7 0-15-16,1 0-14 0,1 2-15 0,-3-1-12 0,0-2-16 0,3 7-16 0,-2-5-22 15,0-1-22-15,2 0-24 0,-3 1-20 0,1 1-19 0,7-2-33 0,-5 1-37 16,-2 1-45-16,7-3-44 0,-7 1-25 0,7-4-14 0,-5 5 9 0,5-4 21 16,-8-3 29-16,8 3 32 0,-5-2 33 0,5-3 37 0,0-3 38 0,0-3 37 0,0 0 49 15,0 0 50-15</inkml:trace>
  <inkml:trace contextRef="#ctx0" brushRef="#br0" timeOffset="83534.58">3476 14200 26 0,'0'-4'99'0,"0"-2"42"0,8 6 31 0,-8-4 31 16,0 4 29-16,0-5 25 0,0 1 21 0,-8-1 23 0,8-2 19 0,0 4 22 15,0-3 22-15,0 1-38 0,-5 5-72 0,5-4-42 0,0-2-26 0,0 3-19 0,0 3-10 16,-7-6-8-16,7 2-9 0,0-1-5 0,0 5-4 0,0 0-1 0,0-6-1 16,0 6-5-16,0 0-5 0,-7 0-4 0,7 0-8 0,0 0-8 0,0 0-9 15,0 0-10-15,0 0-9 0,0 0-9 0,0 0-5 0,0 0-9 0,0 0-7 16,-5 0-11-16,5 0-10 0,-7 6-11 0,7-6-7 0,0 5-10 0,-6-5-4 0,6 4-3 16,-8 2-5-16,8-3 0 0,-6 3-3 0,-1 3-5 0,2-3-6 15,5 4-5-15,-8-1-5 0,2 0-1 0,1 1-1 0,5 0 2 0,-8 6 2 0,3-7-2 16,5 4 1-16,-7-2 1 0,7 5 0 0,-9-2 5 0,9 0-2 0,0 0 4 15,-5 2 3-15,5-1 8 0,0-2 4 0,0 1 2 0,-6 2 6 0,6 3 1 0,0-5 2 16,0 1-1-16,0 1 2 0,6-2-6 0,-6-4-7 0,0 5-1 0,5 0-3 16,-5-6-1-16,9 6-2 0,-2-6 1 0,-7 1-1 0,5 1-1 0,3-3-3 0,-3 3-1 15,9-2-2-15,-9 0 4 0,2-3 5 0,-1 0 8 16,8 3 8-16,-7-5 14 0,5-4 8 0,0 0 14 0,-4 6 8 0,5-12 10 16,0 6 10-16,0-4 8 0,0-1 8 0,0 1 9 0,1-8 9 0,-1 3 3 0,0 0 5 15,-7-2 2-15,6-2 6 0,2-3-3 0,-1 7-1 0,-8-6-4 0,2 0-4 0,7 0-8 0,-8 0-5 16,1 2-5-16,-7-8-3 0,5 6-5 0,-5 1-7 0,0-5-4 0,0 3-6 0,0-2-6 15,0 3-6-15,-5-4-9 0,-2-1-4 0,7 6-9 0,-6-6-5 16,1 5-5-16,-11-4-5 0,11 4-4 0,-2 0-6 0,-5-4-2 0,4 5-6 16,-4 4-3-16,6-5-5 0,-7 6-2 0,5-6-6 0,3 9-13 0,-3-4-11 15,2 5-17-15,-1 1-16 0,1-1-17 0,-1-1-18 0,1 6-19 0,6 0-17 0,-8 6-17 16,3-1-16-16,0-1-34 0,5 7-39 0,-8-7-56 0,2 11-57 0,-1-6-39 16,-1 6-29-16,8 1 3 0,-5-2 19 0,-2 0 25 0,7 0 32 0,-7 2 33 0,7-2 33 15,0-4 34-15,0 5 35 0,0-6 46 0,0 2 50 0,7-1 56 0,-7-6 71 0</inkml:trace>
  <inkml:trace contextRef="#ctx0" brushRef="#br0" timeOffset="84134.93">3849 14241 30 0,'0'0'108'0,"6"-6"44"0,-6 1 36 0,0 1 34 0,0-2 28 0,0-4 29 0,0 0 28 0,0 0 29 0,0 1 27 0,0 0 32 0,0 2 30 0,0-2-33 0,0 0-68 0,0 3-42 0,0-3-33 0,-6 5-17 15,6-7-9-15,0 7-10 0,0-2-5 0,0-3-4 0,-7 4-7 0,7-1-8 0,0 2-11 0,0 0-12 16,0-1-13-16,0 0-14 0,0 5-11 0,0 0-10 0,-5-4-10 0,5 4-12 0,0-7-8 0,0 7-11 16,0 0-11-16,0-5-8 0,0 5-11 0,0 0-8 0,0 0-6 0,0 0-9 15,0 0-8-15,0 0-7 0,0 0-8 0,0 0-7 0,0 0-9 0,0 5-7 16,-9-5-3-16,9 7-1 0,0-3-2 0,0 1 1 0,-7 4 0 0,7 1 0 16,-5-1 1-16,5 2 2 0,-6 4 0 0,6 4 3 0,-8-4 2 0,3 4 3 0,5 0-2 15,-8-5 2-15,3 13-5 0,5-9-2 0,-7 1-4 0,0 2-7 0,7-3-4 16,-5 3-5-16,5-8-8 0,0 8-2 0,-8-2 1 0,8-4-3 0,0-1 2 0,0 2 3 15,0-7 1-15,8 6 4 0,-8-6 4 0,0 1 4 0,0-1 4 16,0 3 4-16,0-9 4 0,5 7 6 0,-5-5 7 0,0-1 4 0,0-4 0 0,0 0 2 16,7 5 0-16,-7-5 2 0,0 0 3 0,0 0 2 0,0 0 5 0,0 0 5 15,0 0 5-15,7-5 5 0,-7 5 2 0,0-4 4 0,5-1 1 0,-5 1 2 0,8-2 2 16,-8-3 2-16,5-1 1 0,-5-1 0 0,8 2 1 0,-8-4-1 16,6 1-7-16,-6-3-3 0,0 1-4 15,5 0-4-15,-5-7-2 0,0 7-4 0,0 1-1 0,7-8-3 0,-7 2-1 0,0 4-2 0,0-3-1 0,0-3-3 0,0 2 0 16,0-2-3-16,0 7-1 15,0-5-1-15,9 0 0 0,-9-2-1 0,0 3 0 0,0 2 1 0,0-4-1 0,0 7-3 0,5-3 1 0,-5 7-2 0,0-2 0 0,0 2-4 16,0 0-1-16,0 5-1 0,7-2-5 0,-7 6-3 0,0 0-6 0,0 0-2 16,0 0-3-16,0 0 3 0,0 0 6 0,0 0 8 0,0 0 7 0,6 6 7 0,-6-2 10 15,0 5 6-15,5-4 6 0,-5 5 6 0,9-1 8 0,-9 7 6 16,7-6 9-16,-7 4 6 0,5 0 2 0,1 2 2 16,-6-1-1-16,7-2-5 0,-7 8-3 0,6-7-5 0,2 5-5 0,-1-4-4 0,-2 6-3 0,-5-8-3 0,6 8-1 15,2-3-4-15,-3 1-1 0,3 2-3 0,-3-6 0 0,3 3-4 0,-2 3-3 0,7-6-4 16,-6 3 0-16,-1-2-4 0,2 3 1 0,-3-5-2 0,0 1 1 0,3 1-1 15,-2-3-1-15,1 1 0 0,-7 1-1 0,6-5-5 0,1 5-4 0,-2-6-8 16,4 1-14-16,-9 1-13 0,5-2-19 0,2 1-20 0,-7-5-17 0,0-1-22 16,6 5-19-1,-6-3-20-15,0-6-19 0,0 0-22 0,0 0-14 0,0 6-13 0,0-3-10 0,-6-3-33 0,6 0-47 0,0 0-65 0,-7 0-73 0,2 0-18 0,5 0 9 16,-9-3 23-16,4 3 25 0,-2-6 34 0,-6 0 32 0,7 3 34 0,-2-3 32 0,-2-3 32 16,2 5 36-16,-5-8 54 0,5 3 63 0</inkml:trace>
  <inkml:trace contextRef="#ctx0" brushRef="#br0" timeOffset="84418.71">3797 14464 0 0,'-8'0'2'0,"8"0"109"0,-5 0 67 0,5 0 48 0,0 0 39 0,-7 0 35 0,0 0 33 0,7 0 31 0,0-4 28 0,0 4 27 0,0 0 27 0,0 0 25 0,0 0 24 0,0 0-76 0,0 0-131 0,0 0-71 0,0 0-33 0,0 0-24 0,0 0-14 16,0 0-15-16,0 0-16 0,0-5-15 0,0 5-11 0,0 0-9 0,0 0-4 0,0 0-7 16,7-4-8-16,-7 4-9 0,0 0-6 0,7 0-5 0,-7 0-6 0,5 0-1 31,3 0 2-31,-3 0 2 0,3-6 3 0,-2 6 3 0,-1 0 0 0,2 0 0 15,2 0-6-15,3 0-2 0,-6-6-4 0,8 6-1 0,-7 0 0 0,4-3-3 16,2 3-5-16,2-6-2 0,-10 6-6 0,9 0-3 0,-1 0-5 0,-8-6-2 0,3 6-2 16,3 0-3-16,-3 0-3 0,-1 0-2 0,-1 0-1 0,2 0-7 0,-8 0-4 15,5 0-13-15,-5 0-9 0,0 0-12 0,0 0-12 0,0 0-10 0,0 0-9 16,0 0-13-16,0 0-9 0,0 0-10 0,0 0-9 0,0 0-7 0,0 0-12 16,0 0-7-16,0 0-7 0,0 0-13 0,0 0-12 0,0 0-21 0,-5 0-30 15,5 6-30-15,-8-6-35 0,2 0-33 0,6 0-35 0,-7 0-22 0,-1 0-16 0,3 6 6 0,-1-6 17 16,6 0 23-16,-8 0 29 0,3 0 32 0,-3 3 37 0,3-3 41 0,-3 0 45 15,2 0 45-15,6 0 42 0</inkml:trace>
  <inkml:trace contextRef="#ctx0" brushRef="#br0" timeOffset="86135.15">4793 14138 20 0,'0'-6'97'0,"0"2"43"0,0-1 39 0,0 5 31 0,0-6 30 0,0 2 26 0,0-2 23 0,0 1 27 0,0 1 23 0,0-1 24 0,0 5 25 0,0-6-34 0,0 2-65 0,-7 0-46 15,7 4-38-15,0-5-23 0,0 0-20 0,0 5-11 0,-7-4-12 0,7-3-7 0,0 7-6 0,-5-5-7 0,5 5-7 0,0-4-12 0,-8 4-8 16,8 0-11-16,-5-5-10 0,5 5-8 0,-8-6-10 0,2 6-6 0,6 0-9 0,-5 0-10 16,5-4-5-1,-7 4-10-15,-2 0-6 0,9 0-8 0,-5 0-6 0,0 0-5 0,5 4-6 0,-8-4-2 0,3 0-4 0,-3 6 1 0,8-1-2 0,-8-1-2 16,3 1 1-16,5 2 0 0,-6 2 0 0,-1 0 1 0,1-5 3 0,-2 11-1 16,8-4 3-16,-5-1 2 0,-2 5 1 15,1-2 0-15,6 1 4 0,-6 2 1 0,-1-1 1 0,7-1 3 0,-8 6-2 0,8-6 2 0,-5 5 1 0,5-4 1 0,-6 6-1 16,6-8 0-16,0 8 0 0,0-6 0 0,-8-2-1 0,8 7-1 0,0-5-1 15,8-2996 0-15,-8 5990 0 0,0-2994 0 0,6 1-1 0,-6-2 2 0,5-4 1 16,3 5-1-16,-1-6-1 0,-1 1 1 0,0-1 3 0,1 2 0 0,-2-7 3 16,9 7 0-16,-7-7 5 0,4 2 1 0,5-1 2 0,-3-1-1 0,-8-4 5 0,16 4 6 15,-10-4 8-15,2 0 10 0,0-4 8 0,1 0 7 0,6-1 8 16,-6-1 9-16,-4-4 7 0,3 5 4 0,3-5 7 0,-5 1 5 0,2 0 4 0,0-6 6 16,1 5 2-16,-7-1 0 0,6 2 0 0,-8-4-6 0,3 1-6 0,-2 3-5 15,-6-6-7-15,5 6-8 0,-5-1-10 0,0-5-6 0,0 0-7 0,0 6-7 16,0-6-7-16,0 0-4 0,-5 0-10 0,5 2-7 0,-6-2-9 0,-2 0-9 0,3-6-9 15,-3 8-8-15,3-2-12 0,-9 0-8 0,7 0-8 0,1 6-7 0,-6-7-1 16,4 2-7-16,-3 4-9 0,3-3-7 0,0 2-10 0,-5 1-7 0,8 5-11 16,0-4-13-1,-4 3-13-15,4 2-17 0,-2 4-16 0,1 0-30 0,6 0-33 0,-7 4-50 0,0-4-57 0,0 11-53 0,2-7-49 0,5 11-11 0,-8-4 7 0,8 2 18 16,-5-3 24-16,5 4 31 0,-8 2 34 0,8-1 40 0,0-1 38 0,0-4 48 0,0 5 50 16,0-6 54-16,0 1 70 0</inkml:trace>
  <inkml:trace contextRef="#ctx0" brushRef="#br0" timeOffset="86426.59">4988 14333 63 0,'7'-6'140'0,"-7"6"46"0,0 0 37 0,5-4 32 0,-5 4 32 0,0 0 31 0,0 0 30 0,0-6 32 0,9 6 31 0,-9-5 28 0,0 1 30 0,0-1-52 0,0 1-93 0,0-2-60 0,7 6-37 16,-7 0-21-16,0-4-13 0,0 4-12 0,0-5-14 0,0 5-16 0,0 0-16 15,0 0-19-15,0 0-15 0,0 0-21 0,0 0-17 0,0 0-16 0,0 0-13 16,0 0-10-16,0 5-8 0,5-1-8 0,-5 2-2 0,0-6-2 0,6 4-3 16,-6 5 0-16,0-4-1 0,7 1 0 0,-1 4 2 0,2-5 4 0,-3 5 3 15,-5-1 4-15,7 0 3 0,0 0-2 0,-2 3 3 0,10-3-2 0,-10 1-3 0,2-1 2 16,0 0-2-16,-2 3-1 0,10 3 3 0,-9-6-1 0,0 0-2 0,6 1-8 16,-4-5-17-16,-2 5-21 0,7-1-24 0,-8 1-29 0,3-5-31 0,0 4-27 0,-3-3-26 15,2 3-30-15,-1-3-28 0,-6-2-50 0,6 7-48 0,2-11-64 0,-8 4-60 16,0 0-24-16,0-4-8 0,0 0 18 0,0 0 29 0,0 0 39 0,0 0 38 15,0 0 40-15,0 5 37 0,-8-10 41 0,2 5 40 0,0-4 51 0,6 0 51 16</inkml:trace>
  <inkml:trace contextRef="#ctx0" brushRef="#br0" timeOffset="86688.69">5177 14387 0 0,'5'-6'34'0,"-5"-3"84"0,0 3 49 16,0-3 39-16,8 3 35 0,-8 3 31 0,0-7 33 0,0 5 31 0,0-1 33 15,0 2 31-15,8-2 32 0,-8 1 7 0,0 1-10 0,0-1-48 0,0 5-71 16,0-4-43-16,0 4-23 0,0 0-12 0,0 0-11 0,0 0-10 0,0 0-11 0,0 0-13 15,0 0-15-15,0 0-17 0,0 0-17 0,0 0-14 0,0 0-16 0,0 0-13 16,0 0-14-16,-8 0-11 0,8 0-10 0,0 0-9 0,0 0-9 0,-8 4-10 16,8-4-9-16,0 0-7 0,0 0-7 0,0 5-4 0,-5-1-4 0,5 1-2 15,0-5-1-15,-6 6-2 0,6 4-2 0,-7-5-3 0,7 5-3 0,-6-1-4 16,6 0-3-16,-8 0-6 0,3 7-8 0,-2-1-8 0,7-1-10 0,-6 2-13 0,0-1-14 16,-1-2-16-16,-1 2-18 0,3 0-17 0,5 4-20 0,-7-10-21 0,0 6-17 0,7 0-15 15,-5-4-13-15,5-3-9 0,0 3-5 0,-8-2-17 0,8 0-20 0,0 3-20 16,0-8-22-16,0 1-24 0,8-1-26 0,-8 2-18 0,0-3-11 0,0 3 10 15,5 0 19-15,-5-6 27 0,0 0 27 0,7 0 27 0,-7 0 28 0,0 0 37 16,7 0 39-16,-7 0 40 0,5-6 40 0</inkml:trace>
  <inkml:trace contextRef="#ctx0" brushRef="#br0" timeOffset="87271.81">5640 14102 0 0,'0'-4'4'15,"-7"4"44"-15,7-5 28 0,0 5 26 0,-6 0 29 0,6-6 31 0,0 6 30 0,-5-4 28 0,5 4 28 16,0 0 21-16,0 0 20 0,0 0-6 0,-9-4-23 0,9 4-19 0,-7 0-16 15,7-5-10-15,-5 5-12 0,5 0-14 0,-7 0-19 0,7-5-18 0,0 5-18 16,-7 0-14-16,7 0-10 0,-5 0-7 0,5 0-5 0,0-4-3 0,-8 4-1 0,8 0-5 16,0 0-4-16,-7 0-7 0,7 0-6 0,-5 0-9 0,-2 4-8 0,7-4-7 15,-7 0-9-15,7 5-7 0,-5-5-6 0,-3 5-5 0,8-1-6 16,-5 0-3-16,-3 2-4 0,2-1-4 0,-1-1 0 0,7 1-3 0,-6 5 0 0,-2-4-2 16,3 3 1-16,-3 0-2 0,3 1-1 0,0-5 1 0,-4 4-1 0,9 7-3 0,-5-7 0 15,-2 1 0-15,-1 0-2 0,8 0 1 0,-5 5-1 0,-2-6-1 16,7 1-2-16,-7 5 3 0,7-6-1 0,-5 2-1 0,5 3 1 0,0 0 1 0,0-4 0 15,0 5 0-15,0-6 1 0,0 6-1 0,0-6 3 0,0 7-1 0,0-1 1 16,0-6 0-16,0 6 0 0,5-6 2 0,-5 7 1 0,7-7 0 0,0 6 2 16,-7-6 2-16,5 6-1 0,3-5 2 0,-1 4 2 15,-2-4 1-15,4 1-2 0,-4 4 2 0,0-7-3 0,8 3 3 0,-5-7 1 0,-2 7 1 0,7-8 3 0,-5 3 3 16,5 0 8-16,-8-6 7 0,9 0 8 0,-2 0 10 0,-4 0 10 0,4-6 8 16,0-3 9-16,4 3 10 0,-11-3 7 0,8-2 8 0,1-2 4 0,-9 3 3 15,8-5 2-15,0 0 0 0,-5 0-3 0,3 0-3 0,-4-4-8 0,-1 5-8 16,2-2-9-16,-8-3-11 0,7 1-5 0,-7 3-9 15,0-6-9-15,0 3-6 0,0-3-6 0,0 2-4 0,0 0-9 0,-7-1-4 0,7-1-9 0,-8-1-5 0,2 1-4 16,-1 2-10-16,1-5-10 0,-7 3-11 0,5 3-11 0,3 2-11 0,-8-4-6 0,8 7-8 16,-9-3-8-16,7 7-5 0,1-6-9 0,1 6-11 0,-11 4-10 0,11-5-16 15,-2 4-17-15,-5 6-17 0,4 0-13 0,1 0-15 0,2 0-15 0,-2 6-32 16,-5 4-38-16,4-5-37 0,3 4-37 0,-9 6-37 0,7-6-34 0,1 12-3 16,-2-7 14-16,3 0 26 0,-3 2 28 0,3-1 36 0,0-2 32 0,5-2 38 0,0 4 38 15,0-6 44-15,0 1 47 0,0-6 45 0,0 6 63 0</inkml:trace>
  <inkml:trace contextRef="#ctx0" brushRef="#br0" timeOffset="87619.12">5866 14147 12 0,'-5'-6'80'0,"5"3"41"0,0-3 34 0,0 2 32 0,0-1 31 0,-7-1 28 0,7 2 26 0,0-2 22 0,0 1 22 0,0 1 21 16,-6-1 18-16,6-1-31 0,-5 6-67 0,5-4-40 0,-8 4-27 0,8-4-26 0,0 4-22 0,-8-5-24 0,3 5-21 0,5-5-17 0,-6 5-15 0,6 0-11 0,-7 0-14 15,1 0-8-15,-2 0-8 0,1 0-9 0,7 0-6 0,-5 0-5 0,-1 5-8 16,-2-5-1-16,8 0-2 0,-5 0 2 0,5 5-1 0,0-5 0 0,0 0-1 16,0 0 1-16,0 0-1 0,0 0 3 0,0 0 4 0,0 0 3 0,0 0 1 0,0 0 12 15,0 0 11-15,5 0 14 0,-5-5 11 0,8 5 10 0,-2-5 5 0,-1 5 5 16,10-4 3-16,-2-3 2 0,-2 2-1 0,5 1 0 0,-5-1-3 0,10-1-2 15,-9 2-1-15,7-1-9 0,1 1-16 0,-8-1-23 0,8 1-29 0,-6-2-27 0,-1 6-28 16,6-6-26-16,-12 6-23 0,7 0-29 0,-9 0-33 0,8 0-45 0,-8 0-46 16,-5 0-48-16,9 0-41 15,-9 0-35-15,0 0-29 0,0 0 2 0,0 0 20 0,-9 6 27 0,9 0 32 0,-5-6 32 0,-8 4 35 0,8-4 39 0,-9 0 41 0,7 0 47 16,-6 0 45-16</inkml:trace>
  <inkml:trace contextRef="#ctx0" brushRef="#br0" timeOffset="88046.09">5882 14025 16 0,'-7'0'96'0,"7"0"47"0,-9 0 40 0,4 0 33 0,-2 0 31 0,7 4 30 0,0-4 32 16,0 0 30-16,0 5 32 0,0-5 31 0,0 0 30 0,0 0-27 0,0 0-57 0,0 0-46 15,0 0-40-15,0 0-24 0,0 0-17 0,0 0-13 16,0 0-9-16,0 0-15 0,0 0-12 0,0 0-15 0,0 0-16 0,0 0-17 0,0 0-16 0,-6 0-14 31,6 0-12-31,0 0-16 0,0 0-12 0,0 0-14 0,0 4-14 0,0-4-6 0,-5 6-9 16,5-1-4-16,0-1-2 0,0 1-4 0,0 2-2 0,0 2-3 0,0 0-1 0,0 1 1 16,0-1-1-16,0 2 2 0,0 4 4 0,0-2 7 0,0-3 2 0,0 4 3 15,0 2 0-15,0-1-6 0,0-1-3 0,0 2-9 0,0-1-10 0,0-2-10 16,0 2-8-16,0 0-10 0,0 0-6 0,0-6-11 0,0 6-7 0,0-5-10 15,0-1-8-15,0 0-6 0,0 1-6 0,0-5-1 0,0 4-3 0,0-3 6 16,0 0 7-16,0-2 8 0,0 1 8 0,0-5 10 0,0 6 5 0,0-6 9 0,0 0 9 16,0 0 10-16,0 0 10 0,0 0 10 0,0 0 9 0,0 0 9 0,0 0 8 15,0 0 9-15,0 0 8 0,0 0 7 0,0 0 6 0,0 0 5 0,0-6 2 16,0 6 0-16,0 0 1 0,5-5-2 0,-5 1-2 0,0-2-3 0,0 0-2 0,0 3 0 16,0-3-4-16,6 1-2 0,-6 1 0 0,0-2-3 0,0 3 0 0,0-3-5 15,7-3-2-15,-7 3-2 0,5 2-4 0,-5-2-2 0,9 6-6 0,-2-5-1 16,-2 1-6-16,1-1 0 0,2 5-6 0,-3-4-1 0,3 4-5 0,4 0-5 15,0 0-4-15,-4 0-3 0,4 0 3 0,2 4 0 0,-1 1 3 0,0-5 3 16,6 4 3-16,-6 1 0 0,0 1 2 0,1 4 1 0,-2-5 1 0,-4 5 0 0,3-7 1 16,-3 7 0-16,4 1-1 0,-5-2 0 0,0-3 1 0,-7 3-1 0,6 1 0 0,1-1 1 15,-7 0 2-15,0-3 2 0,0 3 0 0,0-3 3 0,0 4-1 0,0-5 3 16,0 4 1-16,0-5 0 0,-7 2-2 0,7 3-5 0,-6-3-7 0,6 0-13 16,-7-3-13-16,0 7-16 0,0-5-19 0,2-1-22 0,-8 1-26 0,7 5-25 15,-7-5-27-15,-3 1-38 0,11-2-38 0,-8 7-61 0,0-11-66 0,0 4-51 0,0 0-42 16,7 1-8-16,-7 1 12 0,-1-2 24 0,2 1 28 0,4-5 36 0,-4 6 36 0,5-6 38 15,-6 0 39-15,8 3 46 0,-3-3 48 0,2 0 58 0,1 0 74 0</inkml:trace>
  <inkml:trace contextRef="#ctx0" brushRef="#br0" timeOffset="88898.54">6877 14138 80 0,'7'0'154'0,"-7"0"46"0,0-10 37 0,0 5 34 0,0 5 31 0,0-6 34 0,-7 6 29 0,7-4 31 0,0-2 28 0,0 1 28 0,0 5 26 15,-7-4-61-15,7 4-113 0,0 0-63 0,0-5-37 0,-6 5-21 0,6 0-13 0,0 0-13 0,0 0-14 0,0 0-17 0,0 0-17 0,-7 0-21 0,7 0-22 0,0 0-18 0,-6 5-19 0,6-5-12 0,0 4-12 0,-7 1-6 0,1 1-9 0,6-2-6 0,-5 7-7 16,-3-1-4-16,0 3-6 0,3-2 0 0,-3 4 2 0,3-6 5 15,0 5 3-15,-4 0 6 0,4 2 5 0,-2-2 3 0,1 1 3 0,-2 1-2 0,2-2 1 16,6 0-2-16,-7 0-4 0,7 2-5 0,-5-1-3 0,5-2-4 0,0 1 0 16,-8 2-2-16,8-1-4 0,0-1-3 0,0-4-6 0,8 5-1 0,-8 0-4 0,0-6-1 15,5 6-1-15,-5-5 2 0,7-1 4 0,-1 1 5 16,2 4 3-16,-2-8 4 0,6 3 2 0,-3 1 6 0,-4-4 4 0,8 3 5 0,0-5 4 0,0 1 4 16,-7 1 4-16,7-2 5 0,0 1 6 0,1-5 5 0,-2 0 11 0,1 0 9 0,1 0 11 15,-2-5 10-15,2 1 9 0,-1-2 8 0,0-3 6 0,0 0 10 0,-2-1 10 16,5-1 8-16,-4 1 3 15,0-4 3-15,3 4 2 0,-10-5-4 0,9 0-5 0,-9 6-8 0,3-4-10 0,-1-2-10 0,-7-1-9 0,5 2-12 0,-5-1-7 0,0-1-10 16,0 2-10-16,0-5-9 0,0 4-4 0,0-4-9 0,-5 4-12 0,-2-3-12 16,-1-3-10-16,3 8-10 0,-3-8-10 0,2 6-8 0,1-4-6 15,-10 5-14-15,9-2-15 0,-7 1-14 0,8 2-15 0,-3 2-15 0,-5 1-15 0,7 1-17 16,-7-2-21-16,5 7-29 0,-4 4-28 0,6 0-46 0,-8 0-52 0,7 4-58 16,-4-4-59-16,3 11-11 0,-5-2 10 0,8 1 20 0,-9 1 27 15,7-1 28-15,1 3 31 0,-1-2 39 0,1 4 39 0,-1-6 46 0,7 5 49 0,-6-4 55 0,6 0 65 0</inkml:trace>
  <inkml:trace contextRef="#ctx0" brushRef="#br0" timeOffset="89230.74">7197 14366 67 0,'0'-5'132'0,"0"1"34"0,0 4 24 15,0-9 23-15,-9 3 23 0,4 2 20 0,5-1 19 0,-6-1 19 0,-1 2 18 0,7-7 17 0,-5 7 19 0,5-1-63 0,-9 1-103 0,9-2-50 0,-7 2-23 0,2 4-6 0,5-5 0 0,-6 5-5 0,6 0-5 0,-7-6-4 0,7 6-5 0,0 0-2 0,0 0-3 0,-6 0-5 0,6 0-4 0,0 0-5 0,0 0-5 16,0 0-7-16,0 0-11 0,0 0-9 16,0 0-9-16,0 0-12 0,0 0-8 0,0 0-6 0,0 0-3 0,0 0 5 0,0 0 9 0,6 6 5 0,-6-6 4 0,7 5 5 15,-7-5 5-15,6 4 6 0,-1 2 11 0,2-2 9 0,2 5 11 0,-4-4 10 16,8 1 11-16,-8 4 1 0,11-5 1 0,-11 5-9 0,9-7-11 0,-9 7-9 0,8 1-4 15,1-2-14-15,-1-3-13 0,-6 3-31 16,6 1-34-16,-7-1-39 0,-1-4-37 16,3 5-64-16,0-1-75 0,-3 3-87 0,3-8-92 0,-3 5-37 0,-5 0-9 0,0-3 4 15,0 3 12-15,0-3 23 0,0 0 26 0,0-3 41 0,0 3 44 0,-5-2 47 16,5-4 49-16,0 0 63 0,0 0 69 0</inkml:trace>
  <inkml:trace contextRef="#ctx0" brushRef="#br0" timeOffset="89467.05">7338 14289 73 0,'0'-5'172'0,"-5"-4"61"0,0 3 50 0,-3 0 42 0,8 2 41 0,-5-1 39 0,-3-1 41 15,8 2 37-15,-8 1 37 0,8-3 30 0,-5 1 29 0,5 5-61 16,0 0-112-16,0-4-90 0,0 4-81 0,0 0-47 0,0 0-30 0,0 0-28 0,0 0-23 16,0 0-27-16,0 0-21 0,0 0-15 0,0 4-13 0,-6 1-6 0,6 1-4 15,0 1-3-15,0-1 1 0,-8 9-2 0,8-6 3 0,0 6 0 0,-5 0 3 16,5 0-6-16,-7 4-8 0,7 0-15 0,-6 1-19 0,-1 1-23 0,7-3-24 0,-7 1-27 15,7 2-27-15,-7-8-29 0,2 8-25 0,5-2-26 0,0-5-24 0,-8 1-34 16,8 6-37-16,0-13-47 0,0 7-50 0,0-4-43 0,0-2-36 0,0 1-1 16,0-1 16-16,0 0 27 0,0-3 33 0,0 3 37 0,0-3 37 0,0-6 39 0,0 6 36 15,0-6 45-15,0 0 47 0,0 0 56 0,0 0 71 0</inkml:trace>
  <inkml:trace contextRef="#ctx0" brushRef="#br0" timeOffset="90114.21">7620 14200 0 0,'0'-4'40'15,"0"-2"54"-15,0 2 39 0,0-1 34 0,0 1 32 0,0-1 30 0,0-2 27 0,0 7 27 0,0-3 23 0,0-3 27 0,0 1 25 0,0 5-8 0,0-4-32 0,-8-2-29 0,8 6-31 0,0 0-22 0,0-3-23 0,0 3-15 0,0-6-17 0,-5 6-8 0,5 0-8 0,0-4-8 0,0 4-7 16,0 0-6-16,0 0-8 0,-7-5-9 0,7 5-8 0,0 0-8 0,0 0-8 16,0 0-10-16,-6 5-11 0,6-5-12 0,0 0-11 0,0 4-10 0,0-4-14 0,-6 0-10 15,6 6-10-15,-8-6-9 0,8 3-9 0,-7 3-5 0,7-2-8 0,-5 1-1 16,-3 4-6-16,2-2 1 0,1 2 0 0,-3 0 0 0,1 1 2 0,7 0 3 16,-6 0 4-16,-7 5 3 0,8-6 2 0,5 6-1 0,-8-5 2 0,2 5-1 0,-1 0-5 15,1-2-3-15,-1-2-6 0,7 4-2 0,-6-2-5 0,6 2-2 0,-8 0-1 16,8 0-5-16,0-1-7 0,-5 0-2 0,5 7-3 0,5-6-5 0,-5-2-3 15,0 2-4-15,0 0 3 0,8 0 2 0,-2-6 5 0,-6 6 0 0,7 1 4 16,-1-7-2-16,1 0-2 0,-1 1 5 0,2 1-1 0,4 4 5 0,-6-11 5 16,0 5 5-16,9 0 5 0,-10-3 4 0,9 3 5 0,-2-3 3 0,-4 0 4 0,4-2 9 15,0 1 10-15,2-5 13 0,-1 0 18 0,-1 0 13 0,2 0 16 0,-8-5 16 16,6 1 17-16,4 4 15 0,-5-12 13 0,-3 9 10 0,5-9 9 0,-8 9 6 16,9-7 6-16,-14 1-4 0,5-3-6 0,2 3-8 0,1 0-14 0,-8-2-11 0,5-2-14 15,-5-3-16-15,0 1-16 0,0 1-18 0,-5-5-14 0,5 4-13 0,0-4-13 16,-8-2-14-16,1-3-12 0,2 5-10 0,5-2-2 0,-7-3-5 0,-5 6-6 0,4-7-6 15,3 1-4-15,-3 3-7 0,2 2-4 0,1 1-9 0,-2 2-4 16,-2-4-8-16,4 7-8 0,-2 1-9 0,7-2-10 0,-6 4-19 0,1 7-23 0,-4-7-25 16,9 5-22-16,-7-1-33 0,2 6-33 0,5-4-63 15,-6 4-74-15,-1 0-49 0,1 4-36 0,-2-4-2 0,8 6 14 0,-5-1 24 0,-2-1 29 0,7 2 37 0,-6 3 40 16,0-5 42-16,6 7 42 0,0-8 49 0,0 4 49 0,0 2 65 0,0-4 79 0</inkml:trace>
  <inkml:trace contextRef="#ctx0" brushRef="#br0" timeOffset="90578.93">7849 14200 63 0,'0'0'142'0,"0"0"49"0,0 0 38 0,0 0 34 0,0 0 31 0,5 0 30 0,-5 0 31 0,0 0 28 0,0-4 28 0,0 4 27 0,0-6 23 0,0 6-52 0,0-4-102 0,0 4-62 0,0-5-41 0,0 5-27 0,0-4-17 0,0-1-13 0,0 5-11 0,0-7-11 15,0 4-13-15,0 3-12 0,0-6-13 0,0 6-9 0,0-5-9 0,0 5-6 16,0 0-5-16,0 0-6 0,0-4-5 15,0 4-5-15,0 0-8 0,0 0-6 0,0 0-5 0,0 0-8 0,0 0-7 0,0 0-6 0,0 0-8 0,0 0-7 0,0 0-7 16,0 0-6-16,0-6-5 0,0 6-3 0,6 0 2 0,-6 0 0 0,7-3 2 16,-7 3 4-16,6 0 2 0,7 0 7 0,-6 0 6 0,5 0 5 0,-4 0 7 0,4-6 8 15,7 6 6-15,-6 0 6 0,1 0 6 0,-1 0 3 0,0 0 3 0,-6 0 0 16,4 0 1-16,-2 0 1 0,3-4 0 0,-12 4 2 0,8 0 1 0,-3 0 0 16,1 0 1-16,-6 0-1 0,0 0 2 0,0 0-2 0,0 0-1 0,0 0 0 15,0 0 0-15,0 0-3 0,0 0-2 0,0 0-1 0,0 0-5 0,0 0-1 0,0 4-2 16,0-4-1-16,0 6 0 0,-6-6 1 0,6 0-5 0,0 3 4 0,0 3-1 0,-5-2 1 15,5-4-3-15,0 5 0 0,0 4 0 0,-8-2-1 0,8 2 0 0,0-4 0 16,0 5-3-16,-5-1-3 0,5 0-2 0,0 3-1 0,0-3-1 0,0 0-3 16,-7 1-5-16,7-1-2 0,0 3-1 0,0-3 0 0,0 0-1 15,0 6 1-15,0-6 0 0,0 7 1 0,0-7-1 0,0 6 2 0,0 0 1 0,0 0-1 16,0 0 2-16,0-2 0 0,7 2 3 0,-7 0 1 0,0 0 0 0,0 4-1 16,5-4 1-16,-5 4-2 0,0-5-1 0,0 1-11 0,8 1-15 0,-8-3-12 15,0 2-15-15,5-4-10 0,-5 4-14 0,0-6-17 0,0 1-17 0,0-1-20 0,0-3-18 16,0 3-20-16,0-3-24 0,0-2-21 0,0 1-17 0,0-5-17 0,0 4-12 15,0 1-31-15,0-5-36 0,0 0-59 0,-5 0-63 0,5 0-15 0,0 0 10 0,0 4 21 16,0-4 29-16,-8 0 33 0,8-4 34 0,-5 4 36 0,5-5 35 0,-7 1 38 16,7-5 41-16,-9 3 49 0,9-3 58 0</inkml:trace>
  <inkml:trace contextRef="#ctx0" brushRef="#br0" timeOffset="90776.99">7991 14460 78 0,'-7'0'161'0,"7"-5"53"0,0 5 44 0,-6-4 42 0,6 4 38 0,-7 0 37 16,7 0 37-16,-6 0 30 0,6-6 29 0,0 6 27 0,0 0 22 0,0 0-61 0,0 0-112 15,0 0-71-15,0 0-52 0,0 0-28 0,0-6-20 0,0 6-17 0,0 0-21 16,0 0-18-16,0 0-17 0,0 0-18 0,0 0-11 0,6 0-8 0,-6 0-8 0,0 0-5 16,7 0-7-16,-1 0-6 0,1 0-5 0,-7 0-9 0,13 0-8 0,-7 0-1 31,-1 0-6-31,11 0-14 0,-3 0-17 0,-2-3-34 0,2 3-44 0,0 0-77 0,1-6-92 16,-2 6-114-16,2-6-121 0,6 2-50 0,-6-6-16 0,4 2 3 0,-5-3 12 0,0-5 19 15,6 2 22-15,-6 1 36 0,1-8 43 0,6 2 58 0,-14-5 63 0,7-1 81 16,-1 1 86-16</inkml:trace>
  <inkml:trace contextRef="#ctx0" brushRef="#br0" timeOffset="91378.97">9203 14162 8 0,'0'-6'90'0,"0"1"47"0,0 1 34 16,0-2 28-16,0 3 27 0,-8-3 28 0,8 2 25 0,0-7 27 0,0 11 27 0,0-4 29 15,0 4 28-15,0-6-20 0,0 1-50 0,0 5-47 0,0-4-50 0,0 4-22 16,-6-5-8-16,6 5-9 0,0 0-8 0,0-6-11 0,0 6-11 16,0 0-12-16,0-4-11 0,-7 0-12 0,7 4-13 0,0 0-14 0,0-5-8 0,-6 5-11 15,6-5-7-15,-5 5-5 0,5 0-4 0,-7 0-5 0,7-4-6 0,-9 4-5 16,9 0-5-16,-5 0-9 0,-1 0-7 0,6 4-8 0,-7-4-7 0,2 0-7 16,-4 5-6-16,2 0-4 0,2-1-6 0,-1 0-6 0,-2 2-4 0,3 3-2 0,-3 2-1 15,8-1 1-15,-5-1 2 0,-2 0 4 0,0 6 1 0,2-6 5 0,-2 7 2 0,7-1 3 16,-8-1 0-16,3 2 2 0,5-1 3 0,-8-8 1 0,8 14 0 0,-6-6 1 15,6 0 0-15,0-2 1 0,-5 2 2 0,5 0-1 0,0 0 0 0,0 0 1 16,0 0-1-16,0 0-2 0,5 3-3 0,-5-2-3 0,6-1-3 0,-6-6-2 0,8 4 2 16,-3 2-3-16,3 0 0 0,-1-5-2 0,-2 4-1 0,2-4-2 0,0 1-10 15,6-1 0-15,-8-1 0 0,9 0 2 0,-2 1 6 0,-3-5 4 0,3 4 4 16,-6-3 3-16,8 0 5 0,-2-2 4 0,1-4 8 0,-7 5 7 0,7-5 11 16,0-5 11-16,-5 5 11 0,5-4 9 0,-1-2 9 0,-5-3 6 0,6 3 4 0,0-3 6 15,-5-2 5-15,2 3 0 0,-2-3 4 0,-2 1-2 0,1-5-6 0,-1 6-8 16,1-6-9-16,-7 0-5 0,6 0-7 0,-6 2-7 0,0-2-8 15,0-6-5-15,0 7-8 0,0-5-8 0,-6 3-5 0,6-2-12 0,-7-1-8 0,1-2-7 16,-1 3-4-16,7-3-9 0,-6 2-13 0,-2 4-9 0,3-3-11 0,5 2-7 0,-5 2-8 16,-3-1-10-16,2-1-11 0,6 2-16 0,-7 4-17 0,-1 7-13 0,3-7-13 15,5 5-16-15,-7-1-13 0,0 6-22 0,2 0-21 0,-2 0-37 0,7 0-41 0,-6 0-54 16,-2 6-51-16,2-1-14 0,-1 5 9 0,7-7 20 0,-5 7 29 0,-3-5 30 16,2 4 33-16,-1 7 32 0,7-7 31 0,-6 1 40 0,6 0 44 0,0 0 50 0,0 0 64 15</inkml:trace>
  <inkml:trace contextRef="#ctx0" brushRef="#br0" timeOffset="91646.26">9495 14387 0 0,'0'4'1'0,"0"-4"106"0,0 0 72 0,0 0 53 0,0 0 44 0,0 0 38 0,0 0 37 0,0-4 35 0,0-2 31 0,0 0 33 0,-6-3 29 0,6 4 30 0,0 1 28 0,0 4-70 0,0-6-127 0,6 3-67 0,-6 3-39 0,0-6-25 0,0 6-18 0,0 0-15 16,0 0-15-16,0 0-15 0,0 0-15 0,0 0-16 0,0 0-16 0,0 0-14 15,0 0-14-15,0 0-13 0,0 0-16 0,0 0-7 0,0 0-9 0,0 0-4 16,5 0 0-16,3 6-3 0,-8-6-2 0,8 9-2 0,-3-5 3 0,1 1 0 16,2 4 2-16,4 3 1 0,-4-3 5 0,-3 1-1 0,9-1 2 0,-9 6-5 15,8 0-9-15,-5-5-17 0,3 4-22 0,5 1-20 0,-11 1-22 0,8-3-21 0,-8 1-24 16,11-4-23-16,-11 5-27 0,8-4-31 0,-7-3-29 0,2 3-33 0,4-2-35 16,-6 0-50-16,0 3-52 0,1-8-46 0,1 1-35 0,-3-1-18 0,-5 2-7 0,8-6 16 15,-8 0 28-15,0 0 35 0,0 0 38 0,0 0 41 0,0 0 42 0,-8 0 47 0,8-6 42 16,-5 2 55-16,5-1 56 0</inkml:trace>
  <inkml:trace contextRef="#ctx0" brushRef="#br0" timeOffset="91867.84">9716 14527 22 0,'0'-5'113'0,"0"1"56"0,0-5 46 0,-6 3 39 16,6-3 39-16,0 3 34 0,0-3 32 0,-5 3 33 0,5-3 31 0,0 0 30 15,0-1 29-15,0 1-30 0,0-3-63 0,-7 8-58 0,7-6-56 0,0 2-32 0,0 2-18 16,0-3-14-16,0 3-7 0,0 0-11 0,0 3-7 0,0-3-10 0,0 6-7 16,0 0-10-16,0 0-12 0,0 0-10 0,-8-5-12 0,8 5-11 0,0 0-12 0,0 0-14 15,0 0-13-15,-6 0-19 0,6 5-16 0,-7-5-16 0,7 6-13 0,-6-3-8 16,1 3-11-16,5 0-5 0,-7 3-7 15,-7 1-5-15,7-1-10 0,1 0-11 0,1 6-14 0,-4 1-13 0,-3-2-17 0,6 1-21 0,-7 1-21 0,5-3-32 16,3 1-34-16,-2 7-34 0,0-6-37 0,2-2-51 0,-3 2-57 0,1 0-66 0,2 0-67 16,5-2-29-16,0 2-7 0,-8-3 17 0,8 1 29 0,0-4 37 0,0 2 42 0,8-2 48 15,-8-2 48-15,0 2 50 0,5-5 48 0,-5 1 58 0,7-5 58 0</inkml:trace>
  <inkml:trace contextRef="#ctx0" brushRef="#br0" timeOffset="92357.28">9892 14308 87 0,'8'0'156'0,"-8"-5"43"0,6 5 37 0,-6-4 31 0,0 4 31 0,5-6 29 0,-5 2 31 0,0-1 30 0,0 5 29 0,0-6 25 15,0 3 28-15,0-3-65 0,0 0-116 0,0 2-57 0,-5-1-31 0,5-1-17 16,0 6-8-16,0-4-9 0,0 4-6 0,0 0-9 0,0-3-10 0,0 3-10 0,-6-6-10 15,6 6-9-15,0 0-9 0,0 0-8 0,0 0-10 0,0 0-9 0,0 0-11 0,0 0-8 32,0 0-13-32,0 0-10 0,0 0-9 0,0 0-13 0,0 0-11 0,0 0-9 15,0 0-13-15,0 0-4 0,0 0-6 0,0 0 2 0,-8 6 1 0,8-6 2 16,0 3 2-16,0 1 3 0,-5 2 3 0,5-1 3 0,0-1 5 0,-7 8 3 16,7-3 4-16,-8-4 3 0,8 5 5 0,0-1 3 0,-6 0-1 0,6 7 1 0,0-7-3 15,0 0-2-15,0 6-2 0,-6 0 0 0,6-5-2 0,0 5-4 16,6-1-6-16,-6-4-4 0,0 5-4 0,0 0-5 0,6-6-6 0,-6 6-1 0,8 1-2 15,-8-7-3-15,7 4 2 0,-2-2 0 0,3-2-3 0,-2 1 0 0,-6 1 1 16,5-3 3-16,8 3 7 0,-6-2 4 0,0-3 8 0,0 3 4 0,6-3 6 0,-7-2 4 16,1 1 5-16,4-1 6 0,-3-4 5 0,0 0 10 0,5 0 14 0,-8 0 9 15,9 0 6-15,-9 0 3 0,2-4 2 0,7-1 4 0,-8 1 2 0,1-2 2 16,6 0 3-16,-7-3 1 0,1 4-1 0,-1-5-1 0,-1 1-4 0,11 0-10 0,-11-1-8 16,-5-5-7-16,5 4-6 0,3 2-3 0,-3-4-2 0,3 1-3 15,-8-3-3-15,8 2-1 0,-8-2-3 0,5 0-4 0,-5 0-3 0,0-4-1 0,0 4-3 16,0-5-5-16,-5 7-4 0,5-8-1 0,-8 2-3 0,0 4-6 0,3-3-7 0,-3-3-9 15,3 8-13-15,0-8-15 0,-11 6-14 0,11 0-19 0,-8 6-18 0,7-7-19 16,-7 7-15-16,6 4-16 0,-7-5-22 0,8 7-21 0,-6 3-24 0,3 0-21 16,-1 0-23-16,-3 0-37 0,5 3-40 0,-5 7-49 0,7-5-49 0,-7 4-22 15,6 3-2-15,1-3 11 0,-1 1 24 0,0-1 31 0,0 0 33 0,2-3 36 0,-3 4 37 0,8-5 41 16,0 1 42-16,0-6 50 0,0 7 53 0</inkml:trace>
  <inkml:trace contextRef="#ctx0" brushRef="#br0" timeOffset="92940.55">10355 14151 19 0,'0'0'111'0,"0"0"55"0,0 0 42 0,0 0 36 0,0 0 30 0,0 0 31 0,0 0 30 0,0 0 26 0,0 0 26 0,0 0 23 0,0 0 21 0,0 0-35 0,-7 0-67 0,7 0-69 0,0 0-68 15,0-4-39-15,0 4-23 0,-5 0-15 0,5-6-14 0,-8 6-13 0,8-3-14 0,0 3-11 0,-8 0-13 16,8-6-7-16,-5 2-5 0,5 4-7 0,-6-5-1 0,1 5-3 0,5-6 1 15,-7 6-3-15,7-4-1 0,-9-2-2 0,4 6-3 0,5-5-1 0,-7 5-3 0,7-4 1 16,-6-1-2-16,6 5-1 0,-5-6 1 0,5 6 0 0,0 0 0 0,0 0 1 16,-9-4-2-16,9 0 5 0,0 4 1 0,0 0 7 0,0 0 3 0,0-5 10 15,0 5 9-15,9-5 5 0,-9 1 6 0,0 4-4 0,0-7 0 0,5 7-6 16,-5-5-1-16,6 1-6 0,1 4-3 0,-2-5-6 0,-5-1-4 0,16 6-5 16,-11-4-4-16,1 4-6 0,-1-5-8 0,11 5-2 0,-11 5-4 0,8-5 1 0,1 4 3 15,-7-4 1-15,4 6 2 0,-3-1 2 0,5-1-1 0,-6 8 2 0,5-8 0 16,-5 6 0-16,-2-2-4 0,3 3-4 0,-2-2-2 0,1 1-1 0,-7 1-1 15,6-1-8-15,-6-1-8 0,0 0-8 0,0 0-9 0,0 3-2 0,0-3-3 0,-6 1 1 16,-1-1-1-16,7 0-1 0,-6 3-5 0,-2-3-4 0,-4-3-6 0,6 1-4 16,0 4-9-16,-1-1-2 0,-1-1-2 0,-5-3-1 0,7 3-4 0,-6-3-8 0,4 3-8 15,2-5-10-15,-7 7-8 0,8-7-2 0,-3 2-2 0,0-1 2 16,3 5 2-16,-1-7 6 0,1 3 5 0,-2-2 9 0,-2 1 8 0,4 1 7 0,-2-3 12 16,7 3 8-16,-6-6 9 0,6 6 9 0,0-6 7 0,0 0 6 0,0 4 7 15,0-4 11-15,0 0 17 0,0 5 16 0,0-5 21 0,0 0 18 0,0 6 17 0,6-6 19 16,1 4 16-16,-7-4 19 0,5 0 18 0,4 4 18 0,-2-4 19 15,-2 0 11-15,1 5 9 0,7-5 0 0,-5 0-10 0,4 5-12 0,0-5-14 0,-4 0-14 16,4 4-12-16,2-4-15 0,-1 6-8 0,0-6-17 0,0 6-14 0,0-3-16 16,-7 3-17-16,7-6-8 0,-8 6-9 0,11-2-4 0,-11 1-6 0,-5-1-4 15,8 1-6-15,-3-1-2 0,-5 2-7 0,0-6-2 0,5 5-4 0,-5-1-1 0,0 2-1 16,-5 0-2-16,5-3-1 0,0 7-1 0,-5-5 0 0,5-1-2 0,-8 1 2 16,8 5-2-16,-5-5 0 0,-3 5-6 0,0 1-5 0,3-7-9 0,5 5-13 0,-6 1-16 15,-1-5-15-15,1 4-23 0,-7 3-21 0,6-8-23 0,1 5-28 0,0-3-29 16,-9-3-34-16,10 3-40 0,-9 3-40 0,2-3-91 0,4 0-113 0,-4-6-43 15,5 4-14-15,-6 1 14 0,5-5 28 0,-3 0 33 0,-1 0 37 0,3 0 41 16,-3 0 43-16,6-5 45 0,1 1 51 0,-11 4 53 0,11-12 59 0</inkml:trace>
  <inkml:trace contextRef="#ctx0" brushRef="#br0" timeOffset="117417.93">10972 14151 0 0,'0'-4'19'0,"0"4"66"0,0-6 42 0,0 3 38 0,0-3 31 0,0-3 30 0,0 3 26 0,0 2 25 15,0-2 24-15,0 1 23 0,0 5 24 0,0-4-2 0,0-7-16 0,8 11-32 0,-8-4-38 0,0 0-29 0,0-1-25 0,0 0-17 0,0 1-13 0,0-3-10 0,0 2-6 16,0 5-7-16,0-4-4 0,0-1-6 0,0-1-6 0,0 6-8 0,0-4-7 0,0 4-11 0,0 0-10 0,0-5-9 16,0 5-8-16,0-4-9 15,0 4-8-15,0 0-5 0,-8 0-11 0,8 0-7 0,0 0-11 0,0 0-10 0,0 0-9 0,0 0-9 0,-5 0-8 0,5 4-6 0,-6 1-6 16,6-1-5-16,-7 2-2 0,7 3-3 0,-5-4-4 15,-4 6-2-15,9 3 1 0,-7-4 1 0,2 4 1 0,5 2 2 0,-6-1 6 0,6-2 2 0,-6 1 4 16,6 7 2-16,-7-2 3 0,7-4 0 0,0 6 3 0,0-3 1 16,0 7 2-16,0-6-2 0,0 1 0 0,0-1-3 0,7 5-2 0,-7-3-4 0,0-2-3 0,6-1-1 15,-6 3-3-15,6-2 0 0,-6-4-2 0,5 6-4 0,2-8 1 0,-7 1-1 16,9-4-1-16,-4 1-1 0,2-1 3 0,-1-1 4 0,-1-5 4 0,3 1 5 16,0 1 6-16,-3-2 3 0,8 1 5 0,-7-5 5 0,2-5 7 0,4 5 11 0,-6-4 12 15,7-2 8-15,-5 1 12 0,4-3 6 0,0-3 8 0,3 1 5 0,-9-5 6 16,7 1 4-16,0 1 3 0,0-3 4 0,-7 1 2 0,6-3-3 0,-3 3 0 0,-4-6-9 15,2 2-10 1,-1 4-10-16,-6-5-7 0,0 1-8 0,0 0-3 0,0 4-6 0,0-4-7 0,0-1-5 0,-6-1-4 0,-1 8-5 0,2-8-3 0,-4 7-7 16,4-5-4-16,-2 3-8 0,1-2-13 0,-7 3-11 0,5 0-14 0,-3 5-15 15,4-4-13-15,-6 4-15 0,5 1-12 0,3 0-17 0,-9 2-20 0,9 2-20 16,-8 1-30-16,5 4-25 0,2 0-25 0,1 4-36 0,-2 1-44 0,-7 6-51 0,7-1-58 16,7-2-33-16,-6 7-20 0,1-4 5 0,-3 4 19 0,8-2 25 0,-8 2 31 0,8 1 39 31,0-2 39-31,-5 0 42 0,5-4 42 0,0 6 51 0,0-7 55 0,0 0 61 15,0 1 67-15</inkml:trace>
  <inkml:trace contextRef="#ctx0" brushRef="#br0" timeOffset="117645.84">11221 14357 86 0,'7'0'159'0,"-7"-6"44"0,5 6 38 0,-5-3 34 16,0-3 32-16,0 2 33 0,8-7 33 0,-8 7 31 0,7-7 31 0,-7 7 29 15,0-5 28-15,0 3-60 0,5-3-111 0,-5 3-59 0,9 3-34 0,-9-9-15 16,5 8-8-16,-5-1-13 0,0-1-10 0,5 2-17 0,-5 1-16 0,8-3-16 15,-8 1-16-15,5 1-16 0,-5 4-12 0,8-6-16 0,-8 6-13 0,6 0-13 0,-6 0-11 16,0 0-10-16,7 6-7 0,-1-6-9 0,-6 4-4 0,8 1-2 0,-3 4-2 16,-5-5 2-16,8 7 2 0,-3-1 0 0,0-1 1 0,4 2-1 0,-9-1 1 15,5 3-5-15,2-2-10 0,1 4-16 0,-3-5-22 0,2-1-22 0,0 6-28 0,-2-6-24 16,2 1-27-16,-1 1-28 0,2 2-32 0,-2-4-44 0,1-3-47 0,7 3-61 16,-9 3-67-16,2-8-50 0,-1 5-39 0,-1-4 2 0,3-1 20 0,0 2 33 0,-3-1 37 15,1-1 39-15,-6-4 38 0,0 0 41 0,0 0 44 0,0 0 52 0,0 0 52 16,0 0 59-16,0-4 74 0</inkml:trace>
  <inkml:trace contextRef="#ctx0" brushRef="#br0" timeOffset="117828.73">11488 14410 68 0,'0'-4'151'0,"-5"-6"52"0,5 1 44 0,-8-3 42 0,0 3 41 16,3 0 40-16,5-6 40 0,-6 6 36 0,-1-7 35 0,2 7 32 0,-4-6 34 15,4 6-51-15,5-6-97 0,-7 5-64 0,7-1-49 0,-6 7-28 0,6-5-17 16,-8 4-26-16,8 1-23 0,0-2-27 0,0 6-24 0,0-6-27 0,0 6-21 0,0 0-23 16,0 0-20-16,0 0-14 0,0 0-16 0,0 6-8 0,-6 4-8 0,6-5-8 15,0 4-7-15,-7 1-4 0,7 5 0 0,0 0-5 0,-5 4-3 0,-2 1-10 16,7-5-14-16,-7 8-17 0,7-3-22 0,-5 1-24 0,5-3-29 0,-8 1-29 0,8 2-33 15,0-2-35-15,-7 2-37 0,7-3-68 0,0-3-80 0,0 0-61 16,0 0-51-16,7-7-3 0,-7 7 18 0,8-4 31 0,-8-8 36 0,5 9 39 0,-5-8 42 16,7 1 44-16,0-1 44 0,-2-4 48 0,-5 0 50 0,7-4 64 0,-1-1 80 0</inkml:trace>
  <inkml:trace contextRef="#ctx0" brushRef="#br0" timeOffset="118081.88">11736 14107 0 0,'0'-5'15'0,"7"-4"135"0,-7 3 83 0,0-2 61 0,0 3 53 16,0 0 45-16,0-6 39 0,0 6 36 0,0 1 33 0,0-1 31 0,0-1 32 16,0 6 26-16,0-4 27 0,0 4-98 0,0 0-168 0,0 0-96 15,0 0-57-15,0 0-38 0,0 0-30 0,0 0-23 0,0 0-18 0,0 0-20 0,0 0-15 16,0 0-15-16,0 0-14 0,0 0-7 0,0 4-5 0,0 7-6 0,0-2-4 0,0 2-3 16,0-1-3-16,0 4-1 0,0 0 0 15,0 7 4-15,0-2 5 0,0-1 3 0,0 7 6 0,0-5 3 0,0 5 0 0,0-1-8 0,0 1-13 0,0-1-15 16,-7 1-21-16,7-1-22 0,0 0-25 0,0-3-28 0,0-3-31 0,0 1-35 15,0 2-33-15,7-8-41 0,-7 8-42 0,0-12-56 0,0 6-60 0,5-6-61 16,-5 1-55-16,7 1-6 0,-7-7 14 0,7 7 30 0,-7-7 35 0,5 0 42 0,-5-4 42 16,0 0 47-16,0 0 47 0,8 0 48 0,-2-4 49 0,-6 0 59 0,0-1 66 0</inkml:trace>
  <inkml:trace contextRef="#ctx0" brushRef="#br0" timeOffset="118428.66">12089 14132 0 0,'5'-9'18'0,"1"3"138"0,1-4 85 0,-7 1 62 0,0 4 53 15,5-1 45-15,-5 2 41 0,0-5 39 0,8 4 36 0,-8-6 32 16,0 6 32-16,0 1 28 0,0-1 28 0,0-1-102 0,0 6-172 0,0-4-96 0,0 4-56 0,0 0-36 16,0 0-22-16,0 0-20 0,0 0-18 0,0 0-15 0,0 0-16 0,0 0-13 15,0 0-15-15,0 0-11 0,0 0-12 0,0 0-8 0,0 4-9 0,0 2-7 16,-8-1-8-16,8-1-5 0,-5 1-3 0,5 6-4 0,-7-1-4 0,1-2-3 16,1 7-4-16,-4-4-5 0,2 4-6 0,-4-2-4 0,3 2-7 0,3 6-7 15,-3-8-6-15,3 2-3 0,-9 0-6 0,7 0 1 0,1-2-2 0,-1 2-1 0,2 0-1 16,-9 0 2-16,9 0-1 0,5-6 0 0,-8 1-3 0,2 5 3 0,6-9 1 0,-7 3 4 15,7 0 3-15,0-3 2 0,0-3 2 0,0 3 0 16,0 0 0-16,0-2 2 0,0 1 0 0,7 1 5 0,-7-6 3 0,6 4 9 0,-6 0 11 0,8-4 9 16,-3 5 8-16,0-5 11 0,4 0 9 0,-4 0 8 0,8 0 12 0,-6 0 8 15,7 0 6-15,-1 0 3 0,0-5 2 0,-2 5 3 0,5-4-1 0,-5 0-2 16,1-2 2-16,4 6-4 0,-5-5-5 0,2 1-16 0,0-2-21 0,-6 0-30 16,5 3-30-16,-5-3-38 0,6 6-37 0,-5-5-41 0,-2 1-44 0,-1 4-72 0,-5-6-85 15,7 3-74-15,-7 3-65 0,0 0-22 0,0 0 2 0,0-10 22 0,0 5 30 16,-7-1 37-16,7 2 40 0,-5-2 46 0,-1 1 49 0,-2 1 51 0,3-1 54 0,-3 1 69 15,1-6 78-15</inkml:trace>
  <inkml:trace contextRef="#ctx0" brushRef="#br0" timeOffset="118618.98">12139 14190 0 0,'0'-4'4'0,"0"-5"118"0,0 4 77 0,0-5 61 0,0 4 50 0,0 1 45 15,0-5 44-15,0 7 42 0,0-3 37 0,0 2 39 0,0-1 34 0,-6-1 35 16,6 6 29-16,0-4-77 0,0 4-144 0,0-6-84 0,0 6-51 0,0 0-39 16,0 0-32-16,0 0-27 0,0 0-28 15,0 0-24-15,0 0-24 0,0 0-17 0,0 0-18 0,6 6-11 0,-6-2-10 0,0 7-8 0,0-1-6 0,0-1-5 0,7 0-4 16,-7 7-1-16,0-2 1 0,0 5 1 0,0-4 6 0,0 9 2 0,0-5 4 0,0 2-14 15,0 3-17-15,6 1-25 0,-6-7-27 0,0 6-23 0,0 3-30 0,0 1-34 16,8-3-38-16,-8-1-45 0,0 0-46 0,5 0-89 0,2 1-105 0,-7-1-68 16,6 0-50-16,0-3-4 0,1-2 22 0,-7-4 32 0,8 0 38 0,-3-2 41 15,3-2 44-15,-2-7 50 0,-1 1 54 0,-5-5 55 0,7 0 61 16,1 0 77-16,-2-5 91 0</inkml:trace>
  <inkml:trace contextRef="#ctx0" brushRef="#br0" timeOffset="119248.96">13305 14230 12 0,'-5'-4'89'0,"-3"-2"44"0,2 0 40 0,6-3 32 0,-7 4 28 0,7 1 28 0,0-6 22 0,0 5 25 0,0-4 22 0,0 2 26 0,0-2 27 0,0 4-24 0,0 1-55 16,0-5-39-16,0 3-34 0,0 2-22 0,-6-1-16 0,6 5-11 0,0-6-7 0,0 6-4 0,0 0-3 0,0 0-1 0,0-4-2 0,0 4-11 0,0 0-11 0,0 0-11 16,0 0-13-16,0 0-14 0,0 0-12 0,0 0-12 0,0 0-16 0,0-6-12 0,0 6-16 15,-7 6-14-15,7-6-12 0,-6 4-10 0,-2 2-9 0,3-1-7 0,-3 5-5 16,3-7-4-16,0 7-3 0,-9 1-2 0,7 4-4 0,-1-6 0 0,-3 5-1 15,3 0 0-15,3-2 3 0,-2 3 1 0,-7-2 0 0,8 2-2 0,-1 0 0 16,2 0-3-16,5 3-2 0,-9-2-1 0,4-1-2 0,5-2 1 0,0 1-1 0,-7 2 1 16,7-1-1-16,7-1 2 0,-7-4 3 0,0 5 2 0,5 0 4 0,-5-6-1 15,9 6 4-15,-4-5 1 0,8-1 1 0,-6 1 5 0,7-1 3 0,-9 2 4 16,8-2 0-16,1-3 3 0,-2 4 3 0,2-5 2 0,-1-1 3 0,6 0 1 0,-6 1 1 16,0-5 5-16,5 0 1 0,-4 0 4 0,6 0 1 0,-6-5 1 0,-2 1 1 0,2 0 1 15,-1-1 5-15,0-5 4 0,0-1 6 0,-2 1 3 0,-4 1 5 0,7 0 4 16,-8-6 2-16,1 5 2 0,-2-5 2 0,-5 1-2 0,0-2-2 0,0 1-1 15,0 1-1-15,0 0-9 0,0-1-11 0,-5-5-11 0,-2 1-11 0,1 0-16 16,1-1-20-16,-4 1-21 0,2-6-20 0,-4 7-16 0,-2-3-18 0,5 1-15 16,-4 1-14-16,-2 3-18 0,8 2-15 0,-6 1-23 0,4-2-25 15,2 5-50-15,1-1-57 0,-3 7-49 0,1-1-34 0,1-1-5 0,-2 6 15 0,3 0 20 0,5 0 22 16,-5 6 28-16,-3-6 27 0,8 5 32 0,-6-1 32 0,6 7 40 0,-7-7 44 16,7 2 56-16,0 3 73 0</inkml:trace>
  <inkml:trace contextRef="#ctx0" brushRef="#br0" timeOffset="119453.62">13560 14312 0 0,'5'5'12'0,"-5"1"128"0,0-2 77 16,0 2 60-16,0-6 49 0,0 0 44 0,0 0 40 0,0 0 38 0,0 0 35 15,0 0 37-15,0 0 33 0,0 0 32 0,8 0 31 0,-8 0-91 0,0-6-157 16,0 2-88-16,0 4-48 0,6 0-32 0,-6-6-28 0,0 6-22 0,0 0-20 0,0 0-20 16,0-5-15-16,0 5-18 0,5 0-16 0,-5 0-12 0,0 0-9 0,8 5-10 15,0-5-7-15,-3 6-8 0,-5-2-3 0,6 2-2 0,1-1-4 0,7 5 3 16,-7-7-1-16,-2 7-8 0,1 1-15 0,-1-2-16 0,11 1-20 0,-11 5-28 0,9-6-28 15,-9 0-33-15,3 6-36 0,-1-3-36 0,5 1-43 0,-5-4-66 0,-2 2-80 16,3-1-86-16,-3-1-83 0,9 1-21 0,-7-1 7 0,-1 2 25 0,1-7 33 16,-7 7 41-16,6-7 45 0,-6-4 48 0,7 6 49 0,-7-6 53 0,0 0 55 15,0-6 68-15,6 2 72 0</inkml:trace>
  <inkml:trace contextRef="#ctx0" brushRef="#br0" timeOffset="119659.35">13839 14396 0 0,'0'-5'2'0,"0"1"114"0,-5-8 80 0,5 9 58 0,0-8 42 0,-8 1 39 16,8 1 42-16,-5 0 39 0,5-1 39 0,-7-5 37 0,7 6 39 0,0-1 34 0,-9-1 36 15,9 2-74-15,0 3-131 0,0-3-80 0,0 3-57 0,0 2-29 0,0 1-16 16,0 3-19-16,-5-6-23 0,5 6-25 0,0 0-26 0,0 0-28 0,0 0-24 0,0 0-23 16,0 0-21-16,0 6-15 0,-6-6-14 0,-1 7-9 0,1-1-7 0,6 3-9 15,-7 3-8-15,-6-3-9 0,7 6-11 0,-2-2-15 16,-5 2-14-16,8 0-20 0,-9 4-20 0,2 1-32 0,-1 1-36 0,6-3-48 0,-5 1-49 0,-4 6-87 16,11-5-98-16,-6-1-56 0,4 5-31 0,-2-9 4 0,4 6 17 0,-2-8 30 15,1 2 37-15,6 0 41 0,-5-5 43 0,5-1 51 0,5-3 55 0,-5-3 59 0,0-3 60 16,0 0 75-16,6 6 86 0</inkml:trace>
  <inkml:trace contextRef="#ctx0" brushRef="#br0" timeOffset="120070.36">14021 14235 0 0,'8'-9'8'0,"-8"3"122"0,6 0 72 0,-6-3 50 0,5 4 42 0,-5 1 38 0,0-2 37 16,0 2 34-16,0-1 31 0,0 1 31 0,0-1 30 0,0-2 26 0,0 4 29 15,0-3-82-15,0 6-151 0,0-5-76 0,0 5-40 0,0 0-26 16,0 0-14-16,0 0-19 0,0 0-18 0,0-4-19 0,0 4-16 0,0 0-19 0,0 0-17 16,0 0-19-16,0 0-22 0,-5 0-13 0,5 0-18 0,0 4-9 0,-6-4-8 0,6 5-5 15,-8 4-3-15,8-2-2 0,-5 2 1 0,-3 0 1 0,8 1 1 0,-5 4 3 16,-3-2 4-16,2 3 5 0,-1-2 6 0,7 2 4 0,-6 5 0 0,6-6-3 16,-7 0-2-16,7 2-2 0,0 2-4 0,0-3 0 0,0 0-1 0,0 0-1 15,0 4 2-15,0-4-4 0,7 0-6 0,-7 0-3 0,6-2-3 0,-6 2-1 0,7 0 3 16,-1 0-3-16,2-6-1 0,-3 6 1 0,8-5-1 0,-5 5 0 0,-2-6 3 15,6 1 1-15,-4-5 1 0,4 4 8 0,0-3 7 0,-5 0 6 0,7-2 6 0,-8-4 12 16,6 5 14-16,2-5 18 0,-7-5 16 0,4 5 16 16,-3-4 15-16,5-2 11 0,-6-3 12 0,5 3 6 0,-4-3 10 0,-1-2 7 0,-2 3 6 0,2-3 7 15,0 1 1-15,-2 1-3 0,-5-2-10 0,8-2-10 0,-8-2-12 16,0 5-14-16,8-5-12 0,-8 1-13 0,-8-5-16 0,8 3-16 0,-8-2-13 0,8-3-17 0,-5-3-18 16,-2 5-14-16,0-2-14 0,2-3-11 15,-2 6-12-15,-6-3-11 0,6 2-12 0,0-2-14 0,-6 7-9 0,5 0-11 0,3 0-9 0,-1 4-15 0,-1-1-19 16,2 7-16-16,-9-2-17 0,7 3-39 0,7-3-48 0,-6 6-66 0,1 0-72 0,-4 0-29 15,2 6-5-15,2-6 10 0,-2 3 23 0,7 3 24 0,-6-2 31 0,0 1 34 16,-2 4 37-16,1-2 39 0,2-2 44 0,5-1 54 0,-6 1 58 0</inkml:trace>
  <inkml:trace contextRef="#ctx0" brushRef="#br0" timeOffset="120578.84">14309 14190 0 0,'0'0'7'0,"7"-4"122"0,-2 4 76 0,-5-5 55 16,0 1 45-16,6-1 40 0,-6-5 40 0,0 4 35 0,7-3 36 0,-1 0 33 15,-6-6 34-15,8 5 34 0,-8-1 27 0,0-4-81 0,0 7-149 0,7-2-81 16,-7-1-52-16,0 2-29 0,0-2-20 0,0 7-21 0,0-5-17 0,0 4-19 0,0 1-18 16,-7-2-17-1,7 0-17-15,0 6-20 0,-8-4-18 0,8 4-14 0,-6 0-13 0,-1 0-11 0,1 0-6 0,1 4-10 0,-2 2-6 0,-2 0-5 0,-2-2-5 0,4 5-6 16,-7 0-5-16,7 2-7 0,2 5-4 0,-6-7-4 0,3 4-6 0,0 2 1 16,3 0-3-16,-2-4 1 0,7 2 1 0,-7-3 1 0,7 4 6 0,0 2 2 15,0-7 2-15,0 1 6 0,0 4 2 0,0-2 9 0,0-3 6 0,7 0 8 16,0 1 7-16,-7-1 7 0,5 3 6 0,3-3 8 0,5 0 3 0,-7-3 7 0,6 3 3 15,2 0 7-15,-1 1 5 0,1 1 7 16,4-1 7-16,3-1 9 0,-9 0 5 0,7 0 6 0,2 3 8 0,-2-3 4 0,2 1 3 0,-3-1 1 0,1 0 2 0,2-3-1 16,-3 3-6-16,-4 3-3 0,-2-8-3 0,2 5-5 0,-9-4-9 0,3 5-5 31,-3-5-5-31,2-1-5 0,2 8-9 0,-9-9-11 0,0 7-16 0,0-5-15 16,0-1-19-16,0 7-16 0,-9-7-19 0,9 7-13 0,-7-7-14 0,2 2-12 15,-3 3-9-15,-3-5-10 0,3 1-12 0,3 1-8 0,-8-2-10 0,5 1 3 0,-5-5 0 16,1 6 11-16,5-6 11 0,-6 0 15 0,0 0 16 0,5 0 15 0,-2 0 12 15,-4 0 15-15,7-6 11 0,-6 6 14 0,7-5 14 0,-2 5 14 0,-5-4 15 16,8-2 17-16,-3 1 17 0,2-3 14 0,6 3 14 0,-5-1 10 0,5-4 9 0,-7 5 7 16,7 1 9-16,0-7 9 0,0 2 4 0,7-1 7 0,-7 1 5 0,5-1-2 15,-5-1 2-15,6 2-4 0,2-4-3 0,-3-2-8 0,3-1-6 0,-3 2-6 16,3-1-7-16,-2-4-5 0,7-2-8 0,-6 3-5 0,-1 2-6 0,7-2-5 16,-8-3-6-16,3 2-4 0,-2 1-4 0,1-3-4 0,-7 6-5 0,6-4-3 0,-6 5-3 15,0-7-5-15,0 8-2 0,0-8-10 0,0 6-10 0,-6 0-17 0,-1 2-14 16,1-3-21-16,-2 2-22 0,3 4-21 0,0 1-24 0,-3 0-30 0,2 3-26 15,-9 0-36-15,10 6-30 0,-9 0-60 0,9 0-70 0,-3 6-67 0,-5 4-61 0,7-1-17 16,-6 0 10-16,4 6 24 0,-5 1 27 0,2-2 37 0,4 1 36 0,-7 0 42 16,8 0 42-16,-1-2 47 0,-7 8 46 0,7-6 62 0,2-2 70 0</inkml:trace>
  <inkml:trace contextRef="#ctx0" brushRef="#br0" timeOffset="121144.47">15272 14214 23 0,'0'-4'117'0,"-5"-1"59"15,5 5 47-15,0-5 43 0,0 1 41 0,0-2 37 0,0 2 34 0,0-1 33 0,0 5 30 0,0-4 32 0,0-1 27 0,0-2-27 0,0 4-63 0,0-3-62 0,0 1-63 0,0 5-37 0,0 0-24 0,0-4-20 0,0 4-20 0,0-6-17 0,0 6-14 0,0 0-13 16,0 0-11-16,0-3-14 0,0 3-14 0,0 0-15 0,0 0-15 0,0 0-14 0,0 0-18 0,0 0-17 0,-9 0-13 0,9 0-11 15,-5 0-10-15,-2 3-6 0,1 3-8 0,6-2-6 0,-14 1-3 0,7 4-4 16,2 3 0-16,-3-3-1 0,3 1 1 0,-1 4 3 0,-2-4 5 0,1 5 4 16,2-2 2-16,-4 2 1 0,4 6 1 0,5-6-5 0,-5-2 1 0,5 2-5 0,-8 6-4 15,8-8-6-15,0 1-5 0,0 2-2 0,0-1-6 0,8 3-3 0,-8-3-1 16,0 1-4-16,5-7-2 0,0 6 2 0,4 0 3 0,-4 0 3 0,2-6 6 16,7 0 5-16,-9 6 7 0,8-9 9 0,1 4 6 15,-7-5 9-15,6 3 5 0,1-3 11 0,-4-5 14 0,3 0 14 0,3 0 14 0,3 0 10 0,-7-5 12 0,1 1 5 16,-6 0 7-16,5-1 5 0,1-5 6 0,1-1 2 0,-9 1 2 0,11 5 3 15,-11-8 0-15,1 4-5 0,1-3-9 0,-2-3-10 0,-5 2-12 0,9 4-8 16,-9-6-9-16,0-1-10 0,0-2-8 0,0 3-13 0,0 0-9 0,-9-6-12 16,9 3-13-16,-5 2-12 0,-2-2-19 0,1 3-16 0,1-6-15 0,-4 6-15 0,2 2-17 15,2-2-19-15,-9 0-22 0,9 6-25 0,-8-1-27 0,6 1-28 0,-7 4-30 16,1-2-52-16,8 7-64 0,-9-3-55 0,9 3-44 0,-11 3-8 0,11-3 12 16,-8 7 24-16,8-2 27 0,-4-1 34 0,4 1 37 0,-2-5 41 0,1 10 43 0,-1-6 46 15,0 1 48-15,0 0 59 0,7-1 74 0</inkml:trace>
  <inkml:trace contextRef="#ctx0" brushRef="#br0" timeOffset="121381.87">15428 14348 48 0,'0'3'154'0,"7"3"68"0,-7-6 57 0,0 0 47 0,0 0 40 0,0 0 42 16,5 0 39-16,4-6 39 0,-9 3 35 0,7-3 35 0,-7 2 30 0,5-1-42 16,-5-1-84-16,6 2-86 0,-1-7-86 0,3 7-51 0,-8-1-34 0,8 1-21 0,-3-2-15 15,2 2-17-15,5-1-17 0,-5-1-17 0,1 3-15 0,-3 3-13 0,9-6-12 16,-9 6-9-16,10 0-9 0,-9 0-6 0,7 0-9 0,-8 6-4 0,11-6-6 15,-11 3-5-15,6 3-4 0,5 3-5 0,-11 1-4 0,8-1-9 16,-7 2-10-16,9-1-18 0,-10 5-18 0,1-6-21 0,2 6-23 0,-3 0-25 0,3-6-22 16,-3 5-28-16,2 0-25 0,0 1-33 0,-7-3-28 0,7 1-31 0,-1-4-28 0,1 6-23 15,-1-3-20-15,1-3-22 0,-1 0-23 0,7 0-27 0,-5-3-28 0,-3-2-14 16,3 1-3-16,-3 1 19 0,0-2 29 0,-5-4 36 0,9 0 41 0,-4 0 40 16,-5-4 36-16,7-2 39 0,-7 1 38 0,0 1 43 0,0-2 43 0</inkml:trace>
  <inkml:trace contextRef="#ctx0" brushRef="#br0" timeOffset="121540.24">15852 14479 0 0,'7'-10'22'0,"-7"5"96"16,5-4 58-16,-5-1 52 0,0 4 46 0,0-3 46 0,0-1 44 0,0-4 39 15,0 4 40-15,0-5 37 0,-5 6 35 0,5-6 18 0,-7 0 6 0,1 6-54 16,6-7-94-16,-8 2-55 0,2 4-35 0,6 1-28 16,-7 0-23-16,2-3-23 0,5 3-24 0,-9 3-18 0,9 2-22 0,-5 1-19 0,5-3-23 0,0 6-24 0,0 0-23 15,-5 0-19-15,5 0-21 0,0 0-16 0,-8 6-12 0,8-6-11 0,-5 7-11 0,-3-1-7 16,0-1-10-16,3 5-8 0,-1 5-11 0,-1-6-14 0,-6 6-10 0,7 0-15 16,-1 0-21-16,0-2-24 0,-5 2-26 15,4 0-35-15,3 0-40 0,5 4-49 0,-8-4-56 0,2 0-94 0,1 4-107 0,5-4-40 0,-7 0-2 0,7 0 19 16,0-6 28-16,0 0 39 0,0 1 41 0,0-5 46 0,0-5 49 0,0 6 54 0,0-6 54 15,0 0 61-15,0 0 63 0</inkml:trace>
  <inkml:trace contextRef="#ctx0" brushRef="#br0" timeOffset="121951.09">16117 14327 0 0,'16'-10'10'0,"2"5"124"0,-12 1 67 15,9-5 50-15,-4-1 41 0,-3 5 39 0,-3-4 40 0,3-3 38 16,-1 3 39-16,-1-1 37 0,-6 1 36 0,6 0 33 0,-6-3 30 0,0 8-83 0,0-6-151 0,0 0-78 15,0 6-32-15,-6-5-22 0,6-3-14 0,-6 9-17 0,-1-8-21 0,7 7-18 32,-8-2-23-32,3 3-18 0,-3-3-22 0,2 2-17 0,1-1-20 0,-2 5-13 15,-1-6-13-15,2 6-11 0,0 0-8 0,-1 6-8 0,2-6-8 0,-3 5-3 0,0 5-5 16,3-7-3-16,-8 7-2 0,8-5-1 0,-4 4 1 0,4 3-1 0,-2 1 3 16,1-3 1-16,1 4 6 0,-4 2-1 0,2-5 4 0,2 2-2 0,-2 2-2 15,0 0-4-15,2 0-5 0,5 3-6 0,-8-2-9 0,8-1-8 0,0-2-6 0,-7 1-9 16,7 2-5-16,0-1-7 0,0-1-7 0,7 2-4 0,-7-1-5 0,0-2-3 15,8 2-4-15,-8-6 2 0,5 6-3 0,2-5 10 0,-7 4 5 0,12-4 11 16,-12 5 7-16,16-4 8 0,-11-3 7 0,1 3 9 0,6-7 7 0,-3 7 11 16,3-8 10-16,-6 3 12 0,7 0 18 0,0-6 18 0,0 0 19 0,1 0 13 0,-2 0 12 15,7-6 10-15,-4 0 10 0,-3 3 9 0,0-3 9 0,2-3 7 0,-1-2 9 16,0 3 2-16,0 3 2 0,0-11-4 0,-8 7-8 0,11-2-11 0,-11-2-11 16,-5-2-13-16,6 0-13 0,-6 0-10 0,0 2-10 0,0-8-10 0,0 6-8 0,-6-4-15 15,6-5-10-15,-5 3-15 0,-2 3-14 0,-2-3-10 0,4-2-11 0,-8 3-16 16,8-1-12-16,-11 8-15 0,11-8-13 0,-8 7-16 0,7 0-18 15,-9 5-22-15,10-3-26 0,-7 3-26 0,5 4-33 0,-6 1-47 0,5-2-56 0,-3 3-79 16,4 3-86-16,-1 3-28 0,-4-3 3 0,5 6 18 0,2-6 26 0,-3 4 32 0,-5 1 34 16,7 1 40-16,-1-3 43 0,2 4 49 0,-4-2 49 0,9-1 62 0,-5 1 65 15</inkml:trace>
  <inkml:trace contextRef="#ctx0" brushRef="#br0" timeOffset="122203.9">16373 14210 0 0,'5'4'9'0,"3"-4"125"0,-8-4 79 0,7 4 58 0,-7-5 47 15,5 0 45-15,-5 1 44 0,9-2 42 0,-9-3 41 0,5 0 40 0,0-1 34 16,-5-1 32-16,8 1 30 0,-2 1-88 0,-6 5-155 0,7-7-85 0,-7 1-53 0,6 5-33 16,1-4-19-16,-7 3-23 0,6 2-22 0,-6 0-22 0,0 4-22 0,0-5-19 15,0 5-16-15,8 0-19 0,-8 0-13 0,0 0-9 0,0 0-9 0,0 0-3 16,0 5-5-16,0-1 1 0,5 6-3 0,-5-1 0 0,0 2-4 0,0 4-1 16,0-2 1-16,0 2 1 0,7 6 2 0,-7-2 2 0,0-1 3 0,0 9-4 0,0-9-11 15,0 7-15-15,0-6-19 0,0 1-19 0,0 5-22 0,0-7-21 16,6 7-23-16,-6-6-22 0,0 1-22 0,0-5-24 0,7 4-26 0,-7 1-25 0,7-4-28 0,0-3-29 15,-2 1-31-15,-5 1-60 0,8 1-73 0,-3-7-38 0,1 6-25 0,2-11 11 16,-3 7 23-16,-5-8 30 0,7-3 36 0,-7 0 37 0,9 0 39 0,-4-3 44 16,-5-3 41-16,0-3 49 0,0-2 53 0,0-2 67 0,0-3 83 0</inkml:trace>
  <inkml:trace contextRef="#ctx0" brushRef="#br0" timeOffset="122408.99">16470 14058 0 0,'-5'-9'12'0,"-3"-2"127"16,8 2 76-16,-6 0 54 0,6 5 46 0,-7-2 39 15,7 0 38-15,0 2 32 0,0-1 29 0,0 5 29 0,0 0 24 0,0-6 25 0,0 6 23 0,0 0-93 16,0-3-157-16,0 3-78 0,0 0-40 0,7-6-22 0,-1 6-14 0,-6 0-14 16,8-4-12-16,-3 4-7 0,2 0-5 0,-1-5-4 0,8 5-5 0,-7 0-6 0,6 0-7 15,-2 0-7-15,2 0-12 0,3 0-9 0,-5 0-11 0,1 0-14 0,2 0-18 16,-1 5-22-16,0-5-29 0,-5 4-32 0,2-4-37 0,-1 6-47 0,-4-3-45 16,2-3-51-16,1 6-55 0,-3-1-105 0,-5-1-125 0,0 8-56 0,7-8-17 15,-7 1 7-15,-7-1 20 0,7 5 36 0,-5-3 38 0,-3-1 50 0,1-5 49 0,2 4 56 16,-4-4 57-16,4 5 63 0,-8 2 65 0</inkml:trace>
  <inkml:trace contextRef="#ctx0" brushRef="#br0" timeOffset="122583.4">16465 14308 0 0,'0'9'2'0,"5"1"111"0,-5-4 68 0,7-1 54 0,-7 5 49 0,6-10 45 16,-6 3 48-16,7-3 41 0,0 0 41 0,-7 0 37 0,7 0 34 0,-2-3 33 16,8 3 28-16,-7 0-78 0,2-6-135 0,4 6-75 0,-3-4-43 0,2-1-36 15,-4 5-30-15,7 0-33 0,-2-6-30 16,-6 6-42-16,7-4-46 0,-5 4-53 0,2 0-54 0,-1-6-58 0,3 6-61 0,-4 0-87 0,4 0-100 0,-5 0-92 0,-2 0-83 0,3 0-32 15,-3 0-3-15,3 0 11 0,-2 0 17 0,-1 0 38 0,2-5 44 16,2 1 51-16,3-1 55 0,-6 1 60 0,7-6 62 0,0 5 76 0,0-10 78 0</inkml:trace>
  <inkml:trace contextRef="#ctx0" brushRef="#br0" timeOffset="123087.89">17773 14269 0 0,'-5'-6'28'0,"-3"2"27"0,2-7 22 0,-1 7 26 16,7 1 29-16,-8-3 30 15,3 1 30-15,5 1 30 0,-6-2 29 0,-2 0 11 0,8 2 1 0,-5-1 3 0,-2 5 6 0,7-5-3 0,-6 5-1 0,6-4-9 16,-7 4-11-16,0 0-17 0,7-6-21 0,-7 6-21 0,7-4-20 0,-5 4-19 16,-3 0-19-16,8 0-14 0,-5 0-13 0,5 0-12 0,-8-5-14 0,2 5-10 0,6 0-10 15,-5 0-10-15,-2 0-10 0,7 5-7 0,-9-5-8 0,4 0-6 0,-1 4-4 16,-1-4-4-16,2 6-3 0,-4-2-3 0,2 1 0 0,-4 0-2 0,4-1 2 16,1 2 2-16,-2 4 0 0,-4 1 0 0,5-4 1 0,2-1 0 0,-2 3-1 15,-6 3-3-15,6-3 0 0,0 6 0 0,2-6-4 0,-3 0 1 0,1 1 0 0,1 5-1 16,6-6-3-16,-6 1-1 15,6 4-2-15,-7-2-1 0,7-3-1 0,0 5 1 0,0-4 1 0,7 0 0 16,-7 5 0-16,6-5-1 0,-6 4-2 0,6-4-4 0,1-1-6 0,1 3-5 0,4 1-4 0,-5-4-4 0,6 2-1 0,-6-2-3 16,5 1-3-16,-5 1 1 0,6-7 0 0,0 5 1 0,-2-3 0 0,5-2 6 15,-4 1 7-15,-1-5 14 0,5 0 22 0,-5 0 19 0,-3 0 24 0,5-5 17 0,-1 1 17 16,2-2 16-16,-1-3 13 0,0 5 12 0,-7-7 9 0,7 1 7 0,-6-5 5 16,7 6-1-16,-9-6 0 0,0 0-11 0,-5 0-14 0,9 2-16 15,-4-8-19-15,-5 6-19 0,0-3-19 0,0-1-19 0,0-7-19 0,0 7-18 0,0 0-26 16,0-5-16-16,0 3-17 0,0-3-12 0,-5 5-10 0,5-2-13 0,0 7-10 0,-9-5-13 15,9 3-18-15,-5 2-13 0,5 4-18 0,0 1-21 0,-5 0-24 0,5 3-42 16,-8 2-51-16,8-2-59 0,0 6-58 0,-6 0-18 0,6 0 4 0,-7 6 15 0,7-6 23 16,-8 4 28-16,3 2 31 0,5-1 34 0,-6 5 36 0,-2-7 41 0,8 3 43 0,-5 3 57 15,5-3 65-15</inkml:trace>
  <inkml:trace contextRef="#ctx0" brushRef="#br0" timeOffset="123340.69">17839 14381 85 0,'5'0'160'0,"1"0"50"0,-6 0 41 0,8 0 42 0,-8-6 41 0,5 6 39 16,2 0 39-16,-7-3 36 0,9 3 37 0,-9-6 38 0,5 1 32 0,-5 1-55 0,5-2-110 16,3 3-64-16,-8 3-38 0,5-6-23 15,-5 2-16-15,8-1-19 0,0 5-19 0,-8-6-19 0,5 2-17 0,-5 4-16 16,6-6-18-16,-6 6-16 0,7 0-20 0,-1 0-12 16,-6 0-15-16,8 0-9 0,-3 6-10 0,-5-6-6 0,7 4-5 0,-1 2-8 15,0 3-9-15,1 0-5 0,1-3-4 0,3 9-6 0,-3-6-1 0,-3 1-4 16,10 5-2-16,-9-1-13 0,0 2-14 0,6-1-19 0,-4-2-19 0,5 7-24 15,-7-4-24-15,6-3-28 0,2 1-29 0,-1 1-34 0,1 1-38 0,-7-3-37 16,4-2-33-16,2 4-52 0,2-6-58 0,-10 1-63 0,7-1-62 0,-5 0-23 0,1 3-5 16,-3-9 21-16,3 3 32 0,-8-6 37 0,0 0 45 0,0 0 47 0,0 0 50 15,0 0 49-15,-8-6 47 0,3-3 58 0,5 3 60 0</inkml:trace>
  <inkml:trace contextRef="#ctx0" brushRef="#br0" timeOffset="123513.74">18163 14518 57 0,'-5'-9'151'0,"5"0"63"0,-8-3 55 0,8 3 49 15,-6-1 45-15,1-4 42 0,5 4 40 0,-7-5 38 0,-2 0 41 0,9 6 36 16,-5-6 37-16,5 5-41 0,0 1-87 0,0-2-67 0,0 7-63 0,0-5-40 15,0 3-36-15,0 6-28 0,0-4-30 0,0 4-21 0,0 0-25 0,0 0-28 16,0 0-26-16,0 0-28 0,0 0-27 0,0 0-20 0,0 0-21 0,0 0-16 16,-6 4-11-16,6 2-6 0,-7-3-6 0,7 3 0 0,-5 3 0 0,-4 0 3 15,2 7 1-15,2-5 3 0,-8 7-2 0,7-2-9 0,-2-1-8 0,-4 3-16 16,0 1-26-16,4 2-38 0,-4-3-45 0,-2-3-54 0,1 6-59 0,6-2-116 0,-5-4-143 16,5 4-63-16,-6-4-24 0,7 0 5 0,-7 0 19 0,8-6 32 0,-3 0 36 0,8 1 45 15,-8-5 48-15,3-1 57 0,5 1 62 0,0-5 64 0,0 0 73 0</inkml:trace>
  <inkml:trace contextRef="#ctx0" brushRef="#br0" timeOffset="123956.86">18431 14312 0 0,'6'-13'5'0,"1"7"113"0,6-3 64 0,-6 0 43 0,0 3 34 15,-2-4 31-15,3 5 33 0,-3-1 30 0,-5 2 29 0,6 1 25 0,2-3 30 16,-8 1 30-16,5 1 28 0,-5-2-75 0,0 0-135 0,7 6-63 0,-7-4-23 15,0-1-11-15,0 5-3 0,0-5-8 0,0 5-10 0,0-4-6 0,0-2-6 0,0 6-6 16,-7-4-9-16,7-1-12 0,0 5-20 0,-5-4-13 0,5-1-17 0,-8 5-9 16,2-7-16-16,1 4-8 0,5-3-7 0,-8 1-9 0,-4 5-5 0,12-4-11 15,-7 4-10-15,0-6-8 0,1 6-11 0,-1 0-4 0,1 0-4 0,-1 0 2 16,1 0-1-16,-1 6 1 0,1-6 0 0,-2 4-2 0,8 1-2 0,-5 4-4 0,-3-2-1 16,3 2 2-16,0-4 3 0,-4 5 4 0,4 4 3 0,-2-4 4 0,-1 5 3 15,2-6 3-15,0 6 0 0,-6 1 2 0,4 2-1 0,2-3 1 0,-1 0-5 16,1 4-6-16,1-4-4 0,5 3-9 0,-7-2-10 0,-2 3-8 0,9-5-8 0,0 1-5 15,0 6-4-15,0-8-6 0,0 2-6 0,9 0-7 0,-9 0-6 0,7 0-3 16,-2 0 3-16,1 0 2 0,1-2 8 0,-1-3 8 0,2 4 10 0,4-2 9 16,0-3 8-16,-4 1 9 0,4-1 6 0,2-3 11 0,4-3 12 0,-4 3 18 15,-1 0 21-15,0-6 18 0,0 0 16 0,1-6 17 0,-2 0 13 0,1 3 11 0,1-3 10 16,-2 0 7-16,2-3 7 0,-8 5 5 0,6-5 2 0,-3-3-1 0,-4 3-5 16,2-6-8-16,-1 6-13 0,-1-6-13 0,3 5-14 0,-8-5-12 0,8 1-13 15,-8 1-11-15,5-3-13 0,-5-4-9 0,0 7-6 0,0-2-7 0,5-6-7 0,-5 8-12 16,0-8-14-16,0 1-13 0,-5 7-15 0,5-8-11 15,0 6-11-15,-5-4-17 0,5 4-15 0,-8 0-23 0,0 0-24 0,8-2995-30 0,-5 5998-32 0,-8-3000-38 0,8 8-39 16,-4-6-60-16,-3 6-66 0,6-2-53 0,-8 2-44 0,2 4-6 0,4 0 12 16,-3 0 23-16,-2 0 31 0,6 0 38 0,-7 4 40 0,1-4 46 15,7 6 46-15,-7-2 50 0,6-4 52 0,1 5 65 0,-2-5 78 0</inkml:trace>
  <inkml:trace contextRef="#ctx0" brushRef="#br0" timeOffset="124683.47">18918 14244 88 0,'9'0'155'0,"3"0"43"16,-6 0 36-16,-1 0 37 0,4-3 37 0,-2 3 35 0,-7-6 39 0,5 6 34 0,-5-5 33 0,8 5 29 0,-8-4 29 0,0-2-67 0,0 6-121 0,0-6-61 0,0 6-29 0,0-4-25 0,0-1-16 0,-8 5-23 0,8-5-22 0,-5 1-24 0,5-2-22 0,-7 2-23 16,-2-1-19-16,4 1-14 0,5-1-11 0,-6-2-8 0,-6 7-6 0,3-3-4 15,4-3-4-15,-2 1-5 16,1 1-3-16,-7-2-1 0,5 6-1 0,3-3-1 0,-2 3 1 0,-5-6-2 0,5 2 0 0,-1 4 0 0,3 0-1 0,-2-5 0 15,0 5-3-15,2-6-1 0,5 6-2 0,-8 0-3 0,0 0-5 0,3 0-5 16,-1 0-8-16,1 0-6 0,-11 0-5 0,11 6-7 0,-2-6-4 0,-4 5-8 0,2-1-1 16,-3-4-6-16,6 6-2 0,-7-3-3 15,5 3 0-15,1-2 3 0,-5 7 4 0,5-8 3 0,2 4 8 0,-3-2 3 0,3 4 6 0,-3-5 4 0,2 2 5 16,6-2 3-16,-5 6 6 0,5-6 1 0,-8 2 6 0,8 4 2 0,0-5 2 0,0 4 3 16,0-5 1-16,0 2 1 0,0 3 3 0,0-3 2 0,8 3 1 0,-8-3 3 15,5 3 3-15,-5-3 3 0,6 3 3 0,2-5 1 0,-3 7 1 0,-5-7 0 16,8 7 3-16,-3-7 2 0,2 2 0 0,5 3 2 0,-5-5 2 0,1 1-1 0,-2 1 3 15,7-3-2-15,-8 3 1 0,2 0-2 0,7-2 1 0,-8-4-1 16,6 0 2-16,-3 5 1 0,-2-5 1 0,4 0 1 0,-6 0 5 0,3 0 0 0,0-5 3 16,-3 5 3-16,9 0 3 0,-14-4 4 0,5-2 3 0,3 6 1 0,-1-6 1 15,-2-3-1-15,-5 4 1 0,7 1-3 0,0-2-2 0,-7-3-2 0,5 5-5 0,-5-7-2 16,0 1-5-16,8 1-2 0,-8 0-4 0,0-1-3 0,0-1-4 0,0 2-5 16,0-1-2-16,0-1 1 0,0-2-1 0,0 4-1 0,0-3 5 0,0 3 1 15,0 4 8-15,0-5 1 0,0 6 4 0,0-5-3 0,0 4 0 0,0-2-2 16,0 7 0-16,0-3-2 0,0 3-6 15,0 0 0-15,0 0-7 0,0 0-6 0,0 0-5 0,0 0-11 16,0 0-8-16,0 0-7 0,0 0-3 0,0 0 3 0,0 0 7 0,0 0 10 0,0 0 13 0,0 0 14 0,0 3 14 0,-8 4 14 0,8-7 16 16,0 5 11-16,0-1 12 0,0 1 12 0,0-1 8 0,8 6 8 0,-8-5 7 15,0 0 0-15,0-1-1 0,0 8-9 0,0-8-9 0,0 7-8 0,8-8-7 0,-8 7-5 16,0-1-9-16,0 3-5 0,5-3-8 0,-5 0-3 0,0 1-4 0,6-1-4 16,-6 2-5-16,7 4-2 0,-7-5-3 0,0 3-2 15,5 1-4-15,-5 2-2 0,9-5-6 0,-9 2-2 0,5 2-2 0,-5 0-3 16,0 0-4-16,7-6-1 0,-7 6 1 0,0 1-1 0,6-7-1 0,-6 4 1 0,0 2-1 0,0-4 4 0,0 4-3 15,0-2 2-15,0-3-1 0,0 4-1 0,0-2 1 0,0 1 1 0,0-4 1 0,-6 3 2 16,6-3 0-16,0 1-1 0,0-1 0 0,0-4 2 0,-7 5 1 16,7-5 0-16,0 4 2 0,-5-2 3 0,5-4 0 0,-9 3 1 0,9-2 2 0,-5 1-3 15,-2-1 2-15,7-4-3 0,-6 5-5 0,1 1-4 0,-3-6-9 0,8 4-8 32,-8-4-14-32,3 5-11 0,-2-5-12 0,0 0-13 0,2 6-14 0,-2-6-22 0,-1 0-24 15,-4 0-25-15,5 0-27 0,2 0-32 0,-3 0-34 0,-5-6-38 16,7 6-38-16,-6 0-93 0,3 0-116 0,-3-5-42 0,6 5-10 0,1-4 13 0,-11-2 25 0,11 1 35 15,-1 1 39-15,-1-1 42 0,1 1 46 0,-2-5 49 0,1 2 52 0,2-2 56 16,-2 4 63-16</inkml:trace>
  <inkml:trace contextRef="#ctx0" brushRef="#br0" timeOffset="128165.12">3255 15431 0 0,'0'0'15'0,"0"0"7"0,0 0 0 0,8-5-1 0,-8 5-1 0,0-4-1 0,7 4 1 0,-7 0 0 0,0-5-1 16,0 1-12-16,0 4-16 0,0 0-9 0,5-6-6 0,-5 2 2 0,0 4 0 0,0-6 5 0,7 6 3 0,-7 0 3 0,0-5 2 0,0 5 1 0,0 0 1 0,7-4 1 0,-7-2 0 0,5 1 1 0,-5 5 1 0,8-4 2 15,-8 4 2-15,5 0 0 0,-5-5 1 0,8 5 0 0,-8-4 1 0,6 4 0 16,-1-6-1-16,-5 6-2 0,8-3-1 0,-8 3-1 0,8 0 1 0</inkml:trace>
  <inkml:trace contextRef="#ctx0" brushRef="#br0" timeOffset="128590.4">3302 15310 0 0,'-8'0'28'0,"3"-6"34"0,-2 6 21 0,0-4 21 0,-5 4 23 0,4-6 27 0,3 6 28 0,-2-3 28 0,0 3 26 0,7-6 14 0,-5 0 9 16,-3 6-7-16,8-4-17 0,-8-1-13 16,8 5-13-16,-5-5-8 0,5 1-6 0,0 4-8 0,0-6-11 0,0 6-13 0,-6-4-16 0,6-1-11 0,0 5-7 0,0 0-4 15,0 0 0-15,0-4-1 0,0 4 2 16,-7 0 1-16,7 0 0 0,0-6 1 0,0 6-1 0,0 0-3 0,0 0-1 0,0-6-4 0,-5 6-5 0,5 0-7 15,0-3-6-15,-9 3-6 0,9 0-7 0,0 0-3 0,-5-6-5 0,5 6-6 16,0 0-5-16,0 0-5 0,-7 0-6 0,7 0-5 0,0 0-5 0,0 0-7 16,0 0-6-16,0 0-9 0,-6 0-7 0,6 6-6 0,-5-6-10 0,5 3-5 0,0-3-6 15,-8 6-5-15,8 0-4 0,-8 3-2 0,3-5-3 0,5 6-3 0,-7 0 2 0,0 6-3 16,7-7 2-16,-5 6 1 0,-3-2-1 0,8-2 4 16,0 5-2-16,-7-3 1 0,7 1 1 0,0 1 1 0,0 1 3 0,0 2 0 0,0-3 3 0,0 0 1 15,0 4 0-15,7-4 2 0,-7 3 0 0,8-2 5 0,-3 4 1 0,2-1 1 16,-7-4 3-16,7 0 1 0,6 4 3 0,-5-4 0 0,-3 0-2 0,8-2 0 0,1 2 1 15,-9-4-2-15,8-1 1 0,0-1 2 0,0 0 3 0,6-3 2 0,-4-3-1 32,4-3 2-32,-6 0 2 0,6 0 3 0,2-3 3 0,-3-3 5 0,3-3 9 15,-3 3 3-15,1-7 5 0,2 2 2 0,-3-4 3 0,1 2 4 0,2-2 2 0,-3 0 2 16,-4 0 5-16,6-4 3 0,-1 4 5 0,-6 0 0 0,1 0 1 0,-2-3 1 16,2 2-1-16,-1 1 3 0,-8 2 5 0,2-2 2 0,2 0 2 0,-4 0-2 15,-5 1-2-15,0 0-5 0,0-1-2 0,0 0-5 0,-5-3-6 0,-4 2-3 16,2-4-6-16,2 5-11 0,-8-4-13 0,-1 4-12 0,2 0-17 0,-2 2-14 15,-4-2-17-15,-3 4-16 0,2 1-12 0,-7 7-22 0,5-3-26 0,-3 2-30 16,3 4-36-16,-5 0-45 0,2 4-50 0,3 2-93 0,3 3-114 0,-3 0-71 0,2 6-49 16,-1 0-5-16,8-1 11 0,-8 0 26 0,6 7 30 0,1-6 40 0,0-2 43 15,7 2 53-15,-6 0 54 0,-2-5 62 0,7-5 63 0,-4 4 87 0,3-3 99 0</inkml:trace>
  <inkml:trace contextRef="#ctx0" brushRef="#br0" timeOffset="134327.1">5000 15096 0 0,'0'0'46'0,"0"0"56"0,0 0 41 0,9 0 35 0,-9 0 32 0,0 0 27 0,0 0 26 0,0 0 24 0,0 0 22 0,0 0 23 0,0-6 26 0,0 6-12 0,0-5-31 0,0 1-33 0,0-2-33 0,0 6-26 0,0-6-26 0,-9 2-17 0,9 4-15 0,0-5-8 0,0 5-9 15,-5-5-3-15,5 1-4 0,0 4-5 0,0-6-5 0,-7 6-7 0,7-4-10 16,0-1-7-16,0 5-9 0,-6 0-7 0,6-4-5 0,0 4-3 0,-5-5-5 15,5 5-1-15,0 0-5 0,-9 0-4 0,9-7-6 0,-7 7-4 0,7 0-9 0,-5 0-7 16,5 0-7-16,-6 0-8 0,-2 0-6 0,3 7-4 0,-3-7-5 0,3 5-4 16,-2-1-6-16,0 1-2 0,0-1-3 0,-6 6-4 0,8 0-4 0,-3 0 0 15,-3 5-1-15,3-6-2 0,-5 6 2 0,5 1 0 0,3-2-2 0,-9 5-1 16,9 0 3-16,-2-4 0 0,1 4-1 0,-1 1 2 0,7 5-1 0,-7-7 1 0,0 7 0 16,7-1 2-16,0-3-2 0,-5 3 2 0,5 6 1 0,0-7 2 0,0 3 0 15,5-2-1-15,-5 4 1 0,0-3-5 0,0-1-3 0,7-3-10 0,-7 3-6 16,7 1-6-16,0-7-3 0,-1 1-2 0,1 2-2 0,-2-6 1 0,4-1-2 15,-4-1-1-15,0 3 1 0,3-7 0 0,-3 2 3 0,11-2 4 0,-11 1 7 0,1-10 10 16,7 6 9-16,-6-6 8 0,6 0 9 0,-6 0 8 0,5-6 5 0,1-4 7 16,-5 5 8-16,3-4 6 0,5-6 4 0,-11-1 5 0,8 3 4 0,1-1 3 15,-7-7-2-15,4 6 4 0,-4-4-3 0,-1 1 1 0,2-3-1 0,-3 6-3 16,2-4-3-16,0 0-6 0,-2-1-4 0,-5 1-5 0,0-2-5 0,0 3-3 16,7-1-2-16,-7-2-4 0,-7 3-3 0,7-7-2 0,0 5-4 0,-5-5-2 0,5 6-4 15,-7-5-5-15,0 3-7 0,2 3-8 0,-3-7-8 0,2 5-9 0,-1 7-9 0,-4-8-10 16,4 6-10-16,-2 2-13 0,4 3-12 0,-2-1-15 0,-4 2-17 0,2-1-20 15,2 5-20-15,2-1-21 0,-1 6-19 0,-2-4-26 0,8 4-27 0,-5 4-38 16,-3 2-41-16,3-1-54 0,5-1-57 0,-7 8-15 0,7-3 9 0,-7 0 20 16,7 6 27-16,0-6 34 0,0 7 35 0,0-1 36 0,0-2 38 0,0-2 41 0,0 4 45 15,0-6 50-15,7 5 60 0</inkml:trace>
  <inkml:trace contextRef="#ctx0" brushRef="#br0" timeOffset="134627.43">5242 15328 18 0,'6'-9'115'0,"-6"5"63"0,0-1 52 0,0-5 42 0,0 4 37 0,0-3 37 0,0-1 32 0,0 5 32 16,0-4 32-16,0-1 32 0,-6 1 31 0,6 3-27 0,0-3-60 0,0 3-66 0,-5-3-75 0,5 3-42 0,0 3-31 0,0-3-18 0,0 6-15 0,0 0-15 0,0-4-12 0,0 4-17 0,0 0-16 0,-7-5-15 0,7 5-15 15,0 0-18-15,0 0-12 0,0 0-14 0,0 0-16 0,0 0-9 0,0 0-8 16,0 0-8-16,7 5-6 0,-7-1-3 0,0 2-4 0,0 3-1 0,5-5 0 15,-5 7-1-15,6-2 5 0,2 6 0 0,-8-5 4 0,5 4 6 0,3 2 3 0,4-3 2 16,-5 2 0-16,6 0 3 0,-6 0 0 0,6 0 1 0,-2-2 1 0,5 7-5 16,-3-4-7-16,6-3-16 0,-7-2-23 0,2 4-26 0,-1-2-28 0,-1-2-31 15,-5-1-37-15,6 4-38 0,-6-4-44 0,-2 0-70 0,4-5-87 0,-4 4-68 16,-5-5-54-16,5 7-12 0,-5-7 9 0,0 5 26 0,0-3 36 0,-5 0 42 0,5-6 41 16,0 0 48-16,-5 4 49 0,5-4 51 0,-9 0 53 0,4 0 68 0,5-4 82 0</inkml:trace>
  <inkml:trace contextRef="#ctx0" brushRef="#br0" timeOffset="134880.51">5385 15373 0 0,'0'-15'1'0,"0"0"100"0,0 0 64 0,7 6 48 15,-7-6 37-15,0 2 39 0,0 1 41 0,6-2 36 0,-6 4 37 0,0 1 38 0,0-1 34 16,8 1 34-16,-8 3 33 0,0-3-68 0,0 3-123 0,6 3-60 0,-6-3-29 0,0 6-19 16,0 0-16-16,0 0-20 0,0 0-21 0,0 0-23 0,0 0-22 0,0 0-21 15,0 0-19-15,0 0-15 0,0 0-11 0,0 6-11 0,0-3-7 0,0 7-9 0,-6-5-9 16,6 4-5-16,0 7-5 0,0-7-3 0,-8 6-4 0,8 0-1 0,-6 4 0 0,-1-4-3 15,7 5 0-15,-5-1-7 0,-4 0-11 0,4 1-16 0,0 0-21 16,-3 0-23-16,-5 4-21 0,5-5-27 0,3 1-25 0,-1 5-32 0,-1-6-33 0,1 5-42 16,-9 0-46-16,10-5-81 0,-2 7-98 0,0-3-61 15,2-2-42-15,5-3 1 0,-8-3 18 0,8 1 31 0,-5-2 39 0,5 1 40 0,0-6 42 0,0 1 47 0,0-10 50 16,0 6 54-16,0-6 60 0,0 0 72 0,0 0 89 0</inkml:trace>
  <inkml:trace contextRef="#ctx0" brushRef="#br0" timeOffset="135211.7">5732 15242 69 0,'5'-6'148'0,"1"-3"50"0,-6 3 43 0,8-3 38 16,-8 0 39-16,5 3 36 0,-5-3 36 0,0 3 34 0,8-4 34 0,-8 1 32 0,0 4 31 15,0-5-49-15,0 6-102 0,0-1-60 0,0-1-40 0,5 3-25 16,-5-3-16-16,0 0-16 0,0 2-18 0,0 4-14 0,0-5-15 0,0-1-11 0,0 6-12 0,0-4-13 15,0 4-9-15,0 0-6 0,0 0-8 0,0-3-4 0,0 3-7 0,0 0-3 16,0 0-6-16,0 0-5 0,0 0-6 0,0 0-7 0,0 0-5 0,0 0-11 16,0 0-9-16,0 0-11 0,0 0-8 0,0 3-9 0,-5-3-6 15,5 4-5-15,0 2-6 0,0 3-4 0,0-3-4 0,0 3-3 0,0 6 0 16,0-5-1-16,-8 4 3 0,8 2 3 0,0 2 2 0,0-3 4 0,0 6 3 0,0-2 2 16,0-1-2-1,0-3 0-15,0 6 1 0,0-2-3 0,0 2 0 0,0-3-7 0,0 1-11 0,8 2-10 0,-8-3-11 0,0 3-14 0,0-2-14 0,5-1-19 16,-5-3-22-16,0 6-25 0,8-8-28 0,-8 2-34 0,6 0-37 0,-6 0-43 15,0 0-43-15,0-2-73 0,0-1-89 0,0-3-59 0,0 0-45 0,0 1-4 0,0-5 17 16,0 4 29-16,-6-2 37 0,6-4 43 0,0 3 44 0,0-6 51 0,0 0 53 0,-8-6 55 16,8 6 59-16,-5-3 73 0,5-4 88 0</inkml:trace>
  <inkml:trace contextRef="#ctx0" brushRef="#br0" timeOffset="135477.47">6096 15124 0 0,'0'-6'33'0,"5"2"147"0,-5 4 81 0,0-5 60 16,7-1 50-16,-7 6 43 0,0-4 39 0,7 1 38 0,-7-3 32 0,7 1 36 16,-7 1 31-16,0-2 31 15,6 6 31-15,-6 0-112 0,0-6-188 0,0 6-92 0,0 0-40 0,0 0-25 0,0 0-15 0,0 0-15 0,0 0-12 0,0 0-14 0,0 0-13 16,0 0-13-16,0 0-11 0,0 0-10 0,0 6-7 0,0 0-85 16,0-2 0-16,-6 1 0 0,6 4 0 0,0 1 0 0,0 5 0 0,0-6 0 15,-7 12 0-15,7-8 0 0,-7 8 0 0,7-3 0 0,-7 3 0 0,2 3 0 0,-3 0 0 16,3 1 0-16,-1-1 0 0,-2 1 0 0,3 3 0 0,-2 2 0 0,-2-6 0 15,4 6 0-15,-1-2 0 16,-1-4 0-16,2 7 0 0,-3-7-31 0,8 0-145 0,-6 1-42 0,6-5-46 0,0-1-76 16,-7 0-80-16,7 2-103 0,0-7-107 0,0-4-34 15,7 0 1-15,-7-5 23 0,0-1 34 0,0-4 40 0,6-4 44 0,-6-8 50 0,8-1 53 16,-8-11 60-16,0-2 66 0,-8-2 77 0,2-12 80 0</inkml:trace>
  <inkml:trace contextRef="#ctx0" brushRef="#br0" timeOffset="152260.51">4956 7592 1 0,'0'0'33'0,"-6"-5"18"0,6 5 18 0,-8 0 18 0,8 0 17 0,-5 0 20 0,5 0 20 0,-8 0 22 0,8-4 23 0,-5 4 9 0,5 0 5 0,-7 0 1 0,7 0 2 0,-7 0-2 15,0 0-3-15,1 0-5 0,6 0-7 0,-7 0-9 0,7 0-8 0,-5 0-12 0,5 0-13 0,-8 0-15 0,8 0-15 0,0 0-13 0,-6 0-13 0,6 0-9 16,0 0-5-16,0 0-5 0,-5 0-1 0,5 0-2 0,0 0 2 0,-8 0 0 15,8 0 1-15,0 0 1 0,0 0 1 0,0 0 1 0,0 0 1 0,0-6 1 16,0 6 0-16,0 0 0 0,0 0-3 0,0 0-2 0,0 0-3 0,0 0-5 0,0 0-4 16,0 0-4-16,0 0-7 0,0 0-6 0,0 0-5 0,0 0-7 0,0 0-7 0,0 0-6 15,0 0-6-15,0 0-5 0,0 0-6 0,0 0-3 0,0 0-5 16,0 0-2-16,0 0 0 0,0 0-1 0,0 0 0 0,0 0 0 0,0 0 3 0,8 0 3 16,-8 0 2-16,5 0 2 15,1 0 2-15,-6 0 4 0,8 0 2 0,-3 0 2 0,2 0 3 0,-1 0 3 0,1 0 1 0,0 0 1 0,0 0 2 0,-2 0 0 0,8 0-1 16,-5 0 3-16,3 0-2 0,-4 0 0 0,7-6 0 0,-8 6 0 0,6 0 1 15,4 0 0-15,-11 0-1 0,8 0 2 0,1-4 2 0,-2 4-1 0,0 0 0 16,3 0 3-16,4 0-5 0,-6-5 2 0,0 5-3 0,0 0 2 0,0 0-4 0,6 0 0 16,-6-4-2-16,0 4-2 0,0 0-3 0,1 0-1 0,-2 0-4 0,7 0-1 15,-6 0-2-15,1 0 2 0,-1 0 1 16,0 0-1-16,5 0 1 0,-2 0 3 0,2 0-1 0,-4 0 0 0,4 0 1 0,-4 0 1 0,5 0-1 0,-7 0 1 16,8 0-2-16,-6 0 1 0,-1 0-1 0,0 0 1 0,0 0-1 0,1 0 2 15,-1 0 2-15,-1 0 0 0,0 0 3 0,-5 0 1 16,6 4 0-16,1-4 1 0,-2 0 0 0,-3 0 1 0,2 0 2 0,1 0-1 0,2 5 1 0,-7-5 0 0,4 0-2 15,5 0-1-15,-5 4-3 0,-4-4-3 0,7 0 0 0,-2 0 1 0,-6 0-5 16,7 6 1-16,-5-6 0 0,5 0-2 0,-7 0-1 0,-1 6-1 0,10-6-2 0,-9 0 0 16,1 0-2-16,-1 4 2 0,7-4-1 0,-5 0 0 0,-3 0 2 0,1 5-1 15,1-5 1-15,-2 0 0 0,11 0 2 0,-11 4 3 0,1-4 0 0,2 0 4 16,-3 0 4-16,3 0 2 0,-3 5 3 0,2-5-2 0,0 0 5 0,-2 0-3 0,-5 0 2 16,8 0 0-16,-8 0-1 0,0 0 1 0,0 0 0 0,7 0 0 0,-7 0-3 15,0 0-1-15,0 0-5 0,0 0-1 0,0 0 0 0,0 0-5 0,0 0 2 16,0 0-1-16,0 0 1 0,0 0-2 0,0 0 0 0,0 0 1 0,0 0 0 15,0 0-2-15,0 0 1 16,0 0-2-16,0 0-1 0,0 0-2 0,0 0-2 0,0 0-4 0,0 0-2 0,0 0-5 0,-7 0-5 0,7 0-11 0,0 0-9 0,-8 0-13 16,3 0-16-16,5 0-13 0,-7 0-15 0,7-5-19 0,0 5-16 0,-7 0-23 15,7 0-25-15,0 0-25 0,0 0-25 0,-5 0-54 0,5 0-67 0,0 0-68 0,0 0-66 16,0 0-18-16,0 0 9 0,0 0 17 0,0-4 30 0,0-1 30 0,0 1 35 16,5-8 39-16,-5 8 41 0,0-1 43 0,0-5 44 0,0 1 62 0,7 4 68 15</inkml:trace>
  <inkml:trace contextRef="#ctx0" brushRef="#br0" timeOffset="160643.64">7299 15422 0 0,'8'0'1'0,"-8"0"10"0,0 0 9 0,8 0 6 0,-8-5 6 0,5 5 7 0,-5 0 6 0,0 0 2 0,8-4-3 0,-8 4-3 0,5-6 2 0,-5 6-2 0,5 0-1 0,-5-4 1 0,9 4-2 0,-9-6-1 16,5 1-1-16,-5 5-5 0,7-4 0 0,-7 4-1 0,6-6-2 0,-6 1 2 0,0 5 2 0,7-4 5 16,-7-1 8-16,0 5 8 0,7-4 10 0,-7 4 12 0,0-6 14 0,0 6 16 15,0-3 18-15,7 3 16 0,-7 0 13 0,0-6 11 0,0 6 11 0,0 0 7 16,0-6 7-16,0 6 4 0,0-4 4 0,0 4 2 0,0-5 0 0,0-1-2 15,0 6-4-15,-7 0-10 0,7-4-9 0,0 4-10 0,0-5-7 0,0 1-11 16,0-1-5-16,0 5-5 0,0-6-5 0,0 2-6 0,0-2-4 0,0 3-5 0,0-3-6 16,0 0-6-16,0-3-2 0,0 4-5 0,0 1-1 0,0-2-6 0,0 2 0 15,0-1-3-15,0 1-3 0,0-2-3 0,0 0-5 0,0 3-3 0,0 3-3 0,0-6-5 16,-7 1-6-16,7 1-4 0,0 4-8 0,-7-6-5 0,7 6-6 0,-6 0-5 16,-1-3-7-16,2 3-6 0,-4 0-4 0,4 0-6 0,0 0-3 0,-8 3-3 15,5 3-6-15,-5-2-1 0,-1 1-4 0,2 4-1 0,-1 3 0 0,-1 1-1 16,1-3-1-16,0 4 0 0,2 1-5 0,-5 1 1 0,11-2-2 0,-8 1-2 15,8 1-2-15,-4-3-2 0,9 1-2 0,-7 1 2 0,2 1 0 0,5-3 0 16,0-2 1-16,0 4 0 0,0-2-1 0,5-2 2 0,-5 2-1 0,7-2 3 0,-7 2 0 16,9-1 5-16,-4 1-1 0,2-2 1 0,-1-2 0 0,-1 7 1 0,4-7 0 15,-2 0 2-15,-2 1 0 0,9-1 3 0,-9 3 2 0,8-3 1 0,1 0 2 16,-1-3 3-16,-1 3 1 0,2-5 1 0,7 1 2 0,-8 2 2 0,6-4 3 0,-1-3 2 16,3 0 2-16,-3 0 3 0,3-3 1 0,-2-4 6 0,-1 2 3 0,3-4 7 15,-2-1 3-15,1 1 3 0,-1-6 3 0,0 0 2 0,1 0 1 0,0 2 2 16,0-8-2-16,-7 6 0 0,5-3 3 0,-4 2-2 0,-1-2 3 0,1 3-2 15,-2-4-3-15,-6 4 0 0,2-5-2 0,-3 6-2 0,3-7-2 0,-8 7-1 0,5-5-3 16,-10 4 0-16,5-4-3 0,-8-2-2 0,3 6-3 0,-3-3-5 0,-3 3-4 16,4-4-8-16,-14 4-5 0,10 0-11 0,-10 0-13 0,2 0-12 0,-1 6-13 0,0-1-16 15,0 1-15-15,-6 3-18 0,7 6-19 0,-7 0-21 0,7 0-20 0,-7 0-26 16,7 11-24-16,-2-1-31 0,3-1-36 0,-3 6-62 0,8 0-75 0,-6 4-56 16,6-1-42-16,0 3-6 0,0 3 17 0,-1-5 24 15,9 6 33-15,-2-5 35 0,1 5 37 0,-1-7 41 0,7 3 42 0,-7-7 48 0,7 0 51 0,0 1 66 0,0-6 81 0</inkml:trace>
  <inkml:trace contextRef="#ctx0" brushRef="#br0" timeOffset="161323.24">9195 15144 69 0,'8'-5'144'0,"-3"-1"44"0,-5 3 39 0,0-3 35 0,0 0 31 15,7-3 35-15,-7 3 32 0,0 2 31 0,0-5 33 0,0 4 31 0,0 1 28 0,0-2-53 0,0 0-107 0,-7 2-60 0,7-1-42 0,0 0-27 0,0 1-19 0,-5 4-16 16,5-6-17-16,-8 2-16 0,2 4-16 0,6-5-16 0,-7 5-14 0,7-4-13 0,-6 4-10 0,1 0-10 0,-2-5-9 0,7 5-8 15,-9 0-5-15,9 0-5 0,-5 0-5 0,-1 5-3 16,6-5-6-16,-7 4-4 0,7 1-6 0,-5-1-3 0,-4 6-4 0,2 0-4 0,7-6-6 0,-5 12 2 16,-1-5-2-16,-2 2 4 0,3 2 2 0,-3 0 5 0,3 0 3 0,5-2 4 15,-7 2 0-15,0 6 2 0,2-8 1 0,-2 7 0 0,7-5-1 0,-8 4 0 16,3-4-2-16,5 4 0 16,-8-4-2-16,8 5-4 0,0-4 1 0,-6-3-4 0,6 1-2 0,0 7 0 15,0-11-4-15,6 3-1 0,-6 2 0 0,0-1-1 0,8-4-3 0,-3 5 2 0,3-6 1 0,-1 2 2 0,-2 2 1 0,2-1 2 0,5-3 2 16,-4 1 1-16,5-1 2 0,-2 0 2 0,5 3 2 0,-4-8 5 0,-1 1 6 15,5-1 8 1,2-4 13-16,-4 0 13 0,-2 0 8 0,8-4 11 0,-8-1 5 0,7-5 7 16,-4 0 8-16,4 1 5 0,-6-2 5 0,0-2 6 0,6-2 4 0,-6 0 1 0,0 0 3 15,1 0-7-15,-9-4-9 0,10 4-10 0,-9 1-9 0,0-6-8 0,1 0-7 0,-7 7-6 16,0-8-7-16,0 2-4 0,0-1-7 0,0 1-8 0,-7-1-4 0,1 1-9 0,0 0-9 0,-9-2-10 0,10 3-14 0,-9-3-9 0,1 2-8 0,0 1-13 16,0 2-7-16,0 1-14 0,-1 1-8 0,4-2-17 15,2 7-18-15,-5 0-20 0,5 3-22 0,-4-3-24 0,5 9-28 0,2-4-26 16,-2 4-27-16,1 4-46 0,-2-4-55 0,2 5-61 0,-1-1-61 0,7 6-17 0,-5 0 8 0,-3 0 23 0,8 0 32 15,-6 4 34-15,6-4 37 0,-7 5 43 0,1 0 44 0,6-6 48 16,0 6 47-16,0-6 58 0,0 1 65 0</inkml:trace>
  <inkml:trace contextRef="#ctx0" brushRef="#br0" timeOffset="161560.91">9424 15334 0 0,'5'0'1'0,"-5"0"101"15,0 0 73-15,7 0 51 0,-7 0 44 0,0-6 42 0,7 6 40 0,-7-4 38 0,0 4 38 16,0-5 34-16,7 1 36 0,-7-1 32 0,0 5 30 0,0-6-68 0,6 2-124 16,-6 4-71-16,0-6-41 0,7 6-28 0,-7-3-21 0,0 3-21 0,5 0-23 15,-5-6-18-15,9 6-15 0,-9 0-16 0,5 0-15 0,2 0-16 0,-1 6-11 0,-6-6-13 16,5 3-11-16,3-3-9 0,0 6-7 0,-3-2-6 0,1 2-1 0,2 3-8 16,-3-4 1-16,2 5-8 0,1-1-10 0,-3-3-15 0,-5 9-17 0,7-6-22 15,0 0-25-15,-2 1-23 0,3 1-25 0,-3-1-27 0,-5 3-31 0,8-2-32 0,-2 4-34 16,-1-6-55-16,2 6-66 0,2-5-82 0,-9-1-86 0,5 0-24 0,1 0 7 0,1 3 26 15,-7-3 34-15,5 1 39 0,4-5 39 0,-2-1 44 0,-7 1 46 0,5-5 48 16,-5 0 48-16,0 0 62 0,6-5 67 0</inkml:trace>
  <inkml:trace contextRef="#ctx0" brushRef="#br0" timeOffset="161751.28">9722 15285 0 0,'0'-6'17'0,"-6"-3"130"0,6 0 74 15,-6 3 57-15,6-3 48 0,-5-1 45 0,-2 4 42 0,7-3 41 0,0 0 38 0,0 0 37 16,0 3 31-16,0-3 29 0,-8 3 26 0,8 2-100 0,0 4-172 0,0-6-87 0,0 6-44 15,0 0-35-15,0 0-29 0,-6 0-26 0,6 0-28 0,0 0-22 0,-7 6-23 16,7-2-15-16,-6 2-14 0,1 3-10 0,5-3-10 0,-7 3-5 0,-2 6-4 16,4-6-3-16,-2 6-2 0,1 4-1 0,1-4 0 0,5 0-4 0,-9 4-7 0,2 1-18 15,2-1-20-15,-1 0-24 0,-2-4-29 0,8 6-31 0,-5-3-38 16,-3 3-45-16,3-2-57 0,5-1-98 0,-7 3-117 0,0-6-47 0,7-2-13 16,0 2 11-16,-5 0 24 0,5-5 33 0,0-1 40 0,-8 2 42 0,8-2 45 0,0-5 50 0,0-4 51 0,0 0 61 15,0 0 66-15</inkml:trace>
  <inkml:trace contextRef="#ctx0" brushRef="#br0" timeOffset="162281.81">9964 15216 22 0,'7'-4'94'0,"-7"-2"40"0,0 3 37 0,6 3 28 0,-6-6 24 0,0 6 23 16,5-4 20-16,-5 4 19 0,0 0 19 0,0 0 20 0,0 0 20 0,0 0-35 0,0 0-66 15,0 0-38-15,0 0-26 0,0 0-18 0,0 0-15 0,0 0-7 16,0 0-5-16,0 0-5 0,0-5 0 0,0 5 0 0,-5 0 0 0,5 0-4 0,0 0 0 16,-6-6-8-16,6 6-7 0,-7 0-6 0,7 0-6 15,0 0-7-15,-6-4-4 0,6 4 0 0,-7 0-3 0,7 0 1 0,0 0-2 0,-6 0-3 0,6 0-7 0,0 0-4 16,0-6-5-16,0 6-5 0,0 0-6 0,0 0-6 16,0 0-8-16,-7 0-8 0,7 6-8 0,0-6-8 0,-7 0-9 0,7 4-6 15,0-4-5-15,-7 6-4 0,7-1-4 0,0-1-3 0,-5 5-1 0,5-3-4 0,-8 3 1 16,8 0-1-16,-5 3 2 0,5 1 1 0,-6-3 5 0,6 4-1 0,-8-2 3 0,8 1 0 0,-5 2 3 0,5 0-3 15,0-6 0-15,0 12 0 0,0-8-1 0,0 2 0 0,0 0-1 0,0-5-1 16,0 4-1-16,0 1 1 0,0-6-2 0,5 7 0 0,-5-7-1 0,8 0-2 16,-2 6 2-16,-1-6-5 0,3 3-2 0,-3-3-1 0,2 1-2 0,0-1 1 15,0-4 2-15,-1 5 1 0,7 0 1 0,-6-5 3 0,-1 4 2 0,7-3 2 0,-5 3 1 16,5-5 1-16,-3 2 4 0,-1-6 5 0,3 6 8 0,-6-6 12 0,8 0 12 16,-7 0 15-16,6 0 14 0,-7 0 11 15,7-6 13-15,-8 0 8 0,2 2 8 0,2-1 7 0,-4 1 7 0,0-7 6 0,3 2 6 0,-3 5-1 0,-5-8 1 16,8 3-7-16,-8-6-9 0,8 6-15 0,-8-7-12 0,5 3-11 0,-5-1-12 0,0-1-9 15,0-4-10-15,0-2-8 0,0 7-9 0,0-6-7 0,-5 0-6 0,5 1-3 16,-8 0-2-16,0-1-6 16,3 1-4-16,-3-6-6 0,3 5-5 0,0 1-5 0,-4-1-5 0,2 7-6 0,2-8-4 0,-8 6-8 0,7 2-9 0,-2 3-8 0,3-1-9 15,-2 2-16-15,1-1-15 0,-2 5-19 0,2-1-18 0,-1 2-23 16,2 4-27-16,-4 0-29 0,4 4-31 0,0-4-59 16,5 6-75-16,-8 3-68 0,3 3-65 0,-3-9-15 0,0 12 6 0,3-5 22 0,-1 4 29 0,-1-4 37 15,7 5 36-15,-6-6 46 0,-1 6 45 0,1-6 50 0,6 3 50 0,-7-8 65 0,7 5 74 16</inkml:trace>
  <inkml:trace contextRef="#ctx0" brushRef="#br0" timeOffset="162572.81">10290 15193 0 0,'0'-5'58'0,"5"-1"85"0,-5 2 56 15,9-2 46-15,-9 1 42 0,7 5 38 0,-7-4 37 0,0-1 32 0,5 1 35 0,-5-2 32 0,0-3 34 0,0 3 3 0,0 6-15 0,0 0-60 0,0-3-90 0,0 3-50 0,0 0-33 0,0-6-25 0,0 6-19 16,0 0-17-16,0 0-19 0,0 0-14 0,0 0-19 0,0 0-18 0,0 0-20 0,0 0-18 0,0 0-21 0,0 0-12 0,0 0-14 16,0 0-8-1,0 6-11-15,0-6-5 0,0 3-5 0,0 3-3 0,0 3-3 0,6 1 0 16,-6-1 3-16,0 2 2 0,0-1 1 0,0 5 3 0,0-2 1 0,0 1 1 0,0 7-1 0,0-7 0 0,0 6-3 0,0-5 0 0,0 4-2 16,0 1-8-16,0-1-10 0,0-4-14 0,0 4-11 0,0-4-13 0,0 4-14 15,5-4-16-15,-5-1-14 0,8 2-18 0,-8-7-15 0,8 0-16 16,-8 2-19-16,5-1-19 0,2 0-24 0,-7-5-13 0,6-1-6 0,-6 1-14 0,6-1-13 0,-6 2-26 15,8-1-35-15,-8-5-41 0,0 0-42 0,0 0-25 0,0 0-11 0,0 0 11 0,0 0 20 16,0-5 32-16,0-1 32 0,0-3 33 0,-8 0 32 0,8-1 34 0,0-5 38 0,-6 0 46 16,6 0 48-16</inkml:trace>
  <inkml:trace contextRef="#ctx0" brushRef="#br0" timeOffset="163077.6">10311 15197 69 0,'0'-9'149'15,"0"-1"49"-15,0-1 41 0,0 2 37 0,0 5 35 0,0-6 32 0,0 5 29 0,5-1 28 16,-5-3 29-16,0 3 25 0,0 2 26 0,0-1-60 0,0-1-101 15,0 2-67-15,0 1-44 0,0-3-26 0,0 6-16 0,0-5-12 0,0 1-16 16,0-2-7-16,0 0-8 0,0 2-9 0,6 4-5 0,-6-5-7 0,0 0-6 16,0 1-2-16,5 4-6 0,-5-6-1 0,8 2-5 0,-8-1-1 0,8 5-3 15,-3-4-3-15,2 4-5 0,-1-5-4 0,0 5-4 0,2 0-5 0,-1-7-4 0,4 7-4 16,-3 0-2-16,5 0-4 0,0 7-3 0,0-7-3 0,0 0-4 0,0 5-5 16,-7-1-5-16,15-4-3 0,-16 5-5 0,13-1-5 0,-9 2-1 0,3-6-4 15,2 4-1-15,-9 1-3 0,8 0-4 0,-6 5-5 0,0-4-5 0,-2-2-6 16,3 1-6-16,-8 4-8 0,7-5-4 0,-7 2-5 0,0 3-5 0,0-3-8 0,-7 3-6 15,7 2-8-15,-8-7-4 0,3 6-3 0,-2-1-3 0,0 2 1 0,2-1-1 16,-3-1 5-16,3 0 6 0,-9 1 5 0,9 1 2 0,-2-2 5 0,-2 1 5 16,4-1 6-16,-8-3 5 0,8 3 9 0,-3 0 5 0,0 3 5 0,3-9 6 0,-1 3 1 15,-1 4 3-15,1-5 4 0,-2-1 1 0,3 1 1 0,5-1 1 0,-7-4 6 16,7 6 1-16,-6-6 3 0,6 0 2 0,0 5 4 0,0-5 1 0,0 0 2 16,0 0 3-16,0 0 4 0,0 0 5 0,0 0 3 0,0 0 6 0,0 0 2 15,0 0 1-15,0 0-1 0,0 0 0 0,0 0-3 0,0 0-3 0,0 0-4 0,0 0-3 16,0 0-6-16,0 0-1 0,0 0-3 0,0 0 1 0,6 0 0 0,1 0 0 15,-7 0 1-15,5 0 3 0,3 4 2 0,-2-4 2 0,1 6 3 0,4-6 2 0,-3 6 6 16,5 3 2-16,0-5 3 0,-8 1 3 0,11-1-1 0,-5 7-3 0,2-2-4 16,-5-3-4-16,4 4-5 0,0-1-2 0,-4 0-1 0,-1-3-4 0,7 3 0 15,-9 0-3-15,-5-3 2 0,5 4-1 0,3-5-2 0,-8 5 2 0,0-7-2 16,6 3 2-16,-6 3 0 0,0-3 4 0,0-3-2 0,-6 9 2 0,6-8 1 0,-8 5-1 16,3-3 0-16,5-1-1 0,-5-1-5 0,-9 1-4 0,7 5-13 0,-6-4-10 15,6-2-19-15,-5 1-19 0,-9-1-22 0,10 1-20 0,-5 1-27 0,-2-6-24 16,-3 4-27-16,3-4-30 0,-1 5-29 0,0-5-28 0,-1 0-44 0,1 0-48 15,-2 0-81-15,3 0-91 0,2 0-27 0,5 0 4 0,-1 0 23 0,-2 0 31 0,1 0 34 16,8 0 40-16,-11 0 41 0,11-5 44 0,-1 1 44 0,6 4 47 0,-8-6 57 0,3 1 61 16</inkml:trace>
  <inkml:trace contextRef="#ctx0" brushRef="#br0" timeOffset="175003.06">11743 15096 44 0,'0'-6'75'0,"0"6"29"0,0 0 31 0,0-5 29 0,0 5 30 0,0 0 28 0,0 0 27 0,0 0 23 16,0 0 24-16,0-4-1 0,0 4-11 0,0-6-18 0,0 6-22 0,0 0-13 0,0 0-11 0,-7-6-16 0,7 6-20 0,0 0-17 0,0-4-17 0,0 4-11 0,0 0-9 0,0 0-9 0,-8 0-5 0,8 0-6 0,0 0-2 0,0-5-3 0,0 5-2 0,0 0-2 0,0 0-2 0,0 0-3 16,0-5-1-16,0 5-6 0,0 0-3 0,0 0-8 0,0 0-4 0,-5 0-7 0,5-4-6 0,-7 4-5 0,7 0-5 15,0-6-9-15,-7 6-3 0,2 0-7 0,5-4-6 0,-8 4-6 0,1 0-4 0,1-5-3 16,0 5-4-16,1 0 1 0,-2 0-2 0,-7 5 2 0,7-5 0 0,-4 4 0 16,3 2 1-16,-5-2 0 0,6 1 3 0,-5 0-1 0,4 5-1 0,-4 0 2 0,6 1-3 15,-7-4-2-15,0 8-1 0,5 0-2 0,2-4-4 0,-7 8 0 0,6-4-4 16,1 0-1-16,-1-2-2 0,1 8-1 0,1-2-5 0,-3-4-1 0,0 3-2 15,3-3-1-15,5 6 0 0,0-8-1 0,-6 8-1 0,6-6 0 0,0-2 0 0,0 2 0 16,0 0-1-16,0 0-1 0,0 0 1 0,6-6 0 0,-6 6 2 0,5 0-1 16,-5-5 4-16,8-1-1 0,0 6 2 0,-3-5 3 15,1-1 1-15,1 0 0 0,-1 2 2 0,1-2 2 0,6-5-1 0,-7 2 2 0,7 4 2 0,0-5 4 16,1-5 7-16,-2 4 11 0,-4-4 9 0,4 0 11 0,0 0 10 0,9-4 13 16,-8 4 12-16,1-9 6 0,4 3 8 0,-5-4 7 0,7 5 4 0,0-10 6 0,-8 6 1 15,7 0 0-15,-5-7-5 0,6 1-8 0,-6 2-6 0,4-2-9 0,-4 0-8 0,-2 0-9 16,-4-3-9-16,-2 2-6 0,7 1-3 0,-13 1-5 0,5-5-4 15,-5 4-4-15,0 0-4 0,0-4-2 0,-5 4-4 0,-3-5-3 0,3 6-4 0,-1-1-3 16,-2-5-7-16,-4 7-6 0,-2-8-7 0,1 6-9 0,0 2-11 0,-6 3-10 16,6-4-10-16,-7 2-16 0,8 3-13 0,-8-1-17 0,1 7-23 0,4 3-18 15,-2-6-24-15,1 6-27 0,-2 6-30 0,5-3-38 0,0 1-40 0,0 7-81 16,-1-1-96-16,2 5-55 0,6 0-32 0,-7 3 1 0,5-2 20 0,-5 2 30 0,7 3 34 16,1-2 40-16,-10 5 39 0,9-3 48 0,-1-2 49 0,1-1 55 0,-7 3 58 0,5-2 77 15,3-5 90-15</inkml:trace>
  <inkml:trace contextRef="#ctx0" brushRef="#br0" timeOffset="175949.4">13545 15172 0 0,'0'-5'25'0,"0"5"53"0,0-4 31 0,0 4 22 16,-5-5 21-16,5 1 22 0,0-2 24 0,0 2 26 0,0-1 25 0,0 5 20 0,-7-6 22 0,7 3-8 0,0-3-26 0,0 0-26 0,-7 2-26 0,7-1-16 0,0-1-10 0,-5 2-2 0,5 1 1 0,0-8-5 0,-8 7-9 0,8-2-6 0,-5 0-7 16,5 2-4-16,-8-6-5 15,8 6-4-15,-6-2-6 0,1 2-6 0,5-1-11 0,-7 1-5 0,7-1-7 0,-9-2-11 0,4 4-6 0,5-3-9 0,-7 6-7 0,1-5-10 16,1 5-8-16,5-4-9 0,-9 4-9 0,2 0-10 0,2 0-7 0,-1 4-8 15,-7-4-4-15,5 5-3 0,3 1-3 0,-2 4-1 0,-7-1-2 0,8 0-1 16,-6 6 1-16,-2 0-1 0,9 0-2 0,-10 4 1 0,9 2 0 0,-2-3 2 16,-2 1 0-16,2 2 1 0,2-3 2 0,-1 3-2 0,7 3 1 0,-6-5-2 15,6 2 1-15,-7-2-3 0,7 5-2 0,0-3 0 0,0-3-3 16,0 1-1-16,0 2-1 0,0-8 2 0,0 7-1 0,7-5 0 0,-7 4 4 0,6-4-3 0,1 0 1 0,-7 0-2 16,6-2 0-16,2-2-1 0,-3 2 0 0,0-1 3 0,9-3 1 0,-7 0 0 15,1 1 2-15,3-5 2 0,-3-1 1 0,4 8 1 0,-6-12 8 0,8 4 7 16,-2 1 15-16,-4-5 11 0,5 0 15 0,-2-5 10 0,5 1 10 0,-5-2 12 15,-4 0 9-15,7-3 5 0,-2-1 7 0,2 1 4 0,-9 0 4 0,8-3-1 16,1-1-1-16,-9-2-7 0,10 6-10 0,-10-6-10 0,9 0-13 0,-9-4-8 16,3 4-11-1,0 0-7-15,-8 0-10 0,5 1-8 0,-5 0-5 0,0-7-8 0,0 7-2 16,0-5-7-16,0-2-5 0,0 8-6 0,-5-8-5 0,-3 2-4 0,0-1-5 16,3 7-5-16,-1-8-7 0,-7 3-7 0,5 3-8 0,1-1-9 0,-5 7-8 15,5-6-8-15,2 6-9 0,-8 0-12 0,5 3-10 0,2 0-15 0,1 2-17 0,-2-1-22 16,-2 5-21-16,9 5-23 0,-5-5-17 0,-2 4-28 0,1 8-33 0,6-3-44 15,-5 0-48-15,-4 1-49 0,9 4-49 0,-7 2-6 0,7-1 12 0,-5 3 26 0,-1-3 31 16,6 0 38-16,0 4 36 0,0-4 40 0,0 0 36 0,0-5 47 0,0 4 46 0,0-4 54 16,0-1 68-16</inkml:trace>
  <inkml:trace contextRef="#ctx0" brushRef="#br0" timeOffset="176185.63">13710 15441 98 0,'5'0'167'0,"-5"-4"44"0,7 4 36 0,-7-6 31 0,7 1 32 0,-7 1 31 16,5-5 33-16,3 3 30 0,-8-4 31 0,0 5 31 0,5 1 30 0,-5-7-63 0,0 7-120 0,8-1-59 0,-8 1-32 0,0-2-14 0,6 3-8 0,-6 3-10 0,0-6-11 0,7 6-14 16,-7-6-13-16,6 6-16 0,-6 0-13 0,7-4-13 0,-7 4-12 0,6 0-9 15,-6 0-12-15,7 0-8 0,-1 4-10 0,-1-4-8 0,-5 6-9 0,9-6-1 0,-2 6-6 16,-2 3-1-16,3-5-5 0,-3 1-4 0,1 4-3 0,2 1-5 0,-3 1-4 16,2-1-6-16,-1-1-4 0,2 0-11 0,-2 6-12 0,-6-6-14 0,7 7-17 15,-2-7-21-15,2 6-24 0,0-6-24 0,-7 0-26 0,5 3-30 0,3 1-30 16,-1-2-33-16,-1-2-32 0,-6 1-50 0,8-4-56 0,-3 3-63 0,0-5-68 0,-5 7-16 15,8-7 6-15,-2 1 26 0,1-5 32 0,-1 4 38 0,-6-4 40 0,7 0 41 0,-1-4 45 0,-6 4 46 16,8-5 46-16,-8 1 54 0,0-2 60 0</inkml:trace>
  <inkml:trace contextRef="#ctx0" brushRef="#br0" timeOffset="176375.62">14040 15426 0 0,'0'-4'8'0,"-5"-1"118"0,-1-5 63 0,6 0 46 0,-8-5 37 0,3 6 37 16,-3-6 37-16,3 0 36 0,-9-9 36 0,7-1 32 0,1 6 32 0,-1-1 32 15,1 7 34-15,-2-2-78 0,3 0-141 0,-8 6-63 0,13-1-21 0,-6-1-15 16,-1 1-11-16,-1 5-16 0,3 1-20 0,-2-1-20 0,0 5-23 0,7-4-20 15,-5 4-17-15,-2 4-20 0,7-4-21 0,-6 5-15 0,6-1-18 0,-8 1-14 0,8 5-12 16,-6 1-9-16,-1 2-4 0,7-3-3 0,-5 4-1 0,-3 2-1 0,8 3 1 16,-6-5 0-16,1 7-5 0,5-2-12 0,-8 1-20 0,3-1-21 15,5 0-24-15,-7-4-31 0,7 6-32 0,0-3-36 0,-9 3-36 0,9-2-58 0,0-4-68 0,0 3-82 16,9-2-87-16,-9-2-30 0,7 1-1 0,-7-6 23 0,5 1 33 0,-5 0 39 0,8-5 42 16,-8-1 44-16,5-4 48 0,-5 0 51 0,6-4 50 0,-6-1 62 0,0 1 67 0</inkml:trace>
  <inkml:trace contextRef="#ctx0" brushRef="#br0" timeOffset="176865.3">14277 15221 0 0,'5'0'7'0,"-5"0"113"0,7-5 60 0,-1 5 39 0,-6-4 28 0,0-2 27 15,0 3 26-15,0-3 27 0,5-3 26 0,-5-1 28 0,0-1 30 0,0 7 26 16,-5-5 25-16,5 3-82 0,-6 2-141 0,6-7-62 0,-7 8-22 0,2-3-9 15,5 0 0-15,-9 2-6 0,2-7-5 0,2 7-8 0,-1 4-11 0,6-3-12 16,-5-3-11-16,-3 1-10 0,0 1-10 0,8 4-8 0,-5-6-5 0,-2 6-9 0,7 0-5 16,0-6-8-16,0 6-9 0,-7 0-5 0,2 6-9 0,5-6-7 0,0 0-5 15,-7 6-6-15,7-2-3 0,-8 1-4 0,8 1-2 0,-5 1-2 0,5 4-2 0,-7-7-1 16,0 11 1-16,7-4 4 0,-5-1 2 0,-3 3 3 0,0 2 3 0,3 0 2 16,-1 0 1-16,6 0 1 0,-7 0 0 0,2-2 1 15,-4 7-1-15,9-4-1 0,-5-3-2 0,-2 2-2 0,7 0-2 0,-6 0-1 0,6 4-3 0,0-10-1 16,0 6-4-16,0 0 0 0,0 0-1 0,0-6-1 0,0 6-1 0,6-6-2 15,-6 7 1-15,7-7 1 0,-7 0 1 0,5 2 2 0,4-1 3 0,3 0 0 0,-6-1 1 16,-1 0 3-16,11 2 1 0,-4-7 1 0,0 5 2 0,3 3 1 0,-3-8 2 0,0 1-1 16,9-1 5-16,-10 1 2 0,5 1 6 0,-4-2 7 0,8-4 7 15,-8 0 8-15,1 0 9 0,1 0 9 0,-7 0 6 0,4 0 11 0,-3-4 7 0,-3 4 9 16,3-6 8-16,-3 1 6 0,3 5 6 0,-2-4 1 0,-6-1 1 16,0 5-4-16,5-4-4 0,-5-2-5 0,0 0-10 0,-5 2-7 0,5-1-11 0,0 1-7 15,-6-1-10-15,-2-1-8 0,3-3-9 0,-3 5-11 0,3-8-10 0,-3 9-10 16,-3-3-12-16,-4 2-7 0,2-1-9 0,2-1-5 0,-5 3-9 0,5 3-10 0,-1 0-13 15,-4-6-13-15,11 6-17 0,-6 6-17 0,3-6-21 0,-5 0-18 0,6 3-24 16,0-3-25-16,-5 6-25 0,4-1-39 0,3-1-46 0,-2 2-66 0,0-3-71 16,2 9-41-16,-3-8-25 0,8 1 8 0,-8 5 21 15,3-5 29-15,-1-1 35 0,6 1 38 0,-7-1 41 0,7-4 44 0,-5 6 46 0,5-6 52 0,0 0 55 0,-9 0 66 16,9-6 75-16</inkml:trace>
  <inkml:trace contextRef="#ctx0" brushRef="#br0" timeOffset="177274.74">14590 15188 0 0,'5'0'14'0,"-5"-6"130"16,6 2 67-16,1-2 55 0,-7 1 43 0,0-4 40 0,6 5 37 0,-6-6 34 0,7-1 34 0,-7-4 33 0,0 6 37 0,0-1 32 0,6 7 33 0,-6-3-90 0,0 1-157 0,0 1-76 0,7-2-28 0,-7 0-23 0,0 2-13 0,0-1-13 0,0 0-10 0,0 5-9 15,0-4-11-15,0 4-12 0,0 0-14 0,0 0-14 0,0 0-14 0,0 0-11 16,0 0-10-16,0 0-12 0,0 0-10 0,0 0-11 0,0 0-13 0,0 4-9 0,0-4-8 15,-7 5-10-15,7 0-5 0,-6-1-8 0,6 2-3 0,-7 0-4 16,1 3-5-16,-1 0-6 0,1 1-8 0,1-1-6 0,-4 6-7 0,-3 0-7 0,4 0-8 16,3 0-5-16,-9 0-9 0,9-2-7 0,-2 2-8 0,1 0-10 0,-2 0-10 0,2-1-7 15,-1 0-6-15,2 1-4 0,-2-5 0 0,7 5 6 0,-7-6 2 0,0 2 7 16,7-1 8-16,0-1 7 0,0-3 8 0,-6 3 7 0,6-5 10 0,0 1 8 16,0 1 8-16,0-2 9 0,0 1 7 15,0 1 6-15,0-6 5 0,6 4 3 0,-6 2 7 0,0-6 3 0,7 4 7 0,-7-4 12 0,7 0 10 0,0 5 12 16,-2-5 12-16,2 0 10 0,-1 0 6 0,2 0 11 0,-2 0 6 0,6 0 5 15,2-5 7-15,-1 5 4 0,-8-4 1 0,11 4-1 0,2-6-4 0,-5 2-6 16,0-2-11-16,1 1-10 0,-1 5-10 0,-3-4-7 0,4-2-9 0,1 1-8 0,-3 5-4 16,0-4-9-16,-4 4-4 0,-2-5-2 0,7 5-5 0,-8-4-8 0,2 4-11 15,-7 0-17-15,9-6-20 0,-9 6-21 0,0 0-26 0,0 0-40 0,0 0-51 16,0 0-68-16,0 0-76 0,0 0-95 0,0 0-102 0,0 0-41 0,-9-3-7 0,2 3 12 16,2-6 24-16,-1 6 35 0,-1 0 37 0,1-6 43 0,-2 6 46 0,3-4 58 0,-2 4 63 15,-5-5 71-15,4-1 74 0</inkml:trace>
  <inkml:trace contextRef="#ctx0" brushRef="#br0" timeOffset="177606.64">14661 15188 0 0,'0'-6'5'0,"0"-4"115"0,0 5 74 16,0 1 56-16,0-5 50 0,0 3 47 0,0 2 41 0,0-7 42 0,0 2 42 16,0-1 38-16,0 5 37 0,-8-1 35 0,8 2 31 0,0-5-75 0,0 4-140 15,0 1-74-15,0-2-40 0,0 0-29 0,0 2-23 0,0 4-19 0,0 0-15 0,0-5-17 16,0 5-18-16,0-5-15 0,0 5-17 0,0 0-11 0,0 0-12 15,0 0-13-15,0 0-50 0,0 0-45 0,0 0 0 16,0 0 0-16,0 0 0 0,0 0 0 0,-5 0 0 0,5 5 0 0,0 0 0 0,0-1 0 0,0 2 0 0,-8 4 0 31,8 1 0-31,0-4 0 0,0 4 0 0,0 5 0 0,0-2 0 0,0 0 0 16,-6 0 0-16,6 7 0 0,0-8 0 0,0 8 0 0,0-2 0 0,0 0 0 16,0 1 0-16,0-1 0 0,0 1 0 0,0 5 0 0,0-6 0 0,0 5 0 15,0-3 0-15,0 3 0 0,0-6 0 0,0 7 0 0,0-1 0 0,0-3 0 16,0 3 0-16,0 1 0 0,0-7 0 0,0 7 0 0,0-5 0 0,-7 3 0 15,7-2 0-15,0-3 0 0,0-3 0 0,0 6 0 0,0-8 0 0,0 2 0 0,0-6-63 16,0 3-58-16,0-3-26 0,-6-3-25 0,6-2-30 0,0 1-36 0,0-1-40 0,0 1-57 16,0-1-65-16,0-4-88 0,0 0-98 0,-7 0-29 0,7 0 1 0,-6 0 23 15,6-4 30-15,-7-1 40 0,7 1 44 0,-6-5 45 0,6-2 48 0,-5-5 56 0,-4-2 56 0,2-1 68 16,2-6 73-16</inkml:trace>
  <inkml:trace contextRef="#ctx0" brushRef="#br0" timeOffset="184480.69">15369 15203 0 0,'8'-6'20'0,"-8"2"61"0,0-1 36 0,5-1 29 0,-5 2 25 0,0-2 25 0,0 1 26 0,0 5 22 0,0 0 21 0,0-4 23 0,0-1 20 0,8 1-6 0,-8 4-20 0,0 0-33 15,0-6-41-15,0 2-22 0,0 4-16 0,0-5-10 0,0 5-8 0,0-6-8 0,0 6-9 0,0 0-6 0,0 0-5 0,0 0-5 16,0-3-3-16,0 3-4 0,0 0-7 0,0-6-6 0,0 6-8 0,0 0-4 0,0-6-5 0,0 6-4 0,0 0-4 0,-8 0-3 15,8 0 0-15,0 0-5 0,0 0-2 0,0 0-3 0,0 0-4 0,-5-4-2 16,5 4 0-16,0 0-2 0,0 0 0 0,-8 0-2 0,8 0-4 0,0 0-4 16,-5 0-4-16,-2 0-6 0,7 0-5 0,-7 0-7 0,7 4-2 0,0-4-6 0,-7 0-4 15,7 6-3-15,-6 0-5 0,-1-6-5 0,7 3-2 0,0 3-2 0,-5 3-1 0,-3-3-2 16,8 3 0-16,-6 0 2 0,6 1 0 0,-5 1-1 16,5 2 2-16,0-3-1 0,-8 4 1 0,8 2 2 0,0-1 0 0,0-6 0 0,0 6 1 0,0 0 1 15,0 0 0-15,0 4 1 0,0-4-1 0,0 0 1 0,0-2-1 0,0 2-1 16,8 6 1-16,-8-8 0 0,0 2-1 0,5-1 0 0,1-4-1 0,-6 5 1 15,8-6-1-15,-3 6 0 0,2-6 0 0,-1 3 1 0,1-3 0 0,0-5 0 0,0 7 2 16,-2-2-3-16,3-5 0 0,-3 2-3 0,9 0 1 0,-9-2 2 16,2 1 0-16,2-5 1 0,2 0 4 0,-4 0 4 0,-2 0 5 0,11-5 4 0,-11 1 8 15,1-2 4 1,7-4 5-16,-5 5 4 0,4-10 5 0,-5 6 2 0,5 0 4 0,-4-7 1 0,5 1 0 0,-7 2-1 0,-1-2 0 0,3 0-2 0,-1 0-4 0,-1-3-6 16,-6 2-8-16,0 1-4 0,6 1-4 0,-6-5-2 0,-6 4-5 0,6 0 1 0,-6-4-2 31,6 4-3-31,-7 0-3 0,-1-4-1 0,3 4-4 0,-9 0-5 0,9 0-4 15,-3 2-2-15,-4-2-4 0,5 0-7 0,-5 6-11 0,4-1-15 0,-5-1-15 16,7 8-22-16,-6-9-20 0,-2 8-26 0,7 4-32 0,1-5-36 0,-8 5-39 16,7 5-54-16,2-5-62 0,-1 4-64 0,-2 8-59 0,-5-9-15 0,8 12 9 15,-2-5 22-15,0 4 28 0,7 2 34 0,-7-1 38 0,1-2 39 0,-1 1 47 0,7 2 47 16,-5-1 50-16,5-1 58 0,0-4 69 0</inkml:trace>
  <inkml:trace contextRef="#ctx0" brushRef="#br0" timeOffset="184763.84">15650 15358 85 0,'0'-3'153'0,"6"-3"45"0,-6 0 38 0,6 2 33 0,-6 4 34 0,0-11 33 0,0 7 30 0,0-1 30 0,8 1 29 0,-8-7 28 0,0 7 28 0,0-2-59 0,0 3-114 0,7-9-53 0,-7 8-31 0,0-1-15 16,0 0-10-16,5 1-14 0,-5 4-13 0,0-6-15 0,6 2-14 0,-6 4-13 15,0 0-14-15,0 0-17 0,0-5-14 0,0 5-12 0,0 0-13 0,0 0-8 16,8 0-8-16,-8 5-6 0,0-5-6 0,5 4-1 0,-5 2-2 0,8 3 1 15,-8 0-4-15,5 3 0 0,2-3 2 0,0 1-3 0,0 4 1 0,-7-4 3 0,6 5-3 16,1 0-2-16,-1-2-2 0,1 7-7 0,-1-4-2 0,-6-3-16 0,5 2-15 16,3-1-20-16,0 2-20 0,-3-1-18 0,3-1-17 0,-3-4-23 0,0 5-25 15,4-6-26-15,-4 1-26 0,2-1-30 0,-1-4-27 0,2 5-48 0,-2 0-57 0,-6-5-70 16,12-1-71-16,-4 1-17 0,-8 1 11 0,6-6 21 0,-1 4 29 0,3-4 34 16,-1-4 40-16,-7-2 39 0,5 1 42 0,-5 1 41 0,9-1 45 0,-9-5 55 0,0 0 63 15</inkml:trace>
  <inkml:trace contextRef="#ctx0" brushRef="#br0" timeOffset="184953.34">15859 15246 0 0,'0'-4'13'0,"0"-2"126"0,0 6 75 0,-7-6 55 15,7 3 50-15,0-3 44 0,0 6 41 0,-6-5 35 0,6 1 33 0,0 4 28 16,0 0 31-16,0-6 25 0,0 6 27 0,0 0-91 0,0 0-159 0,0 0-81 16,0 0-39-16,0 0-32 0,0 0-25 0,0 0-21 0,-8 6-17 0,8-6-11 0,0 4-7 15,0 1-7-15,0 1-6 0,0-3-8 0,-6 3-9 0,6 4-9 0,0-5-9 16,0 9-6-16,0-4-9 0,0 0-4 0,-7 5-5 0,7 0-3 0,-5-2-4 0,5 2-7 15,-9 0-7-15,9 0-17 0,-5 4-19 0,0-4-30 0,-3 4-31 0,8-4-43 16,-5-1-49-16,-3 7-52 0,0-8-54 0,3 8-116 0,-1-6-135 0,6-2-60 16,-7 7-17-16,1-4 5 0,-1-7 15 0,7 6 30 0,-6-2 38 0,-1-1 48 0,7-3 51 15,-7-4 61-15,0-1 62 0,2 2 65 0,5-2 70 0</inkml:trace>
  <inkml:trace contextRef="#ctx0" brushRef="#br0" timeOffset="185445.13">16165 15197 0 0,'0'-4'11'0,"0"4"55"0,0-5 32 0,0 5 31 0,0 0 33 0,0-6 34 15,7 2 33-15,-7 4 28 0,5-6 29 0,-5 6 31 0,0 0 28 0,0-5 5 0,0 5-11 16,0 0-14-16,0 0-22 0,0 0-11 0,0-4-8 0,0 4-14 0,0-5-20 16,0 1-14-16,0 4-13 0,-5-6-11 0,5 6-8 0,0 0-10 0,0-4-10 15,0 4-13-15,0 0-12 0,0-5-13 0,0 5-10 0,0 0-12 0,0 0-11 0,0 0-6 16,0 0-13-16,0 0-7 0,0 0-11 0,0 0-8 0,0 0-9 0,0 0-12 15,0 0-5-15,0 0-8 0,0 0-9 0,0 0-6 0,0 0-5 0,0 0-4 16,0 0-2-16,0 0-3 0,-7 5 4 0,7-5 2 0,0 4 2 0,0 2 0 16,0 3 3-16,0-5 1 0,0 7-1 0,0-1 3 0,0 5 2 0,0-6 0 0,0 9 1 15,0-2 1-15,0-1 1 0,0-1-5 16,0 5-2-16,0 2-5 0,0-2-5 0,0 2-1 0,0-3-1 0,0 1-1 0,0 2-1 0,0 3-2 0,0-6 0 16,0 3-2-16,0 3-2 0,0-4-2 0,0-2-1 0,0 2-8 0,7 0-12 15,-7 0-14-15,0-1-23 0,5-4-26 0,-5 0-31 0,6-2-35 0,-6 2-37 0,8-4-35 16,-8 2-40-16,5-2-65 0,-5-1-81 0,0-7-78 0,8 4-76 0,-8-2-20 15,0-5 7-15,7 4 27 0,-7-4 34 0,0 0 44 0,0-4 47 0,0-1 47 0,0-5 53 16,0 0 50-16,0-1 54 0,0-2 68 0,0-1 72 0</inkml:trace>
  <inkml:trace contextRef="#ctx0" brushRef="#br0" timeOffset="186045.6">16718 15167 0 0,'5'0'2'0,"-5"0"113"0,0 0 73 0,0 0 55 0,7 0 44 0,-7 0 39 0,0-4 33 15,0 4 33-15,0 0 30 0,0 0 28 0,9-5 28 0,-9 5 27 0,0 0 26 16,0 0-78-16,0 0-134 0,-9-4-77 0,9 4-42 0,0 0-30 0,0 0-18 16,0 0-16-16,0 0-10 0,0 0-11 0,0 0-13 0,-7 4-10 0,7-4-13 15,0 0-12-15,-5 5-12 0,5-5-10 0,-6 4-9 0,6-4-9 16,-8 5-8-16,3 1-8 0,-3-6-6 0,3 4-8 0,-2 2-9 0,0-1-8 0,-6 5-10 0,6-7-8 15,-7 3-7-15,9-2-8 0,-8 1-8 0,7 1-8 0,-7-3-6 0,1 3-6 16,3 0-9-16,-3-2-6 0,1-4-4 0,2 5-2 0,-3-5 0 0,-2 4 1 16,9-4 6-16,-3 0 4 0,-4 6 7 0,5-6 7 15,0 0 8-15,1 0 6 0,-6-6 9 0,4 6 7 0,2-4 10 0,-1 4 10 0,7-5 11 0,-6 1 11 0,6-2 8 16,-7 0 9-16,7 3 9 0,-6-3 6 0,6-3 8 0,0 3 8 0,0 3 8 0,0-7 9 16,0 5 6-16,0-5 6 0,0 4 2 0,0-3 3 15,6 0 0-15,-6 3 0 0,0-3-1 0,7 3-1 0,-7 3 1 0,6-9-2 0,-6 8-3 0,7-7-5 16,-1 7-4-16,-6 1-3 0,8-3-6 0,-3 1-1 0,2 1-2 0,-1-2-4 15,1 0-1-15,7 6-1 0,-9-4-2 0,8 4-2 0,-7-5 0 0,7 5 0 16,-6 0-2-16,7 0 0 16,-1 5-4-16,1-5-1 0,-9 4-3 0,8 2-1 0,0 0-4 0,0 3-3 0,-8-3-2 0,9 1-4 0,-7 4 2 0,1 5 0 15,4-7-5-15,-12 6 2 0,7-2-5 0,-2 2 0 16,-5 6-2-16,0-8-5 0,0 7-7 0,0-5-8 0,-5 4-4 0,-2 2-8 0,0-8-2 0,2 7-3 0,-3-1-2 0,-4-4-3 16,-2 4-2-16,9-4-2 0,-9 6 1 0,1-8-2 0,1 2 2 0,-2-1 4 15,1 2 4-15,-1-1 7 0,2-1 3 0,-2-4 4 0,1 5 5 0,8-6 2 16,-9-5-1-16,7 7 0 0,1-2 2 0,-1-5-2 0,7 2 0 0,-5 0-3 15,5-2 1-15,-8 1 0 16,8-1-1-16,0-4 1 0,0 0-3 0,0 0 4 0,0 0 3 0,0 0 8 0,8 5 8 0,-8-5 11 0,0 0 8 0,5 0 11 16,2 0 10-16,-1 0 10 0,1-5 7 0,0 5 7 0,5 0 6 0,1-4 5 0,-7 4 2 0,7-5 0 15,3 1-4-15,-5-2-9 0,10 0-8 0,-9 2-11 0,1 4-12 0,6-5-20 16,-5 1-26-16,-2-1-33 0,1-1-38 0,1 6-57 0,-9 0-61 0,8 0-132 16,-5-4-161-16,-2 4-84 0,-1 0-45 0,2 0-11 0,-7 0 7 0,0 0 17 15,0-5 25-15,-7 1 34 0,7-8 40 0,-5 3 52 16,-9-6 58-16,9 2 70 0,-3-8 79 0,-4-3 105 0,5 0 117 0</inkml:trace>
  <inkml:trace contextRef="#ctx0" brushRef="#br0" timeOffset="188403.77">17423 15144 58 0,'0'0'133'0,"5"0"41"0,-5-5 34 0,0 5 28 0,0 0 22 0,6-6 24 0,-6-3 19 0,0-1 22 0,0 5 22 0,0-1 24 0,0 2 26 0,0 4-52 0,7-3-91 0,-7 3-54 0,0-11-32 0,0 11-18 0,0-4-9 0,-7-2-5 0,7 6-4 0,0 0-1 0,0 0-5 0,0-6-2 0,0 6-9 0,0-4-5 0,0 4-13 0,-6 0-7 0,6 0-10 15,0 0-7-15,-5 0-6 0,5 0-7 0,0 0-7 0,-8 0-7 0,8 0-5 16,-8 4-7-16,3-4-6 0,5 0-4 0,-7 6-6 0,7-6-4 0,-6 6-6 0,0-2-1 16,-2-4-5-16,1 11-3 0,2-8-2 0,-1 7 2 0,-2-5-1 0,3 5 1 15,-3-1-1-15,3 6 2 0,-2 0 0 0,0-6 1 0,0 7 1 0,1-1 1 16,-1 3-1-16,-6-3 2 0,13 4-1 0,-6 1-1 15,1-4 0-15,-3 3-1 0,0-1 1 0,8 3-2 0,-5-2 1 0,5 1-1 0,-8-1-1 0,8 0 1 0,0-4-3 16,0 5 0-16,0-1 2 0,0 1-3 0,0 0-2 0,0-2 2 0,0-3-1 31,8 6 1-31,-3-8 0 0,-5 7-1 0,8-4 1 0,0-2-1 0,-3 5 1 16,1-3 1-16,1-7 3 0,6 6-3 0,-7-6 0 0,8 0 0 0,-2 0 2 16,1 3-1-16,-5-8 0 0,10 1 3 0,-4-1 2 0,-1-4 4 0,0 6 2 0,0-12 7 15,5 6 5-15,-4-4 8 0,5-1 11 0,-4-4 10 0,4-1 9 0,-6 0 9 16,6-1 6-16,-7-2 4 0,2-1 7 0,4-2 2 0,-2-3 3 0,-4 5 1 15,-6-2 0-15,8-4-2 0,-7 7-7 0,-2-3-5 0,1-4-9 0,-6 7-8 16,8-8-11-16,-8 6-6 0,0-3-7 0,0-1-8 0,-8-2-5 0,2 3-5 16,6-7-5-16,-12 5-6 0,3-5-11 0,4 6-8 0,-8-1-8 0,-1 1-9 0,2-5-9 15,-1 9-9-15,-6-4-6 0,5-2-8 0,-6 8-9 0,8-2-8 0,0 0-6 16,-3 0-8-16,-4 6-9 0,14 0-12 0,-9 3-9 0,7-4-19 0,-4 10-15 16,3-5-20-16,0 5-19 0,8 0-28 0,-5 5-29 0,-2-5-37 0,7 10-42 0,-6-4-54 15,6 3-61-15,0 0-16 0,0 6 5 0,0 0 23 0,0 0 26 0,0-2 34 0,0 8 38 16,0-6 38-16,0 4 39 0,6-5 45 0,-6 2 45 0,7-3 50 0,-2 2 60 15</inkml:trace>
  <inkml:trace contextRef="#ctx0" brushRef="#br0" timeOffset="188719.6">17850 15310 0 0,'0'0'3'0,"0"-6"114"0,8 2 74 0,-8-2 50 0,0 3 43 15,0-3 37-15,0 0 35 0,5 2 34 0,-5-1 32 0,0-4 30 0,0 3 27 0,0 2 28 0,0-1 25 0,0 1-76 0,0 4-137 0,0-6-73 0,0 6-43 0,0 0-21 0,0 0-14 0,0 0-13 0,0 0-13 0,0 0-12 0,0 0-11 0,0 0-10 16,0 0-13-16,0 0-11 0,0 0-10 0,0 0-15 0,0 0-11 0,0 0-14 0,0 0-10 16,0 0-12-16,0 0-3 0,0 0-5 0,0 6-3 0,0-2-4 0,0 1 0 15,0-1-1-15,0 6 1 0,7-5 1 0,-7 4 1 0,9 6 2 0,-4-5 3 0,0 1 3 16,-5 2 2-16,8-2 2 0,-3 5-2 0,3-3-1 0,0-4-4 0,3 6-10 15,-4 0-13-15,-1-5-17 0,2 4-20 0,4-4-23 0,-6 4-29 0,0-4-35 16,9 1-39-16,-10 2-39 0,1-2-40 0,2-1-56 0,4 0-69 0,-4-1-72 16,-8 0-72-16,6-3-18 0,0 3 9 0,-6-4 23 0,7-1 33 0,-7 2 39 0,0-6 42 15,0 0 49-15,0 6 50 0,0-6 53 0,0 0 49 0,-7 0 60 0,1 0 68 0</inkml:trace>
  <inkml:trace contextRef="#ctx0" brushRef="#br0" timeOffset="188939.78">18028 15364 2 0,'6'-9'99'15,"-6"-7"73"-15,0 5 54 0,0 2 49 0,0 0 45 0,0-7 42 0,0 7 38 0,0-1 36 16,0 0 37-16,0 0 33 0,0 1 33 0,-6-1-10 0,6 4-37 0,0 3-67 16,0-8-91-16,0 7-50 0,0-2-34 0,0 6-25 0,0-3-23 0,0 3-20 15,0 0-19-15,0 0-18 0,-8-6-14 0,8 6-18 0,0 0-20 0,-7 6-18 16,7-6-17-16,-5 3-16 0,-3 3-13 0,2 3-9 0,1 0-9 0,-3 7-8 16,1-1-6-16,-5-1-5 0,5 2-5 0,-6 3-8 0,0-1-11 0,7 3-14 15,-7 3-14-15,5-5-19 0,-5 2-21 0,8 3-30 0,0-6-34 0,-4 3-33 16,2-2-35-16,-6-1-37 0,13 3-39 0,-6-2-67 0,1 2-73 0,-3-8-59 0,8 7-48 15,-5-4-3-15,5-2 17 0,-7-4 32 0,7 3 38 0,0-1 45 0,0-9 48 0,0 3 48 16,0-6 47-16,0 0 50 0,0 0 52 0,0 0 62 0,0 0 79 0</inkml:trace>
  <inkml:trace contextRef="#ctx0" brushRef="#br0" timeOffset="189524.36">18261 15230 36 0,'-6'0'120'0,"1"0"47"0,5 0 35 0,-8 0 31 15,8 0 28-15,0 0 26 0,0 0 26 16,0 0 22-16,0 0 24 0,0 0 19 0,-8-3 22 0,8 3-45 0,-5 0-81 0,5 0-60 0,0-6-49 0,-6 6-24 16,6 0-16-16,0 0-11 0,-8 0-10 0,8 0-7 0,0-5-8 0,0 5-5 15,-5 0-5-15,5 0-5 0,0 0-3 0,0 0-5 0,0-4-1 0,0 4-2 16,0-6 0-16,0 6-1 0,0-3-2 0,0 3-2 0,0 0-4 0,0 0-4 15,0-6-6-15,0 2-6 0,0-1-5 0,0 5-4 0,5-6-5 0,-5 6-1 0,8-4-4 16,-8 4 0-16,6-6-3 0,-6 1 2 0,5 5-1 0,3 0 5 0,0-4 3 16,3 4 4-16,-4 0 6 0,-2 0 3 0,11 0 4 0,-11 0 1 0,8 0 0 0,1 4-1 15,-2-4-3-15,-6 5-4 0,8 1-2 0,-7-2-3 0,-2 2-3 0,4-1-3 16,-4-1-6-16,0 5-4 0,3-3-3 0,-3 3-4 0,-5 0-4 0,0-3-6 16,0 4-10-16,0-1-13 0,0 1-9 0,-5 0-12 0,5 0-10 0,-8-1-8 15,3 1-8-15,0 1-5 16,-4-2-4-16,4 6-3 0,-2-5-1 0,-1-1-4 0,-4 6 0 0,5-6 1 0,2 1 4 0,-3 1 6 0,-5-7 7 0,7 6 7 15,1-1 8-15,-2-4 4 0,7 5 7 0,-9-5 5 0,4 1 4 0,-2-3 2 0,7 3 2 0,-6-2 6 16,6 2 3-16,-5-6 3 0,5 5 5 0,0-5 5 0,0 0 7 0,0 0 5 16,0 0 6-16,0 0 5 0,0 0 3 0,0 0 4 0,0 0 2 0,0 0 5 15,0 0 7-15,0 0 7 0,5 0 9 0,-5 0 10 0,6 0 13 0,1 0 8 16,-2 0 12-16,4 0 9 0,-2 0 7 0,-2 0 4 16,8 4 4-16,-7-4 4 0,7 6 3 0,0-6 1 0,1 3 0 0,-2-3-8 0,2 6-5 0,-1-1-9 15,0-1-6-15,0 5-9 0,0-2-9 0,0-2-8 0,-7 4-7 0,8 1-7 0,-7-5-7 16,-2 4-4-16,3 1-6 0,-3 0-4 0,-5-5-5 0,6 4-2 0,-6 1-1 15,0-5-3-15,0 5-3 0,-6-4-3 0,6 3-4 0,-5 0-2 0,5 1-4 16,-8-5-4-16,3 4-5 0,-2 1-8 0,-7 1-7 0,8-7-9 0,-7 5-10 0,6 2-16 16,-6-7-16-16,-1 5-18 0,1-2-21 0,3-2-18 0,-4 4-18 0,-1-5-21 15,3 2-19-15,-8-1-19 16,7-1-16-16,2 1-22 0,-5-1-17 0,-2-4-40 0,5 6-45 0,0 0-54 0,7-6-52 0,-7 4-22 0,-2-4-5 0,10 5 16 0,-7-5 26 16,5 0 29-16,-6 0 34 0,5 0 35 0,2-5 36 0,6 5 40 0,-5 0 41 0,-2-4 53 15,7 4 55-15</inkml:trace>
  <inkml:trace contextRef="#ctx0" brushRef="#br0" timeOffset="189919.66">18619 15246 0 0,'7'0'3'0,"1"0"114"0,-8-4 73 0,5 4 52 0,1-6 43 0,-6 6 36 0,8-6 36 16,-8 3 31-16,5-3 33 0,-5 1 31 0,0 1 29 0,0-2 31 0,0 3 31 0,0 3-69 0,8-6-134 0,-8 6-68 0,0 0-42 0,0 0-18 15,0 0-14-15,0 0-9 0,0 0-9 0,0 0-12 0,0 0-6 0,0 0-10 0,0 0-10 0,0 0-12 16,0 0-13-16,0 0-10 0,0 0-15 0,0 0-10 0,0 0-10 0,0 0-10 0,0 0-8 16,0 0-6-16,0 0-7 0,-8 0-8 0,8 0-6 0,0 6-6 15,-5-6-4-15,5 3-6 0,0 3-2 0,-8 3-1 0,8 0-4 0,-6-3-1 0,6 9-5 32,-5-5 1-32,-3-1-2 0,1 6-2 0,7 0-4 0,-6-5-2 0,-2 4-5 15,3 1-4-15,5 1-4 0,-5-7-4 0,5 4-5 0,-8-2-6 0,8-2-3 16,-8 1-3-16,8 0 0 0,-5 4-1 0,5-4 1 0,0-5 2 0,0 4 3 0,0 1 3 15,-6-4 6-15,6 3 2 0,0-3 2 0,0-3 4 0,0 3 4 0,0-6 1 16,0 5 3-16,0-5 0 0,0 0-1 0,0 0-1 0,6 4-1 0,-6-4 2 16,5 0 2-16,-5 0 0 0,8 0 3 0,0-4 5 0,-3 4 1 0,0 0 2 0,9-5 3 15,1 5 3-15,-10-6 2 0,9 3 1 0,4-3 4 0,-4 6 1 0,6-4 1 16,-7-1-2-16,5-1 0 0,-4 2-1 0,4-2-2 0,-2 3-4 0,0 3-8 16,0-6-14-16,-4 1-15 0,-5 5-24 0,6 0-28 0,-6-4-32 0,-2 4-38 0,-5 0-46 15,0 0-51-15,0 0-114 0,0 0-135 0,0 0-61 0,0 0-26 0,0 0 4 16,0 0 15-16,0-6 28 0,-5 1 36 0,5 5 42 0,-7-4 46 0,-1-1 51 0,3 1 57 15,-2-2 61-15,0 2 68 0</inkml:trace>
  <inkml:trace contextRef="#ctx0" brushRef="#br0" timeOffset="190187.94">18718 15230 0 0,'0'-3'9'0,"0"-3"126"0,0 1 82 0,0 1 59 0,0-2 52 0,0 3 47 0,0-3 43 15,0 2 44-15,6-7 41 0,-6 7 41 0,0-2 41 0,0 1 36 0,0 1 34 0,0-1-81 16,0 1-148-16,0 4-86 0,0-6-52 0,0 6-34 0,0 0-22 0,0-4-25 15,0 4-20-15,0 0-24 0,0 0-22 0,0 0-21 0,0 0-20 0,0 0-69 16,0 0-31-16,0 0 0 0,0 0 0 0,0 0 0 0,0 0 0 0,0 0 0 16,5 4 0-16,-5 2 0 0,7 3 0 0,-7-5 0 0,9 7 0 0,-9-1 0 15,5 5 0-15,-5-6 0 0,6 9 0 0,-6-2 0 0,7-1 0 0,-7 3 0 16,0 3 0-16,5-2 0 0,-5 1 0 0,0-1 0 0,0 5 0 0,0-3 0 16,0 2 0-16,9-3 0 0,-9 5 0 0,0-1 0 0,0-6 0 0,0 7 0 15,0-1 0-15,0 1 0 0,0-1 0 0,0-3 0 0,0 3 0 0,0-5-41 0,0 2-146 16,0-3-40-16,0 3-48 0,0-2-74 0,7-5-80 0,-7-4-103 15,-7 5-101-15,7-5-32 0,0-1 5 0,-9 0 23 0,9-3 38 0,-5 0 40 0,-2-3 45 0,1-3 51 16,1 6 52-16,-4-6 60 0,2-6 64 0,2 3 76 0,-1-3 79 0</inkml:trace>
  <inkml:trace contextRef="#ctx0" brushRef="#br0" timeOffset="194362.68">3132 16408 14 0,'0'0'48'0,"7"-5"19"0,-7 1 16 0,0 4 16 0,0 0 20 0,0-6 18 0,0 2 21 0,5 4 21 0,-5 0 22 0,0-5 2 0,0 1-7 0,0 4-11 0,8-5-10 0,-8 5-6 0,0-7-7 0,0 7-7 0,8-3-6 16,-8-3-9-16,0 1-11 0,0 1-12 0,0 4-12 0,5-6-12 0,-5 1-13 0,0 1-6 16,0 0-5-16,0-1-2 0,6 5-1 0,-6-6 1 0,0 3 3 0,0 3 4 15,0 0 6-15,0-7 8 0,0 7 5 0,7-5 6 0,-7 5 6 0,0 0 4 16,0 0 3-16,0 0 4 0,0 0 2 0,0-4 1 0,0 4 4 0,0 0 1 16,0-5-2-16,0 5 1 0,0 0-6 0,0-6-3 0,0 6-4 0,0-4-4 15,0 4-4-15,0-5-4 0,0 5-4 0,0-4-4 0,0 4-6 0,0-5-5 16,0 1-4-16,0 4-5 0,0-6-7 0,0 6-2 0,0-6-9 0,0 6 0 0,0-4-5 15,0 4-3-15,0 0-4 0,0-5-2 0,0 5-4 0,0-6-2 0,0 2-5 0,0 4-1 16,-7 0-5-16,7-5-2 0,0 5-4 0,0 0-2 0,-6-4-3 0,6 4-7 16,-5 0 0-16,5 0-6 0,0 0-3 0,-8 0-4 0,0 0-2 0,8 0-2 15,-5 0-5-15,-2 4 0 0,7 1-2 0,-7-1-1 0,2 7-2 0,-3-7 2 16,1 8-1-16,2-3 2 0,-2 0 0 0,7 1 0 0,-7 4 2 0,2-4 1 0,-3 5 1 16,8 0 2-16,-5 0 0 0,5 0 4 0,0-2-2 0,-8 2 2 0,8 0 1 15,0 4 3-15,-6-4-3 0,6 6 0 0,0-7 2 0,6 5 2 16,-6-3-1-16,0 2 1 0,8-3 0 0,-8 0 1 0,5 4 1 0,-5-4 1 0,8-1-1 0,-3-4 2 15,2 5 2-15,5-2 0 0,-5-2 0 0,1-1 2 0,4 5 3 16,-5-9 0-16,6 3 2 0,0 0 2 0,0-5 1 0,1 1-2 0,-2 1 3 0,-1-6 1 16,10 4-1-16,-7-4 1 0,6 0 0 0,-8 0 2 0,8 0 1 0,-1-4 2 0,-6-2 2 15,7 1 3-15,0 1 5 0,0-5 5 0,-1 0 6 0,-1-3 5 0,-4 3 8 16,5-6 6-16,1 6 5 0,-7-6 6 0,0-1 2 0,6 2 6 0,-12-5 3 16,6 4 2-16,-7-4 2 0,2 4-3 0,-3-3-4 0,3-3-5 15,-8 2-9-15,0-2-5 0,0 3-11 0,0-1-6 0,-8-2-11 0,3 2-4 0,-3-5-10 0,-5 3-7 16,7-3-9-16,-7 5-8 0,-5-5-8 0,4 3-6 15,-1 2-4-15,-4 1-1 0,1-3-5 0,-3 6 3 0,2-3-1 0,1 8-1 0,2-1-2 16,-2 1-1-16,-3 5-4 0,2 1-5 0,6 4-14 0,-6 4-14 0,7 1-22 0,-8 1-26 16,8 3-32-16,-4 7-44 0,5-3-46 0,-1 7-80 0,-2 1-91 0,1 1-82 0,8-1-75 0,-3 3-23 15,-5 0 1-15,6 1 22 0,0-6 28 0,2 7 39 0,-3-7 43 0,8 5 50 16,-7-9 52-16,7 4 60 0,-5-4 63 0,-2 0 75 0,7-2 77 0</inkml:trace>
  <inkml:trace contextRef="#ctx0" brushRef="#br0" timeOffset="195122.66">4721 16305 79 0,'0'0'155'0,"5"-4"52"0,-5-1 38 0,0 5 38 0,9-6 34 0,-9 2 30 0,0 4 32 0,0-5 27 0,7 1 27 0,-7-1 29 0,0 5 23 0,0-4-57 0,0-2-109 16,5 0-66-16,-5 2-42 0,0 4-23 0,0 0-15 0,0-5-15 0,0 5-11 0,0-6-9 0,0 6-13 0,0-4-7 0,0 4-7 0,0 0-10 0,0 0-7 0,0 0-6 16,0 0-8-16,0 0-9 0,0 0-6 0,0 0-8 0,0 0-6 0,0 0-6 0,0 0-7 0,0 0-6 0,0 0-7 0,0 0-8 0,0 0-6 0,0 0-4 15,-5 4-7-15,5-4-4 0,0 6-5 0,-7-1-1 0,7-1-1 0,-9 2-3 16,4 0 0-16,5 3 1 0,-5 0-2 0,-3 1 1 0,3 4 3 0,-3-4-1 16,8 5 4-16,-8 0 0 0,3 0 2 0,5 0 1 0,-6-2 0 0,-1 7 0 15,7-4 0-15,-6 3 0 0,6-1 0 0,-8 3 1 0,8-2-1 16,0 2 2-16,-5-3-2 0,5-3 0 0,0 4 0 0,0 1-1 0,0-6-1 0,5 6 0 0,-5-5 1 15,0-2-3-15,8 8-1 0,-8-6 0 0,6-6 1 0,1 6 1 0,-1 0-1 32,7 0 0-32,-5-5 2 0,5-1 0 0,-8 0 0 0,9 1 2 0,-2 1 3 0,2-1 1 15,4-5 2-15,-4-1 4 0,-1 0 4 0,-1-4 3 0,7 0 7 0,-6 0 5 16,3-4 11-16,-5 0 9 0,9-1 5 0,-7-1 6 0,1-4 5 0,-1 1 3 16,0-2 3-16,-2 2 5 0,-4-1 2 0,7-5 7 0,-8 5 7 0,1-4-4 15,-2 1-9-15,4-2-6 0,-9-1-4 0,0 2-5 0,0-5-5 0,0-2-7 0,0 2-6 16,-9-1-4-16,9-5-5 0,-5 7-6 0,5-7-6 0,-7 1-9 15,1-1-12-15,1 5-3 0,-4-5 3 0,2 7-4 0,-4-1-8 0,3-2-8 0,3 1-4 16,-8 7-6-16,6-3-3 0,0 2-11 0,0-1-11 0,1 6-10 0,-1-1-17 16,2 0-21-16,-3 5-22 0,2-1-28 0,1 2-35 0,-3 4-34 0,0 0-38 15,3 0-46-15,-3 4-47 0,3 2-75 0,5 3-85 0,-5 3-41 0,-4-3-16 0,4 4 10 16,5 2 25-16,-7 0 37 0,7 0 38 0,-6 0 48 0,6-6 49 0,0 7 52 0,0-7 52 16,0 0 57-16,6-3 60 0</inkml:trace>
  <inkml:trace contextRef="#ctx0" brushRef="#br0" timeOffset="195377.4">5040 16527 41 0,'8'0'129'0,"-8"0"56"0,5 0 52 16,-5-7 45-16,7 7 43 0,-7-5 39 0,7 1 36 0,-7-1 35 0,0 5 33 15,5-10 32-15,-5 6 27 0,0-1-39 0,7 0-81 0,-7-5-64 0,8 4-51 0,-8 2-38 16,5-1-29-16,-5-1-23 0,7-3-22 0,0 5-17 0,-7-1-20 0,5 5-14 16,3-4-17-16,-1-2-13 0,-7 6-13 0,6-6-10 0,0 6-12 0,1 0-7 15,-7 6-9-15,5-6-11 0,3 0-11 0,-2 6-6 0,1 3-7 16,-1-5-3-16,-1 5-4 0,3-3-1 0,5 9-2 0,-6-5-1 0,-1 0 0 0,0 4-2 0,9 0 0 15,-10 2-2-15,1 2-5 0,7-3-10 0,-5 1-8 0,-3 2-13 0,9-3-14 16,-9 0-14-16,10 0-12 0,-9-2-16 0,7 2-13 0,-8-3-19 0,11-3-16 16,-11 0-21-16,8 1-21 0,-8-1-22 0,4 2-20 0,3-7-24 0,-6 2-25 15,2-1-26-15,-2-1-29 0,1 2-18 0,-2-2-14 0,2-4-25 0,-7 0-24 0,0 0-9 16,7 0 3-16,-2-4 20 0,-5 4 29 0,0-6 32 0,0 2 37 0,8-1 39 16,-8-5 43-16,0 4 43 0,0-3 39 0,0 4 38 0,7-5 35 0</inkml:trace>
  <inkml:trace contextRef="#ctx0" brushRef="#br0" timeOffset="195549.22">5451 16618 1 0,'0'-5'83'0,"-8"-5"65"0,8 1 49 0,-5 0 41 0,-2-1 38 0,7-1 37 0,-7-2 34 15,2 3 34-15,-2-4 32 0,1-2 33 0,-2 1 33 0,2 1-10 0,-6-2-32 16,3 7-56-16,4-6-67 0,0 6-39 0,-3-1-22 0,3 0-16 0,-3 0-16 16,8 0-14-16,-8 6-13 0,3-1-16 0,5 1-16 0,-6 4-15 0,6-5-18 15,0 5-17-15,0 0-18 0,-7 0-19 0,7 0-18 0,0 0-16 0,0 0-16 0,0 5-10 16,-6-5-10-16,-1 9-7 0,7-5-4 0,-8 6-6 16,3 4-2-16,-2 2-1 0,0-1-1 0,2 3-1 0,-3 3 3 0,3 3-9 15,-3-5-9-15,2 5-20 0,-6 1-25 0,4-1-31 0,2 0-32 0,0 3-39 0,-1-5-44 16,2 5-52-16,5-9-59 0,-8 7-76 0,0-6-85 0,8 1-44 0,-5-5-27 0,5 4 6 0,0-4 23 15,0 0 36-15,0-6 40 0,0-3 49 0,5 3 49 0,-5-5 54 0,8-4 52 0,-8 5 60 16,8-10 59-16</inkml:trace>
  <inkml:trace contextRef="#ctx0" brushRef="#br0" timeOffset="195842.94">5698 16189 0 0,'0'0'27'0,"0"0"145"0,0 0 83 0,0 0 61 0,0 0 49 0,0 0 39 16,0 0 34-16,0 0 29 0,0 0 28 0,0 0 28 0,0 0 30 0,0 0 28 16,0 0 25-16,0 0-109 0,0 0-189 0,0 0-99 0,0 0-56 0,0 0-33 15,0 0-22-15,0 3-17 0,0-3-11 0,0 0-8 0,0 0-8 0,-5 12-8 16,5-9-9-16,0 3-10 0,5 4-7 0,-5-5-10 0,0 8-4 0,0-2-5 16,0 5-2-16,0-3 0 0,0 2 2 0,0-1 1 0,0 2 5 0,0 2 0 0,0 3-1 15,0-6 1-15,0 4-5 0,0-1-4 0,0 3-10 0,0-2-11 0,0-4-15 16,-5 5-17-16,5-1-19 0,0 0-23 0,0 2-25 0,0-8-28 0,0 2-28 15,5 0-26-15,-5 0-31 0,0-1-38 0,0-4-45 0,6 0-35 16,-6 1-30-16,7-7-28 0,-7-1-27 0,6 3-14 0,-6-1-7 0,0-5 18 0,0 0 28 0,8 0 37 16,-8-5 39-16,7-1 38 0,-7 3 37 0,5-1 47 0,-5-7 48 0,0 1 42 0,0-5 39 0</inkml:trace>
  <inkml:trace contextRef="#ctx0" brushRef="#br0" timeOffset="196338.99">5698 16262 93 0,'0'-10'160'0,"-5"-1"44"0,-3 2 36 0,0 0 32 15,8-1 31-15,-5 1 31 0,5-3 29 0,-6 3 29 0,6 0 28 0,0 0 27 16,0-1 25-16,-7 4-67 0,7 1-121 0,0-5-62 0,0 5-35 0,0 1-17 0,0-1-14 16,7 5-15-16,-7-4-13 0,0 4-13 0,0-6-13 0,0 2-10 0,6 4-11 15,-6-5-9-15,0-1-5 0,5 6-6 0,3-4-6 0,-8 4-4 0,8 0 1 0,-3-5 0 16,1 5 1-16,7 0 2 0,-5-6-1 0,4 6 0 0,2 0-3 0,-1 0-5 16,0 6-1-16,-2-6-7 15,4 0-3-15,4 5-4 0,-6-5-3 0,6 4-4 0,-7-4-6 0,9 6-4 0,-7-6-7 0,-1 5-3 0,-1-1-3 0,0 2-1 16,-4-2-2-16,4-4-2 0,-3 5-1 0,-4-1 0 0,0 1 0 0,-5 1 0 15,0-2 3-15,8-4-1 0,-8 5 1 0,0 1 1 0,-8-3 1 0,8 4 1 16,0 2-1-16,-5-5 1 0,0 1 2 0,5 4-2 0,-9-3-1 0,4 3 0 0,-2-3 0 16,-1 0-1-16,3 3-2 0,-2-5 1 0,0 5-3 0,2-3 0 0,-3-1 0 15,8 5-1-15,-5-4 1 0,-3-2 0 0,2 5 1 0,1-4 0 16,5-1 2-16,-7 2-1 0,-2-1 2 0,9-1 1 0,-5-4 0 0,5 5 0 0,-7 2 0 0,7-7 0 16,0 3 0-16,0-3-1 0,-6 0 0 0,6 0-1 0,0 0 1 0,0 0 0 15,0 0-2-15,0 6 0 0,0-6 0 0,0 0-1 0,0 0 1 0,0 0-1 0,0 0 0 16,0 0-2-16,0 0-5 0,0 0 0 0,0 0 0 0,0 0 1 0,6 0 6 15,-6 5 7-15,7-5 8 0,-2 4 3 0,4-4 8 0,-2 4-1 0,-2 1 2 16,9 1 2 0,-9-2 0-16,8-4 5 0,1 11 6 0,-1-8 1 0,-6 4 3 0,7-2-2 15,-4 4-5-15,4-5-5 0,-1 6-8 0,-6-5-4 0,7 4-3 0,-9-3-2 0,8 0-1 0,-8 3 1 0,4 1 1 0,-2-7-1 0,-2 8 0 0,-5-7 2 16,8 8-3-16,-8-8 4 0,6 6 0 0,-6-2 1 0,0-2 1 0,0 3 2 16,0 3 1-16,0-3 1 0,-6-4 3 0,6 5-1 0,-8-1 2 0,3 0 1 0,-2 1-3 15,-2 1-3 1,4-2 0-16,-8 1-6 0,0-1-5 0,0-4-15 0,-6 5-12 0,6 0-23 0,-6 1-23 0,-1-7-26 0,-7-1-30 0,8 8-37 0,-7-7-41 15,8 2-48-15,-9 0-57 0,6-3-103 16,-5 3-126-16,8 0-51 0,-1-6-12 0,-2 3 13 0,8 3 27 0,0-6 34 0,0 4 40 0,0-4 45 0,-1 0 45 0,9 0 51 16,-2 0 56-16,1 0 61 0,1-4 66 0</inkml:trace>
  <inkml:trace contextRef="#ctx0" brushRef="#br0" timeOffset="202395.46">7665 16219 3 0,'0'-6'83'0,"0"0"54"0,0 3 40 0,0-3 31 0,0 6 27 0,0-6 22 0,0 3 21 0,0 3 21 0,-5-6 19 0,5 1 19 0,0 5 18 0,0-4-22 0,0 0-49 0,0 4-51 0,0-5-53 0,-9-2-32 15,9 7-19-15,0-3-8 0,0-3-5 0,0 1-8 0,0 5-2 0,-7-4-5 0,7 4-6 0,0-6-6 16,-5 6-7-16,5-5-9 0,0 5-10 0,-6 0-6 0,-1 0-8 0,7-4-5 16,-6 4-4-16,-2 0-4 0,8 4-1 0,-5-4-1 0,-2 0 0 0,1 0 0 15,0 5 0-15,-2-5 1 0,1 6 0 0,2-2 0 0,-3 1 2 0,2-5 0 16,1 6-2-16,-3-3-1 0,1 9-5 0,1-8-5 0,0 0-5 0,-6 7-3 16,4-8-5-16,2 9-3 0,-1-9-4 0,1 9-2 0,-1-8-1 0,1 5-2 0,-2 0-3 15,3-3-3-15,5 3-2 0,-8 3-2 0,3-3 1 0,0 4 0 0,5-2-1 16,-9-2 1-16,4 7 2 0,-2-3-2 0,7 2 3 0,-8-4-1 0,2 8 1 15,6-4 1-15,-5-1-1 0,5 2 0 0,-8-3-2 0,8 7 1 0,0-4 0 0,0-2-2 16,0 0-2-16,0 7 0 0,0-7-1 0,0-1 0 0,0 2-1 0,8 1 0 16,-3-2 0-16,-5 0 1 0,6 0 1 0,2-2 0 0,-1 3 3 0,-2-8 0 15,9-1 1-15,-9 3 2 0,3 3 3 0,5-9 1 0,0 3 4 0,-7-6 3 16,7 6 6-16,0-6 7 0,0-6 8 0,0 6 6 0,0-6 7 0,1-3 6 0,-2-1 5 16,2-1 6-16,-1 4 5 0,6-8 1 0,-6-1 5 0,-1-4 0 0,2 2 0 0,4 2 2 15,-2-2 1-15,-5-6-1 0,2 3-1 0,0 2-2 0,-6-2-2 16,5 3 1-16,-5-1-3 0,1-2-3 0,-3 2 0 0,3-2-3 0,-2 7 0 15,-6-5-3-15,0 1-3 0,0-3-3 0,-6 2-7 0,6-2-5 0,-8 6-8 0,3-3-3 16,-3-1-9-16,-4-2-4 0,5 8-4 0,-5-8-7 0,-1 6-7 16,-1 1-5-16,2 4-5 0,-2 1-9 0,-4-1-10 0,-3-1-15 0,8 7-17 0,-6-1-13 15,0 1-13-15,4 4-21 0,-4 0-26 0,-1 4-29 0,1 1-27 0,6-1-28 0,-6 7-33 16,6-1-48-16,0 5-60 0,0-2-63 0,-6 2-62 0,12-1-14 0,-7 6 13 16,9 0 20-16,-8 1 24 0,6 1 36 0,0-1 41 0,0-2 42 0,1 1 43 0,-1-1 44 15,7-4 47-15,-5 0 57 0,5 0 66 0</inkml:trace>
  <inkml:trace contextRef="#ctx0" brushRef="#br0" timeOffset="203058.62">9560 16262 0 0,'0'6'1'0,"0"-6"105"0,7 0 69 0,-7 0 42 0,0 0 34 0,0-6 31 0,7 6 27 0,-7-6 27 0,0 2 30 0,5-1 27 0,-5-1 29 0,0 2 30 0,0-1 29 0,0 1-68 0,8-1-124 0,-8 1-64 0,0-2-31 0,0 0-13 15,0 6-2-15,0-3-4 0,0 3-4 0,0 0-8 0,0-6-5 0,0 6-10 0,0-6-12 0,0 6-14 0,0 0-11 16,0-3-11-16,-8-3-11 0,8 6-10 0,0-5-7 0,0 5-7 0,-5-4-6 0,5 4-5 16,0 0-7-16,-7 0-7 0,7-4-4 0,0 4-7 0,-7 0-6 0,7 0-1 15,-5 0-7-15,5 0-5 0,0 0-4 0,-8 4-3 0,1-4-3 0,2 4-4 16,5-4-3-16,-8 5-2 0,2 4-4 0,1-3 1 0,-3 0-1 0,0 3-1 15,3 1 0-15,5-1 2 0,-13 0-1 0,8 6 2 0,-4-3 2 0,9 1 1 0,-5 2 1 16,-2-1-1-16,1 2 1 0,-1-3 1 16,0 2 1-16,0-1 1 0,7 7-1 0,-5-2-2 0,5-4 1 0,-7 4-3 0,7 1 1 0,0 5-5 0,-6-6-3 0,6 2-2 15,6-3-4-15,-6 1-1 0,7 2-2 0,-7-3-1 0,5-3-3 0,2 6 0 16,0-2-4-16,0-5-2 0,6 2 3 0,-8-1 0 0,9-2 2 0,-1 1 3 16,0-4 2-16,0 1 4 0,1-1 3 0,-2-6 3 0,1 5 1 0,1-9 3 0,4 5 6 15,-4-5 10-15,7-5 9 0,-10 5 9 0,10-4 10 0,-3-1 10 0,3-5 6 16,-3 1 7-16,3-1 4 0,-2-5 4 0,1 0 8 0,-1 6 4 15,7-6 4-15,-13-6 4 0,6 8 6 0,0-2 0 0,-4 0-3 0,-2 0-4 16,-7 2-4 0,7-8-3-16,-8 6-8 0,2 2-5 0,-7-8-6 0,0 7-4 0,7-5-5 15,-14 4-7-15,7-6-6 0,0 3-4 0,-7-2-10 0,2 0-5 0,-3 2-10 16,3-3-6-16,-1 6-8 0,-7-4-6 0,6 4-3 0,-7 0-7 0,1-3-6 0,-1 8-12 16,2-5-9-16,1 5-19 0,-10 1-21 0,8 4-27 0,-8 1-29 15,2 4-33-15,-1 0-37 0,3 4-45 0,-11 5-49 0,10 0-103 0,-9 6-124 0,1 1-57 16,-1 2-21-16,3 2 6 0,-4 1 22 0,1-2 33 0,4 6 41 0,-4-7 47 15,6 2 47-15,-3-4 55 0,-5-3 54 0,6 2 62 0,-4-6 66 0,6 3 93 0,-3-8 89 16</inkml:trace>
  <inkml:trace contextRef="#ctx0" brushRef="#br0" timeOffset="-213757.43">11161 16192 68 0,'9'-3'142'0,"-9"-3"45"0,5 6 34 0,-5-5 31 0,7 1 27 0,-7 0 28 0,0-1 24 0,0 5 25 0,6-7 26 0,-6 4 25 0,0-3 26 0,0 6-52 0,0 0-99 0,0 0-54 16,0-5-33-16,0 5-16 0,0 0-10 0,0 0-4 0,0-4-5 0,0 4-6 0,0 0-8 0,0-6-7 0,0 6-10 16,-6 0-13-16,6 0-14 0,-7 0-11 0,7 0-16 0,-5 0-12 0,5 6-13 0,-9-6-9 15,4 4-6-15,-2-4-11 0,1 5-7 0,1 4-3 0,-3-2-7 0,0 2-3 16,-3-5-2-16,4 7-2 0,1-2-2 0,-1 0-1 0,-1 7 1 0,3-7-2 16,-2 0 0-16,0 6-1 0,2-3 1 0,5 1-1 0,-8 2-1 0,8-6-2 15,0 6 1-15,-5 0-2 0,5 0 2 0,0 0 0 0,0 0 1 16,0-2-1-16,0 7 3 0,0-4-1 0,0 3 1 0,5-1-1 0,-5-2 3 0,0 2-3 0,8 2-1 15,-8-4-2-15,5 2-1 0,-5-3-1 0,7 1-1 0,0-2-2 16,-2-4-1-16,3 4 2 0,-1-4-3 0,-1 0 2 0,1 1 0 0,4-4-1 0,-3-1 2 16,0-1 1-16,3-1 2 0,-4 2 1 0,7-6 5 0,-2 6 3 15,-6-12 2-15,8 6 3 0,-2-6 2 0,2 2 4 0,-9-1 4 0,10-4 5 0,-10 5 6 0,9-7 7 16,-9 1 7-16,8 0 5 0,-5-4 5 0,-2 4 4 0,1 1 5 0,-1-6 1 16,-6 4 5-16,8 1 2 0,-8-3 0 0,0-1-1 0,0 2-3 0,0-3-5 15,0 2-5-15,0-2-6 0,-8 0-9 0,2 6-6 0,6-10-6 0,-7 3-6 16,1 2-10-16,-7-1-3 0,5-1-9 0,3 2-5 0,-9-1-6 0,9 2-6 0,-2-3-5 15,-1 2-3-15,-4-1-3 0,5 6-5 0,2-1-3 0,-2 0-7 0,1-1-8 16,6 7-13-16,-8-1-14 0,8 1-18 0,-6 4-23 0,6 0-31 0,0 0-33 16,0 0-43-16,-7 4-41 0,7 1-59 0,-5-1-60 0,5 7-61 0,0-1-55 0,-9 0-12 15,4 4 9-15,5-4 23 0,-7 11 30 16,7-7 37-16,0-1 39 0,-6-3 49 0,6 11 49 0,0-12 53 0,0 6 53 0,0-6 58 0,0 6 72 0</inkml:trace>
  <inkml:trace contextRef="#ctx0" brushRef="#br0" timeOffset="-213481.57">11456 16403 0 0,'0'-4'3'0,"6"-6"116"0,-6 5 83 0,5 1 62 0,3-8 54 0,-8 9 47 0,0-8 43 0,0 7 39 0,0-7 37 0,0 7 33 0,8 0 34 0,-8-1 30 0,0-1 26 0,0 3-78 0,0-4-143 0,0 7-88 0,0-5-57 0,0 5-46 0,0 0-34 0,0 0-28 15,0 0-21-15,0 0-21 0,0 0-19 0,0 0-18 0,0 0-17 0,0 0-16 16,0 0-11-16,0 0-9 0,0 0-6 0,5 5-5 0,-5-5-2 0,6 7-5 15,-6-4 2-15,7 3-1 0,-1-1 1 0,1 3 2 0,1-3 1 0,-8 5 3 16,11 1 5-16,-3-1 1 0,-3 4 5 0,3 0-7 0,-3 0-5 0,3-2-12 0,3 7-12 16,-4-5-14-16,1 2-17 0,4-2-20 0,-5 0-16 0,-2 0-23 0,3-4-23 0,5 5-25 15,-7-6-29-15,1 6-28 0,-2-5-27 0,4 1-43 0,-2-7-50 0,-7 5-63 16,5-3-64-16,-5 3-19 0,6-9 4 0,-6 0 19 0,0 5 27 0,0-5 36 16,0 0 34-16,0 0 40 0,0 0 42 0,-6 0 42 0,1 0 41 0,5-5 56 15,-7 5 57-15</inkml:trace>
  <inkml:trace contextRef="#ctx0" brushRef="#br0" timeOffset="-213281.22">11625 16413 3 0,'0'-14'106'0,"0"4"76"0,0 1 61 0,0-6 51 16,0 4 46-16,0 1 42 0,-8 1 42 0,8 0 39 0,0 0 38 0,0-3 38 15,-5 3 37-15,5 3-12 0,0 2-34 0,-7-5-78 0,7 4-99 0,0 5-60 16,0 0-43-16,0-4-28 0,0 4-28 0,0 0-26 0,0 0-22 16,0 0-24-16,0 0-25 0,0 0-22 0,0 0-21 0,0 0-21 15,-6 0-17-15,6 4-15 0,0 1-10 0,-6-1-8 0,6 1-4 0,-8 5-4 0,8-1 0 0,0 3 1 0,-7 2-1 16,2-1 1-16,-1 2-1 0,6 6-4 0,-8-2-11 0,3-1-10 15,5 3-16-15,-8-2-23 0,8-4-20 0,-5 5-29 0,5-1-29 0,0 0-32 0,-8 2-35 16,8-3-43-16,0 3-53 0,0-8-81 0,-6 7-95 0,6-4-39 0,0-1-11 0,0-8 15 16,6 4 26-16,-6-1 36 0,0-4 39 0,0-3 44 0,0-3 44 0,0 0 47 15,0 0 50-15,0 0 54 16,0 0 61-16</inkml:trace>
  <inkml:trace contextRef="#ctx0" brushRef="#br0" timeOffset="-212952.09">12009 16091 78 0,'0'-5'184'0,"6"-1"70"0,-6 2 55 0,7-1 44 0,-7 1 36 0,0-2 34 31,0 3 29-31,7-3 32 0,-7 0 30 0,0 3 32 0,0-3 31 0,0 6-55 16,0 0-101-16,7-6-93 0,-7 6-86 0,0 0-46 0,0 0-27 0,0 0-17 0,0 0-10 15,0 0-8-15,0 0-11 0,0 0-10 0,0 0-14 0,0 0-13 0,0 0-18 16,0 0-12-16,0 0-13 0,0 0-12 0,-7 6-12 0,7-6-7 0,0 0-6 15,0 0-5-15,0 9-4 0,0-3 1 0,0 0-2 0,0 3 0 0,0 0-1 16,-7 1 1-16,7-1 0 0,0 6 1 0,0 0-1 0,0 4 0 0,-7-5 3 16,7 6 1-16,0 0-2 0,0 1 1 0,0-3-3 0,-6 1-2 0,6 6-6 0,0-5-9 15,0 5-11-15,0-7-16 0,0 6-16 0,0 1-23 0,0-1-26 0,0-3-25 16,0 3-22-16,0 1-24 0,6 3-24 0,-6-7-32 0,7 3-31 0,0 1-52 16,-7-7-64-16,7-3-71 0,-2 6-65 0,3-6-16 0,-8-8 12 0,5 4 28 15,3-7 37-15,-2 2 37 0,-6-6 37 0,0 0 41 0,5 0 42 0,2 0 45 0,-7-6 47 16,0 2 61-16,9-1 67 0</inkml:trace>
  <inkml:trace contextRef="#ctx0" brushRef="#br0" timeOffset="-212570.69">12388 16144 0 0,'5'-4'11'0,"2"-2"125"0,0-3 78 0,-2 4 57 16,3 1 51-16,-8-2 43 0,5 2 39 0,-5-1 38 0,0 5 34 0,0-6 33 15,0 6 33-15,0 0 31 0,0 0 28 0,0 0-89 0,0 0-154 0,0-4-86 16,0 4-47-16,0 0-33 0,0 0-27 0,0 0-22 0,0 0-19 0,0 0-17 0,0 0-18 15,-5 0-19-15,5 4-17 0,-8-4-18 0,3 0-13 0,-2 6-12 0,0-1-13 16,2-1-6-16,-2 2-7 0,-1-2-7 0,3 5-4 0,-9 2-10 0,9-2-10 16,-2 0-13-16,-7 3-15 0,8 1-11 0,-1 2-11 0,2 0-4 0,-4 0-2 15,2-2-1-15,2 2-1 0,-1 6 0 0,1-2 0 0,-3 2 0 16,0-3-3-16,8 1 2 0,-5 2-2 0,-2-3 4 0,7 2 7 0,-6 0 3 0,6-2 5 0,0-3-2 16,0 1 2-16,0-6-2 0,0 4 1 0,6-5-5 0,-6 3-1 0,7 2 1 15,-7-4 1-15,5-7 9 0,3 7 8 0,0 1 14 0,-3-7 13 0,1 2 19 16,-1-1 18-16,2-1 22 0,7 1 20 0,-7-5 20 0,-1 0 17 0,8 0 23 0,-7 0 21 15,4-5 20-15,-3 1 19 0,5-1 12 0,-1-5 13 0,-5-1 8 0,5 1 5 16,1 1 4-16,-5 0-2 0,3 0-6 0,5-3-7 0,-11 3-8 0,3-1-6 16,-3 1-13-16,0 0-15 0,4-3-14 0,-9 3-11 0,5-6-13 0,-5 6-10 0,0-1-10 15,0-5-8-15,0 0-7 0,0 2-11 0,0-2-11 0,-5 0-8 0,-4 0-13 16,4-3-10-16,0 2-10 0,-3-4-7 0,-5 7-9 0,0-8-11 0,7 6-12 16,-7-4-13-16,0 4-12 0,-6 0-14 0,4 6-19 0,10-7-17 0,-9 7-27 15,2 0-28-15,-2 3-35 0,8 1-39 0,-1 5-60 0,-7-4-66 0,7 8-82 0,2-4-90 16,-1 5-27-16,1 5 4 0,-3-5 17 0,0 4 26 0,3 7 34 0,-8-7 39 15,7 0 44-15,-2 6 49 0,1-3 54 0,2-3 56 0,-1 0 67 0,-2 1 70 0</inkml:trace>
  <inkml:trace contextRef="#ctx0" brushRef="#br0" timeOffset="-211879.92">13423 16192 6 0,'0'-3'85'0,"0"-3"51"0,0 1 44 0,0 1 36 0,0 0 36 0,0-1 36 0,-7-2 34 0,7-2 36 0,0 4 33 0,-6 1 35 0,6-2 33 0,-8 1-20 0,8-4-44 0,0 5-48 0,-5-2-48 0,5 2-30 0,-7-1-23 0,7-1-18 0,0 2-15 16,-6-1-19-16,6-1-17 0,-8 2-19 0,8 4-15 0,0-5-20 0,-6 5-13 16,6 0-14-16,0-4-13 0,0 4-12 0,0 0-7 0,0 0-9 0,0 0-12 0,0 0-9 15,0 0-9-15,0 0-9 0,0 0-9 0,-7 0-10 0,7 0-6 0,-5 0-7 16,5 4-3-16,0 1-6 0,-8-1-1 0,2 2 0 0,6 3-4 0,-5 2 3 0,-3-1-1 16,8-1 2-16,-7 6-1 0,1 0 5 0,-2 0 0 0,8-2 5 0,-5 2 2 15,5 0 3-15,-5 0-2 0,5 4 3 0,-8-4 1 0,8 4-1 0,-6-4-1 16,6 6-2-16,0-7 1 0,-7 5-3 0,7-4-2 0,0 0-5 0,0-2-3 15,0 2-5-15,7 0-3 0,-7 4 0 0,0-4-3 0,6 0 0 0,-6 0-2 0,8-6-1 16,-3 6-1-16,-5 1-1 0,5-7 1 0,3 6 0 0,-2-6 2 16,1 0 5-16,1 1 5 0,-3 1 4 0,1-7 6 0,2 5-1 0,4-3 6 0,-6-6 1 15,8 4 3-15,-7-4 7 0,6 0 1 0,-7-4 6 0,7 4 7 0,-1-6 9 16,-3-3 10-16,2 5 10 16,1-7 7-16,-3 1 9 0,3 1 6 0,-6 0 8 0,7-6 6 0,-5-1 2 0,-3 7 6 0,2-6 4 0,0 1 1 0,-7-2-4 15,5 7-2-15,-5-10-6 0,0 4-9 0,0 0-7 16,-5 0-10-16,5 2-9 0,0-8-6 0,-7 6-7 0,0-3-8 0,2 2-4 0,-3-4-6 0,3 7-7 0,-3-8-7 15,2 6-8-15,1 2-12 0,-11-2-8 0,11 0-9 0,-2 0-11 0,1 6-11 0,1-7-14 16,-4 7-17-16,2 4-20 0,2-5-21 0,-1 5-31 0,-1 1-33 0,7 4-34 16,-6 0-35-16,-2 0-45 0,8 4-49 0,-5-4-65 0,5 11-67 0,-7-2-18 15,7 0 5-15,-6 3 22 0,6 1 27 0,-8 2 35 0,8 0 39 0,-6 0 44 16,6-2 45-16,0-2 48 0,0 5 49 0,0-7 56 0,6 4 63 0</inkml:trace>
  <inkml:trace contextRef="#ctx0" brushRef="#br0" timeOffset="-211628.32">13655 16429 0 0,'0'-6'51'0,"8"6"112"0,-8-6 72 0,8 2 58 0,-8-1 52 0,5 0 44 0,-5 1 42 0,0-6 38 0,7 5 36 0,-7 1 34 0,7-1 29 0,-7-5 8 0,5 4-5 0,-5 1-85 0,8 1-135 0,-1-2-78 0,-2 1-50 0,2 1-38 0,0 0-29 0,-2-1-24 15,8 5-20-15,-5-6-18 0,-2 6-16 0,1 0-13 0,-1 0-12 0,7 0-11 0,-6 0-7 0,-1 6-9 16,-1-1-9-16,11-1-6 0,-11 0-8 0,3 1-1 0,-3 5-5 0,1-5 1 0,2 4-2 15,-3 7-1-15,2-7 1 0,-1 6-8 0,2 0-8 0,-2 0-15 16,1 4-17-16,-2-4-26 0,2 5-30 0,-7-1-31 0,7 0-36 16,-7 5-31-16,5-3-36 0,3-2-30 0,-8 0-31 0,7-5-58 0,-1 7-67 0,-6-8-61 0,8 2-54 0,-8-3-6 15,5-3 18-15,0 0 32 0,-5 1 41 0,0-5 46 0,8-1 48 0,-8-4 45 16,0 0 45-16,0 0 44 0,0 0 47 0,0 0 57 0,0 0 73 0</inkml:trace>
  <inkml:trace contextRef="#ctx0" brushRef="#br0" timeOffset="-211392.12">13916 16368 0 0,'0'-9'18'0,"8"4"131"0,-8-5 70 0,0 1 55 15,7 0 52-15,-7 3 46 16,0-4 45-16,6 5 41 0,-6 1 37 0,0-1 33 0,8-1 30 0,-8 2 29 0,5-1 28 0,-5 1-99 0,0 4-172 0,0 0-82 0,0-5-38 16,0 5-30-16,0 0-32 0,0 0-29 0,0 0-27 0,0 0-20 0,0 0-19 0,0 0-17 31,0 0-15-31,0 5-9 0,0-1-12 0,0 1-5 0,0-1-8 0,-5 7-6 0,5-2-4 0,-8 7-4 0,8-7-11 0,-6 6-7 0,6 0-9 0,-7 4-10 15,-1 0-9-15,3 1-15 0,-2 5-16 0,0-1-21 0,2-4-22 0,-2 8-29 16,1-3-31-16,-2-1-28 0,8 1-32 0,-6-1-45 0,-1-3-59 0,2 1-67 16,5-1-71-16,0-6-22 0,0 0 2 0,0-2 22 0,0-2 28 0,0-1 35 0,0-1 38 15,0-3 42-15,0-2 45 0,0-4 45 0,5 5 45 0,-5-5 59 0,7 0 61 16</inkml:trace>
  <inkml:trace contextRef="#ctx0" brushRef="#br0" timeOffset="-210809.08">14145 16247 0 0,'0'0'2'0,"0"-6"109"0,0 2 70 0,0-1 50 0,-6 5 40 16,6-4 36-16,0 4 33 0,0-5 30 0,-7 1 25 0,7-2 26 16,0 6 24-16,0 0 22 0,0 0 21 0,0-6-80 0,0 6-140 0,0-3-73 0,0 3-45 15,-5 0-23-15,5-6-18 0,0 6-11 0,-9-6-11 0,9 6-6 0,0 0-6 16,0-3-7-16,-5-3-7 0,5 6-3 0,0 0-4 0,0-5-1 0,0 5-2 15,-7-4-2-15,7 4-1 0,0-4-4 0,0-1 0 0,0 5-5 0,0-7-6 0,0 7-2 16,0-3-7-16,0 3-3 0,0 0 0 0,0-6-5 0,0 6-3 0,0-5-4 16,0 5-3-16,0-4-2 0,7-2-4 0,-7 6-3 0,5-5 1 0,-5 5-2 15,9-4-1-15,-4-1 1 0,-5 1-1 0,7 4 2 0,4-6 0 0,-3 2 2 16,5-1 2-16,-6 5 1 0,5-6 0 0,3 6 0 0,-3-4 2 0,8 4 0 16,-7 0-1-16,-2 0 1 0,10 0-1 0,-8 0-1 0,8 0-1 0,-10 4-2 0,2-4-1 15,2 6-2-15,-10-1-1 0,9-1-4 0,-14-4 0 0,5 6-1 0,3-2-4 16,-3 1 0-16,-5-1 1 0,0 1-1 0,0 1 2 0,-5 3 1 0,5-3 0 0,-8 4 0 15,3-1 1-15,5 0 0 0,-8 0-1 0,-3 3-2 0,4-3-4 16,-1 6-5-16,2-6-6 0,-7 6-4 0,8-5-5 0,-2 5-6 0,-2-6-3 0,4 6-1 16,-1 1-3-16,-1-7-1 0,2 4 1 0,-4-2 1 0,2-2 0 0,2 7 6 15,-1-7 4-15,6 0 7 0,-5 1 5 0,5 0 7 0,-8 0 3 0,8-4 5 16,-8-2 2-16,8 5-1 0,0-3 2 0,0-3 0 0,-5 3-1 0,5-1 0 16,0-5 1-16,0 4 1 0,0-4 0 0,0 6 3 0,0-6 1 0,5 0 5 0,-5 6 5 15,0-2 4-15,0-4 5 0,8 5 7 0,-8-5 7 0,8 5 4 0,-3-5 5 16,-5 4 3-16,6 0 4 0,-1 2 0 0,2-6 6 0,7 5 1 0,-7-1-1 15,-1 1 1-15,8 2-1 0,-7 2-5 0,4-4-2 0,2-1-2 0,-5 5-6 0,4-3-3 16,-6 3-4-16,2-3-2 0,5 4-3 0,-8-5-4 0,3 4-2 0,-2-5-2 16,-1 2-5-16,-5 3 2 0,8-4 3 0,-8-1-1 0,7 2 3 0,-7 0 1 15,0-2 2-15,0 1 1 0,-7 1 2 0,7-2 2 0,-8 5 1 0,8-4-1 0,-5-1 2 16,-1 2-3-16,-2 3-2 0,-5-3-3 0,8 0-6 0,-9 3-10 0,2-5-9 16,-2 5-15-16,7-4-12 0,-4 1-13 0,-5-2-13 0,5 2-17 0,-1-1-14 0,-4-1-20 15,5 2-17-15,6-2-22 0,-11 1-19 0,11-1-21 0,-9 1-19 0,9 1-32 16,-2-6-37-16,-6 4-49 0,6 1-52 0,0-5-41 0,2 6-32 0,-3-6 0 15,0 0 18-15,8 0 24 0,-5 0 32 0,-1 0 31 0,6-6 36 0,-7 6 34 0,7-5 39 16,0 1 46-16,-5-2 50 0,5 1 56 0,0 1 70 0</inkml:trace>
  <inkml:trace contextRef="#ctx0" brushRef="#br0" timeOffset="-210378.33">14680 16144 0 0,'5'0'9'0,"2"0"124"15,-7 0 71-15,0-4 54 0,0 4 45 0,8 0 42 0,-8 0 42 0,0-6 36 0,0 1 34 0,5 1 31 0,-5 4 33 0,0 0 29 0,0-5 28 0,0 5-87 0,0 0-157 0,-5-4-80 0,5 4-44 0,0 0-31 0,0 0-24 0,0 0-22 0,0 0-24 0,0 0-19 0,0 0-15 0,0 0-16 16,0 0-14-16,0 0-14 0,0 0-12 0,-8 4-8 0,8-4-5 0,-7 5-6 16,7-5-2-16,0 4-2 0,-5 1-1 0,5 1 0 0,0-2 1 0,-9 1 1 15,9 1-2-15,-5 4 1 0,5-5 1 0,-5 3 1 0,5 3 1 0,-8-8-1 16,8 9 2-16,-5-3 2 0,5 1-1 0,-8-1 0 0,2 6-1 0,-1-6 1 15,1 3 2-15,-1 1-2 0,1-4 0 0,-1 6 1 16,1 0-1-16,1-4-2 0,-11 2 1 0,11-3-3 0,-3 1-1 0,3 4-3 0,-1-6-7 0,-2 1-4 0,3-6-7 16,-2 6-10-16,1 0-4 0,6 0-5 0,-8-5-4 0,8-1-3 0,-6 5-2 15,6-3-3-15,-7-1 2 0,7-1-2 0,0 2 0 0,0 0 3 0,0-6 2 16,0 4 6-16,0-4 5 0,0 0 7 0,0 0 7 0,0 5 4 0,0-5 5 0,0 0 6 16,0 0 6-16,0 0 6 0,7 5 7 0,-1-5 6 0,-6 0 9 0,8-5 9 15,-2 5 8-15,1 0 8 0,-2 0 8 0,3-5 3 0,3 5 4 16,-3-4 4-16,4-2-4 0,-3 6 0 0,2-6-1 0,2 2-5 0,0 4-5 0,0-5-6 0,0-1-8 15,0 6-7-15,1-3-6 0,-2-3-7 0,1 6-7 0,1-4-5 0,-9 4-2 16,9-5-10-16,-1 5-11 0,-8-4-15 0,2 4-18 0,7-6-19 0,-7 6-20 16,-7 0-22-16,6 0-25 0,-6-6-33 0,0 6-38 0,5 0-61 15,-5 0-76-15,0 0-82 0,0 0-85 0,-5-4-26 0,5-1 2 0,0 0 23 0,-6 1 27 0,6-2 35 16,-7 2 36-16,2-1 41 0,-4 1 42 0,9-1 49 0,-7-5 52 0,2 4 65 16,-1 1 71-16</inkml:trace>
  <inkml:trace contextRef="#ctx0" brushRef="#br0" timeOffset="-210077.93">14692 16134 0 0,'0'-5'14'0,"0"1"131"0,0-1 81 0,0 5 65 0,0-4 52 0,0-2 51 0,0 2 47 0,0 4 45 16,0-5 40-16,0 5 36 0,0 0 34 0,0 0 28 0,0 0 28 0,0 0-91 0,0 0-165 0,0 0-91 0,0 0-57 0,0 0-38 16,0 0-29-16,0 0-28 0,0 0-24 0,0 0-26 0,0 0-20 0,0 0-14 15,0 0-12-15,0 0-11 0,0 0-10 0,0 0-10 0,0 0-8 16,0 0-5-16,0 0-3 0,0 5 3 15,0-1 2-15,0 2 2 0,0 3 4 0,0-5-2 0,0 7 3 0,-7-2 0 16,7 0 0-16,0 7 0 0,0-1 2 0,0 0 1 0,0 0-1 0,0-2-23 0,0 7-1 0,0-4 0 0,0 2 0 16,0 1 0-16,0 7 0 0,0-7 0 0,0 6 0 0,0-1 0 0,0 0 0 0,0 4 0 15,7-1 0-15,-7 1 0 0,8 2 0 0,-8-6 0 0,0 6 0 0,5-7-16 16,2 3-30-16,-7-7-15 0,7-1-15 0,-7 3-22 0,5-6-27 0,-5-2-33 16,0-2-35-16,8-1-47 0,-8-1-44 0,0 1-79 0,0-5-90 0,0 4-78 0,0-9-73 15,-8 6-16-15,8-2 10 0,-5-4 22 0,-2 0 33 0,0 0 41 0,2-4 46 0,-10-2 49 16,10 1 56-16,-9-4 59 0,1 5 61 0,0-11 76 0,0 5 79 0</inkml:trace>
  <inkml:trace contextRef="#ctx0" brushRef="#br0" timeOffset="-209339.88">15670 16149 71 0,'0'-5'137'0,"0"-5"40"0,7 5 35 0,-7-4 33 0,0 5 30 0,0-6 33 0,-7 5 29 0,7-1 33 0,0-3 29 15,-8 3 32-15,8 2 28 0,0-1-55 0,-6 1-101 0,6-2-52 0,-6 3-23 0,6-3-15 0,-7 0-11 0,7 3-7 0,0-3-9 0,-5 6-10 0,5-6-10 0,-9 6-11 0,9-4-13 0,0 4-13 16,0 0-15-16,-7-5-12 0,7 5-10 0,0 0-9 0,0 0-9 16,0 0-9-16,0 0-10 0,-5 0-11 0,5 0-13 0,-6 5-10 0,6-5-7 0,-5 4-8 15,-3 2-4-15,-5 0-6 0,6 3-1 0,-5-3-1 0,5 3-2 0,-6 4 1 16,-1-2 0-16,1 4 0 0,1-1 1 0,-2 0 1 0,1 1 0 0,0 1-2 15,7-3 2-15,-6 1-1 0,-2 7-1 0,7-6-6 0,-4 4-2 0,2 2-7 16,-3-8-7-16,6 7-5 0,-2-1-6 0,3-4-6 0,-3 4-4 0,8 2-3 0,-5-7-3 16,5 5 0-16,-7-4-3 0,7 4-1 0,0 1-3 0,0-4 0 0,0 2 2 15,0-3 0-15,7 1 4 0,-7-2 3 0,5-1 4 0,3 2 5 0,-3-5 5 16,3 1 3-16,-2 2 4 0,6-7 3 0,-3 3 1 0,2-4 5 0,1 5 5 0,4-10 4 16,-5 6 5-16,2-2 7 0,0-4 5 0,1 0 9 0,6 0 9 0,-7-4 12 15,-2-2 9-15,4 6 11 0,4-6 12 0,-6 2 9 0,0-6 11 0,-2 6 10 16,-4-2 5-16,7-3 8 0,-7 5 8 0,-1-7 6 0,8 1 3 0,-14 1-2 15,7 3-6-15,-7-7-9 0,5 2-9 0,-5 1-9 0,0-4-12 0,0 0-10 0,0 0-11 16,0-7-11-16,-5 6-10 0,5 2-13 0,-7-8-10 0,-1 2-11 0,2 5-11 16,0-7-5-16,-1 6-8 0,-7-4-5 0,7 0-5 0,2 4-9 0,-6-3-10 15,3 2-7-15,0 1-10 0,-4 6-10 0,6-6-12 0,0 6-12 0,6-3-14 0,-7 9-16 16,-1-8-16-16,8 11-23 0,-5-4-23 0,5 0-27 0,0 4-30 0,0 0-49 16,-6 4-59-16,-2-4-64 0,8 4-66 0,-5 1-17 0,5 1 9 0,-8 3 20 0,8 0 31 15,0 3 31-15,-7-3 38 0,7 0 40 0,0-5 43 0,0 7 45 0,7-7 48 0,-7 8 59 16,8-8 67-16</inkml:trace>
  <inkml:trace contextRef="#ctx0" brushRef="#br0" timeOffset="-209072.56">15761 16417 0 0,'0'6'8'0,"0"-6"127"0,0 0 79 0,0 0 62 0,0 0 54 0,0 0 44 0,6 0 38 0,-6-6 35 0,0 2 33 0,0-1 33 0,5 0 31 0,-5-5 31 0,0 6 29 0,8-1-84 0,-8 1-148 0,0-1-86 16,0 5-49-16,8-7-33 0,-8 4-28 0,0 3-16 0,5-6-12 0,-5 6-14 15,0 0-11-15,8-5-13 0,-8 5-16 0,5 0-11 0,-5 0-11 0,5 0-11 16,-5 0-12-16,9 0-9 0,-4 0-11 0,-5 0-11 0,7 0-5 0,-1 5-7 0,2-5-3 16,-2 6-3-16,6-3-1 0,-4 4-1 0,-2-2-1 0,-1-1-1 0,10 1 0 15,-10 5-3-15,9-1 1 0,-1-4-2 0,-8 5-1 0,9 0-6 0,-1 5-10 16,0-6-7-16,0 0-10 0,1 7-9 0,-9-6-12 0,10 4-12 0,-3-5-13 0,0 3-16 16,-5-3-16-16,7 0-18 0,-8 0-20 0,1 1-24 0,-2-5-28 0,4 5-25 15,-4-4-20-15,-5-1-32 0,7-1-33 0,-7-4-45 0,0 0-51 0,0 0-43 16,0 5-40-16,0-5-3 0,-7 4 17 0,2-8 27 0,5 4 31 0,-9-5 40 0,4 1 43 15,-2-1 43-15,1-5 43 0,1-1 50 0,-4 1 49 16,2 1 55-16,2-6 70 0</inkml:trace>
  <inkml:trace contextRef="#ctx0" brushRef="#br0" timeOffset="-208835.45">16002 16305 0 0,'0'-9'20'0,"0"3"141"0,0-3 87 0,0 5 69 0,0-5 58 0,0-3 54 15,0 8 50-15,-7-7 45 0,7-2 41 0,0 4 38 0,0 3 38 0,0-3 32 0,-7 3 31 16,7 0-103-16,0 6-182 0,0 0-107 0,0 0-67 0,0 0-48 0,0 0-40 15,0 0-32-15,0 0-30 0,0 0-27 0,0 0-22 0,0 0-18 0,0 0-15 16,-5 6-12-16,5 3-11 0,0-3-6 0,0 9-2 0,0-6-1 0,-8 6 1 16,8 5 0-16,-5-6 2 0,5 5 1 0,-8 7-1 0,2-3-1 0,-1-2-6 15,1 7-11-15,-2-2-14 0,3 2-21 0,-3-3-21 0,3 4-30 0,-9-4-34 16,9 3-34-16,-2-2-38 0,-1-3-43 0,-3 3-42 0,3-4-78 0,8-1-96 16,-5-6-60-16,-2 0-44 0,1-2-1 15,6-2 16-15,0-7 33 0,-8 7 38 0,8-7 44 0,0-4 49 0,0 0 50 0,0 0 54 0,0 0 55 0,0 0 56 0,0 0 74 0,0-4 88 16</inkml:trace>
  <inkml:trace contextRef="#ctx0" brushRef="#br0" timeOffset="-208517.99">16228 16149 84 0,'0'0'154'0,"7"-5"47"0,-7 5 40 0,0-4 36 16,8 4 34-16,-8 0 34 0,0-6 32 0,0 6 32 0,0-5 29 0,0 5 26 0,0 0 27 0,0 0-64 15,0 0-114-15,0 0-63 0,0 0-38 0,0 0-24 0,0 0-21 0,0 0-17 16,0 0-17-16,0 0-16 0,0 0-16 0,0 0-13 0,0 0-12 0,0 0-9 16,0 0-8-16,0 0-5 0,0 0-2 0,0 0 2 0,0 0 0 0,6 0 2 15,-6-4 2-15,7 4 3 0,-1 0-3 0,-1 0 1 0,3-5 0 0,5 5-1 0,-7 0-2 16,6-4-3-16,4 4-3 0,-5 0-5 0,10-6-6 0,-9 6-7 0,8-4-7 16,-8-1-7-16,7 5-4 0,2-6-4 0,-2 6-3 0,1-4-5 0,-7-1-4 15,6 5-10-15,-6-6-17 0,6 6-13 0,-3-4-22 0,-5 4-15 0,-4 0-14 16,7-5-14-16,-9 5-10 0,2-4-16 0,-7 4-20 0,0 0-28 0,0 0-33 0,0 0-47 15,0 0-56-15,-7-6-58 16,7 6-61-16,-5 0-35 0,-4-3-20 0,-3 3 5 0,6 0 19 0,-8 0 23 0,7 0 27 0,-6 0 33 16,2 0 35-16,-2 3 45 0,-1-3 47 0,1 0 57 0,1 6 57 0,4-2 63 0,-5 1 74 0</inkml:trace>
  <inkml:trace contextRef="#ctx0" brushRef="#br0" timeOffset="-208041.85">16327 16134 69 0,'0'0'150'0,"0"0"54"0,0 0 50 0,0 0 42 15,-5 0 41-15,5 0 36 0,0 0 35 0,0 0 33 16,0 0 32-16,0 0 30 0,0-5 28 0,0 5-55 0,0-4-100 0,0-1-65 15,0 5-45-15,0-4-35 0,0 4-28 0,0-6-23 16,0 6-19-16,0 0-19 0,0 0-15 0,0 0-15 0,0 0-16 0,-7-4-15 0,7 4-11 0,0 0-15 0,0 0-12 0,0 0-15 0,0 0-10 16,0 0-12-16,0 0-12 0,0 0-8 0,0 0-5 0,0 0-3 0,0 0-2 31,0 4-1-31,0 2-1 0,0-2 2 0,-9 5 0 0,9-4 1 0,0 5 3 0,0-5 1 16,0 4 5-16,-5 7 2 0,5-7 6 0,0 0 2 0,0 3 2 0,0 3-1 15,0-6 2-15,-7 0 0 0,7 1-1 0,0-1 0 0,0 7 1 0,0-7-1 16,0 0 0-16,0 2-1 0,-6-7-3 0,6 8 0 0,0-3-3 0,0-4-2 0,-5 3-3 15,5-3-3-15,0 1 0 0,-8-2-4 0,8 1 1 0,0 1-1 0,0-3 1 16,-8 4-1-16,8-7 4 0,0 0 0 0,0 0 3 0,0 0 4 0,0 0 4 16,0 0 6-16,0 0 7 0,0 0 6 0,0 0 8 0,0 0 5 0,0 0 6 0,0 0 6 15,0 0 5-15,0 0 5 0,0 0 2 0,0 0 1 0,0 0 4 0,0-7-2 16,0 7-3-16,8 0-1 0,-8-3-5 0,0-3-4 0,0 1-5 0,0 5-5 16,8-4-5-16,-8-2-6 0,0 1-5 0,0 5-4 0,5-4-6 0,-5 0-1 15,0-1-3-15,6-1-3 0,-6 3 1 0,7-4 0 0,-2 7 0 0,-5-5-2 16,9 1 0-16,-2 4 1 0,-2 0-3 0,1-5 1 0,2 5 0 0,-3 0 0 15,3 0 2-15,-3 0-4 0,2 0 2 0,5 5 0 0,-4-5-1 0,4 4 1 0,-3 1 0 16,1 2 0-16,-2-4 1 0,5 3-1 0,0-1 0 0,-7-1 0 0,7 0 0 0,-6 7 0 16,6-2 0-16,-6-3 0 0,0 4 2 0,-2-1-2 0,3 0 0 0,-3 1 1 15,1 4-1-15,-6-2 2 0,8-3-1 0,-3 4 1 0,-5-2 1 0,0 5-1 16,7-2 1-16,-7-6 0 0,0 7 2 0,0-3 0 0,0 2 0 0,-7-1 2 0,7-3 0 16,0 1-1-16,0 4 1 0,-5-6-4 0,-3 1-3 0,8-1-5 0,-6 0-10 15,1 3-11-15,-3-3-14 0,3-3-16 0,-2 1-19 0,-7-1-19 0,8-1-18 0,-6-1-20 16,-2 2-22-16,1 0-18 0,0-3-21 0,0-3-19 0,-1 6-16 0,2-6-21 15,-1 0-22-15,6 0-31 0,-5 0-33 0,-1 6-46 0,5-6-50 0,-3 0-9 16,4 0 9-16,-2 0 22 0,4-6 28 0,-2 6 32 0,1 0 32 0,1 0 34 0,5-6 34 16,0 6 39-16,-8 0 41 0,8-3 48 0,0-3 54 0</inkml:trace>
  <inkml:trace contextRef="#ctx0" brushRef="#br0" timeOffset="-207584.75">16723 16158 84 0,'7'-3'157'0,"-7"-3"49"0,0 6 41 0,9-5 37 0,-9 1 38 0,0 4 36 0,5-6 34 0,-5 1 32 0,0 1 33 0,0-1 29 0,0 1 29 0,7-2-57 0,-7 6-108 0,0 0-58 0,0-9-31 0,0 3-18 0,0 6-12 0,0 0-13 0,-7-4-14 0,7 4-8 0,0-5-11 0,0 5-6 0,0 0-11 16,0-6-6-16,0 6-8 0,0 0-11 0,0 0-14 0,0 0-11 0,0 0-14 0,0 0-12 16,0 0-12-16,0 0-10 0,0 0-14 0,0 0-9 0,0 0-13 15,0 0-11-15,0 6-12 0,0-6-10 0,0 0-9 0,0 0-6 0,0 0-4 16,0 0-3-16,0 5 1 0,0-1-2 0,0 7 3 0,0-7 1 0,0 2 1 0,-5 3 7 16,5 0 2-16,0 1 7 0,0 4 6 0,0-2 5 0,0 1 8 0,0-4 3 15,0 6 2-15,5 1 1 0,-5-2 0 0,0 1 0 0,0 1-1 0,0-3-2 16,0 7 1-16,0-4-11 0,0-2-11 0,0 5 0 0,7-4 0 0,-7 4 0 15,0-4 0-15,0-1 0 0,0 6 0 0,0-5 0 0,6 3 0 0,-6-2 0 16,0 2 0-16,0 2 0 0,0-4 0 0,0 2 0 0,0-3 0 0,-6 6 0 16,6-8 0-16,0 2 0 0,0 0 0 0,0 6 0 0,-7-14-16 0,7 8-10 15,0-3-6-15,0-3-9 0,0-3-10 0,0 3-9 0,0-5-11 0,0 1-13 0,0-5-12 16,0 4-16-16,0-4-15 0,0 0-15 0,0 5-19 0,0-5-14 0,0 0-15 16,0 0-19-16,0 0-23 0,0 0-36 0,0 0-46 0,0 0-90 0,0 0-111 0,-5-5-39 15,5-4-3-15,-9 5 18 0,2-5 25 0,7-3 35 0,-5-3 33 0,-1-3 39 16,-7-1 39-16,5-7 47 0,-4-2 47 0,0-3 60 0,-3-8 67 0</inkml:trace>
  <inkml:trace contextRef="#ctx0" brushRef="#br0" timeOffset="-203895.94">18084 16110 0 0,'0'0'25'0,"0"0"40"0,0 0 23 0,0 0 20 0,0 0 21 0,0-4 18 0,0 4 18 0,0 0 21 0,0 0 17 0,0 0 21 0,0 0 13 0,0 0-8 0,0 0-23 0,0 0-16 0,0 0-10 0,0 0-6 0,0 0-5 0,0 0 0 15,0 0-1-15,0 0 0 0,0 0 4 0,0 0 1 0,0 0 1 0,0 0 0 16,0-5-3-16,0 5 0 0,7-6-1 0,-7 6-1 0,0 0 0 0,0 0-1 0,0-4-1 16,0 4-3-16,0-11-4 0,0 11-7 0,0 0-7 0,0-4-8 0,0 4-8 15,0-5-7-15,0 5-9 0,0-4-5 16,0 4-6-16,0 0-9 0,-7-6-5 0,7 6-6 0,0-3-7 0,0 3-5 0,0-6-5 0,0 6-2 0,0-6-7 0,0 6-2 15,0 0-6-15,-5-3-2 0,5 3-4 0,0 0-3 0,0-6-5 0,0 6-3 16,0 0-4-16,-6 0-8 0,6-6-3 0,-7 6-7 0,1 0-5 16,6 0-6-16,-8 6-3 0,3-6-4 0,-2 6-4 0,1-6-4 0,0 3 0 0,-2 3-2 15,1 3 2-15,2-3-2 0,-3 3 2 0,2 1-1 0,-7-1 3 0,6 2 3 16,1 3 2-16,0-5 0 0,-1 6 2 0,2-1 0 0,-3 2 2 0,2-1 0 0,-1 0 0 16,1 0 0-16,6-2 1 0,-5 2-1 15,-3 0 1-15,8 0 1 0,-8-6-2 0,8 6 1 0,-5 1-4 0,5-2 2 0,0-6-2 0,0 7 2 0,0-1-2 0,0 2 1 16,0-7-2-16,0 6-1 0,0 0-3 0,0-5 2 0,5 5-3 0,-5-6 0 15,8 0-1-15,0 3 2 0,-8-3-1 0,5-4 1 0,1-1 2 0,1 6 1 16,-1-10 5-16,2 5 0 0,-3-1 2 0,2-4 5 0,5 0 3 0,-5 0 2 16,6 0 6-16,1 0 2 0,-2-4 2 0,2-1 6 0,-1-1 1 0,0 2 1 0,6 0 4 15,-7-1-1-15,9-4 1 0,-10-3 1 0,10 8 3 0,-7-7 0 16,6 2 3-16,-8 5 5 0,0-5 5 0,-4 3 5 0,5 0 7 0,-7 2 7 0,-6-1 4 16,5 0 7-16,3 5 1 0,-8-4 1 0,0-2 0 0,8 2-2 15,-8-1-2-15,0 1-3 0,-8-8-71 0,8 3 0 0,0 0 0 0,-8-6 0 0,3 6 0 16,-1-7 0-16,-2 2 0 0,-5-1 0 0,1-4 0 0,0 4 0 0,-3 0 0 0,-4 2-89 15,7-8-41-15,-8 12-31 0,8-6-30 0,-9 6-38 0,2-1-38 0,6 4-42 16,-6 1-44-16,4 5-96 0,2 0-119 0,-6 0-44 0,6 5-13 0,0 1 17 0,8-3 30 16,-9 4 34-16,7 2 44 0,-4 0 46 0,11 0 50 0,-8 3 55 0,0-9 56 15,3 9 60-15,-3-3 63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05:48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12412 2672 0 0,'0'0'33'0,"0"0"34"0,0 0 17 0,0 0 18 0,0 0 18 0,0 0 20 0,0 0 21 0,0 0 23 0,0 0 22 0,0 0 23 0,0 0 23 0,0 0-14 15,0-4-34-15,0 4-15 0,0 0-6 0,0 0-3 0,0 0 2 0,0 0-3 0,0 0-6 0,0 0-8 0,0 0-13 0,0 0-10 0,0 0-12 0,0 0-9 0,0 0-11 0,0 0-6 0,0 0-8 0,0 0-7 16,0 0-4-16,0 0-6 0,0 0-3 0,0 0-3 0,0 0-5 0,0 0-4 16,0 0-4-16,0 0-6 0,0 0-3 0,0 0-9 0,0 0-5 0,0 0-5 15,0 0-6-15,0-5-5 0,8 5-3 0,-8-4-4 0,5 4 0 0,-5-6-3 16,8 6-3-16,-2 0-1 0,-1-4 1 0,3 4-1 0,0-5 2 0,-3-1 1 16,3 6 1-16,-3-3 2 0,9 3 0 0,-9-6 3 0,2 0-1 0,6 6 3 0,-7-4-1 15,7-1 5-15,0 5 0 0,-7-4 2 0,9-1 1 0,-1 5 2 0,-9-4 3 0,8 4 0 16,0-6 3-16,0 6-1 0,0-6 1 0,-7 6-1 0,7-3-2 0,1-3-2 15,-2 6 0-15,1-6-4 0,1 6-2 0,-2 0-1 0,2-4-6 0,-1 4 1 16,1-5-4-16,-2 5-4 0,-6 0-1 0,7-5-2 0,0 5-3 0,0 0-2 16,-7 0 0-16,9 0-1 0,-4 0 0 0,2 0 0 0,-5-4 0 0,4 4-1 15,0 0 2-15,3 0 0 0,-2 0 0 0,-7 0 0 0,15 0 3 0,-16 0 3 0,13 4 2 16,-2-4 3-16,-5 0 2 0,2 0 4 0,7 0 3 0,-8 0 3 0,8 0 5 16,-6 0 1-16,7-4 2 0,-10 4 1 0,1 0 2 0,9 0 0 0,-8 0 0 15,1 0-4-15,4 0-3 0,-4-6-4 0,-2 6 0 0,7 0-5 0,-6 0-1 0,1 0-4 16,-1-4-4-16,8 4-1 0,-11 0-3 0,4 0-3 0,1 0-1 0,-4 0-1 15,2 0 1-15,0 0 1 0,1 0-2 0,6 0-2 0,-7 0 1 0,-2 0 0 16,5 0 0-16,-5 0 0 0,1 0 1 0,4 0 1 0,3 0 1 0,-6 0 1 16,-1 0-1-16,0 0 2 0,3 0-2 0,4 0 1 0,-6 0 2 0,0 0 2 0,0 0 1 15,1 0 3-15,-2 0 3 0,-1 0 1 0,10 0 0 0,-7 0 3 0,-1 0-1 16,-1 0-1-16,2-5 2 0,-1 5-1 0,0 0 2 0,0 0-1 0,0-4 3 16,6 4-3-16,-5 0 2 0,-2 0-3 0,1-6 1 0,6 6-5 0,-6 0 1 0,8-6-2 15,-9 6-1-15,0 0-1 0,9-3 0 0,-8 3-1 0,6 0-1 0,-6 0-3 16,8-6 1-16,-8 6-2 0,6 0-3 0,-7 0 1 0,8 0-4 0,-8 0 1 15,4 0 0-15,2 0 0 0,-4 0-1 0,4 0 1 0,-5 0 1 0,0 0-1 0,6 0-1 16,-4 0-1-16,4 0 1 0,-6 0 2 0,6 0-2 0,-7 0 4 0,9 0-2 16,-10 0 2-16,10 0 1 0,-8 0-1 0,1 0 2 0,4 0 1 0,-5 0 0 15,8 6 1-15,-10-6 2 0,10 0 1 0,-8 0 1 0,6 0 1 0,-6 0 0 0,8 0-1 16,-3 0 1-16,-4 0 1 0,6 0-1 0,-1 0 0 0,-7 0 0 0,8 0 0 16,0 0-1-16,-1 0-1 0,-6 0-1 0,5 0-2 0,3 0 0 0,-1 0 0 15,0 0-1-15,-7 0 1 0,5 0-1 0,3 0-1 0,-2 0 0 0,0 0 0 16,-6 0-2-16,7-6 1 0,-1 6-3 0,2 0 1 0,-10 0 1 0,10 0 0 0,-8 0-1 15,8 0-1-15,-10 0 0 0,10 0 0 16,-9 0 0-16,8 0 1 0,-8 0-1 0,7 0 1 0,-4 0 1 0,-3 0 0 0,8 0 1 0,-7 0-1 0,0 0 2 0,1 0 0 16,-1 0 1-16,-3 0-2 0,4 0 2 0,7 0-1 0,-8 0 1 0,-1 0 0 15,2 0 0-15,-1 0 0 0,1 0-1 0,-4 0-2 0,3 0 1 0,3 0-2 16,-5 0-1-16,2 0 0 0,0 0-1 0,1 0 0 16,-2-5-1-16,1 5 0 0,1 0-1 0,-2 0 1 0,2 0-2 0,-1 0 0 0,1 0 1 0,-2 0 0 0,7 0-1 15,-6 0 2-15,1 0-1 0,6 0 2 0,-7 0-1 0,-2 0-1 0,10 0 1 16,-8 5-1-16,0-5 2 0,6 0 0 0,-7 0-1 0,2 0 1 0,-1 0 0 15,1 0 1-15,-2 0 0 0,2 6 0 0,-1-6 0 0,-1 0 1 16,-5 0-1-16,6 0 1 0,-6 0-1 0,6 0 0 0,-7 0 0 0,7 0 2 0,-5 0-2 16,5 3 1-16,-8-3-1 0,9 0 0 0,-9 0-1 0,2 0 1 0,7 0-2 15,-8 0 1-15,6 0 0 0,-4 0 1 0,-2 6-1 0,7-6 1 0,-6 0-2 0,-2 0 1 16,4 0 0-16,1 0 0 0,-2 0-1 0,-3 0 1 0,3 6 2 0,5-6-1 16,-7 0 2-16,2 0-1 0,5 0-1 0,-8 4 1 0,2-4-1 0,5 0 1 0,-5 0 1 15,6 0-1-15,-6 0 0 0,0 5 0 0,5-5-1 0,-3 0 2 0,-4 0-1 16,8 0-1-16,-8 0 1 0,4 4 0 0,3-4 2 0,-6 0-2 0,-1 0 2 15,11 0-1-15,-11 0-1 0,2 0 1 0,5 0 0 0,-4 0-1 0,4 0 2 16,-6 0-2-16,7 0-2 16,-5 0 0-16,5 0-1 0,-7 0 1 0,6 0-1 0,2 0 0 0,-1 6 1 0,-8-6-1 0,11 0-1 0,-5 0 1 0,-4 0-2 0,7 0 1 15,-7 0 2-15,-2 0 0 0,9 0 0 0,-9 0 1 0,3 4 0 0,-3-4 0 16,2 0 0-16,0 0 0 0,-7 0 1 0,5 0-1 0,3 0 1 0,-8 0-1 16,0 0 1-16,0 0 1 0,0 0 0 0,7 0-1 0,-7 0 1 0,0 0-1 15,0 0 1-15,0 0 2 0,0 0-1 0,5 0 0 0,-5 0 2 0,0 0-1 16,9 0 0-16,-4 0 0 0,-5 0-2 0,5 0-1 0,3 0-1 15,-8 0 0-15,6 0-1 0,1 0 1 0,-7 0-2 0,0 0-1 0,6 0-1 0,-6 0-1 0,0 0 2 16,0 0-1-16,0 0 1 0,0 0 0 0,0 0 0 0,0 0 1 0,0 0 0 0,0 0 1 16,7 0 1-16,-7 0 0 0,0 0 1 0,0 0 2 0,0 0 1 0,0 0 1 15,0 0 5-15,0 0 1 0,0 0 4 0,0 0 1 0,0 0 4 0,0 0 3 16,0 0 4-16,6-4 6 0,-6 4 3 0,0 0 3 0,0 0 3 0,8 0 1 0,-8 0 1 16,0 0-1-16,5 0-1 0,-5 0-2 0,0 0 2 0,7 0 0 0,-7 0 4 15,0 0 0-15,0 0 1 0,0 0 1 0,0 0 1 0,0 0 1 16,0 0-1-16,0 0 0 0,0 0-2 0,0 0 0 0,0 0-2 0,0 0-2 15,0 0-5-15,0 0-3 0,0 0-7 0,0 0-5 0,0 0-7 0,0 0-5 0,0 0-7 16,0 0-4-16,0 0-5 0,0 0-4 0,0 0-2 0,0 0-2 0,0 0-2 16,0 0-2-16,0 0-1 0,0 0-2 15,0 0 1-15,0 0-2 0,0 0-2 0,0 0 1 0,0 0-1 0,0 0 0 0,0 0-1 0,0 0 0 0,0 0-3 16,0 0-5-16,0 0-4 0,0 0-5 16,0 0-7-16,0 0-7 0,0 0-8 0,0 0-9 0,0 0-10 0,0 0-10 0,0 0-15 0,0 0-14 0,0 0-14 0,0 0-14 15,0 0-16-15,0 0-15 0,0 0-17 0,0 0-13 0,0 0-18 0,0 0-19 16,0 0-22-16,0 0-55 0,0 0-64 0,0 0-55 0,0 0-40 0,0 0-5 0,0 0 17 15,0 0 24-15,0 0 30 0,-7-6 36 0,7 2 36 0,-5-1 37 0,5 1 38 16,-8-2 44-16,8-3 47 0,-6-2 62 0,6 1 79 16</inkml:trace>
  <inkml:trace contextRef="#ctx0" brushRef="#br0" timeOffset="1770.46">17070 2687 0 0,'-8'0'5'0,"3"-4"35"0,-2 4 24 0,0-6 21 0,2 6 20 0,-2 0 20 0,7-5 23 0,-8 5 24 0,3-4 25 0,-2 4 16 15,7 0 9-15,-7-5 2 0,7 5 1 0,-5-4-5 0,5 4-9 0,-7-6-12 0,7 6-12 0,-9-4-12 0,9 4-10 0,0-5-11 0,-5 5-12 0,5 0-12 0,0-6-15 0,-6 6-10 16,6-3-8-16,-7 3-7 0,7-6-6 0,0 6-3 0,-5 0-4 0,5-3000-2 0,0 5994-2 0,-9-2998 1 15,9 4-1-15,-5-5-5 0,5 5-5 0,0 0-4 0,-7-4-4 0,7 4-3 16,-6-5-1-16,1 5-1 0,5-4-2 0,-8 4 0 16,8 0 1-16,-8-6-3 0,8 6-1 0,-5-6-1 0,5 6-1 0,-7 0 1 0,7 0 3 0,0 0 5 0,-6-3 1 15,6 3 2-15,0 0-3 0,0 0-1 0,0 0-3 0,0 0-4 0,0 0-1 0,0 0-3 16,0 0-2-16,0 0-2 0,0 0-1 0,0 0-4 16,0 0 0-16,0 0-6 0,0 0-2 0,0 0-4 0,0 0-2 0,0 0-1 0,0 0-2 0,0 0-2 15,0 0 0-15,0 0 0 0,0 0-2 0,0 0 0 0,0 0-3 0,0 0-3 16,0 0-3-16,0 0-4 0,0 0-3 0,0 0-2 0,0 0-3 0,0 0 0 0,0 0 0 15,0 0 8-15,6-6 7 0,-6 6 7 0,7 0 7 0,-2 0 4 0,3 0 4 16,0 0 0-16,-3-6 3 0,8 6 3 0,-8 0-1 0,9 0 2 0,-1-4 4 16,1 4-2-16,-2 0-5 0,2-5-4 0,-1 5-8 0,-1 0-4 0,2-5-6 15,-1 5 1-15,6-4 0 0,-6 4-1 0,0 0 1 0,5-6-1 0,-4 6 1 16,6 0 1-16,-6-4-2 0,4 4 0 0,3 0 4 0,-7-5-1 0,4 5-2 0,-5 0-5 16,6-4 0-16,-6 4-4 0,7 0-2 0,-6 0-1 0,-1 0 0 0,6 0-2 15,-7 0 0-15,2 0-1 0,4 0-1 0,-2 0 3 0,2 0-1 0,-4 0 2 16,4 0 0-16,-5 0 0 0,7 0 1 0,0 0 0 0,-1 4 2 0,1-4 0 0,-1 0 3 15,2 0-1-15,-3 5 1 0,3-5-1 0,-2 0-1 0,-1 0 2 0,3 4-1 16,5-4 2-16,-7 0 0 0,2 0 2 16,-2 6 0-16,6-6 1 0,-6 0-1 0,0 0-1 0,10 0 0 0,-11 0 0 0,8 0 0 0,-7 0 0 0,1 0 1 15,7 0 2-15,-3-6-2 16,-3 6 1-16,5 0 1 0,-2 0 0 0,-3-4 1 0,6 4-1 0,-1 0 3 0,-1 0 3 0,-6-5 1 0,8 5 1 0,-1 0 0 0,1-4 0 16,-9 4 0-16,8 0-1 0,-7 0 1 0,10-6-4 0,-11 6 2 0,8 0-2 15,-7 0-2-15,8 0-2 0,-7 0-2 0,4-6-2 0,-3 6-3 0,-3 0-1 0,9 0-1 16,-6 0 0-16,-3 0-1 0,8 0 1 0,-7 0-1 15,1 0-1-15,7 0 2 0,-8 6-2 0,2-6 0 0,2 0 1 0,-2 0 0 0,-2 0 1 0,8 0 2 16,-7 0 0-16,4 0 0 0,-3 0 2 0,6 0-1 0,-9 0 2 0,8 0 0 16,1-6 0-16,-1 6 0 0,0 0 0 0,0 0 1 0,-2 0-1 0,5 0 1 0,-5-3-1 15,10 3-2-15,-10 0 2 0,10 0-2 0,-7 0 0 0,4-6 0 0,1 6-1 16,2 0 1-16,-8-5-1 0,6 5-2 0,2 0 2 0,-10 0 0 0,10-4 0 16,-2 4 3-16,-6 0 0 0,1-6 2 0,4 6 0 0,-11 0 2 0,7-3 2 0,-3 3 2 15,5-6-1-15,-11 6 4 0,1 0 1 0,7-4-1 0,-8-1 2 0,3 5-2 16,-1-6 0-16,-1 6-2 0,-5-4-1 0,4-2-2 0,3 6 0 0,-10-5-3 0,10 5-2 15,-7-4-1-15,-2 4-2 0,8-5 0 0,-8 5-2 0,1-4-2 16,1 4 0-16,-2 0 1 16,2-6-2-16,4 6 2 0,-2-4-2 0,-5 4 1 0,2 0-1 0,2 0 1 0,-4 0-1 0,2-5 1 0,0 5-1 0,-5 0 0 0,3 0 0 15,4 0 1-15,-3 0-1 0,-5 0 1 0,6 0 0 0,-7 0 0 0,7 0-1 0,-6 0 2 16,0 0 1-16,5 0-1 16,-5 0 0-16,-1 0-1 0,0 0 1 0,2 0 1 0,-1 0 1 0,-7 0-1 0,5 0 0 0,3 0 2 0,-8 0-1 0,6 0 0 31,-6 0 3-31,0 0-2 0,5 0 2 0,-5 0 0 0,8 0-2 0,-8 0 1 0,0 0-2 15,0 0 2-15,5 0-2 0,-5 0 0 0,0 5-1 0,7-5 0 0,-7 0 0 16,7 0-2-16,-7 0 0 0,7 0 1 0,-7 0-1 0,6 0 0 0,1 0 1 16,-1 4 1-16,-6-4 0 0,7 0 1 0,-1 0 1 0,1 0-1 0,-7 0 1 15,6 6 2-15,2-6 1 0,-3 0 0 0,3 0-1 0,-3 0 2 0,-5 4 2 0,5-4-2 16,4 0 0-16,-9 0 0 0,5 0-1 0,2 5-1 0,1-5 1 0,-8 0-1 16,5 0 0-16,2 0-2 0,0 0-1 0,-7 4 2 0,5-4-2 0,3 0-1 15,-2 0 1-15,1 5-2 0,-7-5 2 0,6 0 1 0,-1 0-1 0,2 0 0 0,-7 6 0 16,9-6 1-16,-4 0 0 0,1 0 1 0,-6 4-2 0,7-4 2 0,-7 0-3 15,5 0 2-15,3 0-1 0,-8 0 2 0,8 0-1 0,-8 6 1 0,5-6 1 0,-5 0-1 16,6 0 1-16,-6 0-1 0,8 0 0 0,-8 0 0 0,0 0 1 16,0 0-1-16,0 0 1 0,5 5 2 0,-5-5 2 0,0 0 1 0,0 0 1 0,0 0-1 15,0 0 2-15,0 0 3 0,0 0-2 0,0 0 4 0,0 0 0 0,0 0 0 16,0 0 3-16,0 0-1 0,0 0 1 0,0 0-1 0,0 0 1 0,0 0-4 16,0 0 1-16,0 0-3 0,0 0-2 0,0 0 0 0,0 0-1 0,0 0 0 15,0 0-3-15,0 0 1 0,0 0-2 0,0 0 1 0,0 0-3 0,0 0-2 0,0 0-1 16,0 0-3-16,0 0-6 0,0 0-6 0,0 0-15 0,-5 0-18 0,5 0-21 15,0 0-23-15,-8 0-21 0,8 0-18 0,-6 0-25 0,1 0-25 0,-3 0-22 16,0 0-27-16,3 0-33 0,-8 4-34 0,8-4-62 0,-11 6-72 0,11-6-51 0,-8 3-35 16,-1-3 2-16,2 6 21 0,5-6 28 0,-6 0 33 0,1 4 35 0,-2-4 39 15,9-4 41-15,-8 4 42 0,-1-6 47 0,1 3 49 0,6-3 65 0,-6-3 80 0</inkml:trace>
  <inkml:trace contextRef="#ctx0" brushRef="#br0" timeOffset="4851.42">21388 2726 32 0,'0'-5'99'0,"6"1"32"0,-6 4 25 0,0-6 24 0,0 3 25 0,7-3 25 0,-7 2 25 0,0-2 22 0,0 1 22 0,0 5 18 0,0-4 19 0,0-2-45 0,0 6-82 0,0 0-41 0,0 0-24 0,0-5-12 0,0 5-6 0,6-4-8 0,-6 4-13 16,0 0-13-16,5 0-12 0,-5-5-9 0,8 5-10 0,-8 0-5 0,8 0-1 15,-8 0-4-15,5 0 0 0,2 0-3 0,-7 0 1 0,6 0-1 0,0-4 0 16,2 4-1-16,-1 0 1 0,-2 0 0 0,1 0 2 0,2 0 0 0,-3 0 1 0,8 0 0 16,-6 0-4-16,0 0-2 0,6 4-1 0,-6-4-2 0,6 0-1 0,-2 0-1 15,5 0-2-15,-5 0 1 0,1 0-3 0,2-4 0 0,7 4-2 0,-3 0-2 16,-4 0 0-16,6-6-5 0,4 6 0 0,-3 0-1 0,6-4 2 0,-2 4-4 15,2-5-1-15,-3-1 0 0,10 3-3 0,-8 3 0 0,6-6-5 0,7 0 0 0,-7 2-4 16,8-1-1-16,-6 1 1 0,5-1 0 0,-2 5-3 0,2-4 0 0,1-2-2 16,-1 0 0-16,1 6-2 0,-2-3 0 0,1-3-3 0,0 0 0 0,0 6-2 0,1-4 0 15,-2 4-1-15,1 0 1 0,0-5-1 0,1 5-2 0,-1-5 2 0,-2 5-1 16,2 0 2-16,1-4 1 0,-6 4 3 0,3 0-2 0,2 0 0 0,-5-6 0 16,-2 6 0-16,3 0 1 0,-4-4-1 0,1 4 0 0,2-5 1 0,-2 5 1 0,0 0-1 15,1-4-1-15,-6 4 3 0,4-6 1 0,1 0 1 0,-5 6 0 16,6-3 2-16,-1 3 0 0,-5-6 3 0,4 1 0 0,-4 5 1 0,6-4-2 15,-7 4 0-15,-2-6-1 0,3 3 0 0,-1 3-3 0,1-6 0 0,-1 6-1 0,0-4-1 16,0 4-2-16,-7 0-2 0,7-5-1 0,1 5-1 0,-7-6-1 0,4 6 0 16,-3 0-1-16,-3 0 2 0,2 0 0 0,1-4 1 0,-3 4 0 0,3 0 0 0,-2 0 1 15,1 0 0-15,-1 0 0 0,2 4 0 0,-3-4 1 0,3 0 1 0,-5 0 1 16,5 0-1-16,-8 0 2 0,8 0-2 0,-2 0 2 0,-1 6 1 0,9-6-2 16,-7 0 0-16,0 0-1 0,0 0 0 0,4 0 0 0,-3 0 0 0,6 0-2 15,-9 0 1-15,8 0-1 0,0 0 1 0,-7 0-1 0,7 0-1 0,0 0 0 0,-6 0 1 16,-1-6-1-16,1 6 1 0,1 0 1 0,-9 0 0 0,7-4 3 0,-6 4 2 15,-6 0 10-15,0 0 12 0,-2-6 11 0,3 6 7 0,-8 0 2 0,0 0 3 16,0 0-1-16,0 0-4 0,0 0-2 0,0 0-2 0,0 0-3 0,0-5-2 0,-8 5-3 16,8 0-3-16,-5-4-12 0,-2 4-12 0,7 0-15 0,-7 0-8 0,2 0-7 15,-3 0-5-15,8-5-4 0,-8 5-4 0,3 0-4 0,-1 0-6 0,6 0-6 16,-7 0-5-16,2 0-7 0,5 5-10 0,0-5-5 0,-9 0-10 0,9 0-7 16,0 0-6-16,0 0-5 0,0 0-4 0,-5 0-4 0,5 0-4 0,0 4-5 15,0-4-3-15,-7 0-6 0,7 5-4 0,0 1-11 0,0-6-12 0,0 0-28 0,0 0-28 16,-6 4-40-16,6 2-35 0,0-6-36 0,0 0-30 0,0 5-4 15,0-1 10-15,0-4 18 0,0 0 20 0,-5 6 26 0,5-6 24 0,-9 0 32 0,2 3 33 0,7-3 41 16,-5 0 43-16,-2-3 47 0,1 3 61 0</inkml:trace>
  <inkml:trace contextRef="#ctx0" brushRef="#br0" timeOffset="18458">12823 973 58 0,'0'0'133'0,"6"0"40"0,-6-6 35 0,0 2 30 0,-6-1 28 0,6-4 31 0,0 3 30 0,0 2 30 0,0-1 31 0,-6 1 30 0,6-1 31 0,0-1-48 0,0 2-93 0,0-2-55 16,-7 1-33-16,7 5-22 0,0 0-14 0,0-4-15 0,0 4-15 0,0 0-19 0,0 0-19 0,0 0-20 0,0 0-20 15,0 0-21-15,0 0-20 0,0 0-18 0,7 0-20 0,-7 0-12 0,0 0-10 16,0 0-5-16,0 0-1 0,0 0 0 0,6 4 2 0,-6-4 2 0,6 5 2 16,1 1 0-16,1-2 4 0,-3 7 2 0,9-2 6 0,-9-5 6 0,10 11 6 0,-10-6 5 15,7 3 8-15,3-3 0 0,-9 4 3 0,7-2 1 0,-1 5-1 0,-3-7 1 16,2 0-3-16,1 6-11 0,4-6-17 0,-11 1-21 0,9 1-21 0,-1 3-22 0,-8-5-21 16,9-4-28-16,-9 5-29 0,10 1-51 0,-10-7-59 0,3 5-65 0,-2-3-69 15,-1-2-33-15,3 1-13 0,0-5 11 0,-3 6 23 0,-5-6 31 0,0 0 33 0,0 0 34 16,6-6 35-16,-6 1 39 0,0 5 41 0,0-4 53 0,0-5 56 0</inkml:trace>
  <inkml:trace contextRef="#ctx0" brushRef="#br0" timeOffset="18663.16">13070 1016 0 0,'-5'-15'1'0,"5"8"101"0,0-4 66 0,0 1 49 0,0 0 42 15,0-4 40-15,-7 4 40 0,7 5 36 0,0-4 32 0,0 3 34 16,-8 2 29-16,8-2 31 0,0 1 27 0,0 1-68 0,0 4-125 0,0-6-61 0,0 6-32 16,-5-3-23-16,5 3-19 0,0 0-23 0,0 0-22 0,0 0-19 0,0 0-16 15,0 0-18-15,0 0-18 0,0 0-16 0,0 0-20 0,0 0-16 0,0 0-21 0,0 0-13 16,0 0-12-16,0 3-8 0,-7-3-5 0,7 6 0 0,-7 3-3 0,2-3 2 15,-3 9 2-15,3-6-2 0,-3 5-7 0,-3 6-17 16,4 1-25-16,-7-3-31 0,7 1-32 0,-4 2-56 0,2 3-69 0,-3 1-98 0,-1-7-111 0,7 7-47 16,-9-1-17-16,10-3 4 0,-7 3 13 0,5-5 20 0,-6 2 31 0,5-3 41 0,-3-3 48 15,3 0 55-15,-5-1 54 0,0-5 70 0,8 2 71 0</inkml:trace>
  <inkml:trace contextRef="#ctx0" brushRef="#br0" timeOffset="19326.34">15129 1043 80 0,'0'0'149'0,"0"0"41"0,0-6 32 0,0 0 34 0,0 6 31 0,0-3 32 0,0 3 28 0,0-6 29 0,0 6 27 0,0-6 27 0,0 6 26 0,0-4-63 0,0 4-112 0,0-5-58 0,0 5-29 0,0 0-19 0,6-6-13 0,-6 6-15 0,0 0-20 0,0 0-19 0,0 0-19 0,0 0-21 0,0 0-19 0,0 0-21 15,0 0-17-15,0 0-13 0,0 0-8 0,0 0-3 0,0 0-5 0,8 6 0 0,-8-6-1 0,5 5 2 16,3-1-2-16,-3 2 5 0,0 3 1 0,9-3 8 0,-7 3 7 16,7 1 9-16,-9-1 5 0,8 2 6 0,1-1-1 0,-7 5 0 0,6-6-3 0,1 6-5 15,-9 0-10-15,8-5-19 0,0 3-18 0,-5-2-22 0,3 4-23 0,-3-6-23 16,4 6-26-16,-6-2-36 0,8-2-43 0,-7 5-56 0,-2-7-61 0,8 0-57 0,-5 1-53 16,-2-1-11-16,6 2 6 0,-3-1 24 0,-4-6 29 0,-5 1 32 0,6-1 38 0,1 1 34 15,-7 1 37-15,0-6 45 16,0 0 48-16,0 0 54 0,0 0 69 0</inkml:trace>
  <inkml:trace contextRef="#ctx0" brushRef="#br0" timeOffset="19516.02">15422 1134 84 0,'0'-15'156'0,"0"6"45"0,0-6 33 0,0 0 34 0,0 5 38 15,-5 1 36-15,5 0 36 0,-9 0 35 16,2-3 33-16,7 3 27 0,-5 3 29 0,5 2-64 0,0-1-116 0,0-1-65 0,-6 3-38 0,6 3-25 0,0 0-12 0,0 0-21 16,0 0-27-16,0 0-27 0,0 0-26 0,0 0-24 0,0 0-23 0,0 0-19 15,0 0-11-15,-8 0-10 0,8 3-5 0,-5 3-6 0,-3 3-2 16,8-3-4-16,-5 3 2 0,-9 6 1 0,7-5 2 0,1 4-4 0,-1 2-9 0,2 3-17 15,-3-5-26-15,-3 1-34 0,3 4-38 0,0 2-63 0,3-6-76 0,-3 4-81 16,3-1-78-16,0 3-31 0,-4-2-6 0,9 1 6 0,-5-1 15 0,-2-4 23 16,1 4 30-16,6-5 42 0,-7 2 47 0,7-1 49 0,-7-6 51 0,7 0 67 15,0 1 69-15</inkml:trace>
  <inkml:trace contextRef="#ctx0" brushRef="#br0" timeOffset="19768.8">15643 1213 0 0,'7'-5'1'15,"-7"1"96"-15,6-2 67 0,-6-3 47 0,0 3 40 0,0 0 39 0,0 3 38 0,0 3 34 16,0-6 35-16,0 1 29 0,0 5 23 0,0-4 27 0,0 4 19 0,0 0-72 16,-6 0-132-16,6 0-66 0,0 0-39 0,0 0-29 0,0 0-27 0,0 0-27 15,0 0-27-15,0 0-24 0,0 0-22 0,0 0-17 0,0 0-13 0,0 0-12 16,0 0-12-16,0 0-9 0,6-6-9 0,-6 6 1 0,0 0 1 0,6 0 5 15,-6-3 6-15,8 3 5 0,-1 0 5 0,4 0 1 0,-3-6-5 0,5 6-15 16,-1-4-23-16,-5 4-23 0,6 0-26 0,0-6-42 0,0 6-51 0,0 0-69 0,0 0-73 16,-5 0-49-16,2 0-33 0,-1 6-8 0,-4-6 4 0,2 0 16 0,-7 0 25 0,0 0 34 15,0 0 40-15,0 0 41 0,0 0 43 0,-7-6 54 0,7 1 56 0</inkml:trace>
  <inkml:trace contextRef="#ctx0" brushRef="#br0" timeOffset="19958.5">15735 1037 0 0,'-7'0'56'0,"7"-6"104"16,-7 3 57-16,7-3 50 0,0 0 46 0,-7 2 44 0,2-1 40 0,5 5 38 0,0-6 33 15,-8 3 31-15,8-1 28 0,0 4 7 0,0 0-12 0,0 0-83 16,0 0-125-16,0 0-68 0,0 0-34 0,0 0-30 0,0 0-31 0,0 0-28 0,0 0-30 16,0 0-22-16,0 0-22 0,0 0-18 0,0 0-18 0,0 0-16 0,0 0-13 15,0 0-6-15,0 0-5 0,0 4 1 0,0-1-2 0,8 8 4 0,-8-7 0 0,5 8 7 16,-5 3 4-16,7-2 5 0,-7 1 9 0,7 2 4 0,-7-1 1 0,7 3-19 16,-7-3-28-16,6 4-40 0,-6-4-47 0,0 6-62 0,0-2-69 0,0-1-101 15,7 3-118-15,-7-2-49 0,0-4-15 0,0 5 3 0,0-6 9 0,0 6 24 0,0-5 24 16,0-5 45-16,0-1 50 0,0 0 56 0,-7-3 58 0,7-6 67 0,-6 4 71 0</inkml:trace>
  <inkml:trace contextRef="#ctx0" brushRef="#br0" timeOffset="20242.75">16085 1070 0 0,'9'-5'1'0,"-9"1"104"0,0-1 67 0,0-5 48 0,0 7 41 16,0-9 42-16,-9 9 40 0,9-9 42 0,0 8 38 0,0-7 38 0,0 8 36 0,-5-7 35 16,5 5 32-16,0 1-67 0,0-2-130 0,0 6-68 0,0 0-37 0,0 0-29 15,0 0-25-15,0 0-29 0,0 0-31 0,0 0-31 0,0 0-28 0,0 0-30 16,0 0-25-16,0 0-27 0,0 0-22 0,0 0-16 0,0 0-13 0,0 0-5 0,0 0 1 16,0 6 4-16,0-2 3 0,5 7 4 0,-5-4 6 0,0 4 7 0,0-1 5 15,9 5 0-15,-9 0-8 0,5-2-19 0,-5 8-18 0,0-6-30 0,7 3-35 16,-7 3-49-16,6-2-57 0,-6-1-101 0,0 3-124 0,0-2-50 0,0 1-17 0,5-1 1 15,-5 0 10-15,0 1 27 0,0-4 31 0,-5-3 41 0,5 2 47 0,0-1 49 16,0-4 53-16,-6 1 60 0,6-7 65 0</inkml:trace>
  <inkml:trace contextRef="#ctx0" brushRef="#br0" timeOffset="20875.52">17486 953 13 0,'0'0'93'0,"0"0"48"0,0-4 37 0,0 4 32 0,-7 0 29 0,7-6 28 0,0 6 29 0,0-4 29 0,0 4 27 0,0 0 28 0,-6 0 26 0,6 0-25 0,0 0-56 0,0 0-46 0,0 0-45 0,0 0-23 16,0-5-16-16,0 5-10 0,0 0-8 0,0 0-9 0,0 0-9 0,0 0-13 0,0 0-12 0,0 0-13 0,0 0-15 0,0 0-16 15,0 0-16-15,0 0-20 0,0 0-15 0,0 0-16 0,0 0-17 0,0 0-14 16,0 0-15-16,0 0-4 0,6 0-5 0,-6 0 0 0,7 5-2 0,-7-5-1 0,8 4 5 16,-3 2 5-1,2 3 5-15,5 0 9 0,-4-3 8 0,4 9 6 0,-5-5 3 0,5 4-5 0,2 2-8 0,-1-1-21 0,-8-2-27 0,11 1-26 0,-4 7-25 0,-6-7-30 16,8 0-32-16,-7 1-48 0,4 1-58 0,-3-3-75 0,-3 1-81 0,8 1-34 15,-6 1-4-15,0-7 13 0,0 0 27 0,-1 2 30 0,6-1 37 0,-12-4 37 16,8-3 37-16,-2 3 40 0,-1-6 44 0,3 0 52 0,-8 0 60 0</inkml:trace>
  <inkml:trace contextRef="#ctx0" brushRef="#br0" timeOffset="21065.1">17739 1065 0 0,'0'-9'14'0,"0"-4"114"15,0 1 67-15,0 3 53 0,0-1 49 0,0-1 40 0,0 4 39 0,0-4 34 31,0 7 34-31,-5-2 31 0,5-4 31 0,0 5 24 0,0 0 21 0,0 5-82 0,0 0-133 16,0 0-77-16,0 0-47 0,0 0-36 0,0 0-30 0,0 0-30 0,0 0-24 16,0 0-22-16,0 0-20 0,-6 0-16 0,-2 0-17 0,8 5-13 0,-5 0-14 15,-2 5-9-15,1-4-5 0,-1 3-5 0,0 1 0 0,-5 4-8 0,4-4-14 0,3 5-20 16,-9 0-23-16,9 3-27 0,-2-2-30 0,-2 3-50 0,-2-5-59 0,4 7-86 16,2-2-95-16,-4-1-47 0,9-3-21 0,-7 6-2 0,2-2 13 0,5-4 26 15,-6 0 33-15,6-2 41 0,-7 2 43 0,7-4 49 0,0-1 50 0,0-1 59 0,0-5 64 16</inkml:trace>
  <inkml:trace contextRef="#ctx0" brushRef="#br0" timeOffset="21585.17">18008 953 0 0,'5'-10'1'0,"10"6"103"0,-9-1 73 0,0-4 46 0,6 3 36 0,-4 2 31 16,-2-7 32-16,1 7 32 0,4-2 30 0,-4 3 31 0,2-3 31 0,-4 2 32 0,-5-1 28 15,0 5-66-15,0 0-126 0,0 0-70 0,0 0-42 0,0 0-24 0,0 0-13 16,0 0-16-16,0 0-20 0,0 0-19 0,0 0-20 0,0 0-20 0,0 0-20 16,0 0-20-16,0 0-17 0,0 0-16 0,-5 5-8 0,5-5-5 0,-9 4-1 15,9 2-3-15,-7-6 0 0,2 3 1 0,5 3 0 0,-6 3 3 0,-1-3 4 16,-7-2-2-16,9 2 1 0,-2-1-4 0,-5 4-2 0,4-5-4 0,-4 2-7 16,4-2-10-16,-3-4-10 0,3 5-4 0,-5 0-7 0,7-5-1 0,-6 4-2 15,4-4-3-15,2 0 0 0,-1 0 4 0,1 0 7 0,1 0 4 0,-3 0 5 0,8 0 6 16,-8 0 5-16,8-4 6 0,0 4 11 0,0 0 2 0,0 0 2 0,0-5-2 15,0-4 1-15,0 3-1 0,0 2-2 0,8-1 0 0,-8-4 0 0,8 3-1 0,-8 2 3 16,5-7 1-16,1 7 3 0,1-5 1 0,-7 3-3 0,6-3 5 0,2 3 10 0,4 3 7 16,-6-4 11-16,0 7 5 0,9-5 7 0,-10 5 1 0,9-4 0 15,-2 4 0-15,2 0 2 0,-1 0 2 0,0 4 2 0,0-4 3 0,-2 5 3 0,5 2-1 16,-4-4-1-16,-6 3-3 0,8-1-4 0,-7 5-2 0,4-7-3 0,-3 7 1 16,-8 1 2-16,5-1 0 0,3 4 1 0,-8-4-1 0,-8 4-1 0,8 2-4 15,-5-1-3-15,5-2 2 0,-8 2-1 0,-3 6 3 0,4-8-1 0,-7 7 1 16,8-5-3-16,-6-1-2 0,-4 0-3 0,11 1-4 0,-8-5-3 0,7 5-3 0,-2-6-4 15,3-3-5-15,-2 3-3 0,1-3-5 0,0-3-4 0,6 3-5 0,0 0-1 16,-8-2-3-16,8-4-2 0,0 5-3 0,0-5-3 0,-7 0 0 0,7 0-1 0,0 0 2 16,0 4-1-16,0-4 2 0,0 5 4 0,0-5 5 0,7 4 6 0,-7-4 9 15,8 6 9-15,-8-6 11 0,6 5 8 0,-6-5 6 0,13 0 6 16,-8 4 2-16,3-4 1 0,-2 0 1 0,7 6 2 0,-8-6-14 0,11 0-19 0,-4 0-38 16,-1 6-49-16,5-6-83 0,-11 0-98 0,9 3-101 0,-1-3-97 0,-1 6-38 15,-5-2-12-15,5-4 4 0,-4 5 13 0,5-5 20 0,-7 0 22 0,-1 0 33 0,3-5 42 16,0 1 55-16,-8-5 59 0,5-3 78 0,-5-3 79 0</inkml:trace>
  <inkml:trace contextRef="#ctx0" brushRef="#br0" timeOffset="22630.93">17819 1177 0 0,'0'0'15'0,"0"-3"55"0,0-3 28 0,0 6 29 0,0-5 31 0,0 5 30 0,0-4 31 0,0-2 28 0,0 6 27 0,0-3 23 0,0 3 24 0,0-6-5 0,0 6-20 0,0-4-26 0,0 4-29 0,0 0-18 0,0 0-11 0,0 0-17 0,0-6-24 0,0 6-21 0,-7 0-22 15,7-5-16-15,0 5-14 0,-7 0-11 0,7 0-9 0,0-4-8 0,-6 4-9 16,6 0-8-16,0 0-8 0,-7-6-5 0,7 6-4 0,0 0-5 0,-5 0-3 16,5 0-5-16,0 0-4 0,0 0-5 0,0 0-4 0,0 0-4 0,0 0-5 15,0 0-4-15,0 0-6 0,0 0 0 0,0 0-4 0,0 0-1 0,0 0 3 0,0 0-1 16,0 0 5-16,0 0 5 0,0 0 7 0,0 0 14 0,0 0 17 0,5 0 19 16,-5 0 15-16,7 0 8 0,-1-5 8 0,1 5 2 0,0 0 3 0,5 0-1 15,-4-4 1-15,3 4-4 0,2-5-2 0,3 5-4 0,-6 0-6 0,3-4-13 16,3 4-19-16,-5-6-17 0,2 6-15 0,0 0-23 0,-6 0-24 0,-1 0-25 15,7 0-32-15,-13 0-30 0,8 0-30 0,-3 0-35 0,-5 0-40 0,0 0-58 0,0 6-69 16,0-6-61-16,0 0-55 0,0 4-17 0,0 1 5 0,-5-1 21 0,-3 1 33 0,1-5 38 16,1 6 42-16,0-6 42 0,-1 0 42 0,2 4 48 0,-9-4 49 0,7 0 58 15,-4 0 74-15</inkml:trace>
  <inkml:trace contextRef="#ctx0" brushRef="#br0" timeOffset="22835.91">17839 1119 0 0,'0'0'4'0,"5"-5"115"0,-5 5 71 0,0-4 52 0,6 4 46 16,-6 0 42-16,0-5 42 0,0 1 39 0,0-2 38 0,0 2 36 0,0 4 33 15,0-5 32-15,0 5 33 0,0 0-76 0,0 0-136 0,0 0-73 0,0 0-41 16,0-6-27-16,0 6-21 0,0 0-24 0,0 0-22 0,0 0-22 0,0 0-21 0,0 0-19 16,0 0-18-16,0 0-18 0,0 0-19 0,0 0-18 0,0 0-15 0,0 0-12 15,0 0-8-15,0 0-2 0,8 6-4 0,-8-6-1 0,0 5 2 0,5-1-4 16,-5 2 2-16,7 3 2 0,-7-5-1 0,9 7-8 0,-9-2-8 0,5 1-19 16,0 5-22-16,-5-6-29 0,0 6-34 0,8-6-43 15,-8 7-45-15,0-2-75 0,0 1-82 0,5 1-87 0,-5-3-84 0,0 2-31 0,0-1-3 0,0 2 18 0,0-3 30 0,0 2 39 16,-5-4 44-16,5 2 49 0,0-7 51 0,-8 3 57 0,8-3 58 0,-5-2 70 15,0 1 74-15</inkml:trace>
  <inkml:trace contextRef="#ctx0" brushRef="#br0" timeOffset="28539.7">9032 5857 11 0,'0'-5'78'0,"0"5"38"0,0 0 30 0,0 0 29 0,0-4 30 0,0-2 28 16,-6 1 24-16,6 5 26 0,0-4 20 0,0 4 22 0,0-5 18 0,-5 1-31 0,5 4-60 0,0 0-36 0,0-6-28 0,-8 6-17 0,8-4-14 0,0 4-14 0,0-5-16 0,-8 5-12 0,8 0-12 0,-5-6-9 0,5 6-8 0,0-4-5 16,-6 4-6-16,6 0-6 0,-7-5-6 0,7 5-3 0,-5 0-7 0,5-6-5 15,-9 6-5-15,2 0-6 0,7 0-4 0,-5 0-4 0,-1 0-3 0,1 6-2 0,5-6-4 16,-8 0 0-16,0 5-1 0,3-1-4 0,-2-4 1 0,0 6-1 0,2-1-1 15,-3-1 1-15,1 2-1 0,2-2 1 0,-2 1 0 0,0-1-2 0,2 1 1 0,-3 5-1 16,3-5-2-16,-3 1-1 0,2 4 1 0,-1-1-2 0,1-5-1 0,6 7 1 16,-7-2-5-16,1 0 1 0,-1 3-1 0,7-3-2 0,-6 1-1 15,1-1 2-15,5 0-2 0,0 3-1 0,-9 1 0 0,9-4-3 0,0 2 1 0,0-2-2 16,0 7-1-16,0-7 0 0,0 0-1 0,0 6 1 0,0 1-1 0,0-7 2 0,9 0-1 16,-9 6-2-16,0-6 0 0,5 7 0 0,1-7 0 0,-6 6 2 0,7-6-1 0,-1 3 0 15,1-3 3-15,-1 0-1 0,1 1 2 0,-1-1 1 0,7 3 0 0,-5-3 1 16,-3-4 0-16,2-1 1 0,5 6 2 0,-5-5 3 0,6-1 2 0,-6-4 3 15,5 5 2-15,-4 1 1 0,5-6 0 0,-2 0 4 0,-4 0-2 0,7 0 4 16,-7-6-1-16,4 6 3 0,-3-5 0 0,5 1 2 0,1-1 1 0,-9-1 1 16,10 2 0-16,-3 0 2 0,-5-7 5 0,6 1 1 0,-8 5 4 0,9-4 3 15,-9-1 2-15,2 1 4 0,7 0 0 0,-7-7 1 0,-1 2 0 0,-1 4 2 0,4-4-1 16,-2 4-5-16,-2-5 1 0,-5 0-4 0,6 0-7 0,-6 0-2 0,0 0-8 16,0 2-4-16,0-3-2 0,-6 2-3 0,6-1 1 0,-5 6-4 0,5-7-8 0,-7 7-6 15,-2-6-5-15,4 2-2 0,-1 1-2 16,-1-2 1-16,-7-1-2 0,7 7-2 0,2-3-1 0,-9 1-7 0,9 1-6 0,-8-2-8 0,6 2-10 0,0 5-4 15,-5-6-4-15,4 5-8 0,-5-1-9 0,7 2-16 0,1-1-20 0,-3 5-17 16,0 0-19-16,3 0-14 0,-1 5-11 0,-1-5-16 0,2 4-12 0,-4 2-21 16,2 3-26-16,2-3-26 0,5 3-26 0,-6-5-25 0,6 7-25 0,-5-2-14 15,5-3-8-15,0 4 11 0,0-5 21 0,0-1 24 0,0 5 25 0,0-3 29 0,5-2 30 16,-5 1 36-16,0 1 36 0,6-3 38 0,-6 3 37 0</inkml:trace>
  <inkml:trace contextRef="#ctx0" brushRef="#br0" timeOffset="29187.27">9540 5857 0 0,'0'-5'14'0,"7"5"42"0,-7 0 25 0,0 0 28 0,0-4 29 0,8 4 32 0,-8-6 31 0,0 1 28 0,0 5 28 0,0 0 21 0,0-4 21 0,5-1-9 0,-5 1-24 16,0-2-12-16,0 6-4 0,0-4-10 0,0-1-7 0,0-1-16 0,0 2-16 0,0-1-17 0,0-1-18 0,0 6-9 0,0-4-8 0,-5-1-5 0,5 1-2 0,0-1-4 0,0 1-8 0,0 4-4 16,-8-6-8-16,8 0-8 0,0 6-7 0,0-3-10 0,-7-3-11 0,7 6-13 15,-5-6-13-15,5 6-10 0,0 0-14 0,-8-4-10 0,8 4-13 0,0-5-10 16,-6 5-6-16,6 0-11 0,-5 0-5 0,5 0-8 0,-8 5-3 0,0-5-1 15,8 4-1-15,-5-4 0 0,-1 6 2 0,6 0 1 0,-7 3 2 0,2-3 2 16,-4 3 0-16,9-5 5 0,-5 5 4 0,-2 2 3 0,1-1 4 0,6-1 1 16,-7 1 4-16,0-1 0 0,0 2 3 0,7-2 0 0,-5 1 0 0,-2 1 2 0,7-3-1 0,-6 7 2 15,0-4-3-15,6-2 1 0,-8 1 0 0,8-1-1 0,-7 6 1 0,7-6-1 16,0 3-2-16,0-3-1 0,-5 4 0 0,5-2 0 0,0-2 0 0,0 1 0 16,0 5-1-16,5-6 3 0,-5 1 1 0,0 1 2 0,7-1 0 0,-7-1-1 0,8 0 2 15,-8 6 0 1,6-6 2-16,-6 3-2 0,6-3 1 0,1 1 0 0,-2-1-1 0,-5 0 0 0,7-3 1 0,0 4 1 0,0-1 1 0,-1-4 2 0,1-1 0 15,-2 7 2-15,4-7-1 0,-4 1 1 0,8 2 0 0,-8-4 5 0,3 3 4 16,0-6 0-16,3 5 3 0,-3-5 1 0,-3 4 1 0,10-4 1 0,-10 0 2 16,9 0 3-16,-9 0 1 0,8-4 9 0,1 4 6 0,-9-5 9 0,11-1 5 0,-11 3 8 15,8-4 3-15,-8 2 8 0,11-4 8 0,-11 3 8 0,1-3 6 0,1 5 4 16,-1-5 2-16,2-3 1 0,-8 3-2 0,7 0-4 16,-2-1-6-16,-5 1-7 0,6-3-5 0,-6-2-11 0,0 4-5 0,0-3-12 0,6-2-8 0,-6 0-10 15,0 4-8-15,0-2-10 0,0-3-5 0,0 2-5 0,-6-1-4 0,6 2-3 16,-6-2-2-16,6 3-3 0,-5-1-5 0,5-2-4 0,-7 0-6 0,-1 6-3 0,2-6-9 0,-1 6-8 15,1-7-7-15,1 7-6 0,-2-2-11 0,-7 2-8 0,7-1-8 0,1 6-12 16,1-1-12-16,-4-1-15 0,-3 2-14 0,6 4-21 0,-2 0-24 0,3 0-13 16,-3 4-15-16,3-4-15 0,-2 6-18 0,0 3-25 0,2-3-23 0,-3-2-29 15,1 5-29-15,2 2-37 0,-3-2-38 0,2 1-1 0,6-4 17 0,-5 3 28 0,5 0 37 16,-8 1 29-16,8 1 34 0,-8-2 33 0,8 1 38 0,0-5 38 0,0 5 41 16,-5-1 41-16,5 0 61 0</inkml:trace>
  <inkml:trace contextRef="#ctx0" brushRef="#br0" timeOffset="29789.59">10101 5961 31 0,'0'-6'103'0,"5"0"41"0,-5 3 36 0,0-3 31 0,0 2 29 0,7-1 26 0,-7 1 27 0,0-2 26 0,0 0 24 0,9 3 24 0,-9-3 22 0,0 1-39 0,0 1-74 0,0-2-43 0,0 1-24 0,5 1-20 0,-5 0-17 0,0-1-11 0,0-1-9 16,0 2-7-16,0-2-6 0,0 1-6 0,0 1-4 0,-5-2-6 0,5 1-8 0,0 5-5 0,0-4-6 0,-9 4-9 15,9-5-2-15,0 5-9 0,-7-4-3 0,7 4-10 0,-5-6-8 0,5 6-8 0,-6 0-11 16,6-4-9-16,-7 4-8 0,1 0-5 0,6-5-8 0,-8 5-7 0,8 0-6 16,-5 0-8-16,5 0-6 0,0 0-9 0,-7 5-3 0,7-5-3 0,-6 4-1 0,-2-4 2 15,8 6 0-15,-6-2 2 0,-1 5 0 0,2-4 1 0,-4 5-1 0,4-5 3 16,5 5 1-16,-5 1 3 0,-3-3 4 0,3 3 3 0,-3-2 1 0,0 0 3 0,8 3 0 16,-5-3 1-16,-1 4 0 0,6-1-2 0,-7-3 0 0,7 1-1 15,-6-1 2-15,6 6-1 0,-7-6-1 0,7 3 0 0,0 1-1 0,-6-4-1 0,6 2-1 16,0-2-1-16,0 1 1 0,0 1-1 0,0-2 1 0,0 5 2 0,0-3-1 0,6-1 2 15,-6-5 0-15,0 4 1 0,7 1 0 0,-7-1 1 0,6 0 2 16,1-3 1-16,-7 4 2 0,6-5 2 0,-1 4 2 0,11-5-1 0,-11 2-2 0,3 3 1 16,-3-4 1-16,9 2 2 0,-9-4 0 0,8 3 2 0,1-1 3 0,-7-5 2 15,6 4-2-15,0-4 3 0,-2 0 1 0,5 0 0 0,-6 0 3 0,3-4 1 0,3 4 5 16,-5-5 0-16,2-1 5 0,0-4 1 0,1 5 4 0,-9-4 4 0,10-1 7 16,-10 5 5-16,9-4 7 0,-9-1 4 0,2-5 4 0,2 6 4 0,-4-1-1 15,1 1 0-15,1-6-2 0,-7 4-1 0,5-3-4 0,-5 0-4 0,0 4-5 16,0-5-7-16,0 0-8 0,0 0-8 0,0 0-5 0,-5 0-6 0,5 2-6 0,-7-2-6 15,7 6-5-15,-6-6-6 0,1 0-7 0,-4 5-6 0,9 1-9 0,-7-6-10 16,2 4-8-16,-1 3-10 0,-2 3-13 0,3-5-14 0,-3-1-19 16,-4 7-23-16,5-2-25 0,0 1-28 0,2 5-29 0,-3 0-35 0,3 0-38 0,-3 5-48 15,2 1-54-15,1-2-48 0,-3 1-43 0,0 5-5 0,3 1 10 0,-3-3 24 0,3 3 31 16,0-2 35-16,5 0 42 0,-9 3 42 0,2-3 42 0,7-5 48 0,-5 5 50 0,5-3 56 16,0 3 71-16</inkml:trace>
  <inkml:trace contextRef="#ctx0" brushRef="#br0" timeOffset="30310.53">10687 5940 40 0,'0'-4'110'0,"6"-1"40"15,-6 1 35-15,0-2 33 0,0 0 29 0,-6 3 26 0,6-8 26 0,0 7 25 0,-7-2 21 0,7 1 22 0,-5 1 23 0,5 0-43 0,-8-1-82 0,8-1-42 0,-6 2-25 0,1-2-16 0,5 1-15 0,-8 1-12 0,8-2-10 0,-7 1-9 0,7 5-7 0,-6-4-8 0,6-1-4 0,-8 1-8 0,8 4-6 0,-5-6-6 16,5 2-9-16,0 4-5 0,-5-5-7 0,5 5-6 0,-9-6-8 0,9 6-8 16,0 0-8-16,-5-4-9 0,5 4-9 0,0 0-7 0,-7 0-7 0,-1 0-6 15,8 0-8-15,-5 0-7 0,-2 0-5 0,7 4-3 0,-7-4-8 0,2 6-3 0,-3-1-1 16,3-1-2-16,-3 2 0 0,2-2 2 0,1 1 2 0,-2-1 2 16,-2 1 2-16,4 5 0 0,0-5 2 0,-3 5 0 0,3 1 1 0,-3-3 0 0,0-3 1 15,8 5 2-15,-5 1 1 0,5-2-1 0,-6 1 2 0,6-1 4 0,-7 6-2 0,7-6 1 16,-6 7 1-16,6-7 2 0,0 6 0 0,0-6 0 0,0 6 2 0,0-5 0 15,0 4 0-15,0-4 1 0,0 5-4 0,0-4 0 0,6-2-1 0,-6 5-1 16,7-3 1-16,-7-1-1 0,6-1 2 0,-1 0 0 0,-5 0-1 0,8 2 0 16,0-1 1-16,-3 0 1 0,3-5 3 0,-3 4 4 0,0-5 4 0,4 2 1 0,3-1 3 15,-6-1 1-15,7-4 2 0,-5 5 3 0,4-5 1 0,-5 0 3 0,6 0 5 16,-1 0 1-16,2-5 7 0,-1 1 1 0,8-1 4 0,-10-1 2 0,2 2 4 16,7-1 3-16,-6-4 1 0,-1 5 2 0,6-8 4 0,-7 3 0 0,2 0 4 0,-1 3 1 15,1-3 4-15,-9 0-1 0,2-1 5 0,6-1-3 0,-7 1-1 0,2-3-2 16,-8 2-7-16,5 1 0 0,-5-5-4 0,0 6-3 0,0-6-4 0,0 0-5 0,0 6-4 15,-5-6-7-15,5 2-5 0,-8-8-8 0,2 6-7 0,-1 2-5 16,1-2-3-16,-1 0-6 0,2 4-2 0,-9-2-14 0,7-3-15 16,-4 7-14-16,2-2-21 0,-3 2-19 0,-2-1-19 0,1 6-23 0,1-1-24 0,-8-1-27 0,8 6-23 0,-7 0-49 15,4 0-58-15,-4 6-75 0,5-1-81 0,-6-1-28 0,8 2-3 16,-8 3 17-16,7-5 27 0,2 7 32 0,-5-2 36 0,6 1 38 0,-3 5 40 0,-3-6 42 0,5 1 43 16,4 4 55-16,-7-2 62 0</inkml:trace>
  <inkml:trace contextRef="#ctx0" brushRef="#br0" timeOffset="31842.25">11743 5897 0 0,'0'0'22'0,"0"-6"43"0,0 6 24 0,5 0 25 0,-5 0 28 0,0-5 28 0,0 5 29 0,0 0 25 0,0-4 26 0,0 4 22 0,0-4 20 0,-5-1-13 0,5 5-32 0,0 0-22 0,0-6-14 15,0 6-9-15,0-4-7 0,0-2-12 0,0 6-19 0,-7-5-19 0,7 1-15 0,0 4-15 0,0-6-9 0,0 1-9 0,0 5-5 0,-8 0-7 0,8-4-5 0,0-1-3 0,0 5-5 16,0 0-7-16,-5-4-3 0,5 4-5 0,0-6-3 0,-7 6-7 0,7 0-2 0,0-4-3 16,0 4-5-16,0 0-1 0,-7-5-2 0,7 5-1 0,0 0 0 15,0-6-2-15,-5 6 1 0,5 0-2 0,0-4 0 0,0 4 1 0,0 0-1 0,-8 0 1 16,8-5-1-16,-7 5 2 0,7 0-1 0,0-6 0 0,0 6 1 0,-6 0-2 16,6 0 2-16,-6 0 1 0,6-4 0 0,0 4-3 0,-5 0-2 0,5 0-2 15,0 0 1-15,0 0-6 0,0 0 0 0,-7-5-3 0,7 5-4 0,0 0-4 0,0 0-4 16,0 0-4-16,0 0-4 0,0 0-6 0,0 0 0 0,0 0-5 0,0 0-4 15,0 0 0-15,0 0-3 0,0 0 0 0,0 0-3 0,0 0-2 0,0 0 1 16,0 0-1-16,0 0 0 0,0 0 0 0,0 0 1 0,0 0 1 16,0 0 1-16,0 0 2 0,0 0 4 0,0 0-1 0,0 0 4 0,0 0 0 0,0 0 2 15,0 0 2-15,0 0 1 0,0 0-2 0,0 0 1 0,0 0-1 0,0 0 1 0,0 0-3 16,0 0-1-16,0 0 0 0,0 0-2 0,0 0 0 0,0 0-2 0,0 0 1 16,0 0-2-16,0 0 1 0,0 0 3 0,0 0 0 0,0 0 3 0,0 0 2 15,0 0 3-15,0 0 2 0,0 0 2 0,0 0 4 0,0 0 2 0,0 0 4 0,0 0 3 16,0 0 3-16,0 0 3 0,0 0 2 0,0 0 2 0,0-4 3 0,0 4 0 0,0 0 2 15,0 0 2-15,0 0 1 0,7 0 0 0,-7 0 0 0,0 0-2 0,0-5-4 16,0 5-1-16,0 0-1 0,0 0-3 0,0-4 1 0,0-2-1 0,0 6-1 16,5 0-1-16,-5 0-1 0,0-6 1 0,0 6-3 0,0-3-1 0,0 3 1 0,0 0 0 15,0-6 2-15,0 6-3 0,0 0 0 16,0 0-1-16,0-6 1 0,0 6 2 0,0-4 2 0,0-1 1 0,0 5 2 0,0-4 2 0,0-1 3 0,6 1 0 16,-6 4 4-16,0-6 3 0,0 6 5 0,0-5 7 0,0 1 5 0,0-2 5 15,0 6 7-15,0-6 1 0,0 3 3 0,0 3-1 16,6-6 1-16,-6 6 1 0,0 0-1 0,0 0-1 0,0 0-1 0,0 0-4 0,0 0-5 15,0 0-4-15,0 0-9 0,0 0-8 0,0 0-9 0,0 0-7 0,0 0-11 0,0 0-5 0,0 0-6 16,0 0-9-16,0 0-4 0,0 0-9 0,0 0 0 0,0 0-6 0,0 0 0 16,0 0 3-16,-6 0 3 0,6 6 6 0,0-3 5 0,0 3 6 0,6 4 3 15,-6-5 5-15,0 5 5 0,0-5 4 0,0 4 7 0,7 1 8 0,-7-1 6 16,0 3 7-16,0 1 1 0,8-4 1 0,-8 2-1 0,0 4 0 0,0-5-1 0,5 3 1 16,-5-2-2-16,0 4 1 0,0-5-1 0,0 3 0 0,0 2-2 0,0-1-4 15,0 2-3-15,0-1-2 0,0 0-1 0,0 0-2 0,0-2-4 0,0 7-1 16,7-4-4-16,-7-3-3 0,0 1 0 0,0 1-1 0,0 6-2 0,0-12 0 0,0 5-2 15,0 0-2-15,7 2-1 0,-7-1 0 0,0-6-2 16,5 6 1-16,-5-5-1 0,0-1 0 0,8 0 1 0,-8 2-1 0,7-7 1 0,-7 8-1 0,0-9 2 16,5 8-1-16,-5-7 0 0,7 0 1 0,-7-4 1 0,0 6-1 0,0-1-1 0,7-5 4 15,-7 0-2 1,0 4 1-16,0-4-1 0,0 0 1 0,0 0 1 0,0 0 0 0,0 0 3 0,0 0 3 0,0 0 2 0,0 0 3 0,0 0-1 0,0 0 5 16,0 0-1-16,0 0 3 0,0 0 0 0,0 0 7 0,0 0-1 0,0 0 2 15,0 0 1-15,0 0-1 0,0 0-3 0,0 0-5 0,0 0-2 0,0 0-6 16,0-4-3-16,0 4-3 0,-7-5-4 0,7-1-2 0,0 2-4 0,0 0-3 0,0-1-3 15,-7-1-5-15,7 3 0 0,0-4-2 0,0 2 0 0,0 1 2 0,0-1 0 16,-5-1 3-16,5 2 3 0,0-1 0 0,0 5 0 16,0-4 0-16,0 4 0 0,0 0-4 0,0 0-3 0,0 0-1 0,0 0-6 0,0 0-8 0,0 0-6 0,0 0-7 15,0 0-13-15,0 0-12 0,0 0-11 0,0 0-12 0,0 0-7 0,0 0-9 16,0 0-7-16,0 0-10 0,0 0-11 0,0 0-13 0,0 4-15 0,0 1-10 16,0-1-16-16,0-4-16 0,5 6-30 0,-5-6-40 0,0 0-77 15,0 5-90-15,0-1-32 0,0-4-5 0,0 5 13 0,0-5 22 0,0 0 27 0,0 0 34 0,0 0 32 16,7-5 38-16,-7 1 39 0,7-1 41 0,-7-1 56 0,0-3 59 0</inkml:trace>
  <inkml:trace contextRef="#ctx0" brushRef="#br0" timeOffset="36883.67">12955 5886 0 0,'0'-4'35'0,"0"4"27"0,-9-4 21 0,9-1 19 0,0 5 19 0,0-6 21 0,0 2 21 0,0 4 22 0,0-6 20 0,0 1 7 0,0 5 0 0,0-4-6 0,0 4-9 0,9-6-15 0,-9 1-12 0,0 5-13 0,0 0-12 0,0-4-11 15,0-1-11-15,0 5-14 0,5 0-12 0,-5-4-11 0,0 4-6 0,0-6-7 16,6 6-4-16,-6-4-4 0,0 4 0 0,0-5 2 0,7 5 3 0,-7-6 4 16,0 2 6-16,0-1 5 0,0 5 7 0,5-6 4 0,-5 2 4 0,0-1 2 0,0 1 4 15,0 4-1-15,0-5 3 0,0 1-2 0,0-2-2 0,0-3-1 0,0 3-5 0,0 0-1 16,0 6-4-16,0-9-2 0,9 5-4 0,-9 4-2 0,0-5-3 16,0 5-4-16,0-4-3 0,0 4-2 0,0-6-5 0,0 6 0 0,0-5-4 0,0 5-2 15,-9-4-3-15,9 4-6 0,0 0-7 0,0 0-6 0,0 0-8 0,0 0-7 16,0 0-12-16,0 0-7 0,0 0-11 0,0 0-5 0,0 0-5 0,0 0-3 15,0 0-1-15,0 0 2 0,0 0 1 0,0 4 5 0,0 7 4 0,0-7 4 16,0 1 6-16,0 4 4 0,0 1 8 0,0-1 4 0,0 7 9 0,0-7 3 16,0 6 3-16,-5-6 0 0,5 6-1 0,0 0-3 0,0 0-4 0,0 0-6 0,0 0-2 15,-7-2-2-15,7 2-2 0,0 0-1 0,0 0-3 0,0-2-3 0,0 2-1 16,0 1-1-16,0 2-2 0,0-3-2 0,0 0-1 0,7 0-1 0,-7 0-2 0,0 0 1 16,0 0-1-16,5-6 1 0,-5 5-1 0,9-3 2 0,-9-1 1 0,7-1-4 15,-7 0-4-15,0 0-7 0,5 2-10 0,-5-1-7 0,0-4-9 0,6-2-10 16,-6 5-9-16,0-4-10 0,0-1-13 0,8 2-13 15,-8-1-15-15,0-1-17 0,0-4-13 0,0 0-14 0,0 5-9 0,0 2-9 0,0-7-9 0,5 3-17 0,-5 3-22 16,0-6-32-16,0 0-42 0,0 0-51 0,0 0-53 16,0 5-11-16,0-5 7 0,0 0 20 0,0 0 23 0,0 0 28 0,0 0 26 0,0 0 31 15,0 0 30-15,0-5 38 0,0-4 42 0,0 2 48 0,0-2 62 0</inkml:trace>
  <inkml:trace contextRef="#ctx0" brushRef="#br0" timeOffset="37531.99">13781 5886 51 0,'0'-4'116'0,"0"0"31"0,0-1 23 0,0-1 24 0,0 2 23 0,0-2 23 16,0 1 23-16,-7 1 18 0,7-2 16 0,-6 1 14 0,6 1 16 0,0-1-56 0,-7 1-92 0,7-2-47 0,-6 6-21 0,6-4-9 0,-8-1-3 0,3-1-4 0,5 6-8 0,-8-4-5 0,3-1-7 0,5 5-2 0,-7-6-4 0,0 6-3 0,7-4-3 0,-5 4-6 15,-2 0-7-15,7-5-8 0,-8 5-1 0,8 0-6 0,-5 0-4 0,-2 0-5 16,0 0-9-16,7 0-3 0,-5 0-1 0,-3 0-1 0,8 0 2 0,-8 5 1 0,3-5 3 0,-1 0 2 15,6 0 4-15,-5 4 3 0,-2-4 2 0,-2 0 0 0,9 6 1 16,-5-6 0-16,-2 0-2 0,7 5-4 0,-6-1-2 0,1-4-4 0,5 6-4 0,-8-1-1 16,0-1-2-16,8 2-2 0,-5-2 3 0,-1 1 0 0,-2 4-2 0,8-3 1 0,-5 3 2 15,-3 1 0-15,1 1 0 0,7-3-1 0,-5-3 0 0,-2 10-1 0,7-6 0 0,0 3-2 16,-7-3-1-16,7 1-1 0,0-1-5 0,0 6-2 0,0-5-1 0,0-1-2 16,0 0-1-16,0 2 0 0,0-2 1 0,0-2 2 0,0 2 0 0,0 0 3 15,7 0 1-15,-7-3 2 0,7 3 1 0,-7 1 2 0,5-4 4 0,-5 3-2 16,7-4 3-16,1 5 1 0,-3-6 0 0,-5 7 1 0,14-8-2 0,-9 9-1 15,-5-8-4-15,16 1-2 0,-11 5-5 0,1-7-1 0,1 3 1 0,7-1 0 0,-7 5-1 16,4-4 1 0,-6-2 1-16,11 1 0 0,-11-1 1 0,9-4 6 0,-1 5 6 0,-6-5 6 0,5 4 8 0,-5-4 12 0,6-4 13 0,0 4 6 0,-7-5 7 0,7 1 7 15,-6-1 5-15,6 1 6 0,-2-8 3 0,5 3 6 0,-11 0 1 0,8-1 2 16,1 1-1-16,-2-3-4 0,2-2-8 0,-8 0-5 0,6 5-8 0,2-6-8 16,-9 0-6-16,3 0-5 0,-1 0-9 0,-1 0-6 0,2 0-6 0,-8 2-2 15,5-2-4 1,-5 0-5-16,0 0-7 0,0 2-3 0,-5-2-3 0,5 0-6 0,-8 0-4 0,2 0-8 0,-1 0-9 0,-6-4-7 15,6 4-12-15,-5 0-8 0,-1 0-11 0,-1 2-11 0,2 4-15 0,-7-6-13 0,6 9-12 16,-8-4-17-16,2 10-23 0,-1-5-25 0,6 5-20 0,-4 5-34 0,-8-1-39 0,6 2-52 0,0 3-55 0,1 3-47 16,-2-3-43-16,3 4-7 0,-3-2 11 0,2 4 22 0,6-1 27 0,-6-5 33 15,7 6 40-15,-9 0 38 0,10-4 41 0,-5 2 48 0,4-3 51 0,6 1 57 16,-8-2 72-16</inkml:trace>
  <inkml:trace contextRef="#ctx0" brushRef="#br0" timeOffset="38478.91">12322 5906 0 0,'0'0'5'0,"0"0"37"0,0-5 24 0,0 1 22 16,0 4 22-16,6-6 25 0,-6 6 27 0,0-5 26 0,0 1 25 0,0 4 18 0,0 0 11 0,5-4 7 0,-5-1 5 0,0-1-7 0,0 6-12 0,0-4-16 0,0 4-13 0,0 0-12 0,0-6-11 0,0 1-16 0,0 1-19 0,0-2-17 0,0 1-19 0,-5 1-14 15,5 4-10-15,0-5-7 0,0 1-6 0,-6 4-2 0,6-6-4 0,0 6-5 16,-7-4-4-16,7 4-8 0,-5-5-7 0,5 5-6 0,-9 0-7 0,9-6-7 16,-7 6-6-16,7-4-6 0,-5 4-5 0,-1 0-5 0,1 0-5 0,5 0-3 15,-8 0-4-15,0 0-1 0,3 0-4 0,-2 0-1 0,1 0 4 0,0 4-2 16,-2-4 2-16,1 6 0 0,7-6-2 0,-5 5 2 0,-1-1-3 0,-2-4 1 0,3 6 0 0,-3-2 0 16,8 5-1-16,-7-4 1 0,1 1-2 0,6 3 0 0,-6-3-4 0,6 4 2 15,0-1 1-15,-7 0 3 0,7 1 4 0,0 1 1 0,0-2 1 0,0 6 1 16,0-5 1-16,0-1 1 0,0 6 4 0,0 0 3 0,0-6-1 0,0 6 6 15,7-6 3-15,-7 7 3 0,0-3-3 0,6-2 2 0,-6 4 1 0,6-5 0 0,-6 4 0 16,7-4 0-16,-7-1 2 0,8 0-1 0,-3 7-1 0,3-7-2 0,-8 0 0 16,6-3-1-16,-1 3-1 0,2 3-1 0,1-3 1 0,-2 0-1 0,0-5-3 15,1 7-1-15,-2-7-1 0,3 1 3 0,0 5 0 0,-3-4 0 0,1-1 0 16,-1-1-1-16,2-4 4 0,2 4 1 0,-4-4 1 0,2 6 1 0,-1-6 4 0,-1 0 4 16,4 0 3-16,-2 0 7 0,-7 0 2 0,5 0 5 0,1-6 3 0,2 6 6 15,-3-4 5-15,3 0 2 0,-1-1 5 0,-2-4 3 0,2 2 4 0,5-2 1 16,-4-2-2-16,-3 2 3 0,3 0-6 0,3-1 0 15,-3-5-3-15,0 6-4 0,-3-6-3 0,3-1-6 0,-3 7-3 0,0-6-4 16,4 2-8-16,-4 2-3 0,-5-4-7 0,7 0-1 0,-7 2-7 0,6-3-2 0,-6 2-1 16,0-1-6-16,0 2 1 0,0-2-2 0,0 0-1 0,0 0-2 0,-6-1 0 0,6 2-1 0,0-1-2 0,-7 7 1 15,7-7 0-15,-5 0-1 0,-4 4 0 0,4-2-5 16,0 3-1-16,-3-1-2 0,3 2 0 0,-3 3-4 0,0-3-1 0,-3 5-8 0,3-5-10 0,3 3-11 16,-8 6-10-16,6 0-15 0,-5 0-15 0,-3 0-16 0,2 6-16 0,2-2-19 15,-5 1-21-15,5 4-37 0,-1 1-48 0,-4-1-52 0,5 6-52 0,-2-5-44 0,0-1-34 0,0 6-4 16,-1 0 13-16,7-4 21 0,-4-3 26 0,-2 7 30 0,-2-4 32 15,9-2 35-15,-7 1 36 0,8-1 48 0,-9 0 52 0,7 3 51 0,1-9 69 0</inkml:trace>
  <inkml:trace contextRef="#ctx0" brushRef="#br0" timeOffset="44640.87">3646 5799 0 0,'0'0'5'0,"9"-5"32"0,-9 5 17 0,0-6 15 0,0 6 19 0,0-4 17 0,0-1 19 0,0 5 23 0,0 0 27 0,0 0 18 0,5-4 15 0,-5 4 5 0,0-5 1 0,0 5 1 0,0-4-1 15,0 4 1-15,0 0 1 0,0 0-3 0,0-6-3 0,0 6-3 0,0 0-7 0,0 0-15 0,0-6-16 0,-5 3-13 0,5 3-13 0,0 0-7 0,0-6-11 16,-9 0-5-16,9 6-8 0,0 0-7 0,-7-4-7 0,7 4-12 0,0-5-10 16,-5 5-10-16,5 0-11 0,0-4-10 0,-7 4-8 0,7 0-11 0,-6-5-10 15,6 5-10-15,-6 0-9 0,6 0-8 0,0 0-5 0,-8 0-4 0,1 0-3 16,7 0-1-16,-5 0 2 0,-1 0-1 0,6 0 2 0,-8 5 0 15,3-5 1-15,-3 0 2 0,3 4-3 0,5 1 0 0,-8-1 0 0,2-4 0 0,-1 6 3 0,1 0 1 16,-1-3 1-16,7 9-2 0,-6-8 3 0,-2 5-2 0,3-4 0 0,0 5-1 16,-3-1-1-16,2 2 0 0,-1-1 2 0,-1-1 1 0,8 0 0 0,-5 1 0 0,-2 1-1 15,7-1 0-15,0 3 3 0,-7-2-1 0,7-2 3 0,0 6-2 16,0-5 3-16,0-1-3 0,0 6 0 0,0-6 3 0,0 7 2 0,0-7 2 16,7 0 1-16,-7 2 1 0,0-2-3 0,7 7-4 0,-2-7-2 0,-5 0-3 0,8-3 1 0,-1 3 5 15,-1 1 5-15,2 1 4 0,-3-7-2 0,0 5 1 16,3-3-4-16,5-2-1 0,-7 1 0 0,1 1 4 0,7-3 2 0,-9 4 5 0,3-2 2 0,5-5 4 15,-2 0 0-15,-4 0-3 0,7 0-4 0,-1-5 0 0,-8 5 6 0,11-7 2 0,-5 4 4 16,-4-3 6-16,7 1 9 0,-9-5 6 0,8 6 5 0,-8-5 6 16,11 4 3-16,-11-5 3 0,1-1 4 0,2 7 0 15,-3-7 3-15,2 2 0 0,1-1 0 0,-8 0 2 0,5 5-3 0,2-4-2 0,-7-1-7 0,7 1-5 0,-7 0-7 16,0-3-4-16,5 3-7 0,-5 0-2 0,0-1-6 0,0-5-3 0,0 6-8 0,0-2-5 16,0 1-7-16,0 1-4 0,-5 0-4 0,5-7-4 0,0 7-2 0,-7-2-4 15,7 2-3-15,-7-1-3 0,7 1-4 0,-5-1-3 0,5-5-5 0,-8 6-3 16,1 4-2-16,2-5-8 0,5 1-11 0,-8 3-17 0,2 0-13 0,1 2-33 15,-3-1-38-15,0 5-43 0,-3-4-47 0,4 4-54 16,-7 4-52-16,2 1-19 0,6-1 2 0,-8 2 11 0,2 3 19 0,-1-3 22 0,-1 4 30 0,2-1 29 0,-2 0 33 0,1 2 41 16,8-1 46-16,-9-5 49 0,7 5 64 0</inkml:trace>
  <inkml:trace contextRef="#ctx0" brushRef="#br0" timeOffset="45266.56">4187 5794 0 0,'0'-6'31'0,"0"6"43"0,0-4 27 0,-6 4 28 15,6-5 32-15,0 1 31 0,0-1 30 0,0 1 28 0,-7-2 23 0,7 0 22 0,0 3 19 0,0-3-18 0,0 0-40 0,0 6-23 0,-6-4-19 0,6 4-14 16,0-5-13-16,0 1-20 0,0 4-23 0,0 0-24 0,-7-5-18 0,7 5-13 0,0 0-13 0,0-4-7 0,0 4-7 0,-6 0-7 0,6 0-5 0,0 0-9 0,-7 0-6 15,7 0-7-15,0-6-7 0,-7 6-6 0,7 0-6 0,-7 0-6 0,7 0-4 0,-5 6-5 0,-3-6-5 0,8 0-4 16,-5 4-2-16,-1 1-2 0,-2-5-1 0,3 4 1 0,-2 5-3 0,-1-3 3 16,2 0 0-16,0 3 0 0,6 1 0 0,-7-1 0 0,2-4 0 0,-4 5 1 15,4 5-1-15,5-6 1 0,-7 1-2 0,1-1 0 0,6 2 4 0,-7-2 1 16,7 1-1-16,0 1 2 0,-6-3-3 0,6 7 4 0,0-4 2 16,0-2 2-16,0 1 3 0,-8-1 1 0,8 6-1 0,0-6 2 0,8 3 3 0,-8 1 0 0,0-4-3 15,0 2 0-15,0-2-1 0,6 1 1 0,-6 0 0 0,7 4-2 0,-7-8-1 0,6 3-2 16,-6 1-2-16,7 1-1 0,-2-2 1 0,-5 1-1 0,9-6-2 0,-4 7 1 15,2-8 2-15,-1 4 0 0,8-2 1 0,-7-5 5 0,-2 0 1 0,9 0 1 16,-1 0 4-16,-8 0 5 0,9-5 3 0,-1-2 6 0,0 4 7 0,0-3 7 16,-6 1 7-16,7 1 8 15,-1-2 6-15,-3-3 2 0,4 5 6 0,-7-7 4 0,7 7 4 0,-8-7 6 16,1 7 3-16,-2-7 3 0,3 2 0 0,-2 5 0 0,1-5-1 0,-7 2-6 0,6-2-5 0,-6-2-6 0,0 2-3 0,0 5-4 0,0-11-4 16,0 6-5-16,0 3-8 0,-6-9-6 0,6 6-14 0,-7-1-9 0,7 1-10 0,-6-6-13 15,6 4-14-15,-8 3-10 16,3-3-14-16,-2-4-18 0,1 5-20 0,0 1-20 0,-2 0-18 0,1-1-24 0,2 5-31 0,-4-5-36 0,4-1-36 0,0 7-57 15,-3 4-60-15,-5-5-19 0,7 5 0 0,-1 0 14 16,-6 0 21-16,7 0 26 0,-1 5 30 0,-6-5 32 0,6 4 29 0,0 2 37 16,2-1 40-16,-3-1 44 0,3 2 53 0</inkml:trace>
  <inkml:trace contextRef="#ctx0" brushRef="#br0" timeOffset="45787.58">4545 5775 5 0,'8'-5'67'0,"-8"1"29"0,5-2 24 0,-5 0 24 15,7 3 28-15,-7-9 26 0,6 12 29 0,-6-4 24 0,0-1 21 0,6 1 20 0,-6-1 16 0,0 5-30 0,8-4-58 0,-8 4-31 0,0 0-18 0,0 0-11 0,0 0-7 0,0 0-14 0,0 0-17 0,0 0-19 0,0 0-16 0,0 0-10 0,0 0-10 16,0 0-9-16,0 0-8 0,-8 0-5 0,8 0-8 0,0 0-5 0,-6 4-7 0,6-4-4 0,0 0-4 0,-6 5-4 16,6-5-4-16,0 0-4 0,-7 4-5 0,7-4-6 0,-5 5-3 0,5-1-2 15,-8 2 1-15,2 0-1 0,6-6 1 0,-7 3 0 0,7 3-3 0,-6 4 0 16,6-5 2-16,0-1-3 0,-5 5-1 0,5-3 1 0,-7 3-2 0,-2 2 3 0,9-1 0 16,0-1 0-16,-5 0 3 0,5 1-3 0,-7 1 2 0,7-1 2 0,-6 3-1 15,6-2 2-15,0 4 0 0,0-6 4 0,0 6 1 0,0-2 0 0,-5-1 2 16,5-3 0-16,5 6 1 0,-5-6-1 0,0 6-2 0,0-6-3 0,0 1 0 0,6 0-4 15,-6-1-3-15,7 2-3 0,-7-2 0 0,5-3-1 0,4 4 2 0,-9-5-2 16,7 4-1-16,-2-5 1 0,1 6 1 0,1-5 0 0,-1 1 4 0,2-3 4 16,4 4 2-16,-6-7 6 0,8 5 8 0,-7-5 4 0,6 0 5 0,-2 0 4 15,4-5 6-15,-3-2 5 0,0 4 6 0,2-3 6 0,-1 1 9 16,0 1 1-16,0-2 2 0,0-3 5 0,1 5 0 0,-2-7 2 0,2 1-1 0,-1 1 1 0,-1 3-1 16,-5-3-2-16,0 0-1 0,6 0-1 0,-13 2-6 0,5-2-1 0,4-2-7 15,-4 2-2-15,-5 0-1 0,0-1-1 0,5 1-3 0,-5-3-2 0,0-1-1 0,-5 4-3 16,5-6-3-16,0 0-2 0,-5 4-5 0,-4-2-2 0,9-3-6 0,-5-4-3 15,-2 7-5-15,1-2-4 0,-1-6-6 0,0 8-5 0,0-2-4 0,-6 6-12 16,8-7-9-16,-3 7-11 0,2 0-17 0,1-2-12 0,-2 7-16 0,-2-8-17 16,4 12-18-16,0-3-42 0,-3 3-51 0,8 0-47 0,-5 3-46 0,-3-3-39 0,-5 6-34 15,13 0-4-15,-13 3 9 0,7-3 20 0,-2 3 24 0,3-5 27 0,-2 5 28 0,1 3 32 16,0-3 34-16,-1-3 48 0,-1 3 51 0,8-5 49 0,-5 5 61 0</inkml:trace>
  <inkml:trace contextRef="#ctx0" brushRef="#br0" timeOffset="46277.01">5132 5779 24 0,'0'0'83'0,"0"-4"23"0,0-1 15 0,0 1 16 0,0-2 16 0,0 0 22 0,-6 3 29 0,6-3 26 0,0 0 23 0,-7 2 25 0,7-1 23 0,0 1-36 0,-8 4-68 16,8-5-29-16,0 1-3 0,-5 4 3 0,5-6 2 0,0 6 2 0,0 0-1 0,0-5-13 0,0 5-20 0,-7 0-15 0,7 0-12 0,0 0-12 0,0 0-8 0,0-4-9 15,0 4-7-15,0 0-7 0,0 0-6 0,0 0-4 0,0 0-8 0,0 0-5 0,0 0-9 16,0 0-7-16,0 0-8 0,-7 0-9 0,7 0-6 0,-5 0-8 0,5 4-6 16,-8-4-4-16,8 5-6 0,-7 1-4 0,7-2-2 0,-5 1-6 0,5-1 1 15,-7 1-3-15,0-1 1 0,7 8 0 0,-5-9 2 0,-3 9 1 0,8-3 4 16,-6-5 1-16,6 5 0 0,-7 2 2 0,7-1 3 0,0-1 0 0,-6 1 3 0,6-1 1 16,0 6-2-16,-5-4 4 0,5-1 0 0,0 3 5 0,0-2 2 0,-7-2 1 15,7 6-3-15,0-5 0 0,0-1-1 0,0 0 0 0,0 3 2 0,7-3-1 16,-7 6-1-16,0-11 2 0,0 11 0 0,5-6 3 0,-5-4-2 0,6 5-2 0,-6 0 1 15,7-1-2-15,-1 2 0 0,2-2 3 0,-3-3 0 0,2 4 1 0,0-5-1 16,-2-1 2-16,10 1 1 0,-10-1 4 0,9-4 3 0,-1 6 10 0,0-6 7 0,0-6 11 16,0 6 9-16,6-4 9 0,-6-1 9 0,0 1 9 0,0-1 7 0,8-5 8 15,-10-1 5-15,2 1 7 0,0 1 6 16,1 0 5-16,-1 0 2 0,-6-3-1 0,-1 3-5 0,7-1-5 0,-8 1-8 0,3-6-4 16,-8 6-7-16,8-3-7 0,-3-1-10 0,-5 4-5 0,0-6-4 0,0 4-9 0,0-4-5 0,0 7-9 15,-5-7-10-15,5 4-9 0,-8-4-14 0,0 2-10 0,3-2-15 0,-1 0-14 0,-1 0-16 16,1 2-16-16,-9-2-15 0,10-1-15 0,-9 2-19 0,1 4-20 15,0-5-19-15,7 6-24 0,-6 3-26 0,-2-3-35 0,1 3-44 0,0 6-52 0,0 0-57 0,0 0-21 16,7 6-2-16,-7-1 15 0,0-1 20 0,7 2 25 0,-9 3 32 16,10 1 31-16,-9 1 32 0,9-2 39 0,-10 4 39 0,10-1 48 0,-2-3 52 0</inkml:trace>
  <inkml:trace contextRef="#ctx0" brushRef="#br0" timeOffset="52419.95">6578 5696 1 0,'0'0'54'0,"0"-6"31"0,0 6 22 0,-7-3 20 0,7 3 20 0,0-6 21 0,0 2 26 16,0 4 21-16,0-5 25 0,0-1 18 0,0 6 19 0,7 0-27 0,-7 0-51 0,0-3-26 0,0 3-16 0,0-6-7 0,0 6-6 0,0-4-7 0,0 4-8 0,0 0-12 0,0 0-14 0,0 0-10 0,0 0-9 0,0 0-6 15,0-5-5-15,0 5 2 0,0 0 3 0,0 0 0 16,0 0-1-16,0 0 2 0,0 0-1 0,0 0-2 0,0 0-3 0,0 0-3 0,0 0-5 0,0 0-7 0,0 0-5 0,0 0-9 16,0 0-8-16,0 0-9 15,0 0-9-15,0 0-8 0,0 0-10 0,0 0-11 0,0 0-9 0,0 5-7 0,0-5-5 0,0 0-2 0,0 4 0 0,0 2 1 16,0-6 1-16,0 3 3 0,0 3 0 0,0-1 3 0,0 5 3 0,0-7 2 16,0 9 2-16,0-3 5 0,0-3 4 0,5 3 4 0,-5 4 5 0,0-1 1 15,0-3 0-15,8 6 0 0,-8-6 2 0,0 1 1 0,0 5 2 0,7-6-1 16,-7 6-1-16,0 0-1 0,5-6 2 0,-5 7 4 0,0-3 1 0,7-2 3 0,-7 4 0 15,7 0 3-15,-7-2 2 0,5 2 1 0,-5 0 0 0,8 4-1 0,-8-4-6 0,5-1-4 16,-5 6-7-16,0-6-9 0,8 1-12 0,-8 1-11 0,6-2-12 0,-6 0-10 16,0-3-13-16,5-1-14 0,-5 4-16 0,0-10-26 0,8 5-27 0,-8-3-30 15,0 3-28-15,0-3-33 0,0 0-36 0,0-6-24 0,8 0-22 0,-8 0-1 16,0 0 11-16,0 0 16 0,0 0 19 0,0 0 24 0,0 0 24 0,0 0 34 0,0 0 34 16,-8 0 35-16,8-6 37 0</inkml:trace>
  <inkml:trace contextRef="#ctx0" brushRef="#br0" timeOffset="53252.97">7033 5803 17 0,'0'0'49'16,"0"-4"21"-16,0 4 21 0,-6 0 21 0,6 0 21 0,0-5 17 0,0 5 20 0,0 0 11 0,0-6 14 0,0 6-3 0,0 0-10 0,0 0-4 0,0 0-3 0,0 0-6 0,0 0-7 0,0 0-10 0,0 0-11 0,0 0-14 0,0 0-11 0,0 0-7 0,0 0-9 0,0 0-3 0,-7-4-2 15,7 4-3-15,0 0-5 0,0 0-5 0,0 0-6 0,0 0-7 0,0-5-5 0,0 5-5 16,0 0 1-16,0-4-4 0,0 4 0 0,0 0 0 0,0 0-4 16,0 0 0-16,-5-5-1 0,5 5-2 0,0 0-1 0,0 0-3 0,0 0 0 0,0 0-6 15,0 0-3-15,0 0-3 0,0 0-8 0,0 0-3 16,0 0-5-16,0 0-7 0,-8 0-6 0,8 0-4 0,0 0-4 0,0 0-5 0,0 0-6 0,0 0-3 15,0 0-4-15,0 0-3 0,-8 0 0 0,8 0-2 0,0 5 4 0,0-5 0 16,0 0 2-16,-5 4 1 0,5-4 1 0,0 5 4 0,0-5-1 0,-6 4 3 16,6 2 2-16,0-1 1 15,0-1 3-15,-5 2 0 0,5-1 2 0,0-1-1 0,-8 2 1 0,8-2-2 0,0 1 3 0,-8-1-2 0,8 1 0 0,0 5 0 0,0-5-2 16,0 1 1-16,0-2-1 0,0 2-1 0,0 3 1 0,0-5 0 0,0 1 2 0,0 1-1 16,0 3-1-16,0-3 1 0,0-3 1 0,0 3 0 0,0 0-1 0,0 3 0 15,0-5 0-15,0 2 0 0,0-3-1 0,0 3 1 0,8 3 0 0,-8-3 0 16,0 0 2-16,0 3 1 0,0-5 3 0,8 1-1 0,-8 5 1 0,0-5 0 15,5 4 2-15,-5-2 0 0,0 2 2 0,6-5-1 0,-6 5 0 0,0-4 1 0,5 1 1 16,-5 3-1-16,8-3 0 0,-8 4 0 0,8-5 0 0,-8-1-2 0,5 1 1 16,-5-1 1-16,7 2 1 0,-1-2-1 0,-6 1 0 15,6 1 2-15,1-6 0 0,-7 3-1 0,8-3 2 0,-3 7-1 16,1-7 0-16,2 0-1 0,-3 0 2 0,3 0-1 0,-1 0 2 0,-2 0 1 0,2 0-1 0,0-7 1 0,-2 7 2 0,9-3 1 16,-7 3 1-16,-1-6 5 0,-1 6 3 0,11-5 5 0,-11 1 3 0,2-2 2 15,-1-3 2-15,-1 5 1 0,4-1-1 0,-2-5 2 0,-2-1 1 0,1 7 2 0,2-7 1 31,-3 2 0-31,-5-1 3 0,8 0-3 0,-8 1-6 0,5-2-3 0,-5 2-3 16,7 0-1-16,-7-1-1 0,0-5-2 0,0 6-2 0,0-1 1 0,0-5-4 0,0 6-2 16,0-6-2-16,0 4-4 0,0-2-1 0,0-3-1 0,0 1 0 0,-7 6 0 15,7-6-2-15,-5 0 2 0,5 0-2 0,-8 6 0 0,8-4-2 0,-5-2 2 16,-3 3 0-16,2 3 2 0,1 0 3 0,-2-1-1 0,-2 1-1 0,4 3-3 16,-1 0-4-16,-1 3-4 0,2-3-5 0,-4 2-6 0,-3 4-2 0,6 0-9 15,-1 0-11-15,1 0-10 0,-2 4-13 0,3-4-12 0,-2 9-12 0,0-3-13 0,2 0-10 16,-2 3-15-16,-1-3-18 0,3 3-23 0,-3 0-24 0,8-5-20 0,-6 8-18 15,6-3-16-15,-5-3-20 0,5 3-23 0,0 0-29 0,-8 1-1 0,8-5 10 0,0 5 17 16,0-1 20-16,0-3 25 0,0-2 31 0,0 5 31 0,0-4 33 0,0 1 30 0,0-6 28 16,0 4 34-16,0 1 51 0</inkml:trace>
  <inkml:trace contextRef="#ctx0" brushRef="#br0" timeOffset="53632.21">7633 5632 75 0,'6'-4'140'0,"-6"-6"40"0,0 6 30 0,5-6 29 0,-5 5 29 0,0-4 24 0,0 2 28 0,0 4 26 0,0-8 25 0,7 7 24 0,-7-2 21 0,0 6-60 0,0-3-108 0,0 3-50 0,0-6-22 0,0 6-14 0,0-5-7 0,0 5-8 0,9-4-11 0,-9 4-10 0,0 0-14 16,0 0-14-16,0 0-14 0,0 0-14 0,0 0-12 0,0 0-13 0,0 0-14 0,0 0-14 0,0 0-14 0,0 0-11 16,0 0-8-16,0 0-4 0,-9 4-2 0,9 1-3 0,0 1-1 0,0 3 1 15,0-5 2-15,9 7 4 0,-9-1 1 0,0 4 4 0,0 0 2 0,0 0 4 16,0 2 6-16,0-1 2 0,0 3 1 0,5-3 0 0,-5 6 1 0,0-3 2 16,0-2 2-16,0 3 0 0,0-1 0 0,0 3 2 0,0-6 0 0,6 3 3 0,-6 3 0 15,0-2 3-15,0-4-1 0,0 3-3 0,7-2-3 0,-7-1-8 0,0 0-11 16,0 0-16-16,0-2-17 0,5-4-21 0,-5 6-20 0,0-3-20 0,0-3-21 0,0 0-25 15,0 0-31-15,0 1-39 0,9 1-39 0,-9-1-50 0,0-5-49 0,0-1-27 16,0 5-14-16,0-9 11 0,0 6 21 0,0-6 25 0,0 4 30 0,0-4 31 16,-9 0 32-16,9 0 35 0,0 0 39 0,-5 0 43 0,5-4 43 15</inkml:trace>
  <inkml:trace contextRef="#ctx0" brushRef="#br0" timeOffset="54580.54">6251 5799 0 0,'8'0'22'0,"-8"-5"57"0,0-1 26 0,5 2 18 15,-5 4 13-15,0-5 21 0,0 1 23 0,0-1 23 0,0 1 26 0,0-2 21 0,0 6 23 0,0-6-6 0,0 6-21 0,0 0-31 0,8-3-39 0,-8 3-11 0,0-6-1 16,0 6 5-16,0 0 6 0,0 0-2 0,0-6-10 0,0 6-10 0,0-4-9 0,0 4-9 0,-8-5-7 0,8 5-8 15,0-4-4-15,0 4-4 0,0 0-5 16,0 0-6-16,0 0-8 0,0 0-5 0,0 0-10 0,0 0-5 0,0 0-6 0,-5 0-7 0,5 0-8 16,-8 0-11-16,8 0-8 0,0 0-7 0,0 0-11 15,-5 0-8-15,5 0-7 0,-7 0-8 0,7 0-5 0,-7 0-8 0,2 4-4 0,5-4-5 0,-8 5-3 0,1-1-4 0,2-4 1 0,-4 12 0 16,4-9 2-16,0 3 0 0,-3 4 1 0,8-1 1 0,-6 0 1 0,-1 2 5 16,1-1 0-16,-1-1 2 0,7 6 4 0,-6-6 1 0,-2 1 1 15,8 5 0-15,-5 0 2 16,-2-6 0-16,7 6 2 0,-6-6 1 0,6 7 1 0,0-1 1 0,0-6-1 0,-7 6-1 0,7-5 0 0,0 4 0 0,0-4 0 0,0 4-2 15,0-4 0-15,7 5 4 16,-7-6-3-16,0 1 2 0,6 1-1 0,-6-1 1 0,0-1 1 0,7 0 1 16,-2 1 2-16,-5 1 0 0,8-1 0 0,-8-5 2 0,6 4 1 0,1 1 2 0,-7-1 2 0,6-4 2 0,1 5 3 0,-1 0 0 0,-6-5 1 0,8-1 1 15,-3 5-1-15,0-3 3 0,4-1 0 0,-4-1 0 0,2 1 5 0,1 2 0 32,-3-7 1-32,2 3 3 0,0-3 4 0,-2 0 7 0,3 0 8 0,-3 0 9 15,3 0 11-15,-8 0 11 0,6-3 8 0,-1-4 8 0,2 2 8 0,2 1 5 0,-4-7 4 0,2 2 6 0,-1 0 4 0,-1-1 1 0,3 0 0 0,0-4-3 0,-3-1-4 16,1 6-9-16,-6-7-9 0,7 1-9 0,-1 2-12 15,-6-2-7-15,8-6-9 0,-1 7-7 0,-7 1-6 0,0-3-7 16,5 1-4-16,-5 1-4 0,0-5-8 0,0 4-4 16,0 0-5-16,0-1-7 0,-5-2-2 0,5 3-2 0,0 0 0 0,-7 0-5 15,7 0-1-15,-8 6-7 0,2-5-11 0,-1 3-9 0,7-4-16 0,-11 11-11 16,11-5-13-16,-16 0-15 0,11 3-17 0,-1 0-21 0,-1 3-27 0,-7-3-30 16,7 6-32-16,-4 0-51 0,3 6-63 0,-5-3-64 0,8 3-65 0,-9 0-16 0,1 3 5 15,1 0 20-15,-2 1 22 0,1-1 31 0,0 2 32 0,7-1 39 0,-7-6 42 16,5 5 45-16,3 2 47 0,-8-7 57 0,6 1 66 0</inkml:trace>
  <inkml:trace contextRef="#ctx0" brushRef="#br0" timeOffset="63940.33">8982 7025 0 0,'0'0'28'0,"0"-5"43"0,0 5 26 0,0-6 23 15,0 6 22-15,0-3 23 0,5-3 26 0,-5 2 21 16,0 4 25-16,0 0 21 0,0-5 20 0,0 5-15 0,0 0-39 0,0 0-24 0,0-4-16 0,0 4-14 0,0 0-11 0,0 0-12 0,0 0-10 0,0 0-12 0,0 0-13 0,0-5-13 0,0 5-13 0,0 0-8 0,0 0-9 0,0 0-7 0,0 0-5 0,0 0-3 0,0 0-3 0,0 0-4 0,-5 0-5 15,5 0-3-15,0 0-5 0,0 0-2 0,-9 0-4 0,2 0-5 0,7 0-1 0,0 0-2 0,-5 0-2 0,5 0-1 0,-6 0-2 0,6 0-1 16,-5 0-3-16,5 0-4 0,0 0 0 0,-8 0-4 0,8 5-1 0,-8-5-3 16,8 0-1-16,-5 4-1 0,5-4-2 0,0 0 0 15,-7 5-2-15,0-5-2 0,7 4-1 0,-5 2 1 0,5-3-3 0,-8-3 3 0,8 6 0 0,-7-1 3 16,2-1-2-16,5 2 0 0,-7 0 0 0,7 3 0 0,-7-5 1 0,7 1-1 0,-5-1 1 0,5 2-2 16,-8 3 1-16,8-4-1 0,-5 2 0 0,5 2-1 0,-8-4 1 15,8-1-1-15,-6 6-1 16,6-5 0-16,0-1-3 0,-7 7 0 0,7-7 0 0,0 7 0 0,0-7 2 0,0 5 0 0,0 1 2 0,-6 1 0 0,6-1 0 0,0-1 0 15,6 0 0-15,-6 1 3 0,0 0 0 0,0 0 2 0,0-1 2 0,0 6 3 16,7-5 1-16,-7-1 2 0,6 3 0 0,-6-3 0 0,8 6 0 0,-3-6 0 0,-5 0 0 16,8 1 3-16,-8 1-1 0,5-7 2 0,2 5 0 0,0 1-1 0,-7-5 1 15,5 1 2 1,2 3 1-16,1-9-1 0,-3 10 2 0,2-5 1 0,0-5 1 0,-2 4 2 0,3 2 2 0,0-6-1 0,-8 4 4 0,11-4 3 0,-6 0 2 16,2 0 1-16,2 0 6 0,-4 0 4 0,2 0 3 0,-1 0 4 0,-1 0 5 0,3-4 1 15,0-2 4-15,-3 6 2 0,1-4 5 0,7-1 1 0,-5 1 0 0,-1-2 0 16,-2 0 3-16,9 3-3 15,-9-3 1-15,3-3 0 0,-3 3-1 0,3-3-1 0,3 0 2 0,-4 3-1 0,-7-4 2 0,14 1 0 0,-14-6 0 0,7 6-1 0,-1 0 0 16,-1-7 1-16,4 5-2 0,-9-2 2 0,7-2 0 0,-7 0-3 0,5 6-3 16,-5-6-7-16,6-1-4 0,-6 7-7 0,0-6-7 0,0 2-4 0,0 2-1 15,0-4-6-15,0 0 0 0,0 7-6 0,0-3-2 0,-6-4-3 0,6 6-6 16,-5-1-2-16,-2 1-3 0,7 0 0 0,-9-3-1 0,4 3 1 0,-1 0-2 0,-1 3-4 31,2-3 0-31,-4 0-3 0,2 2 0 0,-4 4-2 0,3-8-1 0,3 7-1 16,-3-2-3-16,3 2-3 0,-9-1 0 0,9 1-5 0,-2-1-5 0,-1 5-8 15,3-6-7-15,-3 6-11 0,2 0-12 0,1 0-12 0,-3 0-11 0,0 6-16 0,3-6-10 16,-1 5-15-16,-1-1-12 0,2 1-10 0,-4-1-7 0,2 6-8 0,7-5-7 16,-5 4-5-16,-1-2-8 0,6 2-4 0,-5-4-3 0,5 5-4 0,0-1-5 15,-8-4-3-15,8 5-5 0,0-4 0 0,0 3-1 0,0-5-5 0,0 1-8 0,0 5-8 16,0-5-9-16,8-1 1 0,-8 1 4 0,0 5 14 0,5-4 20 0,-5-1 21 16,6-1 22-16,-6 0 23 0,5 2 21 0,-5-1 22 0,7-1 21 0,-7 1 23 0,9 1 38 0</inkml:trace>
  <inkml:trace contextRef="#ctx0" brushRef="#br0" timeOffset="73596.73">9645 6996 0 0,'0'-4'35'0,"0"-1"42"0,0 5 27 0,0-7 25 0,0 4 29 0,0 3 24 0,0 0 27 0,0 0 22 0,0-6 22 0,0 1 19 0,0 5 18 0,0 0-17 0,0 0-40 0,0-4-27 0,0-2-21 0,0 6-14 0,-7-4-10 0,7 4-12 15,0-5-16-15,0 1-17 0,0 4-14 0,0-5-10 0,0 5-9 0,0 0-7 0,0 0-6 0,-6-6-3 16,6 6-2-16,0-4-4 15,0 4-2-15,0 0-3 0,0-6-8 0,-5 6-2 0,5 0-3 0,0-5 0 0,0 5 1 0,0 0 0 0,-9 0 2 0,9 0-4 16,0-4-4-16,-7 4-6 0,7 0-7 0,-5 0-6 0,-1 0-4 0,6 4-3 0,-8-4-4 16,3 0-4-16,-3 5-4 0,8-5-5 0,-5 6-7 0,-2-2-5 0,0-4-5 15,2 6-3-15,5-1 2 0,-8-1 2 0,1 1 1 0,2 5 3 0,5-6 0 16,-8 1 2-16,2 1-1 0,1 4 1 0,5-5 3 0,-8 4-1 0,0-5 2 16,8 5 3-1,-5 2-1-15,-1-7 1 0,6 8 1 0,-7-3 0 0,2 0-2 0,5 1 0 0,-9-1-1 0,9 3 0 0,-5-3 0 0,5 0-2 0,0 1 3 0,0-1-2 16,0 2 1-16,0 4-1 0,0-5 2 0,0-1 0 0,0 6 1 0,0-5 1 15,5 4 4-15,-5-4 0 16,9 4 1-16,-9-4 2 0,5 5 1 0,2-6 1 0,-1 6 1 0,-6-5 0 0,5 5 2 16,3-6 0-16,0 1 2 0,-3-1 0 0,1 2-1 0,2-1 0 0,-3-1 1 0,2 0 0 0,1-3-2 0,-3-2 2 0,2 1-2 15,0 1 1-15,-2-3 2 0,3 3 2 0,-3-6 3 0,3 6 3 0,-2-6 1 0,-1 0 4 32,2 0 4-32,2-6 5 0,-4 6 4 0,1-6 5 0,1 3 4 0,-2-3 4 0,4 1 3 0,-2 1 6 0,4-2 0 15,-4-3 4-15,-1 5 0 0,2-7-1 16,-1 1 2-16,-2 1-3 0,-5 0 1 0,6-3-4 0,0 3-4 0,-6 0-3 15,7-6-4-15,-7 5-3 0,8 1-3 0,-8-6-3 0,5 5-7 0,-5-4-3 16,0-1-2-16,8 6-4 0,-8-7-1 0,0 1-5 0,0 6-1 0,0-6-2 0,-8 0-2 16,8 0-2-16,0 7 0 0,-5-6-1 0,5 2-3 0,-8-3 1 0,8 6-3 15,-7-4 1-15,1 1 0 0,0 3-2 0,1-6-3 0,-2 6-3 0,-1 0-3 16,8-1-3-16,-6-1-6 0,-1 7-6 0,1-6-10 0,1 5-8 0,-2 1-10 0,-2-1-13 16,4-1-11-16,-2 2-12 0,1 4-13 0,1-6-10 0,5 6-10 0,-9 0-11 15,2 6-15-15,2-6-14 0,-1 4-17 0,-2 2-24 0,3-1-29 0,5 4-16 0,-8-5-17 16,3 6-13-16,5-5-15 0,-7 4-18 0,0 3-19 0,7-3 1 0,0-5 13 0,-5 5 20 15,5 2 25-15,0-1 30 0,0 0 29 0,0-1 37 0,0 0 36 0,0 2 33 16,0-2 29-16</inkml:trace>
  <inkml:trace contextRef="#ctx0" brushRef="#br0" timeOffset="74213.17">10161 7078 22 0,'0'-4'80'16,"0"-1"35"-16,0-1 30 0,0 2 32 0,0-1 31 0,0 1 28 0,-8-1 25 0,8 1 26 0,0-2 20 0,0 0 15 0,0 6 8 0,0-4-31 0,0-1-50 0,0 5-30 0,0-6-23 0,0 3-18 0,0 3-17 0,0-6-17 0,0 2-18 0,0 4-11 0,0-5-11 15,0 5-8-15,0-4-5 0,0 4-9 0,0-5-5 0,0 5-8 0,-8 0-6 16,8-7-2-16,0 7-6 0,0 0-3 0,-5 0-3 0,5 0-4 0,0-3-1 0,0 3-5 16,0 0-8-16,-8 0-5 0,3 0-5 0,5 0-6 0,-5 0-2 0,5 0-1 15,-9 0-4-15,2 3-2 0,2-3-4 0,-1 0-3 0,6 7-5 0,-7-7-4 16,1 5-9-16,-2-5-3 0,3 4-3 0,5 1 2 0,-7-1 3 16,1 2 0-16,-2-3 6 0,8 3 0 0,-6 3 0 0,-1-3 4 0,2 4-3 0,5-1 1 0,-9-4 3 15,4 5 1-15,0-1 3 0,5 3 2 0,-8-3 0 16,3 0 2-16,5 1 0 0,-8-1-1 0,8-4-2 0,-8 5 0 0,8 1 0 0,0-1-3 0,-5 3 0 15,5-2-1-15,0-1-1 0,0-1 1 0,0 0 0 0,0 1-1 0,0 4 0 0,0-2 4 16,0-3-1-16,0 4 0 0,5-2-2 0,-5-1 1 0,8 5 3 0,-8-6 1 16,8 1 4-16,-3-1 3 0,3 2 3 0,-3-1 1 0,0-1 2 0,4 0-2 15,-4 1 3-15,8-5-1 0,-5 4-1 0,5-3 2 0,0 0 5 0,-7-2 0 16,7 1 3-16,-8-5-1 0,11 4 1 0,-6-4-1 0,3 0 1 0,-5 0 2 16,5-4 4-16,1-1 4 0,-1 1 6 0,-8-2 6 0,9 0 4 0,-2 3 7 0,-4-8 5 15,5 1 5-15,-7 1 5 0,-1 0 4 0,11-1 5 0,-11-1 5 0,1 2 5 16,-6-7-1-16,7 7 0 0,-2-6-5 0,-5 6-4 0,9-6-4 0,-9 2-6 0,7 1-7 15,-7-2-8-15,0 0-5 0,0 0-8 0,0 4-7 0,0-5-7 0,0 0-5 16,-7 0-7-16,7 5-5 0,-9-4-4 0,9 0-6 0,-5 3-3 0,-2-4-6 16,7 0-8-16,-6 6-3 0,1-4-6 0,-4 1-3 0,2-3-2 0,2 6-5 15,-1 0-4-15,-2-7-7 0,3 7-7 0,5 4-6 16,-8-5-6-16,1 6-11 0,2-1-12 0,5 1-15 0,-7 4-17 0,0 0-11 16,7 0-17-16,-5 0-11 0,-3 0-8 0,3 4-12 0,5 1-11 0,-8 5-18 0,2-6-22 0,6 7-21 0,-5-1-22 0,-3-1-18 15,8 0-13-15,-8 6-10 0,8-6-8 0,0 3 0 0,-5-3 7 0,5 0 13 16,0 1 19-16,5-5 23 0,-5 4 27 0,0 1 31 0,8 1 33 15,0-7 35-15,-3 6 33 0,-5-5 33 0,6 4 38 0</inkml:trace>
  <inkml:trace contextRef="#ctx0" brushRef="#br0" timeOffset="74735.17">10767 7069 0 0,'0'0'27'0,"0"-6"51"0,0 2 33 0,0-1 31 0,0 1 31 0,0 4 30 0,-9-5 28 0,9 1 27 0,0 4 23 0,0-6 20 0,0 6 21 0,0-6-12 0,0 6-33 0,0-4-26 0,0 4-28 0,0 0-19 0,-7-5-13 0,7 5-19 0,0-6-15 0,0 6-16 0,0 0-14 0,0-3-7 0,0 3-9 15,-5-6-6-15,5 6-2 0,0 0-8 0,0-4-6 0,0 4-7 0,0 0-11 0,-8-5-9 0,8 5-11 16,0 0-12-16,-6-4-9 0,6 4-11 15,-5 0-7-15,5 0-8 0,-8 0-8 0,3 0-6 0,5 0-6 0,-7 0-2 0,0 0-3 0,0 4-1 0,1-4-2 0,-1 5 2 16,2-5 0-16,-3 4 1 0,2 2 2 0,1-3 0 0,-3 3 0 0,1-1 2 16,7-1 1-16,-6 2 1 0,-2 0 0 0,3 3 2 0,0-5-1 15,5 1 2-15,-9 5 0 0,4-5 0 0,-2 4 0 0,7 1 3 0,-8 1 0 0,3-3 0 0,5 3 1 16,-7-2 1-16,7 1 0 0,-7 5 0 0,2-6 1 0,5 6-2 0,0-6-1 0,-8 7-1 16,8-7 2-16,0 6 1 0,0 0 0 0,0 0 2 0,0-2 1 0,8-2 0 15,-8 5 2-15,5-4 1 0,-5 4 0 0,7-2 2 0,0 2 1 16,-2-7 2-16,3 6 1 0,-1 0 0 0,-2-6 0 0,4 1-2 0,-4-1 0 0,0 6-1 31,9-10-4-31,-7 5 2 0,1-1 0 0,3-3 3 0,-3-2 0 0,4-4 4 0,-6 0 4 0,8 0 10 0,-7 0 9 0,6 0 10 0,-2-4 11 0,2-5 6 16,-6 3 8-16,7-4 10 0,-8 0 9 0,6 0 8 0,2 1 10 0,-7-1 9 0,6-5 8 15,-7 0 0-15,2 6 1 0,-3-6-7 0,2 0-9 0,-7 2-8 0,7-2-9 16,-2 0-6-16,-5 0-8 0,0 0-6 0,0 2-8 0,0-3-12 0,0 2-13 16,0-1-11-16,0 6-15 0,-5-7-16 0,5 1-20 0,-7 6-20 0,0-6-22 15,7 5-23-15,-13 1-25 16,7-6-27-16,-1 6-29 0,-6 0-38 0,8 2-38 0,-9-2-57 0,7 4-65 0,-4-1-63 15,-5 6-56-15,3-4-15 0,2 4 13 0,-2 0 25 0,-1 0 33 0,1 4 36 0,1-4 38 0,4 6 40 0,-3-6 43 0,-4 5 47 0,-4-1 50 16,5 1 58-16,2 5 70 0</inkml:trace>
  <inkml:trace contextRef="#ctx0" brushRef="#br0" timeOffset="81330.98">11925 7014 32 0,'5'0'107'0,"-5"-3"39"0,0-3 30 0,0 2 26 0,8-1 24 0,-8 1 20 0,0 4 21 0,0 0 22 0,0-5 17 0,0 5 19 0,0-7 20 0,0 7-45 16,0-3-81-16,-8 3-53 0,8 0-38 0,0-6-22 0,0 6-15 0,-5-5-11 0,5 5-10 0,-7 0-8 0,1 0-8 0,6 0-6 0,-7 0-6 0,0 0-2 0,0 0-5 15,2 0 0-15,5 0 1 0,-8 0 2 16,3 0 0-16,-1 0 5 0,-2 0 2 0,3 5 4 0,-2-5 1 0,-2 0 1 0,4 0 0 0,-1 6-5 0,-1-6-3 0,2 0-4 16,-3 3-7-16,2-3-6 0,-1 7-3 0,1-7-3 15,-1 5-3-15,1-1-3 0,-2 1-4 0,3-5-3 0,-2 10-2 0,0-7-2 0,2 3-3 0,-2 3 0 0,-1 3 0 16,3-3 1-16,-2 0-1 0,0 1 0 0,2-1-1 16,-3 3-2-16,8-3-2 0,-7 0-2 0,1 1 0 0,6 4-2 0,-6-4 0 0,6 5-1 15,0-6 0-15,-5 6 2 0,5-6 4 0,0 7-1 0,0-1 1 0,0-1 0 16,0 2 2-16,0-3 0 0,0 2-2 0,0 0 3 0,5 0 2 0,-5 4 3 0,6-5 4 15,-6-4 0-15,6 5 0 0,1-6 0 0,-7 6-1 0,8 0 0 0,-3-5 1 16,2-1 1-16,5 1 0 0,-4 0 2 0,-1 0 1 0,-2-1-1 0,9-3 0 0,-9 4-3 16,9-5-2-16,-7 4 1 0,6-5 1 0,-7 2 2 0,7-1 2 0,-6-5 4 0,4 4 2 15,5-4 7-15,-11 0 6 0,9 0 5 0,-1-4 7 0,-8 4 6 0,9-5 6 16,-7-1 6 0,6-3 6-16,0 5 6 0,-7-7 3 0,7 7 5 0,-6-5 4 15,7-3 2-15,-9 3 5 0,0-6-1 0,4 6 1 0,-4-1-3 0,2-5-7 16,-1 6-3-16,1-6-4 0,-7 0-6 0,7 5-5 0,-7-4-7 0,0-5-4 0,7 4-6 15,-7 0-5-15,0 0-8 0,-7-4-8 0,7 4-7 0,0 0-11 0,0 2-3 16,-7-2-1-16,0 0-4 0,7 0-2 0,-6 6-2 0,-1-7-2 16,2 2-2-16,5 4 1 0,-9-5-4 0,4 5-4 0,0-4-3 0,-3 4-4 0,2 1-3 15,-1 0-1-15,-1 3-2 0,3-4-6 0,5 5-3 0,-6-1-7 0,-2 3-12 16,3-3-16-16,5 2-14 0,-7 4-19 0,1 0-18 0,6 0-17 0,-7 4-14 16,0-4-12-16,0 6-14 0,7-3-14 0,-5 3-12 0,-3 3-13 0,8-3-19 0,-5 4-22 15,-1-1-26-15,6 0-25 0,-8 2-35 0,8-2-41 0,0 7-3 0,0-7 17 0,0 1 22 16,0 4 24-16,0-4 27 0,0 5 27 0,0-6 30 0,8 1 28 0,-8 1 37 15,6-1 38-15,-6-1 44 0,5-4 59 0</inkml:trace>
  <inkml:trace contextRef="#ctx0" brushRef="#br0" timeOffset="81821.07">12322 7078 19 0,'0'-4'85'0,"0"-1"44"0,0-1 41 0,0 2 35 0,0-1 33 0,0 1 28 0,0-1 27 0,0 5 25 0,0-4 23 0,0-2 19 0,0 6 13 16,0-6-25-16,0 2-46 0,0 4-37 0,0-5-38 0,0-1-28 0,0 6-27 0,0-3-18 0,0-3-13 0,0 6-10 0,0-4-6 0,6-1-8 0,-6 5-4 0,0-4-7 0,0 4-5 15,0 0-3-15,0-5-5 0,0 5 3 0,0 0 2 0,0-7 0 0,0 7 2 16,0 0-3-16,0-3-2 0,0 3-1 0,0-6-3 0,0 6 0 0,0 0 0 15,0-5-1-15,0 5-3 0,0 0-1 0,-6-4-4 0,6 4-7 0,0 0-9 0,0 0-6 16,0-6-8-16,0 6-6 0,0 0-4 0,0 0-7 16,0 0-5-16,0 0-5 0,0 0-7 0,0 0-7 0,0 0-6 0,0 0-5 0,0 0-3 0,0 0-6 15,0 0-4-15,0 0-6 0,0 0-2 0,0 0-6 0,0 0-2 0,0 0 2 16,0 6-2-16,0-2 2 0,0 1 2 0,0 1 0 0,0 4 3 0,-7-1 0 16,7-4 2-16,0 8 4 0,0-2 4 0,0 5 2 0,-5-3 3 0,5 2 4 15,0-1 1-15,0 2 1 0,0-3 1 0,0 2-1 0,0 0 1 0,0 6-1 16,0-8 1-16,0 1 1 0,0 2 0 0,0 3 2 0,0-5 0 0,0 1 1 0,0 0 2 15,5 4 1-15,-5-4 0 0,0 0-1 0,0-5 2 0,0 4-1 0,7 2 1 16,-7-7 1-16,0 0-3 0,0 1 1 0,6 1 0 0,-6-2-4 0,0 1-3 0,5-5-6 16,-5 5-8-16,0-6-12 0,9 6-13 0,-9-6-12 0,0 2-19 0,7 0-12 0,-7-3-18 15,0 3-20-15,0-2-21 0,0-4-26 0,0 0-26 0,5 6-26 16,-5-6-25-16,0 5-38 0,0-5-40 0,0 0-55 0,0 0-58 0,0 0-29 0,0 0-10 16,0 0 10-16,0 0 21 0,0 0 31 0,0-5 35 0,-5-1 38 0,5 2 39 0,0-2 40 15,0-3 42-15,-7-1 49 0,7 5 52 0</inkml:trace>
  <inkml:trace contextRef="#ctx0" brushRef="#br0" timeOffset="82377">12907 7123 1 0,'0'-5'17'0,"8"5"9"0,-8-6 9 0,6 2 8 0,-6 4 10 15,7-4 8-15,-7 4 9 0,0 0 2 0,6-5-5 0,-6 5 4 0,0 0 8 0,0 0 9 0,0-6 15 0,0 6 11 0,0 0 11 0,0 0 10 0,0 0 9 0,5-3 8 0,-5 3 8 0,0-7 6 0,0 7 4 0,0 0 2 16,0-5 0-16,0 5-2 0,0-4-6 0,0 4-7 0,7-5-8 0,-7 5-9 15,0 0-7-15,0 0-12 0,0-6-12 0,0 6-9 0,0-4-8 0,0 4-4 0,0-5-3 16,0 1 1-16,0 4 3 0,9-5 1 0,-9 5 5 0,0-4 4 0,0 4 3 0,0-6 4 16,0 6 2-16,0-6 1 0,0 2 8 0,0-1 4 0,0-1 4 0,0 6 6 15,0-3 1-15,0-3 3 0,0 2 0 0,0-1-2 0,0 1 0 0,0-1-5 16,0-2-5-16,0 4-5 0,-9-3-4 16,9 6-6-16,0-5-7 0,0 5-6 0,0 0-9 0,0-4-12 0,0 4-11 0,0 0-9 15,0 0-13-15,0-6-5 0,0 6-11 0,0 0-6 0,0 0-4 0,0 0-7 16,0 0-10-16,0 0-5 0,0 0-9 0,0 0-6 0,0 0-2 0,0 0-2 0,0 6 1 0,-7-2 1 0,7 1-1 0,0 1 4 15,0-3 0-15,0 9 3 0,0-3 2 0,0 1 5 0,0-1 1 0,0 0 4 16,0 7 3-16,0-2 2 0,-5-4 1 0,5 4-1 0,0 2 1 0,0-3 0 16,0 7 0-16,0-4 0 0,0-1-1 0,0-2-1 0,5 1 1 0,-5 7 0 15,0-7 0-15,0 0-1 0,7 7 2 0,-7-8 2 0,0 2 0 0,9 0 1 16,-9 0 2-16,0 0 0 0,0 0 0 0,5-5-1 0,-5 5 0 0,0-6 2 0,6 6 1 16,-6-6-2-16,0 1-2 0,7-1-8 0,-7-3-11 0,0 3-12 0,5-4-16 15,-5 5-13-15,0-4-15 0,0-3-17 0,0 3-15 0,0-2-23 0,0-4-21 16,0 6-22-16,0-6-24 0,0 0-19 0,0 5-22 0,0-5-22 0,0 0-27 0,0 4-57 15,0-4-68-15,0 0-34 0,0 0-16 0,0 0 9 0,0 0 22 0,0-9 28 16,0 3 34-16,0 2 36 0,0-2 34 0,0-3 35 0,0-1 37 0,0 0 44 16,0 0 49-16</inkml:trace>
  <inkml:trace contextRef="#ctx0" brushRef="#br0" timeOffset="82873.58">13729 7093 82 0,'0'-3'146'0,"5"-9"39"0,-5 8 32 0,0-7 29 0,8 7 31 0,-8-5 28 0,0 4 29 0,5-5 29 0,-5 4 27 0,0 2 30 0,0-7 24 0,8 8-59 0,-8-3-111 0,0-3-48 0,0 5-17 0,-8-1-8 0,8-5 0 0,0 4-5 0,0 1-5 16,0 1-7-16,0-2-7 0,0 2-9 0,0-1-10 0,0 1-11 0,0 4-10 0,0-5-11 16,0 5-11-16,0-6-13 0,0 6-16 0,0 0-13 0,0 0-13 0,0 0-13 15,0 0-10-15,0 0-12 0,0 0-9 0,0 0-10 0,0 0-7 0,0 0-8 16,0 0-7-16,0 0-2 0,0 0-2 0,0 0 4 0,-5 6 0 0,5-1 1 15,0-1 2-15,0 1 1 0,0-1-1 0,0 2 3 0,0-2 3 0,0 7 3 0,0-1 6 16,0-1 5-16,0-4 3 0,0 8 5 0,0-2 2 0,0-1 1 0,0 0 3 16,0-1 2-16,0 6 0 0,0-1 5 0,0-4-3 0,0 5-1 0,5 0-2 0,-5-6-2 15,0 7 0-15,0-1-3 0,0-2-2 0,0 1-3 0,0 2-2 0,0-1-2 16,8-1-2-16,-8 2-2 0,0-3-3 0,0 2-1 0,6 0 2 0,-6 0 0 16,0 0 3-16,7-2-1 0,-7-2-2 0,0 4 0 0,6-2-4 0,-6-3-9 15,7 1-13-15,-7-2-12 0,0 1-17 0,0-1-17 0,0-3-21 0,6-2-27 16,-6 1-30-16,0 0-35 0,0-1-37 0,0-4-44 0,0 6-49 0,0-6-87 15,-6 6-97-15,6-6-39 0,0 0-9 0,0 0 14 0,-7 0 24 0,7 0 32 0,-6-6 36 0,-1 0 43 16,7 2 44-16,-6-6 50 0,-2 0 49 0,3-3 55 0,-3 1 60 0</inkml:trace>
  <inkml:trace contextRef="#ctx0" brushRef="#br0" timeOffset="98964.81">7138 7118 11 0,'0'-6'85'0,"0"6"42"0,0-4 32 0,0 0 30 0,6-1 29 0,-6 5 26 0,0-6 24 0,0 3 24 0,0-4 21 0,0 2 22 0,0 5 20 0,0-4-28 0,5-1-60 0,-5-1-46 15,0 6-35-15,0-4-20 0,0 4-11 0,0-5-13 0,7 1-12 0,-7 4-5 0,0-5-7 0,0 1-5 0,0 4-3 0,0-6-1 0,0 6-3 0,0-6-1 0,0 2-1 0,0 4 3 0,0-5-3 0,0-1 1 16,0 6-1-16,0 0 0 0,0-3 2 0,0 3-2 0,-7-6 1 0,7 6-4 0,0-4-4 16,0 4-6-16,0 0-6 0,0 0-9 0,0 0-9 0,0 0-8 0,0 0-9 15,0 0-11-15,0 0-10 0,0 0-11 0,0 0-10 0,0 0-11 0,-5 0-11 16,5 0-7-16,0 0-8 0,0 0-3 0,0 0-2 0,0 0 2 0,0 4 2 15,0 2 1-15,0-3 2 0,0 3 4 0,0 3 3 0,0-3 4 16,0 4 3-16,0-1 2 0,0 0 5 0,0 6 2 0,-6-3 5 0,6 2 2 0,0-6-1 0,0 7-1 16,0 0-1-16,0 0 2 0,0 0-4 0,0 0 2 0,0 0-2 0,0-2 0 15,0 2-1-15,6 0 2 0,-6 0 0 0,0 4-1 0,0-4 1 0,0 0-10 16,5 0-12-16,-5-2-11 0,0-2-13 0,7 4-11 0,-7-2-15 0,0-3-16 0,9 1-22 16,-9-2-21-16,0 1-18 0,0-1-22 0,5 1-24 0,-5-5-46 0,0 0-58 15,0 5-63-15,0-4-68 0,7-3-22 16,-7 3-5-16,0-6 17 0,0 4 21 0,0-4 32 0,0 0 31 0,0 0 34 0,0 0 36 0,6-4 37 0,-1-2 39 0,-5 3 54 15,9-3 59-15</inkml:trace>
  <inkml:trace contextRef="#ctx0" brushRef="#br0" timeOffset="99391.04">7541 7142 47 0,'0'0'101'0,"0"0"37"0,0 0 35 16,0 0 29-16,0 0 29 0,8-4 25 0,-8-2 22 0,0 6 21 16,0 0 22-16,0-5 8 0,0 1 0 0,5-1-33 0,-5 5-54 0,0-6-33 0,0 2-28 15,0 4-19-15,6-4-15 0,-6-1-10 0,0 5-7 0,8-6-2 16,-8 3-1-16,0 3-2 0,5-7-1 0,-5 7-1 0,0 0 0 0,0 0-1 0,0 0-1 0,0-5-2 16,0 5-2-16,7-4-4 0,-7 4-5 0,0 0-7 0,0 0-8 0,0 0-5 15,0 0-8-15,0 0-7 16,0 0-8-16,0-5-4 0,0 5-9 0,0 0-6 0,0 0-5 0,0 0-8 15,0 0-8-15,0 0-4 0,0 0-6 0,0 0-10 0,0 0-6 0,0 0-9 0,0 0-8 0,0 0-7 0,0 0-3 0,0 0-3 0,0 0 4 16,0 5 3-16,0-1 0 0,8 1 5 0,-8 2 1 0,0-4 2 0,6 8 1 16,-6-7 5-1,6 6 7-15,-6-1 4 0,7 2 5 0,-7-1 7 0,5-1 4 0,-5 6-1 0,8 0-2 0,-8-5-4 0,6 4-1 16,-6 0-1-16,7 0-2 0,-7 1 0 0,6 0-1 0,-6 4-2 0,0-4 0 0,5 0-2 0,-5 0-5 0,0 0-7 16,7 0-14-16,-7-2-12 0,0 2-10 0,0 0-17 0,9-5-11 0,-9-1-14 15,0 6-16-15,0-6-18 0,0-3-16 0,0 3-25 0,0 1-23 0,0-4-41 16,0 3-47-16,0-4-60 0,0-1-63 0,0 7-32 0,0-11-16 0,-9 4 5 0,9 2 19 15,0-3 24-15,-7-3 29 0,2 0 30 16,5 6 34-16,-6-6 38 0,-1-6 39 0,1 6 50 0,-2 0 55 0</inkml:trace>
  <inkml:trace contextRef="#ctx0" brushRef="#br0" timeOffset="100109.52">6727 7148 0 0,'0'0'18'0,"0"-6"42"0,6 2 24 0,-6-2 27 0,0 6 30 0,0 0 30 0,0-5 31 0,0 1 28 0,0 4 26 0,0-5 24 0,0-1 20 0,0 6-11 0,0-4-30 0,0 4-19 0,0-4-10 0,0 4-13 16,0-5-10-16,0 5-17 0,0 0-25 0,0 0-23 0,0 0-18 0,0 0-15 0,0 0-10 0,8-6-8 16,-8 6-5-16,0 0-3 0,0 0-2 0,0 0 0 0,0 0-2 15,0 0 2-15,0 0 1 0,0-3-2 0,0 3 0 0,0 0-1 0,0 0-3 0,-8-7-3 16,8 7-1-16,0 0-3 0,0 0-2 0,0 0-3 0,0 0-3 0,0 0-5 0,0 0-5 16,0 0-3-16,0 0-5 0,-6 0-2 0,6 0-4 0,0 0-3 0,0 0-4 15,0 0-6-15,-7 0-6 0,1 0-5 0,6 0-6 0,-7 0-6 0,7 7-3 16,-5-7-5-16,-4 0-4 0,4 3-1 0,0-3-4 0,-3 6 1 0,3-1-3 15,-3-1 0-15,8 0 1 0,-8 2 0 0,3 3 4 0,-1 2 0 0,-2-7 1 0,3 7 3 16,-3-1 0-16,8-1 2 0,-5 0-1 0,-2 0 4 0,7 7 0 0,-7-7-1 16,7 1-1-16,-5 0 1 0,5 0-1 0,-7-1 2 15,7 6-1-15,-8-5 1 0,8-1 1 0,0 3-1 0,0 0 1 0,-5 0-1 0,5-3-1 16,0 0-1-16,0 1 1 0,0 1 0 0,0-1-1 0,0-1-3 0,0 0 2 0,0-3-1 16,0 3-1-16,5-3 2 0,-5 3-2 0,8-5 0 0,-8 2 0 0,7 3 2 0,-2-4-3 0,2-1 2 15,0 2 0-15,-2 0 2 0,3-3 0 0,-3 3 2 0,3-2 1 0,3-4-1 16,-3 6 3-16,0-1 0 0,5-5 1 0,-8 0 3 0,0 4 2 0,9-4 2 15,-7 0 1-15,-1-4 4 0,1 4 3 0,-1-5-2 0,7-1 3 0,-13 6 3 0,7-10 6 16,-1 7 5-16,2-9 7 0,-2 8 6 0,1-6 5 0,-2 0 5 0,-5 1 2 16,9-1-2-16,-9-5 1 0,5 0-4 0,-5 6 0 0,5-6-2 0,-5 0-2 15,0 2-5-15,0-2-4 0,0 0-8 0,0 0-9 0,0-4-9 0,0 4-9 16,0 0-9-16,0-4-9 0,-5 5-8 0,5-2-12 0,-5 1-8 0,5 2-7 16,-9 2-16-16,4-4-19 0,-2 0-22 0,1 2-17 0,-2 4-21 15,2-7-18-15,-1 5-16 0,2 2-18 0,-9 0-33 0,7-1-34 0,1 4-49 0,-1-3-46 0,-7 3-41 16,9 6-34-16,-8 0 5 0,8 0 19 0,-11 0 27 0,5 0 31 0,3 6 32 0,-5-1 31 15,1-1 33-15,0 2 33 0,-3 4 45 0,3-5 47 0,-7-1 52 0,5 5 70 0</inkml:trace>
  <inkml:trace contextRef="#ctx0" brushRef="#br0" timeOffset="100642.34">6311 7050 34 0,'0'-5'107'0,"0"1"37"0,0-2 27 0,0 0 27 15,0 2 26-15,0-1 27 0,0-1 23 0,0 6 24 0,0-3 20 0,-7-3 17 0,7 6 15 0,0-4-49 0,0 4-86 0,-5 0-56 0,5-5-37 0,-9 5-22 0,9 0-11 0,-7 0-14 0,7 0-18 0,-5 0-12 0,5-4-13 0,-6 4-9 0,-2 0-10 16,3 0-1-16,-3 4-2 0,3-4 0 0,5 0 2 0,-7 5 0 0,0-5 4 0,2 4 0 0,-3-4 0 0,1 6 1 16,2-3 1-16,5 3 1 0,-9-1-3 0,4 5 1 0,0-4-1 0,5-2 0 15,-8 5-2-15,2 0 0 16,6-3-1-16,-7 3 1 0,7 3-1 0,-6 2 1 0,6-6 1 0,0 3-1 16,-7-2 0-16,7 1 1 0,0 5-4 0,0-6 0 0,0 1-2 0,-6 1-2 0,6 4-2 0,0-6 0 0,0 1-1 0,0 4 0 15,6-4-1-15,-6-1 1 0,0 1-2 0,0-1 1 16,0 2 1-16,7 5-1 0,-7-7 3 0,0 0-1 0,6 1 3 0,-6-1 0 0,7 2 0 15,-7-1 0-15,6-1-2 0,-6 0 2 0,8 1-2 0,-3 1 0 0,0-2 2 16,4 1-1-16,-4-1 1 0,2 1 0 0,1-5-2 0,-3 4 1 0,2-3-2 0,0 3 0 16,6-3-3-16,-8-2 3 0,9 2 3 0,-9-6 2 0,11 0 7 0,-4 0 6 0,-6 0 7 0,7 0 8 15,-5-6 6-15,3 2 10 0,-4-2 10 0,-1 3 10 0,9-9 16 16,-10 3 11-16,1 0 13 0,0-1 9 0,1 1 2 0,1-3 3 0,-3-2-2 0,-5 1-2 16,8-2-9-16,-8-1-7 0,0 2-10 15,0-5-8-15,0 4-12 0,0 0-12 0,0-4-14 0,0 4-13 0,-8-5-12 0,8 6-14 0,-5-7-19 0,5 7-18 0,-8 1-16 16,8-2-18-16,-7-1-17 0,1 2-20 0,0 0-28 0,1 0-26 0,-2 2-30 15,-1 3-36-15,2-1-39 0,-1 1-58 0,-4 0-66 0,3 3-53 0,0 0-48 0,3 2-6 16,-8 4 12-16,-1 0 23 0,7 4 28 0,-4-4 36 0,-2 6 38 0,0 0 43 16,-1-2 41-16,1 1 48 0,-8 4 48 0,11 1 58 0,-11-5 73 0</inkml:trace>
  <inkml:trace contextRef="#ctx0" brushRef="#br0" timeOffset="101382.93">5458 7041 0 0,'0'-6'26'0,"0"6"49"0,-7-6 31 0,7 2 30 0,-8-1 36 0,8-1 33 0,0-3 33 0,0 5 28 0,0-1 27 0,-5 1 23 0,5-1 21 0,0-2-10 16,-7-2-35-16,7 4-25 0,0 1-26 0,0-6-18 0,-7 5-16 0,7 1-21 0,0-7-25 0,-5 7-20 0,5-2-17 0,-7 1-11 0,7 1-8 0,0-2-8 0,-6 1-7 0,6 1-7 0,-8 0-9 0,8 4-7 15,-6-5-8-15,6 5-7 0,-7-6-7 0,2 6-7 0,-4-3-8 0,4 3-7 16,0 0-12-16,-3 0-7 0,3 0-8 0,-3 3-3 0,0-3-4 0,-3 0-2 15,4 6 1-15,1-1-1 0,-9 3 0 0,10-3 4 0,-9 1-3 0,9 3 2 16,-8 1 1-16,5 1-1 0,2-2 2 0,-6 1 0 0,4-1 1 0,2 7 1 0,0-7-1 16,-1 6 1-16,2-6 2 0,-3 6-1 0,0 0 1 0,3-6 1 0,-1 6-1 0,-1-6 3 15,7 7-2-15,-6-3 1 0,6-2-2 0,-8 4 2 16,3-5-1-16,5 5 1 0,0-6-1 0,-7 0-1 0,7 7-1 0,0-7 1 0,0 0 0 0,0 1 1 16,0 0-1-16,0 0 1 0,0 5-1 0,0-6 2 0,7 1 0 0,-7-1-1 15,0 3 0-15,5-3-1 0,-5 0 1 0,8 1 0 0,-8-1 0 0,6-4 1 16,-6 5-2-16,7-4 1 0,-1-1-1 0,-1 5 0 0,3-7-1 0,0 3 1 0,-3-2-1 15,2 1 1-15,-1-5 4 0,0 6 0 0,9-6 5 0,-10 0 2 0,9 0 3 16,-1 0 4-16,-8 0 5 0,9-6 4 0,-1 1 4 0,7-5 3 0,-9 7 5 16,5-12 6-16,-3 5 6 0,-3-1 4 0,11-2 4 0,-7-2 7 15,-1 0 6-15,-8 0 5 0,9 0 6 0,-9 2 3 0,10-3 1 0,-10 2 1 0,-5-1 1 0,9-1 0 16,-4 2-2-16,-5 4-2 0,0-3-7 0,5-2-4 0,-5 0-4 0,-5 0-10 16,5 0-8-16,0 5-8 0,-5-4-11 0,5-1-8 0,-9 2-6 0,4-3-7 15,-2 5-11-15,-1-2-11 0,3-1-10 0,-9-2-16 0,9 7-14 0,-8-6-16 0,5 6-17 16,-5-1-24-16,-1-1-28 0,4 1-25 0,-3 5-29 0,-3 1-38 0,5 0-43 15,-2 4-53-15,-7 0-55 0,6 4-50 0,1 0-44 0,-6 1-5 0,7 5 12 0,-8 1 26 16,8-1 28-16,-4 4 39 0,5 0 39 0,-2-3 40 0,0 8 43 0,0-4 46 16,0-1 51-16,0 2 55 0,-1-3 70 0</inkml:trace>
  <inkml:trace contextRef="#ctx0" brushRef="#br0" timeOffset="102000.35">4786 7078 25 0,'0'-4'50'0,"-7"-1"15"0,7-1 15 0,-5 2 19 0,5-1 20 0,-8-4 22 0,8 5 24 0,0-2 23 0,-5 0 25 0,5-3 1 0,0 3-11 0,-8 3-9 0,8-3-5 16,0 2 2-16,-6-5-1 0,6 4 3 0,0-2-5 0,-5-2-9 0,5 4-14 0,-7 1-14 0,7-6-15 0,-9 5-14 0,9 1-13 0,-5-1-9 0,0-1-8 0,5-4-4 16,-8 5-5-16,3 1-3 0,5-2-5 0,-8 1-6 0,0 5-7 0,3-4-6 0,5 4-4 15,-6-4-8-15,-1 4-7 0,7 0-5 16,-6 0-8-16,-2 0-6 0,3 4-5 0,-2-4-8 0,7 4-6 0,-6 1-4 0,0 1-6 15,-1 3 1-15,-1-3-2 0,3 4 0 0,-1-1 1 0,-7 0 1 0,13 1 2 0,-7 4 2 16,-7-2 1-16,14 1 3 0,-6-4-2 0,-1 6 1 0,2 1 1 0,-3-2 0 16,2-4 0-16,6 4 1 0,-7 2 1 0,1-3 1 15,6 2 0-15,-5-4 0 0,5 4-1 0,-7-2 0 0,7-3 0 0,-9 4 0 0,9 2 0 0,0-7-1 0,-5 6 1 0,5-6-1 16,0 3 1-16,0 1-1 0,-7-4 0 0,7 2 0 0,0 5 0 0,0-7-2 16,0 0 1-16,7 1 0 0,-7 4 0 0,0-4-1 0,0 1 2 0,5-1 0 0,-5-7 0 15,9 7 1-15,-9 1-1 0,7-2 1 0,-2-3 1 0,1 3-1 0,-6 1 2 0,7-6 1 16,-1 1 0-16,2 4-1 0,4-3 0 0,-6 0 3 0,0-6 3 0,2 3 3 15,4-3 7-15,-4 0 5 0,3 0 6 0,-3 0 7 16,5-3 9-16,0-3 5 0,0-4 5 0,0 5 8 0,-7-4 6 0,7-1 6 0,0-5 7 0,0 6 4 0,1-6 2 16,-7 0 4-16,4 0-1 0,-3 0 1 0,-3 2-4 0,8-2-3 0,-13 0-4 15,7 0-4-15,0-4-8 0,-7 4-5 0,0 0-6 0,0 0-6 0,0 2-8 16,0-2-6 0,0 4-10-16,-7-2-12 0,0-2-14 0,7-1-15 0,-13 2-16 0,13 4-15 0,-13-5-15 0,7 0-14 0,1 6-13 0,-2-1-15 0,-7-4-18 0,9 4-18 15,-8 0-14-15,5-1-15 0,0 8-14 0,-3-7-18 0,4 5-22 0,1 1-25 16,-2-1-26-16,-4 5-39 15,6-7-44-15,0 7-25 0,-1 0-12 0,-6 0 9 0,7 7 22 0,-2-7 24 0,-4 5 27 0,4-1 29 16,2 1 29-16,-7-1 34 0,8 2 38 0,-9-3 41 0,1 3 43 0</inkml:trace>
  <inkml:trace contextRef="#ctx0" brushRef="#br0" timeOffset="102537.11">4121 6996 14 0,'0'-4'60'0,"-5"-8"29"0,5 9 29 0,0-3 29 0,-6 1 30 0,6 1 30 0,-8-2 32 0,8 2 27 0,-5-1 22 0,5 5 8 0,-7-4-1 0,7-1-17 0,-8 5-22 0,8-6-19 0,0 6-17 0,-6-4-18 0,6-2-16 0,-6 6-18 0,6-5-18 0,0 5-18 0,-7 0-19 0,7-4-11 0,0 4-7 16,-5-6-6-16,5 6-4 0,0 0-5 0,0 0-4 0,0-5-6 0,0 5-5 0,0 0-7 15,0 0-10-15,0 0-8 0,-9 0-9 0,9 0-8 0,0 0-8 0,0 0-5 16,-5 5-7-16,5-5-4 0,-7 6-6 0,7-2-2 0,-6-4-3 0,6 11-2 16,-7-7 0-16,7 2-2 0,-6 3 1 0,-2 0 1 0,3-3 0 0,5 3 3 15,-5 0 3-15,5 3-2 0,-8-3 2 0,8 4 1 0,-6-2 2 0,6-1-2 0,-7 5 1 16,7-2 0-16,-8-2 2 0,8 5 0 0,0-2 3 0,0 0 0 0,-5 0 0 15,5 2 1-15,0-1 0 0,0-2 0 0,0 1 0 0,0 2 1 0,5-1-1 0,-5-6 0 16,0 6 0-16,8 0-3 0,-8-2 1 0,7-2-2 0,-7 5-1 0,6-7 0 16,2 0 0-16,-3 6-1 0,0-6 0 0,3-3 0 0,-2 4 0 0,-6-1-1 15,13-3 0-15,-6-3 0 0,-2 3 1 0,4-2 3 0,-4 1 2 0,8-5 6 16,-7 0 10-16,9 0 8 0,-10 0 12 0,9-5 8 0,-1-5 11 0,-8 7 3 16,9-7 6-16,-1-5 6 0,0 4 7 0,-6-2 7 0,6-8 10 0,-7 6 5 15,7-4 7-15,-5 4-1 0,2-4-2 0,-1-1-4 0,-4 7-12 0,2-8-6 16,-7 6-8-16,8-3-6 0,-8 2-5 0,0-4-5 0,0 7-10 0,0-3-6 15,0 2-10-15,-8-1-11 0,8 2-14 0,-7-3-15 0,2 2-14 0,-4 4-17 0,4-4-21 0,0 4-16 16,-8-1-22-16,5 1-20 0,-5 1-18 0,0 5-26 0,7-7-23 16,-7 11-39-16,-1-4-48 0,2-2-55 0,-1 6-60 0,-1 0-45 0,2 0-35 0,-2 0 2 15,-4 6 16-15,4-2 28 0,1 2 31 0,0-1 34 0,-5 4 34 0,4-5 38 0,-6 6 39 16,6 1 50-16,-4-1 51 0,4 4 58 0,-6-4 73 0</inkml:trace>
  <inkml:trace contextRef="#ctx0" brushRef="#br0" timeOffset="103025.53">3710 7029 0 0,'0'-9'40'0,"0"3"34"0,0-3 17 0,0 5 23 0,-5-5 24 0,5 4 27 0,0-5 27 0,-6 4 22 0,6 1 19 0,-7 1 18 0,2-2 18 0,5 2-24 0,-9-1-45 0,4-4-25 0,5 3-11 0,-7 2-5 0,1-2 1 0,1 1-12 0,-4 1-18 0,2-2-16 0,7 1-16 0,-5 5-10 16,-2-4-4-16,1 4-7 0,6-4-3 0,-6 4-3 0,6-5-4 0,-8 5-4 0,8 0-4 16,0 0-6-16,-7-6-7 0,7 6-6 0,0 0-4 0,0 0-5 15,-5 0-7-15,-1 6-5 0,6-6-3 0,-8 0-4 0,8 5-2 0,-5-1 0 0,-3 0-1 0,3-4-1 16,5 5-1-16,-8 5-2 0,2-5 1 0,-1 1-1 0,7 4 2 16,-6-5-1-16,-1 4 0 0,7 1 2 0,-6-1 0 0,-2 0-1 0,3 7-4 15,5-7-1-15,-5 6 0 0,-3 0-2 0,8 0 0 0,-6-2 1 0,6 2 1 0,-7 0 0 16,7 0 2-16,-8 0-1 0,8 0 0 0,-5 0 0 0,5-2-1 0,0 8 1 15,-7-6 2-15,7 4-1 0,0-5 4 0,0 5 0 0,0-4 2 0,0 0 0 16,7 4 1-16,-7-4 2 0,5 0-3 0,3 0 1 0,-8 0 1 0,7-2-2 0,-1-3 3 16,2 1 1-16,2-2 0 0,-2 1 0 0,-2-1 0 0,7-3 3 0,0-2 0 15,-5 1 6-15,5 0 5 0,0-1 10 0,-7-4 11 0,6 6 8 16,2-12 11-16,-8 6 9 0,6-4 10 0,4-1 6 0,-11 0 10 16,8 1 6-16,-8-6 8 0,4 1 4 0,3-3 0 0,-6-2 2 0,-1 4-6 15,3-3-7-15,0-8-8 0,-3 7-8 0,1-2-10 0,2-2-9 0,-3 3-8 0,-5-4-12 0,7-2-8 0,-7 3-9 16,8 3-9-16,-8-4-5 0,0 4-5 0,0-4-3 15,0 4-5-15,0 0-5 0,-8 0-3 0,8 0-6 0,-7 5-3 0,7-4-12 0,-5-1-12 16,-3 6-16-16,2-1-18 0,1 0-22 0,-3 5-22 0,0-4-35 0,-3 3-41 0,4 2-60 16,-7 4-75-16,2 0-89 0,1 0-89 0,-5 4-35 0,-2 5-1 0,4-3 13 0,-4 3 24 15,-3 7 32-15,2-2 37 0,-1 1 38 0,-4 1 43 0,3 2 49 0,1 1 56 0,-5-4 66 16,-1 6 72-16</inkml:trace>
  <inkml:trace contextRef="#ctx0" brushRef="#br0" timeOffset="107154.83">2944 8304 3 0,'0'0'69'0,"0"0"33"0,0 0 21 0,-8 0 16 0,8 0 9 0,0 0 16 0,0 0 15 0,0-5 20 0,-6 5 24 0,6 0 21 0,0-4 22 0,0 4-25 0,0 0-50 0,0 0-37 0,0 0-30 0,0 0-10 0,0 0-1 0,0 0 3 0,0 0 6 16,0 0-3-16,0 0-6 0,0 0-11 0,-7 0-16 0,7 0-13 0,0 0-9 0,0 0-8 0,0 0-8 16,0 0 0-16,0 0-3 0,0 0-5 0,0 0-1 0,0 0-2 0,0 0-3 15,0 0-3-15,0 0-3 0,0 0-3 0,0 0-4 0,0 0-3 0,0 0-3 0,0 0-4 16,0 0-3-16,0 0-3 0,0 0-3 0,0 0-5 0,0 0-2 0,0 0-2 16,0 0-2-16,0 0 0 0,0 0 3 0,0 4 3 0,0-4 0 0,7 5 4 15,-7-5 2-15,0 6 3 0,6-6 3 0,-6 4 3 0,8-4 3 0,-2 5 2 16,-6 1 3-16,7-6 3 0,-2 3 0 0,3 4-1 0,5-2 2 0,-7-1-2 15,-1-4-2-15,11 4 1 0,-5 1 0 0,-4 1-2 0,14-6-1 0,-10 3-1 16,2 3-1-16,0 0 1 0,6-6 0 0,1 3 2 0,-1-3-2 0,-3 6 3 0,7 0-1 16,-2-6 1-16,-2 0 3 0,8 4-2 0,-7-4 1 0,4 0-2 0,3 5 1 15,-1-5 1-15,1 4-4 0,-2-4 1 0,7 0-3 0,1 0 0 0,-6 0-1 16,11 5 1-16,-4-5-2 0,-2 0 1 0,0 0 0 0,7 0-1 0,-6 0 3 0,5 0 0 16,2 0 3-16,-7 0-1 0,6 0 3 0,-1 0 0 15,1-5-1-15,6 5 2 0,-6 0-1 0,0 0 1 0,9-4-3 0,-11 4 0 16,10 0-2-16,-7-5 0 0,5 5-1 0,0 0 0 0,-1-4-1 0,-4 4 0 0,7 0 1 0,-2-6 3 15,0 6 1-15,0-6 1 0,2 6 3 0,-2-3 0 0,7-3 2 0,-7 6 3 0,7-6 4 16,1 3-1-16,0-3 1 0,-9 6-2 0,9-5-1 0,-2 1-4 0,3 0 0 16,-3-1-4-16,2-2-2 0,5 4-4 0,-6-3-3 0,0 1-1 0,-1 1-4 15,9-2 0-15,-8-3-6 0,-1 4-2 0,9 1-4 0,-9-2-1 0,1 2 1 0,6-1-1 16,-3-1 0-16,-4 2 2 0,7-1-2 0,-6-1 2 0,1 2 0 0,5-1-1 16,-5 1 1-16,-1-2-2 0,6 3 2 0,-5-3-2 0,-1 0 3 0,6 3 0 15,-6-3 2-15,7 0-1 0,-7 2 0 0,-2-1 0 0,10 5 1 0,-9-4-1 0,2-1-1 16,7 1 0-16,-10-2 1 0,10 6 0 0,-9-6 0 0,9 3 0 15,-10-3 0-15,10 6-1 0,-9-6 0 0,9 6 1 0,-9-3 1 0,9-3 0 0,-8 6-3 16,6-5 0-16,-5 5 1 0,6-4 0 0,-8 4-1 0,8-6 0 0,-7 6 1 16,7 0 1-16,-7-3 0 0,7 3 1 0,-8 0 1 0,8-6-2 0,-7 6-2 0,7 0 0 15,-8-4 1-15,8 4 0 0,-6 0 1 0,5 0 0 0,-5 0 1 0,4 0 0 16,-4 0 0-16,5 0 2 0,-5-6-2 0,7 6-1 0,-10 0-3 0,2 0 1 16,1 0 0-16,5 0-1 0,-6 0 2 0,-1 0 0 0,4 0-3 0,-5 0 1 15,3 0 2-15,-1 0-1 0,-2 6 2 0,-2-6 0 16,5 0-2-16,-3 0 0 0,-3 0 0 0,6 4 1 0,-9-4 2 0,7 0-1 15,-4 6-1-15,0-6 2 0,-3 0 2 0,2 3-1 0,6-3-1 0,-12 6-1 0,4-2 0 16,2-4 0-16,-2 5 2 0,4-5-2 0,-11 6-2 0,9-3 2 0,2-3 0 0,-4 6 2 0,2-6-1 0,-7 6 0 16,6-6 0-16,2 3 0 0,-3-3 1 0,2 0 0 0,-1 0 0 0,2 0 2 15,-3 0-2-15,2 0 2 16,7 0 1-16,-9 0-2 0,4 0 1 0,-4-3-1 0,1 3 0 0,8-6 0 0,-6 6 1 0,-3-6-1 0,7 6 1 0,-4-3-3 16,6-3 0-16,-9 1-1 0,9 1 0 0,-8-2 2 0,7 6-1 0,-6-3-1 15,6-3 1-15,0 2 0 0,-6-2 0 0,6 1 2 0,0 1-1 0,-1-2 2 0,1 6 1 16,1-5 4-16,0 1 4 0,0-1 4 0,-3 5 6 0,2-4 3 0,7-2 3 15,-8 6 1-15,2-4 2 0,5 4-2 0,-5-5 2 0,5 5-1 0,3 0-1 0,-11-6-2 16,10 6-4-16,-2 0-4 0,-5-4-2 0,5 4-4 0,0-6-6 0,-1 6-2 16,3 0-4-16,-1-5 1 0,-1 5 0 0,2-4-2 0,-2 4 1 0,-7-5-4 15,9 5 2-15,-3-4 0 0,2-2 2 0,1 6-1 0,-2-3 1 0,-5-3 1 16,5 0 0-16,0 3 0 16,-6-3-2-16,1 0 0 0,5 2-1 0,-5-1 0 0,-1-1 1 0,-1-1-1 15,1 1 3-15,0 1-1 0,-1 1 0 0,4-8 0 0,-5 8-1 0,-5-6 0 0,8 6 1 0,-1-2 0 0,-7 2-1 0,2-5 2 0,6 4-1 16,-9-5 1-16,2 4 0 0,-2 1 0 0,4 1 0 0,-4-2 1 0,2 3-2 0,-7-7 1 15,6 5 0-15,-6 5 0 0,8-6-1 0,-7 3 1 0,-8-4 0 0,7 2 0 16,-7 1-1-16,7 4-1 0,-13-5 1 0,6 1-2 0,-6 4 0 0,6-6-2 16,-5 6 1-16,1-4 0 0,-4 4 0 0,-4-5-2 15,7 5 1-15,-8 0-2 0,1-5 2 0,-1 5-1 0,-6-4 2 0,6 4 0 0,-7 0 2 0,2 0 2 0,-7 0 0 16,5-6 2-16,-4 6 2 0,-8 0 4 0,7 0 0 16,-7 0 5-16,0 0 1 0,0 0 3 0,0 0-2 0,0 0 2 0,0 0-3 0,0 0 0 0,0 0-4 15,-7 0-5-15,7 0-6 0,0 0-13 0,-8 0-19 0,8 0-23 16,-6 6-29-16,6-6-32 0,-6 0-35 0,-1 0-38 0,2 0-40 0,-4 4-69 0,2-4-78 0,-4 0-65 15,6 5-54-15,-3-5-12 0,-5 5 5 0,6-5 21 0,-5 4 31 0,5-4 36 16,-1 0 40-16,-3-4 45 16,3 4 46-16,-5-5 49 0,1-4 51 0,5-3 65 0,-5 8 79 0</inkml:trace>
  <inkml:trace contextRef="#ctx0" brushRef="#br0" timeOffset="108645.6">13995 8447 0 0,'8'-5'58'0,"-8"5"46"0,0-4 31 0,0 4 30 0,0 0 30 0,0-6 29 0,5 0 27 0,-5 2 26 0,0-1 26 0,0 5 28 0,0-6 23 0,0 2-15 16,0-1-42-16,0 5-32 0,0-4-28 0,0-1-18 0,0 1-8 0,0 4-12 0,0-6-11 0,0 0-9 0,0 3-9 0,0-3-5 0,0 0-3 0,0 3-2 0,0 3-4 0,-5 0 1 0,5-6-2 0,0 1-3 15,0 1-2-15,0 4-4 0,0 0-5 0,-8-4-4 0,8 4-4 0,0 0-7 16,0-5-8-16,0 5-12 0,0 0-15 0,0 0-14 0,0 0-17 0,0 0-16 16,0 0-16-16,0 0-12 0,-6 0-15 0,6 0-8 0,-7 5-7 0,7-1-5 15,0 0-5-15,-6 1-2 0,6 1-1 0,0 3 1 0,-7 0 2 0,1 7 4 16,6-7 5-16,-8 6 4 0,8 0 4 0,-5 4 9 0,0-4 3 0,5-1 0 0,-8 7 0 16,8-2 0-16,-6-4 0 0,6 4 0 0,-7 0-3 0,7 1 1 0,0 5-1 15,0-7 1-15,-8 3-3 0,8-2 0 0,0 2-3 0,0-3-1 0,8 6 1 16,-8-3-4-16,0-2 1 0,0-1 0 0,7 3 0 0,-7-2-4 0,6-4 0 15,-6 6-9-15,8-8-10 0,-8 7-12 0,5-5-18 0,-5-1-17 0,5 0-19 0,-5 1-29 16,0-5-28-16,0 1-29 0,8 2-30 0,-8-4-37 0,0 3-32 16,0-9-51-16,0 9-54 0,0-8-57 0,0 1-52 0,0-1-11 0,0 1 13 0,0-5 26 0,-8 4 35 15,8-4 38-15,0 0 42 0,-5 0 43 0,0 0 42 0,5 0 46 0,-8 0 46 0,2 0 54 16,-1-4 64-16</inkml:trace>
  <inkml:trace contextRef="#ctx0" brushRef="#br0" timeOffset="109639.53">13229 8550 0 0,'0'0'37'0,"0"-5"41"0,0-2 25 0,0 7 29 0,0 0 30 0,0-3 30 0,5-3 29 0,-5 6 26 15,0-5 22-15,0 5 20 0,0-4 16 0,0-2-20 0,0 6-42 0,-5-5-25 0,5 5-17 0,0-4-12 0,0 0-12 0,0-1-19 0,-9 5-19 0,9-6-18 0,0 3-13 0,-5-4-8 16,5 2-6-16,0 5 1 0,0-4-1 0,-7-1 1 0,7 5-1 0,0-6 0 0,-8 2-2 0,8 4-2 15,-6-5 1-15,6 5-3 0,0-4-5 0,-5 4-4 0,5-5-6 0,0 5-6 0,-8 0-8 16,8 0-5-16,0 0-6 0,-5-4-7 0,5 4-6 0,0 0-7 16,-7 0-6-16,7 0-3 0,-7 0-7 0,0 0-2 0,7 0-2 0,-6 4-1 0,-1-4-2 0,7 0-1 15,-5 5-2-15,-4-1 0 0,4-4 1 0,-2 5 0 0,1-1 0 0,1 2 0 16,-3-1 2-16,0-1 1 0,3 8 1 0,-1-9-2 0,-2 3 1 0,3 3-2 16,-2-5 0-16,7 7 0 0,-8-2-2 0,3 0 0 0,-2 3 1 0,7-3-2 0,-7 1 0 15,2-1 2-15,5 0-2 0,-8 7 0 0,8-7 0 0,-5 6-2 0,5-6 1 16,-8 7 1-16,8-2 0 0,-6-4 1 0,6 4 0 0,0 2 0 0,0-7-1 15,-5 6 1-15,5 0-1 0,0-5-2 0,0 4 1 0,0-4-2 0,0 4 0 0,0-4-1 16,0 5-2-16,0-5-1 0,5 4-4 0,-5-4 1 0,0-1 0 0,0 6 1 16,6-5 1-16,-6-1-1 0,8 6-1 0,-8-4 2 0,5-1-4 0,3-1 1 15,-8 0-1-15,5 1 4 0,2 1-1 0,0-1 2 0,-2-1 1 0,3-5 0 16,-1 7-1-16,-2-2 3 0,9-3-4 0,-9 3 2 16,3-3 0-16,5 3 3 0,-7-5 1 0,1 1 2 0,7-1 1 0,-9 2 2 0,2-6 0 0,-1 6 2 0,8-6 0 15,-7 3 4-15,-2-3 2 0,8 0 2 16,-7-3 5-16,2 3 5 0,-1 0 4 0,-2-6 7 0,9 0 7 0,-9 2 8 15,3-1 8-15,-3 1 7 0,3-5 7 0,-2-3 7 0,1 3 6 0,-1 0 2 0,1-2 5 0,-1 3 0 0,2-7-2 0,-3 0 0 16,0 0-3-16,3 0-4 0,-8 0-6 0,6 0-7 0,1-4-7 0,-7 4-8 16,8-4-6-16,-8 1-7 0,5-3-7 0,-5 1-6 0,6 1-5 0,-6 4-4 15,0-10-3-15,8 7-3 0,-8-3-2 0,0 2-3 0,0 1-3 16,0-3-1-16,0 2-1 0,0-2-4 0,-8 7 1 0,8-5-2 0,-6 3 1 0,6 2 0 0,-5-1 0 16,-3 2-2-16,1 4-5 0,7-3-10 0,-14 3-12 0,9 3-16 15,0-3-19-15,-9 5-21 0,1-1-22 0,0 5-20 0,0-4-22 0,0 4-21 16,-1 4-22-16,2 1-21 0,-7-1-22 0,6 1-20 0,-8 5-19 0,8-5-29 0,-1 11-31 0,2-7-34 15,1 0-33-15,-10 6-26 0,15 0-15 0,-7-5 9 0,-2 4 22 0,3-4 32 16,0 4 30-16,4-4 33 16,-5 0 34-16,7-1 36 0,-6 0 35 0,3 2 46 0,4-7 47 0,-2 8 50 0,1-8 64 0</inkml:trace>
  <inkml:trace contextRef="#ctx0" brushRef="#br0" timeOffset="111429.07">12294 8593 14 0,'0'0'42'0,"0"-6"11"0,7 6 8 0,-7 0 12 0,0 0 13 0,0-4 11 0,9 4 12 0,-9 0 14 0,0-5 14 0,0 0 2 0,0 5-4 0,5-4 2 16,-5 4 3-16,0 0 11 0,0 0 16 0,0-6 10 0,0 6 11 0,7 0 5 0,-7 0-5 0,0 0 3 0,0-4 1 0,0 4-2 0,0-5-3 0,0 5-7 0,0-4-13 16,-7-1-15-16,7-2-17 0,0 7-13 0,0-3-8 0,0-3-9 0,-5 6-4 0,5-5-2 15,0 1-2-15,-9 4 0 0,9-6 1 0,0 1-3 0,0 5 0 0,-7-4-4 16,7 0-4-16,0 4-5 0,0-5-5 0,-5 5-4 0,5 0-5 0,0-6-4 15,0 6-5-15,-6 0-6 0,6-3-2 0,0 3-5 0,0 0-6 0,0 0-6 16,0 0-4-16,0 0-6 0,0 0-5 0,-5-7-5 0,5 7-4 0,0 0-6 16,-8 0-7-16,8 7-5 0,-8-7-3 0,8 0-4 0,-5 3-5 0,-2-3-2 0,7 6-2 15,-6-1 0-15,0-1 0 0,-2 5 1 0,1-3 0 0,2 3 3 0,-9 0 2 16,9 3 1-16,-3-3 2 0,1 1 0 0,1-1 0 0,0 0 2 0,-1 3-2 0,2-3-2 16,-3 1 1-16,8 4-2 0,-6-4-1 0,-1 5 0 0,7-6 3 0,-6 6-3 15,6 1 2-15,0-7 0 0,-5 6 3 0,5-6 0 0,0 6 2 0,0 0 3 16,0-2-1-16,0 2 3 0,0 0 0 0,0 0 0 0,0-2 4 0,0 2-3 0,5 0 1 15,-5 0 2-15,6 0-1 0,-6 0 1 0,7 0-1 0,-7-1 1 16,6 0 1-16,2 1 0 0,-3 1 1 0,2-3 0 0,-1-2-3 0,0 4 1 0,1-6-3 16,1 6-1-16,-3-6 0 0,3 1-1 0,-2-1 1 0,6-3-3 0,-4 0 3 0,-2 3-1 15,7-5 1-15,-8-4 1 0,3 5 3 0,5-1 2 0,-7-4 5 0,6 0 3 16,-3 0 5-16,3 0 7 0,-6-4 6 0,8-1 12 0,-7 1 11 0,4-2 11 16,-3 3 12-16,5-3 10 0,-6-3 11 0,-2-3 9 0,9 3 7 0,-9-4 8 15,3 1 5-15,5-3 5 0,-7 1 2 0,-1-5-4 0,-5 4-4 16,8-4-8-16,0 4-8 0,-3-4-10 0,-5-1-12 0,0 1-12 0,8-2-9 0,-8 3-11 0,0 3-8 15,0-5-12-15,-8 0-7 0,8 2-10 0,-5-3-1 0,5 8-5 0,-8-8-3 0,0 2-5 16,3 4-9-16,-9-3-7 0,9 2-10 0,-8-4-14 0,6 7-11 0,-5-3-17 16,-3 2-16-16,2 4-16 0,2 1-13 0,-5-3-16 0,5 3-17 0,-1 4-17 15,-9 1-19-15,10-2-19 0,-5 1-14 0,-2 5-22 0,4 5-22 0,2-5-42 0,-2 6-49 16,-6-2-51-16,8 1-50 0,0 4-10 0,-2 3 10 0,7-8 22 0,-4 5 28 16,-5 6 30-16,11-6 36 0,-8 3 32 0,-1-8 39 0,7 5 41 0,2 0 43 15,-9-3 57-15,9-1 68 0</inkml:trace>
  <inkml:trace contextRef="#ctx0" brushRef="#br0" timeOffset="112156.17">11709 8749 6 0,'7'-4'41'0,"-7"4"23"0,0-6 23 0,0 1 26 0,0 1 30 0,7 4 31 0,-7-6 32 0,0 3 27 0,0-3 28 0,0 6 4 0,0-4-4 0,5-1-3 0,-5-1 0 0,0 3-4 0,0 3-1 0,0-7-8 0,0 2-9 0,0 1-14 0,8-1-19 0,-8-1-17 0,0 2-15 15,0 0-9-15,0-1-5 0,0 0-2 0,0 1-2 0,0 4-2 0,0-6-6 0,0 0-5 16,-8 2-5-16,8 4-5 0,0-5-5 0,0-1-6 0,0 3-6 0,0 3-7 16,0-6-7-16,0 6-9 0,0-4-8 0,0 4-8 0,0 0-10 0,0 0-8 15,-5-5-7-15,5 5-5 0,0 0-6 16,0 0-6-16,-7-4-6 0,7 4-6 0,0 0-8 0,0 0-5 0,-7-6-6 0,7 6-7 0,0 0-5 0,-5 0-4 0,5 0-5 15,-8 0-2-15,1 0-3 0,7 0-5 0,-6 0 1 0,6 6-3 0,-6-6-2 16,1 4 0-16,-2 1 1 0,7-1 0 0,-9 2 1 0,4-3 2 0,-2 8 1 0,1-1 1 16,6 0 2-16,-5 0 4 0,-3-2 1 0,0 3 6 15,8-2 0-15,-5 7 4 0,-2-7-1 0,7 6 1 0,-6-6 0 0,6 7 0 0,-6-2 0 0,6 0 1 16,0 0 0-16,-8-2-2 0,8 3 0 0,0-2 1 16,0 2-3-16,0 0 0 0,0 0 1 0,0-2-2 0,0 2 0 0,0 0 0 0,8 0-1 0,-8 0 2 0,6 0 0 15,-6 0 0-15,6-2 5 0,1 2-2 0,-7 0 0 0,5 0 2 0,3-6 1 16,0 1 0-16,-3 5 1 0,1-6 1 0,1 1 0 0,-2-1 2 0,11-3-1 0,-11 3 1 15,1 2-1-15,0-7 0 16,1 2 0-16,6-2 2 0,-6 1 2 0,0-1 2 0,-2 1 1 0,10-5 5 0,-10 0 3 0,2 0 4 16,0 0 9-16,-2 0 6 0,9-5 7 0,-7 1 8 0,-1-1 6 0,7 1 7 0,-5-2 4 0,-3-4 6 15,8 5 1-15,1-4 4 0,-7-1 3 0,6 1 2 0,-7 0 2 0,-1-6 0 16,8 3-3-16,-6-1 0 0,0 4-3 0,0-6-3 0,6 0-4 0,-8 0-2 0,-5 0-6 16,8 0-2-16,-2-4-4 0,-1 4-4 0,-5 0-4 0,0-4-3 0,0 4-7 15,8 0-4-15,-8-4-3 0,-8 5-8 0,8-1-6 0,-5-5-8 0,5 6-12 16,-6-1-13-16,-2-4-16 0,-4 4-19 0,6 0-24 0,-8-3-20 15,2 2-19-15,-1 5-19 0,-1-2-18 0,2 4-22 0,-8-3-25 0,8 8-22 0,-9-1-24 0,8-1-24 16,-6 3-26-16,0 3-41 16,4 3-46-16,3-3-48 0,-8 6-43 0,13-1-3 0,-5 5 15 0,0 0 24 0,-2 0 28 0,7-2 35 0,-4 3 35 0,3-2 39 0,0 7 38 15,-4-7 44-15,6 0 45 0,0 6 55 0,-2-5 68 0</inkml:trace>
  <inkml:trace contextRef="#ctx0" brushRef="#br0" timeOffset="112976.31">10850 8652 45 0,'0'-4'120'0,"0"-2"41"0,0 0 34 0,0 2 30 0,0-1 30 0,0-1 30 0,0 3 28 0,0-7 30 0,0 5 31 0,0 1 26 0,0-2 32 16,0 0-42-16,-7-3-83 0,7 4-46 0,0 1-28 0,0-2-11 0,0 2-8 0,0-1-4 0,0 1-6 0,0-1-7 0,0-2-6 0,0 7-8 0,0-3-11 0,0-3-9 0,0 6-9 0,0-5-9 0,0 5-8 0,0-4-7 16,0 4-10-16,0 0-11 0,0 0-12 0,0 0-14 0,0 0-12 0,0 0-16 0,0 0-11 0,0 0-12 0,0 0-12 0,0 0-10 0,0 0-11 0,0 0-9 0,0 0-5 0,0 0-2 0,0 4-2 0,-5 1 3 0,5 1-1 0,0-3 2 0,0 9 5 15,0-3 0-15,-8 1 4 0,8 4 2 0,0-4 3 0,0 5 3 0,-6-2 5 0,6 2 0 0,0 1-1 0,0-2 0 0,0 1-4 0,0 4-1 0,0-4-2 0,0 0-1 0,0 4-1 0,0-4-1 0,0 0 0 0,0-1-1 0,0 2 0 0,0 3-1 16,0-5 1-16,6 2-1 0,-6-1 2 0,0-2-2 0,0 1-1 0,8 2 0 0,-8-1-1 0,0-2-1 16,0-2 1-16,5 4-9 0,-5-5-4 0,0 3-13 0,7-2-14 0,-7-2-18 15,0 0-20-15,0 3-27 0,7-3-30 0,-7 0-27 0,0-5-28 0,0 8-32 0,0-3-29 16,0-3-50-16,0 3-58 0,0-5-70 0,0 5-72 0,0-3-15 0,-7-1 9 0,7-1 23 15,0 1 35-15,-7 1 37 0,7-2 43 0,-5 2 41 0,-3-6 44 0,2 4 45 16,-1-4 44-16,1 5 57 0,-1-5 63 0</inkml:trace>
  <inkml:trace contextRef="#ctx0" brushRef="#br0" timeOffset="113861.16">10145 8652 1 0,'0'-4'54'0,"0"4"37"0,0-6 32 0,8 0 33 0,-8 2 33 0,0-1 30 0,0-1 27 0,0 6 25 0,0-3 24 0,0-3 21 0,0 2 20 0,0-1-17 0,-8 1-40 0,8 4-22 0,0-6-13 0,0 0-14 0,0 2-15 0,0-1-16 0,0 0-16 0,0 5-14 0,0 0-10 0,-5-4-5 0,5-2-8 0,0 6-7 15,0-4-8-15,0 4-8 16,0 0-9-16,-8-5-10 0,8 1-13 0,0 4-12 0,0 0-10 0,0 0-14 0,-5 0-13 0,5 0-11 0,0-5-10 0,0 5-13 16,0 0-7-16,-5 0-8 0,5 0-7 0,-9 5-9 0,2-5-3 15,7 0-6-15,-5 4-1 0,-1 1-2 0,-1-1-1 0,1 2 2 0,6-2 0 0,-13 6 2 16,6 0 1-16,1 0 4 0,-2-1 1 0,2 0 1 0,-1 6 4 0,2-3 2 0,-4 2 0 15,4 0 3-15,0 0 0 0,-3-4 1 0,3 5 4 0,-3 0 0 0,8 4 0 16,-8-4 2-16,3 0-2 0,5-1 2 16,-6-4-1-16,6 11 2 0,0-8 0 0,-7 2 0 0,7 0-1 0,0 0 1 0,0-2 1 0,0 2-1 0,0 0-3 0,0 0 1 15,7 4 2-15,-7-4-3 0,0 0 3 0,6 0 0 0,-1 0 2 0,-5-6-1 16,8 6 2-16,0-2 1 0,-3-1 0 0,3-3 3 0,-3 0 1 0,9 1 2 16,-9-1 3-16,2-3 1 0,7 3 2 0,-8-4 0 0,6 1 3 0,2-2-1 15,-1 2 2-15,-8-6-2 16,11 4 1-16,-6-4 0 0,3 0-2 0,3 0 4 0,-5 0 2 0,2-4 4 15,0 4 2-15,1-6 7 0,-2 2 5 0,1-2 6 0,1 1 6 0,-9-4 6 16,11 3 10-16,-5-3 5 0,-4-1 11 0,7 1 8 0,-7 0 8 0,-2-3 4 0,1 3 2 0,-1 0-3 0,-5-1-1 0,8-5-5 0,0 6-6 16,-8-6-5-16,0 0-7 0,0 0-8 0,0 0-7 0,0 2-7 0,0-2-10 0,0-1-10 15,0-2-9-15,-8 3-7 0,0-6-8 0,8 6-6 0,-5 2-8 0,-1-8-7 16,-6 7-10-16,3 0-11 0,-3-6-12 0,6 5-13 0,-8 2-15 0,2-2-13 16,-2-1-11-16,1 2-18 0,1 4-20 0,-2-4-17 0,1-2-23 0,0 7-15 0,2 0-18 31,-5 3-21-31,3-3-28 0,3 5-29 0,-11-2-36 0,8 0-36 0,-1 6-41 15,2 0-21-15,-2 0-6 0,1 0 14 0,-1 6 24 0,9 0 31 0,-8-2 31 0,0 5 35 16,5-3 33-16,-3 3 39 0,4-4 42 0,-6 5 46 0,7 0 46 0</inkml:trace>
  <inkml:trace contextRef="#ctx0" brushRef="#br0" timeOffset="114461.39">9547 8724 17 0,'0'-3'88'0,"8"-3"37"0,-8 2 27 0,0-1 27 0,5-1 25 0,-5 3 24 0,0-4 27 0,0 2 22 0,0 1 22 0,0-1 19 0,0-1 22 0,0 6-36 0,0-4-64 0,0 0-42 0,0 4-27 15,0-5-13-15,0 0-4 0,0 1-8 0,0 4-8 0,-5-6-11 0,5 0-11 0,0 6-9 0,0 0-6 0,0-4-6 0,-8 4-8 0,8-5-2 0,0 5-6 0,0 0-7 16,-7-6-6-16,7 6-8 0,0 0-8 0,0 0-8 0,0-3-8 0,0 3-8 16,0 0-7-16,-5 0-7 0,5 0-10 0,0 0-7 0,0 0-5 0,-8 3-5 15,8-3-5-15,-6 6-1 0,1-1-1 0,5-1-3 0,-8 2 2 0,0 0 0 0,8-2-2 16,-5 6 6-16,-1-6 0 0,-1 6 4 0,2-5 4 0,-4 4 0 0,4 1 6 15,-2 1-2-15,1-1-1 0,6-1-2 0,-7 0 0 0,0 1-4 0,0 1-2 0,2 2-1 16,-2-3-3-16,7 4 1 0,-6 2-2 0,0-1 1 0,6-1 1 0,-8 2 0 16,8 2 0-16,0-3-1 0,-7 4 1 0,7 2 0 0,0-3 1 0,0 3-1 0,7-6 1 15,-7 4 3-15,0-1 0 0,8 3 0 0,-8-8 0 0,6 2 1 16,0 6-1-16,1-8 1 0,-2-2 1 0,2 4 0 0,0-5-1 0,0-1 2 16,-1 0 5-16,6-3 2 0,-3 3 3 0,-4-3 3 0,8 4 3 0,-8-5 4 0,11-1 7 15,-11-4 5-15,9 5 7 0,-9-5 6 0,10 0 6 0,-3 0 8 0,-5 0 9 16,6 0 8-16,0 0 9 0,-7-5 6 0,6 1 6 0,-3-8 9 0,2 9 8 0,-4-8 2 15,7 7 5-15,-7-7 2 0,-2 2 1 0,1-1 2 0,1 0 1 0,-1 1-3 16,2-2-2-16,-8-2-9 0,7-2-8 0,-7 6-10 0,0-7-11 0,0 2-7 16,0-5-11-16,0 4-5 0,0 0-10 0,-7-4-9 0,7 4-10 0,-8-5-11 0,8 1-7 15,-6 3-12-15,-1-2-19 0,7 3-10 0,-6 0-12 0,1-6-10 0,-2 8-11 16,-2-2-14-16,4 5-12 0,-2-4-19 0,1-1-19 0,1 6-19 0,-4-1-21 0,-3-1-23 16,6 7-23-16,-2-5-31 0,3 3-38 0,-3 2-36 0,-4 4-38 0,5-5-36 15,-6 5-34-15,6 0-1 0,2 0 16 0,-9 5 24 0,1-1 31 0,5-4 32 16,-3 6 36-16,-1 3 36 0,3-5 38 0,-3 7 46 0,-1-7 50 0,-1 7 49 0,2-2 64 0</inkml:trace>
  <inkml:trace contextRef="#ctx0" brushRef="#br0" timeOffset="115047.07">9155 8803 0 0,'9'-6'33'0,"-9"2"33"0,7-6 15 0,-7 6 13 0,5-6 12 0,-5 5 17 0,0-4 19 0,0 3 16 0,6 2 14 0,-6-2 14 0,0 1 14 0,0 1-19 0,7-2-37 16,-7 3-17-16,0-3-9 0,0 2 1 0,0-1 9 0,0-1 4 0,0 3 1 0,0-4-6 0,0 2-10 0,0 1-5 0,0-1-3 0,0-1 0 0,-7 2-1 0,7 0-3 0,-6-1-3 15,6 0-2-15,0 1-1 0,-5-2-3 0,5 0-1 0,0 2 4 0,-7 4 2 16,7-5 2-16,0-1 1 0,-9 3 3 0,9-3 2 0,0 6 0 0,0-4 1 15,-5-1-1-15,5 5-1 0,0 0-4 0,0 0-4 0,0-4-7 0,0 4-9 0,0 0-9 16,0 0-13-16,-6 0-10 0,6 0-8 16,0 0-12-16,0 0-10 0,0 0-9 0,0 0-9 0,-7 4-9 0,7-4-7 0,-5 5-5 0,5-1-5 0,-9 2 0 15,9-3-2-15,-7 3-1 16,2-1 3-16,-1 5 1 0,-2 0 0 0,3 0 2 0,-3-2 1 0,3 3 3 0,-2 5 1 0,0-7 0 0,2 0 1 16,-2 6-2-16,-1 0 0 0,3 0-2 0,-3-6 0 0,8 5 2 0,-6 0-1 0,6 2 2 0,-5-1 0 15,5-1 2-15,0 5 1 0,-8-4 0 16,8 0-1-16,0 0 3 0,0 0 1 0,0-1-1 0,0 0 4 0,8 1-1 0,-8-5 0 0,0 5 1 0,5-6 2 15,-5 6 2-15,6-6 2 0,-6 3 0 0,0-3 0 0,8-5 3 0,-3 5 0 0,-5 3 3 16,8-9 1-16,-8 3 2 0,7 3 1 0,-2-3 1 0,-5-2 3 0,7 1-1 16,0-5 2-16,-2 4-1 0,3-4 3 0,-3 6 1 0,3-6 0 0,-2 0 4 15,-1 0 1-15,2 0 2 0,2 0 3 0,3 0 4 0,-6-6 2 0,8 2 4 0,-7-1 5 16,4 1 4-16,2-2 4 0,0-3 9 0,-6 3 3 0,7-9 6 16,-1 6 7-16,-1 0 6 0,0-7 5 0,-4 7 6 0,5-6 3 0,-5 2 5 0,2-2 0 0,-2 0-1 15,-2 4-2-15,-6-2-5 0,7-2-5 0,-7-1-5 0,0 2-9 0,6 1-9 16,-12-2-7-16,6-1-12 0,0 2-8 0,-7-1-9 0,1-1-6 0,-2 2-9 15,3-5-8-15,0 4-11 0,-3 0-10 0,-5 2-14 0,0-2-11 0,6 6-10 16,-5-7-13-16,-1 1-12 0,-1 6-12 0,2-6-16 0,-2 5-11 0,7-1-12 0,-4 2-13 16,-5 5-18-16,5-5-21 0,-1 3-22 0,3 0-17 0,-3 6-34 0,-2-4-41 15,1 4-61 1,8 4-66-16,-9 2-36 0,2 0-17 0,4 3 5 0,-5 1 19 0,2-1 22 0,3 6 27 0,-5 0 35 0,7-2 40 0,-6 2 39 0,3 0 43 0,-3 0 51 0,6 4 56 16</inkml:trace>
  <inkml:trace contextRef="#ctx0" brushRef="#br0" timeOffset="116199.27">7743 8670 17 0,'0'0'93'0,"0"-4"42"0,0 4 30 0,-7 0 30 0,7-4 25 15,0-1 26-15,0 0 24 0,0 5 24 0,-5-4 22 0,5-2 21 0,0 0 24 0,0 6-35 0,0-4-63 0,0 4-45 0,0-5-35 0,0-1-18 0,0 6-11 0,0-3-9 0,0-3-10 0,0 2-6 0,0 4-8 0,-8-5-6 0,8 1-5 16,0 4-4-16,0 0-5 0,0-6-2 0,0 6-3 0,0 0-5 0,-5-6-5 0,5 6-9 15,0 0-10-15,-8 0-7 0,8-4-6 0,0 4-9 0,-6 0-6 0,6 0-8 16,-5 0-10-16,5 0-9 0,-7 0-10 0,-2 4-9 0,9-4-9 0,-5 0-4 16,-2 6-5-16,1 0-1 0,6-6-2 0,-5 4 1 0,-4 1-2 0,2-1 1 15,2 2 1-15,5 3 2 0,-6-4 0 0,-1-1 4 0,1 8 0 0,6-3 4 0,-8 0 2 16,3 1 3-16,-2-1 3 0,7 3 1 0,-6 2 4 0,0-4 1 0,6-1 2 16,-8 6 2-16,1 0 2 0,7-6-1 0,-5 5 0 0,5 0 1 0,-8 2-1 15,8-5 2-15,-6 2-3 0,6 2 0 0,0 0-3 0,0 0-1 0,0-2-1 0,0 2-2 16,0 0-2-16,0-5 0 0,0 4-1 0,0 1 0 0,6 1-1 0,-6-3 2 15,0 1-1-15,8 1-3 0,-8-3 0 0,5 1 3 0,-5 2-3 0,7-6 2 16,1 3-2-16,-2 1 0 0,0-4 1 0,-6 2 2 0,7-2 0 0,6 1 1 16,-7-4 1-16,1 3 0 0,-1-5 2 0,-1 1 3 0,11 1 2 0,-11-2 6 0,8-4 9 15,-8 5 7-15,11-5 10 0,-11 0 6 0,9 0 6 16,-1-5 5-16,-1 5 5 0,-5-4 8 0,5-2 4 0,1 1 8 0,1 1 5 0,-1-5 7 0,0 3 8 0,-7-4 1 16,6 5 1-16,-3-4 0 0,3-1 0 0,-6 5-1 0,7-5 4 0,-5 1 0 15,-3 0 0-15,2-3-2 0,-7-1-2 0,7 4-5 0,-2-6-5 0,-5 3-7 16,0-2-9-16,8 1-5 0,-8-3-8 0,0 1-7 0,-8-3-7 0,8 3-7 15,0-6-9-15,-5 8-5 0,5-8-6 0,-7 6-2 0,0-3-5 0,2 3-6 0,-3-1-3 16,2-2-7-16,-7 3-3 0,8-4-7 16,-2 4-11-16,-7 0-8 0,1 6-7 0,0-7-13 0,5 7-11 0,-3-2-14 15,-2 3-14-15,-2-2-11 0,3 6-13 0,0-8-15 0,4 8-21 0,-5 4-23 0,2-5-22 0,-5-1-25 0,11 6-22 16,-8 6-39-16,-1-6-44 0,2 5-53 0,6 5-54 0,-7-4-30 0,0 3-14 0,6 0 8 16,-5 6 19-16,4 1 28 0,-4-7 36 0,4 6 39 0,2-6 43 0,-7 6 42 0,6-5 43 15,1-1 52-15,0 6 55 0</inkml:trace>
  <inkml:trace contextRef="#ctx0" brushRef="#br0" timeOffset="123555.92">7039 8706 23 0,'0'0'56'0,"0"0"20"0,7 0 18 0,-7 0 18 0,0 0 15 16,0 0 17-16,0 0 13 0,0 0 15 0,0 0 12 0,0 0-1 0,0 0-9 0,0 0-11 0,0 0-5 0,0 0-6 0,0 0-5 0,0 0-3 0,0 0-3 0,0 0-3 0,0 0-4 0,0 0-5 0,0 0 1 0,0 0-3 0,0 0-2 15,0 0-5-15,0 0-7 0,0 0-8 0,0 0-8 0,0 0-10 0,0 0-11 0,0 0-9 16,0 0-7-16,0 0-8 0,0 0-5 0,0 0-7 0,0 0-7 0,0 0-7 0,0 0-9 15,0 0-4-15,0 0-8 0,0 0-6 0,0 0-6 0,0 0-5 0,0 0-2 16,0 0-6-16,0 0-2 0,0 0-4 0,0 0-1 0,0 0-3 0,0 0-2 16,0 0 0-16,0 0-1 0,0 0 2 0,0 0 0 0,0 0 4 0,0 0 2 0,0 0 2 15,0 0 6-15,0 0 1 0,0 0 6 0,0 9 0 0,0-3 3 0,0-3 4 16,0 3 1-16,-7-2 4 0,7 1 2 0,0 1 3 0,0-2-1 0,0 2 2 16,0-1-2-16,0-1 1 0,-6 1-3 0,6-1 0 0,0 2-1 0,0-2-1 15,0 1 0-15,0 0-1 0,-6-1-1 0,6 2-1 16,0 4-1-16,0-5-2 0,-7 1-2 0,7 1 0 0,0-1-1 0,0-1 0 15,0 5-2-15,0-4-2 0,0 3-2 0,0 0-4 0,0-3-3 0,0 3-3 0,0-5-6 0,0 7-5 0,0-7-3 0,7 7-7 16,-7-7-6-16,0 6-4 0,0-5-5 0,6-1-6 0,-6 7-8 0,0-7-7 16,0 1-11-16,6 1-11 0,-6-2-17 0,0 2-10 0,7-1-10 0,-7-5-11 15,0 4-10-15,0 0-13 0,8-4-11 0,-8 0-17 0,0 5-17 0,0-5 0 0,0 6 8 16,0-6 13-16,0 3 21 0,0-3 19 0,0 0 23 0,0 12 20 0,0-12 21 16,0 3 21-16,0-3 23 15</inkml:trace>
  <inkml:trace contextRef="#ctx0" brushRef="#br0" timeOffset="125019.51">7093 8681 0 0,'0'0'5'0,"-7"0"26"0,7 0 16 0,-8 0 15 0,8 0 14 16,-5 0 14-16,5 0 10 0,-8 0 21 0,8 0 27 0,0 0 22 0,-6 0 16 0,6 0 2 0,0 0-3 0,0 0-1 0,0 0-3 0,0 0-1 0,0 0-2 0,-5-5-5 0,5 5-8 0,0 0-7 0,0 0-9 0,0 0-15 0,0 0-15 0,0 0-15 15,0 0-11-15,0-6-7 0,0 6-7 0,0 0-1 16,0 0-2-16,0 0-2 0,-8-4-1 0,8 4 2 0,0 0 0 0,0 0 1 0,0 0-2 0,0 0 4 0,-7-4-1 15,7 4 0-15,0-2996-1 0,0 5992-3 0,0-2996 0 0,0 0-3 0,-6-5-4 0,6 5-4 16,0 0-10-16,0 0-6 16,0 0-8-16,-6 0-8 0,6 0-11 0,0 0-5 0,-7 0-8 0,7 0-8 0,0 5-6 0,-5-5-6 0,5 4-8 0,0-4-5 15,-8 4-5-15,8 2-1 0,0-1-2 0,-8-1-1 0,8 1 3 0,0 2 1 16,0 2 2-16,0-4 4 0,0-1 1 0,0 5 3 16,0-3 2-16,0 3 4 0,0-3 0 0,0 4 2 0,0-5 0 0,0-1 1 0,0 5 1 0,0-3 2 15,0-2 1-15,0 6 3 0,0-6-1 0,0 2 1 0,0 4-1 0,0-5 0 16,0 5-1-16,0-7 1 0,0 8-1 0,0-1 5 0,8-1 2 0,-8-3 3 15,0 3 1-15,0 1 0 0,8-1 0 0,-8 2-1 0,0-1 2 0,0-1 0 0,0 6 2 16,5-6 0-16,-5 1 3 0,0 1 0 0,0-1 0 0,0-1 0 0,7 0 0 0,-7 0-2 16,0 3 1-16,0-3-1 0,6 1-2 0,-6-5-1 0,0 4-1 0,0 1-2 15,6-4-2-15,-6 3 0 16,7-3-2-16,-7 3-4 0,8-5-1 0,-8 1-2 0,5 5 1 0,1-5 0 0,-6-1 0 0,8 1 0 0,-3 1 1 0,3 4 0 0,-1-10-1 16,-2 9 2-1,9-5 2-15,-9 1 0 0,3 1 3 0,5-2 3 0,-7-4 5 0,-1 5-1 16,11 1 3-16,-11-6 0 0,2 3 1 0,-1 4-1 0,8-7 2 0,-7 0 1 0,-2 5 2 0,-5-5 0 0,6 0 4 0,2 0 1 0,-3 0 6 15,-5 0 6-15,8-5 6 16,-8 5 6-16,0 0 8 0,0 0 6 0,5-7 7 0,-5 4 4 0,0 3 2 0,0-6 1 16,7 1 4-16,-7 1 1 0,0-2 2 0,0 1-3 0,0 1 2 0,0-1-7 0,0 1-6 0,0-6-9 0,0-1-5 0,0 2-7 15,0 3-2-15,0-3-4 0,0-1-2 0,0-5 0 0,0 6-3 0,0-1-2 32,0-4-2-32,0 4-2 0,0-5-2 0,0 0 1 0,0 6-1 0,0-6 3 0,0 5 3 15,7-5-2-15,-7 6 4 0,0-6-1 0,0 6-1 0,0-1 3 0,0-1-2 16,0 2 0-16,0-1 1 0,0 1-1 0,0 3 1 0,0-3-2 0,0-1-2 15,0-1 0-15,0 8-1 0,-7-7-4 0,7 5-1 0,0-5-5 0,-7 4 0 0,2-3-1 16,5 4 1-16,-8 1-3 0,8-6-2 0,-5 5-1 0,5 1-1 0,-8-7-2 16,2 7-1-16,6-7 0 0,-5 7-1 0,-2-5-1 0,7 3 1 0,-9-3 1 15,4 3-1-15,-1 3 1 0,6-9-1 0,-7 8 4 0,2-7 2 0,5 7 1 0,-9-5 2 16,9 4 2-16,-7 1-2 0,7-2 1 0,-5 0-1 0,5 2-1 0,0-1-1 16,-6-1-2-16,6 6-2 0,0-3-6 0,-7 3-3 0,7 0-7 0,-6-6-5 0,6 6-7 15,0 0-11-15,-8 0-9 0,8 0-8 0,-5 0-12 0,-2 6-11 0,0-6-8 16,2 3-12-16,-2-3-13 0,-1 6-12 0,3-1-14 0,-3 5-11 0,2-4-15 15,1 3-12-15,-3 0-9 0,1-5-6 0,1 11-8 0,6-3-16 0,-6-3-27 16,-1 0-38-16,7 6-45 0,-5-6-42 0,5 7-26 0,0-7-14 0,0 6 9 0,-8-1 18 16,8-4 24-16,0 0 27 0,0 5 26 0,0-6 29 0,0 0 32 0,-8 3 37 0,8-3 45 15,0 0 48-15</inkml:trace>
  <inkml:trace contextRef="#ctx0" brushRef="#br0" timeOffset="128420.48">6543 8670 4 0,'0'-4'61'0,"0"4"28"0,0 0 20 0,0 0 20 0,0-4 23 0,0-1 26 0,0 5 27 0,9-5 26 0,-9 5 26 0,0-4 22 0,0-2 20 0,0 6-23 0,0-6-48 0,0 6-26 0,0-4-9 15,0 4-7-15,0 0-2 0,0-5-8 0,0 5-14 0,0-6-14 0,0 6-18 16,0-3-14-16,0-3-11 0,0 6-7 0,0-4-7 0,0-1-6 16,0 5-4-16,0-4-5 0,0 4-6 0,0 0-2 0,0 0-6 0,0 0 2 0,0 0-5 15,0-6-3-15,0 6-5 0,0 0-5 0,0 0-5 0,0 0-6 0,-9-6-7 0,9 6-10 16,0 0-5-16,-5 0-7 0,5 0-4 0,-6 0-3 0,6 0-4 0,-7 0-3 15,7 0-3-15,-5 6-1 0,5-6-4 0,-9 0-2 0,9 6-2 0,-5-6 2 16,5 4-3-16,-7 1 2 0,7-1 1 0,-6 2 0 0,1-3 1 0,5 3 2 0,-8 3-1 16,8 3 1-16,-8-8 1 0,8 10 1 0,-5-4 4 0,5-1-1 0,-7 3 1 15,7-3 1-15,-6 6 1 0,6-6 2 0,-6 6-1 0,6 0 3 0,0-6-1 0,-8 5 2 16,8 0 1-16,0-2-1 0,-7 3 0 0,7-8-1 16,0 8-2-16,0 0 1 0,0-3-3 0,0 1-1 0,0 1 0 0,0-4-2 0,0 5-1 0,7-5-4 15,-7 4 2-15,0-4 0 0,8 5-1 0,-2-4 3 0,-6-3-1 0,6 6 2 16,1-2 1-16,-2 3 3 0,3-6-1 0,0 0 1 0,-3 1 1 15,8-1 1-15,-8 3 1 0,4-3 1 0,-4 0-2 0,8-5 2 0,-8 7 0 16,4-7-1-16,3 7 0 0,-5-7 1 0,0 2-2 0,6-2 2 0,-6-4 1 16,5 5 3-16,-5-5 6 0,-2 0 7 0,8-5 12 0,-5 5 11 0,3-4 11 0,-3-2 10 15,5 2 10-15,-5-7 6 0,2 2 9 0,-1 3 7 0,-4-3 6 0,2-4 6 16,-1 1 8-16,1-3 5 0,-1 6 5 0,2-4-5 0,-3 1-3 0,2-3-7 16,-7 1-10-16,6 1-6 0,2-3-8 0,-8 1-5 0,0 1-3 0,6 0-3 0,-6-1-7 0,0 4-7 15,0-2-8-15,0-2-8 0,-6 0-6 0,6 0-7 16,-8 6-4-16,2-6-5 0,-1-1-4 0,2 2-3 0,-3 0-2 0,2 5-1 0,-7-6-7 0,6 4 0 15,-7 1-2-15,9-3-2 0,-8 2-3 0,8 8-7 0,-11-9-14 0,11 8-9 16,-9-7-11-16,9 7-10 0,-8 0-8 0,6-1-15 0,0 5-18 0,2-5-25 16,-2 5-30-16,-1 5-28 0,3-5-30 0,-2 5-39 0,0-1-41 0,2 0-43 0,-2 7-46 15,-2-2-46-15,4 1-48 0,-1 5-10 0,-1-6 10 0,2 6 23 0,-4 1 29 0,9-7 38 0,-5 6 42 16,5-6 43-16,-7 6 40 0,1-5 50 0,6-5 50 0,-5 5 51 16,5-7 68-16</inkml:trace>
  <inkml:trace contextRef="#ctx0" brushRef="#br0" timeOffset="129886.12">6207 8603 15 0,'0'-4'83'0,"0"4"32"0,5 0 24 0,-5 0 21 0,-5-6 25 0,5 0 24 0,0 2 28 0,0-1 25 0,0 0 25 0,-9 1 20 0,9 4 23 0,0-6-32 0,-5 2-62 0,5-1-36 0,0 5-23 15,-5-4-9-15,5-1-1 0,-8 5-9 0,8-7-7 0,0 4-15 0,0 3-17 0,-6-6-12 0,6 6-10 0,0-5-9 16,0 5-7-16,-7 0-5 0,7 0-6 0,0-4-4 0,0 4-7 15,0 0-5-15,0 0-3 0,0 0-6 0,0 0-6 0,0 0-3 0,0 0-5 0,0 0-8 16,0 0-6-16,0 0-10 0,0 0-7 0,0 0-8 0,0 0-11 0,0 0-5 0,0 0-6 16,0 0-3-16,0 0 0 0,0 0 7 0,0 0 10 0,0 4 6 0,0 1 6 15,0 1 8-15,0-3 6 0,0 4 4 0,0-2 9 0,0 4 5 0,0-5 9 16,0 6 7-16,0-5 6 0,0 4 5 0,0-3-2 0,0 4-5 0,0-1-8 0,0-3-6 16,-6 3-7-16,6 0-2 0,0 3-3 0,0-3-2 0,0 0 0 0,0 1-3 15,0-1-2-15,0 3-3 0,0 2-3 0,0-4 0 16,0 3-1-16,0 2 0 0,0 0-3 0,0-6 2 0,0 6 0 0,0 0 0 0,0 0-1 0,0-2 0 0,0 2-2 15,0 6-1-15,0-6 1 0,6-2-2 16,-6 2 1-16,0 0-3 0,0 0-3 0,7-6 1 0,-7 6 1 0,0 1-2 16,6-7 1-16,-6 6 1 0,0-6-1 0,0 0 2 0,0 3-2 0,8-3 2 0,-8-5 0 0,0 5 2 15,0-3-2-15,5 3 0 0,-5-3 2 0,0 0 0 0,0-3 1 0,0-3-1 0,0 0 0 0,0 6 1 16,0-6-1-16,0 4 2 0,0-4-2 16,0 0 2-16,0 0-2 0,0 0 0 0,0 0 1 0,0 0 0 0,0 0 2 0,0 0 2 0,0 0 2 0,0 0 0 15,0 0 0-15,0 0 1 0,0 0-1 0,0 0-6 0,0 0-8 16,0 0-10-16,0 0-13 0,0 0-16 0,0 0-16 0,0 0-24 0,0 0-22 0,0 0-28 0,0 0-29 15,0 0-56-15,0 0-72 0,0 0-72 16,0 0-68-16,0 0-21 0,0 0 1 0,0 0 17 0,0 0 23 0,5-4 28 16,-5-2 33-16,0 6 35 0,0-3 36 0,0 3 41 0,0 0 43 0,0 0 60 0,0-6 69 0</inkml:trace>
  <inkml:trace contextRef="#ctx0" brushRef="#br0" timeOffset="131410.94">5443 8846 34 0,'0'-4'89'0,"0"-1"34"0,0-1 29 0,0 3 28 0,0-1 30 0,0-2 26 0,0 1 25 0,-5 5 24 0,5-4 20 0,0-2 11 0,0 0 0 0,0 2-28 0,-7-1-48 0,7 5-33 0,0-5-27 16,0 1-16 0,0-2-12-16,0 2-14 0,0-1-15 0,0 5-9 0,-7-4-9 0,7-1-5 0,0 5-3 15,0-6-1-15,0 6-3 0,0-4-2 0,-5 4 2 0,5 0-3 0,0-6-1 0,0 6-5 0,0-5-1 0,0 5-7 16,-7 0-8-16,7 0-7 0,0-4-9 0,0 4-8 0,-6 0-11 0,-2 0-7 15,8 0-7-15,-6 0-7 0,-1 4-6 0,7-4-7 0,-5 0-5 0,-4 5-3 0,4-5-5 0,0 6-2 16,-3-2-1-16,8-4-1 16,-13 6 2-16,5 3-1 0,8-4 3 0,-11-1-1 0,4 6-1 0,7-5 1 15,-13 4-2-15,5 3 1 0,3-3-2 0,5 1-1 0,-7-1 1 0,0 0 1 16,7 6 0-16,-5-3 1 0,5 1 0 0,-8-4 2 0,8 6 0 0,0 0 0 0,-5 0 2 0,5 0-1 0,0 0 2 0,0 0 0 16,0-2 3-16,0 2 0 0,0 0 2 15,0 0-1-15,5-2 1 0,-5 2-1 0,8 0-2 0,-8-5 0 16,5 5-2-16,-5-6 0 0,7 6 0 0,0-5 1 0,-2-1 2 0,3 2-1 15,-1-7 1-15,-1 7 0 0,1-1 0 0,4-5 0 0,-3 4 2 0,5-5 2 0,-5 2 1 16,2-3 4-16,4 3 4 0,-1 0 2 0,-5-6 1 0,5 3 2 0,-1-3 4 16,0 0 7-16,-4 0 8 0,4-3 11 0,-3-3 11 0,1 6 9 0,-2-6 9 15,5 3 6-15,-7-7 8 0,1 5 2 0,7-4 4 0,-9-1 5 0,3-1 2 0,-3 1 2 16,2 1-2-16,0 0 0 0,-2-7-3 0,-5 7-5 0,7-6-8 0,1 6-10 16,-8-6-9-16,0 0-5 0,5 0-8 0,-5 2-6 0,0-2-6 15,0 0-5-15,-5 0-5 0,5 0-5 0,-8 0-5 0,8-4-11 0,-7 4-11 0,2 0-9 16,-2 0-8-16,0 2-8 0,2-2-11 0,-8 0-10 0,5 5-8 0,2-4-8 15,-7 4-8-15,5 1-9 0,-5-3-11 0,3 8-10 0,1-1-13 0,-3-4-11 0,4 9-10 16,-4-6-17-16,0 2-20 0,5 4-20 0,-7 0-22 0,1 0-35 16,-1 0-43-16,9 4-56 0,-8 2-55 0,0-2-23 0,0 6-4 0,0 0 14 0,0 0 22 15,0 1 26-15,-1-4 29 0,9 4 36 0,-16 5 37 0,10-7 40 0,-4 0 43 0,3 6 49 0,0-6 53 16</inkml:trace>
  <inkml:trace contextRef="#ctx0" brushRef="#br0" timeOffset="132155.4">4890 8824 9 0,'0'-6'73'0,"0"1"33"0,0 1 23 0,0 4 26 0,0-6 27 0,0 0 28 0,0 2 29 0,0 4 26 0,0-5 23 0,-5 0 23 0,5 1 18 0,0-2-29 0,-8 2-59 0,8-1-38 0,0 5-22 0,-6-4-11 0,6-1-4 0,-5-1-10 0,5 2-19 0,-8 4-17 0,8-6-17 15,-8 1-13-15,8 1-9 0,-5 4-7 0,5-6-6 0,-8 3-4 0,8 3-3 16,-5-6-7-16,5 2-3 0,-5 4-4 0,-4-5-6 0,9 5-5 0,-5 0-8 15,5-6-4-15,-7 6-8 0,1 0-4 0,-1 0-6 0,7 6-5 0,-7-6-6 16,0 0-2-16,2 5-3 0,-3-1-1 0,3-4-2 0,-9 6-1 0,9-3 2 0,-2 3-2 16,-2-2 1-16,-1 7 4 0,2-7 0 0,3 7 2 0,-3-7 0 0,-5 5 0 15,7-3 3-15,-1 3-1 0,-7 0-1 0,9 3 1 0,-2-3-1 0,1 1 0 16,0-1 1-16,-1 0-1 0,-1 3 1 0,3-3 0 0,5 0 0 0,-6 6-1 0,-2-6 2 16,3 1-1-16,5 5 1 0,-7-5-2 0,-1 4-1 0,8-4 0 0,-6 1-2 15,6-1 0-15,0 3-2 0,-6-2-3 16,6-2-1-16,0 0 0 0,0 7-2 0,0-7-2 0,0 0 2 0,0 3-2 15,0-9 0-15,0 9-2 0,6-3 0 0,-6 0 1 0,6 1 0 0,2-1 0 0,-8-4-3 0,7 5 2 0,-2-4 2 0,3-2-1 16,-2 5 1-16,-1-4-1 0,3 1 3 16,-1-2 0-16,5-4 3 0,-5 5 2 0,-2-5 3 0,9 6 7 0,-7-6 6 0,4 0 9 15,5-6 10-15,-11 6 10 0,8-5 11 0,1 1 8 0,-2-2 12 0,-6 1 8 0,7-4 9 0,0 5 9 0,1-6 7 16,-1-1 10-16,-6 2 8 0,7-1 4 0,-4 1 2 0,-2-6-2 0,-3 6-1 16,11-7-3-16,-11 2 0 0,1 4-5 0,2-5-4 0,-3 0-10 0,2 2-6 0,-7-2-9 15,6 0-6-15,-6 0-10 0,7 6-10 0,-7-6-6 16,0-1-4-16,0 2-7 0,-7 1-6 0,7 1-11 0,-6-3-11 0,6 0-14 0,-7 8-11 15,2-8-14-15,-9 3-12 0,9-2-12 0,-11 4-12 0,11 1-15 0,-8-6-15 0,-6 5-18 16,6 1-16-16,-1 3-19 0,-6-3-17 0,7 5-10 0,-5-1-13 0,-1-1-13 16,6 3-15-16,-8 3-29 0,2 0-35 0,-1 3-39 0,8-3-43 0,-8 6-28 0,1-1-17 15,-2 5 8-15,3-7 18 0,-3 7 24 0,-6 1 29 0,9-1 29 0,-3-1 27 0,-3 6 36 16,4-6 36-16,-7 0 45 0,3 7 47 0</inkml:trace>
  <inkml:trace contextRef="#ctx0" brushRef="#br0" timeOffset="132756.43">4121 8779 0 0,'0'-6'7'0,"0"6"78"0,0-4 46 0,0 4 32 15,0-5 29-15,0 1 26 0,0-1 26 0,0-1 27 0,0 6 23 0,0-4 24 0,0-2 22 0,0 1 8 0,0 5-3 0,-5-4-47 0,5-2-73 0,0 6-40 0,0-3-24 0,0-3-16 0,-6 6-10 0,6-4-12 0,0 4-14 16,0-5-9-16,0 5-11 0,-8 0-8 0,8-6-10 0,0 6-7 0,-5 0-8 0,5 0-4 0,0-3-7 0,0 3-5 0,-7 0-6 0,7 3-6 0,-8-3-6 16,2 0-4-16,6 0-5 0,-6 6-4 0,-1-6-5 0,2 5-6 0,-4-1-5 0,4 2-3 15,-2-3-4-15,1 3-3 0,-1-2-2 0,1 7-1 0,-2-7 1 0,3 7 0 16,5-7 2-16,-5 5 1 0,-3 1 2 0,2 0 0 0,6 6 3 0,-7-7-2 16,7 4 2-16,-8-2 0 0,8 5 2 0,0-7-1 0,-5 6-1 0,5-2 1 15,0 2-2-15,-6 0 1 0,6 0 3 0,0 0-1 0,0 0 0 0,0 0-1 0,0-7 2 16,0 6 0-16,0 1-1 0,0 1-2 0,0-7-1 0,0 6 0 0,0-6-1 15,0 6 3-15,6-5-1 0,-6-1-3 0,5 2 0 0,3-2-4 0,-8-3 0 16,7 4-3-16,-1-1-1 0,2-5 0 0,-3 7 2 0,0-7 2 0,9 1 0 16,-7 4 3-16,-1-2 0 0,6-2 1 0,2-1 1 0,-1-4 2 0,1 5 5 15,-2-5 5-15,2 0 2 0,-1 0 5 0,-1-5 3 0,2 1 5 0,-1-1 1 0,0-5 9 16,0 4 10-16,1-3 10 0,-1-2 11 0,-3-2 9 0,4 3 14 0,-7-5 9 16,7 0 9-16,-8 0 9 0,1 0 7 0,-2 0 7 0,3 2 5 0,-8-2-1 15,6-6-1-15,-6 7-6 0,0-5-9 0,0 4-10 0,0 0-9 16,-6-4-11-16,6 4-15 0,-8-4-15 0,3 4-15 0,-2 0-17 0,1-4-20 0,-8 5-17 0,7-1-18 15,-7-1-21-15,4 7-19 0,-3-6-23 0,-1 6-22 0,-6 0-23 0,7-1-18 16,-7 4-29-16,0-3-30 0,9 9-47 0,-9-6-48 0,0 6-60 0,-1 0-59 0,3 6-17 16,5-6 3-16,-5 4 19 0,-3 1 27 0,2 1 33 0,6-2 34 0,-8 2 35 15,3 3 35-15,-3-4 40 0,10-1 44 0,-10 2 52 0,3-2 58 0</inkml:trace>
  <inkml:trace contextRef="#ctx0" brushRef="#br0" timeOffset="133309.29">3505 8861 40 0,'5'0'106'0,"-5"-3"28"0,0 3 18 0,0 0 17 0,0-6 16 0,0 6 24 0,0-6 27 0,0 2 25 0,0 4 23 0,0-5 19 0,0 5 18 0,0-6-49 0,-5 6-86 0,5-3-41 0,0 3-19 0,-8 0-1 0,8-4 5 0,-6 4 2 0,-1-6 0 0,7 6-11 0,-8 0-17 0,8-5-14 0,-5 5-8 16,-2 0-4-16,7-4-4 0,-7 4 1 0,2 0-1 0,-2-6-2 16,7 6-4-16,-6 0-6 0,6 0-6 0,-8 0-8 0,2 0-6 0,6 0-4 15,-7 0-4-15,7 0-4 0,-5 0-4 0,-3 0-7 0,8 0-7 0,-6 0-5 0,6 6-6 0,-5-6-4 16,-3 0-4-16,3 4-2 0,5 1 1 0,-7-5 0 0,-2 6-1 0,9-2-2 0,-5 5 0 16,-1-4 0-16,-1-1-1 0,7 8 0 0,-5-3 1 0,-3 0-2 0,0 1 2 15,8-1 2-15,-5 2-2 0,-1 4 1 0,-2-5 1 0,8 3 0 0,-5 2 0 16,5 0-1-16,-8 0 2 0,8 0 0 0,0 0-1 0,-5 0 1 0,5-2-1 0,0 2 2 15,0 0-2-15,0 4 1 0,0-4 0 0,0-1 2 0,0 2-2 0,0-3 0 16,0-2-1-16,5 4 2 0,-5 0-1 0,8-2 0 0,-8-4 0 0,5 6 0 16,3-3 0-16,-2 1-1 0,-6-4 0 0,13 2-1 0,-5-1 0 0,-3 0-3 15,2-1 1-15,-1-4-1 0,8 5 2 0,-7-5 1 0,6-1 1 0,-8 1 0 16,9 2 0-16,-2-7 1 0,-6 3 4 0,8-3 5 0,-2 0 9 0,2-3 11 16,-1 3 8-16,0-7 12 0,0 2 10 0,0-4 12 0,0 3 11 0,0-3 8 0,1 0 10 15,-9-7 8-15,8 7 8 16,1-6 5-16,-2 2 7 0,2-2 1 0,-8 0-3 0,6 0-2 0,-5-1 1 0,2 2-5 0,-4-5-2 0,1 4-7 0,1 0-9 0,-2 0-8 15,-5-4-7-15,9 4-8 0,-9-4-7 0,0 5-5 0,0-5-9 0,0 4-5 16,0-4-5-16,0 4-9 0,-9-6-8 0,9 7-14 0,-5 0-20 0,-8-1-22 16,8 0-24-16,-4 6-23 0,-3 0-23 0,-1-3-31 0,-1 9-31 0,2-3-32 15,-2 0-34-15,-4 6-56 0,-3 6-67 0,2-6-77 0,1 9-74 0,-3-3-19 0,1 3 7 16,-5 1 24-16,4 4 33 0,2 2 36 0,-6-1 36 0,5-2 45 16,0 7 43-16,1-4 48 0,-2 2 45 0,2-3 61 0,7 6 66 0</inkml:trace>
  <inkml:trace contextRef="#ctx0" brushRef="#br0" timeOffset="142419.34">21023 1275 9 0,'-7'0'65'0,"0"0"24"0,-6 0 15 0,8 0 11 0,-3 0 8 0,2 0 12 0,-1 0 9 0,2 0 14 0,5 0 15 16,-9 0 17-16,4-4 18 0,5 4-24 0,-5 0-53 0,5 0-18 0,0-5-2 0,0 5 3 0,0 0 8 0,0 0 8 0,0-4 6 0,0 4 6 0,-8-6 3 0,8 6 0 0,0 0-4 0,0 0-8 0,0 0-6 0,0 0-15 0,0-3-16 0,0 3-13 16,0 0-15-16,0-6-12 0,0 6-14 0,0 0-10 0,0 0-12 0,8 0-11 0,-8 0-7 0,0 0-9 15,0-6-6-15,0 6-6 0,5 0-2 0,-5 0-3 0,5 6 2 0,4-6 1 16,-4 0 2-16,2 0 5 0,-1 0 2 0,2 6 5 0,-3-6 4 0,8 0 1 16,-6 3 5-16,7-3-1 0,-1 6 3 0,1-6 1 0,-4 0 2 0,3 4 2 0,8-4 5 15,-7 0 2-15,-2 0 2 0,8 5 1 0,0-5 2 16,-9 0-2-16,9 0 3 0,0 0 2 0,1 4-1 0,-3-4 1 0,8 0-1 0,-7 0 0 0,8 0 1 0,-7 0-3 15,6 0 0-15,0 0-2 0,1 0 0 0,-3-4-2 0,2 4-1 0,0 0 0 16,1 0 1-16,-1 0-3 0,6 0 1 0,-6-5-1 0,8 5-2 0,-10 0-1 0,10 0-3 16,-2-4 0-16,2 4-3 0,-10 0-2 0,10 0 0 0,-2-6-1 15,1 6-1-15,-1 0 2 0,7-3-2 0,-7 3 0 0,2 0 1 0,-2-6 0 0,-1 6-1 16,9-6 1-16,-8 6 1 0,2-4 0 0,5 4-2 0,-7-5 1 0,2 5-1 16,4-6 0-16,-5 2-1 0,-1 4 0 0,0-5 0 0,7 5-1 0,-7-4 0 0,2-1 0 15,-2 5 0-15,7-4-1 0,-5 4 0 0,-2-6 0 0,2 6 2 0,-2-6-1 16,0 6 0-16,-1-3 0 0,3 3 1 0,-2-6-1 0,-6 6-1 15,6 0 0-15,2 0 0 0,-8 0 1 0,6-6-1 0,-6 6 1 0,6 0 1 0,-5 0 0 16,4 0 0-16,3 0 1 0,-8 0 1 0,5 0-1 0,2 0 0 0,1 0 3 16,-2 0 1-16,1-3 6 0,-1 3 2 0,-5 0 7 0,4 0 1 0,1-6 3 31,2 6 1-31,-8-5 2 0,6 5-1 0,2 0 3 0,-10-4-1 0,5 4 1 0,2-6 0 16,-5 6-1-16,6-3-1 0,-6-3-5 0,8 6-4 0,-10-4-5 0,3 4-4 0,5 0-3 15,-4-6-2-15,-4 6-2 0,3 0 0 0,-2 0-3 0,2 0-2 0,-1-5 1 16,-5 5-1-16,3 0-1 0,-4 0-1 0,0 5 1 0,-1-5-1 0,-7 0 0 15,9 0 0-15,-8 6 0 0,0-6 0 0,0 0 1 0,-2 0-2 0,-2 0 1 16,3 4 0-16,1-4-1 0,-7 6 2 0,2-6 0 0,-3 0-1 0,2 3 2 16,-1-3 0-16,2 0 0 0,-2 6 1 0,1-6 0 0,-2 0 0 0,4 4 0 0,-9-4 1 15,5 5 1-15,2-5-1 0,-7 0 0 0,6 0 1 0,1 6-1 0,-1-6 1 16,2 0 0-16,-8 3 2 0,5-3-1 0,0 6 0 0,9-6 2 0,-7 0-2 16,1 6 0-16,3-6 2 0,2 3-2 0,-5-3 0 0,5 6 0 0,-2 0 0 15,4-6-1-15,4 4 0 0,-7 1 4 0,2-5 4 0,-1 4 9 0,1-4 7 16,-2 5 7-16,-1-1 3 0,5-4 5 0,-4 6 1 0,-5-6 2 0,6 5 2 0,-6-5 0 15,-2 0 0-15,2 4 2 0,0-4-3 0,-7 0-2 0,5 6-7 0,-5-6-8 0,0 0-11 16,8 0-5-16,-8 0-5 0,0 0-4 0,0 6 0 0,8-6-1 16,-8 3 3-16,0 3-2 0,0-2 4 0,0 1 1 0,5-1 2 0,-5 2 0 0,0 3 1 15,0 2 1-15,0-1 1 0,6-6 0 0,-6 10 1 0,7-4-2 16,-7 4-3-16,0-4 0 0,5 5-3 0,-5 0 0 0,9 0-3 0,-9 0 0 0,5-6-2 16,-5 6 3-16,7-2 0 0,-1 3 6 0,-6-7 7 0,5 6 8 0,4 0 7 0,-9-5 2 15,7 4 3-15,-2-4 0 0,-5 1-1 0,7 2-1 0,-1-2 1 0,-6-1 0 0,6-1 1 16,-6 0 0-16,0 1-1 0,8 1-3 0,-8 2-5 0,0-2-5 15,7-1-4-15,-7-1 2 0,0 1-2 0,0 5 3 0,0-6-2 0,0 6 3 16,0-6 0-16,0 7 0 0,0-2 0 0,0 2-2 0,0-2-2 0,0 0-1 0,-7 0-5 16,7 2-1-16,0-1-4 0,0 3-3 0,0-3-2 0,-8 0-3 0,8 4-1 15,0-4-2-15,0 0-2 0,0 4-1 0,0-4-2 0,0 0 2 0,0 4-2 0,0-5 1 16,0 7-1-16,-6-6 2 0,6 4-1 0,0-4 1 0,0 4 0 0,0-4 1 16,0 3 1-16,0-2 1 0,0 2 3 0,0-3-2 0,0 6 1 0,0-8-2 15,0 7 1-15,0-4-1 0,0-2-1 0,0 0 2 0,0 0 0 0,0 2 1 0,6-7 0 16,-6 6 1-16,0-6 0 0,0 3 0 0,0-8 1 0,0 7 0 0,0-8 1 15,0 7 1-15,0-5 3 0,0-1 0 0,0 1 2 0,0 2 1 0,0-7-2 0,0 0 1 16,-6 3 1-16,6 3-1 0,0-6 1 0,0 5 0 0,0-1 1 0,0-4 1 16,-6 6 0-16,6-6 0 0,0 4 2 0,0 1-1 0,-7-5 1 0,7 4-1 15,0-4 3-15,-5 5-1 0,5-5-1 0,0 6 3 0,-7-6-3 0,7 0 3 16,-9 4-1-16,9-4-3 0,-5 0 1 0,-1 6-2 0,-1-6-2 0,2 0-1 16,-4 0-2-16,-3 0-1 0,6 0-1 0,-7 5-1 0,0-5 0 0,-1 0-2 0,2 0-2 15,-1 0 0-15,-1 4-1 0,1-4 1 0,0 0-2 0,-5 0 1 0,4 0 0 16,1 6-1-16,-1-6 1 0,2 0 0 0,-1 3 0 0,-1-3 0 0,7 6 1 15,-4-6 0-15,-2 0 0 0,5 4 1 0,-5-4 0 0,2 5-1 0,3-5 2 16,-5 0 0-16,5 6 2 0,-2-6-1 0,2 3 0 0,-5-3 0 0,0 0 0 0,8 6 1 16,-9-6-1-16,1 0-1 0,-1 0 1 0,2 6-1 0,-2-6 1 0,1 0-2 15,1 0 1-15,-2 0-1 0,-5 4-2 0,6-4 2 0,-8 0-1 0,3 0 1 16,4 0-2-16,-6 5 1 0,1-5-1 0,6 0-1 0,-6 0 2 0,-2 0 0 16,3 4-2-16,-3-4 0 0,2 0 1 0,-1 0-6 0,1 0-2 0,1 6-4 0,-1-6-2 15,-2 0-1-15,-6 0-3 0,9 0-1 0,-3 4-5 0,3-4-6 0,-3 0-2 16,2 0-4-16,-1 0-4 0,1 5-4 0,0-5-2 0,-1 0 1 0,1 0 1 15,1 0 0-15,-11 0 0 0,10 0-1 0,-7 0 1 16,8 0 2-16,-9 0 3 0,1 5 5 0,0-5 4 0,-1 0 3 0,1 0 4 0,-1 0 4 0,4 0 3 0,-4 0 3 16,6 0 2-16,-3 0 2 0,4 0 0 0,-7 4-2 15,8-4-2-15,-2 0-4 0,3 6-1 0,-3-6-1 0,9 6-3 0,-8-6 2 0,8 3-2 0,-7-3-1 0,6 0 1 16,-1 6-1-16,1-6-2 0,0 6-2 0,0-6 1 0,0 0 1 16,5 4 4-16,-5-4-1 0,3 5 1 0,1-5-3 0,-3 0-2 0,-2 4-3 0,1-4-4 15,8 0 1-15,-9 0-2 0,1 5 0 0,1-5 3 0,-2 0 1 0,1 0 2 0,-8 0 2 16,10 4 2-16,-2-4 2 0,-7 0 1 0,8 0 5 0,-8 0 1 0,6 0 4 15,-7 0 0-15,3 0 1 0,4 0-1 0,-4 0-3 0,-3 0 1 0,9 0-3 16,-7 0 1-16,0 0 0 0,6 0 1 0,-8 0 2 0,3 0 1 0,4 0 2 16,-4 0 1-16,2 0 2 0,4 0 1 0,-8 0 2 0,8 0 4 0,-2 0 2 15,-4 0 3-15,4 0 1 0,1 0 0 0,1-4 1 0,-2 4-2 0,1 0-2 0,0-5 1 16,0 5 0-16,-6 0-1 0,6-4 0 0,-1 4 0 0,2 0 0 0,-2 0 0 16,1-5-2-16,1 5 0 0,-2 0 0 0,1 0-1 0,0 0-1 0,0 0 2 15,7 0 1-15,-7 0-1 0,5 0 1 0,-4 0-1 0,5 0 0 0,-5 0 0 16,4 0 0-16,3 0 1 0,-2 0-2 15,-5 0 4-15,4 0-2 0,1 0 1 0,1 0 1 0,0 0-1 0,1 0 2 16,-2 0 1-16,-2 0 0 0,4 0 3 0,-2 0 1 0,1 0 1 0,1 0-1 0,-3 0 1 0,0-4 0 0,8 4 0 0,-5 0-1 16,-1 0 1-16,-1 0-2 0,1 0 1 0,-2 0-3 0,1 0-1 0,2-6-1 0,-1 6-2 15,-2 0-1-15,-5 0-3 0,8 0 1 0,-9 0-1 16,9 0-1-16,-10 0 0 0,2 0-1 0,7 0 0 0,-7 6-1 16,5-6-1-16,-3 0 1 0,4 0-4 0,-7 4-4 0,9-4-2 0,-8 0-2 0,8 0 0 0,-11 5-1 15,11-5 0-15,-9 4 0 0,9-4 2 0,-10 0 0 0,10 0 2 0,-9 5 1 0,1-5 2 0,0 0 2 16,7 0 1-16,-7 0 4 0,0 0 4 0,0 0 1 0,8 0 1 0,-9 0-5 15,-1 0-7-15,10 0-11 0,-9 0-9 0,2 0-11 0,6 0-10 0,-8 0-10 0,7 0-10 16,2 0-12-16,-9 0-10 0,7 0-16 0,1 0-17 0,1 0-16 0,-3 0-17 16,0 0-8-16,3 0-5 0,-1 0 1 0,-1 0 1 0,1 0 0 0,-1 0 0 15,-1 0-6-15,8 0-7 0,0 0-13 0,-5 0-16 0,-2 0 5 0,7 0 14 0,0 0 19 16,0 0 21-16,0 0 17 16,0 0 17-16,0 0 15 0,0 0 16 0,0 0 16 0,0 0 18 0</inkml:trace>
  <inkml:trace contextRef="#ctx0" brushRef="#br0" timeOffset="143113.75">21140 1388 35 0,'0'-4'101'0,"0"4"32"0,0-6 22 0,0 2 26 0,0-1 29 0,0-1 28 0,-7 3 25 0,7-4 26 0,-6 4 20 0,6 3 23 0,0-6 19 0,0 1-43 0,0 5-81 0,-7 0-40 0,7 0-23 0,0 0-11 0,0-4-5 0,0 4-17 0,0 0-21 0,0 0-22 0,0 0-21 0,0 0-15 15,0 0-19-15,0 0-11 0,0 0-11 0,0 0-10 0,0 4-10 0,0 1-6 16,-5 1-1-16,5-6-1 0,0 10 2 0,0-7 4 0,0 12 6 0,0-5 7 16,0 1 6-16,0 2 4 0,0 7 7 0,0-5 1 0,-8 5 2 0,8-2 2 15,0 2 2-15,0 0 0 0,0 0-2 0,0-2-2 0,0 7-2 0,0-5-4 16,0 0-6-16,0 4-2 0,0-6-4 0,0 3-1 0,0 3 0 0,0-5-1 0,-6 6 1 15,6-1-2-15,0 1 0 0,0 5-1 0,0-6 0 0,0 0-1 0,0 6 1 16,0-2 0-16,0 2 1 0,0 1-1 0,0-9 1 0,0 8 1 0,0 0 1 0,0 0 0 16,0-2 1-16,0 2 1 0,6-2 1 0,-6 2 2 0,0-6 3 0,0 6 3 15,0-5-1-15,8-1 1 0,-8 0-2 0,0 1 2 0,0-1-2 0,5-5-1 16,-5 2-1-16,0-3 0 0,0-2-1 0,7 2-1 0,-7 3-1 0,0-6 0 16,6-2-4-16,-6 2 0 0,0 0-2 0,0 0-1 0,0 0-2 0,0-6-3 0,0 7-4 15,0-7-8-15,0 0-12 0,0 1-11 0,0-1-16 0,0-4-17 0,0 5-17 16,0-5-27-16,0 1-31 0,0-6-44 0,0 4-45 0,0-4-57 0,0 0-59 15,0 0-18-15,7 0 0 0,-7 0 12 0,0 0 20 0,0 0 24 0,0 0 28 0,0-4 29 16,0-2 30-16,-7-3 37 0,7 3 41 0,-6-3 45 0,6 4 63 0</inkml:trace>
  <inkml:trace contextRef="#ctx0" brushRef="#br0" timeOffset="151979.51">9254 10087 18 0,'0'-5'49'0,"0"1"19"0,0 4 18 0,0-5 20 0,0-1 25 0,0 2 27 0,0 0 32 0,0-1 28 0,0-1 27 0,0 3 4 0,0-4-8 0,0 7-6 0,0-5-2 0,7 1-4 0,-7-1-4 0,0-1-7 0,0 2-8 0,0-1-14 0,0 1-17 0,0-1-23 0,0 1-22 0,0-2-17 16,0 0-14-16,0 2-8 0,0 4-10 0,0-5-5 0,0-1-3 0,0 3-2 16,0 3-2-16,0-6-1 0,0 2 2 0,0 4 1 0,0-5-1 0,0 1 0 0,0 4-4 15,-7-5-2-15,7 5-3 0,0 0 1 0,0-7-6 0,0 7-2 0,0-3-3 16,-7 3-6-16,7 0-4 0,-5-6-6 0,5 6-6 0,-7 0-6 0,7 0-3 16,-6-5-6-16,6 5-5 0,-8 0-6 0,2 0-6 0,-1 0-4 0,2 0-6 15,-3 0-3-15,2 0-2 0,-1 0-2 0,1 5-2 0,1-5-3 0,-2 6-1 0,-2-6-1 16,4 3-2-16,-1 4 2 0,-1-2-1 0,2 4 1 0,-4-5 2 15,2 2-1-15,2 3 0 0,-1 0-1 0,6-3 2 0,-8 9 0 16,3-6 1-16,-3 1 4 0,3-1 0 0,-2 6 2 0,7 0 2 0,-7-5-1 0,7 4 1 0,-5 2 2 16,5-2-1-16,-7 0 1 0,7 0 2 0,0 2-1 0,0-1-2 0,0 3 1 0,0-2-2 15,0-2-2-15,0 1-1 0,0 1-3 0,0-2-2 0,0 0-3 16,7-5-1-16,-7 6-4 0,0 0-2 0,5-6-3 0,2 1 0 0,-7 1 0 0,7 4 0 0,-2-11 1 16,3 5 0-16,-3 1 4 0,3-5 4 0,-2 4 0 0,-1-3 6 0,2 0 3 15,7-6 7-15,-7 3 7 0,4-3 3 0,-2 0 6 0,3-3 5 0,1 3 2 16,1-6 6-16,-2 0 3 0,2-3 3 0,-1 4 5 0,-1-5 2 0,0 1 6 15,3-7 6-15,-1 7 5 0,-4-6 4 0,4 6 5 0,-7-6 7 0,6 0 7 16,-7 2 3-16,7-2 6 0,-5-1 2 0,-3 2 3 0,0 1 0 0,4-2-1 0,-9-6-5 16,5 6-3-16,-5 2-4 0,7-3-10 0,-7 2-6 0,0-1-10 0,-7 0-10 15,7 0-4-15,0 0-9 0,-5 2-12 0,-4-3-14 0,4 2-13 0,0 4-10 16,-3-4-5-16,3 4-3 0,-9-5-7 16,7 6-5-16,-6-1-10 0,7 1-14 0,-7 4-11 0,0-5-11 0,7 4-17 15,-9 1-17-15,3 5-13 0,5-4-13 0,2 8-18 0,-8-4-25 0,5 5-38 0,2 1-46 0,-1 4-46 0,2-5-44 0,-3 4-28 0,2 1-17 16,6-1 7-16,-7 6 17 0,1-5 23 0,6-1 31 0,0 0 29 0,-5 6 33 0,5-3 38 15,0-3 39-15,0 0 47 0,0-5 48 0</inkml:trace>
  <inkml:trace contextRef="#ctx0" brushRef="#br0" timeOffset="152485.68">9860 9990 0 0,'0'-6'35'0,"0"-3"36"0,6 3 22 0,-6 3 27 0,0-3 29 0,0 2 29 0,-6-1 32 0,6-4 24 0,0 2 23 0,0 4 17 0,-7-3 13 0,7 1-22 0,-5 5-45 0,-4-4-27 0,9 4-18 0,-5-6-12 15,5 6-11-15,-7-4-17 0,1 4-24 0,6 0-23 0,-5 0-20 0,-3 0-13 16,0 0-8-16,3 0-5 0,-2 4 1 0,1-4 0 0,0 6 0 0,-1-6-3 0,-1 4 1 16,3-4 1-16,-1 5-3 0,-2 1-2 0,-5-3-2 0,6 4-5 15,1-2-2-15,0-1-2 0,1 1 0 0,-2-5-3 0,-1 10-4 0,2-7 0 16,-1 3-3-16,1-1-1 0,1-1-1 0,-2 2 0 15,-2 4-1-15,9-5-3 0,-5 4 2 0,-2-5-5 0,1 2 0 0,6 3-5 0,-5 3 2 0,5-3-2 0,-9-4 2 0,9 3 1 32,-7 3-1-32,7-2 2 0,0 1 0 0,-5 5-1 0,5-6 3 0,0 1 0 0,-6 4 0 0,6-2-2 0,0 1 0 0,0-4 1 0,0 6-3 0,0-3-1 15,0 3-2-15,0-8-4 16,0 4 1-16,6 5-1 0,-6-7-3 0,0 0 1 0,5 1-3 0,2 4-1 16,-7-4-1-16,9-4 3 0,-4 3 0 0,1 0 2 0,1 1 1 0,-2-5 2 15,4 1 1-15,-2 3 5 0,4-9 5 0,-4 6 5 0,-1-2 6 0,9-4 6 0,-4 0 5 16,2 0 11-16,-5 0 10 0,5-4 11 0,-2-2 11 0,4 0 7 0,-3-3 10 0,0 0 6 0,9 3 7 0,-8-7 3 0,1 2 0 0,-2 1 3 15,0-4 2-15,3 4 3 0,-10 1 3 0,9-7-2 0,-9 7-4 16,3-6-7-16,-3 6-8 0,2-6-6 0,0 5-9 0,-7-4-8 0,0 4-6 0,0-4-9 16,0-2-7-16,0 1-9 0,0 2-8 0,-7-2-10 0,0 0-3 0,7 0-13 15,-5 0-6-15,-3 0-8 0,3 0-9 0,-1 2-5 16,-7 4-4-16,6-7-5 0,-1 2-8 16,-4 4-6-16,5-4-10 0,-7 4-6 0,9-1-12 0,-2 1-11 0,1 6-16 0,1-5-17 0,-3 4-16 0,0 5-17 0,3 0-16 0,-2 0-18 0,1 0-20 0,0 9-29 31,-1-4-37-31,-1 5-35 0,3-1-34 0,5 0-38 0,-6 3-36 15,-2 1-11-15,8-4 5 0,-5 6 18 0,-3-3 28 0,8-3 30 0,0 0 32 0,0 1 35 16,0-1 35-16,0 3 44 0,0-9 44 0,0 3 45 0,0 3 48 0</inkml:trace>
  <inkml:trace contextRef="#ctx0" brushRef="#br0" timeOffset="152943.1">10245 9956 94 0,'0'0'160'0,"6"-5"41"0,-6 1 28 0,0-1 28 0,5-2 25 0,-5 4 28 0,0-3 26 0,7 1 27 0,-7 5 28 0,0-10 24 0,0 6 23 0,0-1-69 0,0 1-121 0,0-1-61 0,0-1-30 15,0 2-13-15,-7-2-1 0,7 1-4 0,0 1-8 0,0-2-8 0,0 1-12 0,-5 5-12 0,5-4-11 0,0 4-9 0,-6-5-9 0,6 5-8 0,0 0-10 16,0 0-7-16,-8 0-13 0,8 0-9 0,0 0-10 0,-5 0-8 0,5 0-8 16,-8 0-6-16,8 5-4 0,-7-5-5 0,2 4-4 0,5 1-3 0,-7 1-3 15,0-2 1-15,2 1-2 0,-3 1 2 0,3 4 2 0,-3-1 2 0,8-4 2 16,-6 5 3-16,1-1-1 0,-3 0 1 0,0 3 0 0,8-3-1 0,-5 1-1 0,-3-1-1 15,8 6 0-15,-5-5 2 0,5-1 0 0,0 0 2 0,-5 6-1 0,5-3 4 16,0 2-1-16,-9-6 1 0,9 7 0 0,0-4 1 0,0-1 3 0,0 4 0 16,9 0 0-16,-9-4 1 0,0 1 0 0,5 3-2 0,-5-4 1 0,5 4-1 15,-5-4 1-15,8 0 0 0,-3 1 2 0,3 2 4 0,0-8 2 0,-3 4 1 0,9 1 1 16,-9 1 1-16,8-7 2 0,-6 6 4 0,5-5 4 0,3-1 5 0,-2-4 0 16,-2 5 5-16,-4-5 7 0,7 0 6 0,-1 0 8 0,1 0 9 0,-2-5 9 0,-1 1 6 15,5-1 10-15,-4 1 5 0,0-6 5 0,3 5 6 0,-10-4 3 0,9-3 7 16,-1 3 6-16,-6-1 3 0,5 1 1 0,-5 0-1 0,-2-7-7 0,3 5-6 15,-2 2-7-15,-6 0-9 0,7 0-9 0,-7-2-8 0,0-3-6 0,0 4-10 0,0-4-7 16,0-2-10-16,-7 7-10 0,1-6-10 0,-2 6-10 0,3-7-14 0,-2 2-13 16,1-1-14-16,-7 6-14 0,5-7-8 0,-5 1-12 0,2 6-4 0,-4 0-4 15,9 0-10-15,-7-7-10 0,0 7-14 0,0-1-14 0,7 5-12 0,-6-4-17 16,3 3-15-16,-3 2-18 0,6-2-29 0,1 6-33 0,-4 0-55 16,2 0-62-16,2 0-55 0,-1 6-44 0,-2 4-7 0,3-5 12 0,-3 4 23 0,1 1 27 0,2-1 33 15,5 0 35-15,-7 7 37 0,0-7 43 0,7 0 49 0,-5 2 52 0,-3 5 61 0,8-7 77 0</inkml:trace>
  <inkml:trace contextRef="#ctx0" brushRef="#br0" timeOffset="154883.17">10830 9956 25 0,'0'0'106'0,"8"-5"44"0,-8 1 32 0,0-1 30 0,5-2 27 0,-5 4 23 0,0 3 22 0,0-6 22 0,7 1 24 0,-7 1 21 0,0-2 23 0,0 2-35 0,0-1-72 0,0 1-47 0,7-1-42 0,-7-1-20 0,0 6-13 0,0-4-7 0,0-2-4 0,0 6-5 0,0-5-3 15,0 1-2-15,0 4-2 0,0 0-7 0,0-6 0 0,0 6-4 0,0 0-3 0,0 0-3 16,0-5-2-16,0 5 0 0,0 0-3 0,0 0-3 0,0 0-1 0,0 0-8 15,0 0-6-15,0 0-7 0,0 0-12 0,0 0-13 0,0 0-14 0,0 0-14 16,0 0-14-16,0 0-8 0,0 0-11 0,0 0-3 0,0 0-4 0,0 5 0 16,0 5 2-16,0-5 0 0,0 1 2 0,0 4 3 0,0 4 1 0,0-4 6 15,0 5 9-15,0-5 6 0,0 4 6 0,5-1 5 0,-5 8 1 0,0-6 0 0,0-2-5 16,0 7-5-16,0-4-4 0,7-3-3 0,-7 7-3 0,0-4-2 0,8-2 1 16,-8 5 1-16,0-3-3 0,5-2-3 0,-5 5 0 0,7-4-8 0,-7 0-10 0,0-2-11 15,7 2-11-15,-7-3-16 0,5 2-15 0,-5 0-17 0,0-5-17 0,0 3-22 16,8-3-22-16,-8 0-30 0,0 0-35 0,0 1-69 0,7-5-82 0,-7 4-58 15,0-3-48-15,0 0-6 0,0-6 11 0,0 0 22 0,0 0 30 0,0 0 31 16,0 0 31-16,0 0 37 0,-7-6 40 0,7 0 46 0,-8-3 47 16,3 0 67-16,-2-6 81 0</inkml:trace>
  <inkml:trace contextRef="#ctx0" brushRef="#br0" timeOffset="158330.37">11912 9877 8 0,'0'0'55'0,"-7"0"30"0,7 0 29 16,-7 0 27-16,7 0 31 0,-7 0 26 0,7-5 27 0,-5 5 23 0,5 0 23 0,-8 0 6 0,8 0 2 0,-5 0-17 0,5 0-26 0,0 0-22 0,-6-4-20 0,6 4-21 0,0 0-23 0,-8 0-22 0,8 0-22 0,0 0-20 0,0 0-18 0,-5 0-12 0,5 0-12 16,0 0-9-16,-7 4-6 0,7-4-5 0,-9 0-1 0,9 5 2 0,-5-5 3 0,5 6 3 15,-6-2 3-15,-1 2 1 0,7-6 3 0,-5 5-2 0,-3-1 3 0,8 1-2 16,-6-1-1-16,6 2 3 0,-7-2 9 0,7 1 1 0,-6 4 1 0,-1-2-2 16,7 2-2-16,-6-4-5 0,6 5-4 0,-8 4-3 15,3-4 0-15,5 0 1 0,-7 4-1 0,7-4 3 0,-7 4 1 0,7-4-7 16,-5 5-7-16,5-5-8 0,0 4-1 0,0-4-5 0,0 5-1 0,0-6-4 0,0 6-1 15,0 1-3-15,0-7-3 0,0 6-3 0,0-6-3 0,5 6-1 0,-5-5-4 0,7 4 3 16,0-4 0-16,-7-1 5 0,5 3-2 0,3-3 1 0,-2 6-1 0,1-11 1 16,6 5 0-16,-7 3 3 0,2-3 1 0,-3-4 1 15,2 5 2-15,4-7 2 0,-2 7 1 0,-2-5 0 0,6 1 2 0,-7-3 1 0,-1 3 2 0,8-6 3 0,-6 6 5 0,7-6 6 16,-8 0 6-16,6 0 6 0,-4 0 2 0,-2-6 5 0,7 6 8 0,-6-6 6 16,7 3 8-16,-9-3 8 0,0-3 5 0,9 3 7 0,-7-3 3 0,-1 5 0 0,8-7 2 15,-7 1-1-15,-2 1-5 0,3 0 1 0,-3-1 0 0,3-1-4 0,-2 1-3 16,-1-4-5-16,2 1-9 0,-7 2-4 0,9-5-9 0,-9 7-5 0,0-6-7 0,5 2-4 15,-5-3-5-15,0 2-3 0,0-1-5 0,0 0-3 16,-5 0-6-16,5 0-6 0,-9 2-2 0,9-3-5 0,-7-4-4 0,2 7-3 0,-1-2-4 0,-2 0-3 16,3 0 0-1,-3 2-6-15,3-2-5 0,-9 4-6 0,7-3-6 0,1 5-3 16,-6-2-6-16,3 1-5 0,4 5-8 0,0-5-16 0,-3 5-16 0,2 1-22 0,-1 4-27 16,-1 0-24-16,3 0-23 0,-1 4-29 0,-2-4-31 0,3 11-47 0,-2-7-50 15,1 7-57-15,6-1-56 0,-7-1-13 0,0 6 8 0,7-6 23 0,-7 7 30 16,2-7 38-16,5 0 39 0,0 6 39 0,-8-6 39 0,8 3 41 0,-5-3 48 0,5 0 52 15,0-5 67-15</inkml:trace>
  <inkml:trace contextRef="#ctx0" brushRef="#br0" timeOffset="158709.24">12444 9893 15 0,'0'-10'96'0,"0"4"45"0,0-3 35 0,0-2 31 0,0 7 32 0,0-5 27 0,0 3 30 0,0-3 29 0,0 3 30 0,0-3 28 0,0 3 28 0,0 2-26 0,0-1-59 0,-5 1-46 0,5-1-41 0,0 1-20 0,0-2-10 0,0 0-9 0,0 3-6 16,-6-3-9-16,6 0-7 0,0 6-9 0,0 0-12 0,0-4-13 0,0 4-13 15,0-5-13-15,0 5-13 0,0 0-16 0,0 0-15 0,0 0-14 0,0 0-16 16,0 0-16-16,0 0-16 0,0 0-10 0,0 0-9 0,0 0-10 0,0 5-4 15,0-1-5-15,0 2 1 0,0 3 3 0,0-3 0 0,0 4 6 0,0 4 3 0,0-4 6 16,0 5 4-16,0 0 7 0,0 3 4 0,0-3 2 0,0 6 0 0,-8-2 0 16,8-1-2-16,0 3 0 0,0-2-3 0,0-4-2 0,-5 4-1 0,5 1-7 15,0-1-9-15,0 0-12 0,0 1-9 0,0-4-11 0,0 2-18 0,0-3-14 0,0 1-17 16,0 2-19-16,0-3-19 0,0 0-20 0,5 0-17 0,-5-2-29 16,0 2-37-16,8 0-51 0,-8-4-59 0,0 3-53 0,6-5-47 0,-1 3-8 0,-5-3 11 0,8 0 22 15,-8 0 28-15,0-3 31 0,8-2 33 0,-8 1 34 0,0-5 34 0,0 0 42 16,0 0 48-16,0 0 58 0,0 0 73 0</inkml:trace>
  <inkml:trace contextRef="#ctx0" brushRef="#br0" timeOffset="159357.51">13286 9853 33 0,'0'-5'106'0,"0"1"41"15,0-2 33-15,0 3 31 0,0-3 28 0,6 0 24 0,-6 2 26 0,0-1 21 0,0-1 21 0,0 2 22 0,0-5 21 0,0 4-45 0,0 1-79 0,0-2-47 0,0 0-31 0,-6 6-17 0,6-3-14 0,0-3-10 0,0 0-11 0,0 2-5 0,0-1-5 0,0 5-6 16,-7-4-3-16,7 4-5 0,0-5-11 0,-6 5-6 16,6-4-9-16,-7 4-8 0,7 0-9 0,-6-6-7 0,6 6-10 0,-8-5-7 0,3 5-9 0,-3 0-7 15,8 0-9-15,-5-4-6 0,0 4-5 0,-9 0-5 0,14 0 0 0,-15 0-2 16,9 0-1-16,1 0 1 0,-3 4 0 0,3-4 0 0,-2 0-2 0,0 5 1 0,0 1 0 15,1-6 0-15,6 4 0 0,-7 1-1 0,2-1 0 0,-4 5-1 0,4-3-1 0,-2 3-1 16,1-3 2-16,1 4-1 0,-3-1 2 0,0 6-1 0,3-6-1 0,5 6 3 16,-6-5-1-16,-2 4 0 0,3 1 0 0,-2 1 1 0,7-2 0 15,-8 5 1-15,3-3 1 0,5-2-1 0,0 5 1 0,-7-4 0 0,7 0-1 0,0 4 2 16,0-5 0-16,0 2 0 0,0-3 3 0,7 2 0 0,-7 0 1 0,0 0 0 0,5-6 2 16,3 6 1-16,-1-6 4 0,-2 7 1 0,3-7 4 0,-2 0-1 0,-1 2 3 15,3-1 1-15,5 0 1 0,-7-5 2 0,6 4 2 0,-3-5 3 0,3 2 1 16,1-1 3-16,1-1 1 0,-1 1 2 15,-8-5-1-15,16 0 4 0,-7 0 7 0,-4-5 9 0,3 5 10 0,1-4 9 0,-1-7 8 0,0 7 10 0,0-5 8 0,0 0 6 16,0-3 7-16,0 3 6 0,-7 0 9 0,7-1 5 0,-6-4 4 0,-1 3-3 16,2-3-5-16,-2 4-10 0,1-4-8 0,-7-2-11 0,5 2-9 0,-5 0-11 0,0 0-12 15,-5-7-11-15,5 6-9 0,-7 2-9 16,7-8-15-16,-6 6-10 0,-2-3-9 0,2 2-10 0,-1 1-9 0,2 2-10 16,-3-2-9-16,2 0-6 0,-7 0-9 0,6 6-5 0,1-6-9 0,-7 5-9 0,8-1-9 0,-9 2-17 0,7 5-19 0,1-5-18 15,-7 3-23-15,5 6-19 0,3 0-19 0,-3 0-31 16,3 6-40-16,0-2-51 0,-4 5-53 0,4 0-38 15,-2 2-30-15,-1 5 2 0,2-3 13 0,1 1 27 0,-8 1 31 0,13 1 38 0,-7-7 38 0,0 6 38 0,0 0 39 0,1-5 49 0,6-1 49 0,-7 0 55 16,7 0 68-16</inkml:trace>
  <inkml:trace contextRef="#ctx0" brushRef="#br0" timeOffset="159878.96">13963 9799 44 0,'0'-4'110'0,"0"-1"38"0,0 1 32 0,-8-2 28 0,8 0 27 0,0 3 24 0,-5-3 23 0,5 0 22 0,-5 2 21 0,5-1 17 0,-8 1 12 0,8-1-41 0,-6 5-74 0,6-4-42 0,-7-2-25 0,-1 1-18 0,8 5-11 15,-5-4-9-15,-2-2-11 0,0 6-6 0,2-5-10 0,-2 5-9 0,7-4-10 0,-6 4-8 16,-2-6-8-16,2 6-9 0,-1 0-8 0,2-4-8 0,-3 4-7 0,8 0-9 0,-6 0-6 0,1 0-7 15,-3 0-5-15,8 0-2 16,-5 0-3-16,-2 4 0 0,-2-4-2 0,9 6 1 0,-5-2 1 0,-1-4 0 0,6 5-1 0,-7 5-2 0,1-5-2 0,6 5 0 16,-7-5-3-16,7 4-2 0,-6 1-1 15,-1-1-2-15,7 7-3 0,-6-7-4 0,6 6 1 16,-8-6-3-16,3 6-1 0,5 0-2 0,0 0 0 0,0-6-1 0,-8 7-2 16,8-2 2-16,0 0-1 0,0 0 3 0,0 2 1 0,0-7 3 0,0 6 2 0,0 0 0 15,8 0-4-15,-8-2-1 0,0-2-5 0,5 5-3 0,-5-2-4 0,8-6-1 16,-8 7-3-16,6 0-5 0,1-4-5 0,-1 2-7 0,1 2-4 0,6-6 1 15,-7 7-2-15,8-7 3 0,-2 6 5 0,-4-6 4 0,3-3 5 0,2 4 10 16,0 1 6-16,1-8 16 0,-2 1 15 0,2-4 23 0,-1 6 23 0,0-6 21 0,0-6 19 16,-8 6 21-16,9-4 17 0,-1 1 18 0,0-8 15 0,0 7 13 0,0-8 10 0,-5 3 8 15,3 0 7-15,-4-6-5 0,7 6-8 0,-8-7-8 0,1 1-11 0,-2 6-12 16,2-6-14-16,-7 0-16 0,9-4-16 0,-4 4-16 0,-5 0-16 0,0-4-15 16,6 5-13-16,-6-6-13 0,-6 0-7 0,6 2-11 0,0-7-7 0,-5 6-9 15,5-7-15-15,-9 2-12 0,2 5-17 0,2-6-17 0,-2 7-18 0,1-9-20 16,-8 14-17-16,7-7-19 0,-4 5-16 0,-2 1-22 0,0 0-24 0,-1 4-29 15,1-1-32-15,0 7-42 0,0-2-49 0,-6 6-82 0,4 6-92 0,3-2-31 0,-7 2 3 16,5-1 19-16,1 5 26 0,0-1 35 0,-6 6 33 0,7-6 41 0,-2 1 41 0,-5 5 48 16,6-6 48-16,0 0 58 0,-8 6 64 0</inkml:trace>
  <inkml:trace contextRef="#ctx0" brushRef="#br0" timeOffset="164647.51">3505 10210 0 0,'5'-4'34'0,"-5"-2"45"0,0 6 22 0,5-6 17 0,-5 2 12 0,0 4 13 0,0 0 10 0,0-5 18 0,0-1 20 0,0 6 19 0,0-3 23 0,0-3-14 0,0 6-35 0,0-4-29 0,0-1-27 0,0 5-12 0,0 0-1 0,0-4-1 15,0 4 3-15,0-5 0 0,0 5-1 0,0 0-6 0,0-7-14 0,0 7-12 0,8-4-13 0,-8 4-7 0,0 0-6 0,0 0-4 16,0-5-3-16,0 5-2 0,0 0-3 0,0-5 1 0,0 5-1 0,0 0 4 16,0 0 2-16,0 0 4 0,0-4 2 0,0 4 4 0,-8-6 2 0,8 6 2 15,0-4 3-15,0 4 1 0,0 0 1 0,0-5 1 0,0 1-1 0,0-1-2 0,0 5 0 16,-5-6-3-16,5 2-6 0,0 4-3 0,0-6-3 0,0 6-5 0,-5-5-2 0,5 5-3 15,0-4-4-15,0 4 0 0,0-5-5 0,-8 5-1 0,8 0-3 16,0-6-2-16,0 6-2 0,0 0 0 16,0 0-2-16,-6 0 0 0,6 0-1 0,0 0-1 0,0 0-2 0,0 0-2 15,0 0-5-15,0 0-1 0,0 0-2 0,0 0-7 0,0 0-2 0,-7 0-7 0,7 0-6 0,0 0-4 0,0 0-4 0,0 0-4 16,-8 0-4-16,8 6-1 0,0-6-2 16,-5 5-1-16,5-1 1 0,-7 1-1 0,7 1 2 0,-7-2 2 0,2 2 3 0,5 3 1 15,-7-4 6-15,1 5-1 0,6-6 5 0,-8 6 0 0,8 1 1 0,-6-6 2 16,6 4-1-16,-7 1 1 0,7-7-1 0,-5 8 1 0,5-1 1 0,-8 0-1 15,8-5 3-15,0 4 1 0,-6 1 2 0,6-1 5 0,0 3 5 0,0-3 1 0,-5 0 0 0,5 1 0 16,0-1-1-16,0 3-1 0,0-3 1 0,0 0-1 16,0 0 1-16,0 1-1 0,5 1 1 0,-5 4-1 0,0-6 0 0,6 1-4 0,-6-1-2 0,8 0-3 0,-8 3 2 15,5 3 1-15,-5-6 2 0,7 0 0 0,-1 1 1 0,-6-1 2 0,8 2-1 0,-2-7 1 16,1 6-1-16,-2-1 1 0,2 2-1 0,0-7 3 0,-2 7 1 0,3-1 2 0,5-7 2 16,-5 3 1-16,2 3 2 0,-2-3 4 0,5-2 1 0,0 1-1 0,-7 1 2 15,7-6 3-15,0 3 0 0,1-3 1 0,-2 0 4 0,2-3 4 0,-8 3 6 0,6-6 8 16,4 1 6-16,-5 1 8 0,1-2 10 0,2-3 4 0,-7 0 6 0,4-1 5 15,5 5 4-15,-11-11 4 0,9 7 2 0,-9 0 1 0,2-1 2 0,1-4-4 16,-3 2-2-16,2 3-8 16,-7-4-7-16,7 1-11 0,-2-3-7 0,-5 1-9 0,0 0-9 0,0-1-8 15,8 0-4-15,-8 0-1 0,0-3-5 0,-8 2-3 0,8 2-3 0,0-5-5 16,-5 3-3-16,-2-4-2 0,0 7 0 0,2-8-1 0,5 6 0 0,-15-3 0 0,10 2 2 16,-3-2 0-16,-3 3-2 0,3 0-4 0,-5 0 0 0,7 0-4 0,-6 2 0 0,3-3-3 15,-3 7-4-15,6-6-6 0,1 6-11 0,-11 0-9 0,11 3-12 0,-2-4-15 16,1 5-18-16,-8-1-16 0,7 3-20 0,2 3-21 0,-1 0-21 0,-2 0-22 0,3 3-17 15,-3 3-15-15,3 3-12 0,-9-3-14 0,14 4-19 0,-13 4-26 0,6 1-30 0,7 1-21 16,-6-2-14-16,-2 0-16 0,3 6-16 0,5-1-2 0,-5-4 6 0,5 3 19 0,-8-2 25 16,8 2 27-16,0-3 26 0,0 1 33 0,0-2 35 0,0-4 42 0,8 4 41 0,-8-4 38 0,0 1 35 0</inkml:trace>
  <inkml:trace contextRef="#ctx0" brushRef="#br0" timeOffset="165259.57">4168 10206 0 0,'0'0'34'0,"6"-6"41"0,-6 6 23 0,0 0 24 0,0-6 27 0,0 6 29 0,0-4 29 0,0 4 26 0,0-5 26 0,0 5 21 0,0-6 19 0,0 3-16 0,0-3-39 0,0 2-23 0,0-1-19 16,0 1-7-16,0-1-1 0,0 5-12 0,0-7-16 0,0 3-16 0,-6-1-17 0,6 0-12 0,0 1-10 0,0-2-6 0,-7 2-5 0,7 4-2 15,0-5-4-15,-6 1-3 0,6-1-3 0,0 5-6 0,-7-6-6 0,7 6-6 16,-7-4-4-16,7 4-7 0,-7-6-5 0,7 6-5 0,0 0-7 0,0 0-4 15,-5 0-8-15,-3 0-5 0,8 0-9 0,-5 0-5 0,5 0-9 0,-6 0-4 0,6 0-6 16,-8 6-4-16,3-6-4 0,5 0-3 0,-7 4-4 16,-1 2-3-16,8-1-1 0,-6-1 1 0,0 1-2 0,-1-1 0 0,2 2-3 0,-4 3 3 0,9-4 0 15,-5 6 3-15,-2-6-1 0,7 4 4 0,-6 1 1 0,-1-1 3 0,7 6 0 16,-6-5-1-16,6 1 3 0,-8 2-1 0,8 1 2 0,-5 2 1 0,5-1 0 16,0-2 3-16,0 2-1 0,0 0-1 0,0-6 2 0,5 6-2 0,-5 0 1 0,8 0 1 15,-8-5 1-15,6 4 1 0,1 2 2 0,-1-7 1 0,1 1 3 0,-2-1 2 0,9 0 2 16,-7 3 2-16,5-3 2 0,3-4 3 0,-2 5 1 0,-2-6 1 0,2 1 4 15,1-5 1-15,6 4 1 0,-7-4 7 0,6 0 6 0,-6-4 9 0,0 4 8 0,6-5 7 16,-4 1 4-16,-3-6 10 0,0 5 7 0,2-4 12 0,-1 3 10 0,-1-9 11 16,2 6 7-16,-9-1 9 0,8 1 7 0,-5-7 0 0,0 2-1 0,-3 4-8 15,1-5-5-15,-6 0-6 0,8 0-5 0,-8 2-12 0,0-1-9 0,-8-7-12 16,8 7-11-16,-6 0-13 0,6-2-11 0,-5-2-9 0,-3 3-13 0,0-6-8 16,3 6-7-16,-3 2-7 0,-2-8-7 0,1 6-11 0,2 2-8 0,-4 2-13 0,4-4-12 15,-7 0-13-15,9 7-11 0,-8-3-11 16,7 1-9-16,-9 5-11 0,10-4-12 0,-9 3-18 0,9 2-23 0,-3-1-20 0,3 5-22 0,-3 0-24 0,2 0-25 15,-1 5-37-15,1-1-42 0,-1 2-48 0,1 3-55 0,-1-4-14 16,1 11 7-16,6-7 19 0,-7 1 22 0,0 4 35 0,7-4 35 0,-7 5 39 16,7-6 38-16,0 1 43 0,-5 0 45 0,5 1 51 0,0-2 61 0</inkml:trace>
  <inkml:trace contextRef="#ctx0" brushRef="#br0" timeOffset="165765.26">4703 10145 0 0,'5'0'63'0,"-5"0"79"0,0 0 44 0,8-4 33 0,-8-1 25 0,0 0 23 0,0 1 25 0,0-2 24 0,0 2 21 0,0-1 23 0,0 1 22 0,0-1-10 0,0-1-30 0,0 2-72 0,0-2-94 0,0 1-45 0,0 1-18 0,0-1-9 0,0-1-1 0,0 6-6 0,0-4-5 16,0 4-6-16,0-4-6 0,0-1-6 0,0 5-7 0,0-6-3 0,0 3 1 0,0 3 2 16,-8-7-1-16,8 7 1 0,0 0 0 0,0-5 4 0,0 5 1 0,0-4 2 15,-5 4 6-15,5 0 1 0,0-5-2 0,0-1-1 0,0 6-2 0,0 0-5 16,-8-4-3-16,8 4-5 0,0 0-3 0,0-5-8 0,-8 5-3 0,8 0-7 15,0-4-7-15,0 4-6 0,0 0-7 0,0 0-9 0,-5 0-3 0,5 0-5 16,0 0-5-16,0 0-6 0,0 0-5 16,0 0-3-16,-6 0-7 0,6 0-3 0,0 0-6 0,-7 4-3 15,7 1-4-15,-6-1 0 0,6 2-2 0,-8 3 1 0,8 3-3 0,-5-3 1 0,-2 0 5 0,1 1 2 16,6 4 5-16,-6-4 5 0,6 5 4 0,-7 0 4 0,7-1 2 0,-8 2 2 16,8 3 2-16,0-5-1 0,-5 2-1 0,5-1 0 0,0 3 2 0,0-2-5 0,0-2-2 15,0 0-7-15,0 0-2 0,5 2-4 0,-5-1-3 0,8-2-1 0,-8 1 1 0,7-2 1 16,-1 1 0-16,0-3 0 0,1 0 2 0,-2 0 0 0,9-1 7 0,-7 3 1 15,4-3 8-15,5-5 5 0,-3 5 3 0,-3-3 7 0,6 0 2 0,-5-3 7 0,2 3 3 16,7-6 11-16,-6 0 7 0,-1 0 11 0,6 0 9 0,-6-6 11 0,0 3 9 0,0-3 6 16,1-4 9-16,-2 1 7 0,1 0 5 0,1-3 6 0,-1 3 6 0,0-6 3 15,-7 0 1-15,6 6-5 0,-3-7-6 0,-4 2-11 0,1 1-6 0,1-2-10 0,-2-1-8 16,4 2-8-16,-9 0-8 0,0-7-8 0,0 7-7 0,0 1-9 0,0-8-5 0,0 6-9 16,0-4-10-16,-9 5-3 0,4-2-6 0,5-3-6 0,-7 5-11 0,1-2-9 15,1 2-12 1,-11 0-9-16,11 3-11 0,-1-4-10 0,-2 6-9 0,3-1-14 0,-8 1-15 0,6 0-18 0,0 3-22 0,-6-4-22 0,6 5-25 0,-6 5-19 0,7 0-14 15,-7 0-34-15,0 5-42 0,5-1-62 0,-2 8-66 0,-4-3-35 0,7 0-20 16,-6 1 6 0,6 4 20-16,0 2 32 0,-6-7 35 0,13 6 38 0,-5-6 42 0,-3 7 38 0,2-7 39 0,6 0 51 15,0 1 56-15,0 0 66 0,6 1 65 0</inkml:trace>
  <inkml:trace contextRef="#ctx0" brushRef="#br0" timeOffset="166209.54">5522 10097 0 0,'8'0'2'0,"-8"0"106"0,5-4 67 0,-5 4 44 0,8-6 32 0,-8 1 32 0,0 1 30 32,0-1 30-32,0-5 29 0,0 6 26 0,0-1 23 0,0-4 23 0,0 2 21 0,0-2-77 0,0 4-137 0,-8-1-71 0,8 2-38 0,0-1-22 0,-5 1-9 0,5-1-13 0,0 1-14 0,-8-2-15 0,2 0-12 0,6 2-12 0,-7-1-9 0,7 5-9 15,-6-6-8-15,-2 6-5 0,3 0-5 0,5-3 0 0,-8 3-5 0,3 0-1 0,0 0-6 16,-4 0-3-16,9 0-3 0,-5 0-4 0,-10 3-2 0,10-3-2 15,-2 6-2-15,0-1 1 0,2-1-2 0,-8 2 2 0,5 0-2 0,2-2 0 0,-6 5 0 16,3-4 0-16,4 5 2 0,0-5 3 0,-3 4 2 0,-5 1 5 0,5 1 0 16,3-3-2-16,-1 3-1 0,-1-2-1 0,1 1-1 0,-1 1-1 0,-1-2 1 0,3 5-2 15,-2-4 1-15,0 6-1 0,7-7 0 0,-5 4 1 0,5-2-4 0,-8-1 2 16,8 5-2-16,0-6 0 0,0 6 2 0,0-6 2 0,0 7-2 0,0-7 0 16,0 1 2-16,0-1-1 0,8 6 2 0,-8-4 2 0,5-1 2 0,-5-1 3 15,7 0 1-15,0 0 4 0,-2 3 2 0,3-8-2 0,5 5-4 0,-6-3 4 16,4 3 7-16,-3-4 9 0,5-1 9 0,0 2 11 0,6-6 12 0,-6 6 10 15,1-6 9-15,5 0 11 0,-7-6 11 0,8 0 9 0,-6 2 11 0,-1-1 10 0,6-4 16 16,-6-1 6-16,0 1 2 0,7-3-2 0,-8 3-2 0,-5-6-7 0,6 6-5 16,-6-6-10-16,5 0-9 0,-5 6-10 0,-7-5-9 0,9 0-11 0,-9-2-8 0,5 1-12 15,-5 1-11-15,-5-6-10 0,5 6-12 0,0-1-12 0,-9-5-15 0,2 6-15 16,2-5-19-16,-2 4-14 0,0 0-17 0,-6 0-20 0,6 0-20 0,-5 0-17 16,0 6-17-16,4-1-19 0,-5 1-20 0,0 0-23 0,7-3-24 0,-7 8-45 15,0-1-55-15,-1-1-70 0,9 6-79 0,-10 0-26 0,3 6-3 0,0-1 16 0,5-1 27 16,-7 2 28-16,1 4 32 0,-1-1 37 0,4 0 38 0,-3 6 42 0,-3-3 46 0,5 2 58 15,-2 0 64-15</inkml:trace>
  <inkml:trace contextRef="#ctx0" brushRef="#br0" timeOffset="171693.52">6219 10161 0 0,'0'-4'16'0,"0"4"48"0,0-5 21 0,0 5 19 0,8 0 18 0,-8 0 24 15,0-11 27-15,0 11 29 0,0-5 26 0,-8 0 27 0,8 5 23 0,0-4-9 0,0-2-24 0,0 2-26 0,0 4-25 0,0 0-9 0,0-5 0 0,0 5-4 0,0-4-8 0,-7-1-12 0,7-1-23 0,0 6-17 0,0-4-19 0,0-2-11 0,0 6-7 16,0-5-5-16,0 1 0 0,0-1 1 0,0-1-3 0,0 2-2 0,0 0 0 0,0-1-2 15,0-1 0-15,0 3 1 0,0-4 1 0,0 2 1 0,0 1-1 0,0-1 0 16,0-1 1-16,7 2 0 0,-7-1-5 0,0 1-1 0,0-1-1 0,0 1-3 0,8-2-3 16,-8 6-3-16,0-6-2 0,0 2-4 0,0-1-1 0,0 5-3 0,5-6-3 15,-5 6-1-15,0-3-6 0,0-3-2 0,0 6-3 0,0 0-2 0,0 0-4 16,0 0 0-16,0 0-4 0,0 0 0 0,0 0-5 0,0 0-4 0,0 0-6 16,0 0-5-16,0 0-8 0,0 0-5 0,0 0-6 0,0 0-5 0,0 0-3 15,0 0-2-15,0 0-1 0,0 6 4 0,0-3 0 0,0 3 6 0,0 3 6 0,0 3 4 16,7-3 6-16,-7 4 4 0,0 2 5 0,0 0 4 0,0 0 4 0,0 4 3 15,7 2 1-15,-7-7-3 0,0 5-2 0,0 2-5 0,0-2 2 0,0-1-3 16,0 3-2-16,0-2-1 0,0 2-2 0,0-3-4 0,0 1-1 0,0 2-2 16,0-3 0-16,5-3-1 0,-5 6-3 0,0-2 1 0,8-5 2 0,-8 2-7 0,0-1-9 15,5-2-11-15,-5 2-13 0,0-6-11 0,8 2-13 0,-8-1-19 0,0-1-16 16,6 0-22-16,-6-3-21 0,0 4-28 0,5-5-31 0,-5-1-59 0,0 5-69 0,7-9-63 16,-7 6-54-16,0-2-15 0,0-4 7 0,0 0 18 0,0 5 26 0,0-5 30 0,0 0 33 15,0 0 36-15,0 0 39 0,0-9 43 0,0 3 45 0,0-7 61 0,0 2 74 16</inkml:trace>
  <inkml:trace contextRef="#ctx0" brushRef="#br0" timeOffset="172262.84">6746 10161 10 0,'0'-4'81'0,"0"4"39"0,0-5 30 0,0-2 28 0,0 3 30 0,0 4 27 0,0 0 27 0,0-5 26 0,0 5 23 0,0-5 22 0,0 1 22 0,0 4-27 0,0-6-59 0,0 2-40 0,0-1-29 0,-5 5-17 0,5-4-12 0,0 4-13 16,0-5-13-16,0-1-15 0,0 6-11 0,0-4-11 0,-8 4-10 0,8 0-8 16,0-6-7-16,0 6-9 0,-6-5-10 0,6 5-4 0,0 0-9 0,0-4-6 15,-7 4-5-15,7 0-6 0,0-5-5 0,-6 5-4 0,6 0-5 0,-7-6-6 16,7 6-5-16,0 0-4 0,-5 0-6 0,5 0-1 0,-9 0-4 0,9 0 0 0,-5 0-2 15,0 0-4-15,5 6-1 0,-8-6 0 0,3 5-2 0,-3-5 0 0,0 4-2 16,3 1 2-16,-1 1-3 0,-2 4 0 0,3-5-1 0,-3 4 0 0,3-5-3 0,-2 6 2 16,0 0-2-16,7 1 3 0,-5-2-1 0,-2 0 1 0,7 0 1 0,-8 2 1 15,8-1-1-15,-5 5 3 0,5-6 1 0,0 6 1 0,-7 1 2 0,7-7 0 16,0 6 2-16,0-6 2 0,0 7-2 0,0-7 0 0,0 6-2 0,0-6 2 16,7 6-1-16,-7-6 0 0,0 1-2 0,5-1-2 0,-5 6-3 0,8-6 2 0,-1 3 1 15,-7-3 2-15,5-3 0 0,2 3 2 0,0-5 1 0,6 5 3 0,-8-3 2 16,3 0-1-16,3-3 2 0,-3 3 0 0,5-6 5 15,-5 5 1-15,2-5 5 0,4 0 2 0,-7 0 4 0,6 0 2 0,1-5 5 0,-9 5 5 16,8-6 6-16,1 3 8 0,-2-3 8 0,-3-4 5 16,1 5 8-16,3-4 8 0,-5 5 8 0,5-8 6 0,-7 3 8 0,1-1 3 0,-1 5 4 0,1-4-1 15,-7-1 0-15,6 1-4 0,-6-6-4 0,0 4-8 0,0 1-7 0,0 1-5 0,0-6-10 0,0 0-8 16,-6 6-11-16,6-5-8 0,-7 0-10 0,1-2-6 0,-1 1-6 0,1 1-7 16,1-2-6-16,-3 1-10 0,0 2-11 0,3-1-10 0,-3-2-9 0,-2 1-7 0,1 6-10 15,4-6-5-15,-2 0-9 0,1 6-9 0,-2-1-12 0,2 1-14 0,-1 0-17 16,2 2-15-16,-3-2-14 0,2 4-16 0,6-1-16 0,-7 6-31 0,7-4-39 15,0 4-35-15,-6 0-31 0,6 4-29 0,0-4-31 0,-7 6-11 0,7-1 1 0,0-1 16 16,-5 1 22-16,5 2 30 0,0 2 29 0,0-4 35 0,-9 3 36 0,9 3 43 0,0-7 48 16,0 1 40-16,9 5 44 0</inkml:trace>
  <inkml:trace contextRef="#ctx0" brushRef="#br0" timeOffset="172753.39">7449 10152 49 0,'8'-7'124'0,"-3"3"38"0,-5-1 27 0,8 0 23 0,-8-5 21 0,0 6 24 0,0-1 21 0,0-4 22 0,0-1 19 0,0 4 20 0,-8 1 20 0,8-4-50 0,0 3-85 0,-5-2-52 16,5 3-29-16,-8-1-10 0,8 3 0 0,-5-9 3 0,5 8 0 0,-5-1-2 0,5-1-1 0,-9 2-6 15,9-1-2-15,-5 5-6 0,5-4-6 0,0-1-6 0,0 5-10 0,-7-4-4 0,7 4-10 0,0 0-6 0,0 0-9 16,0-6-8-16,0 6-12 0,0 0-9 0,-8 0-10 0,8 0-11 0,0 0-6 15,0 0-8-15,-6 0-9 0,6 0-3 0,-5 0-7 0,-3 0 0 0,8 6-5 16,-5-6-3-16,-2 4-2 0,0 1-2 0,-6-5-2 0,6 4 2 0,-7 5 1 0,9-3 0 16,0-1 2-16,-8 4 2 0,5 1 0 0,-5 1 5 0,7-3-2 0,-2 3 2 15,3-2 0-15,-8 7 1 16,6-7 2-16,0 6 0 0,7-1 1 0,-7-3 0 0,2 3 2 0,-3 5-2 0,8-4-6 0,-5 0 1 0,-3-2-3 0,8 2 2 16,0-3-4-16,0 2-2 0,-6 0-3 0,6 0-6 15,0 2-5-15,6-1-3 0,-6-6-3 0,0 6 0 0,8-6-2 16,-8 1 2-16,5-1 6 0,3 1 3 0,-3 0 3 0,2 0 3 0,0-4 1 0,0 3 6 0,-1-3 5 0,6-2 8 0,2 1 9 0,-9-5 5 31,11 4 9-31,-3-4 8 0,-3 0 11 0,4 0 9 0,-1-4 13 0,1-1 6 16,-2 1 7-16,1 4 8 0,1-12 8 0,-2 9 4 0,2-9 7 0,-1 3 6 15,0 4 5-15,0-5 6 0,-7-3 6 0,1 1 2 0,7 3-5 0,-9 0-6 0,2-6-9 16,-7 6-4-16,6-7-7 0,-6 7-5 0,6-6-6 0,-6 0-6 0,0 0-5 16,0 0-12-16,-6 2-7 0,6-2-12 0,0 0-10 0,-6-4-12 0,-1 5-9 15,2-2-13-15,-3 1-9 0,2 2-16 0,-1-8-9 0,-6 7-14 0,7 4-8 16,-7-5-9-16,5 0-8 0,-2 6-9 0,1-1-6 0,-3 1-14 0,4 0-14 0,-3 3-20 15,3 0-16-15,-4 2-14 0,5-1-13 0,-6 10-16 0,6-5-20 0,2 4-33 16,-4 2-38-16,-1 4-50 0,2-1-52 0,3 6-22 0,-3-1-8 0,0 2 15 0,3-3 21 16,-1 2 33-16,6 6 32 0,-8-7 36 0,8 0 32 0,-5 0 39 0,5-2 39 15,0 1 48-15,5-4 48 0</inkml:trace>
  <inkml:trace contextRef="#ctx0" brushRef="#br0" timeOffset="173183.25">7762 10166 0 0,'13'-5'87'15,"-5"1"69"-15,-2 4 44 0,-1-5 34 0,-5-2 27 0,8-2 25 0,0 4 28 0,-3-5 28 0,1 6 30 0,1-5 26 0,-7 4 25 0,5-5-11 0,-5 4-39 0,9-3-67 0,-9 4-88 0,0-5-42 0,0 6-17 0,0-1-11 0,-9-1-7 16,9 3-9-16,0-4-11 0,-5 2-13 0,5 1-17 0,-7-1-12 0,7 5-14 0,-6-6-9 16,6 6-10-16,-5-4-11 0,-3 4-9 0,8-5-13 0,-8 5-7 0,3 0-7 15,5 0-7-15,-6 0-6 0,-2 0-6 0,8 0-5 0,-5 5-5 0,-3-5-4 16,8 4-3-16,-7 2-2 0,2-1-3 0,-2-1 1 0,7 8 1 0,-7-3 2 15,2-4 3-15,-3 3 6 0,8 7 4 0,-5-4 3 0,-3 4 4 0,8-2 3 16,-6 2 2-16,1 1 3 0,5-2 1 0,0-1 3 0,-7 8 3 0,7-6 2 0,0 4-2 16,0-5 2-16,0 7-6 0,0-2-1 0,0-3-3 0,7 2 2 0,-2-3 6 0,-5 0-1 15,6 0 3-15,2 4 2 0,-3-10 0 0,3 6-1 0,4 0 0 0,-5-5 0 16,-2-1 0-16,10 0 4 0,-10-3 2 0,9 3 8 0,-9-3 9 0,3-1 9 16,5-5 8-16,-7 0 12 0,1 0 11 0,7 0 14 0,-7 0 12 15,4-5 11-15,-4-1 12 0,7 3 9 0,-9-9 6 0,9 3 9 0,-9 0 6 16,10-1-1-16,-10 1 0 0,9-7-6 0,-9 2-5 0,3-1-9 0,5-1-11 0,-7 2-10 0,1 1-12 0,-1-8-10 15,1 6-11-15,-7-4-7 0,6 1-9 16,-6 2-7-16,0-2-8 0,0-3-8 0,0 6-7 0,-6-4-11 0,-1-2-9 0,1 7-13 0,-1-5-15 16,1 4-14-16,-7 0-17 0,0 0-18 0,-1 2-23 0,-6 4-29 0,1-3-31 0,0 3-35 15,1 3-38-15,-10 6-48 0,9-4-54 0,-8 8-91 0,2-4-110 0,-2 11-40 0,3-2-11 16,-4 1 16-16,1 5 23 0,3 0 35 0,4 0 40 0,-7 4 45 0,8 0 47 0,-1 2 52 16,-4-7 54-16,3 5 61 0,2 2 65 0</inkml:trace>
  <inkml:trace contextRef="#ctx0" brushRef="#br0" timeOffset="176645.71">3132 11201 15 0,'0'0'92'0,"-7"0"43"0,7 0 36 0,-5 0 28 0,-3 0 26 0,1 0 23 0,2 0 20 0,-2-5 22 0,0 5 17 0,2 0 18 0,-3 0 16 0,3 0-34 0,-3 0-68 0,2 0-47 0,1 0-42 0,5 0-27 0,-8 0-20 0,0 0-15 0,8 0-14 0,0 0-9 16,0 0-10-16,0 0-7 0,0 0-10 0,0 0-4 0,0 0-8 0,0 0-7 0,0 0-4 15,0 0-9-15,0 0-3 0,0 0-6 0,0 0-2 0,0 0-5 0,0 0-3 16,0 0 2-16,0 0 0 0,0 0 3 0,0 0 4 0,0 0 3 16,8 0 3-16,0 0 4 0,-8 0 3 0,5 5 3 0,-5-5 6 0,6 6 5 0,2-3 7 15,-3-3 8-15,3 6 8 0,4 0 5 0,-5-6 0 0,5 4 4 0,-4 1 0 0,4-1-2 16,0-4 3-16,9 6-2 0,-8-2-3 0,6 1-2 0,-6-5-6 0,8 5-2 16,-2-1-6-16,1-4-2 15,-1 6-3-15,-1 0-2 0,1-6-3 0,9 3-2 0,-8-3 0 0,5 6-4 0,-6-6 0 0,8 0-4 0,-1 4 3 0,0-4-2 16,6 0 2-16,-6 0 0 0,8 0 2 0,-8 0 0 0,5 0 2 0,1 0 0 15,0 0 0-15,3-4 0 0,-3 4 1 0,7-6-1 0,-6 6 4 0,5-3 1 0,1-3 3 16,1 0 2-16,-1 2 2 0,5-1 1 0,-3 0 1 0,3 1-1 0,-4-2-3 0,7 2-1 16,-2-1 0-16,-6 1-1 0,6-2 0 15,0 0 1-15,-6 3-1 0,9-3-1 0,-4 1-1 0,1 5-1 0,0-4-3 0,2-2 1 0,-2 3 2 0,0 3-2 16,2-6 2-16,3 2-1 0,-3 4 2 0,-2-5-3 0,8 5-3 0,-8-6-1 16,7 6-3-16,-6 0 0 0,6-4-2 0,-5 4-2 0,4-6 1 0,1 6-3 0,0 0 2 15,-1 0-1-15,1-5-2 0,1 5 1 0,0 0 1 0,0-4-2 0,-3 4 1 16,2-5 3-16,8 5-2 0,-10 0 4 15,3-4 0-15,5 4 3 0,-5-6 2 0,5 2 5 0,-6 4 2 0,6-5 2 0,3-1-1 0,-9 6 3 0,7-3 0 16,-1-4 2-16,-6 7-1 0,6-5 1 0,2 5 1 0,-4-4-1 0,4 4 0 0,-1-5-2 16,1-1-5-16,-2 6-5 0,0 0-3 0,0-4-4 15,0 4-2-15,2-3-3 0,-2 3 0 0,7 0 1 0,-6 0 0 0,-1 0-2 0,7 0 2 16,-6 0-2-16,1 0-2 0,-2 3-1 0,6-3 2 0,-4 0 1 0,-2 4 1 0,2-4-1 16,-4 6 3-16,4-6-1 0,-10 0 1 0,10 5-2 0,-1-5-1 0,-7 0-1 15,7 4-1-15,-8-4 0 0,2 0 1 0,-2 0 1 0,9 0-2 0,-10 0 0 0,5 5-1 0,-4-5-1 16,1 0-1-16,0 0-1 0,-1 0-2 0,2 0-1 0,-6 0-1 0,4 0 0 31,-7 0-1-31,11 0 1 0,-4 0-2 0,-7 0 1 0,11 0 0 0,-5 0-1 16,3 0 2-16,-8 0-1 0,7 0 1 0,1-5 1 0,-9 5 1 0,9 0-1 15,-7 0-1-15,5 0 1 0,-3 0-1 0,2-4 0 0,3 4 2 0,-6-5-2 0,3 5 1 16,3 0-1-16,-1-6 1 0,-7 6-2 0,8-4 0 0,0 4-1 0,-3-3 1 16,2-3 0-16,1 1 2 0,-8 5-1 0,15-4 3 0,-9-2-1 0,1 0 1 15,6 6-1-15,-5-4 1 0,7-1-1 0,-9-1 1 0,9 3-2 0,-3-3 3 0,1-3-2 16,-7 5 2-16,9-1 1 0,-2-5-1 0,2 4 1 0,-1-3 0 0,-1-1-1 15,-1 5-2-15,1-4 1 0,8-1-3 0,-8-1 1 0,2 2 0 0,-2-1 2 16,1-5-2-16,1 5 2 0,-2 1-1 0,0-2 1 0,0 2-1 0,2 0 0 16,-1-7-4-16,6 7 0 0,-7 0 1 0,0-1-1 0,2 1 2 0,3-3 0 15,-4-2 0-15,1 4 2 0,3 5-1 0,-3-3 0 0,4-3-3 0,3 1-1 0,-8 5-1 16,5-5 2-16,2 5 0 0,-1-4 4 0,-6 5-2 0,4-2 1 0,3 3 2 16,-1-3-2-16,1 6-1 0,-8-6-1 0,7 2-1 0,-1 4 0 0,-4 0 2 15,6 0 1-15,-8 0 0 0,7 0 1 0,-6 0-1 0,4 0 0 0,-3 0-2 0,-1 0 0 16,-1 4-2-16,-5-4 0 0,7 0 2 0,-5 6 0 0,0-6 1 0,-4 0 1 15,2 6 0-15,4-6-1 0,-12 0 2 0,8 0-2 0,-1 0 0 0,-7 3 1 16,2-3 0-16,-2 0 2 0,-6 0 1 0,7 0 1 0,-7 0 0 0,0 0 0 16,0 0 0-16,1 6 1 0,-2-6-1 0,-5 0 0 0,6 0 0 0,-7 0 1 0,2 0 0 15,-2 0-2-15,-6 0 2 0,6 0-2 0,-6 0 0 0,-7 0-2 0,8 0 1 16,-7 0-3-16,-1 4-2 0,-1-4 1 0,3 0-1 0,-2 0-1 0,-6 0 1 16,1 0-2-16,-2 0-1 0,1 5 2 0,-5-5-1 0,3 0 1 0,-4 0-1 15,-7 0 0-15,9 0 3 0,-4 0 2 0,-5 0 3 0,0 0 2 0,0 0 2 0,0 0-5 16,0 0-6-16,0 0-10 0,-5 0-15 0,5-5-18 0,-9 5-18 15,2 0-21-15,2-4-23 0,-1-2-24 0,-7 3-31 0,5 3-37 0,-4-6-44 0,-2 0-67 16,-4-3-78-16,4 3-79 0,-7 2-79 0,3-5-20 0,-1 4 6 0,-1-5 25 0,1 4 31 16,-8-3 37-16,6-1 38 0,-2 0 45 0,-4-4 44 0,1 5 52 0,0-6 54 0,-6 0 69 15,5 0 70-15</inkml:trace>
  <inkml:trace contextRef="#ctx0" brushRef="#br0" timeOffset="177356.37">14171 11241 0 0,'7'0'43'0,"-7"-6"83"0,7 6 52 0,-7-4 42 0,5-1 38 0,-5 1 39 0,0 4 41 0,0-6 37 0,8 0 35 0,-8 3 34 0,0-3 36 0,0 1 6 0,0 5-8 0,0 0-53 0,0-10-78 0,0 7-43 0,0-3-30 0,0 2-18 0,0 4-12 0,0-5-19 0,0 5-19 16,0-6-19-16,0 2-14 0,0 4-17 0,0-6-17 0,0 6-18 0,0 0-15 15,7-5-17-15,-7 5-13 0,0 0-16 0,0 0-10 0,0 0-12 0,0 0-13 16,0 0-9-16,0 0-12 0,0 0-8 0,0 0-6 0,0 0-5 0,-7 5 0 15,7 1 0-15,0-2-1 0,0 7 2 0,0-7 3 0,-8 5 2 0,8 6 3 0,0-6 1 16,-5 7 2-16,5-1 4 16,0 3 3-16,-7-3 1 0,7 6 0 0,-7-8 2 0,7 8-1 0,0-2-1 0,0 5-1 0,-5-3-1 0,5 3-2 0,0 0 0 15,0 0-2-15,0 1 0 0,0-1 1 0,0 4 1 0,0-3-1 0,0 4 0 16,5-4-1-16,-5-1-6 0,0 1-6 0,0-6-11 16,0 2-15-16,7-3-22 0,-7 2-22 0,7-4-27 0,-7-3-27 0,5 2-35 0,-5-6-35 0,8 6-42 0,-8-4-42 15,0-1-79-15,7-1-99 0,-7 0-59 0,0 1-46 0,0-4-1 0,0-1 16 0,0-5 33 16,0 4 37-16,0-4 43 0,0 0 45 0,-7 0 48 0,7 0 52 0,-8-9 54 15,3 3 55-15,-9-4 74 0,9 1 88 0</inkml:trace>
  <inkml:trace contextRef="#ctx0" brushRef="#br0" timeOffset="177990.63">13605 11329 42 0,'6'-6'107'0,"-6"-3"30"0,0 3 21 0,0-3 22 0,0 0 20 0,0 3 25 0,0-4 24 0,0 7 18 0,-6-9 16 0,6 8 14 0,0-6 15 0,-5 6-54 0,-3-6-87 0,8 5-43 0,-8-5-18 15,8 4-7-15,-5 3 1 0,-1-8-1 0,-2 7-4 0,8-2-4 0,-5-3-3 0,-3 5 3 0,1-1 6 0,7-1 7 0,-5-4 4 0,-2 5 6 0,7 1 5 16,-7-1 5-16,7 5 3 0,-5-4 1 0,5-2 4 0,-8 6 0 0,8-4-7 31,0 4-5-31,0 0-11 0,0 0-10 0,0 0-13 0,-5-5-11 0,5 5-9 0,0 0-13 16,0 0-11-16,0 0-10 0,0 0-11 0,0 0-10 0,0 5-9 15,-8-5-7-15,8 4-5 0,0-4-1 0,-6 6-4 0,6-2-1 0,-5 5 0 0,-2-4-2 16,-2 5 2-16,9 1 3 0,-5-1 0 0,-2 3 2 0,1-2 2 0,1-2 2 16,-4 6 0-16,2-1 2 0,2-4-1 0,-1 6-2 0,-1-3-1 0,1 2-2 0,-2 0-3 15,3 0 1-15,-2 0-2 0,7-2-1 0,-6 7-2 0,-2-4 0 0,8-3-1 16,-6 2-2-16,6 5-2 0,0-5-1 0,-7-2-2 0,7 8 3 0,0-6 0 16,0-2 4-16,0 2 0 0,7 0 3 0,-7 0 5 0,0 0 0 0,6-6 2 15,2 7 2-15,-2-7 3 0,-6 0 1 0,7 1 1 0,-2-1 3 0,3-4 2 0,5 5 0 16,-7-4 3-16,-1-1 2 0,11-1 0 0,-11 2 4 0,8-6 4 0,-8 3 6 15,11-3 6-15,-5 0 7 0,-3 0 9 0,5-3 8 0,-1 3 7 0,0-6 10 16,-5 2 7-16,6-7 8 0,1 8 7 0,-9-9 8 0,11 8 4 0,-5-5 1 0,-4-6 4 16,7 6-3-16,-2-7-1 0,-6 1-3 0,-1 1-7 0,3-2-3 0,0 3-7 15,-3-7-7-15,2 4-7 0,0-2-11 0,-7-1-5 0,0 4-10 0,5-5-4 0,-10 1-7 16,5 0-5-16,0-2-8 0,-7 3-6 0,0-3-5 0,2 2-8 16,-3-1-9-16,0 7-9 0,3-8-9 0,-6 6-10 0,-5 2-10 0,11-2-13 0,-8 0-11 15,0 6-16-15,0-6-18 0,-1 9-21 0,1-4-23 0,1 5-19 0,-2 1-29 16,1-1-24-16,0 5-34 0,2 0-36 0,-5 5-56 0,4-1-63 0,-8 1-62 15,8 5-64-15,-1 1-12 0,-1-1 10 0,-4 3 27 0,4 1 32 0,-6 7 37 0,9-7 39 0,-4 0 43 16,-4 7 46-16,6-6 52 0,-6-2 54 0,6 2 62 0,-8 6 70 16</inkml:trace>
  <inkml:trace contextRef="#ctx0" brushRef="#br0" timeOffset="178494.4">12543 11241 89 0,'0'-10'160'0,"6"5"43"15,-6-5 36-15,0 1 35 0,0-2 31 0,0 1 35 0,0 1 34 0,0-6 36 0,0 0 33 0,0 6 33 0,0-1 32 0,6 1-59 0,-6-7-111 0,0 11-58 0,0-4-30 0,0-1-16 0,0 1-3 0,0 4-8 0,8 1-10 0,-8-2-11 0,0 0-18 0,0 6-17 0,0-4-20 0,0 4-19 0,0 0-20 16,0 0-19-16,0 0-22 0,0 0-17 0,0 0-16 0,0 0-14 0,0 0-8 16,0 0-11-16,0 4-7 0,0 2-7 0,0 0-5 0,0 3-1 0,7 0 3 15,-7 1 1-15,0 4 3 0,0 2 6 0,0-1 5 0,5 3 7 0,-5-2 4 16,0 2 3-16,0 3-1 0,0-2 0 0,0 0-1 0,-5 1 1 0,5-1-2 16,0 5-4-16,0-3 0 0,0-2-1 0,0 5-2 0,0-3-1 0,0-3-2 0,0 6 0 15,0-3-2-15,0 4-7 0,0-6-7 0,5-1-21 0,-5 3-25 0,0-2-24 16,9 1-28-16,-9-2-31 0,5-2-33 0,-5 3-41 0,5-5-47 0,-5 2-88 15,8-1-110-15,-8-2-62 0,0 1-43 0,5 2-3 0,-5-1 14 0,0-1 32 0,0-3 39 16,0 3 42-16,0-4 45 0,0-5 47 16,0 4 50-16,-5-5 57 0,-3 2 58 0,3-6 79 0,0 0 93 0</inkml:trace>
  <inkml:trace contextRef="#ctx0" brushRef="#br0" timeOffset="179079.09">12073 11432 18 0,'0'-11'104'0,"0"7"54"0,0-2 39 0,0-3 35 0,-5 3 33 0,5 3 32 15,0-3 32-15,0-4 31 0,0 5 30 0,0 1 30 0,0-2 26 0,0 1-27 16,0 1-63-16,-6-1-58 0,6 1-62 0,0-2-33 0,0 0-20 0,0 3-16 16,0-3-14-16,0 3-14 0,-8-3-20 0,8 0-14 0,0 2-18 0,-5 4-15 15,5-5-16-15,0 1-14 0,-8 4-9 0,3 0-11 0,5-5-5 0,-7 5-6 0,0-6-6 16,0 6-6-16,1 0-5 0,-1 0-4 16,2 0-3-16,-4 6-3 0,4-6 2 0,0 0-2 0,-9 5 2 0,7-1-3 0,-1 1 1 0,3-1 2 0,-9 2-2 15,9 0 1-15,-2-3-3 0,1 6 1 0,-1 3-3 0,0-8 2 0,0 5-2 16,2 2 3-16,5-2-3 0,-8 7 3 0,3-7 0 0,5 6 1 15,-6 0 1-15,6-2 1 0,-8 2 2 0,8 0 0 0,-5 0 2 0,5 0 2 0,0-2 2 0,-7 8-2 16,7-6 1-16,0-2-2 0,0 2 2 0,0-1 0 0,7 2-1 0,-7-1 1 16,0 3 0-16,5-8 1 0,-5 5 2 0,8 0 1 0,-8 0-2 0,6 0 1 15,-1-6 3-15,3 1 0 0,-3 4 2 0,2-3 0 0,0-2 2 0,6-4-1 16,-6 5 2-16,-2-5 0 0,3-1 2 0,3 5 4 0,-3-9 3 0,5 6 7 0,-5-6 11 0,2 0 10 16,-1 0 11-16,3 0 7 0,-6-6 11 0,8 2 10 0,-2-5 9 15,1 4 8-15,1-5 7 0,-2 1 7 0,-3-7 4 0,2 7 3 0,-4-6 0 0,6 1-3 16,-5-2-8-16,3-2-6 0,-4 3-8 0,-1-6-8 0,-6 8-9 0,8-7-9 15,-8 0-9-15,0 0-9 0,0 1-7 0,0 0-8 0,0-1-7 0,-8 1-7 16,2-2-7 0,-1 3-9-16,1-1-13 0,1-2-15 0,-3 3-14 0,-5 2-21 0,0-4-23 0,-1 7-25 15,2-2-25-15,-2 6-27 0,1-3-27 0,-6 3-33 0,6 5-41 0,-8-1-74 0,3-1-91 0,-3 2-71 0,2-2-56 0,1 6-15 0,-3 6 13 16,-3-6 29-16,4 4 34 0,-7 7 38 16,8-7 42-16,-7 5 42 0,-1 3 46 0,-5-3 50 0,5 6 57 15,10-2 71-15,-11 2 84 0</inkml:trace>
  <inkml:trace contextRef="#ctx0" brushRef="#br0" timeOffset="179713.78">10972 11353 73 0,'0'-9'146'0,"0"-3"44"0,0 3 36 0,0 0 33 0,0-1 34 0,0 5 31 0,0-4 37 0,0-1 30 0,0 4 33 0,-5-3 31 0,5-1 27 0,0 5-55 0,0-4-107 0,-6 3-60 0,6 2-33 0,0-1-20 0,-7 1-13 0,7-2-15 0,0 0-18 0,-5 3-21 0,5 3-22 15,-9-6-21-15,9 6-20 0,-7 0-19 0,7 0-15 0,-5 0-14 0,5 0-11 0,-6 0-9 0,0 6-8 16,-1-6-8-16,-1 3-6 0,3 3-2 0,-2 0-2 0,0-2 1 0,2 1 5 16,-3-1 2-16,1 6 4 0,2-5 3 0,-2 0 2 0,0 5 0 0,-6-4 2 15,7 3 0-15,-1-5-1 0,1 7-1 0,-1-7 0 0,2 5-1 0,-4 3-1 16,4-3-1-16,5 0-3 0,-7 1-3 0,1-1 0 0,1 2-4 0,5 4 1 15,-9-5 0-15,9 3 0 0,0 2 0 0,-7-1 2 0,7-4-1 0,0 10 3 0,-5-4-1 16,5-4 2-16,0 4-1 0,0-1-1 0,0 3 1 0,0-2 1 16,0-2 1-16,0 1-2 0,5 1 2 0,-5-3 1 0,7 2 2 0,-7-1 0 0,9 2 1 15,-9-7 1-15,5 6 0 0,1-6 1 0,1 7 1 0,-2-7 1 0,4 0 2 16,-4 2-1-16,8-2 2 0,-6-5 0 0,-1 8 0 0,7-8 1 0,-6 5 0 16,5-3-1-16,-5-1 1 0,6-1 0 0,-6-4 1 0,5 5 2 0,-4-5 0 0,5 0 2 15,-7 0 4-15,6 0 2 0,2 0 8 0,-7-5 11 0,4 1 9 0,-3-1 10 0,0-1 6 16,-3-3 6-16,8 5 8 0,-7-8 6 0,2 3 6 15,-1 0 3-15,-2-1 2 0,1-4 2 0,-6 4 0 0,8-5-3 0,-8 0-7 0,5 0-11 0,-5 0-7 16,8 2-8-16,-8-7-7 0,0 0-9 0,0 5-4 0,0-9-8 0,0 5-7 16,0-1-4-16,-8 1-6 0,8-6-4 0,-5 5-1 0,-3-4-2 0,2 5-3 0,1 0-5 15,-2-2-2-15,-1 3-2 0,2 3-8 0,-1-6-5 0,1 8-12 0,-7-2-13 16,5 6-17-16,3-3-16 0,-8-2-17 0,8 10-19 0,-4-2-27 0,-3-3-28 16,6 9-35-16,-7-4-34 0,0 4-60 0,-1 0-70 0,1 4-78 0,6 1-79 0,-5 5-27 15,0-6-3-15,-9 10 17 0,8-2 28 0,-1 1 34 0,2 7 35 0,1-1 44 16,-10 2 45-16,7-8 51 0,1 7 52 0,-6 5 66 0,6-6 66 0</inkml:trace>
  <inkml:trace contextRef="#ctx0" brushRef="#br0" timeOffset="180168.44">10311 11329 47 0,'0'-6'127'0,"0"-3"49"0,0 3 38 0,5-3 36 0,-5 5 34 0,6-7 36 0,-6 7 37 0,0-5 34 0,0 3 35 0,0 0 30 0,0-3 31 0,0 4-42 0,0 1-82 0,0-2-54 0,0 2-37 16,0-1-21-16,0 1-11 0,0 4-14 0,0-6-10 0,0 6-17 0,0-6-19 0,0 6-14 0,0 0-18 0,0 0-14 16,0 0-14-16,0 0-14 0,0 0-17 0,0 0-17 0,0 0-15 0,0 0-17 0,0 0-16 15,0 0-11-15,0 0-8 0,0 6-8 0,-6 0-5 0,6-2-2 0,0 5-6 16,0 1 0-16,0 0 1 0,0 0-1 0,0 5 3 0,0 0 4 0,0 4 4 15,0-1 4-15,0 3 7 0,0 3 0 0,-5-5 2 0,5 6 0 16,0-5-2-16,0 4-2 0,0 1-2 0,-7-1-2 0,7-5-1 0,0 2-13 0,0-3-15 16,0 1-27-16,7-3-27 0,-7 4-33 0,0-7-34 0,0 2-39 0,0 0-43 0,5-6-73 15,-5 6-84-15,0-6-81 0,0 7-76 0,0-1-22 0,0-6-1 0,0 7 20 0,0-2 32 16,0-4 41-16,-5-1 45 0,-2 6 49 0,-2-6 49 0,4-3 53 0,-2 3 57 0,-4-3 70 16,-5-6 77-16</inkml:trace>
  <inkml:trace contextRef="#ctx0" brushRef="#br0" timeOffset="180785.36">9742 11500 95 0,'0'-10'161'0,"0"1"41"0,8 3 33 0,-8-4 30 0,0 1 30 0,0-2 28 0,0 1 30 0,0 7 28 0,0-3 27 0,0-3 28 0,0 3 27 0,0 1-70 0,0 1-120 0,0-2-60 0,-8 3-30 0,8-3-16 0,0 2-7 0,0-2-12 0,-5 6-10 0,5-5-14 0,-8 5-13 0,8-4-14 0,-7-2-15 0,7 6-11 0,-6-5-16 0,6 5-9 0,-6 0-12 0,1-4-9 0,5 4-11 15,-7 0-10-15,-1 0-9 0,2 4-7 0,-1-4-5 0,1 5-6 0,1 1-2 0,-2-2-5 16,-2 1-3-16,4 5 0 16,-2-4-5-16,-4 7 3 0,11-2 0 0,-9-2 1 15,-3 6 6-15,12 0 2 0,-6-2 2 0,-2 2 4 0,3 1 1 0,5-2 3 16,-8 5 2-16,8-4 2 0,-5 4 2 0,-2-4-1 0,7-1 0 0,0 6 2 15,0-5-1-15,-7-1 1 0,7 7 1 0,0-8-2 0,0 2 2 0,0 1-2 0,0-2 2 16,7 1 1-16,-7-2-3 0,0 3 0 0,7-7 2 0,-2 6 1 0,-5 0-1 16,8-6-2-16,-3 6 2 0,3-5 0 0,-2-1 1 0,-1 3 1 0,2-9 0 0,2 8 1 15,-4-1 3-15,8-6 3 0,-8 1 4 0,4-1 2 0,3 1 2 0,-6-5 3 16,7 0 4-16,-5 0 6 0,4 0 7 0,-6 0 6 0,7-5 6 0,0 1 8 0,-5-5 6 16,3 3 6-16,4-3 5 0,-3 0 6 0,-5-3 6 0,6-1 4 15,0-2 6-15,-7 6 4 0,6-7 7 0,-3 2 1 0,-4-1 0 0,2-1-1 16,-1 3-5-16,-6-2-5 0,6 1-7 0,-6-2-6 0,0 1-9 0,-6-3-12 0,6 2-14 15,-6 2-18-15,-1-5-18 0,2-2-23 0,-4 8-20 0,-3-7-24 0,6 4-25 16,-7-2-23-16,0 3-25 0,0-4-23 0,0 4-29 0,-6 5-31 0,6 1-30 0,-8-2-38 16,3 1-40-16,-3 7-73 0,3 3-87 0,4-6-28 0,-4 6 3 0,-3 6 21 15,2-6 28-15,-1 3 32 0,8 3 36 0,-8 4 40 0,6-5 41 0,-7 4 44 0,10-5 47 16,-1 8 51-16,-2-3 59 0</inkml:trace>
  <inkml:trace contextRef="#ctx0" brushRef="#br0" timeOffset="181290.04">9235 11396 94 0,'-6'-3'166'0,"-2"-7"46"0,8 4 38 0,-6-3 33 0,-1 3 33 0,7-3 32 0,0 4 31 0,0 1 32 15,-5-8 29-15,5 9 27 0,0-6 28 0,0 3-64 0,0 0-118 0,0 2-66 0,0-1-40 0,0 5-20 0,0 0-14 0,0 0-14 0,0 0-14 0,0 0-18 0,0-4-19 0,0 4-14 0,0 0-17 0,0 0-15 0,0 0-14 0,0 0-15 0,0 0-15 16,-8 0-10-16,8 4-12 0,-6-4-5 0,6 5-5 0,-7-1-2 0,1 2-3 16,6 0 2-16,-5 3-2 0,-2-6 2 0,-2 9-3 0,4 1 3 0,-1-2 1 0,-6 4 1 15,3-5 4-15,2 3-1 0,2 7 2 0,-1-5 1 0,-2 0 0 0,3-2-1 16,-3 8 0-16,3-2 1 0,-2-4-2 0,0 3-1 0,2 3-1 0,5-6 0 15,-7 3 0-15,7 2 0 0,-8 0-2 0,8-4-1 16,0 2 2-16,0-3-1 0,0 3 1 0,0-2-2 0,0-1-1 0,0-1 2 0,8 2-2 0,-1-3 1 16,-7 2 0-16,5 0 1 0,2 0 1 0,0-6 2 0,-2 6 3 0,3-6 2 15,-3 1 0-15,9 1 1 0,-9-1 1 0,2-6 2 0,7 5 3 0,-7-4 1 16,4 1 3-16,-2-2 0 0,-2-4 2 0,4 6 3 0,-4-6 0 0,7 0 7 0,-9 0 5 16,8-6 12-16,-5 6 6 0,5-4 12 0,-8-2 8 0,9-3 8 0,-9 0 8 15,10-1 6-15,-9-4 5 0,7-2 4 0,-8 1 5 16,3-3 2-16,-2-3 1 0,7 2-1 0,-6-2-7 0,-7 3-7 0,6-1-5 0,2-2-8 0,-8 3-8 0,0-6-9 15,0 3-10-15,0-3-8 0,0 4-5 0,-8 0-6 0,8-5-6 0,-6 7-15 16,-1-1-21-16,1-5-21 0,-1 8-26 0,-7-4-28 0,9 7-28 0,-8-2-34 0,0 0-35 16,0 6-46-16,-6-1-47 0,6 4-99 0,-8 6-112 0,2 0-62 0,1 0-26 15,-3 6 4-15,3 4 23 0,-3-7 33 0,2 7 41 0,-1 1 40 0,1 4 45 16,-2-2 49-16,2 2 51 0,0 0 58 0,-9 0 63 0,17 4 83 0,-10-4 89 0</inkml:trace>
  <inkml:trace contextRef="#ctx0" brushRef="#br0" timeOffset="182062.91">7957 11514 0 0,'8'0'9'0,"-8"-5"60"0,0 5 40 0,6-4 38 0,-6 4 36 0,0-5 34 0,0-2 33 0,0 7 31 0,0 0 33 0,0-3 31 0,0-3 29 0,0 3 4 0,0-3-12 0,0 6-20 0,-6-6-32 0,6 2-25 0,0-1-21 0,-8 1-24 0,3-1-22 15,5-5-13-15,-8 4-15 0,8 3-12 0,-5-3-13 0,5 1-16 0,-5 1-11 0,5-2-12 0,-9 1-12 0,9 1-11 0,0 4-9 16,-5-6-15-16,5 3-10 0,-7 3-12 0,7 0-13 16,-8-6-14-16,8 6-15 0,-5 0-11 0,5 0-11 0,-7 6-10 0,0-6-7 0,7 3-5 0,-5-3-9 15,-3 6-1-15,2-2-6 0,-1 7-1 16,1-7 0-16,1 7 0 0,-2-2 3 0,-2 1 4 0,4 4 3 0,-2 2 2 0,1-4 4 0,1 4 3 0,-3-1 1 0,0 3 5 15,3 3 1-15,5-2 3 0,-6 2 5 0,-2-8-1 0,8 7 1 0,-5-1 0 16,5 5 2-16,-8-3 2 0,8-2-2 0,0 1-2 0,0-7 0 0,0 8-2 16,0-2 3-16,0 2-3 0,0-3 1 0,0-3-3 0,8 4-2 0,-8-4-1 15,5 0-2-15,-5 0 0 0,8-5 0 0,-2 4 2 0,-1-4-1 0,3-1 3 0,0 0 1 16,-3 3 1-16,1-3 3 0,6-3-2 0,-3-2 1 0,-2-1 3 0,4 3 4 16,-4-1 6-16,7-5 3 0,-9 0 6 0,9 0 4 0,-1-5 8 0,-1-1 6 15,2 3 9-15,-9-7 7 0,8 1 8 0,1-3 6 0,6-2 7 0,-7 0 7 0,-2 0 7 16,5-7 3-16,-11 8 6 0,8-8 1 0,1 6 3 0,-9-4 0 0,8 1-2 15,-5 2-5-15,-8-4-8 0,6 7-8 0,1-8-8 0,-7 6-4 0,0 2-8 16,0-8-8-16,0 6-7 0,-7-3-9 16,1 2-14-16,6-2-17 0,-8 3-17 0,-5-1-22 0,8-2-21 0,-3 3-22 0,-3 0-21 0,-2 0-21 0,-3 6-27 0,5-6-29 15,-9 6-29-15,7 2-31 0,-6 4-49 0,1-3-59 0,-3 3-82 16,1 3-83-16,0 0-28 16,1 3 5-16,-2 3 22 0,3-3 30 0,-3 4 34 0,2 2 38 0,-1 0 40 0,1 2 45 0,1-1 45 0,-1-1 47 0,-2 1 59 0,3 4 67 0</inkml:trace>
  <inkml:trace contextRef="#ctx0" brushRef="#br0" timeOffset="182630.47">7241 11724 47 0,'0'0'84'0,"7"-5"28"0,-7 5 26 0,0 0 27 15,0-4 30-15,7 4 29 0,-7-5 29 0,0-2 24 0,7 7 24 0,-7-3 8 0,6 3-7 0,-6-6-20 0,0 6-30 0,7-5-16 0,-7 1-8 0,0 4-8 0,0-6-4 0,5 6-11 0,-5-3-11 0,0 3-9 0,0-6-10 16,0 6-4-16,0 0-6 0,0-4-1 0,0 4-2 0,0-5-5 0,0 5-5 0,0-6-6 0,0-4-8 0,0 10-8 0,0-5-10 15,0 1-8-15,-5-1-8 0,5 1-10 0,0-2-9 0,0 6-10 0,-7-5-5 16,7 1-13-16,0 4-10 0,-6-5-8 0,6 5-11 0,0-4-8 0,0 4-9 0,-7 0-8 16,7 0-9-16,-7 0-7 0,7 0-9 0,-7 0-6 0,2 0-3 0,-3 4-5 15,8-4-4-15,-5 5 0 0,-3-1-2 0,2 7 0 0,1-7 0 0,-2 5 1 16,-2-4 3-16,4 5 2 0,-1 5 5 0,-1-6 4 0,2 1 2 0,5 4 4 0,-9-2-1 16,9 1 5-16,-7 2 0 0,7-6 3 0,-5 7 1 0,5-1 2 0,0-1 1 15,0 2 2-15,-6-2-2 0,6 0 1 0,0 0 2 0,0-4-1 0,0 5-1 16,6 0 2-16,-6 0 0 0,0-5-1 0,0 4-3 0,0-4-2 0,5-1-2 15,-5 0-4-15,7 7 1 0,-7-11-3 0,9 5 3 0,-9-1 0 0,5 0 2 0,2-3 0 16,-7 0 0-16,6 3 2 0,-1-3 2 0,4-3 1 0,3-3 5 16,-6 6 3-16,2-2 4 0,5-4 1 0,-8 0 4 0,9 0 2 0,-7 0 1 15,6 0 3-15,0-4 2 0,-2-2 1 0,5 3 3 0,-11-3 5 0,8-3 3 0,1-3 8 16,-2 8 6-16,1-10 8 0,1 4 10 0,-1 1 8 0,-8-7 8 0,9 2 5 16,-7-1 6-16,7 6 4 0,-9-7 3 0,0 2 3 0,3 0 1 0,-8 3-4 0,0-4-1 15,5 2-10-15,-10-2-7 0,5 0-14 0,0 0-9 0,-8 0-14 0,3 2-15 0,0-3-20 16,-4 2-19-16,-3-1-25 0,4-1-29 0,-3-2-27 0,-9 3-26 15,6 6-30-15,-4-7-27 0,-1 7-29 0,-2 0-33 0,2-2-33 0,-1 7-30 16,-7-1-63-16,9 1-73 0,-8-3-49 0,6 7-41 0,-1 0 4 0,3 0 22 0,-3 0 31 16,2 7 37-16,-1-7 39 0,1 4 40 0,6 1 44 0,-6-1 46 0,7 7 46 0,-4-7 49 15,5 5 62-15,-2 3 81 0</inkml:trace>
  <inkml:trace contextRef="#ctx0" brushRef="#br0" timeOffset="183183.3">6610 11679 0 0,'0'-3'65'0,"7"-3"69"0,-7 2 47 0,0-1 37 0,0-1 32 0,0-4 32 0,0 5 30 0,0 1 30 0,5-5 32 0,-5 3 27 0,0 1 29 0,0 1-11 0,0-1-31 0,-5 1-56 0,5 4-76 0,0-7-42 0,0 2-26 0,0 5-20 0,0-4-14 0,0 4-13 16,0 0-18-16,0 0-15 0,0-5-19 0,0 5-17 0,-7 0-14 0,7 0-16 0,0 0-10 0,-7 0-13 15,2 0-9-15,5 0-9 0,-7 0-8 0,7 0-8 0,-8 5-4 0,8-5-4 16,-5 4-4-16,-2 1-2 0,7 2 1 0,-7-3 0 0,2 5 0 0,-2-4 3 16,7 5 1-16,-9-1 0 0,4 3 4 0,-1-3 1 0,6 6 2 0,-7-6 2 15,2 6 1-15,-4 0 0 0,9-6-1 0,-5 6 2 0,5-2-3 0,-7 3 2 0,7-1-2 16,-6-1 1-16,6 2 0 0,0-2-1 0,-5 5 3 0,5-3-2 0,0-2 2 15,0 0 2-15,0 0-1 0,0 2 1 0,0-2 3 0,5 0 0 0,-5-4 0 0,0 6 1 16,6-1-2-16,-6-8 2 0,0 8-1 0,7-3 1 0,-2-3 0 16,-5 6 0-16,9-6 1 0,-9 0 1 0,5-3-1 0,2 4 1 0,-1-5 4 0,-1 5 3 15,4-6 4-15,-2 1 5 0,-2-1 3 0,9-4 7 0,-9 5 6 0,10-5 8 0,-10 0 7 16,9-5 7-16,-1 5 10 0,0-4 6 0,-7-1 8 0,7 1 4 0,0-6 3 16,0 5 5-16,1-11 8 0,-2 7 1 0,1 0 4 0,-7-6 0 0,7 0 0 0,0 0-3 15,1 2 1-15,-7-8-2 0,-2 6 0 0,9-4-3 0,-9 5-2 16,3-2-3-16,-8-2-1 0,5 3-7 0,-5-1-8 0,0 2-7 0,0 0-5 15,0 0-6-15,0-7-6 0,-5 6-9 0,5 2-8 0,-8-3-10 0,3 2-9 16,0-5-6-16,-4 4-9 0,-3 0-13 0,6 0-11 0,-8 0-18 0,2 5-19 0,-2-4-21 16,1 4-20-16,1 1-21 0,-2 0-19 0,1-3-22 0,0 8-20 0,-6-1-25 15,6 5-27-15,-7-4-32 0,8 4-38 0,-3 0-46 0,3 4-55 0,-7 1-45 0,5-5-39 16,8 9-4-16,-6-2 19 0,-2 2 28 0,1 0 32 0,0-3 35 0,5 7 39 0,-4-1 40 16,0-3 42-16,4 6 46 0,1-2 50 0,-4 1 57 0,3 2 69 0</inkml:trace>
  <inkml:trace contextRef="#ctx0" brushRef="#br0" timeOffset="184009.71">6239 11612 0 0,'0'0'20'0,"7"-5"44"0,-7 5 21 0,0-4 24 0,0-3 27 0,0 2 31 0,0 1 31 16,0 4 33-16,0 0 27 0,0-5 26 0,0 5 24 0,0 0-9 0,0-4-28 0,0 4-17 0,0-6-6 0,0 6-5 0,0-5 2 0,0 5-10 0,0-4-12 0,0 4-19 0,0-5-23 0,0 1-17 0,0 4-16 0,-7 0-11 0,7 0-12 0,0-6-7 0,0 0-11 0,0 6-13 16,-7 0-10-16,7 0-12 0,0-3-12 0,-5 3-11 0,5 0-13 0,0 0-8 15,-8 0-11-15,8 0-6 16,-7 0-7-16,2 0-7 0,5 0-4 0,-9 0-5 0,4 0-2 0,5 3-5 0,-5-3 0 0,-3 6-5 0,2 0 1 0,-1-2-2 0,7 1 0 15,-6-1 2-15,-1 1-2 16,1 5 3-16,-2-1-1 0,3-4-1 0,-2 6 0 0,1 3 2 0,-1-4 0 0,0-1 2 0,7 6 1 0,-7 0 3 0,2-6 1 0,-3 6 1 16,3 1 0-16,-1-2 1 0,6 1 3 0,-8-2-1 0,3 8 0 0,-2-6 1 15,7-2 1-15,-9 2-1 0,9 0-1 0,0 0 3 0,-5 1-2 0,5-2 0 32,0 0-1-32,0 0 0 0,0-4-4 0,0 5 3 0,0 0 2 0,0-1 1 15,0-4 2-15,0 5 2 0,0-2 0 0,5-2 3 0,-5 5-1 0,0-7 0 0,9 6-2 16,-9-6 2-16,7 0 2 0,-2 1 3 0,-5 1 5 0,8-1 0 0,-2-1-3 15,-1-5 3-15,-5 1 0 0,8 5 2 0,-3-5 2 0,2 1 3 0,0-2 2 16,0-4 5-16,-1 6 5 0,1-6 6 0,-2 0 4 0,3 0 4 0,-2 0 8 0,1 0 5 16,-1-6 3-16,7 2 6 0,-5-2 7 0,2 1 5 0,-1 1 5 0,3-7 7 15,-4 7 5-15,4-5 3 0,-5-6 3 0,6 5 3 0,0-5-2 0,-7 0 1 16,-1 0-1-16,11 0-1 0,-11 0-1 0,2-3-2 0,-1 2 0 0,-1 2-5 16,-5-5-3-16,8 4-6 0,-8-4-6 0,8 4-5 0,-8 0-8 0,0-4-5 0,0 4-6 15,-8-3-8-15,8 2-5 0,-8 2-5 0,8-5-5 0,-5 3-8 0,-1-4-7 16,-1 7-10-16,2-2-14 0,-4 0-15 0,2 0-16 0,-4 0-17 0,3 0-24 15,-5 6-22-15,1-6-20 0,0 11-24 0,-3-5-20 0,1 2-24 0,4 2-24 16,-4 1-26-16,1 4-23 0,0 0-54 0,0 0-64 0,0 4-66 0,-1 1-57 16,2 2-12-16,-1 2 17 0,7-5 26 0,-7 7 33 0,-3-2 33 0,11 7 37 0,-8-7 39 0,8 6 39 15,-9-2 43-15,1 1 45 0,6 2 62 0,-7 4 72 0</inkml:trace>
  <inkml:trace contextRef="#ctx0" brushRef="#br0" timeOffset="184808.04">5353 11689 25 0,'8'0'108'0,"-3"0"46"0,-5-4 36 0,5 4 31 0,-5-6 28 0,0 6 29 0,0 0 29 0,0-3 28 0,0-3 31 16,0 2 31-16,0-1 30 0,0-1-30 0,0 6-63 0,0-3-49 0,0 3-38 0,0-7-19 0,0 7-9 0,0 0-3 0,0-5-4 0,0 5-5 0,0 0-8 0,0 0-9 0,0 0-12 0,0 0-10 0,0 0-14 15,0 0-11-15,0 0-14 0,0 0-14 0,0 0-13 0,0 0-13 0,0 0-17 0,0 0-13 16,0 0-13-16,0 0-12 0,0 0-11 0,0 0-14 0,0 0-11 0,0 0-6 0,0 0-11 16,0 0-3-16,0 0-1 0,0 0 1 0,9 5 3 0,-9 5 7 0,0-4 2 15,0 3 2-15,0 0 5 0,0 1 1 0,0 4 6 16,0-2 2-16,0 1 6 0,0 7 1 0,0-4 5 0,0 3 0 0,0-5-1 0,0 5-3 0,-9 2-4 15,9-3-1-15,0 7-4 0,0-6-1 0,-5 2-2 0,5-3 1 0,0 6-3 0,0-3-2 16,0-8 0-16,0 8-2 0,0 0 0 0,0-8-2 0,5 1-2 0,-5 2-8 16,0-1-13-16,0-2-16 0,9-2-20 15,-9-2-19-15,0 7-24 0,0-7-18 0,5 0-22 0,-5 0-25 0,0-3-23 0,7 3-34 16,-7 3-34-16,0-3-72 0,0-5-82 0,0 5-57 0,6-3-39 0,-6 3-1 0,0-3 19 0,0 4 28 0,0-5 34 16,-6-1 35-16,6-4 36 0,0 0 41 0,0 0 41 0,-7 0 47 0,2 0 51 0,5-4 68 15,-9-1 81-15</inkml:trace>
  <inkml:trace contextRef="#ctx0" brushRef="#br0" timeOffset="185486.89">4806 11822 0 0,'0'-6'18'0,"7"3"83"0,-7-3 46 0,5 0 35 0,-5 6 30 0,9-4 27 0,-9-1 25 0,0 1 22 0,5-1 23 0,-5-1 22 0,0 2 23 0,0 4 5 0,0 0-6 0,0-5-50 0,0 5-72 0,0-4-39 0,0 4-21 0,0 0-15 15,0 0-8-15,0-5-6 0,0 5-3 0,0-7-5 0,0 7-4 0,0 0-5 0,0-4-4 0,-5 4-11 0,5 0-10 0,0-5-13 16,-9 5-7-16,9-4-10 0,-5 4-8 0,5-5-7 0,-7 5-5 0,7 0-8 0,-6-6-6 16,6 6-8-1,-7-4-7-15,7 4-6 0,-7 0-8 0,0-5-3 0,7 5-4 0,-5 0-4 0,-3 0-4 0,8 0-3 16,-5 0-5-16,-3 0-3 0,8 0-3 0,-6 5-2 0,1-5-2 0,-2 4-1 0,-2 2 0 0,4-1-2 0,0-1-1 0,-3 1 0 15,3-1-1-15,-3 3 2 0,0 2-2 0,3 0 0 0,-1 2 2 0,6-2 2 16,-7 1 1-16,1 5-1 16,-2-6 1-16,3 6 0 0,5 1 0 0,-7-2 0 0,1 0 3 0,6 6 0 0,0-5 3 0,-6-2 3 0,6 7 0 0,0-4 2 0,0 3 2 15,0-1 1-15,0-3 0 0,0 6 3 0,0-8-1 0,6 8 1 0,-6-2 0 16,0-5 3-16,6 1 0 0,-6 1 0 0,7-3 0 0,-2 1 2 16,-5 1-1-16,8-3 1 0,-2-3 3 0,1 4 0 0,-1-7 1 0,-1 3 0 0,3 3 1 0,0-3 0 15,5-5 4-15,-8 1 1 0,0-1 2 0,11 2 3 16,-11-6 0-16,9 5 4 15,-9-5 2-15,8 0 3 0,1-5 3 0,-7 5 6 0,6-6 6 0,-8 2 5 16,9-1 7-16,-9-4 8 0,8-1 4 0,3 0 6 0,-11-1 9 0,9-2 7 16,-2-2 5-16,-6 0 4 0,8 0 7 0,-7-3 2 0,6 2 4 0,-8-4 3 0,3 7-1 15,3-8-1-15,-11 2-5 0,7 1-2 0,2-3-6 0,-9 0-8 0,0 3-8 16,0-2-6-16,0 0-11 0,0-4-6 0,-9 9-8 0,9-4-8 0,-7-6-9 16,2 11-8-16,-1-5-10 0,-2-2-13 0,-5 8-21 0,8-7-18 0,-9 4-21 0,1 3-23 15,6 2-23-15,-6 2-27 0,-6 0-33 0,6 2-31 0,0 4-33 0,-6-3-43 16,6 6-49-16,-8 0-72 0,3 6-77 0,4-3-41 0,-7 4-19 0,3 2 11 0,5-4 24 15,0 5 33-15,-6-1 35 0,6 0 43 0,0 7 45 0,7-7 45 0,-9 6 48 16,4-6 51-16,3 6 56 0,-4 0 68 0,4 0 74 0</inkml:trace>
  <inkml:trace contextRef="#ctx0" brushRef="#br0" timeOffset="186103.1">4266 11855 54 0,'0'-5'130'0,"0"-4"44"0,0 5 36 0,0-2 31 0,0 2 30 0,0-1 28 0,0-1 29 0,-6 3 28 0,6-9 27 0,0 8 24 0,0-1 24 0,-8 1-52 0,8-1-96 0,-7-1-57 0,7 2-37 0,-5-1-24 0,5 1-12 16,-9-1-12-16,9-2-9 0,-5 3-11 0,0-1-11 0,5 1-13 0,-8-1-11 0,8 5-11 0,-5-6-9 0,-3 2-7 15,8 4-4-15,-6-5-7 0,6 5-7 0,-7 0-7 0,7-4-6 0,-6 4-10 0,6 0-9 16,0 0-7-16,-7 0-11 0,1 0-5 0,6 4-4 0,-7-4-6 0,7 5-4 15,-6-1-2-15,-1 2-2 0,0-1-1 0,0-1-1 0,2 1 1 0,5 6 1 0,-8-2 0 16,3 0 5-16,-1 2 1 0,-2 2 3 0,3-1 3 0,-2 2 4 0,-1 0 1 16,8 0 2-16,-6 2 3 0,0 3 1 0,6-5-2 0,-7 7 1 0,2-8-1 15,5 7-1-15,0 0-1 0,-9-5 2 0,9 3-2 0,0-3 0 16,0 6 2-16,0-8 1 0,9 8 0 0,-9-6 2 0,0-2 2 0,5 2-2 0,-5 0 1 0,7 0 1 16,-7 0 2-16,0-6 0 0,6 6 2 0,0-5-2 0,-6-1 1 0,8 0-2 15,-8 2-1-15,7-1-2 0,-7-4-1 0,5-2-1 0,-5 5 0 0,8-4 2 0,-2-1 1 16,-6 2 3-16,5-6 4 0,3 0 1 0,-3 5 6 0,2-5 5 0,0-5 4 15,0 5 5-15,6-6 4 0,-7 2 3 0,1-1 4 0,6-4 2 0,-7-1 3 16,7 0 3-16,0-1 3 0,-8-2 5 0,9-2 4 0,-7 0 5 0,1 0 4 16,-2 2 5-16,7-2 1 0,-8-6 2 0,3 3 0 0,-2 3 4 15,1-6-1-15,-7 2 0 0,6 4-2 0,-6-4-3 0,0 1-5 0,0 3-2 0,0-6-9 0,0 6-7 16,-6 2-10-16,6-2-8 0,-7 0-7 0,1 0-8 0,-7 0-12 0,6 5-12 16,-5 1-14-16,4-6-15 0,-4 11-19 0,-2-7-18 0,-4 2-23 0,4 3-22 15,1-3-30-15,-7 5-29 0,7-1-47 0,-6 5-56 0,0-6-66 0,6 6-68 16,-8 0-42-16,3 0-30 0,4 6 3 0,-6-6 18 0,1 5 28 0,6-5 30 0,0 4 37 15,-6 5 36-15,6-3 45 0,-8 0 43 0,10-3 55 0,-10 8 58 0,8-1 62 0,1-1 72 16</inkml:trace>
  <inkml:trace contextRef="#ctx0" brushRef="#br0" timeOffset="186624.24">3705 11748 25 0,'-6'-9'105'0,"6"-2"44"0,0 2 33 0,-7 5 30 0,2-8 29 0,-4 3 28 15,9 0 29-15,-5 0 23 0,-2 3 22 0,1-3 21 0,1 3 17 0,-4-4-40 0,2 5-73 0,2 1-55 0,-2-5-46 0,1 3-25 0,0 6-18 0,-2-5-18 0,1 1-17 0,2 4-16 0,-1 0-15 0,6 0-15 0,-8 0-11 0,3 0-7 0,-3 0-8 0,3 0-6 0,-3 4-7 0,8-4-6 0,-6 5-2 0,-1 1-1 16,7-2 2-16,-6 1 1 0,-1-1 3 0,1 1 2 0,6 5 4 0,-8-4 3 15,3 3 3-15,0 0 4 0,5 1-1 0,-8 1 3 0,2-1 1 0,-1-1 1 16,7 0 1-16,-8 2 0 0,3 2 2 0,-2-1-2 0,7 1 3 0,-7 2-4 0,2 0-4 16,5 0-1-16,-7 4-1 0,1-5-1 0,6 7 0 0,-8-2-2 0,8 0 0 15,-6 1-1-15,6-1-4 0,-7 2-4 16,7 1-2-16,0-1-2 0,-5 3-2 0,5-5-3 0,0 7 1 0,0-3 1 0,5-3-2 0,-5 5 0 0,0-7 1 0,7 3 2 16,-7-2 1-16,6 1-1 0,2 0 0 0,-2-6-1 0,1 5 1 0,-2-4 2 15,2 0 4-15,0-6 3 0,6 6 2 0,-6-6 4 0,7-2 5 0,-4 2 6 16,4-4 9-16,-7-1 7 0,6 2 11 0,1-6 9 0,-1 0 10 0,0 0 8 15,-2 0 10-15,4-6 3 0,-3 2 4 0,0-1 3 0,-5-4 0 0,7-1 2 16,-1 4-2-16,1-9 0 0,-2 6-5 0,-6-6-3 0,7 5-6 0,-5-4-3 16,3-1-2-16,2-4-4 0,-6 4-3 0,1 0-1 0,4-4-1 0,-5 4 1 0,-2-5 1 15,3 1 1-15,-3 0-5 0,-5-1-1 0,8 1-5 0,-8-2-4 0,0 8-5 0,0-11-4 16,0 8-6-16,-8-8-4 0,8 3-5 0,-5 7-5 0,-3-5-6 0,3 0-7 16,-2-1-7-16,-5 6-11 15,4-7-12-15,-4 7-13 0,-2 0-19 0,1 3-19 0,0-4-24 0,0 6-24 0,-1 0-27 0,-4 3-29 0,4 2-29 0,2-1-30 0,-7 1-32 16,4 4-59-16,4 4-76 0,-10-4-75 0,8 9-72 0,-6-3-18 15,6 3 9-15,-5 0 27 16,4 3 34-16,-1 2 39 0,-4-4 42 0,7 3 44 0,-8 2 45 0,8 0 47 0,-2 0 48 0,-4 4 65 0,2-4 72 0</inkml:trace>
  <inkml:trace contextRef="#ctx0" brushRef="#br0" timeOffset="198752.53">9385 12793 0 0,'0'-4'9'0,"5"4"60"0,-5 0 41 0,0-5 35 0,0 5 31 0,7-4 30 0,-7 4 29 0,0-5 25 0,0-1 24 0,0 6 24 0,0-4 22 0,0 4-2 0,0 0-14 0,0-11-25 0,0 7-30 16,0-1-26-16,0 5-27 0,0-4-20 0,0-2-17 0,0 2-15 0,0 4-14 0,0 0-9 0,0-5-9 0,0 5-8 0,0-6-6 0,-7 3-10 0,7 3-10 0,0 0-9 0,0-7-8 15,0 7-9-15,0-5-6 0,-5 5-5 0,5-4-4 0,0 4-4 0,0-3000-5 0,0 5995-4 16,0-3001-3-16,-9 6-2 0,9 0-4 0,0-4-1 0,0 4-3 0,0 0-1 16,-5-3-1-16,5 3-1 0,0 0-4 0,-5-6-1 0,5 6-2 0,0 0-4 0,0-6-1 15,-8 6-3-15,8 0-4 0,-5-3-4 0,5 3-3 0,-8 0-4 0,2 0-6 16,6 0-1-16,-7 3-4 0,1-3-1 0,-1 6 0 0,1-6-2 0,-2 6 1 0,-2-3 0 15,2 7-1-15,-5-5 2 0,5-1 2 0,3 8 0 0,-9-3 3 0,9-4 2 16,-2 5 1-16,-7-1 1 0,8 6 1 0,-1-11-1 0,2 7 1 0,-3 2 0 16,8-3 0-16,-6 1 1 0,6 4 1 0,-7-6-1 0,7 4 2 0,-6-2 1 15,6 5-2-15,-5-7 3 16,5 6 1-16,0-2 2 0,-7-2-1 0,7 4 2 0,0-1 0 0,0-5 2 0,0 6-2 0,0-4 2 0,0 4-1 0,0-2 2 0,0-4-3 16,0 6-1-16,0-3-1 0,0 1-1 0,7-4 0 0,-7 2-1 15,5-1-1-15,-5 0 1 0,6-1 2 0,1 0 1 0,-7 2-1 0,6-2 0 0,2 1 1 0,-3-4 2 16,2-1 1-16,7 3 6 0,-8-3 4 0,6 1 3 0,-5-6 4 15,5 4 5-15,3-4-1 0,-9 0 7 0,7 0 2 0,0-4 5 0,0-2 6 0,0 1 8 16,1 1 8-16,-1-5 6 0,-8 3 6 0,9-9 4 0,-2 6 6 16,2-1 3-16,-1 1 2 0,-1-6 4 0,2 0 4 0,-1 5 2 0,1-4-3 0,-9-2 1 15,8 7 0-15,-8-6-4 0,11 2 0 0,-11 2-3 0,1-4-4 0,-6 5-6 0,8-4-6 16,-8 4-5-16,5-5-6 0,-5 5-5 0,0-4-6 16,0 1-5-16,-5-2-7 0,5 3-5 0,-8-3-3 0,8 2-10 0,-6-2-8 0,1 0-12 15,-11 6-12-15,11-6-13 16,-1 0-17-16,-6 5-13 0,-2 1-17 0,1 0-17 0,-1 3-15 0,2 2-15 15,-7-1-12-15,4-1-22 0,1 6-21 0,-4 0-19 0,5 0-16 0,0 6-22 16,0-1-24-16,-1-1-37 0,4 6-44 0,-4-1-47 0,-1 2-42 0,3 4-20 0,5-2 0 16,-5 2 13-16,6 0 23 0,-8 0 31 0,7-2 34 0,2-2 33 0,-3 5 36 0,2-1 41 15,-1-2 43-15,1-4 53 0,1 2 55 0</inkml:trace>
  <inkml:trace contextRef="#ctx0" brushRef="#br0" timeOffset="199414.83">9938 12741 52 0,'0'0'131'0,"0"-6"42"0,7 2 33 0,-7 4 28 0,0-5 27 0,0-1 28 0,6 3 26 0,-6-4 27 0,0 2 25 0,7 1 24 0,-7-1 21 0,0-1-50 0,6 2-93 16,-6 1-59-16,0-3-38 0,7 0-20 0,-7 3-8 0,0-3-5 0,0 6-8 0,0 0-9 0,0 0-9 0,0 0-8 0,0 0-9 0,0 0-7 0,0 0-2 0,0 0-4 15,0 0-2-15,0 0-2 0,0 0-3 0,0 0-6 0,0 0-9 0,-7 0-7 16,7 0-10-16,-6 0-7 0,6 0-10 0,-7 0-4 0,7-6-9 0,-6 6-6 16,6 0-9-16,-7 0-7 0,0 0-7 0,7 0-7 0,-7 0-4 15,2 6-3-15,-3-6-1 0,8 0-1 0,-5 6 3 0,-1-3-1 0,-2 3-1 0,3 0 0 16,-2-3 2-16,-1 1 2 0,8 7 0 0,-6-7 1 0,0 8 2 0,-1-3 0 0,2 0 4 16,5 1 0-16,-9-1 2 0,4 6-1 0,5-4 2 0,-7 2 0 0,7-3 1 15,-6 4 1-15,6-2 0 0,0 3-1 0,0-2-1 0,0-4 0 0,0 6-1 0,0 0 1 16,0-5-3-16,0 4 4 0,0-4-2 0,0 5 3 0,6-5 0 0,1-1 1 15,-7 2 4-15,5 4-3 0,4-5 1 0,-4-5 3 0,2 3 2 16,-1 3 4-16,0-2-2 0,9-3 2 0,-10-3 2 0,3 9 1 0,3-8 0 0,2 1 3 16,-6-1 3-16,7-4 5 0,-1 5 5 0,0-5 8 0,-2 0 8 0,5 0 7 15,-3-5 7-15,6 1 9 0,-7-1 10 0,8 1 9 0,-8-8 10 0,2 3 7 16,-1 0 11-16,8-2 6 0,-11-2 5 0,3 3 3 0,3-5 2 0,-11 4 1 0,9 2-1 16,-9-5-2-16,3 3-7 0,-3-4-5 0,2 6-10 0,-7-1-7 0,7-5-9 15,-7 0-10-15,0 6-9 0,-7-4-10 0,7-2-11 0,-7 0-7 16,7 0-12-16,-5 0-11 0,-3-4-14 0,3 4-13 0,-3 0-11 0,2 0-14 0,-7 0-13 0,5 6-17 15,-5-4-16-15,8 1-15 0,-9 3-12 0,7-1-15 0,-4-1-16 0,4 8-23 16,-7-3-27-16,9 2-21 0,-2-1-21 0,-7 5-23 0,8 0-31 0,-1 0-41 16,2 5-41-16,-9-1-49 0,9 2-48 0,-3 3-8 0,3 0 10 0,5 3 21 0,-8-3 32 0,0 4 35 15,3-2 41-15,5 5 40 0,-6-7 40 0,6 0 45 0,-7 6 46 0,7-6 53 16,0 1 64-16</inkml:trace>
  <inkml:trace contextRef="#ctx0" brushRef="#br0" timeOffset="199905.8">10551 12641 26 0,'0'-3'95'0,"5"-3"37"0,-5 2 30 0,0-5 32 0,0 3 34 0,0 0 29 0,0 6 28 0,0-4 24 0,-5-1 21 0,5 0 19 0,0 1 20 0,-8-2-42 0,8 6-71 0,-6-4-41 0,6-1-22 0,-5 1-16 0,5 4-10 0,-7-5-16 16,-2-2-19-16,9 7-12 0,-5 0-11 0,5-3-5 0,-5 3-7 0,-3-6-3 0,8 6-5 15,-5 0-7-15,5 0-5 0,-8 0-7 0,0 0-6 0,3 0-7 0,-1 0-7 16,-1 0-7-16,1 0-8 0,-2 6-5 0,3-6-7 0,-2 3-4 0,1 4-5 16,0-7-5-16,-1 5-3 0,-1-1-5 0,8 5-5 0,-5-3-5 0,-3-2-4 0,2 1 0 15,6 4-3-15,-5 3 0 0,-2-8 1 0,7 5 2 0,-8 0 2 0,8 2 1 16,-6 5-1-16,6-7 3 0,-6 4-1 0,6-2 3 0,-7 5 3 0,7-2 2 0,0-4 3 16,-5 3 0-16,5 2 2 0,0 0-2 0,0 0 0 0,0-6-4 0,0 6-1 15,0 0-1-15,0-2 0 0,0 2-1 0,0 0-1 0,0 0 0 0,0 0 1 0,5 0-3 16,-5 0-3-16,7-1 0 0,-7 0-1 0,6-4-1 0,0 5 0 0,2-4 0 15,-1 2 0-15,-2-4 1 16,1 6 2-16,2-3-1 0,-3-3 3 0,10 0 2 0,-9 1 5 0,7-1 2 0,0-3 6 0,0 0 6 0,-2-6 4 0,5 4 6 16,-3-4 6-16,-3-4 10 0,6 4 13 0,-5-12 9 0,2 8 10 0,0-7 10 15,1 7 8-15,-9-5 11 0,10 0 5 0,-10-3 5 0,9 3 5 0,-9-6 2 16,3 6 3-16,-2-6-4 0,-6 5-3 0,7-5-9 0,-7 6-11 0,0-6-11 0,0 0-9 16,0 0-13-16,0 2-14 0,-7-2-10 0,7-6-14 0,-6 6-9 0,-2-4-11 15,3 1-8-15,0-3-8 0,-4 8-8 0,4-8-12 0,-2 3-9 16,-1 3-6-16,3-6-6 0,-9 6-7 0,9 2-7 0,-3-2-8 0,8 5-10 0,-5-1-8 0,-3 2-10 15,2 0-10-15,6 5-13 0,-5-8-14 0,-2 8-17 0,-2 4-19 0,9-5-22 16,-5 5-24-16,0 0-38 0,-3 5-42 0,3-1-37 0,5 2-32 0,-8 0-35 16,0 3-32-16,3-5-2 0,-1 11 15 0,6-6 24 0,-7 3 29 0,1 3 36 0,6-2 39 0,-8-4 40 15,8 3 41-15,-5 2 48 0,5-4 48 0,0-1 46 0,0 0 62 0</inkml:trace>
  <inkml:trace contextRef="#ctx0" brushRef="#br0" timeOffset="200395.34">11098 12603 1 0,'-7'0'82'0,"7"-5"58"0,0 0 42 0,-8 5 34 0,8-4 29 0,0-2 29 0,0 2 31 0,0-1 31 0,-5 1 30 0,5-1 29 0,-7-2 28 0,0 4-18 0,7-3-42 0,-5-3-54 0,5 3-67 0,-8 3-32 0,8-3-16 16,-5 6-8-16,5-4-5 0,-8-1-10 0,8-1-7 0,0 6-14 0,-6-3-13 15,6 3-7-15,0 0-10 0,0-7-6 0,-5 7-6 0,5 0-10 0,0-5-7 16,0 5-11-16,-7 0-10 0,7 0-16 0,0 0-12 0,0 0-13 0,-8 0-15 16,8 0-10-16,-6 0-11 0,6 5-9 0,-7-5-8 0,1 7-6 0,6-7-3 0,-5 3-5 15,-3 3-3-15,0-1 1 0,3-1-1 0,5 5 2 0,-6-3 5 0,-1-2 4 16,2 7 4-16,5-1 5 0,-9-1 3 0,2 0 4 0,2 1 1 0,5 0 1 16,-6 0 3-16,6 5 1 0,-6-5 0 0,6 4 2 0,-7-4-1 0,7 5 0 0,-8-2-3 15,8 2-2-15,0-3 1 0,0 2-5 0,0 0-3 0,0 0-3 16,0 2-1-16,0-2-6 0,0-4-1 0,8 5-2 0,-8 0-1 0,0-6-1 0,7 4 1 15,-1-2 1-15,0-1 1 0,-1 5 3 0,2-6 2 0,2 1 3 0,-4-1 2 16,2 2 3-16,4-1 2 0,-3-5 6 0,5 5 3 0,-7-1 3 0,7-5 2 0,2 1 3 16,-10 1 1-16,9-2 5 0,-1 1 5 0,-1 1 9 0,0-6 10 0,-4 0 9 15,5 0 10-15,0-6 12 0,-8 6 7 0,11-5 10 0,-5 1 4 0,1-2 8 16,-3 1 7-16,3 1 6 0,-6-1 5 0,2-5 3 0,5 6 3 0,-8-1-2 0,2-5-7 16,0-1-4-16,-2 7-8 0,-5-11-7 0,8 6-7 0,-1 0-7 0,-7-3-9 15,0-3-5-15,0 2-10 0,0-2-9 0,0 0-11 0,-7 0-8 0,7 2-10 16,-8-8-12-16,3 3-13 0,-2 3-13 0,0-6-14 0,-5 2-15 0,-2 1-16 0,1 2-20 15,8-4-20-15,-9 7-21 0,1-8-19 0,-8 6-22 0,10 2-22 0,-2-2-28 16,-2 4-28-16,3 1-52 0,0 7-58 0,-1-3-78 0,-1 2-78 0,2 4-24 16,-2 0 6-16,1 4 22 0,0-4 31 0,0 9 37 0,7-3 35 0,-6-2 41 0,-4 7 41 15,11-1 47-15,-7-1 49 0,5 0 63 0,-1 1 67 0</inkml:trace>
  <inkml:trace contextRef="#ctx0" brushRef="#br0" timeOffset="201595.33">12128 12540 0 0,'5'-6'66'0,"-5"6"51"0,0-3 42 0,0-3 33 0,6 2 32 0,-6-1 28 0,0-4 25 0,0 2 27 0,0-2 29 0,0 4 29 0,0-1 31 0,0-2-12 0,0 3-39 0,0-4-37 0,0 3-35 0,0-4-29 0,0 5-22 0,0-1-12 0,0-3-9 0,0 9-5 0,0-4-4 0,0 4-9 0,0-5-12 0,0 5-14 0,0-4-16 0,0 4-13 0,0 0-15 0,0 0-15 0,0 0-13 16,0 0-14-1,0 0-9-15,0 0-15 0,0 0-12 0,0 0-12 0,0 0-10 0,0 0-8 0,0 0-5 0,-6 4-5 0,6 1 0 0,0-1-1 0,0-4 2 0,0 9 3 16,0-3 6-16,0 3 3 0,0 3 4 0,0-3 3 0,0 0 7 0,0 6 2 15,0-6 5-15,0 7 0 0,0-7 1 0,0 6 0 0,0 0 0 0,0 0-3 0,0-2-2 16,0 2-6-16,-5 6-1 0,5-8-4 0,0 2 1 0,0 0-5 0,0 6-1 16,0-8-2-16,0 8-1 0,0-7-8 0,0 0-9 0,0 6-10 0,0-5-14 0,0-2-14 15,0 2-14-15,0 0-14 16,0-6-18-16,0 7-19 0,5-7-25 0,-5 6-22 0,0-6-25 0,0 3-24 0,0-3-22 0,6-5-31 0,-6 5-35 0,0-4-44 31,7 5-43-31,-7-4-35 0,0-1-30 0,0-1 5 0,0-4 16 0,6 0 29 16,-6 0 31-16,0 0 37 0,0 0 37 0,0 0 36 0,0 0 36 0,0 0 46 0,0-9 47 15,8 3 53-15,-8 2 69 0</inkml:trace>
  <inkml:trace contextRef="#ctx0" brushRef="#br0" timeOffset="201974.96">12615 12619 0 0,'0'0'9'0,"0"-6"100"0,0 0 57 0,0 2 44 16,0-1 39-16,0 0 37 0,0 5 39 0,0-4 36 0,0-2 35 0,0-3 32 16,0 5 31-16,0 4 18 0,0-5 13 0,0-2-62 0,0 4-104 0,8-3-57 15,-8 1-28-15,0 5-20 0,0 0-17 0,0-4-18 0,0 4-20 0,0-6-18 0,0 6-19 16,5-3-14-16,-5 3-11 0,0 0-13 0,0 0-12 0,0 0-13 0,0 0-11 15,0 0-14-15,0 0-10 0,0 0-9 0,0 0-7 0,0 0-3 0,0 0-3 0,0 0 2 16,0 9 1-16,0-5 2 0,0 1 1 0,0 4 2 0,0 3 0 16,0-8 4-16,0 11-1 0,0-6 2 0,0 0 4 0,0 7 1 0,0-7-1 0,0 6-1 15,0 0-4-15,0-6-4 0,0 6-6 0,0 0-3 0,0 1-5 0,6-2-7 16,-6 0-8-16,0 0-10 0,0 2-11 0,7-2-13 0,-7-4-14 0,6 5-17 16,-6 0-15-16,7 0-23 0,-7-8-21 0,6 4-26 0,1 5-29 15,0-7-31-15,-7 0-32 0,7 1-62 0,-7-1-71 0,5 2-63 0,3-1-57 0,-8-5-8 0,5 5 9 16,1-6 26-16,-6 1 28 0,0-1 35 0,0-4 40 0,0 0 41 0,0 0 42 0,0 0 47 15,0 0 49-15,8-4 65 0,-8-1 76 0</inkml:trace>
  <inkml:trace contextRef="#ctx0" brushRef="#br0" timeOffset="202425.29">13508 12476 52 0,'0'-4'127'0,"0"-6"44"0,0 6 34 0,5-2 33 0,-5 0 28 0,0-3 29 0,0-1 32 0,0 1 30 0,0 0 29 0,0-3 29 0,0 8 28 0,0-6-43 0,0 0-89 0,0 6-43 0,0-5-30 0,0-3-11 15,0 9-6-15,0-8-5 0,0 7-2 0,0-2-7 0,0 1-12 16,0 1-8-16,0 0-12 0,0 4-11 0,0-5-12 0,0 5-11 0,0 0-16 0,0-6-13 0,0 6-16 0,0 0-16 16,0 0-15-16,0 0-13 0,0 0-13 0,0 0-10 0,0 0-6 0,0 0-5 15,0 0 0-15,0 6 0 0,0-1 2 0,0 3 1 0,0-3 0 0,0 5 1 16,0 4 1-16,0-2 1 0,0-3 1 0,0 5 4 0,0-4 2 0,0 6-2 15,8-3-1-15,-8 2-2 0,0 0-10 0,0-5-3 0,0 8-5 0,0-3-4 16,0 0-2-16,0 0-2 0,0 0-1 0,0 0-3 0,0 0-7 0,0 4-10 0,5-5-13 0,-5 2-17 16,0-3-23-16,0 2-26 0,0-6-28 0,7 6-33 0,-7 0-42 0,0-5-39 15,0 4-41-15,7-4-79 0,-7 1-93 0,0-1-68 0,0-1-53 0,0 0-8 0,0 1 14 16,0-4 28-16,0 3 39 0,0-9 42 0,0 0 45 0,0 0 51 0,0 0 53 16,0 0 55-16,0 0 55 0,0 0 72 15,0 0 86-15</inkml:trace>
  <inkml:trace contextRef="#ctx0" brushRef="#br0" timeOffset="202796.42">14178 12491 35 0,'0'0'114'15,"7"-5"44"-15,-7 5 35 0,5 0 30 0,-5 0 27 0,0 0 27 0,8 0 27 16,-8 0 26-16,0 0 26 0,0-6 26 0,0 2 27 0,0 4-39 15,0 0-74-15,0-4-46 0,0-1-34 0,0 5-16 0,0 0-7 0,-8-5 0 0,8 1-3 16,0-2 2-16,0 6-3 0,-5-6 0 0,5 2-2 16,0-1-1-16,0 5-3 0,-7-6-4 0,7 2-5 0,0 4-5 0,0-5-7 0,0 5-7 15,0 0-9-15,0-4-7 0,0 4-11 0,0 0-8 0,0-5-12 0,0 5-10 0,0 0-12 16,0 0-13-16,0 0-11 0,0 0-12 0,0 0-10 0,0 0-11 0,0 0-8 0,0 0-9 16,0 0-9-16,0 0-7 0,0 0-5 0,0 0-5 0,0 0-3 0,0 0-1 15,0 5 1-15,0-1-1 0,0 5 1 0,7 2 3 0,-7-1 1 0,0 0 3 0,0 0 2 16,5 4 3-16,-5-5 4 0,0 6 2 0,0 0 2 0,8 0-2 0,-8 0 0 15,0 4-2-15,0-4-2 0,0-1-4 16,0 6-10-16,0-5-10 0,0-1-14 0,7 2-19 0,-7-1-20 0,0 3-26 0,0-2-27 0,5-7-38 0,-5 6-38 0,0-2-48 16,0-2-54-16,0 4-111 0,0-2-135 0,0-3-51 0,0 1-10 15,-5-2 12-15,5 0 27 0,-7-3 35 0,-1 0 39 0,3-2 46 0,-2-4 47 0,0-4 55 16,2-2 55-16,-11-3 65 16,11-3 67-16</inkml:trace>
  <inkml:trace contextRef="#ctx0" brushRef="#br0" timeOffset="206655.19">3687 13082 0 0,'0'0'9'0,"0"-6"32"0,0 6 17 0,0 0 14 0,0 0 14 0,0 0 10 0,0 0 10 16,0-4 11-16,0 4 10 0,0 0 3 0,0 0-3 0,0 0-5 0,0 0-5 0,0 0-5 0,0 0-7 0,0 0-3 0,-9-5-1 0,9 5 1 0,0 0 0 0,0-4 3 0,0 4 4 0,0 0 2 0,0 0 1 0,0-5 0 15,0 5 1-15,0-4-2 0,0 4-2 0,-5 0-4 0,5 0-3 0,0-6-6 0,0 6-4 0,0 0-7 0,0 0-3 0,0-6-4 0,0 6-4 16,0 0 0-16,0 0-2 0,-7-3 0 0,7 3-2 0,0-6 0 0,-6 6-1 0,6 0 0 16,0 0 1-16,0-6 0 0,-5 6 1 0,5-3 0 0,0 3 1 15,0 0-2-15,-9-6-1 0,9 6-3 0,0 0-3 0,-7-5-3 0,7 5-4 0,0 0-2 16,0-4-6-16,-5 4-5 0,5-4-2 0,0 4-7 0,-7 0-3 0,7 0-4 0,0-5-4 15,0 5-6-15,-6 0 0 0,6 0-6 0,0 0-3 0,0 0-1 0,-6 0-4 16,6 0-2-16,0 0-1 0,-8 0-1 0,8 0 1 0,-7 0 0 0,7 5 1 16,0-5 0-16,-5 0 0 0,5 4 0 0,-6-4 2 0,6 4-1 0,0 1 2 0,-8-5 0 15,8 6 0-15,-5-3 1 0,5 3 1 0,-8-6-1 0,8 6 0 0,0-3-4 16,-5 3-1-16,5 0-3 0,-8-2 1 0,8-4 0 0,-6 5-2 0,6-1 1 0,0 5 0 16,-7-3 1-16,7-1 1 0,-6 5 0 0,6-4-2 0,-7 3 2 15,7 0-1-15,-6 1 0 0,-2-5 1 0,8 4-1 0,-5 1 1 0,5 1 0 0,-5-3 0 16,5 3-1-16,-8-2 0 0,8 0 0 0,0-2-1 0,-6 2 0 15,6 0 0-15,-7 1 2 0,7 0 2 0,0-6 2 0,0 8 2 0,0-3 0 0,0 0 2 16,0-5-2-16,0 7 3 0,0-1 1 0,0 0-1 0,0-1 1 0,0 0-1 0,7-3 0 16,-7 3-1-16,0 3-1 0,0-3-2 0,6 0-3 0,-6-3-3 0,8 3-2 15,-8 0-1-15,5 0 0 0,0-2-4 0,-5 2 1 0,8 0-3 0,-2-3 0 16,1-2 1-16,-1 6 0 0,1-6 1 0,-7 6 2 0,6-4 2 0,7-1 4 16,-5 5 1-16,-3-7 4 0,3 3 0 0,-2-1 3 0,6-5 5 0,-4 4 1 0,-2 2 5 15,7-6 3-15,-8 0 6 0,11 0 7 0,-11 0 8 0,8 0 9 0,-8 0 4 16,9 0 7-16,-7-6 5 0,4 2 7 0,-3-1 3 0,5-1 3 0,-7 3 2 15,7-7 4-15,-6 5 0 0,6-1-1 0,-6-4 0 0,0 1-3 16,6 4-2-16,-8-5-5 0,3 1-3 0,-2 0-6 0,-6-1-1 0,5-1-5 0,2 1-4 0,-7 1-5 16,9 0-1-16,-9 0-5 0,0-7-4 0,0 5-4 0,5-2-4 0,-5-2-4 15,0 0-4-15,0 0-4 0,-5 2-4 0,5-3-4 0,0 2-3 16,0-5-4-16,-9 4-3 0,9 0-5 0,-7-4-1 0,2 4-4 0,-1 0-3 0,6 0 0 16,-8-3-5-16,-5 2-3 0,8 1-7 0,-2 6-7 15,-5-6-6-15,4 6-10 0,1-3-7 0,-6 3-8 0,7 0-6 0,-7 5-7 0,5-7-5 0,-3 7-6 0,4-2-8 0,-7 1-6 16,9 5-9-16,-2-4 0 0,1 4 0 0,1 0-5 0,-4 0-8 0,2 0-9 15,2 0-6-15,-2 0-4 0,1 0-3 0,0 4-2 16,6 1-4-16,-8 1-9 0,8-2-13 0,-7 2-28 0,7-1-38 0,-5 3-33 0,5-3-34 0,0 4-31 16,-6 3-28-16,6-3 0 0,0 1 13 0,0-1 19 0,0 0 19 0,0 2 23 0,0-1 25 15,0 0 30-15,0-1 35 0,0 0 42 0,0 2 46 0,0-7 42 0,0 1 59 0</inkml:trace>
  <inkml:trace contextRef="#ctx0" brushRef="#br0" timeOffset="207299.14">4332 13042 8 0,'0'0'76'0,"0"-3"41"0,-9 3 34 0,9 0 34 0,0-6 33 0,0 0 32 0,0 6 26 0,0-3 28 0,0 3 25 0,0-6 27 0,0 6 26 0,0-5-23 0,0 5-51 0,-7 0-35 0,7 0-24 0,0-4-18 0,0 0-13 0,0 4-17 0,0 0-14 16,-5-5-10-16,5 5-10 0,0-6-5 0,0 6-8 0,0-4-6 15,0 4-8-15,0 0-9 0,0 0-7 0,0-6-7 0,0 6-9 0,0-5-8 0,0 5-6 16,0 0-9-16,0-4-7 0,0 4-8 0,0 0-7 0,0 0-9 0,-6 0-6 0,6 0-8 15,0 0-5-15,0 0-8 0,0-6-5 16,0 6-5-16,0 0-10 0,-7 0-4 0,7 6-7 0,-6-6-4 0,6 0-5 0,0 0-4 0,-8 4-1 0,3-4-3 0,5 5-1 16,-7-5-1-16,1 6 1 0,0-2-2 0,-2 2-2 0,1-1 1 0,2-1 0 15,-4 5-1-15,4-3 4 0,5 3 0 0,-5 0 1 0,-3-3 1 0,3 4-2 16,-3-1 1-16,8 0-1 0,-6 6-1 0,6-3-4 0,-7-3-3 0,1 4-2 16,6 2-2-16,0 0-4 0,-7-4-2 0,7 2-3 15,0 2-2-15,0 1-1 0,0-2-2 0,0 0-3 0,0 0 2 16,0 2-3-16,0-2 1 0,0-4 6 0,7 5 0 0,-7 0 5 0,6-6 4 15,-6 6 4-15,7-6 3 0,-1 1 2 0,-6 0 4 0,8 1 4 0,-3-2 6 0,3 0 2 0,-3 0 5 0,9-2 4 0,-9 2 3 16,2-4 4-16,7-1 0 0,-8 2-1 0,6-2 4 0,-4 1 2 0,5 0 7 16,-2-5 5-16,5 0 9 0,-6 0 8 0,3 0 7 0,3 0 9 0,-5-5 10 0,2 0 9 15,2 1 11-15,-3-2 8 0,-7-3 10 0,10 3 14 16,-10-4 8-16,3 7 7 0,-2-8-1 0,-1 1 1 0,2 7-6 0,-7-12-7 0,9 6-11 0,-9-3-11 0,0 3-11 31,0-6-13-31,0 2-9 0,0-3-13 0,-9-4-12 0,9 7-11 0,-7-8-12 16,2 2-12-16,-1-2-10 0,-2 3-5 0,3-1-8 0,-3-2-9 0,1 1-12 15,-5 2-11-15,7-2-10 0,-10 0-13 0,10 7-10 0,-9-2-12 0,1 0-9 16,5 4-8-16,-5 3-5 0,8-3-5 0,0 1-11 0,-4 5-11 0,-3 1-17 0,12-2-17 16,-6 6-14-16,-1-5-12 0,1 5-12 0,6 0-15 0,-8 5-33 0,8 1-40 15,0-2-41-15,-5 1-41 0,5 5-33 0,-7 1-29 0,7-3 5 0,0 3 20 0,0 4 30 16,-6-6 35-16,6 6 38 0,0-6 35 0,0 6 38 0,0-5 36 0,0 5 49 16,0-6 49-16,0 1 51 0,0-1 60 0</inkml:trace>
  <inkml:trace contextRef="#ctx0" brushRef="#br0" timeOffset="207777.75">4897 13103 0 0,'6'-12'7'0,"-6"3"88"0,7 3 58 0,0-3 42 0,-7 5 36 0,0-5 35 0,7-3 33 0,-7 9 32 0,0-9 32 0,0 9 31 0,-7-8 29 0,7 7 12 0,0-5-2 0,-7 3-54 0,7-4-85 0,-7 5-54 0,7-5-36 16,-6 5-19-16,-1-4-13 0,7 5-12 0,-5-6-11 0,-3 5-13 0,2-5-15 0,1 4-11 15,-3 1-15-15,0 1-5 0,3-1-7 0,-3 1-4 0,3 4-10 0,5-6-8 16,-5 6-12-16,-4-3-12 0,4 3-14 0,5 0-10 0,-7 0-12 0,1 0-11 16,-1 0-6-16,0 3-6 0,0-3-5 0,2 0-6 0,-3 6-1 0,3-2-2 0,-3 1 1 15,2 4 1-15,1-3 0 0,-2-2 4 0,-2 7 2 0,4-1 1 0,0-1 3 16,5-5 0-16,-8 7-2 0,3-2 5 0,-3 7-1 0,8-7 2 16,-8 0 0-16,3 6 1 0,5-6 0 0,0 7 0 0,-6-2-1 0,6 1-4 0,0 1-4 15,0 2-3-15,0-3-2 0,0 4 1 0,0-4 0 0,0 4 0 0,0-5-1 16,0 7-2-16,6-7 0 0,-6 0-3 0,0 7-4 0,5-8 2 0,3 2 0 0,0-3 6 15,-3 1 7-15,3-4 5 0,-3 6 3 0,0-3 4 0,4-3 0 0,3-5 2 16,-6 7 5-16,7-8 3 0,-5 7 8 0,4-5 5 0,2 1 10 0,-1-6 9 16,1 3 12-16,-4-3 9 0,3 0 9 0,-5 0 12 0,11-3 13 0,-11-3 12 15,4 1 9-15,1 1 10 0,1-5 9 0,-1-2 2 0,0 1 6 0,-2 0 2 16,5 1 4-16,-11-2-3 0,1-2-4 0,6 4-6 0,-3-7-9 0,-2 1-10 0,-7 6-10 16,5-6-10-16,-5 0-12 0,0 0-10 0,0 2-9 0,0-8-10 0,0 6-12 15,0-3-13-15,-5 2-12 0,5-4-15 0,-7 2-12 0,-2 2-15 0,4-3-12 16,-2 5-15-16,1-2-14 0,1 7-14 0,-11-6-12 0,11 6-8 0,-1 0-7 0,-2-1-9 15,-5-1-13-15,8 7-14 0,-2-7-21 0,0 7-18 0,0 4-20 0,1-5-26 16,-1 5-29-16,2 0-51 0,-3 0-57 0,2 0-52 0,1 5-45 0,-3-1-10 16,0 1 5-16,3 5 22 0,-3 1 27 0,3-1 35 0,0-1 40 0,-4 0 40 0,4 0 43 15,5-3 47-15,-7 3 50 0,1 3 60 0,6-8 74 0</inkml:trace>
  <inkml:trace contextRef="#ctx0" brushRef="#br0" timeOffset="208214.65">5412 13054 0 0,'7'0'2'0,"-2"-6"107"0,2 0 66 0,0 3 47 0,-7-3 38 0,5 0 39 0,-5-3 41 0,8 4 36 0,-8-3 36 0,0-3 29 0,0 7 27 0,0-7 26 0,-8 7 24 0,8-7-79 0,0 7-134 0,-5-1-69 0,-2-5-34 16,7 6-24-16,-7-1-15 0,2-1-21 0,-2 2-20 0,1-2-18 0,-2 1-16 16,2 1-11-16,-6 4-11 0,3-5-9 0,4 5-10 0,0-4-9 0,-3 4-10 0,8 0-10 15,-5 0-7-15,-3 0-7 0,0 0-6 0,3 4-8 0,-1-4-4 16,-1 5-8-16,1-1-4 0,-1 1-4 0,-1 1-3 0,3-2 0 0,-2 2-2 0,0 3 4 15,2-3 0-15,-3 3 1 0,3 0-1 0,5 1-3 0,-8 1-2 0,2 4-6 16,1-7-4-16,5 6-6 0,-7 1-2 0,7-3-4 0,-8 1-3 0,8 2-2 16,0 0-3-16,0 0-1 0,-6-2 0 0,6 2 1 0,6 0 2 0,-6 4 6 15,0-4 4-15,0-1 6 0,8 2 9 0,-8-7 4 0,7 6 4 0,-2 0 4 0,1 0 7 16,-6-6 2-16,8 1 3 0,-3-1 2 0,3 7 4 0,4-7 1 0,-5 0 2 16,-2 2 2-16,10-2 1 0,-9 1 6 0,7 0 2 0,-8-5 5 0,11 1 2 15,-11-3 12-15,8 3 10 0,1-2 13 0,-9-4 15 0,8 0 14 0,-5 0 12 0,5-4 14 16,-1-2 12-16,-5 3 10 0,6-3 9 0,-6 1 9 0,7-5 6 0,-9 0 6 15,8 5 1-15,-8-10-1 0,3 6-6 0,-2 0-8 0,7-7-10 0,-5 1-11 0,-8 2-7 16,5-2-15-16,3 0-12 0,-8 0-11 0,5-3-12 0,-5-3-12 0,0 6-12 16,0-4-13-16,0 0-14 0,-5-1-15 0,5 1-18 0,-8-2-23 0,3 3-23 15,-3-1-24-15,2-2-19 0,-7 3-31 0,0-7-32 0,0 10-35 0,-1-4-39 16,-6-2-37-16,8 7-40 0,-7-5-64 0,-1 4-74 0,8 5-50 0,-7-4-39 0,-2 4 2 16,2 4 20-16,6 3 31 0,-7-3 33 0,1 6 43 15,-2-6 46-15,10 6 51 0,-10 6 48 0,8-6 53 0,0 6 52 0,-6-6 64 0,6 3 80 0</inkml:trace>
  <inkml:trace contextRef="#ctx0" brushRef="#br0" timeOffset="209920.01">6259 12775 0 0,'0'-6'28'0,"0"6"39"0,0 0 26 0,0 0 27 0,0-4 28 0,0 4 28 0,5 0 28 0,-5 0 27 0,0-6 28 0,0 1 16 0,0 5 11 16,0-4-4-16,0 4-10 0,0-5-10 0,0 1-9 0,0-2-12 0,0 6-8 0,0-4-10 0,0-1-13 0,-5-1-13 0,5 3-16 0,0-4-12 0,0 2-9 0,0 1-8 0,0 4-7 0,0-5-4 0,0-1-4 0,0 2-9 0,-8 1-5 15,8 3-7-15,0 0-7 0,0-6-6 0,0 6-7 0,0-6-5 0,0 6-5 16,0 0-7-16,0 0-5 0,0 0-10 0,0 0-6 0,0 0-10 0,0 0-10 0,0 0-11 0,0 0-8 0,0 0-9 16,0 0-9-16,0 0-7 0,0 0-7 0,0 0-6 0,0 0-7 0,0 0-2 15,0 0 0-15,0 0 0 0,0 0 5 0,0 6 4 0,0-6 7 0,-5 6 6 16,5-3 6-16,0 7 6 0,0-5 6 0,0 4 7 0,0 1 6 0,0 1 7 16,0-1 6-16,0 3 1 0,0 2 3 0,0 0 0 0,0 0-4 0,0 0-3 0,-7 0-3 15,7 0-6-15,0-2-3 0,0 8-3 0,0-6-6 0,0-2-3 0,0 7-4 16,0-5-4-16,-7-1-4 0,7 6-2 0,0-5-2 0,0 0-1 0,7 4-2 0,-7-4 2 15,0 0-2-15,0 3-6 0,0-3-7 0,0 1-9 0,0-3-8 0,7 2-6 16,-7-1-12-16,0-4-5 0,0 5-10 0,0-6-12 0,0 1-15 16,0 1-13-16,5-1-20 0,-5-5-19 0,0 4-20 15,0-5-19-15,8 2-22 0,-8-2-39 0,0 1-48 0,0 0-60 0,5-1-63 0,-5-4-25 0,0 6-7 0,0-6 13 0,0 0 23 0,0 0 27 16,8-6 33-16,-8 6 35 0,0-4 35 0,6-1 40 0,-6 0 43 0,0-5 52 16,5 6 56-16</inkml:trace>
  <inkml:trace contextRef="#ctx0" brushRef="#br0" timeOffset="210480.77">6817 12911 40 0,'8'-5'124'15,"-8"1"49"-15,0-2 35 0,0 6 33 0,0-9 31 0,0 3 29 0,0 3 30 0,0-3 29 0,0-4 30 0,0 5 29 0,-8-4 27 0,8 5-39 0,0-8-84 0,0 9-57 0,0-9-48 0,0 9-23 0,0-8-12 0,0 7-11 0,0-2-9 0,0-3-7 0,0 5-12 0,0-1-9 0,0-1-12 16,0 6-10-16,0-4-10 0,0 4-8 0,0-6-7 0,0 6-6 0,0 0-8 16,0-5-4-16,0 5-8 0,0 0-8 15,0 0-10-15,0 0-5 0,0 0-10 0,-5-4-11 0,5 4-9 0,0 0-12 0,-8 0-9 0,8 4-7 0,-5-4-4 0,0 0-5 16,5 5-3-16,-9-5-2 0,4 6-3 0,-2-2-3 0,1 2-2 0,-2-1 0 31,2 4-1-31,-1 1 2 0,2-6 3 0,-9 7 2 0,7-2-2 0,1 0-2 0,-1 3-1 0,2-5-2 0,-4 8-3 0,4-3 0 0,0 3-2 0,-3-6-4 0,3 0-2 31,-3 6-7-31,0 0-4 0,8-5-7 0,-5 3-2 0,-1-2-3 0,6 4 1 16,0-5 3-16,-8 3 3 0,8-2 1 0,0 4-1 0,0-6 2 0,0 1 4 16,8 4 9-16,-8-4 6 0,6-1 8 0,-1 3 8 0,3-3 8 0,0 0 5 0,-3 1 10 15,3-1 3-15,2-4 6 0,4 1 5 0,-7-2 4 0,6 2 8 0,1-1 5 16,-2-5 7-16,2 4 7 0,-1-8 9 0,6 4 10 0,-6-5 12 0,0-1 13 15,0 2 9-15,0-7 12 0,6 7 10 0,-5-7 9 0,-2 2 7 0,1 0 10 0,1-7 2 16,-9 7 4-16,10-6 2 0,-9 6-2 0,0-7-4 0,1 1-9 0,-2 1-11 16,3 1-10-16,-8 3-14 0,8-11-13 0,-8 7-11 0,0 0-12 15,0-1-14-15,0-5-14 0,0 1-15 0,-8 4-15 0,8-6-17 0,-8 2-19 0,3 1-20 16,-2 3-16-16,1-4-17 0,0 4-14 0,-2 0-14 0,-4 0-13 0,6 6-12 0,-7 0-11 16,5-3-16-16,3 3-14 0,-9 3-15 0,7 2-17 0,-6 1-17 0,7 3-28 15,-1 0-35-15,1 0-30 0,-7 3-25 0,5 1-39 0,3 2-42 0,-3-1-8 16,3 4 8-16,0 1 19 0,-4 1 28 0,4-1 33 0,-2-1 33 0,1 6 38 0,6-5 39 15,-8-1 47-15,8 0 49 0,0-3 45 0,-6 3 55 0</inkml:trace>
  <inkml:trace contextRef="#ctx0" brushRef="#br0" timeOffset="210914.74">7430 12769 17 0,'0'0'116'0,"9"0"62"0,-9-4 43 0,0 4 39 0,0-6 29 0,0 1 32 0,0 1 31 0,0-1 31 0,0 1 28 0,0-6 28 0,0 5 27 0,0-1-30 0,0 3-59 0,0-4-68 0,0 2-80 16,-9 1-37-16,9-1-21 0,0-1-9 0,0 2-9 0,0 4-7 0,0 0-8 0,0-3-12 15,-5-3-10-15,5 6-8 0,0-6-7 0,0 6-9 0,0 0-5 0,0-3-9 16,-7 3-11-16,7 0-10 0,0 0-14 0,-8 0-13 0,8 0-15 0,-6 0-12 16,6 0-10-16,-5 0-10 0,-3 3-8 0,3-3-7 0,-2 6-7 0,0-6-4 15,0 6-5-15,-6-3 0 0,8 1-1 0,-4 7 5 0,-1-7 2 0,2 8 2 0,3-3 2 16,-3-4 1-16,0 5 1 0,3-1-2 0,-1 0 2 0,-2 1-3 0,3 5-1 15,-2-6-4-15,1 1-5 0,6 4-5 0,-7 1-7 0,7-3-3 0,-7 1-2 16,7 2 2-16,0-6 2 0,0 6 4 0,0 0 4 0,0 0 3 0,7-5 1 0,-7 5 5 16,7-2 2-16,-1-2 8 0,1 4 6 0,-2-5 7 0,3-1 7 0,-2 6 5 15,7-6 3-15,-5 0 2 0,5 7 0 0,-3-7 3 0,-1 0 4 0,3-3 4 16,1 3 4-16,1-3 8 0,-1 0 7 0,-2-2 15 0,4-4 15 0,-1 0 13 16,-4 0 15-16,3 0 13 0,1-4 13 0,-1-2 13 0,0 0 10 0,0-3 9 0,0-1 8 15,-7 1 6-15,9 0 2 0,-10-3-2 0,9 3-5 0,-9 0-10 0,-5-2-15 16,7 3-11-16,1-3-15 0,-8-4-15 0,6 5-11 0,-6 1-14 15,0-6-13-15,0 0-13 0,0 5-15 0,-6-4-15 0,6 1-15 0,0-2-16 0,-8-1-19 0,1 2-15 16,7 4-17-16,-5-5-18 0,-3 6-15 0,2-6-19 0,1 5-14 16,-3 1-23-16,1-2-26 0,1 1-26 0,0 5-21 0,-1-4-38 0,2 5-44 15,-3-2-70-15,2 2-85 0,-1 4-32 0,1-5-11 0,-1 5 14 0,1 0 23 0,-2 5 31 0,3-5 31 16,-3 0 40-16,3 4 42 0,0 2 43 0,5-6 46 0,-9 0 55 0,4 4 59 16</inkml:trace>
  <inkml:trace contextRef="#ctx0" brushRef="#br0" timeOffset="211166.81">7991 12780 0 0,'13'0'13'0,"-7"0"129"15,-1-5 79-15,4-1 59 0,-2 2 49 0,-2-7 44 0,3 2 42 0,-3-1 43 16,-5 1 43-16,6-7 34 0,-6 7 38 0,8-2 30 0,-8 4 30 0,5-5-93 16,-5 9-160-16,0-3-89 0,0-4-51 0,0 10-32 0,0 0-22 0,0 0-19 15,0-5-24-15,0 5-20 0,0-6-22 0,0 6-22 0,0 0-18 0,0 0-13 16,0 0-9-16,-5 6-10 0,-3-1-6 0,8-5-9 15,-6 10-6-15,1-4-5 0,-3 3-7 0,8 0-3 0,-5 6-2 0,-2 1-1 0,-2-2-1 0,4 0-1 0,5 6 3 0,-6-5-9 16,-1 4-10-16,7-1-13 0,-6 3-15 0,6-2-17 0,0 2-18 0,0-3-23 16,0 1-23-16,0 2-30 0,6-2-29 0,-6 1-35 0,7-1-38 0,-7-4-73 15,6 3-86-15,-1-3-71 0,-5 6-61 0,9-8-11 0,-2 8 13 0,-2-6 25 0,-5-2 34 16,8 2 39-16,-8-4 42 0,0-1 46 0,0-5 47 0,0-5 52 0,-8 0 52 16,8-5 73-16,-5-11 79 0</inkml:trace>
  <inkml:trace contextRef="#ctx0" brushRef="#br0" timeOffset="213562.21">2799 14424 4 0,'-5'6'65'0,"5"-6"32"0,0 0 22 16,0 0 22-16,0 0 22 0,0 0 20 0,0 0 19 0,0 0 14 0,0 0 9 0,0 0 7 0,0 0 1 0,0 0-35 0,0 0-62 0,0 0-32 0,0 0-23 0,5 0-9 0,-5 0-3 0,8 0-4 0,-3-6-6 0,3 6-3 0,-2-4-1 0,1 4 2 0,-1-5 6 15,7 5 9-15,-5-5 11 0,2 5 5 0,4-4 2 0,1 4-1 0,4-4-3 0,-7-2-3 16,8 6-7-16,0-5-3 0,-7 5-6 0,5 0-8 0,2-4-6 15,8 4-10-15,-9 0-2 0,6 0-5 0,-6 0-3 0,8 0-2 0,-1 0-3 0,1 0 1 16,4 0-1-16,1 0 1 0,2 4-1 0,-2-4 0 0,7 0-2 0,0 5-3 16,1-5 1-16,-3 0 0 0,10 6 0 0,-2-6-1 0,2 0 1 0,-2 4 2 0,5-4 4 15,5 0 4-15,-4 0 5 0,2 0 5 0,-2 0 3 0,8 0 4 0,-1-4 2 16,2 4 5-16,-2-6 1 0,8 1 5 0,-3 1 1 0,-5-2 3 0,15 0 2 0,-6 3 1 16,4-3-3-16,0-3-3 0,0 3-6 0,0-3-3 0,8 0-10 0,0 3-4 15,-3-4-3-15,3 5-4 0,6-4-4 0,-1 5-2 0,0-6-2 0,3 5-6 16,3-4-4-16,-5 3-5 0,6 0-4 0,1 2-2 0,-3-1-4 0,3-1 1 15,-2 6-1-15,2-4 1 0,0 4-2 0,-2-3 0 0,2 3-1 0,5 0 1 16,-5 0 2-16,-2 0 3 0,11 0 3 0,-11 0 7 0,9 0 2 0,-9 3 7 16,7-3 2-16,1 0 6 0,-7 0 2 0,7 0 4 0,-1 0 4 0,9 0 4 0,-4 0 2 15,-4-3 4-15,7 3-1 0,-2 0-3 0,8-6-2 0,-6 6 0 0,6-5-5 16,-1 1-2-16,6-2-7 0,-3 6-4 16,3-6 0-16,0 2-2 0,2-1 0 0,1 0-5 0,-3-5-4 0,8 6-3 15,-7-1-2-15,7 1-1 0,0-8-2 0,-8 9-5 0,8-3 0 0,0-3 1 0,-6 3 1 0,6 3 1 0,-1-7-4 0,-4 5-1 16,3-1-2-16,-4-4 4 0,6 5 9 0,-6 1 3 0,-3-7 0 0,4 7 2 15,3 0 4-15,-4-1 0 0,-2 0 2 0,3 1 0 0,-2-3 1 0,-1 2 2 16,3 1 4-16,-3-1 2 0,2 5 0 0,4-6-2 0,-3 6-2 0,-4-4-1 16,3-1 3-16,1 5-2 0,-3-4-2 0,2 4-3 0,-2-5 3 0,2 5-2 15,-7-4-4-15,6-2-2 0,0 0-6 0,-6 6 1 0,6-4-2 0,-6-1-3 16,0-1-4-16,0 3-5 0,-1-3-2 0,1 2 0 0,-8-1 2 0,8 1-2 0,-13-1-3 0,6-2 0 16,-6 7 0-16,7-3 2 0,-15-3 1 0,8 1-2 0,-7 5 3 0,-4-4-2 15,-5-2 0-15,2 6 0 0,3-4-2 0,-11 4 1 0,-4-5 0 0,6 5 1 16,-6 0 1-16,-6-4 0 0,-1 4 2 0,-7 0-2 0,3 0-2 0,-3 0-1 0,-6 0-1 15,-7 0 2-15,0 0-1 0,0 0 3 0,-6 0-2 0,0 0-2 0,-7 0-1 16,8 0-3 0,-14 0-4-16,8 4-4 0,-8-4-7 0,-2 0-12 0,-3 0-7 0,-3 0-16 0,3 5-15 0,-10-5-21 0,5 0-19 0,-11 0-24 0,2 0-28 0,0 0-27 15,-2 4-30-15,-5-4-59 0,0 0-74 0,0 0-79 0,-12 0-80 0,5 0-26 16,-5 0 3-16,-2-4 21 0,-4 4 29 0,-3-5 34 0,-6 1 37 0,3-8 42 0,-2 3 43 16,-8-6 48-16,-5 1 48 0,7-5 66 0,-7-6 71 0</inkml:trace>
  <inkml:trace contextRef="#ctx0" brushRef="#br0" timeOffset="-214338.41">14411 14402 6 0,'0'0'52'0,"0"-6"29"0,0 1 26 0,8 5 30 0,-8 0 35 0,0-4 30 0,0 4 30 0,0-6 26 0,0 6 28 0,0-6 11 0,-8 3 8 16,8-3-4-16,0 6-8 0,0 0-10 0,0-5-8 0,0 1-10 16,-5 4-12-16,5-6-16 0,0 3-22 0,0 3-13 0,-6-6-13 0,6 2-8 0,0-1-6 0,0 5-9 0,-8-6-5 0,8 6-11 0,0-4-6 0,0-2-12 0,0 6-8 0,0 0-7 0,0-5-5 0,0 5-9 0,0-4-7 15,0 4-8-15,-5-5-8 0,5 5-9 0,0 0-9 0,0 0-7 0,0-4-10 16,0 4-7-16,-8 0-10 0,8 0-8 0,0 0-9 0,0 0-8 0,-5 0-11 15,5 0-5-15,-8 0-10 0,2 0-3 0,1 0-5 0,5 0-2 0,-7 4-3 0,-1-4-1 16,2 5-2-16,-1-1 0 0,1 1-1 0,1 1 3 16,-2-2 1-16,-2 2 2 0,4-1 4 0,-1 5 3 0,-1-7 2 0,2 7 1 0,-4 1 2 15,9-2-1-15,-7-3 0 0,2 3 3 0,5 1 2 0,-6-1 2 0,6 6 1 0,-5-6 0 0,5 3 0 16,-8 1-1-16,8-4 2 0,0 6-2 0,0-3 2 0,0 1 2 0,0-4 1 16,0 6 2-16,0-4-1 0,0 4 2 0,0-7-2 0,0 7-2 0,8-4 1 15,-8 4 0-15,5-2 3 0,1-4-1 0,-1 3 2 0,-5 3 1 0,7-6 0 0,2 0 1 16,-4 1 1-16,8-1 1 0,-8 3 0 0,4-3-1 0,3 0-2 0,-6-5 1 15,1 7-2-15,7-2 1 0,-2-3-2 0,-6 4 3 0,7-5 1 16,0-1 2-16,1 1 5 0,-9-5 5 16,10 4 7-16,-1-4 4 0,-4-4 8 0,4 4 9 0,-1-5 10 0,1 1 12 0,-7-1 11 0,5-5 9 0,2-1 10 0,-1 1 6 0,-8 1 11 15,9 0 5-15,-9 0 4 0,8-3 4 0,-6 3 3 0,2-1 2 16,-4-4 2-16,-5 4-4 0,6 1-4 0,-6-6-9 0,7 5-9 0,-7-5-11 16,-7 0-7-16,7 0-9 15,0 2-12-15,-6-2-10 0,1 0-7 0,-4-5-10 0,2 7-10 0,-6-8-12 0,8 6-12 0,-9-4-13 0,2 4-10 0,6-5-6 0,-8 6-4 31,2-1-8-31,-2 0-8 0,7 6-8 0,-6-6-8 0,7 6-11 0,-7-1-15 16,8 4-20-16,-3-3-27 0,-5 4-29 0,5 1-30 0,3 4-34 0,-1 0-39 0,-2 0-62 16,3 4-70-16,-3 1-80 0,3-1-79 0,-3 7-21 0,2-7 4 0,-6 11 20 15,4-6 29-15,2 1 40 0,-7 4 42 0,8-2 50 0,-11 3 53 0,11-2 54 16,-8-4 56-16,8 3 69 0,-11-3 71 0</inkml:trace>
  <inkml:trace contextRef="#ctx0" brushRef="#br0" timeOffset="-212632.51">13715 14436 29 0,'0'-6'61'0,"0"6"21"0,0 0 24 0,0-6 24 0,0 6 28 0,0-4 25 16,0 4 31-16,0-5 24 0,0 5 23 0,0-5 3 0,0 5-13 0,0-4-9 0,0 0-9 0,0 4-4 0,0-6-5 0,0 6-4 0,0-5-9 0,0 1-11 0,0 4-14 0,0-6-10 0,-5 6-13 0,5-6-8 0,0 6-6 0,0-3-3 0,0 3-5 0,-7-6-4 0,7 6-7 16,0-5-4-16,-8 5-3 0,8-4-7 0,0 4-5 0,-5 0-7 0,5-6-6 0,-7 6-3 15,7 0-9-15,-7 0-2 0,7-3-6 0,0 3-3 0,0 0-5 0,-5 0-4 0,5 0-4 16,0 0-7-16,0 0-5 0,-8 0-9 0,0 0-8 0,8 0-9 0,-5 0-10 15,5 0-7-15,-6 3-7 0,1-3-6 0,-2 6-6 0,-2-2-3 0,4 1-4 16,-8 1-4-16,8-3-2 0,-3 9-2 0,0-3 0 0,3-3 1 0,-9 2 3 0,9 2 3 16,-3 0 3-16,1 5 4 0,2-5 0 0,-2-1-1 0,0 6 1 0,7 0-2 15,-5-6 1-15,-3 6 0 0,8-6 1 0,-5 6 1 0,5 1 1 0,-8-7 0 16,8 6-1-16,0 0 0 0,0-6 0 0,0 6-3 0,0-5 2 0,0 5-2 16,0 0 2-16,0-6 0 0,8 0 2 0,-8 1 0 0,5 4 1 0,-5-4 2 0,8 0-1 15,-3-1 2-15,2 2 2 0,0-2 3 0,-2 1-2 0,2 1 2 0,1-2 0 16,-3-5 2-16,3 6 0 0,3 1 1 0,-3-8 0 0,5 4 3 0,-7 2 2 15,6-4 7-15,-3-5 7 0,3 4 8 0,-1-4 7 0,5 0 9 0,-4-4 7 16,0 4 11-16,3-9 7 0,-10 4 9 0,14-5 10 0,-11-1 6 0,11 1 6 0,-12-3 7 16,6 2 3-16,0-4 2 0,-2 0-2 0,-2 6 1 0,3-4-4 0,-4-3-2 15,-3 5-5-15,1-2-6 0,2 4-6 0,-8-6-8 0,5 0-10 0,-5 5-7 16,0-5-6-16,7 0-9 0,-14 0-8 0,7 2-8 0,0-2-7 0,-5 0-7 16,5-5-7-16,-8 7-4 0,2-3-6 0,1 1-6 0,-3 1-7 0,3-5-11 15,-11 3-9-15,11 6-8 0,-8-4-8 0,7-1-11 0,-7 6-17 0,0-2-28 16,0 1-29-16,5 7-36 0,-11-3-33 0,7 2-47 0,-1 4-50 0,-1 0-86 0,1 4-105 15,0 2-63-15,-5-3-45 0,4 7-6 0,1 4 9 0,0 2 29 0,-6-1 33 0,6-1 45 16,-2 2 49-16,3 3 52 0,-8-5 54 0,7 5 59 0,2-4 65 0,-5 4 80 16,-2-4 95-16</inkml:trace>
  <inkml:trace contextRef="#ctx0" brushRef="#br0" timeOffset="-211575.34">12784 14460 1 0,'0'-5'48'16,"0"1"33"-16,-6 4 30 0,6-6 28 0,0 6 29 0,0-6 30 0,0 3 28 0,0 3 27 0,0 0 26 0,-7-6 18 0,7 0 14 0,0 2-10 0,0 4-22 0,0-5-14 0,0 0-11 0,0 1-11 0,0 0-10 0,0-2-12 0,0 1-10 0,0 5-9 0,0-4-9 0,0-2-5 15,0 6-3-15,0-6-3 0,0 6-3 0,0-3-5 0,0 3-3 0,0 0-4 0,0-6-5 16,0 6-8-16,0 0-3 0,0 0-11 0,0 0-6 0,0 0-9 0,0 0-7 0,0 0-10 16,0 0-6-16,0 0-12 0,0 0-7 0,0 0-10 0,0 0-6 0,0 0-8 15,0 0-7-15,0 0-9 0,0 0-6 0,0 0-6 0,0 0-7 0,0 0-5 16,0 0-9-16,0 0-3 0,-5 0-6 0,5 6-3 16,0-3-2-16,0 3 0 0,0 0-1 0,-9 3 1 0,9-3 0 0,0 7 4 0,0-4 1 0,0 6 3 15,0 1 3-15,0-2 0 0,0 1 5 0,0 1 2 0,0 2 1 0,9-3 2 16,-9 4 1-16,0 0-3 0,0-4 0 0,0 5-3 0,0-1 1 0,5-4-3 0,-5 6-2 15,0-3-2-15,7-3-2 0,-7 4-2 16,0-4 2-16,6 4-2 0,-6 2-4 0,0-7-2 0,5 5-1 0,-5-3-6 0,8 2-11 0,-8-3-13 0,0 0-17 0,8 0-25 16,-8-2-28-16,0 2-32 0,5-3-36 0,-5 2-38 0,0-6-41 0,0 3-53 15,0-2-62 1,0 1-92-16,0-4-101 0,0 3-35 0,0-3 1 0,0 3 18 0,0-9 31 0,0 4 41 0,0-4 45 0,-5 0 48 0,-3 0 52 0,0-4 54 0,3-2 54 16,-1-3 62-16,-6 0 66 0</inkml:trace>
  <inkml:trace contextRef="#ctx0" brushRef="#br0" timeOffset="-210675.67">12133 14479 10 0,'0'-6'82'0,"0"2"43"0,0 4 34 0,0-5 33 0,0 1 28 0,0 4 28 0,0 0 26 0,0-5 25 0,6 5 28 0,-6 0 26 0,0-4 30 0,0 4-24 0,0-6-53 0,0 0-36 0,0 6-28 0,0 0-20 0,0 0-15 0,0 0-12 0,0-3-10 16,0 3-6-16,0 0-7 0,0 0-4 0,0 0-9 0,0 0-9 0,0 0-9 0,0 0-11 15,0 0-7-15,0 0-8 0,0 0-8 0,0 0-5 0,0 0-6 0,0 0-7 16,0 0-5-16,0 0-6 0,0 0-7 0,0 0-7 0,0 0-8 0,0 0-7 16,0 0-6-16,-6 0-8 0,6 0-7 0,0 3-6 0,0-3-9 0,0 0-8 15,-5 0-7-15,5 6-9 0,0-6-6 0,0 6-6 0,-8-2-2 0,8 1-4 0,-8-1-2 16,3 5-4-16,5-3 1 0,-7 3-2 0,1 3 0 0,6-3 2 0,-5 0 2 16,-4 6 3-16,9-6 3 0,-7 7 5 0,7-7 3 0,-5 6 4 0,-1 0 2 15,6-6 0-15,-8 6 3 0,8-2-1 0,-5-1 3 0,5 3-2 0,-8-2 2 16,8 2-1-16,0-6 0 0,-5 6-1 0,5-5-1 0,0 4-1 0,-7 1-2 0,7-5-3 15,0 5-1-15,0-6-4 0,0 6-4 0,0-6-1 0,0 3-6 0,0 1-2 16,0-4-3-16,7 2-3 0,-7-1-2 0,5 0-1 0,-5-1 0 0,0 0-1 16,8-3 3-16,-3 3 1 0,-5-4 4 0,8 5 4 0,-2-4 3 0,-1-1 6 0,2-1 5 15,-7-4 5-15,9 4 5 0,-4 2 3 0,1-6 4 0,1 5 3 0,6-5 2 16,-5 0 2-16,-3 0 3 0,1 0 6 0,1 0 3 0,-1-5 8 0,7-1 6 16,-6 2 9-16,-1 0 7 0,0-1 10 0,1-4 10 0,6-3 8 0,-5-3 11 0,-2 6 8 15,-1-4 8-15,2-3 9 0,1 2 3 0,-2-1 5 0,0-4 1 16,1 4-1-16,-2-4-2 0,3 4-6 0,-8-6-5 0,8 7-5 0,-8-6-8 0,0 0-10 15,5 2-7-15,-5 2-7 0,0-2-8 0,0-1-8 0,0-2-8 0,0 1-7 16,0 1-10-16,0 0-5 0,-5-1-4 0,5 1-5 0,-8-2-4 0,8 3-3 16,-8 2-5-16,3 1-6 0,-2 1-6 0,1 0-8 0,0-1-9 0,-2 6-10 15,1-2-12-15,2 1-7 0,-9 7-9 0,9-7-9 0,-10 5-12 0,9-1-17 16,-7 2-27-16,8 4-26 0,-9 0-32 0,1 0-34 0,0 0-41 0,0 4-39 16,6 2-43-16,-4 3-65 0,-5 0-77 0,5 6-47 0,-2 0-27 0,0 0 2 0,-8 4 17 15,15-4 31-15,-6 6 41 0,-7-3 44 0,5 1 49 0,-1 2 53 0,4-8 52 0,-2 7 58 16,0-4 56-16,-1-3 69 0,-6 2 80 0</inkml:trace>
  <inkml:trace contextRef="#ctx0" brushRef="#br0" timeOffset="-209744.9">11196 14391 0 0,'6'0'2'0,"-6"-4"50"0,0 4 38 0,0 0 35 0,7 0 40 0,-7 0 34 0,0 0 35 0,0 0 31 0,0-6 32 0,0 6 29 0,0 0 31 0,0 0 7 0,0 0-6 0,0-6-10 0,0 3-14 0,0-3-15 0,0 1-14 0,-7 1-20 0,7 4-23 0,0-6-16 0,0 3-13 16,-6-3-10-16,6 2-9 0,0-1-8 0,0-1-12 0,0 6-8 0,-8-4-15 0,8-2-9 16,0 1-8-16,0 5-11 0,0-4-10 0,-6-1-10 0,6 5-8 0,0-4-9 0,0 4-12 15,0 0-8 1,0 0-11-16,0 0-8 0,0 0-11 0,0-6-7 0,0 6-7 0,0 0-7 0,0 0-7 0,0 0-6 0,0 0-8 0,0 0-6 0,0 0-8 15,0 0-7-15,0 0-3 0,-7 6-3 16,7-6-1-16,0 4 3 0,0 1-1 0,0-1 2 0,0 7 1 0,-5-1 4 0,5-1-3 0,0 0 3 0,0 6 1 0,0 0 3 16,0 0 3-16,0 4 3 0,-9-4 4 15,9 6-1-15,0-3 0 0,0 1-2 0,0 2-2 0,0-3-1 0,0 3-2 0,0 2-1 16,0-3 0-16,0 1-1 0,0 1 1 0,0-1-2 0,0-2 0 0,9 5-1 16,-9-3-3-16,0 3-2 0,0-5 0 0,0 1-7 0,0 5-8 0,0-6-7 0,5-4-8 0,-5 3-11 31,0 3-10-31,0-8-13 0,0 2-19 0,7 0-21 0,-7-4-26 0,0-3-25 0,0 3-30 15,0-2-31-15,0 1-28 0,6-4-37 0,-6-1-40 0,0-5-84 0,0 0-109 16,0 0-37-16,0 4-1 0,0-4 15 0,0 0 31 0,0 0 34 0,0 0 43 0,0-4 42 16,0-1 46-16,0-1 48 0,0-4 48 0,-6 1 55 0,6-2 60 0</inkml:trace>
  <inkml:trace contextRef="#ctx0" brushRef="#br0" timeOffset="-207974.87">10543 14484 0 0,'0'-5'47'0,"8"5"59"0,-8-6 40 0,0 2 33 0,0-1 32 0,5 1 29 0,-5 4 28 0,0-5 26 0,0 5 26 0,0-10 24 0,0 4 27 0,0 3-10 0,0-3-27 0,0 0-35 0,0 2-41 15,0-1-25-15,0 0-18 0,0 5-12 0,-5-4-11 0,5 0-7 0,0-2-7 0,0 6-6 0,0-5-5 0,0 5-8 0,0 0-4 0,0-4-11 0,0 4-6 0,0-6-12 16,0 6-6-16,0 0-8 0,0-6-8 0,0 6-6 0,0 0-8 0,0 0-8 16,0 0-9-16,0 0-6 0,0 0-11 0,0 0-6 0,0 0-8 0,0 0-11 15,0 0-7-15,0 0-11 0,0 0-6 0,0 0-11 0,0 0-9 0,0 0-5 16,0 0-7-16,0 0-5 0,0 0 0 0,-8 6 1 0,8-6 1 0,0 10 1 0,0-5 2 16,0 5 3-16,0 4 3 0,0-4 2 0,0 5 3 0,8 0 3 0,-8 4 3 15,0-4 5-15,0 4 1 0,0 1 2 0,0-1 0 0,0 0 0 0,0 1-2 0,0 1-1 16,0-8 1-16,0 11-2 0,0-8 0 0,0 2 1 0,0 2-2 0,0 0-3 15,0 0-4-15,5-1-12 0,-5 1-15 0,0-6-18 0,0 7-21 0,0-3-26 16,0-3-26-16,0 6-31 0,0-8-34 0,0 7-51 0,0-4-63 0,0-2-88 16,0 0-92-16,-5 0-35 0,5-4-2 0,0 5 16 0,-8-6 28 0,2 1 33 0,6-5 35 15,-5 4 43-15,-2-2 44 0,-7-2 45 0,9-1 48 0,-8 1 60 0,-3-5 66 0</inkml:trace>
  <inkml:trace contextRef="#ctx0" brushRef="#br0" timeOffset="-206997.15">9982 14558 0 0,'0'0'21'0,"8"-6"39"0,0 6 20 0,-8-4 19 0,5 4 19 0,-5 0 21 0,8-6 24 16,-8 6 24-16,5-5 25 0,-5 5 24 0,5 0 21 0,-5-4-12 0,0 4-33 0,9 0-15 0,-9 0-7 0,0 0-2 0,0 0 3 0,0 0 1 0,0 0 0 0,0 0-2 0,0 0-6 0,0 0-4 0,0 0-5 0,0 0-4 0,0 0-2 16,0 0 1-16,0 0-1 0,0-6-4 0,0 6-9 0,0 0-8 0,0 0-9 0,-9-5-11 15,9 5-13-15,-5-4-12 0,5 4-12 0,-5-5-12 0,5 5-11 16,-8-4-9-16,8 4-10 0,-5-6-9 0,5 6-5 0,-8 0-4 0,8-3 0 0,-8 3-2 15,8-6 0-15,-5 6-2 0,5 0-3 0,0 0-5 0,-6 0-3 0,6 0-6 16,-7 0-5-16,7 0-8 0,0 0-5 0,-6 0-7 0,-1 0-4 0,7 0-6 0,-6 6-3 16,-1-6-3-16,0 3-3 0,0 3-2 0,7 3-1 0,-13-5 2 0,8 7 1 15,-1-2 1-15,-2 1 2 0,3 5 1 0,-10 0 3 0,9-6 1 0,0 6 0 16,-1 4 2-16,2-4 1 0,-4 0-2 0,4 4 2 0,5-4 2 0,-7 6 1 0,1-3 0 16,6 1-2-16,0 2 2 0,0 3-1 0,0-6-1 0,0 7 1 0,0-1-3 15,6 1 2-15,-6-5-3 0,7 5 2 0,-2-1 0 0,-5-5-1 0,9 2 0 16,-4-3-1-16,2 3 0 0,-1-8 1 0,8 2 2 0,-7 0-1 0,-2 0 3 15,9-6 2-15,-1 1 4 0,-8-1 3 0,9 3 4 0,-1-3 2 0,0-4 5 0,0-1 3 16,0-4 6-16,0 6 5 0,0-6 5 0,1 0 9 0,-2-6 11 0,8 2 11 16,-13-1 9-16,6-1 12 0,0 3 9 0,-2-9 10 0,5 3 7 0,-6-4 7 15,-2 2 5-15,5-5 7 0,-5 2 2 16,-3 0 3-16,9 0-5 0,-9-7-4 0,3 8-8 0,-8-8-8 0,5 2-11 0,2 0-8 0,-7-2-8 0,0 1-13 16,7-2-7-16,-7 1-9 0,0 2-7 0,-7-2-8 0,7-3-6 15,0 6-11-15,-7-3-11 0,2 2-15 0,5 1-20 0,-13-3-21 0,5 2-23 0,2 4-23 0,-7-6-29 16,0 8-29-16,0-8-31 0,-8 7-29 0,10 4-32 0,-10-3-30 0,-5 2-94 0,8 1-119 15,-9 1-42-15,1 3-5 0,0 1 19 0,-1 1 28 0,9 4 35 0,-8 0 36 16,-1 4 44-16,1 1 43 0,7 1 46 0,-1 3 44 0,1 1 48 0,0 1 53 16</inkml:trace>
  <inkml:trace contextRef="#ctx0" brushRef="#br0" timeOffset="-206371.78">9482 14655 0 0,'0'-6'38'0,"0"3"39"0,7-3 25 0,-7 0 28 0,0 3 30 0,6-3 32 0,-6 6 29 0,0-4 26 0,0-1 26 0,0 1 21 0,5-2 22 16,-5-3-17-16,0 3-39 0,0 1-21 0,0-5-10 0,0 5-7 0,0 1-9 0,0-5-13 0,0 3-22 0,-5-4-14 0,5 1-17 0,0 3-12 0,-6-3-8 0,6 0-7 0,-7 0-3 0,2 3-5 0,5-4-4 0,-9 5-6 15,4-5-6-15,-2 5-4 0,1 1-4 0,6-1-6 0,-7-5-6 0,0 10-8 16,0-6-9-16,2 3-8 0,-2 3-7 0,1-6-9 0,0 6-10 0,6 0-9 16,-8 0-10-16,1 6-11 0,2-6-8 0,-4 3-8 0,4 3-4 0,5 0-4 15,-5 3-3-15,-3-5 3 0,3 5 0 0,-3 2 2 0,2-1 1 0,6-1 3 16,-7 6 3-16,1 0 5 0,-1-6 2 0,1 12 5 0,6-8 6 0,-8 2 3 0,3 0 2 16,0 0 3-16,5 4-1 0,-8 2 1 0,8-8-1 0,-6 7-1 0,6-1-1 0,-7 0 1 15,7 1-3-15,0 1 0 0,0 2-1 0,0-2-1 0,0-3-1 0,0 2-6 16,0 0-2-16,7 4-2 0,-7-3 0 0,0-3-1 0,6-3 0 0,2 4 3 15,-8-4-1-15,5 0 0 0,0 0 4 0,3 0 1 0,-2-2 2 0,-6-3-1 16,13 0 3-16,-6 0 0 0,-1 0 2 0,2-5 5 0,-3 1 4 0,8-3 3 16,-8-3 6-16,9 4 7 0,-7-4 7 0,7-4 9 0,-1 4 8 0,-8-3 7 0,9-3 11 15,-1 1 8-15,-1-5 11 0,-3 0 11 0,3 0 8 0,-1 0 5 0,-3 1 5 16,5-7 4-16,-7 2 1 0,2 1 0 0,-3-2-4 0,2-1-5 0,-7-4-6 16,8 7-11-16,-8-8-7 0,0 2-12 0,0 1-9 0,-8-3-10 0,8 2-12 15,-7-2-16-15,2 3-15 0,-3-1-23 0,-3-2-23 0,3 1-28 0,-5 7-30 0,0-8-26 16,-1 6-25-16,2 2-30 0,-1 4-29 0,-1-6-28 0,2 3-28 0,0 3-31 15,-3 5-38-15,-4-5-84 0,6 9-105 0,0-6-32 0,7 0 1 0,-7 6 25 16,6 0 33-16,-7 0 37 0,9 0 38 0,0 0 41 0,-3 6 45 0,2-6 42 0,-1 6 44 0,-1-6 49 16,-4 4 55-16</inkml:trace>
  <inkml:trace contextRef="#ctx0" brushRef="#br0" timeOffset="-205150.69">8194 14679 12 0,'0'-5'93'0,"0"1"50"0,0 4 39 15,0 0 32-15,0-9 32 0,0 9 28 0,0-6 27 0,0 0 27 0,0 3 29 0,0-3 24 0,0 0 29 0,0 3-25 0,-8-3-54 0,8 2-46 0,0-1-47 0,0 1-25 0,0-2-16 0,0 0-10 0,0-3-7 0,8 9-4 0,-8-9-5 0,0 3-4 16,0 1-3-16,0 5-4 0,0-4-8 0,0 4-7 0,0-4-10 0,0 4-13 16,0 0-8-16,0 0-9 0,0 0-11 0,0 0-10 0,0 0-10 0,0 0-14 15,0 0-10-15,0 0-13 0,0 0-10 0,-8 4-9 16,8-4-6-16,0 4-3 0,0 1-3 0,0 5 0 0,-7-5 0 0,7 4 1 0,0 3-1 15,0-3 1-15,0 1 0 0,-6 5 3 0,6 0 0 0,0-2 1 0,0 2-2 0,-8-1 1 32,8 2-2-32,0 2-2 0,0-3-4 0,0 6 0 0,-5-2-2 0,5-1-2 0,0 7 1 15,0-5 1-15,0 0-1 0,0 4 0 0,0-3-1 0,0-3 1 16,0 1-3-16,0 2-1 0,0-3-1 0,0-3-8 0,5 6-11 0,-5-8-18 0,0 2-22 16,0 0-30-16,8-5-30 0,-8 4-38 0,0 1-39 0,6-5-48 0,-6-1-52 0,0 6-93 15,7-5-104-15,-7-1-49 0,0 2-18 0,0-1 9 0,0-5 21 0,0 5 33 16,0-7 40-16,0-3 47 0,0 0 47 0,-7 0 51 0,1 0 52 0,-2-3 60 0,3-3 62 15</inkml:trace>
  <inkml:trace contextRef="#ctx0" brushRef="#br0" timeOffset="-204219.85">7496 14719 50 0,'6'-6'128'0,"-6"3"45"0,0 3 35 0,0-7 31 0,0 2 28 0,0 5 27 0,0-4 25 0,0-1 25 0,0-1 25 0,0 6 22 0,0-4 23 0,0-1-50 0,-6 5-92 0,6-4-59 0,0-1-41 0,0 5-25 0,0-4-17 16,0-2-12-16,-7 6-11 0,7-6-9 0,0 3-11 0,0-3-8 0,-6 6-10 0,6-6-6 0,0 3-8 16,-7 3-4-16,7-6-8 0,-6 6-3 0,6-4-6 0,-8 4-1 0,8-5-6 15,-5 5-2-15,5-4-4 0,-8 4-5 0,3 0-2 0,5 0-7 0,-5 0-2 0,-4 0-6 16,4 0-3-16,5 0-4 0,-7 0-4 0,7 0-1 0,-8 0 0 0,2 0-3 15,6 4 1-15,-5-4-4 0,5 5 1 0,-8-5 0 0,8 4-1 0,-5-4-1 16,-2 6 1-16,7-3-2 0,-7 3 1 0,7 0-2 0,-7-3 2 0,1 9-1 16,6-8 1-16,-7 5 1 0,2 0 2 0,5 2 1 0,-9-2 1 0,9 7 0 0,-5-7 2 15,0 6 0-15,5 0 1 0,-8 0 1 0,8-2 2 0,-5 8 1 0,5-6 0 0,0 4 2 16,0-1-2-16,0 3-2 0,0-2 2 0,-8-5-1 0,8 7-1 0,8-2-2 16,-8 0 0-16,0-4 1 0,0 4-2 0,5 2 2 0,-5-7-1 0,8 5-1 15,-8-4 0-15,5 0-1 0,0-2-1 0,4 2 2 0,-4 0 0 0,-5 0 1 16,7-5 4-16,-1-1 0 0,8 6 1 0,-7-4 1 0,-2-1 2 0,3-7-1 15,-3 7 4-15,9 1 0 0,-7-8 3 0,-2 3 4 0,9 0 4 16,-1-2 6-16,-8-4 7 0,9 5 9 0,-7-5 9 0,6-5 7 0,1 5 7 0,-9 0 8 0,8-4 11 16,0-2 8-16,-5 0 8 0,3-3 8 0,2 0 8 0,-6 0 7 0,7-1 5 15,-1-1 1-15,-8 1 1 0,9-4-4 0,-7 4-2 0,-1-5-3 0,6 6 1 16,-3-6-4-16,-4 2 1 0,1-2-6 0,1-1-4 0,-2 2-4 0,-5-1-7 0,9-1-6 16,-9 2-5-16,0 1-6 0,7-2-4 0,-7-6-6 0,0 2-3 0,-7 4-7 15,7-4-6-15,0-1-8 0,-9 1-7 0,4-2-5 0,5 8-6 0,-7-8-8 16,-4 3-6-16,2-1-8 0,-3 4-10 0,6-6-15 15,-7 7-12-15,0 1-17 0,0 1-17 0,-1 3-20 0,2-6-20 0,-2 11-21 0,-6-5-23 0,8 3-28 0,-8 0-28 16,7 6-34-16,-6 0-34 0,6 0-43 0,-5 6-47 0,4 0-71 0,-7-2-76 0,8 5-23 16,1 6 7-16,-2-6 24 0,1 6 30 0,-1 0 39 15,4 0 36-15,-3 0 44 0,-3 4 46 0,5-4 47 0,3 0 50 0,-4 4 56 16,-1-4 61-16</inkml:trace>
  <inkml:trace contextRef="#ctx0" brushRef="#br0" timeOffset="-203145.82">6812 14747 7 0,'0'-4'85'0,"0"4"49"0,0 0 43 0,0-6 36 0,0 6 33 0,0 0 30 0,0 0 27 0,0 0 29 0,0 0 28 0,0-5 27 15,0 5 26-15,0-4-23 0,0 4-50 0,0-5-45 0,0 5-40 0,0-4-30 0,0-2-24 0,0 6-15 0,0-3-13 0,0 3-9 0,-8-7-9 0,8 7-10 0,0-5-12 0,0 1-10 0,0 4-13 0,0-5-10 0,0 5-9 0,0 0-11 0,0 0-11 16,0 0-9-16,-5 0-9 0,5 0-8 0,0 0-9 0,0 0-9 0,0 0-5 16,0 0-9-16,0 0-8 0,0 0-6 0,0 0-8 0,-5 0-5 0,5 0-3 0,-9 0-4 15,9 5-2-15,-5-1-2 0,5 1 1 0,-7 2-4 0,7-7 1 0,-6 9 0 16,-2-5-1-16,2 1 1 0,6 4 4 0,-7 1 1 0,7 1 2 0,-5-1 4 0,-3-1-2 15,8 6 4-15,-6-6 1 0,6 7-1 0,-7-2 0 0,7-1 1 0,-6 2-1 16,6 1 0-16,-7 2 3 0,7-3 1 0,0 6 1 0,0-8 1 0,-5 7 3 0,5-4 0 16,0 2 0-16,0-3 0 0,0 6-1 0,0-8 4 0,0 7-2 15,0-4 1-15,0 2-1 0,5-3 1 0,-5 1 1 0,0-2 1 0,7 5-3 16,-7-4 1-16,6-5-3 0,-6 5-1 0,7-2 1 0,-7-2-1 0,6-2 1 0,2 1-2 16,-3-1 1-16,2 1-1 0,-7 0 4 0,14-6-1 0,-8 8 0 0,-6-9 0 15,12 3 2-15,-3-2 2 0,-4-4 1 0,0 6 5 0,3-6 3 0,-3 0 4 16,11 0 6-16,-11 0 5 0,8-6 8 0,-7 6 10 0,7-10 9 0,-6 7 6 0,7-3 10 15,-1-4 6-15,-8 0 5 0,9 0 5 0,-2-3 5 0,-4 1 4 0,4-2 2 16,-5 1 0-16,6-2-1 0,-5-1-2 0,-3 2-3 0,1-5-5 0,-1 4-4 16,3 0-4-16,0 2-4 0,-8-2-3 0,5-6-5 0,-5 6-4 0,0 2-3 0,0-8-5 15,-5 6-5-15,5-3-5 0,-8-3-6 0,0 2-5 0,3 1-4 0,-1-3-10 16,-7 2-11-16,0 4-13 0,0-6-14 0,-1 3-14 0,2 2-17 0,-7 2-21 16,-1 0-21-16,6 5-20 0,-5-2-22 0,1 1-24 0,-3 5-23 0,3 1-28 15,-3-2-27-15,1 6-39 0,0 0-42 0,1 6-67 0,7-2-79 0,-7 7-40 0,6-7-22 16,5 11 10-16,-5-6 23 0,7 1 33 0,-7 4 32 0,5 2 42 0,3-1 40 0,-2-1 44 15,0 2 44-15,2-3 54 0,-2 2 56 0,-1 6 69 0,3-7 79 0</inkml:trace>
  <inkml:trace contextRef="#ctx0" brushRef="#br0" timeOffset="-202560.85">6264 14831 48 0,'0'-5'129'0,"0"1"47"0,8 4 36 16,-8-12 33-16,0 9 30 0,0-3 30 0,0 1 32 0,6 1 30 0,-6-2 31 0,0 2 29 0,0-5 29 0,0 4-43 0,0-1-85 0,0 2-55 0,0-7-40 0,-6 7-18 0,6-2-8 0,0-3-3 0,0 4-5 0,0 1-7 0,0-2-8 0,0 3-8 0,0-4-9 0,0 2-10 16,0 5-8-16,0-4-11 0,0 4-6 15,0 0-14-15,0-5-13 0,0 5-14 0,0 0-15 0,0 0-18 0,0 0-15 0,0 0-14 0,0 0-14 0,0 0-10 16,0 5-9-16,-8-1-6 0,8 1-4 0,8 2-3 0,-8 2-4 0,0 0 0 0,0 0 3 15,0 1 3-15,0 5 4 0,6 5 6 0,-6-6 3 0,0 7 5 0,5-3 3 16,-5 2 2-16,0 5 2 0,0-6-1 0,0 5-2 0,0 1 0 0,0-5 0 16,0 5-1-16,0-1 2 0,-5-5 0 0,5 0-3 0,0 7-2 0,0-8 0 0,-6 1-9 15,6 2-15-15,0-2-19 0,0 1-24 0,0-1-30 0,-8 0-28 16,8-5-38-16,0 7-43 0,0-7-74 0,0 6-84 0,0-5-93 0,0 0-90 0,0-2-36 16,0 2-5-16,0 0 18 0,0 0 26 0,0-6 36 0,0 1 43 0,0-5 47 0,0 5 47 15,0-4 55-15,0-6 60 0,0 0 71 0,0 0 78 0</inkml:trace>
  <inkml:trace contextRef="#ctx0" brushRef="#br0" timeOffset="-201800.25">5574 14694 29 0,'0'0'111'0,"0"-5"47"16,0 5 40-16,0 0 34 0,0-6 33 0,0 6 30 0,0 0 30 0,8-4 29 0,-8 4 30 0,0 0 30 0,0 0 29 0,0-5-33 0,0 5-73 0,-8 0-50 0,8 0-39 0,0-4-24 0,0 4-18 0,0-5-9 0,0 5-12 15,0-4-7-15,0 4-9 0,0 0-13 0,0 0-14 0,0 0-13 0,0 0-17 0,0 0-20 0,0 0-14 0,0 0-16 0,0 0-11 0,0 0-11 0,0 0-9 16,0 4-6-16,-7 1-7 0,7-1-5 0,0 5-5 0,0-3-5 0,0 3-3 15,0 6 1-15,0 0 0 0,0-6 5 0,0 12 7 0,0-6 2 0,-5 4 2 0,5-1 0 16,0 3-2-16,0-2-1 0,0 6-3 0,0-7-5 0,-7 9-1 0,7-9-2 0,0 1-2 16,0 7-1-16,0-7-2 0,0-1-7 0,0 3-10 0,0-2-15 0,0-4-21 15,0 6-19-15,0-8-22 0,0 2-28 0,0 0-31 0,0 0-37 0,0-6-38 0,0 6-78 16,7 0-99-16,-7-2-66 0,0-3-49 0,0 4-8 0,5-2 9 0,-5-3 28 16,0 1 32-16,0-1 36 0,0 0 39 0,0-3 45 0,0-6 45 0,0 6 52 0,0-3 53 15,0 3 74-15,-5-6 88 0</inkml:trace>
  <inkml:trace contextRef="#ctx0" brushRef="#br0" timeOffset="-201040.96">4988 14850 16 0,'0'-9'92'0,"0"3"42"0,0 2 32 0,0-5 32 0,0 4 30 0,-6-2 30 0,6-2 27 0,0 4 29 0,0-5 26 0,-5 6 29 0,5-1 28 0,0-4-28 0,-9 3-59 0,9 2-43 0,-7 4-33 0,7-6-19 0,0 1-14 0,-5 1-13 16,5-2-17-16,-6 6-17 0,6-5-15 16,-8 5-15-16,8-4-17 0,0 4-18 0,-5 0-19 0,5 0-16 0,-8 0-12 0,8 0-14 0,-5 0-10 0,5 0-10 0,-7 0-9 0,0 0-5 15,0 4-7-15,7-4-1 0,-6 5-4 0,-1 1 2 0,2-2-1 0,-3 1 0 0,2 1 3 16,1-2 0-16,-3 7 2 0,0-7 1 0,3 5 1 0,-3 1 2 0,3 1 0 16,0-1 1-16,-4-1 3 0,4 0-1 0,-2 0 1 0,-6 6 1 0,6-3-2 0,0-3 0 15,2 4-1-15,-3-2-1 0,8-2-1 0,-5 7-1 0,-3-7-1 0,2 1 0 16,6-1-3-16,-5 6 1 0,5-4-1 0,-7-1-1 0,7 3 1 0,0-2-1 15,-9 4-1-15,9-2 1 0,0-3-3 0,0 4 3 0,0 2-1 0,9-2 1 16,-9 1 2-16,0 1 2 0,7-2 1 0,-7 0 2 0,5 0 1 0,-5 7 0 0,6-8 1 16,2 2 2-16,-3 6 0 0,-5-8 3 0,8 2 2 0,-3 0 0 0,2 0-1 15,0-5 1-15,0 4 0 0,-1-4-1 0,1-1 1 0,-2 3-1 0,9-3 2 16,-14-5-1-16,5 1 0 0,3-1 4 0,5 1 6 0,-13-5 6 0,13 6 6 0,-7-6 8 31,2 0 12-31,-3-6 6 0,2 6 12 0,-1-5 6 0,1 1 7 0,7-5 5 16,-9 0 5-16,3-3 6 0,-3 3 5 0,3-1 3 0,3-4-1 0,-4 4 0 15,2-5 2-15,-4 5-4 0,1-4-4 0,-6-1-6 0,7 5-4 0,-7-5-7 16,5 0-5-16,-5 6-6 0,0-6-2 0,0 5-5 0,0-4-6 0,0 4-5 16,0-5-9-16,0 6-5 0,-5-6-7 0,5 5-6 0,-7-4-7 0,1-2-7 15,6 7-10-15,-5-6-10 0,-4 2-15 0,2 1-12 0,-4-2-18 0,3 4-15 0,3-3-16 16,-3 2-17-16,-4 1-20 0,5 1-24 0,-6-2-28 0,6 7-35 0,-6 0-34 0,7-1-72 16,-7 5-84-16,0 0-61 0,5 0-52 0,-2 5-8 0,-4-5 12 0,-6 4 23 15,6 6 30-15,1-5 33 0,-6 4 37 0,7 1 41 0,-7-4 46 0,-2 3 49 16,8 0 53-16,-6 1 70 0,-1 1 83 0</inkml:trace>
  <inkml:trace contextRef="#ctx0" brushRef="#br0" timeOffset="-200407.83">4323 14983 0 0,'0'-5'8'0,"0"-5"70"0,0 10 47 0,0-6 36 0,0-3 35 0,0 4 31 0,0-1 28 0,0 2 29 0,0-5 25 0,0 3 23 0,0 3 24 16,0-9 2-16,0 8-10 0,0-1-35 0,0-1-49 0,0-3-37 0,0 5-29 0,0-1-23 0,0 1-18 0,0 4-14 0,0-6-11 0,0 6-11 0,0 0-7 0,0 0-9 0,0 0-7 0,0 0-8 0,0 0-8 0,0 0-9 16,0 0-7-16,0 0-6 0,0 0-6 0,0 0-5 0,0 0-3 0,0 0-4 15,-7 0-5-15,7 0-4 0,0 0-8 0,0 0-5 0,-5 0-6 0,5 6-4 16,-6-6-3-16,6 4-3 0,-7-4-3 0,7 5-3 0,-6-1-3 0,6 1-4 0,-8-1 0 16,3 7-6-16,-2-7-3 0,7 1-1 0,-6 5 1 0,6 1-2 0,-6-3 1 15,-2 3-1-15,8-2 1 0,-7 1-2 0,7 1 1 0,-5 2-3 0,5-3 3 16,0 4 0-16,-9 2 3 0,9-1 0 0,0-1 2 0,0 2 2 0,0-1 0 15,0-2 5-15,0 2 1 0,0 5 0 0,0-6 0 0,0 0 0 0,9 2 1 0,-9-1-2 16,0-2 1-16,5 1-2 0,-5-2 2 0,0 1 0 0,7-3 0 0,-7 4-1 16,8-2 1-16,-8-3-2 0,6 1-2 0,0-1 0 0,-6 0 1 0,7-3 2 15,-2 3 3-15,3-3 1 0,-2 0 3 0,1-3 2 0,-1 3 4 0,-1-2 2 16,2-4 2-16,7 5 3 0,-9-5 3 0,3 0 4 0,-3 0 7 0,11-5 6 0,-11 5 5 16,1-4 5-16,7-2 6 0,-5 3 4 0,-1-3 4 0,-2 0 5 0,2 2 5 0,-2-7 6 15,2 7 7-15,1-5 6 0,-3 4 8 0,3-5 2 0,-2 1 3 0,-6-3 0 16,5 3 0-16,2 0 0 0,-7-1 0 0,9-5-1 0,-9 6-5 0,5-6-5 15,-5 6-3-15,0-6-7 0,0-1-8 0,0 2-8 0,0 0-8 0,-5 0-9 16,5-2-4-16,-9 1-6 0,9-3-5 0,-7 2-6 0,2-4-4 0,-1 2-6 16,-7-3-3-16,5 2-5 0,1 0-6 0,2 4-5 0,-7-4-5 15,-3-2-4-15,10 1-6 0,-9 2-9 0,9 2-7 0,-11 1-15 0,3 2-13 0,8 4-23 0,-9-6-17 16,7 9-26-16,-4-3-24 0,-2 3-30 16,5 6-33-16,-4 0-42 0,6 0-46 0,-8 6-56 0,2-6-61 0,3 9-56 0,-1-3-54 0,2 9-8 0,-5-6 15 0,0 4 29 15,7 8 34-15,-7-6 38 0,6-2 41 0,-6 7 48 0,-1 1 50 0,1-7 52 16,8 6 55-16,-9-1 59 0,2-4 71 0</inkml:trace>
  <inkml:trace contextRef="#ctx0" brushRef="#br0" timeOffset="-199870.91">3731 14993 33 0,'0'-10'65'0,"0"5"29"0,-5-5 34 0,5 4 33 0,-8-3 35 0,0-2 30 0,8 7 29 0,-5-5 24 0,5 3 25 0,-6 3-1 0,-1-9-18 0,7 8-9 0,-5-1-7 0,-4-1-11 0,4 2-12 0,5-1-25 0,-7 1-30 0,1-1-27 0,1 5-27 0,-4-4-19 0,2 4-10 0,2-6-10 16,-2 6-5-16,7 0-4 0,-6-6-2 0,0 6-5 0,-2 0-4 0,1 0-2 0,2 0 0 0,-1 0-2 15,-2 0 2-15,3 6-1 0,5-6 0 0,-8 0-2 0,3 6-4 0,-3-6-4 16,2 4-5-16,6-4-5 0,-7 5-8 0,1-1-6 0,-1 1-6 0,7 5-5 16,-6-5-8-16,-2 4-2 0,8-2-6 15,-5 7-3-15,0-6-4 0,5 3-3 0,-8 4-4 0,2 0-4 0,6-2-2 0,-7 2-2 0,7 1-1 0,-8-2 1 0,3 5-1 16,5-4 2-16,-7 6 0 0,7-3 0 0,0 1 0 0,-7 2-4 0,7-3 1 0,0 3 1 16,0 2 1-16,0-3 1 0,0 5 1 0,0-7 0 0,0 7 0 0,0-5 0 15,7-1 0-15,-7 6 2 0,7-5-2 0,-7-1 2 0,5 0 0 0,3 1 0 16,-1-5-5-16,-1 0 1 0,2-2-3 0,-3 2 2 0,0 1 0 15,3-7 3-15,5 0 3 0,-7-3 2 0,7 3 2 0,-5-4 2 0,5-1 0 0,0 2 3 16,-7-6 6-16,6 0 4 0,2 0 12 0,4-6 8 0,-2 2 12 0,-5-1 8 0,1-4 9 16,9-1 10-16,-10-4 8 15,5 4 8-15,-5-5 6 0,2-4 4 0,2 4 6 0,-10-5 3 0,9 5 0 0,-9-4 2 0,8 0 0 0,-5-1-4 0,-2 1-5 0,-1-2-9 32,-5-3-4-32,7 5-8 0,-7-1-8 0,0 1-8 0,0-6-7 0,0 7-9 0,0-3-4 0,0 2-7 0,-7-5-5 0,2 3-10 0,-1 2-15 0,-2 5-19 15,3-6-21-15,-3 6-29 0,-4-1-31 0,0-1-35 0,4 7-38 0,-4 0-40 16,-7 3-45-16,3 3-75 15,-2 3-87-15,4 0-92 0,-4 3-87 0,-3 3-28 0,3 3 4 0,-3 0 22 0,-3 3 32 0,3 1 43 0,2-3 47 16,-7 0 49-16,7 6 53 0,-1-1 58 0,-6-8 57 0,6 4 76 0,0-1 76 0</inkml:trace>
  <inkml:trace contextRef="#ctx0" brushRef="#br0" timeOffset="-196401.87">25433 2589 31 0,'-8'12'116'0,"2"-8"43"0,-1 1 33 0,1-1 23 0,1 1 18 0,5-5 15 0,-7 0 16 0,-2 0 11 0,9 0 11 0,0 0 5 0,0-5 4 0,0 5-54 0,0 0-87 0,0 0-65 0,0 0-56 0,0 0-26 0,0-4-7 0,0 4-1 16,9 0 4-16,-2-5 4 0,-7 5 2 0,5 0 4 0,1 0 3 0,-6 0 7 0,7 0 9 0,-1-4 7 0,2 4 7 0,4 0 4 0,-6 0 4 0,0 0-1 15,9 0-3-15,-10 0-2 0,9 0-5 0,-9 4-4 0,10-4-3 0,-3 0-2 16,0 5 2-16,-4-5-1 0,11 0 0 0,-6 4 0 0,0 1-1 0</inkml:trace>
  <inkml:trace contextRef="#ctx0" brushRef="#br0" timeOffset="-190517.99">25673 2449 63 0,'-14'4'120'0,"9"-4"27"0,-2 0 21 0,1 0 15 0,0 0 14 0,6 0 11 0,0 0 8 0,0 0 8 0,-8 0 6 0,8 0 6 0,0 0 7 16,0 0-62-16,0 0-99 0,0 0-36 0,0 0-1 0,0 0 3 0,0 0 6 0,0 0 7 0,0 0 6 0,0 0 6 0,0 0 5 0,0 0 6 0,0 0 3 0,0 0 1 0,0 0 1 16,0 0-6-16,0 0-9 0,0 0-13 0,0 0-15 0,0 0-14 0,0 0-14 15,0 0-11-15,0 0-11 0,0 0-9 0,0 0-6 0,0 0-8 0,0 0-7 16,0 0 1-16,0 0 0 0,0-4 3 15,0 4 3-15,8 0 2 0,-8 0 6 0,6 0 4 0,0 0 7 0,-6 0 5 0,7 0 5 0,-2 0 6 0,2 0 8 0,0 0 5 16,0 0 7-16,-1 0 3 0,1 0 1 0,-2 0 2 0,9 0 2 0,-7 0 2 16,-1 0 0-16,7 0-3 0,-5 4 0 15,3-4 1-15,-3 0-1 0,4 0 2 0,-4 0 2 0,4 0-3 0,0 0-2 0,-4 0-2 0,5 0-2 0,-2 0-1 0,5 0-4 16,-5 0-1-16,1 0-3 0,4 0-3 0,-5 0 0 0,2 0-3 0,0 0-5 16,0 0-4-16,0 0-1 0,0 5-2 0,1-5 0 0,-1 0 1 0,0 0-2 0,-7 0 1 15,6 0-1-15,2 4 1 16,-1-4-2-16,-1 0 0 0,-3 0-2 0,3 0 0 0,0 5-2 0,-4-5 0 0,4 0-1 0,-4 6-2 0,3-6-4 0,-3 0-2 15,4 4 1-15,-5-4 0 0,6 0 2 0,-6 0 5 0,6 6 9 16,-7-6 4-16,7 5 2 0,-5-5 0 0,-3 0 3 0,8 4 1 0,-8-4 4 0,9 6 4 16,-7-6 6-16,-1 0 6 0,8 3 4 0,-2-3-1 0,-4 0-1 0,5 6-4 0,-7-6-7 15,6 0-4-15,2 4-2 0,-1-4-1 0,-8 0-1 0,11 5-2 0,-5-5-2 16,2 0-3-16,7 0-4 0,-8 0-3 0,3 6-4 0,-3-6 0 0,0 0-1 16,4 0 0-16,2 0 0 0,-4 0 1 0,-2 3-1 0,-1-3 0 0,10 0 1 0,-8 0-2 15,1 0 1-15,-2 0 0 0,7 6 0 0,-4-6-1 0,-3 0 0 0,8 0-1 16,-7 0 1-1,6 6 1-15,-6-6 0 0,5 0 0 0,-2 0-1 0,3 4 4 0,-6-4-1 0,6 0 1 0,-6 0-1 0,8 5 1 0,-3-5 0 0,-5 0 1 0,6 4 1 16,-6-4 3-16,7 0 1 0,-6 6 4 0,-1-6 0 0,-2 0 3 16,9 4 4-16,-6-4 4 0,-1 0 3 0,1 5 5 0,-2-5 3 0,1 0 1 0,1 5 3 15,-4-5-1-15,4 0 1 0,1 0-2 0,-3 4-3 0,0-4-2 0,3 0-2 0,-9 6-5 16,5-6-2-16,4 0-4 0,-2 6-4 0,-2-6-5 0,5 0-1 0,-5 3-3 16,2-3-2-16,2 0 0 0,4 0-2 15,-6 0 0-15,-1 6 0 0,0-6 0 0,3 0 0 0,-2 0 1 0,6 0-1 0,-6 0 1 0,0 0-1 0,1 0 0 16,-2 0 2-16,-1 0-1 15,5 0 4-15,-3-6 3 0,-7 6 3 0,7 0 2 0,-1 0 4 0,2-3-2 0,-1 3 3 0,0 0-2 0,-7 0 1 0,7-6-2 0,8 6 2 16,-11-6-2-16,4 6 1 0,1 0-2 0,4-4-3 0,-7 4-2 0,8-5-6 16,1 5-1-16,-9 0-3 0,7-5 0 0,0 5-2 0,2-4 1 0,-9 4 1 15,7 0-1-15,2-6 0 0,-3 6 1 0,-4-4-1 0,4 4 1 16,3-5 0-16,-8 5 0 0,6-4 1 0,-6 4 0 16,0 0 1-16,7-6 1 0,-8 6-1 0,3-6 1 0,-3 6-1 0,0 0 1 0,2-2999 1 0,-1 5995 0 0,8-2996-1 0,-16-6 1 15,8 6-2-15,1-5 0 0,-2 5 1 0,1-4 1 0,1 4 2 0,-2 0 3 16,2-6 2-16,-1 3 1 0,6 3 0 0,-6 0 2 0,0-6-1 0,0 6-1 15,1-4 1-15,-2 4 2 0,1-5-1 0,-6 5 1 0,5-6 3 0,1 6 1 0,-5-4 1 16,3 4 2-16,-4 0-1 0,2-6 2 0,-4 6 1 0,1 0 2 0,1-5 1 16,-2 5 2-1,-5 0-3-15,8 0-1 0,0 0 2 0,-8 0-4 0,5 0-3 16,1 0-3-16,1 0-2 0,-1 0-7 0,-6 0-2 0,8 0-2 0,-3 0-6 0,2 0 1 16,-1 0-2-16,0 0-1 0,-6 5 2 0,7-5-1 0,1 0 3 0,-3 0 0 15,-5 6 0-15,6-6 1 0,2 0 3 0,-3 0 1 0,-5 0 1 0,7 0 1 16,-7 0 2-16,8 0-1 0,-8 0 3 0,0 0 2 0,6 0 3 0,-6 0 5 0,0 0 4 15,6 0 6-15,-6 0 4 0,7 0 4 0,-7 0 2 0,0-6 2 0,5 6 2 16,-5 0 1-16,0 0 0 0,0-5-1 0,0 5-2 0,0 0-1 0,0 0-4 16,0 0-6-16,0 0-4 0,0 0-8 0,8-4-5 0,-8 4-9 0,0 0-3 15,0 0-8-15,0 0-7 0,0 0-8 0,0 0-9 0,0 0-12 0,-8-5-10 0,8 5-15 16,0 0-8-16,0 0-9 0,0 0-6 0,0 5-12 0,0-5-7 0,-5 4-12 16,5 1-11-16,0 1-12 0,0-2-13 0,-7 2-8 0,7 3-9 0,-6-3-9 15,6 3-9-15,0 0-28 0,-6 0-31 0,-2 3-31 0,8-3-28 0,-7 5-39 0,2-4-42 16,-3 0-5-16,2 5 11 0,1-5 22 0,-3 4 24 0,-5 2 28 15,0-7 28-15,0 6 32 0,0-6 35 0,2 6 42 0,-10-6 45 0,3 1 42 0,-3-4 58 0</inkml:trace>
  <inkml:trace contextRef="#ctx0" brushRef="#br0" timeOffset="-187131.04">9397 16009 4 0,'0'0'12'0,"0"0"5"0,0 0 3 0,0 0 0 0,0 0-3 0,0 0-2 0,0 0-4 0,0 0-3 0,0 0-1 16,0 0 2-16,0 0 2 0,0 0 4 0,0 0 3 0,0 0 3 0,0 0 4 0,0 0 2 0,0 0 3 0,0 0 4 0,0 0 4 0,-7-6 6 0,7 6 7 0,0 0 2 0,0 0 2 0,0 0-3 0,0 0-3 0,0 0-5 0,0 0-6 15,0 0-7-15,0 0-6 0,0 0-6 0,0 0-6 0,0 0-6 0,0 0-6 0,0 0-6 16,0 0-7-16,0 0-3 0,0 0-4 0,0 0-4 0,0 0-2 0,0 0-2 15,0 0-1-15,0 0 0 0,0 0 1 0,0 0 0 0,0 0 0 0,0 0 2 0,0 0 2 16,0 0 3-16,0 0 3 0,0 0 4 0,0 0 6 0,0 0 9 0,0 0 11 16,0 0 11-16,0 0 12 0,0 0 7 0,0 0 9 0,0 0 8 0,0 0 7 15,0 0 7-15,0 0 8 0,0 0 6 0,0 0 9 0,0 0 3 0,0 0 4 0,0 0-3 0,0 0-6 16,0 0-4-16,0 0-9 0,0 0-5 0,0 0-6 0,0 0-5 0,0 0-8 16,0 0-5-16,0 0-8 0,0 0-6 0,0 0-8 0,0 0-8 15,0 0-8-15,0 0-11 0,0 0-14 0,0 0-20 0,0 0-19 0,0 0-29 16,0 0-28-16,0 0-34 0,0 0-35 0,0 0-14 0,0 0-2 0,0 0 5 0,0 0 4 0,0 0 11 15,0 0 11-15,0 0 15 0,0 0 17 0,0 6 24 0,0-6 25 0</inkml:trace>
  <inkml:trace contextRef="#ctx0" brushRef="#br0" timeOffset="-180470.78">12310 3615 0 0,'0'6'3'0,"-9"3"110"0,9-4 62 0,-7-1 39 0,7-4 27 0,-5 6 18 0,5-6 8 0,0 0 8 0,0 0 5 0,0 0 3 0,0 0 4 0,0 0 6 0,0-6 8 0,5 2-86 0,-5 4-132 0,7 0-65 0,2-5-22 0,-4 5-8 16,2 0-1-16,-1-4 8 0,-1 4 12 0,11-5 11 0,-11 5 12 0,9 0 11 0,-1-6 10 15,-6 6 6-15,5-4 7 0,0 4 2 0,1-6 0 0,1 6-5 0,-1 0-2 16,0-5 0-16,-5 5 0 0,2 0-2 0,4 0 0 0,-1 0 0 0,0-4-2 0,0 4 0 16,-6 0-5-16,5 0-2 0,3 0-4 0,-1 0-4 0,-4 0 2 0,3 4-3 15,8-4-3-15,-8 0-5 0,0 0-5 0,0 0-3 0,1 5-4 0,4-5-1 16,-4 6-1-16,-2-6 4 0,2 4 3 0,4-4 7 0,-4 0 5 0,4 6 2 16,-2-6 1-16,2 0 2 0,3 5 2 0,-2-5 1 0,1 0 4 0,-3 0 1 0,4 0 1 15,-3 0 2-15,9 0 1 0,-6 0-1 0,5 0-1 0,-1 0-5 0,2 0-5 16,-3 0-2-16,3 0-2 0,-6 0-4 0,4 0-5 0,2 0 1 0,-1 0-2 15,-2 0-1-15,3 0-1 0,-1 0 0 0,-8 0-4 0,11 0-2 0,-10 0-5 0,7 0 0 16,-8 0 0-16,9 0-2 0,-6 0 1 0,-3 4 1 0,8-4-2 0,-7 0 3 16,1 0 0-16,-1 5 2 0,2-5 1 0,6 0 0 0,-9 0 3 0,-4 4 1 15,4-4 0-15,3 0 2 0,-2 0-2 0,1 0 0 0,-8 6 1 0,8-6 1 16,-1 0 4-16,-6 0 2 0,0 0 1 0,5 0-2 0,-2 0-1 0,-3 0 0 0,-2 0-4 16,9 0 1-16,-6 0-1 0,-1 0-2 0,-1 0 0 0,8 0-3 0,-7 0-1 15,0-6-3-15,0 6-3 0,6 0-2 0,-6 0-4 0,8 0-1 0,-8-4-2 16,5 4-1-16,-4 0-2 0,4 0-1 0,-2 0-2 0,2 0 0 0,-4 0 0 0,4 0-1 15,-5 0 1-15,7 0-2 0,-8 0-1 0,8 0-2 0,-6 0 1 0,7 0 0 16,-10 0 2-16,10 0 0 0,-9 0 0 0,8 0 1 0,-2 4 2 0,-5-4-2 16,7 0 2-16,-1 0-1 0,-6 6 2 0,6-6 0 15,2 0 2-15,-3 4 0 0,3-4 0 0,-1 0 2 0,-1 0-1 0,1 0 2 0,0 5 0 0,-1-5-1 0,2 0 1 16,-3 0 0-16,8 0-1 0,-7 0 1 0,-1 6 0 0,11-6 1 0,-10 0-2 16,0 0 1-16,6 0 0 0,2 0-1 0,-1 0 1 0,1 0-1 0,-3 3-1 0,10-3-1 15,-8 0 0-15,8 0 2 0,-2 0-1 0,0 0 1 0,-1 0 1 16,3 0-2-16,-8 7 3 0,6-7 0 0,0 0 1 0,2 0-1 0,-8 0-1 0,6 0-3 15,2 0 1-15,-10 0 2 0,10 0 1 0,-2 0 2 0,-6 0 3 0,8 0 0 16,-2 0 4-16,7 0-1 0,-7 0-1 0,-1-7 1 0,1 7-1 0,2 0 0 16,6 0 2-16,-8 0 0 0,1-3 1 0,-1 3-1 0,0 0 0 0,-5 0-4 15,4-6-3-15,-2 6-2 0,-6 0-1 0,4 0-1 0,-1 0-1 16,0 0-1-16,-6-5 2 0,8 5 0 0,-10 0 2 0,8 0-2 0,-7 0 2 0,1 0 0 0,0 0 1 16,-2 0-1-16,3 0 1 0,-2 0 2 0,-7 0-2 0,9 0 1 0,-2 0 1 15,-6 0-1-15,0 0-1 0,8 0-1 0,-10 0 3 0,2 0-2 0,0 0 0 0,1 0 2 16,-1 0-1-16,-1 0 1 0,2 0 0 0,-1 0 2 15,0 0 0-15,0 0 0 0,1 0 3 0,-2 0-1 0,1 0 1 0,1 0 2 0,-1 0 2 0,-8 0 1 16,9 0 4-16,-2 0 3 0,2 0 4 0,-8 0 4 0,1 0 3 0,7-4 3 0,-9 4 4 16,-5 0 5-16,7 0 4 0,-1-6 5 0,-6 6 5 0,0 0 0 0,0 0 3 15,0 0-3-15,0 0-3 0,0 0-4 0,0 0-5 0,0 0-4 16,0 0-4-16,0 0-6 0,0 0-4 0,0 0-8 0,0 0-3 0,0 0-10 0,0 0-4 16,0 0-7-16,0 0-3 0,0 0-3 0,0 0-4 0,0 0-3 0,0 0-3 15,0 0-1-15,0 0-6 0,0 0-2 0,0 0-5 0,0 0-5 0,0 0-5 0,0 0-8 16,0 0-9-16,0 0-8 0,0 0-10 0,0 0-11 0,0 0-11 0,0 0-9 15,0 0-7-15,0 6-13 0,-6-6-12 0,6 4-19 0,0-4-20 0,0 5-21 16,-7-5-24-16,7 6-29 0,-5-3-32 0,5 4-72 0,-9-2-91 0,9 4-44 16,-5-5-24-16,-2 2 4 0,7-2 14 0,-6 1 30 0,1 1 29 0,-4-6 39 0,2 0 40 15,2-6 43-15,-3 1 45 0,2 1 51 0,1-6 56 0,-8-4 73 0,6 4 86 0</inkml:trace>
  <inkml:trace contextRef="#ctx0" brushRef="#br0" timeOffset="-179039.5">9339 16178 71 0,'-7'5'137'0,"7"1"33"0,-6-3 19 0,6-3 11 15,0 0 3-15,0 0 5 0,0-3 3 0,0-3 5 0,0 6 3 0,0-5 5 0,0 1 6 0,0 0-58 0,6-1-93 0,-6-2-43 0,0 4-13 0,7-3 0 0,-7 1 12 0,0 1 16 0,6-2 22 0,-6 1 16 0,8 1 17 0,-8-1 14 0,0 1 15 0,5 4 13 0,-5-6 10 0,0 2 2 16,0-1-9-16,0-1-6 0,0 6-7 0,0 0-4 0,8-4-6 0,-8-1-5 0,0-1-7 15,0 6-5-15,0-4-8 0,0 4-8 0,0-5-13 0,0 5-10 0,0 0-11 0,0-4-11 16,0 4-8-16,0 0-9 0,0 0-7 0,0 0-9 0,0 0-4 0,0 0-6 16,0 0-6-16,0 0-1 0,0 0-2 0,0 0-1 0,0 0-2 0,0 0 1 15,0 0 3-15,0 0 4 0,0 0 5 0,0 4 1 0,0-4 7 0,0 0-1 0,-8 5 0 32,8-1 1-32,0-4-3 0,0 6 0 0,-5-6 0 0,5 5-2 0,-8-1 1 15,8 2-2-15,-6 3-2 0,6-3-6 0,-7 3-4 0,1 0-4 0,-1 1-6 0,1 1-2 16,-2-1-1-16,3 3-2 0,5-2 2 0,-5 4-2 0,-3 0 2 0,2-6-3 15,6 4 0-15,-7 2 1 0,7 6-2 0,-8-8 0 0,8 2 0 0,0 0 1 16,0 0 0-16,0 0-1 0,0 0 3 0,0 0-3 0,8-2 2 0,-8 2 0 16,7 0 0-16,-7 0 2 0,6-2 0 0,2-2 3 0,-3 5 1 0,8-7 3 15,-7 4 2-15,7-2 2 0,-6-2 0 0,7 1 3 0,-1 1 1 0,-3-7 0 16,4 2 1-16,1-3 3 0,4 3 3 0,0-6 1 0,-6 0 2 0,8 0 1 16,-3-6 2-16,-5 3 4 0,6-3 5 0,1-3 8 0,0 0 7 0,-8-3 10 0,9 3 9 15,-3-5 13-15,-4 4 10 0,-1-6 12 0,8 1 10 0,-10 2 9 0,2-2 10 16,2 0 8-16,-10 0 9 0,7 2 4 0,-5-2 0 0,1 0-1 0,-3 0-2 0,3 6-7 15,-8-12-8-15,0 6-9 0,6 2-13 0,-6-2-12 0,-6-6-12 0,6 8-12 16,0-8-10-16,-8 6-11 0,3-3-10 0,-3 2-9 0,8-2-7 0,-13 3-8 16,7-4-4-16,1 4-3 0,-2 0-3 0,-1 0-5 0,2 0-3 0,-7 0-4 0,8 6-10 15,-2 0-4-15,-7 5-6 0,7-8-11 0,-4 9-13 0,2 3-16 0,-3-6-23 16,-2 12-20-16,9-6-14 0,-8 3-23 0,-1 3-29 0,1 4-25 0,1-1-26 16,-2 0-22-16,1 6-19 0,0 0-27 0,7 4-33 0,-6-4-32 0,3 6-33 0,-3-3-37 15,6 3-37-15,-1-2 0 0,0-1 17 0,0 3 30 0,7-6 36 0,0 4 38 16,0-4 42-16,0 0 38 0,0-2 37 0,0-2 43 0,7-2 45 0,-7 1 46 0,7 1 63 15</inkml:trace>
  <inkml:trace contextRef="#ctx0" brushRef="#br0" timeOffset="-178549.02">10212 16110 105 0,'0'0'190'0,"5"0"55"0,-5 0 39 0,0 0 29 16,0 0 22-16,0-4 20 0,0-1 16 0,0-1 19 0,0 2 16 0,0-7 19 0,0 7 19 0,-5-1-70 0,5-5-122 0,0 7-83 0,0-3-58 0,0 0-25 0,0 3-13 0,0-3 0 0,-7 6 3 0,7-6 2 0,0 2 4 0,-7-1 4 15,7 5 2-15,-5-4-3 0,-3 4-4 0,8-5-11 0,-5 5-12 0,-3 0-9 0,2 0-10 16,1 0-6-16,5 0-7 0,-8 0-4 0,0 5-6 0,3-5-7 0,-8 4-4 0,13-4-10 16,-14 5-6-16,7-1-7 0,2 2-3 0,-1 3-2 15,-1-3-1-15,1 0 0 0,-2-3 1 0,3 7 0 0,-2-1-1 0,7-3 3 0,-6 3-1 0,-2 2-2 16,2-1 2-16,-1-1-3 0,7 0 2 0,-5 1-1 0,-4 4-2 0,9-2 1 15,-5-4 0-15,5 3-2 0,-5-2 0 0,5 0 0 0,-8 7-1 0,8-7-2 16,0 0 0-16,0 6 1 0,0-3 2 0,0 1 2 0,0-4-1 0,0 2 4 0,0-2 1 16,8 7 2-16,-3-7 3 0,-5 0 0 0,5 1 2 0,4 1 5 0,-4-8 0 15,8 9 3-15,-5-3 1 0,5-5 4 0,-8 2 1 0,9-2 4 0,-1 1 0 0,-1 0 3 16,2-5 1-16,4 4 1 0,-2-4 1 0,-5 0 3 0,10 0 0 0,-9-4 4 16,0 4 5-16,3-5 9 0,-2 0 7 0,-2 1 12 0,5-6 9 0,-5 5 9 15,1-4 12-15,4-1 9 0,-11-1 9 0,6 1 9 0,-3-3 8 0,0-1 7 0,4 2 7 16,-6-3 0-16,-6 2 0 0,6-8-6 0,-6 6-8 0,8 2-8 0,-8-2-14 15,0-6-9-15,0 7-13 0,-8-6-9 0,2 6-13 0,6-5-10 0,-6 4-10 16,-1-4-9-16,2-1-7 0,-11 7-7 0,11-8-6 0,-6 6-5 16,4 2-9-16,-7-2-4 0,7 0-7 0,-4 0-6 0,2 5-7 0,-3 1-6 15,6-2-4-15,-7 7-8 0,5-7-13 0,1 7-14 0,2-1-18 0,-2 5-18 0,0-4-24 0,2 4-25 16,5 0-27-16,-8 4-27 0,3-4-27 0,5 5-42 0,-8-1-46 0,8 7-65 16,0-2-68-16,-6 1-25 0,6 5-2 0,0 0 18 0,0-6 25 0,0 6 33 0,0 0 39 15,0-6 41-15,6 7 45 0,-6-7 46 0,8 0 43 0,-3 1 54 0,3-1 56 0</inkml:trace>
  <inkml:trace contextRef="#ctx0" brushRef="#br0" timeOffset="-178059.88">10909 15997 0 0,'7'0'24'0,"-1"0"139"0,0 0 79 0,-1 0 54 0,2 0 38 0,-7-3 31 0,9-3 26 0,-9 0 24 0,0 3 22 0,5-8 23 0,-5 7 22 0,0-6 24 0,0 1 25 0,0-6-104 0,0 4-174 0,0 2-89 16,0-1-41-16,0 1-20 15,0 0-8-15,-5 2-2 0,5-2 0 0,0 4-3 0,-9-5-3 0,9 7-5 0,-7-3-6 0,2 0-10 0,5 3-9 16,-6 3-14-16,0-6-12 0,-1 6-14 0,-1 0-10 0,3 0-8 16,-9 6-8-16,9-6-3 0,-10 3-5 0,3 3-4 0,5 0 0 0,-6 3-4 0,0-5-1 0,0 5-1 0,-1 3-1 0,2-3 1 15,1 0 1-15,-5 1 3 0,11-1 0 0,-9 2 2 0,1-2 2 0,8 1-2 16,-2-1 1-16,-7 1-1 0,8 1 0 0,-1-2-3 16,2 6-1-16,-3-5 0 0,8-1-4 0,-6 0 1 0,1 6-1 15,5-3 0-15,0-3 0 0,-8 4-1 0,8-2 2 0,0 4 1 16,0-5 0-16,0 3 3 0,0-2 0 0,8 4 2 0,-8-5 4 0,5 3 2 15,1-2 4-15,-6-2 0 0,8 6 2 0,4-5 2 0,-6-1 4 0,1 0-1 0,7 2 3 0,-9-1 0 0,8 0 2 0,1-1 0 0,-2-4 2 16,2-1 2-16,-1 7 0 0,1-7-1 0,4 1 1 0,-5 2 0 0,0-7 0 0,1 3-1 16,-2-3 0-16,1 0 0 0,1 0 0 0,-1 0-1 0,0 0 3 0,-7-3 1 15,6 3 2-15,-3-7 6 0,-4 2 7 0,2 1 10 16,-1-1 11-16,-1-1 10 0,-5 2 8 0,0-5 8 0,8 4 4 0,-8-5 6 0,0 0 7 0,0-1 3 16,0-2 2-16,0 4 0 0,0-6-2 0,-8 0-4 0,8 0-9 0,-5-1-9 15,5 2-12-15,-6-5-9 0,-1 4-10 0,7-4-7 0,-5-1-8 0,-4 7-4 16,2-8-7-16,2 2-4 0,-1 4-5 0,0-6-3 15,-1 7-2-15,-1 0-2 0,3-1-5 0,-2 0-3 0,7 6-10 0,-7-6-11 0,2 11-15 16,5-7-18-16,-8 8-17 0,8-4-25 0,-7 2-25 0,7 1-33 0,0 4-36 0,0 0-39 0,-5 0-42 0,5 4-51 16,0 1-54-16,0 2-58 0,0-4-55 0,0 8-12 0,0-1 14 0,0-1 24 15,0 6 31-15,5-6 39 0,-5 6 39 0,7-5 48 0,-7-1 48 0,8 0 49 16,-3 3 50-16,2-9 54 0,0 3 64 0</inkml:trace>
  <inkml:trace contextRef="#ctx0" brushRef="#br0" timeOffset="-177697.06">11352 15924 0 0,'12'-5'13'0,"1"1"127"0,-6 4 72 0,0 0 52 0,-7-5 38 0,5 1 37 0,-5-2 35 0,0 2 33 0,0-1 33 0,0-1 32 0,0-4 28 0,0 1 33 0,0 0 28 0,0 0-89 0,-5-3-157 0,5 3-82 0,0-1-42 0,-7 1-20 0,7 4-8 0,-7-5-10 0,2 1-14 0,-3-3-11 0,8 8-13 16,-7-1-10-16,2-4-10 0,-4 3-11 0,4 6-10 0,0-4-10 0,-8 4-11 16,13 0-7-16,-8 0-7 0,-5 0-8 0,13 0-12 0,-14 4-8 0,9 2-6 15,-3-1-6-15,3-1-4 0,0 5-8 0,-4 3-7 0,4-3-10 16,-2 1-7-16,-6 4-5 0,6 2-2 0,0-1-3 0,2-2-6 0,-2 1-2 0,1 2-2 15,-2-1-6-15,8-2-5 0,-6 2-4 0,-1 0-2 16,7 0-5-16,-5 0-1 0,5 0-3 0,0 0 1 16,-9-2-2-16,9 2 2 0,0 0-1 0,0 0 3 0,0-6 4 0,9 6 3 0,-9-5 4 0,0-1 2 0,5 1 4 15,-5-1 3-15,7 2 7 16,-1-2 4-16,2 0 8 0,-2-2 6 0,1-2 3 0,-2 3 6 0,2-8 3 0,0 5 6 16,-2 1 3-16,10-3 7 0,-10-3 2 0,9 6 4 0,-9-6 5 0,3 0 0 15,5 0 9-15,-7 0 10 0,1 0 8 0,7-6 14 0,-9 6 15 0,3-3 16 16,-3-3 13-16,0 1 15 0,9-3 9 0,-7 3 11 0,1-5 10 0,-3-1 7 15,2 1 7-15,-7-4 4 0,7 4-2 0,-2-5-8 0,-5 0-9 0,7 2-13 0,-7-2-17 16,0 0-16-16,0 0-16 0,0-4-17 0,0 4-16 0,-7-5-16 0,2 6-19 16,5-6-18-16,-7 5-14 0,0 2-17 0,2-2-12 0,-3-1-13 0,1 2-12 0,-7 1-13 15,9 1-17-15,0 3-17 0,-3-1-26 0,3 1-33 0,-3 4-27 0,-5 1-26 16,7 4-52-16,-2-6-63 0,3 6-72 0,5 6-77 0,-8-2-22 0,3 1 3 0,0-1 17 16,-4 1 24-16,9 5 32 0,-5-4 38 0,-2 3 43 0,-1-3 48 0,8 3 48 15,-5-5 49-15,-2 1 63 0,0-1 68 0</inkml:trace>
  <inkml:trace contextRef="#ctx0" brushRef="#br0" timeOffset="-176954.92">11930 15866 0 0,'8'0'50'0,"-2"-5"49"0,-1 1 30 0,3-2 21 0,-1 6 22 0,-1-3 18 0,2-3 16 0,-3 0 14 0,0 6 11 0,4-3 9 0,-9-3 11 0,5 0-23 0,2 6-41 16,-1-4-42-16,-6 4-40 0,7-5-20 0,-7 5-6 0,7-4-5 0,-7 4 2 0,0 0 2 0,0 0 1 0,0 0 8 0,0 0 10 0,0 0 11 0,0 0 10 0,0 0 8 0,0 0 7 0,0 0 8 16,0 0 4-16,0 0 5 0,0 0 5 0,0 0-2 0,0 0 1 0,0 0-1 15,0-5-7-15,0 5-3 0,0 0-8 0,0 0-9 0,0 0-9 0,0-4-10 0,0 4-10 16,0 0-9-16,0 0-12 0,0 0-7 0,0 0-7 0,7 0-9 0,-7 0-5 15,0 0-4-15,0 0-5 0,0 0-3 0,0 0 0 0,0 0 0 0,0 0 2 16,0 0 1-16,0 0 1 0,0 0 0 0,0 0 3 0,0 0-1 0,0 0 1 16,0 0-2-16,0 0-2 0,0 0-1 0,0 0-2 0,0 0-2 0,-7 0 1 0,7 4-5 15,0-4-5-15,0 5-6 0,-7-1-7 0,7-4-6 0,0 5-4 0,-7-1-7 16,7 8-5-16,0-9-3 0,-6 3-2 0,6 3-1 0,0-3-5 0,-7 3-2 16,7 0-3-16,0 1-1 0,0 5 1 0,0-5 1 0,0-1 4 0,0 2 3 0,0 4 2 15,0-6 1-15,7 1 4 0,-7 5-1 0,6-6 5 0,-6 6 0 0,7-5 0 16,0 4 4-16,0-4-2 0,-2-1 1 0,3 3 2 0,-3-3 2 0,9 0 1 15,-9 1 0-15,11-1 2 0,-5-3-2 0,1-1 0 0,4-1-1 0,-5 2 0 0,10-6 0 16,-9 4 3-16,7-4-1 0,2 0 3 0,-3-4 4 0,2 4 3 0,0-6 5 16,-1-3 7-16,2 3 3 0,-3 2 6 15,3-7 8-15,-2 2 6 0,6-1 6 0,-6 1 4 0,2 0 6 0,-10-7 8 0,10 7 7 0,-8-6 8 0,1 6 5 16,-2-6 0-16,1 0-3 0,-7 5-3 0,2-5-3 0,-8 0-7 0,5 1-5 16,-5 0-9-16,-5 0-5 0,5-7-9 0,-8 8-7 0,2-8-11 0,-1 2-15 0,-6-1-15 15,8 0-12-15,-9 0-15 0,1 7-8 0,0-8-7 0,-6 6-8 16,6 2-5-16,0 2-2 0,-1-4-3 0,2 6-6 0,-1 5-8 0,-1-6-13 0,2 5-14 15,-2 0-17-15,8 5-18 0,-6 0-12 0,3 0-13 0,-3 0-17 0,6 0-18 16,-7 5-18-16,0 0-19 0,6-1-13 0,-5 6-14 0,4-1-18 0,-4 3-21 0,6-3-25 16,-7 6-22-16,5-6-34 0,1 6-35 0,1 0-7 0,6-6 2 0,-6 6 21 15,6-6 30-15,0 1 32 0,0 5 33 0,0-5 31 0,0-5 30 0,6 4 38 0,-6-5 40 16,6 2 43-16,-6 0 46 0</inkml:trace>
  <inkml:trace contextRef="#ctx0" brushRef="#br0" timeOffset="-176499.08">12849 15690 0 0,'6'0'24'0,"2"0"143"0,-3 0 78 0,-5 0 53 0,8-4 43 0,-8-1 32 0,7-1 25 0,-7 3 24 0,0-9 22 16,-7 3 19-16,7-1 21 0,0 6 20 0,0-6 20 0,0 0-101 0,0 4-177 0,7 2-85 0,-7-1-41 0,0 1-16 15,0 4-4-15,0-6 0 0,0 6 3 0,0 0 4 0,0 0 4 0,0-5 2 0,0 5 1 0,0 0 0 16,0 0-3-16,0 0-6 0,-7 0-9 0,7 0-16 0,0 0-12 0,0 0-12 0,-8 0-9 15,8 0-8-15,-5 0-9 0,-3 0-7 0,8 0-10 0,-6 0-7 0,1 0-9 16,-3 0-4-16,1 5-8 0,1-5-6 0,0 6-3 0,-6-6-1 0,12 4 0 16,-16 1-1-16,11-5-2 0,-1 10-2 0,6-4 0 0,-7-2-1 0,2 6 1 0,-4-6 0 15,9 6-3-15,-5-1 0 0,-2 3-1 0,7-3 2 0,0 0-2 0,-6 6 1 16,6 0-2-16,0 0 1 16,0-2 1-16,0 2 1 0,0 0 0 0,0 0-1 0,0 0 1 0,0-2 2 0,6 2-1 0,-6 0 0 0,7 0-1 0,-2 1-1 15,-5-2-1-15,9-4-1 0,3 3 4 0,-6-2-2 16,-1 4 2-16,11-6 3 0,-11 1 0 0,8-1 0 0,0 0 3 0,0-3-1 0,1 0 3 0,-1 3 5 0,-1-3 5 15,7-6 4-15,-5 4 5 0,4-4 4 0,-2 0 3 0,2 0 10 0,-4-4 10 0,4-2 14 16,-5 0 11-16,7 3 14 0,0-3 11 0,-8 0 9 0,2-3 10 16,-1 0 8-16,0 3 11 0,0-3 6 15,-8-1 4-15,4 1 3 0,-4-6 0 0,2 6-6 0,-1-6-11 0,-6-1-10 0,0 2-14 0,0 1-12 0,0-2-10 0,0-6-8 16,0 2-12-16,-6-2-11 0,6 3-12 0,-7-1-13 0,2-2-12 0,-4-3-12 16,4 6-11-16,-2-3-12 0,1 2-13 0,1-2-14 0,-3 8-13 0,-5-7-13 15,7 4-18-15,-2 3-16 0,3 2-14 0,-2 2-10 0,-6 0-10 0,6-1-17 0,0 4-19 16,2 2-23-16,-3-1-26 0,3-1-35 0,-3 6-43 0,2 0-55 0,1 0-55 15,5 0-35-15,-7 6-20 0,-2-1 7 0,4-1 19 0,5 2 22 16,-7-3 28-16,7 9 35 0,-6-8 41 0,6 1 45 0,0-5 47 0,0 4 55 0,0 2 55 0,6-6 62 0,1 0 70 16</inkml:trace>
  <inkml:trace contextRef="#ctx0" brushRef="#br0" timeOffset="-176017.81">13931 15598 0 0,'6'0'32'0,"7"-6"97"0,-8 1 52 0,3 1 40 0,-2-1 33 0,1-5 32 0,-7 4 34 0,0-3 34 0,0 5 34 0,6-7 33 0,-6 7 33 0,0-5 12 0,0 4-1 0,0-2-66 0,-6 4-109 0,6-7-52 16,0 5-28-16,-7-1-13 0,7 3-8 0,-6-7-11 16,-2 5-9-16,3-1-17 0,0 2-17 0,-3-5-19 0,2 3-20 15,-9 1-16-15,10 1-11 0,-9-2-12 0,9 1-7 0,-8 1-6 0,-1-1-8 0,2 5-9 0,4-4-7 0,-3 4-13 0,3 0-8 16,-4 0-8-16,3 0-6 0,-2 0-3 0,4 4-2 0,1-4-1 0,-1 5-4 15,1-1 0-15,-1-4-1 0,1 11 1 0,-2-7-1 0,3 1 1 0,-3 1 2 0,3 3 2 16,-2 1 1-16,0-5 4 0,2 5 0 0,-2-1 1 0,-1 0 2 0,3 0-2 16,-2 3 0-16,0-3 2 0,7 1-1 0,-5-1 1 0,5 6-3 0,0-5-2 15,-8 4 1-15,8-4-3 0,0 5 2 0,0 0 0 0,8 4 2 16,-8-5 1-16,5 2 4 0,-5 2 1 0,7-3 3 0,0 1-1 0,-2 2-3 0,10-3 1 16,-10 0-1-16,9 0 0 0,-9 0 1 0,8-2-1 0,1-1 1 0,-1 3-3 0,0-6 3 15,0 0-3-15,1 0 1 16,-2 1 3-16,7-4-3 0,-6 3 5 0,0-9 7 0,1 6 10 0,-2-6 11 0,2 0 15 0,-1 0 19 0,0 0 15 0,0-6 13 0,-8 2 13 15,9-1 12-15,-1-1 9 0,-6-4 13 0,-1 1 9 0,7 0 10 16,-5 0 3-16,-3-3 2 0,3 3-6 0,-2-6-6 0,-6 2-13 0,5-2-16 16,-5-1-15-16,7-4-14 15,-7 2-14-15,8-2-13 0,-8-4-13 0,0 3-34 0,0-3-10 0,0 0 0 0,0-1 0 0,-8 7-16 0,8-7-30 16,-7 5-10-16,7 1-8 0,-5-5-11 0,5 9-10 0,-6-4-14 0,-2 4-14 0,3 0-16 0,-3 6-15 31,3-1-18-31,-3-1-18 0,2 1-20 0,-7 5-19 0,6 1-20 0,1 4-20 16,-7 0-21-16,8 0-36 0,-9 0-44 0,7 4-67 0,-1 7-71 0,-4-2-23 0,5 1 6 15,2 0 20-15,5 4 29 0,-7-4 37 0,1 1 41 0,6-2 42 0,0 6 44 16,0-11 43-16,0 5 41 0,0-3 56 0,6-6 57 0</inkml:trace>
  <inkml:trace contextRef="#ctx0" brushRef="#br0" timeOffset="-175613.62">14692 15431 0 0,'13'6'27'0,"-6"-2"143"0,0 1 82 0,6 1 54 0,-13-6 42 0,6 0 31 0,1 0 28 0,-7-6 23 0,0 1 23 0,0 1 19 0,6-7 20 0,-6 7 23 0,0-5 20 0,0 3-111 0,0-4-184 0,0 1-95 0,0 3-48 0,0 1-24 0,0 1-10 0,-6-5-3 0,6 9-2 16,0-6-2-16,-7 3-2 0,7-3 0 0,0 0-3 0,-6 6-2 15,-2-4-5-15,8 4-5 0,-5 0-8 0,-2-5-6 0,0 5-4 0,7 0-8 0,-5 0-2 16,-3 5-6-16,-4-5-3 0,3 4-5 0,4 2 1 0,0 0-5 0,-8-3-2 16,5 3-5-16,-5 3-5 0,7-5-2 0,-7 7-3 0,6-2 0 0,-4 1 1 0,2 0 0 15,2 4 2-15,2-4 1 0,-8 1 2 0,7 2 0 0,-2-2 2 0,3 2-2 16,5 2-1-16,-7-6-1 0,1 7-1 0,6-1-2 0,-8-1 1 0,8 2 1 15,-6-3-2-15,6 2 1 0,0-6 0 0,6 7 2 0,-6-2 0 0,0 1 0 16,8 1 2-16,-2-7 0 0,1 6 3 0,-2-1 6 0,9-4 0 0,-1 0 6 16,-8 4 4-16,11-4 3 0,-5-5 0 0,2 4 5 0,7-5 4 0,-6 8 6 15,4-12 7-15,-4 4 8 0,6 1 14 0,-8-5 10 0,8 0 13 0,-7 0 14 0,5-5 12 16,-4 5 10-16,-1-4 8 0,8-2 7 0,-10 0 12 0,2-3 5 0,2 5 8 16,-3-7-1-16,0 2-2 0,-4 0-5 0,5-7-6 0,-7 7-11 0,-1-10-15 15,-5 5-14-15,7-2-14 0,-7-3-14 0,-7-1-17 0,7 1-21 16,-5-1-27-16,-1-5-24 0,-7 6-22 0,-2-5-22 0,3 3-21 0,0 3-16 0,-1-7-17 0,-6 5-14 15,3 7-14-15,-2-8-23 0,-3 2-32 0,3 4-33 0,4 6-33 0,-5-6-40 16,-1 5-39-16,1 5-85 0,1 1-96 0,-3-1-34 0,2 5 3 0,1 0 14 0,-3 5 26 16,2-1 30-16,-7 1 32 0,5-1 43 0,2 2 49 0,-1-1 54 0,-4-1 53 15,3 2 61-15,-6 0 65 0</inkml:trace>
  <inkml:trace contextRef="#ctx0" brushRef="#br0" timeOffset="-173738.04">3639 16305 11 0,'0'-4'48'0,"0"4"19"0,0 0 19 0,7-5 16 0,-7 5 20 0,0-6 17 16,0 6 20-16,0 0 18 0,0 0 15 0,0 0 4 0,0-4-4 0,0 4-7 0,0 0-10 0,0 0-8 0,0 0-11 0,0 0-9 0,0-5-6 0,0 5-10 0,0 0-8 0,9-4-8 0,-9 4-12 15,0 0-8-15,0 0-10 0,0 0-8 0,0 0-11 0,0 0-5 0,0-5-7 0,0 5-5 16,0 0-3-16,0-4-5 0,0 4-3 0,0 0-5 0,0-6-4 0,0 6-4 15,0 0-5-15,0-6-3 0,0 6-3 0,0-4-2 0,0 4-2 0,0-5 0 16,0 5-1-16,0-6 1 0,0 6 2 0,0 0 1 0,0-4 5 0,0 4 2 0,0 0 7 16,0 0 5-16,0-5 8 0,0 5 6 0,0 0 8 0,0 0 9 0,0 0 5 15,0-4 8-15,0 4 7 0,0 0 1 0,0-5 5 0,0 5 0 0,0 0 1 16,0 0-2-16,0 0-1 0,0 0-3 0,0 0-4 0,-9-4-6 0,9 4-5 16,0 0-5-16,0-6-7 0,0 6-6 0,0 0-6 0,0 0-4 0,0 0-3 0,0 0-2 15,0 0-1-15,0 0-2 0,0 0 1 0,0 0-5 0,0 0 0 0,0-6-3 16,0 6-1-16,0 0-3 0,0 0-2 0,0 0-1 0,0 0-2 0,0 0-2 15,-7 6-1-15,7-6-4 0,0 0-1 0,0 0-3 0,0 0-3 0,0 0 0 16,0 0-2-16,0 0-1 0,0 0 0 0,0 0-1 0,0 0 1 0,0 0 0 16,0 0-3-16,0 0 1 0,0 0 0 0,0 0-2 0,-5 0-1 0,5 0-1 0,0 6 0 15,-7-6-1-15,7 0-1 0,0 0-1 0,-6 0 0 0,6 0-1 0,-6 4-3 0,6-4 0 16,-8 0-2-16,8 0-1 0,-7 5 0 0,7-5-2 0,-5 4 3 0,5-4-3 16,0 5 1-16,-6-5-1 0,6 4 1 0,-8 2 0 0,3-1-3 0,5-5 1 15,0 4 0-15,-8 2 0 0,8 0 1 0,-5 3 2 0,5-5-1 0,-8 1 4 16,8-1 1-16,0 7 0 0,-6-2 3 0,6 1-2 0,0-4 2 0,0 3-1 15,-7 0 5-15,7 1-2 0,0 1 2 0,0-1-1 0,-6-5 0 0,6 4 0 16,0 1 0-16,0-1-1 0,0 0 0 0,0 3-1 0,0-3 1 0,0 4 0 0,6-2-1 16,-6-1-1-16,0 0 1 0,0 0 1 0,7-2-1 0,-7 3 0 0,6-2 1 15,-6 1-1-15,8 1 2 0,-3-7-1 0,-5 5 0 0,8 1 1 0,-3-5 1 0,3 5 2 16,-2-4 2-16,-1-1-1 0,2-1 1 0,1 1 2 0,-2-1 2 0,7 2 0 16,-8-2 2-16,2-4 1 0,7 5 1 0,-8-5 1 0,6 0-2 0,-3 0 3 15,3 0 2-15,-1-5-1 0,-3 1 3 0,5-2 4 0,1 2 1 0,-2-1 7 16,-4 1 3-16,4-7 6 0,0 1 5 0,1 1 5 0,1-6 5 0,-2 0 5 15,2 5 7-15,-7-4 3 0,4 0 6 0,5 0 3 0,-11-7 0 0,8 6 3 0,-7 2 3 16,2-3 3-16,-1 2 6 0,-2-1 0 0,1-1 0 0,2 7 0 0,-3-6-3 0,-5 2-3 16,8 2-3-16,-8-4-4 0,0 6-3 0,5-1-2 0,-5-4-4 0,-5-2-3 15,5 7-7-15,0-6-7 0,0 2-7 0,-8 1-9 0,8-3-8 0,-5 1-2 16,-3 6-5-16,2-7-3 0,1 0-5 0,-2 4-4 0,-1-2-1 0,2 3-2 16,-7-5-6-16,8 4-2 0,-11 2-2 0,11-1-7 0,-8 7-3 0,-1-9-5 0,7 9-10 15,-4-3-15-15,-2 6-18 0,0-6-25 0,-1 12-22 0,9-6-26 0,-10 6-22 16,2 3-26-16,2 0-24 0,-10 1-22 0,8 5-20 0,-1 5-35 0,2-6-44 15,6 6-54-15,-8-2-55 0,2 7-34 0,5-4-20 0,1 3 9 0,0-5 27 0,-2 2 34 16,1 1 34-16,2-2 39 0,5-4 37 0,0 2 40 0,-6-3 36 0,6 6 50 16,0-12 50-16,0 5 57 0,0-4 72 0</inkml:trace>
  <inkml:trace contextRef="#ctx0" brushRef="#br0" timeOffset="-166845.58">4323 16046 43 0,'0'0'121'15,"0"0"45"-15,0-3 30 0,-7-3 27 0,7 6 22 0,0-6 21 0,0 2 19 0,0 4 19 0,0-5 20 0,0 1 21 0,0-1 19 0,0 5-44 0,0-4-80 0,0-2-51 0,0 0-38 0,0 3-14 0,7-3-6 0,-7 0-2 0,0 6 2 0,0-3 1 0,0-3 0 16,0 6 0-16,0-5 2 0,0 1-3 0,0 4-1 0,0-6-2 0,0 6-6 0,0 0-4 15,0 0-4-15,0 0-5 0,0 0-6 0,0 0-2 0,0 0-4 0,0 0-3 16,0 0-4-16,0 0-6 0,0 0-8 0,0 0-8 0,0 0-10 0,0 0-6 16,0 0-10-16,0 0-9 0,0 0-9 0,0 0-8 0,0 0-10 0,-7 6-8 15,7-2-10-15,-5 1-2 0,5 1-9 0,-6-3-1 0,6 9-4 0,-7-9 1 16,1 13-1-16,6-7 0 0,-8 6-4 0,3-6 3 16,5 12 2-16,-7-8 4 0,7 2 2 0,-6 6 3 0,6-3 0 0,0-3 1 0,0 6 3 0,-6-8 1 0,6 8 0 15,0-2 1-15,6-5 0 0,-6 5 1 0,0-3 3 0,0-2-2 0,0 5 1 16,6-4 0-16,-6 0 0 0,7-6-1 0,-7 6-1 0,5-6 0 0,3 3 2 0,-8-3-2 15,6 1 0-15,1-1 1 0,-7-4-1 0,6 5 3 0,-1-4-2 0,2-2 4 16,2-4 0-16,-4 5 4 0,0-5 4 0,3 4 4 0,-3-4 4 0,3 0 3 16,5-4 3-16,-7 4 2 0,2-5 1 0,5-5 7 0,-6 4 2 0,5-3 6 15,0 4 4-15,-4-5 3 0,5 1 5 0,-2-7 2 0,5 7-1 0,-5-6 3 0,1 6-1 16,-3-6 1-16,3 0 2 0,1 0 4 0,-7 6 3 0,2-4 3 0,-3 1 1 16,2 3 1-16,-1-6-1 0,-6 6-6 0,6-1 0 0,-6-5-6 0,0 6 0 15,-6-2-4-15,6-2-4 0,-6 3-4 0,6-1-4 0,-7-4-7 0,2 2-5 0,-9 3-11 16,7-5-12-16,-4 4-13 0,4 2-16 0,-7-1-16 0,1 1-19 0,-8 3-18 15,10 3-18-15,-10-3-19 0,9 0-20 0,-7 6-18 16,-2 0-23-16,10 6-22 0,-10 0-24 0,8-3-22 0,-1 9-20 0,2-3-35 16,-1 0-44-16,-1 6-50 0,9 0-49 0,-2-1-23 0,1 0-7 0,0 1 11 0,6 6 26 0,0-8 31 0,0 8 33 15,0-6 39-15,0-2 38 0,0 2 39 0,6 0 40 0,-6-5 52 0,6 4 55 0</inkml:trace>
  <inkml:trace contextRef="#ctx0" brushRef="#br0" timeOffset="-166339.15">4832 16120 44 0,'0'-4'119'0,"0"4"42"0,-5-6 32 0,5 2 30 0,0-1 28 0,0 5 28 0,0-6 28 0,0 2 27 0,0-1 26 0,0-1 25 0,0 6 25 0,-9-4-44 0,9-1-84 0,0 1-52 15,0-2-34-15,-5 3-16 0,5-3-11 0,0 6-9 0,-7-6-10 0,7 3-8 16,0 3-8-16,-6-6-10 0,6 6-7 0,0-6-9 0,-7 6-7 0,7 0-6 15,0-4-5-15,0 4-5 0,-7 0-5 0,7 0-3 0,0 0-5 0,0 0-6 0,-7 0-6 16,7 0-11-16,0 0-8 0,0 0-9 16,-5 0-9-16,5 0-11 0,-8 4-6 0,8-4-8 0,-5 0-7 0,-3 6-6 0,8 0-5 0,-6-3-4 0,1 3-5 15,-2 0-1-15,7-3-3 0,-9 7 3 0,4-1 1 16,0-3 1-16,5 3 2 0,-8 6 6 0,8-5 1 0,-5-1 1 0,5 6 4 0,0-4 1 16,0-1-1-16,0 3 2 0,0-2 3 0,0 4-2 0,0-6 0 0,0 1-1 0,0-1-1 0,5 6-3 15,-5-6-1-15,8 3-3 16,-8-3-1-16,5 0-2 0,0 1-1 0,4-1 0 0,-9 3-1 0,7-3 1 0,-2-4-1 0,1 3 0 0,2 3 1 0,-3-7 2 15,3 1 0-15,4 1 5 0,-5-3 0 0,0 4 5 0,-1-7 0 0,6 5 4 16,-3-5 1-16,1 0 3 0,-2 0 2 0,5 0 2 0,0 0 2 0,-7-5 3 0,7-2 5 16,0 4 5-16,1-3 8 0,-7 1 9 0,6 1 13 0,0-7 10 0,-7 3 13 15,6-3 9-15,-3 1 8 0,-4 1 10 0,8-6 7 0,-8 6 8 0,-5-6 6 0,9 0 5 16,-2 0 5-16,-7 6-3 0,5-7-7 0,-5 1-8 0,0 1-14 0,0-6-10 16,-5 6-12-16,5-1-11 0,0 2-10 0,-7-8-8 0,-2 6-10 0,4-4-8 15,-2 4-9-15,1-4-9 16,1 5-6-16,-11-2-2 0,11 1 1 0,-1 1-4 0,-7 4-5 0,5 1-8 15,3-1-14-15,-9 1-13 0,1-2-15 0,6 7-17 0,2-1-19 0,-3 5-20 0,-3-4-20 0,3 4-25 0,0 0-27 0,3 4-30 0,-3 1-33 16,3-1-35-16,0 1-41 16,5 5-54-16,-9 1-60 0,4 2-40 0,5 2-30 0,-7-6 5 0,7 12 22 0,0-6 30 0,-6-2 34 0,6 2 38 0,0 0 43 0,-7 0 44 0,7-5 43 31,0 5 49-31,0-6 51 0,0 1 61 0,0-1 76 0</inkml:trace>
  <inkml:trace contextRef="#ctx0" brushRef="#br0" timeOffset="-165738.09">5698 15861 2 0,'0'0'62'0,"-5"-4"39"0,-3-2 34 0,8 6 30 0,-8-3 33 0,3 3 30 0,5-6 26 0,-6 6 28 0,-1-6 22 0,2 6 21 0,-4-3 23 0,9 3-23 0,-5 0-50 0,-2 0-28 0,7 0-23 16,-6-6-15-16,1 6-14 0,5 0-14 0,-9 0-14 0,9 0-12 0,-7 0-9 0,7 0-8 16,-5 0-5-16,5-6-5 0,0 6-7 0,0 0-3 0,0 0-6 0,-7 0-5 15,7 0-3-15,0 0-3 0,0 0-5 0,0 0-4 0,0 0-2 0,0 0-3 16,0 0-3-16,0 0 3 0,0 0 0 0,0 0 1 0,0 0 0 0,0 0 3 16,-7 0-1-16,7 0 2 0,0 0-4 0,0 0-1 0,0 0-4 0,0 0-2 15,0 0-4-15,0 0-4 0,0 0-4 0,0 0-8 0,0 0-4 0,0 0-8 0,0 0-4 16,0 0-6-16,0 0-5 0,0 0 0 0,0 0-6 0,0 0-3 0,0 0-2 15,0 0-2-15,0 0-3 0,0 0-4 0,0 0-2 0,0 0-1 0,0 0-1 0,0 0-2 16,0 0-1-16,-5-4 0 0,5 4-2 0,0 0-1 0,0 0-3 0,0 0-2 16,-8 0-1-16,8 0-1 0,0 0-1 0,0 0 0 0,-7 0 0 0,7 0 0 15,0 4-1-15,0-4 0 0,0 0-1 0,-5 0-3 0,5 0-4 0,0 0-1 16,0 0-5-16,0 0-5 0,0 0-6 0,0 0-5 0,0 0-4 0,0 0-7 0,0 0-5 16,0 0-5-16,0 0-3 0,0 0-6 0,0 0 0 0,-7 0-2 0,7 0-3 15,0 0 2-15,0 0 0 0,0 0 3 0,0 0 1 0,0 0 5 0,0 6 2 16,0-6 8-16,0 0 4 0,0 0 6 0,0 0 5 0,0 0 4 0,0 0 4 15,0 0 4-15,0 0 2 0,0 0 4 0,0 0 1 0,0 0 2 0,0 0 2 0,0 0-1 16,0 0-1-16,0 0 1 0,0 0-3 0,0 0 1 0,0 0-2 0,0 0 6 16,0 0 10-16,0 0 7 0,0 6 7 0,0-6 4 0,0 3 5 0,0 3 7 15,0 0 3-15,0 3 6 0,0-5 8 0,7 5 5 0,-7 3 7 0,0-3 5 0,0 0 3 16,0 6-2-16,0-6-11 0,0 6-5 0,5 0-8 0,-5-1-3 0,0 0-4 16,0 1-3-16,0 6-3 0,0-8-5 0,0 8-4 0,7-6-5 0,-7 4-5 0,0 1-3 15,0-1-3-15,0 0-2 0,0 2-2 0,0 3-1 0,0-6-1 16,0 3-10-16,0 3-11 0,0-4-17 0,0-2-23 0,0 2-20 0,0-4-24 0,0 2-29 15,0-3-30-15,0 1-34 0,8-2-38 0,-8 0-62 0,0-4-73 0,5 6-78 16,-5-7-77-16,7 1-21 0,0-1 8 0,-7 0 24 0,5 3 33 0,2-3 37 0,-7-4 39 16,9-1 44-16,-9-4 46 0,5 4 49 0,-5-4 51 0,6-4 64 0,-6 4 70 0</inkml:trace>
  <inkml:trace contextRef="#ctx0" brushRef="#br0" timeOffset="-164994.91">6422 16013 0 0,'0'-4'6'0,"6"-2"87"0,-6 0 54 0,0 3 41 0,5-3 33 0,-5 0 29 0,0 3 28 0,0-3 30 0,7 1 28 0,-7 1 29 0,0-2 26 0,0 2 11 0,0-1 2 0,0-5-51 0,0 5-86 15,0 1-50-15,-7-7-33 0,7 7-14 0,0-1-10 0,0 1-7 0,0-2-9 0,-5-3-11 0,5 3-11 0,0 3-11 0,0-4-11 0,-6 2-6 0,6 1-4 0,0-1-4 16,-8 1-7-16,8 4-4 0,-5-6-6 0,5 6-12 0,-8-3-8 0,8 3-10 15,-7 0-8-15,7 0-9 0,0 0-6 0,-6 3-8 0,0-3-4 0,6 6-8 16,-5-2-4-16,5 1-6 0,-7-1-2 0,-1 8-2 0,2-9-1 0,6 8-3 16,-7 3 2-16,1-5 2 0,1 2 2 0,5 4 3 0,-8-2 1 15,0 2 5-15,3-6-1 0,5 12 2 0,-6-6 0 0,-1-2 1 0,2 2 1 0,5 0-1 0,-9 4 1 0,9-4-2 16,-7 0-1-16,7 0-3 0,-5 0-1 0,5 0-2 16,0 0-2-16,0-2 2 0,0 2-4 0,0 0 0 0,5 0-1 0,-5-6-2 0,7 6-3 15,2 1 0-15,-4-7-1 0,2 4 4 16,-1-2-1-16,7-2 3 0,-5-2 3 0,3 2 3 0,2-4-1 0,2-1 1 15,-4 0 2-15,2 1 2 0,8-5 2 0,-10 0 2 0,10 0 6 0,-8-5 4 0,8 5 7 0,-3-4 5 0,1-5 9 0,-6 3 8 16,8-4 9-16,-2 1 9 0,1-2 5 0,-8 2 8 0,8-4 8 0,-7 1 4 0,-2-3 6 16,5 2 6-16,-3 4 3 0,-3-6 2 0,-1 3-3 0,-4-2-3 0,2 6-7 0,-1-7-7 15,1 0-8-15,-7 4-7 16,0-2-8-16,-7-2-7 0,7 0-8 0,-6 0-4 0,-1 2-9 0,2-2-6 0,-4-1-6 0,4 2-5 16,-8-5-9-16,8 4-4 0,-11 0-7 15,5 0-4-15,-2 5-10 0,5-5-10 0,-4 6-11 0,0 0-12 16,-3-1-15-16,10 5-15 0,-9-4-21 0,9 9-25 0,-11-7-27 0,11 2-29 0,-1 5-26 15,-1 0-28-15,2 5-32 0,-4-5-37 0,4 7-42 0,-2-4-50 0,1 3-44 16,1 3-22-16,5 1-7 0,-8-5 16 0,8 4 26 0,-8 1 36 0,8 1 39 0,0-2 43 16,-5 1 39-16,5-1 44 0,0 0 43 0,0 3 49 0,5-9 50 0</inkml:trace>
  <inkml:trace contextRef="#ctx0" brushRef="#br0" timeOffset="-164503.68">7098 15930 0 0,'7'-6'83'15,"0"6"63"-15,-2-5 41 0,-5 5 30 0,8-4 22 0,-8-1 24 0,6 1 22 0,-6-2 19 0,7 2 20 0,-7-1 23 0,0-1 22 0,6 3-11 0,-6-9-33 0,0 8-54 0,0-1-69 0,5 1-28 0,-5-2-9 0,0 6-2 0,0-3 5 16,0 3-1-16,-5-6-5 0,5 0-1 0,0 3 2 0,0-3-2 0,0 0-6 0,-6 2-4 16,6-1-10-16,-7 1-8 0,7-1-11 0,-6 1-9 0,6-2-9 0,-8 1-6 15,8 1-4-15,0-2-4 0,-5 0-2 0,-2 6-5 0,7-4-7 0,-7 4-9 16,7-5-10-16,0 5-8 0,-5-4-10 0,-2 4-9 0,7 0-7 0,-8 0-8 0,8 0-6 15,-5 0-7-15,-3 0-6 0,8 4-3 0,-6-4-5 0,1 5 0 0,-3-1-1 16,8 2-2-16,-7 0 0 0,1-2-2 0,0 7-1 0,-1-7-1 0,2 5 0 16,5 0 1-16,-8 3-1 0,0-3 3 0,3 0-3 0,5 1 0 0,-6-1-3 15,6 3-2-15,-5 2-1 0,5-4-3 0,0 3 2 0,-8 2-2 0,8-4-5 0,0 2 0 16,0 2-4-16,0-6-3 0,0 6-2 0,8 1-1 0,-8-7 0 16,0 6-2-16,5 0 1 0,-5-6-1 0,6 6 1 0,-6-5-3 0,5-1 2 0,3 2 4 0,0-1 3 15,-3-1 4-15,2 0 4 0,-1-3 3 0,0 3 0 0,1-3 4 16,1-3 2-16,-3 4 4 0,9-2 2 0,-9-1 4 0,3 0 2 0,4-4 3 0,-5 0 2 15,5 0 4-15,-4 0 4 0,5 0 7 0,-7-4 8 0,6 0 7 16,-3-1 11-16,3-2 6 0,-1 4 11 0,-2-8 4 0,3 1 9 0,2 1 6 0,-9 0 8 0,8-1 4 16,-6-1 6-16,0 2 2 0,0-6-1 0,-1 5-4 0,1 1-3 0,-2-6-7 15,-5 5-9-15,8 1-8 0,-8-6-7 0,0 6-4 0,0-6-9 0,-8 0-5 16,8 5-10-16,-5-5-5 0,-2 0-5 0,1 1-4 0,-1 0-5 0,0 0-4 0,0-2-7 16,-6 1-5-16,8 6-4 0,-9-6-4 0,9 0-10 0,-11 6-7 0,11-1-13 15,-8 1-15-15,8 3-17 0,-11 0-23 0,11 2-25 0,-8-1-28 0,7 5-29 16,-2 0-26-16,3 0-24 0,-2 5-33 0,0-5-38 0,2 10-51 0,-2-4-59 0,7 3-50 15,-8 1-45-15,3-1-5 0,5 0 17 0,-8 3 32 0,8 3 33 0,0-6 43 0,-6 0 43 16,6 0 39-16,0 1 42 0,0 1 47 0,0-1 51 0,0-1 56 0,6-5 71 16</inkml:trace>
  <inkml:trace contextRef="#ctx0" brushRef="#br0" timeOffset="-164039.65">7594 15848 0 0,'6'3'3'0,"1"-3"112"0,-7 0 73 0,0 0 54 16,5 0 44-16,-5-3 39 0,8 3 38 0,-8-6 35 0,0 0 35 0,0 3 34 0,0-3 32 0,0 0 31 0,0 2 28 0,0-1-75 0,0 5-137 0,0-4-75 0,0 4-46 0,-8-5-30 0,8 5-21 0,0-4-20 0,0 4-22 0,0-6-20 15,0 6-21-15,-5 0-19 0,-2 0-19 0,7 0-17 0,-6 0-17 0,6 0-11 0,-6 0-15 16,-2 0-8-16,1 6-8 0,7-6-5 0,-5 4-1 0,-3 1-1 0,2 4 0 16,1-5 4-16,-3 8 2 0,1-9 0 0,1 9 2 0,0-3-4 15,-1 0-1-15,7 7-5 0,-5-7-5 0,-3 0-6 0,2 1-7 0,-1-1-5 0,7 2-6 16,-6-2-5-16,6 1-5 0,-7-1-5 0,7 1-1 0,-6 1-1 0,6-2 1 0,0 0 4 15,0 3 4-15,0-3 7 0,6 0 5 0,-6 1 10 0,0-1 8 0,7 3 7 16,-1-3 5-16,-6 0 7 0,7-5 5 0,-1 7 4 0,2-1 4 0,-3-1 1 16,8-3 2-16,-7 3 0 0,1-5 5 0,6 7 0 0,-7-7 3 0,7 1 1 15,-6 4 0-15,1-2 6 0,4-2 8 0,-5-5 9 0,6 4 12 0,-7-4 13 16,1 4 14-16,4-4 12 0,-4 0 13 0,2-4 12 0,-4 4 10 0,1-4 12 16,1-1 8-16,-2-2 8 0,4 4 4 0,-2-3-1 0,-7-3-3 0,5-2-6 0,-5 7-10 15,6-5-13-15,-6-1-12 0,0-5-14 16,0 4-12-16,0-2-14 0,0-2-12 0,0 0-12 0,-6 0-9 0,1 2-8 0,5-8-8 0,-7 6-5 0,-2-4-9 0,4-1-6 15,-2 1-10-15,-4 4-7 0,2-3-5 0,2 2-6 0,-4-2-7 0,4 3-9 16,1-6-9-16,-7 12-14 0,6-6-8 0,7 5-15 0,-6 0-12 0,0 1-20 16,-2 4-20-16,8-1-25 0,-7 2-25 0,7 4-24 0,0 0-23 0,0 4-35 15,-5 2-41-15,5-1-57 0,0 4-65 0,-8 1-34 0,8 0-21 0,0 1 5 0,0 2 22 0,0-4 31 16,-6 3 36-16,6 3 42 0,0-6 45 0,0 0 41 16,0-5 42-16,0 8 50 0,0-9 52 0,6 3 63 15,-6-1 70-15</inkml:trace>
  <inkml:trace contextRef="#ctx0" brushRef="#br0" timeOffset="-163666.75">8068 15817 20 0,'0'-5'67'0,"0"1"31"0,0 4 29 0,0-5 26 0,0 5 28 0,7 0 22 0,-7 0 21 0,0-4 19 0,0 4 17 16,0 0 4-16,0 0-2 0,0 0-15 0,0 0-22 0,0 0-16 0,0-6-14 0,6 6-10 0,-6 0-9 0,0-5-3 0,8 5-2 0,-8 0 2 15,0 0 6-15,6 0 9 0,-6-4 8 0,0 4 7 0,7 0 5 0,-7 0 6 0,0 0 6 16,0 0 4-16,0 0 2 0,0 0 0 16,0 0-4-16,0 0-3 0,0 0 0 0,0 0-5 0,0 0-6 0,0 0-7 0,0 0-11 0,0 0-12 0,0 0-13 15,0 0-13-15,5-6-15 0,-5 6-15 16,0 0-98-16,0 0-24 0,0 0 0 0,0 0 0 0,0 0 0 0,0 0 0 16,0 0 0-16,0 0 0 0,0 0 0 0,0 0 0 0,0 0 0 0,0 0 0 0,0 0 0 0,0 0 0 0,0 0 0 15,0 0 0-15,0 0 0 0,0 0 0 0,0 0 0 16,0 0 0-16,0 0 0 0,0 0 0 0,0 0 0 0,0 6 0 15,0-2 0-15,0 7 0 0,0-7 0 0,9 5 0 0,-9 0 0 0,0 3 0 0,0 3 0 0,5-6 0 16,-5 4 0-16,0 2 0 0,0-4 0 0,0 3 0 0,7 0 0 0,-7 1 0 0,0 0 0 0,0-1 0 16,0 0 0-16,0 1 0 0,6 1 0 0,-6 2 0 0,0-3 0 15,0 0 0-15,0 0 0 0,7 4 0 0,-7-4 0 0,0 0 0 0,0 4-80 0,0-5-51 16,0 2-25-16,6-1-35 0,-6 0-37 0,0 0-50 0,0-2-55 0,0-4-114 31,0 6-138-31,0-3-52 0,8-8-9 0,-8 5 17 0,0-9 25 0,-8 5 35 0,8-5 37 0,0 0 45 16,0-5 48-16,-6-4 57 0,-1-1 57 0,1-11 68 0,-1 3 74 0</inkml:trace>
  <inkml:trace contextRef="#ctx0" brushRef="#br0" timeOffset="-160795.04">2715 17107 89 0,'-6'4'149'0,"6"-4"33"0,0 6 23 0,-7-6 17 0,7 0 15 0,0 0 11 0,0 0 13 0,0 0 9 0,0-6 13 0,0 2 10 0,0-1 13 0,0-5-75 0,0 10-116 0,0-5-55 0,0 1-20 15,0-1-6-15,0 1 4 0,0 4 10 0,0-6 10 0,0 6 14 0,0 0 13 0,0 0 13 0,0 0 11 0,0 0 8 0,0 0 5 0,0 0 2 16,0 0 1-16,0 0-6 0,0 0 1 0,0 0-7 0,0 0-7 0,0 0-11 15,0 0-12-15,0 0-17 0,0 0-18 0,0 0-16 0,0 0-20 0,0 0-14 0,0 0-13 16,0 0-8-16,0 0-3 0,0 0 0 0,7 0-2 0,-7 6-1 16,0-6 3-16,6 4 1 0,-6-4 4 0,5 5 4 0,4-1 4 0,-2-4 7 0,-2 5 7 15,2-1 8-15,-1 2 10 0,8-1 0 0,-2-5 4 0,-6 4 3 0,7 2-3 0,8 0 1 16,-8-6 4-16,6 4-2 0,-6 1 2 0,6-5 0 0,1 4 2 0,-1-4-2 16,2 5-1-16,5-5 0 0,-7 4 1 0,7-4 1 0,0 6 4 0,-7-6 4 0,7 0 6 15,0 0 5-15,1 0 3 0,-1 0 1 0,1 0 3 0,4 0 0 16,-4 0-2-16,-2 0 2 0,7 0 0 0,3 0 1 0,-3-6-1 0,-1 6-2 15,3 0-6-15,-2 0-2 0,2 0-5 0,3 0-6 0,2 0-4 0,1 0-1 0,-1 0-4 16,0 0-1-16,-1-4 2 0,2 4-4 0,-1 0-1 16,5 0-2-16,4 0-2 0,-4-5-1 0,4 5-2 0,1 0-1 0,-1-4 1 0,3 4 0 0,1-5-2 0,0 5 0 15,1 0 1-15,5-4-4 0,-6-2 0 0,-1 6 2 0,9-6 0 16,-1 2 0-16,-1-1 3 0,2-1 0 0,-2 2 1 0,-1 4 1 0,2-5-1 0,6 1-1 16,-7-1-2-16,9 1-1 0,-8-2 3 0,5 0-1 0,-6 3 1 0,8-3 1 15,0 0-1-15,-3 3 1 0,-3-3 1 0,4 2-2 0,2-1-2 0,-1 1 0 0,1-1-1 16,-3-2 0-16,-3 7 5 0,6-3 0 0,-2 3 5 0,-4-6 0 0,3 6 6 0,4 0-4 15,-10-5 0-15,1 5-5 0,8 0 2 0,-6 0 0 16,3 0 4-16,4 0 2 0,-2 0 2 0,-6-4-1 0,6 4 4 0,1 0-3 0,-3 0-4 0,3 0-2 16,5 0-5-16,-6 0 1 0,2-6-2 0,4 6 3 0,-8-5-2 0,10 5-1 15,-1-4-5-15,-6-1-2 0,12 5-2 0,-6-4-2 0,-1-2-3 0,0 2-1 16,0-2 2-16,0 1 1 0,0 1-1 0,3-7-1 0,-3 7-2 16,0-1-2-16,8-5 1 0,-8 7 0 0,3-9 1 0,-3 9 1 0,0-9 2 0,0 8-2 0,1-5-1 15,-1 4-1-15,1-5-1 0,0 4 1 0,-6-3-1 0,5 3 2 0,1-3 2 0,-7 4 2 16,6 1 0-16,-5-5-2 0,4 3-2 0,-6 2 0 0,3-7-1 0,-2 7 0 15,1-2 2-15,-3-3 0 0,3 4 1 0,-1 1-1 0,1-2 0 0,-3 2-1 16,4-1-1-16,-2-1-2 0,-6 2-2 0,6-2 3 0,1 1 0 0,-3 5 2 16,3-4 3-16,-6-1 1 0,4 1 1 0,1 4-3 0,1-6 3 0,-3 3 2 15,4 3 2-15,-2-6 2 0,-7 6 3 0,8-6 4 0,-8 6-1 0,8-3 4 16,-3 3-1-16,-3 0 2 0,4-6-3 0,-4 6 1 0,-2 0-2 0,0-6 1 0,8 6-1 16,-9 0 0-16,3 0-3 0,-1 0-2 15,-1-4-2-15,7 4-2 0,-6 0-1 0,-1 0-4 0,0 0-1 0,2 0 1 0,6 0-1 0,-8 0-1 0,0-5 1 0,8 5-2 16,-8 0 2-16,0 0-2 0,8 0-2 0,-6 0-1 0,-2 0 1 0,0-6 0 15,8 6 1-15,-8 0 0 0,0 0 1 0,8-3 2 0,-8 3-2 0,2 0 2 16,4-4-1-16,-4 4-2 0,-3 0-1 0,1-6 0 0,8 6 1 0,-8-5 1 16,0 5 0-16,0-4 2 0,8 4-2 0,-6-6 1 0,-2 6 0 0,8-6-1 15,-8 6-4-15,5-4 2 0,-2 4-1 0,2 0 0 0,-3-5 2 0,6 5 2 16,-10 0-1-16,10-5 1 0,-1 5 0 0,-7-4-2 0,8 4-3 0,-8 0 2 0,2 0-2 16,6-6 1-16,-10 6 2 0,4 0 0 0,-2 0 0 0,1-4 0 0,6 4 1 15,-12 0-1-15,5 0-1 0,-1-5-2 0,-4 5 1 0,5 0-1 0,-5-4 3 16,-1 4-1-16,6 0 1 0,-5-5-1 0,0 5-1 0,-1 0 1 0,0-6 0 0,-6 6-1 15,6 0 1-15,-7 0 0 0,0-4 0 0,0 4-2 0,2 0 2 0,-7 0-2 16,-3-6 2-16,2 6-2 0,0 0 1 0,1 0 1 0,-8 0-1 0,2 0 0 16,-2 0-1-16,1-5 1 15,-1 5-3-15,-14 0-2 0,9-4-4 0,-6 4-5 0,-2 0-8 0,-6 0-4 0,-1-6-7 0,2 6-9 16,-9 0-4-16,3 0-8 0,-8 0-8 0,0 0-16 0,0 0-23 0,0 0-36 0,0-3-44 0,-8 3-48 0,3-6-52 16,0 2-106-16,-9-1-128 0,-1-1-50 0,3 3-12 0,-8-4 7 0,-4 2 18 0,-4-4 25 15,1 3 29-15,3-2 38 0,-8 3 45 0,-2-4 55 0,-5-3 61 0,7 3 65 16,-7 0 70-16</inkml:trace>
  <inkml:trace contextRef="#ctx0" brushRef="#br0" timeOffset="-159956.6">15103 16926 25 0,'0'-4'103'0,"0"-2"44"0,-8 6 39 0,8-3 31 0,-5 3 27 0,5 0 26 0,0 0 23 0,-7 0 25 0,7 0 23 0,-6 0 25 0,0-6 25 0,6 6-35 0,-7-6-66 0,7 3-48 0,0 3-35 0,-8-6-23 0,8 6-17 0,0-6-10 0,-5 2-8 0,5 4-6 16,0 0-4-16,0-5-5 0,0 5-7 0,0 0-7 0,-6-4-8 0,6 4-8 15,0 0-6-15,0-5-5 0,0 5-6 0,0 0-5 0,-8-4-4 0,8 4-4 16,0 0-5-16,0-6-4 0,-5 6-8 0,5-6-3 0,0 6-6 0,-7-3-7 0,7 3-3 16,-8-6-4-16,2 6-7 0,6-6-6 0,-6 6-5 0,-1-3-5 0,2 3-5 15,-9-6-4-15,7 6 0 0,1 0-4 0,1-5 0 0,-11 5 0 0,4 0-2 16,6 0 0-16,-8 5-1 0,2-5 0 0,6 0 2 0,-7 6-1 0,-2-3 0 0,10 9 0 16,-7-9 2-16,-3 9 1 0,10-3 0 0,-9 0-1 0,1 7 2 0,5-7 0 15,-3 10 0-15,4-4-1 0,-7-1 1 0,7 2-1 0,2 2 0 0,-1-3-2 16,-1 1 2-16,7 2 0 0,-6-3-1 0,-2 0 0 0,8 4 0 0,0-4-2 0,-5 0 1 15,5 0-2-15,0-2-1 0,5 2 0 0,-5 0-1 0,0 0-1 0,8-6 2 16,-2 6-1-16,-6-6 1 0,7 7 1 0,-1-7-3 0,-1 1 2 0,2 0-1 0,7 0 0 16,-7 0-1-16,4-1 0 0,-3 0-1 0,5 2 2 0,1-7 1 15,-9 2 1-15,10 0 3 0,2-2 2 0,-2-4 4 0,-2 5 6 0,-2-10 5 0,10 5 4 16,-3-4 9-16,-2-2 4 0,2-4 5 0,1-1 5 0,-6 2 1 0,8 0 4 16,-2-7 2-16,-6 7-2 0,6-6-1 0,-7 2-3 0,2-2 0 15,-7 0-3-15,6 0-4 0,-7 0-2 0,2-4-8 0,-8 4-3 0,5 1-3 0,-5-6-5 0,-5 0-1 16,5 1-4-16,-8 4-2 0,2-4-3 0,-7-2-2 0,0 3-4 0,0-2-4 15,0 0-7-15,-8 0-9 0,2 1-8 0,-1 1-11 0,1 2-12 0,-7 2-12 16,8-2-15-16,-9 1-10 0,6 6-18 0,-3-4-16 16,4 8-24-16,-7-1-25 0,8 2-31 0,-2-2-27 0,-2 6-51 0,2 0-57 0,2 6-71 0,-1-6-76 0,8 4-24 15,-8 7 5-15,1-3 19 0,-2-3 25 0,8 4 31 0,-6 6 35 0,1-3 40 16,2-3 43-16,-2 4 45 0,4-1 46 0,-4-3 61 0,-3 6 66 0</inkml:trace>
  <inkml:trace contextRef="#ctx0" brushRef="#br0" timeOffset="-159468.68">14021 16898 0 0,'-5'-6'5'0,"5"0"113"0,-8 2 64 0,8-1 43 0,-5 1 35 0,-3-1 32 0,2 1 33 0,6 4 29 0,-7-6 30 0,1 0 30 0,6 3 28 0,-7-3 31 0,1 0 28 0,6 3-75 0,0-3-138 0,-8 1-64 0,8 5-30 0,0 0-18 0,0-4-12 0,0 4-16 16,0 0-17-16,0 0-18 0,0 0-17 0,0 0-15 0,0 0-16 0,-5 0-17 15,5 0-16-15,0 4-13 0,-5-4-11 0,5 5-11 0,0-5-4 0,-8 6-4 0,8-3 0 16,-6 3 1-16,6 0 2 0,-7 3-1 0,-1 1 3 0,8-1 0 0,-5 0 1 0,-2 3-1 16,0-3 2-16,7 6 0 0,-5-6-1 0,-2 6 0 0,7 0 0 0,-6-1-1 15,-2 0-1-15,8 1-2 16,-6 1 1-16,6-2-1 0,-7-1 1 0,7 2-1 0,0 1 0 0,-5-2 0 0,5-4-1 0,0 5 0 0,5 0-3 0,-5-2 1 15,0-2 2-15,7 5-1 0,-1-7 0 0,-6 0 2 0,8 6-2 0,-2-11-1 0,1 7-1 16,5-1-1-16,-5-5 0 0,-2-1 4 0,10 1 1 0,-1-5 6 0,-4 4 5 16,-2-4 8-16,5-4 5 0,6 4 9 0,-6-5 10 0,0 1 8 0,1-1 13 15,-2-5 10-15,2-1 13 0,-1 1 7 0,-1 1 8 0,2 0 7 0,-1-7 0 0,1 7 2 16,-2-6 0-16,-6 1-4 0,7-2-1 0,-5 7-7 0,-3-6-6 0,2 2-8 16,-7-2-8-16,0 0-10 0,0 0-9 0,0-1-8 15,0-2-9-15,-7 3-6 0,2 0-5 0,-3 0-8 0,0-4-12 0,-3 4-11 0,-1-3-15 0,-2 2-13 16,1 2-18-16,-1-2-18 0,-5 1-20 0,-1 6-19 0,2-4-21 0,-3 2-25 0,-5 1-25 15,7 5-23-15,-7 1-26 0,0-2-34 0,7 6-36 0,-8 0-69 0,-4 6-84 16,2-2-45-16,5 1-25 0,4 1 5 0,-7 4 24 0,3-1 27 0,-3 0 38 16,-1 0 36-16,5 3 41 0,2-3 41 0,-6 1 44 0,8-1 50 0,-1 0 54 0,-4-3 71 15,3 3 85-15</inkml:trace>
  <inkml:trace contextRef="#ctx0" brushRef="#br0" timeOffset="-159088.05">12915 16916 0 0,'6'-3'18'0,"1"3"134"0,-1 0 78 0,-6-6 57 0,5 6 47 0,2-6 42 0,2 3 38 0,-4-3 32 0,1 6 33 0,1-6 28 0,-2-3 32 0,4 5 29 0,-2-5 30 0,-2 3-95 0,-5-3-167 0,6 3-85 0,2-3-46 0,-3 3-28 0,3 1-18 0,-3 1-15 0,2 0-12 0,-7-1-11 0,7-1-8 0,-7 6-10 16,0-4-8-16,0 4-13 0,5 0-12 0,-5 0-10 0,0 0-14 0,0 0-9 31,0 0-8-31,0 0-6 0,0 0-1 0,0 4-3 0,0 2 2 0,0 3-3 16,0-5 1-16,0 7-4 0,0-2 0 0,0 6-1 0,8-5-3 0,-8 4 1 15,0 2-1-15,0 2 0 0,7-3 4 0,-7 4-2 0,0-4-3 0,0 4-6 16,0 1 0-16,5 1-4 0,-5-2-1 0,0-1-3 0,8 3 1 0,-8-2-1 0,6 2 1 15,-6-3-4-15,5 1-2 0,3 2-8 0,0 3-13 0,-8-6-13 0,5-2-12 16,1 3-15-16,1 1-20 0,-7-1-18 0,5 1-19 0,4 0-22 0,-4-2-24 0,-5-3-27 16,7 6-30-16,-7-3-41 0,0-3-40 0,0 4-69 0,0-4-78 0,0 0-52 15,0 0-38-15,0 0 1 0,0-5 20 0,-7-1 27 0,2 0 34 0,-4-3 37 16,9 0 42-16,-12-3 43 0,6-3 49 0,-7 0 53 0,5 0 57 0,-3 0 70 16,-2-3 85-16</inkml:trace>
  <inkml:trace contextRef="#ctx0" brushRef="#br0" timeOffset="-158533.55">12628 17044 79 0,'0'0'160'0,"0"-6"52"16,-5 2 42-16,5-1 33 0,-8 1 27 0,8-1 28 0,0-2 26 0,-8-2 28 15,8 4 29-15,0 1 27 0,0-7 26 0,0 7-56 0,0-1-106 0,0 1-66 0,0-2-48 16,0 6-24-16,0-4-17 0,0-2-8 0,0 6 1 0,0 0-6 0,0-5-7 16,0 5-7-16,0 0-11 0,0-4-11 0,0 4-12 0,0 0-10 0,0 0-12 15,0 0-12-15,-5 0-11 0,5 0-9 0,0 0-9 0,0 0-10 0,0 0-8 16,-8 0-9-16,8 0-9 0,-5 0-7 0,5 0-8 0,-5 4-5 0,5-4-5 0,-9 5-2 15,4 1-5-15,5-2 0 0,-7 2 0 0,7-2 1 0,-8 5 3 0,2 2 1 16,0-2-1-16,6 7 5 0,-7-7 1 0,2 6 3 0,-3 0 4 0,8 0 1 16,-6-2 4-16,-1 2 0 0,7 0 2 0,-6 0 0 0,-1 4 3 0,7-5-3 15,-5 2 0-15,5-3 1 0,-9 2-1 0,9 6 0 0,-5-7 0 0,5 0-2 0,0 0 0 16,0 7 0-16,-5-8-1 0,5 2-1 0,0 1 0 0,5 2 0 0,-5-3-1 16,0 0 0-16,5 0 1 0,-5-6 0 0,9 6 0 0,-4-5 1 0,2-1 2 15,-1 2-1-15,1-1 2 0,-1-6 0 0,7 1-1 0,-6 0 3 0,5-1 4 0,3-4 1 16,-1 6 4-16,4-12 3 0,-5 6 3 0,0-4 3 0,6-1 6 0,-6-4 6 15,1-1 11-15,6-1 6 0,-9 2 11 0,9-6 6 0,-6 2 10 0,4-2 2 16,-4-1 6-16,-1 2 4 0,0-1 2 0,-5-4 4 0,4 4 6 0,-6 0-2 0,0 2 0 16,-6-3-5-16,7 2-8 0,-7-1-8 0,0-1-8 0,0 2-8 0,-7-1-7 15,7 2-6-15,-6-8-9 0,0 6-7 0,-6-3-10 0,4 2-14 0,-5-3-15 16,0 5-21-16,-6-2-13 0,6 1-25 0,-8 2-20 0,2 4-26 0,1-3-28 16,-9 3-31-16,7 0-34 0,-7 3-38 0,4 6-35 0,-12-5-49 0,9 5-59 0,-5 5-72 15,4-5-80-15,-5 6-18 0,6-2 5 0,0 1 28 0,-1 1 31 0,1 4 41 0,-1-5 40 16,9-1 48-16,-3 5 49 0,3-3 49 0,-3-3 51 0,2 3 59 0,-1 0 63 15</inkml:trace>
  <inkml:trace contextRef="#ctx0" brushRef="#br0" timeOffset="-157995.97">11430 16965 0 0,'5'-4'5'0,"-5"4"115"0,0-6 68 0,9 1 50 0,-9 1 43 0,0-7 37 0,0 7 36 0,0-5 35 0,0 0 34 0,0-3 32 0,0 3 33 0,0-1 36 0,0 5 32 0,0-4-72 0,0 5-136 0,0-2-68 0,5-3-29 0,-5 3-22 0,0 0-14 0,0-3-11 16,0 4-11-16,0 1-9 15,0 0-11-15,0-7-10 0,0 7-10 0,0 4-14 0,0 0-10 0,0-6-16 0,0 6-9 0,0 0-14 0,0 0-12 0,0 0-8 0,0 0-12 16,0 0-11-16,0 0-16 0,0 0-12 0,0 0-10 0,-5 0-9 0,5 6-6 16,0-2-10-16,0 7-3 0,0-3-5 0,0 6-1 0,0 1-4 0,0 1 2 0,0 2 1 15,0 3 3-15,0-2 6 0,0 5 7 0,0 1 3 0,0-1 5 0,0 6 2 16,0 0-1-16,0-6 1 0,0 4 1 0,0 2 0 0,0 1 0 0,-9-4-1 16,9-3-2-16,0 7-10 0,0-1-8 15,0-8-15-15,0 9-15 0,0-2-14 0,0-4-18 0,-5-1-18 0,5 1-15 0,0-1-20 0,0 0-17 0,0-5-21 16,0 1-21-16,0-4-20 0,5-3-25 0,-5 2-18 0,0-1-17 0,0-4-34 0,0-1-39 15,0 3-53-15,0-8-55 0,0 5-26 0,0-9-10 0,0 0 11 0,0 0 24 0,0 0 31 16,0 0 33-16,0 0 39 0,0-9 40 0,-5 5 41 16,5-8 42-16,-7 3 53 0,1-6 55 0</inkml:trace>
  <inkml:trace contextRef="#ctx0" brushRef="#br0" timeOffset="-157600.66">10999 17044 0 0,'-6'-6'10'0,"6"2"99"0,0 4 61 0,0-5 48 0,0 1 42 15,0-1 41-15,0-2 42 0,-5 4 37 0,5-3 38 0,0-3 35 0,0 3 36 16,0 1 23-16,0 1 19 0,0-1-60 0,0-5-97 0,0 6-57 0,0-2-34 0,0 1-22 16,0 1-15-16,0-1-17 0,0-1-19 0,0 6-14 0,0 0-15 0,0 0-15 15,0 0-17-15,0 0-16 0,0 0-15 0,0 0-17 0,0 0-14 0,0 0-13 16,0 0-15-16,0 6-10 0,0-1-9 0,0-1-8 0,0 7-6 0,0-7-6 16,0 6-4-16,0 4-3 0,0-4-3 0,-8 11-2 0,8-7 0 15,0 5 1-15,0-4 1 0,0 9 1 0,-8-5 4 0,8 2 1 0,0 3-3 0,-5 1-2 16,-1-1-1-16,6 1-4 0,-7-1-3 0,7 6-9 0,-5-8-8 15,-4 5-11-15,2-5-15 0,7 8-19 0,-5-6-21 0,5 1-27 0,-6-5-33 0,6 4-37 0,0-4-44 16,-6-2-44-16,6 3-47 0,0-2-88 0,-7-4-104 0,7 5-68 16,0-7-45-16,0 3-6 0,-8-7 17 0,3 6 32 0,5-6 37 0,-7 3 46 0,0-3 50 0,2-5 54 15,-10 1 58-15,10 1 60 0,-9-6 59 0,1 0 80 0,7-6 91 0</inkml:trace>
  <inkml:trace contextRef="#ctx0" brushRef="#br0" timeOffset="-156920.52">10295 17165 0 0,'9'-5'7'0,"-9"1"55"0,0-1 33 0,0-1 36 0,0 2 35 0,0-1 32 0,0 5 31 0,0-4 27 0,0-1 28 0,0 5 20 0,0-4 27 0,0-2-2 0,0 0-15 0,0 2-14 0,0-1-15 0,0-1-16 0,0 2-16 0,-9-1-19 0,9-4-19 16,0 5-16-16,0-2-10 0,-5 0-9 0,5 3-4 0,-7-9-6 0,7 9-6 0,-6-3-8 15,6 2-13-15,-5-1-9 0,5 1-13 0,-9-1-9 0,2-2-11 0,7 4-11 16,-5-3-8-16,-1 1-12 0,6 1-9 0,-8-2-11 0,3 6-10 0,5-5-9 16,-8 5-10-16,1-4-7 0,2 4-11 0,-2 0-5 15,0 0-8-15,2 4-7 0,-3 1-4 0,3 1-5 0,-3-6-4 0,2 9-1 0,1-3-2 0,-11 4 0 0,11-1 0 16,-3 0 0-16,3 6 0 0,0 0 2 15,-4-5 3-15,2 4 2 0,2 5 1 0,-1-3 5 0,-1-2-1 0,1 5 4 16,6 2-1-16,-8-3 2 0,8 3-1 0,-5 3 2 0,5-5 0 0,-7 6 1 0,7-7 2 0,0 9 1 0,0-5 0 16,0 5 2-16,0-9-1 0,7 6 0 0,-7-5 0 0,5 6 2 0,-5-5 0 0,8-1 2 15,-2-4 1-15,-6 6 1 0,13-8 3 0,-13-2 0 0,5 2 1 0,11-2 1 16,-11-1 2-16,0-7 1 0,3 9 1 0,-3-8 3 0,11 1-1 0,-11-5 5 16,1 4 2-16,7-4 6 0,-5-4 6 0,4 4 6 0,-5-5 3 0,5 1 5 15,-4-8 5-15,5 9 1 0,-7-13 7 0,6 7 0 0,2-6 6 0,-8 0 0 16,6 0 3-16,-3 0-1 0,3-3 2 0,-6-2-2 0,-1 0-1 0,11 2-2 15,-11-7-1-15,2 4 1 0,-1 2-3 0,-6-1-1 0,6 2-2 0,-6-7-3 0,8 10 1 0,-8-4-5 16,-8-1-3-16,8 1-6 0,-6 3-4 0,0-2-9 0,-1 3-14 0,2 0-14 16,-11-4-22-16,11 4-21 0,-13 6-24 0,4-6-26 0,1 5-30 0,-8-1-29 15,2 7-31-15,-1-1-24 0,-4 5-25 0,3 0-19 0,-6 0-24 0,9 5-33 0,-8-1-41 16,-1 7-46 0,9-1-54-16,-8 5-24 0,-1-6-9 0,6 6 15 0,-3 1 28 0,4-2 37 0,1-1 39 0,6 2 38 0,-6 1 35 0,-2-2 36 0,8 0 38 0,-1 0 48 15,-4-2 50-15</inkml:trace>
  <inkml:trace contextRef="#ctx0" brushRef="#br0" timeOffset="-156478.35">9671 17321 14 0,'6'-9'105'0,"1"0"55"0,-7-6 41 0,6-1 33 0,-6 7 29 0,0 0 28 0,8-6 29 0,-8 6 32 0,0-1 32 0,0-1 32 0,-8 1 29 0,8 1-24 0,0 0-56 0,0 0-60 0,-6 2-66 0,6-2-35 0,-7 4-21 0,1-1-14 15,6 2-14-15,-5-1-15 0,-2 1-19 0,-2 4-17 0,4-5-21 16,-2 5-16-16,1 0-13 0,1 0-14 0,-11 5-12 0,11-5-9 0,-1 4-9 0,-7 1-4 16,5-1-5-16,-4 2-1 0,0-1 1 0,4 4 1 0,-4-2-1 15,4 2 0-15,-3 0-3 0,3 0-4 0,-5 1-2 0,7 1-2 0,-6-1-2 0,3-1-2 0,4 0-1 16,-2 1-3-16,1 0-2 0,6-6-1 0,-7 12 0 0,7-7 0 0,-7 0-1 16,7 6 2-16,0-3-2 0,0 1 5 0,0 2-3 0,0-1 5 0,0 5-2 0,0-4 5 15,7 6 0-15,-7-8 4 0,0 8 2 0,0-7 3 0,7 6 0 0,-7-2 2 31,0-3 1-31,6 6 0 0,-6-6 1 0,7 3 0 0,-7-2 1 0,5 3 0 0,-5-5 0 0,9 1 1 0,-4 1-1 0,2-3 1 0,-1 7-1 0,-6-11 0 32,5 7 2-32,3-7-2 0,0 6 2 0,3-6-1 0,-3 0 2 0,-3 3 1 15,2-8 0-15,6 1 1 0,-6-1 3 0,5 2-1 0,-4-6 6 0,5 3 5 16,-7-6 7-16,6 3 12 0,2-6 9 0,-8 2 9 0,6-5 5 0,-3-3 5 0,3 3 8 16,1 0 7-16,-7-6 4 0,9 0 6 0,-10 0 5 0,7-4 2 0,-5 4 6 15,1-4-1-15,-3-1-4 0,3 7-5 0,-2-8-10 0,-1 2-6 0,-5-1-5 16,8 1-6-16,-8-2-9 0,-8 8-5 0,8-8-9 0,-5 3-12 0,-1-3-15 0,-2 2-22 15,-5 1-25-15,0 3-28 0,2-6-32 0,-10 6-33 0,3 2-35 0,-3 4-35 16,3-3-37-16,-3 8-35 0,2-1-32 0,-8 5-46 0,2 0-54 0,6 5-52 16,-8-1-52-16,1 8-21 0,6-3-7 0,-6 0 20 0,6 1 31 0,-1-1 41 0,-2 3 43 15,2-3 46-15,2 0 45 0,-7 6 46 0,5-6 43 0,2 1 51 0,1-1 55 0</inkml:trace>
  <inkml:trace contextRef="#ctx0" brushRef="#br0" timeOffset="-155702.75">8089 17205 0 0,'6'-6'8'0,"1"1"55"0,-2 1 32 0,4 0 25 0,-4-1 22 0,2-1 22 0,-7 3 20 0,6 3 20 0,-6 0 17 0,0 0 18 0,7-7 17 0,-7 7-6 0,0 0-17 0,0 0-23 0,0 0-27 0,0 0-13 15,0 0-11-15,0 0 2 0,0 0 1 0,0 0 8 0,0 0 4 0,0 0 2 16,0 0 1-16,-7 0-2 0,7-5-1 0,0 5-3 0,-6 0-3 0,-1 0-5 0,7 0-3 15,-5 0-8-15,-4 0-4 0,9 0-8 0,-5 0-10 0,-2 0-11 0,1 0-11 16,-2 0-10-16,8 0-3 0,-6 0-7 0,-1 0-2 0,7-4-4 0,-5 4-8 16,5 0-6-16,0 0-7 0,-8 0-7 0,2 0-9 0,6 0-6 0,-5 4-6 15,5-4-7-15,-8 0-6 0,8 5-8 0,-5 2-7 0,5-4-4 0,-7 3-4 0,-2 3-2 16,4-5-2-16,5 7-1 0,-6 4-2 0,-1-5-1 0,1 4 1 0,-1 0-2 16,1 0-5-16,-1 7 3 0,7-2-1 0,-6 2 3 0,-2-3 0 0,3 1 3 15,5 5 1-15,-8-3 1 0,8-2 2 0,-5 1-2 16,5-1-1-16,0 0 0 0,-5 2-2 0,5-3 0 0,0-3-2 0,0 0-2 0,5 0 2 0,-5-6-2 0,0 7 3 15,5-7 0-15,3 6 0 0,-3-6 1 16,3 1 2-16,-2-1 3 0,1-3-1 0,-1 3 3 0,7 1 2 0,-6-5 2 0,4 1 3 0,5-3 1 0,-3-3 0 16,-2 6 3-16,2-6 2 0,0 0 1 0,1 0 4 0,-2-6 5 0,2 3 5 15,-1-3 7-15,0 1 5 0,0 1 3 0,0-2 2 0,0-3 2 16,-5-1 6-16,3 5 0 0,2-5 6 0,-5-4 0 0,5 4 4 0,-7 1-1 0,6-7 3 0,-4 2-3 0,-2-1-1 16,1 2-4-16,-1 1-1 0,-1-3 0 0,-5-3 0 0,7 2 1 0,-7 2-2 15,0 0-5-15,0-6-3 0,0 5-3 0,-7 2-4 0,7-8-4 0,-5 6-6 16,-1-4-4-16,-1 5-1 0,1-6-8 0,-2 6-5 0,-4-1-11 15,6-1-10-15,-7-2-16 0,0 3-12 0,-1-1-17 16,1 7-20-16,-8-6-22 0,3 6-23 0,5 0-24 0,-5 0-24 0,-3 2-26 0,-6 2-24 0,8 5-26 0,1 0-28 0,-3 0-40 16,-5 5-46-16,7 2-56 0,-2 2-60 0,2 0-31 0,-1 6-14 0,8-6 16 0,0 7 28 15,-9-2 34-15,15 5 37 0,-6-4 39 0,-2 0 41 0,1 4 42 0,8 2 43 0,-11-8 54 16,11 7 57-16,-9-1 65 0,9-4 64 0</inkml:trace>
  <inkml:trace contextRef="#ctx0" brushRef="#br0" timeOffset="-155152.53">7502 17172 1 0,'0'-7'65'0,"0"2"45"0,0 1 37 0,0-1 35 0,0-1 35 0,-6 2 30 0,6-1 28 0,0 5 31 0,0 0 29 0,0-4 30 0,0-1 28 0,0 1-14 0,0-2-42 0,0 6-27 0,-7 0-22 0,7-6-19 0,0 6-15 0,0-4-12 0,0 4-10 0,0-5-8 15,0 5-6-15,0-6-8 0,0 6-7 0,0 0-9 0,0-4-8 0,0 4-11 16,0 0-9-16,0 0-12 0,0-5-9 0,0 5-13 0,0 0-12 0,0 0-12 15,0 0-12-15,0 0-13 0,0 0-9 0,0 0-13 0,0 0-14 0,0 0-12 16,0 0-11-16,0 0-11 0,0 0-4 0,0 9-2 0,0-3 0 0,0 3-2 0,0 3-1 16,7 1-2-16,-7 2 2 0,0-1-3 0,0 2 1 0,6 8 1 0,-6-6 5 0,0 7 4 15,0-1 3-15,0 1-1 0,0-1-4 0,8 6-8 0,-8 1-15 0,0-4-13 16,0 4-14-16,0-3-12 0,0 2-12 0,0-6-16 0,0 6-19 0,0-11-24 16,0 5-26-16,0-3-32 0,0-3-37 0,0-3-48 0,0 1-45 0,0-3-102 15,5 1-122-15,-5-4-41 0,0 1-6 0,0-1 12 0,0-1 24 0,0-4 32 0,-5 5 35 16,5-10 44-16,-8 4 44 0,2 1 52 0,-1-5 52 0,-6 0 62 0,-1-5 65 0</inkml:trace>
  <inkml:trace contextRef="#ctx0" brushRef="#br0" timeOffset="-154484.41">7183 17235 56 0,'0'-5'134'0,"0"-2"43"0,0 7 37 0,0-3 28 0,0 3 28 0,0-11 26 0,0 7 23 0,0-2 24 0,0 6 24 0,0-5 23 0,0 5 21 0,0-4-52 0,0 0-94 0,0 4-57 0,-6-5-37 0,6 5-21 0,0-6-10 16,0 6-6-16,-7-3-6 0,7 3-5 0,0-7-6 0,-5 2-4 0,5 5-5 0,0 0-7 15,-9-4-5-15,9 4-7 0,0 0-7 0,-7-5-7 0,7 5-8 0,0 0-7 16,0 0-9-16,-5 0-7 0,5 0-6 0,0 0-6 0,-6 0-1 0,-1 0-10 15,1 0-4-15,6 5-4 0,-8-5-5 0,3 4-4 0,5 1-4 0,-7 2-2 16,0 2-1-16,2-4-2 0,-2 3 0 0,-1-3-1 0,3 5 0 0,-3 1-5 0,2-1-2 16,1 4-1-16,-3-4 0 0,1 4-1 0,1-4 2 0,0 5 0 0,-1-2 0 15,2 8 1-15,-3-6-2 0,0 4 2 0,3-5 1 0,-1 5-1 0,6 2-1 16,-5-2 0-16,-3-4-3 0,8 4 2 0,-8 1-2 0,8-5 1 0,0 4-1 0,0-4-1 16,0 0 0-16,0 0 1 0,0-2 0 0,0 8 1 0,0-12 0 0,8 6 5 15,-8 0 0-15,8-2 2 0,-8-1 3 0,5 1 0 0,1-2 3 0,-6 2 1 16,5-2 2-16,3-1-1 0,0-1 1 0,-3 0 0 0,2-3-2 15,-1-2 1-15,0 7-1 0,1-8 2 0,1-3-1 0,3 6 1 16,-3-6 1-16,-3 0 1 0,10 0 2 0,-10 0 4 0,9-6 8 0,-9 3 6 16,9-3 5-16,-7-3 6 0,4 3 5 0,-4-3 8 0,7 0 7 0,-7-1 9 0,-1-5 6 0,-1 0 6 0,4 6 8 15,3-6 4-15,-12 0 6 0,6 0-2 0,2 2-1 0,-8-2-3 0,0-6 1 0,5 8-4 16,-5-8-4-16,0 6-5 0,-5-3-8 0,5-3-9 0,-8 2-8 0,2 0-7 16,1-1-9-16,-2-5-11 0,-2 10-12 0,-2-4-17 0,-1-1-17 15,3 2-20-15,-3 2-20 0,-7 1-20 0,6 6-24 0,-1-4-22 0,-6 1-21 0,1 8-24 0,6-1-21 16,-6 0-17-16,-1 5-19 0,1 0-13 0,6 0-16 0,-7 5-30 0,0 0-39 15,8 5-62-15,-2-4-72 0,1 3-17 16,1 1 11-16,5 4 25 0,-6-4 30 0,6 5 32 0,1-6 35 0,-1 6 32 0,1-6 33 0,1 7 36 0,-3-7 38 0,0 6 51 16,8 0 60-16</inkml:trace>
  <inkml:trace contextRef="#ctx0" brushRef="#br0" timeOffset="-154041.62">6525 17355 80 0,'7'-9'151'0,"-1"0"44"0,8-1 33 0,-14 0 32 0,7-1 30 0,-2 2 32 0,2 0 30 0,-7 5 31 16,7-8 31-16,-7 3 30 0,5 0 31 0,-5 3-54 0,0-3-104 0,8 5-51 0,-8-8-26 0,0 9-8 0,0-3-3 0,0 1-3 0,0 1-6 0,0 4-5 16,0-6-12-16,0 1-7 0,0 5-9 0,-8-4-9 0,8 4-7 0,0 0-8 15,0 0-8-15,0 0-13 0,0 0-7 0,0 0-12 0,0 0-15 0,0 0-9 0,-5 0-12 16,5 0-10-16,0 0-7 15,0 0-12-15,0 4-11 0,-7-4-15 0,7 5-32 16,0 1 0-16,0-2 0 0,-7 1 0 0,7 4 0 0,0 3-20 0,-5-3-2 16,5 10-2-16,-7-4 0 0,7 4-2 0,0 5-4 0,-9-3-6 0,9 3-11 0,0 1-6 15,0 3-7-15,0-4-10 0,0 1-9 0,0 5-16 0,0-12-19 0,0 9-23 16,9-3-23-16,-9 0-32 0,0-5-32 0,7 0-38 0,-7 1-36 0,0-1-68 16,5 2-78-16,-5-3-62 0,0-2-52 0,0 2-8 0,0-3 10 0,0 0 28 0,0 0 35 15,0-2 39-15,-5 2 42 0,5-3 47 0,-7-3 51 0,-2 0 53 0,4 1 54 16,-8-5 72-16,-1-1 82 0</inkml:trace>
  <inkml:trace contextRef="#ctx0" brushRef="#br0" timeOffset="-152909.62">5562 17239 24 0,'0'0'120'0,"0"0"55"0,0 0 38 0,0 0 31 0,0 0 23 0,-7 0 24 0,7-4 21 0,0-1 21 0,0-2 20 0,0 7 21 0,0-3 18 0,-7-3-36 0,7 1-69 0,0 1-71 0,0 4-69 0,0-6-33 0,0 1-13 0,0 1-4 0,0 0 3 0,0-1 3 15,7-1-1-15,-7 6 0 0,0-3 2 0,0-4 2 0,0 7 0 0,0 0 0 16,0-5 2-16,0 5 0 0,0 0-1 0,0 0-7 0,-7 0-7 0,7 0-10 16,0-4-12-16,-5 8-11 0,5-4-11 0,-8 0-12 0,3 5-10 0,5 2-11 0,-8-7-10 15,2 3-11-15,-1 3-6 0,-7 3-7 0,9 0-4 0,-3-3-2 0,3 9 1 16,0-5 1-1,-4-1 1-15,4 6 4 0,-2-1-1 0,-1 2 3 0,3 3 0 0,-2-5 2 0,0 6 1 0,2-2 0 0,5 2 0 0,-7-1-1 0,1 2-1 16,6-2 5-16,-8 1-3 0,8-1 1 0,0 0 1 0,0 2 2 0,-6-3-2 16,6-3 2-16,0 6 0 0,6-8-1 0,-6 2-2 0,0 0 2 0,8 0 2 0,-8-6-2 15,6 6 3-15,1-5 0 0,-7-1 0 0,5 1 0 0,2 1 2 0,5-2 0 16,-4 0 2-16,4-3 2 0,-3 4 1 0,1-5 1 0,3-1 2 0,1 1 1 0,-1-1 2 16,0-4 1-16,0 6 1 0,1-6 3 0,-2 0 2 0,8-6 1 15,-8 6 6-15,9-4 3 0,-8-1 5 0,1 1 5 0,4-7 9 0,-5 7 6 16,0-7 8-16,0 1 8 15,1 1 7-15,-2 0 7 0,2 0 7 0,-9-7 6 0,8 7 4 0,-5-6 1 0,-2 0 2 0,-1 6 2 16,2-12-3-16,-7 8-3 0,8-2-4 0,-8 0-7 0,0-6-8 0,0 3-5 0,0 2-12 0,-8-2-6 0,1-3-8 0,7 2-9 16,-11 1-7-16,3-3-9 0,3 2-4 0,-8-1-10 15,-1 7-12-15,2-8-12 0,-9 6-10 16,2-4-13-16,0 4-14 0,-2 6-15 0,3-6-11 0,-8 6-11 0,7-1-14 16,-8 4-10-16,2-3-10 0,-2 3-9 0,6 6-7 0,-3-5-12 0,4 5-11 0,-6 0-21 15,6 0-24-15,-1 5-31 0,3 1-28 0,5-2-84 0,0 7-108 0,0-1-37 16,0 4-5-16,0 0 11 0,6 0 21 0,-5 7 24 0,4-8 27 0,-5 8 34 15,7-2 36-15,1-4 47 0,-10 6 47 0,9-3 54 0,-7-3 59 0</inkml:trace>
  <inkml:trace contextRef="#ctx0" brushRef="#br0" timeOffset="-152475.15">4924 17337 27 0,'0'0'107'0,"0"-4"44"0,0-2 34 0,0 0 31 0,0-3 31 0,0 3 28 0,0 3 29 0,0-3 31 0,0-3 29 0,0 5 30 0,0-2 32 0,0-4-32 0,-7 5-64 0,7 0-44 0,0 1-33 0,0-6-14 0,0 5-6 0,0 1-5 0,-7-1-5 16,7-2-9-16,0 4-7 0,0-3-10 0,-7 1-12 0,7 1-14 0,0 4-11 16,-6-6-13-16,6 1-13 0,-7 5-13 0,7-4-15 0,0 4-11 0,-5 0-14 0,5 0-9 15,0 0-14-15,0 0-9 0,-8 0-10 0,2 0-10 0,6 0-6 16,0 4-11-16,-5 1-3 0,5 1-5 0,-8 3-5 0,8 0-3 0,0 3-1 0,-8 1-4 16,8 2 0-16,0 0-3 0,-5 10 0 0,5-7 1 0,0 3 2 0,0 7 0 15,0-4 2-15,0 1 0 0,5-1 2 0,-5 1 1 0,0 5-1 0,8-6 2 16,-8 0-1-16,0 1 0 0,8-5 3 0,-3 5-2 0,-5-7 1 0,6 1-13 0,-6 2-21 15,0-3-18-15,8 3-26 0,-8-2-27 0,0 0-31 0,5-5-31 0,-5 2-34 16,0 2-41-16,7-7-36 0,-7 5-74 0,0-3-81 0,0-4-65 0,0 2-50 0,6-2-3 16,-6-2 17-16,0-4 34 0,0-3 36 0,0 0 43 0,0 0 45 0,0 0 46 15,-6 0 49-15,6-3 49 0,-12-4 52 0,4 2 67 0,-3-4 80 0</inkml:trace>
  <inkml:trace contextRef="#ctx0" brushRef="#br0" timeOffset="-151803.83">4410 17382 0 0,'-7'-7'47'0,"7"2"42"0,0 5 27 0,-8-4 25 0,8-1 26 0,-5-1 28 0,5 2 31 0,-8-1 25 0,8 1 24 0,-6-1 22 0,6 1 20 0,-5-2-16 0,5 0-42 0,-8 2-31 0,0-7-22 0,8 8-15 0,-5-3-5 0,5 2-11 0,-8-1-12 0,3 1-15 0,0-2-17 16,5 0-9-16,-9 2-10 0,2-1-7 0,2 0-6 0,5 1-6 0,-6-2-7 16,-1 6-6-16,1-4-7 0,-2 4-9 0,3-5-6 0,-2 5-10 0,7 0-6 15,-6 0-7-15,0 0-8 0,-2 0-6 0,1 0-8 0,2 0-5 16,-4 5-1-16,4-5-4 0,0 4-4 0,-3 2-1 0,3-2-3 0,-3 1-1 16,2 0 2-16,-1-1-1 0,1 8 0 0,-1-8 2 0,1 5-2 0,-1 0 0 0,1 2-2 15,-1-1 0-15,7 0-5 0,-7-1-1 0,0 6-1 0,7-1 0 0,0 2-1 0,0-1 2 16,0-2-1-16,0 2 2 0,0 5-2 0,0-6 0 0,0 6 3 0,0-1-1 15,7 1 2-15,-7-4 3 0,7 2 2 0,-7 1 2 0,7 2-1 0,-7-6 3 0,6 3-1 16,-6 1 0-16,7-4 0 0,-1 6 0 0,-6-8-2 0,7 2 1 0,-1 0-1 16,-6 0 0-16,7-6 0 0,-1 6 1 0,2-5-2 0,-3-1 2 0,3-3-1 0,-3 3 3 15,0-4 3-15,4-1 5 0,-4 2 5 0,10-6 6 0,-9 0 4 0,7 0 6 16,-8 0 3-16,9-6 3 0,-1 2 4 16,-8-1 4-16,11-4 6 0,-6-1 6 0,3 1 5 0,3-3 7 0,-11-2 3 0,9 4 6 0,-1-3 4 0,-6-2 5 15,5 0 4-15,-7-5 4 0,10 7 4 0,-10-3 7 0,3-4 4 0,-2 7 2 16,-6-8 1-16,5 6-3 0,-5-4-2 15,0 4-7-15,7-4-4 0,-14-1-10 0,7 5-9 0,0-4-11 0,-5 0-9 0,-1 5-7 0,-2-7-9 0,3 2-11 0,-10 4-12 16,3 0-17-16,0 0-21 0,-1 2-19 0,-1 4-24 0,-7-3-20 0,8 8-25 16,-6-7-23-16,1 11-27 0,-3-3-24 0,3 3-25 15,-8 3-24-15,7 3-27 0,-8 3-44 0,7 3-55 0,-6-3-71 0,7 4-70 16,0 2-17-16,-9 0 10 0,9 6 24 0,0-3 33 0,6 1 36 0,-8-4 39 0,3 5 38 0,5 0 40 0,0-5 42 16,-1 3 41-16,1-3 57 0,0-5 62 0</inkml:trace>
  <inkml:trace contextRef="#ctx0" brushRef="#br0" timeOffset="-151257.87">3523 17440 0 0,'-8'-6'24'0,"8"2"92"0,-5 4 54 0,5-6 37 0,0 1 33 0,-5 1 29 0,5-2 28 16,-8 3 28-16,8-3 26 0,-6 0 26 0,6 3 23 0,-7 3 7 0,7-6-6 0,0 3-64 0,-8 3-99 0,8-7-54 0,0 7-31 0,-5-5-18 0,5 5-9 0,-7 0-13 0,7 0-9 0,0 0-8 0,0-4-9 0,0 4-4 0,-7 0-9 0,2 0-6 15,5 4-7-15,-7-4-8 0,7 0-5 0,-6 0-4 0,6 5-6 0,-8 2-3 16,2-4-7-16,-1 3-4 0,7-3-4 0,-5 3-8 0,-3 3-6 0,2 1-6 0,6 1-6 16,-5-1-2-16,-3-1-5 0,3 0-3 0,-2 6 1 0,7 0-3 0,-9-5 0 15,9 5-2-15,-5-1 1 0,5 2 0 0,-6-7-1 0,6 10 1 0,0-5 3 16,0 2-2-16,0-1 1 0,0-2 0 0,0 7 1 0,6-4 1 0,-6 2 2 16,5-3 3-16,-5 4 1 0,9-4 2 0,-9 4 1 0,7-5 0 0,-2 2 2 15,3 2-1-15,-8-3-1 0,5-3 0 0,1 1 2 0,2 2 1 0,-3-6-1 0,2 3 2 16,-1-3 1-16,2 0-2 0,-2 1 2 0,1-5-1 0,5 4-2 0,-5-3 3 0,6-2 1 15,-6 2 3-15,7-6 3 0,-4 0 4 0,4 0 2 0,-7 0 2 0,6-6 5 16,1 6 1-16,-1-4 7 0,0-7 3 0,-2 7 2 0,4-5 7 0,-3-1 7 16,0-1 10-16,4 1 11 0,-5 1 5 0,1-6 4 0,-3 6 4 0,3-6 5 0,-6 0 2 15,7 0 3-15,-5 2 4 0,-3-2 2 0,1 0 3 0,2 0 1 0,-8 0 0 16,5 0-2-16,-5-4-8 0,0 10-8 0,0-6-8 0,0 0-5 0,0 0-7 16,-5 2-6-16,5-2-6 0,-8-1-10 0,2 2-5 0,1-1-14 0,-3 2-12 15,-5-3-17-15,7 5-25 0,-6-2-29 0,-2 2-27 0,1 1-31 0,-8 1-27 16,9 4-28-16,-8 1-32 0,2 4-30 0,-3 0-52 0,2 4-54 0,-1 1-92 15,1 0-102-15,-7 5-32 0,6 0-3 0,8-1 26 0,-9 0 35 0,3 6 38 0,-1-3 41 16,6-9 44-16,-3 7 42 0,5 1 47 0,-1-7 49 0,-4 1 60 0,11-1 66 16</inkml:trace>
  <inkml:trace contextRef="#ctx0" brushRef="#br0" timeOffset="-147116.65">20248 5315 0 0,'0'0'21'0,"0"-5"44"0,0 5 21 0,0 0 18 0,0 0 18 0,0-4 17 0,0-1 21 0,0 5 22 0,0 0 22 0,0 0 22 0,0-6 21 0,0 6-9 0,0-4-29 0,0 4-19 0,0-5-17 16,0 5-8-16,-8-4-3 0,8 4-4 0,0 0-3 0,0-5-5 0,0 1-9 0,0 4-9 0,-5 0-7 0,5-6-9 0,0 6-7 0,0 0-7 0,0-6-3 0,-7 6-4 0,7-4-3 15,0 4-2-15,-6-5-2 0,6 5-2 0,0-6-4 0,-6 6-2 0,6-4-3 0,0 4-4 16,-7 0-4-16,7-5-3 0,-8 5-5 0,8 0-4 0,-5-4-9 0,5 4-2 15,-6-5-3-15,6 5-5 0,-8 0-1 0,8-4-5 0,-5 4-2 0,5 0-3 16,-8 0-7-16,1 0-4 0,7 0-5 0,0 0-4 0,-6 0-6 0,6 0-3 16,-6 0-3-16,6 0-4 0,-5 0-3 0,-2 4-6 0,7 1-1 0,-8-1-2 0,2 1 0 15,6-1-1-15,-7 2-2 0,1 3 2 0,1 3-2 0,5-3 0 0,-7 0 2 16,-2 1 1-16,9 4 3 0,-5-4-1 0,-1 5 3 0,6 0-2 0,0-6 3 0,-7 7-1 16,7-2 1-16,0 0-1 0,0 0 1 0,0 2 2 0,7-2-1 0,-7 1 1 15,0-2-2-15,6 3 0 0,-6-1 2 0,5-6-2 0,4 6 1 0,-2 0 0 16,-2 0 0-16,1-6 3 0,1 7-1 0,-1-7 2 0,9 6 1 0,-10-6 1 15,1 0 1-15,7 1 3 0,0-4 3 0,-5-1 6 0,3-1 6 0,-3 2 8 0,5-3 8 16,0-3 9-16,0 0 8 0,0-3 9 0,0 3 10 0,1-6 13 16,-2-3 8-16,0 3 11 0,3-4 7 0,-2 1 9 0,-7 0 6 0,7-6 5 0,-1 6 3 15,2-7 0-15,-8 1-3 0,7 1-2 0,-6-6-3 0,-1 6-7 0,1-1-8 16,-1-1-9-16,2 3-7 0,-8-7-9 0,5 5-8 0,-5 1-6 0,0 0-11 16,0-1-7-16,0-1-9 0,0 2-8 0,-5-1-6 0,5 2-6 0,-8-3-5 0,2 2-8 15,6-1-11-15,-7 6-14 0,-6-7-17 0,7 7-19 0,-1-1-18 0,-6 1-15 16,-1 0-16-16,1-3-20 0,2 9-16 0,-2-3-21 0,-2 0-18 0,-4 3-19 0,7 3-20 15,-8 0-12-15,7 0-9 0,0 0-26 0,0 0-29 0,0 3-41 16,0-3-42-16,-1 6-29 0,9 0-30 0,-3 3 8 0,-5-3 17 0,7-2 29 0,1 5 30 0,-2-4 31 16,7 5 34-16,-8-1 32 0,2 3 34 0,-1-8 44 0,7 5 50 15,-6-4 52-15,6 5 69 0</inkml:trace>
  <inkml:trace contextRef="#ctx0" brushRef="#br0" timeOffset="-146373.62">20991 5267 0 0,'0'-6'4'0,"5"2"44"0,-5-1 24 0,0-1 22 0,0 2 23 0,0-1 27 0,0 1 29 0,0-1 29 0,0 1 27 0,0 4 24 0,0-6 24 0,8 6-5 16,-8 0-20-16,0-6-17 0,0 6-17 0,0-3-6 0,0 3-3 0,-8-6-6 0,8 0-9 0,0 6-16 0,0-3-18 0,0-3-16 0,0 6-13 0,0 0-13 0,-5-5-5 0,5 5-8 16,0-4-3-16,0 0-5 0,-8 4-3 0,8-5-4 0,-6 5-7 0,6 0-5 0,-7-6-8 0,7 6-8 0,-5-4-9 15,5 4-4-15,-9-6-8 0,9 6-6 0,-5 0-4 0,0 0-8 0,5 0-3 16,-8 0-7-16,8 0-8 0,-5 0-6 15,5 0-5-15,-8 0-6 0,0 6-3 0,8-6-2 0,-5 4 0 0,-1 2-1 0,-1-1-2 0,7-1 3 16,-6 0-3-16,-2 1 2 0,3 4 0 0,-2-3 1 0,1 3 2 0,6 3 3 0,-6-3 1 16,-1 0-1-16,7 1 2 0,-8-1-1 0,3 3-3 0,5-3 0 15,-6 4-1-15,6-2-2 0,0-2 1 0,0 1-2 0,-8 0 2 0,8-1 0 16,0 2 1-16,0-2-1 0,0 7 2 0,0-12-1 0,8 10 2 0,-8-4 4 0,0 0 1 16,6 0 0-16,-6 0 1 0,5-1 0 0,-5 0 3 0,8 2 0 0,-1-1 1 15,-1 0-1-15,0-1 0 0,1 0 0 0,-2 2 1 0,3-7-1 0,-2 5 2 0,1 3 1 16,4-8-1-16,-3 1 2 0,0 1 3 0,5-3 7 0,-8 3 11 0,9-2 9 0,-9-4 8 15,8 0 7-15,-5 0 7 0,5 0 6 0,-8 0 7 0,9 0 7 16,-1-4 7-16,-6-2 9 0,7 3 9 0,-9-3 9 0,0 1 11 16,8-5 1-16,-5 0-1 0,0 5-3 0,-3-4 2 0,9-1-3 0,-9 1-2 0,-5-3-4 0,7 3-5 0,-1 0-5 15,1-6-8-15,-7 6-8 0,7-1-8 0,-7-5-9 0,0 6-11 0,0-6-9 16,0 6-8-16,0-7-7 0,0 7-10 0,0-6-7 16,0 6-7-16,-7-7-6 0,7 2-6 0,-7 4-10 0,1-4-8 0,-1 4-16 15,2-5-17-15,-3 5-17 0,2 1-18 0,1 0-19 0,-11-3-19 0,11 3-23 0,-8 3-26 16,8 3-26-16,-9-3-24 0,1 1-39 0,-1 5-44 0,7 0-54 15,-6 0-60-15,0 0-39 0,0 5-26 0,8 1 6 0,-4-3 19 0,-1 9 26 0,2-9 32 16,3 3 38-16,-3 4 40 0,0-1 42 0,3-4 41 0,-1 5 51 0,-1-1 52 0,1 3 60 16,-2-8 74-16</inkml:trace>
  <inkml:trace contextRef="#ctx0" brushRef="#br0" timeOffset="-145921.83">21562 5246 39 0,'8'-4'87'0,"-8"-1"31"0,8-4 27 0,-8 5 30 0,0-8 33 0,5 9 31 0,-5-3 27 0,0-3 30 0,0 3 30 15,0-3 13-15,0 5 7 0,0-1-23 0,0-1-38 0,0-4-20 0,0 5-9 0,0 1-12 0,0-2-7 0,0 1-15 0,0 1-17 0,-5 4-9 0,5-5-8 0,0 5-8 0,0-4-8 0,0 4-11 16,0-6-14-16,0 6-9 0,0 0-15 0,0 0-18 0,0 0-20 0,0 0-13 0,0 0-16 31,0 0-16-31,0 0-19 0,0 0-15 0,0 0-16 0,0 0-12 0,0 0-8 16,0 6-6-16,0-2-2 0,0 1 1 0,0-1 1 0,0 7 4 0,0-2 4 15,-8 1 6-15,8 1 6 0,0 2 10 0,0 2 6 0,0 0 4 0,0 0 4 0,0-2 1 16,0 8-1-16,0-6 1 0,0-2-2 0,0 7 0 0,0-4 1 0,0-3-2 16,0 7 1-16,0-4-1 0,0-2 2 0,0 0 2 0,0 0-1 0,0 2-2 15,0-2-2-15,0 5-10 0,0-10-18 0,0 7-18 0,8 4-20 0,-8-11-22 0,0 7-25 16,0-1-25-16,0-2-30 0,0-2-44 0,5 2-53 0,-5-2-75 0,0 3-79 16,0-4-46-16,0 0-25 0,6 0 5 0,-6-5 23 0,0-1 29 0,0 2 33 15,0-6 35-15,0 0 40 0,0 0 39 0,7 0 42 0,-7 0 52 0,5-6 57 0</inkml:trace>
  <inkml:trace contextRef="#ctx0" brushRef="#br0" timeOffset="-145347.41">22105 5291 6 0,'7'-5'71'0,"-7"1"37"0,0-1 29 0,0-5 29 0,0 4 30 0,-7 2 30 16,7-1 28-16,0-1 25 0,0 2 26 0,-9-1 25 0,9 1 24 0,0-1-23 15,-5 1-53-15,5-2-29 0,0 0-21 0,-7 6-16 0,7-3-11 0,0-3-16 16,-6 6-19-16,6-6-13 0,0 6-13 0,0-3-9 0,-5 3-8 0,5 0-7 0,0-6-11 15,0 1-6-15,0 5-10 0,0 0-7 0,-8 0-7 0,8 0-8 0,0 0-7 16,0 0-3-16,0 0-8 0,0 0-5 0,0 0-9 0,0 0-7 16,0 0-10-16,0 0-8 0,0 0-8 0,0 0-8 0,0 0-4 0,-8 0-1 15,8 5-2-15,0-5 0 0,-5 6 2 0,5-3 0 0,-6 3 3 0,-1 0 1 0,1 3 2 16,6 1 3-16,-8-1 1 0,1 0 2 0,2 2 2 0,-1-1 1 0,-2 0-2 0,3 4-3 16,-3-4 0-16,8 4-3 0,-5 2 0 0,-3-7-2 0,8 6-3 0,-6-6-2 15,6 7-2-15,0-2-1 0,-5 0-3 0,5-4 3 0,5 4-1 0,-5 1 0 16,0-6 2-16,6 6 1 0,-6-6 3 0,8 7 1 0,-3-1 0 0,3-6 1 0,-3 6 3 15,3-5 0-15,-2 1 2 0,6 2 2 0,-4-2 1 0,-2-1 0 0,1-1-1 16,4 0-1-16,-3-3 1 0,0 3 0 0,3-4 2 0,-4-1 5 0,-2 2 8 0,11-6 2 16,-5 0 6-16,-5 0 4 0,9 0 8 0,-3 0 5 0,0-6 8 15,3 2 6-15,-3-1 8 0,0 0 8 0,2-5 6 0,-7 1 8 0,6 3 4 0,1-4 2 16,-2 1 1-16,-1-6 3 0,5 6 1 0,-11-6 1 0,8 5-4 0,-7-4-4 16,2-1-5-16,-3 6-3 0,-5-7-4 0,7 1-4 0,-7 2-7 0,0-2-7 15,0 0-6-15,0-4-10 0,0 5-6 0,0-2-8 0,0-4-9 0,-7 1-3 16,2 0-6-16,-3-1-4 0,8 7-1 0,-6-8-10 0,-7 2-14 15,8 4-13-15,-2 0-13 0,-7 0-16 0,1 2-21 0,8-2-23 0,-9 4-21 0,1 1-28 0,0 5-26 16,0 1-28-16,-1-1-33 0,2 1-45 0,-1 4-53 0,6 4-68 0,-5 1-74 0,-3-1-37 16,9 1-16-16,0 5 10 0,-6 1 26 0,3 4 32 15,4-7 40-15,-2 6 39 0,1 1 42 0,1-3 45 0,-3 1 47 0,0 2 55 0,3-6 59 0,-1 7 70 0,-1-2 68 16</inkml:trace>
  <inkml:trace contextRef="#ctx0" brushRef="#br0" timeOffset="-144684.34">23752 5273 0 0,'0'0'11'16,"0"-6"47"-16,0 6 25 0,0-6 27 0,0 2 28 0,0 4 31 0,0-5 32 0,0-1 30 0,0 2 24 0,0-1 26 0,0 1 24 0,0-1-4 0,0 1-17 0,0-8-16 0,0 9-9 0,0-3-7 0,0 0-1 0,0-3-8 0,0 4-16 0,0 1-14 16,-7 0-19-16,7-1-13 0,0-5-6 0,-5 4-4 0,5 1-9 0,0 1-4 0,-8-2-9 15,8 6-8-15,0-5-6 0,-6 1-8 16,6 4-7-16,0-5-9 0,0 5-8 0,0 0-12 0,0 0-10 0,-7-4-15 0,7 4-13 0,0 0-15 0,0 0-15 0,0 0-12 16,0 0-15-16,0 0-12 15,0 0-14-15,0 0-7 0,0 0-4 0,0 0-1 0,0 4 0 0,0 1 3 0,0-1 4 0,-6 7 4 0,6-7 7 0,0 7 7 16,-7-1 7-16,7 3 7 0,0-2 5 0,0 4 7 0,-6-6 4 0,6 6 3 15,0-2-2-15,0 2-4 0,0 1-1 0,-8-2-3 0,8 1-1 0,0 0-2 0,0-1 2 16,8 0-2-16,-8 1 1 0,0 1 1 0,0-2 3 0,0 0 0 0,0 0-1 16,0 2 2-16,6-7 1 0,-6 6 1 0,0 0-2 0,0-5-9 0,7 4-13 15,-7-4-22-15,0 4-25 0,0-4-30 0,6 0-33 0,-6 1-37 16,0-2-35-16,0 6-62 0,0-5-67 0,7-1-77 0,-7 0-73 0,0-3-30 0,0 3-1 0,6 0 14 0,-6-3 30 16,0 4 33-16,0-10 40 0,0 0 43 0,0 9 46 0,0-9 49 0,0 0 47 15,0 0 61-15,8 0 66 0</inkml:trace>
  <inkml:trace contextRef="#ctx0" brushRef="#br0" timeOffset="-144154.22">24214 5295 40 0,'0'-4'114'0,"0"-5"43"0,0 4 35 0,0 1 30 0,0-8 32 0,0 8 29 16,-6-1 31-16,6-1 29 0,0-3 28 0,-7 5 25 0,7-1 20 0,0 1-45 16,-6-2-85-16,6 0-49 0,0 3-34 0,-8 3-19 0,8-6-17 0,0 0-11 15,0 6-13-15,-5-3-16 0,5 3-14 0,0 0-15 0,0 0-18 0,0 0-8 16,0-6-7-16,0 6-12 0,0 0-9 0,0 0-13 0,0 0-10 0,0 0-12 0,0 0-9 16,0 0-7-16,0 0-8 0,0 0-5 0,-8 0-4 0,8 6-1 0,-5-6-3 15,5 3 0-15,0 3-1 0,-7 0 3 0,7-3 0 0,-7 3 5 0,7 4 5 0,-5-5-1 16,5 4 1-16,-7 1 2 0,-1-5 1 0,8 5 2 0,-6 0 3 0,6-1 0 15,-6 0 1-15,6 2 1 0,-7-2 0 0,2 7 2 0,5-7-3 16,-8 0 0-16,8 6-3 0,0-6 2 0,-8 2 3 0,8 3 0 0,0-4-1 0,0 0-2 0,0 4-2 16,0-3 1-16,0-2-3 0,0 6 1 0,8-5-1 0,-8 0 0 0,0-1 3 15,8 6 2-15,-3-6 2 0,-5 0 3 0,7 3-1 0,-1-3 0 0,0 0 3 16,2-3 1-16,-1 3 1 0,-2-3 1 0,2 4 0 0,5-7 3 0,-4 3 1 0,-3-1 3 16,9-1 1-16,-7 2 4 0,6-6 8 0,-7 0 3 0,7 0 11 0,-8-6 7 15,11 6 8-15,-11-4 10 0,8-1 12 0,-7-1 12 0,7-4 7 0,-6 7 11 16,-1-8 6-16,2 1 10 0,5 1 3 0,-8 0 6 0,4-3-2 0,-9 3-1 15,5 0-3-15,-5-6-6 0,7 6-12 0,-7-1-9 0,6-5-12 0,-6 0-10 16,0 6-11-16,0-7-9 0,0 7-11 0,0-6-9 0,-6 1-12 0,6 3-6 0,-7-3-9 16,7 4-12-16,-5-4-16 0,5 4-12 0,-9 0-14 0,4 1-12 0,-8-2-17 15,5 2-14-15,2 5-12 0,-1-1-13 0,2-5-7 0,-9 4-21 0,9 2-23 16,-3-1-22-16,-4 5-20 0,3-6-14 0,4 6-9 0,-1 0-12 0,-1 0-8 0,1 0-10 16,-1 6-11-16,1-6-11 0,-1 5-10 0,1-1-18 0,-2 2-17 0,8 0-21 15,-5-2-20-15,-3 1 6 0,3 4 19 0,5-5 27 0,-7 2 28 16,7 3 31-16,0-4 29 0,-7 1 33 0,7-2 30 0,0-4 31 0,0 10 32 0,0-5 36 0,0-5 54 0</inkml:trace>
  <inkml:trace contextRef="#ctx0" brushRef="#br0" timeOffset="-143593.96">24859 5183 68 0,'0'0'140'0,"0"-4"44"16,0 0 36-16,0-1 32 0,-8-1 33 0,8 2 34 0,0-2 30 0,0 1 31 0,0-5 30 0,0 10 29 0,0-5 31 0,0 1-55 0,0-1-99 0,0 5-54 0,0-4-31 0,0-2-22 0,0 6-11 0,0-4-15 0,0 4-13 0,0 0-14 0,0-5-17 0,0 5-15 0,0 0-17 0,0 0-16 0,0 0-18 0,0 0-17 16,0 0-17-16,0 0-17 0,0 0-13 0,0 0-14 0,0 0-12 0,0 0-11 15,0 0-11-15,0 0-2 0,0 0 0 0,0 5 2 0,0-1 4 0,0 2 2 16,0-2 2-16,0 5 7 0,0 2 4 0,0-2 6 0,0 1 6 0,0 1 8 16,0 2 9-16,0 2 5 0,-5-6 9 0,5 7-1 0,0-2-4 0,0 1-3 0,0 1-4 15,0-3-2-15,0 2 2 0,0-1-1 0,0 2 1 0,0-3-1 0,5 2-1 0,-5-1-1 16,0-3 0-16,0 3-7 0,0 1-10 0,8-6-14 0,-8 7-15 15,0-7-16-15,0 6-15 0,7-6-17 16,-7 0-22-16,0 3-19 0,0-3-21 0,0 1-22 0,6-1-25 0,-6 0-45 0,0 3-59 0,0-3-68 0,0 0-73 0,0-3-19 16,8 3 6-16,-8-3 19 15,0 4 26-15,0-7 28 0,0-3 33 0,0 6 33 0,0-6 35 0,0 0 37 0,0 0 40 0,0 0 55 0,0 0 60 0</inkml:trace>
  <inkml:trace contextRef="#ctx0" brushRef="#br0" timeOffset="-143014.83">25549 5267 35 0,'0'-6'123'0,"0"2"46"0,0-1 35 0,0-5 29 0,0 5 25 0,0 1 31 0,0-5 30 0,0 3 29 0,0 0 26 0,0 3 23 0,0-3 21 0,0 6-40 0,0-6-81 0,0 6-61 0,-6-3-51 0,6 3-27 0,0-6-7 0,0 6-10 0,0 0-6 0,0 0-13 0,0 0-15 0,0 0-13 0,0-5-6 0,0 5-10 0,0 0-7 0,0 0-11 0,-8-4-10 16,8 4-9-16,-5 0-9 0,5 0-7 0,-7 4-7 0,1-4-5 0,0 0-5 15,-1 5-7-15,-1-5-7 0,3 6-5 0,-2-3-6 16,0 3-4-16,2-6 1 0,-2 6-3 16,-1 3 3-16,2-3 0 0,0-2 0 0,-1 5 2 0,2-4 0 0,-3 5 0 15,2-1-1-15,-1 3 2 0,1-8-1 0,6 5 0 0,-5 6 3 0,-2-6-3 16,7 2 3-16,-9-1-3 0,9-1 3 0,-5 0-3 0,5 6 3 0,0-6-1 16,-6 7-1-16,6-7 3 0,0 6 0 0,0-6 4 0,0 1-2 0,0 5 1 0,6-6 2 15,-6 2 3-15,0 2 0 0,5-1 2 0,-5-3 0 0,9 1 2 0,-2-1 1 16,-7 0 1-16,5 3-1 0,1-3-1 0,1-3 2 0,7 3 2 0,-9-5 1 15,2 1 6-15,5 1 8 0,-4-3 10 0,4-3 10 0,2 0 9 0,-1 0 11 0,0 0 9 16,5-3 11-16,-4-3 9 0,-1 1 11 0,0-5 11 0,8 1 9 0,-11 0 7 16,4-3 11-16,1 3 1 0,-3 0 4 0,-5-6-6 0,5 6-3 0,-5-7-7 0,6 7-4 15,-6-6-7-15,-7 0-9 0,5 5-9 0,4-4-8 0,-9 0-9 0,0 0-10 16,0-2-8-16,0 1-11 0,-9 1-14 0,9 0-10 0,-5-6-15 0,5 5-14 16,-7 2-19-16,-6-3-22 0,6 1-22 0,0 6-24 0,-5-6-28 0,6 6-31 15,-8 3-32-15,2-3-33 0,-2 3-35 0,1 6-36 0,0-5-53 0,0 5-61 0,0 5-74 16,-1-5-76-16,-4 6-17 0,12-3 8 0,-9 3 30 0,3 3 33 0,0 3 42 0,5-8 42 15,-7 5 47-15,8 0 46 0,-1 2 50 0,2 5 50 0,-3-7 59 0,2 0 66 16</inkml:trace>
  <inkml:trace contextRef="#ctx0" brushRef="#br0" timeOffset="-141839.95">27163 5282 37 0,'0'-5'120'0,"0"1"47"0,0-2 35 0,7 6 31 0,-7-6 26 0,0 2 24 0,0-1 24 0,0-1 22 15,0 6 22-15,0-4 22 0,0 4 23 0,0-5-45 0,0 5-79 0,0 0-56 0,0 0-47 0,0 0-22 0,0-4-16 0,0 4-10 0,0-5-5 0,0 5-8 0,0-4-4 0,0 4-9 0,0-6-7 0,0 6-8 16,0 0-9-16,0-6-9 0,0 6-13 0,-7 0-7 0,7-3-10 0,-5 3-9 15,-1 0-5-15,6 0-6 0,-6 0-5 0,-9 0-7 0,10 0-1 0,-2 0-6 16,-5 0-4-16,4 3-1 0,-4-3 1 0,3 6-4 0,-1-6 1 0,2 6 1 16,-5-2-1-16,7 1 1 0,-1-1-3 15,2 1 0-15,-4-1-2 0,4 2-2 0,-2-1 0 0,1-1-2 0,6 8-4 0,-5-8 2 16,-4 5-2-16,9-4-2 0,-7 5 2 0,2-1-1 0,5 2 1 0,0-1 1 0,-8-1 2 0,8 0 1 0,0 6 0 0,-6-6 1 16,6 2-1-16,0 3 2 0,0 1 2 0,0-6 0 0,0 7 2 0,0-2 1 15,0-4 1-15,0 5 4 0,6 0-1 0,-6-6-1 16,8 6 3-16,-8-2 0 0,5 3 0 0,-5-5 3 0,7 2 3 0,2-2 0 0,-4-1 3 0,-5-1 1 15,6 0 3-15,1 1 4 0,-2 0 7 0,4-6 6 0,3 2 11 16,-6-2 9-16,1 2 8 0,7-1 8 0,-9-5 7 0,9 0 7 0,-2 0 9 0,-4 0 8 16,4-5 8-16,0-1 6 0,3 2 8 0,-9-2 3 0,5-3 1 0,4 0-2 15,-9 3-1-15,7-3-1 0,-8 0 1 0,3-1-2 0,0-5-4 0,-3 6-2 0,1-2-7 0,1 1-5 16,-1-5-8-16,-6 6-8 0,0-1-8 0,8-4-8 0,-8-2-8 0,0 7-6 16,0-6-8-16,0 0-8 0,0 5-8 0,0-4-7 0,-8 0-5 0,8 0-8 15,-6-2-9-15,6 7-10 0,-7-6-16 0,1 0-14 0,6 5-15 0,-5 1-17 16,-3-6-15-1,0 6-14-15,3 0-14 0,-1 3-17 0,-1-4-24 0,1 5-21 0,-2-1-23 0,8 2-20 0,-7 4-15 0,2 0-25 0,-1 0-35 0,0 0-33 0,-1 0-35 16,-1 4-38 0,3 2-35-16,-2-1-4 0,0-1 11 0,2 8 27 0,-3-3 31 0,8-5 35 0,-7 5 37 0,7 2 36 0,-5-2 35 15,5 7 46-15,0-12 47 0,0 5 50 0,-9 2 66 0</inkml:trace>
  <inkml:trace contextRef="#ctx0" brushRef="#br0" timeOffset="-141301.75">27784 5273 5 0,'0'0'77'0,"0"-6"45"0,0 6 36 0,0-6 35 0,0 6 31 0,0-4 33 0,0-1 29 0,0-1 28 0,0 2 27 0,-8-1 27 0,8 1 23 0,0-1-24 0,-5 1-49 0,-3-2-45 0,8 0-40 0,-6 6-24 0,6-3-17 0,0-3-20 0,-5 0-18 0,5 6-16 0,-7-3-13 0,7-3-13 0,0 6-12 0,-8-5-7 0,8 5-10 0,0-4-5 0,0 4-5 0,0 0-5 16,0 0-4-16,0-4-3 0,0 4-5 0,0 0-2 0,-6 0-3 0,6 0-6 16,0 0-3-16,0 0-7 0,0-5-4 0,0 5-8 0,0 0-8 0,0 0-8 0,-7 0-8 15,7 5-5-15,-6-5-6 0,6 0-8 0,-5 4-2 0,5 0-3 0,-8 1-4 16,8 1 0-16,-8-3 0 0,3 9-1 0,5-9 2 0,-6 9 1 0,-1-3 4 0,7 0 2 16,-5 1 3-16,-4-1 2 0,9 3 5 0,-5 1-1 0,5-4 2 0,-7 2 2 15,7-2 1-15,0 7-1 0,-6-7 1 0,6 0 0 0,0 1 0 0,-8 1 0 16,8-1-2-16,0-6 0 0,0 6-2 0,0 0 2 0,0-6-2 0,0 6 0 15,0-6 1-15,0 6-1 0,0-4 0 0,0 3 1 0,0-4 1 0,0 5 1 16,8-5 0-16,-8 5 1 0,0 0 3 0,6-5 2 0,-6 4 1 0,7 1 2 16,-2-1-1-16,-5-4 0 0,9 5 1 0,-4 0 0 0,2-5 2 0,-1 4-1 0,-1-3 1 15,11-2 2-15,-11 7 1 0,8-8 2 0,-7 4 2 0,9-4 4 0,-4-3 3 16,2 6 3-16,0-6 4 0,1 5 5 0,-2-5 7 0,2 0 7 0,-1-5 12 16,0 5 10-16,0-6 8 0,0 6 10 0,1-3 9 0,-9-7 7 0,8 4 7 15,-7 1 5-15,9 1 4 0,-10-5 5 0,2 3 0 0,0-3 0 0,-7-3-4 0,5 8-6 16,-5-5-9-16,8-2-9 0,-8 2-10 0,0-7-10 0,0 7-11 15,0 0-8-15,0-1-11 0,0-4-9 0,-8-2-8 0,8 7-9 0,-5-6-8 0,-2 1-8 16,0 3-11-16,2-3-9 0,-3-1-11 0,1 6-11 0,1-5-13 0,0 3-12 0,-6 2-16 16,3-1-18-16,4 5-17 0,-8-4-18 0,8 5-16 0,-11-2-22 0,11 0-20 15,-2 6-17-15,-5-4-19 0,4 4-19 0,-4 4-22 0,6-4-36 0,-7 6-44 0,5 0-47 16,-5-2-47-16,7 1-21 0,-6 4-5 0,4 1 11 0,2-1 26 0,-7-4 32 16,8 5 34-16,-3 0 37 0,0-1 37 0,-3 2 41 0,4-7 42 0,2 7 52 0,-4-1 53 15</inkml:trace>
  <inkml:trace contextRef="#ctx0" brushRef="#br0" timeOffset="-140891.18">28239 5315 74 0,'6'-5'145'0,"1"1"42"0,-7-1 35 0,7-5 33 0,-7 5 33 15,0-4 33-15,0-1 32 0,0 4 31 0,0-3 30 0,0-1 31 0,0 5 29 0,0-4-57 0,0-1-107 0,-7 1-54 0,7 3-27 0,0-3-12 0,0 3-5 0,-7-3-7 0,7 5-12 0,0-7-10 0,0 7-10 0,-6-2-14 0,6 1-10 0,0 1-13 0,0 4-15 0,0-6-13 0,0 6-11 16,0 0-13-16,0 0-16 0,0 0-16 0,0 0-17 0,0 0-15 0,0 0-17 0,0 0-13 0,0 0-12 0,0 0-4 0,0 0-8 0,0 0-1 0,0 6-1 0,0-2 0 0,0 1 2 0,0 1 3 0,0 4 9 0,0-1 5 0,0 0 8 0,0 6 5 0,0-6 9 0,0 3 3 0,0 1 3 16,0 2 1-16,0 0 1 0,0-5-2 0,0 4 0 0,0 1 0 0,0 0-1 15,0-1 0-15,6 0-1 0,-6 1-2 0,0 1-1 0,7-2-1 0,-7 0 0 0,7-4 2 16,-7 4-2-16,7 1-3 0,-7 5-6 0,5-7-16 0,-5 3-22 0,8-1-25 16,-8-1-23-16,5 2-32 0,-5-1-33 0,8 3-33 0,-8-2-37 0,0-2-67 15,6 0-81-15,-6 0-78 0,5 2-71 0,-5-1-21 0,7-6 4 0,-7 0 24 0,0 0 36 16,9 3 37-16,-9-8 42 0,0-4 45 15,0 0 47-15,0 0 47 0,0 0 49 0,0 0 67 0,0-4 74 0</inkml:trace>
  <inkml:trace contextRef="#ctx0" brushRef="#br0" timeOffset="-140527.42">28824 5224 31 0,'8'0'100'0,"-8"-6"38"0,0 0 28 0,0 3 30 0,0 3 31 0,0-6 31 0,0 0 28 0,0 6 29 0,0-3 25 16,0-3 26-16,-8 1 24 0,8 5-39 0,0 0-74 0,0-4-41 0,0 0-23 15,0-1-9-15,0 5-7 0,0 0-10 0,-5-6-13 0,5 2-9 0,0 4-11 16,0 0-6-16,0 0-5 0,0-6-6 0,0 6-4 0,0 0-4 0,0 0-9 16,0 0-5-16,0 0-10 0,0 0-8 0,0 0-10 0,0 0-10 0,0 0-12 15,0 0-14-15,0 0-10 0,0 0-12 0,0 0-10 0,0 0-8 0,0 0-7 0,0 0-6 16,0 0-1-16,0 0-1 0,0 6 2 0,0 4 2 0,0-5 3 0,0-1 6 15,0 0 2-15,0 7 5 0,0-8 5 0,0 9 5 0,0-3 0 0,5 1 1 16,-5-1 2-16,0 6-2 0,0-6-1 0,0 7-1 0,0-7-5 0,8 6-2 16,-8-1-4-16,0 2-2 0,0-3 0 15,5 7-4-15,-5-4 0 0,0-2-2 0,0 0-1 0,8 0 0 0,-8 2-3 0,0-2-2 0,0 1-1 0,6-2-11 0,-6-1-12 0,0 1-18 32,7 2-19-32,-7 0-18 0,6-5-25 0,-6 4-23 0,0-4-27 0,7 1-31 0,-7-1-33 0,0-1-61 15,6 0-75-15,-6-3-81 0,0 3-75 0,0-4-18 0,7-1 6 0,-7-4 24 0,0 6 30 0,0-6 35 0,-7 4 37 0,7-4 40 0,0 0 43 16,-6 0 46-16,-1 0 47 0,1-4 65 0,-1-2 72 0</inkml:trace>
  <inkml:trace contextRef="#ctx0" brushRef="#br0" timeOffset="-139602.52">30309 5301 2 0,'0'0'59'0,"7"-6"33"0,-7 6 21 0,9-4 24 16,-9 4 26-16,0-5 28 0,0 5 27 0,0 0 25 0,0-4 23 0,0-1 22 0,0 1 20 0,0-2-25 0,0-4-49 0,0 5-30 0,0-1-18 0,0 2-7 0,-9-5-1 0,9 4-10 0,-7-5-14 0,7 4-15 0,0 3-17 0,-5-9-7 0,-2 9-9 0,1-8-4 15,6 7-8-15,-6 0-3 0,-2-7-5 0,1 7-3 0,7-2-6 0,-5 1-3 0,-1 1-8 16,-2-2-4-16,8 1-4 0,-5 1-5 0,-3-1-5 0,8 5-8 0,-5-4-7 0,-3 4-6 16,8 0-6-16,-6 0-3 0,-1 0-7 0,7 0-1 0,-6 0-4 15,-1 0-3-15,7 0-4 0,-6 4-1 0,-2 1-1 0,3-1 2 0,0 1 2 0,-3 1 4 16,-5 3 3-16,5 1 4 0,-2 1 4 0,1-3 3 0,-3 3 3 0,6 4 1 16,-8-6 1-16,2 6 2 0,-2-2 2 0,1 2-2 0,1 1 1 0,-2 2-4 15,8-3-2-15,-7 0-5 0,0 4-3 0,6-4-6 0,-7 6-3 0,9-7-3 0,-8 0-3 16,13 0-3-16,-7 7 1 0,0-8-2 0,7 2 0 0,-5 1 2 0,5-2-2 0,0 1 3 15,5-6 2-15,-5 7 4 0,7-7 0 0,0 6 7 0,-7-6 6 0,13 0 13 16,-8 1 10-16,3 1 9 0,5-1 11 0,0-6 6 0,0 1 5 0,-2 0 2 16,5-5 4-16,-3 4 4 0,6-8 2 0,-7 4 4 0,8-5 5 0,1 0 1 15,-11 1-3-15,11-2-5 0,-3-3-9 0,-4 0-6 0,6-1-5 0,-6-1-1 16,4 1-1-16,-4-4 1 0,-2 4-2 0,2-5 1 0,-1 6-7 0,-8-6-2 16,11-1-5-16,-11 7-5 0,1-6-5 0,1 2-2 0,-2-2-5 0,-5 0-5 0,9 0-5 15,-9 1-7-15,0 0-7 0,-9-1-9 0,9 0-8 0,-5 0-11 0,5 0-9 16,-7 6-12-16,1-6-12 0,1 6-16 0,-11-1-15 0,11 0-19 0,-8-1-16 0,7 7-19 15,-9-5-17-15,10 4-25 0,-9 5-27 0,1-4-26 0,0 4-28 0,0 0-44 16,0 0-51-16,-1 4-59 0,4 1-64 0,-4-1-20 0,-1 5-2 0,5-3 17 16,-4 3 27-16,7 3 31 0,-7-3 34 0,1-5 42 0,8 5 43 0,-9 2 43 15,9-2 48-15,-8-3 55 0,6 4 58 0</inkml:trace>
  <inkml:trace contextRef="#ctx0" brushRef="#br0" timeOffset="-139187.15">30604 5183 12 0,'0'-4'94'0,"5"0"50"0,-5-1 38 0,0-5 34 0,0 4 29 0,8-3 32 0,-8 3 32 0,0-3 29 0,0 4 32 0,0-5 26 0,0 1 26 0,0 3-26 0,0-4-57 0,0 5-53 0,0-4-46 0,0 5-27 0,0-2-13 0,5 3-11 16,-5-3-6-16,0 0-9 0,0 6-11 0,0-3-8 0,0 3-10 0,0 0-6 0,0 0-4 0,0-6-9 16,0 6-4-16,0 0-10 0,0 0-10 0,0 0-9 0,0 0-12 0,0 0-11 15,0 0-9-15,0 0-7 0,0 0-8 0,0 0-6 0,8 0-4 0,-8 6-5 16,0-3-5-16,0 9-1 0,0-9-3 0,0 7-1 0,6-1-1 0,-6 2 3 16,0-1 3-16,0-1 1 0,0 6 1 0,0 0 3 0,0 0-5 15,0 0-2-15,0-2-5 0,0 2-4 0,0 6-1 0,0-8-1 0,-6 7-3 0,6-4 0 16,0 2 0-16,0-3-1 0,0 4-2 0,0-4-4 0,0 4 0 0,-8-5-2 15,8 7-1-15,0-7 0 0,0 0 1 0,0 7-1 0,0-8-1 0,0 2 1 0,0 1 0 0,0-2 0 16,8 1-1-16,-8-2-4 0,0 3-8 0,6-2-11 0,-6 1-10 0,5-6-14 16,-5 7-18-16,8-7-14 0,-1 1-17 0,-7 4-19 0,6-4-20 0,2-4-24 15,-8 3-26-15,5-3-28 0,0 3-32 0,-5-4-49 16,8-1-56-16,-8-4-74 0,6 6-80 0,-6-6-22 0,0 0 5 0,7 0 21 0,-1 0 27 0,-6-6 35 0,7 6 35 0,-7-4 39 16,0-7 42-16,7 8 46 0,-7-7 48 0,0-1 60 0,7 1 66 15</inkml:trace>
  <inkml:trace contextRef="#ctx0" brushRef="#br0" timeOffset="-138617.9">31294 5384 0 0,'7'-4'28'0,"-1"-3"87"0,0 4 46 16,-6-8 37-16,7 7 29 0,-7-7 29 0,5 2 28 0,3 5 25 0,-8-6 27 0,0-1 26 15,6 2 23-15,-6-1 0 0,7 1-12 0,-7 0-65 0,0-3-89 0,6 3-49 0,-6-1-27 0,0 5-18 0,0-4-9 16,0-1-8-16,5 1-10 0,-5-3-8 0,0 3-8 16,0 4-7-16,0-3-6 0,0 3-1 0,0-5-1 0,0 4 0 0,0 1-4 0,0-5 1 0,0 10 0 0,0-5 0 0,-5 1-4 0,5-1-4 15,0 5-6-15,0-4-7 16,-6 4-6-16,6-6-8 0,-7 6-8 0,7-4-6 0,-6 4-6 15,-2-5-3-15,3 5-4 0,-2 0-6 0,7 0-2 0,-12 0-4 0,5 0 0 16,-1 0-1-16,3 0-2 0,-9 5 1 0,9-5 2 0,-10 4-1 0,9 2 3 0,-7-2 0 16,8 5 0-16,-9-4 1 0,1 5-1 0,8-5 2 0,-11 5 2 0,4 1 2 15,1-3 3-15,2 3 0 0,-3-2 4 0,-2 0 0 0,9 7 1 0,-10-7 1 16,10 6 0-16,-2-6-1 0,-5 7 3 0,4-7-1 0,3 6 3 0,-3-6-2 16,2 6 1-16,6-5-1 0,0-1 1 0,-5 6 1 0,5-4 2 0,0-1 1 15,5-1 2-15,-5 0 2 0,6 1 0 0,2 0 4 0,-3 4-1 0,3-3 2 0,-1-2 5 16,5 1 1-16,0-1 5 0,1 0 4 0,1 3 2 0,-2-3 1 0,8 1 2 15,-8-5 0-15,9 4 4 0,-2-5 5 0,1-4 6 0,0 6 5 0,-8-6 1 16,7 6 4-16,2-12 3 0,-3 6 3 0,-4-6-2 0,4 6 0 0,-2-4 3 0,-3-1 0 16,-3 1 2-16,4-7-3 0,-1 7-4 0,-5-5-6 0,5-3-6 0,-8 9-4 15,2-12-7-15,0 5-7 0,0 1-3 0,-7-6-7 0,6 0-6 0,-6 0-4 16,7 1-7-16,-7 0-5 0,0-1-4 0,-7-5-6 0,7 6-1 0,-6-6-6 16,6 5-3-16,-7-4-7 0,0-2-4 0,0 8-8 0,2-2-7 0,-2 0-12 0,1 0-13 15,-2 2-16-15,2 2-14 0,-6-4-18 0,3 5-18 0,4 5-18 0,-8-4-17 16,8 5-20-16,-11-2-21 0,11 6-19 0,-8 0-16 0,7 0-19 0,-7 0-22 0,0 6-27 15,0-6-30-15,5 4-31 0,-4 5-30 0,0-4-26 0,-3 5-20 0,3-5 7 16,5 5 23-16,-6 1 29 0,0-3 34 0,7 6 36 0,-6-2 35 0,3-3 37 0,4 1 39 16,-2-1 45-16,7-4 45 0,-6 5 47 0,6-1 62 0</inkml:trace>
  <inkml:trace contextRef="#ctx0" brushRef="#br0" timeOffset="-138031.89">31892 5315 5 0,'8'-5'61'0,"-8"1"24"0,7-1 16 0,-7-1 12 0,5 2 12 0,-5-1 19 0,6 5 23 0,-6-4 26 0,8-1 25 0,-8 1 23 0,5-2 22 0,-5 0-23 0,8 2-51 0,-8-1-20 0,5-1-6 0,-5 2 6 0,7-1 11 0,-7 1 10 16,0-5 12-16,7 3-3 0,-7 0-9 0,7 3-8 0,-7-9-8 15,0 9-8-15,6-8-4 0,-6 3-6 0,0 3-2 0,7-5-4 0,-7 4-3 0,0-3-5 0,0-2-7 16,0 2-7-16,0 5-6 0,0-6-8 0,0 5-6 0,0-5-7 0,0 4-8 16,0-3-8-16,0 4-8 0,0-5-5 0,0 7-9 0,0-3-7 15,0 0-5-15,0 3-3 0,-7-3-7 0,7 6-5 0,0-6-8 0,0 6-7 0,0-4-8 0,-6 4-5 16,6 0-6-16,0 0-3 0,0 0-5 0,0-5-4 0,0 5-2 0,-7 0-4 16,7 0-4-16,0 0-2 0,-7 5-1 0,0-5-2 0,2 0 3 0,5 4 3 15,-8 2 7-15,3 0 4 0,-3-3 8 0,2 3 8 0,-6 0 5 0,4 3 9 0,2-5 6 0,0 5 6 16,-6 2 4-16,3-1 3 0,2-1 3 0,-4 1 2 0,4-1 3 0,1 2-1 15,-2 4 1-15,3-5-6 0,-2 3-3 0,-5-2-5 0,5-2-8 0,-1 6-2 0,3-5-6 16,5 4-3-16,-7-4-2 0,0 5 0 0,7-5 1 0,-5-1-3 0,5 0-1 16,0 6 1-16,0-4-1 0,-8-1 1 0,16-1 2 0,-8 0 1 0,0 1 4 0,5 1 1 15,-5-1 5-15,7-6 2 0,0 6 0 0,-2 0 3 0,3-1-2 0,-1-4 0 16,5-1-3-16,0 6 2 16,-4-4-6-16,5-1 2 0,-2-1-4 0,5 1 1 0,-4-1-3 0,0-4-1 0,3 6-4 0,-4-6-2 0,2 5-4 15,0-5 1-15,1 0-2 0,-1 0 1 0,0 0-1 0,0 0 3 0,0 0 6 0,0 0 3 0,-5 0 9 16,2-5 4-16,4 5 9 0,-7-6 4 0,7 6 4 0,-8-4 6 0,6-1 2 15,-4 1 4-15,3-1 0 0,-3-1 5 0,-3-4-1 0,2 1-4 0,-7 0-5 0,9-1-6 16,-9-4-19-16,0-2-29 0,0 1 0 0,0 1 0 0,0-6 0 0,-9 6 0 16,2-5 0-16,-6 4 0 0,8-6 0 0,-1 8 0 0,-7-8-51 15,0 3-9-15,-1 3-7 0,2 0-7 0,-2 0-7 0,1 5-13 0,0 1-14 0,5 0-16 0,-3-1-18 16,4 5-14-16,-6-1-14 0,7 2-10 0,-8-2-7 0,2 6-14 0,4 6-16 16,-5-6-15-16,7 4-18 0,-6 7-29 0,4-7-35 0,-4 6-41 0,0 4-46 0,3-4-39 15,-3 5-36-15,6 0 1 0,-7 0 16 0,5 0 27 0,-4 0 28 0,6-2 35 16,-7 7 37-16,5-4 38 0,3-3 38 0,-9 2 47 0,9-1 49 0,-3 2 54 0,-5-3 70 15</inkml:trace>
  <inkml:trace contextRef="#ctx0" brushRef="#br0" timeOffset="-132531.99">27242 6411 14 0,'0'0'46'0,"0"0"18"0,8-6 16 0,-8 6 14 0,0 0 15 0,0 0 16 0,0 0 18 0,0 0 17 0,0 0 20 0,0 0 5 0,0 0-6 0,0 0-6 0,0 0-8 0,0-5-5 16,0 5 2-16,0 0-4 0,0 0-2 0,0 0-4 0,0 0-5 0,0 0-5 0,0-4-7 0,0 4-11 0,0 0-11 0,0 0-10 0,0 0-13 0,0 0-9 0,0 0-11 16,0 0-6-16,0-6-9 0,0 6-1 0,0 0-3 0,0 0-2 0,-8-6-2 15,8 6 0-15,0 0-1 0,0-4-2 0,-6 4 1 0,6 0 0 0,0-5 0 16,0 5 0-16,0 0 0 0,-7-5-2 0,7 5 1 0,0 0-2 0,0 0-2 16,-6-4-3-16,6 4-4 0,0 0-3 0,0-6-3 0,0 6-4 0,-5 0-3 15,5 0-4-15,0 0-4 0,-8 0-3 0,8 0-3 0,0 0-4 0,0 0 0 0,-8 0-5 16,8 0 0-16,0 0-2 0,-5 0-1 0,5 0-2 0,-6 0-1 0,-1 0-2 15,7 0-1-15,-6 6 2 0,6-6-3 0,-8 4 2 0,8 1 1 0,-7-5 1 16,2 5-2-16,5-1 1 0,-6 8 1 0,6-8-2 0,-6 1 0 0,-1 1 1 16,-1 1 2-16,8 4-1 0,-5-1 0 0,5-4 1 0,-7 3 2 15,0 0-1-15,7 1 0 0,-5 4-1 0,5-8 0 0,-8 9 0 0,8-5 0 0,0-1 1 0,-7 0 1 0,7 0 0 16,0 3 0-16,-5-8 1 0,5 11-1 0,0-6 1 0,0 0-1 0,0 3 0 16,0-3 3-16,0 1 0 0,0-1-1 0,0 0 1 0,0 2 2 0,0-1-1 15,0-1 1-15,0 6-1 0,0-6 1 0,5 1 0 0,-5 1 0 0,0-1 0 16,7-1 0-16,-7 0 1 0,0 1 0 0,8 1 1 0,-8-8 1 0,5 9 0 0,-5-3 2 15,7 1 1-15,0-7 4 0,-7 8 6 0,5-7 7 0,3 8 10 0,-1-8 6 16,-1 1 11-16,-6-1 9 0,6 1 8 0,-1-5 8 0,2 4 8 0,7-4 7 16,-7 0 5-16,-1 0 4 0,-1 0 2 0,11 0 0 0,-11-4-4 0,1 4-3 15,7-5-2-15,-5 5-2 0,4-4-4 0,-6-1-3 0,2 1 0 0,5-2-3 0,-8 0-1 16,2-3 1-16,5 3-1 0,-4-3 2 0,-1 0 2 0,-1 5 2 0,1-8 1 16,-1 3 0-16,-1 0-3 0,3-2-4 0,-8 3-5 0,8-3-5 0,-8 1-6 15,5 1-6-15,-5-6-7 0,0 6-7 0,0-6-7 16,0 5-4-16,0-5-7 0,0 1-6 0,0 4-5 0,0-5-2 0,-5 0-3 0,5 2-3 0,-8-2-2 0,8 0-5 15,-8 0 0-15,3-4-3 0,5 4-2 16,-6 0-3-16,-1 0-1 0,1 6-2 0,6-6-6 0,-7 5-3 0,-1-1-7 0,3 4-6 0,-2-4-5 0,0 1-8 16,7 4-9-16,-5 2-11 0,-3-1-10 0,3 0-15 0,-3 1-10 0,2-2-10 0,6 6-12 15,-5 0-10-15,-2 0-6 0,-1 0-5 0,2 0-4 0,-1 0-6 0,1 0-2 16,1 6-3-16,-3-6 3 0,0 4 2 0,3-4 4 0,5 5 3 16,-6 0 1-16,-1-1-2 0,7 2-1 0,-6 0-1 0,6-2-7 0,-8 1-11 0,8 4-10 15,0-5-11-15,-7 2-13 0,7 3-10 0,0-3-16 0,0 0-17 0,0-3-20 16,0 8-18-16,0-7 0 0,0 2 14 0,0 3 19 0,0-5 22 0,-5 1 25 0,5 1 27 0,0 4 26 15,0-5 28-15,0-5 26 0,0 4 27 0</inkml:trace>
  <inkml:trace contextRef="#ctx0" brushRef="#br0" timeOffset="-131237.78">27953 6531 21 0,'0'0'95'0,"0"-4"42"0,5-2 35 0,-5 6 30 0,0-3 28 0,0-3 27 0,0 2 24 0,0-1 25 0,8-1 22 16,-8 2 24-16,0-2 22 0,0 1-34 0,0 5-63 0,0-4-45 0,0-1-32 0,0 1-19 0,-8-2-18 0,8 2-10 0,0-1-12 0,0-1-10 0,0 6-10 0,0-3-8 0,0-3-7 15,-5 0-8-15,5 2-8 0,0 4-8 0,0-5-10 0,-7-1-8 0,7 2-8 0,-7 1-7 16,7-3-5-16,0 6-7 0,-5-5-6 0,5 1-5 0,0 4-4 0,-8-6-6 15,8 6-6-15,-7-6-5 0,7 6-7 0,-6-4-4 0,6 4-6 0,0 0-1 16,-6 0-5-16,-1 0-1 0,7 0-2 0,-5 0-1 0,5 0-1 0,-9 4-3 16,4-4 1-16,-2 6 0 0,1-6-1 0,6 6 2 0,-5-2 1 0,-3 1-2 15,0 1 3-15,8 1-1 0,-5-1 0 0,-2 3 0 0,1 3-2 0,6-3 0 0,-6-4 2 16,-2 9-1-16,8-5 0 0,-7 2 1 0,2 4-2 0,5-2 3 0,-6-3 0 16,6 4 0-16,-8 2 0 0,8-1 1 0,0-6 2 0,0 6 2 0,-5 0 0 0,5 0 2 15,0-2 4-15,0 2-1 0,5-3 1 0,-5 1 2 0,0 1-1 0,8 1 1 16,-8-5 0-16,6 5 2 0,-6-6-1 0,5 1 1 0,2 4 1 0,1-8 1 15,-2 4-1-15,0-1 4 0,1-3 1 0,-2-3 4 0,11 3 7 16,-11-1 10-16,8-5 7 0,-8 4 11 0,9-4 11 0,-1 0 9 16,-7 0 7-16,9 0 8 0,-3-4 7 0,0-1 6 0,3 5 6 0,-3-6 5 0,-5 3 5 15,6-7 6-15,0 5 2 0,-2 1 1 0,-3-8 0 0,5 9-2 16,-6-8-2-16,-1 7-3 0,-1-7-3 0,4 3-1 0,-9 3-6 0,7-5-5 0,-7-1-7 0,5 1-6 16,-5 1-8-16,0-6-8 0,-5 6-10 0,5-6-12 0,0 5-16 0,-7-4-19 0,-2-2-23 15,9 1-22-15,-5-3-19 0,-1 3-20 0,-1-1-19 0,2-2-20 0,-11 3-16 0,11 0-16 16,-1 0-17-16,-7 6-18 0,5-5-20 0,3 3-14 0,-9 2-14 0,9 3-27 15,-2 2-35-15,-1-1-37 0,3-1-42 0,-2 6-33 0,0 0-32 0,7 6-1 0,-5-6 17 16,-3 5 25-16,8-1 27 0,-7 2 31 0,7 0 33 0,0-3 33 0,0 3 38 0,0-1 46 16,0 5 51-16,0-6 52 0,0 1 68 0</inkml:trace>
  <inkml:trace contextRef="#ctx0" brushRef="#br0" timeOffset="-130733.22">28598 6518 0 0,'0'-6'44'0,"-8"2"41"0,8-1 31 0,0-1 31 0,0-4 34 0,-6 1 30 0,6 4 29 0,0-5 25 0,-5 1 23 0,5 0 23 0,-7 3 24 0,7-4-20 0,-9 5-41 0,9-5-24 0,0 7-16 0,-5-3-12 0,5 1-15 0,-6 1-17 0,6-2-19 0,0 0-16 15,-7 2-14-15,7-1-8 0,0 0-3 0,-5 1-8 0,5-2-7 0,0 6-4 0,-9-4-5 16,9-1-6-16,-7 1-6 0,7 4-9 0,0-5-7 0,-5-2-9 0,5 4-6 0,-6 3-10 15,6-6-4-15,-7 6-6 0,7-5-7 0,0 5-8 0,-6-4-8 0,6 4-5 16,0 0-8-16,-8 0-8 0,8 0-8 0,0 0-3 0,-5 0-4 0,-2 0-6 16,7 0-1-16,-6 4-3 0,0-4-2 0,-2 5-3 0,8 1 0 0,-7-3 1 15,2 4-1-15,-3 2 2 0,2 0-1 0,1-3 3 0,-3 8 2 0,1-4 1 16,1 0 3-16,0 4 1 0,-1 1 1 0,2 1 1 0,-3-2 2 0,2 0 0 0,-1 6 4 16,7-5 0-16,-6 4 1 0,6-4 4 0,-5 0 1 0,5 4 0 0,-8-5 2 15,8 2 0-15,0 3 2 0,-8-5 1 0,8 1-1 0,0 1 0 0,0-3-4 0,0 1-5 16,0 1-7-16,0 1-2 0,8-3-5 0,-8 2-4 0,0-4 0 15,8 4-2-15,-8-6-1 0,5 1 1 0,1-1 1 0,1-4-1 0,-1 5 5 0,2-4 6 16,-3-2 7-16,8 1 12 16,-7-5 14-16,9 4 10 0,-4-4 14 0,2-4 11 0,2 4 10 0,-3-5 10 0,0 1 8 15,9-2 7-15,-10-4 7 0,10-1 5 0,-8 8 5 0,8-7 5 0,-10-5 6 0,2 6 2 16,2-2 2-16,-3-4-2 0,0 7-4 0,1-7-2 0,-5 4-10 0,-2-4-4 16,-1 2-8-16,3-2-6 0,-8 0-5 0,8 0-7 0,-8-4-9 0,0 4-8 0,0-5-10 0,0 6-16 0,-8-7-17 15,8 3-18-15,-8-1-14 0,3 4-18 0,-1-5-16 0,-2 6-17 16,3 0-16-16,-3-2-17 0,3 1-21 0,-9 6-19 0,9 0-21 0,-10-3-23 0,10 3-23 0,-9 4-23 15,9 5-27-15,-11 0-37 0,11 0-46 0,-8 0-48 0,8 5-49 0,-4 0-18 16,2 5 1-16,2 0 19 0,-8 1 27 0,7-4 30 0,6 8 35 0,-8-3 38 16,3 2 37-16,-2 0 42 0,7-5 45 0,0 6 52 0,-6-4 53 0</inkml:trace>
  <inkml:trace contextRef="#ctx0" brushRef="#br0" timeOffset="-130323.18">29066 6531 14 0,'8'-4'106'0,"-8"-5"58"0,5-1 45 0,-5-1 40 0,0 1 38 0,0 1 38 0,0 0 38 0,-5-1 34 15,5-4 33-15,-8 2 29 0,8 3 27 0,0-4-28 0,-7 2-61 0,7 1-67 0,-6 0-68 0,6 0-43 0,-6 0-25 0,6 1-25 0,-7 0-23 0,7-1-23 0,-5 4-22 0,-3 1-19 16,8-5-16-16,-8 7-15 0,8-3-12 0,-5 6-10 16,-1-4-10-16,6-1-9 0,-7 5-9 0,1 0-9 0,6 0-8 0,-8 0-5 15,3 0-6-15,5 0-3 0,-7 5-3 0,1-5-2 0,6 4-5 0,-6 2 0 16,-2-3-1-16,1 7 2 0,2-5 0 0,-3 4 6 0,2 3 3 0,1 1 3 0,-3-3 3 0,8 4 4 0,-5 2 3 0,-2-2 1 15,0 1 1-15,0 1 5 0,1 2-1 0,6-3 0 16,-7 4 2-16,7-4 1 0,-6 4 0 0,6-5 0 0,0 2 1 0,0 3 1 16,0-5 0-16,0 1 0 0,6 1 1 0,-6-2 2 0,7 1 1 0,-7-5 2 0,6 5 4 0,1-6 4 15,0 0 6 1,0 1 9-16,6 1 9 0,-8-7 8 0,9 7 5 0,-9-7 8 0,10 0 7 0,-3 1 8 0,0-5 8 0,2 6 8 0,-1-6 8 0,0 0 7 16,0-6 8-16,6 1 2 0,-4 1 1 0,-4 0 0 0,2-1-2 0,2-1 1 0,-3-4 0 15,-7 1-3-15,10-2-2 0,-9 7-6 0,7-11-8 0,-8 6-7 0,2-1-8 16,2-1-9-16,-9-2-9 0,5 4-9 0,-5-3-6 0,0-3-13 0,0 1-13 15,0 0-20-15,0 5-19 0,0-12-19 0,0 6-18 0,-5 2-19 0,-4-2-23 0,9 0-25 16,-7 0-25-16,2 6-29 16,-1-6-26-16,-1 5-31 0,-7-1-28 0,7 7-35 0,-5-5-35 0,0 4-69 15,4 5-83-15,-5-4-42 0,2 4-17 0,3 0 13 0,-5 4 24 16,0-4 35-16,0 5 38 0,5 1 43 0,-3-3 43 0,4 7 44 0,-7-5 46 16,9 5 51-16,-2-1 54 0,1 2 73 0,0-1 81 0</inkml:trace>
  <inkml:trace contextRef="#ctx0" brushRef="#br0" timeOffset="-129636.34">30285 6521 0 0,'0'-3'25'0,"0"-3"51"0,6 2 24 0,-6-1 24 0,0-1 27 0,0 2 25 0,0 4 30 0,-6-6 25 0,6-3 24 0,0 4 19 0,0 1 16 0,0-2-11 0,-8 2-31 0,8 4-31 0,0-5-32 15,0-1-15-15,0 3-5 0,-7-3-8 0,7 0-12 0,0 2-13 0,0-1-16 0,0-1-6 0,0 2-3 16,-5 4-2-16,5-3 0 0,0 3 0 0,0-6 2 0,0 1-2 0,0 1 3 0,0 4 0 0,0-6 1 16,0 0 0-16,-6 2-3 0,6-1-1 0,0 0-4 0,0 1-3 0,0-2-3 15,0 2-7-15,-8-5-6 0,8 4-8 0,0-2-9 0,-5 4-7 0,5-3-10 0,0 6-9 16,-8-5-8-16,8 1-9 0,-5-2-8 0,-3 3-9 0,2-3-10 0,6 2-6 15,-7 4-10-15,1-5 0 0,-1 5-3 0,1 0-3 0,-2 0 2 0,3 0 0 16,-8 0-2-16,7 0 2 0,-9 0 3 0,10 5-2 0,-9-5 3 0,9 4 0 16,-8 2 2-16,-1 3-3 0,7-5 3 0,-6 7 0 0,2-1-1 0,3-1 2 15,-4 0-2-15,3 6 2 0,-2 0 1 0,4 0 0 0,1-2 2 0,-1 2 1 0,-6 6 1 16,7-6 1-16,-2 3 1 0,3 3 4 0,5-2 0 0,-8-4 1 0,3 4 0 0,5 0 3 16,0-5 1-16,-7 7 4 0,7-6 0 0,7-2 2 0,-7 2 0 0,0 0 3 15,5 0 4-15,3-6 8 0,-3 6 4 0,3-5 8 0,-2 1 7 0,1-3 7 16,6 3 7-16,-7-2 3 0,7 0 7 0,1-3 2 0,-7 0 4 0,6-2 2 15,-2 1 1-15,2-5-2 0,0 4 0 0,1-4-4 0,7 0-2 0,-11-4-2 0,5 4-2 16,-1-5-4-16,-4 1 0 0,4-2-2 0,6-3-4 0,-6 3 3 0,-1-3 1 16,0-2 1-16,-2 3 0 0,4-3 1 0,-9-4 1 0,7 5-1 0,-1 1-5 0,-3-6-3 15,-4 0-3-15,1 0-4 0,1 2-3 0,-2-2-5 0,4-6-4 0,-9 7-4 16,5-5-9-16,-5 0-8 0,0-2-10 0,0 3-13 0,0-3-15 0,-5 8-17 16,5-8-17-16,-9 2-19 0,4 4-25 0,-2 1-21 0,1 4-24 0,1-5-22 15,-11 6-22-15,4-1-26 0,0 1-25 0,-3 4-37 16,4-2-42-16,-2 7-53 0,0-3-52 0,-1 6-38 0,1-3-22 0,0 7 8 0,0-2 24 0,0-1 31 0,0 5 33 15,0-3 38-15,-1 3 36 0,2 0 40 0,6 3 42 0,-2-3 49 0,-5 0 54 0,8 1 58 16,-3-1 72-16</inkml:trace>
  <inkml:trace contextRef="#ctx0" brushRef="#br0" timeOffset="-129102.64">30707 6512 0 0,'0'-4'15'0,"7"4"99"0,-7-5 56 0,0-1 39 0,0 2 35 0,7-2 33 0,-7 1 32 16,0 1 29-16,-7-5 31 0,7-1 24 0,0 5 23 0,0-4 12 0,0 3 0 0,0-4-66 0,0 5-106 0,-7-1-58 0,7-1-30 0,0 1-18 0,0 1-11 0,0-5-12 0,0 4-14 0,0 2-12 0,0-1-10 0,0-4-7 0,0 3-6 16,-6 2-3-16,6-1-4 0,0 1-4 0,0-1-2 0,0 5-1 0,0-7-7 0,0 4-1 15,0-3-5-15,0 6-2 0,0 0-4 0,0-5-3 0,0 5-4 0,-7-4-5 16,7-2-5-16,0 6-4 0,0 0-5 0,-6 0-5 0,6 0-7 0,0-3-4 15,0 3-5-15,0 0-4 0,-8-6-4 0,8 6-4 0,0 0-4 0,-5 0-2 16,0 0-4-16,-3 6 0 0,8-6-2 0,-6 3-1 16,-1-3 1-16,-1 6-4 0,3-2 4 0,-1 1 0 15,-2 1 1-15,3-3 3 0,-8 9 0 0,5-8 1 0,2 5 3 0,1 6 1 0,-2-6 0 16,-7 3 4-16,7 3-1 0,1-2 2 0,1 2-1 0,-2 0 3 0,-2 4-2 16,4-5 2-16,5 2 0 0,0-1-1 0,-6-2 3 0,6 1 0 0,0 2-2 0,0-1 3 15,0-1 2-15,6 2 1 0,-6-7 3 0,5 6 2 0,4-6 2 0,-2 1 3 16,-2-1 3-16,1 3 3 0,7-3 3 0,-5 0 2 0,4 0 2 0,2-3 3 0,4-2 2 0,-4 7 4 15,-1-7 1-15,8-4 5 0,-11 6 0 0,11-6 4 0,-1 0 5 0,-8 0 2 16,7-6 4-16,1 6 1 0,-6-4 1 0,4-2 5 0,-4 1-1 0,-1 1 4 16,7-2 1-16,-7 1 6 0,1-4 2 0,-1-1 3 0,-3 7 1 0,4-9-2 0,-7 3-1 15,6-1-5-15,-6-4-4 0,5 4 0 0,-4-5-7 0,-2 0-3 0,1 2 0 0,-1-2-7 16,-6-6-5-16,0 3-8 0,5-3-7 0,-5 2-10 0,-5 0-8 0,5-7-6 0,0 7-7 0,-6 1-8 16,-1-3-14-16,1 2-9 0,-2 5-13 0,-4-7-15 0,5 8-18 0,-6 3-17 15,6-5-16-15,-7 4-13 16,4 2-16-16,2-1-17 0,-5 6-22 0,0-1-22 0,0-1-22 15,0 3-26-15,0 3-25 0,-1 0-35 0,1 3-41 0,2 3-47 0,-2-1-44 16,-2-1-15-16,9 6-3 0,-7-1 17 0,8 2 23 0,-9-1 33 0,7 5 34 0,1-6 40 0,-7 6 39 0,5-5 43 0,8 4 45 0,-5-4 51 0,5 4 51 0</inkml:trace>
  <inkml:trace contextRef="#ctx0" brushRef="#br0" timeOffset="-128619.83">31405 6400 55 0,'0'-10'130'0,"5"0"42"0,-5-4 31 0,0 4 31 0,0 1 27 0,0-3 29 0,0 9 27 0,0-8 24 0,0 1 23 0,0 7 21 0,0-7 22 0,0-1-56 0,-5 7-95 0,5-7-56 16,0 2-33-16,0 3-15 0,-9 2-7 0,9 0-8 0,0-1-8 0,0-4-8 16,0 9-12-16,-5-7-5 0,5 2-6 0,0 1-2 0,0-1-7 0,-5-1-3 0,5 2-3 15,0 4-3-15,-8-5-7 0,8 1-6 0,0 4-6 0,-5-5-8 0,5 5-7 16,0-4-8-16,-8 4-6 0,8-6-8 0,-8 6-8 0,8 0-7 0,-5-6-4 0,5 6-5 15,-6 0-6-15,-1 0-2 0,1 0-4 0,6 0-4 0,-8 0-1 0,3 0-1 16,-8 0-3-16,7 0 2 0,-1 0 1 0,-1 6-1 0,-4-6 2 0,5 6 3 16,-5-2-2-16,4 1 3 0,-4-1-2 0,5 1 1 0,-6-1 1 0,7 7-1 0,-7-7-1 15,8 8 1-15,-11-3 1 0,11 0 1 0,-8 1 1 0,8-1 1 0,-4 6 2 16,2-4 1-16,2 2 1 0,-9 2 1 0,14-6 2 0,-5 7 1 0,5-1 1 16,-8-1 4-16,8 2 3 0,-7-7 1 0,7 4 2 0,0 2 7 0,7 0 6 0,-7-4 8 15,0 3 5-15,8 0 7 0,-3 2 7 0,3-7 4 0,-2 6 4 0,6-6 4 16,-3 6 2-16,2-5 2 0,1 1-2 0,9-3 2 0,-8 2-2 0,1-6-3 15,4 8-7-15,3-9-2 0,-9 3-4 0,8 0-3 0,-1-2-2 0,-7-4-1 16,9 0-1-16,-10 0-2 0,10 0 1 0,-8-4-1 0,1 4 2 0,-2-6 3 0,2 0 4 16,-1-3 4-16,-1 3 1 0,-5 2 2 0,6-6-3 0,-6 2-3 0,-2-3-1 15,9 1-4-15,-9 1-2 0,-5-6-3 0,8 0 0 0,-3 0-4 16,-5 0-3-16,8 2-3 0,-8-2-8 0,0-6-5 0,0 2-6 0,0 5-8 0,-8-6-1 0,8 0-12 16,-5 7-13-16,-3-8-10 0,8 3-14 0,-5 3-14 0,-9-1-10 0,9 2-13 15,-2 0-11-15,1 0-16 0,-8 2-17 0,7 3-16 0,2-1-19 0,-8 5-17 0,5-4-17 16,2 9-12-16,-6-4-10 0,3 4-12 0,-1 0-7 0,2 0-19 0,-5 4-23 15,5 1-22-15,-3-1-22 0,4 1-24 0,-7 5-22 0,9-1-17 16,-8-4-12-16,7 5 11 0,-9 1 21 0,10-3 30 0,-2 3 27 0,0-2 35 0,2 1 31 0,-2 1 38 16,-1-1 39-16,2-1 39 0,6 0 38 0</inkml:trace>
  <inkml:trace contextRef="#ctx0" brushRef="#br0" timeOffset="-128155.98">31958 6375 0 0,'7'-9'50'0,"-1"3"83"0,1-3 50 0,-7 0 40 0,6-1 35 0,1 4 36 15,-7-3 35-15,6-6 30 0,-6 6 28 0,0-1 22 0,0-5 24 0,0 4-7 0,0 3-24 0,0-3-65 0,0 1-90 0,0 5-47 0,0-4-26 0,-6-1-18 0,6 5-16 0,0-4-17 16,-7 5-17-16,7-2-12 0,0 0-5 0,0 2-2 0,0-1-1 0,0 5-1 0,0 0-4 0,0-6-4 16,0 6-6-16,0 0-6 0,0 0-13 0,-6-3-6 0,6 3-8 0,0 0-10 0,0 0-7 15,0 0-12-15,0 0-13 0,0 0-10 0,0 0-5 0,0 0-8 0,0 0-3 16,-7 3-3-16,7-3-3 0,-6 6 2 0,6-1 3 0,-7-1 2 0,0 2 6 0,0 0 6 15,2 3 6-15,-3 0 7 0,3 1 7 0,-3-1 3 0,2 3 2 0,-6-3 4 16,4 4 0-16,2-2 2 0,-7 4 1 0,8 0 2 0,-4 4-2 0,2-4-2 16,2 4-2-16,-1-4-2 0,-1 3 0 0,1 3 1 15,6-2 0-15,-8-4-3 0,8 5 3 0,0-1 1 0,0-4 0 0,0 4 5 0,8-4 4 0,-8 0 6 0,6 0 6 16,1 0 6-16,-1-2 6 0,-1-4 3 0,11 6 2 0,-11-3 5 0,2-3 4 0,5-5 5 16,-4 5 3-16,4-3 0 0,2-1 2 0,-1-1 0 0,-8-4-1 0,9 6-3 15,-1-6-1-15,-6 0-7 0,6-6-1 0,-2 6-3 0,5-4-4 0,-11-1 0 0,8-1-5 16,1 2-4-16,-2-1-3 0,-6 1-3 0,8-1 1 0,-2 1-5 15,-4-8-4-15,3 3-2 0,-3 3-2 0,-3-3 0 0,2 0 0 0,2-1-2 0,-4 5 0 16,0-5-2-16,3-5-2 0,-3 6 3 0,-5 0 0 0,8-6-1 0,-2-1-3 0,-6 2-5 16,0 0-1-16,0 0-3 0,0-2-2 0,0 1-6 0,0-3-3 0,0 2-6 0,-6-4-3 15,-2 7-12-15,3-2-13 0,-3 0-19 0,3 0-21 0,-9 0-19 0,7 5-18 16,-6 1-17-16,-6-2-20 0,7 3-18 0,-8-3-17 0,-1 8-21 0,11-9-23 0,-19 12-23 16,11-4-19-16,-1 4-27 0,-2 0-32 0,-5 0-29 0,8 4-30 0,-2 1-39 15,-1 2-38-15,3 2-1 0,-3 4 15 0,3-2 27 16,-3 4 30-16,2 0 37 0,-1-2 39 0,8 8 37 0,-8-2 40 15,1 0 46-15,7 1 48 0,-9 1 48 0,1-8 63 0</inkml:trace>
  <inkml:trace contextRef="#ctx0" brushRef="#br0" timeOffset="-126533.24">17154 3542 9 0,'0'0'66'0,"-7"0"24"0,2 0 13 0,5 0 14 0,-9-4 12 0,9 4 18 0,-5 0 20 0,0-6 22 0,-3 6 21 0,3-5 19 0,-3 5 19 0,2 0-29 0,-1-4-56 0,1 4-22 0,-7 0-6 0,5-5 5 0,3 5 13 0,-9 0 9 0,9-4 5 0,-10 4-3 16,10-6-10-16,-9 6-9 0,9 0-8 0,-2-6-4 0,-2 6-4 0,4-3 0 0,-8 3-4 16,8-6-2-16,5 6-6 0,-9-4-5 0,4 4-7 0,-2 0-6 0,7-5-4 15,-6 5-5-15,6 0-4 0,0-6-5 0,0 6-9 0,0 0-7 0,0 0-15 16,0 0-10-16,0 0-13 0,0 0-11 0,0 0-10 0,0 0-10 0,0-4-6 0,6 4-5 16,-6 0-7-16,7 0 3 0,-2 0-1 0,4 0 6 0,-4 0 3 0,2 0 8 15,4 0 5-15,5 0 8 0,-4 0 7 0,0 4 7 0,8-4 8 0,-1 0 6 16,2 0 6-16,6 0 3 0,-9 0 4 0,8 0-1 0,1 6 0 0,-1-6 0 0,1 0-3 15,-4 0 1-15,11 5 0 0,-8-5-1 0,6 4-3 16,2-4 2-16,-2 0-2 0,-1 6-2 0,9-6-2 0,-8 0-1 0,7 3-3 0,-7-3 1 0,7 0-1 16,-4 0 3-16,-3 0 0 0,1 0 0 0,-1 0 3 0,-5 0-1 0,5 0-1 15,-7-3 1-15,1 3 3 0,1 0 1 0,-6-6 2 0,3 6 0 0,-4 0-1 0,7 0-7 16,-8-4-1-16,1 4-7 0,4 0-5 0,-3 0-5 0,-10 0-2 0,10 0-4 16,-3 0-2-16,-2 0-3 0,-5 0-3 0,2 0-6 0,2 0-2 0,-3 0-2 15,-7 0-1-15,2 0 2 0,1 0-1 0,-3 0 0 0,-5 0 0 0,0 0 1 16,8 0 2-16,-8 0 1 0,0 0 1 0,0 0 2 0,0 0 1 0,0 0 3 0,0 0 2 15,0 0-2-15,0 0 5 0,0 0 1 16,0 0-1-16,0 4 4 0,0-4-1 0,-8 0 0 0,8 0 0 0,0 6-1 0,0-6-1 0,-5 0-3 0,5 0-2 0,0 0-1 16,0 0-3-16,0 0-1 0,0 0-4 15,0 0-3-15,0 0-2 0,0 0-6 0,0 0-7 0,-8 0-11 0,8 0-11 0,0 3-13 16,0-3-16-16,0 0-16 0,-7 0-14 0,7 6-17 0,0 0-16 0,-5-6-20 16,5 4-19-16,0-4-23 0,-7 5-19 0,7-5-21 0,0 4-20 0,0 1-26 0,0 1-33 0,-5-6-25 0,5 4-21 15,0-4-35-15,0 5-34 0,0-5 0 0,0 4 16 0,0-4 26 0,0 12 31 16,5-8 33-16,-5 1 35 0,0-5 36 0,7 4 36 0,-2 1 44 0,2-5 44 15,-7 0 43-15,8 0 59 0</inkml:trace>
  <inkml:trace contextRef="#ctx0" brushRef="#br0" timeOffset="-125900.86">19577 3563 47 0,'-6'0'107'0,"-1"-6"28"16,-1 6 19-16,8-6 25 0,-5 6 26 0,-1-4 25 0,-2-1 24 0,3 5 20 0,-3-4 20 0,8 4 20 0,-5-6 16 0,-2 1-52 0,0 5-89 0,2-4-41 0,-2 4-12 0,-1-5-2 0,3 5 4 0,-2 0-7 0,0-4-13 0,2 4-9 0,-3-6-11 0,0 6-6 0,3 0-6 0,-8-6-2 0,8 6-2 0,-9 0-2 15,7 0 0-15,-4 0-5 0,3 0-2 0,-5 0-6 0,-1 0-7 0,9 0-7 16,-10 6-6 0,10-6-4-16,-9 0-6 0,9 0-5 0,-3 6-5 0,3-6-5 0,5 0-8 15,-8 0-7-15,8 0-8 0,0 0-9 0,0 0-6 0,0 0-2 0,0 0-1 0,0 0 0 0,8 4 4 0,-3-4 4 0,3 0 4 0,-3 0 9 16,2 0 9-16,5 0 6 0,8 5 9 0,-6-5 6 0,7 0 8 0,2 0 5 0,4 0 9 16,-1 0 4-16,1 0 6 0,4 0-1 15,1 0 0-15,7 0 1 0,-5-5 0 0,-2 5-5 0,1 0-3 0,8 0-4 0,-10 0-1 0,9 0-2 0,-9 0 2 16,8 0-2-16,-7 0 1 0,8 0-1 15,-1 0 0-15,-7 0-4 0,7 0-3 0,-7-4-1 0,8 4-5 0,-8 0 0 0,2 0-6 0,-2 0-3 0,-6 0-5 0,1 0-2 32,-2 0-6-32,-4 4 0 0,-2-4-4 0,-6 0-2 0,-1 0-2 0,2 0-2 15,-8 5 1-15,1-5-1 0,-1 0 2 0,-6 0 0 0,0 0 1 0,0 0 2 16,0 0 1-16,0 4 1 0,-6-4 1 0,6 5-2 0,-7 1 1 0,7-6-7 16,-6 4-10-16,-1 1-11 0,0-1-15 0,0 2-18 0,2 0-20 0,-3-2-26 0,3 1-28 15,-9-5-33-15,9 4-34 0,-2 1-56 0,-1 1-61 0,-4-2-84 0,5 1-94 0,-5-1-28 16,5 7 0-16,0-7 16 0,1 2 26 0,-7-1 30 0,5-1 34 0,-4-4 42 15,6 5 41-15,0-5 47 0,-1 4 47 0,-6-4 60 0,7-4 66 0</inkml:trace>
  <inkml:trace contextRef="#ctx0" brushRef="#br0" timeOffset="-124187.99">20404 6396 22 0,'0'0'79'0,"7"-6"32"15,-7 0 23-15,0 2 28 0,0 4 27 0,0-5 29 0,0 0 26 0,0 1 25 0,0-2 21 0,0 6 13 0,-7 0 11 0,7-4-32 0,0-1-56 0,0 5-30 0,0-4-18 0,0 4-12 0,0 0-11 0,0-5-12 0,0 5-16 0,0-7-13 0,-6 4-14 0,6 3-8 0,0 0-8 0,0 0-4 16,0-6-8-16,0 1-3 0,0 5-2 0,-7 0-4 0,7-4 1 0,0 4-3 0,0 0 0 16,-6-6-2-16,6 6-1 0,0-3-6 0,-7 3-3 0,7 0-4 15,0-6-6-15,-7 6 0 0,7 0-3 0,-7 0-2 0,7-4-2 0,-5 4-4 0,5 0-5 16,-8 0-4-16,8 0-7 0,-5 0-3 0,-1 0-3 0,-2 0-3 0,8 0 2 0,-5 0-2 15,-2 0 0-15,-1 0-1 0,2 4-1 0,0-4-1 0,6 0-1 0,-7 0 0 16,2 6 0-16,-2-6-2 0,0 3 0 0,0-3-3 0,1 6-1 0,-1-2-3 0,1 1-4 16,-2 1-2-16,3-3 0 0,-2 4-3 0,7-2-1 0,-6 4-2 0,0 1 0 15,-1-6-1-15,7 6 1 0,-8 6 0 0,3-7-1 0,5 0-3 0,-6 6 3 16,6-5 1-16,-8 5 0 0,8 0 4 0,-5-2 0 0,5-2 2 0,0 4 0 16,-8-2 1-16,8 2-1 0,0 0 0 0,0 0 0 0,0-1 1 0,0 0 2 0,8 1 1 15,-8 1 1-15,0-7 3 0,5 6-2 0,-5 0-1 0,8 0 1 0,-2-6 1 16,-1 6 1-16,3-6 1 0,-8 7 1 0,13-7 2 0,-7 0 1 0,1 1 1 15,-2 1 1-15,3-8-1 0,-2 3 1 0,7 0 3 0,-6-2 5 0,0 1 9 16,5-5 7-16,-5 0 11 0,-1 0 10 0,8 0 10 16,-7 0 7-16,6 0 10 0,-2-5 6 0,-3 1 9 0,4-2 7 0,2 0 8 0,-8 3 9 0,7-8 4 0,0 7 3 15,-6-7 0-15,7 7 0 0,-9-5-1 0,3 3-2 0,-3-4 0 16,0 1-1-16,4 3-4 0,-4-3-3 0,-5 0-5 0,7 0-7 0,-7 3-7 0,8-4-7 0,-8-5-6 16,0 6-6-16,0 0-10 0,0-6-9 0,0 3-7 15,0-2-9-15,0 0-9 0,0-1-5 0,0 0-6 0,0 0-10 0,-8 2 0 0,8-2-3 0,-7-5-3 0,7 6-4 16,-5 0-7-16,5-7-5 0,-9 8-7 0,4-2-1 0,0-1-7 15,-3 6-6-15,8-4-5 0,-5 5-9 0,-3-3-10 0,2 3-10 16,-1 0-13-16,1 3-12 0,-1 3-13 0,1-3-12 0,-7 2-15 0,6 4-12 0,0-5-16 0,0 5-17 16,2 0-17-16,-3 5-13 0,-3-5-19 0,3 4-21 0,3 2-30 0,-2-3-33 15,-1 7-33-15,8-5-27 0,-6 4-27 0,0 3-17 0,6-3 5 0,-7 1 24 0,7 4 26 16,-5-4 33-16,5 0 31 0,0 1 32 0,0 2 36 0,-7-4 40 0,7 3 43 0,0-3 46 16,0 0 46-16,0-3 58 0</inkml:trace>
  <inkml:trace contextRef="#ctx0" brushRef="#br0" timeOffset="-123460.06">21062 6380 5 0,'0'0'66'0,"0"-5"35"0,0 5 30 0,0-5 33 0,5 1 34 0,-5 4 32 0,0 0 29 0,0-6 26 0,0 6 27 0,0 0 24 0,-5-4 26 0,5-1-25 0,0 1-49 0,0-1-25 0,0-2-13 0,-5 7-9 0,5-3-12 0,0-3-17 0,0 1-20 0,0 1-13 0,-9-2-11 0,9 6-8 15,0-3-11-15,-5-3-11 0,5 2-10 0,0-1-10 0,0-1-12 0,-7 6-11 16,7-4-11-16,0-2-8 0,0 6-12 0,0-5-7 0,-6 1-9 0,6 4-8 31,0 0-9-31,0-5-4 0,0 5-5 0,-7-6-2 0,7 6-5 0,0 0-4 16,0 0 2-16,0-4-5 0,-7 4-1 0,7 0-3 0,0-4-1 0,0 4-3 15,-7 0-4-15,7 0 0 0,0 0-2 0,-5 0-4 0,5 0-2 0,-8 0-1 16,8 0-4-16,-5 0-2 0,5 0-2 0,-8 4 0 0,2-4-3 0,6 4-1 16,-7-4-2-16,2 6-1 0,5-1-3 0,-9-1 4 0,4 1-1 0,0 1 1 0,5 4 2 15,-8-5 2-15,3 5 2 0,-3-1 0 0,8 0 2 0,-8 0 1 0,3 3-1 0,-1-3 3 16,6 1 1-16,-7 4 0 0,7 2-1 0,-6-7 1 0,-2 4-1 0,8-2 0 16,0 5 2-16,-5-2-2 0,5-4 3 0,0 3-1 0,0 2 2 0,0-4 1 15,0 2 1-15,0-3 0 0,0 4-1 0,0 2 4 0,0-5 0 0,5-3 1 16,-5 6 2-16,8-2-1 0,-8-3-1 0,6 1 1 0,1-1 0 0,-1 6 1 0,-1-6-1 15,3 3 1-15,0-3 1 0,-3-5 2 0,8 5 1 0,1 2 2 0,-9-7 3 16,8 1 2-16,0 5 2 0,0-10 8 0,1 6 8 0,-1-1 7 0,-1-5 8 0,2 0 7 16,-1 0 7-16,0-5 5 0,0 5 11 0,1-6 7 0,-2 2 10 0,1-2 6 15,1 1 9-15,-1 1 7 0,-2-7 4 0,-3 7 4 0,4-5 0 0,-3 3 2 16,-4-3 1-16,8-1 1 0,-8 5-1 0,-5-5-5 0,9 1-7 0,-4 0-4 16,-5-3-9-16,0 3-8 0,0-6-11 0,7 6-6 0,-14-6-11 0,7-1-6 15,0 2-11-15,0 1-10 0,-5-2-11 0,-4-1-8 0,9 2-12 0,-5 0-10 0,-2-6-9 16,1 5-13-16,1 2-9 0,-4-2-10 0,2 3-16 0,2-2-13 0,-3 4-17 15,2 1-15-15,1 0-15 0,-8-1-13 0,6 4-11 0,0-3-14 0,0 3-16 0,-6 6-19 16,8-3-23-16,-3-3-20 0,2 6-23 0,1 6-33 0,-3-6-40 0,0 3-43 16,3-3-46-16,-3 6-33 0,8-2-26 0,-5 7 0 0,5-8 19 0,-5 9 28 15,5-3 31-15,0 1 42 0,-9-1 42 0,9 0 42 0,0 3 43 0,0-8 52 16,0 7 53-16,9-4 55 0,-9 4 69 0</inkml:trace>
  <inkml:trace contextRef="#ctx0" brushRef="#br0" timeOffset="-122972.08">21725 6380 0 0,'0'-5'37'0,"0"0"37"0,8 1 28 0,-8-2 34 0,0 2 34 0,0-1 35 0,0 1 32 0,0-1 30 0,0-2 29 0,0 4 22 0,0-3 18 0,6 1-4 0,-6 1-19 16,0 4-9-16,0-6-6 0,-6 3-8 0,6-3-14 0,0 2-21 0,0-1-24 0,0-1-19 0,0 2-14 0,-8-2-13 15,8-3-8-15,0 4-12 0,-5-1-10 0,5 2-13 0,-8 0-12 0,8-1-13 16,-5-1-15-16,5 3-11 0,-5-4-12 0,-4 7-8 0,9-5-12 0,-5 1-9 16,-2 4-9-16,7-5-10 0,-8 5-12 0,3 0-8 0,5-6-11 0,-6 6-7 15,-2 0-6-15,3 0-8 0,5 0-4 0,-7 6-5 0,1-6-5 0,-2 5-3 16,2-1-3-16,6-4 1 0,-7 12-3 0,2-9 2 0,-4 8 1 0,4-7 2 0,-2 6 3 16,1-1 1-16,6 6 2 0,-5-4 2 0,-3 2 5 0,0-3 3 0,3 4 3 15,5 2 3-15,-6-1 3 0,6 3-2 0,-7-2 2 0,7-2-1 0,-6 5-1 16,6 2 2-16,0-6 0 0,0 3 1 0,0-2 4 0,0 2-2 0,6-3 0 0,-6 0 0 15,7 0-1-15,-1-1-1 0,-6 0 1 0,5 1 3 0,3-3 1 0,0-3-1 16,3 0 2-16,-4 1 2 0,-2-1 0 0,9-3 3 0,-7 0 1 0,7-3 3 16,-8 3 2-16,6-2 2 0,2 1 4 0,-1-5 5 0,-1 0 6 0,2 0 11 15,-9 0 11-15,8-5 13 0,1 1 10 0,-1-2 13 0,0 3 10 0,0-3 8 0,1 0 11 16,-9-3 8-16,10 3 6 0,-10-3 8 0,2 0 4 0,5-1 4 0,-12 1 2 16,7-3-7-16,2 3-7 0,-4-4-11 0,-5 2-11 15,0-5-11-15,0 2-13 0,6 1-9 0,-12-2-8 0,6-1-11 0,0 2-11 0,0 0-11 0,-5-6-12 16,5 5-18-16,-9 2-18 0,2-2-18 0,2-1-13 0,-2-4-19 0,0 11-14 15,2-7-21-15,-3 7-24 0,1 0-24 0,2 0-26 0,-9-1-27 0,9-1-27 16,-3 7-28-16,-5-2-29 0,7 1-47 0,-7 5-55 0,5 0-73 0,3 0-80 0,-8 0-22 16,8 5 8-16,-4 1 26 0,4-2 34 0,-2 7 38 0,-1-7 40 0,8 5 44 0,-5-3 44 15,-1 3 48-15,6 0 49 0,-8 3 62 0,8-3 68 0</inkml:trace>
  <inkml:trace contextRef="#ctx0" brushRef="#br0" timeOffset="-122481.96">22404 6356 0 0,'0'-5'34'0,"-7"1"58"0,1-1 37 0,-1-2 34 16,1 4 36-16,-2-3 32 0,3 1 33 0,-8 1 32 0,6-2 34 0,0 3 31 0,0-3 29 0,2 2-4 0,5-1-24 0,-8 5-30 0,8-6-33 0,-6 2-22 0,6-2-16 0,-5 6-15 0,5-5-17 0,0 1-12 0,0-1-13 15,0 5-13-15,-8-6-13 0,8 6-10 0,0-4-12 0,0 4-11 0,0-4-11 16,0 4-7-16,0-5-11 15,0 5-9-15,0 0-8 0,0 0-12 0,0 0-10 0,0 0-10 0,0 0-12 0,0 0-10 0,0 0-10 0,0 0-7 16,0 0-8-16,0 0-8 0,0 0-8 0,0 0-6 0,0 0-6 0,-5-6-8 0,5 6-6 0,0 6-3 16,-7-6-4-16,7 5-1 0,-9-5-1 0,9 4-2 0,-5 0 0 0,-1 2-1 15,6 3 0-15,-7 2 0 0,2-7 0 0,-3 7 1 0,2-1 3 0,6-1 3 0,-7 6 3 16,1-5 0-16,6 4 3 0,0-4 0 0,-7 4 2 0,7 2-1 0,0-1 3 16,0 3-4-16,0-2-1 0,0-2 1 0,0 0-1 0,0 0 1 0,7 2-5 15,-7-1 1-15,6-2 2 0,-6 1-1 0,7 2 1 0,-1-5 0 0,2-3 0 0,-8 2 3 16,12 0 3-16,-6-4 4 0,-1 3 6 0,4-3 2 0,3-2 2 0,-4 1 6 15,3-1 3-15,2 1 4 0,-6-5 7 0,7 0 8 0,-1 0 11 0,0 0 9 16,0 0 13-16,0-5 7 0,-7 1 8 0,7 4 10 0,1-5 6 0,-2-5 10 16,1 4 11-16,-6-3 9 0,5 3 10 0,-4-3 3 0,5 0 7 0,-7-1-7 15,-1 1-1-15,2-3-9 16,2-2-9-16,-9 4-7 0,5-3-11 0,-5-2-54 0,6 0-41 0,-6 0 0 0,0 0 0 0,0 0 0 16,0 0 0-16,0-3 0 0,-6 2 0 0,6 2 0 0,-5 0 0 0,-4 0 0 15,2-2 0-15,7 1 0 0,-11 2 0 0,3 2 0 0,3 1-40 0,-8-4-100 0,6 8-30 0,-5-2-30 0,4 3-30 16,-4-1-34-16,-2 3-41 0,1 3-55 0,0-7-67 0,0 7-79 0,-6 7-86 0,6-7-20 15,-1 3 7-15,2 3 25 0,-2-1 35 0,1-1 41 16,1 6 46-16,-2-5 48 0,8 4 48 0,-6 1 52 0,-2-4 56 0,1 3 69 16,6 0 71-16</inkml:trace>
  <inkml:trace contextRef="#ctx0" brushRef="#br0" timeOffset="-121044.68">23810 6272 0 0,'0'-4'26'0,"0"4"39"0,0 0 21 0,0-5 19 0,0-1 20 0,0 6 27 0,0 0 26 0,0 0 27 0,0 0 26 16,0-4 24-16,0 4 19 0,8-4-13 0,-8 4-36 0,0-5-20 0,0-1-12 0,0 6-4 0,0 0-2 0,0 0-6 0,0-3-5 0,0 3-12 0,0 0-14 0,6-7-11 0,-6 7-9 0,0 0-6 0,0-5-2 0,0 5-1 0,0 0-1 16,0 0 0-16,0 0 0 0,0-4 0 0,0 4-2 0,-6-5-1 0,6 5-3 0,0-6-4 15,0 6-4-15,0-4-5 0,0 4-7 0,0 0-6 0,0-5-4 0,0 5-8 0,0 0-6 16,0 0-7-16,0 0-7 0,0 0-4 0,0 0-7 0,0 0-4 0,0 0-4 15,0 0-6-15,0 0-4 0,0 0-6 0,0 0-3 0,0 0-4 0,0 0-1 0,0 0-1 16,0 0-1-16,0 0 0 0,0 0-2 0,0 0-1 0,0 0-3 0,0 0-4 16,0 0-1-16,0 0-2 0,0 0-3 15,0 0-3-15,0 0-3 0,0 0-2 0,0 0-4 0,0 0-1 0,0 0 0 0,0 0-1 0,0 5 2 0,0-5-1 16,0 4 2-16,-8 2 2 0,8-6 1 0,0 5 5 0,0 4 2 0,0-2 2 0,-7-4 4 16,7 8 4-16,0-7 3 0,0 6 0 0,-5-5 2 0,5 4 1 0,0 1 1 15,0-4 0-15,0 3 2 0,0 0 2 0,0 1-3 0,-8 1 2 0,8-1-1 16,0-1-2-16,0 0 1 0,0 1 0 0,0 0-2 0,0 0 2 0,0 5-1 0,-6-6 0 15,6 6-2-15,0-5 0 0,0-1 0 0,0 6-2 0,0-5-1 16,0 4 1-16,0-4 0 0,0 5-1 0,0-6-1 0,0 1-1 0,0 1-1 0,0 4 0 16,0-6-2-16,0 1-1 0,0-6 1 0,0 6-2 0,0 0 0 0,0-1 0 15,0-3 1-15,0 0-3 0,0 3 1 0,0-5-1 0,0 1 1 0,0-1-1 0,0 7 2 16,0-7-1-16,0 2 0 0,0-6 2 0,0 0-1 0,0 9 1 0,0-9-2 16,0 0-1-16,0 10 1 0,6-5-2 0,-6-5 2 0,0 0-1 0,0 0-2 0,0 4 2 15,0 1-1-15,0-5 0 0,0 6 1 0,0-6-1 0,0 0 0 0,8 4 1 16,-8-4 0-16,0 0 1 0,0 5 0 0,0 1-1 0,0-6-1 0,5 0-2 15,-5 0-3-15,0 4-4 0,0-4-4 0,0 0-5 0,0 0-1 0,0 0-3 16,0 0-2-16,0 0-1 0,0 0-1 0,0 0-4 0,0 0-2 0,0 0-2 16,0 0-3-16,0 0-3 0,0 0 1 0,0 0 0 0,0 0-2 0,0 0-5 0,0 0-7 15,0 0-20-15,0-4-25 16,0 4-22-16,7 0-22 0,-7 0-23 0,0-11-26 0,0 11-37 0,0-4-44 0,0 4-51 0,0-6-60 0,0 6-27 0,0-9-17 0,0 9 9 16,-7-5 18-16,7 5 30 0,0-4 37 15,0 4 36-15,0 0 36 0,0-6 37 0,0 6 40 0,0 0 45 0,-5 0 49 0</inkml:trace>
  <inkml:trace contextRef="#ctx0" brushRef="#br0" timeOffset="-119590.58">24371 6293 14 0,'0'0'28'0,"0"0"9"0,0 0 8 15,0 0 6-15,0 0 3 0,0 0 2 0,0 0 0 0,0 0-8 0,0 0-13 0,0-6-10 0,0 6-8 0,0 0-3 0,0-4-4 0,0 4-1 0,0 0-6 0,0 0-4 0,0-6-5 0,0 6 2 0,0 0 7 0,0 0 8 16,0 0 9-16,0-5 10 0,0 5 8 0,0 0 11 0,0 0 8 0,0 0 11 0,0 0 12 16,0 0 19-16,0 0 19 0,0-4 20 0,0 4 17 0,6-5 13 0,-6 5 9 0,0-6 5 15,0 6 6-15,0-4 1 0,0 4 2 0,0 0 2 0,0 0 1 0,0-4-4 16,0 4-5-16,8-5-11 0,-8 5-16 0,0 0-12 0,0-6-8 0,0 6-11 15,0 0-7-15,0-3-9 0,0 3-9 0,0 0-7 0,0-7-7 0,0 7-6 0,0 0-7 16,0-5-8-16,-8 1-5 0,8 4-6 0,0-5-6 0,0-1-9 0,0 6-4 16,0-4-5-16,0 4-4 0,0 0-4 0,0 0-1 0,0 0 2 0,-6-5-4 0,6 5 0 15,0 0-2-15,0 0-1 0,0 0-3 0,0 0-2 0,0 0-4 0,0-4-2 16,0 4-3-16,0 0-4 0,-7 0-4 0,7 0-2 0,0 0-1 0,0 0-4 16,-6 0-2-16,6 0 0 0,0 0-3 0,-7 0-1 0,7 4 0 0,-5-4-1 15,5 0 0-15,-9 0 0 0,9 5 3 0,-5-5-2 0,5 4 2 0,-7-4 0 16,7 6 1-16,-6-6-1 0,6 5 0 0,0-1 1 0,-8 1-1 0,8 2 0 0,-6-4-3 15,6 3 1-15,-7-1-2 0,7-1 0 0,-5 6 1 0,5-5-1 0,0 4 1 16,-8 1 2-16,8-4 0 0,-6 3 2 0,6 0 0 0,0 1 2 0,-5 1 2 0,5-1 0 16,0 4 2-16,-8-4 3 15,8-1 0-15,0 0 1 0,0 3-1 0,-5 3-1 0,5-8-1 0,0 4 0 0,0 5-3 0,0-7 0 0,0 0-1 0,0 6 1 16,0-6 0-16,0 7 1 0,0-7 1 0,0 0 2 16,0 6 0-16,5-6 3 0,3 7-1 0,-8-5 2 0,5-3 3 0,-5 2 4 15,6 0 0-15,2 5 4 0,-3-5 3 0,2-5-1 0,-1 4-1 0,2 1 2 0,-2-5 0 0,1 5 5 0,-2-4 9 16,4-3 9-16,-4-3 9 0,8 6 9 0,-6-2 5 0,-1-4 7 0,2 0 9 0,2 0 5 15,-2 0 7-15,-2 0 5 0,9 0 9 0,-10-4 8 0,1 4 11 16,7-6 4-16,-5 3-1 0,5-3 0 0,-7 0-3 0,-1 2-2 0,2-1-1 0,1-1-2 16,-2-3-3-16,0 5-1 0,1-5-2 0,-2-3-4 0,2 3-8 0,2-1-6 15,-4-4-9-15,1 4-11 0,-6-5-9 0,7 0-5 0,-2 0-6 0,-5 2-5 16,0-2-6-16,9-5-6 0,-9 6-6 0,0-6-4 0,0 5-5 0,0-4-3 0,0-2-4 16,-9 7 0-16,9 0-2 0,0-7-2 0,-5 7-2 0,-2 1-1 0,7-2-4 15,-6 5-6-15,1-5-8 0,-4 4-9 0,2 3-7 0,2-3-7 0,5 1-8 0,-7 1-7 16,1-2-13-1,0 7-11-15,-2-1-15 0,-4-4-19 0,6 5-19 0,-2 4-19 0,3-6-14 0,-3 6-18 16,3-6-12-16,-9 6-16 0,9 0-14 0,-3 6-17 0,-5 0-19 0,5-6-30 0,-2 4-36 0,2 5-34 0,2-4-31 0,-7-1-31 0,6 7-22 16,2-2 4-1,-4 1 20-15,9 1 27 0,-5-7 32 0,-2 6 34 0,7-1 34 0,-6 2 36 0,6-1 38 0,0-5 45 0,-8 5 48 0,8-7 48 0,0 7 63 0</inkml:trace>
  <inkml:trace contextRef="#ctx0" brushRef="#br0" timeOffset="-118966.39">25035 6204 4 0,'-5'-5'61'0,"5"5"41"0,0-4 39 0,0-1 37 0,-9 5 36 0,9-4 29 0,-7 4 31 0,7-6 26 0,0 6 28 0,0-6 19 0,0 6 15 0,0-4-13 0,0-1-28 0,0 5-25 0,0 0-21 0,-5-6-25 16,5 3-26-16,0-3-20 0,0 6-16 0,0-4-9 0,0-1-8 0,0 5-6 0,-8-4-5 0,8 4-6 0,0-5-5 0,0 5-5 0,0-7-5 0,0 7-7 0,0-3-3 0,0 3-8 15,0-6-4-15,0 6-6 0,0 0-4 0,0 0-11 0,0 0-7 0,0 0-9 16,0 0-9-16,0 0-10 0,0 0-7 0,0 0-10 0,0 0-8 0,0 0-12 16,0 0-9-16,0 0-11 0,0 0-10 0,0 0-7 0,0 0-9 0,0 0-6 15,0 0-6-15,0 0-3 0,0 0-2 0,0 0 0 0,-5 0 3 0,5 6-1 0,0-3 4 16,0 4 0-16,0-2 6 0,0-1 2 0,0 5 5 0,0-3 2 15,0 3 7-15,0 0 4 0,0 3 2 0,0-3 2 0,0 0 2 0,0 1-1 0,0-1 0 0,0 3 0 16,0-3 1-16,0 0-1 0,0 1 2 0,0-1-1 0,0 2 0 0,0-1 0 16,0 5 1-16,0-6-2 0,0 0 2 0,0 0 2 0,5 7-1 0,-5-7 0 15,0 1 0-15,0 4 1 0,0-2-1 0,0-3 1 0,8 4 2 0,-8-2 0 0,0 5-1 16,0-7 2-16,0 0 0 0,5 6-1 0,-5-6-1 0,0 1 0 16,0 1-1-16,0-7 0 0,7 5 2 0,-7-3-2 0,0-2 1 0,0 1-3 0,0 1 0 15,0-3-1-15,9 3 1 0,-9 0-3 0,0-2-2 0,0-4-4 0,0 0-7 0,0 5-10 16,0-5-11-16,5 6-13 0,-5-6-12 0,0 0-12 0,0 0-13 0,0 0-13 15,0 0-15-15,0 4-12 0,0-4-14 0,0 0-13 0,0 0-10 0,0 0-4 16,0 0-7-16,0 0-3 0,0 0-3 0,0 0-15 0,0 0-21 16,0 0-70-16,0 0-90 0,0 0-34 0,-5 0-10 0,-4 0 9 0,9-4 19 0,0-2 22 0,-7 1 26 15,7 1 25-15,0-2 27 0,-5 0 30 0,5 3 33 0,0-8 43 0,-8 1 51 0</inkml:trace>
  <inkml:trace contextRef="#ctx0" brushRef="#br0" timeOffset="-118564.52">25680 6219 0 0,'0'-5'37'0,"0"-1"114"0,6 2 67 0,-6-1 54 0,0 1 47 0,0-1 42 0,0 1 42 0,0-2 37 16,0-4 37-16,0 5 33 0,7-1 31 0,-7 3 15 0,0-3 2 0,0 6-82 0,0 0-130 0,0 0-76 0,0-4-45 0,0 4-32 0,0 0-26 0,0 0-24 0,0 0-23 0,0 0-22 0,0 0-18 0,0 0-16 16,0 0-16-16,0 0-13 0,0 0-14 0,0 0-8 0,0 0-12 0,0 0-7 15,0 0-4-15,0 0-3 0,0 4 2 0,0 2 0 0,0-3-2 0,0 3 3 16,0-1 0-16,0 5 0 0,0-4 4 0,0 3 1 15,0 0 3-15,0 1 4 0,0-1 0 0,0 6 1 0,5-4 0 0,-5 3 0 0,0-5-1 0,0 6 2 0,9 0 0 16,-9 0 1-16,0 0 1 0,5 0-1 0,-5-2 1 0,0 2 0 0,7 0-1 16,-7-5-3-16,6 4-4 0,-6 1-14 0,5 1-16 0,-5-2-21 0,8-4-26 15,-8 3-28-15,0 2-30 0,8-4-35 0,-8 2-34 0,5-3-51 0,-5 4-58 0,0-2-87 16,6-3-103-16,-6 1-43 0,0-1-15 0,0 0 14 16,0 3 28-16,-6-9 36 0,1 9 40 0,5-8 42 0,-8-4 47 0,0 5 50 0,3-5 49 0,-8 0 58 15,8-5 65-15</inkml:trace>
  <inkml:trace contextRef="#ctx0" brushRef="#br0" timeOffset="-112324.98">19830 8051 8 0,'0'0'77'0,"0"0"40"0,0 0 34 0,0 0 30 0,0 0 28 0,0 0 25 0,0 0 23 0,0-6 19 0,0 6 17 0,0 0 15 0,0 0 14 0,0 0-38 0,0 0-62 16,0 0-47-16,0 0-37 0,0-5-30 0,0 5-22 0,0 0-22 0,0 0-19 0,7 0-11 0,-7 0-11 0,0-4-4 0,0 4-4 0,0 0-1 0,8 0 2 0,-2 0-1 0,-6 0 2 15,6-5 2-15,1 5 1 0,-2 0 1 0,2 0 0 0,2 0 3 0,-4 0 2 16,8 0 2-16,-8 0 5 0,4 0 0 0,3 0 0 0,-6 0-1 0,7 0 0 0,0 0 0 16,-7 0-1-16,7 0-2 0,2 0-1 15,-3 0 2-15,0 0 3 0,1 5-1 0,6-5 1 0,-3 0-3 0,-4 0-2 0,8 4-2 0,-2-4-2 0,-5 0 1 16,7 5 3-16,-1-5 2 0,8 0 1 0,-7 0 1 0,4 6 0 0,-3-6-1 16,6 0-2-16,-3 0 1 0,4 4 3 0,-4-4-2 0,10 0-1 0,-8 0 1 15,6 0-2-15,-6 0 3 0,6 6-4 0,0-6 2 0,2 0-1 0,-2 0 0 16,1-6 4-16,7 6 0 0,-8 0 4 0,7 0 0 0,0-4-1 0,1 4 0 0,-8-6 4 15,7 6 0-15,1-5-2 0,5 5 0 0,-6-4-2 0,-2-1 0 0,11 1-2 16,-9-2 0-16,5 6-2 0,2-3-2 0,0-3-1 0,0-3-1 0,-2 3-1 0,9 0 0 16,-8 2-1-16,8-1-3 0,-6-1-2 0,3-1 1 0,3 1-6 15,-1 1 0-15,0 1-3 0,-1-2-2 0,9-4 0 0,-9 5 1 0,9 0-1 0,-2 1 1 16,0-2 0-16,-5 2-4 0,5-1 0 0,7-4 1 0,-6 9 1 0,1-6 0 16,-2 2 1-16,6-2 4 0,-4 1-1 0,3 1 3 0,3-2 1 0,-6 3-2 15,3-3-2-15,3 2-1 0,-8 4-1 0,8-5 1 0,-8-1 0 0,7 3 4 16,-1-4 1-16,2 7 3 0,0-5 0 0,0 1-1 0,-8-1-3 0,7 1 0 15,1-2-3-15,-3 2 2 0,3 4 2 0,-1-5 0 0,6 0 2 0,-4 1-2 0,-2-2 1 16,6 0-5-16,-5 2 0 0,5-1-1 0,-7 1-3 0,9-1 2 0,-2-1 2 16,1 2 0-16,-1-1 4 0,2 1-2 0,-1-2 1 0,6 0-2 0,-7 2 2 0,1-1 0 15,4 1 2-15,-2 4 3 0,2-5 0 0,-5 5 0 0,3-6 3 0,2 6-3 16,-4 0 3-16,1 0-3 0,3 0-1 0,-2 0 2 0,-3 0-2 0,0 0 4 16,3 6-2-16,-3-6 1 0,0 5-2 0,1-5-2 15,-7 4 0-15,6 1-1 0,1-5 2 0,1 4 1 0,-10 2 0 0,8 0-3 0,-5-6 1 0,6 4-4 0,1 1-1 16,-3-5-2-16,2 4-2 0,-6 2-1 15,5-6 1-15,1 5-2 0,-1-5 0 0,0 4-4 0,1-4-4 0,-5 5-3 0,4-5-1 0,0 4-1 0,1-4 3 0,-1 0 0 16,0 6 2-16,2-6-1 0,-2 0-1 0,0 6-3 0,1-6 0 0,1 4-1 16,-2-4 0-16,1 0 0 0,-1 5 4 0,0-5 1 0,-6 5 1 0,7-1-1 15,1-4-1-15,-10 6-1 0,8-2-2 0,-5-4 1 0,0 5 1 0,0-5 2 16,-2 4 1-16,1 1 2 0,-7-5-3 0,8 7 0 0,-6-7-2 0,-4 3 0 0,4-3-1 16,-1 6 2-16,-2-6 0 0,3 0 2 0,-2 5 0 0,0-5 1 15,1 0-1-15,-7 4 0 0,7-4-2 0,-8 0 0 0,2 0 1 0,0 0 1 0,5 0 0 0,-6 6 0 16,1-6 2-16,-8 0-2 0,7 0 2 0,-1 0-1 0,4-6 2 15,-11 6-2-15,7 0 1 0,-4 0-1 0,-2 0 1 0,0 0 1 0,2 0 1 0,-2-4 0 16,0 4 0-16,1 0 0 0,0 0 0 0,-1 0 0 0,2 0 0 0,-10 0-1 16,10 0 1-16,-2 0-2 0,0 0 3 0,0 0-4 0,-6 0 1 0,9 0-8 15,-9 0-11-15,0 4-7 0,-7-4-13 0,7 0-5 0,-7 0-4 0,-6 6-1 16,0-6 3-16,1 0 1 0,-8 0 1 0,1 0 2 0,-6-6 3 0,-4 6 2 0,3 0 3 16,3-4 10-16,-11-1 8 0,1 5 11 0,7-6 14 0,-6 6 5 0,-1-3 5 0,-6-4 1 15,7 2-1-15,0 5-5 0,0-4-1 0,-7-1-4 0,5 5-7 0,3-4-3 16,-8-2-3-16,5 6-4 0,3-4-5 0,-2 4-4 0,-1-5-1 0,2 5-4 15,2-5-1-15,-4 5-3 0,8 0 1 0,1 0 0 0,-7 0 2 0,9 0 1 0,0 0 5 16,-4 0 1-16,7 5 2 0,1-5 4 0,0 5 1 0,-1-1 1 0,7 2 3 16,-1-2 1-16,-4 1 1 0,6 4 1 15,-3-2-1-15,3-4 2 0,-1 3-1 0,0 3 1 0,0-3 2 0,6-3 0 0,-6 7-2 0,1-5 3 0,-1 1 4 0,0-2 3 16,1 7 0-16,-2-7 5 0,2 1 1 0,-3-1-1 0,-3 2 4 0,6 3-2 16,-9-4 1-16,3-1-3 0,-10 2 3 0,10 0-2 0,-9-2-1 0,2-4-2 15,-1 5 0-15,0 1 1 0,-7-6-4 0,-1 4 2 0,2-4-3 0,1 0-2 0,-8 0 2 16,0 0-3-1,0 0-3-15,0 0-9 0,0 0-8 0,0 0-8 0,0 0-13 0,0 0-10 0,0 0-14 0,0 0-14 0,0 0-16 0,0 0-12 0,0 0-16 0,0 0-15 16,0 0-17-16,0 0-17 0,0 0-13 0,0 0-13 0,0 0-9 0,0 0-19 16,0 3-21-16,-8 3-30 0,8-6-34 0,0 5-34 0,-7-1-33 0,7 2-24 0,-5 0-18 15,5-3 8-15,-6 3 17 16,0 0 25-16,6-3 30 0,-7 3 30 0,7 3 34 0,-8-5 36 0,3 1 40 0,5 1 45 0,-8-2 46 0</inkml:trace>
  <inkml:trace contextRef="#ctx0" brushRef="#br0" timeOffset="-111441.14">32010 8451 58 0,'-8'-4'130'0,"8"4"40"0,0 0 29 0,0 0 22 0,0-5 15 0,0 1 18 0,8-2 16 0,-8 6 19 0,8-6 18 0,-8 6 17 0,0-4 19 0,0 4-53 0,0 0-96 0,0 0-53 0,0-5-30 0,0 5-13 0,0-6-5 0,0 6 2 16,0-4 7-16,0 4 4 0,5-5 0 0,-5 5-1 0,0-4-4 0,0 4-3 0,0-5-1 15,0 1-4-15,0 4-3 0,0 0-4 0,0-6-2 0,0 0-5 0,0 6-6 0,0-3-5 16,0 3-6-16,0-6-4 0,0 0-5 0,0 3-5 0,0-3-5 0,0 6-6 15,0-5-4-15,-5 1-4 0,5 4-4 0,0-4-5 0,0-1-3 0,-8-2-4 16,8 7-5-16,0-3-1 0,-8 3-1 0,8-6-2 0,-5 1-2 0,5 1-1 0,-6 4-1 16,-1-6-2-16,1 6-1 0,6-5 0 0,-7 1-2 0,1 4 0 0,-1 0 1 0,0-5-1 15,0 5 1-15,2 0 1 0,-8 0-1 0,5 0 1 0,2 5 0 0,1-5 2 16,-10 4 0-16,9 1 1 0,0 1 0 0,-6-2 2 0,3 7 1 0,2-8 1 16,-4 9 1-16,4-4 1 0,1 3-1 0,-2-2 2 0,-4 0 0 0,6 7-1 15,0-7 1-15,-1 6 0 0,-1 0-1 0,3 4 2 0,-2-4 1 0,7 6 0 0,-7-7 2 16,7 5 5-16,-5-1 2 0,5 3 4 0,-8-2 2 0,8 6 1 0,0-7-2 0,0 9 0 15,0-9 1-15,0 1-3 0,0 7 1 0,8-7-3 0,-8 0 1 0,0 1-2 16,5 4-4-16,2-8-3 0,-7 3-4 0,7-1 0 0,-2 3 4 0,3-6 4 16,5-2 8-16,-7 2 6 0,6 0 8 0,-4 0 7 0,5 0 7 0,-2-6 8 0,5 1 3 15,2-4 5-15,-4 3 4 0,4-5 2 0,-5-4 4 16,7 0-2-16,0 0-1 0,0 0-1 0,-9-4-2 0,18 0-3 0,-10-1-1 16,-1-1-5-16,3-4 1 0,-8 1-1 0,6-2-3 0,2 2-1 0,-11-5-3 0,11 3-2 0,-8-4-2 0,1 2-4 0,-9-2-3 15,8 0-7-15,-6 0-4 0,5 2-8 0,-5-8-5 0,-7 6-8 0,8-4-5 16,-8-1-9-16,0 1-6 0,0 4-10 0,0-3-13 0,-8-3-10 15,1 2-15-15,2-6-12 0,-9 5-14 0,1 1-15 0,0-1-15 0,0 1-12 0,-6 0-13 0,1 4-13 16,-3-4-12-16,2 5-14 0,-7-7-12 0,0 6-9 0,-1 6-8 0,6-7-3 16,-3 7-4-16,-3-1-9 0,2 5-12 0,-1-4-21 0,-1 9-24 0,1-4-22 0,7 8-25 15,-1-4-34-15,-7 5-44 0,8 4-4 0,-1 1 14 0,1-1 22 0,6 7 26 16,-6-2 28-16,7 1 28 0,-9 1 33 0,10-2 37 0,-5-1 41 0,-3 2 44 0,6-6 43 16,1 7 56-16</inkml:trace>
  <inkml:trace contextRef="#ctx0" brushRef="#br0" timeOffset="-110904.7">31378 8505 0 0,'8'-4'12'0,"-8"-1"48"0,5-1 26 0,-5 3 25 15,0-4 27-15,5 2 26 0,-5-4 27 0,9 3 26 0,-9 2 24 0,5-1 26 0,-5 5 22 0,7-4-4 0,-7-1-26 0,6 1-15 0,2-2-13 0,-8 0-9 0,6 2-5 0,-6-1-9 0,7-1-11 0,-7 2-10 0,0-1-10 0,5 1-8 0,-5-1-10 16,0 5-10-16,0-4-8 0,0 4-9 0,0-6-7 0,0 0-11 0,0 3-9 16,0-3-12-16,-5 0-10 0,5 6-11 0,0-3-9 0,-7-3-14 0,7 6-10 15,-6 0-9-15,-2-5-7 0,2 5-10 0,-1 0-4 16,2-4-3-16,-4 4-5 0,4 0-1 0,-8 4-2 0,8-4-2 0,-11 0 0 0,11 5-4 0,-8-5 1 0,7 6-2 15,-7-6-2-15,6 3 0 0,-5 9 2 0,5-9 2 0,-1 3 2 0,-4 4 4 16,5-5 3-16,2 4 2 0,-2 1 1 0,-7-1 2 0,14 3 5 16,-6 1 3-16,-1 2 3 0,2-6 2 0,-3 6 1 0,2 0 5 0,6 0 1 0,-7 0 2 15,7 0 1-15,0-2-2 0,0 2 1 0,0 6-3 0,0-8-2 0,0 7-1 16,0-4-3-16,0-2-2 0,0 0-4 0,7 7 2 16,-7-7-1-16,6-1 0 0,-6 2-3 0,8-5-4 0,-3 5 0 0,2-6-1 0,-7 6 3 0,6-6 3 0,0 3 7 0,2-3 6 15,4-3 5-15,-5 1 6 0,0-1 5 0,6-1 6 0,-6-1 4 0,5-4 3 16,0 6 7-16,-4-6 0 0,5 0 5 0,-2-6-1 0,5 6 3 0,-3-4-4 0,-3-7-1 15,11 8-1-15,-7-1-5 0,-1-7-2 0,-1 1-5 0,2 0-3 0,-8 0-3 16,6 0-5-16,-3 1-2 0,1-6-5 0,-2 5-4 0,-3-5-3 0,3 2-5 0,-8-1-6 16,8-2-9-16,-8 1-10 0,0 1-11 0,0-2-14 15,0 1-18-15,0 2-13 0,0-8-17 0,-8 7-14 0,8 0-11 0,-8-7-11 0,8 7-12 0,-5-1-15 0,-3 2-14 16,-2 4-19-16,1-7-18 0,4 5-14 0,-8 7-15 0,-1-5-15 0,2 4-12 16,-1 1-31-16,-1-2-36 0,2 6-53 0,-7 0-57 0,6 0-23 0,-8 0-2 0,2 6 18 15,6-2 25-15,-6 1 31 0,-1-1 35 0,1 1 34 0,-2 5 36 0,3-5 40 0,-3 4 39 16,3-2 50-16,-3 2 53 0</inkml:trace>
  <inkml:trace contextRef="#ctx0" brushRef="#br0" timeOffset="-110431.09">30825 8407 58 0,'6'-5'128'0,"-6"5"41"0,0-4 28 0,0 4 30 0,0 0 27 0,0-5 29 0,0 1 26 0,0 4 29 0,0-6 26 0,0 6 24 0,0-6 25 0,0 6-52 0,0-3-95 0,0 3-50 0,0-6-29 0,0 6-13 0,0-6-4 0,0 6-8 0,0-3-6 0,0 3-8 15,0-6-9-15,0 6-7 0,0 0-2 0,0-5-5 0,0 5 1 0,0 0-3 0,0 0 0 0,0 0 0 0,0-4-2 32,0 4-3-32,7-4 1 0,-7 4-4 0,0 0-3 0,0-5-3 0,0 5-7 0,0 0-8 15,0 0-7-15,0-7-9 0,0 7-10 0,0 0-8 0,0 0-11 0,0 0-7 16,0 0-10-16,0 0-10 0,0 0-6 0,0 0-7 0,0 0-7 0,0 0-3 16,0 0-4-16,0 0-2 0,0 0 1 0,0 0-2 0,0 7 1 0,-7-2 3 15,7-1 2-15,0 0 3 0,0 7 0 0,0-8 3 0,-6 9 2 0,6-9 4 16,0 9 3-16,-7-3 2 0,7 0 3 0,0 6-2 0,-7-5 2 0,7 5 0 0,0-6-3 15,0 6-1-15,0 1-4 0,-7-2 2 0,7-1-2 0,0 8 0 0,0-6-1 16,0-2 1-16,0 7-2 0,0-4-3 0,0-3-1 0,0 7-3 0,7-4-2 0,-7 2 1 16,0-3 0-16,7 1-1 0,-7-2 1 0,0 5-5 0,7-4-4 0,-7 0-9 15,6-2-17-15,-6 2-17 0,0-6-20 0,0 7-24 0,7-1-23 0,-7-6-21 16,0 0-27-16,0 6-25 0,0-3-29 0,0-9-33 0,0 7-35 0,0-1-59 16,0-4-68-16,0 5-62 0,-7-4-54 0,7-1-6 0,0-1 18 0,-6 6 27 0,6-10 36 15,-7 5 37-15,0-1 40 0,0-4 42 0,2 0 43 0,-3 0 48 0,3 0 48 0,-1-4 63 16,-2-1 72-16</inkml:trace>
  <inkml:trace contextRef="#ctx0" brushRef="#br0" timeOffset="-109878.18">30277 8487 3 0,'0'0'93'0,"0"0"57"0,0 0 42 0,0-7 30 0,0 2 28 0,0 1 28 0,8-1 29 0,-8-1 29 0,0 2 29 0,0-1 26 0,0 5 22 0,0-4-22 0,0-1-48 0,0 1-61 0,0-2-71 0,0 6-34 16,6-6-17-16,-6 2-7 0,0 4-5 0,0 0-7 0,0-5-12 0,0 5-12 15,0-6-13-15,0 6-10 0,0 0-4 0,0 0-8 0,0 0-5 0,0 0-11 16,0 0-9-16,0 0-9 0,0 0-8 0,0 0-11 0,0 0-7 0,0 0-8 0,0 0-4 16,0 0-4-16,0 0-4 0,-6 0 0 0,6 0-2 0,-8 6 0 0,1-6-2 15,7 5 4-15,-5-1 1 0,-1 2 2 0,6 0 6 0,-8 3 4 16,3-5 1-16,-3 5 4 0,3-3-2 0,5 3 0 0,-8 3-3 0,2-3 1 0,-1 0-3 16,1 6-2-16,-1-6 1 0,7 7-2 0,-6-7 0 0,-2 6-5 0,3-1-2 0,5-4 0 15,-5 5-2-15,-3-2-2 0,8 2-2 0,-6 1 0 0,6-2-1 0,0-4-1 16,0 4-1-16,0 2-1 0,0-7-1 0,0 6 0 0,6-6 0 0,-6 7 0 15,8-7 1-15,-3 0 1 0,0 1 1 0,9 4 1 0,-7-8 2 0,6 4 2 0,1 1 2 16,-1-7 3-16,6-1 2 0,-7 3 2 0,8-1 2 0,-1-5 1 0,1 4 5 16,1-4 5-16,-3-4 7 0,8 4 9 0,-7-5 7 0,1-1 8 0,-6-1 6 0,4 1 7 15,-4-3 3-15,7-3 3 0,-16 3 0 0,8 0 0 0,1-1 0 0,-7-4 0 16,-2-2-2-16,1 1-8 0,-6 2-5 0,7-1-14 0,-7-7-9 0,0 2-15 16,-7-2-10-16,7 3-20 0,-6-1-16 0,-6-7-24 0,3 7-19 0,-2 0-23 15,-1-7-18-15,-9 7-24 0,7 0-26 0,-11 4-26 0,6-3-29 0,-8 2-24 0,1 1-16 16,-6 1-24-16,-2 4-20 0,10 1-48 0,-10-3-52 0,2 9-42 0,-2-3-33 15,3 1 3-15,4 1 18 0,-5 4 30 0,6 4 33 0,-8-4 39 16,10 5 40-16,-2 4 37 0,0-3 35 0,0 3 40 0,-1 3 41 0,6-3 56 0,-2 4 75 0</inkml:trace>
  <inkml:trace contextRef="#ctx0" brushRef="#br0" timeOffset="-109183.3">29047 8407 49 0,'6'-5'136'0,"-6"5"52"0,6-4 40 0,-6-1 36 0,7-5 34 0,-7 4 32 0,0 3 35 0,8-9 33 16,-8 9 34-16,0-8 34 0,5 3 33 0,-5 3-42 0,0-5-80 0,6 4-62 0,-6-3-48 0,0 3-26 0,8 1-10 0,-8-4-11 0,5 9-9 0,-5-4-15 0,0-2-15 0,0 2-18 0,8-1-18 0,-8 5-18 16,0 0-20-16,0 0-17 0,0 0-17 0,0 0-17 15,0 0-15-15,0 0-15 0,0 0-14 0,0 0-12 0,0 0-8 0,0 0-5 0,0 5-3 0,-8-5 1 16,8 10 0-16,0-6 2 0,0 5 1 15,-5 2 3-15,5 4 1 0,0-5 6 0,-8 3 4 0,8 1 3 0,-6 1 5 0,6 6 3 0,-5-8-1 0,5 8 2 0,-8-6-1 16,8 4-4-16,0 2 0 0,0-3-2 0,-7 1-1 0,7 2-1 0,0-3 1 16,0 2-1-16,0 0-3 0,7-2-3 0,-7-3-7 0,0 6-18 0,8-2-23 0,-8-5-23 15,5 7-23-15,-5-8-31 0,6 2-35 0,-6 1-35 0,0-2-34 0,8 0-67 16,-8 0-75-16,5-2-85 0,-5-3-84 0,0 4-26 0,0-2 3 0,8-1 22 16,-8-1 35-16,0-3 39 0,-8 0 41 0,8-3 47 0,0 3 47 15,-5-6 51-15,-3 0 52 0,2 0 65 0,1-6 72 0</inkml:trace>
  <inkml:trace contextRef="#ctx0" brushRef="#br0" timeOffset="-108661.5">28637 8466 57 0,'5'-6'134'0,"-5"2"44"0,0-1 36 0,8-4 31 0,-8 5 31 0,0-8 29 0,0 8 31 0,0-7 27 0,0 7 28 0,0-5 25 0,0 4 24 0,0-5-52 0,0 4-97 15,-8-3-58-15,8 3-36 0,0-3-22 0,-5 4-10 0,5-3-9 0,0 3-9 0,0-5-9 0,-7 4-10 0,7 1-6 0,0-5-4 0,0 5-6 16,-7 1-2-16,7-1-2 0,0 1-3 0,0 4-1 0,0-6 0 0,0 6-7 0,0 0-5 16,0 0-7-16,0 0-7 0,0 0-10 0,0 0-9 0,0 0-10 0,0 0-13 15,0 0-11-15,0 0-9 0,0 0-7 0,0 0-4 0,0 0-3 0,0 0 0 0,0 6 1 16,0-2 1-16,0 1 2 0,0 4 2 0,0-3 2 0,0 3 1 0,0 0 5 15,0 3 3-15,0 1 4 0,0-4 0 0,0 6 2 0,0-3-3 0,0 1-2 16,0 2-8-16,-5-6 0 0,5 7-3 0,0-2-3 0,0 1-2 0,-7 1-1 16,7-2 1-16,0 5-1 0,0-4-1 0,-8 0 1 0,8 4-1 0,0-5 0 15,-5 2-1-15,5 3 0 0,0-5 0 0,-8 2-4 0,8 2-6 0,0-3-8 16,0 1-9-16,0-2-14 0,0-1-14 0,0 2-19 0,0 1-19 0,0-7-20 16,0 6-24-16,0-1-24 0,0 2-31 0,8-7-39 0,-8 4-42 0,5 2-77 0,-5 0-97 15,8-3-53-15,-8 1-33 0,0-4 4 0,7 6 16 0,-7-4 30 0,0-1 33 0,0-1 37 16,-7-5 38-16,7 7 44 0,-8-11 47 0,3 0 50 0,-3 0 58 0,2 0 73 15,-6-6 89-15</inkml:trace>
  <inkml:trace contextRef="#ctx0" brushRef="#br0" timeOffset="-108046.14">27919 8471 85 0,'7'0'155'0,"1"-11"43"0,-8 7 30 0,5-1 29 0,2-4 26 0,-7 5 29 0,7-8 30 0,-2 8 28 0,-5-7 28 0,0 2 27 0,0 0 19 0,8 5-64 0,-8-2-118 0,0-3-65 0,0 3-35 0,0 0-20 0,0 3-10 0,0 3-9 16,0-6-12-16,0 1-14 0,-8 5-19 0,8-4-19 0,0 4-14 0,0-4-14 0,-5 4-10 0,5-5-7 0,0 5-7 0,-7-7-5 16,0 7-5-16,7 0-3 0,-5 0-5 0,-3 0 1 15,1 0-2-15,1 0-1 0,6 7 1 0,-6-7 1 0,-6 5 0 0,12-5 2 0,-14 4-2 0,7 0 2 16,1 1 0-16,1 1 1 0,-3 3 1 0,0-3 1 0,8-3 2 15,-5 9 0-15,-2-8 2 0,7 1 1 0,-6 4 2 0,6 1 1 0,-6-5 3 0,-2 5 1 0,8 0 3 16,0-1 0-16,-7 0 4 0,7 2 3 0,0 5 0 0,0-7 3 0,0 0 0 16,0 6 1-16,0-6 1 0,0 7-1 0,0-2 1 0,7-4-2 0,-7 4 0 0,8 2-2 15,-2-7-2-15,-6 4-2 0,6 2 0 0,1-3-1 0,-2 2-1 0,11-6-4 16,-11 7 1-16,8-3 0 0,-8-3-1 0,9 6 1 0,-1-6-4 0,0-5 3 16,0 7 1-16,1-7 2 0,-1 2 1 0,-1-1 3 0,7-1 5 0,-5-4 2 15,4 0 4-15,-2 0 3 0,-4 0 8 0,8-4 3 0,-8-1 7 0,7-1 7 16,-6 2 8-16,1-7 6 0,-1 7 8 0,7-5 8 0,-14-1 7 0,7-4 3 0,0 2 4 15,0 3-2-15,-8-5 2 0,9 0-7 0,-7-2-3 0,-1 2-4 0,1-1-10 16,-7-1-7-16,7 2-10 0,-7 0-9 0,0-7-13 0,0 7-12 0,0-5-13 16,-7 1-16-16,0 2-19 0,1-4-18 0,-1 1-19 0,2-2-19 0,-4 8-21 15,-1-8-22-15,-4 3-20 0,-6 3-25 0,6-1-22 0,2 7-23 0,-8-6-25 0,0 10-31 16,1-4-36-16,-2 5-44 0,3-2-45 16,5 2-43-16,-6 4-41 0,-2 4-2 0,2-4 17 0,7 6 28 0,-1-2 33 0,-6 5 36 0,4-4 38 0,3 5 37 0,0 1 39 15,-2 4 47-15,1-7 48 0,0 3 52 0,0 4 68 0</inkml:trace>
  <inkml:trace contextRef="#ctx0" brushRef="#br0" timeOffset="-107508.52">27478 8480 0 0,'-7'-5'45'0,"7"1"52"0,0-1 30 0,-8-1 28 0,3 2 26 0,5-1 29 0,0-4 27 0,-6 5 26 0,-2-2 24 0,8 0 22 0,-5 2 21 0,5-7-13 0,-7 7-35 0,7-1-35 0,-9 1-39 0,9-1-16 0,-5 1-12 16,5-2-9-16,0 0-13 0,-6 3-15 0,6-3-13 0,-7 0-10 0,7 3-11 0,-5 3-4 0,5-6-7 0,0 1-5 0,-9 5-7 0,9-4-4 15,0 4-7-15,-5-4-7 0,5 4-10 0,-7 0-5 0,7 0-7 0,0-5-9 0,0 5-4 16,-6 0-7-16,1 5-7 0,-3-5-4 15,8 0-5-15,-8 4-4 0,3-4-3 16,-1 4 1-16,-1 1-2 0,1 4 0 0,-1-3 4 0,-6 3 3 0,6-3 1 16,0 4 4-16,-6-1 4 0,8 0 1 0,-3 6 1 0,-3-3-1 0,4 1 2 15,-1 2-2-15,2-6-3 0,-7 6-3 0,8 0 0 0,-3 0-3 0,0 0-3 0,3 0-2 16,-1-2-4-16,-1-3-1 0,7 4-2 0,-6 2-2 0,-2-1 1 0,8-1-1 16,0-4-2-16,0 5 1 0,-7-6-1 0,7 6 1 0,7-6 0 0,-7 7-1 15,0-7 3-15,0 0 1 0,8 1 2 0,-2 5 2 0,1-4 2 0,-7-7 4 0,6 5 4 16,7 1 1-16,-5 0 0 0,3 0 5 0,-4 0 2 0,7-5 6 0,-2 1 6 15,7 1 5-15,-6-1 4 0,6-1 4 0,-4-5 4 0,4 4 3 0,2-4 1 16,-3-4 6-16,1 4 3 0,-1-5 6 0,3-1 9 0,-2 3 5 0,-4-7 4 0,4 5-1 16,-6-5-1-16,0 0-1 0,0-4-3 0,1-1-2 0,-1 6 0 0,-8-7-4 15,0 1-5-15,4 2-4 0,-4-8-7 0,2 7-9 0,-7-5-9 0,8-2-10 0,-8 3-8 16,-8-1-7-16,8-2-5 0,-7 2-8 0,7-5-9 0,-5 3-16 0,-9 3-18 16,9-3-18-16,-3 2-22 0,-5 1-18 0,0-3-21 0,-1 6-23 0,1-4-23 15,1 10-29-15,-7-6-29 0,6 4-43 0,-6 3-47 0,-2 3-72 0,3 5-81 0,4 0-44 16,-4 0-21-16,-3 0 8 0,2 5 21 0,-1-1 32 0,1 0 35 0,-2 1 38 15,3 4 40-15,4 3 44 0,-4-9 47 0,-3 9 54 0,2-3 57 0,4 0 69 16,-2 6 80-16</inkml:trace>
  <inkml:trace contextRef="#ctx0" brushRef="#br0" timeOffset="-106545.2">25946 8335 0 0,'0'0'38'0,"0"0"83"0,0-7 47 0,0 7 41 0,0-3 35 0,0-3 35 0,-6 1 32 0,6 1 36 0,0-2 35 0,0 1 30 0,0 1 32 0,-7-1 4 0,7 1-11 0,0-2-52 0,0 2-73 0,0-1-39 0,0-1-24 0,0 2-10 0,0-1-6 0,0-1-11 0,7 2-12 16,-7-1-11-16,0 1-12 0,0-2-10 0,0 6-10 0,0-3-9 0,0-3-10 0,0 6-9 15,0 0-10-15,0 0-11 0,0 0-12 0,0 0-9 0,0 0-11 0,0 0-10 16,0 0-9-16,0 0-13 0,0 0-11 0,0 0-12 0,0 0-9 0,0 0-11 16,0 0-10-16,0 0-11 0,0 0-8 0,0 0-7 0,0 0-5 0,0 0-3 0,-7 6-2 15,7-6 2-15,0 9 1 0,0-5 2 0,0 5 3 0,0 6 5 0,0-4 3 16,-5 3 6-16,5 0 4 0,0 7 4 0,0-6 5 0,0 4 3 0,-8-4 2 15,8 4-1-15,0-5 0 0,0 5-2 0,0-3-1 0,0 2-1 0,0-3 0 0,0 6-1 16,0-8 0-16,0 7 0 0,0-4-2 0,0-2 0 0,0 0-2 16,8 0-9-16,-8 2-9 0,0-1-12 15,0-1-18-15,5 2-16 0,-5-2-22 0,0-6-24 0,0 7-24 0,0-3-31 0,7-3-31 0,-7 0-33 0,0 0-35 0,0-3-59 16,0 3-73-16,0-3-73 0,0 4-73 0,0-5-17 16,-7-1 8-16,7 1 27 0,0-5 32 0,-5 4 37 15,-3-4 43-15,8 0 46 0,-13 0 45 0,7-4 50 0,1 4 49 0,-11-5 66 0,4 1 71 0</inkml:trace>
  <inkml:trace contextRef="#ctx0" brushRef="#br0" timeOffset="-105880.92">25125 8389 9 0,'0'0'94'0,"7"-6"52"0,-7 6 38 0,0-6 34 0,8 3 30 0,-8-3 30 0,0 0 29 0,0 3 30 0,0-3 31 0,0 1 28 0,0 1 29 0,5 0-22 0,-5-1-52 0,0-2-51 0,0 4-52 0,0 3-28 0,0-6-18 15,0 1-13-15,0 1-14 0,-5-2-14 0,5 1-16 0,0 1-17 0,0 4-17 0,-8-5-17 0,8 1-17 0,-7-2-13 0,7 2-15 0,-5 4-12 16,-4-5-10-16,9-1-11 0,-5 2-8 0,0 4-5 0,-3-5-6 0,3 5 0 0,-3 0-3 15,2-6-1-15,-1 6-1 0,2 0-3 0,-4 0 0 0,4 0-1 0,-2 6-4 16,7-6 1-16,-6 0-3 0,1 5-2 0,-4-1 2 0,2 2-1 0,2-1 2 16,5 5-1-16,-8-6 1 0,3 5 2 0,-1 2 3 0,-2-2 1 0,3 7 3 0,5-7 3 15,-7 6 1-15,1 0 4 0,-2-6 3 0,2 6-1 0,6-2 3 0,-7 2 0 16,7-3-1-16,-5 1 2 0,5-4 0 0,-7 6-1 0,7-3 1 0,0 2-1 0,0-6-1 16,0 7-1-16,0-4 2 0,0-1 2 0,0 4 0 0,7-4 5 0,-7-1 4 15,5 0 2-15,-5 3 6 0,7 1 4 0,-1-4 2 0,2 2 1 0,-2-7 1 16,6 8 2-16,-4-3 1 0,3 0 1 0,-3-5 1 0,4 7-2 0,2-7-2 15,-1 1 0-15,1 2-2 0,-2-7-4 0,7 3-4 0,-6-3 0 0,1 0 2 0,6 0 3 16,-8 0 4-16,8 0 4 0,-7-3 3 0,5-4 4 0,-4 2 4 0,4 1 5 16,-2-1 9-16,-5-1 5 0,2 2 9 0,2-5 2 0,-3 0 6 0,-5 3-3 15,-2-4-4-15,3-1-6 0,-3 2-3 0,3 0-3 0,-8-1-6 0,6-5-3 16,-6 6-5-16,0-6-8 0,0-1-9 0,0 7-11 0,-6-6-8 0,6-3-8 0,-8 2-8 16,3 2-7-16,5-1-5 0,-8 2-7 0,-4-3-7 0,5-4-10 0,2 7-9 15,-10-2-18-15,2 0-15 0,2 0-18 0,-5 6-18 0,5-7-18 0,-1 7-20 16,-4-2-20-16,5 2-24 0,-10 5-23 0,9-6-26 0,-8 10-40 0,-1-5-51 0,11 5-70 15,-11 5-78-15,8-5-30 0,-6 4-6 0,6 6 14 0,-8-5 28 0,8 4 32 16,-6-3 35-16,7 3 38 0,-8 0 42 0,8-2 44 0,-2 2 45 0,-6 0 56 16,6 0 60-16</inkml:trace>
  <inkml:trace contextRef="#ctx0" brushRef="#br0" timeOffset="-105313.74">24487 8348 5 0,'0'0'95'0,"0"0"61"0,0 0 48 0,0-4 39 0,0 4 39 0,0-4 36 0,8-1 38 0,-8-2 35 0,0 4 36 0,0-3 33 0,0 1 33 0,0 1-12 0,6-2-44 0,-6-3-56 0,0 4-67 0,0 5-40 0,6-4-26 0,-6-2-20 0,0 6-15 0,0-4-23 0,0 4-22 0,0 0-23 16,0 0-20-16,0 0-21 0,0 0-18 0,0 0-21 0,0 0-19 0,0 0-16 16,0 0-11-16,0 0-11 0,0 0-6 0,0 4-2 0,0 2-2 0,0-2 4 15,0 5-1-15,7 2 4 0,-7-2 1 0,0 7 3 0,-7-7 2 0,7 6 2 16,0 3 4-16,0-2 2 0,-6 2 3 0,6-3-1 0,-6 6-1 0,6-2-2 15,0 2-4-15,-8-7-4 0,8 5-3 0,-7-1-2 0,7 3-1 0,0-7 0 0,-5 6-3 16,5-5 0-16,0 4 1 0,5-4-2 16,-5 0-2-16,0 4 0 0,7-5-2 0,-7 2-1 0,8-1 0 0,-2-2-13 15,0 2-14-15,1 0-20 0,-7-6-22 0,5 6-25 0,2-6-28 0,2 3-36 0,-4 3-37 0,1-8-58 0,-6 4-66 0,7-1-96 16,-2-1-105-16,-5 3-43 0,0-3-7 16,0-5 15-16,0 5 27 0,0-4 36 0,0 1 40 0,0-2 45 0,-5-4 45 0,5 0 52 0,-7 0 54 0,1-4 65 0,1 4 70 15</inkml:trace>
  <inkml:trace contextRef="#ctx0" brushRef="#br0" timeOffset="-104239.66">23842 8359 9 0,'0'-6'78'16,"8"6"39"-16,-8-5 34 0,0 5 32 0,0-4 32 0,0 4 30 0,0-4 28 0,0 4 27 0,0-5 22 0,0-2 23 0,0 4 22 0,0 3-27 0,0-6-56 0,0 6-36 0,0-5-28 0,-8 1-18 0,8 4-18 0,0-6-20 0,0 6-20 0,-5-5-18 0,5 1-13 16,-7 4-13-16,7-5-9 0,-6 5-9 0,6-4-8 0,-6 4-7 0,6-6-6 15,-8 6-10-15,1 0-5 0,2-4-6 0,5 4-7 0,-8 0-5 0,2 0-4 0,6 0-2 16,-5 4-4-16,5-4-2 0,-8 0-3 0,1 6-3 0,7-2-4 0,-6-4-3 15,0 5-7-15,6-1-1 0,-7 1-3 0,7 5 0 0,-5-5 1 0,-3 1 2 16,2 4 2-16,6-1 0 0,-7 0 2 0,1 6 1 0,-1-6 0 0,7 3 1 16,-6 1 2-16,-2 2 1 0,3-6 5 0,5 7 1 0,-8-2 1 0,3 1 2 15,5 1-1-15,-5-2-2 0,5-1 1 0,0 2 0 0,-9 1-1 0,9-2 1 16,0 0 1-16,0 0 0 0,0 2-2 0,0-1 0 0,0-1-3 0,0 2 0 0,9-2-2 16,-9 0 0-16,5-5 0 0,-5 6 3 0,5-4 1 0,3 2 3 0,-8-3 2 15,5 1 5-15,3-1 0 0,-2-5 5 0,1 4 3 0,6-5 4 0,-7 6 2 0,2-5 6 16,4 0 1-16,-6-1 6 0,0 2 1 0,9-6 6 0,-10 6 4 0,9-6 5 15,-2 0 1-15,-4-6 4 0,4 6 3 0,0-6 2 0,-4 6 2 0,5-4 4 16,-2-1 2-16,-4-4 3 0,7 3 3 0,-8-3 1 0,6 5-1 0,-3-7 1 16,3-4-6-16,-6 5 1 0,7 1-1 0,-5-6-4 0,-3 0-2 0,2 0-5 15,0 2-5-15,-2-2-5 0,2-6-6 0,-7 8-5 0,8-8-6 0,-8 3-5 0,0-1-8 16,0-2-5-16,0 1-7 0,-8 1-10 0,8 0-17 0,-7-1-11 0,2-5-14 16,-2 10-14-16,-5-3-16 0,4-1-21 0,-5 4-25 0,2 0-24 0,-5 6-23 15,4-1-27-15,-8-1-23 0,8 7-26 0,-1-2-26 0,-1 1-21 0,2 5-23 0,0 5-44 16,-8-5-56-16,12 6-59 0,-3 3-59 0,-4-3-8 0,9 4 19 0,0 3 28 15,-1-2 34-15,2 4 37 0,-3-6 41 0,-5 6 40 0,7-2 41 0,-1 2 45 0,1 1 45 16,-2-2 58-16,-5 1 66 0</inkml:trace>
  <inkml:trace contextRef="#ctx0" brushRef="#br0" timeOffset="-103418.02">22547 8422 53 0,'5'0'131'0,"-5"0"45"0,8 0 35 0,-8-5 35 0,0 5 32 0,8-6 35 0,-8 2 34 0,0-1 34 0,5 1 32 0,-5-1 33 0,0 1 28 0,0 4-43 0,0-6-88 0,0 0-50 0,0 6-33 0,6-3-15 0,-6 3-10 0,0-6-10 0,0 6-10 0,0-6-15 0,0 6-18 0,0 0-15 0,0 0-17 0,0 0-15 0,0 0-14 16,0 0-13-16,0 0-15 0,0 0-13 0,0 0-15 0,0 0-12 0,0 0-16 0,0 0-12 0,0 0-11 0,0 0-11 0,0 0-3 15,0 0-6-15,0 0-4 0,-6 0-1 0,6 6-1 0,0 0 0 0,0 3 1 16,-5-3-1-16,5 3 3 0,0-5 3 0,0 11 4 0,0-6 3 0,0 3 5 15,0 1 3-15,0-4 1 0,-8 6 1 0,8 0 2 0,0 0-3 0,0 0 0 0,0 0-1 16,0 0 0-16,0 4-3 0,-8-5 0 0,8 2-1 0,0-3-1 0,8 2-1 16,-8 0-2-16,0 5-1 0,0-12 1 0,8 7-1 0,-8 0-1 0,5 0 0 15,-5-6-4 1,6 6-12-16,-6-5-21 0,7 5-24 0,-7-6-30 0,6 6-32 0,2-6-36 0,-8 3-39 0,0-3-39 0,0 4-75 0,0-2-91 0,0-7-79 16,0 8-67-16,0-3-22 0,0-3 2 0,-8 3 24 0,8-5 35 0,-6 1 41 0,-1-5 46 15,1 0 49-15,1 0 52 0,-3 0 53 0,0-5 54 0,-4 1 71 0,6-2 82 0</inkml:trace>
  <inkml:trace contextRef="#ctx0" brushRef="#br0" timeOffset="-102911.75">21928 8456 35 0,'0'0'117'0,"6"-5"50"0,-6 1 37 0,0-1 37 0,0 1 36 0,0-2 34 0,0 0 39 0,0 6 31 0,0-4 37 0,0-7 33 0,0 7 35 0,0-5-35 0,0 4-74 16,0-5-47-16,0 1-41 0,-6-3-21 0,6 9-12 0,0-8-12 0,0 3-12 0,0-4-17 0,-5 3-14 0,5 0-17 0,0-2-13 0,0 7-12 0,0-5-14 0,0-1-10 0,-8 5-7 0,8-5-12 15,0 5-11-15,0-1-10 0,0 2-16 0,0 4-14 0,0-5-14 0,0 5-12 16,0 0-15-16,0 0-11 0,0 0-13 0,0 0-13 0,0 0-7 0,0 0-10 15,0 5-3-15,-8-1-6 0,8 2-3 0,0 3 1 0,0 2 2 0,0-1 3 16,0 3 5-16,0 2 6 0,0-1 3 0,0 2 8 0,0 2 7 0,8 3 2 0,-8-6 3 16,0 4 4-16,0 2-2 0,8-3 0 0,-8-3 0 0,0 4 0 0,5 0-2 15,-5 1 4-15,0-4-2 0,6 2-7 0,-6 2-11 16,7-4-17-16,-7 3-22 0,6-1-28 0,-6 3-29 0,0-8-38 0,8 7-38 0,-8 1-43 0,7-8-46 16,-7 8-94-16,0-6-109 0,0 4-65 0,5-5-38 0,-5 2-2 0,0-1 17 0,0-8 32 15,0 8 40-15,0-3 43 0,-5-9 49 0,5 9 51 0,-7-9 54 0,7 3 57 16,-8-2 58-16,2 1 82 0,-1-5 92 0</inkml:trace>
  <inkml:trace contextRef="#ctx0" brushRef="#br0" timeOffset="-102153.96">21159 8496 0 0,'8'0'9'0,"-8"-6"44"0,5 6 27 0,-5-3 26 0,0-4 32 0,6 7 33 0,-6-5 37 0,0 1 31 0,0-1 28 0,0-1 30 0,0 6 26 0,0-4-2 0,0-1-19 0,0 1-14 0,0-1-6 0,0 1-6 0,0-8-1 0,-6 8-14 0,6-1-19 0,0-1-19 16,-5-3-25-16,5 5-16 0,-8-1-17 0,8 1-9 0,-5-2-15 0,5-3-11 0,-7 3-13 15,0 0-11-15,7 6-11 0,-7-3-13 0,7-3-11 0,-6 6-14 0,6-5-14 0,-7 5-12 16,7 0-10-16,-5-4-10 0,5 4-9 0,0 0-7 0,-8 0-4 0,2 4-7 15,6-4-3-15,-5 5-4 0,-3-5-4 0,8 6 0 0,-8-3-3 0,3 9-2 16,-3-3 2-16,3-3 3 0,5 7 1 0,-5-4 2 0,-4 6 3 16,4 1 2-16,-2-2 5 0,1 5 2 0,-1 2 3 0,0-3 1 0,0 3 6 0,7-2 0 15,-5 5 0-15,-3-3 1 0,8-2 1 0,-5 5-1 0,5-4 1 0,-8-1-1 16,8 0 0-16,0 2-2 0,0-3 1 0,0 3 0 0,0-8-2 0,8 7 2 16,-8-4 0-16,5-7 6 0,3 4 4 0,-3-2 7 15,2-1 6-15,0-1 6 0,0 3 6 0,6-9 5 0,-8 7 5 0,9-5 10 16,-1-1 6-16,-8-4 8 0,11 0 8 0,-5 0 5 0,2 0 6 0,0-4 4 0,1-1 3 0,-2-5 1 0,1 7 1 0,1-9 3 15,7 3-1-15,-10-6 1 0,1 6 3 0,2-6-4 0,-7-1-2 0,4-2-2 16,5 3-4-16,-11 0-3 0,9 0-3 0,-9 2-7 0,2-8-7 0,-7 6-6 16,8 0-9-16,-8 2-12 0,0-8-10 0,-8 6-17 0,8 2-19 0,-7-2-18 15,2 0-21-15,-2 0-26 0,-5 2-31 0,-4-2-25 0,5 0-24 0,-1 4-25 0,-2-2-19 16,-4 4-29-16,2 2-32 0,-3-2-30 0,6 4-28 0,-6-1-52 0,-1 2-52 16,7 4-60-16,-6-5-56 0,-2 10-4 0,11-5 18 0,-11 4 29 0,8 2 34 0,-1-1 33 15,-4-1 39-15,4 1 41 0,2 2 47 16,-7 2 48-16,6 0 49 0,-3-5 59 0,-2 7 68 0</inkml:trace>
  <inkml:trace contextRef="#ctx0" brushRef="#br0" timeOffset="-101543.39">20300 8559 25 0,'0'-5'107'0,"6"1"51"0,-6-1 40 0,0-2 37 0,0 4 35 0,0-8 35 0,0 7 37 0,-6-2 32 0,6-3 32 0,0 5 27 0,0-7 28 0,0 8-36 0,0-4-69 0,6-2-50 0,-6 4-45 0,0-1-27 0,0-3-19 0,0 5-19 16,0-1-15-16,0 5-16 0,0 0-20 0,6-4-16 0,-6 4-13 0,0 0-10 0,0 0-12 15,0 0-10-15,-6-6-9 0,6 6-10 0,0 0-10 0,0 0-9 0,0 0-10 16,0 0-9-16,0 0-10 0,-6 0-8 0,6 0-9 0,-7 0-7 0,7 0-6 16,-5 6-4-16,-2-6-3 0,7 0-5 0,-7 4-2 0,0 1-2 0,1-1-5 15,-1 1-1-15,1-1-3 0,-2 2 1 0,8 3 1 0,-5 3 3 0,-2-3 5 0,7 0 1 16,-6 0 3-16,6 1 1 0,-6 4 3 0,6-2 2 0,0 1 3 0,-7 2 3 15,7 0 1-15,0 0 0 0,0-2 4 0,0 2-2 0,0 6 3 0,-8-8-1 16,8 2 1-16,0 0 0 0,0-4 1 0,0 2-1 0,8 2-3 0,-8-5 0 16,0 5-1-16,7-6-1 0,-7 1 1 0,6 0 2 0,-6 0 2 0,6 0 2 15,1 1 2-15,-2-4 1 0,3-1 3 0,-2 3 4 0,1 3 7 0,6-9 7 0,-6 9 5 16,5-9 6-16,1 3 3 0,1 3 3 0,-2-5 6 0,2 1 0 0,-1 1 1 16,-1-2 1-16,8 2-2 0,-7-6 1 0,0 5-1 0,8-5 0 0,-8 4-2 15,-3-4-1-15,4 0-1 0,1 0 0 0,-3 0-1 0,-5 0 3 0,6-4 3 0,0 4 5 16,-7-5 10-16,-1 5 7 0,2-6 12 0,2 2 10 0,-4-2 7 0,1-3 3 15,-6 4-1-15,7-5-2 0,-7 1 2 0,5 0-2 0,-5-7 0 0,0 5-2 16,8-2-7-16,-8-2-7 0,0 0-8 0,0-4-14 0,-8 5-57 0,8-7 0 16,0 2 0-16,-5 1 0 0,-2-3 0 0,7 2 0 0,-6-6 0 0,1 5 0 15,-4 1 0-15,2-1 0 0,2 6 0 0,-1-7 0 0,-1 7-2 0,-7 4-79 0,9-3-20 16,-2 2-28-16,-5 8-29 0,4-9-31 0,-4 12-36 0,-2-4-35 0,1 8-36 16,0-4-53-16,0 12-60 0,0-9-83 0,0 8-89 0,0 2-27 0,-1 2 6 15,1 1 24-15,2 2 37 0,-2-3 40 0,-2 6 47 0,9-8 49 0,-7 7 50 0,1-4 53 16,5 2 53-16,-6-3 63 0,0 1 69 0</inkml:trace>
  <inkml:trace contextRef="#ctx0" brushRef="#br0" timeOffset="-95443.5">27497 9780 0 0,'0'0'54'0,"5"-6"43"0,-5 6 31 0,0 0 30 0,0 0 32 0,0-3 29 0,0-3 29 0,0 0 27 0,0 6 24 0,0-4 25 0,0-1 26 0,0 1-19 15,0-1-40-15,-5 1-31 0,5-2-20 0,0 1-16 0,0 5-13 0,0-4-16 0,-7-2-22 0,7 1-14 0,0 5-15 0,-7-4-13 0,7 4-12 16,0-6-12-16,-5 2-11 0,5-1-11 0,0 5-11 0,-7-6-11 0,7 6-11 0,0 0-11 16,-8-3-8-16,8 3-8 0,-5 0-7 0,5 0-7 0,0-6-6 0,0 6-7 0,-6 0-7 15,-2 6-2-15,8-6-7 0,-5 3-2 0,-2-3-4 0,7 6 0 0,-14 3-1 16,8-3-2-16,-1 3 1 0,2 1 0 0,-4 5-1 0,4-1 5 0,-8 2 3 0,8-1 2 15,-11 3 2-15,11 1 3 0,-8 2 3 0,7-3 1 0,-1 3 1 0,-6 3 1 16,6-5-1-16,0 2-1 0,2-2-2 0,-3-1 2 0,3 3-2 0,5-2-3 16,-8-5 0-16,8 7-3 0,-6-7-3 0,6 6 0 0,6-5-3 0,-6-2-1 15,0 2 0-15,8 1 1 0,-3-7 1 0,3 6 4 0,-3-6 0 0,2 0 4 16,0 3 5-16,6-3 3 0,-6-3 9 0,6-3 6 0,-2 1 11 0,5 2 8 16,-11-6 10-16,8 0 7 0,6 0 5 0,-6-6 6 0,1 2 2 0,-2 1 6 0,2-3 4 15,6-3 3-15,-8-3 3 0,0 3 1 0,9 0 0 0,-8-1-3 0,1 1-2 0,-1-7-2 16,-3 6 1-16,4 0 1 0,-7 1 2 0,1-6 0 0,-3 5-2 0,2 1-2 15,0-2-4-15,-7-2-2 0,5 4-7 0,-5-3-6 0,-5-3-8 0,5 2-13 16,-7 4-17-16,0-7-20 0,7 2-22 0,-13-1-26 0,6-4-23 0,2 4-29 16,-9-4-26-16,9 4-28 0,-8-6-24 0,-1 7-30 0,1-5-31 0,0 4-44 15,-7 0-49-15,8 2-41 0,-3 1-38 0,4-3-22 0,-2 6-13 0,-3 0 13 0,5-1 21 16,-1 5 31-16,3 1 36 0,-3-2 35 0,6 1 37 0,1 5 40 0,-3 0 42 0,0 0 49 16,3 0 50-16</inkml:trace>
  <inkml:trace contextRef="#ctx0" brushRef="#br0" timeOffset="-94940.03">28029 9911 11 0,'8'-9'82'0,"-8"0"43"0,8-1 40 0,-8-1 33 0,0 1 32 0,0 1 28 0,0 0 29 0,5 3 27 0,-5-3 26 0,0-1 26 0,0 5 23 0,0-1-27 0,0-3-57 0,0 5-38 0,0-1-31 0,0 5-24 0,7 0-22 0,-7-4-14 0,0 4-12 0,0-6-10 16,0 6-5-16,0-6-5 0,0 6-8 0,0-3-3 0,0 3-4 0,0 0-2 15,0 0-5-15,0 0-7 0,0 0-4 0,0 0-7 16,0-6-6-16,0 6-8 0,0 0-7 0,0 0-9 0,0 0-9 0,0 0-9 0,0 0-12 0,0 0-8 16,0 0-10-16,0 0-11 0,0 0-5 0,0 0-9 0,0 0-6 0,0 0-5 15,0 0-7-15,0 0-5 0,0 0-7 0,0 0-3 0,0 0-2 0,0 0-4 0,-7 6 3 16,7-3-2-16,0 3 1 0,-5 0 2 0,5 3 1 0,-8 0 1 0,8 1 3 15,-8 5 3-15,8 0 3 0,-5-2 4 0,5 7 5 0,-6 1 4 0,-1-2 1 0,7-4 1 16,-6 4-2-16,6-1 3 0,-8 3-2 0,8-2 0 0,0-4-2 0,0 6 0 16,0-7-3-16,0 0 1 0,0 0 1 0,8 2-1 0,-8-7-1 0,6 6 3 15,-6-6-1-15,7 0 3 0,-1 3 0 0,-1-3 3 0,3 1 0 0,0-1 4 16,4-4 2-16,-6-1 3 0,8 8 2 0,-7-8 1 0,6-4 5 0,-2 5 2 16,2-5 3-16,1 0 3 0,-1 0 2 0,-1-5 5 0,2 5 2 0,6-4 4 15,-6-8 6-15,-4 8 4 0,4-1 3 0,-1-4 5 0,1-1 7 0,-7 5 0 16,6-4 5-16,-8-2-2 0,3 1 1 0,3-4-3 0,-11 5-1 0,7-2-2 0,2-4-1 15,-4 0-5-15,-5 7-8 0,0-6-2 0,6-2-7 0,-6 1-7 16,0-3-7-16,-6 2-12 0,6-4-8 0,0 7-12 0,-5-8-16 0,-4 6-23 0,2-3-21 16,2-3-26-16,-1 6-21 0,-2 2-33 0,-5-8-31 0,1 6-33 0,5 6-31 0,-6 0-55 15,1-1-61-15,3 1-75 0,-1 3-75 0,-4 0-20 0,-1 2 6 0,10 4 25 0,-9 0 32 16,2 4 39-16,6-4 37 0,-8 6 45 0,7 3 44 0,2-3 46 0,-3 0 47 16,2-2 60-16,1 5 65 0</inkml:trace>
  <inkml:trace contextRef="#ctx0" brushRef="#br0" timeOffset="-94482.95">28727 9857 28 0,'7'-9'108'0,"-1"-1"46"0,-6 1 40 0,7-6 32 0,-7 5 32 16,6 1 31-16,-6 0 30 0,0-3 31 0,0-3 27 0,8 6 28 0,-8 0 25 0,0-1-36 0,0-5-71 0,0 6-50 0,0-1-39 0,5-1-25 0,-5 2-16 0,0 5-12 0,0-7-9 0,0 1-11 15,0 1-9-15,7 4-10 0,-7 1-10 0,0-6-10 0,0 5-8 0,0-1-9 16,-7 3-6-16,7-3-11 0,0 2-8 0,0-2-9 0,-5 6-9 0,5-5-13 16,0 5-10-16,-8-4-10 0,8 4-14 0,-6-6-9 0,6 6-10 15,-7 0-6-15,1 0-6 0,-1-3-5 16,2 3-6-16,-4 0-5 0,4 0-4 0,0 3-4 0,-3-3-4 0,3 0-2 0,-3 6 2 0,0-2-1 0,3 1 4 0,-1 5-1 0,-2-1 3 16,3-3 2-16,-3 3 0 0,3 6 4 0,-2 0 1 0,0 0 3 0,2-2 5 15,-2 2 4-15,-1 6 0 0,8-2 6 0,-5-1 1 0,-3 3-1 0,8-2 5 16,-6 5-2-16,6-3 0 0,0-3 0 0,0 7 2 0,0-5-2 0,0-1 0 0,0 6 0 15,6-7 2-15,-6 3-2 0,8-6 3 0,-3 4 2 0,3-5 1 0,4 7 1 16,-5-7 1-16,5 0 2 0,1 2 2 0,1-7 4 16,-1 0 1-16,0 6 3 0,5-10 4 0,-4 6 0 0,6-6 5 0,-6-1 2 0,4 1 0 0,-4-5 4 15,-2 0 4-15,7 0 3 0,-6-5 3 0,1 1 7 0,6-1 5 0,-7-2 3 16,0-2 8-16,1 0 4 0,-1-1 3 0,-2 1 4 16,-3-2-1-16,4 1 2 0,-4-4-1 0,4 0-2 0,-5 3 1 0,-2-4-5 0,3 0-1 0,-8-3-9 0,6 2-7 15,-6-2-13-15,0-1-14 0,0-2-19 16,-6 2-21-16,-2-5-22 0,8 3-22 0,-5-3-25 0,-8 5-24 0,7-5-25 0,-9 3-23 0,10 2-26 0,-9 5-24 0,1-5-19 15,1 8-16-15,-2-3-24 0,8 3-29 0,-7 2-38 0,0 5-40 0,6-1-39 16,-7 5-32-16,9 0 5 0,-3 0 19 0,-2 5 28 0,1-1 31 0,4 2 35 16,-2 3 34-16,-1-4 33 0,2 9 34 0,0-3 39 0,-1-2 45 0,2 1 51 0,-3 4 69 15</inkml:trace>
  <inkml:trace contextRef="#ctx0" brushRef="#br0" timeOffset="-94056.83">29288 9844 73 0,'0'-9'147'0,"-8"-3"47"0,8-3 38 0,0 6 33 0,0-4 32 0,0-2 31 0,-5-1 31 0,5 2 30 0,0-1 25 0,-7 0 27 0,7 5 21 0,0-5-59 0,-7 6-106 0,7-6-64 0,0 5-39 16,-5 1-21-16,5-6-13 0,0 11-13 0,0-7-12 0,0 2-11 16,-8-1-15-16,8 5-9 0,0 1-9 0,0-2-7 0,0 3-2 0,0-3-7 0,0 6-5 0,0-6-4 15,0 6-8-15,-5 0-5 0,5 0-8 0,0 0-10 0,0 0-9 0,0 0-9 16,0-3-8-16,0 3-10 0,0 0-7 0,0 0-6 0,-8 3-6 0,8-3-3 15,-6 0-4-15,6 6-2 0,-5 0-3 0,-2-3 1 0,-2 7 1 0,4-5 3 16,-2 5 3-16,1-1 4 0,1 2 3 0,-4-1 3 0,2-1 0 0,2 6 2 0,-8 0 1 16,7-2 0-16,-2 2 1 0,1 0-1 0,2 6 1 0,-2-3-2 0,2 1 1 15,5 2 0 1,-7-2-2-16,-1 2 0 0,8 1 2 0,-5-2-1 0,5 1 0 0,0-2 1 16,0-4-2-16,0 4-2 0,5-4 3 0,-5-1-2 0,8 2 0 0,-1-3 5 15,-2 2-2-15,2-6 4 0,5 3 1 0,-4-3 3 0,5 0 6 0,-2-5 2 16,5 2 4-16,-5-1 6 0,10-1 4 0,-9-4 6 0,7 5 8 0,-6-5 6 15,6-5 8-15,-4 5 6 0,4-4 2 0,-6-1 6 0,0-1 4 0,5 2 2 16,-4-5 4-16,-1 3 4 0,1-4 3 0,-7 1 3 0,6-2-1 0,-8 2-3 16,1 0-6-16,2-1-6 0,-1-5-6 0,-2 0-6 0,-5 2-6 0,0-2-11 0,6 0-17 15,-6 0-21-15,-6-4-26 0,6-2-29 0,-5 3-29 0,5-3-35 0,-7 6-35 16,-1-3-38-16,-3 2-35 0,3-3-64 0,-4 5-74 0,-2 4-84 0,1-5-87 0,-1 10-27 16,2-5 5-16,1 1 22 0,-10 3 33 0,7 6 38 0,2-3 41 0,-8-3 45 15,8 6 48-15,-1 0 48 0,-6 0 52 0,12 0 65 0,-14 0 71 0</inkml:trace>
  <inkml:trace contextRef="#ctx0" brushRef="#br0" timeOffset="-93328.35">30472 9585 0 0,'-5'-6'7'0,"-3"6"35"0,3-3 13 0,-2-3 11 0,0 0 10 0,2 3 15 0,-2 3 17 0,-1-6 19 0,3 3 22 0,-3-4 18 0,2 7 21 0,1-5-11 0,-3 5-26 0,0-4-11 0,3 4-1 0,5 0 3 0,-6 0 8 0,-1 0 3 0,2 0 0 15,5 0-9-15,-9 0-11 0,9 0-14 0,-5 0-12 0,-2 4-10 0,7-4-8 16,-6 5-3-16,6-5-4 0,-5 7-3 0,-4-4-5 0,9 3-3 0,-7-3 1 16,2 9-1-16,5-9 3 0,-7 3 0 0,1 3 2 0,6 1 0 15,-6-1-2-15,-2-3 2 0,8 3-1 0,-7 1 0 0,7 0-1 0,-5 4 0 0,5-3 0 0,0-1-2 16,-6-1-6-16,6 6 0 0,0-6 0 0,0 6-1 0,-8 0-1 0,8-2 1 15,0 2-3-15,0 1-4 0,0-2-4 0,0 5-6 0,8-4-3 0,-8 0-2 16,0 4-4-16,6-4-2 0,-1 5 0 0,-5-6-6 0,7 0-5 0,1 2-3 16,-2-1-4-16,7-1-2 0,-8 2-5 0,2-3 1 0,7-4-2 0,-1 6-1 0,-8-3-2 15,9-3 3-15,-1 0 0 0,0-5 1 0,0 7 2 0,1-7 1 0,6 1 1 16,-8 1 2-16,0-6 2 0,1 4 4 0,1-4 6 0,-2 0 2 0,2 0 5 0,-1-4 4 16,1 4 8-16,-2-6 3 0,-6 1 3 0,7 1 4 0,2-7 2 15,-10 7 2-15,9-5 4 0,-9 0 0 0,3-3-1 0,-3-3-4 16,3 6-1-16,-2-4-8 0,-6-3-5 0,5-4-9 0,-5 7-6 0,8-8-7 0,-8 2-10 0,0-1-8 15,0 1-15-15,-8-1-14 0,8-5-14 0,-5 6-18 0,5-5-15 0,-6 3-16 16,-2 3-19-16,3-1-18 0,-3-2-22 0,-5 3-21 0,7 3-18 0,1-1-18 0,-10 2-21 16,9 4-27-16,-7-5-36 0,8 12-31 0,-11-7-33 0,11 4-40 0,-8 1-38 15,8 1-4-15,-11 4 15 0,5 0 27 0,3 0 30 0,-5 4 32 0,8 1 33 0,-9-5 34 16,9 10 32-16,-2-1 44 0,-1-3 44 0,3 3 47 0,-3 1 63 0</inkml:trace>
  <inkml:trace contextRef="#ctx0" brushRef="#br0" timeOffset="-92825.61">31033 9765 0 0,'-8'-10'26'0,"3"1"46"0,5 0 27 0,-6-2 29 16,-1 1 33-16,7 1 31 0,0-1 29 0,-5-1 26 0,5 2 25 0,0 0 21 0,0 3 20 0,0-4-14 0,-9 6-34 0,9-1-26 0,0-4-21 0,0 3-12 0,-7 2-12 0,7-1-18 0,0-1-21 0,-5 6-21 15,5-3-16-15,0-3-11 0,-6 6-7 0,6-4-5 0,-7-2-6 0,7 6-2 16,-6-5-3-16,6 5-1 0,-8-4 0 0,3 4-5 0,5-6-3 0,-7 6-1 16,7-3-2-16,-7 3-3 0,2-6-4 0,-3 6-4 0,8-6-7 0,-7 6-2 0,2 0-4 15,-4 0-5-15,9-3-3 0,-5 3-2 0,0 0-3 0,-3 0-4 0,3 0-2 16,-3 0-8-16,2 0-3 0,6 0-5 0,-7 0 1 0,1 3-2 0,-1-3-3 16,1 6 1-16,-1-6-3 0,1 6-1 0,-1-3-3 0,0 3 0 0,7 3-2 0,-7-3 1 15,2 4 1-15,-3-7 2 0,3 12 1 0,-1-5 0 0,-2 0 0 0,3 0-2 16,-2 5 0-16,-1-2 0 0,2 2 2 0,6 0 1 0,-6 0 0 0,6 0-1 15,-7-2-1-15,7 8-3 0,0-6 1 0,0 4-3 0,0-4 0 0,0 4 1 0,0-5 0 16,7 1 4-16,-7 1 1 0,6-2 2 0,0 0 3 0,2 0-1 0,-1-2 3 16,-2-3 1-16,9 1 2 0,-9-1 1 0,8 0 0 0,1 3 3 0,-1-8 2 15,0 5 2-15,0-4 0 0,0-1 3 0,0-4 1 0,5 6 5 16,-4-6 1-16,6 0 2 0,-1 0 3 0,2 0 3 0,-10 0 2 0,10-6 5 0,-3 2 2 16,-2-1 4-16,3 1 4 0,-6-1 2 15,-1-5 5-15,0 4 1 0,3-3-1 0,-2 0-3 0,-7-1-1 0,-1-4-6 0,11 4-2 0,-11-5-5 16,-5 0-5-16,6 0-5 0,-6-4-9 0,0 4-10 0,0-3-11 0,0-3-17 0,0 2-13 0,-6-2-19 0,1 2-21 15,-4 1-18-15,2-3-22 0,2 2-21 0,-9 5-20 0,1-7-21 0,1 7-20 16,0 0-19-16,-3 4-18 0,2-4-17 0,-6 4-18 0,6-1-30 0,0 7-38 0,-8-5-34 16,10 3-33-16,-2 0-29 0,0 6-26 0,-1-3 3 0,1 3 19 0,1 3 29 15,-2-3 29-15,9 6 34 0,-8 0 33 0,5-3 34 0,2 3 39 0,-7-2 46 16,13 7 49-16,-7-1 48 0,1-7 63 0</inkml:trace>
  <inkml:trace contextRef="#ctx0" brushRef="#br0" timeOffset="-92336.84">31488 9677 0 0,'0'-4'63'0,"9"-7"53"0,-9 7 46 0,0-6 38 0,0 5 34 0,5 0 34 0,-5-5 34 0,0 6 28 0,5-1 29 0,-5-4 29 15,0 3 26-15,0 2-16 0,0-2-40 0,0-3-39 0,0 3-40 0,0 3-35 0,0-3-36 0,0 0-25 0,0 3-25 0,-5-3-22 0,5 6-24 0,0-3-19 16,-5-4-19-16,5 7-17 0,-9-5-16 0,4 5-12 16,5 0-14-16,-7-4-10 0,1 4-12 0,-1 0-7 0,0-5-3 0,0 5-1 0,2 0 2 0,-2 0 3 15,1 0 3-15,-2 0 7 0,2 0 4 0,-1 0 5 0,2 5 2 0,-4-5 4 0,-1 0 1 32,2 0 2-32,3 4 1 0,-3-4-1 0,0 0-1 0,3 5-2 0,-1-5 0 0,-1 7-1 15,1-7-2-15,-2 3-5 0,3 3-2 0,5-3-4 0,-7 3-2 0,1 0-2 16,0-3-2-16,6 3 0 0,-7 3 1 0,-1 1 1 0,8-1 2 0,-5 2 2 15,5-1 1-15,-7-1 1 0,7 6-2 0,0 0 2 0,0-5 2 0,-7 4 0 16,7 0 2-16,0 1 1 0,0 5 1 0,7-7 2 0,-7 2 0 0,0 1-1 0,7-2 0 16,-7 1 1-16,5 4 2 0,3-9 1 0,-1 4 2 0,-1 1 4 0,0 1 0 15,1-7 5-15,-2 0 0 0,9 1 1 0,-7-5 3 0,4 4 2 0,5-2 5 16,-3-2 7-16,-3-1 6 0,4-4 6 0,-1 0 8 0,1 0 3 0,-2 0 2 0,2-4 4 16,-1-1-3-16,-1-2 1 0,2 4 3 0,-1-8 1 0,0 1 4 0,-5 1 1 15,3 0-4-15,2-1-6 0,-6-1-8 0,-1-4-6 0,8 6-11 0,-7-4-5 0,-7-3-6 16,5 1-2-16,3 1-6 0,-8-2-7 0,0 1-10 0,0 2-15 0,0-2-17 15,-8 0-16-15,3 0-17 0,5-3-15 0,-7 3-18 0,0-1-18 0,-6 2-19 16,6 4-18-16,-6-5-22 0,7 6-16 0,-7-6-18 0,5 5-13 0,-5 7-10 0,8-3-23 16,-9 0-21-16,2 3-31 0,6-3-30 0,-8 6-43 0,7 0-47 0,2 6-12 15,-8-6 9-15,5 3 22 0,2 3 26 0,-1 3 30 0,2-3 30 0,-4 3 32 0,4 1 33 16,0-4 41-16,-3 3 41 0,3 0 48 0,-3 1 50 0</inkml:trace>
  <inkml:trace contextRef="#ctx0" brushRef="#br0" timeOffset="-91863.2">32018 9731 0 0,'5'-9'62'0,"3"-2"59"0,-3 7 45 0,0-6 37 0,-5-1 35 0,9 2 31 0,-9 0 28 0,5 3 29 0,-5-4 29 0,0 1 27 0,7 0 26 0,-7-1-15 0,0 5-39 0,0-4-47 0,0 3-51 15,0-4-37-15,0 5-30 0,0 1-23 0,0-2-16 0,-7 3-13 0,7-3-16 0,0 0-15 16,0 3-19-16,0 3-15 0,-5-6-15 0,5 6-16 0,0-3-10 0,-9 3-11 15,9 0-7-15,-5 0-9 0,5-7-9 0,-5 7-6 0,5 0-4 0,-8 7-4 0,3-7-1 16,-3 0-3-16,0 0 4 0,3 3 2 0,-1-3 2 0,-1 6 2 0,-6-3 4 16,7-3 1-16,-1 6 4 0,-7 0 3 0,9-3 2 0,-3 3 4 0,-5-2 1 0,7 7 2 15,1-7 2-15,-2 2 1 0,-7 3 5 0,8-4 1 0,-1-1 2 0,2 6 0 16,-4-5 1-16,2 4-2 0,7 1 0 0,-5 1 1 0,-1-7 6 0,6 5 0 0,-7 2 0 16,7-1 3-16,0 5-5 0,0-6-1 0,-6 6-2 0,6-6-3 0,0 7-1 15,0-1-2-15,0-2 0 0,0 2 1 0,0 0-2 0,0 0-2 16,0-2-4-16,0 2-1 0,6 0-1 0,-6-4 2 0,7 2 0 0,-7 2 3 0,6-6 1 15,-1 7 0-15,11-7 3 0,-11 0 2 0,2 6-1 0,5-3 6 16,-4-3 3-16,4-5 5 0,2 5 4 0,-1-3 4 0,-8 3 5 0,9-4 3 0,-1 2 5 0,0-7 3 16,0 3 7-16,0-3 5 0,0 0 5 0,0 0 3 0,1 0 4 0,-2-3 2 0,2 3 2 15,-8-7 0-15,6-2 1 0,2 4-2 0,-1-1-2 0,-8-3-2 0,11 0-4 0,-11-1-5 16,8 0-5-16,-8-1-9 0,3-2-4 0,-2-1-7 0,-6-2-7 0,7 1-7 16,-7 2-10-16,6-8-6 0,-6 6-10 0,0-3-8 0,8-3-7 0,-8 2-8 15,-8 1-14-15,8-3-13 0,-6 2-15 0,6-1-17 0,-7 1-20 16,1 4-17-16,-2-4-15 0,-5 4-18 0,3 0-18 0,1 0-23 0,-3 0-28 0,-1 6-23 15,-1-1-24-15,-4 5-40 0,4 1-43 0,2-2-64 0,-7 6-68 0,6-3-23 0,-3 6 3 0,-2-3 16 16,5 6 28-16,0-2 33 0,-6 1 36 0,6 1 39 0,-1 4 42 0,2-7 42 0,-8 8 43 16,8-1 53-16,-4-1 58 0</inkml:trace>
  <inkml:trace contextRef="#ctx0" brushRef="#br0" timeOffset="-87893.21">20522 9804 0 0,'0'0'8'0,"0"-5"50"0,0 5 28 0,0-4 28 0,0-1 28 0,0 1 31 0,0-2 28 0,0 0 30 0,0 6 25 0,0-3 25 0,0-3 25 0,0 6-2 0,0-6-16 0,0 2-19 0,0 4-18 0,0-5-11 0,0 5-9 0,0-4-15 0,0-1-16 0,0 5-18 0,0-4-17 0,0 4-14 0,-8-6-13 0,8 6-9 15,0 0-9-15,0-5-9 0,0 5-9 0,0-4-10 0,0 4-6 0,0-6-8 16,0 6-8-16,0-5-7 0,0 5-7 0,0 0-7 0,-5 0-8 0,5-4-7 0,0 4-4 16,-7-6-7-16,7 6-7 0,-7-4-5 0,2 4-5 0,5 0-5 0,-8 0-6 15,1 0-2-15,2 0-1 0,5 0-3 0,-14 0-2 0,9 0 0 0,-3 0-1 0,3 4 0 16,-3-4 2-16,-5 6-4 0,7-2 1 0,-1 1 1 0,-6 1-2 0,0-2 1 16,6 1-2-16,0 1 0 0,-6-2-2 0,8 5 0 0,-1-4-1 0,-2 5 1 15,-4-1-2-15,4 3 1 0,2-3-2 0,0 0 0 0,6 1 3 0,-7-1-1 16,2 6 2-16,-2-5 1 0,7 4 1 0,-7-4 0 0,7 5 1 0,-7 0 3 15,7-6 2-15,0 6 2 0,-6-6 4 0,6 7 5 0,0-7 3 0,0 6 3 0,0 0 2 16,0-5 2-16,6 4 0 16,-6 1 4-16,7-6 1 0,-7 7 1 0,7-3-1 0,5 2 4 0,-5-4-1 0,-1 4-1 15,8-2-3-15,-7 2 0 0,6-6 0 0,-2 7-3 0,2-7 0 0,1 6 0 16,-1-6-3-16,0 3 1 0,0-3-1 0,0 0 0 0,0 1-1 0,0-1 1 0,1-4 0 0,-2 2 2 0,1-4 0 0,1 3 6 16,-9-6 9-16,9 5 10 0,-1-5 11 0,-8 0 11 0,11-5 10 0,-11 5 12 15,8-6 10-15,-8 3 8 0,11-9 9 0,-11 3 6 0,1-1 4 0,7 1 5 16,-5 0 4-16,-3-7-4 0,2 2-6 0,0-1-10 0,-2-1-13 0,2 2-9 15,1 0-11-15,-8-6-10 0,5 5-11 0,-5-4-9 0,0 1-8 16,8-3-4-16,-8 6-8 0,0-4-4 0,0-2-8 0,0 3-1 0,-8-1-2 0,8-2-2 16,0-3 0-16,-5 5-2 0,-3-1 0 0,8-5-4 0,-7 6-2 0,2 1-1 15,-2-3-3-15,0 2-6 0,2-1-4 0,-3 5-7 0,3-4-10 0,-9 4-10 0,9 6-11 16,-3-7-17-16,-5 7-17 0,6 0-21 0,-4 3-23 0,2 2-23 0,-3 4-28 0,-1-5-25 16,-1 10-27-16,2-1-28 0,0 2-28 0,-3 3-36 0,-4 0-40 0,6 1-39 15,0 5-38-15,0 0-22 0,0 0-11 0,0 4 14 0,0 1 27 0,-1-1 34 0,9-4 40 0,-8 4 38 31,7 1 41-31,-2-1 41 0,3 0 43 0,-2 1 48 0,-1-4 48 0</inkml:trace>
  <inkml:trace contextRef="#ctx0" brushRef="#br0" timeOffset="-87207.51">21225 9668 28 0,'0'0'67'0,"0"0"30"0,0 0 33 0,0 0 32 16,0 0 34-16,0 0 31 0,0 0 28 0,0 0 23 0,0 0 20 0,0 0 9 0,0 0-1 0,0 0-6 0,0 0-13 0,0 0-12 0,0 0-17 0,0 0-21 0,0-6-22 0,0 6-20 0,0 0-20 0,0 0-13 0,0 0-11 0,0-4-7 0,0 4-7 0,0-6-4 15,0 6-5-15,0-4-5 0,0-1-5 0,0 5-4 0,0-5-3 0,0 5-2 0,5-4-3 0,-5 4-3 16,0 0-5-16,0-6-5 0,0 6-3 0,0 0-4 0,0 0-8 0,0 0-8 16,0 0-8-16,0 0-7 0,0 0-10 0,0 0-8 0,0 0-7 0,0 0-10 0,0 0-8 15,0 0-10-15,0 0-7 0,0 0-4 0,0 0-1 0,0 0 1 16,0 0 0-16,0 6 2 0,0-2 3 0,0 6 2 0,0-6 2 0,0 6 1 16,0 1 4-16,0 2 2 0,9-2 4 0,-9 3 3 0,0 1 5 0,0 0-3 0,5-1-1 0,-5 5-4 15,0-3-4-15,0 2 1 0,7-3-2 0,-7 6-1 0,0-3-2 0,0 3-1 16,6-6 2-16,-6 4-2 0,5-4 1 0,-5 0-1 0,8-2-1 0,-8 2 1 15,8 0-2-15,-8 0-3 0,5-2-3 0,-5-2-14 0,7 5-20 0,-7-7-18 0,7 0-21 16,-7 6-22-16,0-6-25 0,5 1-27 0,-5-4-29 0,0 3-36 0,7 0-38 16,-7 1-77-16,0 0-95 0,0-6-57 0,0 8-38 0,8-8 2 0,-8 1 21 0,0-1 29 15,0-4 36-15,0 0 35 0,0 0 41 0,0 0 41 0,5-4 44 0,-5-1 51 16,0 1 51-16,0-1 71 0,0-6 87 0</inkml:trace>
  <inkml:trace contextRef="#ctx0" brushRef="#br0" timeOffset="-86813.09">21981 9790 0 0,'0'-4'41'0,"-8"-2"53"0,8 6 34 15,0-6 34-15,0 3 35 0,0-3 30 16,-6 0 30-16,6 6 29 0,0-4 29 0,0-1 29 0,0 1 31 0,-5-1-9 0,5 1-29 0,0-2-28 0,-7 1-30 0,7-5-19 16,0 5-13-16,-8 1-14 0,8-6-13 0,-6-1-9 0,6 8-1 0,-7-7-8 15,7 5-6-15,-6-5-8 0,6 0-9 0,-5 5-10 0,5 0-10 0,0-5-7 16,-8 6-5-16,8-1-8 0,0-1-10 0,-8 3-10 0,8-3-10 0,0 2-15 16,0 4-16-16,0 0-12 0,0 0-16 0,0 0-10 0,0 0-14 0,0 0-11 15,0 0-7-15,0 0-9 0,0 0-9 0,0 0-6 0,0 0-3 0,0 0-2 16,0 0-4-16,0 4 1 0,0 5 0 15,0-3 0-15,0 3 2 0,0 1 2 0,0 0 5 0,0 4 2 0,0 1 4 0,0 0 6 0,0 0 1 0,0 4 4 0,0 1 0 16,0-1 1-16,0 2-1 0,0-3 0 0,0 1 0 0,8 2-1 0,-8-3 1 16,8 3-6-16,-8-2-4 0,5 0-12 0,-5-5-16 15,6 7-23-15,-6-8-23 0,7 2-24 0,-1-3-26 0,-6 1-33 0,8-4-34 16,-8 6-43-16,7-3-41 0,-7 2-103 0,5-6-121 0,1 3-49 0,-6-2-9 0,8-3 14 16,-8 4 27-16,5-5 35 0,3-1 39 0,-8-4 42 0,5 5 43 0,-5-5 49 0,0-5 48 0,8 1 56 15,-8-1 61-15</inkml:trace>
  <inkml:trace contextRef="#ctx0" brushRef="#br0" timeOffset="-86291.34">22821 9677 14 0,'0'0'89'0,"-8"0"45"0,3 0 35 0,-2-4 34 0,0 4 31 0,2-5 33 0,-2 5 31 0,-2-6 32 0,9 6 34 16,-5-4 31-16,-1 4 28 0,6-6-24 0,-7 6-56 0,7-4-42 0,0 4-37 0,-5-5-20 0,5 5-15 0,0 0-16 0,0 0-14 0,0 0-19 16,0-5-18-16,0 5-21 0,-9-4-19 0,9 4-22 0,0 0-15 0,0 0-20 15,0-6-16-15,0 6-17 0,-7 0-15 0,2 0-13 0,5 0-13 0,-6 0-8 0,1 0-6 0,-3 6-6 0,8-6-4 0,-8 4-2 0,-4 1-2 16,6 0-2-16,0-1 2 0,-9 2 2 15,10 4 1-15,-1-5 4 0,-2 5 5 0,3-1 3 0,-3 0 3 0,1 1 2 0,1 1 2 16,0 4-1-16,-1-6 2 0,2 4-1 0,5 2 0 0,-8 1 0 0,8-2 2 16,0 1 1-16,-6 1 0 0,6-3 1 0,0 1 1 0,0 1-1 0,0 1 2 0,0-2-2 0,6 0 3 0,-6 0-2 15,8 2 2-15,-8-7 1 0,5 6 0 0,2 0 2 16,-1-5-1-16,0 4 0 0,1-4 2 0,1-1-1 0,-3 3 1 0,9-3 2 0,-9 4 0 16,10-2 0-16,-9-2 4 15,7-3 1-15,0 4 3 0,-5-5 3 0,3-1 6 0,1 1 4 0,2-1 9 0,4-4 10 16,-2 0 12-16,-4 0 10 0,8 0 12 0,-8-4 9 0,7 4 10 0,-6-9 8 15,6 4 8-15,-3-5 7 0,-3 4 6 0,-3-3 5 0,11-2 4 0,-8-2 1 16,1 4-2-16,-9-7-8 0,2 5-5 0,-1-2-10 0,2-2-10 0,-2-6-9 16,1 8-10-16,-7-8-9 0,0 3-5 0,0-1-9 0,-7-2-8 0,1-3-8 0,-2 6-13 15,8-9-8-15,-13 5-15 0,8-5-13 0,-9 9-16 0,7-7-17 0,-11 6-17 16,4-1-20-16,1 5-21 0,0 1-24 0,0 0-25 0,-6-1-26 16,6 9-29-16,-1-3-26 0,-6 5-25 0,8-2-51 0,0 1-62 0,-4 5-79 0,-2 0-84 0,4 5-22 15,2 1 6-15,1-2 24 0,3 2 31 0,-5 3 37 0,0 0 39 0,0 1 41 16,5 0 45-16,3 0 46 0,-9 0 44 0,9-1 65 0,-10 0 68 0</inkml:trace>
  <inkml:trace contextRef="#ctx0" brushRef="#br0" timeOffset="-84997.43">23953 9683 80 0,'8'-6'152'0,"-3"2"44"0,-5-1 34 0,7-5 29 0,-7 4 32 16,0 2 26-16,0-6 29 0,0 6 26 0,0-2 28 0,0-3 24 0,0 3 25 0,0-3-67 0,0 5-113 0,0-2-62 0,0-3-35 0,0 3-18 0,0 3-11 0,0-3-8 0,0 0-9 0,0-3-11 0,0 6-9 15,0-4-12-15,0 7-8 0,0 0-9 0,0-5-7 0,0 5-4 16,0-4-5-16,0 4-3 0,0 0-5 0,0-5-5 0,0 5-10 0,0 0-6 15,0 0-9-15,0 0-12 0,0 0-9 0,0 0-8 0,-7 0-6 0,2 5-7 0,-3-5-3 0,8 4-3 16,-5 1-6-16,-3 2 1 0,-3-4-2 0,4 6-1 0,-2-3 1 0,4 3 2 16,-2 1 3-16,-4-5 6 0,2 5 4 0,2-1 6 0,2 2 3 0,-1-1 0 15,-7-1 0-15,5 6 1 0,8-5 0 0,-5-1 0 0,-2 0-1 0,1 6-1 0,0-5 3 16,6 5-3-16,-8 0-3 0,8-6-1 0,0 6 0 0,-7 0 0 0,7 0 1 0,0-2 1 16,0 2 2-16,0 0-1 0,7 0 2 0,-7 0 1 0,0 0 1 0,8 0 0 0,-2-2 2 15,-6 2 2-15,6 1 3 0,1-2 1 0,-2-4 2 0,9 4-1 0,-7-4 1 16,4 5 1-16,-4-6 0 0,7 1-2 0,-1-1 3 0,1 3 1 0,-2-3-1 15,7-4 1-15,-6-1 4 0,1 0 7 0,6 2 8 0,-7-6 10 0,6 0 10 16,0 0 10-16,-7 0 10 0,9-6 10 0,-2 2 9 0,-6 0 7 0,6-1 7 0,1-4 9 16,-6-3 4-16,-1 3 4 0,0-1 1 15,0 1-2-15,0-6-1 0,-7 5-9 0,7-4-10 0,-8 4-7 16,4-4-9-16,-9-2-9 0,0 1-10 0,7-3-8 0,-7 2-7 0,0-4-8 16,-7 1-5-16,7 0-8 0,0-1-5 0,-9-5-8 0,4 6-7 0,-1 1-13 0,-1-3-10 0,1 2-15 0,-1-1-16 0,1 1-16 15,-7 4-16-15,5-4-21 0,-5 5-18 0,8-2-18 0,-9 7-19 0,2 0-22 0,-2-3-21 16,8 3-20-16,-6-1-21 0,-4 5-19 15,5 5-22-15,-1-4-39 0,3 4-47 0,-3 0-55 0,1 0-56 0,3 0-9 0,-5 4 15 0,7 1 22 0,-2 2 31 16,3 2 33-16,-3-6 36 0,1 9 38 0,2-9 38 0,-2 7 41 0,0 1 46 0,2-7 54 16,-3 5 65-16</inkml:trace>
  <inkml:trace contextRef="#ctx0" brushRef="#br0" timeOffset="-84224.94">24618 9497 54 0,'0'-6'119'0,"7"2"34"0,-7-1 24 0,5-1 23 0,-5 3 26 0,0-3 23 0,0 2 23 0,8-1 23 0,-8-1 23 0,0 2 22 0,0 4 24 0,0-6-46 0,0 2-88 0,0-1-40 0,0 0-15 15,0 1 0-15,0-2 3 0,0 2 1 0,0-1-5 0,0-4-3 0,0 2-6 0,0 4-1 0,0-3-6 0,0-3-4 0,0 3-5 0,0 1-4 0,0 1-7 16,0-1-5-16,0 1-5 0,0 4-5 0,0-6-4 0,0 3-7 0,0 3-7 0,0 0-8 16,0 0-9-16,0 0-10 0,0 0-12 0,0 0-11 0,0 0-11 0,0 0-11 15,0 0-9-15,0 0-9 0,0 0-5 0,0 3-8 0,0 3-3 0,0-2-3 16,0 1 2-16,0 4 2 0,0 1 2 0,0 1 6 0,0-1 3 0,0 4 3 15,0-4 7-15,0 4 0 0,0-4 3 0,0 5 0 0,0-2-2 0,0 2 1 0,0 6-4 16,0-8 0-16,0 2-6 0,-8 0 0 0,8 0-3 0,0 0-1 0,0 4-3 16,0-4 0-16,0 4 0 0,0-5-1 0,-5 7-3 0,5-8 1 15,0 8-2-15,0-2-1 0,0 1 1 0,0-7-2 0,0 8 0 0,0-2-1 0,0 1 2 16,0-4 0-16,0 2 0 0,0-3 0 0,0 0-1 0,0 0 1 0,5-2 0 0,-5-3-1 16,0 4 0-16,0-2-3 0,0-3-1 0,0-5 0 0,8 5-2 0,-8-3-4 15,0-1-4-15,0-1-5 0,0 2-11 0,7 0-8 0,-7-6-10 0,0 4-12 16,0-4-11-16,0 0-7 0,0 0-8 0,0 0-7 0,0 0-7 0,0 0-10 0,0 0-7 15,0 0-23-15,0 0-25 0,0 0-31 0,0 0-34 0,0-4-72 0,0-2-93 16,0 0-56-16,0 2-33 0,5-1-8 0,-5-4 13 0,0-1 18 0,7 1 23 0,-7-3 27 16,7-2 32-16,-7 4 41 0,5-3 47 0,-5-8 52 0,8 6 55 0,0 1 75 15,-8-5 91-15</inkml:trace>
  <inkml:trace contextRef="#ctx0" brushRef="#br0" timeOffset="-83545.53">25217 9624 95 0,'7'-5'161'0,"-7"-1"46"0,6 6 33 0,-6-3 32 0,5-3 27 0,-5-4 30 0,8 5 29 0,0 1 31 0,-8-2 30 0,5 3 27 0,-5-3 27 0,0 0-64 0,6 3-117 0,-6-6-62 0,0 2-30 0,8 2-15 0,-8 1-8 0,0-1-7 0,0-1-4 0,5-3-14 0,-5 5-10 15,0-1-15-15,0-2-15 0,0 4-12 0,-5-7-15 0,5 5-9 0,0-1-11 0,-8 3-11 16,8-3-8-16,-6 2-11 0,6-7-10 0,-5 7-7 0,-3-2-8 0,0 2-6 16,3-1-8-16,-1 0-6 0,-1 5-3 0,-7-4-4 0,7-2-7 0,-4 6-3 15,6 0-4-15,-11 0-4 0,4 0-2 0,5 6-2 16,-6-6-2-16,1 4 1 0,3 6 1 0,-1-6 1 0,2 6 2 0,-5 1 0 0,7-1 4 0,-1-1 1 0,2 6 2 15,-4 0 4-15,-3-2 2 0,12 2 2 0,-6 0 4 0,1 0 0 0,-4 0 3 16,2 0 1-16,7-2 1 0,-5 2 0 0,5 0 2 0,0 4-1 0,-8-4 2 0,8 5 0 16,0-6 1-16,0 1-1 0,8 5 0 0,-8-7 0 0,5 2 3 0,-5 6 0 15,7-8 2-15,2 2 0 0,-4 0 2 0,1 0 0 0,1 0 1 0,7-6 2 16,-2 7 1-16,-6-7 0 16,7 0 4-16,5-3 1 0,-4 3 3 0,6-3 4 0,-6-3 4 0,7-3 9 0,-5 0 8 0,5 0 10 0,5 0 10 0,-7-3 8 0,2-3 9 15,-2-3 9-15,1 3 7 0,-1-3 7 0,2 0 6 0,-9-1 5 0,8-1 4 16,-8-4 3-16,-6 6 0 0,7-4-6 0,-5-3-8 0,-3 1-9 0,-5 1-10 0,7-5-10 15,-7 3-12-15,0-2-6 0,0 3-7 0,0-6-11 0,-7 3-7 0,2-3-14 16,5 2-11-16,-8 0-13 0,2-1-13 0,-1 1-13 0,-4 4-14 0,4-3-13 16,-2 2-16-16,-2 1-17 0,4 1-16 0,-6 4-13 15,0 0-18-15,7-1-15 0,-7 2-15 0,5 5-17 0,-4-7-17 16,0 11-14-16,5-4-16 0,-1 4-21 0,-5 0-26 0,7 0-35 0,1 4-38 0,-11 2-49 0,11-1-47 0,-1 5-10 0,-1-7 10 16,2 8 23-16,5-1 28 15,-9 0 34-15,2-1 34 0,7 6 37 0,-5-6 39 0,5 3 42 0,-6-3 47 0,6 0 51 16,0 0 63-16</inkml:trace>
  <inkml:trace contextRef="#ctx0" brushRef="#br0" timeOffset="-83150.93">25836 9619 0 0,'5'0'25'0,"11"0"141"0,-11 0 71 0,1-6 49 0,6-3 35 0,-3 5 33 0,-9-7 29 0,12 1 31 0,-6 1 28 0,1 3 28 0,-1-6 27 0,7 0 27 0,-13 3 25 16,7-1-104-16,-1 1-179 0,0-3-79 0,1 3-29 0,-7 0-9 0,8 3 0 0,-8 3-3 0,0-3-4 15,0-3-7-15,0 3-11 0,0 2-10 0,0 4-11 0,0-6-10 0,-8 6-12 0,8-4-12 0,-7 4-18 0,7-5-14 0,-6 5-15 0,0 0-12 16,-1 0-11-16,2 0-9 0,-3 0-6 0,-5 5-3 0,7-1-4 0,-6-4 1 16,-2 6-3-16,7-2-1 0,-4 7-1 0,-5-7 1 0,5 5 1 0,3-3 3 15,-5 3 0-15,8 0 1 0,-2 3-1 0,0-3 2 0,-6 6-2 0,13-6 0 16,-7 7-2-16,2-1-2 0,5-6 1 0,-8 6 0 0,8-2-2 0,0 8 0 16,0-7 1-16,0 0-3 0,8 1 5 0,-8 5-1 0,5-6 1 15,2 1 4-15,1 5-1 0,-3-7 3 16,2 2 4-16,5 1 1 0,1-2 4 0,1 1 2 0,-2-5 5 0,8 5 6 0,-8-11 4 15,9 5 4-15,-2-4 7 0,1 1 6 0,-1-6 8 0,2 0 10 0,-2 0 10 0,0-6 6 0,7 1 10 0,-8-4 5 0,3 5 10 0,-2-5 5 16,1-3 10-16,-6 3 6 0,-1-6 6 0,-1 6 6 0,2-7 0 0,-8 7-3 31,7-6-8-31,-13 6-12 0,7-6-9 0,-7 0-10 0,0-4-11 16,0 4-10-16,0 0-12 0,-7-4-13 0,1 0-17 0,-1-1-21 0,-6 1-24 0,-1-2-18 16,1-3-21-16,2 5-20 0,-9-2-24 0,0 3-27 0,-1 3-29 0,3-4-30 15,-3 4-28-15,-3 6-34 0,4-1-32 0,-7-1-63 0,1 1-74 0,7 7-72 16,1 3-69-16,-10-6-16 0,8 6 10 0,2 6 27 0,5-3 36 0,-7 4 41 0,0-7 46 15,0 9 48-15,1-4 46 0,6-1 53 0,-5 6 52 0,-3-5 67 0,1 4 74 0</inkml:trace>
  <inkml:trace contextRef="#ctx0" brushRef="#br0" timeOffset="-81935.21">19485 11432 0 0,'8'-6'26'0,"-8"6"112"0,0 0 59 0,0 0 38 0,0-5 26 0,0-5 22 0,0 5 18 0,0 1 16 0,0-2 13 0,0 3 14 0,0-3 9 0,-8 2 2 15,8-2-6-15,0 6-87 0,0-5-136 0,0 1-64 0,0-2-29 0,0 6-6 0,0-5 3 0,0 1 5 0,0 4 8 0,-5-5 7 0,5 1 6 0,0 4 6 0,0 0 6 0,0 0 1 16,0 0 4-16,0 0-1 0,0 0-1 0,0 0-5 0,0-6-3 0,0 6-9 16,0 0-7-16,0 0-9 0,0 0-10 0,0 0-7 0,0 0-6 0,0-6-3 15,5 6-2-15,-5-3-1 0,8 3 0 0,-8 0 0 0,7 0 1 0,-2-6 0 16,2 6 2-16,5 0-1 0,-4-3 3 0,5 3 2 0,-2 0 2 0,4-6 2 16,-2 6 0-16,-2 0 0 0,5-6 2 0,-5 6-2 0,10 0 2 0,-3 0-1 0,-4 0 3 15,5 0 3-15,1 0 0 0,6 0 1 0,-7 0 1 16,7 0 1-16,0 0 2 0,0 0-3 0,1 6 2 0,5-6-2 0,1 0-2 0,5 0 0 0,2 0-2 0,-7 0-1 15,12 0 1-15,-6 0-1 0,6 0 0 0,2 0 0 0,-2 0-2 0,0 0-1 16,0 0-2-16,8-6 1 0,-6 6-5 0,4 0 1 0,0-4-2 0,2-1 1 16,5 1-1-16,-5-1-1 0,5-1 2 0,-6 2-3 0,6-2-1 0,3 3 0 15,-3-9 1-15,0 8-3 0,7-1 4 0,-6-4-1 0,6 3-1 0,1-3 3 0,-3-1 3 16,3 1-4-16,-1-2 1 0,2 1-5 0,4 1-3 0,0 0 0 0,1-1-1 0,-1-1 0 16,7 2 0-16,-6-5 0 0,6 3-3 0,-6 1 1 0,6 1-2 0,-1-2-2 15,2-2-2-15,0 8 3 0,5-11 2 0,-5 12 0 0,0-7-1 16,-3 2 0-16,3 0-1 0,-2 5 2 0,2-8-4 0,-1 9 2 15,0-8 2-15,0 7 0 0,-6-6-1 0,6 5 2 0,-1 1-3 0,1-7 1 0,2 7 1 0,-9-2 7 16,8 1 5-16,-3 1 6 0,3-1 4 0,0-1 4 0,-8 2 2 0,13 4 1 16,-10-4 1-16,2-1 1 0,3-1 4 0,0 3 4 0,-2 3 4 0,1-7 2 15,1 2-3-15,6 1-3 0,-9 4-4 0,4-5-1 0,-2 5-2 0,-1 0-1 0,1-6 3 16,2 6-1-16,4 0-1 0,-6-4-2 16,0 4 1-16,0 0-4 0,1 0-3 0,-2 0 3 0,-4 0-2 0,4 0 0 0,2 0-5 0,-8 0-3 0,8-5-3 15,-8 5-4-15,0 0-3 0,3 0-1 0,-3 0 1 0,-1 0-3 16,2 0-2-16,-6 0-3 0,-1-4-2 0,6 4-1 0,-5 0-1 0,-2 0 1 0,1-5 0 0,2 5 1 15,-4 0 2-15,3-4-1 0,-1 4-1 0,-7 0-1 0,8-6-2 0,-1 6 1 16,1-6 2-16,-8 6 0 0,8-4 2 0,-3 4-1 0,-4-5 0 0,6 5-1 0,-7-6 0 16,8 6-3-16,-6-3 0 0,4 3 1 0,-4-6 3 0,-2 2 2 15,0-1 0-15,0 5 2 0,-5-4-1 0,5-1 0 0,-6-2 0 0,6 4-1 0,-5-3 1 0,0 1-2 16,-1 1 2-16,-7-7-1 16,7 7-1-16,1 0 2 0,-8-1-1 0,0-1-2 0,8 2-1 0,-9-2 0 0,4 1 1 0,2 1 0 0,-5-2 1 0,10 1-1 15,-11 1 1-15,7-1 1 0,-4 1-1 0,5-2 0 0,-1 3 1 0,1-3-1 16,1 6 1-16,0-6 0 0,-1 2 0 0,-1-1 2 0,1 5-3 0,7-6 0 0,-8 2-3 15,2 4 1-15,0-5-2 0,-1 5 2 0,1-4 1 0,-2 4-1 0,1 0-2 16,0-5 2-16,-6 5-2 0,5 0-1 0,-5 0 1 0,7 0-1 0,-9 0-2 0,4 5-1 16,2-5 1-16,-3 4 1 0,5-4 0 0,-7 5 0 15,0-1 0-15,8 2 0 0,-1-1 1 0,-2-1-3 0,3 2-6 0,0 0-6 0,0 3-8 0,4-5-7 16,1 5-8-16,2-4-8 0,-1 5-10 0,-1-5-9 0,7 5-10 0,-6-4-5 16,6-1-4-16,1 3-5 0,-8-3-3 0,7 1-4 0,1-2 1 0,-3 1-2 15,-4 1 3-15,7-6-7 0,-9 3-7 0,-4 4-17 0,0-7-15 0,0 0-10 0,-9 0-13 0,-5 0 0 16,-7 0 1-1,0 0 9-15,-5-7 12 0,-6 4 13 0,-9-3 12 0,2-3 14 0,-14 3 12 0,5-3 15 0,3 0 16 0,-8-1 21 0,0-1 25 0,-8 1 19 16,8 1 17-16,0 0 7 0,-5 0 1 0,5 3-3 0,0 0-6 0,0 2-15 16,0-1-11-16,-8-1-20 0,8 6-16 0,0 0-14 0,0 0-6 0,0 0-7 0,0 0-9 15,0 0-17-15,0 6-20 0,0-1-20 0,0 5-24 0,0-4-25 16,0-3-30-16,0 7-33 0,0-5-34 0,0 4-4 0,0 1 10 0,0-5 14 0,0 5 14 0,0 1 18 16,8-3 18-16,-8-3 27 0,0 5 29 0,0 1 29 0,0-1 30 0,0-1 35 0,0-4 54 0</inkml:trace>
  <inkml:trace contextRef="#ctx0" brushRef="#br0" timeOffset="-81041.14">32276 11245 14 0,'0'0'85'0,"7"-4"36"0,-7-2 25 0,0 2 24 0,0-1 20 0,9 1 22 0,-9 4 20 15,0-6 23-15,0 0 19 0,0 3 18 0,0 3 21 0,0 0-33 0,0-11-64 0,0 7-40 0,0-2-26 0,0 3-14 0,0-3-5 0,0 2-4 0,0-1-2 0,0-1-6 0,-9 2-7 0,9-2-3 0,-7 1-3 0,7-4-2 16,-5 5 0-16,-2-2 0 0,7-3 0 0,-7 3-2 0,2-4-2 0,-3 5-2 16,1 1 0-16,2-7-2 0,-2 7-1 0,7-5-2 0,-7 4-4 0,2 1-3 15,-3-8-6-15,3 8-6 0,-3-1-9 0,2-1-5 0,-1 6-8 0,7-3-8 0,-6 3-6 16,-2-6-10-16,8 6-6 0,-5 0-6 0,5 0-8 0,-8 0-2 0,3 6-2 0,0-6-4 15,-4 3-4-15,2-3-2 0,2 6-2 0,-3 3-3 0,-3-3-2 16,3 0 2-16,3-2-1 0,-2 7 0 0,1-4 1 0,-8-1 3 0,7 3 3 0,2 3 5 16,-4 2 3-16,-1-4 2 0,2 3 1 0,3 2 0 0,-3-4 1 0,0 8 2 0,3-4 0 15,-1 0 2-15,-1-2 2 0,7 7 2 0,-6-4 0 0,-1 3 1 0,7-5-5 16,0 2-4-16,-6 2-2 0,6-3-1 0,0 4-1 0,0-4 1 16,0 0-1-16,6 4 4 0,1-5 0 0,-7 2 0 0,6-2 4 0,1 2 2 0,4-4 2 0,-3 4 2 15,0-1 1-15,5 0 2 0,-8-6 1 0,9 6 3 0,-2-6 2 0,2-3 0 0,-1 3 2 16,6-5 3-16,-6 1 3 0,-1 2 3 0,7-3 3 0,-6-4 4 0,8 0 1 15,-2 0 6-15,-6-4 2 0,6-3 1 0,-4 2 3 0,4 1 3 0,-7-5 5 0,8-2 5 16,-8 2 3-16,2-7 1 0,-7 7-2 0,4-6-4 0,-3 2-6 0,0-8-8 16,-3 6-7-16,1-3-8 0,-6-1-9 0,0-2-4 0,0 3-10 0,0-3-11 0,-6-3-14 15,1 5-18-15,-3-6-25 0,-5 5-22 0,0-5-20 0,-1 7-22 0,-4-7-19 16,-3 5-15-16,2 1-17 0,-6 0-19 0,-2 4-18 0,1 0-24 0,-1 0-24 0,1 0-44 16,-6 11-59-16,14-7-59 0,-17 11-63 0,17-4-20 15,-8 4 6-15,0 4 18 0,6 2 30 0,-5-1 28 0,6-1 35 0,-2 8 36 0,3-3 37 16,-3 6 43-16,8-6 42 0,-6 6 58 0,0 0 62 0</inkml:trace>
  <inkml:trace contextRef="#ctx0" brushRef="#br0" timeOffset="-80560.9">31417 11314 80 0,'0'-6'157'0,"6"-3"49"0,2 5 38 0,-2-7 34 0,1 1 30 0,-7 7 32 0,5-9 31 0,9 3 31 16,-14 0 31-16,7 3 29 0,-7-3 28 0,0 5-58 0,6-8-109 0,-6 9-66 0,0 3-47 0,0-6-25 0,0 6-17 0,0-5-13 0,0 5-12 0,0-4-16 0,0 4-19 0,0 0-19 0,0-6-19 16,0 6-20-16,-6 0-21 0,6 0-14 0,0 0-17 0,-7 0-10 0,0 0-8 0,7 0-7 15,-7 0-6-15,2 0-2 0,-2 6-2 0,-7-2-2 0,8-4 0 0,-6 5 1 0,3 1 2 16,4-3 3-16,-8 9 7 0,8-8 3 0,-11 5 2 0,11 1 4 0,-8-5 1 15,7 4 5-15,-2 3 1 0,3-3 2 0,-2 1-2 0,-5-1 2 0,5 6 1 16,-1-6-1-16,3 6 1 0,-2-5-1 0,0 4 1 0,2 1 0 0,5 1-1 0,-7-3 0 16,7 2 1-16,-8-1 0 0,8 2 2 0,0-2-1 0,-6 2 3 0,12-4 1 15,-6 4 4-15,0-1 2 0,8 3 5 0,-1-2 4 0,-7-7 6 0,12 6 5 0,-5-1 8 16,-2-3 8-16,10-2 9 0,4 2 9 16,-6-2 7-16,6-5 7 0,2 8 7 0,-3-9 6 0,1-3 6 0,8 6 3 0,-8-6 5 0,8 0-1 0,-3-6 1 15,5 6-4-15,-5-3-3 0,3-4-5 0,-2-2-3 0,-6 4-5 0,8-5-4 16,-6 1-4-16,-3 0-1 0,3-7-6 0,-9 1-9 0,0 1-5 0,-5-2-11 0,1 3-7 15,-3-7-7-15,-5 1-9 0,0-2-10 0,0 3-14 0,-5-7-17 0,-3 1-22 16,-5-1-23-16,0 5-26 0,-8-8-25 0,5 3-29 0,-5 1-24 0,-6-1-27 0,1 1-23 16,-6 3-19-16,-1-3-15 0,1 6-18 0,-7-3-20 0,7 2-32 15,-7 4-40-15,7 0-53 0,-2 6-58 0,2-1-8 0,-1 1 15 0,0 4 27 0,1 1 34 0,-2-2 38 16,11 6 36-16,-12 0 36 0,10 0 34 0,-2 6 39 0,3-2 39 0,-3-4 52 16,-1 11 58-16</inkml:trace>
  <inkml:trace contextRef="#ctx0" brushRef="#br0" timeOffset="-80260.55">30915 11265 0 0,'0'-6'75'0,"0"-3"70"0,0 0 50 15,7 3 39-15,-7-3 37 0,8-1 37 0,-3 1 37 0,-5-2 35 0,7 1 34 0,0 7 33 0,-7-7 32 0,5-1-4 0,3 7-27 0,-8-7-55 0,6 7-70 0,1-1-40 0,-7 1-22 0,6-2-16 0,-6 2-12 0,5 4-21 0,-5-5-22 0,0 5-17 0,0 0-24 0,7-6-20 0,-7 6-20 0,0 0-24 16,0 0-21-16,0 0-21 0,0 0-19 0,0 0-14 0,0 0-11 0,0 6-7 0,0-1-6 16,0-1 0-16,0 2-1 0,0 3 0 0,0 0 5 0,-7 1 1 0,7 1 4 15,0 2 5-15,0 2 7 0,0 0 1 0,0 0 2 0,0 4 1 0,0-4-3 16,-5 4-3 0,5 1 0-16,0-4-7 0,0 8-11 0,0-6-13 0,0 3-19 0,0 2-22 15,0-3-23-15,5-1-24 0,-5 5-26 0,0 0-33 0,7-3-32 0,-7 4-47 16,0-6-55-16,0 1-89 0,9 5-107 0,-9-7-42 0,0 1-9 0,0-4 13 15,0 6 30-15,-9-8 32 0,9-2 40 0,-7 4 41 0,2-6 43 0,-1 1 47 0,-1-5 49 16,1-1 59-16,-7-4 62 0</inkml:trace>
  <inkml:trace contextRef="#ctx0" brushRef="#br0" timeOffset="-79709.86">30467 11314 82 0,'5'-6'157'0,"-5"2"47"0,0-1 36 0,8 1 32 16,-8-1 31-16,0-5 30 0,0 4 31 0,6-3 29 0,-6 3 26 0,0-3 25 16,0 4 21-16,0-5-65 0,0 6-115 0,0-5-71 0,0 3-42 0,0-3-25 0,0 3-13 15,-6 1-10-15,6-5-14 0,0 7-12 0,0-7-13 0,0 5-8 0,-8-1-8 0,8 2-4 16,0-2-9-16,0 1-1 0,0 1-6 0,-5 4-1 0,5 0-2 16,0-5-6-16,0 5-4 0,0 0-9 0,0 0-9 0,0-4-10 0,0 4-9 15,0 0-5-15,-8 0-8 0,8 4-3 0,-5-4-5 0,-2 5-2 0,7-1-3 0,-7 7 2 16,2-7 1-16,-2 7 0 0,-1-1 4 0,3-1 6 0,5 6 8 0,-8-6 5 15,2 6 6-15,1-5 2 0,-3 4 1 0,0 2 2 0,3-7-1 0,-1 6 1 16,6-2 1-16,-7 2-1 0,2 0-3 0,-4-5-1 0,9 4-3 0,-5 1 0 16,5 1-3-16,-7-3-1 0,7 2-2 0,-6-1 0 0,6 2-2 0,0-2 2 15,0 2 0-15,0-4-1 0,0 4-1 0,0-1 1 0,6 0-1 0,-6 0 1 0,7-6 4 16,-2 6 3-16,-5-6 3 0,14 0 2 0,-7 2 2 0,4-2 3 0,5 2 4 0,-5-7 0 16,2 1 3-16,2-1 1 0,4 1 4 0,-1-5 4 0,1 0 4 0,2-5 2 15,-3 1 5-15,3-1 5 0,-2 1 8 0,1-7 10 0,-1 2 8 0,2-7 8 16,-2 7 3-16,-6-6 5 0,0 2 1 0,0-2 0 0,-7-6 0 0,1 8-5 15,-1-8-5-15,1 2-8 0,0-1-9 0,-7 1-18 0,0-1-22 0,0 1-30 0,-7 0-32 16,0-5-32-16,1 9-34 0,-7-6-36 0,0 3-36 0,-6-1-35 0,-1 3-36 16,1 2-48-16,-8-1-56 0,1 5-65 0,-8 1-69 0,11-2-37 0,-17 7-19 0,8-5 11 15,-2 9 28-15,2-6 34 0,-7 6 40 0,6-4 45 0,1 4 46 0,-8 0 47 16,14 0 47-16,-6 4 56 0,1-4 57 0,4 6 66 0,-7-6 66 0</inkml:trace>
  <inkml:trace contextRef="#ctx0" brushRef="#br0" timeOffset="-79263.97">29367 11271 66 0,'0'-6'141'0,"0"6"44"0,0-6 36 0,0 2 33 0,0 4 31 0,0-5 33 0,0 0 34 0,0 1 32 0,-9-2 31 0,9 2 29 0,0-1 28 0,0-5-52 0,0 4-98 0,0 3-53 0,0-8-30 0,-5 7-17 0,5-2-3 0,0-3-6 0,0 5-7 15,0-7-8-15,0 7-10 0,0-2-10 0,0 1-11 0,0-4-7 0,0 9-9 0,0-4-9 16,0 4-13-16,0-6-14 0,0 6-13 0,0 0-17 0,0 0-16 0,0 0-17 16,0 0-16-16,0 0-17 0,0 0-11 0,0 0-11 0,0 0-7 0,0 0-3 0,-7 0-2 15,7 6-3-15,0 3 2 0,0-5-1 0,0 11 5 0,0-4 0 0,-6 2 5 16,6 2 1-16,0 0 4 0,-5 4 3 0,5 1 3 0,0-1 1 0,-8 2-1 16,8 4-5-16,0-1-7 15,-8-6-10-15,8 7-13 0,0-1-14 0,0 6-16 0,0-6-20 0,0 1-22 0,0-1-26 0,0 1-24 0,0-1-32 0,8-5-36 16,-8 6-64-16,0-5-72 0,8-2-88 0,-8 3-90 0,0-8-28 0,5 8 4 0,-5-6 19 15,-5 4 29-15,5-5 34 0,-8-3 43 0,0 3 40 0,3-4 47 0,-1-5 49 0,-7-1 53 16,6 1 65-16,-6-1 72 0</inkml:trace>
  <inkml:trace contextRef="#ctx0" brushRef="#br0" timeOffset="-78790.06">28911 11290 1 0,'0'-6'69'0,"0"-4"54"0,0 7 43 0,0-3 34 0,-7 0 33 0,7 2 29 0,0-1 30 0,0 0 30 0,0 1 30 0,0-6 32 0,0 5 31 0,0 1-14 0,0-2-39 0,0 0-42 0,0 3-43 0,0-3-30 0,0 1-25 0,0 1-13 0,0-2-10 0,0 3-6 0,0-3-8 0,0-3-11 15,0 3-8-15,0 2-12 0,0-2-6 0,0 1-8 0,0 1-9 0,0-1-7 0,0 5-6 16,0-4-9-16,0 4-8 0,0-6-14 0,0 6-9 0,0 0-13 0,0 0-15 15,0 0-11-15,0 0-11 0,0 0-12 0,0 0-7 0,0 0-7 0,0 6-3 16,0-2-5-16,0 5-3 0,0-4 0 0,0 5 0 0,0 1 2 0,0-1 2 0,0 3 2 16,0-2 5-16,0 4 3 0,-7-2 1 0,7 2 1 0,0 6-2 0,0-8-3 15,-7 7-4-15,7-1-10 0,0 2-13 0,0-3-16 0,-6 3-18 0,6 2-17 0,0-3-19 16,0 5-21-16,0-7-21 0,0 6-25 0,0-3-26 0,0 4-29 16,0-6-26-16,0 1-42 0,0 5-48 0,-7-7-51 0,7 1-52 0,0 2-31 0,0-3-23 15,-6-3 6-15,6 6 22 0,-7-12 29 0,7 6 35 0,-6-6 37 0,-1 2 41 0,1-2 41 16,-2-4 41-16,3-1 51 0,-3 2 52 0,3-1 57 0,0-5 70 0</inkml:trace>
  <inkml:trace contextRef="#ctx0" brushRef="#br0" timeOffset="-78058.48">28200 11396 0 0,'0'-3'76'16,"0"-3"60"-16,0-4 46 0,0 5 36 0,0-5 33 0,0 1 29 0,0 4 31 0,0-5 30 0,0 1 32 0,0 0 28 0,0-3 29 0,0 8-16 0,0-5-39 0,-6-2-57 0,6 1-63 0,0 7-41 0,0-9-28 0,-7 3-17 0,7 4-16 0,-8 1-15 0,8-6-17 16,-5 5-18-16,5 1-17 0,0-2-20 0,-6 0-13 0,-2 3-15 0,8-3-12 15,-5 6-9-15,-2-5-10 0,1 5-7 0,-1-4-6 0,0 4-2 0,0 0 0 0,2 0-1 16,-3 0 4-16,-3 0 5 0,3 0 0 0,3 0 4 0,-11 4 2 16,11-4 1-16,-1 5 3 0,-1-5 0 0,2 6 1 0,-3-3 2 0,0 3 1 0,3 0 0 15,-1-2-2-15,-1 1-2 0,1 5-4 0,-2-6 0 0,8 6-2 0,-5 0 2 16,-2-1 4-16,0-3 1 0,7 9 3 0,-5-6 3 0,5 1 0 0,-7-1 2 0,-1 6 1 15,8-5 0-15,0 4 0 0,-5 1-2 0,5 1 0 0,0-3 0 0,0 2-3 16,0-1-2-16,0 2-2 0,0-2-5 0,0 2-1 0,5-4-2 16,-5 4-1-16,0-1-1 0,8 0-1 0,-8 0 0 0,7-2 1 15,-2-2 0-15,2-2 0 0,0 7 2 0,-2-7 0 0,3 0 2 0,-2 1 1 0,1-5 1 16,-1 4 1-16,7 1 3 0,-5-4 1 0,4-1 0 0,-1-1 3 0,5 2 1 16,-3-3 2-16,-2 3 2 0,2-6 3 0,1 0 0 0,6 0 1 0,-7-6 3 0,-2 3 0 0,4-3 2 0,4 2 2 15,-5-7 4-15,-2 1-1 0,1 1 3 0,1-6 2 0,-9 1 1 16,8-2 1-16,-5 3-1 0,-2-2 0 0,-1 0-3 0,2-4-2 0,-7 4-3 0,9-6-1 15,-9 3-3-15,0-1-3 0,0 4-6 0,0-5-4 0,0 1-5 0,-9 0-7 16,9-2-8-16,-7 3-12 0,2 3-16 0,-1-6-15 0,-2 3-17 0,3 2-19 0,-3-3-16 16,3 5-20-16,-9-5-18 0,1 4-21 0,6 0-23 0,-7 0-23 0,-4 6-31 15,5-1-32-15,0-1-55 0,-6 2-59 0,6 5-51 0,-8 4-44 0,2-6-7 16,1 6 17-16,-3 6 22 0,3-2 30 0,-3 1 32 0,-6-1 36 0,8 7 40 0,-1-7 37 16,1 7 46-16,-1 2 47 0,1-3 59 15,0 4 73-15</inkml:trace>
  <inkml:trace contextRef="#ctx0" brushRef="#br0" timeOffset="-77591.41">27432 11484 26 0,'7'-15'117'0,"-2"2"56"0,3-2 45 0,-8 6 42 0,6-6 35 0,-6 0 38 0,5 0 35 0,-5 5 32 0,8-5 29 0,-8 1 28 0,0 4 29 0,0-5-34 0,0 6-66 0,0-1-64 0,7 1-59 0,-7-2-36 0,0 1-27 0,0 1-19 0,-7 3-19 0,7-3-17 16,0 4-16-16,0 1-15 16,0 4-13-16,-8-6-11 0,8 2-12 0,-5 4-14 0,5-5-13 0,-6 5-12 0,6-4-12 0,-8 4-9 0,8 0-8 0,-5 0-7 15,-2 0-7-15,7 0-5 0,-9 0-6 0,9 0-6 0,-5 4-3 0,5-4-3 0,-6 5-3 16,6-1 3-16,-7 2 1 0,7-2 3 0,-5 1 4 0,5 4 2 0,-9 3 4 0,9-9 3 16,-5 7 4-16,5 1 3 0,0-2 6 0,-7 1 2 0,7 5 4 0,-6 0 2 15,6-6 4 1,0 6 0-16,-5 0 0 0,5-2 1 0,0 2-2 0,-8 0 1 0,8 0-1 0,0 0-3 0,0 4-1 0,-8-4-2 0,8 0-2 15,0-2-2-15,0 2-3 0,0 0-1 0,0 0-1 0,0 0-1 0,0-2 0 0,8 3 0 16,-8-7-2-16,8 6 2 0,-8-6-1 0,5 6 1 0,1-4 1 0,1-1-1 16,-2-1 4-16,4 0-1 15,-4 0 3-15,2-2 0 0,4 2 3 0,-2-4 0 0,3-1-1 0,2 2 5 0,-1-1 2 0,-6-1 0 0,12-4 3 0,-6 0 4 16,0 0-1-16,0 0 4 0,1-4 6 0,4-1 3 16,-4-1 8-16,6-3 5 0,-8 5 3 0,7-8 6 0,-5-2 6 0,-1 4 1 0,1-3 3 0,4-1 5 0,-5-2 1 15,-5 1 2-15,3-3 3 0,-4 2-2 0,-1-4-4 0,2 7-5 0,-1-8-9 16,-7 2-7-16,5-2-7 0,-10 3-10 0,5-1-6 0,-7 4-16 0,-1-5-11 0,2 1-20 15,-1 0-16-15,-4-2-25 0,-5 3-29 0,5 3-30 0,-10-6-32 0,3 8-39 16,-3-2-40-16,-3 0-49 0,-5 5-49 0,6 0-77 0,-4 6-87 0,1-6-54 16,-8 10-36-16,10-5-1 0,-10 5 21 0,8 5 31 0,-1-5 38 0,3 4 47 15,-3 2 47-15,7-6 53 0,-4 4 55 0,-4 1 59 0,9 0 59 0,-7-1 71 0,0 2 84 0</inkml:trace>
  <inkml:trace contextRef="#ctx0" brushRef="#br0" timeOffset="-76785.88">26083 11362 67 0,'0'-5'140'0,"7"1"42"0,-1-1 35 0,-6 1 31 0,6 4 28 0,-6-12 31 0,0 9 32 0,8-3 32 0,-8 3 31 0,0-3 30 0,0-4 29 0,7 5-50 0,-7 1-98 0,0-7-50 0,0 7-27 0,0-2-11 0,0-3-2 0,5 3-3 0,-5 2-1 0,0-1-6 0,0 0-9 0,0 1-8 15,0-2-11-15,0 6-6 0,0-4-10 0,0 4-10 0,0-5-10 0,0 5-12 0,0 0-14 0,0 0-18 16,0 0-16-16,0-4-18 0,0 4-19 0,0 0-13 0,0 0-18 0,0 0-8 15,0 4-10-15,0 1-10 0,-5-1-4 0,5 2-3 0,0 3-2 0,0 6-2 16,-7 0 3-16,7 0 1 0,0-2 5 0,-8 8 4 0,8 3 5 0,0-5 5 16,0 5 2-16,0 1 0 0,0 5 1 0,0-6-3 0,0 6-2 0,0-6-2 15,0 5-2-15,0-5-1 0,0 1 0 0,8-1-3 0,-8 0-3 0,7-3-5 0,-2 3-5 16,-5-5-14-16,8 1-13 0,-2 0-28 0,-1-6-24 0,-5 5-33 0,8-4-36 16,-3 5-40-16,-5-6-46 0,7 0-79 0,0 2-96 15,-7-7-79-15,0 6-70 0,0-6-18 0,0 1 4 0,0 1 24 0,-7-2 33 0,0-5 42 16,2 2 44-16,-3-6 52 0,3 0 51 0,-9 0 57 0,2-6 60 0,-8 2 75 0,8-1 82 0</inkml:trace>
  <inkml:trace contextRef="#ctx0" brushRef="#br0" timeOffset="-76248.51">25543 11460 0 0,'-8'-9'32'0,"8"-1"60"0,-5 1 40 16,-2 3 36-16,7-3 36 0,-6-2 32 0,0 1 31 0,6 7 31 0,-7-7 30 16,-1 4 29-16,8 1 27 0,-5-5-7 0,-2 5-28 0,7 1-32 0,-7-5-36 0,2 3-27 15,5 0-27-15,-7 3-19 0,-1-3-21 0,2 3-14 0,6-3-15 0,-6 0-14 16,6 2-18-16,-7 4-13 0,2-5-12 0,-3 1-12 0,8 4-10 0,-6-5-9 15,-1-1-6-15,1 6-6 0,1 0-5 0,-2-4-6 0,-2 4-5 0,4 0-5 16,-1 0-7-16,-1 0-2 0,2 0-6 0,-3 0-3 0,0 0 1 16,-3 4-3-16,3-4-4 0,3 6-2 0,-3-6-1 0,-4 5-5 0,5-1-4 0,-5 1-2 0,4-1-3 15,-5 8-2-15,7-3 1 0,-7-6 1 0,0 9 4 0,7 1-1 0,-6-2 0 0,3-2 0 16,2 7-3-16,2-3 2 0,-1-2-2 0,1 4 0 0,-3 4 2 0,8-5-1 16,0 2 1-16,-8 3-2 0,8-1 1 0,0-3-3 0,0 6-3 0,8-3 1 15,-8-3 0-15,0 5 1 0,8-6 2 0,-8 1 1 0,5 1 0 0,1-2-2 0,-6-1-1 16,5 2 1-16,2-6-1 0,2 7-1 0,-9-7 0 0,5 2 0 15,2-2 2-15,-1-5 0 0,-1 8 1 0,11-8 2 0,-11 1 6 0,1-1 2 16,7 2 3-16,2-6 4 0,-3 0 6 0,0 0 4 0,1 0 5 0,6 0 4 0,-3-6 4 16,2-3 5-16,3 5 5 0,-10-8 7 0,10 3 6 0,-3 0 1 0,3-6 3 15,-2 6 5-15,-6-7 1 0,6 1 3 0,-7 2 0 0,2-1 1 0,-1-2 5 0,0-4-1 16,0 7 2-16,-5-3-2 0,-3 1-4 0,0 1-8 0,-5-5-4 0,9 4-8 16,-9 0-3-16,0-4-8 0,-9 4-9 0,4 0-12 0,5-4-12 0,-13 4-13 15,8-5-19-15,-3 7-18 0,-5-3-22 16,0 1-24-16,-6 6-23 0,0-6-24 0,4 6-23 0,-9-6-26 0,3 9-29 0,-5-3-29 0,7 5-30 0,-7-1-54 0,0-1-67 15,-6 6-72-15,5 0-68 0,2 6-15 0,-2-6 9 0,1 5 28 16,0 4 33-16,7-5 37 0,-8 2 39 0,7 3 43 0,1-3 42 0,1 3 47 0,-3 1 50 0,2-1 63 16,6-4 71-16</inkml:trace>
  <inkml:trace contextRef="#ctx0" brushRef="#br0" timeOffset="-75695.7">24645 11402 37 0,'0'-9'120'0,"0"3"46"0,0 2 35 0,0-2 31 15,0 1 29-15,0 1 29 0,0 4 26 0,0 0 28 0,0-11 27 0,0 7 27 0,0-1 26 0,0 5-37 0,0-4-79 0,-7-2-56 0,7 6-43 0,0-6-25 0,0 3-12 0,-8 3-11 0,8-6-8 0,0 6-7 0,0-3-9 0,0 3-8 0,-5-6-8 0,5 6-7 0,0-6-8 0,0 6-10 0,0 0-8 16,0 0-9-16,0-4-6 0,0 4-11 0,-7 0-9 0,7 0-8 0,0 0-9 16,-7 0-11-16,7 0-10 0,-5 0-9 0,5 0-10 0,-8 4-7 0,0-4-8 0,3 6-4 15,-1 0-4-15,-1-3 0 0,2 3 1 0,-4-3 1 0,4 9 4 0,-2-8 4 16,1 5 4-16,1 2 3 0,-4-2 4 0,2 7 2 0,2-3 3 0,-2-2 0 15,7 7 0-15,-6-2-1 0,0-2 2 0,6 5-1 0,-8-3 1 0,8 2-2 16,0-3-1-16,0 6 0 0,0-8-2 0,0 7 0 0,8-4 0 0,-8-3 0 16,6 7 0-16,-6-4 1 0,6-2 1 0,1-4 0 0,-2 3-1 0,2 1 2 0,7-2 0 15,-8-3 2-15,1 1 4 0,7-1 1 0,-2 0 2 0,-6-2 4 0,7-2 4 16,0-1 1-16,1 1 10 0,-1-1 4 0,-1-4 9 0,2 0 8 0,7 0 6 16,-10 0 7-16,10-4 7 0,-9-1 3 0,-1-4 3 0,10 2 2 0,-2-2 1 0,-4 0 1 15,-4-6 0-15,10 6-1 0,-8-7-1 0,-2 1 0 0,4 2 0 0,-9 2-2 16,7-4-2-16,-8 2-5 0,3-2-5 0,-2-1-4 0,-6-2-5 0,0 3-6 15,0 0-4-15,0 0-5 0,0 0-5 0,-6-3-9 0,-2 2-7 0,3-3-14 16,0 5-15-16,-3-5-13 0,-5 4-21 0,0-6-18 0,7 8-20 0,-7-2-23 16,-8 0-19-16,10 0-26 0,-4 0-26 0,-4 6-28 0,-2-1-27 0,3 1-37 0,-1 4-38 15,1-5-68-15,-3 10-78 0,2-6-56 0,-1 6-36 0,1 0-1 0,-8 6 20 0,6-2 31 16,3 2 35-16,-8-1 41 0,7-1 41 0,-1 5 46 0,-7-3 47 0,8 0 50 16,-1 3 56-16,1 0 67 0,0-3 83 0</inkml:trace>
  <inkml:trace contextRef="#ctx0" brushRef="#br0" timeOffset="-75316.78">24000 11235 59 0,'0'-4'140'0,"5"-1"47"0,-5 1 39 0,0-2 36 0,0 0 37 0,8 3 34 0,-8-3 35 0,0 1 34 0,0-5 32 0,0 7 29 0,6-3 30 0,-6 2-50 16,0-1-92-16,0 5-59 0,5-6-41 0,-5 2-24 0,0 4-13 0,8-6-17 0,-8 6-16 0,0 0-17 0,0 0-21 0,8 0-14 15,-8 0-12-15,0 0-13 0,0 0-8 0,5 0-8 0,-5 6-9 0,0-2-7 0,6 2-7 16,-6-1-4-16,7-1-4 0,-7 5-1 0,0 1-4 0,0 4-3 0,5-2-1 15,-5 7-2-15,0-5-4 0,0 5-6 0,0 2-4 0,-5 4-4 0,5-1-4 0,0 0-5 16,0 1-4-16,0 3-4 0,-7-4-5 0,7 6-5 0,0 0-2 0,7-2-12 16,-7 2-14-16,0-6-22 0,5 5-28 0,-5-5-29 0,9 2-34 0,-2-7-37 15,-2-1-40-15,1 3-58 0,-1-2-64 0,3 2-99 16,-8-8-108-16,8 2-42 0,-3 0-9 0,2 0 15 0,-7-6 27 0,6 6 39 0,-6-11 43 0,0 8 49 0,0-3 48 16,-6-4 55-16,6-1 56 0,-7 2 65 0,2-2 70 0</inkml:trace>
  <inkml:trace contextRef="#ctx0" brushRef="#br0" timeOffset="-74575.3">22879 11493 0 0,'0'-3'21'0,"-6"-3"57"0,6 3 40 15,0-3 38-15,0 0 36 0,0-3 34 0,-8 5 29 0,8-1 30 0,0-1 28 0,0 2 26 0,0-2 28 0,0 3-2 0,0-3-18 0,0 1-22 0,0-5-25 0,0 5-22 0,0 1-21 0,0-2-20 0,0 3-17 0,0-3-11 16,8 2-5-16,-8-2-5 0,0 1-4 0,0 1-5 0,0-2-4 0,0 1-7 0,0 1-6 0,0-1-9 0,0 5-4 16,0-4-9-16,0 4-9 0,0 0-13 0,0 0-11 0,0 0-14 0,0 0-15 0,0 0-16 15,0 0-16-15,0 0-12 0,0 0-14 0,0 0-8 0,0 0-9 0,0 4-5 16,0 5-4-16,0-4-2 0,6 10-2 0,-6-5-2 0,0-1 0 16,0 6 2-16,0 6 2 0,0-8 4 0,0 7 3 0,0-1 4 0,0 6 2 0,5-5-2 15,-5 5 0-15,0-7-3 0,0 6-4 0,0 1-1 0,0-1-2 0,8 1 0 16,-8-1-3-16,0-3 0 0,8 3-1 0,-8 1-1 0,0-6 0 0,5-1-2 15,-5 3-1-15,8-2-1 0,-3 2-2 0,-5-3-10 0,5-3-11 0,4 4-18 0,-9-4-20 16,5 0-21-16,2-6-23 0,-1 6-25 0,-6 0-28 0,7-5-37 0,-7-1-40 16,7 6-65-16,-7-6-69 0,0-3-89 0,7 3-96 0,-7 1-27 0,0-5 4 0,0-1 22 15,0-4 32 1,0 0 38-16,0 5 41 0,0-5 43 0,0 0 47 0,0 0 53 0,-7 0 56 0,0-5 68 0,7 1 69 0</inkml:trace>
  <inkml:trace contextRef="#ctx0" brushRef="#br0" timeOffset="-72710.46">22163 11715 12 0,'0'-5'47'0,"0"5"20"0,0-7 18 0,0 4 15 0,0 3 19 0,0-6 18 0,5 6 21 0,-5-5 22 0,0 1 27 0,0 4 9 0,0-6 5 0,0 6-8 0,0 0-12 0,0-3-3 0,0 3 2 0,0-6 1 15,0 6 2-15,0-4-1 0,0 4 0 0,0-11 0 0,0 11-3 0,0-3-4 16,0-4-8-16,0 2-10 0,0 1-5 0,0-1-5 0,0 1-4 0,0-2-3 0,-5 1-6 16,5 1-5-16,0-1-1 0,0 1-6 0,0-8-6 0,-7 8-5 0,7-1-7 15,0 1-8-15,0-2-8 0,-7 1-7 0,7 1-7 0,0 4-8 0,0-5-6 0,0 5-8 16,-5 0-5-16,5 0-9 0,0-4-9 0,0 4-9 0,0 0-12 15,0 0-10-15,0-6-9 0,0 6-12 0,-8 0-7 0,1 0-7 0,7 0-8 0,-6 6-5 16,0-6-2-16,6 4-2 0,-5 1-2 0,-2-1-1 0,-2 1 1 0,-3 5 0 16,6-5 5-16,1 4 0 0,-3 2 4 0,-5-2 5 0,7 6 1 0,-1-6 4 15,-7 6 2-15,7 0 1 0,2-6 3 0,-1 6-1 0,-7 1-1 16,13-2 5-16,-8 1-2 0,3-2 2 0,-3 3-1 0,2-1 2 0,1-1 1 0,5 2-2 16,-7-2 2-16,7 0-1 0,0 0 1 0,0 2 1 0,0-1 0 0,0-2 1 0,0 2 1 15,0 0 0-15,0 0 1 0,7-1 0 0,-7 2 0 0,5-1 1 0,1-2-1 0,2 2 0 16,-3 0 1-16,3-6 1 0,-3 6 3 0,3-6-2 0,-2 1 1 15,6 1 0-15,-4-1 0 0,-2-1 0 0,7 0 2 0,0-3 1 16,-5 3 1-16,3-3 0 0,1-2 4 0,4 2 3 0,-5-6 5 0,2 5 12 0,0-5 7 0,1 0 10 0,6-5 8 16,-8 5 7-16,0-6 9 0,9-4 5 0,-8 5 9 0,1-5 4 0,4 1 6 15,-4-6 5-15,-2 6 2 0,1-7 5 0,1 2 5 0,-9 1-3 0,9-2-3 16,-7-1-5-16,-1-2 0 0,1 3-5 0,-2-1-7 0,3 2-5 16,-8-5-8-16,6 4-6 0,-6 0-8 0,-6-4-6 0,6 5-41 0,-8-7-15 15,8 2 0-15,-12 4 0 0,6-4 0 0,-1-1 0 0,-7 4 0 16,1-2 0-16,-6-1-37 0,7 4-41 0,-8 0-18 0,0 0-17 0,1 6-20 0,-7-7-22 0,7 11-22 15,-8 1-26-15,0-1-29 0,3 1-31 0,-3 8-33 0,1-4-59 0,-1 5-66 16,9 4-71-16,-8-2-68 0,7 2-18 0,-9 0 13 0,17 0 25 0,-10 6 33 0,3-6 38 0,4 7 41 0,1-7 46 16,-1 6 45-16,2-6 53 15,-2 3 53-15,1-3 68 0,1 1 72 0</inkml:trace>
  <inkml:trace contextRef="#ctx0" brushRef="#br0" timeOffset="-71740.73">21478 11773 59 0,'0'-5'131'0,"0"1"40"0,0-1 30 0,0-2 28 0,0 3 26 0,-6-1 25 0,6 1 27 0,0-1 26 0,-5-1 27 0,5 2 27 0,0-1 26 0,0 1-50 0,-7-1-92 0,7-2-51 0,-8 4-30 0,8-3-14 15,-6 1-7-15,6 1-7 0,-6 4-9 0,6-6-9 0,-7 6-12 0,2-3-14 0,-3 3-17 16,0-6-16-16,3 6-14 0,-1 0-15 0,-7 0-12 0,5 0-12 0,-4 0-10 16,6 0-4-16,-7 0-7 0,0 6-5 0,6-6-5 0,-5 3-4 0,4 3-2 15,-4-2-5-15,5 1 0 0,0 1-3 0,2-3-2 0,-3 4 0 0,0-2-1 16,3-1 0-16,-1 5 1 0,6 2-1 0,-7-2 1 0,7 2 1 0,-5-2 0 0,5 0 1 16,0 6 1-16,-9 0 1 0,9-6 4 0,0 6 3 0,-5 0 1 0,5 1 2 15,0-2 2-15,0 0-1 0,0 0 0 0,0 2 0 0,0-2-1 0,0 0-1 16,0 0 1-16,0 2-1 0,5-5 1 0,-5 2 0 0,9 2-3 0,-9 0 1 0,5 0-2 15,2-2 2-15,-7-2-2 0,6 4 0 0,-1-5 3 0,3 3 1 0,0-2-2 16,-3-2 0-16,2 1 0 0,0-4 0 0,-2 3 0 0,10 0 3 0,-10-3 3 0,2-3 4 16,0 3 6-16,6 0 12 0,-6-6 11 0,-1 0 13 0,7 0 14 0,0 0 12 15,0-6 12-15,-7-3 14 0,15 3 11 0,-9-3 12 0,0 0 9 16,3-7 6-16,-4 1 7 0,2 1 6 0,0 0 2 0,1-7-2 0,-1 3-7 0,-6-3-9 16,6 2-12-16,-7 1-13 0,-1-3-12 0,3 1-14 0,-8 1-11 0,0 4-11 15,0-4-10-15,0 0-11 0,0-2-11 0,-8 3-15 0,3-3-19 0,-1 6-16 16,-1-3-17-16,1 3-18 0,-9-5-18 0,10 6-24 0,-9-1-26 0,1 6-33 0,0-7-32 15,-5 7-41-15,-2 3-45 0,8 3-78 0,-15-3-93 0,6 2-77 0,-3 4-66 16,4 0-16-16,-7 4 6 0,-4 2 26 0,4-3 30 0,1 7 42 0,-1-5 46 0,1 4 48 16,-6 3 52-16,7-3 57 0,-2 1 60 0,1 4 75 0,0-3 82 0</inkml:trace>
  <inkml:trace contextRef="#ctx0" brushRef="#br0" timeOffset="-71268.84">20535 11855 0 0,'6'-5'1'0,"-6"1"103"0,5-1 73 0,-5-5 49 0,0 6 46 0,0-7 40 0,7 8 40 0,-7-9 38 0,0 8 37 0,-7-5 40 0,7-2 36 0,0 2 36 0,0 5 37 0,0-8-65 0,-5 3-125 0,5 5-65 0,0-7-34 15,0 2-25-15,-6 5-10 0,6-1-16 0,0-5-13 0,0 4-17 0,0 1-16 0,-7 1-22 16,7-2-19-16,0 6-23 0,0 0-21 0,0 0-20 0,0 0-20 0,0 0-16 0,0 0-15 0,0 0-15 16,0 0-10-16,0 0-9 0,0 6-9 0,0-2-2 0,7 7-5 0,-7-1 1 15,0 4-1-15,0 1 2 0,0-2 4 0,0 8 1 0,0 3 5 0,6-5 4 16,-6 6 6-16,-6 5 2 0,6-6-3 0,0 6-1 0,0-2-1 0,0 8-6 16,0-8-4-16,0 6-9 0,0-4-17 0,0-2-15 0,0 2-19 0,6 0-27 15,-6 0-30-15,5-2-38 0,2-3-40 0,-7-1-49 0,9 6-57 0,-4-12-115 16,-5 6-140-16,6 1-59 0,1-5-14 0,-7 0 12 0,5-6 26 0,-5 5 35 0,8-7 38 15,-8 2 48-15,0-6 50 0,-8-2 55 0,8-1 59 0,-5-1 65 0,-8-4 70 0</inkml:trace>
  <inkml:trace contextRef="#ctx0" brushRef="#br0" timeOffset="-68527.4">21075 3615 88 0,'-8'6'143'0,"3"-6"25"0,0 0 4 0,-4 0 7 0,4 0 4 0,-2-6 6 0,1 6 9 0,-1 0 4 0,7-4 7 0,-7 4 0 15,0-6-2-15,7 6-83 0,0 0-128 0,0 0-61 0,0-5-26 0,0 5 1 0,0 0 13 0,0 0 11 0,0 0 10 0,0 0 16 0,0 0 18 0,0 0 21 16,0 0 23-16,0 0 22 0,0 0 24 0,0 0 21 0,0 0 19 0,7-4 15 15,-7 4 15-15,0 0 9 0,0 0 7 0,7 0 3 0,-7 4 3 0,7-4-10 0,-7 0-18 16,6 0-21-16,1 0-20 0,-2 0-23 0,4 0-17 0,-4 0-10 0,0 0-8 16,8 0-5-1,-5 0-5-15,5 0 2 0,1 0 2 0,-2 0 3 0,8 0 0 0,-8 0 3 0,7 0-1 0,1 0 1 0,0-4-1 0,6 4 6 0,0 0 3 0,1-5 3 16,-2 5 6-16,9-4 3 0,-10-2 6 0,8 6-1 0,8-5 1 0,-6 1 1 16,3-1-1-16,2 1 1 0,0-2 1 0,2 0-1 0,-2 2-1 0,5-1-2 15,4 1-3-15,-4-2-5 0,9 1-6 0,-8 1-4 0,7-1-6 0,-1 1-3 16,4-2-5-16,-5 0-3 0,3 3-2 0,-1-3-5 0,7 2 1 0,-8-1-2 0,2-1 2 15,-2 2 3-15,1-1 3 0,6 1 5 0,-5 4 3 0,0-5 5 16,-1-1 5-16,-7 2 3 0,8 4 0 0,-1-6 5 0,-7 6 0 0,0-3 3 0,2 3 0 16,-2 0 0-16,0-6 1 0,2 6-4 0,-2 0-3 0,0 0-2 0,0 0 0 15,2 0-5-15,-2 0-2 0,-6 0-2 0,6 0-1 0,-5 6-4 0,4-6-1 0,-5 0-4 16,2 0-1-16,-2 3 0 0,0-3-3 0,-7 0-2 0,7 6-3 0,1-6-2 16,-8 0-2-16,7 4-4 0,-7-4-3 0,7 0 0 0,-6 0-4 0,-1 6 1 15,3-6 1 1,-12 0-1-16,9 5 2 0,-4-5 1 0,-1 0-1 0,-3 4 0 0,3-4 0 0,-7 5 0 15,4-5-1-15,-3 0-1 0,-2 4 1 0,-6-4-1 0,8 6 0 0,-3-6-1 0,-4 5 0 0,-1-5-1 0,0 4-3 0,0-4 1 0,-8 6-4 16,3-3 1-16,-2-3 0 0,1 6-1 0,1-6 2 0,-3 6 0 0,-5-6 1 16,0 4 3-16,0-4 2 0,0 0 4 0,0 0 3 0,0 0 0 0,0 0 7 15,0 0 0-15,0 0 4 0,0 5 1 0,0-5 2 0,0 0 0 0,0 0 1 0,0 4-1 16,0-4 1-16,0 0-3 0,0 0-1 0,0 5-6 0,0-5-1 0,0 0-2 16,0 0-6-16,0 6 0 0,0-6-1 0,0 0-1 15,0 0-1-15,0 0 0 0,0 0-1 16,0 0 1-16,0 0-1 0,0 0 2 0,0 0-2 0,0 0 1 0,0 0-1 0,0 0 0 0,0 0 1 0,0 0-2 0,0 0 1 0,0 0-1 0,6 4-2 15,-6-4 1-15,0 0-1 0,0 0-2 0,0 0 2 0,0 0-4 0,0 0 1 16,0 0-1-16,0 0-3 0,0 0-1 0,0 0-5 0,0 0-3 0,0 0-5 16,0 0-3-16,0 0-4 0,0 5-2 0,0-5-3 0,0 0-2 0,0 0 0 0,0 0-4 15,0 0-1-15,0 0-5 0,0 4-2 0,0-4-5 0,8 6-4 0,-8-6-6 16,0 6-7-16,0-2-11 0,0 1-14 0,5-5-20 0,-5 4-22 0,0 1-34 16,0 1-41-16,0 3-90 0,8-5-108 0,-8 7-45 0,0-1-9 0,0-5 8 15,0 4 16 1,0-5 22-16,0 2 27 0,-8-6 32 0,3-6 36 0,-3 2 38 0,-3-5 43 0,-4-12 51 0,1 3 59 0</inkml:trace>
  <inkml:trace contextRef="#ctx0" brushRef="#br0" timeOffset="-61911.27">27633 12558 4 0,'0'0'79'0,"6"-3"49"0,-6-3 41 0,0 1 35 0,0 1 33 0,0-2 31 0,8 6 26 0,-8-3 29 0,0-3 27 0,0 2 27 0,0-7 26 0,0 8-22 0,0-4-48 0,0-2-44 0,0 4-42 0,0-1-32 0,0 2-26 0,0-5-19 0,0 4-16 0,0 1-13 0,0-2-13 16,0 6-10-16,0 0-14 0,0-6-10 0,-8 2-12 0,8 4-8 0,0-5-14 0,0 5-8 16,0 0-9-16,-6-6-8 0,6 6-7 0,0 0-9 0,0 0-8 15,0 0-7-15,-7 0-8 0,2 6-4 0,-2-6-8 0,0 5-2 0,7-1-6 16,-5 2-3-16,-3 0-3 0,1-2-3 0,2 6 1 0,-4-2-1 0,4 3 2 0,0-2 0 15,-3 1 4-15,3 5 2 0,-3-6 2 0,8 6 3 0,-6-6 3 0,-1 7 0 16,7-1 3-16,-6-1 2 0,-2 2 2 0,8-3 0 0,-5 2 2 0,5 6 2 16,-8-6-1-16,8-2 0 0,0 8 0 0,-5-7-1 0,5 5-1 0,0-4-1 15,0 0-1-15,0-2-1 0,0 2 0 0,5 6-4 0,-5-12 2 0,0 4-2 0,8 2 1 16,-3 0-1-16,-5 0 4 0,8-5 1 0,-2-1 2 0,1 2 2 0,-1-1 2 16,7-1 4-16,-5 1 3 0,-3-5 2 0,9-1 3 0,-2 1 4 0,-4 1 3 0,4-6 6 15,0 0 4-15,1 0 5 0,1 0 6 0,-2-6 5 0,2 1 5 16,-1 1 4-16,8-1 3 0,-10 1 5 0,2-6 3 0,2-1 3 0,4 1 4 0,-6 1 3 15,0 0 1-15,-7 0 2 0,6-6-1 0,2-1-2 0,-8 5-2 0,1-2-2 16,-2-2-4-16,-5 0-4 0,8 0-4 0,-8 2-7 0,0-2-3 0,0-5-8 0,0 6-7 16,-8-7-12-16,3 1-12 0,5 7-14 0,-7-8-12 0,1 3-16 0,-8 3-15 15,7-5-17-15,-4 6-13 0,3-1-13 0,-5-1-16 0,0 2-16 0,7 1-14 0,-6 3-16 16,-2-1-13-16,1 1-13 0,8 1-13 0,-11 4-29 0,11-1-33 0,-8 6-40 16,8 0-41-16,-4 0-41 0,4 0-38 0,-2 6-4 0,1-1 11 0,-2-1 23 15,2 8 24-15,-1-3 30 0,2 0 32 0,5 0 32 0,-7 1 34 0,0 4 46 0,7-2 46 16,-5 1 51-16,5 2 68 0</inkml:trace>
  <inkml:trace contextRef="#ctx0" brushRef="#br0" timeOffset="-61453.32">28492 12613 0 0,'0'-10'11'0,"0"5"128"0,-5-4 78 0,5-1 53 0,-7 1 40 0,1-3 35 0,6 3 29 0,-6 0 27 0,-2 0 25 0,8-1 19 0,-7-1 19 0,2 1 15 0,-3 1 14 0,2 4-100 0,6-5-164 0,-5 6-94 0,-10-1-56 16,9-4-30-16,0 9-16 0,-6-6-12 0,4 0-11 0,-5 6-9 0,2-4-8 0,3 4-4 16,-5 0-1-16,0 0-2 0,-1 4-1 0,7-4 1 0,-4 6-1 0,3-6 2 15,-5 6 0-15,8-2 1 0,-9 1 3 0,7 0 1 0,1-1 0 0,-1 0 1 16,-7 2 1-16,9-1 0 0,0-1 1 0,-3 1 1 0,2 2 0 0,-1 2 2 16,-1-4 1-16,3-1-1 0,-1 5 2 0,6-3 0 0,-8 3 0 0,3-3 2 0,5 4 0 15,-7-1 3-15,1 0 0 0,6 1 2 0,-7 0 3 0,7 0 1 0,0 0 1 16,-7 5 3-16,7-6 1 0,0 6-1 0,0 0 2 0,0-2 1 0,0-2 1 15,0 5-2-15,0-2 1 0,0 0-3 0,0 0 1 0,0 2-1 0,7-7 0 16,-7 6 0-16,7 0-5 0,-1-6 1 0,1 6-1 0,-2-5 1 0,3 4 0 0,-2-4 4 16,-1-4 2-16,10 3 4 0,-9 0 3 0,7-3 4 0,1-2 3 0,-9 1 3 15,8-1 4-15,1-4 2 0,-2 0 8 0,1 0 5 0,1 0 6 0,-2-4 5 16,2 4 1-16,-1-5 2 0,0-5-1 0,0 7 1 0,0-3-1 0,1-3 0 16,-2-3-2-16,0 3 1 0,-5 0-2 0,6-7-3 0,-7 7 2 0,2 0-5 15,-3-6-3-15,2 5-5 0,-7-4-4 0,8-2-3 0,-8 2-2 0,0 0-4 0,0 3-2 16,0-8-7-16,0 4-4 0,-8 0-4 0,1 0-6 0,7-3-8 15,-5 3-11-15,-9-5-11 0,9 6-17 0,-3-5-16 0,-5 4-14 0,7-6-15 0,-6 8-14 0,-2-1-14 16,1-2-15-16,0 1-18 0,5 1-18 0,-4 4-24 0,1 0-27 0,-5 5-35 16,11-1-42-16,-9 2-49 0,9-1-48 0,-8 5-49 0,6 5-43 0,-7-1-5 0,8 2 9 15,-1 3 25-15,2-3 27 0,-4 4 31 0,4 4 39 0,0-4 37 0,-3 4 43 16,8-4 51-16,-6 5 52 0,6 0 58 0,-7 0 69 0</inkml:trace>
  <inkml:trace contextRef="#ctx0" brushRef="#br0" timeOffset="-61011.76">28814 12632 0 0,'0'-4'2'0,"5"-5"113"0,-5 3 78 0,5-4 59 0,-5 0 49 0,-5 0 44 0,5 1 40 0,0 0 39 0,0-7 35 0,-5 7 35 0,5-6 32 0,-9 6 31 0,9-7 27 0,0 7-75 15,-5-2-137-15,5 3-81 0,-7-6-55 0,7 8-34 0,0-4-25 0,-8-1-23 0,8 2-18 0,0 5-18 16,-6-1-15-16,6-5-16 15,-6 4-14-15,6 6-15 0,0-4-12 0,-7-1-16 0,7 5-12 0,-5 0-12 0,5 0-10 0,0 0-6 0,-8 0-5 0,2 0-8 16,6 0-2-16,-7 5-3 0,1-1-3 0,-1 2-2 16,2 4 0-16,-4-5 1 0,4 4 0 0,0 1 4 0,-3-1 4 0,3 3 3 15,-3 2-1-15,0 0 5 0,3-5-1 0,-1 6 2 0,-2 0 0 0,8 0 0 0,-5 0 2 16,5 0 0-16,-8-2 1 0,8 7 1 0,0-4 1 0,0-3 1 0,8 7 2 0,-8-4 3 16,5 2 0-16,-5-3 2 0,8 4 1 0,-2-4 2 0,-1 4 1 0,3-4 0 15,5 0 0-15,-5 0 2 0,2 0-1 0,4 0 1 0,-1 0-2 0,0-8 3 16,0 4 1-16,6-1 0 0,-4-1 0 0,4-3 1 0,-1 3 1 0,-4-9 1 0,6 6 2 0,-1-2 2 15,2-4 2-15,-3 0 2 0,-4-4 5 0,6 4 3 0,-1-6 5 0,-6 3 6 0,6-9 5 16,-6 9 6 0,0-9 6-16,0 3 3 0,-7 0 5 0,9-7 1 0,-10 7 2 0,1-6-1 0,-6 0 2 0,8 2-3 0,-8-8-5 0,0 7-5 0,0-5-6 15,0-2-8-15,-8 2-9 0,2 1-7 0,1-9-11 0,-3 9-10 0,1-2-10 0,-5-4-10 16,0 3-7-16,4-3-10 0,-5 6-9 0,0-3-11 0,-1 2-16 0,2 5-12 16,6-2-16-16,-8 1-19 0,2 2-20 0,4 4-21 0,-3-3-23 0,3 8-26 15,-4-1-24-15,5 5-29 0,-6 0-28 0,6 0-44 0,-6 5-52 0,0-1-60 16,7 8-62-16,-2-3-11 0,-5 0 12 0,8 1 27 15,0 5 31-15,-4-5 39 0,4 4 40 0,-2 1 42 0,-1-6 44 0,8 7 45 0,-6-1 47 0,6-6 56 0,0 6 63 0</inkml:trace>
  <inkml:trace contextRef="#ctx0" brushRef="#br0" timeOffset="-60712.33">29353 12510 98 0,'5'-15'171'0,"4"6"53"0,-4-1 43 0,-5-4 39 0,7-2 38 0,-1 1 35 0,-6 2 35 0,5-2 32 0,4 0 32 0,-9 0 31 0,7 2 29 0,-7-2-65 0,5 0-121 0,3 4-67 0,-8 3-41 0,0-3-23 0,5 7-15 15,-5-7-15-15,0 7-14 0,0-1-12 0,0-1-12 0,0 6-11 0,0-4-11 0,0 4-14 16,0 0-11-16,0 0-14 0,0 0-12 0,0-5-13 0,0 5-14 0,0 0-12 16,0 0-12-16,0 0-14 0,0 0-10 0,0 0-10 0,0 5-6 0,-5-1-7 15,5-4-4-15,0 11-3 0,0-7 0 0,0 7-2 0,0-1 3 0,0 3 2 16,0 2 2-16,0-1 4 0,0 7 2 0,0-2 3 0,5 2 5 0,-5 1 2 15,6-1 2-15,2 3-3 0,-8-5-2 0,7 7-4 0,4-7-5 0,-3-1-18 16,5 7-17-16,-8-5-27 0,9 0-31 0,-7-2-37 0,6 3-40 0,1 0-62 0,-9-3-72 16,8 1-101-16,-7 2-109 0,9-8-46 0,-10 8-10 0,1-7 10 0,7 0 21 0,-6 0 33 15,-1-2 39-15,-6-3 46 0,8 1 49 0,-2-7 54 0,1-3 58 0,-7 0 69 16,0 0 74-16</inkml:trace>
  <inkml:trace contextRef="#ctx0" brushRef="#br0" timeOffset="-60032.33">30491 12427 14 0,'0'-5'100'0,"7"5"53"0,-7-4 41 0,0-1 34 0,0 1 33 0,0-2 29 0,0 6 31 16,0-6 30-16,9 2 30 0,-9-1 30 0,0-4 29 0,0 3-26 0,0 2-56 0,0-1-57 0,0-4-57 0,0 2-33 0,0 4-19 0,0-8-15 0,0 7-14 0,5-2-10 0,-5 1-15 0,0 1-13 0,0 0-15 0,0-1-15 0,0 5-14 0,-5-6-12 16,5 2-8-16,0 4-14 0,0-6-7 0,0 6-11 0,0 0-7 15,0 0-10-15,0 0-9 0,0-5-6 0,0 5-9 0,-9 0-6 0,9 0-6 0,0 0-4 0,-7 0-4 0,7 0-3 16,-5 5-1-16,5-5-2 0,-6 0 3 0,-2 6 1 0,3-2 6 0,-3 2 1 15,8-1 4-15,-5 3 4 0,-2-3 1 0,0 5 4 0,-5 1 0 16,4-1 2-16,3-1 5 0,-3 6-1 0,2-6 2 0,1 6 0 0,-3 0 0 0,0-2 1 16,3 2-1-16,-1 1-1 0,-1-2 1 0,2 1 1 0,-4 1 0 0,9-2 1 0,-5-1 1 15,5 8 3-15,0-6 0 0,0-2 0 0,0 2 0 0,0 0 3 0,0 0-1 16,0-2 0-16,5 2 2 0,-5 0-2 0,9 0 2 0,-4-5 0 0,2 4 3 16,-1 2 1-16,-1-7 2 0,11 1 3 0,-11-1 2 0,9 2 5 0,-1-1 2 0,-1-1 8 15,2-4 4-15,-1 5 6 0,0-10 4 0,5 4 11 0,-4 1 4 0,4-5 9 16,-2 0 3-16,2 0 4 0,-4-5 5 0,4 5 2 0,-5-4 3 0,0-2 4 15,1-3 1-15,-1 5-2 0,0-7 2 0,0 1-2 0,-8 1-2 0,9 0-3 16,-7-1-5-16,-1-1-6 0,1 1-6 0,0-4-9 16,-7 1-7-16,0-2-10 0,0-1-8 0,0 2-9 0,0-1-11 0,0-5-10 0,-7 6-10 0,0-5-13 0,1-2-15 0,-1 6-16 15,1-3-15-15,-2-3-16 0,-2 2-14 0,-4 5-16 0,7-6-11 0,-6 5-15 16,-1 1-8-16,1-2-13 16,0 7-11-16,7-6-12 0,-6 6-9 0,-2 5-17 0,1-1-21 0,8-2-42 0,-11 4-43 0,11 3-43 0,-1 0-38 0,-6 3-30 15,3 4-29-15,2-2 1 0,2 4 15 0,-1 1 25 16,-2-1 29-16,8 6 29 0,-5 0 32 0,5-6 40 0,-8 6 45 0,8 1 54 0,0-7 56 0,8 4 53 0,-8-2 65 0</inkml:trace>
  <inkml:trace contextRef="#ctx0" brushRef="#br0" timeOffset="-59386.06">31060 12418 5 0,'0'-5'85'0,"0"1"52"0,5-2 43 0,-5 0 35 0,0 2 31 0,0-1 30 0,8 0 28 0,-8 1 28 0,0-2 25 15,0-3 27-15,0 5 25 0,0-8-22 0,0 3-51 0,0 0-45 0,0 3-49 0,-8-3-30 0,8 0-22 0,0-1-14 0,0-1-8 0,0 2-11 0,0 3-9 0,0-3-8 0,0 5-10 0,0-5-9 0,0 3-10 16,-5 0-7-16,5 2-10 0,0-1-12 0,0 5-12 0,0-6-13 0,0 6-14 15,0 0-13-15,0 0-15 0,0 0-11 0,0 0-13 0,-8 0-6 0,8 0-6 0,-6 0-5 16,6 0-2-16,-5 6-2 16,5-1-3-16,-8-1 0 0,0 2 0 0,3 4 4 0,-1-5 4 0,-1 8 6 0,2-2 7 0,-11-2 7 0,11 7 7 0,-1-3 3 15,-1 2 2-15,-7 6 0 0,9-7 1 0,-2 5-1 0,0-4 0 0,2 4-1 16,-3 1 0-16,1-4 0 0,2 2 0 0,-4 1 0 0,9-4 0 0,-5 6-3 16,5-8 1-16,0 8-2 15,0-7 0-15,0 0 2 0,0 6 1 0,0-5 0 0,0-2 2 0,5 2 1 0,-5 0 6 0,9 0 3 0,-4 0 1 0,10 1 5 0,-10-2 3 16,9 0 6-16,-1 0 9 0,6-4 6 0,-7 1 7 15,9-2 5-15,-2 1 3 0,0-6 2 0,2 7 6 0,3-11 0 0,-4 3 1 0,6-3 1 0,-6 0-1 0,8-3 0 16,-10 3-1-16,1-6-3 16,0-3-7-16,1 3-3 0,-1-3-4 0,2 0-4 0,-3-1 0 0,-4-5 0 0,-1 0-3 0,0 6-4 0,0-7 0 0,-5 2-3 15,2-5-5-15,-1 4-8 0,-9-6-7 0,5 8-8 16,-5-8-9-16,0 3-14 0,0-1-12 0,0-7-16 0,-5 7-17 0,-4 1-21 0,4-3-14 0,-8-3-18 0,8 4-15 16,-11 0-16-16,5 7-10 0,-2-8-12 0,-7 6-9 0,8 2-12 0,-3-2-9 0,-4 4-10 31,7 1-8-31,-2 5-11 0,-4 1-6 0,4 0-30 0,1 4-33 0,1 0-46 0,-2 0-47 0,1 4-29 0,8 0-25 0,-11 1 4 15,5 5 16-15,3 1 27 0,-5-1 26 16,6 4 32-16,-5-4 33 0,7 4 37 0,-2-4 36 0,-1 5 49 0,3-6 52 16,5 6 56-16,-8-5 66 0</inkml:trace>
  <inkml:trace contextRef="#ctx0" brushRef="#br0" timeOffset="-58817.53">31631 12364 0 0,'0'-9'1'0,"0"2"72"0,7 4 60 0,-7-3 42 0,0-3 38 0,0 3 33 0,0 1 30 0,9 1 34 0,-9-5 29 0,0 3 33 16,0 2 32-16,5-2 21 0,-5 1 12 0,0 1-36 0,0-1-62 0,0-5-45 0,0 5-35 0,0 1-20 0,6-1-14 0,-6 1-9 0,0-2-6 0,0-4-11 0,0 5-7 0,0-1-10 0,0 2-11 0,0-1-13 0,0 1-11 0,0-1-10 16,7 1-8-16,-7-2-7 0,0 6-9 0,0-6-8 0,0 6-8 0,0 0-12 0,0 0-11 15,0 0-14-15,0 0-16 0,0 0-12 0,0 0-14 0,0 0-11 16,0 0-14-16,0 0-7 0,0 0-5 0,0 0-5 0,0 0 0 0,0 6-3 0,0 0 1 0,5-2 2 15,-5 5 2-15,0 0 7 0,0 6 2 0,0 1 6 0,9-2 2 0,-9 5 6 16,0 2 5-16,0-3 3 0,7 6 0 0,-7 1-3 0,0-5 0 0,0 9-3 16,5-5 0-16,-5 2-6 0,6-3-4 0,-1 3-10 0,-5-3-15 0,8 3-17 0,0-7-18 15,-3 5-22-15,2-5-24 0,-1 5-28 0,0-3-26 0,1-2-33 0,1 2-35 16,-3-3-55-16,2-3-68 0,0 4-87 0,-2-4-96 0,3 0-28 0,-1 0 2 0,-7-6 22 16,6 0 32-16,-6 3 35 0,0-12 42 0,0 4 42 0,0-4 46 0,0 0 48 15,-6-4 51-15,-1-2 64 0,-1-3 69 0</inkml:trace>
  <inkml:trace contextRef="#ctx0" brushRef="#br0" timeOffset="-58313.05">32225 12516 1 0,'-7'-6'75'0,"2"3"58"0,5-9 39 0,-8 8 29 16,3-1 25-16,5-5 22 0,-8 6 23 16,2-6 22-16,6 0 19 0,-7 4 19 0,7-3 22 0,-6-1-21 0,-2 1-41 0,8 4-55 0,-5-5-61 0,5 0-34 15,-8 0-14-15,8 6-10 0,-5-6-2 0,5 5-4 0,-5-4-7 0,5 2-5 0,0 4-5 16,-9-3-4-16,9 1-4 0,0 1-3 0,-7-2-4 0,7 1-3 0,0 5 0 0,0-4-3 16,0 4-3-16,-5 0-2 0,5 0-5 0,0 0-5 0,0-4-2 0,0 4-7 15,0 0-3-15,0 0-6 0,0 0-4 0,0 0-5 0,0 0-5 0,-8-5-6 16,8 5-2-16,0 0-4 0,-5 0-1 0,5 5 0 0,-6-5 1 0,-2 0 1 15,3 4 0-15,-2 0 2 0,1 1 1 0,6 1 1 0,-14-2 0 0,7 1 3 16,2 4 0-16,-4 3 1 0,4-3 0 0,0 1-4 0,-8-1-2 16,5 6-4-16,0 0-3 0,3-6-2 0,-1 6 1 0,-1 1-1 0,1-2 1 0,-1 5-1 0,1-3 1 0,-1-2-2 15,0-1 0-15,7 8-1 0,-7-6-1 0,7-2 4 0,0 7 3 0,0-4 4 0,0-3 6 16,0 2 1-16,7 0 4 0,-7 0 4 0,7-6 2 0,0 6 5 0,6-6 1 16,-7 7 4-16,7-7 0 0,-8 1 5 0,11-5 3 0,2 4-1 0,-4-3 5 15,-2 4 0-15,8-5 1 0,0-5 4 16,-9 4 4-16,9-4-1 0,-1 0 4 0,2 0-1 0,-2-4 5 0,-6-1 2 0,7-1 5 0,-1 2 4 0,-6-7 2 0,1 7-2 0,7-11-2 15,-10 6-7-15,-4 0-6 0,7-7-8 0,-9 1-12 0,2-3-9 0,-1 2-11 16,-1-4-16-16,-5 7-17 0,0-8-21 0,0-3-26 0,-5 5-27 0,-1-2-29 0,-1-3-35 16,2 5-33-16,-9 0-37 0,-4-7-36 0,2 7-38 0,-3 1-36 0,-6-3-69 15,6 2-78-15,-8-2-60 0,1 7-47 0,-1-1-4 0,2 7 17 0,-7-3 32 0,6 1 39 16,7 1 46-16,-10 4 47 0,5-1 51 0,4 6 50 0,1 0 53 16,-2 0 54-16,3 0 68 0,4 0 81 0</inkml:trace>
  <inkml:trace contextRef="#ctx0" brushRef="#br0" timeOffset="-56126.69">24208 12632 0 0,'0'-4'56'0,"0"-1"56"0,0 1 36 0,0 4 34 0,0 0 30 0,0-6 27 0,0 0 26 0,0 6 25 0,0-4 24 0,0-1 27 0,0 5 23 0,6-5-13 0,-6 1-34 0,0-2-40 15,0 6-43-15,0-4-26 0,0 4-19 0,0-9-12 0,0 9-12 0,-6-5-11 0,6 5-7 0,0-7-8 0,0 4-11 0,0-3-6 0,0 6-10 0,0-5-9 0,0 1-5 0,0-2-9 0,0 6-3 0,0 0-5 0,0-3-4 16,0 3-3-16,-7-6 0 0,7 6-6 0,0 0-2 0,0-4-7 0,0 4-2 0,-6-5-5 16,6 5-7-16,0 0-6 0,-8-6-8 0,8 6-9 0,0 0-8 0,0 0-10 15,0 0-8-15,-5 0-8 0,-3 0-7 0,8 0-7 16,-5 6-4-16,-2-6-1 0,7 5-2 0,-7-5-3 0,2 4 2 0,-2 5 0 0,-1-3 3 0,2-2-1 15,0 7 4-15,6-1 0 0,-7-5 5 0,2 4 3 0,-3 1 0 0,0-1 5 0,3 6 0 16,-1-5 2-16,6-1 1 16,-5 6 0-16,-2-6 0 0,-2 6 1 0,9 0-1 0,-5-5-1 0,5 4 1 0,0 2 1 0,-7-1-1 0,7 3 0 0,0-2 1 0,0-2-1 15,7 0-1-15,-7 6 1 0,0-5-2 0,5 4 1 0,4-4 1 0,-2 0 1 16,-2 4 1-16,1-5 3 0,-1 2-1 0,3-1 1 0,5-2 1 0,-6 2 1 16,-1 0-1-16,8 0 2 0,-7-6 4 0,5 0 0 0,-5 3 4 0,6-3 1 0,-8 1 1 15,9-5 2-15,-1-1 3 0,-6 1 1 0,6-1 2 0,-7 2 3 0,8-6 3 16,-7 0 4-16,6 0 4 15,-8 0 5-15,9-6 4 0,-9 6 6 0,8-4 6 0,-5-1 8 0,-2 5 6 0,6-9 7 0,-3 5 6 0,-4-2 6 0,8-3 6 16,-6 3 3-16,-1-3 4 0,2-2 2 0,-8 3 4 0,5-3-3 0,0 1-1 0,-5-5-6 16,8 6-4-16,-8-6-6 0,0 0-8 0,0 0-9 0,0-4-8 0,0 4-7 15,0-4-10-15,-8 1-7 16,3-3-7-16,0 1-5 0,5 1-9 0,-14 0-8 0,7-1-6 0,1 1-8 0,-6-6-9 0,-2 10-5 16,7-3-8-16,-7-3-9 0,1 6-9 0,8 2-9 0,-9-3-12 0,1 2-11 0,8 4-17 0,-11 1-15 0,11-3-16 15,-1 3-21-15,-7 4-20 0,6 5-23 0,1-4-24 0,-1 4-24 0,1 0-22 16,-2 4-42-16,-5-4-45 0,8 5-49 0,5 4-46 0,-7 3-24 15,0-3-14-15,2 1 13 0,-2-1 23 0,7 6 34 0,-8-5 37 0,8 5 40 0,-6-1 42 0,6-4 41 0,0 5 43 16,-6-6 51-16,6 6 53 0</inkml:trace>
  <inkml:trace contextRef="#ctx0" brushRef="#br0" timeOffset="-55584.25">24880 12593 36 0,'0'-4'67'0,"0"-2"26"0,0 2 27 0,0-1 32 0,0-4 35 0,-8 2 32 0,8 4 32 0,0-3 26 0,0-3 29 0,-6 3 4 0,6 3-10 0,0-3-6 0,0-3-3 0,0 3-2 0,0 3-4 0,0-4-8 0,-7 2-15 0,7 1-18 0,0-1-25 0,0-1-14 0,0 2-13 0,0 0-7 0,0 4-8 16,0-5-4-16,0 0-5 0,0 5-6 0,0-4-5 0,0 4-6 0,0-6-9 0,0 6-5 0,0 0-10 0,7-6-9 16,-7 6-7-16,0 0-12 0,0 0-11 0,0 0-10 0,0 0-15 0,0 0-11 15,0 0-16-15,0 0-13 0,0 0-13 0,0 0-9 0,0 0-6 0,0 0-4 16,0 0 1-16,-7 6 3 0,7 4 1 0,0-5 3 0,0 4 2 0,0-5 4 16,0 7 1-16,0 5 6 0,0-7 3 0,0 6 1 0,0-2 7 0,0 1-3 15,0 2 1-15,0 3-4 0,0-5-2 0,0 7-4 0,0-8-3 0,0 8-3 0,0 0-1 16,0-8-3-16,0 8 0 0,0-3-2 0,0-3 0 0,0 4-3 0,7-4-1 0,-7 0-1 15,0 3-5-15,6-3-6 0,-6 1-7 0,8-2-12 0,-8-4-10 0,5 5-17 16,-5-6-17-16,5 1-20 0,-5-1-19 0,8 2-24 0,-8-1-26 0,6-5-27 16,-6 5-34-16,0-6-52 0,0 1-62 0,0-5-83 0,7 4-83 0,-7-4-28 15,-7 11 3-15,7-11 21 0,0 0 28 0,0 4 33 0,0-4 37 0,-6-4 41 0,-2 4 43 16,3-6 46-16,0-3 49 0,-3 4 62 0,2-5 68 0</inkml:trace>
  <inkml:trace contextRef="#ctx0" brushRef="#br0" timeOffset="-54937.99">25569 12574 40 0,'6'0'116'0,"-6"0"46"0,0-4 38 0,0-1 36 0,0 5 31 0,0-7 34 0,0 4 30 0,0 3 32 0,0-6 30 16,0 1 29-16,0 1 27 0,0-2-39 0,-6 3-74 0,6-3-50 0,0 2-37 0,0-1-24 0,0-1-19 0,-7 3-11 0,7-4-13 0,0-2-13 0,0 4-12 0,-6-1-13 16,6 2-13-16,0 0-9 0,-7-1-14 0,7 0-9 0,-6 1-12 0,6-2-6 0,0 0-8 0,-8 2-9 15,8 4-10-15,-5-5-9 0,5-1-11 0,-7 6-10 0,1-4-7 0,6 4-10 16,-6-5-8-16,-1 5-7 0,-1 0-4 0,-4 0-6 0,5 0-4 0,2 0-1 0,-10 0-5 16,9 0-2-16,-7 5 0 0,8-1-1 0,-9-4 1 0,7 6 0 15,-4 3 1-15,-5-3 2 0,11 0 1 0,-8 3-1 16,8 0 0-16,-11 1 2 0,11-5 1 0,-9 4-1 0,9 7 3 0,-3-7 0 0,-4 0 3 0,5 6-1 0,2 1 4 0,-2-7-1 15,-1 6 1-15,3-1 1 0,-3 2 0 0,2-7-2 0,6 4 1 0,-5 2 0 16,-3 0-1-16,8 0 3 0,0-5-2 0,0 4 3 0,0 2 2 0,0-7 0 16,8 6 2-16,-8 0 2 0,5-5 2 0,1-1 2 0,2 6 0 0,-3-6 3 0,3 0 3 15,4 3 1-15,-5-3 3 0,5 1 1 0,1-7 2 0,1 8 2 0,-1-7-1 16,0 2 1-16,5 0 1 0,-2-6 2 0,-5 3 3 0,10-3 3 0,-9 0 5 16,8 0 7-16,-8-3 5 0,2 3 5 0,6-6 7 0,-8 0 6 0,0 2 8 15,-4-1 9-15,5-1 6 0,0 3 6 0,-7-7 3 0,2 4 0 0,-3-3 2 0,3 0-5 16,-3 3-2-16,-5-3-7 0,5-1-2 0,-5 1-8 0,0-6-8 0,9 4-11 15,-9-2-8-15,-9 3-11 0,9-4-11 16,0-2-7-16,0 1-9 0,-5-3-6 0,5 2-5 0,-5 2-8 0,5-1-7 0,-8-1-8 0,3 2-11 16,5 0-8-16,-8 0-12 0,2-2-11 0,-1 7-12 0,7-6-13 0,-6 6-14 0,-1 0-16 0,1-3-15 15,6 8-21-15,-8-7-22 0,8 7-20 0,-5 0-22 0,-2 4-25 0,7-5-29 16,-6 5-36-16,6 0-41 0,-6 0-49 0,6 5-50 0,-7-1-15 0,7 0 6 0,0 2 20 16,-8 3 29-16,8-4 34 0,0 5 39 0,0 1 38 0,0-1 41 0,0-7 43 0,0 7 45 15,8 1 50-15,-1-8 54 0</inkml:trace>
  <inkml:trace contextRef="#ctx0" brushRef="#br0" timeOffset="-54495.97">26201 12647 0 0,'11'5'1'0,"5"-5"104"16,-3 0 72-16,-3-5 49 0,-1-1 40 0,3 3 39 0,-6-3 37 0,8 2 36 0,-2-5 36 0,2-3 34 0,-7 3 34 0,-1 0 29 0,-1-1 30 0,-5 1-73 0,7-3-126 0,-7 3-70 0,0 0-36 0,0 0-25 0,0-1-16 0,-7-1-17 0,7 1-19 0,-5 1-17 0,-1-2-19 0,6 3-18 0,-7-2-15 0,1 6-11 15,-2-8-8-15,8 8-8 0,-5-7-6 0,-2 7-9 0,1-1-8 0,-2 1-7 16,8-1-8-16,-6 5-6 0,-1-4-5 0,2 4-5 0,5 0-6 0,-9 0-4 0,9 4-4 16,-5-4-5-16,0 5-3 0,-3-1-5 15,3-4-5-15,5 9-1 0,-8-3 0 0,0 3 0 0,3-3 4 0,-1 4 0 16,-1 0 4-16,1-2 1 0,-7 3 4 0,13-2 1 0,-7 1 0 0,0 5 1 0,0-6 0 0,2 6-2 16,-3-6 0-16,3 7-1 0,5-1 2 0,-6-6-2 0,6 6-2 0,-8 0 2 0,8-5-1 0,-5 4 1 15,5 2 0-15,0-1 3 0,0-2-1 0,0-4 1 0,5 6 1 0,-5 0 5 16,0 0-1-16,8-6 1 0,-8 7 3 0,6-7 2 0,-1 0 1 0,3 1 2 15,-3 1 0-15,2-2 2 0,0 0 0 0,0 3 2 0,6-8-1 0,-7 5 2 0,7-4 3 16,0-5 2-16,-5 4-1 0,5-4 3 0,-3 6 3 0,4-6 5 16,-7-6 6-16,7 6 6 0,-1-4 5 0,-8 4 6 0,9-11 5 0,-7 8 6 0,4-1 4 15,-4-8 4-15,2 3 4 0,-4 0-1 0,0-2 1 0,-5 1-2 0,8-3-2 0,-8-2-10 16,5 0-5-16,-5 0-10 0,0 0-11 0,-5-4-9 0,5 1-11 0,-8-3-14 16,3 0-14-16,0-1-18 0,-4 1-19 0,-3 2-19 0,6-5-18 0,-7 3-21 31,0 3-23-31,0-3-20 0,-1 6-24 0,-7-3-25 0,11 2-23 0,-3 7-27 0,-8-1-28 0,8 1-51 0,-6 4-56 0,5 5-71 0,2 0-70 0,-7 0-17 15,6 5 11-15,-2-1 25 16,3 5 33-16,0-3 37 0,-9 9 41 0,8-5 39 0,-1 0 46 0,2 4 45 0,0 0 48 0,-3 2 63 0,-4-1 65 0</inkml:trace>
  <inkml:trace contextRef="#ctx0" brushRef="#br0" timeOffset="-53642.9">22215 12759 18 0,'0'0'113'0,"0"-5"60"0,-8 1 46 0,8-1 42 15,0 1 38-15,0-2 37 0,0 2 36 0,0-1 34 0,0-1 32 0,0 3 32 0,0-4 32 0,0-2-26 0,0 4-56 0,0-1-62 0,0 2-66 0,0 1-36 0,0-3-21 0,0 0-17 0,0 3-14 0,0-3-15 0,0 6-16 0,0-6-13 0,0 6-15 0,8-4-13 0,-8 4-13 0,0 0-15 0,0 0-14 16,0 0-15-16,0 0-14 0,0 0-13 0,0 0-15 0,0 0-13 0,0 0-11 0,0 0-13 15,0 0-8-15,0 0-6 0,0 0-1 0,-8 4-4 0,8 2 1 0,0 0 2 16,0 3-3-16,0-3 4 0,0 1 0 0,0 8 3 0,0-3 5 16,8 2 2-16,-8 0 5 0,0 6 4 0,0-5 4 0,0 4 0 0,0-4-1 0,0 3-1 15,6 1-2-15,-6 2-3 0,0 0-1 0,0-8-6 0,7 7-8 0,-7-5-13 16,0 4-12-16,0-4-21 0,6 0-17 0,-6 0-24 0,7-2-24 0,-7 2-31 0,0 0-32 16,6-5-32-16,-6 4-36 0,0 1-56 0,8-5-70 0,-8 0-69 15,0-1-66-15,5 0-16 0,-5 2 8 0,7-7 26 0,-7 1 30 0,6 1 38 16,-6-2 40-16,0-4 44 0,5 0 48 0,4 0 47 0,-9-4 49 0,7-2 60 0,-2-3 68 0</inkml:trace>
  <inkml:trace contextRef="#ctx0" brushRef="#br0" timeOffset="-53342.41">22913 12677 0 0,'5'0'5'0,"0"0"114"0,9-6 73 16,-14 6 51-16,7-3 45 0,-7 3 40 0,6-6 41 0,-6 0 36 15,0 2 34-15,0-1 29 0,-6-1 29 0,6 3 23 0,0-3 24 0,-7 2-79 0,7-1-141 16,-5 1-73-16,5 4-37 0,-9-6-23 0,9 0-14 0,0 2-14 0,-5 4-15 0,5-5-9 0,0 0-12 0,-5 5-4 16,5-4-3-16,0 4-7 0,0 0-6 0,0 0-6 15,0 0-12-15,0 0-8 0,0 0-8 0,0 0-12 0,0 0-9 0,0 0-10 0,0 0-10 0,0 0-9 0,0 0-9 16,0 0-10-16,0 0-8 0,0 0-5 0,0 0-6 0,0 0 1 0,0 0-3 16,0 0 2-16,0 0 0 0,0 4 1 0,0-4 2 0,5 5 1 15,-5 0 0-15,0 5 4 0,0-4 2 0,0 3 2 0,5 1 3 0,-5-1 4 0,0 0 0 16,0 3 3-16,9 3 0 0,-9-2-1 0,0 1-1 0,0 2-3 0,5-1-8 0,-5-2-11 15,0 8-18-15,0-7-18 0,7 5-26 0,-7-4-27 0,0 6-28 0,0-8-38 16,6 8-41-16,-6-6-51 0,0-2-58 0,0 1-101 0,-6 2-123 0,6-1-45 0,0-2-10 16,0-2 17-16,-7 4 28 0,2-5 36 0,-4-1 41 0,9-5 46 0,-10 7 47 15,2-11 52-15,-5 3 59 0,5-3 61 0,-11 0 67 0</inkml:trace>
  <inkml:trace contextRef="#ctx0" brushRef="#br0" timeOffset="-52709.41">21322 12823 2 0,'7'0'69'0,"-7"-6"45"0,7 3 40 0,-7-3 36 0,0 6 36 0,0-5 36 0,5 1 34 0,-5 4 36 0,0-6 35 16,0 6 32-16,0-4 36 0,0-1-14 0,0 1-42 0,0 4-29 0,0-5-20 0,0-1-20 0,0 2-20 0,0-2-18 0,-5 1-15 0,5 1-17 0,0 4-18 0,0-5-18 0,0 1-19 0,0-2-18 16,0 6-16-16,0 0-16 0,-7-4-14 0,7-1-12 0,0 5-19 0,0 0-12 15,0 0-11-15,0-6-12 0,0 6-9 0,-7 0-7 0,7 0-6 0,0 0-6 16,0-3-8-16,0 3-6 0,-5 0-11 0,5 3-8 0,-8-3-8 0,8 0-4 16,-7 6-6-16,2-1-1 0,5-1-3 0,-7 6-5 0,-5-5 1 0,4 10-1 0,0-5 1 15,-3 4-3-15,4 0 1 0,2 0 3 0,-9 1 5 0,7 4 3 0,1 2 2 16,1 0 2-16,-4-3 0 0,2 1 1 0,2 2 1 0,5-3 1 0,-8 7-3 0,8-6 0 15,0 1 2-15,0 1-2 0,0-3 3 0,8 1-2 0,-8-3 3 0,5 2 0 16,2-3 3-16,2 6 2 0,-4-8-1 0,1 2 1 0,6-4 2 0,-3-1 3 16,3-1 1-16,-1 0 3 0,5 1 2 0,-4-5 2 0,0 0 1 0,3-5 2 15,4 0 1-15,1 0 3 0,-8 0 1 0,8-5 1 0,-1 0 3 0,-6 1 0 16,7-6 2-16,-8 1 4 0,8-3 2 0,-6 3 3 0,-1 0 4 0,-1-2 6 0,0-2 5 16,3 3 2-16,-9-1 7 0,1-4 2 0,-1 6 4 0,-1 0 2 15,3-7-1-15,0 7-1 0,-8-6-1 0,0 6-6 0,0-7-2 0,0 7-7 16,0-6-7-16,-8 2-5 0,8-2-8 0,-8 0-11 0,3-5-15 0,-8 6-13 0,7-7-18 0,-9 7-13 15,3 1-15-15,0-8-12 0,-1 6-13 0,-1 2-17 0,-6-2-13 0,8 0-16 16,-8 0-23-16,1 5-26 0,6 1-34 0,-7-2-37 0,1 7-40 0,-1-2-78 16,8 6-94-16,-8 0-48 0,1 0-26 0,3 0 4 0,-2 6 17 0,-1-2 28 0,6 7 31 15,-8-7 37-15,8 1 39 0,-6 5 47 0,0-1 50 0,6-3 56 0,-7 3 59 0,1-3 78 16,-2 3 88-16</inkml:trace>
  <inkml:trace contextRef="#ctx0" brushRef="#br0" timeOffset="-52268.88">20620 13082 0 0,'13'-10'67'0,"-8"1"79"0,9 0 50 0,-2-3 41 0,-4-3 34 0,5 6 34 0,-7 0 36 0,-1 0 32 0,2-7 35 0,-7 7 27 0,0-2 29 0,0 2-8 0,0-1-29 0,0 1-72 0,0-1-89 0,-7-1-53 0,2 2-31 0,-1-1-18 15,6 1-12-15,-8 0-17 0,3-3-17 0,-3 3-15 16,1 0-19-16,-5-1-9 0,5 1-10 0,2 3-5 0,-3-3-7 0,3 3-3 0,-3 1-4 0,2 1-2 15,1-2-3-15,-3 2-4 0,0-1-5 0,3 1-5 0,-2 4-4 0,7-5-7 16,-6 5-4-16,1 0-8 0,-4 0-8 0,9 0-4 0,-7 0-7 0,2 5-4 0,-1-5-3 16,-1 4-6-16,1 1 0 0,-2-1-4 0,3 2-1 0,-2 3-1 15,7 0 1-15,-7 3 2 0,2-3 2 0,5 4 5 0,-8-2 2 0,1 5 5 0,7-7 2 16,0 6 3-16,-5-2 5 0,5 2 1 0,0 0 1 16,0 4 1-16,0-4 4 0,-9 0 0 0,9 4 1 0,0-5 1 0,0 7-1 0,0-6 0 0,0 4-1 0,0-4-1 15,0 4-2-15,0 1 0 0,0-5-3 0,0 4-2 0,0-4 2 0,9 3-2 16,-9-2-1-16,5-1 2 0,2-1 1 0,1 2 4 0,-3-7-2 0,9 4 2 15,-9-2 2-15,9-1 1 0,-7 0 2 0,4-5 4 0,5-1 2 0,-5 1 5 16,9-1 0-16,-7-4 8 0,6 0 3 0,-6 0 9 0,6-4 10 0,1-1 7 0,-1 1 8 16,-3-5 7-16,2-3 6 0,-4 3 5 0,4-1 7 0,-5-4 4 0,0-2 2 15,0 2 4-15,1 0 3 0,-7 0-3 0,-2-2-2 0,3 1-5 0,-2-3-10 0,-1 2-9 16,-5-4-8-16,0 7-8 0,0-8-9 0,-5 2-8 0,-1 5-10 16,6-5-18-16,-8 4-20 0,-4-4-26 0,-2 4-32 0,1 0-29 15,0 0-35-15,0 0-33 0,-5 0-35 0,-3 5-32 0,-6 1-32 0,8 4-49 0,-1 1-53 0,-4 4-86 16,3 0-97-16,-6 0-27 0,9 4 4 0,4 1 28 0,-4-1 35 0,-3 7 42 15,9-7 44-15,0 7 47 0,-3-7 47 0,10 2 46 0,-9 3 48 0,1-5 58 0,8 1 63 16</inkml:trace>
  <inkml:trace contextRef="#ctx0" brushRef="#br0" timeOffset="-49837.88">20196 14010 77 0,'-6'0'139'15,"6"0"32"-15,-8-6 20 0,8 2 13 0,0-1 13 0,0-1 12 0,0 3 10 0,0-3 13 0,0-3 13 0,0 5 15 0,0-8 15 0,0 9-62 0,8-3-106 0,-8-3-51 0,0 3-21 0,6 2-2 0,-6-1 7 0,0 1 9 0,0-1 10 0,5-2 6 16,-5 7 8-16,0 0 3 0,0 0 2 0,0 0 0 0,0 0-2 0,0 0-3 16,0 0-1-16,0 0-4 0,0 0-2 0,0 0-3 15,0 0-4-15,0 0-7 0,0 0-8 0,0 0-9 0,0 0-10 0,0 0-11 0,0 0-12 0,0 0-9 16,0 0-8-16,0 0-8 0,0 0-4 0,0 0 1 0,8 0 2 0,-1 0 4 16,-1 0 6-16,0 7 4 0,1-7 5 0,-2 5 3 0,9-1 6 0,-1-4 9 15,1 5 6-15,-2-1 10 0,7-4 9 0,1 6 7 0,-1-2 1 0,1-4-2 0,0 5-3 16,6-5-4-16,0 6-5 0,1-6 0 0,-2 0-3 0,2 3-1 0,4-3 0 15,-4 0-1-15,5 0-5 0,8 0-1 0,-7 0-4 0,-1-3-2 16,7 3-2-16,0 0 2 0,-7 0 1 0,8 0 0 0,-1 0-1 0,-7 0-3 0,7 0-2 0,0 0-1 16,2 0-2-16,-2 0-2 0,-2 0-2 0,2 0 1 0,1 0-3 0,5 0 0 15,0 0-4-15,-6-6-1 0,8 6-4 0,-2 0-1 0,8-5-1 0,-8 5-2 0,2-4 1 16,-3 4-1-16,7-6 1 0,-4 6-2 0,6-4 0 0,-9-1 0 0,9 5-1 16,0-4 2-16,-3 4 1 0,10-5 2 0,-9 5 5 0,1-7 3 0,7 7 2 15,-7-3 2-15,8-3 6 0,-2 6-1 0,0-5 2 0,8 5 1 0,-8-4 1 16,7-2 2-16,-6 6-4 0,4-5 0 15,4 1-4-15,-3 4-4 0,3-5-6 0,-2 5-2 0,1-4-4 0,-3-2-3 0,3 3-2 0,5 3-1 0,-6-6 1 0,2 0-1 16,-4 2-2-16,3-1 1 0,-1-1-2 0,-1 2 3 0,9-1 2 0,-9-4-1 16,2 5 4-16,0-2 1 0,-3-3 2 0,3 3-2 0,-1-4-1 0,1 5-1 0,-3-4 1 15,3 5 1-15,0-8 1 0,0 3 2 0,-2 4 0 0,8-5 0 0,-6 1 1 16,-3 0-3-16,3 3-1 0,6-4 1 0,-7 1-2 0,6 0 2 0,-5-2-1 16,6 1 1-16,-1 1 1 15,0-1-5-15,2 1-1 0,4 3-2 0,-5-3-1 0,6 0-2 0,-5-3 1 0,4 9 0 0,-4-6 0 0,4 2-2 0,1-2-2 0,0 4-1 16,-6 1-1-16,6-7-1 0,0 7 2 0,1-2-1 0,-8 3 5 0,7-3-1 15,0 6 0-15,-7-6 0 0,2 6-1 0,4-4 1 0,-3 4-3 0,-4 0 2 16,1-5 2-16,1 5 2 0,-1 0-2 0,0 0 2 0,3 0-3 0,-9 0 0 0,6 0-3 16,-5 0 3-16,6 0 1 0,-8-6 2 0,1 6 1 15,1 0 1-15,-3 0 1 0,10 0 0 0,-8-3 2 0,0 3-2 0,1 0 1 0,-1-6 5 0,1 6 1 16,-3-4 4-16,3 4 3 0,-1-5 0 0,1-1 3 0,-3 6-3 0,4-4 0 16,-2-2-2-16,-1 6-1 0,-6-4 0 0,8-1-1 0,-1 0-2 0,1 1 0 0,-1-2-3 15,-6 2-2-15,4-1-5 0,-3-1-2 0,6 3-3 0,-8-4 0 0,0-2 0 16,0 4 1-16,8 1 0 0,-8-5-2 0,2 3 2 0,-1 1 2 0,-1 1-1 0,2-5-1 15,-5-3-1-15,0 8 2 0,3-7-1 0,0 7 2 0,1-1 3 0,-7-4 0 16,6 5 1-16,-6-8 1 0,7 8 3 0,-7-1 2 0,0-1 3 0,-1-3-1 0,4 5 0 16,-5-1 5-1,3-5 1-15,-1 4 4 0,-7 2 0 0,8-6-1 0,-1 6 3 0,-7-2-3 0,1 2 0 0,5-5-4 0,-3 4-1 0,3-2-6 0,-7-2 0 16,4 4-1-16,-4-5 0 0,2 5-5 0,0 1-1 0,-1 0 0 0,0-1-2 16,1-5-3-16,-5 4-1 0,3 1 1 0,-5 1 1 0,1-1 0 0,-2-1 0 15,-5 2 1-15,-1-1-1 0,2 1 3 0,-2-1 0 0,-1 1-3 0,-4-2 1 0,-1 0 0 16,1 2 0-16,-9-1 1 0,8-1 1 0,-5 2-3 0,-2-1-2 0,-1 1-2 15,11-1 2-15,-19 1-2 0,11-2 2 0,-1 6-3 0,0-6-1 16,-9 3 0-16,9-3-1 0,-1 6-1 0,2-6-1 0,-8 6-1 0,6-3-2 0,-6 3 2 0,1 0 1 16,6-6 2-16,-8 6 1 0,0 0-1 0,4 0-1 0,-5 0 2 0,1 0-1 31,2 0 1-31,-1 0-1 0,-8 0 1 0,11 0 2 0,-5 0 1 0,-4 0 4 0,7 0-1 16,-7 0-1-16,-2 0 1 0,1 0-1 0,7 0 1 0,-5 0 1 0,-1 0 0 0,-1 0 2 15,0 0 5-15,-6 0 4 0,5 0 2 0,-5 0 0 0,7 0 4 0,-7 0 1 16,0 0 1-16,0 0-3 0,0 0 0 0,0 0-2 0,0 0-1 0,0 0-3 15,0 0-7-15,0 0-7 0,0 0-10 0,0 0-14 0,0 0-9 0,0 0-12 0,0 0-18 16,0 0-19-16,0 0-19 0,0 0-22 0,0 0-22 0,0 0-27 0,0 0-29 16,0 0-25-16,0 0-22 0,-7 6-20 0,7-6-18 0,-5 3-47 0,5 3-58 0,-6 0-62 15,6-3-58-15,-6 3-12 0,6 0 16 0,-7 3 28 0,7-5 35 0,-8 1 40 0,8-1 42 16,-5 2 41-16,5-1 42 0,-8-1 40 0,8-4 43 0,-6 0 59 0,6-4 67 0</inkml:trace>
  <inkml:trace contextRef="#ctx0" brushRef="#br0" timeOffset="-48557.91">32232 13731 0 0,'0'0'1'0,"0"0"90"0,0 0 57 0,0 0 38 0,0 0 27 0,0 0 22 0,0 0 19 0,0 0 19 0,0 0 18 0,0-4 19 0,0-2 18 0,0 2 13 0,0-1 10 0,0 5-60 0,0-5-96 0,0 1-51 0,0-2-27 0,0 2-10 0,0-2-2 0,5 1 1 0,-5 1 3 0,0-2-4 0,0 3 0 0,0-3-7 0,7 1-4 0,-7 1-5 15,0-2-2-15,0 2-3 0,8 4-3 0,-8-5-2 0,0 5-4 0,0-6-2 16,0 2-2-16,0 4-1 0,0-5 1 15,0 5 2-15,0-4 1 0,0 4 1 0,0 0 1 0,0-6-2 0,0 6-4 0,0 0-5 0,0-5-10 0,-8 1-5 0,8 4-8 16,0 0-5-16,-7-5-8 0,2 5-6 0,-2-4-7 0,0 4-6 0,2 0-6 0,-3 0-5 0,-5-6-4 16,7 6-2-16,-1 0-1 0,-7 0 1 0,9 0 2 0,-8 0 2 0,8 0 0 15,-11 0 0-15,11 6-1 0,-3-6 1 0,-3 4 1 0,3 1 0 0,3-1 0 16,-2 1 1-16,-7 1 1 0,8-2-1 0,-1 5 2 0,2 2 0 0,-9-7 2 0,9 6 0 16,-3 1 4-16,3-2 0 0,-3 6 4 0,0-5 1 15,8-1 3-15,-5 6 3 0,-1-6-1 0,-1 0 2 0,1 7 0 0,6-2-1 0,-7-4 0 0,1 5-2 0,6 0-1 16,-7-6-2-16,7 6 0 0,-7 1-2 0,7-3 0 0,-7 1-2 0,7 1 0 0,0 6 0 15,0-8-3-15,0 2-1 16,0 1 1-16,0 2-3 0,0-3 1 0,7 0-1 0,-7 0 2 0,0 4-1 16,7-5 0-16,0 2 1 0,-7-3-1 0,6-2 2 0,1 4 1 0,-1-5 1 0,7 5 0 0,-8-6 1 0,3 0 3 0,5 0 3 0,-5 3 0 15,2-8 2-15,4 5 0 0,-1-3 2 0,1-2-1 0,-2 1 2 0,7 0-1 16,-6-1-3-16,8-4 0 0,-3 0-1 0,3 0 3 0,-2 0-2 0,1 0 2 0,-1-4-1 16,1-1 2-16,-1 0 1 0,1 1 1 0,1-6 2 0,-3 5 9 0,3-4 3 15,-3-1 5-15,-4-1 3 0,4 1 7 0,-5 1 2 0,2-6 2 0,-3 5 3 16,0-4 2-16,-4 0 0 0,5 0 0 0,-7 2-2 0,-1-7-3 0,3 5-5 0,-8-2-7 15,8 1-8-15,-8-3-3 0,0 2-11 16,0-2-6-16,0 3-8 0,-8-4-8 0,8-2-7 0,-8 3-5 0,3-3-4 0,-1 6-3 0,-7-3-6 0,-2-1-6 0,4-2-8 16,-2 2-7-16,-8 4-11 0,3-4-13 15,-3 5-15-15,2-2-18 0,-7 1-18 0,0 6-17 16,-1-6-22-16,3 11-21 0,-3-7-25 0,2 7-24 0,-2-1-30 0,1 5-28 16,5 0-52-16,-3 5-58 0,4-1-55 0,-7 7-48 0,8-7-5 0,1 6 16 0,2 4 29 15,-2-4 32-15,5 5 37 0,-7 0 38 0,8-6 41 0,-1 6 41 0,-1-6 46 0,2 3 46 16,-2-3 59-16,1-5 71 0</inkml:trace>
  <inkml:trace contextRef="#ctx0" brushRef="#br0" timeOffset="-48013.72">31697 13697 0 0,'0'-4'81'0,"0"-2"61"0,0-3 44 0,0 9 31 0,0-9 26 0,0 3 24 0,5 1 23 0,-5-5 23 0,0 6 27 0,0-1 29 0,0-1 27 0,0-3-11 0,0 5-36 0,0-2-55 0,0-3-69 0,0 4-32 0,0 1-19 0,0-2-5 0,8 0 1 0,-8 3 2 16,0-3 5-16,0 6-4 0,0-3-5 0,0 3-10 0,0 0-10 0,0 0-12 0,0-7-7 0,0 7-13 0,0 0-8 0,0 0-10 15,0 0-8-15,0 0-9 0,0 0-11 0,0 0-11 0,0 0-12 0,0 0-12 16,0 0-9-16,0 0-9 0,0 0-7 0,0 0-2 0,0 0-2 0,0 0-1 15,0 0 1-15,0 7 3 0,0-4 1 0,0 3 0 0,0-3 0 0,0 3 1 0,0 0 3 16,0 3 0-16,-8 0 4 0,8 1 1 0,0-1 5 0,0 2-2 0,0 3 0 16,0 0-3-16,0-4-2 0,0 11-1 0,0-7-2 0,0 0 0 0,0 6-3 15,0-1 1-15,0 2-1 0,0-2-3 0,0-1-2 0,0 3-2 0,0 3-3 0,0-5-2 16,8 2-2-16,-8 3 1 0,0-6-2 0,8 7-2 0,-8-1-8 0,5-3-8 16,-5-2-14-16,7 6-14 0,-1-7-22 0,0 2-18 15,-6 1-18-15,7-2-25 0,1-1-25 0,-3-2-26 0,2 3-24 0,-7-5-31 0,7 2-31 0,-7-5-53 0,0 2-61 16,5-4-63-16,-5 3-53 0,-5-3-11 0,5 0 17 0,-7 1 25 0,0-5 31 0,2 4 36 15,-3-9 41-15,-5 6 39 0,7-2 41 0,-6-4 43 0,-4 0 45 0,0 0 59 16,0-4 69-16</inkml:trace>
  <inkml:trace contextRef="#ctx0" brushRef="#br0" timeOffset="-47185.33">31117 13693 97 0,'8'-6'179'0,"-8"1"53"0,0 5 42 0,0-4 32 0,0-2 24 0,6-3 26 0,-6 4 29 0,5-5 28 0,-5 1 29 0,0 3 29 0,0-3 25 0,7-1-64 0,-7 5-117 0,0-4-74 0,0 5-53 0,0-2-23 16,0-3-13-16,0 3-2 0,0 3 3 0,0-4-1 0,0 2-4 0,0 1-6 0,0-1-11 0,0 5-8 0,0-4-12 0,0 4-11 15,0 0-14-15,0-6-12 0,0 6-16 0,0 0-14 0,0 0-13 0,0 0-12 16,0 0-9-16,0 0-6 0,0 0-3 0,0 6-3 0,0-2-3 0,0 5 0 16,0 3-2-16,0-3 1 15,0 6 1-15,0-2 6 0,0 7 8 0,0-1 5 0,0 2 8 0,0-3 4 0,0 7 0 0,-7-1-1 0,7 1-6 0,0-1-4 0,0 1-5 16,0-1-2-16,0 0-3 15,0 6 0-15,0-5-3 0,0 3 1 0,0-2-4 0,0-4-3 0,0 9-1 0,0-7-7 0,0 1-6 0,7-1-13 0,-7 0-11 0,0-3-17 16,9 3-19-16,-9-5-16 16,0 0-15-16,5-5-22 0,-5 7-22 0,0-8-26 0,6 2-29 0,-6 0-37 0,7-4-39 0,-7 3-73 0,5-5-82 0,-5 2-48 15,9-1-28-15,-9-5 6 0,7-1 18 0,-7 2 30 16,0-6 30-16,0 0 37 0,0 0 37 0,0 0 43 16,0 0 44-16,0-6 50 0,-7-3 54 0,7-1 70 0,-9-1 85 0</inkml:trace>
  <inkml:trace contextRef="#ctx0" brushRef="#br0" timeOffset="-46553.73">30694 13952 34 0,'0'0'126'0,"0"0"55"0,-6-6 40 0,6 1 31 0,0 1 22 0,0-2 18 0,0-3 19 0,0 5 18 0,0-8 22 16,0 9 23-16,0-8 20 0,0 7-39 0,0-7-73 0,0 7-68 0,0-5-62 0,0 3-31 0,0-3-13 0,0 3-6 0,0 2 4 0,0-7 2 0,-8 7 4 0,8-1-1 0,0 1-5 0,0-1-5 0,0 1-10 0,0-2-8 15,-5 0-9-15,5 3-8 0,0-3-9 0,-5 0-7 0,5 6-11 0,-8-4-7 16,8-1-8-16,-6 5-6 0,6-4-6 0,-7 4-6 0,-1-5-3 0,3 5-3 16,-1 0-1-16,-2 0-1 0,3 0 0 0,-3 0 0 0,3 0 4 0,-3 5-2 15,2-5 1-15,1 4 1 0,-2 1 4 0,-7-1 1 0,7 2 2 0,-4 0 0 0,4 3-2 16,-7-3 2-16,8 3-1 0,-6 0 0 0,-4 1 1 0,5-1 0 0,3 3 1 15,-5 1 0-15,8-4-2 0,-9 6 3 0,9-1 2 0,-10 2 0 0,10-1 6 0,-3 0-1 16,2 4 3-16,6-4-1 0,-5 3 1 0,-3 7-2 0,8-5 2 0,-8 0-2 16,8 4 2-16,0-4-1 0,-5 5 3 0,5-7 0 0,0 3-3 0,0-2-2 15,5-1-4-15,-5 3-3 0,0-8 0 0,8 8 0 0,-8-6-2 0,8 0 1 16,-8-2 0-16,5-2 0 0,1 4 0 0,2-5 1 0,-3-1 1 0,3 0 0 16,-1 0 4-16,-2 3 3 0,9-8 1 0,-9 7 6 0,3-7 5 0,5-4 5 15,-7 4 6-15,6-4 7 0,2 0 4 0,-1 0 2 0,1-4 4 0,-2 0 2 0,1-2 3 16,1-3 2-16,-2 3 2 0,7-9-2 0,-6 6 0 0,1 0-3 0,-1-6-4 15,0-1-2-15,5 2-1 0,-4-5-1 0,-7 4 3 0,6 0-4 0,1-4 1 16,-9-2-4-16,8 7-4 0,-7-5-5 0,2 0-5 0,-8-5-5 0,7 3-6 0,-7 2-4 16,0-5-9-16,0-1-7 0,-7 1-12 0,-1 3-14 0,2-3-16 0,0-1-17 15,-6 7-19-15,-2-1-22 0,1-2-24 0,-8 1-23 0,3 7-19 0,-3-2-23 16,-3 0-20-16,-3 5-26 0,1 1-28 0,1 4-27 0,-2 1-27 0,1-2-50 0,-1 6-59 16,3 6-52-16,-4-2-42 0,1 1-2 0,4 4 20 0,-4 1 29 15,1 5 33-15,7-6 38 0,-7 6 40 0,5 0 41 0,2 0 45 0,-1 0 43 0,1-6 48 0,0 5 58 16,4-3 72-16</inkml:trace>
  <inkml:trace contextRef="#ctx0" brushRef="#br0" timeOffset="-45355.76">29627 14029 36 0,'5'-4'100'0,"-5"-1"29"0,0-5 19 16,8 4 16-16,-8 2 14 0,6-1 19 0,-6-4 19 0,0-1 22 0,7 5 21 0,-7-4 21 0,0 2 19 0,0-2-44 0,6 4-77 0,-6 1-36 0,0-2-14 0,5 2 0 0,-5-1 7 0,0 5 7 0,0-4 7 0,0-1 2 0,0 5-2 0,0-7-3 0,0 7-6 0,0-3-3 15,0 3-6-15,0-6-5 0,0 1-3 0,0 1-8 0,-5 4-5 0,5-6-7 16,0 1-7-16,-6 1-6 0,6 4-6 16,-7-5-7-16,1 1-6 0,-2-2-7 0,3 3-7 0,5-3-4 0,-13 0-3 0,13 6-4 0,-8-4-3 0,-5 4-2 15,8-5-1-15,-3-1 1 0,2 6-3 0,1 0 0 0,-3-4-5 0,1 4-1 16,1 0-4-16,-2 0-6 0,3 0 0 0,0 0-5 0,-3 0-2 0,2 0-4 0,-1 4-3 15,1-4-1-15,-1 6-3 0,1-6-3 0,-2 5-2 0,3-1-1 0,-3 8-2 16,3-9 0-16,-3 7 1 16,2-1-1-16,1 2 0 0,-2-2 3 0,-1 0 1 0,-3 7 3 0,3-1 0 0,3 0 3 0,-2 0 0 0,-2 4 0 0,4-5 1 15,-1 6-3-15,-1-6-1 0,7 5 0 0,-5 2 1 0,-4-2 1 0,9 1-1 0,-5-1-1 16,5 0 0-16,0 2-1 0,0-3-1 0,-7 6 2 0,7-3-1 0,0-8-1 16,0 8 2-16,7-1-2 15,-7-1 1-15,0 0-2 0,0-4 2 0,5 4 0 0,-5-5 1 0,9 2 0 16,-9-1 2-16,5-1 2 0,2 2 1 0,-7-7 0 0,6 6 3 0,-1-6 2 0,4 1 2 15,-2-1 2-15,-2 3 4 0,8-3 2 0,-7-5 2 0,2 1 3 0,4-1 3 0,-6 1 4 0,7-5 3 0,0 0 1 0,-5 0 3 0,5-5 0 16,0 1 2 0,1-1 1-16,4-5 2 0,-5 7 3 0,0-9-1 0,1 3 6 0,4-6 0 0,-4 6 1 0,-2-7 3 0,9 1 1 0,-10 6 1 0,5-4 3 15,-5-2 0-15,-4-6 2 0,7 6 3 0,-7 2-3 0,4-2-3 16,-5-5-2-16,1 6-4 0,-7-6-9 0,8 5-3 0,-8-4-8 0,0-2-8 0,0 7-9 16,-8-5-10-16,8-6-10 0,-7 7-9 0,1-3-9 0,0-3-5 0,-6 5-8 0,3-6-8 15,-3 5-9-15,1 1-9 0,-5-2-8 0,-2 3-12 0,4-1-10 0,-4 4-12 0,-3 0-11 16,2-1-13-16,-1 7-15 0,1 0-12 15,0 3-19-15,6 1-21 0,-8 1-20 0,3 4-21 0,-1 0-32 0,-2 0-38 0,8 4-63 0,-8 7-73 0,10-7-42 16,-10 10-27-16,9-2 10 0,1 1 17 0,-5 2 28 0,5-6 31 0,3 7 38 16,-4-1 38-16,-1-1 42 0,6 2 43 0,-5-3 51 0,4-4 54 0,-5 6 68 0,2-3 80 0</inkml:trace>
  <inkml:trace contextRef="#ctx0" brushRef="#br0" timeOffset="-44058.61">28884 14025 12 0,'6'0'100'0,"-6"0"53"16,7-5 37-16,-7 5 27 0,7 0 20 0,-7-4 18 0,0-2 12 0,7 0 14 0,-7 2 14 0,0-7 14 0,5 8 15 0,-5-3-30 0,0 2-59 0,8-1-55 0,-8-4-60 0,0 2-26 0,5 4-10 0,-5-3 0 0,0 1 6 0,6 1 10 15,-6-6 8-15,0 5 6 0,0 1 6 0,0-1 0 0,0-2 1 0,0 4-3 0,0-3-4 16,0 1-6-16,0 1-7 0,0-2-9 0,0 1-9 0,0 1-9 15,0-1-9-15,0 1-10 0,0-2-6 0,0 6-8 0,0-3-7 0,0 3-5 0,-6 0-7 0,6-6-5 16,0 6-5-16,-5-6-8 0,5 6-1 0,-8 0-4 0,8 0-4 16,0 0-2-16,-5 0-4 0,-2 0-3 0,7 0-2 0,-7 0-2 0,7 0-3 0,-7 0-2 15,1 6-2-15,-1 0-2 0,1-3 1 0,6-3-1 0,-7 10 2 0,1-5 2 16,-1-1 0-16,1 7 4 0,-2-2-1 0,3 0 3 0,-3 3 2 0,3 1 3 16,0-3 0-16,-4 4 2 0,4 2 4 0,-2 2 5 0,-1-3 4 0,2 1 4 0,0 2 1 15,-1-3 2-15,2 6 0 0,5-2 0 0,-8-5-1 0,2 7 2 0,-1-8-3 16,7 8 0-16,-6-6 1 15,6-2-2-15,0 2-2 0,-7 0 1 0,7 6-2 0,0-8-1 0,0 2-2 0,0 0 1 0,0 0 1 0,0-2 2 0,0 2 2 0,0 0 1 16,7 0 2-16,-7 0 2 0,6 0 4 0,-6 0 3 0,7-2 1 16,-1-4 2-16,2 6-1 0,-8-3 3 0,12 1 2 0,-6-4 0 15,0 2 1-15,2-7 4 0,4 8 2 0,-3-9 3 0,1 3 4 0,-2-2 2 0,5 1 5 16,0-5 4-16,0 0 3 0,-7 0 6 0,7-5 4 0,1 1 4 16,-2-2 2-16,1 3 4 0,1-9 2 0,-2 3 1 0,2-1 0 0,-1 1 1 0,6 0-2 0,-12-6-1 15,4 3 1-15,5-2 0 0,-11 0-3 0,8-1 1 0,-7 0-4 0,1 0-2 0,1 2-3 16,-3-2-2-16,1-5-5 0,-6 6-3 0,8-6-6 0,-8 5-5 0,0-4-4 0,0-2-7 15,0 3-9-15,0-1-9 0,0-2-10 0,-8 3-7 0,2-3-8 0,1-3-12 16,-3 5-10-16,1-2-8 0,-5 2-11 0,0 1-9 0,4-3-8 0,-5 2-9 0,0 5-11 16,-1-2-12-16,2 1-11 0,0 6-15 0,4 0-19 0,-4 2-19 15,-2 4-23-15,1-3-23 0,1 12-23 0,-2-6-46 0,1 10-59 0,7-5-72 0,-7 8-80 16,0-3-25-16,0 11 3 0,5-7 19 0,-2 5 26 0,-4 2 33 0,7-3 35 0,-7 1 41 16,8 2 42-16,-6-2 45 0,4-5 46 0,-5 7 61 0,0-8 66 0</inkml:trace>
  <inkml:trace contextRef="#ctx0" brushRef="#br0" timeOffset="-43473.7">28350 14128 99 0,'0'-5'170'0,"0"-1"44"0,0-4 31 0,0 5 32 0,0-4 26 0,0 3 29 0,0-2 30 0,0-2 30 0,0-1 26 0,0 6 27 0,-8-10 28 0,8 6-69 0,0 0-122 0,0-1-65 0,0 4-35 0,0-3-11 15,0 0-1-15,0-1 0 0,0 1-2 0,0-3-6 0,0 9-9 0,0-8-10 0,0 7-7 0,0-2-8 0,0 2-9 0,0-1-4 0,0 5-8 0,0 0-7 16,0-4-8-16,0 4-11 0,0 0-14 0,0 0-13 0,0 0-13 0,0 0-12 16,0 0-12-16,0 0-9 0,0 0-9 0,0 0-8 0,0 0-3 0,0 0-5 15,0 0 1-15,0 4-3 0,8 1 4 0,-8 5 3 0,0-1 1 0,0 0 4 0,0 7 6 16,0-1 6-16,0-1 3 0,0 6 4 0,0-2 2 0,0 2 2 0,0 5 0 16,0-1-1-16,8-3 0 0,-8 2-4 0,0 7-4 0,0-6 1 15,0 1-2-15,5-1 0 0,-5 0-2 0,0 6-2 0,6-5 1 0,-6-1 1 0,0 0-2 16,7-3-1-16,-1 1 1 0,-6 5-4 0,8-9 0 0,-3 7-6 0,2-6-2 0,-7 1-18 15,6-1-19-15,0 0-27 0,1 1-27 0,-7-5-36 0,8 0-39 0,-3 4-43 16,-5-4-45-16,0 0-80 0,0-2-92 0,0 2-66 0,0-3-47 0,0 1-12 16,0-8 11-16,-5 4 28 0,-3-3 34 0,1-2 44 0,1 1 43 0,-7-10 50 0,0 1 54 0,0-2 55 15,2-3 56-15,-10-6 72 0,8 0 86 0</inkml:trace>
  <inkml:trace contextRef="#ctx0" brushRef="#br0" timeOffset="-42762.97">27713 14162 0 0,'0'0'66'0,"5"-6"81"0,-5 1 47 15,6 1 35-15,-6-2 26 0,0-3 20 0,7 5 20 0,-7-7 21 0,0 1 20 0,0 1 22 0,6-2 21 0,-6 3-9 0,0-2-29 0,8-1-68 0,-8 6-89 0,0-4-46 0,7-1-22 0,-7 1-4 0,0 4 2 0,5-5 4 0,-5 4 1 0,0 2-1 0,0-7-2 0,0 8-5 0,0 3-6 16,0 0-4-16,0-6-7 16,0 6-6-16,0-4-9 0,0 4-7 0,0-5-9 0,0 5-8 0,-5 0-11 0,5 0-6 0,0-4-8 0,0 4-9 15,-7 0-6-15,7 0-9 0,0 0-5 0,-8 0-3 16,8 4-4-16,-6-4-3 0,6 0-3 0,-7 5 0 0,1-1-2 0,6 2-1 0,-5-3 2 0,-3 3 0 0,0 3 0 0,3 3 3 15,-1-8-1-15,-1 5 3 0,2 6 1 0,-4-6 1 0,9 3 1 0,-5 2 1 16,-2-6 1-16,1 7 0 0,-2 0 2 16,8-4 2-16,-6 2 2 0,6 2 0 0,-7 6 1 0,7-8 1 0,-5 2 1 0,5 6 2 0,0-3 3 0,-7-3 1 15,7 4 3-15,0 2 5 0,0-3-1 0,0-2 4 0,0 2 3 0,0 3 1 0,0-2 2 16,0 0 0-16,7 1 2 0,-7 1-1 0,0-8-1 0,5 7-2 16,-5-1 0-16,0-4-5 0,7 0-3 0,-7 4-2 0,6-4-3 0,2-6-3 0,-8 6-2 15,6-6 1-15,1 3-1 0,-2 1-3 0,4-7 2 0,-4 3 3 16,2-3 3-16,-1-3 3 0,-1 3 5 0,11-6 6 0,-11 0 6 0,1 0 7 0,7 0 7 15,-5-6 5-15,4 3 6 0,-6-3 3 0,7-3 3 0,-5-1 4 0,-3 1 2 0,3-6 0 16,3 0 1-16,-4 0 0 0,1-4-3 0,-2 4-1 0,-6-5-7 0,6 1-5 16,1-2-9-16,-7 3-5 0,0-1-8 0,0-7-8 0,0 7-8 0,-7 0-6 0,1-5-5 15,6 3-7-15,-6-3-8 0,-2 5-7 0,1-2-9 0,-4-1-9 16,3 1-9-16,3 1-8 16,-8-3-3-16,5 2-7 0,-3 3-5 0,4 3-6 0,-1-6-10 0,-5 6-10 0,7 2-10 0,1 4-12 15,-3-3-14-15,0 3-15 0,3-1-17 0,-1 5-20 0,-1 5-23 16,-7 0-34-16,9 5-37 0,-8-1-68 0,-1 7-80 0,7-2-48 0,-12 2-28 0,6 7 1 0,1-3 15 15,-2 0 28-15,-4 6 29 0,4-3 36 0,1 3 39 0,-8-8 42 0,9 7 44 0,-7-4 52 0,6-1 52 0,-6 3 68 0,-2-2 82 16</inkml:trace>
  <inkml:trace contextRef="#ctx0" brushRef="#br0" timeOffset="-41719.73">26331 14113 0 0,'0'0'8'0,"0"0"24"0,0 0 17 0,0 0 15 0,0 0 19 0,0 0 19 15,0 0 19-15,0 0 25 0,0 0 25 0,0 0 18 0,0 0 8 0,0 0 11 0,0 0 11 0,0 0 13 0,0 0 13 0,0 0 6 0,0 0 4 0,0 0 4 0,0 0 0 0,0 0-1 0,0 0-3 0,0 0-9 0,0 0-13 0,0-6-14 16,0 6-13-16,0 0-13 0,0-5-8 0,0 1-7 0,0-1-4 0,-6 5-3 15,6-6-8-15,0 2-5 0,-7 0-7 0,7 4-6 0,0-5-4 0,-6 0-3 16,6 1-2-16,0-3-3 0,-8 7-2 0,8-5-3 0,0 1-5 0,0 4-4 16,-5-5-6-16,5-1-7 0,0 6-7 0,0 0-7 0,0-4-9 0,0 4-12 15,0-5-8-15,0 5-14 0,0 0-12 0,0 0-10 0,0 0-14 0,0 0-7 16,0 0-10-16,0 0-5 0,-7 5-6 0,7-1-6 0,0 7-3 0,0-2-2 16,0 7-2-16,0-3 2 0,-6 2 2 0,6 11 1 15,0-7 6-15,0 6 3 0,0 3 4 0,0-2 5 0,6 2 3 0,-6 2-1 0,0-6 3 16,7 6 0-16,-7-2 0 0,5-3 0 0,3 4 0 0,-2-4-1 0,-6-1 1 0,7 1-2 0,-1-1 1 0,-1-5-3 15,2 7-3-15,2-13-11 0,-4 8-10 0,0-6-19 16,-5-2-19-16,8 2-27 0,-3 0-27 0,-5-5-34 0,8-1-32 0,-8 0-40 0,0 2-42 0,0-2-84 16,0-2-102-16,0 2-73 0,-8-5-53 0,3 1-7 0,-3-5 15 15,3 4 27-15,-9-4 34 0,2 0 45 0,-7-4 45 0,6-1 48 0,-8-5 52 0,3 0 54 0,-9-4 57 16,6 4 77-16,-3-8 91 0</inkml:trace>
  <inkml:trace contextRef="#ctx0" brushRef="#br0" timeOffset="-41072.79">25484 14254 51 0,'0'-6'132'0,"0"6"47"0,-7-4 32 0,7 1 33 0,-5-3 28 0,-2 1 25 0,-1-5 27 0,2 4 25 0,6 2 25 0,-6-1 22 0,-1-4 20 0,2 3-49 0,-3 2-94 15,2-1-64-15,-1 1-46 0,1-8-27 0,1 9-16 0,5-3-12 0,-7 1-11 0,-2 5-15 0,4-4-9 0,-1-2-12 0,-1 6-12 0,2-3-10 0,-3 3-7 0,0-6-9 16,3 6-7-16,-1 0-4 0,-2 0-3 0,3 0-2 0,5 6-1 0,-8-6-1 0,3 0-2 16,-2 3 0-16,0 3-2 0,2-2 1 0,-2 1 0 0,7 4 2 0,-8-2 2 15,3 2 1 1,5 0 3-16,-8 1 2 0,8 0 0 0,-6 6-1 0,6-1 1 0,-5-8-1 0,5 14 0 0,-8-6 0 0,8 0-2 0,0 3 1 0,0-2-2 15,0 2-1-15,0-3-1 16,0 6-2-16,0-2-1 0,0-1-2 0,0 3-2 0,0-6-2 0,8 4 2 0,-8 2 1 0,0-3 1 0,5 1 1 0,-5 2 0 0,6-3-1 16,2-3 2-16,-8 6-2 0,5-8 1 15,3 2-1-15,-1 0 0 0,-2 0 3 0,2-6 4 0,0 1 3 0,-2 4 1 0,8-4 2 16,-5-4 1-16,-2 3 4 0,7-5 5 0,0 1 6 0,-6 1 6 0,4-2 5 0,5 1 9 16,-11-5 7-16,8 0 8 0,1-5 4 0,-9 5 6 0,8-4 3 15,1-2 4-15,-2-3 3 0,-5 0 5 0,5 0 0 0,3-3-2 0,-9-3 1 0,7 2-6 0,-8-2-4 0,3 0-4 0,-2 0-7 16,1-4-3-16,-1 4-5 0,1-5-7 0,-7 1-4 0,6 0-6 0,-6-1-6 31,0 1-7-31,-6 4-6 0,-1-4-12 0,1-2-9 0,-1 2-10 0,1 5-16 16,-7-5-17-16,-6-2-20 0,4 6-23 0,-4 2-23 0,-1-2-19 0,1 0-22 15,-7 0-20-15,-1 6-18 0,9 0-22 0,-14 3-15 0,6 0-19 0,0 6-33 0,-1 0-36 16,-5 0-52-16,4 6-54 0,4 0-32 0,-3-3-16 0,7 8 8 0,-4-1 23 16,3-6 26-16,3 10 31 0,-3-4 33 0,1 1 35 0,8-1 36 0,-1 3 37 0,-6-2 48 15,6-2 51-15,-1 6 60 0,7-5 72 0</inkml:trace>
  <inkml:trace contextRef="#ctx0" brushRef="#br0" timeOffset="-40662.44">24768 14396 9 0,'0'-5'83'0,"0"1"45"0,0-2 38 0,0 0 33 0,0-3 33 0,0 4 27 0,0 1 31 0,6-2 29 0,-6 3 32 0,0-3 29 0,0 2 32 0,0-1-23 0,0-1-51 0,0 2-38 0,-6-2-36 0,6 1-21 0,0 1-18 16,0 4-12-16,0-5-8 0,0 1-11 0,6-2-5 0,-6 6-12 0,0-4-10 15,0 4-13-15,0-5-14 0,0 5-14 0,0 0-13 0,0 0-14 0,0 0-15 0,0 0-12 16,0 0-14-16,0 0-14 0,0 0-11 0,0 0-7 0,0 0-5 0,0 0-4 15,6 0-3-15,-6 5-2 0,0-1-3 0,8 2-2 0,-8-2 3 0,7 5 4 16,-7 2 1-16,5-1 6 0,-5 5 2 0,6-2 4 0,-6 1 3 0,8 7-2 0,-8-2-6 16,0 2-7-16,5-2-4 0,-5 5-3 0,0-3-3 0,0 1-3 0,0-2 0 15,0 5-4-15,0-1 0 0,0-3-2 0,8 1-2 0,-8 5-5 0,0-5-6 16,0 5-13-16,0-9-13 0,0 6-16 0,0 1-18 0,0-1-20 0,0 1-20 0,0-7-31 16,0 3-27-16,0-2-35 0,0 1-42 0,0-1-81 0,0-4-103 0,0 0-60 15,0 0-35-15,-8 0-2 0,8-5 19 0,-5-1 27 0,-3 0 33 0,2-3 35 16,-6-3 41-16,4 4 43 0,-4-7 47 0,-7 0 51 0,5 0 55 0,-13 0 76 0,9-7 91 15</inkml:trace>
  <inkml:trace contextRef="#ctx0" brushRef="#br0" timeOffset="-29868.55">24214 14278 0 0,'0'0'36'0,"0"-3"42"0,0 3 24 0,0 0 22 0,0 0 22 0,0 0 22 0,0-6 21 0,0 6 20 0,7 0 21 0,-7 0 17 0,0 0 17 0,0 0-17 0,0 0-42 0,0-6-26 0,0 6-21 0,0 0-11 0,0 0-8 0,0 0-9 0,0-4-9 0,0 4-8 0,0 0-7 0,0 0-6 0,0 0-7 0,0 0-4 16,0 0-2-16,0 0 0 0,0-5 1 0,0 5 2 0,0 0 1 0,0-6 2 15,0 6 2-15,0-4 0 0,0 1 4 0,0 3 1 0,6-6 0 0,-6 1 0 0,0 5 1 16,0-4 1-16,0-2-1 0,0 0-1 0,0 6-5 0,0-4-3 0,0-1-1 16,0 0-5-16,0 1-3 0,7-2-2 0,-7 2-2 0,0-1-2 0,0-4-1 0,0 2-2 15,0 4-1-15,0-3 1 0,0 1 1 0,6 5-1 16,-6-4 2-16,0-2-1 15,0 6 0-15,0-3 0 0,0 3 2 0,0-6-1 0,0 6-2 0,0 0-1 16,0 0 1-16,0 0-7 0,0-4-1 0,0 4-6 0,0 0-5 0,0 0-3 16,0 0-6-16,0 0-7 0,0 0-6 0,0 0-5 0,0 0-7 0,0 0-7 15,0 0-5-15,0 0-6 0,0 0-8 0,0 0-3 0,0 0-3 0,0 4-3 0,0 2-3 16,-6-3 2-16,6 3 0 0,0-2 1 0,0 7 2 0,0-1 4 0,0-1 0 16,0 6 5-16,-7-6 3 0,7 6 6 0,0 6 2 0,0-8 3 0,0 2 0 15,0 5 2-15,0-1 1 0,0 0-2 0,0 2 4 0,0-8-3 0,-6 7 0 0,6 1 0 16,0 1-2-16,0-1-2 0,0-2 0 0,0 1-4 0,0-1-1 0,0 0-3 15,0 1-1-15,0 1 2 0,-7-2-2 0,7-4-2 0,0 4 1 0,0-4 0 16,0 0-2-16,0 0-1 0,0-2 1 0,7-4-2 0,-7 2-1 0,0-2 1 16,0 1-2-16,0 0-3 0,0-5-4 0,0 4-4 0,0-3-6 0,0-2-6 15,0 1-4-15,0 1-6 0,0-2-7 0,0-4-2 0,0 6-4 0,0-6-4 0,0 5 1 16,0-5-4-16,0 0 1 0,0 4-1 0,0-4 4 0,0 0 0 0,6 5 5 16,-6-5 0-16,0 0 3 0,0 4 1 0,0-4 3 0,0 0-3 0,0 6-1 0,0-6-4 15,0 0 1-15,0 0-5 0,0 0 0 0,0 0-6 0,0 4-3 0,0-4-2 16,0 0-6-16,0 0-5 0,0 0-5 0,0 0-7 0,0 0-9 0,0 0-7 15,0 0-14-15,7 5-11 0,-7-5-14 0,0 0-18 0,0 0-26 0,0 0-46 16,0 0-59-16,0 0-57 0,0 0-57 0,0 0-17 0,0 0 5 0,0-5 18 0,-7 1 22 16,7-6 27-16,0 5 31 0,-6-4 30 0,6 3 35 0,-7-4 39 0,1-5 41 15,6 6 56-15,-7-6 70 0</inkml:trace>
  <inkml:trace contextRef="#ctx0" brushRef="#br0" timeOffset="-26346.89">23015 14479 1 0,'0'0'27'0,"0"0"16"0,0 0 14 0,9-6 12 0,-9 6 13 0,0 0 10 0,0 0 11 0,0-4 6 16,0 4 2-16,0 0 0 0,0 0-2 0,0 0-4 0,0-5-5 0,0 5-1 0,0 0-4 0,0 0 1 0,0 0 3 0,0 0 3 0,0 0 5 0,0 0 6 0,0 0 7 0,0 0 4 0,0 0 5 0,0-4 3 0,0 4 4 0,0 0 4 15,0 0 0-15,0 0 1 0,0 0-2 0,0-9-3 0,0 3-4 0,0 6-7 16,0-6-4-16,-9 3-9 0,9 3-4 0,0-6-4 0,0 0-1 0,0 2 1 15,0-1-1-15,0 0 1 0,-5 1-1 0,5 0 0 0,0-2-1 0,0 6-4 0,0-5-1 16,0 1-7-16,-7-2-3 0,7 0-3 0,0 3-2 0,0-3-3 0,0 6-3 16,0-5-4-16,0 5-4 0,0-4-3 0,0 4-2 0,-6-6-5 0,6 6-1 15,0-3-3-15,0 3-1 0,0 0-4 0,0 0-2 0,0 0-3 0,0 0-8 0,0-6-6 16,0 6-6-16,-8 0-6 0,8 0-5 0,0 0-9 0,-6 0-2 0,-1 0-5 16,7 6-3-16,-5-6-4 0,5 0-2 0,-7 3 0 0,0-3-1 0,0 6 0 15,7-6 2-15,-6 4 0 0,-1 1 1 0,2 1 2 0,5-3 1 0,-9 3 1 0,4 4-1 16,0-5 4-16,-3 5-1 0,8-6 2 0,-5 6-1 0,-3 0 1 0,0-4 1 15,8 3-2-15,-5 1 2 0,5-1 0 0,-6 0 0 0,-2 2 0 0,8-1-1 16,-5 5 2-16,5-6-2 0,-8 6 1 0,8-6-2 0,-5 7 1 0,5-3 0 16,0 2-1-16,0-4 1 0,-7 4-1 0,7-2 0 0,0 2 0 0,0 6 1 0,0-8-1 15,0 2 1-15,0-1 0 0,0 6-1 0,0-6 2 0,0 7 0 0,0-6 0 16,0 4-1-16,0-4 1 0,7 4 0 0,-7-4 1 0,0 3 0 0,5-2 0 16,-5 2 1-16,8-3 2 0,-8 0-1 0,5-4 2 0,3 3 2 0,-2-5 3 0,-1 2 2 15,-5-1 2-15,16-1 4 0,-11 0 3 0,3-3 4 16,-3-2 2-16,9 1 5 0,-9 1 5 0,8-3 6 0,-6-3 7 0,7 0 2 0,-9 0 6 0,8 0 5 0,1-3 4 15,-2 3 0-15,2-11 2 0,-1 7 1 0,0-2 0 0,0-3 2 0,6 0-4 16,-6-1-2-16,1-1-3 0,6-4-7 0,-9 7-2 0,2-6-5 0,2 2-6 16,-3-3-1-16,0 2-3 0,2 4 1 0,-1-7 0 0,-8 5 0 0,2 2 2 15,2 0 0-15,3-7 4 0,-12 7-1 0,6 0 2 0,-6-1 2 0,6 1-1 16,-6-6-1-16,0 4 0 0,0 1-2 0,0-4-5 0,0 1-4 0,0-3-4 16,-6 1-9-16,0 1-4 0,6-2-5 0,-7 1-4 0,2-3-1 0,-4 2-6 15,-3-2-3-15,6-1-4 0,-7 4-3 0,0-6-4 0,0 3-1 0,-1 3-3 16,2 0-5-16,-2 0-5 0,1 2-2 0,-6-2-7 0,6 3-6 0,0 3-9 0,-5 0-7 15,2-1-15-15,3 5-12 0,3 5-21 0,-4-4-21 0,1 4-26 0,5 0-27 16,-5 0-35-16,8 4-31 0,-9 1-45 0,7 5-47 0,-6-1-79 0,8 0-91 0,-4 6-41 16,-1 1-15-16,2 2 10 0,3-3 25 0,-11 0 35 0,11 4 40 0,-1-4 44 15,-7 6 46-15,5-8 51 0,-4 2 51 0,5-4 57 0,-5 4 61 0</inkml:trace>
  <inkml:trace contextRef="#ctx0" brushRef="#br0" timeOffset="-24420.83">22307 14484 0 0,'0'-5'45'0,"5"5"43"0,-5-6 34 0,0-3 31 0,0 5 30 0,0-1 26 0,0 1 24 0,0-2 25 0,0 0 21 0,0 3 23 0,0-3 18 0,0 0-18 0,0 2-45 0,0-1-26 0,0 0-18 0,0 1-20 0,0 0-20 0,0-2-18 16,0 1-16-16,0 1-7 0,0-2-11 0,0 6-7 0,0-6-8 0,0 3-7 15,0 3-5-15,0 0-7 0,-5-6-7 0,5 1-4 0,0 5-6 0,0 0-4 0,0-4-6 16,-8 4-6-16,8-6-3 0,0 6-4 0,-5 0-5 16,5 0-4-16,-7 0 0 0,7 0-4 0,-9 0-1 0,9 0-3 0,-5 0-1 0,5 0-2 0,-6 0-2 0,-1 0-3 15,2 6-1-15,5-6-1 0,-8 0-3 0,2 4 0 0,-1 1-3 0,1-5 0 16,-1 6-2-16,1-3-2 0,-2 3-3 0,3 0 0 0,5-2-1 0,-14 1-2 16,14 1 0-16,-5 2-2 0,-2-3 1 0,-1 4-3 0,3 3-1 0,-2-3-1 15,0 6 1-15,2-6-1 0,5 6-1 0,-8 1 0 0,1-3-2 0,1 1 2 16,6 7-1-16,-6-6 0 0,6 4 1 0,-5-4 1 0,5 4-2 0,0-4 0 0,-7 3 1 15,7-2-2-15,0 2 2 0,0-3-2 0,0 0 1 0,0 4 1 0,0-4 0 16,0 0 2-16,7 5-1 0,-7-6 2 0,0 0-1 0,5 7 1 0,-5-8 0 0,0 2 1 16,6-3-1-16,-6 1 1 0,6-4 2 0,1 2 2 0,-7-2 4 0,8 1 0 15,-3 1 1-15,2-7 1 0,0 0 5 0,-2 2-1 0,3-1 4 0,-1-1 0 16,-2-4 5-16,9 5 4 0,-9-5 4 0,3-5 6 0,5 5 8 0,-7-4 2 16,7-1 5-16,0-1 4 0,0 2 3 0,-8-5 3 0,11 0 5 0,-3-7 5 15,-2 1 4-15,2 1 3 0,1-2 4 0,-1-2 2 16,-1 3-1-16,2-4-2 0,-1-2-3 0,-6 3-1 0,7 2 2 0,-9-4-1 0,0 7 2 0,-5-8-4 0,9 6-4 15,-9-3-3-15,0 2-8 0,0-2-8 0,0 3-5 0,-9-4-7 0,4-2-6 0,0 8-6 16,-3-8-5-16,2 1-10 0,-7 1-5 0,0 4-9 0,0-4-8 0,0 5-6 16,-1-5-4-16,-6 3-7 0,1 2-6 0,7-1-4 0,-8 5-9 0,0-5-9 15,1 6-11-15,-2 3-15 0,2 3-17 0,-1-3-18 16,8 2-21-16,-8-1-29 0,7 5-28 0,2 5-33 0,-5-5-36 0,4 4-57 0,1 2-69 0,-5 3-76 16,11 0-75-16,-1 0-18 0,-1 3 6 0,1-3 23 0,-2 5 29 0,-4 0 36 0,6 1 41 0,-2 6 44 15,3-8 49-15,-8 2 50 0,5 6 51 0,-3-8 66 0,4 2 70 0</inkml:trace>
  <inkml:trace contextRef="#ctx0" brushRef="#br0" timeOffset="-23898.55">21380 14509 5 0,'0'-6'75'0,"0"-3"47"0,0 3 38 0,0 2 33 0,0-1 31 0,8-5 29 0,-8 5 26 0,0 1 28 0,0-5 28 0,0 3 30 0,0 0 31 0,6-3-15 0,-6 3-45 0,0 2-33 0,0-1-30 0,0-4-18 15,0 5-14-15,7-2-10 0,-7 1-4 0,0 5-6 0,0-4-2 0,0 4-7 0,0-6-8 0,0 6-6 0,0 0-9 0,0 0-11 0,0-6-8 0,0 6-10 0,0 0-13 16,0 0-11-16,0 0-12 0,0 0-10 0,0 0-14 0,0 0-12 0,0 0-12 15,0 0-13-15,0 0-12 0,0 0-12 0,0 0-14 0,0 6-7 0,-7-6-10 0,7 6-4 16,0-2-7-16,-6 1-1 0,6 5-5 0,0-1 0 0,-8 6-1 0,8 0 1 16,-5 0-1-16,-2-2 2 0,7 8 2 0,-6-2 1 0,6 1 2 0,-6-1 1 15,-1 0 0-15,7 7 0 0,-8-7 1 0,3 5-2 0,5-3-1 0,-7 1-1 16,7-2 0-16,-7 5-7 0,7-1-7 0,0-3-13 0,-5-2-13 0,5 6-22 16,0-7-19-16,0 2-29 0,0 0-24 0,0-6-32 0,0 1-31 0,0 4-33 15,5-4-35-15,-5-5-51 0,0 4-58 0,7-4-81 0,-7 1-80 0,7-1-23 0,-7-1 5 16,0 0 26-16,5-3 34 0,-5-3 40 0,0-3 40 0,-5 7 48 0,5-2 46 0,-7-1 47 15,0-4 49-15,2 0 60 0,-10 5 64 0</inkml:trace>
  <inkml:trace contextRef="#ctx0" brushRef="#br0" timeOffset="-23330.52">20645 14527 12 0,'7'-9'89'0,"-7"4"48"0,0 1 37 0,5-5 34 0,-5 3 29 0,0 0 29 0,0-3 29 0,0 3 27 0,0-3 28 0,0 5 27 0,0-1 26 0,0-5-27 0,0 4-54 0,0-3-44 0,0 3-38 0,0-3-25 0,0 4-13 0,0-3-12 0,0 2-8 15,0-3-7-15,0 3-6 0,0 0-9 0,0 3-7 0,0-3-8 0,0 1-7 0,0 1-8 16,0 4-6-16,0-6-10 0,0 6-7 0,0-3-8 0,0 3-5 0,0 0-9 16,0 0-8-16,0 0-8 0,0 0-9 0,0 0-9 0,0 0-9 0,0 0-7 0,0 0-8 15,0 0-6-15,0 0-7 0,0 0-6 0,0 0-1 0,0 0-4 0,0 3-1 16,-5 3 0-16,5 3 2 0,0-3 0 0,-7 3 2 0,7 6 3 0,0-5 3 16,-7 4 1-16,7 2 2 0,-5 3 1 0,5-1 0 0,-8-3 1 0,8 6-2 0,-5-3 0 15,5 7-2-15,0-6-5 0,-8 1-1 0,8 5-3 0,0-1-3 0,0-3-1 16,0 1-3-16,0 5 1 0,0-5-2 0,8 4 1 0,-8-2 2 0,0-5-1 15,0 6-1-15,5-1 1 0,-5-3-1 0,8 1-3 0,-8-2-6 0,5 1-18 16,-5-2-24-16,7-4-27 0,-7 0-35 0,7-2-39 0,-2 2-46 0,-5 1-75 16,7-7-88-16,-7 6-90 0,0-6-87 0,0 0-33 0,0 3-5 0,0-3 14 0,-7 0 22 15,7-5 36-15,-5 7 43 0,-2-7 48 16,0 2 52-16,-6-6 55 0,8 0 61 0,-9 0 74 0,1-6 77 0</inkml:trace>
  <inkml:trace contextRef="#ctx0" brushRef="#br0" timeOffset="-15129.97">25406 3547 0 0,'-5'0'42'0,"-2"4"26"0,-2-4 14 0,-2 6 10 0,4-6 7 0,2 0 9 0,-3-6 10 0,0 6 10 0,3 0 10 0,-1 0 12 15,-2-4 12-15,8 4-26 0,-5 0-41 0,-3 0-15 0,8 0 2 0,-5 0 8 0,5 0 12 0,0 0 7 0,0 0 8 0,0 0 4 0,0 0 1 0,0 0-3 0,0 0-4 0,0 0-3 0,0 0-6 0,0 0-6 0,0 0-6 0,0 0-11 16,0 0-11-16,0 0-10 0,0 0-10 0,0 0-7 0,0 0-5 0,0-5-2 16,5 5-1-16,-5 0-2 0,8 0 1 0,-8 0-1 0,5 0 1 0,3 0 1 15,-2 0 0-15,-1 5-2 0,3-5-1 0,0 0 0 0,-3 4-2 0,2-4 2 0,-1 0 0 16,8 6 3-16,-7-6 0 0,4 6 3 0,2-6 0 0,-5 0 4 0,4 4 2 16,0-4 3-16,8 0 4 0,-6 0-1 0,-1 0 2 0,0 0-1 0,5-4-2 15,-4 4-1-15,6 0 2 0,-1-6-3 0,-1 6 0 0,3 0-1 0,-1-6-4 0,-1 6 0 16,1 0-5-16,1-4-1 0,-3 4-4 0,8 0-1 0,-7 0-1 0,8 0 0 15,-2 0-2-15,-6 0 0 0,8 0-5 0,1 0 0 0,-10 0-3 0,8 0-3 16,1 0 1-16,-3 0-3 0,3 0 1 0,-7 4-3 0,4-4 1 0,4 0-2 16,-1 0 1-16,-3 0 1 0,10 0 0 0,-8 0 1 0,1 0 1 0,-4 0 1 0,12 0-2 15,-3 0 2-15,-7 0-2 0,7 0 5 0,3 0 0 0,-3-4 0 0,0 4 4 0,7-5-2 16,-6 5 0-16,6-4 1 0,-7-2-2 0,8 1-1 0,-8 1 2 0,7-1-3 16,-5 1-1-16,3-2-2 0,-3 0-1 0,3 3-3 0,3-3-1 0,-6 2-1 15,3-1-4-15,2-1 1 0,-5 2-2 0,4 4 0 0,-4-5-1 0,3 1-1 16,-3-1 1-16,5-1 0 0,-7 6 2 0,1-4 2 0,0 4-2 0,1-6 3 15,-2 6-2-15,-9 0 1 0,12-3-2 0,-3 3 1 0,-7 0 0 0,10 0-1 16,-12 0 1-16,11 0-1 0,-8 0 1 0,6 0-1 0,0 0 0 0,-5 0 0 0,6 0 1 16,-6 0 2-16,4 0 0 0,1 0 3 0,2 0 1 0,-2 0-1 0,-6 0 3 15,8 0-3-15,-2 0 2 0,-8 0 0 0,10 0-3 0,-8 0 3 0,1 0-2 16,5 0 3-16,-6 0 1 0,0-6 2 0,1 6 0 0,-9 0 4 0,8 0 1 0,1-6 1 16,-6 6 1-16,2 0 2 0,-2 0 2 0,-2-4 1 0,1 4 1 0,7 0 0 15,-16 0 0-15,9-5 0 0,0 5-3 0,0 0-3 0,-7-5-2 0,-2 5-5 16,5 0-3-16,-4-4-4 0,-1 4-1 0,5 0-3 0,-11 0-2 0,9 0-4 15,-9 0 1-15,3 0-4 0,-1 0-1 0,-7 0-3 0,5 0-1 0,2 0 0 16,-7 0 0-16,0 0-1 0,7 0 0 0,-7 0 0 0,0 0 0 0,0 0-2 0,5 0 2 0,-5 0 0 16,0 0 0-16,0 0 0 0,8 0 2 0,-8 0 0 0,0 0-1 0,0 0 3 15,0 0-1-15,0 0 1 0,0 0 1 0,0 0 2 0,5 0 0 0,-5 0 2 16,0 0 0-16,0 0 1 0,0 0 0 0,0 0-1 0,0 0-1 16,0 0 0-16,0 0-2 0,0 0 0 0,0 0-2 0,0 0-2 0,0 0-3 0,0 0-7 15,0 0-4-15,0 0-13 0,0 0-10 0,0 0-12 0,0 0-17 0,0 0-18 16,0 0-17-16,0 0-25 0,-5 4-22 0,5-4-22 0,-8 0-24 0,8 0-45 0,-5 5-54 15,5-5-73-15,-7 0-83 0,7 5-28 0,-7-5 3 0,7 0 17 0,0 0 25 16,0 0 30-16,0 0 35 0,-5 0 36 0,-2 0 39 0,7-5 39 0,0 0 41 0,0-5 56 16,0 6 61-16</inkml:trace>
  <inkml:trace contextRef="#ctx0" brushRef="#br0" timeOffset="-10288.37">27966 15730 37 0,'0'-7'115'0,"0"4"43"0,0 3 37 0,7-6 30 0,-7 2 27 0,0 4 25 0,0 0 22 0,0-5 23 0,0-1 24 0,0 3 21 0,0-3 24 0,0 2-40 0,0-1-80 0,0-1-51 0,0 3-36 0,5-4-22 0,-5 2-16 0,0-4-11 0,0 5-7 16,0-2-6-16,0-3-5 16,0 4-5-16,0 1-7 0,0-8-8 0,0 8-7 0,0-5-8 0,0 3-6 0,0 1-4 0,0-4-2 0,0 5-3 0,0-2-2 0,0 0-4 0,0 2-1 15,-5-5-5-15,5 4-2 0,0-1-5 0,-7 6-2 0,7-4-3 0,0-1-3 16,-8 1-2-16,8-1-5 0,-5-2-4 0,-2 4-3 0,7 3-6 0,-7-6-1 0,2 2-7 16,-3 4-1-16,1-5-3 0,1 5-4 0,0 0-3 0,-1-6-2 0,2 6-4 15,-4 0-2-15,4 6-3 0,-2-6-3 0,1 5-1 0,1-1-4 0,-3 2 0 16,0-3-3-16,3 9 2 0,-2-8-2 0,1 5 1 0,6 6 2 0,-6 0 1 31,-2 0 0-31,1 0 3 0,7 4-1 0,-5 1 3 0,5-1 2 0,-6 0 1 0,6 5 0 16,0-3 2-16,0 3 2 0,0-5 2 0,0 2-2 0,0 3 1 0,0-5 0 15,0 2 1-15,6-3-1 0,-6 1-2 0,0-4 0 0,5 0-1 0,-5 4-3 16,7-4-2-16,1-6 0 0,-8 6-2 0,6-6-1 0,0 3 1 0,1-3-1 0,-2-3 1 16,11-2 1-16,-11 5 0 0,8-4 2 0,-8-1 4 0,9-4 1 0,-1 6 3 15,0-6 3-15,-5 0 4 0,11-6 4 0,-6 6 1 0,-1-4 3 0,2-5 1 16,5 4 0-16,-6-5 3 0,0 1 0 0,7-3 3 0,-9-2-3 0,5 0 4 0,2-1-1 15,-4 0 0-15,-2-3-1 0,2-3 2 0,-1 2-2 0,0 1 2 0,-2-9 0 16,4 9 2-16,-9-7-3 0,2 1 3 0,-3 0-4 0,0-1 3 0,4 1-3 0,-9 3 2 16,0-2-2-16,0 3 0 0,0 1-1 0,0-1-2 0,-9 0-3 0,9 6-7 15,-5-1-4-15,-8-1-11 0,7 7-13 0,-1 0-16 0,-6 0-14 0,-1-1-20 16,9 5-17-16,-15-1-21 0,13 2-23 0,-13 4-23 0,9 0-22 0,-2 0-29 16,-3 0-31-16,5 4-43 0,-1 2-45 0,-4-1-56 0,5 5-56 0,-2-7-13 0,5 8 11 15,-4-1 20-15,5 0 28 0,2-1 31 0,-2 0 33 0,-1 2 36 0,8-2 36 0,0 1 42 16,0 0 43-16,0-1 49 0,0-4 60 0</inkml:trace>
  <inkml:trace contextRef="#ctx0" brushRef="#br0" timeOffset="-9768.3">28779 15500 0 0,'0'-5'44'0,"-6"-1"56"0,-1 3 35 0,7-3 27 0,-5 2 24 0,5-1 20 0,0-1 21 0,-8 6 20 15,8-4 20-15,0 4 18 0,0-6 16 0,0 6-17 0,-6 0-38 0,6 0-42 0,0-3-47 0,0 3-28 0,0 0-18 0,0 0-11 0,0 0-4 0,-7 0-9 16,7 0-7-16,0 0-5 0,-6 0-9 0,6 0-6 16,-7 0-4-16,2 0-4 0,5 0-2 0,-9 0-1 0,4 0-1 0,0 3-1 0,5-3-3 0,-8 0-3 15,3 0-3-15,-3 6-2 0,0-6-4 0,3 4 1 0,-1-4-1 0,-2 6 3 16,-5-6 0-16,8 5 2 0,-2-1-2 0,0-4-1 15,2 6-1-15,-2-3-2 0,-1 3 0 0,3-1-2 0,-3-1-1 0,2 2 0 0,1 4 0 0,-2-5 1 16,-2 4-4-16,9-5-2 0,-5 7 0 0,-1-2-2 0,-1 1-3 0,7 0-1 0,-5-1-2 16,-4 2-1-16,2 2 1 0,7-1 0 0,-5 2 0 0,5-4 0 15,-6 3-2-15,6 2 0 0,-7 0-2 0,7 0-1 0,0 0-1 0,0 0-2 16,-6-6 0-16,6 6-2 0,0-2-1 0,0 3-1 0,6-1-2 0,-6-6-2 0,0 6-2 0,0-6-1 16,7 3-1-16,-1-3-1 0,-6 0-2 0,5 0 1 0,2 1-1 0,2-4 2 15,-4 3 0-15,2-3 3 0,-1-2 0 0,-1 1 7 0,11-1 5 0,-11-4 5 16,9 5 6-16,-1-5 6 0,-1 0 4 0,2 0 5 0,-1-5 4 0,0 5 2 0,-2-4 2 15,10-1 2-15,-3-5 1 0,-4 6 1 0,6-7 2 0,-1 1-4 0,-6 1-2 16,8-6 0-16,-2 6-3 0,-6-6 0 0,6 0-2 0,-6 2-1 0,7-2 2 16,-7-1 1-16,1-4 2 0,-1 7 1 0,-8-8 3 0,9 6 3 0,-9-3 2 15,2 2-2-15,1-2 3 0,-8 3-4 0,6-6-1 0,-6 8-5 0,0-7-4 0,-6 4-7 16,6 3-6-16,-8-2-8 0,1-6-6 0,2 12-11 0,-9-6-9 0,9 2-12 16,-8 2-10-16,6-2-12 0,-7 2-13 0,1 7-15 0,7-7-16 0,-7 7-17 15,0-1-17-15,0 5-24 0,5 0-27 0,-2 0-36 0,-4 0-40 0,-1 5-48 0,9 4-52 16,-7 1-56-16,0 1-54 0,0-2-15 0,7 6 10 15,-6-2 20-15,3 2 27 0,4 1 33 0,-8-2 33 0,13 1 42 0,-5-2 42 0,-3 3 48 0,8-2 51 0,0 1 54 16,0-5 66-16</inkml:trace>
  <inkml:trace contextRef="#ctx0" brushRef="#br0" timeOffset="-9276.66">29327 15431 0 0,'0'0'47'0,"-13"-5"95"0,7 5 58 0,-2-4 46 0,3-1 38 0,-2 5 38 0,7-4 35 0,-8-2 35 0,3 2 33 0,5-2 32 0,-7 1 27 0,0 5 5 0,7-4-13 0,0-2-70 0,0 6-101 0,0-5-61 16,0 5-37-16,0 0-22 16,0 0-16-16,0 0-17 0,0-4-19 0,0 4-16 0,0 0-17 0,0 0-16 0,0 0-13 0,7-5-11 0,-7 5-10 0,0 0-11 15,0 0-9-15,0 0-10 0,0 0-5 0,0 0-8 0,0 0-5 0,0 0-5 16,0 0-3-16,0 0-3 0,0 0-2 0,0 0-3 0,0 0-2 0,-7 5-1 15,7-5-2-15,0 0 3 0,0 4-1 0,0 1 1 0,-5 1 2 0,5-2 0 0,0 1 0 16,0 5 2-16,0-4-1 0,0 3 2 16,0 0 3-16,0 6 1 0,-8-6 3 0,8 7 0 0,0-1 1 0,0-1 1 15,0-1-1-15,0 8 1 0,0-6 0 0,0 4 0 0,0 0 0 0,8 1 1 0,-8-4 1 0,0 2-2 0,5 6-1 0,-5-3-1 16,7-2 0-16,0-4-1 0,-7 4-1 0,5 1-2 0,3-7-3 0,-1 3-5 0,6-1-4 16,-7-1-2-16,-1 2 0 0,3-7-1 0,5 0 1 0,-7 1 0 0,6-5 3 15,-3-1 3-15,3 1 3 0,-6 2 2 0,8-4 7 0,-7-3 9 0,6 0 10 16,-8-3 9-16,1 3 10 0,9-7 8 0,-10 2 8 0,9-4 3 0,-9-1 7 0,8 7 2 15,-5-12 2-15,5-1 3 0,-7 7 0 0,7-6-1 0,-5-6 0 0,2 3-4 16,-2 3-7-16,-2-4-4 0,1-2-6 0,1-3-4 0,-3 5-6 16,1-5-5-16,-6 3-3 0,8-3-6 0,-8 5-3 0,0 0-6 0,-8-5-3 0,8 3-2 0,-6 3-5 15,6-7-3-15,-5 5-3 0,-3 1-4 0,1 4-4 0,1-4-7 0,-2 4-10 16,3-3-10-16,0 2-12 0,-3 5-10 0,2-2-17 0,-7 2-17 0,6 1-15 16,1 1-25-16,-7-1-27 0,5 5-30 0,-5 0-28 0,7 5-29 0,-6 0-22 15,4 0-37-15,-3 5-42 0,-2 0-54 0,6-1-57 0,-7 8-22 0,8-3-5 0,-6 6 14 16,3-6 26-16,4 6 38 15,-2 1 38-15,1-7 43 0,1 4 40 0,5-2 43 0,0-2 41 16,0 7 49-16,0-12 54 0</inkml:trace>
  <inkml:trace contextRef="#ctx0" brushRef="#br0" timeOffset="-8849.97">29972 15377 0 0,'5'0'3'16,"3"-4"104"-16,-8 4 68 0,0-5 49 0,0 1 40 0,-8-2 37 0,8-3 36 0,-5 3 34 0,-3-3 30 0,3 3 32 0,-2-3 27 0,0 0 24 0,-5-1 20 0,4 1-70 0,3 3-122 0,-9-4-71 0,9 0-40 0,-3 6-26 0,0-6-19 0,-3 5-18 0,4 1-18 0,7-2-15 0,-5 0-14 15,-4 3-15-15,4-3-12 0,5 1-13 0,-7 5-11 0,7-4-9 0,-6 4-10 0,6 0-7 0,0 0-5 0,0 0-5 0,-5-6-6 16,5 6-3-16,-8 6-1 0,0-6-4 0,8 0-2 0,-5 4 1 0,5-4-3 16,-7 5 0-16,0 1 2 0,2-3 0 0,5 3-1 0,-8 4 2 0,1-5 0 15,2 5 2-15,-2-1 1 0,0 0 1 0,2 3 2 0,-3-3-1 0,1 6 1 0,1-6-1 16,0 6 0-16,1 1 1 0,-2-3 0 0,-2 1 3 0,4 1-2 0,-8 1 2 15,8-3-1-15,-4 2 1 0,2 5 0 0,2-5-1 0,-1-2-2 0,6 8 0 0,-7-6 1 16,7-2 0-16,-6 7 1 0,6-4 0 0,0-3-1 0,0 2-2 0,0 0 0 16,6 0-3-16,1 0 1 0,-7-2 1 0,6 2-3 0,6-4 2 0,-3-1 0 15,-4-1 2-15,8 0 4 0,1 0 3 0,-2-2 5 0,0-2 7 0,3-1 7 16,4-4 8-16,-7 0 5 0,1 0 5 0,6 0 5 0,2-4 4 0,-8-1-1 0,6-5 4 16,-1 0 3-16,-2 5 1 0,3-10 5 0,-6 6-4 0,6 0-3 0,-7-7-5 15,1 1-5-15,1 6-5 0,-7-6-3 0,6 0-4 0,-7 0-4 0,1 6-1 16,-1-7-5-16,-6 3-5 0,5-2-9 0,-5-6-10 0,9 8-14 0,-9-1-17 0,-9-1-18 15,9-1-18-15,0 2-19 0,-5-1-28 0,-1 2-31 0,-1 3-29 16,1-5-31-16,-1 4-28 0,-6 2-28 0,-1-1-47 0,9 7-58 0,-8-9-63 0,-1 8-59 16,2 4-13-16,-1-5 13 0,-6 5 23 0,3 0 31 0,5 5 37 0,-1-5 42 0,-2 4 41 15,1 2 43-15,0 0 42 0,0 3 43 0,6-5 56 0,-5 1 66 0</inkml:trace>
  <inkml:trace contextRef="#ctx0" brushRef="#br0" timeOffset="-8185.9">30786 15291 1 0,'0'-6'62'0,"0"0"42"0,0 2 31 0,0-1 26 0,-6-4 26 0,6 3 23 0,0 2 24 0,-8-5 21 0,8 3 22 0,0 0 22 0,-5 3 19 0,5-8-23 0,-7 7-48 0,7-2-35 15,-8 3-33-15,8-3-18 0,-6 6-11 0,6-4-10 0,-6-1-6 0,6-1-6 16,-7 2-6-16,7 4-6 0,0-6-7 0,-5 1-5 0,5 5-3 0,-7-4-6 0,7 4-2 15,0 0 0-15,-7-5 2 0,7 5-4 0,0-4 0 0,0 4-3 0,-7 0 2 16,7 0-2-16,0-6 0 0,0 6 2 0,0 0 0 0,-6 0 3 0,6 0 1 16,0-4 2-16,0 4 2 0,0 0-3 0,0 0-2 0,0 0-4 15,0 0-4-15,-7-5-7 0,7 5-6 0,0 0-6 0,0 0-10 0,0 0-6 0,0 0-8 0,0 0-10 16,-6 0-7-16,6 0-9 0,0 0-7 0,0 0-7 0,-8 0-3 0,8 0-4 16,0 5-4-16,-5-5-1 0,5 4-1 0,-5 2 1 0,-3-2-2 0,8 1 1 0,-6-1 2 15,-1 7 0-15,-1-1 2 0,8-1 1 0,-5 0 1 0,-1 1 1 16,-2 4 0-16,3 2 2 0,5-1 1 0,-8-1-1 15,3 2 1-15,-3-3 0 0,8 7-3 0,-6-5 0 0,6 1-2 0,-5 2 0 0,5-3-1 0,0 0-1 0,0-1-2 0,0 6 1 16,0-5-3-16,0-2 3 16,0-2-3-16,5 2 0 0,-5 2 0 0,6-6-2 0,-6 7 1 0,8-7 0 0,-3 6-1 0,3-6 0 0,-3 3 1 0,3-3-1 15,3 0 2-15,-3 1 2 0,5-5 1 0,-5-1 2 0,2 2 1 0,4 0 3 0,-7-6 5 16,13 0 6-16,-13 0 7 0,11 0 5 0,-4-6 8 0,-2 0 8 0,2 2 4 16,-1-1 6-16,-1 1 4 0,8-7 4 0,-7 7 4 0,0-5 3 0,0-7 5 15,0 7 0-15,0-2 0 0,-8-2 0 0,9 1-4 0,-7-1-4 0,6-1-2 16,-6-1-4-16,0-1-7 0,-2 2-2 0,3-5-6 0,-8 4-7 15,6-4-8-15,-6 4-8 0,0-3-9 0,0-3-9 0,0 2-10 0,0-2-9 0,-6 6-8 0,6-3-14 16,-8 3-10-16,3-1-11 0,-2 2-12 0,0 1-13 0,2-2-9 0,-3 5-13 16,1-1-10-16,2 2-14 0,-9-1-12 0,9 1-18 0,-3 3-19 0,-5 3-17 0,7-3-16 15,-7 0-15-15,6 6-14 0,1 0-29 0,-1 0-36 0,-6 0-37 0,6 6-43 16,0 0-27-16,2 3-24 0,-3-4 8 0,3 5 22 0,-1-1 30 0,6 0 34 0,-8 1 35 16,8 1 35-16,-5-7 35 0,5 5 38 15,0-3 45-15,5 3 47 0,-5-3 51 0,8-3 62 0</inkml:trace>
  <inkml:trace contextRef="#ctx0" brushRef="#br0" timeOffset="-7697.68">31378 15216 0 0,'0'5'1'0,"0"-5"107"0,0 0 68 0,0 0 43 0,0-5 29 0,-5 5 26 0,-3-4 21 0,8-11 23 0,-8 0 29 0,8-4 26 0,-5 4 29 0,5 6 25 0,-6-6 23 0,-1 5-69 0,7-1-129 0,-6 7-64 0,6-5-33 0,-8 0-12 16,8 3 1-16,-5-4 0 0,5 5 6 0,-7 0-8 15,7 1-10-15,-6-2-12 0,6 2-11 0,0-1-14 0,0 1-8 16,-6 4-12-16,6-5-11 0,0 5-8 0,0 0-9 0,-7-7-7 16,7 7-7-16,0 0-5 0,0 0-10 0,0-3-3 0,0 3-6 0,0 0-5 0,-8 0-2 0,8 0-5 0,0 0-2 0,0 0-2 15,0 0 0-15,-5 0-2 0,-2 0-2 0,7 3 1 16,-7-3-1-16,2 7-1 0,5-7 2 0,-7 5 1 0,-1-1-1 0,2 1 1 16,0-1 2-16,-6 2 0 0,4-2 1 0,2 1 0 0,-1 4 0 0,1-3 1 0,-6 4 1 0,3 1 0 0,4-4 3 0,-8 8-1 0,8-3-1 15,-4 2 2-15,2 0 0 0,-4 0 2 16,3 2 0-16,3-1 2 0,-3 3 2 0,1-3 3 0,2 0 2 0,-2 4 1 0,2-4 0 0,5 0 2 0,-7 4 1 15,7-4-2-15,0 0 0 0,0 0 0 0,0-2-3 0,0 2 0 0,7 0 0 0,-7 0-2 32,5 0-2-32,-5 0-2 0,7-6-3 0,-2 6-4 0,2-5-2 0,1-1-1 15,5 0-3-15,-7 0 2 0,6 3 1 0,2-8 2 0,-8 1 3 0,6-1 1 0,4 2 3 0,-5-6 5 0,10 0 6 0,-9 0 6 0,0 0 6 0,8-6 6 32,-6 6 7-32,6-9 6 0,-8 5 7 0,8-8 2 0,-7 9 5 0,6-7 1 0,-6-4 3 15,5 4 0-15,-4-5 3 0,-1 0-3 0,1 0-3 0,-2 1-3 0,2 0-6 0,-1-7-6 16,-6 7-6-16,-2-5-7 0,4-2-5 0,-4 3-8 0,0-7-6 0,-5 5-8 15,0 1-9-15,0 0-8 0,0-5-14 0,-5 3-9 0,5 2-13 0,-5 4-13 16,-4-3-9-16,4 2-11 0,-8-2-11 0,6 3-11 0,-7 3-8 0,9-2-15 16,-8 4-14-16,-1 1-18 0,7 0-16 0,-7-1-20 0,4 4-14 0,-3 1-18 0,-3 5-21 15,5-4-29-15,-2 4-37 0,0 4-37 0,0-4-41 0,0 5-24 0,5 4-21 16,-4-2 9-16,0 2 21 0,-3 0 29 0,9 1 34 0,0 0 35 0,-6-6 35 0,12 8 38 16,-8-3 40-16,2 0 46 0,-1-5 46 0</inkml:trace>
  <inkml:trace contextRef="#ctx0" brushRef="#br0" timeOffset="-7192.15">31991 15002 21 0,'0'-6'104'0,"0"3"50"0,0-3 39 0,0-3 35 0,0 3 31 0,0-4 30 0,0 1 30 0,0 4 29 0,0-5 28 0,0 6 27 0,0-1 25 0,-7-4-34 0,7 2-68 0,0 2-56 0,0 1-52 16,0-1-34-16,-6-1-21 0,6 2-21 0,-7-1-18 0,7 1-15 0,-6-1-14 0,6 1-17 0,-7-2-14 0,7 0-16 0,-7 6-9 0,0-4-11 0,7 4-9 0,-5-5-5 0,-3 5-7 0,8 0-3 15,-5 0-2-15,-3 0-2 0,2 0-1 0,6 5-1 0,-5-5-1 0,-2 0 1 16,-1 4-2-16,2 2 1 0,0 0 0 0,-1-2 5 0,2 1 0 0,5 4 5 0,-9-5 1 16,2 7 8-16,2-2 3 0,-1 1 6 0,-7 1 3 0,5-3 4 0,3 3 3 0,-2 4 3 15,-5-5 4-15,5 5 3 0,-1-2 1 0,3 1 0 0,-2 2 0 0,-5-7-3 16,4 6-3-16,1 0-3 0,1 0-6 0,0-2-3 0,-1 2-3 0,2 0-3 15,5-4-1-15,-8 3-2 0,0 0-4 0,8-4-2 0,0 5-1 0,0 0 1 16,0-6-2-16,0 6 0 0,0-5 1 0,8 5-2 0,-8-6 2 16,8 6 0-16,-3-6-1 0,2 1 2 0,-1 1 0 0,0-2-2 0,9 1 1 0,-10-1 0 0,9-3 0 15,-1 3 3-15,0-3 2 0,-7-2 4 0,14 1 5 0,-14-1 6 0,12-4 4 16,-11 5 4-16,7-5 6 0,-1 0 3 0,1 0 6 0,-2-5 1 0,-6 5 4 0,7-4 2 16,-5 4 2-16,4-5 3 0,-5 1 0 0,0-2-2 0,-1-3-2 0,1 3-7 15,-1-3-3-15,-6 3-7 0,7-3-5 0,-7-6-8 0,6 5-5 0,-6 1-6 0,0-6-10 16,0 0-4-16,0 6-7 0,0-7-7 0,-6-2-7 0,6 3-7 0,-7 0-6 15,1 0-5-15,6 2-9 0,-7-8-1 0,1 6-9 0,-1 0-5 16,0 2-5-16,-5-2-6 0,4 5-6 0,3-4-8 0,-3-1-7 0,2 6-13 16,1-1-8-16,-2 4-13 0,-1-3-12 0,2 3-17 0,0 3-19 0,-1-3-22 0,2 6-19 0,-4-4-28 15,2 4-28-15,7 4-36 0,-5-4-35 0,-1 6-42 0,-1 3-38 0,1-5-23 0,6 7-9 16,-8-1 12-16,3-1 24 0,5 0 32 0,0 1 35 0,-7 0 38 0,7 6 39 0,0-7 41 16,7 0 45-16,-7 1 45 0,0-1 47 0</inkml:trace>
  <inkml:trace contextRef="#ctx0" brushRef="#br0" timeOffset="-6765.73">32486 15144 7 0,'0'-11'91'0,"0"8"54"0,0-9 44 0,0 8 37 0,0-7 33 0,-7 4 34 0,7-4 32 0,0 1 33 0,0 0 32 0,0 0 29 0,-6 0 32 0,6 1-23 0,0-7-52 0,0 7-55 0,-8 0-60 0,8 0-40 0,0-1-28 0,-7-1-25 0,7 7-16 0,-5-7-17 0,5 2-23 0,-6 3-17 0,6 2-22 0,-6 0-19 0,6-1-18 0,-7 5-13 16,-1-6-13-16,8 6-7 0,-5 0-4 0,-3 0-5 0,2 6-4 0,1-6-1 16,5 5-1-16,-7-1-1 0,-1 0-1 0,-5 7 0 0,13-7 2 0,-11 7 2 0,3-1 3 15,0-1 3-15,3 6 0 0,-1-6 3 0,-6 7 0 0,3-7 1 0,4 6 1 0,-2-1 3 16,1 2-1-16,1-1 0 0,-4-2 0 0,2 8 2 0,2-7 1 0,-2 5 2 16,0-4 1-16,2 4 0 0,5-4 5 0,-8 3 0 0,8-2 2 0,0-1 0 15,0 3 1-15,0-3 0 0,8 1 0 0,-8-2 1 0,0 1-2 0,5-5-1 0,2 5 1 16,0-6-3-16,-2 6 2 0,2-6-2 0,2 1-1 0,2 0-1 0,-4-1-1 15,7-4 1-15,-2 5 7 0,-1-5 5 0,5 1 7 0,-5-6 9 0,10 3 6 16,-9-3 8-16,7 0 7 0,-4-3 8 0,2 3 6 16,4-6 5-16,-8 1 9 0,8-5 8 0,-10 5 8 0,10-4 2 0,-9-1-1 0,2 0-6 0,-1-5-6 0,-1 6-10 0,0-6-7 15,-4-4-6-15,-1 4-10 0,7-5-8 0,-14 7-11 0,5-8-16 0,0 2-13 0,-5-2-20 16,0 3-20-16,0-1-22 0,-5-7-20 0,5 7-24 0,-5 1-22 0,-9-3-21 16,-1-3-23-16,3 4-22 0,0 6-25 0,-9-5-23 0,3-2-21 0,-3 6-30 0,2 2-31 15,0 2-68-15,-9 1-77 0,11 5-41 0,-3 1-24 0,-6-1 13 0,5 5 24 0,2 0 33 16,0 0 34-16,-7 0 36 0,8 0 40 0,-3 0 39 0,2 5 43 0,-1-5 48 15,1 0 52-15,-2 0 69 0,2 4 83 0</inkml:trace>
  <inkml:trace contextRef="#ctx0" brushRef="#br0" timeOffset="-3145.34">24395 15730 14 0,'0'0'32'0,"0"0"10"0,0 0 8 0,0 0 8 0,0 0 7 0,0 0 5 0,0 0 4 0,0 0 4 0,0 0 4 0,0 0 0 0,0 0 0 0,0 0-1 0,0 0-3 0,0 0-1 0,0 0 1 0,0 0 1 0,0 0 3 0,0 0 3 0,0 0 4 0,0 0 4 15,0 0 1-15,0 0 3 16,0 0 0-16,0 0-3 0,0 0 1 0,-5-7-6 0,5 7-5 0,0 0-4 0,0 0-4 0,0 0-7 0,0 0-4 0,0 0-4 0,0 0-4 0,-5-3-5 0,5 3-7 0,0 0-7 0,0 0-7 0,-8 0-7 0,8 0-3 0,-6 0-6 0,6 0-2 31,0-6-4-31,-7 6-4 0,7 0-2 0,-6 0-3 0,6 0-3 0,-7-4-3 16,7 4-3-16,-5 0 0 0,5 0 1 0,0-5 4 0,0 5 5 0,0 0 5 0,-9 0 7 15,9 0 7-15,0-6 9 0,0 6 9 0,0 0 10 0,0 0 7 0,0 0 7 16,0 0 9-16,0 0 6 0,0 0 8 0,0 0 4 0,0 0 5 0,0 0 3 16,0 0 3-16,0 0 4 0,0-9 4 0,0 9 3 0,0 0 2 0,0-4 5 15,0 4-1-15,0-5 3 0,0-1 2 0,0 6-2 0,0-3 3 0,0 3-1 16,0-7 3-16,0 7 0 0,0-5 2 0,0 5-2 0,0 0 0 0,0 0-4 0,0-4-1 15,0 4-4-15,0 0-1 0,0 0-3 0,0 0-4 0,0 0-1 0,0 0-5 16,0 0-4-16,0 0-3 0,0 0-6 0,0 0-6 0,0-5-5 0,0 5-7 16,0 0-7-16,0 0-8 0,0 0-5 0,0 0-7 0,0 0-5 0,0 0-6 0,0 0-4 15,0 0-3-15,0 0-4 0,0 0-2 0,0 0-5 0,0 0-1 0,0 0-2 16,0 0-3-16,0 0-2 0,0 0-2 0,0 0 0 0,0 0-1 0,0 0-1 16,0 0-2-16,0 0-2 0,0 0 0 0,0 0-3 0,0 0 0 0,0 0-2 15,0 0-2-15,0 0 0 0,0 0-3 0,0 0-1 0,0 0 1 0,0 0 0 0,0 5-1 16,0-1 5-16,0 1 0 0,0 2 4 0,0-4 0 0,0 3 3 0,0-1 1 15,0 5 3-15,0-1 2 0,0 0 5 0,0 7 1 0,0-7 2 0,0 6 4 0,0-6 0 16,0 6-3-16,0-5 1 0,0 5-3 0,0-1 0 0,0 2-2 0,0-1-1 16,0-2-2-16,0 1-2 0,0 2 0 0,0-1-3 0,0-2 0 0,0 2-2 15,0-4-1-15,9 2-1 0,-9 2-2 0,0 0 0 0,0-6-1 0,0 7 0 16,5-2 1-16,-5-4 1 0,0-1-1 0,0 6 1 0,7-5 0 0,-7-1 0 0,6 2 1 16,-6-1 1-16,0-1 0 0,0-3 0 0,7 3 1 0,-7-5-1 0,0 1 1 15,0 5 0-15,6-5-1 0,-6 1 0 0,0-3 2 0,0-3-1 0,0 7 0 16,8-2 2-16,-8-1-2 0,0-4 0 0,0 4 1 0,0 1-1 0,0-5-1 15,0 0 1-15,0 0 0 0,0 6 1 0,0-6 0 0,0 3 0 0,0-3-1 0,0 0 0 16,0 0 0-16,0 0 2 0,0 0-1 0,5 0 1 0,-5 0 2 0,0 0-1 16,0 0 1-16,0 0 1 0,0 0 2 0,0 0 0 0,0 0 1 0,0 0-2 15,0 0 3-15,0 0-1 0,0 0 2 0,0 0-5 0,0 0 2 0,0 0-2 16,0 0 2-16,0 0-1 0,0 0 0 0,0 0-1 0,0 0 1 0,0 0-1 16,0 0 0-16,0 0-1 0,0 0 1 0,0 0 0 0,0 0 0 0,0 0 3 0,0 0 2 15,0 0 0-15,0 0-1 0,0 0 2 0,0 0 1 0,0 0-2 0,0 0 3 16,0 0 1-16,0 0-1 0,0 0 1 0,0 0 2 0,0 0-3 0,0 0 0 15,0 0-2-15,0 0-3 0,0 0-3 0,0 0-2 0,0 0-5 0,0 0-3 0,0 0-4 16,0-3-1-16,0 3-5 0,0-6-5 0,0 6-2 0,-5-5-5 0,5 5-4 16,0 0-2-16,0-4-3 0,0 4-1 0,0 0-2 0,0 0 1 0,0 0-3 0,0 0-1 15,0 0-2-15,0 0-4 0,0 0-4 0,0 0-2 0,0 0-6 16,0 0-4-16,0 0-8 0,0 0-6 0,0 0-8 0,0 0-11 0,0 0-10 16,0 0-12-16,0 0-12 0,0 0-17 0,0-4-15 0,0 4-19 0,0-5-19 0,0 5-15 15,0 0-29-15,0-7-30 0,0 7-45 0,0 0-51 0,0 0-48 0,-8-3-43 0,8-3-4 16,-6 1 12-16,6 1 24 0,0-2 29 0,-7 1 34 0,7 1 38 0,0-1 37 15,-6 1 37-15,-1-6 47 0,7 5 46 0,-5-5 55 0,5 5 70 0</inkml:trace>
  <inkml:trace contextRef="#ctx0" brushRef="#br0" timeOffset="2372.95">24950 15568 69 0,'6'-10'140'0,"-6"5"47"0,8 1 35 0,-2-1 33 0,-6-1 27 0,7 2 28 0,-7-1 28 0,5 1 25 0,-5-1 29 0,0-2 23 0,0 4 24 0,8 3-57 0,-8-6-102 0,0 2-56 0,0-1-35 0,0 5-19 15,0 0-14-15,0-6-9 0,0 3-6 0,0 3-5 0,6-6-9 0,-6 6-8 0,0-4-5 16,0 4-5-16,0 0-2 0,-6-5-6 0,6 5-3 0,0-6-3 0,0 6-3 16,0 0-3-16,0 0-6 0,0 0-6 0,0 0-6 0,0-4-7 15,0 4-5-15,-8 0-10 0,8 0-7 0,0 0-11 0,0 0-10 0,-5 0-11 0,5 0-9 0,-7 0-7 16,7 4-9-16,-6-4-4 0,-2 6-3 0,8-1 0 0,-6-1-4 0,-1 2 1 15,2 3 0-15,-2 0-2 0,0 7 3 0,0-7 3 0,1 6 3 0,-1 3 3 16,1 3 3-16,-7-2 1 0,13 2 2 0,-5 3 3 0,-3 1 0 0,2-1-1 16,-1 0 3-16,-1 0 0 0,8 0 0 0,-5 1 0 0,5-1 1 0,0-5 0 0,0 6 2 15,0-4-1-15,0-3 0 0,0 1 0 0,0 1-1 0,0-1 1 0,5-4 0 16,-5 6-2-16,8-6-1 0,-1-6 0 0,-7 4 1 0,14 2-1 0,-9-3 2 16,0-3 0-16,3 0 0 0,-2 1 0 0,7-5 2 15,-6-1 1-15,7 2 1 0,-9-1 3 0,8-1 1 0,1-4 3 0,-7 0 3 0,6 0 4 0,-2 0 1 0,2-4 6 16,3-1 3-16,-5-1 7 0,1 2 5 0,2-7 4 0,-1 7 5 15,0-5 2-15,-5 0 2 0,2-3 5 0,4 3 1 0,1-1 4 0,-10-4 0 0,2-2 3 16,5 7-2-16,-4-6 0 0,0 0-6 0,-8-4-2 0,5 4-6 0,-5-3-4 16,0-3-5-16,0 6-4 0,0-7-5 0,-5 1-8 0,5-3-3 0,-8 5-6 0,0-6-6 15,-4 1-5-15,5-1-4 0,-6 5-6 0,1-5-3 0,-2 7-3 0,1-2-3 16,0 0-4-16,0 5-2 0,-6 1-1 0,6 4-4 0,-8-5-3 0,8 11-2 16,2-7-7-16,-9 7-7 0,6-1-9 0,1 5-12 0,1 0-18 0,-2 0-15 15,1 0-20-15,7 5-20 0,-7-1-20 0,8 7-25 0,-3-2-20 0,2 1-20 0,-1 0-20 16,-1 4-19-16,3 1-31 0,5 1-32 0,0 2-24 0,0 1-22 0,0-4-30 15,0 6-32-15,0-3-2 0,5 3 18 0,-5-8 26 0,8 7 34 0,-1-10 36 16,-1 5 32-16,2 0 37 0,-3-6 35 0,0 1 42 0,9-1 44 0,-7 3 42 0,6-9 52 0</inkml:trace>
  <inkml:trace contextRef="#ctx0" brushRef="#br0" timeOffset="2823.34">25785 15544 65 0,'0'-6'146'0,"0"6"50"0,0-4 43 0,0-1 40 0,-8 5 39 0,8 0 35 0,0-9 36 0,0 2 32 0,0 4 34 16,0-3 33-16,0 2 29 0,0-1-47 0,0-1-94 0,-7 3-62 0,7-3-42 0,0 2-27 0,-5-1-20 0,5-1-17 0,0 2-15 0,0-2-14 0,-8 6-15 0,8-3-10 0,0 3-13 0,0-6-9 16,0 6-15-16,0-5-11 0,0 5-9 0,0 0-9 0,0-4-8 0,0 4-5 15,0 0-10-15,0 0-8 0,0 0-6 0,0 0-7 0,0 0-7 16,0 0-7-16,0 0-6 0,0 0-7 0,0 0-4 0,0 0-7 0,0 0-5 0,0 0-4 0,0 0-5 16,0 0-2-16,0 0-2 0,-6 4-2 0,6-4 0 0,0 5 2 0,-5 1-1 15,5-3 0-15,0 7 3 0,-8 1 1 0,8-1 0 0,-8-1 2 0,8 6 0 0,-5 0 2 16,-1 4 2-16,-1-5 2 0,7 6 1 0,-5 4 1 0,-4-3-1 15,9 3 2-15,-5 1-1 0,5-1-1 0,-7 0 0 0,7 0-1 0,-6 0-2 0,6 1 2 16,0-1 0-16,0 1-2 0,0-1 0 0,0-5-2 0,0 6-2 0,0-5-9 16,0-5-9-16,6 4-16 0,-6-4-14 0,7 0-19 0,-7 0-20 0,5-6-23 15,-5 0-25-15,9 1-29 0,-4-1-34 0,2 3-38 0,-7-9-37 0,6 7-75 0,-1-5-87 16,-5-1-67-16,8-4-53 0,0 6-6 0,-8-6 13 0,0 0 28 0,0 0 36 0,5 0 37 16,-5-6 44-16,6 2 46 0,-6-5 49 0,0 0 53 0,0-3 53 0,0-3 72 15,0 2 83-15</inkml:trace>
  <inkml:trace contextRef="#ctx0" brushRef="#br0" timeOffset="3253.5">26507 15441 85 0,'0'0'162'0,"0"-4"52"0,6 4 46 0,-6-6 40 0,0 1 38 0,7 1 35 0,-7-5 33 0,5 3 33 0,-5-4 30 0,0 5 33 0,0 1 28 0,0 4-57 0,0-6-109 0,0 1-63 0,0 5-40 0,0 0-27 0,0 0-19 0,0 0-17 0,0-4-12 0,0 4-12 0,0-5-12 16,0 5-8-16,0 0-12 0,0-4-9 0,0 4-9 0,0 0-12 15,0 0-9-15,0 0-12 0,0 0-9 0,0 0-9 0,0 0-12 0,0 0-7 0,0 4-9 32,0-4-7-32,-5 0-10 0,5 0-9 0,0 0-4 0,0 5-8 0,0-5-4 0,0 4-6 15,0 7-2-15,0-7-4 0,0 7-1 0,0-1-1 0,-7-1 1 0,7 6 1 16,0 0 1-16,0-2 3 0,0 2 1 0,0 5 3 0,7 0 0 0,-7-2 1 16,0 2 1-16,0 0-2 0,0 4 0 0,0-3 1 0,0-3-2 0,5 6 1 15,-5-3-3-15,0-2-7 0,0-1-13 0,9 3-15 0,-9-2-19 0,0 2-27 0,0-2-31 16,0-5-44-16,-9 5-51 0,9-4-84 0,-5 4-94 0,5-4-100 0,-7 6-101 15,-4-8-37-15,2 2-7 0,-3 0 17 0,-2 0 27 0,-6-6 37 0,8 0 41 0,-8-3 47 16,1 0 53-16,-2-3 63 0,-2-3 68 0,2-9 79 0,2 0 84 0</inkml:trace>
  <inkml:trace contextRef="#ctx0" brushRef="#br0" timeOffset="5987.4">20788 16031 29 0,'7'-4'106'0,"-1"-1"44"0,-6-4 36 0,6 5 30 0,2-2 31 0,-8-3 26 0,7 3 26 0,-2-3 24 0,-5-2 26 0,8 7 22 0,-8-6 24 0,6 1-37 0,-1-2-73 0,-5 1-47 0,8 5-35 0,-8-4-20 0,7-1-15 0,-7 6-10 0,6-7-10 0,-6 8-10 0,6-9-6 0,-6 8-7 16,7-1-7-16,-7 1-7 0,0-2-6 0,0 3-6 0,0-9-5 0,5 9-3 16,-5-3-6-16,0 0-2 0,0 2-5 0,0 4-1 0,0-5-3 0,0 1-3 15,0 4-2-15,0-5-2 0,0-5-2 0,0 5-2 0,0 1-3 0,0 4-5 16,0-6-5-16,0 0-5 0,-5 2-7 0,5-1-3 0,0 1-4 0,0-1-4 0,0 5-3 16,-7-6-5-16,7 2-2 0,0-1-4 0,0 5-1 0,0 0-1 15,0-4-1-15,0 4-1 0,-6 0 0 0,6 0 0 0,0 0-2 0,0-5-2 0,0 5-2 16,0 0-5-16,0 0-1 0,0 0-9 0,0 0-5 0,0 0-4 0,0 0-8 15,0 0-4-15,-6 5 0 0,6-1-3 0,-7 1 1 0,7 5-1 0,-8-5 1 0,8 4 2 16,-5 7 2-16,-1-1 3 0,6-2 4 0,-8 8 6 0,3-3 5 0,5 1 6 16,-7 2 5-16,7 3 2 0,-8-5 1 0,8 1 1 0,0 5 1 15,-6-7 0-15,6 3 0 0,0 4-1 0,0-7 0 0,0 1-2 0,0-4 0 0,0 6-3 16,6-3-2-16,-6-3-2 0,0 6-2 0,8-8 1 0,-8-4-3 0,7 6-2 16,-7 1 0-16,5-7-2 0,3 0-1 0,-8 2 1 0,6-7-1 0,-1 8 2 0,3-8 1 15,-1 1 1-15,-1-1 4 0,0 1 1 0,1-1 3 0,-2-4 2 0,9 0 2 0,-7 0 4 16,4-4 1-16,5 4 2 0,-3-5 2 0,-8-4 1 0,9 5 1 0,-2-8 2 15,2 8 2-15,-1-7 0 0,-1-2 2 0,-5 4 0 0,6-3 1 0,-6-3 0 16,7 6 1-16,-9-4 1 0,0-2 3 0,3 4 2 0,-8-4 5 0,5 2 2 0,-5-2-1 16,0 0 0-16,8 0 0 0,-8 2-3 0,-8-2 1 0,8-6-3 0,0 8 1 0,-5-8 1 15,5 6-3-15,-8-4-4 0,8 4 0 0,-5 0-6 0,0-3-2 0,-4 3-4 16,4-1-3-16,-2 2-2 0,1 1-1 16,-1-2-1-16,7 3-6 0,-7 3-5 0,0 0-6 0,2-1-10 0,-3 1-12 0,3 3-26 0,-3 6-26 0,2-6-36 15,-1 6-38-15,2 6-34 0,-4 0-34 0,4-2-55 0,0 7-61 0,-3-2-78 16,-5 4-79-16,5 2-31 0,3 0-4 0,-1 0 16 0,-1 4 24 0,7-4 37 0,-6 0 46 15,6 0 46-15,0-6 52 0,0 1 47 0,0-1 49 0,0-3 59 0,6 3 62 0</inkml:trace>
  <inkml:trace contextRef="#ctx0" brushRef="#br0" timeOffset="6471.82">21499 15817 0 0,'5'-5'1'0,"9"5"105"0,-9-4 65 0,10-1 44 0,-9 1 35 0,1-7 32 0,4 7 34 0,-3-8 30 0,5 3 30 0,-7-6 29 0,1 6 29 0,7 0 29 0,-9-7 27 0,2 7-67 0,-7-6-125 0,6 6-56 0,-6 0-26 0,8-3-11 0,-8 8-4 0,0-5-10 0,0 3-6 0,0 2-8 0,0-6-10 0,0 6-12 0,0-2-14 0,-8 0-14 0,8 2-14 0,-6 4-14 16,6-5-17-16,-7 1-12 0,2-2-15 0,-4 6-9 0,4-5-14 0,-2 5-9 16,1-4-14-16,1 4-7 0,-3 0-6 0,0-5-4 0,3 5-4 0,-1 5-2 0,-7-5 1 15,6 0-5-15,-1 4 0 0,3-4-3 0,-2 5 1 0,-5 1 0 0,4 3 0 16,3-5 0-16,-3 8 3 0,2-3-1 15,-6 6 2-15,4-6 0 0,2 7 1 0,0 2 1 0,-1-3-1 0,2 3 1 0,-3-2 3 0,8 4-1 0,-8-1-1 0,3 2 3 16,5-8-1-16,0 8 1 0,-6-3 0 0,6 1 1 0,0-4 2 16,0 6 1-16,0-8 0 0,0 7-1 0,0-5 2 0,0-1 0 0,6 6-1 0,-6-5 0 15,5 0 1-15,-5-2-1 16,8 2 0-16,0 0 1 0,-3-5-1 0,2 5-1 0,5-6 0 0,-4 6 1 16,4-5 0-16,-6-1 1 0,7 2 2 0,0-7 2 0,1 7 1 0,-1-8 2 0,0 4 1 15,0-7 2-15,8 5 1 0,-10-5 1 0,1 0 2 0,2-5 0 0,-1 5-2 0,1-7 3 16,-2 4 1-16,2-3 0 0,-1-3 1 0,-6 3 0 0,7-3 2 0,-4 0 1 15,-2-1 3-15,5-1 5 0,-7-4 4 0,1 6 4 0,-1-4 0 0,-6 1 3 0,8-3 0 16,-8 2 0-16,0-2-2 0,0 0 1 0,0 0-1 0,-8 0-1 0,8-4-4 0,-6 4-2 0,-1-3-6 0,1-3-5 16,-2 6-9-16,3-4-5 0,-8 1-4 0,8-3-6 0,-9 8-3 0,7-8-6 15,-1 6-10-15,-3 0-8 0,3 2-11 0,3-2-14 0,-8 5-16 16,5-1-19-16,2 2-22 0,-1 5-27 16,2-1-32-16,-4-1-32 0,4 6-34 0,5 0-53 0,-7 0-61 0,1 6-72 0,1-1-72 0,5 5-23 0,0-1 1 0,-8 6 17 15,8-5 30-15,0 4 33 0,0 1 40 0,0-6 43 0,0 7 46 0,0-7 48 0,0 1 50 16,8-1 58-16,-8 0 64 0</inkml:trace>
  <inkml:trace contextRef="#ctx0" brushRef="#br0" timeOffset="6920.1">22338 15748 0 0,'7'6'32'0,"-7"-6"150"0,7 5 86 0,-7-5 58 0,0 0 44 0,0-5 37 0,0-5 33 0,-7 5 30 0,7-4 27 0,0-1 26 0,0 0 26 0,-7-4 28 0,7 4 24 0,0-1-119 0,0 8-199 0,-7-9-105 0,7 3-57 0,0 5-26 0,-5-6-14 0,5 5-10 0,-8 0-9 0,8 1-6 0,-6-8-8 0,6 8-8 0,-5 4-10 0,-3-5-12 16,3 5-6-16,-2-4-9 0,-2 4-3 0,4 4-3 0,-1-4-2 0,-1 5-3 15,-6-1 1-15,0 8-3 0,0-3-1 0,-1 0-1 16,2 1 2-16,0 4-1 0,-3 2 0 0,3-1 0 0,0-1 1 0,-9 6-1 0,10-2 1 0,-5-3 2 16,4 6-2-16,1-2 2 0,-5-5 0 0,5 5 0 0,-2 2 1 15,5-3-1-15,1-2-2 0,2 3 1 0,-9 1 1 0,9-5-2 0,5-2-3 0,-8 8-3 16,8-6-1-1,-5 0-4-15,5-2-4 0,0-4-3 0,0 6-3 0,0 0-4 0,5-5-3 16,3 5-3-16,-8-6 1 0,13 6-1 0,-7-5 0 0,-1-1 1 0,10 2 3 0,-2-2 4 16,-2-3 7-16,10-3 0 0,-8 9 7 0,8-8 3 0,-4-4 5 0,3 0 6 15,-1 0 5-15,8 0 3 0,-7-4 2 0,-1-1 4 0,2-2 5 0,2-2 4 16,-2 4 6-16,-2-10 7 0,1 6 8 0,0-1 9 0,0-5 7 0,-7 0 8 16,6 6 8-16,-6-4 4 0,1-2 4 0,-2-1 4 0,1 2 1 0,-6-2 2 15,0 1 0-15,-2-3-3 0,3 3-4 0,-3 0-7 0,-5-4-9 0,0 0-8 0,0 5-12 16,0-7-11-16,0 2-10 0,-5-6-11 0,-3 7-9 0,3-3-14 0,-2 2-7 15,0-5-11-15,2 3-9 0,-3 6-9 0,-4-3-10 0,3 2-10 0,4-2-11 16,-8 8-15-16,7 0-16 0,-1 0-20 0,-6 0-23 0,7 5-28 0,-7 1-24 16,6 4-29-16,1 0-31 0,-8 0-52 0,7 4-66 0,-6 1-60 0,7 5-58 0,1-4-12 15,-3 8 7-15,-4-4 25 0,3 3 30 0,4-1 35 0,-1 2 42 0,6-4 45 16,-7 4 45-16,2-4 47 0,5-7 48 0,0 9 61 0,0-8 72 0</inkml:trace>
  <inkml:trace contextRef="#ctx0" brushRef="#br0" timeOffset="7311.28">22873 15672 0 0,'6'0'34'0,"-6"3"154"0,5 3 91 0,-5-6 63 0,0 0 49 0,0-6 41 15,0 3 35-15,0-4 27 0,0-2 26 0,8 0 22 0,-8-1 24 0,8 0 24 16,-8-6 25-16,5 7-120 0,-5-6-200 0,8 6-106 0,-3-1-60 0,-5 4-29 16,5-3-14-16,-5 0-8 0,9 3-4 0,-9 2 1 0,0-1 3 0,0 5 1 15,0 0-2-15,0 0-6 0,0-4-8 0,0 4-7 0,0 0-10 0,0 0-11 16,0 0-10-16,-9 0-8 0,9 0-6 0,-5 4-9 0,0-4-6 0,-3 5-7 15,3-1-6-15,-3 2-3 0,0 3-6 0,3-4-3 0,-9 5-3 0,1 0-2 0,8 4-5 16,-9-4-3-16,9 5-1 0,-10 0-2 0,10 4-5 0,-2-5-1 0,0 7-8 16,-5-2-4-16,3-1-4 0,4 7-5 0,5-5-5 0,-6 0-2 0,-1 4-4 0,7-3 0 15,-5-3 2-15,5 1 3 0,0-4 5 0,0 0 4 0,5 0 6 0,-5 0 7 16,7 0 6-16,-1-6 7 0,-1 5 8 0,4-3 6 0,3-8 7 0,-5 9 6 16,5-9 9-16,3 9 6 0,-3-8 7 0,8-4 8 0,-7 0 9 0,6 0 11 0,2 0 12 15,-11 0 11-15,17-4 11 0,-13-2 9 0,5 0 7 0,1-3 7 0,1 0 9 16,-3-2 3-16,3 1 9 0,-3 1 3 0,1-6 8 0,-5 5 1 0,-2-4-2 15,7 0-6-15,-11 0-5 0,4-2-12 0,-4-2-7 0,4-3-12 0,-12 2-9 0,7-5-13 16,-7 3-17-16,0-3-18 0,-7-1-19 0,7 1-23 0,-12-6-22 0,4 7-21 16,-4-3-24-16,-2 2-21 0,-4-1-25 0,-3 1-19 15,2 6-23-15,1-2-21 0,-11 6-26 0,5-1-20 0,3-1-17 0,-4 7-19 0,-2 0-17 0,3-2-35 16,-5 7-42-16,5-1-61 0,-3 1-64 0,7 4-13 0,-4 0 13 0,3 4 22 0,3-4 31 16,-3 5 36-16,2-1 38 0,-1 1 40 0,1 1 42 0,0-2 41 0,-2 7 43 15,2-8 56-15,-1 3 62 0</inkml:trace>
  <inkml:trace contextRef="#ctx0" brushRef="#br0" timeOffset="8750.95">12778 4583 0 0,'0'0'42'0,"0"0"47"0,0 0 28 0,0 0 22 0,0-4 23 0,0-2 23 0,-7 6 26 0,7 0 23 0,-5-6 23 0,5 6 20 0,-9 0 19 0,9 0-18 15,-5 0-36-15,-2 0-36 0,7 0-34 0,-6 0-15 0,0 6-7 0,6-6-7 0,-8 6-4 0,1-6-8 0,2 4-7 0,5-4-11 0,-8 5-8 0,2-5-5 16,6 4-3-16,-5 1-1 0,5-5-3 0,-8 0-3 0,8 4-1 0,-5-4-4 0,5 0-4 0,0 6-6 15,0-6-7-15,0 0-7 0,0 0-9 0,0 0-7 0,0 0-5 0,0 0-6 0,0 0-3 16,0 0 2-16,0 0 3 0,5 5 4 0,3-5 3 0,-8 0-1 16,5 0 3-16,1 4 0 0,7-4 2 0,-6 0 3 0,7 6 7 0,4-6 2 0,-4 6 6 15,-1-6 3-15,8 4 1 0,3-4-1 0,-4 0-6 0,7 0-2 0,-3 5-6 16,10-5 1-16,-2 0-2 0,1 0 3 16,6 0-2-16,-7 0 0 0,14 0-4 0,-7 0-5 0,6 0 1 0,2 0-7 0,6-5-4 0,-9 5-4 0,9-4-6 0,0 4-2 15,-3-6-1-15,10 6-3 0,-2-6-2 0,0 2-3 0,0 4 0 0,8-5-5 16,-8-1 0-16,0 2-1 0,8 4 2 0,-1-5 2 0,-6 1 0 0,6-1 3 15,1 1 2-15,-3 4 0 0,3-6 3 0,0 0 0 0,-7 2 1 0,6-1 0 16,-7 5 3-16,8-5 4 0,-8 1 2 0,-1 4 2 0,3-6 1 0,-2 2 2 16,1 4 1-16,1 0 3 0,-9-5-1 0,9 5 0 0,-8 0-4 0,-1-4-1 0,1 4 1 15,-7-5-2-15,8 5-2 0,-9 0 0 16,4 0-5-16,-4 0-2 0,2-7 0 0,-2 7-4 0,-4 0-1 0,-1 0-3 0,1 7-3 0,-9-7-1 0,3 0-1 0,-8 0-2 16,1 5-3-16,-8-5-1 0,1 4-2 15,-1-4-3-15,-6 0-1 0,-8 5-2 0,9-5 0 0,-7 4-1 0,-1-4-1 0,2 6 0 0,-8-6 3 0,0 0 0 16,0 0 3-16,5 4 1 0,-5-4 1 0,0 5 0 15,0-5 3-15,0 0 0 0,0 0 2 0,0 0-1 0,0 5 3 0,0-5 1 0,0 0 2 0,0 0-1 16,0 0 2-16,0 0 0 0,0 0-2 0,0 0 3 0,0 0 1 0,0 0-1 0,0 0 1 16,0 0 2-16,0 0-1 0,0 4 1 0,0-4-1 0,0 0 0 0,0 0 0 15,0 0 0-15,0 0 0 0,0 0-2 0,0 0 0 0,0 0-1 0,0 0-3 16,0 0-1-16,0 0-1 0,0 0-5 0,0 0-7 0,0 0-5 0,0 0-7 16,0 0-8-16,-5-4-8 0,5 4-12 0,0 0-10 0,0-5-14 0,0 5-15 0,-8 0-17 15,8 0-19-15,0 0-24 0,-6 0-23 0,6 0-32 0,-7 0-35 0,1 0-34 16,6 0-32-16,-8 5-63 0,3-5-76 0,-3 4-60 15,3 2-52-15,0 0-7 0,-4-2 13 0,4 1 27 0,-2-1 35 0,-1-4 38 0,-3 5 44 0,3-5 49 0,3 0 51 0,-2-5 52 16,-7 5 52-16,8-9 67 0,-6 5 79 0</inkml:trace>
  <inkml:trace contextRef="#ctx0" brushRef="#br0" timeOffset="10543.97">20051 16849 0 0,'0'3'1'0,"0"3"100"0,0 0 66 0,-5-2 41 0,5-4 29 0,0 5 22 0,-6-1 17 16,6-4 14-16,-8 5 13 0,8-5 11 0,-5 0 7 0,-3 4 11 0,8-4 10 0,-5 6-80 0,5-6-129 0,-7 6-68 0,7-6-35 0,-7 3-14 0,7 3-3 0,0-6 4 15,-5 6 5-15,5-6 11 0,0 3 10 0,0-3 11 0,0 0 12 0,0 0 11 16,0 0 9-16,-8 6 9 0,8-6 8 0,0 0 2 0,0 0 4 0,0 0 2 16,0 0 1-16,0 0-2 0,0 0-6 0,0 0-7 0,0 0-8 0,0 0-11 15,0 0-10-15,0 0-12 0,0 0-10 0,0 0-6 0,8 0-4 0,-8 4-3 16,5-4 0-16,-5 0-1 0,7 0-1 0,0 0 1 0,-2 5-1 0,3-5 1 0,5 0 4 16,-7 0 3-16,6 4 6 0,2-4 1 0,-1 0 7 0,8 0 0 0,-10 0-2 0,10 0-1 15,-3 0-2-15,3 0 0 0,-2 0-1 0,1 0 2 0,4 0 2 0,3-4 2 16,-1 4-1-16,1 0-3 0,-1-5-1 0,6 5-2 0,-6-4-4 0,8-2-4 15,3 6-3-15,-3-3-3 0,3-3-2 0,2 6-3 0,9-6-3 0,-9 3-6 16,6 3-5-16,0-6-4 0,0 6-3 0,2-6-1 0,-2 6-3 0,2-4-1 0,-2 4 1 16,0 0-4-16,-1 0 2 0,3-5-1 0,4 5 1 0,-4 0 0 0,-2 0 1 15,7 0 1-15,1 0 0 0,0-4 3 0,-9 4 4 0,7 0 0 0,4 0 2 16,-11-5-2-16,7 5 1 0,1 0 1 0,-4-4 0 0,3 4-1 0,0 0 1 0,8 0 1 16,-7 0-4-16,1-6 2 0,4 6-1 0,-4 0-3 0,0-6-2 0,5 6-3 15,-6 0-1-15,6 0 2 0,-5 0-1 0,5 0 1 0,1-3 1 0,-7 3 2 16,8 0 1-16,-2 0 2 0,-6 3-2 0,7-3 1 0,-7 0 0 0,7 0 0 15,-8 6 3-15,0-6 3 0,9 6 1 0,-9-6 3 0,1 0-1 0,8 4 5 0,-9-4-3 16,2 5 1-16,-1-1 0 0,1-4-2 0,-1 0 1 0,-2 5 1 0,3-5 2 16,0 4-2-16,-1-4 1 0,1 0-3 0,-2 0 1 0,0 0-4 0,2 0 1 15,5 0-3-15,-5 0-5 0,-3-4 1 0,5 4-2 0,-4-5 2 0,9 5-2 0,-10-4 1 16,3-1-2-16,-1 1-3 0,7-2 2 0,-8 0-1 0,2 3-1 0,-2-3-1 16,9 0 1-16,-10 3-2 0,5-3 2 0,-4 1-1 0,1 1 2 0,0-5 0 15,-1 3-2-15,1 2 1 0,1-2 1 0,0 1 1 0,0-5 1 16,-3 5-1-16,10 1-1 0,-8-1 1 0,-1-5 1 0,1 6 0 0,1-7 0 0,0 7 1 0,-1-2-1 15,6-3-2-15,-5 4 1 0,-2 1 1 0,9-5-1 0,-10 3-1 0,10-3-3 16,-2 3 0-16,0 0-2 0,-5-3 2 0,5 3 2 0,-1-1-2 16,4 1 0-16,-3 1 0 0,7-5 1 0,-7 4-1 0,1 2 1 0,1-1-1 0,-2 0-2 0,8-5 0 15,-8 6 1-15,0-1 0 0,7 1 2 0,-6-1-1 0,-1-1 1 0,7 2-1 16,-6-2 0-16,6 1-1 0,-7-5 0 0,8 7-2 0,-8-3 0 0,8 2 0 16,-8-1 2-16,7-1 1 0,1 3 0 0,-8-4 1 0,8-2-1 0,-3 4-1 15,-3-1-1-15,6 2 0 0,-2 0-2 0,-4-1 2 0,3 0 0 0,-5 1 2 16,8-2 0-16,0-4-1 0,-8 5 1 0,8-1-3 0,-9 3 1 0,10-3-2 15,-10-3 2-15,1 5 0 0,2-2 4 0,-1-4-2 0,-1 5 1 0,7 0 0 0,-6-5 0 16,-7 6 1-16,12-5-4 0,-9 4 2 0,3-5 0 0,-1-1 2 0,1 7 0 16,-5-7 1-16,5 7-2 0,-5-5 2 0,5 0-2 0,-6-3 1 0,7 8 0 0,-7-7-1 15,7 2-2-15,-8 0-1 0,2-1 2 0,0 4 0 0,-1-3-1 0,1-1 1 16,-2 1-1-16,-5 4 0 0,5-5-1 0,2 1 1 0,-2 3 0 0,8-3-2 16,-14 3-1-16,7 1-2 0,1-3 0 0,0 3-1 0,-1-2 2 0,-2-2-1 15,3 4 0-15,-6 1-2 0,4-2 0 0,1-3 2 0,0 4 1 0,-1 1 0 0,4-2-2 16,-11 2 2-16,7-1 2 0,4-1 0 0,-11 2 2 0,2-1-1 0,6-1 2 15,-7-3-1-15,8 5 1 0,-8-2 1 0,-1 3-1 0,9-3 0 0,-6 0 0 0,-2-3-1 16,0 3 1-16,-6 2 0 0,8-5-1 0,-2 4 1 0,-6 1 0 0,-1-8 1 16,9 9 0-16,-10-3 1 0,2 0-2 0,2 3-2 0,3-3 1 0,-5-3 0 15,1 9 0-15,7-6-2 0,-7 2 3 0,-3-1 1 0,2 1 3 0,0-2 0 0,1 6-3 16,-1-5-2-16,-1 5-3 0,1-4 2 0,1 4 0 0,-1-6 2 0,0 1 3 16,-2 5 1-16,3-4 2 0,0 4-1 0,-1 0-2 0,-8-5-2 0,3 1-2 0,-2 4-1 15,-6-6 2-15,1 2 4 0,-1 4 4 0,-7-5-2 0,1-1 2 0,-8 6-1 0,3-3-1 16,-3 3-1-16,-5-7 1 0,-2 7-2 0,3-5-3 0,-1 5-7 0,-7-4-8 0,0 4-9 15,0 0-13-15,0 0-13 0,0 0-19 0,-7-5-17 0,7 5-15 0,-8-4-14 16,8 4-15-16,-5 0-23 0,5 0-22 0,-7 0-23 0,0 0-24 0,2 4-20 0,5-4-18 16,-8 5-30-16,1-1-35 0,1 1-31 0,0 2-32 0,-6 2-36 0,4 0-37 0,2-3-2 15,-7 3 15-15,8 0 28 0,-11 1 32 0,11 1 37 0,-8-2 39 0,-1 1 39 0,2-1 41 16,-7 0 45-16,6-3 49 0,-1 3 46 0,-6-3 66 0</inkml:trace>
  <inkml:trace contextRef="#ctx0" brushRef="#br0" timeOffset="11663.16">32505 16712 56 0,'0'0'133'0,"0"0"43"0,0 0 31 0,0 0 25 0,0-6 19 0,0 6 17 0,8-3 16 0,-8-3 13 0,0 6 13 0,0-6 11 0,0 3 13 0,0-3-60 0,0 6-97 0,0 0-61 0,0-6-42 16,0 2-19-16,5-1-9 0,-5 5-3 0,0-6 3 0,0 3 1 0,0 3 3 0,0 0 6 0,0-4 5 0,6-2 4 0,-6 6 2 0,0 0 5 0,0-5 2 15,0 5 3-15,0-4 4 0,0 4 6 0,0-6 1 0,0 6 4 0,0-6 5 16,0 6 1-16,0 0 1 0,0-4 1 0,0 4 1 0,0-5-1 0,0 5 2 0,0 0 1 16,0 0 0-16,0-9-1 0,0 9-5 0,0 0-3 0,0-6-7 0,0 2-4 15,0-1-8 1,-6 1-7-16,6 4-5 0,0 0-7 0,0-5-7 0,0 5-6 0,-5-6-6 0,5 2-8 0,0 4-7 0,0 0-5 0,-8-6-6 0,8 6-6 0,-8-5-3 15,8 5-4-15,-5 0 0 0,5 0-1 0,-6 0 0 0,-1 0 1 0,1 0 6 16,-2 5 2-16,-4-5 4 0,6 6 1 0,0-2 2 0,-9 2 0 0,10 3 2 0,-9-4 1 16,2 5 2-16,-2-1 2 0,7-4 5 0,-4 5 1 0,-5 0 2 0,5 1 1 15,4-4-4-15,-7 4-2 0,9-1 1 0,-8-1-3 0,8 3 1 0,-11-3 0 0,11 0 0 16,-2 0 1-16,0 7-2 0,2-7-1 16,-3 1-5-16,1-1 0 0,7 2-3 0,-5 4-3 0,5-5 0 0,-7 3-3 0,7 1-2 0,-7-2 0 0,7 3-2 0,0-2 2 31,0 2-2-31,0 0 1 0,0 0 1 0,7-2-1 0,-7 7 4 0,7-4-1 15,-2-3 0-15,2 2 2 0,6 6-1 0,-6-7 1 0,5-1 2 0,-5 2-1 0,7 1 1 16,-1-7-3-16,1 6 3 0,-2-6-1 0,-1 3-1 0,5-3 0 0,-5 0-1 0,2 1 2 16,7-5-2-16,-6 4 1 0,-1-2 0 0,0-4 1 0,5-3 3 0,-4 6-1 15,-1-6 0-15,8 0 4 0,-10-6 4 0,10 6 2 0,-9-3-1 0,7-4 4 0,-6-2 2 16,6 4 2-16,-4-5 4 0,4 1 1 0,-6 0 4 0,6-7 6 0,-6 5 9 0,0-2 3 16,0 4 2-16,1-6-1 0,-7 0 0 0,6 0-2 0,-8-4 3 15,1 4-4-15,-6-5-5 0,8 6-6 0,-8-6-2 0,0 1-6 0,0-5-4 0,-8 3-12 16,2 2-13-16,1-5-9 0,-3 0-5 0,3-1-9 0,-11 5-3 0,5-5-12 0,-1 1-11 15,-9-1-12-15,7 1-6 0,-4 5-14 0,-1-6-10 0,-8 5-18 0,7 2-18 16,1 2-18-16,-7 1-17 0,8 2-17 0,-3-1-13 0,-6 2-26 0,9 3-29 0,-3 3-25 16,2 6-25-16,-1 0-59 0,1 0-69 0,-2 6-61 0,10-1-47 0,-10-1-7 0,3 8 19 15,4-3 28-15,-5 6 30 0,-1-6 38 0,8 0 37 0,-7 7 42 0,6-7 47 16,-8 0 48-16,2 6 49 0,1-10 66 0,2 5 80 0</inkml:trace>
  <inkml:trace contextRef="#ctx0" brushRef="#br0" timeOffset="12262.42">31951 16590 47 0,'0'0'133'0,"0"-5"49"0,0-1 38 0,0 2 25 0,-7-7 19 0,7 7 19 0,0-5 14 0,7-1 17 0,-7 5 18 0,-7-4 22 0,7 2 22 0,0-2-43 0,0 4-84 0,0-1-58 0,-5 2-48 0,5 0-20 0,0-1-4 15,0 0 6-15,0 1 8 0,0-2 13 0,0 6 11 0,0-6 10 0,0 6 5 0,0-4 0 0,0 4-1 0,0-5 0 0,0-1-3 16,0 6 0-16,0-3-6 0,0-3-2 0,0 6-5 0,0-4-4 0,0 4-7 0,0 0-5 16,0 0-10-16,0 0-6 0,0 0-8 0,0 0-9 0,0 0-8 0,0 0-8 15,0 0-8-15,0 0-8 0,0 0-10 0,0 0-6 0,0 0-10 0,0 0-11 16,0 0-10-16,0 0-9 0,0 0-12 0,0 0-4 0,0 0-6 0,0 0-4 15,0 0-3-15,0 0-1 0,0 4-1 0,0 5-1 0,0-3 1 0,0 3 3 0,0 3-1 16,-8 2 5-16,8-6 5 0,0 12 5 0,0-4 5 0,-5-1 1 16,5 3 7-16,0 3-2 0,-8-2-1 0,8-1 2 0,0 3-3 0,-6-2-2 0,6 2 1 15,0-3-1-15,-5 1 0 0,5 2-1 0,0-2-2 0,0 1 1 0,0-1-1 16,0 0-2-16,0 1-2 0,0-5 0 0,5 4-1 0,-5 2-1 0,0-6-1 0,6 3 1 16,-6 1-2-16,8-4-2 0,-8 4-1 0,5 1-5 0,-5-4-6 0,8-2-10 15,-8-1-8-15,5 2-11 0,2 1-9 0,-7-7-15 0,7 6-15 0,0-6-18 0,-7 3-23 16,6-3-23-16,-6-5-28 0,0 5-32 0,7-3-34 0,-7-1-29 0,0-1-26 0,0-4-44 15,0 12-52-15,0-12-70 0,-7 3-75 0,7-3-21 0,-6 6 6 0,-1-6 26 16,0 0 33-16,0 0 38 0,2-6 43 0,-3 6 48 0,-5-3 47 0,7-4 49 0,-6-2 46 16,-2 4 58-16,1-5 63 0</inkml:trace>
  <inkml:trace contextRef="#ctx0" brushRef="#br0" timeOffset="12781.76">31410 16658 7 0,'0'0'100'0,"0"0"61"0,7 3 45 0,-7-3 32 15,0 0 25-15,0-3 23 0,0 3 23 0,6-4 23 0,-6 4 24 0,0-6 27 0,0 1 24 0,0 1-18 0,0-2-47 0,8 0-63 0,-8 2-70 0,0-1-35 0,0 0-18 0,0 1-2 0,0-2 4 0,6-3 5 0,-6 5 7 0,0-1 0 0,0-5 2 0,0 4-2 16,7 1-4-16,-7-5-8 0,0 7-4 0,0-3-6 0,5 2-4 0,-5-1-7 15,0 5-5-15,0-6-8 0,0 6-5 0,7-3-9 0,-7 3-11 16,0 0-11-16,0-7-13 0,0 7-11 0,0 0-9 0,0 0-10 0,0 0-8 16,0 0-8-16,0 0-6 0,0 0-7 0,0 0-6 0,0 0-4 0,-7 7-2 0,7-4-5 0,0 3-2 0,0-1-1 15,0 5 2-15,-5-1-2 0,5 0 1 0,0 1 5 0,-7 5 2 0,7 0 3 16,-6-1 4-16,6 6 1 0,0-5 5 0,-8 3-2 0,8 3 2 0,-6-2-1 16,6 1 3-16,0 5-1 0,-7-7-3 0,7 3 1 0,0 2-2 0,0 3 0 15,-5-7-4-15,5 5-2 0,0 0-3 0,0 1-3 0,5-1-1 0,-5 0-1 16,0-3 0-16,0 3-3 0,7 1-1 0,-7-6-6 0,0 5-9 0,0 1-8 0,6-7-12 15,-6 2-14-15,0 1-13 0,0-2-19 0,8-1-17 0,-8 3-25 0,0-7-22 16,6 6-31-16,-6-5-29 0,0-2-32 0,0 2-31 0,0 1-43 0,0-7-46 0,0 6-68 16,0-6-78-16,0 3-32 0,0-3-10 0,-6 0 13 0,6-3 28 0,0-3 36 15,-8 3 39-15,8-6 42 0,0 0 47 0,-6 0 46 0,6-6 48 0,-7-3 57 0,2 3 58 16</inkml:trace>
  <inkml:trace contextRef="#ctx0" brushRef="#br0" timeOffset="13499.82">30896 16721 0 0,'0'-5'46'0,"0"1"97"0,0-2 57 0,5 3 43 0,-5-3 31 0,0-3 28 0,0 3 28 0,0-4 26 0,0 5 27 0,0-4 25 0,0-1 26 0,0 1 2 0,0 3-10 0,0-4-71 0,-5 5-105 0,5 0-57 0,0-5-36 0,0 6-13 0,0-1-5 0,0 1-5 0,-5-1-4 0,5-1-7 0,0 2-9 0,0-2-9 16,-8 6-9-16,8-5-11 0,0 5-10 0,0-4-9 0,-5 4-9 0,5 0-9 0,0-6-6 0,0 6-9 0,0 0-6 0,0 0-5 31,0 0-7-31,-8 0-4 0,8 0-5 0,-6 0-2 0,6 6-3 0,-7-6 0 16,7 4-1-16,-6 1 1 0,6 1 0 0,-7 4 4 0,7-5 2 0,-6 4 1 15,-1-5 3-15,1 6 2 0,-1 0 5 0,0 0 2 0,7 0 2 0,-7 1 3 16,-6 2-1-16,8-4 5 0,-1 6 0 0,-2-3 2 0,3 1 4 0,-10 1 0 0,9-4 2 15,-7 5 0-15,8 0 1 0,-9 0-1 0,1 0-2 0,6 0-1 0,-7-2-4 16,4 8-1-16,2-6-1 0,-5-2-2 0,5 8-2 0,-3-6-4 0,3-2-4 16,3 7-2-16,-3-5-3 0,-5-1-4 0,7 6-2 0,1-5-1 0,5 4-3 0,-7-4-1 15,-1 0 1-15,8 0-1 0,-6-2 1 0,6 2 1 0,0 6-1 0,0-12 0 16,0 4 3-16,6 2 0 0,-6 0 1 0,8-4 2 0,-1 2 0 0,-2-3 1 16,9 1 3-16,-9-1 0 0,8-1-2 0,1 0 1 0,-1 1 0 0,0-5 0 15,5 4-1-15,-4-9 0 0,6 6-3 0,-1 0 2 0,-6-2-2 0,8-4 2 0,-2 0 4 16,-1 0 5-16,-4-4 0 0,6 4 9 0,-7-6 3 0,6 0 7 0,-6-3 3 15,0 4 4-15,1-5 3 0,-2 1 2 0,1-7 0 0,1 7 3 0,-1-6 1 16,0 2-5-16,-7-8-3 0,-1 7-4 0,11-5-3 0,-11-2-3 0,2 2-7 16,-1 1-5-16,-1-9-2 0,-5 9-5 0,0-7-1 0,8 5-1 0,-8-3-5 15,-8-3-4-15,8 4-3 0,0-5-2 0,-5 5-3 0,-1-8-1 0,-6 6-4 16,3-1-1-16,-3 1-3 0,-1-1-4 0,-1 1-3 0,2 0-6 0,-8 3-3 16,-1-3-10-16,3 4-9 0,-1 6-10 0,-1-1-12 0,-6 6-16 0,7-1-18 15,-8-1-19-15,1 7-22 0,1 4-23 0,5 4-22 0,-11 1-29 0,2 5-27 0,5 1-34 16,-3 8-35-16,1-5-71 0,1 11-82 0,-2-1-50 0,1 1-31 0,-1-1 3 15,8 1 22-15,-1 3 33 0,1-2 35 0,-2 2 41 0,10-4 41 0,-10-3 45 0,3 4 47 16,4-10 51-16,-5-2 53 0,7 2 71 0,-3-1 87 0</inkml:trace>
  <inkml:trace contextRef="#ctx0" brushRef="#br0" timeOffset="14520.66">29795 16926 15 0,'0'0'109'16,"0"0"60"-16,7 0 46 0,-7 0 33 0,0 0 27 0,7-4 21 0,-7-2 22 0,0 3 19 0,0-3 21 0,0 0 18 0,0 3 25 0,0-3-31 0,0 0-62 0,0-3-62 0,0 5-70 0,0-1-38 0,0 1-23 0,0-2-9 0,0 0 2 0,0 3-1 0,0-3 2 0,0 6-1 0,0-6 1 0,0 3-5 15,0-3-6-15,0 6-3 0,0 0-7 0,0-5-5 0,0 1-5 0,0 0-8 16,0 4-4-16,-7-5-4 0,7 5-3 0,0-6-5 0,-7 6-3 0,7-4-4 16,0 4-3-16,0 0-2 0,0 0-1 0,-5-6-4 0,5 6 0 0,0 0-4 15,-8-5 0-15,8 5-5 0,0 0-1 0,-7 0-2 0,7 0-3 0,-5 0-3 0,5 0-5 16,-7 0-1-16,7 0-5 0,-7 5-2 0,2-5-1 0,-3 0-1 0,8 6-2 15,-7-6 0-15,1 0 0 0,0 4-1 0,1 2-1 0,-2-1 0 0,-2-1 0 16,4 0 2-16,-2 1 0 0,1 1-1 0,1-3 2 0,5 9-1 0,-9-9 1 0,2 9-2 16,2-8-1-16,-1 5 0 0,-1 0 0 0,1 3 0 0,-2 3 1 0,8-6 2 15,-5 4-1-15,5-2 1 0,-7 4 2 0,7-1 0 0,0 0 1 0,-6 1 1 16,6 6 2-16,6-8 2 0,-6 8 4 0,0-6 1 0,7 3 1 0,-7-3 0 0,5 5 1 16,3-6 0-16,-2 1 2 0,1 4 0 0,-1-4 2 0,6 0-2 0,-3 0 2 15,2 0-4-15,1-2 0 0,4 2-2 16,-5-6-1-16,2 3-1 0,0 1-2 0,1-7 2 0,-2 3 0 0,8 0-3 0,-8-3 1 0,9 0 2 0,-8-2-3 0,6-4 4 15,-6 0 2-15,8 0-1 0,-2-4 4 0,-6-2 1 0,6 0 4 0,-7 2 4 16,9-7 3-16,-8 2 2 0,0 0 4 0,6-1 2 0,-5-5 6 0,-2 0 0 16,1 6 3-16,1-7 0 0,-9 2 5 0,8-1 0 0,-5 2 1 0,-2-3-1 15,1 2-4-15,-2-5-1 0,4 4-6 0,-9-6-4 0,0 3-6 0,0 2-3 16,0-2-7-16,0-1-5 0,-9-7-6 0,4 7-6 0,-2 0-7 0,7-1-5 16,-14 1-5-16,8-2-5 0,-1 2-4 0,-6 1-3 0,7 3-1 0,-7-6-7 0,8 8-4 15,-11-2-6-15,11 4-7 0,-1 1-8 0,-7 1-7 0,6 0-12 0,1 3-8 16,-7 2-14-16,5-1-16 0,3-1-15 0,-8 2-16 0,6 4-20 0,0 0-17 0,-5 0-24 31,4 4-21-31,-4 2-27 0,0-1-29 0,4-1-55 0,-5 6-71 0,0-1-55 0,-1 2-46 0,2-2-7 0,1 7 17 0,-5-7 25 0,4 6 32 0,-8-6 35 16,8 6 38-16,-2-5 42 0,1-1 42 0,0-4 48 0,2 5 50 0,-10-4 64 0,8-3 78 15</inkml:trace>
  <inkml:trace contextRef="#ctx0" brushRef="#br0" timeOffset="15400.34">29372 16916 0 0,'0'0'22'0,"0"-3"47"0,0-3 30 0,0 0 27 0,0 3 27 0,0 3 26 0,0-6 23 0,0 0 23 0,0 2 22 16,0-1 24-16,0 1 18 0,-5-1-11 0,5 1-32 0,0-2-20 0,0 0-17 0,0 3-12 0,0-3-13 0,0-3-12 0,0 3-9 0,0 1-3 0,0 1-3 0,0 0-5 0,-9-1-2 0,9-1-4 0,0 2-2 0,0-7-2 16,0 7-2-16,0-2-2 0,-5 1-3 0,5 1-3 0,0-1-5 0,0 1-4 0,0-2-8 15,-7 2-7-15,7-1-11 0,0 5-6 0,0-6-11 0,0 2-5 0,0 4-6 16,-6 0-9-16,6-6-7 0,0 6-8 0,-5 0-7 0,5-5-7 0,0 5-8 0,0 0-9 16,0 0-6-16,-8 0-7 0,8 0-6 0,-8 5-2 0,8-5-7 0,-5 0 0 15,5 6-2-15,-6-2-1 0,6 2 1 0,-8-1 0 0,8-1 1 0,-5 6 3 16,-2-5 2-16,7 4 3 0,-8 1 5 0,3 1 4 0,-2-1 8 0,0 3 4 15,2-2 5-15,5 4 3 0,-8 0 2 0,3-6 1 0,-3 4 1 0,2 2 1 16,1 0-1-16,-2 0 0 0,-2 0 0 0,9 0-3 0,-5-5-1 0,-2 3-3 16,7 2-7-16,-6-1-3 0,1-2-6 0,5 1-2 0,-9 2-1 0,9-6-2 0,-7 7 0 15,7-2-2-15,-5-4 0 0,5-1-1 0,0 7 2 0,0-7-1 0,-6 6-1 16,6-6 2-16,0 6 1 0,0-4 0 0,0 2 2 0,0-3 0 0,6 1 1 0,-6-1 1 16,0 4 1-16,5-4 0 0,-5-1 4 0,7 0 0 0,-7 7 0 0,9-7 1 15,-9-3 0-15,5 3 1 0,1 0 1 0,-6 3 0 0,7-8 1 0,-2 5 0 16,4-4 1-16,-2-1 1 0,-7 2-1 0,5-1 0 0,1-5-2 0,2 4 3 15,-3-4-1-15,8 0-1 0,-6 0 2 0,0-4 0 0,6 4 0 0,-6-5 1 0,6-5 3 16,-2 5 0-16,5-4 4 0,-5-1 4 0,-4 0 2 0,7-1 5 0,-2-2 1 16,-1 4 5-16,5-7-1 0,-3 6 2 0,-8-4 3 0,9 0-1 0,-7 4 3 15,-2-5-1-15,1 0-3 0,2 6-3 0,-3-7-6 0,3 2 0 16,-8-1-7-16,5 2-1 0,-5-3-4 0,0 1-3 0,0 1-4 0,0-2-4 0,0 1-1 0,0 2-5 16,-5-1-3-16,-3-7-3 0,3 6-1 0,-3 2-2 0,2-3-2 0,-6 2-4 15,4-1-4-15,-3 2-3 0,-2-2-6 0,-3-1-4 0,5 7-4 0,-10-6-5 16,9 6-5-16,-7-3-5 0,6 3-6 0,-6 0-12 0,4 5-13 0,3-1-20 15,-8-5-24-15,7 10-22 0,2-6-24 0,-5 1-21 0,4 5-21 0,1 5-21 16,-5 1-26-16,5-2-44 0,-2 2-53 0,-2 3-66 0,3 6-68 0,7 0-14 0,-10 0 8 0,2-2 29 16,2 8 34-16,3-3 37 0,-5-3 39 0,7 4 39 0,-1 2 38 0,2-8 41 15,-3 2 44-15,0-1 55 0,3-2 61 0</inkml:trace>
  <inkml:trace contextRef="#ctx0" brushRef="#br0" timeOffset="16173.06">28552 16926 0 0,'-7'0'1'0,"7"0"98"0,0-4 72 0,0 4 47 0,0-6 37 0,0 3 30 0,0 3 28 0,-5-6 28 0,5 0 25 0,0 3 29 0,0-3 29 0,0 0 27 0,0-3 26 0,0 5-64 0,5-1-118 0,-5 1-63 16,0-2-30-16,0 0-13 0,0 3-3 0,7-3 2 0,-7 0 0 0,0 3-1 0,6-3-2 0,-6 6-5 0,0-5-7 0,0 5-9 0,0 0-9 16,0 0-9-16,0 0-10 0,0-4-13 0,0 4-14 0,0 0-16 0,0 0-14 15,0 0-15-15,0 0-12 0,0 0-14 16,0 0-14-16,0 0-7 0,0 0-11 0,0 0-4 0,5 4-4 0,-5 1 1 0,0 1-2 0,0 3 3 0,0 6 3 0,9-5 2 16,-9 8 5-16,7-3 4 0,-7 10 6 0,5-5 4 0,-5 5 5 0,0-1 2 15,6 1 4-15,-6 2-2 0,0 0-3 0,8 1-4 0,-8-3-2 0,0 4-4 16,5-4-4-16,-5 3-1 0,8-2-3 0,-8-3-3 0,0 3-3 0,7-4-4 15,-2 5-3-15,2-9-4 0,-7 1-6 0,7 2-7 0,-2-3-10 0,3 3-13 16,-3-8-16-16,-5 2-20 0,8 0-18 0,-2-6-27 0,-1 1-28 16,-5 1-36-16,8-1-39 0,-8-7-45 0,8 3-46 0,-8-1-72 0,0-1-87 0,0-4-62 0,0 0-46 0,0 0-5 15,0 0 16-15,-8-4 29 0,0 4 37 0,3-11 43 0,-1 8 44 0,-7-7 53 16,5-5 52-16,-4 0 58 0,-7-4 58 0,6 5 72 0,-6-7 82 0</inkml:trace>
  <inkml:trace contextRef="#ctx0" brushRef="#br0" timeOffset="16852.09">28142 17083 4 0,'0'-5'85'0,"-7"1"52"0,0-2 38 0,7 0 27 0,-7 6 21 0,2-3 20 0,5-3 19 0,-8 0 20 15,2 3 20-15,1-3 22 0,5-3 21 0,-8 5-22 0,3-1-44 0,5-2-48 0,-7 4-51 0,7-3-23 0,-9 1-13 0,9 1 0 0,-5-2 8 0,5 1 3 0,0 1 7 0,-6-1 0 0,6 1 2 0,0-2 0 0,-7 2-3 16,7 4-3-16,0-6-3 0,0 6-6 0,0-5-10 0,0 5-5 0,0-4-9 16,0 4-9-16,0 0-11 0,0 0-13 0,0 0-11 0,-5 0-14 0,5 0-14 15,0 0-12-15,0 0-13 0,0 0-13 0,0 0-14 0,0 0-9 0,0 0-10 0,0 0-5 16,0 0-6-16,0 4 0 0,0 1-1 0,-8 1 1 0,8-2-1 0,0 6 6 15,-8-5 1-15,8 4 5 0,0 1 2 0,0 4 5 0,-5-2 2 0,5 1 5 16,0-4 2-16,-6 6 2 0,6 1 3 0,0-2-1 0,-7 1 3 0,7 1 0 16,0-3 2-16,-6 7 0 0,6-4 0 0,-8 2 0 0,8-3 2 0,0 3-1 15,-5 3 1-15,5-2 1 0,-7 2 0 0,7-2-2 0,0-1 0 0,-7 7-1 0,7-5-1 16,0-1-1-16,-5 2-2 0,5-3-1 0,0 1-2 0,0 2 1 0,0-7-1 16,0 0 3-16,0 1 0 0,5-6 2 0,-5 2 4 0,0 5 2 0,7-13 1 0,0 7 1 15,-7 1 1-15,5-7 1 0,3 1 4 0,-2-1-1 0,7 1 3 0,-8 1 2 16,11-2 0-16,-11-4 1 0,8 0-1 0,1-4 2 0,-2-2 1 0,1 1 3 15,1 1 2-15,-2-5 1 0,2-6 4 0,-1 6 2 0,0-7 2 0,-7-4 1 16,7 5 4-16,0-4 0 0,-5-5 4 0,2 5 1 0,-1-5 0 0,-4 0-2 16,2-3-1-16,-7 9-1 0,6-7-3 0,-6 1-3 0,0 4-3 0,0 0-4 0,0-5-3 15,0 7-3-15,-6-1-7 0,6-2-3 0,-7-3-6 0,2 6-6 0,-4-3-5 0,4 2-5 16,0-2-9-16,-3 3-8 0,2 3-6 0,-9-4-8 0,10 4-9 16,-9 0-10-16,9 0-11 0,-8 5-10 0,-1 1-12 0,7-2-20 0,-6 2-18 0,2 5-29 15,3-2-34-15,-4 6-45 0,-2 0-50 0,1 6-104 0,0-2-123 0,-6 5-50 16,6 2-12-16,0 4 9 0,-6-1 23 0,-1 0 26 0,6 7 32 0,-6-6 38 0,1 4 44 15,-7-1 48-15,7 3 57 0,-7-2 62 0,0 2 68 0</inkml:trace>
  <inkml:trace contextRef="#ctx0" brushRef="#br0" timeOffset="18209.62">26617 17038 71 0,'-5'-4'146'0,"5"4"46"0,-7-5 34 0,7 1 30 0,-8 4 26 0,8-5 26 0,-6-2 25 0,6 4 23 0,-6-3 25 0,6 1 23 0,0 1 24 0,0-2-58 0,0-3-104 0,0 4-62 0,0 1-38 0,0-2-22 0,0 2-9 0,0-7-9 15,0 7-9-15,0-7-3 0,0 7-6 0,0-1-4 0,0 1-5 0,0-2-4 16,0 3-4-16,0-3 0 0,6 0-3 0,-6 6 0 16,0-3 2-16,0 3-1 0,-6-6 5 0,6 6-1 0,0-6 1 0,0 6-3 0,0 0-2 0,0 0-4 0,0-4-7 15,-7 4-7-15,7 0-9 0,0 0-7 0,-5-5-8 0,5 5-9 0,-8 0-11 16,8 0-7-16,-8 0-8 0,3 0-7 0,-1-4-7 0,-1 4-3 0,2 0-3 16,-4 4-5-16,4-4-1 0,-2 0-1 0,-4 5-2 0,2-5-1 0,2 4-2 0,2 2 3 15,-9 0-2-15,9 3 2 0,-3-3 2 0,1 3-1 0,2 0 3 0,5 1 0 16,-7 4-1-16,0-4 3 0,7 5-1 0,-5-6-1 0,5 6 3 0,0 1 4 15,0-2-1 1,0-1 2-16,0 2 0 0,0 6 0 0,0-8 1 0,5 2 0 0,-5 1 1 0,7 2-1 0,-7-3 0 0,7 0 0 0,-2 0 3 0,2 0-1 0,-7 3 1 16,8-2-2-16,-3-1 2 0,2-1-2 0,0 2 1 0,-2 3 1 0,2-10-2 15,2 6 2 1,-4 0 1-16,1-2 0 0,1-2 2 0,-2-2 1 0,9 1 1 0,-7-1 2 0,-1-3 1 0,-1 3 1 0,3-3 1 0,5-2 5 0,-6 1 2 31,-1 1 7-31,8-6 3 0,-7 0 5 0,4 0 5 0,-3-6 3 0,5 6 5 0,0-5 4 16,-7-5 3-16,6 7 1 0,2-9 7 0,-7 3 2 0,4-1 5 0,5 1 4 15,-11-6 1-15,3 6 1 0,2 0-1 0,-1-7 2 0,-2 2 0 0,-7-1-2 16,5-1 0-16,-5 2-3 0,6 0-2 0,-6 0-8 0,0-7-4 0,0 2-5 16,-6 4-7-16,6-4-6 0,-5-1-8 0,-2-5-5 0,7 6-11 0,-14 1-12 0,9-9 0 15,-3 9-7-15,-5-1-13 0,5-2-8 0,-3 3-9 0,-2-3-8 0,0 2-7 16,0 4-9-16,-8 0-7 0,8 0-13 0,-5 6-13 0,-2 0-21 0,8 5-17 16,-9-2-31-16,-6 0-28 0,9 6-37 0,-3 0-37 0,-3 6-59 0,4 0-65 0,-7 3-83 15,8 0-86-15,-7 7-29 0,8-1 1 0,-3-2 20 0,2 7 28 0,-1-1 38 16,0-4 42-16,-1 4 48 0,3 2 51 0,5-7 54 0,-6 5 57 0,6-4 68 0,0 0 71 15</inkml:trace>
  <inkml:trace contextRef="#ctx0" brushRef="#br0" timeOffset="20040.73">25809 17258 0 0,'0'0'57'0,"8"-4"59"0,-8-2 42 0,0 6 31 0,0-4 22 0,0-1 21 0,0 5 18 0,0 0 17 0,0-4 15 0,0-8 17 0,0 9 16 0,0-3-18 0,0 1-37 0,0 1-47 0,0-2-52 0,0 1-30 0,0 1-21 0,0 4-5 0,0-4 0 0,0-1 6 0,0 5 3 0,0-6 3 0,0 3 5 16,0-4 0-16,-8 2 2 0,8 1-2 0,0-1-1 0,0-1-3 0,0 6-1 16,-5-4-4-16,5-1-3 0,0 1-2 0,0 4-5 0,0-5-1 0,-7 1-1 0,7-2-3 15,-7 6-2-15,7-6 0 0,0 2-5 0,-5 4 0 0,5-5-3 0,-8-1-7 16,8 6-3-16,-7-4-6 0,7 4-6 0,-5-5-8 0,5 1-5 0,-8 4-9 0,8-5-8 15,0 5-7-15,-6 0-8 0,6-4-6 0,-5 4-6 0,5-6-2 0,-8 6-5 16,8 0-2-16,0 0-4 0,-8 0-1 0,3 0-1 0,5 0-1 0,-6 0-1 16,-1 0 1-16,7 6-2 0,-5-6 1 0,-4 4 0 0,4 1 1 0,-8-1-1 0,6 1 1 15,0 5 1-15,0-1-1 0,-5 3 1 0,6-3 3 0,-8 0-1 0,7 1 0 16,2 4 2-16,-9-4-1 0,9 5 1 0,-3 0-1 0,3 0 0 0,-3 0-1 16,-5-2 0-16,13 2-2 0,-6 0 1 0,-1 0-2 0,1 4-1 0,6-4-2 15,-8 0 0-15,8 4 2 0,-5-5-2 0,5 5 1 0,0-4 1 0,0 6 0 16,0-8 1-16,0 2 1 0,5 5 1 0,-5-6 0 0,8 1 1 0,-8 0 2 15,0 0 1-15,6 0-1 0,1 0 2 0,-1-2 0 0,-6-2 2 0,7 2 0 0,-1-1-1 16,2-3 0-16,-3 0-1 0,3 1 2 0,-3-1 0 0,0-3 1 0,4 3 0 16,-4-3 1-16,2-2 1 0,7 1 1 0,-8 1 4 0,1-6 6 0,5 3 6 15,-5-3 9-15,6 0 7 0,-6-3 6 0,7 3 8 0,-2-6 7 0,-1-3 7 0,-3 3 6 16,5-3 5-16,1-1 7 0,-2-5 7 0,1 1 5 0,1 4 2 0,-1-5-2 16,0-4-2-16,-7 4-5 0,-1 0 0 0,11-4-6 0,-11-1-3 15,-5 1-5-15,6-1-7 0,-6-5-7 0,0 1-5 0,0 5-10 0,-6-6-37 0,1 1-9 16,-4 0 0-16,2 0 0 0,2-1 0 0,-9 1 0 0,9 5 0 0,-8-2 0 15,-1 1 0-15,1 1 0 0,-7 0 0 0,9 4 0 0,-5 1 0 0,-2-2-12 0,4 1-43 16,-4 2-9-16,4 4-11 0,2-3-14 0,-7 9-20 0,4-3-22 0,1 0-30 16,4 6-36-16,-3 0-40 0,-8 6-44 0,8 0-44 0,-6 3-87 0,6 1-98 0,-8 4-56 15,9 1-35-15,-7 5 2 0,5-6 18 0,-4 5 29 0,-3 2 37 0,10-8 45 16,-10 7 49-16,3-11 55 0,-3 7 59 0,2-7 59 0,-1-3 62 0,1-2 80 16,-2 1 91-16</inkml:trace>
  <inkml:trace contextRef="#ctx0" brushRef="#br0" timeOffset="21229.25">24996 17160 0 0,'0'0'26'0,"0"0"42"0,0 0 18 0,0 0 17 0,0 0 12 0,-6 0 13 0,6 0 14 0,0 0 15 0,0 0 18 0,0 0 18 0,0 0 22 15,0 0-10-15,0 0-28 0,0 0-17 0,0 0-16 0,0 0-5 0,0 0 2 0,0 0 0 0,0-4 1 0,0 4-1 0,0-5-4 0,0 5-4 0,0 0-8 0,0 0-9 0,0-6-13 0,0 6-9 16,0-4-9-16,0 4-6 0,0 0-4 0,0-5-1 15,0 5-1-15,0-4 3 0,0 4 2 0,0-5 4 0,0 5 5 0,0-4 4 0,0 4 5 0,0-6 5 0,0 6 1 16,0-6 3-16,0 6 0 0,0-4 1 0,0-1 0 0,0 5-1 0,0-6-4 16,0 2 0-16,0-1-4 0,0 1-3 0,-8-1-5 15,8 5-3-15,0-4-7 0,0-2-3 0,0 0-5 0,-5 6-2 0,5-3-6 0,0 3-1 0,0-6 0 0,0 6-4 16,-7-6 0 0,7 6-7-16,0 0-3 0,0 0-6 0,-6 0-7 0,6 0-5 0,0 0-5 0,0 0-8 15,-8 0-5-15,2 0-6 0,6 0-3 0,-7 6-7 0,2-6-5 0,5 6-4 0,-7-3-2 0,0 3-2 0,0 0 1 0,1-2-3 16,-1 5 2-16,1 0 2 0,-2-3 2 0,3 3 0 0,-8 3 2 0,7-3 2 0,-1 0-1 15,-1 6 1-15,3-6 1 0,-1 1-2 0,-2 5-1 0,3-6 1 0,-3 1 0 0,3 4-1 16,5-2 1-16,-8 1 1 0,2 2-1 0,6-6 1 0,0 7 2 0,0-1 1 16,0-1 1-16,0 6 1 0,0-6 1 0,0 1-1 0,6 1 1 0,-6 2 2 15,8-3 1-15,-3 4 0 0,-5-4 1 16,8 0 2-16,-3-1-1 0,3 0 2 0,-2 1 0 0,7-6 1 0,-6 6-1 0,-1-3 3 0,7-3-1 0,-8 0 1 16,9 1 2-16,-7-1-2 0,6-4 1 0,1 5 1 0,-2-4 0 0,-6-3 0 31,8 3 1-31,-2 0 5 0,2-6 3 0,-9 0 6 0,8 0 3 0,3 0 3 0,-11-6 6 15,8 6 6-15,1-6 4 0,-9-3 5 0,8 5 4 0,-5-7 9 0,5 7 3 16,-8-5 3-16,0-6 4 0,9 6 1 0,-7-7-1 0,1 2 0 0,-3-1 1 16,-5-5-2-16,7 6-5 0,-7-7-5 0,7 2-3 0,-14-5-9 0,7 6-4 0,0-9-7 15,-7 9-8-15,2-7-6 0,-10 1-12 0,10 4-13 0,-9-4-14 0,1 0-15 16,0 3-17-16,0-3-12 0,-6 5-11 0,1-1-10 0,2 1-7 0,-2 4-9 0,-1-4-5 16,6 4-7-16,-8 6-8 0,2-3-7 0,6 3-8 0,-8 0-6 0,11 9-5 15,-4-4-14-15,-1 4-15 0,4 0-21 0,-2 0-23 0,0 4-40 0,-1 1-45 0,2 5-63 16,4-1-61-16,-4 0-40 0,5 7-25 0,-5-2 4 0,3 5 16 0,4-3 27 15,-1 2 30-15,-1 2 39 0,2 1 39 0,-4-2 45 0,4-4 45 0,-2 4 54 0,1-4 57 16,1-1 62-16,-11 2 68 0</inkml:trace>
  <inkml:trace contextRef="#ctx0" brushRef="#br0" timeOffset="22472.28">24385 17337 0 0,'0'0'42'0,"0"0"50"0,0 0 36 0,0 0 32 0,0 0 28 0,0 0 24 0,0 0 25 0,0 0 20 0,0 0 20 0,0 0 20 0,0 0 19 0,0 0-16 0,0 0-38 0,0 0-30 0,0 0-26 0,0 0-21 0,0 0-16 0,0-4-12 0,0 4-9 0,0 0-2 0,0 0-2 0,0 0 0 0,0-6-2 16,0 6-1-16,0 0 2 0,0 0-2 0,0 0 1 0,0-6-3 0,0 6-2 0,0 0-4 16,0-4-3-16,0 4-3 0,0 0-3 0,0 0-1 0,0-5-5 0,0 5-1 15,0-6-2-15,0 6-3 0,0-3-2 0,0 3-2 0,0-6-2 0,0 6-4 16,0-4-4-16,0 4-3 0,0-5-2 0,0 5-5 0,0 0-4 0,0-4-6 0,0 4 0 15,0-6-6-15,0 6-2 0,0-6-3 16,0 6-2-16,0 0-3 0,0-4-1 0,0 4 0 0,0-5-2 0,0 5 1 0,0-5-3 0,0 5-2 0,0 0 1 16,0-4-33-16,0 4-23 0,0 0 0 0,0 0 0 0,0-6 0 15,0 6 0-15,0 0 0 0,0 0 0 0,0 0 0 0,0 0 0 0,0 0 0 0,0 0 0 16,-8 6 0-16,8-6 0 0,0 0 0 0,0 0 0 0,0 0 0 0,0 4 0 16,0-4 0-16,0 5 0 0,0 0 0 0,0-1 0 0,0 2 0 0,0 4 0 0,8-1 0 15,-8 0 0-15,0 2 0 0,5 5 0 0,-5-3 0 0,5 2 0 16,-5-1 0-16,8 5 0 0,-8-4 0 0,0 6 0 0,6-8 0 0,-6 8 0 0,0-3 0 15,0 3 0-15,0-2 0 0,0 2 0 0,0-3 0 0,0 1 0 0,-6 5 0 16,6-3 0-16,0-2 0 0,-8 5 0 0,3-3 0 0,5 3 0 0,-5-5 0 16,5 0 0-16,-8 1 0 0,2-1 0 0,6-4 0 0,-7 0 0 0,7 0 0 15,-6-2 0-15,6-2 0 0,0 5-25 0,-7-7-52 0,7-4-15 0,0 5-18 16,0-6-21-16,0 1-21 0,0-1-23 0,0 1-24 0,0-5-25 0,0 6-24 0,0-6-27 16,0 4-25-1,0 2-30-15,0-6-40 0,0 0-49 0,0 0-58 0,0 5-56 0,0-5-6 0,0 0 17 0,0 0 29 0,0 0 37 0,-5 0 38 0,-4-5 42 0,4-1 46 16,5 2 45-16,-7-7 46 0,1 7 48 0,6-5 57 0,-8-6 63 0</inkml:trace>
  <inkml:trace contextRef="#ctx0" brushRef="#br0" timeOffset="24926.74">22937 17263 43 0,'0'0'110'16,"7"-5"41"-16,-7 1 31 0,0 4 29 0,0-6 26 0,0 2 23 0,0 4 24 0,0-5 21 0,0 1 21 0,6-1 19 0,-6-2 15 0,0 4-37 0,0-3-69 0,0 1-40 0,0 1-30 0,0-2-17 0,0 1-14 0,0 1-8 0,0 4-9 0,0-4-9 0,7-1-3 0,-7-1-7 0,0 3-7 15,0-4-6-15,7 2-6 16,-7-4-8-16,0 3-8 0,0 2-6 0,7-1-4 0,-7 1-2 0,0-5-2 0,0 3 1 0,5 0 2 0,-5 2 0 0,0-1 4 0,7-1 3 0,-7 2 4 16,0-5 4-16,6 4 4 0,-6 5 1 0,0-4 5 0,0-2-1 0,0 0 3 15,8 3 1-15,-8 3 0 0,0-6 0 0,0 0-2 0,0 6-2 0,0-3-2 0,0 3-4 16,0-6-2-16,0 6-4 0,0 0-5 0,0 0-2 0,0 0-4 0,0-4-4 15,0 4-1-15,0 0-8 0,0 0-5 0,0 0-4 0,0 0-4 0,0 0-3 16,0 0-4 0,0 0-4-16,0 0-7 0,0 0-6 0,0 0-5 0,0 0-5 0,0 0-6 0,0 4-3 0,0-4-6 0,-8 0-2 0,8 6-5 0,0-6-3 15,0 3 0-15,-6 9 3 0,6-9-2 0,0 9 3 0,0-3 5 0,-7 0 3 16,7 6 5-16,0 1 3 0,0-3 2 0,-5 2 6 0,5 6 1 0,0-3 7 16,-7 1 3-16,7 7-1 15,-7-7-25-15,7 5 0 0,-7 1 0 0,7-1 0 0,0 0 0 0,-6 7 0 0,6-7 0 0,-7 0 0 0,7 4 0 0,-5-4 0 16,5 1 0-16,-9-1 0 0,9-3 0 0,0 3 0 15,0-5 0-15,-5 2 0 0,5-3 0 0,0-3 0 0,0 1 0 0,-5-3 0 0,5 1-6 0,0 1-65 0,0-5-15 16,0 1-20-16,0-2-21 0,0-5-25 0,0 2-25 0,0-6-25 0,0 4-27 16,0-4-28-16,0 5-29 0,0-5-52 0,0 0-56 15,0 0-79-15,0-5-86 0,5 1-22 0,-5-2 6 0,0-3 26 0,0 0 32 0,0-1 40 0,0-11 42 0,0 7 44 32,0-5 45-32,-5-6 48 0,-3 1 52 0,8-1 64 0,-5-4 69 0</inkml:trace>
  <inkml:trace contextRef="#ctx0" brushRef="#br0" timeOffset="26302.73">22188 17400 72 0,'0'0'129'0,"0"0"35"0,0 0 26 0,7 0 20 0,-7 0 18 16,0-6 16-16,0 6 17 0,0-3 17 0,0-3 16 0,0 3 11 0,0-4 5 0,0 2-50 0,0 1-86 0,0-1-48 0,0-1-27 0,0 2-11 0,0-1-3 0,7 1-1 0,-7-1 3 0,0 5 1 0,0-4 0 0,0-2 2 0,0 6-2 16,0-6 0-16,0 2 3 0,0 4-3 0,0-5 3 0,0-1-1 0,0 6 3 0,0-3 4 15,0 3-1-15,0-6 2 16,0 2 0-16,0-1-1 0,-7 5-5 0,7-4-4 0,0-2-7 0,0 6-6 0,-7-6-7 0,7 2-8 0,-5-1-5 0,5 5-8 15,-7-5-6-15,-1 1-6 16,8-2-7-16,-5 6-6 0,-2-4-6 0,0-1-3 0,2 5-4 0,5 0 1 0,-8-4-3 0,1 4 0 0,1 0 2 0,0 0-2 16,1 0-1-16,-2 0 0 0,-2 0-4 0,-3 4 2 0,6 1-3 0,1-1 2 15,-3 2-2-15,0-2 0 16,-3 6 2-16,4-6-2 0,1 12 1 0,-2-7 1 0,1 0-1 0,2 6 0 16,-1 1 3-16,-2-2 0 0,3 1 0 0,-3 4 3 0,3-4 1 0,-3 4 0 0,2-4 0 0,1 5 2 15,5-1-2-15,-7 0 0 0,-1 2-1 0,8-3-1 0,-6-3 2 0,-1 6-3 16,7-3 0-16,-6-2-4 0,6 3 1 0,0-5-3 0,-5 1 0 0,5 1-3 0,0-3-1 0,0 1-2 0,0 1-3 0,0 1 1 15,0-2-1-15,0-4-2 0,0 5-2 16,0-6 0-16,5 1-4 0,-5-1 1 0,0 0-1 0,6 2-1 0,1-7 3 0,-7 8-1 16,6-8 5-16,2 1 3 0,4-1 7 0,-6 1 5 0,7-5 10 0,-5 0 7 0,5 0 9 0,-2 0 8 15,10-5 9-15,-8 1 5 16,8-1 7-16,-10-5 4 0,10 0 4 0,-3 5 3 0,3-4 2 0,-9-6-1 0,8 5-1 0,-1-5-4 0,-7 0-6 0,9 2-5 0,-8-2-6 16,6 0-2-16,-6 0-3 0,1-3-4 0,-7 2 1 0,6 1-1 15,-8 1-1-15,1-5 0 0,2 3-2 0,-8 2 0 0,0-5-2 0,0 4-2 0,0-6-2 0,0 3-1 16,-8-2-3-16,2 0-3 0,1 2-6 0,-3-3-6 0,-4 2-8 0,-2 1-8 31,1-3-7-31,0 2-7 0,0 4-8 0,-6-6-8 0,-1 8-9 0,1-2-9 0,-1 0-12 16,-7 6-10-16,10-1-10 0,-11 1-13 0,9 4-11 0,-7-2-17 0,5 4-19 15,-3 3-26-15,3 0-30 0,-5 3-43 0,7 4-46 0,-2 2-76 0,3 0-87 0,4 6-45 16,-4 0-17-16,4 0 3 0,2 4 19 0,-7 2 26 0,4-3 29 0,3 1 38 16,0-4 39-16,4 6 46 0,-5-8 49 0,0 8 57 0,-1-7 59 0</inkml:trace>
  <inkml:trace contextRef="#ctx0" brushRef="#br0" timeOffset="27170.47">21452 17312 33 0,'0'-6'99'0,"0"3"31"0,0 3 20 0,0-6 19 0,8 2 17 0,-8-1 20 0,7 1 18 0,-7-2 21 0,5-4 23 0,-5 5 20 0,6-4 22 0,-6 3-41 0,8-3-71 0,-3 5-33 0,-5-1-8 0,0-5 3 0,8 4 9 15,-8 1 12-15,5 1 7 0,-5-2 8 0,0 1 2 0,7 1 2 0,-7 0-1 0,0-1 1 0,0-1 2 0,7 3-2 0,-7 3 0 0,0-7-5 0,0 7-5 0,0-5-8 16,0 1-7-16,0 4-9 0,0-5-11 0,0 5-8 0,0-6-9 0,0 6-7 16,0 0-9-16,0-4-9 0,0 4-7 0,0-5-10 0,0 5-6 0,0 0-7 15,0 0-8-15,0 0-7 0,0 0-7 0,0 0-6 0,0 0-9 0,0 0-3 16,0 0-8-16,0 0-6 0,0 0-6 0,0 0-5 0,0 0-6 0,0 0-5 15,0 0-7-15,0 0-4 0,0 0-3 0,0 0-2 0,0 0-1 0,0 0 1 0,0 0 1 16,0 5 4-16,0 5 6 0,0-1 1 0,0 3 3 0,0-3 3 0,0 4 2 16,0 7 3-16,0 1 3 0,0-2 1 0,0-1 4 0,0 7 0 0,-7-1 1 15,7-3-3-15,0 7-1 0,-7-4-4 0,7 6-4 0,0-5 0 0,-5 4-4 16,-3 0-1-16,8-5-2 0,0 6-3 0,-5 0-1 0,5-5 0 0,-8 3-3 16,8-4-1-16,-6 0 0 0,6 1 1 0,0 5-1 15,-5-12 0-15,5 7-1 0,0-5-2 0,0 0 2 0,0-6 0 0,0 5-3 0,0-4 0 16,0-4 0-16,0 3-2 0,0-5-2 0,0 2-6 0,0-7-5 0,0 7-9 0,5-7-10 0,-5 1-8 15,0-5-7-15,0 0-8 0,0 0-8 0,0 0-13 0,0 0-14 0,0 0-18 16,0 0-20-16,-5 0-26 0,5-5-26 0,0 1-31 0,-7-7-34 0,7 7-46 16,-8-7-51-16,2 2-84 0,0-5-98 0,-1 3-31 0,2-4-3 0,-11 0 18 0,11 2 27 0,-8-2 35 15,-1-6 40-15,2 8 44 0,0-8 46 16,-8 7 54-16,6-5 53 0,-6 0 62 0,8 4 66 0</inkml:trace>
  <inkml:trace contextRef="#ctx0" brushRef="#br0" timeOffset="27969.4">20841 17400 22 0,'0'-6'87'0,"0"6"29"0,0-3 21 0,0-3 22 0,0 3 24 0,0-4 26 0,0 2 22 0,0-4 26 0,0-1 20 0,0 5 25 0,0-4 19 16,0 5-35-16,0-8-69 0,0 8-34 0,-6-1-16 0,6-4-4 0,0 3 1 0,0 2-6 0,0-5-9 0,0 3-11 15,0 0-7-15,-8 2-8 0,8-6-5 0,0 6-8 0,0-2-4 0,-5 2-4 0,5-2996-4 0,0 5991-2 0,0-2996-5 0,0-2 0 0,-7 4-1 16,7-8 1-16,0 7-2 0,0-2-2 0,0 1-1 0,0 1-2 0,-8 0 1 0,8-1 0 15,0-1 0-15,0-4 0 16,0 5 3-16,0 1 1 0,0-1 1 0,-6-1 0 0,6 2-2 0,0-5 0 0,0 4-1 16,0 1-2-16,0-2-1 0,-6 0-2 0,6 2-3 0,0-1-3 0,0-1-2 0,0 2-2 15,0-1-5-15,0 1-5 0,0 4-3 0,-7-5-6 16,7 5-5-16,0 0-5 0,0 0-6 0,0 0-8 0,0 0-6 0,0 0-6 0,0 0-7 0,0 0-5 0,0 0-8 0,0 0-3 0,0 0-4 31,0 0-2-31,0 0-3 0,0 0 1 0,0 9 3 0,0-4 2 0,0-1 4 16,0 2 6-16,7 3 4 0,-7 3 4 0,0-8 2 0,0 5 8 0,0 0 3 0,0 2 5 15,0 5 5-15,-7-7 3 0,7 0 6 0,0 0 4 0,0 6 0 0,0-6 1 16,-5 7-2-16,5-1-1 0,0-1 0 0,-8 2-1 0,8-3 0 0,0 2-2 16,-8 6-2-16,8-3-3 0,-5 1-2 0,5 2-6 0,-6-3-4 0,6 7-2 15,-5-5-5-15,5 4-9 0,-7 1-7 0,7-1 0 0,-9 1 0 0,9-1 0 16,-5 1 0-16,5 3 0 0,-7-4 0 0,7 1 0 0,-6-1 0 0,6 2 0 16,-5-3 0-16,5-3 0 0,0 5 0 0,-9-7 0 0,9 3 0 0,0-2 0 15,0-5 0-15,-7 7 0 0,7-7 0 0,0 0 0 0,0-4 0 0,0 5-3 16,0-6-4-16,0 6 3 0,0-6-1 0,0 3 1 0,0-8 2 0,0 5 2 15,0-3 0-15,0-3 2 0,0 3-1 0,0-6 3 0,0 5 0 0,0-5 1 16,0 0 4-16,0 0-9 0,0 0 0 0,0 0 0 0,0 0 0 0,0 0 0 0,0 0 0 16,0 0 0-16,0 0 0 0,0 0 0 0,-5-5 0 0,5 5 0 0,0-6 0 15,-6 3 0-15,6 3 0 0,0-10-37 0,-8 5-32 0,8 1-11 0,-5-8-12 0,5 8-10 16,0-1-12-16,0-4-14 0,-8 3-13 0,8 2-16 0,0-1-15 0,0 1-20 16,0-1-18-16,0-1-25 0,0 6-28 0,0-4-48 0,0 4-55 0,0 0-76 15,0 0-84-15,0 0-27 0,0 0 4 0,0 0 20 0,0 0 28 0,0 0 37 0,0 0 39 0,0-11 44 16,0 11 46-16,0-4 48 0,-7-1 51 0,7 1 63 0,0-2 67 0</inkml:trace>
  <inkml:trace contextRef="#ctx0" brushRef="#br0" timeOffset="32881.55">17428 4588 67 0,'0'4'123'0,"-5"1"16"0,-3-1 3 0,0-4 2 0,3 0 2 0,-2 0 5 0,1 0 3 0,0 0 5 0,-2-4 5 0,1 4 3 0,2 0 3 15,-1 0-66-15,-2 0-101 0,8 0-43 0,-5 0-12 0,-3 0 9 0,8 4 20 0,-5-4 13 0,5 0 10 0,-7 0 11 0,7 0 12 0,-7 0 13 0,7 0 18 0,-7 0 16 0,7 0 16 0,0-4 15 16,-6 4 10-16,6 0 8 0,-7 0 7 0,7-5 6 0,0 5 8 0,-6-4 5 16,6 4 5-16,0-5 2 0,-7 5-2 0,7-4-7 0,0 4-9 0,0-6-12 15,-6 0-7-15,6 6-3 0,0-4 1 0,0 4 3 0,0-5 3 0,-5 0 6 16,5 5 2-16,0 0-1 0,0-4 0 0,0 4-8 0,0 0-6 0,0 0-8 0,0 0-7 16,0 0-13-16,0 0-11 0,0 0-15 0,0 0-19 0,0 0-19 15,0 0-18-15,0 0-16 0,0 0-18 0,0 0-8 0,0-6-8 0,0 6-2 0,0 0 2 16,0 0-1-16,5 0 3 0,1 0 3 15,-6 6 6-15,7-6 4 0,-1 0 9 0,-6 4 8 0,7-4 8 0,-1 0 8 0,1 5 6 0,0-5 5 0,0 5 3 0,-2-5 0 16,8 4 5-16,-5-4 1 0,-2 0 8 0,-1 6 3 0,10-6 1 0,-9 6 3 16,0-6 2-16,6 0 4 0,4 4 5 0,-5-4 4 0,-4 5 4 0,12-5 1 15,-6 0 3-15,0 4-1 16,7-4-3-16,0 0-3 0,-8 5-6 0,7-5-3 0,2 0-1 0,6 0-3 16,-9 0 0-16,3 4-6 0,3-4-4 0,-4 0-4 0,7 0-2 0,-3 0-3 0,5 0 1 0,-5 6-1 0,3-6-1 0,-2 0 0 15,10 0 1-15,-12 0-1 16,11 0 1-16,-2 0 0 0,0 0-1 0,2 0-1 0,-2 0-1 0,7 0-2 0,0 0 0 0,0 0-2 15,-7-6-1-15,8 6-1 0,-1 0 0 0,0 0 1 0,-7 0-2 0,8 0-1 0,-8 0-2 0,7 0-1 0,-7 0-2 0,2 0 2 32,3 0 1-32,-3-4 1 0,6 4 0 0,-8 0 2 0,7 0-2 0,0-5 0 15,-2 5 1-15,3 0-1 0,-1-4 0 0,0 4 2 0,2-5 1 0,-2 5-3 0,0-4 2 16,-7 4-3-16,7-6-2 0,-7 0-2 0,2 6-1 0,3-4-2 0,-3 4 0 16,-2-5-2-16,2 0 0 0,-3 5 0 0,1-4 0 0,2 4-2 0,-2 0 1 15,1-6 1-15,-1 6 0 0,0 0 0 0,-5 0 1 0,-1-4-1 0,0 4 2 16,1 0 1-16,-1 0-1 0,-1 0 2 0,-5 0 0 0,6 0 1 0,-7 4-1 0,1-4 0 15,-6 0-2-15,4 0 0 0,1 6-1 0,-4-6 0 0,4 0-2 0,-7 0 2 16,2 4-2-16,-1-4 0 0,1 0 1 0,-2 5-1 0,-1-5 0 0,5 5 0 16,-5-5-1-16,2 4 1 0,-6-4 0 0,6 0 2 0,1 6 1 0,-9-6 1 0,8 0 1 15,-5 6-1-15,3-6 1 0,-4 0 0 0,2 0 0 0,-4 4 2 0,2-4 2 16,-1 0 2-16,-6 0 4 0,5 0 6 0,-5 0 4 0,0 0 6 0,0 0 3 16,0 0 6-16,0 0 4 0,0 0 6 0,0 0 1 0,0 0 2 0,0 0 0 0,0 0-3 15,0 0-5-15,0 0-8 0,-5 0-9 0,5-4-14 0,0 4-18 0,-6 0-16 16,6-6-21-16,-7 0-18 0,7 6-19 0,-5 0-22 0,-4-4-19 0,9-1-21 15,-7 5-23-15,7-5-25 0,-5 5-22 0,5 0-45 0,0 0-57 0,0 0-75 16,0 0-87-16,0 0-27 0,-6 0 2 0,6 0 18 0,0 0 25 0,0 0 28 16,0 0 34-16,0 0 35 0,0 0 40 0,0 0 43 0,0-10 45 0,0 1 57 0,0 0 65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13:43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17062 4695 0 0,'0'0'1'0,"8"0"101"0,-8 0 65 0,0 0 43 0,0 0 33 0,0-4 27 16,0 4 26-16,0 0 23 0,0 0 21 0,0-11 16 0,0 8 14 0,0-4 13 0,5 2 11 0,-5 5-81 0,0-4-130 0,8-1-69 0,-8-1-33 0,6 2-17 0,-6 0-7 0,7-1-7 0,-7 0-1 0,6 1-5 0,2-2 0 0,-3 0 3 0,-5 2 5 0,8-7 8 0,-3 7 5 15,0-1 4-15,4 1 5 0,3-1 0 0,-4 1 3 0,-3-2-1 16,9 0 2-16,-2-3 3 0,-6 4 1 0,8 1-1 0,-2-2 1 0,7 2-2 0,-6-1-1 16,8 1-3-16,-2-1-4 0,1-2-4 0,-1 4-3 0,2 3-1 0,5-6-2 0,-2 1-3 15,10 5-4-15,-8-4-4 0,6 4-7 0,2 0-6 0,-2-6-6 0,-1 6-3 16,10 0-3-16,-2 0 0 0,-7 0-1 0,7 0 0 0,1 0-1 0,-1 0-4 15,-2 0 0-15,2 0-5 0,9 0-1 0,-9 0 0 0,6 0-2 0,0 0 4 16,8 0 0-16,-7 0 2 0,-1 0-3 0,5 0 3 0,-2 0 2 0,-4 0 1 16,9 0 3-16,-7 0 3 0,-2 0 1 0,4 0 5 0,1 0 4 0,-1 0 2 15,4 0 1-15,-1 0 0 0,1 0 2 0,-5 0 1 0,4 0 0 0,2 0-3 0,-2 0-6 16,2-5-3-16,-8 5 0 0,7 0-4 0,-6 0-1 0,6 0-5 0,1 0-2 16,-9 0-5-16,9 0 1 0,-8 0-1 15,7 0-4-15,-6-4-1 0,-2 4 0 0,9 0-1 0,-14 0-2 0,9 0-1 0,-11 0-2 16,2 0-1-16,1 0-1 0,-1-4 5 0,-7 4 2 0,7 0 5 0,-5 0 0 0,-2 0 2 0,-8 0 2 0,10-5-1 15,-8 5 5-15,1 0 1 0,-9 0 5 0,8 0 6 0,-7-6 8 0,-4 6 3 16,-3 0 5-16,0 0-3 0,2 0-5 0,-1 0-4 0,-6 0-3 0,0-4-5 16,0 4 1-16,-7 0-3 0,5 0-2 0,-5 0-1 0,0 0-2 0,0 0-4 15,0 0-7-15,0 0-8 0,0 0-1 0,0 0-5 0,0 0-3 0,0 0-3 0,0 0-4 16,0 0 1-16,0 0-3 0,0 0 0 0,0 4 2 0,0-4-1 16,0 6 0-16,0-1 1 0,0-5 0 0,0 4 2 0,7-4 0 0,-7 4 6 0,0 1 2 15,6-5 5-15,-6 6 2 0,0-6 1 0,0 4 4 0,0-4 0 0,6 0-3 16,-6 5 1-16,0-5-3 0,0 0-2 0,0 0 1 0,0 0-1 0,0 6 1 15,0-6 2-15,0 0 0 0,0 0 3 0,0 0 2 0,0 0 2 0,0 0 5 16,0 0 1-16,0 0 4 0,0 0 1 0,0 0 4 0,0 0 2 0,0 0 2 0,0 0 0 16,0 0-26-16,0 0-5 0,0 0 0 0,0 0 0 0,0 0 0 15,0 0 0 1,0 0 0-16,0 0 0 0,0-6 0 0,0 6 0 0,0 0 0 0,-6-5 0 0,6 5 0 0,-6-4-66 0,6 4-14 0,-7 0-16 0,7-6-13 16,-5 6-24-16,5 0-20 0,-7-5-24 0,7 5-25 0,-7 0-28 0,0 0-31 0,7 0-31 15,-6 5-38-15,-1-5-69 0,1 6-83 0,-2-2-53 0,3 1-33 0,-2 1 2 16,1-3 21-16,0 4 31 0,-1-2 39 0,-6-5 43 0,-1 0 45 0,9-5 49 0,-10-2 52 15,-2-2 54-15,2 0 54 0,2-6 73 0,-5-4 85 0</inkml:trace>
  <inkml:trace contextRef="#ctx0" brushRef="#br0" timeOffset="5588.34">3710 5897 2 0,'0'0'86'0,"0"0"57"0,0 0 43 0,0 0 33 0,0 0 32 0,-5-6 28 0,5 1 29 16,0 1 31-16,0 0 30 0,0-1 33 0,0-1 29 0,0 2-12 0,0-2-40 0,0 1-55 0,0 1-60 0,0-2-37 0,0 1-19 0,0 1-11 0,5-1-9 0,-5 1-12 0,0-2-10 0,0 2-11 0,8-1-15 0,-8-1-11 0,0 6-12 15,0-4-13-15,8-1-10 0,-8 5-11 0,0 0-10 0,0 0-7 0,0-6-11 16,0 6-7-16,0 0-7 0,0 0-6 0,0 0-4 0,0 0-6 0,0 0-8 16,0 11-3-16,0-7-4 0,0 2-1 0,0 3 3 15,0 1 3-15,0-1 0 0,0 6 5 0,0 0 1 0,0 0 4 0,0 0 5 0,5 3 0 0,-5-2-1 0,0 2 1 16,0 3 2-16,0-2-2 0,0 1-1 0,0-4-5 0,6 2-3 0,-6 1-4 15,0 7-5-15,0-13 0 0,0 8-2 0,8 3-4 0,-8-11 0 0,0 8-1 16,0-2 3-16,0 1-1 0,5-4 1 0,-5-2-4 0,0 0-7 0,0 0-7 16,0 2-14-16,7-1-15 0,-7-6-19 0,0 0-21 0,8 7-23 0,-8-7-21 0,0 0-23 15,0 1-28-15,5 0-30 0,-5-6-31 0,0 8-34 0,0-8-51 0,7 7-62 0,-7-8-65 16,0 1-70-16,7 2-11 0,-7-1 13 0,0-1 25 0,5 2 33 0,-5-6 36 16,0 0 37-16,0 0 41 0,8 0 43 0,-3-6 46 0,3-3 46 0,-2 3 60 0,-1-7 64 15</inkml:trace>
  <inkml:trace contextRef="#ctx0" brushRef="#br0" timeOffset="5856.8">4121 5852 0 0,'8'0'1'0,"-3"0"103"0,-5-4 70 0,7-2 46 0,-7 1 36 0,0 1 38 0,0-1 34 16,0 1 37-16,0-2 37 0,0-3 35 0,0 3 33 0,0 2 33 0,0-7 34 0,0 7-70 15,0 4-121-15,0-5-62 0,0 5-34 0,0-4-17 0,0 4-10 0,0-5-13 16,0 5-19-16,0 0-20 0,0 0-21 0,0 0-21 0,0 0-19 0,0 0-18 15,0 0-17-15,0 0-13 0,0 0-10 0,0 0-11 0,0 5-4 0,0-1-8 16,0 1-5-16,0 5-1 0,0-1-3 0,0 2 3 0,0 3-1 16,0 0 4-16,0 1 2 0,0 1 0 0,-7 2 1 0,7 3 2 0,0 3-5 0,0-5-1 15,0 6-4-15,-5-1-3 0,5 0-1 0,0 0-11 0,-8 7-11 0,8-7-14 0,0-6-12 16,0 7-20-16,-5-5-20 0,5 0-19 0,5-2-23 0,-5 2-22 0,0-4-29 16,0-3-30-16,0 2-35 0,0 0-44 15,8 0-47-15,-8 0-69 0,0-6-72 0,0 7-51 0,0-7-38 0,5 0 2 0,-5 1 23 0,0 0 29 0,0-6 31 0,0 8 40 16,7-12 44-16,-7 0 45 0,0 0 48 0,0 0 55 0,0 0 59 0,0-6 67 0,7 0 82 15</inkml:trace>
  <inkml:trace contextRef="#ctx0" brushRef="#br0" timeOffset="6329.4">4858 5873 0 0,'19'0'3'0,"-11"0"116"16,4 0 75-16,-6 0 49 0,-6 0 36 0,7-6 26 0,0 6 23 0,-7-4 26 15,0-2 29-15,0 1 31 0,-7 5 30 0,7-4 27 0,0-2 26 0,0 1-75 16,0 1-135-16,0 4-76 0,-7-5-44 0,7 5-17 0,-6-4-7 0,6 4-1 16,-7-6 4-16,7 6-4 15,-5 0-13-15,-3-4-12 0,8 4-13 0,-6 0-11 0,1-5-11 0,5 5-12 0,-8 0-11 0,0 0-10 0,3 0-11 16,-3 5-7-16,8-5-2 0,-5 0-7 0,0 4-6 0,-4 2-6 0,4-2-5 0,-2 1-5 0,1-1-5 16,-1 1-1-16,0 1-2 0,0 3 1 0,2-3 1 0,-3 4 0 15,3-1-1-15,-9 0 2 0,9 1-1 0,-2 1 0 0,-2-2 0 0,4 6 0 0,0-5-1 0,-3 5 4 16,3-6-1-16,-3 6 2 0,0-6-2 0,8 6-1 0,-5-6-2 0,5 7-1 0,-6-3-1 15,6-2 2-15,0 4-2 16,0 0 1-16,0-6 2 0,0 5-1 0,6-3 1 0,-6 4 3 0,0-6-4 0,5 4 2 0,3-2-1 0,0 5 3 0,-3-7 3 16,3 0 1-16,2 1 4 0,-1-5 1 0,3 4 3 0,2-2-1 0,-1 2 5 15,-1-4-1-15,2-5 0 0,-1 4 4 0,1-4 2 0,-4 0 1 0,11 0 2 16,-8 0 3 0,1-4 0-16,-2-1 3 0,8-1 4 0,-8-4 5 0,1 5 8 0,1-4 4 15,-2-1 7-15,2-4 7 0,-1 4 7 0,1 0 6 0,-2-4 7 0,-6 4 3 0,1-4 2 0,-1-2 4 0,2 7-2 0,-3-6-3 0,-5 0-7 16,7 0-4-16,-7 0-10 0,0-4-7 0,0 4-9 0,0 0-10 0,-7-3-10 0,2-1-11 31,-3 4-11-31,2-4-8 0,-7 4-12 0,8-6-11 0,-11 8-15 0,4-2-13 16,-8 0-10-16,8 0-11 0,-7 6-9 0,6-1-13 0,-8 5-11 0,8-5-18 15,-6 10-20-15,6-5-20 0,0 5-27 0,0 0-28 0,-1 5-28 0,9-1-31 16,-8 7-31-16,6-7-44 0,0 6-53 0,0 4-61 0,7 1-59 0,-5 1-13 0,-3-3 11 16,8 7 27-16,0-5 35 0,0 4 38 0,0-4 41 0,0 0 47 0,0 0 50 0,0-2 49 15,0-2 51-15,8-2 58 0,-3-2 67 0</inkml:trace>
  <inkml:trace contextRef="#ctx0" brushRef="#br0" timeOffset="6629.42">5516 5852 0 0,'6'-4'21'0,"-6"-2"137"0,0 1 74 0,0 1 49 0,0-1 37 0,0-5 35 0,0 6 34 0,-6-7 35 0,6-4 35 0,0 6 35 0,0 0 30 0,-7-1 32 0,7 4 29 0,0-3-98 0,0 3-169 0,-6 2-83 0,6-1-33 16,0 1-12-16,0-1 2 0,0 1-5 0,0-2-4 0,0 1-10 0,0 5-10 15,-8-4-9-15,8 4-9 0,0 0-9 0,0 0-8 0,0 0-11 0,0 0-10 16,0 0-8-16,0 0-13 0,0 0-10 0,0 0-10 0,0 0-57 0,0 0-7 16,0 0 0-16,0 0 0 0,0 4 0 0,0 1 0 0,0 1 0 15,0 3 0-15,8 0 0 0,-8 1 0 0,0-1 0 0,0 7 0 0,6-2 0 0,-6 1 0 0,0 4 0 16,0-4 0-16,7 4 0 0,-7 2 0 0,0-3 0 0,0 3 0 0,0-2 0 16,0 5 0-16,0-3 0 0,0-3 0 0,6 6 0 0,-6-4 0 0,0 4 0 15,0-3 0-15,8 3 0 0,-8-6 0 0,5 7 0 0,-5-5-102 0,8 0-40 16,-8-2-30-16,5-3-41 0,-5 6-45 0,7-8-61 0,-7 7-68 0,7-4-104 15,-2-1-114-15,-5-2-37 0,0 1 0 0,7 2 21 0,-7-7 30 0,0 1 38 0,0 0 40 16,-7 0 49-16,2-4 52 0,5-2 56 0,-7 1 63 0,0-5 70 0,-6-5 75 0</inkml:trace>
  <inkml:trace contextRef="#ctx0" brushRef="#br0" timeOffset="10110.56">7065 5994 0 0,'-6'0'61'0,"6"-5"62"0,-5 5 40 0,5-4 36 0,0-1 32 0,0 5 31 0,-8-4 26 0,8-2 29 0,-7 0 29 0,7 3 26 15,0-3 28-15,-6 0-9 0,6-3-29 0,0 5-46 0,0-1-50 0,-6-5-27 0,6 4-12 0,0 3-10 16,0-3-10-16,-7-3-5 0,7 3-3 0,0 1-10 0,0 1-12 0,0 0-8 0,0-1-11 0,0-1-10 0,0 2-10 0,7-2-12 0,-7 1-11 0,0 5-13 0,0-4-12 0,0 4-13 0,0-6-13 0,0 6-11 15,0 0-12-15,0 0-7 0,0 0-10 0,0 0-9 0,0 0-11 0,0 0-9 0,0 0-13 16,0 0 0-16,0 6 2 0,0-2 2 0,6 1 6 0,-6 5 2 0,0-4 1 16,0 7 3-16,6-2 2 0,-6 4 2 15,7 0 5-15,-7 4 3 0,8-4 6 0,-8 4 5 0,5-1 11 0,-5 2-4 16,6 0-6-16,-6 0-3 0,8-1-7 0,-8 1-5 0,5-1-2 0,-5 2-9 16,8-2-11-16,-8-5-23 0,7 6-25 0,-7-6-26 0,5 5-31 0,-5-4-40 0,7 0-48 0,-7 0-58 15,7 0-62-15,-7 0-96 16,0-2-107-16,5 8-43 0,-5-6-10 0,0-2 15 0,0 2 25 0,0 0 38 15,0-5 40-15,0 1 48 0,0-4 47 0,0 4 55 0,0-11 58 0,0 0 63 0,0 0 69 0</inkml:trace>
  <inkml:trace contextRef="#ctx0" brushRef="#br0" timeOffset="10605.42">7860 5940 0 0,'7'0'32'0,"-7"-4"90"0,0 4 51 0,0 0 40 0,0-5 33 0,0 1 33 16,0-2 34-16,0 0 35 0,-7 3 33 0,7-3 35 0,0 1 28 0,-6 1 10 15,6-7-9-15,-5 11-58 0,-2-8-91 0,7 3-46 0,-9-1-22 0,9 2-16 16,-5-2-8-16,-2 6-16 0,7-5-16 0,-6 1-19 0,6 4-20 0,-5-6-16 16,5 6-18-16,-8-5-12 0,8 5-15 0,0 0-10 0,-8 0-16 0,8 0-13 15,0 0-13-15,-5 0-11 0,5 0-12 0,-6 0-4 0,6 5-6 0,-8-5 0 0,8 6-6 16,-5-2-1-16,-3 1-1 0,1 1 0 0,7 4-1 0,-5-5 1 0,-2 3 2 15,0 3 3-15,2-2 0 0,5 0 2 0,-8-3 3 0,3 9 0 0,5-5 1 0,-8-1 0 16,2 6 2-16,6-5-2 0,0-1 1 0,-5 6 2 0,5-1 0 0,0-4-1 16,0 5 0-16,0-6 0 0,0 6 1 0,0-5-1 0,5 5-2 0,-5-6 2 15,6 6 4-15,2-6-1 0,-8 3 1 0,5 1 0 0,3-4 2 16,4 2 1-16,-5-1-2 0,-2 0 2 0,10-1-1 0,-10 0 2 0,9 2 1 0,-9-2 2 0,11-2 2 16,-5-4 0-16,1 3 0 0,-3-1 0 0,3-1 1 0,1-4 3 15,1 0-1-15,-2 0 4 0,0 0 1 0,3-4 6 0,-1-1 7 0,-4-1 7 16,3-4 8-16,1 5 8 0,-1-4 6 0,0-1 8 0,0 1 6 0,1 0 3 0,-2-7 3 15,-4 5 4-15,-3 2 0 0,1-4 0 0,2-2-1 0,-3 4-5 0,2-3-5 0,-7 0-5 16,0-2-11-16,0 1-6 0,0 1-10 0,0 1-6 0,-7-3-9 0,2-4-10 16,-3 7-15-16,2-8-12 0,1 6-12 0,-8-4-15 0,-3 4-15 0,5 0-14 0,-2 2-11 15,-7-2-9-15,6 4-11 0,-4 1-14 0,4 1-18 0,2 0-19 0,-8-1-18 16,8 5-25-16,4-1-22 0,-5 6-34 0,7-4-44 0,-6 4-68 0,3 4-81 16,4-4-43-16,-2 6-21 0,1 3 3 0,1-3 16 0,-3 3 26 0,0 0 32 0,3 1 36 15,-1 1 38-15,-2 4 45 0,3-7 46 0,-3 3 56 0,1-2 59 0,7 6 74 0,-5-5 78 16</inkml:trace>
  <inkml:trace contextRef="#ctx0" brushRef="#br0" timeOffset="11059.38">8492 5961 0 0,'0'0'12'0,"0"0"123"0,0 0 67 0,0 0 42 0,-5-6 32 0,5 0 26 0,0 3 22 0,0-3 27 0,0 2 29 0,0-5 26 0,0 3 29 0,0 0 25 0,0-3 25 0,-9 4-89 0,9 1-152 0,0-2-67 0,0 1-26 16,0-3-4-16,0 3 3 0,-5-1 8 0,5 2 6 0,0-2 0 0,0 1-5 0,0 1-5 0,0 4-6 0,0 0-3 0,0-6-5 0,0 6-3 0,0-5-4 15,0 5-7-15,0 0-9 0,0 0-8 0,-7-4-11 0,7 4-8 0,0 0-12 16,0 0-9-16,0 0-10 0,0 0-13 0,0 0-12 0,0 0-11 0,0 0-10 0,0 0-9 16,-6 0-12-16,6 4-7 0,0-4-6 0,-5 5-4 0,5-5-5 0,-8 6 0 15,8-2-2-15,-8 1 1 0,3 5-1 0,-2-4 3 0,0 3 3 0,2 0 3 16,-2 1 1-16,-1 1 5 0,3-2-1 0,-2 1 3 0,7 5 2 0,-7-6 2 15,7 0 1-15,-5 7 1 0,5-7-1 0,-8 6-1 0,8-6 3 0,0 6-4 0,0 0-3 16,8-6-3-16,-8 6-2 0,5 1-2 0,-5-7 3 0,7 6-3 0,0-6 4 16,-2 7-2-16,3-7 1 0,-1 0-1 0,-2 0 0 0,9-3 0 0,-9 3-2 0,11-3 5 15,-5 0 2-15,1-2 2 16,2 1 5-16,-1-1 4 0,1-4 3 0,-2 5 2 0,1-5 1 0,1-5 3 16,4 5 3-16,-5-4 4 0,8-1 2 0,-10 1 9 0,4-2 5 0,4-4 10 0,-6 5 6 0,0-4 9 0,0-6 7 0,1 6 7 15,-9-1 5-15,8-1 2 0,-5 1 0 0,-2-3 2 0,1 2-2 0,-2 1-1 0,-5-5-4 16,0 1-8-16,0 4-5 0,0-5-11 15,0 0-8-15,0 2-7 0,-5-2-12 0,5 0-13 0,-7 0-13 0,1 2-15 16,-8-2-16-16,7 0-12 0,2 0-13 0,-9 0-14 0,7 5-14 0,-6 1-12 0,7-2-12 0,-7 2-15 0,8 5-14 16,-9-2-25-16,7 2-28 0,-1-1-31 0,3 5-31 0,-1-6-57 15,-2 6-66-15,3 6-75 0,-3-6-77 0,3 5-21 0,-3 5 8 0,2-6 19 16,1 5 24-16,-2 2 33 0,-1-2 34 0,2 7 45 0,6-7 47 0,-6 6 53 0,-1-6 55 0,7 6 69 16,0-5 72-16</inkml:trace>
  <inkml:trace contextRef="#ctx0" brushRef="#br0" timeOffset="11455.31">9164 5976 0 0,'7'4'44'0,"-2"-4"158"0,1 0 86 0,1-4 60 0,-7 4 43 0,6-6 42 0,-6-3 41 0,0 3 40 0,8-3 42 0,-3 3 35 0,-5-3 36 15,0-1 27-15,0 1 31 0,0-2-131 0,0 1-218 0,0 5-106 0,0-3-47 0,0 3-24 0,0-1-7 0,0-4-13 0,0 5-16 0,0 1-18 0,0-2-20 0,-5 1-14 0,5 1-10 0,0-1-12 0,-8 1-11 16,8 4-11-16,-6-6-12 0,6 6-9 15,-7 0-14-15,1 6-8 0,1-6-2 0,-2 4-8 0,-2 5-1 0,4-4-3 0,-1 5-3 0,-1 1-2 0,-7 4-4 0,7-7-1 16,2 7 1-16,-1-1 5 0,-2 2 2 16,3 2 5-16,-3-3 2 0,3 6 1 0,-2-8-4 0,7 2-4 0,0 6 0 0,-7-8-3 15,7 2-6-15,0 0-2 0,7 0-3 0,-7 0 1 0,7 0-2 0,-7 0 1 16,5-6 3-16,3 1 1 0,-3-1 2 0,3 0 4 0,-2 3 5 0,6-3 5 0,-3-5 3 0,3 1 6 16,-1-1 9-16,5-4 7 0,-5 6 5 0,2-6 6 0,0 0 10 0,8-6 8 15,-8 2 13-15,6-1 12 0,-6-4 11 0,8-1 14 0,-11 0 10 0,11-4 9 0,-8 4 11 16,1-4 4-16,-1-2 4 0,-3 1 0 0,-1 2 1 0,-4-8-3 0,2 6-114 15,1 1 0-15,-8-6 0 0,6 6 0 0,-6-5 0 0,-6 4 0 0,6-6 0 16,-8 3 0-16,1 2 0 0,-7-2 0 0,4 3 0 16,-3-4 0-16,-1 4 0 0,-6 0 0 0,1 0 0 0,-7 0 0 0,6 6-16 0,-5-1-188 0,-1 5-40 0,-1 1-42 15,1-1-41-15,8 5-64 0,-9 5-76 0,1-1-83 0,7 1-78 0,-1 5-21 16,1 5 12 0,3 0 30-16,5 3 34 0,-1-3 49 0,-4 10 53 0,5-6 54 0,-2 1 56 0,5 5 56 15,-4-7 59-15,0 7 71 0,-3-1 73 0</inkml:trace>
  <inkml:trace contextRef="#ctx0" brushRef="#br0" timeOffset="16020">10922 5964 0 0,'0'0'3'0,"6"0"59"0,-6 0 37 0,0 0 33 0,5 0 34 0,-5 0 33 0,0-3 32 0,0 3 27 0,7-6 30 0,-7 0 29 0,0 3 32 0,0-3 9 0,9 2-4 0,-9-1-21 0,0 1-31 0,0-8-18 0,5 9-7 0,-5-8-16 16,0 1-18-16,0 5-14 0,0-3-16 0,0-3-12 0,7 1-9 0,-7 1-13 16,0-2-13-16,0 2-12 0,0-1-15 0,0 6-12 0,0-7-13 0,0 2-11 0,0-1-15 15,0 5-8-15,0-4-8 0,0-1-6 0,-7 4-7 0,7-3-6 0,0 3-5 16,0-3-8-16,-5 5-8 0,-4-1-7 0,9-5-5 0,-7 5-2 0,2 1-5 15,-1-2-3-15,0 0-3 0,-1 6-6 0,-1-3-2 0,-4 3-6 0,5-6-1 0,-6 6-6 16,6 0-4-16,-5 6 1 0,5-6-4 0,2 3-1 0,-9 3 1 0,7 0-3 16,-6-2 0-16,8 1-3 0,-9 5 0 0,7-5 0 0,1 4 1 0,-8 1-2 15,7 5 4-15,2-5 1 0,-3 4 0 0,2-4 3 0,1 5-1 0,-8 0 4 0,13-2 1 16,-7 7 0-16,0-4 3 0,0-3 0 0,7 7 2 0,-6-5 1 0,6 4-1 16,0-4 1-16,0 6 1 0,0-8 3 0,0 7 0 0,6-4 1 0,-6 2 2 15,7-3 1-15,0 4 2 0,0-4 2 0,6 4 3 0,-8-5-1 16,9 7 1-16,-2-8 3 0,-3 2 3 0,2 1 2 0,10-7 1 0,-9 6 3 0,7-6 3 0,-6 3-2 15,6-3 2-15,-4 0 1 0,4 1 0 0,1-5 2 0,-3-1 3 0,4 1 4 16,5-5 6-16,-7 0 6 0,2 0 6 0,5-5 6 0,-8 1 5 0,1-1 6 16,9-5 6-16,-9 1 5 0,7 0 3 0,-7-7 3 0,2 5-1 0,-3-2 2 15,1-2 1-15,1 0-1 0,-6 0-4 0,-1 2-3 0,0-2-6 0,-7-6-4 16,1 8-12-16,-1-2-6 0,-6 0-8 0,0 0-8 0,0-3-6 0,-6 2-9 16,-1-4-5-16,1 1-7 0,-7-2-8 0,0 3-9 0,-1-1-12 0,-6-2-15 15,1 3-16-15,1-3-11 0,-3 6-13 0,-5 2-9 0,7-2-10 0,-7 0-9 16,5 0-9-16,2 6-11 0,1-1-16 0,-1 4-18 0,4 3-22 0,-4-3-30 0,6 0-28 15,0 6-36-15,7 6-34 0,-6-6-47 0,3 6-46 0,-3-3-55 0,6 3-57 0,0 4-12 16,-1-1 10-16,7 0 22 0,-8 6 30 0,3 0 39 0,-2 0 43 0,7 0 47 16,-7 0 51-16,2 4 52 0,5-4 54 0,-8 3 55 0,8-2 66 0</inkml:trace>
  <inkml:trace contextRef="#ctx0" brushRef="#br0" timeOffset="16384.3">11573 5927 91 0,'0'-6'155'0,"5"0"39"0,-5 3 31 0,0-8 30 0,0 7 31 0,7-7 28 0,-7 3 31 0,0-3 27 16,0 1 29-16,0 5 25 0,8-5 27 0,-8 1-67 0,0 0-114 0,0 3-55 0,6-3-21 0,-6-1-9 0,0 5-4 0,0-5-6 0,0 1-9 0,6 4-8 0,-6-5-8 16,0 1-6-16,0 3-8 0,0-4-1 0,7 5-4 0,-7 1-1 0,0-5-4 0,0 3-5 15,5 6-4-15,-5 0-4 0,0-5-1 0,0 5-4 16,0 0-2-16,0 0-5 0,0 0-7 0,0 0-8 0,0 0-12 0,0 0-13 15,0 0-15-15,0 0-9 0,0 0-10 0,0 0-3 0,0 0 1 0,0 5 1 0,0 1 1 0,0 3-3 16,0-5-2-16,8 5 1 0,-8 6-5 0,0 1 4 0,0-2 0 0,0 1 4 16,8 0 6-16,-8-1 1 0,0 6 2 0,0-5-4 0,0 4-10 0,0 0-6 15,0 1-7-15,5-1-2 0,-5 2-5 0,0-2 1 0,0-1-3 0,0 2 2 16,6-4-2-16,-6 2 0 0,0 3-2 0,7-6-4 0,-7 4-7 0,5-4-14 16,-5 0-14-16,9-2-17 0,-9 2-19 0,7 0-23 0,-7-5-25 0,5 4-24 0,-5-4-25 15,6 4-32-15,-6-4-38 0,0 1-42 16,0-3-45-16,0 3-81 0,0-2-97 0,0-3-52 0,0 4-31 0,-6-5 6 0,6 5 21 0,-5-7 34 0,5 3 39 15,-7-6 43-15,-2 4 43 0,4-4 48 0,-2-4 52 0,1-2 57 0,1 3 58 0,-3-3 78 16,0-3 90-16</inkml:trace>
  <inkml:trace contextRef="#ctx0" brushRef="#br0" timeOffset="16953.09">12510 6058 73 0,'-6'-6'144'0,"6"6"44"0,-7-9 35 0,7 4 29 0,-5 1 26 0,5-5 28 0,0 2 33 16,-9 2 29-16,9-4 33 0,0 3 31 0,0-3 31 0,0 0-54 0,0-1-102 0,0-5-52 0,0 6-27 0,9-1-12 0,-9 1-8 0,0-3-1 0,0 3-2 0,5 0-5 0,-5-2-14 0,0 3-8 16,0 3-15-16,0-5-9 0,7-1-11 0,-7 7-11 0,0-7-6 0,0 7-10 0,0-5-10 0,0 3-9 15,0 2-11-15,0-1-11 0,-7-1-9 0,7 2-9 0,0-1-5 0,-5-1-10 0,-4 6-7 0,4-4-9 0,0-1-6 16,-3 5-8-16,-5-4-4 0,5 4-8 0,-3-5-1 0,-2 5-4 0,0 0-2 16,-1 0 0-16,2 0-2 0,-1 0-2 0,-1 5-3 0,2-5-1 0,-2 4 0 0,1 1-4 15,-1-1-2-15,2 2-2 0,6-1 1 0,-7 5-4 0,5-1 1 0,3-3-1 16,-8 3-3-16,7 0 1 0,6 6 3 0,-8-5 1 0,1 5 3 0,2 0-1 15,5 0 1-15,0 0 3 0,-6-2 3 16,6 2 4-16,0 0 2 0,0 4 3 0,6-4 1 0,-6 6 1 0,0-8 4 0,5 7 1 0,2-5-1 0,1 0 0 16,-2 4 0-16,0-4 1 0,1 0 3 0,6-2 0 15,0 2 0-15,-7-6-1 0,6 7 0 0,9-7 2 0,-10 0 3 0,5 2-2 0,3-2 1 0,1-2 0 0,-1 2 2 16,-1-4 2-16,1-1 0 0,2-4 1 0,-3 0 1 0,3 0 1 0,6 0 0 0,-9-4 3 16,3-1 0-16,3-1 1 0,-3 3 0 0,-2-9-2 15,1 3 2-15,0-1 1 0,0-4 3 16,-9 4-3-16,2-5 2 0,2 0-2 0,-3 2 3 0,0-2-3 0,-3 0 0 0,-4-4-4 0,-5 4-1 0,7-6-5 0,-7 3-4 0,0 2-7 15,-7-4-13-15,7 2-15 0,-5-1-16 0,-9-2-15 0,7 2-12 0,-5-1-16 0,-3 5-17 16,2 2-12-16,2-3-14 0,-2 1-15 0,-8 6-13 0,8 0-15 0,0-1-16 16,2 5-11-1,-5-1-12-15,3 2-26 0,8 4-38 0,-9-5-44 0,9 5-47 0,-2 5-50 0,-1-5-47 0,2 4-10 0,0 2 13 0,6 3 21 0,-7-3 24 0,2 7 34 16,-3-2 34-16,8-2 35 0,-6 7 38 0,6-3 49 16,-7-2 57-16,7 4 55 0,-6-6 69 0</inkml:trace>
  <inkml:trace contextRef="#ctx0" brushRef="#br0" timeOffset="17347.21">13078 5970 77 0,'11'0'168'0,"5"-6"57"0,-11 3 45 0,8-3 40 0,-8 0 40 0,-5 3 37 0,9-7 39 0,-9 1 37 0,5 3 35 0,2-9 33 0,-7 6 31 0,6-2-54 0,-6 3-107 0,7 3-75 0,0-5-60 0,-7-1-31 0,7 1-16 0,-7 1-16 0,0 0-12 0,0 3-16 0,5-3-17 0,-5-1-13 16,0 5-11-16,0-1-12 0,0 2-9 0,0-1-11 0,-5 1-13 0,5 4-15 15,0 0-14-15,0 0-12 0,-7 0-13 0,0 0-10 0,7 0-10 16,-7 4-9-16,1 1-9 0,-1-1-8 0,-7 7-9 0,9-1-5 0,-2-1-6 0,1 6 0 16,-7 0 1-16,5 0 5 0,3 0 2 0,-9 4 6 0,9-1 4 0,-10 3 3 15,10-2 2-15,-2 6 3 0,0-7 1 0,2 9 2 0,5-9-2 0,-8 1-1 16,8 2-2-16,0-3 1 0,0 3-2 0,0-6 1 0,8 4-2 0,-3-5 0 0,2 2 0 16,0-3 0-16,-2-4 2 0,3 2 0 0,-1 5-1 0,6-13 4 0,-7 8 2 15,-1-7 6-15,11 6 3 0,-5-10 5 0,-4 5 4 0,7-5 7 0,-2 0 5 0,1 0 7 16,1-5 7-16,-1-1 8 0,-2-2 6 0,4 3 7 0,-1-4 4 0,-4-3 4 15,3-3 2-15,1 2 3 0,-1 4-66 0,0-12-10 0,0 6 0 0,-8 2 0 16,3-2 0-16,-2-6 0 0,1 8 0 0,-7-8 0 0,0 6 0 16,0-3 0-16,-7-3 0 0,1-3 0 0,-7 5 0 0,0-2 0 0,0 3 0 0,-6-1 0 15,-2-2 0-15,-3 3 0 0,-2-3 0 0,-1 6 0 0,2 6 0 0,-2-5 0 16,1 9 0-16,0-5 0 0,-1 10-125 0,9-5-41 0,-1 10-30 0,-2-5-33 16,3 10-37-16,-3-5-33 0,8 5-32 0,-1 3-57 0,2 2-67 0,0 0-70 15,-3 0-66-15,2 4-13 0,2 1 14 0,3 5 30 0,-5-1 38 0,0-5 42 0,0 5 50 16,-6 1 52-16,7-1 54 0,-2-3 53 0,1 3 51 0,-8-6 66 0,8 3 70 0</inkml:trace>
  <inkml:trace contextRef="#ctx0" brushRef="#br0" timeOffset="22692.76">14648 5985 0 0,'5'-5'11'0,"-5"1"72"0,8-2 43 0,-8 0 32 0,5 3 24 0,-5-3 24 0,5 0 22 0,-5 3 22 0,9-3 17 0,-9 2 18 0,0-1 17 0,5 1-5 0,-5-2-18 0,7 0-47 0,-7 3-65 0,0 3-39 0,8-6-26 0,-8 6-14 0,0-5-7 0,0 5-6 0,0 0-3 0,0 0-3 0,5-4 2 31,-5 4 4-31,0 0 7 0,0 0 6 0,0 0 8 0,0 0 8 0,0-6 8 0,0 6 6 15,0 0 4-15,0 0 6 0,0 0 2 0,0 0 1 0,0-5 1 0,0 5-4 16,0 0-2-16,0-4-7 0,0 4-4 0,0-4-6 0,0-1-6 0,0-1-7 16,0 6-5-16,0-4-3 0,-5 4-6 0,5-6-4 0,0 1-8 0,-8 1-7 15,8 4-5-15,-7-6-9 0,2 1-8 0,5 5-5 0,-9-4-9 0,4 4-6 0,-8-5-5 16,8 5-5-16,-3 0-7 0,2 0-6 0,-7 5-4 0,6-5-4 0,1 4-3 16,-7 1 0-16,8 1-1 0,-4-2-3 0,-3 1 4 0,4 5-1 0,3-4 1 0,-1 3 0 15,-2 0 1-15,3 1 1 0,-2 1 2 0,1-2 0 0,-2 6 0 0,8-5 0 16,-6-1 2-16,6 6-2 0,-7-5 3 0,7 4 0 0,0-4 2 0,0 4 0 15,0-4 0-15,0 5 1 0,0 0 3 0,0-6-1 0,0 7 0 0,7-2 1 16,-1-4 0-16,-6 5 2 0,8 0 5 0,5-6 0 0,-8 4 3 0,3-2 2 16,3 5 0-16,2-7 4 0,3 0 0 0,-5 1 3 0,2-1-1 0,7 3 2 0,-6-3-2 15,4 0 3-15,-4-5 0 0,6 7 2 0,-1-7-2 0,0 1 6 0,-1 1 3 16,10-6 4-16,-9 4 6 0,0-4 5 0,2-4 5 0,3-2 5 0,-4 1 6 16,-1 1 7-16,8-7 6 0,-6 3 6 0,-3-3 6 0,3 1 4 0,-3-4 4 0,3-1-2 15,-8 6-4-15,6-7-5 0,-6 1-6 0,-7 2-7 0,6-1-6 0,-4-2-7 16,-2 1-8-16,-6 2-6 0,0-8-9 0,7 6-6 0,-14-3-10 0,7-3-6 15,-6 2-5-15,-2 1-6 0,3-3-4 0,-8 2-3 0,0-2-3 0,-6 3-4 16,-1-6-5-16,0 8-6 0,0-4-4 0,-4 1-9 0,-4 4-7 0,1 0-7 16,3 6-6-16,-8 5-9 0,4-5-8 0,1 3-12 0,-5 6-16 0,7 6-24 15,6-2-25-15,-8 1-33 0,6 4-36 0,-2 1-32 0,9 5-38 0,-6 4-60 0,7 1-72 16,2-1-70-16,-5 0-67 0,3 7-17 0,8-2 8 0,-1 1 22 0,-2 3 33 16,8-4 40-16,-5 1 45 0,5-1 53 0,-7-3 52 0,7-3 53 0,0 3 55 15,0-6 66-15,0-2 74 0</inkml:trace>
  <inkml:trace contextRef="#ctx0" brushRef="#br0" timeOffset="23277.37">15617 5985 0 0,'0'-5'14'0,"5"1"17"0,2-2 1 0,-7 6 6 0,9-6 6 0,-9 3 6 0,5-3 4 0,2 0 3 0,-1 3 2 0,-6-3-7 0,6 2-12 0,2-5-13 0,-1 3-13 0,-2 6-9 0,-5-6-4 0,6 3 4 0,2-3 7 0,-3 1 2 0,-5 1-3 0,8-2-1 0,-3 1 1 0,2 5 2 0,-7-4 7 0,7 0 9 0,-7 4 9 0,7-5 12 0,-7 5 15 15,6-6 20-15,-6 6 23 0,0-4 25 0,0 4 22 0,0-6 16 0,0 6 15 16,0 0 15-16,7-5 12 0,-7 1 13 16,0 4 11-16,0-6 7 0,0 1 6 0,-7 1 3 0,7-1 0 0,0 1-11 15,0-2-17-15,0 2-13 0,0-1-12 0,0-1-9 0,0 2-1 0,-6-1-3 0,6-1 4 0,0 2-2 0,0-1-1 16,0 1-4-16,0-1-6 0,0 1-1 0,-7-2-9 0,7 0-4 0,0 3-8 0,0-3-5 16,0 0-5-16,0 2-7 0,0 4-9 0,0-5-11 0,0 5-15 0,0-4-16 15,0 4-11-15,0 0-12 0,0 0-15 0,0 0-11 0,0 0-8 0,0 0-12 16,0 0-6-16,0 0-7 0,0 0-4 0,0 0-5 0,0 4-1 0,0 1 3 0,0 5 5 15,7-4 5-15,-7 3 4 0,0 1 7 0,0-1 5 0,6 0 6 0,-6 6 7 16,0-4 5-16,0 3 2 0,7 0 0 16,-7 1-1-16,0 1-3 0,0-3 0 0,6 7-6 0,-6-5-4 0,0 0-29 0,0 4-2 0,7-4 0 0,-7 0 0 15,0-2 0-15,0 7 0 0,0-4 0 0,0 2 0 0,6-3 0 0,-6 1 0 16,0-2 0-16,0 0 0 0,0 0 0 16,0 2 0-16,0-1 0 0,5-6 0 0,-5 0 0 0,0 7 0 0,0-7 0 0,0 0 0 0,0-3 0 0,0 3 0 15,0-4-6-15,0 5-34 0,0-4-11 0,-5-1-12 0,5-1-12 0,0 0-14 16,0-4-19-16,0 6-20 0,0-6-24 0,0 0-23 0,0 5-34 0,0-5-32 0,0 0-35 15,0 0-31-15,0 0-65 0,0 0-77 16,0 0-62-16,0 0-55 0,0 0-8 0,0 0 15 0,0 0 27 0,5 0 34 0,-5-5 42 0,8-1 42 0,-8-2 49 0,8 3 51 16,-3-4 53-16,3-3 54 0,-3 3 70 0,0-6 81 0</inkml:trace>
  <inkml:trace contextRef="#ctx0" brushRef="#br0" timeOffset="23735.8">16509 5955 17 0,'0'-6'90'0,"-5"3"42"0,-2-3 34 0,7 2 34 0,-7-5 32 0,0 3 30 0,7 0 32 0,-6-3 29 0,-1 4 28 0,7 1 29 0,-5-7 28 0,5 7-22 0,-8 0-53 0,8-7-35 0,-6 7-27 0,6-7-17 0,-7 7-14 0,7-2-12 16,-6-3-8-16,6 4-8 0,0 1-9 0,0-2-7 0,-7 2-5 0,7-1-8 0,0-1-9 0,0 2-11 16,0-1-13-16,0-1-9 0,0 6-4 0,0-4-7 0,0 4-1 0,0-5-9 15,0 5-9-15,0 0-12 0,0 0-12 0,0 0-12 0,0 0-9 0,0 0-11 16,0 0-10-16,0 0-10 0,0 0-8 0,0 0-6 0,0 0-3 0,0 0-2 0,0 0 4 0,0 9-1 0,0-3 0 16,0-1-1-16,0 5 3 0,0-5 0 0,0 5 3 0,0 3 3 0,-6-2 2 15,6-2 2-15,0 7 0 0,0-3-1 0,0-2-4 0,0 4-20 0,0 0-6 16,0-2 0-16,0 2 0 0,0 0 0 0,0 4 0 0,0-4 0 0,0-1 0 15,0 2 0-15,6 2 0 0,-6-3 0 0,0 1 0 0,7-2 0 0,-7 0 0 0,0 0 0 16,0-2 0-16,6 1 0 0,-6 2 0 0,7-6 0 0,-7 3 0 16,0 1-10-16,6-4-30 0,-6 2-12 0,0-7-14 0,0 8-14 0,8-3-13 0,-8-4-21 15,0 3-22-15,0-2-21 0,0-1-23 0,0-1-28 0,0 1-31 0,5 1-31 16,-5-2-35-16,0-4-60 0,0 0-70 0,0 0-66 0,0 6-55 0,0-6-11 0,7 5 12 31,-7-5 30-31,0 0 33 0,0 0 39 0,0-5 40 0,6 5 47 0,1-6 46 0,-7 2 52 16,0-2 55-16,7-3 69 0,-7-2 76 0</inkml:trace>
  <inkml:trace contextRef="#ctx0" brushRef="#br0" timeOffset="24369.05">17244 5955 34 0,'8'-6'121'0,"-3"3"49"15,3-3 37-15,0 2 33 0,-3-5 29 0,1 3 30 0,1 0 31 0,-7-3 28 0,6 4 28 0,1-5 26 0,-1 5 19 0,-6 1-39 0,7 0-82 0,0-1-60 0,-7-1-53 0,7 2-28 0,-7-2-17 0,5 1-14 0,-5 5-11 0,0-4-15 16,0-2-15-16,8 6-14 0,-8 0-14 0,0-5-8 0,0 5-7 0,0 0-4 0,0 0-8 0,0 0-3 15,0 0-4-15,0 0-2 0,0 0 1 0,0-4 0 0,0 4 0 0,0 0 4 16,0 0 1-16,0 0 5 0,0-5 3 0,0 5 5 0,0 0 3 0,0-4 6 16,0 4 2-16,0 0 3 0,0-6 2 0,0 6 1 0,-8 0 0 0,8 0 0 0,0-4 0 15,0-1-1-15,0 5-1 0,0-6-4 0,0 2 0 0,0 4-5 0,0 0-3 0,-5-5-3 16,5-1-5-16,0 2-1 0,0 4-4 0,0-5-1 0,0 1-3 16,0 4-4-16,0-5-1 0,-7 1-3 0,7 4-2 0,0 0-5 0,0-6-4 0,-7 6-3 15,7-6-2-15,0 6-4 0,-7-3-1 0,7 3-2 0,-6 0-4 0,6 0-1 16,-7 0-5-16,1 3 1 0,-1-3-4 0,7 6 1 0,-6 0-1 0,1-2-2 15,-3 1 1-15,0 4-1 0,3-5 1 0,-3 7-1 0,3-1 3 0,0-1 0 16,-4 1 0-16,4-1 1 0,5 6 0 0,-7 0 0 0,1-4 2 0,-2 2 0 16,8 2 1-16,-6 0 0 0,6 0 1 0,-7-2 0 0,7 2 0 0,0 1 0 0,-5-2 0 15,5 1 1-15,0 1 0 0,0-3 2 0,0 1 0 16,5 1-1-16,-5 1-1 0,0-2 2 0,7 0-2 0,-7 0 2 0,6 2-1 0,-6-7 3 0,8 6 2 0,-2 0 2 16,1-5 1-16,-2-1 1 0,4 6 1 0,-4-6 4 15,0 3 3-15,3-3 3 0,5-4 6 0,-5 3 4 0,3-2 6 0,-4-1 4 0,6-1 4 0,-7 1 5 16,8 1 6-16,-7-6 1 0,6 0 6 0,0 0 1 15,-2 0 3-15,4 0 0 0,-3-6 2 0,0 1-50 0,4 1-20 0,-5-7 0 0,1 7 0 0,2 0 0 16,-1-7 0-16,0 1 0 0,0 1 0 0,-6-2 0 0,5 2 0 0,-4-4 0 16,-1 1 0-16,-2-3 0 0,2 2 0 0,-7-1 0 0,0-7 0 0,0 2 0 15,0 0 0-15,-7-2 0 0,2 3 0 0,-2-7 0 0,-6 5 0 0,-1-5 0 16,1 7 0-16,-6-1 0 0,-7-2 0 0,8 1 0 0,-10 7 0 0,1-3 0 0,-5 1 0 16,0 6-168-16,6 4-65 0,-8 1-55 0,3-2-63 0,4 6-119 0,3 0-147 0,-5 6-55 15,11-2-7-15,-1 1 16 0,-2 4 27 0,3-3 37 0,-1 3 40 0,4-3 47 16,-4-2 52-16,-2 2 57 0,3-1 62 0,-1-1 71 0,-7-4 79 0</inkml:trace>
  <inkml:trace contextRef="#ctx0" brushRef="#br0" timeOffset="42902.53">11161 7187 0 0,'0'0'2'0,"0"-6"27"0,0 6 18 0,0-5 14 0,0 1 15 0,0 4 14 0,0-6 14 0,0 6 9 0,0-3 7 0,0 3 9 16,0-6 7-16,0 6 6 0,0-4 2 0,0 4 3 0,0-5 2 0,0 5 1 0,0-6 0 0,0 2 0 0,0 4 3 0,0 0 1 15,0-6 2-15,0 6 1 0,0-5-1 0,0 1 2 0,0-1-1 0,0 5-1 0,9-6 0 0,-9 2-2 16,0 4-1-16,0-4-6 0,0-1-1 0,-9-1-6 0,9 3-4 0,0-4-5 0,0 2-3 16,0 1-2-16,0-1-4 0,-5-1-4 0,5 2-4 0,0-1-5 0,0 1-6 15,-7-1-8-15,7 1-6 0,0-2-8 0,-6 0-10 0,6 6-6 0,0-4-7 0,-5-1-5 16,5-1-7-16,-8 6-6 0,8-3-9 0,-8 3-3 0,8-6-4 0,0 2-5 16,-5 4-2-16,5 0-6 0,-6-5-2 0,-1 5-3 0,7-4-4 0,-6 4-4 15,-1 0-4-15,-1 0-1 0,3 0-4 0,-2 0 1 0,0 4-5 0,2-4 2 16,-3 5-4-16,3-5 1 0,-3 4 1 0,2 5-3 15,-6-3 2-15,4 3-1 0,2-3 2 0,-7 9 0 0,8-6 1 0,-3 1 2 0,-5-1 0 0,7 6 1 16,-1-4 2-16,2 3-3 0,-11 0 0 0,11-4 0 0,-1 5-2 0,6-6-2 16,-6 6 3-16,-1 1 0 0,-1-7-1 0,8 6 1 0,-5-1-4 0,5-4 2 0,-7 5-2 15,7-2 3-15,0 2 1 0,-7-3 0 16,7 0 2-16,0 4 2 0,0-2 1 0,0-4-1 0,0 5 1 0,0-6 1 0,0 6-1 16,7-6 2-16,-7 3 2 0,0 1 3 0,7-3-1 0,-2 0 2 0,3 0 0 0,-8-1 1 15,7 1 2-15,-1-4 1 0,0 3 2 0,6 0 0 0,-3-3 0 0,-4-1 4 16,8 5 4-16,-8-7 1 0,11 3 2 0,-11-6 1 0,8 6 1 0,1-2 0 0,-2-4 1 15,2 0 4-15,-1 0 5 0,-1 0 6 0,0 0 2 0,3-4 8 0,-2-2 7 0,-2 0 7 16,5 3 8-16,-5-3 5 0,1 2 5 0,2-7 3 0,-1 2 7 0,1 0 3 0,-2-1 3 16,-5-5 0-16,5 0-1 0,-4 6-2 0,-1-6-2 0,-2-1-4 0,4-2-6 0,-4 3-9 15,0 0-9-15,3-4-7 0,-8 4-8 0,0-3-4 0,0-3-6 0,0 2-6 16,0 4-5-16,0-5-4 16,0 1-4-16,-8 0-8 0,3-2 0 0,0 3-4 0,-4 2-7 0,4-4-6 0,-2 7-3 0,-1-8-12 0,-4 6-8 0,5 2-16 15,-5 4-19-15,-2-7-17 0,1 5-16 0,-1 2-20 0,2 5-21 0,1-5-22 16,-5 4-29-16,5-2-25 0,-2 7-27 0,-2 0-40 0,3 0-47 0,0 7-58 0,4-2-62 15,-5 4-30-15,7-5-17 0,-6 5 6 0,4 6 22 0,2-3 29 0,-1 1 34 0,1 2 39 16,1-1 41-16,-3 2 41 0,0-3 44 0,3 7 53 0,5-4 53 0,-6-1 63 16,-1-2 70-16</inkml:trace>
  <inkml:trace contextRef="#ctx0" brushRef="#br0" timeOffset="43629.1">11918 7163 0 0,'0'-6'12'0,"0"6"53"0,0-4 32 0,-6-1 32 0,6-1 32 0,0 2 33 0,0-2 32 0,0 1 27 0,0 1 24 0,0-1 23 0,-7-1 25 0,7 2-6 0,0 0-21 0,0 4-22 0,0-5-25 0,0-1-17 0,-7 3-16 0,7-4-19 0,0 2-21 0,0 5-24 0,0-4-20 0,0-1-17 0,0 5-11 16,0-6-9-16,0 2-8 0,0 4-7 0,0-5-6 0,0 1-1 0,0 4-2 16,0-5-3-16,0 1-3 15,0 4-3-15,0-6-2 0,0 6-1 0,0 0 4 0,0-6-2 0,0 6 1 0,-7-4-4 0,7 4-4 0,0-5-4 0,-5 5-10 0,5-6-6 32,-8 6-5-32,8-3-10 0,-5 3-4 0,-1 0-8 0,-2-6-8 0,3 6-5 15,-2 0-3-15,-2 0-5 0,4 0-4 0,-1 0 1 0,-1 0-4 0,-6 6 1 16,7-6-3-16,-1 3 1 0,-6 3-2 0,7-1 0 0,-2-1-1 0,-4 8-1 0,5-8 3 15,2 5-1-15,-2-4-2 0,-1 5 3 0,3-1-3 0,-2 3 4 0,0-3 0 16,2 0 2-16,5 1 2 0,-8 4 0 0,1-4 2 0,7 5 2 0,-6-6-1 16,6 6 1-16,-6 1 3 0,6-7 0 0,-5 6-1 0,5-1 1 0,0 2 0 0,0-3-1 15,-7 2-3-15,7 0 0 0,7 0 4 0,-7 0-2 0,0-2 2 0,0 2 2 16,5-4 0-16,-5 2 2 0,6 2 1 0,0 0 3 0,1-5 4 0,1-1 1 16,-3 6 6-16,2-6-1 0,0 3 4 0,6-3 0 0,-6 1-3 0,5-1 3 15,-5-4 1-15,6 5-1 0,0-5 3 0,0-1-2 0,1 2 0 0,-9-3 3 0,13 3 0 16,-9 0 8-16,11-6 8 0,-14 4 8 0,7-4 6 0,-1 0 7 0,2-4 3 15,-1 4 6-15,0-6 9 0,-2 0 8 0,10 3 6 0,-8-3 6 0,1-3 4 16,-2 3 2-16,-6-3 2 0,8 0-6 0,-2-1-4 0,1-5-1 0,-5 5-2 0,3-4 0 16,-4 4 2-16,2-5-5 0,-4 0-7 0,1 0-6 0,1 2-7 0,-2-8-4 15,-5 7-7-15,0-5-4 0,8 4-4 0,-8-6-5 0,-8 2-5 0,8 0-7 16,0 5-7-16,0-5-5 0,-5-2-5 0,5 6-6 0,-7 2-6 0,1-2-8 16,1 0-8-16,-4 0-15 0,2 6-10 0,2-7-16 0,-9 7-14 0,9 4-14 15,-8-5-14-15,6 1-14 0,-7 4-12 0,1 1-20 0,8-2-20 0,-9 0-26 0,9 6-27 16,-9 0-24-16,-1 0-21 0,10 0-38 0,-1 6-44 0,-7 0-61 0,6 3-65 15,1 0-24-15,-1 1 2 0,0-1 13 0,0 3 25 0,2 2 31 0,5 0 37 0,-8 0 42 16,3-4 42-16,-1 5 44 0,6-6 44 0,-8 6 54 0,8-6 60 0</inkml:trace>
  <inkml:trace contextRef="#ctx0" brushRef="#br0" timeOffset="44250.71">12634 7153 0 0,'0'-5'1'0,"-6"-1"75"0,6 2 50 0,0 4 36 0,-5-6 27 0,5 1 27 0,0 1 23 0,-8-1 25 0,8-1 23 0,0 2 22 0,0 4 19 0,0-4 10 0,0-1 2 0,0 5-43 0,0-6-64 0,0 3-42 0,0 3-27 0,0-7-10 0,0 2-6 16,0 1-5-16,0 4-3 0,0-5-4 0,0-1-1 0,0 6-1 0,0 0-2 0,0-9 0 15,0 5-1-15,0 4-6 0,0 0-3 0,0 0-3 0,0-5-3 0,0 5-2 16,0-4-4-16,0 4-3 0,0 0-6 0,0-6-9 0,0 6-9 0,0-6-8 16,0 6-12-16,0 0-9 0,0 0-9 0,0-4-11 0,-8 4-8 0,8 0-10 15,0-5-10-15,-5 5-8 0,5 0-9 0,-8 0-5 0,8 0-8 0,-5 0-2 16,0 0-3-16,-4 0-1 0,9 5-3 0,-5-5 1 0,-2 4 0 0,-1 2 1 0,2 0 1 15,0-2 1-15,-6 5 2 0,4-4 1 0,2 5 3 0,-1-1 1 0,1 3 3 16,-1-3-2-16,2 0 4 0,-4 6-1 0,9-6 1 0,-5 7 3 0,5-1-2 0,-5-2 1 16,5-2-2-16,-8 4 3 0,8-2-2 0,0 2 2 0,0 0 2 0,0 4 0 15,0-4 1-15,0 0 2 0,8 0 2 0,-8 4 0 0,5-5 2 0,0 2 0 16,4-1 3-16,-4-2 1 0,-5 1 2 0,13 2 3 0,-6-7 2 0,-1 6 1 16,7-6 0-16,-6 3 1 0,5-3 2 0,3 1 2 0,-1-1-1 0,-9-4 2 0,13 5 2 15,-2-5-2-15,-5-5 2 0,2 4 4 0,0-4 10 0,8 6 9 0,-8-12 10 16,-2 6 14-16,9-4 10 0,-6-1 10 0,4-1 5 0,-4-3 8 15,-1 0 5-15,8-1 8 0,-9-5 8 0,0 0 5 0,3 0 11 0,-4 2 2 0,2-8-2 16,-5 6-5-16,4-3-10 0,-5-3-9 0,-2 8-9 0,-5-8-10 0,7 2-11 0,-7-5-7 16,0 3-7-16,0 3-7 0,0-6-34 0,0 3-23 0,-7 2 0 15,7-6 0-15,-5 5 0 0,-2 1 0 16,-5 0 0-16,4-1 0 0,3 1 0 0,-9 4-35 0,9 0-32 0,-10 6-18 16,3-7-19-16,5 7-14 0,-6 0-12 0,0-1-20 0,0 5-24 0,-1 1-20 0,2-1-20 0,6 5-22 0,-8-6-17 0,2 12-18 15,-2-6-15-15,9 5-25 0,-8-1-27 0,6 1-38 0,-7 5-39 0,8-1-41 0,-1 7-35 16,-6-7 2-16,7 6 22 15,6-1 33-15,-5 2 31 0,-3-3 40 0,0 2 39 0,8-1 39 0,0-4 39 16,0 5 48-16,0-5 47 0,0-1 53 0,0 2 69 0</inkml:trace>
  <inkml:trace contextRef="#ctx0" brushRef="#br0" timeOffset="44724.38">13292 6952 20 0,'0'0'104'0,"-6"-5"50"0,6 1 39 0,0-1 34 0,0-1 31 0,0 2 30 0,0-2 33 0,0 1 32 0,0-5 35 0,0 5 33 0,0 1 34 0,0 0-24 0,0-1-53 0,0-1-46 0,0 3-39 0,0-4-22 15,0 2-10-15,0 1-6 0,0-1-3 0,0-1-4 0,0 2-5 0,0-1-9 0,-7 1-8 16,7-1-12-16,0 5-10 0,0 0-15 0,0-4-17 0,0 4-13 0,0 0-17 15,0-6-17-15,0 6-15 0,0 0-17 0,0 0-18 0,0 0-21 0,0 0-18 16,0 0-24-16,0 0-18 0,0 0-11 0,0 0-10 0,0 6-6 0,0-2-2 16,-6 1-1-16,6 4-1 0,0 1-1 0,0-1 2 0,0 6 2 0,-7 0 4 15,7 4 6-15,0-4 6 0,0 5 9 0,0-1 7 0,0 2 3 0,0-2 2 0,0-1-1 16,0 3-2-16,7-2 2 0,-7 2 0 0,6-3 1 0,-6 1 2 0,7 2-8 16,-7-3-11-16,6 3-26 0,2-2-32 0,-8 0-44 0,5 1-48 0,-5-1-58 15,5 1-57-15,-5-1-107 0,8 2-129 0,-8-3-71 0,0 3-44 0,6-2-7 16,-6-4 6-16,0 0 26 0,0-2 33 0,0 2 50 0,0-6 53 0,-6-3 62 0,6 3 64 0,0-3 68 15,-8-6 68-15,8 0 90 0,0 0 102 0</inkml:trace>
  <inkml:trace contextRef="#ctx0" brushRef="#br0" timeOffset="45436.63">14738 7069 67 0,'7'-6'127'16,"-1"2"40"-16,-6-1 36 0,5 1 30 0,-5-1 31 0,7-5 27 0,-7 4 31 0,0 2 27 0,9-1 30 0,-9-1 21 0,5 3 17 0,-5-3-37 0,0 2-66 0,7-1-39 0,-7-4-22 0,0 2-13 0,0 4-9 0,0-8-5 0,0 7-7 0,0-2-8 0,6 2-8 16,-6-5-11-16,0 4-10 0,0-1-12 0,-6 2-16 0,6-2-12 0,0 1-14 0,0 1-16 15,0-2-14-15,0 1-17 0,-7 1-14 0,7 0-13 0,0-1-10 0,0 5-9 16,-5-6-6-16,5 6-12 0,-9-3-11 0,9 3-10 0,0 0-7 0,-7 0-6 16,2 0-5-16,5 0-5 0,-6 0-1 0,-1 3-2 0,1 3-1 0,-2 3 0 15,3-5-1-15,-2 7-1 0,0-2 1 0,-6 1 0 0,6 5 4 0,2 0 3 16,-4 0 3-16,4 0 2 0,-8 4 4 0,13-5 4 0,-13 6-2 0,7-2 3 0,6 2 2 15,-7 1 0-15,1-2 2 0,6 0 1 0,-7 2 2 0,7 3 0 0,-6-5 0 16,6 5 2-16,6-3-2 0,-6-3 0 0,7 1 2 16,-7 2 1-16,6-2 1 0,1-5 0 0,-1 2-2 0,7-1 1 0,-5-2-1 0,2 1 1 0,4-2 1 0,1-3 1 15,-3 1 1-15,0-6 4 0,2 1 3 0,-1 0 1 16,8-5 1-16,-9 0-1 0,7 0-1 0,-6-5 1 0,6 5 1 16,1-9 5-16,-1-1 2 0,2 1 7 0,-3-3 7 0,-4 3 7 0,4-6 4 0,3 2 8 0,-8-2 7 0,6 0 6 15,-6-6 8-15,1 9 5 0,-7-4 4 0,6-4 2 0,-7 7-1 0,-1-8-2 0,-5 2-2 16,8-2-6-16,-8 3-8 0,0-1-11 0,0-2-8 0,0 1-16 0,-8-2-21 15,3 1-21-15,-1 2-25 0,-2-2-22 0,-4 3-23 0,-2 3-18 0,1-4-22 16,0 4-21-16,-6 5-19 0,-2-4-28 0,3 4-28 0,-3-1-28 0,2 1-28 0,-1 5-23 16,3 1-25-16,-3 4-41 0,6-4-53 0,-7 8-53 15,3-4-47-15,4 4-7 0,2 1 18 0,-1 5 26 0,-1 1 31 0,2-1 40 0,5 4 43 0,-6-4 43 16,6 5 45-16,-7-5 43 0,9 4 48 0,0-4 58 0,-3-1 70 0</inkml:trace>
  <inkml:trace contextRef="#ctx0" brushRef="#br0" timeOffset="45974.67">15606 6907 2 0,'0'-5'76'0,"-8"1"52"0,8 4 40 0,-8-4 37 0,8-1 36 15,0 5 34-15,-5-6 37 0,5 6 34 0,0 0 36 0,0-3 32 0,0 3 32 0,0-7-13 0,-7 2-38 0,7 1-36 0,0 4-39 0,0-5-26 0,0-1-17 0,0 6-16 0,0 0-13 0,0-4-16 0,0 4-17 0,0-9-17 0,0 9-17 0,0-5-16 0,0 5-14 16,0 0-14-16,0 0-17 0,7-4-16 0,-7 4-14 0,0 0-16 0,0 0-11 0,0 0-11 16,0 0-8-16,0 0-11 0,0 0-9 0,0 0-8 0,0 0-8 0,0 0-9 15,0 0-8-15,0 0-5 0,0 0-3 0,0 0-3 0,-7 0 0 0,7 4-3 16,-6 1 0-16,6-1 0 0,-6 1 0 0,6 5 3 0,-7-1 0 0,-1 3 3 0,3-3 1 15,5 4 2-15,-6 2 6 0,-2 0 2 0,3 0 1 0,5 0-1 0,-8 0 1 16,8 0-2-16,-7-2 2 0,7 2-1 0,0 0-2 0,0 0 1 0,0-2 1 16,0 2-2-16,0-3 3 0,7 2-4 0,-7 0 0 0,8-5-1 0,-8 6 1 0,5-4 3 15,3 2-1-15,-2-3-1 0,-1 1 2 0,10 4 1 0,-9-6 2 0,7 1 1 16,0-1 0-16,0 0 2 0,-2 3 3 0,5-9 1 0,2 7 3 0,-4-5 2 16,4-1 1-16,-5 2 0 0,7-6 3 0,0 0 2 0,-7 0-1 0,5 0 3 15,3-6 1-15,-8 2 5 0,6-5 5 0,-6 3 7 0,8-3 12 0,-8 3 6 16,-2-3 5-16,4-6 7 0,-1 6 4 0,-9 0 4 0,0-1 0 0,3-5 2 0,-3 6 0 15,3-6 0-15,-8-1-4 0,0 2-3 0,6 0-7 0,-6 0-13 16,-6-7-45-16,6 2-3 0,0-2 0 0,-8 3 0 0,8-6 0 0,-5 3 0 0,-3 2 0 16,3-6 0-16,0 5 0 0,-4 1-9 0,4 4-40 0,-10-4-14 0,10 5-13 15,-9-2-13-15,9 1-12 0,-8 6-17 0,-1 0-15 0,2 5-15 0,3-8-18 16,-1 12-18-16,-3-3-19 0,-3 3-22 0,11-6-24 0,-8 12-17 0,7-3-14 0,-1-3-26 16,-6 12-32-16,6-3-53 0,0 1-56 0,2 4-31 0,-3-4-21 15,3 5 11-15,5 4 23 0,-8-5 31 0,2 2 36 0,1-3 39 0,5 2 44 0,-7 0 39 0,7-4 39 16,-8 2 50-16,8-3 51 0,0 1 61 0,0-8 72 0</inkml:trace>
  <inkml:trace contextRef="#ctx0" brushRef="#br0" timeOffset="46496.56">16477 6913 31 0,'0'-6'111'0,"0"1"45"0,0 5 37 0,6 0 33 0,-6-4 30 16,0 0 30-16,0-1 27 0,0-1 32 0,0 3 30 0,0 3 30 0,0-7 29 0,7 2-32 0,-7 5-72 0,0-4-44 0,0 4-34 0,0-5-16 0,7-1-8 0,-7 6-3 0,0-4-5 0,0-1-4 0,7 5-5 0,-7-4-9 0,0 4-12 0,0 0-8 16,0-5-9-16,0 1-11 0,0 4-8 0,0-6-13 0,0 6-12 0,5-6-13 15,-5 6-14-15,0-4-12 0,0 4-11 0,0-5-10 0,-5 5-10 0,5 0-8 16,0-6-12-16,0 6-8 0,0-3-8 0,0 3-11 0,0-6-8 0,-7 6-8 15,7 0-9-15,-7 0-5 0,7 0-6 0,-7 0-5 0,1 0-4 0,-1 0-3 16,2 6-1-16,-3-3-2 0,2-3-1 0,-1 6 1 0,1 3 1 0,-1-3 2 16,1 4 5-16,-2-1 3 0,3 0 2 0,-9 6 5 0,9-3 2 0,-2 2 4 0,-1-1 0 15,3 2 2-15,5 1 2 0,-7-2-1 0,0 0 2 0,7 0 1 0,-5 7 3 16,5-8-1-16,0 2-1 0,0 1-1 0,0-2 0 0,0 1 2 16,0 1-2-16,5-2 0 0,-5 0 0 0,7-5 3 0,0 6-1 0,-2 0-1 0,3-6 2 0,4 6 1 15,-3-6 0-15,1 7 1 0,4-7 2 0,-7 1 2 0,6 0 2 0,1 0 2 16,4-1 1-16,-4-3 2 0,-2 3 3 0,7-5 0 0,1-4 4 0,-6 6 5 0,4-6 6 15,-4-6 8-15,6 2 7 0,-1-1 8 0,0-5 8 0,1 1 6 0,-6 3 7 16,4-8 5-16,-4 4 5 0,-2 1 5 0,2 0 3 0,-1-7 2 0,0 7 1 16,-5-6-3-16,-3 0-7 0,1 5-6 0,1-10-64 0,-1 7-10 15,-6-3 0-15,0 2 0 0,0-5 0 0,0-2 0 0,0 3 0 0,-6-1 0 0,-1-2 0 16,7 2 0-16,-6-1 0 0,-7 1 0 0,5 0-68 0,3-2-51 0,-8 7-22 16,-1-1-24-16,2 2-26 0,-2-3-26 15,1 2-27-15,1-1-26 0,-8 5-24 0,8 4-38 0,-2-3-43 0,-5 4-75 0,-1 1-89 0,6-2-30 0,2 6 1 0,-8 0 19 16,8 6 33-16,-2-2 38 0,1 1 41 0,1 1 43 0,5-3 46 0,-6 9 46 15,6-8 48-15,-6 5 57 0,7 0 62 0</inkml:trace>
  <inkml:trace contextRef="#ctx0" brushRef="#br0" timeOffset="46955.28">17513 6840 0 0,'0'0'5'0,"0"0"111"0,0 0 65 0,-7 0 42 16,0-5 30-16,2 1 26 0,5-2 19 0,-8 0 19 0,1 2 14 0,7-1 14 0,-6-1 13 0,0 6 10 0,6-3 12 0,-7-3-88 0,7 6-139 0,-5 0-63 0,-4-4-25 0,9 4-5 0,-5-5 1 0,-2 5 9 0,7 0 10 0,-6 0 8 0,1-4 13 0,5 4 12 15,-8 0 12-15,8 0 13 0,0 0 14 0,-8-6 7 0,8 6 9 0,0 0-1 16,0 0-1-16,0 0-4 0,0 0-5 0,-5 0-6 0,5 0-10 0,-7 0-8 16,7 0-10-16,0 0-11 0,0 0-12 0,-6 0-10 0,6 0-12 0,-6 0-13 15,6 0-11-15,-8 0-13 0,8 0-9 0,-7 0-10 0,2 0-7 0,5 0-4 16,-6 0-8-16,-2 6 0 0,3-6-6 0,-3 4 0 0,3-4-4 0,-2 5 0 0,-7-1-3 15,8 2-3-15,-1-3 0 0,1 3-3 0,-1-1 2 0,1-1-2 0,1 8 1 16,-3-8 1-16,0 5 0 0,3 0 2 0,-3 6-1 0,8-3 0 0,-5 2 1 16,5-6 2-1,-5 7-1-15,5 0 1 0,0 0 2 0,0 0 2 0,0-6 0 0,0 7-1 0,0-2 1 0,0-1 0 16,5-2 0-16,-5 5-1 0,5-7 2 0,-5 4-2 16,8-2 1-16,-3 5 1 0,3-7 0 0,5 0 1 0,-7 1 3 0,7-1 1 15,-6 2 2-15,6-1 3 0,1-1 5 0,-1-3 5 0,0 3 10 0,-2-5 10 16,10 1 10-16,-8 1 8 0,0-6 10 0,6 0 7 0,-7 0 10 0,9 0 8 15,-9-6 8-15,8 1 9 0,-6 1 5 0,-1-2 4 0,-1-3 0 0,2 0 0 16,-1 3-2-16,0-4-61 0,-2 1-51 0,-4-2 0 0,2 3 0 0,-4-6 0 0,-5-2 0 16,7 5 0-16,-7-7 0 0,0 2 0 0,-7-2 0 0,2-1 0 0,-4-2 0 15,2 2 0-15,-4-1 0 0,-2-5 0 0,-7 7 0 0,8-3 0 0,-8 2 0 16,1 1 0-16,-2-3-131 0,3 6-127 0,-9 2-45 0,6 1-67 0,3 3-71 0,-3 0-96 16,2 3-103-16,1 1-33 0,4 1 9 0,-6 4 25 0,7 0 35 0,2 0 42 15,-5 0 44-15,3 4 57 0,8 7 60 0,-9-7 60 0,9 1 63 0,-2 4 71 16,1 3 75-16</inkml:trace>
  <inkml:trace contextRef="#ctx0" brushRef="#br0" timeOffset="48606.42">7939 7181 6 0,'0'-5'73'0,"0"5"42"0,0-4 37 0,-5-5 35 0,5 3 35 0,0 2 32 0,0-1 29 0,-9-1 28 16,9-4 28-16,0 5 27 0,0 1 26 0,0-7-19 0,0 7-49 0,-5-5-27 0,5 0-20 0,0 2-15 0,0-2-13 0,0-2-9 0,0 7-7 0,-7-5-5 0,7 4-3 0,0-5-7 0,0 4-10 16,7 2-10-16,-7-7-13 0,0 8-11 0,0-3-11 0,0 2-10 0,0 4-14 0,0 0-13 15,0-5-17-15,0 5-17 0,0 0-21 0,0 0-19 0,0 0-19 0,0 0-13 16,0 0-8-16,0 0-6 0,0 0-4 0,0 0-4 0,0 0-6 0,0 0-4 15,0 5-1-15,0-1-2 0,0 5 1 0,0 2 0 16,0-1 2-16,0 0 5 0,0-1 2 0,0 6 5 0,-7-1 1 0,7 2 4 0,0 3 1 0,0-5 2 16,-8 7 0-16,8-2-2 0,0-1-1 0,0 3 0 0,-5 3 0 0,5 1-1 0,0-6 0 0,0 5-3 15,0-3-2-15,0-3-12 0,0 7-10 0,0-6-16 16,0-5-15-16,0 7-19 0,0-7-19 0,0 0-22 0,5-2-23 0,-5 1-27 0,0 2-27 0,0-6-34 16,8 2-36-16,-8-1-57 0,0-1-67 0,0 1-68 0,7-5-68 15,-7 4-15-15,0 1 9 0,-7-5 24 0,7 5 33 0,0-4 34 0,-8-2 38 0,8 1 42 16,-5-1 43-16,-2 1 48 0,7-5 50 0,-7 0 62 0,2 0 67 0</inkml:trace>
  <inkml:trace contextRef="#ctx0" brushRef="#br0" timeOffset="49190.1">8784 7211 0 0,'7'-5'31'0,"-7"1"90"0,9-1 53 0,-9-5 40 0,0 4 31 0,0 1 33 0,0-5 30 0,0 1 33 0,0 5 33 0,-9-7 32 0,9 1 32 0,0 1 8 0,-7-2-3 0,7 3-59 0,-5 3-85 16,5-4-51-16,-8-3-30 0,8 3-16 0,-5-1-8 0,5 1-14 0,-6 4-17 0,-2-5-17 15,3 4-18-15,5 2-20 16,-7-1-17-16,1-1-15 0,-2 3-16 0,2-3-14 0,-1 2-11 0,2 4-11 0,-2-5-8 0,0 5-7 0,0 0-8 0,1 0-4 0,-7 0-7 0,5 0-4 16,3 5-1-16,-8-5-2 0,7 4-1 0,-9 2-3 0,10 3-1 0,-9-4 0 15,1 5 0-15,8 0 0 0,-9-1-1 0,2 0 2 0,4 6-1 0,-4 0 4 0,5-4 1 16,-5 3 2-1,3 0 3-15,-2 2 1 0,4 2 2 0,2-3 2 0,-9 6 1 0,7-2 0 0,1-1 0 0,1 3 1 0,-3-2 3 0,8 2-1 0,-8-3 1 16,8 1 2 0,0 2-1-16,-5-3-1 0,5-3 0 0,5 6-2 0,-5-8 1 0,8 2-3 0,-8 6-2 0,8-8 0 0,-3-2 2 0,1-2-3 0,6 6 2 0,-3-5-1 15,3-7-1-15,-1 9 3 16,5-8-1-16,-4 1 1 0,0-1 1 0,3 1 4 0,4-5 4 0,-6 0 6 0,6 0 7 16,-6-5 10-16,8 1 13 0,-3-1 8 15,-5-5 14-15,7 1 6 0,-8-1 8 0,9-1 9 0,-8-2 9 0,6-2 8 16,-6 0 7-16,-1 0 5 0,-3 0 4 0,2-4 2 0,-4-1-2 0,6 7-7 15,-7-8-8-15,-6 2-12 0,7-2-7 0,-7 3-8 0,0-3-7 0,6 2-9 16,-12-5-9-16,6 5-14 0,0-2-14 0,-7 7-19 0,1-5-21 0,-1 4-21 0,1 0-18 16,-1 0-14-16,1 2-20 0,1 4-16 0,-11-3-22 0,11 3-17 0,-8 3-22 15,-1 2-25-15,9-1-27 0,-8 1-26 0,-1 4-27 0,7 0-42 0,-5 0-47 0,-2 4-75 16,8 1-82-16,-1-1-24 0,-7 7 7 0,9-2 20 0,0 1 28 0,-3 1 35 16,2 3 37-16,-1 0 41 0,-1 2 44 0,8-1 47 0,-5-2 48 0,-1 1 60 15,-2 2 67-15</inkml:trace>
  <inkml:trace contextRef="#ctx0" brushRef="#br0" timeOffset="49569.65">9358 7166 35 0,'13'-13'141'0,"1"2"65"0,-2-4 52 16,-4 6 42-16,-2-5 41 0,-6 3 39 0,6-4 41 0,-6 6 39 0,0-1 36 0,0-4 30 16,-6 4 27-16,6 4-40 0,-6-3-80 0,-2 0-84 0,1-1-85 15,-7 5-49-15,9 1-30 0,-8-8-20 0,0 9-19 0,0-3-22 0,0 1-25 0,-1 5-23 16,4 0-19-16,-4-4-16 0,7 4-13 0,-6 4-8 0,-1-4-8 0,9 0-7 15,-2 5-10-15,-7 1-4 0,8-3-6 0,-1 4-5 0,2 2-2 0,-3 0-2 16,2 0-2-16,-1 2 2 0,1 5 2 0,1-7 1 0,5 10 5 0,-7-5 1 16,7 7 4-16,-9-7 2 0,9 6 4 0,0 5 3 0,0-7 0 0,0 7 5 0,0-6 1 15,0 7-1-15,0-4 2 0,9-1-1 0,-9-3-2 0,7 7 0 16,-2-4-2-16,8-3-2 0,-7-3 0 0,2 0-1 0,4 4 1 0,2-9-2 0,-8 4 1 0,6-2-2 16,2-9 0-16,-1 7 3 0,8-4 7 0,-11-1 11 0,4-5 15 0,-1 0 13 15,0 0 10-15,0-5 14 0,0-1 12 0,1 2 11 0,-2-5 8 0,-4-3 9 16,4 3 9-16,0-6 7 0,2 2 8 0,-7-2 1 0,6-6-2 0,-8 8-6 15,4-8-11-15,-9 3-11 0,5-3-83 0,-5-3-20 0,7 5 0 16,-7-2 0-16,-7-3 0 0,7 6 0 0,-5-7 0 0,-4 1 0 0,4 3 0 0,-2 2 0 16,-6 1 0-16,-1-3 0 0,2 2 0 0,-8 4-2 0,8 0-154 0,-15 6-27 15,8-6-31-15,-7 6-45 0,0 2-54 0,-7 4-73 0,8-3-81 0,-9 6-79 0,3 0-75 0,-1 0-17 16,-8 6 14-16,8-3 28 0,-2 9 34 0,2-3 45 0,-1 1 47 0,1 4 47 16,-2 2 49-16,10-3 61 0,-10 2 65 0,8 6 75 0,-1-7 75 0</inkml:trace>
  <inkml:trace contextRef="#ctx0" brushRef="#br0" timeOffset="50233.81">7502 7464 0 0,'8'-3'14'0,"-8"-9"47"0,5 8 33 0,-5-1 31 0,7-4 32 0,-7 3 30 0,6-3 29 0,-6-1 27 0,0 4 23 0,0-3 18 0,0 0 14 0,0 0-6 0,0-1-20 0,0-1-17 0,-6 1-16 0,6 5-18 16,-7-4-23-16,7-1-20 0,-5 1-20 0,-3 0-18 0,2 3-16 0,-1-4-12 15,1 5-9-15,-1-5-4 0,-7 5-7 16,9 1-3-16,-8-5-1 0,8 3-6 0,-9 0-2 0,7 6-5 0,-7-4-6 0,9-1-3 0,-3 0-1 0,-4 5-3 0,5-4-2 0,0 4 1 16,1 0-1-16,-1-6-2 0,2 6 1 0,-4 0-4 0,4 0 1 0,0 0-1 15,-3 0 2-15,3 0-4 0,5 0 1 0,-8 0-5 0,0 6-2 0,3-6-5 16,-1 0-3-16,-2 4-7 0,3-4-3 0,-2 5-2 0,1 0-6 15,-1-1-3-15,0 2-5 0,0 0-2 0,-6-3-4 0,8 7-1 0,-3-1-3 0,2-3-2 16,1 3 0-16,-11 6-1 0,11-6 1 0,-1 3 1 16,-1 1 0-16,2 2 0 0,-4 0-2 0,2 0-2 0,2 0-3 0,-1 0-1 15,-1-2-4-15,7 2 1 0,-6 6-3 0,-2-8 3 0,8 2 1 0,-5 5 2 16,5-7 0-16,-7 8 1 0,7-6 1 0,0 4 2 0,0-4 3 0,0 0 3 0,0-2 0 0,0 8 2 0,0-6 0 16,7-6 2-16,-7 6 0 0,5-5 2 0,-5 4 2 0,8-4-1 0,-2-5-1 15,7 4 7-15,-8-5 6 0,2 2 10 0,2 0 7 0,3-2 9 16,-1-4 7-16,5 0 5 0,-5 0 8 0,2 0 6 0,0-4 6 0,8-8 5 0,-8 8 2 0,6-5 3 15,-6-2 4-15,8 2-4 0,-11-7-3 0,4 2-3 0,6 1-6 0,-6-2-1 16,-1-1-2-16,-8 2-1 0,9-1 1 0,-7 2-1 0,7-3-4 0,-9-4-2 16,-5 7-6-16,5-2-2 0,3 0-4 0,-8-4-2 0,0 4-6 0,0-6-8 15,-8 7-7-15,3-5-13 0,5 0-19 0,-5 4-12 0,-9-4-29 0,7-2-19 0,-7 7-20 16,1-2-23-16,1 7-22 0,-2-6-26 0,1 6-26 0,-6 3-31 0,6 2-35 16,-8-1-37-16,2 5-41 0,1 0-76 0,-3 5-92 0,3-1-58 0,-1 7-40 0,-8-7-2 15,6 11 17-15,-4-6 31 16,6 7 38-16,-7-7 40 0,-1 6 44 0,7 0 48 0,-4 0 50 0,-3 0 56 0,1 0 57 0,-1-2 76 0,1 2 90 0</inkml:trace>
  <inkml:trace contextRef="#ctx0" brushRef="#br0" timeOffset="50834.77">4995 7260 0 0,'0'0'1'0,"5"0"71"0,-5-6 50 0,0 6 42 0,0 0 37 0,0-3 35 0,0 3 33 0,0-6 36 16,0 6 33-16,0-6 36 0,0 6 38 0,0-4 19 0,0-1 11 0,0 0-23 0,0 1-45 0,0-2-31 0,0 2-27 0,0-1-16 0,0 1-11 0,0-1-11 0,0-5-8 0,0 4-9 0,0 1-10 0,0 1-10 0,-5-5-14 0,5 3-15 16,0 2-18-16,0-1-19 0,0-1-13 0,0 2-17 0,-7-2-13 0,7 6-18 15,0 0-16-15,0 0-75 0,0 0-23 0,0 0 0 0,0 0 0 0,0 0 0 0,0 0 0 16,-6 0 0-16,6 6 0 0,-5-2 0 0,5 7 0 0,-9-1 0 0,2-1 0 15,7 6 0-15,-5 4-9 0,-1-4-14 0,-2 9 2 0,3-5 4 0,5 1 6 0,-8 5 2 16,3-1 1-16,5-5-9 0,-7 5-8 0,7-3-13 0,0-2-17 0,0 0-17 16,0-5-23-16,0 7-21 0,0-6-20 0,0-2-28 0,0 2-29 15,0 0-33-15,7-5-36 0,-7 4-36 0,5 1-39 0,-5-5-70 0,8 5-78 16,-3-6-51-16,-5 6-31 0,8-6 6 0,-2 1 22 0,-1 1 32 0,-5-1 37 0,7-1 41 16,2-5 44-16,-9 7 49 0,5-8 49 0,1 4 53 0,-6-2 53 0,7-5 71 0,-2 4 85 15</inkml:trace>
  <inkml:trace contextRef="#ctx0" brushRef="#br0" timeOffset="51151.45">5406 7337 0 0,'6'-19'6'0,"-6"4"120"0,7-4 74 0,-2 4 56 16,2-3 44-16,-7 2 40 0,7-4 38 0,-7 7 38 0,5 1 37 0,-5 3 38 0,8 0 35 15,-8 0 38-15,0-1 34 0,7-1-78 0,-7 7-144 0,0-2-80 0,0-3-44 16,0 4-32-16,0-1-18 0,0 6-20 0,0-4-17 0,0 4-18 0,0 0-23 15,5-4-22-15,-5 4-21 0,0 0-21 0,0 0-21 0,0 0-18 0,0 0-15 0,0 0-14 16,0 0-8-16,0 0-7 0,0 0 1 0,0 4-1 0,0 0 2 0,0 2 1 16,9-1 3-16,-9-1 2 0,5 1 2 0,-5 5 5 0,5-4 2 0,-5 9 9 15,0-6 5-15,8 0 7 0,-8 7 6 0,5-2 2 0,-5 0-3 0,0 6 2 0,0-5-2 16,0 4 2-16,0 2-3 0,0 3 1 0,0-6 1 0,0 7-2 16,0-6-4-16,0 1-9 0,0-1-11 0,0 1-16 0,0-1-23 0,0 2-26 15,-5-2-28-15,5-4-36 0,0 0-38 0,0-2-43 0,0 2-45 0,0 6-72 0,0-12-79 16,0 6-81-16,0-2-81 0,0 2-20 0,0-4 7 0,0 2 24 0,0-3 35 0,0 1 41 15,-8-1 46-15,8-1 49 0,-5-4 52 16,0 5 56-16,-4-5 56 0,4-5 68 0,-2 4 73 0</inkml:trace>
  <inkml:trace contextRef="#ctx0" brushRef="#br0" timeOffset="51752.89">4298 7376 72 0,'0'-9'145'0,"0"0"47"0,0-1 34 16,7-1 35-16,-7 2 31 0,0-1 33 0,0 1 36 0,0 0 36 0,0-3 33 0,0 3 33 0,0-1 30 0,0 1-50 0,0 3-100 0,0-3-56 0,0 3-31 0,0-3-16 0,0 4-6 0,0 1-8 0,0-2-9 0,0 6-13 0,0-4-16 15,0 4-19-15,0-5-16 0,0 5-16 0,0 0-16 0,-7 0-19 0,7 0-18 0,0-4-18 0,0 4-18 0,-6 0-17 32,6 0-13-32,-8 0-13 0,3 0-10 0,-2 4-10 0,1-4-9 0,0 5-8 0,-2-5-3 0,1 4-4 0,2 2-4 0,-9 3 1 0,9-4 4 0,-3 5 3 15,-5-1 3-15,7 6 3 0,-1-5 0 0,1 5 2 0,-7 0 3 0,6 4 2 0,1 1-1 16,-1-1 6-16,0 0-2 0,0 1 4 0,2-1 2 0,-3 1-1 0,8 5 3 16,-5-6 0-16,5 1 1 0,-6-1 1 15,6 5 2-15,0-5 1 0,0-3-2 16,0 4 1-16,0-2-1 0,6-2 0 0,-6-1-1 0,5-2-1 0,-5 1 0 0,8 2-1 15,-3-7 1-15,2 2-1 0,0-2 1 0,0 1 2 0,-1-4 0 0,1 3 1 16,6-5 1-16,-7 2 1 0,1-1 4 0,7-5 2 0,-9 0 3 0,8 0 2 16,-8 0 4-16,9 0 3 0,1-5 4 0,-9-1 8 0,7 2 7 0,0-1 9 0,-7-5 9 15,7 0 5-15,-8 1 6 0,11-6 7 0,-11 1 5 0,0 4 5 0,3-5 3 16,-3 0 6-16,3 0 7 0,0-4-2 0,-3 4 3 0,-5 1-5 0,0-6-9 16,6 5-6-16,-12-3-7 0,6 3-9 0,0-6-8 0,-5 8-15 0,5-8-16 15,-16 2-23-15,11 5-21 0,-3-5-22 0,-2 4-27 0,1 0-26 0,-3 0-26 16,-1 0-30-16,-1 0-30 0,-4 6-40 0,4-1-42 0,2 1-53 0,-7 3-60 0,-2 6-88 15,8-3-98-15,-6 6-29 0,-1-3 1 0,6 6 22 0,-4-3 30 0,-1 3 38 0,-2 4 41 16,3-5 46-16,4 4 47 0,-6-3 53 0,1 4 57 0,6-1 62 0,-8 0 68 16</inkml:trace>
  <inkml:trace contextRef="#ctx0" brushRef="#br0" timeOffset="52196.36">3699 7391 0 0,'11'-15'1'0,"5"-3"101"0,-11-3 68 0,9 2 44 16,-9 1 36-16,10 2 36 0,-10-4 35 0,2 7 36 0,0-8 35 0,-7 6 35 16,5 6 34-16,-5 0 31 0,0-1 27 0,8-1-68 0,-8 7-127 0,0-5-64 15,0 3-32-15,0 6-20 0,0-4-10 0,-8-1-20 0,8 5-21 0,0-6-25 16,-5 6-24-16,5-4-23 0,-7 4-25 0,7 0-18 0,-7 0-14 0,2 0-15 0,-3 0-9 0,1 0-10 16,7 0-8-16,-5 0-8 0,-3 4-2 0,2-4-3 0,1 0-3 0,-3 6 5 15,0-1-1-15,3-1 1 0,-1 2 5 0,6-3-1 0,-7 3 3 0,2-2 1 16,-4 7-1-16,4-1 0 0,-2-1 1 0,1 0-1 0,-8 6 1 0,7-6-1 15,2 6 2-15,-2 0-1 0,1 0 1 0,0 4 3 0,-2-4 0 0,1 0 0 16,2 4 1-16,5 2 1 0,-6-3 2 0,-2-3 0 0,3 4 1 0,-3 1-2 0,8-1 2 16,-5 2 1-16,5-2-1 0,-8-4 1 0,8 4 2 0,0 1-1 0,-6-1 0 15,6-4 1-15,0 4-2 0,6 1-1 0,-6-5-2 0,0 4 2 0,8-4 0 0,-3 0 2 16,-5-2 3-16,8 2 3 0,-3-6 2 0,3 7 4 0,3-7 3 0,-4 2 6 16,7-7 9-16,-8 5 10 0,6-3 11 0,4-6 8 0,-5 6 9 0,1-6 11 15,2 0 11-15,-7 0 10 0,4-6 8 0,5 0 8 0,-5 2 6 0,2-5 6 0,2-2 5 16,-10-2 2-16,9 1 1 0,-9-1-3 0,8-7-2 0,-5 4-2 0,-2-2-1 15,6-1-8-15,-12-2-6 0,9 7-9 16,-4-10-6-16,-5 4-7 0,0 0-67 0,0 1-19 0,0 0 0 0,0-5 0 0,-5 3 0 0,-4 2 0 0,2-5 0 16,2 3 0-16,-1 3 0 0,-2-1 0 0,-5-2 0 0,8 3 0 0,-9 3-149 15,1 0-66-15,1 5-45 0,4-1-70 0,-3 2-77 0,-5 9-108 0,5 0-116 0,4 5-42 16,-7-1-4-16,9 7 20 0,-8-1 36 0,8 5 42 0,-11 0 49 0,11-2 54 16,-2 2 58-16,-5 6 61 0,4-8 62 0,-4 7 75 0,6-5 78 0</inkml:trace>
  <inkml:trace contextRef="#ctx0" brushRef="#br0" timeOffset="55069.43">2799 8520 79 0,'-13'0'147'0,"2"0"39"0,-4 0 27 0,3 0 27 0,0-6 22 0,-4 6 25 15,5-5 27-15,4 5 26 0,2-4 29 0,-9 0 27 0,7-1 28 0,1 5-59 0,6-6-106 0,-5 3-55 0,-3 3-26 0,8-7-12 0,0 2-2 0,0 5-1 0,0 0-6 0,-8-4-8 0,8 4-14 0,0 0-14 16,0 0-20-16,0 0-18 0,0 0-21 0,0 0-17 0,0 0-19 0,0 0-14 0,0 0-15 16,8 0-13-16,-8 0-8 0,0 0-5 0,8-5-6 0,-8 5-2 0,5 0 2 15,1 5 2-15,1-5 4 0,-2 0 7 0,9 0 9 0,-1 4 8 0,1-4 10 0,-2 0 8 16,7 0 8-16,7 5 5 0,-5-5 5 0,5 0 3 0,-7 7 3 0,7-7 4 15,7 0 1-15,-8 0 4 0,1 3 0 0,6-3 3 0,2 0 1 0,-2 6-1 16,1-6 5-16,-1 0-1 0,8 5 4 0,-8-5 0 0,7 4 1 0,7-4 1 16,-7 0-2-16,5 4-2 0,4-4 0 0,3 5-4 0,0-5-6 15,2 6-2-15,0-6-2 0,4 4-7 0,2-4-5 0,1 5-7 0,-2-5-2 0,7 6-3 16,1-6-2-16,-3 3-4 0,9-3 2 0,-6 7-5 0,7-7-3 0,-1 5-2 0,6-5-3 16,-6 4-1-16,4-4-1 0,3 5 5 0,5-5 2 0,-5 4 2 0,6-4 3 15,-2 6 0-15,9-6 0 0,-2 0 0 0,2 0 3 0,-2 4-1 0,9-4 0 16,0 0 2-16,-2 0 0 0,1 0 0 0,4-4-1 0,-3 4-1 0,5 0-7 0,1-6 1 15,6 6 0-15,-8-4 2 0,8 4 2 0,0-5-3 0,1 1-1 0,-1-1 3 16,4-2 4-16,3-2 0 0,-1 4 7 0,1 1 0 0,-1-7 0 0,6 7 2 16,1 0 4-16,0-7-1 0,-1 8-3 0,1-4 0 0,7-2-2 0,-2 4 3 15,2-1 4-15,0 2-3 0,0-5 0 0,3 4-7 0,-3 1 1 0,7-2-4 0,-2 0-3 16,1 2 0-16,0 4-3 0,0-5 0 0,5-1 0 0,-4 2-1 0,-2 4 0 16,9-5-2-16,-11 5 0 0,11-4-1 0,-9 4-1 0,7 0 0 0,0 0 1 15,-6 0-3-15,7 0 3 0,-2 0 0 0,3 0 1 0,-2 0-2 0,0 0 1 0,0 0 0 16,0 4 0-16,1-4-3 0,-1 5-3 0,1-5-1 0,-2 4 3 0,1-4 0 15,7 6-2-15,-5-1-1 0,-3-1 4 0,8-4 3 0,-5 6 2 0,-3 0 2 16,8-2 5-16,-7-4 3 0,1 5 3 0,-2-1 7 0,3-4 1 0,-3 5 3 0,1-5 5 16,-6 4-1-16,7-4 2 0,-1 0 0 0,-7 6 0 0,1-6-2 0,0 0 0 15,-6 0-3-15,4 0-3 0,-4-6-5 0,-1 6-5 0,2 0-2 0,-3-4-6 16,-6 4-2-16,1-5-4 0,0 5-2 0,-6-4 2 0,-2-1-1 0,2 1-5 16,-2 4 1-16,-4-6-3 0,-2 0 3 0,1 6 1 0,-7-4 0 0,2-1-3 15,-3 5 2-15,1-6 2 0,-6 2 2 0,0-1-2 0,-1 5 0 0,-7-4-2 16,4-1 1-16,-4 5 3 0,-5-4-2 0,-7 4 0 0,-1-6 1 0,-6 6-4 15,2-6 4-15,-8 3-1 0,-6 3 2 0,-1-6-5 0,-13 0 1 0,2 6 0 16,-2-3-1-16,-13 3 2 0,2-6-1 0,-8 6 0 0,-8 0-2 0,1-5-5 16,-6 5-2-16,3-4-4 0,-11 4-9 0,1 0-13 0,-6 0-21 0,0 0-19 0,-6-4-25 15,1-1-30-15,-4 5-30 0,2-7-34 0,-6 4-37 0,2 3-38 0,-9-6-51 16,0 6-52-16,0-5-88 0,1 5-101 0,-7 0-34 0,0 0 3 0,-1 5 22 16,1-5 33-16,-6 0 42 0,7 0 44 0,-16 0 48 0,10 0 47 0,-1 0 54 0,-7 0 53 15,7-5 59-15,-7 5 64 0</inkml:trace>
  <inkml:trace contextRef="#ctx0" brushRef="#br0" timeOffset="55747.45">17792 8779 0 0,'7'-6'76'0,"6"-3"95"0,-6 5 58 0,5-7 48 0,-4 1 42 0,-8 1 38 0,5 0 39 0,-5-6 35 0,0 6 32 0,0-3 34 0,0 3 30 0,0-1-3 0,0 1-20 0,0 4-83 16,0-5-114-16,0 0-64 0,-5 5-31 0,5-1-22 0,-8 3-11 0,8-7-12 0,-5 5-12 0,-9 1-14 15,7 4-13-15,1-6-15 0,-6 0-13 0,3 2-11 0,-1 4-12 0,-4-5-11 16,7 5-10-16,-6 0-9 0,-1 0-10 0,2 0-13 0,-1 5-11 0,-1-5-10 16,1 4-12-16,0 8-7 0,2-8-1 0,-5 1-6 0,5 5 0 0,-1-1-1 15,3 0 1-15,-3 3 0 0,-1 2 0 0,-1 0 3 16,9-5-1-16,-9 6 4 0,9 0 0 0,-10 0 2 0,10 4 2 0,-9-4 0 0,9 4 1 0,-3-5 2 0,1 7-1 16,7-2-1-16,-6 2 4 0,6-3-1 0,0 1 0 0,0 7-1 0,0-7-2 15,6 0 1-15,-6 2-3 0,7 3 0 0,1-6 1 0,4 3-1 16,-5-2 0-16,6 2-1 0,-1-8 0 0,2 7 1 0,-1-5-1 0,6-1 1 0,-7 0 3 0,9-4-2 15,-10 1 5-15,10-1 1 0,-7-5 5 0,4-1 2 0,3 1 1 0,-3-5 5 16,-4 0 6-16,6 0 8 0,-1-5 13 0,0-4 11 0,1 2 9 0,-1-2 12 16,-6 0 8-16,6-2 9 0,-3 2 8 15,-6-1 10-15,3-5 2 0,3 0 3 0,-5 6 4 0,-4-4-2 0,-1-2-1 0,2-1-7 0,-3 2-70 16,-5-2-29-16,7-2 0 0,-7 3 0 0,-7-4 0 0,7-2 0 0,-5 3 0 16,-3-3 0-16,-5 2 0 0,2 1 0 0,-5-3-18 0,-2 0-108 0,-3 3-26 0,2 2-34 15,-6 2-38-15,-2 0-38 0,-5 5-42 0,0-2-38 0,-8 7-39 0,7-7-86 16,-5 7-108-16,-1 4-33 0,-1 0 3 0,1-6 18 0,0 12 27 0,7-6 40 0,-1 0 41 15,1 4 52-15,5 1 50 0,1 1 56 0,7-2 54 0,1 7 58 0,-3-7 61 16</inkml:trace>
  <inkml:trace contextRef="#ctx0" brushRef="#br0" timeOffset="56126.7">16789 8824 0 0,'0'-6'54'0,"-6"1"47"0,6 1 38 0,-5 4 34 0,5-6 33 0,-8 0 30 0,8 6 27 0,-8 0 30 0,8-4 31 0,0 4 32 0,0-5 34 0,0 0-7 0,0 1-34 0,0 4-20 16,0-6-15-16,-5 2-15 0,5-1-9 0,0 1-7 0,0-1-3 0,0-1-5 15,0 6-3-15,0-4-5 0,0-2-9 0,0 6-10 0,5-5-13 0,-5 5-13 16,0 0-16-16,0 0-20 0,0 0-18 0,0 0-23 0,0 0-24 16,0 0-23-16,0 0-28 0,0 0-16 0,0 0-16 0,0 0-14 0,0 0-7 0,0 5-9 0,0 1-7 15,0 4-5-15,0-5-4 0,0 4 1 0,8 1 3 16,-8 4 4-16,0 2 6 0,0-1 6 0,0 3 3 0,0 1 7 16,0 6 3-16,0-1-4 0,-8 1-8 15,8-1-15-15,0 6-15 0,0-6-20 0,0 6-21 0,-5-5-26 0,5-1-27 16,0 0-33-16,0 1-40 0,5-7-44 0,-5 6-47 0,0-3-74 0,8-8-84 15,-8 8-89-15,8-6-82 0,-8 4-21 0,0-4 8 0,5 0 26 0,-5-2 32 0,0 2 43 16,-5-3 44-16,5 1 50 0,-8-4 53 0,0 2 59 0,3-2 60 0,-8-3 73 0,8-3 77 16</inkml:trace>
  <inkml:trace contextRef="#ctx0" brushRef="#br0" timeOffset="56490.93">15988 8935 84 0,'0'-4'154'0,"0"-2"48"0,0 2 40 0,0-7 40 0,-5 7 39 15,5-2 40-15,0-3 39 0,-8 4 38 0,8-5 40 0,0 7 36 0,0-3 36 16,-5-3-54-16,5 3-108 0,0 0-54 0,0 2-29 0,0-7-16 0,0 11-10 15,0-3-9-15,0-1-15 0,0 4-16 0,0-6-15 0,0 6-19 0,0-5-17 0,0 5-22 16,0-4-17-16,0 4-21 0,0 0-15 0,0 0-20 0,0 0-49 0,0 0-44 16,0 0 0-16,0 0 0 0,0 0 0 0,0 0 0 0,-8 0 0 0,8 4 0 15,0 1 0-15,0 5 0 0,-6-1 0 0,6 0 0 0,0 6 0 0,-7 0 0 16,7 4 0-16,-6 7 0 0,6-3 0 0,-8 3 0 0,8-3 0 0,0 3 0 16,-5-2 0-16,5 4-6 0,-8-7-47 0,8 3-25 0,0 1-24 0,0-7-31 15,0 3-34-15,0-2-41 0,0-4-44 0,0 3-49 0,0 3-54 0,8-8-105 0,-8 2-124 16,5 6-45-16,-5-8-6 0,0 2 18 0,8 0 30 0,-8 0 36 0,0 0 44 15,0-6 47-15,0 7 51 0,0-7 56 0,0 0 59 0,-8 1 64 0,8-5 66 0</inkml:trace>
  <inkml:trace contextRef="#ctx0" brushRef="#br0" timeOffset="56981.37">15166 9223 95 0,'0'-9'165'0,"9"-1"47"0,-9 5 41 0,0-4 35 16,0-7 37-16,0 11 34 0,0-10 35 0,-9 6 32 0,9-1 30 0,0 0 29 0,0-4 28 0,-5 4-65 16,5 1-119-16,0 0-66 0,-5-3-35 0,5 9-18 0,0-9-12 0,-8 3-13 15,3 0-16-15,-3 5-18 0,2-8-18 0,-1 9-16 0,1-9-18 0,-7 9-12 0,0-3-15 16,6 1-10-16,-5 1-15 0,-3 0-7 0,4 4-10 0,-9-5-10 0,6 5-9 15,1 0-9-15,0 0-7 0,0 5-3 0,-5-5-2 0,4 4-2 0,1 0-1 16,-1-4-5-16,2 11 0 0,6-8-5 0,-7 3-2 0,-2 3-1 0,10 3-4 16,-2-3 2-16,-5 4-2 0,4-1 2 0,3 3-1 0,-3-2 1 0,2 7 2 15,1-5 1-15,-3 4 3 0,8 0 5 0,-8 2 1 0,8-3 4 0,-5 3 4 0,5-2 2 16,0 5 2-16,-6-3 1 0,6-3 0 0,6 1 2 0,-6 2 1 0,0-3 0 16,5 3 3-16,3-2-1 0,-8 0 2 0,13 1-1 0,-7-5 2 15,2-2 0-15,5 2 1 0,-1 1 3 0,0-2 0 0,3-4 2 0,4-1-2 0,2 3 4 16,-3-9 0-16,3 3 0 0,-3-3-1 15,1-3 3-15,8 0 0 0,-7-3 9 0,6-3 12 0,-7 3 10 0,0-9 12 0,7 3 13 0,-5-6 11 0,-2 6 12 0,-7-7 10 0,7-2 6 16,-6 3 5-16,1-5 2 0,-1 0 6 0,-6 5-2 0,7-4 1 0,-14-1-9 16,5 1-11-16,0 0-12 0,-5 4-12 0,0-3-38 0,0-3-40 0,-5 2 0 15,0-2 0-15,-4 3 0 0,4-1 0 0,-8-7-76 0,-1 11-25 0,2-4-30 16,-1 0-29-16,-8 4-33 0,2 0-36 0,1 0-39 0,-3 6-41 0,-6-1-61 16,9 5-73-16,-8 1-75 0,0-1-73 0,-1 5-16 0,1 0 10 15,-1 5 29-15,-5-5 34 0,6 4 42 0,1 1 45 0,-2-1 49 0,8 8 51 0,-7-9 53 0,-1 9 56 0,9-9 67 16,-8 7 72-16</inkml:trace>
  <inkml:trace contextRef="#ctx0" brushRef="#br0" timeOffset="57456.42">13260 9068 0 0,'0'-6'5'0,"0"0"119"0,0 6 77 0,0-9 57 0,0 5 49 0,0-5 48 0,0-3 45 0,0 3 47 0,0 0 44 0,0-2 42 0,0 3 39 0,0-3 39 0,0 1 35 0,6 1-72 16,-6-2-137-16,0 2-76 0,0-1-43 0,7 6-32 0,-7-1-22 0,0-1-25 0,0 2-25 0,0 4-28 0,0 0-27 0,0 0-24 0,0 0-67 15,0 0-68-15,0 0 0 0,0 0 0 0,0 0 0 0,0 0 0 0,0 4 0 16,0 7 0-16,0-7 0 0,0 6 0 0,-7 4 0 0,7 1 0 0,0 1 0 16,0 2 0-16,0 6 0 0,-6 1 0 0,6-1 0 0,0 1 0 0,-8 4 0 15,8 0 0-15,-5-3 0 0,5 2 0 0,-8 2 0 0,8-6-61 0,0 1-69 0,0-1-33 16,0 0-33-16,0-4-44 0,0 4-44 0,0-3-62 0,0-3-66 0,0 2-92 16,0 0-96-16,8-2-33 0,-8-3 5 0,0 6 23 0,0-8 32 0,5 2 39 0,-5 0 42 15,0 0 51-15,-5-6 53 0,5 1 56 0,0-5 61 0,-8 1 69 0,3-2 74 16</inkml:trace>
  <inkml:trace contextRef="#ctx0" brushRef="#br0" timeOffset="57960.66">12771 9375 78 0,'7'-11'151'0,"-7"2"42"15,6-1 31-15,-1 7 26 0,-5-9 23 0,0 3 24 0,0 3 25 0,0-3 25 16,0 5 26-16,0-5 26 0,0 3 28 0,0-4-58 0,0 5-107 0,0-5-55 16,0 5-32-16,0 1-10 0,0-5 2 0,0 3 0 0,-5 0 1 0,5-3-5 15,0 3-7-15,0 3-10 0,-6-7-10 0,6 5-7 0,0-4-3 0,-7-1-1 16,7-1 0-16,-5 7-1 0,5-7-2 0,-9 2-6 0,9 5-9 0,-5-6-5 16,-2-1-3-16,7 7-3 0,-6-7 4 0,6 7-3 0,-6-1-2 0,6 1-7 0,-8-2-10 15,1 6-14-15,7-3-15 0,-5 3-13 0,5-6-12 0,-8 6-6 0,2 0-9 16,6 0-4-16,-5 6-6 0,-3-3-5 0,-4 3-2 0,5-2-5 0,-6 1-5 0,6 5 1 15,-6-1-3-15,2 2 3 0,-5-1 0 0,3 3 0 0,3 2 1 0,-4-1 0 16,-1 2 0-16,3-1 1 0,0 0 1 0,-2 4-1 0,1-5-2 0,1 5 2 16,-2 2-2-16,1-8 1 0,0 7-4 0,5 0 1 0,-3 0-1 0,3-2-2 15,3 3-3-15,-3-2-1 0,8-4-5 0,-5 4-1 0,5 1-1 0,0 0-3 0,0-6 1 16,0 5-2-16,0-4 1 0,5 0 1 0,3 0 0 0,-8 0 2 0,5-2-2 16,3 2 4-16,3-5 3 0,-3 0 7 0,5 0 6 0,-5 0 8 0,2-5 2 15,4-1 4-15,-1 2 4 0,8-3 4 0,-9-3 3 0,8 0 4 0,-8 0 3 16,7-3 6-16,-6-3 8 0,8 2 8 0,-2-7 8 0,-6 1 7 15,8 1 7-15,-8 0 7 0,6-6 7 0,-7 0 8 0,2 0 9 0,-1 2 5 0,1-8 5 0,-2 6 2 16,-6-4 1-16,-1 5-2 0,3-6-5 0,0 6-5 0,-3-7-8 16,-5 2-11-16,0 4-10 0,0-3-62 0,-5-3-2 0,5 6 0 0,-8-4 0 0,0 0-3 15,-3-1-77-15,4 1-27 0,-7 4-31 0,2-4-29 0,0 4-35 0,-8 0-40 16,6 0-46-16,-4 6-63 0,-3 5-72 0,2-8-85 0,1 9-91 0,-11 3-24 16,5-6 7-16,3 6 27 0,-5 6 31 0,0-6 42 0,2 3 44 0,-5-3 47 0,5 7 50 0,-3-2 56 15,2-1 58-15,6 1 71 0,-8-1 72 0</inkml:trace>
  <inkml:trace contextRef="#ctx0" brushRef="#br0" timeOffset="58608">11891 9190 0 0,'7'-7'10'0,"0"4"98"0,-7-3 59 0,7 1 46 0,-1 1 38 0,-6-7 39 0,0 7 41 0,7-5 37 0,-7-1 39 0,0-1 39 0,0 2 39 0,0-1 26 0,0 1 21 0,0 0-56 0,0-3-99 0,0-3-47 0,0 6-28 0,0 0-12 0,0 5-5 0,0-8-11 0,0 3-14 0,0 3-14 0,0 3-16 16,-7-3-18-1,7 1-17-15,0 5-17 0,0 0-16 0,0 0-16 0,0 0-37 0,0 0-109 0,-6 0 0 0,6 0 0 0,0 5 0 0,0-5 0 0,-7 6 0 16,7-3 0-16,0 3 0 0,-7 3 0 16,7 3 0-16,-7 1 0 0,2 2 0 0,-3 6 0 0,3-3 0 0,5 1 0 0,-6 2 0 0,-2 3 0 0,3 1 0 15,-2-1 0-15,-2 0 0 0,9 4 0 0,-5 3 0 0,-1-7 0 0,6 6 0 0,0-6 0 16,0 4 0-16,0-3 0 0,0-1-63 0,0 0-72 0,0 0-31 0,0 1-41 16,6-5-45-16,-6-1-60 0,0 2-65 0,5-2-108 0,-5 1-120 0,9-1-45 15,-9 0-1-15,0 2 17 0,0-7 34 0,0 5 38 0,0-4 42 0,0 0 52 0,-9-2 52 16,9 2 56-16,-5-3 64 0,-8-3 68 0,8 0 73 0</inkml:trace>
  <inkml:trace contextRef="#ctx0" brushRef="#br0" timeOffset="59270.25">11188 9364 95 0,'8'-4'162'0,"-2"-1"46"0,-6 1 37 0,0-2 34 0,0 3 31 0,0-4 33 16,0-2 30-16,-6 4 33 0,6-1 30 0,-8 2 30 0,8-1 31 0,-6 1-65 0,-1-1-116 0,2 1-57 0,-4-2-29 0,4 6-16 0,-8-6-8 0,0 2-12 0,5-1-8 0,-3-1-12 0,-2 2-16 0,-2-1-10 0,3 1-16 0,0-1-11 0,-1 1-13 0,-1-2-15 15,2 0-15-15,-2 3-13 0,1-3-13 0,8 6-11 0,-11-6-9 0,11 6-10 16,-8 0-4-16,8 0-8 0,-4 0-6 0,-3 0-5 0,6 0-7 0,-7 0-7 0,5 6-3 16,3 0-4-16,-2-3-3 0,0 3-2 0,-6 0 0 0,6 3-1 0,2 4 1 15,-2-2-2-15,0 5 2 0,2-3 0 0,-3 7 1 0,8-1 4 0,-6 0-1 16,-1 1 5-16,7 5 0 0,-6-1 6 0,6 1 0 0,0 4 2 0,-7-4 1 15,7-1 0-15,0 1 2 0,7-1-1 0,-7 4 3 0,6-7-1 0,-6 3 2 0,7 1 0 16,-1-7 1-16,2 3 1 0,-3-2 2 0,9-1 1 0,-9 3 1 0,10-6 3 16,-3-2 1-16,0 2 3 0,-4 0 0 0,11-5 1 0,-7-5 0 0,2-1 1 15,-1 1 2-15,8-5 1 0,-10 0 2 0,10-5 5 0,-9 1 8 0,7-1 7 16,-6-5 7-16,6-5 4 0,-4 0 8 0,4 2 8 0,-6-2 11 0,0-6 9 0,0 3 12 16,6-7 7-16,-6 6 10 0,-5-1 1 0,5-5 2 0,-8 1-3 15,2 6-7-15,0-7-6 0,-2 4-7 0,-5-3-37 0,8 0-55 0,-16-1 0 0,8 1 0 16,0-1 0-16,-5 1 0 0,-9-1 0 0,9 7 0 0,-8-6 0 15,-1-1 0-15,-7 5-42 0,9 1-100 0,-7-2-30 0,0 8-36 0,-9-2-39 0,9 6-49 0,-7-3-60 16,0 9-70-16,2-3-87 0,-3 6-99 0,-1 0-24 0,4 0 9 0,4 6 26 16,-7-3 36-16,3 3 41 0,3 0 42 0,3 3 51 0,4-3 50 0,-4 3 58 15,2 0 60-15,3 6 68 0,2-5 71 0</inkml:trace>
  <inkml:trace contextRef="#ctx0" brushRef="#br0" timeOffset="59933.36">9500 9306 78 0,'8'-4'144'0,"-8"-1"37"0,0 1 29 0,0-8 26 0,8 3 24 0,-8 3 24 0,0-3 24 0,0 0 23 0,5-1 27 0,-5 4 25 0,0-3 26 16,0 0-56-16,0-1-104 0,0 1-47 0,6-3-21 0,-6 3-4 0,0 4-1 0,-6-5-1 0,6 5-2 0,0-4-1 0,0 5-9 0,-5-2-3 0,5-4-5 0,0 5-10 16,-8 1-11-16,0-1-8 0,8-1-11 0,-5 2-4 0,-1-1-5 0,-1 5-7 15,2-4-5-15,-4-2-7 0,4 6-8 0,-2 0-7 0,1 0-8 0,-8 0-9 0,7 0-9 0,2 0-7 16,-8 0-8-16,7 6-5 0,-9-2-8 0,10 1-8 0,-9-1-10 0,9 2-8 16,-8 3-4-16,-1-4-4 0,7 5-2 0,-6 0-1 0,7-1-1 15,-2 6 2-15,-2-4-2 0,2 4 2 0,2-6-2 0,-9 4 3 0,10 2-2 0,-2 6 3 16,0-8-3-16,-5 2 3 0,12 6 0 0,-6-2 0 0,-2 2 1 0,2-3 0 15,-1 1 1-15,7 2 1 0,-5-3-1 0,5 2 3 0,0 0 1 0,0-2 0 0,0 3 2 16,0-2 0-16,0 1 1 0,0-1-1 0,5-4 1 0,-5 4 1 0,0-4 1 16,7 0 0-16,-1 0 3 0,2-6 0 0,-2 6 1 0,1 0 0 0,-2-5 0 15,2-1-1-15,5 0 4 0,-4-3 1 0,5-2 2 0,0 1 3 16,-8 1 2-16,9-2 2 0,-1-4 1 0,0-4 6 0,0-2 0 0,0 1 7 0,1 1 6 0,-2-6 6 16,8-4 8-16,-8-1 5 0,2-1 5 0,6 2 4 0,-6-5 7 0,4-6 0 15,-5 7 6-15,0-6 5 0,1 3 6 0,-2-3 5 0,-4-1 0 0,4 6-2 16,-5-6-3-16,-2 1-6 0,-5 3-4 0,0-3-6 15,0 6-5-15,0-3-7 0,0-3-7 0,-5 5-11 0,-9-2-14 0,9 3-19 0,-3-1-19 0,-4-2-21 0,-2 8-22 16,-7-8-23-16,10 12-21 0,-10-6-32 0,9 6-29 0,-8-1-35 0,1-1-32 16,-1 7-42-16,-6 4-39 0,8 0-69 15,-9 4-83-15,6 1-65 0,-3 5-60 0,-3 0-7 0,2-1 15 0,-1 6 28 0,-1-1 36 0,1 2 41 0,-1-1 46 0,1 0 51 16,1 0 49-16,6-2 54 0,-8 2 56 0,1 0 71 0,-1 0 81 0</inkml:trace>
  <inkml:trace contextRef="#ctx0" brushRef="#br0" timeOffset="60423.18">8415 9321 0 0,'5'-10'1'0,"2"5"108"0,-7-4 71 0,7-1 51 0,-7 4 41 0,5-3 38 16,-5 3 35-16,0-3 33 0,0 0 33 0,0 5 32 0,0-2 31 0,0-3 31 0,0 3 31 0,0 0-70 0,0 3-124 0,0-3-69 0,0 2-36 0,0 4-21 0,0-5-16 0,0 1-9 0,0-1-15 0,0-2-12 0,-5 4-14 0,5-3-10 15,0 1-13-15,0 5-7 0,-7-4-8 0,7-2-10 0,-7 6-7 0,7-5-11 0,-5 5-9 0,5 0-9 0,-7-4-12 0,7 4-8 0,-8 0-9 16,3 0-5-16,5 0-11 0,-7 4-4 0,0-4-10 0,7 0-7 0,-5 5-9 0,-3 1-9 16,0-2-8-16,3 1-5 0,-1 4-1 0,1-2 2 0,-2 2-1 0,-2 0 3 15,4 6 1-15,-2-6 2 0,-4 7 2 0,2-2 1 0,9 1 2 0,-12 1-1 16,12-3 4-16,-6 7 0 0,-1-4 1 0,1 2 3 0,6 1-1 0,-8 2 3 15,8 3-1 1,-7-6 1-16,7 3 1 0,0 3 1 0,0-4 3 0,0-2-2 0,0 2 3 0,0-1-1 16,0 2-1-16,7-2 0 0,-7-4-1 0,8 0-1 0,-8-1 0 0,6 0 1 15,1-3-1-15,-1-1 1 0,-1-1 2 0,2 0 1 0,7-3 4 0,-8-2 2 0,6 1 3 0,-3 1 2 0,3-6 2 0,-1-6 2 0,5 6 4 16,-4-5 1-16,0-5 2 0,8 1 5 0,-6 0 2 0,-1-6 4 0,6-1 6 0,-7 2 7 16,2-5 6-16,4 0 6 0,-2-2 6 0,-4-3 6 0,0 5 5 0,3-1 3 15,-10-5 4-15,9 7 1 0,-9-3 0 0,3 2-1 0,-8 0-1 0,5-2-32 31,-5 3-44-31,-5-2 0 0,5 0 0 0,-8 6 0 0,3-5 0 0,-9 4 0 16,2-6 0-16,-2 8 0 0,1-2 0 0,-8 0-59 0,10 0-80 0,-10 6-32 16,3 0-33-16,-8 2-36 0,7 4-38 0,-1-3-43 0,-7 6-46 0,8 0-94 0,-7 0-108 15,8 6-44-15,-9 4-10 0,6-1 15 0,3-4 31 0,-8 8 40 0,12-1 46 16,-6-3 48-16,1 6 50 0,6-6 51 0,0 6 53 0,0-5 61 0,8 5 63 0</inkml:trace>
  <inkml:trace contextRef="#ctx0" brushRef="#br0" timeOffset="60771.16">7873 9293 64 0,'0'-6'144'0,"-6"0"49"0,-1 2 42 0,7-1 40 0,-6-1 37 0,1 2 37 16,5-1 36-16,-7 1 36 0,7-1 39 0,-9 1 35 0,9-2 36 0,-5 0-45 0,-2 3-91 0,7-3-57 0,0 6-36 0,-6-6-23 0,6 6-18 0,0 0-21 0,0 0-22 0,0 0-21 0,0-3-22 0,0 3-25 0,0 0-26 0,0 0-25 0,0 0-23 0,0 0-21 15,0 0-19-15,0 0-15 0,0 3-11 0,0 3-7 0,0 0-7 0,0 3-4 16,6-3-2-16,-6 3 7 0,0 0 3 0,0 1 6 0,7 11 9 0,-7-8 5 0,0 7 6 16,0-1 2-16,0 5 1 0,0 0 1 0,0 1-2 0,0 5-3 0,0-2-2 15,0 3-3-15,0-2 3 0,0-1-5 0,0 2-3 0,0-5-6 0,0 4-6 0,0-4-12 16,0-1-17-16,5 1-20 0,-5-6-25 0,0 5-30 0,9-3-30 0,-9 1-36 15,0-7-35-15,7 6-48 0,-7-3-48 0,5 3-109 0,-5-6-131 0,0 4-55 16,6-4-20-16,-6-5 12 0,0 4 27 0,0-1 34 0,0-2 44 0,0-1 46 16,0 5 49-16,0-11 53 0,-6 5 53 0,6-3 63 0,-5-1 64 0</inkml:trace>
  <inkml:trace contextRef="#ctx0" brushRef="#br0" timeOffset="61228.28">7197 9384 89 0,'0'-9'159'0,"0"3"46"0,0 1 38 0,0-4 37 0,0 5 37 0,0-5 37 0,0 2 38 0,0-2 34 0,0 4 37 0,0-5 34 0,0 1 36 0,0 4-55 0,0-5-111 0,0 0-55 16,0 5-28-16,0-5-15 0,0 1-8 0,0 0-7 0,-9-3-14 0,9 3-11 0,0 3-9 0,0-3-13 0,0 0-12 0,0 0-12 0,0 2-16 0,-5 4-10 15,5-3-17-15,0 1-12 0,0 1-13 0,0 4-88 0,0 0-27 0,0 0 0 0,0 0 0 0,0 0 0 16,-6 4 0-16,6-4 0 0,0 5 0 0,0 1 0 0,-7 4 0 0,7-1 0 16,0 6 0-16,-5 3 0 0,5 3 0 0,-9-2 0 0,9 11 0 0,-7-2 0 15,7 2 0-15,-5 3 0 0,5 2 0 0,0 0 0 0,0-1 0 0,0 0 0 16,0-4-9-16,0 3-56 0,5-3-20 0,-5-2-27 0,7-3-31 0,2 5-39 16,-4-6-37-16,2 0-53 0,-1 1-56 0,-6-6-116 0,5 5-143 0,4-3-51 0,-2-3-12 15,-2 3 15-15,1-2 28 0,2 0 35 0,-8-5 40 0,5 7 49 0,-5-11 50 16,0 4 58-16,0 2 56 0,0-7 67 0,-5 0 72 0</inkml:trace>
  <inkml:trace contextRef="#ctx0" brushRef="#br0" timeOffset="62790.35">5490 9403 6 0,'0'-3'75'0,"0"-4"42"0,0 4 37 0,0-3 33 0,0 1 30 0,0-5 27 0,0 5 21 0,0-4 19 0,0-1 22 16,0 7 20-16,0-9 22 0,-8 3-27 0,8-1-53 0,0 1-37 0,0 4-27 0,0-5-23 0,-5 0-18 0,5-1-16 0,0 2-9 0,0 5-5 0,-5-5-1 0,5 3 2 15,0-3-1-15,0 3-1 0,0 0-1 0,-9 3 2 0,9-3 1 0,0 2 2 16,0-1 2-16,0 1-3 0,0-1 1 0,-5 5-2 0,5-7-2 0,0 4-1 15,0 3-2-15,-7-6-3 0,7 6-3 0,-8-5-3 0,8 5-4 0,0-4-5 0,-5 4-7 16,5-6-5-16,-7 6-4 0,0 0-7 0,7 0-5 0,-5 0-11 16,-2 0-10-16,7 0-8 0,-6 0-9 0,-2 0-10 0,2 6-5 0,-1-2-7 0,2 1-6 15,5 1-8-15,-14 4-9 0,9-1-9 0,-3-4-7 0,3 8-2 0,-3-1-2 16,0 3 1-16,3-6-1 0,-1 4 3 0,-1 2 0 0,1 6 2 16,-1-8 1-16,-6 7 0 0,13-4 1 0,-7 2 1 0,0-3 1 0,2 4 2 0,5 2 0 0,-8-3 0 15,3 3 0-15,5-8-1 0,-8 8 2 0,8-2-1 0,0-4 1 0,0 6-1 16,0-3 1-16,0-3-2 0,0 0 1 0,0 4-2 0,0-4-2 0,0-1-2 15,8 0-3-15,-3 1 1 0,-5-6 0 0,8 6-1 0,-3 0 1 0,2-5 2 0,0 5-1 16,6-6 2-16,-6 0 1 0,6 3 1 0,-2-3-2 16,-3 1 4-16,5-5 2 0,0-1 4 0,1 1 4 0,-2-1 4 0,2-4 1 0,-1 6 3 0,6-12 1 15,-6 6 3-15,-1-4 2 0,2-1 5 0,-1-4 9 16,6 5 9-16,-6-8 12 0,0-3 8 0,0 6 9 0,1-4 7 0,-2-2 7 0,-4 0 6 0,4 0 4 0,-5-4 0 16,5 4 3-16,-3-5 0 0,-9 6 0 0,5 0-81 15,-5-7-12-15,0 8 0 0,0-8 0 0,0 6 0 0,-5-4 0 0,5 5 0 0,-9-6 0 16,2 0 0-16,-5 5 0 0,5-4 0 0,-6 4 0 0,1-3 0 0,-2 2 0 0,-4 1-90 15,4 1-63-15,-7 4-26 0,3 0-31 0,-1 1-35 0,-1-2-36 0,1 7-35 16,-8-1-37-16,6 5-55 0,3 0-66 0,-3 0-55 0,3 0-51 0,-3 5-4 0,9-5 17 16,0 4 28-16,-9 2 39 0,10 3 43 0,4-4 47 0,-7 5 50 0,1 0 52 0,0-1 54 15,5 6 54-15,-3-1 65 0,-2 2 76 0</inkml:trace>
  <inkml:trace contextRef="#ctx0" brushRef="#br0" timeOffset="64371.64">4917 9355 28 0,'0'-4'59'0,"0"4"21"0,-7-6 20 0,7 3 22 0,0-4 28 0,0-2 25 0,0 4 31 0,0-1 25 0,0 2 24 0,0-1 4 0,-7 1-12 0,7-1-10 0,0 1-8 0,0-8-6 0,0 8-2 0,0-1-5 0,-6-1 0 0,6 2-11 16,0-1-11-16,0-4-14 0,0 5-13 0,0-2-9 0,-7 0-5 0,7 3-3 0,0-9-4 0,0 9-2 0,0-3-1 0,0 2-2 0,0-1-1 0,-5 1-4 0,5 4-4 0,0-5-5 16,0 5-3-16,0 0-4 0,0 0-8 0,0 0-5 0,0 0-6 0,0 0-6 15,0 0-3-15,0 0-5 0,0-7-3 0,0 7-6 0,0 0-2 0,0 0-3 0,-8 0-6 16,8 0-7-16,0 7-6 0,0-7-8 0,-6 0-7 16,6 0-7-16,-5 0-5 0,5 5-5 0,-8-5-7 0,0 0-6 15,8 4-9-15,-5-4-6 0,-3 5-8 0,3-5-6 0,0 4-5 0,5 5-3 0,-9-3 2 0,4 0 0 0,-2 3 0 0,1 1 1 16,-1-1 1-16,0 0 0 0,0 2 3 0,2 5 1 0,-3-3 3 0,3 2-1 15,-3-1 6-15,2 2 0 0,6 2 5 0,-5 3 0 0,-2-2 0 0,-2 0 2 16,4-5 2-16,0 7-1 0,-3-2 1 0,8-1 1 0,-5 3-2 0,-3-6 2 16,8 4-3-16,-8-4 0 0,8 0-3 0,0 0 1 0,-5-2-4 0,5 2-2 15,0 0 2-15,0 0-2 0,0-5-1 0,5-1 3 0,-5 6-1 0,8-6 2 0,-8 6 1 16,8-5 4-16,-3 1 1 0,3-2 2 0,-3 4 1 0,0-1 3 0,4-9 2 16,3 9 2-16,-6-3 3 0,7 0 2 0,0-5 0 0,1 2 1 0,-1-1 4 15,-1-1 5-15,2-4 10 0,-1 6 5 0,0-6 8 0,0 0 11 0,6-6 7 0,-6 2 12 16,1-1 11-16,-2-1 8 0,1-3 7 0,-5 0 7 0,3-1 6 0,5 1 6 15,-11-7 2-15,8 2-1 16,-8 4-7-16,4-5-4 0,-2 0-6 0,-2 0-50 0,1 2-53 0,-6-2 0 0,7 0 0 16,-7 0 0-16,0-3 0 0,0 2 0 0,0 1 0 0,0-3 0 0,-7 2 0 15,7-4 0-15,-6 2 0 0,6-2 0 0,-5 0 0 0,-2 1 0 0,-2-1 0 0,4 1 0 0,-8 0 0 0,8 4 0 16,-11-5 0-16,5 0 0 0,3 6 0 0,-5-1 0 0,1 2 0 0,-2-3 0 16,1 5-29-16,0 2-106 0,7 0-23 0,-7 5-27 0,0-2-28 0,0 0-28 0,-1 6-29 15,9 0-27-15,-8 6-26 0,-1 0-44 0,2-2-55 0,4 5-67 0,-5 0-70 16,7 6-19-16,-6 1 10 0,3 2 28 0,4-3 38 0,0 6 41 0,-3 3 48 15,3-6 48-15,5 7 50 0,-8-1 46 0,0-3 48 0,8 3 60 0,-5 1 64 0</inkml:trace>
  <inkml:trace contextRef="#ctx0" brushRef="#br0" timeOffset="66156.42">4231 9190 0 0,'0'-7'9'0,"0"7"48"0,0-3 28 0,0 3 27 0,0-6 26 0,0 6 31 0,0 0 28 0,0-5 28 0,0 5 25 0,0-4 24 15,0 4 23-15,0 0-4 0,0 0-22 0,0 0-18 0,0 0-18 0,0 0-9 0,0-6-10 0,0 6-11 0,0 0-13 0,0 0-16 0,-5-5-14 0,5 5-11 0,0 0-12 0,0 0-8 16,0 0-7-16,0-4-7 0,0 4-6 0,0 0-6 0,0-5-6 0,0 5-5 0,0-4-8 16,0 4-6-16,-5 0-8 0,5 0-7 0,0 0-4 0,0 0-6 15,0-6-2-15,0 6-4 0,0 0 0 0,-8 0-2 0,8 0-3 0,0-4-3 0,0 4 0 0,0 0-1 16,0 0-2-16,-5 0 1 0,5 0-2 0,0 0 0 0,-8 0-2 0,8 0-2 15,-6 0-2-15,-1 0-2 0,7 0 2 0,-6 0-2 0,-1 0 2 16,1 4-2-16,-7-4-3 0,6 6-4 0,0-6-3 0,-5 4-3 0,4 5-5 0,-3-4-1 16,3 1-4-16,-4 3-1 0,-2 0-1 0,8-2-5 0,-6 2-7 0,3 0-3 0,4 0-5 15,-8 6-3-15,6-3-1 0,1-3-2 0,-2 0 0 0,3 6-1 0,5-5 0 16,-5 5 1-16,-3-2-3 0,8 2 2 0,-6 0 0 0,6 0 2 0,0 0 1 16,0 0 3-16,0-2 1 0,0 2 5 0,0 5 1 0,0-6 2 0,6 1 0 0,2 5 2 15,-8-7 3-15,5 8 0 16,0-6 6-16,3 1-1 0,5 2 5 0,-7-3 2 0,6 0-2 0,-3-2 1 0,3 2-5 0,0 0 1 0,3 0-4 0,-2 0 1 15,-2-5-1-15,2 4 1 0,-6-4 0 0,7-1-2 0,-1-3-1 0,0 3-1 16,-7 1-4-16,7-5 2 0,-5-1 3 0,5 1 9 0,-8-1 11 0,0-4 11 16,9 0 10-16,-7 0 10 0,1 0 7 0,-2 0 9 15,-6 0 7-15,6-4 12 0,1-1 8 0,-2 1 14 16,3-1 12-16,-8 1 8 0,6-7 10 0,1 1 0 0,-7 1 0 0,6-1-6 0,-1-4-6 0,-5-1-6 0,0 5-7 16,7-5-6-16,-7-4-7 0,0 5-10 0,0-2-9 0,0-2-69 0,0-3-10 0,0 2 0 0,0-1 0 15,-7 1 0-15,7-2 0 0,-5 3 0 0,-1-7 0 0,-1 6 0 0,1-5 0 16,-2 3 0-16,3-3 0 0,-8 5 0 0,7-1-9 0,-9 1-92 0,1-2-24 0,9 8-27 15,-13-2-30-15,10 0-34 0,-11 0-33 0,6 11-38 0,0-5-42 0,-1 4-67 16,2-2-81-16,-7 7-62 0,6 0-51 0,-2 0-8 0,-4 7 15 0,5 2 32 16,-4-4 35-16,5 5 44 0,-5-1 48 0,4 0 48 0,-6 7 51 0,1-2 53 15,6 1 58-15,-6 5 69 0,4-6 82 0</inkml:trace>
  <inkml:trace contextRef="#ctx0" brushRef="#br0" timeOffset="66660.89">3471 9351 0 0,'5'-9'2'0,"-5"-3"109"0,0 3 71 0,8 3 50 0,-8-3 42 0,-8 0 40 0,8-1 34 0,0 4 36 0,0-3 33 0,-5 3 33 0,-2-3 33 0,7 5 33 16,0-5 28-16,-7 3-73 0,7 0-130 0,-5 6-73 0,5-3-37 0,-7-3-24 0,7 6-16 0,0 0-14 0,0 0-18 0,0 0-11 15,-6-6-15-15,6 6-12 0,0 0-13 0,0 0-14 0,-8 6-15 0,8-6-14 16,-6 6-11-16,6-6-11 0,-7 3-12 0,7-3-9 0,-5 6-8 0,-3 0-7 16,2 3-7-16,1-5-6 0,-3 5-7 0,3 2-3 0,-2-1-8 0,7 0 0 0,-9 4-1 15,4 1 2-15,-1 4 3 0,-1-4 1 0,2 4 3 0,-3 2 2 0,8 3 2 16,-8-6 0-16,3 7 5 0,5-5-3 0,-6 5 1 0,6-1 2 0,0-5-1 0,0 5 3 15,0-3-4-15,0 3-1 0,0-5-1 0,0 0 1 0,6 2-2 0,-6-7 0 16,5 5 2-16,3-4-1 0,0 0 0 0,-3 4 1 0,2-10 2 0,-1 7 0 16,8-7 0-16,-7 0 3 0,6 2 3 0,-2-7 5 0,2 2 6 0,0 0 10 0,1-6 13 15,-2 0 7-15,2-6 4 0,6 0 4 0,-6 2 5 0,4-7 3 0,-5-2 5 16,6 4 5-16,-6-6 7 0,8-6 6 0,-3 8 8 0,-4-8 3 0,-1 2 4 16,8-1-3-16,-10 1-4 0,1-1 0 0,-3 1 1 0,3 0-3 0,-6-2-1 15,-6 3-64-15,5-7-19 0,-5 5 0 0,8 1 0 0,-16-5 0 0,8 3 0 16,0 2 0-16,-5-5 0 0,-1 5 0 0,-1-7 0 0,-7 7 0 0,9 0 0 15,-8-1 0-15,-1 7 0 0,2-3 0 0,-1 1-101 0,-1 6-69 0,-4 0-25 0,5-3-33 16,-8 9-40-16,2-3-41 0,6 0-44 0,-5 12-84 0,-3-6-93 0,1 6-55 16,1 3-26-16,-1-3 5 0,8 3 26 0,-7 0 34 0,-1 1 40 0,6-1 41 15,-4 7 42-15,2-7 52 0,-3 0 55 0,6 6 59 0,1-3 61 0,-7-3 80 16,6 4 94-16</inkml:trace>
  <inkml:trace contextRef="#ctx0" brushRef="#br0" timeOffset="67212.36">2375 9199 90 0,'0'-4'163'0,"0"-1"48"0,0-2 42 0,0 4 38 0,0-3 35 0,0 1 38 0,0 1 34 0,0-2 34 0,0-3 33 0,-5 4 32 0,5 1 34 0,0-6-61 0,0-1-111 16,0 7-60-16,0-7-34 0,-5 7-17 0,5-1-13 0,0-5-10 0,0 1-10 0,-8 3-10 0,8-3-8 0,0 3-7 0,-6-3-9 0,6 5-10 0,0-1-9 16,0 1-13-16,0-2-11 0,-7 0-12 0,7 6-15 0,0 0-12 0,0 0-15 15,0 0-43-15,0 0-41 0,0 0 0 0,0 0 0 0,-6 0 0 0,6 6 0 16,0-6 0-16,-7 6 0 0,7 3 0 0,0-5 0 0,0 5 0 0,-5 6 0 0,5-3 0 15,-9 6 0-15,9 1-14 0,-5 2-5 0,5 3 2 0,-7 1 1 0,7 2 5 16,0 0 4-16,-6 1 3 0,6 2 4 0,0-2 2 0,0 2-4 0,-6 0 2 16,6-2 0-16,0 2-2 0,0-5-2 0,0 2-8 0,0 4-5 0,0-7-7 15,0 0-14-15,0 1-12 0,0-1-14 16,0-4-17-16,6 5-20 0,-6-6-22 0,0 0-23 0,0 1-28 0,0-5-27 0,0 4-29 0,0-4-33 0,0 0-36 0,0-2-38 16,0-2-82-16,0 5-98 0,0-7-42 0,0 0-13 0,0 0 15 0,-6-3 24 15,6-2 39-15,0 1 36 0,-8 1 44 0,8-6 44 0,0 0 48 0,-7 0 49 0,2-6 57 16,-3 1 57-16</inkml:trace>
  <inkml:trace contextRef="#ctx0" brushRef="#br0" timeOffset="67686.84">2033 9141 0 0,'0'-10'1'0,"0"-5"101"0,0 4 74 0,0-2 52 0,0-2 44 0,0 0 39 16,0 0 40-16,0-4 35 0,-8-2 36 0,8 3 35 0,-5-1 36 0,5 4 30 0,-8-5 25 0,8 6-70 0,-8-7-128 0,8 7-70 0,0 1-39 0,-5 1-28 0,5-3-16 0,0 6-20 0,0 0-14 0,-6 5-20 0,6-2-15 0,0 1-22 0,0 5-17 0,0-4-15 16,0 4-12-16,0 0-8 0,0 0-10 0,0 0-13 0,-8 0-13 0,8 4-12 0,0-4-15 15,-5 5-7-15,5-5-9 0,0 6-4 16,0-2-1-16,0 5-1 0,-8 0-1 0,8 3 1 0,-5 3 2 0,5 3 1 0,0 1-1 0,-7 2 1 16,7 7 6-16,-7-2 5 0,7 2 7 0,-5 6 3 0,5 2 6 0,-7 1 2 0,7 2 2 15,0 1 1-15,-8 5-1 0,8-8 2 0,-5 8 2 0,5-2-6 0,-8 2-7 0,8-1-7 16,0-2-12-16,-6 3-7 0,6-5-13 0,0-1-9 0,0-1-14 0,0-3-12 0,6-6-11 15,-6 4-9-15,0-2-11 0,8-7-11 0,-8 0-11 0,5 0-7 0,3-3-6 16,-8-2-7-16,7-4-4 0,-2 0-6 0,2 0-7 0,-7-6-9 0,7 1-12 0,-2-1-28 16,-5 0-31-16,8-3-45 0,-8 4-44 0,5-5-30 0,3-5-21 0,-8 4 3 0,6-4 17 15,-6 0 22 1,0 0 25-16,5 0 30 0,-5-4 27 0,0 4 33 0,0-5 36 0,8 1 42 0,-8-2 47 0</inkml:trace>
  <inkml:trace contextRef="#ctx0" brushRef="#br0" timeOffset="68273.22">1993 8861 63 0,'0'-3'146'0,"0"-3"49"15,0 0 41-15,-8 2 36 0,8-1 27 0,0 5 27 0,0 0 23 0,0 0 22 0,0 0 20 16,0 0 19-16,0 0 18 0,0 0-61 0,0 0-105 0,0 0-71 0,0 0-56 0,0 0-38 15,0 0-29-15,0 0-24 0,0 0-18 0,0 0-15 0,0 0-11 0,0 0-8 16,8-6-5-16,-8 6-3 0,6 0-5 0,-6 0-1 0,5-3-1 0,3 3 9 16,0 0 7-16,-3 0 11 0,8-4 13 0,-8 4 14 0,11-6 9 0,-5 6 9 15,10-5 5-15,-9 1 3 0,8 4 6 0,-8-6 2 0,7 0 7 0,2 2 3 16,5 4 2-16,-7-5-2 0,2 0-5 0,3 1-5 0,-4 4-4 0,7-6-3 0,-8 2 1 16,1-1-5-16,-1 5 1 0,0-4-3 0,1 4-1 0,-6-5-4 0,-1-1-2 0,0 6-2 15,-2 0-5-15,4-4 1 0,-9 4-2 0,1 0 1 0,-7 0 0 0,6 0-1 16,-6 0 0-16,5 0 1 0,-5 0 1 0,0 4-2 0,0-4-2 0,0 0-2 15,0 0-3-15,0 11 0 0,0-7-2 0,0 1-1 0,0-1-1 0,0 6-4 0,0 0-2 16,-5 0-4-16,5 5 0 0,0-5-2 0,0 8-1 0,0-3 1 0,-6 6 1 16,6-3 2-16,0 3 0 0,0 2 1 0,0 3-1 0,0-3 0 0,0 3 1 0,0-2 3 15,0 1 3-15,0-1 3 0,6 0 2 0,-6 1 1 0,0-1-2 0,5 1 1 16,-5-7-1-16,0 3-3 0,7 3 1 0,2-5-4 0,-9 2 2 0,5 1 0 16,-5-2-1-16,6 5-3 0,-6-1-4 0,7-5-1 0,-7 6-1 0,5-1-2 0,-5 0-2 15,9 0-2-15,-9 7 3 0,7-7-4 0,-7 0 1 0,5 1-1 0,-5-1 0 16,6 0-2-16,-6 1-2 0,8 5-1 0,-8-6 0 0,5 4 1 0,3 3-1 15,-8-7 0-15,5 6 0 0,-5-2-1 0,7-2 1 0,-7 2-1 0,7-3-1 0,-7-1 1 16,5-3-1-16,-5 1-1 0,8-7 1 0,-8 6-1 0,7-8 1 0,-7-2-2 16,5 4 1-16,-5-5-1 0,0-5 2 0,0 4 2 0,0-5 3 0,0 2 6 15,0-6 5-15,0 0 6 0,0 0 6 0,0 0 8 0,0 4 4 0,-5-4 4 16,5 5 3-16,-7-5 0 0,-1 0 0 0,3 0-1 0,-2 0-1 0,-5 0-3 0,-1 0-1 16,-1 0-4-16,-7-5-2 0,9 5-5 0,-8 0-8 0,2-4-6 0,-3 4-5 0,3 0-4 15,-8-6-3-15,7 2 0 0,-10 4 0 0,5-5 2 0,-1 1 1 16,-2-1-2-16,-7 5 0 0,3-6-1 0,-2 2-3 0,7-2-8 0,-14 1-10 15,8 1-15-15,-1-1-17 0,6-1-18 0,-4 2-17 0,-1 4-27 0,5-4-29 0,2-1-36 16,-1 5-36-16,-1-6-54 0,6 6-65 0,3-3-110 0,-1 3-131 0,6 0-46 0,-1 0-4 16,2 3 17-16,-2-3 28 0,9 6 33 0,-10-6 40 0,9 5 44 15,-7-1 51-15,8 0 51 0,-9-4 57 0,1 6 67 0,-8-1 72 0</inkml:trace>
  <inkml:trace contextRef="#ctx0" brushRef="#br0" timeOffset="74846.3">17768 9814 3 0,'0'-6'77'0,"0"2"46"0,0 4 38 0,-8-5 34 0,8 5 35 0,0 0 29 0,0 0 33 0,0 0 29 0,0 0 32 0,-6-4 32 0,6 4 34 0,0 0-14 0,0 0-41 0,0-5-35 0,0 5-37 0,0 0-18 0,0 0-9 0,0 0-9 0,0-4-10 0,0 4-7 0,0 0-4 0,0 0-9 0,0-6-8 16,0 6-7-16,0-6-11 0,0 6-8 0,0 0-7 0,0-3-9 0,6-3-9 15,-6 6-9-15,0-6-17 0,0 2-11 0,0-1-17 0,0 1-13 0,0-1-11 32,0 1-10-32,0-2-10 0,0 1-55 0,0 5-14 0,0-4 0 0,0 4 0 15,0 0 0-15,0 0 0 0,0 0 0 0,0 0 0 0,0 0 0 0,0 0 0 0,0 4-11 16,0 1-23-16,-6 5 0 0,6-1-1 0,0 6 0 0,-7 0 0 0,7 0 3 15,0 4 1-15,0 5 8 0,0 0 4 0,-8 1 8 0,8-1 5 0,0 7 2 16,0-7 3-16,0 0-2 0,0 0 2 0,8 0-1 0,-8 1 1 0,0-1 2 16,7 1-1-16,-7-6 2 0,0 2 0 0,6-3 2 0,-6 2 0 0,8-4 1 15,-8 2 0-15,0-3-5 0,5 1-7 0,-5-7-13 0,0 6-9 0,0-6-20 16,5 0-21-16,-5-2-27 0,0 2-29 0,0-4-36 0,0-5-36 0,-5 4-60 16,0 2-68-16,5-6-115 0,-8 3-129 0,2-3-52 0,-1 0-8 0,-1 0 14 0,3 0 26 15,-1-3 34-15,-2 3 42 0,-4-6 46 0,6 2 50 0,-8-1 53 0,2-4 56 0,-1-3 71 16,-6 3 75-16</inkml:trace>
  <inkml:trace contextRef="#ctx0" brushRef="#br0" timeOffset="76365.03">2899 11089 8 0,'-8'0'108'0,"-5"0"63"0,5 0 48 16,3-6 36-16,-8 6 28 0,7 0 29 0,-1-4 30 0,1 1 27 0,-1-3 27 0,1 1 22 0,-2 1 18 0,3-2-31 0,5 0-59 0,0 6-79 0,0-4-97 0,0 4-52 0,0-5-29 0,0-1-18 0,0 3-8 0,0-3-12 0,5 2-15 15,-5 4-13-15,8-5-11 0,-2 1-6 0,1-1-3 0,-1 5 0 0,1-7 2 0,-1 4 6 16,2 3 5-1,-3-6 8-15,8 6 6 0,-7-5 5 0,9 5 3 0,-3-4 0 0,-5 4 4 0,5 0 1 0,2 0 4 0,-1 0 2 0,0 0 3 0,0 0 4 16,5 0 0-16,-4 0 1 0,4 0-2 0,-2 0-1 0,3 0-3 0,-1 0-3 16,1 0-1-16,1 4 0 15,-1-4-1-15,8 0 0 0,-6 0-3 0,2 0-3 0,5 5-2 0,-1-5-4 0,-3 0-1 0,8 0-5 0,-4 0-3 0,4 0-3 16,0 6-2-16,7-6-2 0,-5 0 3 0,-2 0-4 0,8 0 2 0,-3 0-2 0,2 0 0 16,0 0 0-16,1-6 0 0,-1 6-1 15,1 0-1-15,0 0 3 0,4 0 2 0,1-5 2 0,0 5 0 0,2 0-1 0,-2-4 2 0,8 4-2 0,-1-6 0 0,1 6-2 16,-2 0 4-16,0-4-5 0,8 4 1 0,-7-5-2 0,7 5 2 0,1-4-4 15,-2 4 1-15,0-5-1 0,8-1-1 0,-8 2 3 16,7-2 2-16,1 1 1 0,5 1-4 0,-6-1 0 0,7-1-3 0,-1-2-3 0,-5 3 2 0,13-1 2 16,-8-4-2-16,0 5 1 0,1 1-2 0,6-7-2 0,-1 7 0 0,-6-1-3 15,7-4-2-15,2 5-2 0,-1-2 3 0,-3-4 1 0,3 5 1 0,-8-1 0 16,8-3 2-16,0 5 0 0,0-1 1 0,4-4 0 0,-11 2 5 0,12 4-1 0,-7-8-2 0,3 7 0 16,-2-2 0-16,6-3-1 0,-5 5 2 0,5-1 2 0,1-1-1 0,0 2 0 31,6-7-4-31,-7 7-2 0,6-2-2 0,2 1-1 0,0-4-3 0,5 5 0 15,-7-2-1-15,11 3 0 0,-4-3-2 0,0 0 2 0,1 2 0 0,-1-1 1 0,0-1-2 16,9 2 2-16,-9 4 5 0,8-5 1 0,-2 1 3 0,0 4 0 0,2-5-1 16,-7 5 0-16,12-4 7 0,-4 4 2 0,-3 0 1 0,9 0 0 0,-9 0-5 15,2 0 1-15,6 0-3 0,0 4 3 0,-8-4-2 0,7 0-3 0,3 5-2 16,-11-1 1-16,9-4 2 0,0 5-2 0,-1-1 0 0,1 2-1 0,-6-6-5 16,6 5 0-16,-1-1 1 0,1 2 1 0,-6-6 5 0,6 6 4 0,0-6-1 0,-8 0 3 15,8 3 5-15,-1-3 4 0,1 0-2 0,-7 0 2 0,7 0 0 0,8-3 1 16,-9 3 2-16,1 0 1 0,-1-6 1 0,6 6-2 0,-5-6-6 0,7 2-5 15,-2 4 0-15,-3-5-5 0,3-1-4 0,-6 6-4 0,9-4-1 0,-3 4-2 16,-5 0 1-16,6-5-2 0,-6 5-2 0,0-4 0 0,5 4 1 0,-5 0 2 16,0 0 2-16,1 0 0 0,-8 0-4 0,6 0 1 0,1 4 3 0,-9-4 0 15,11 5 0-15,-10-5-2 0,10 4-2 0,-10 2 2 0,-1-1 0 0,4-5 1 16,-1 10-2-16,-2-4-2 0,0-3-3 0,-4 3 0 0,5-2 3 0,-7 5 1 16,3-4 1-16,-5 1-1 0,10-2 1 0,-13 7-1 0,6-7 0 0,-1 2-1 15,-5-1 0-15,5-1 0 0,-6 5 1 0,0-3 0 0,1-2 1 0,-7 1-1 16,6 1 1-16,-6 4-2 0,-1-5 0 0,1-1-2 0,-9 1 0 0,3-1 1 15,0 2 0-15,-8-3 1 0,0 3 1 0,-5-1-2 0,-1-5-1 0,-1 4 2 0,-4 2-1 16,-2 0 1-16,-5-2 0 0,5 1 0 0,-11-5-1 0,4 4 1 0,-7 1-2 16,-4-5 1-16,-1 4-1 0,1-4 1 0,-9 6-1 0,3-1 1 0,-8-5-2 15,1 0 0-15,-3 4 1 0,5-4 1 0,-11 5-1 0,-4-5 0 0,4 0 3 0,-5 7-2 16,0-7-3-16,1 0-7 0,-9 0-10 0,2 0-11 0,1 3-13 0,-3-3-17 16,-5 0-14-16,0 0-21 0,0 0-25 0,0 0-33 0,0 0-35 0,0 0-57 15,0-3-65-15,-5 3-114 0,-3 0-135 0,-4 0-48 0,5-7-6 0,-5 7 14 0,-9-5 22 16,8 1 34-16,-13-1 36 0,6-1 42 0,-5-3 45 0,-1 0 53 0,-6-1 57 15,-2 0 68-15,-4-10 74 0</inkml:trace>
  <inkml:trace contextRef="#ctx0" brushRef="#br0" timeOffset="77298.31">17812 11490 0 0,'0'0'40'0,"0"0"64"0,0-6 42 0,0 6 38 0,-7-3 32 0,7-3 32 0,0 6 28 0,0-6 31 0,0 6 32 0,0-4 31 0,-6-1 35 0,6 1-1 0,0-1-20 0,0-1-34 0,0 2-39 0,0-2-24 0,0 3-18 0,0-8-8 0,0 7-7 0,0-2-3 0,0 1-2 0,0-5-8 0,0 7-5 0,6-7-10 15,-6 4-9-15,0-3-6 0,0 3-6 0,0 1-10 16,0-4-10-16,0 5-14 0,0-2-12 0,0 0-11 0,0 3-14 0,0-3-12 0,0 6-36 0,0-3-86 16,0 3 0-16,0-6 0 0,0 6 0 0,0 0 0 15,0 0 0-15,0 0 0 0,0 0 0 0,0 0 0 0,0 0 0 0,0 0 0 0,0 0 0 0,0 0 0 16,0 0 0-16,0 6 0 0,0 3 0 0,-6-6 0 0,6 9 0 0,0 1 0 16,-7 2 0-16,7 0 0 0,0 4 0 0,-5 1 0 0,5-1 0 0,0 1 0 15,0 5 0-15,0-6 0 0,0 5 0 0,0 1 0 0,0-5 0 0,0 5 0 16,0-7 0-16,0 6 0 15,0-3 0-15,5-8 0 0,-5 8 0 0,0-2 0 0,7-4 0 0,-7 3 0 0,0-2 0 0,6-1-57 0,-6-1-28 0,7 2-30 0,-7-2-35 32,0 0-41-32,0-5-47 0,0 6-67 0,0 0-75 0,0 0-108 0,0-6-119 0,0 7-42 15,0-7-5-15,0 6 19 0,-7-6 30 0,7 0 40 0,-6 3 44 0,-1-3 50 16,2-3 54-16,-4-6 59 0,4 4 63 0,0-4 75 0,-9-4 75 0</inkml:trace>
  <inkml:trace contextRef="#ctx0" brushRef="#br0" timeOffset="77773.33">16992 11284 59 0,'7'-4'135'0,"-7"-2"44"0,0 3 38 0,5-3 32 0,-5 6 30 0,0-6 32 0,0 6 29 0,0-4 33 0,0-1 34 0,0 5 35 0,0-5 34 0,0 5-42 0,0-4-84 0,0 4-48 0,0 0-26 0,0 0-11 0,0 0-6 0,-5-6-4 16,5 6-5-16,0 0-7 0,0 0-7 0,0 0-16 0,0 0-17 0,0-4-21 16,0 4-20-16,0 0-22 0,0 0-25 0,0 0-21 0,0 0-25 0,0 0-18 15,0 0-16-15,0 0-14 0,0 0-7 0,5 4-7 0,-5 6-7 0,0-5-3 0,0 4-2 16,0 3 0-16,0-3 0 0,0 1 2 0,0 4 5 0,7 2 3 0,-7-4 5 16,0 4 4-16,0 4 1 0,7-5 2 0,-7 4-3 0,0 0 0 0,5 1-2 15,-5 4-2-15,0-5 0 0,0 6 2 0,0-5 1 0,8-1-2 0,-8 0 0 16,0 1-8-16,0 0-10 0,0 0-15 0,0-7-22 0,0 8-25 15,0-6-31-15,0-2-36 0,0 1-38 0,0-2-43 0,0 1-48 0,0-2-71 0,0-2-77 0,0 2-88 16,0-2-89-16,0 0-26 0,0-3 6 0,-8-1 24 0,8 4 33 0,0-5 44 16,-5 2 48-16,-2-6 50 0,7 6 54 0,-7-6 57 0,2 0 58 0,-2 0 69 0,-2 0 73 0</inkml:trace>
  <inkml:trace contextRef="#ctx0" brushRef="#br0" timeOffset="78200.1">16444 11411 0 0,'0'-5'53'0,"0"1"59"15,0-2 46-15,0 3 37 0,0-3 32 0,7 2 29 0,-7-2 31 0,0 1 29 0,0 5 30 0,0-4 31 0,0-2 33 16,6 1-5-16,-6 5-27 0,0-4-32 0,0-1-36 0,0 5-24 0,8-4-22 16,-8 4-7-16,0-6-2 0,0 6-1 0,0 0-3 0,0 0-1 15,5-6-7-15,-5 6-7 0,0 0-10 0,0 0-12 0,0 0-14 0,0 0-14 0,0 0-17 16,0 0-17-16,0 0-21 0,0 0-19 0,0 0-20 0,0 0-21 0,0 0-17 0,0 0-19 16,0 0-15-16,0 0-13 0,0 0-7 0,-5 6-7 15,5 0-4-15,0 3-4 0,0-5 2 0,0 7-1 0,0-2 3 0,0 1 1 0,0 5 3 0,-8-6 3 16,8 6 5-16,0 0 4 0,0 4 2 0,0-4 1 0,0 3-3 0,-6 3 0 15,6-2-3-15,0-4 1 0,0 4-3 0,0 1 0 0,0 0-1 16,6 0 1-16,-6-2-2 0,0-2-5 0,0 2-10 0,8-3-16 0,-8 6-16 0,5-8-24 16,2 2-22-16,-7 1-36 0,6-7-38 0,1 6-48 0,-7-1-55 0,7 2-102 15,0-2-120-15,-7-4-78 0,5 3-59 0,-5-1-10 0,8 2 11 0,-8-4 28 0,0-1 37 16,0 0 42-16,0 1 47 0,-8-4 54 0,3 3 56 0,-2-9 65 0,0 5 70 0,-6-5 87 16,1 0 97-16</inkml:trace>
  <inkml:trace contextRef="#ctx0" brushRef="#br0" timeOffset="78823.25">15846 11383 42 0,'0'-6'92'0,"-8"6"35"0,2-5 34 0,6 1 25 0,-7-2 20 0,2 1 20 0,-9 1 22 16,9-1 20-16,-3 1 22 0,3-2 12 0,-3 0 2 0,0 3-27 0,-3-3-46 0,4 3-27 0,1-3-13 0,-1 6-18 0,-6-6-13 0,6 6-2 0,-5 0 4 0,4-4 2 0,3 4 0 0,-3 0 0 0,2-5-4 0,1 5-2 0,-2 0-4 0,7-4-4 16,-8 4-2-16,2 0-9 0,6 0-9 0,0 0-10 0,0 0-13 0,0 0-15 0,0 0-12 15,0 0-12-15,0 0-12 0,-6 0-8 0,6 4-9 0,0 1-6 0,-7-1-7 16,7 2-5-16,-5 3-3 0,5 0 0 0,-9 3-3 0,9-3 3 0,-7 0-1 15,7 6 5-15,-5 1 1 0,5-3 2 0,-6 2 0 0,1-1-1 0,5 7-3 16,-8-8-3-16,0 8-3 0,8-2-4 0,-5-4-1 0,-2 3-4 0,1 3-1 16,6-2-4-16,-6 2-1 0,6-8-2 0,0 7-3 0,-7-4 0 0,7 2-1 0,0-3-1 15,0 0 3-15,0 0-1 0,0-2-2 0,7-2 3 0,-7 2-1 0,6-1 1 16,0 1 0-16,1-2 3 0,-2-2 3 0,3 1 2 0,0-1 1 0,3-3 4 16,1-1 2-16,-3-1 7 0,9 2 8 0,-4-2 9 0,-2 1 7 0,2-5 5 0,4 0 7 15,-4 0 6-15,6-5 6 0,-7 1 9 0,6-2 9 0,-6 2 8 0,5-7 8 16,-4 2 9-16,7-1 4 0,-8-4 0 0,0 4-3 0,-2-4-2 0,4 3-2 15,-10-3-4-15,4-5-2 0,-4 4-10 0,0 0-42 0,3 0-48 0,-8-3 0 0,0-3 0 16,0 2 0-16,-8-6 0 0,3 1 0 0,5 3 0 0,-14-3 0 16,9-1 0-16,-10 1 0 0,4 0 0 0,-2 5 0 0,0-1-134 0,-8 1-54 0,2 0-35 15,1 4-37-15,-3 6-37 0,-5-6-37 0,6 9-45 0,-5-3-45 0,-1 3-79 16,6 6-90-16,-8-4-25 0,4 4 14 0,4 0 30 0,1 0 37 0,-8 4 45 16,7-4 51-16,1 0 49 0,6 6 51 0,-6-6 53 0,-2 6 49 0,9-3 57 15,-8 6 60-15</inkml:trace>
  <inkml:trace contextRef="#ctx0" brushRef="#br0" timeOffset="79842.36">13339 11299 24 0,'0'-4'105'0,"0"-1"47"0,5-1 39 0,-5 2 35 0,0-2 31 0,0 3 33 0,0-3 34 15,6 0 36-15,-6 2 34 0,0-1 37 0,0 0 35 0,0 1-23 0,-6-6-56 0,6 5-42 0,0 1-31 0,0-8-20 0,0 9-15 0,0-8-8 0,-5 7-7 0,5-5-8 0,0-1-12 16,-8-1-10-16,8 7-14 0,0-7-11 0,-7 2-14 0,7 5-16 0,-6-2-16 16,6-3-16-16,0 3-14 0,0 3-14 0,-8 3-12 0,8 0-14 0,0-7-18 15,0 7-75-15,0 0 0 0,0 0 0 0,0 0 0 0,0 0 0 16,0 0 0-16,0 0 0 0,0 0 0 0,0 7 0 15,0-4-11-15,0 8-29 0,0-1 1 0,-5-1 1 0,5 0 6 0,0 7 7 0,0 2 4 0,0-3 10 0,0 6 6 16,-5-2 6-16,5 5 5 0,0-5 1 0,0 1 1 0,-8 5-1 0,8-1 1 16,0 0-1-16,0-5 0 15,-6 6 1-15,6-1 0 0,0 0-2 0,0 0-1 0,0 1-3 0,0-1-4 0,0-3-12 0,0 3-14 0,0-4-21 0,0 0-22 0,0-7-28 16,-7 8-28-16,7-6-35 16,0-2-34-16,0-2-40 0,0 4-41 0,0-6-69 0,0 1-77 0,0-1-87 0,0 0-86 0,0 3-22 0,0-8 9 15,-6 5 25-15,6-3 39 0,-7-1 42 0,1-1 47 0,6 1 50 16,-8-1 51-16,3-4 53 0,-8 6 57 0,8-6 70 0,-4 0 72 0</inkml:trace>
  <inkml:trace contextRef="#ctx0" brushRef="#br0" timeOffset="80524.8">12699 11308 15 0,'0'-4'98'0,"0"-1"48"0,6 1 40 0,-6-1 37 0,0-1 32 0,0 6 32 0,0-4 33 0,0-2 30 0,-6 3 32 0,6-9 30 0,0 8 31 15,0-1-22-15,0 0-54 0,-5 1-42 0,5-6-43 0,0 5-25 0,0-5-18 0,0 4-15 0,0 3-9 0,-8-8-13 0,8 7-12 0,0-2-14 0,0-3-13 0,-5 5-15 0,5-1-18 0,0-1-17 0,-7 2-22 16,7-2-18-16,0 6-18 0,-7-5-16 0,0 5-11 0,7-4-11 0,-6 4-12 0,-1 0-10 16,1 0-11-16,6 0-6 0,-7 0-8 0,1 4-3 0,-7 1 0 0,5 1-1 15,3-2 2-15,-8 7 1 0,8-7 0 0,-9 5 5 0,7 6 1 0,-7-6 2 16,8 3 2-16,-6 1 1 0,-2 2 2 0,7 0 1 0,-6 0 1 0,8 0 1 16,-9-2 2-16,9 8 1 0,-3-6 0 0,3 3 0 0,-3 3 2 0,0-2 0 15,3 0 0-15,-1 1 2 0,-2 4 1 0,8-5 0 0,-5 2 1 0,5-2-3 16,0-1 0-16,0 3-1 0,0-2-2 0,5-5-1 0,-5 2 1 0,8-1-1 15,-8-2-1-15,6 2 3 0,-1-4-1 0,3 2 0 0,0-3 2 0,5 1-1 16,-8-1 4-16,9-1 1 0,-2-4 5 0,-6-1 3 0,7 7 4 0,7-7 4 0,-8-4 5 16,3 5 9-16,-1-5 6 0,-4 0 11 0,11 0 6 0,-8-5 9 0,0 1 8 15,6-1 5-15,-5-1 6 0,-2-3 7 0,7 5 3 0,-6-8 6 0,2 3 4 0,-3-6 4 16,0 6 4-16,-3 0 5 0,3 0-1 0,-6-7 0 0,-1 7-4 16,3-6-7-16,0 6-5 0,-8-7-7 0,5 1-7 0,-5 1-6 0,0-2-9 0,0-2-6 15,-5 3-10-15,5-4-17 0,-8-6-29 0,0 5 0 0,3 1 0 0,-1-1-38 16,-6 1-31-16,3 0-23 0,-3-1-23 0,0 1-26 0,-3 4-31 0,2 0-28 15,-6 6-30-15,7-7-34 0,-8 7-39 0,0 3-71 0,1 2-81 0,-2-1-72 0,2 0-62 16,-1 5-10-16,-4 0 15 0,3 0 30 0,-6 0 38 0,4 0 41 16,-4 0 43-16,1 0 50 0,0 0 47 0,-1 0 53 0,1 0 54 0,-1 0 73 0,4 5 76 0</inkml:trace>
  <inkml:trace contextRef="#ctx0" brushRef="#br0" timeOffset="80978.73">12120 11295 14 0,'0'0'58'0,"0"-5"28"0,0-1 29 0,0 2 34 15,0-2 33-15,0 6 34 0,0-3 34 0,-8 3 31 0,8-6 32 0,0 0 18 0,-5 6 12 0,5-4-2 0,0-1-11 0,-7 0-1 0,7 1 0 0,0-2-5 0,-6 2-6 0,1-1-12 0,5-5-17 0,0 4-10 0,-9 3-13 0,9-8-7 0,-7 7-6 0,7-5-10 16,0-1-8-16,-5 5-11 0,5-5-10 0,0 4-12 0,0-3-12 0,-6 4-12 16,6-5-15-16,0 6-13 0,0-1-14 0,0-1-12 0,0 3-12 0,0 3-53 15,0-7-59-15,0 7 0 0,0 0 0 0,0 0 0 0,0 0 0 0,0 0 0 16,0 0 0-16,0 0 0 0,0 0 0 0,0 0 0 0,0 0 0 0,-8 10 0 0,8-4 0 15,-5 3 0-15,5 6 0 0,0-6 0 0,-8 12 0 0,8-8 0 0,-5 8 0 16,-2 3-10-16,7-5 2 0,-7 5 3 0,7 1 3 0,-7-1 0 0,7 1 2 16,-6 4 0-16,6-4 2 0,0 5-2 0,-7-6 1 0,7 4-1 0,0-3 1 15,0-1-6-15,0 1-8 0,0-5-10 0,0-2-12 0,0 2-17 0,0 0-14 16,0-4-25-16,0 2-23 0,0-9-33 0,0 6-34 16,7 1-42-16,-7-7-45 0,0 0-67 0,0 2-72 0,0-2-90 0,0 2-95 0,0-2-28 0,0 0 3 0,0-3 24 15,0 3 28-15,0-4 42 0,0 5 43 0,0-4 50 0,-7-3 52 0,7 3 57 16,-5-6 60-16,5 5 69 0,-9-5 74 0</inkml:trace>
  <inkml:trace contextRef="#ctx0" brushRef="#br0" timeOffset="81584.23">11456 11308 93 0,'0'-4'167'0,"6"-1"47"0,-6 1 39 0,0-1 36 0,0-5 34 0,5 4 30 0,-5 3 30 0,0-9 28 0,0 8 27 0,0-6 27 0,0 6 28 0,-5-2-63 0,5 2-114 0,0-1-65 15,0 1-38-15,0-2-21 0,0-3-13 0,0 3-12 0,-6 1-16 0,6 1-10 0,0-2-11 0,0 3-9 0,-7-7-9 0,7 5-10 0,-5-1-10 0,5 2-10 0,-9-2-16 16,4 1-9-16,5 5-7 0,0-4-10 0,-7-1-9 0,7 5-5 0,-6 0-8 0,-2 0-6 16,8 0-7-16,-6 0-7 0,6 0-7 0,-7 5-6 0,2-1-4 0,-2-4-3 15,7 11-6-15,-7-7 1 0,2 7-3 0,-3-7 0 16,1 5 2-16,2 6 2 0,-4-6 4 0,4 7 1 0,0-1 3 0,-8-1 3 15,5 2 4-15,2-3 1 0,-1 7 4 0,1-1-1 0,-2 2-1 0,3-8 2 0,-3 7 0 0,3 5-1 16,0-6-1-16,-4 1-1 0,4 4 0 0,5-5 2 0,-7 6-1 0,7-5 1 0,-8 5-2 16,8-7 1-16,0 1-2 0,0 2 1 0,0-2-2 0,0-5 0 0,0 2 2 0,8 2 1 15,-8-8 0-15,7 4 2 0,-7 2-1 0,5-7 0 0,4 2 0 16,-4-2 3-16,0 2-1 0,3-6 5 16,-3 4 6-16,9-5 9 0,-7 2 15 0,7-6 9 0,-9 5 12 0,8-5 8 0,1 0 8 0,-2 0 8 0,1-5 11 0,1-1 7 15,-2 2 11-15,2-5 6 0,-1 4 9 0,6-6 6 0,-6-3 2 0,0 4-3 16,-5 1-5-16,3-6-6 0,-4 0-5 0,6 0-8 0,-5 0-4 0,-3 0-9 0,-5 2-75 15,6-2-12-15,-6-6 0 0,0 2 0 0,0 1 0 0,0-3 0 16,-6-3 0-16,6 5 0 16,-5-2 0-16,-3-3 0 0,-5 5 0 0,6-5 0 0,-4 5 0 0,3 4-64 15,-11-5-103-15,7 4-39 0,-2 7-41 0,-7 0-49 0,8 3-51 0,-6 2-92 0,-1-1-105 0,6 5-61 16,-4 0-35-16,-1 5 2 0,-2-1 25 0,3-4 33 0,-1 6 42 0,4 0 47 16,-4-3 50-16,1 3 55 0,4-6 57 0,-7 3 63 0,9 3 63 0,-7 0 81 0,6-2 93 0</inkml:trace>
  <inkml:trace contextRef="#ctx0" brushRef="#br0" timeOffset="84679.75">21212 4656 58 0,'-5'0'120'0,"-4"5"28"0,9-5 23 0,-7 0 15 0,2 0 16 0,5-5 18 0,-8 5 21 0,8-6 19 0,0 6 23 0,-6 0 20 0,6 0 17 0,0-4-55 0,0 4-96 0,0 0-43 0,0 0-13 0,0 0-6 0,0 0 2 0,0-4 2 0,0 4 3 0,6 0-2 0,-6-5-7 0,0 5-7 0,0-5-9 16,8 5-4-16,-8-4-4 0,0 4-3 0,5-6-2 0,-5 0 0 0,7 6-4 0,2-4-2 31,-9 4-4-31,5-5-2 0,1-1-1 0,1 6-2 0,-2 0-5 0,4-4-2 0,-4 4-2 0,2 0 1 0,-1-5 1 0,-1 5 1 0,3 0-3 0,0 0 3 16,-3 0-2-16,2 0 5 0,5 0 2 0,-5 0 1 15,6 0-1-15,-6 0-1 0,5 0 2 0,3 0-1 0,-3 0 0 0,0 0-1 0,2 0-5 0,-1 0-2 16,8 0-3-16,-9 0 1 0,8 0 0 0,-2 0 0 0,-5 0-2 0,7 0 2 0,0 0 3 31,0 0-2-31,-1 0 2 0,7 0-2 0,-7 0-5 0,2 0 1 0,-3 0 1 0,9 0 1 16,-6-4-5-16,2 4 1 0,-2-5-4 0,6 5-4 0,-8 0-5 0,6-4-2 15,-6 4-5-15,8-6-3 0,-1 6-1 0,0 0-3 0,-7-6 1 0,9 6-4 16,-4 0-4-16,-3 0-2 0,5 0-4 0,-7 0-4 0,2 0-1 0,-3 0-1 16,3 6-1-16,-4-6 0 0,-2 0-1 0,4 6 1 0,1-6-1 0,-8 4 1 0,0-4 2 15,9 5-1-15,-8-1 2 0,1-4-1 0,-2 5 1 0,-1-1 0 0,10-4 2 16,-8 6 1-16,1-1-2 0,-2-1 1 0,8-4-2 0,-8 6 0 0,2 0 2 16,-1-6 2-16,8 4-1 0,-11-4 3 0,4 5 2 0,6 0 1 0,-6-5 1 15,-1 4 0-15,6-4 5 0,-7 4 0 0,8-4 4 0,-8 0 1 0,9 6 2 16,-8-6 0-16,6 0 0 0,0 5-4 0,-4-5 0 0,4 0-2 0,1 0 0 15,-8 0-1-15,8 0 2 0,-7 4-2 0,5-4 2 0,-4 0 1 0,4 0-2 0,-2 0 0 16,-4 0 2-16,8 0 2 0,-8 0-1 0,2 0 2 0,4 0-2 0,-4 0-1 16,-1 0-1-16,8 0-1 0,-11 0-2 0,4 0-2 0,-1 0-4 0,8 0-2 15,-9 0-1-15,2 0-6 0,4 0 0 0,-4 0-4 0,-1 5-1 0,0-5 0 16,6 0 1-16,-6 0 1 0,0 0-1 0,1 0 2 0,-2 0-2 0,7 0 1 0,-6 0 1 16,2 0-1-16,-3 0 2 0,0 7 0 0,9-7 1 0,-10 0 0 0,5 0 0 15,-4 0 0-15,0 0-3 0,3 0 3 0,-4 0 0 0,10 0-1 0,-9 0 0 0,2 0-1 16,-1 3 2-16,0-3 0 0,5 0 0 0,-4 0 0 0,-1 0 2 0,1 0-2 15,-2 0 0-15,2 0 0 0,4 0 1 0,-4 0-1 0,-1 6 0 0,7-6 1 16,-9 0 0-16,4 0 2 0,-3 0 0 0,9 0-1 0,-9 5-1 0,1-5 1 16,6 0-1-16,-6 0 0 0,1 4 0 0,-2-4 1 0,2 0 2 0,-1 0 1 15,6 0 4-15,-6 0 2 0,0 0 7 0,0 0 1 0,6 6 3 0,-4-6-1 0,4 0 0 16,-7 0 1-16,8 0 4 0,-8 0 0 0,9 0-2 0,-3 0 3 0,2 0-4 16,1 0 0-16,-3 0-3 0,-5 0-5 0,7 0-6 0,-1 0-4 0,2-6 1 15,-2 6-3-15,0 0 4 0,2 0-2 0,-3 0-2 0,-5-4-1 0,7 4-1 16,0 0 1-16,-8-5 2 0,7 5 0 0,-6-6-1 0,8 6 3 0,-8 0-3 15,0-3 1-15,-2 3 0 0,5 0-2 0,-3-7-1 0,-2 7-1 16,2 0-1-16,-6 0 1 0,7-5 0 0,-8 5-2 0,6 0-2 0,-3 0 0 0,-4 0-1 16,8 0 0-16,-6 0 1 0,-1 0-1 0,7 0-1 0,-8 0 0 0,3 0 1 15,5 0 1-15,-5 0 1 0,-3 5-1 0,9-5 1 0,-9 0 0 0,8 0 2 16,1 7 0-16,-9-7 0 0,10 0 1 0,-9 0 1 0,7 3 0 0,-1-3 0 0,2 0 2 16,-8 0 1-16,6 0 0 0,-3 0 0 0,3 0 1 0,-6 0 0 15,7 0 3-15,-5 0 3 0,-3 0 5 0,2 0 3 0,0 0 5 0,-2 0 2 16,3 0 3-16,-1 0 2 0,-7 0 5 0,5 0-11 0,-5 0-25 0,0 0 0 0,0 0 0 15,0 0 0-15,7 0 0 0,-7 0 0 0,0 0 0 0,0 0 0 0,0 0 0 16,0-3 0-16,0 3 0 0,0 0 0 0,0 0 0 0,7 0 0 0,-7 0 0 16,0 0 0-16,0 0 0 0,5 0 0 0,-5 0 0 0,0 0 0 0,8 3 0 15,0-3 0-15,-8 0 0 0,0 0 0 0,5 0 0 0,-5 0 0 0,6 0 0 16,-6 0 0-16,0 0 0 0,0 0 0 0,7 0 0 0,-7 0 0 0,0 0 0 16,0 0 0-16,0 0 0 0,0 0 0 0,0 0 0 0,0 0 0 0,0 0 0 15,0 0 0-15,0 0 0 0,0 0 0 0,0 0 0 0,0 0 0 0,0 0 0 0,0 0 0 16,0 0 0-16,0 0 0 0,0 0 0 0,0 0 0 0,0 0 0 0,0 0 0 15,0 0 0-15,-7 0 0 0,7 0 0 0,-6 0 0 0,6 0 0 0,-5 0 0 16,-3 0-9-16,0 0-190 0,8 0-39 0,-5 0-41 0,-2 0-45 0,0 0-49 16,2 6-106-16,-10-6-133 0,10 5-43 0,5-1-2 0,-7 2 20 0,0-3 32 0,2-3 40 15,-3 6 46-15,0-6 48 0,3 0 53 0,-1-6 55 0,-1-3 58 0,-7 5 62 16,9-10 69-16</inkml:trace>
  <inkml:trace contextRef="#ctx0" brushRef="#br0" timeOffset="88157.48">9468 11514 0 0,'0'0'43'0,"0"0"47"0,9-5 34 0,-9 5 32 0,0 0 29 0,0-4 27 0,5 4 25 0,-5-5 24 0,0 5 20 0,0-7 22 0,0 4 20 0,0-3-15 0,0 3-39 0,0 3-27 0,0-6-22 0,0 0-21 16,0 2-19-16,0-1-15 0,0 1-11 0,0-1-12 0,0-1-5 0,0 2-6 0,0-2-3 0,0 3-2 0,0-3-5 0,7 1-5 0,-7 1-6 0,0 4-8 16,0-6-4-16,0 1-4 0,0 1-7 0,0 4-4 0,0-6-5 0,0 3-4 15,0 3-2-15,0-6-3 0,0 6-2 0,0-4-3 0,0 4 0 16,0-6-3-16,0 6 0 0,0 0-2 0,0 0-1 0,0-5-1 16,0 5-2-16,0-4-1 0,0 4 0 0,0 0-4 0,0-6-1 0,0 6-3 0,-7 0-4 0,7-5-3 0,0 5-2 15,0-4-3-15,0 4-2 0,-5-5-1 0,5 5-1 0,0-4 2 0,-9 4 1 16,9-6-1-16,-5 6-2 0,5-6-1 0,-7 3-2 0,1 3-2 0,-1-6-1 0,7 6-1 15,-7 0-3-15,0-3 0 0,2 3-5 0,-2 0-1 16,1 0-4-16,0 0-4 0,-2 0-5 0,1 3-3 0,2-3-2 0,-4 6-2 0,4-3-2 0,0 3-1 16,-8 4 1-16,5-5-4 0,2 4 0 0,-1 1 1 0,1 1-2 0,-1-1 2 0,-7 3 1 15,9 2 3-15,0-4 0 0,-3 2 1 0,2 2 1 0,-1 6 0 0,-1-9 1 16,3 4-1-16,-2 4 1 0,0-7 0 0,2 8 1 0,-2-6-4 0,1 3 1 0,6-2-1 16,-8 3-3-16,8-5 1 0,-6 2-4 0,6-1 2 0,0-2 1 0,0 1-1 15,0 2-2-15,6-1 2 0,-6-1 0 0,8-3-2 0,-2 3 2 0,1-4 2 16,-2 4 2-16,2-4 2 0,5-1 3 0,-4 2 4 0,5-1 2 0,0-1 3 15,0-5 1-15,-7 8 4 16,7-9 2-16,0 3 2 0,8-1 4 0,-11-5 5 0,4 0 8 0,7 0 5 0,-8 0 6 0,6-5 5 0,-6-1 6 0,8 3 3 0,-3-4 4 16,-5-2 4-16,6 0 0 0,1 3 2 0,-7-9 4 0,6 12 0 0,-6-13 4 15,1 7-1-15,-2-2 0 0,-3 2-1 0,2 0 1 0,-4 2-4 0,-2-2-3 16,4 0-7-16,-2-1-19 0,-2 1-42 0,-5-3 0 0,0 3 0 0,0-6 0 16,0 6 0-16,0-6 0 0,-5 5 0 0,-2-4 0 0,-2-5 0 0,4 3 0 0,-8 2 0 15,-1-5 0-15,2 4 0 16,-7-4 0-16,6 4 0 0,-14-6 0 0,7 9-112 0,-7-4-24 0,9 2-17 15,-8-2-21-15,-6 7-22 0,5 0-28 0,1-2-25 16,-6 7-26-16,6-5-23 0,-6 9-27 0,5-6-62 0,2 6-86 0,-1 6-51 16,-1-6-33-16,1 9 2 0,-1-5 22 0,9 1 30 0,-3 5 33 0,2 1 41 15,-1-2 43-15,1 1 46 0,6-1 45 0,-6-4 49 0,-2 5 51 0,9-4 73 0,-7 3 88 0</inkml:trace>
  <inkml:trace contextRef="#ctx0" brushRef="#br0" timeOffset="88725.13">8499 11426 0 0,'0'-5'1'0,"6"1"102"0,-1-7 71 0,4 7 50 0,-2-5 40 0,-7-1 35 0,5 4 32 0,-5-3 31 0,7-2 31 0,-1 2 30 0,-6 5 32 0,0-8 31 0,6 3 30 0,-6 0-65 0,0-1-119 16,0 5-64-16,8-4-33 0,-8-1-19 0,0 4-10 0,0 3-7 0,0-9-7 0,0 8-6 0,0-1-10 0,-8 0-12 15,8 1-11-15,0-2-13 0,0 2-15 0,-6 4-13 0,0-5-19 0,6 1-14 0,-7 4-16 16,2-6-15-16,-2 6-14 0,-2 0-10 0,-2-6-10 0,4 6-10 0,-7 0-7 15,9 6-5-15,-8-6-7 0,0 6-4 0,0-2-5 0,-1 1-1 16,2-1-1-16,-1 6 2 0,6 0 0 0,-5 0 1 0,-4-1 2 0,11 1-2 0,-6 5 3 16,4-6-1-16,-7 6 2 0,7 0 0 0,1 4 3 0,1-4-2 0,-4 6 2 0,2-8 0 15,2 7-1-15,-1-1 0 0,-1 1 0 0,1-1 3 0,6 2-1 0,-8-2 1 16,8-1 2-16,-7-2-2 0,7 4 0 0,0-2 0 0,0-2-1 0,0-1 3 16,0-2-3-16,7 2 4 0,-7 0 3 0,8 0 3 0,-2 0 0 0,1-5 3 0,-1 4 4 15,-1-4 3-15,2-1 0 0,7 0 5 0,-1-2 3 0,-8 2 2 0,11-4 0 16,0-1 3-16,0-4 1 0,-4 6 0 0,8-6 0 0,-1 0 1 0,1 0 0 15,-1-6 5-15,2 2 1 0,-3-1 4 0,3 1 8 0,3-8 5 0,-4 8 5 16,-1-5 4-16,-6-2 8 0,6 2 5 0,2 0 7 0,-8-1 8 0,0-1 2 16,-7 1 2-16,7 1 1 0,-6-6-2 0,0 5-3 0,-7 1-7 0,7-6-32 15,-7 1-41-15,0-2 0 0,-7 3 0 0,7-2 0 0,-7-6 0 0,0 3 0 16,-6 3 0-16,7-4 0 0,-7-2 0 0,0 3-32 0,-8 2-85 0,10-2-25 0,-10 3-33 16,2 0-31-16,-1 0-35 0,1 5-36 0,-7 1-35 15,8 0-33-15,-9-3-38 0,1 9-46 0,0-3-62 0,6 3-74 0,-8-3-17 0,5 6 13 0,2 0 31 0,-6 0 37 16,9 0 43-16,-3 0 48 0,-3 0 49 0,3 0 49 0,2 6 49 0,-2-3 49 15,3 3 56-15,-1-3 59 0</inkml:trace>
  <inkml:trace contextRef="#ctx0" brushRef="#br0" timeOffset="89104.89">7794 11548 73 0,'8'-9'149'0,"-8"-1"45"15,8-1 35-15,-8 2 32 0,5 0 29 0,-5-7 32 0,0 7 34 0,0-1 30 0,0 1 36 0,0-6 34 0,0 6 34 0,6-6-47 0,-6 4-97 0,0 1-54 0,0-3-31 0,0 2-12 0,0-4-2 0,7 6-5 16,-7-1-3-16,0 1-6 0,0 0-10 0,0-3-10 0,0 3-9 0,5 0-13 0,-5 3-13 16,0-4-15-16,0 7-11 0,0-3-9 0,0 0-13 0,0 2-11 0,0 4-9 0,9-5-10 15,-9 5-15-15,0 0-85 0,0 0 0 0,0 0 0 0,0 0 0 16,0 0 0-16,0 0 0 0,0 0 0 0,0 0 0 0,0 0 0 0,0 0 0 0,0 0 0 15,0 5 0-15,0 5 0 0,0-4 0 0,0 3 0 16,0 1 0-16,0-1 0 0,0 6 0 0,0 0 0 0,0 0 0 0,-9 3 0 0,9 3 0 16,0-2 0-16,0 0 0 0,0 5 0 0,-5 0 0 15,5 0 0-15,0 1 0 0,-7-1 0 0,7 1 0 0,0-1 0 0,0 1 0 0,-6-5 0 0,6-1 0 16,0 5 0-16,0-9 0 0,0 6 0 16,6-8 0-16,-6 7 0 0,0-4-27 0,0-3-104 0,0-2-26 0,7 2-27 0,-7-1-28 0,0 2-33 15,5-4-31-15,-5-1-37 0,0 0-34 0,0 1-94 0,0 1-113 0,0-1-42 0,9-1-10 0,-9-5 15 0,0 7 29 16,-9-7 37-16,9 7 41 0,0-7 47 0,0 1 45 0,-5-1 51 15,-2-4 51-15,7 0 58 0,-6 0 60 0</inkml:trace>
  <inkml:trace contextRef="#ctx0" brushRef="#br0" timeOffset="89532.09">7209 11524 0 0,'0'-10'41'0,"0"5"110"16,0 1 66-16,0-1 54 0,6-5 45 0,-6 4 41 0,0 3 42 0,0-9 41 0,0 8 42 0,0-5 37 0,0 4 40 0,0-1 12 0,-6-4 4 0,6 7-76 0,0-8-122 0,0 7-68 0,0-7-41 0,0 7-20 0,0-5-13 0,6 3-14 0,-6-4-13 0,0 5-18 15,0 1-18-15,0-2-15 0,0 1-13 0,0 5-13 0,0-4-11 0,0 4-106 16,0 0-14-16,0 0 0 0,0 0 0 0,0 0 0 0,0 0 0 0,0 0 0 16,0 0 0-16,0 0 0 0,0 0 0 0,-6 0 0 0,6 4 0 0,0 1 0 15,0 5 0-15,0 1 0 0,0-1 0 0,-5 3 0 0,5 7 0 16,0-5 0-16,0 4 0 0,0 5 0 0,0 1 0 0,-7-1 0 0,7 1 0 0,0 4 0 16,0-4 0-16,0-1 0 0,7 6 0 0,-7-7 0 0,0 3 0 0,0-7 0 15,5 6 0-15,-5-7 0 0,0 2 0 0,6-1 0 0,-6-4 0 0,8 4-131 0,-8-4-52 16,5 0-49-16,-5 4-54 0,0-4-102 0,8 0-126 0,-8 0-86 0,0-1-61 0,0 2-14 15,0-7 12-15,0 4 29 16,-8-2 40-16,8-1 46 0,-5-1 53 0,-3 3 56 16,2-9 60-16,6 3 65 0,-5-2 70 0,-2-4 89 0,-2 0 99 0</inkml:trace>
  <inkml:trace contextRef="#ctx0" brushRef="#br0" timeOffset="90267.06">5640 11715 61 0,'-7'0'137'0,"7"-5"45"0,0-2 35 0,0 4 33 0,-6-3 32 0,6 1 30 0,0 1 33 0,0-5 30 0,-5 3 31 0,5 2 31 0,0-7 31 0,0 8-48 0,0-4-88 0,0-2-53 15,0 4-29-15,0-5-16 0,0 5-5 0,0 1-5 0,0-5-5 0,0 2-6 0,0 2-9 0,0 1-11 0,5-1-9 0,-5 5-12 0,0-4-13 0,0 4-12 16,0-6-10-16,0 6-14 0,0 0-8 0,0-5-7 0,0 5-9 0,-5-4-8 0,5 4-9 15,0 0-8-15,0 0-8 0,0-5-6 0,0 5-6 0,-9-4-10 16,9 4-9-16,-7 0-13 0,2 0-9 0,5 0-9 0,-7 0-7 0,0 0-8 16,-6 0-8-16,6 0-5 0,-5 4-7 0,0-4-4 0,-1 5-5 0,-1-1-4 15,1 7-2-15,0-7 2 0,0 5 6 0,-1 3 4 0,2 1 4 0,-1-2-1 0,-1 2 2 0,2 2 1 16,6 0 1-16,-8 0 2 0,7 0 3 0,-7 0-3 0,9 4 4 16,0-5 0-16,-3 6 2 0,8-5 2 0,-5 3 1 0,5 3 0 0,-8-2 2 0,8-5 2 15,0 7 1-15,0-2 1 0,0 0 1 0,0-4 0 0,8 4 0 0,-8-5-1 16,5 2-1-16,3-1 2 0,-3-1 0 0,0 2 0 0,4-1 0 0,-4-2 3 0,8-4-1 15,-5 2 0-15,5-1 2 0,-1-1 1 0,0 1 2 0,-4-1 2 0,4-4 0 16,2 1 2-16,4-2 3 0,-4 1 1 0,-1 1 0 0,0-6 3 0,0 0-2 0,6 0 5 16,-4-6 2-16,-3 6 1 0,0-5 1 0,9 1 2 0,-8-7 3 15,1 2 2-15,-2 5 4 0,-1-6 6 0,5-5 6 0,-5 4 8 0,2-2 8 0,-5-2 9 16,-1 6 5-16,-2-7 3 0,1 2-1 0,2-1 0 0,-8-1-3 0,0 2-3 16,0-5 1-16,0 4-8 0,0-4-26 0,-8 0-32 15,2-2 0-15,1 3 0 0,-2-3 0 0,-7 2 0 0,1-5-67 0,0 3-41 0,-6 3-27 0,-2 3-27 16,9-4-26-16,-8 4-32 0,-6 0-31 0,6 0-30 0,1 5-27 0,-7 1-51 15,7 0-60-15,-7-2-75 0,0 7-75 0,-1-1-16 0,9 1 13 0,-8-3 28 0,-1 7 35 16,6-5 42-16,-3 5 41 0,4 0 48 0,-7 0 46 0,8 5 47 0,-7-5 47 0,8 7 64 16,-3-3 68-16</inkml:trace>
  <inkml:trace contextRef="#ctx0" brushRef="#br0" timeOffset="90811.27">4735 11783 0 0,'7'-6'3'0,"-7"2"114"0,5-1 75 0,-5-4 53 16,6 2 42-16,-6 3 38 0,0-5 38 0,0-2 32 0,8 2 35 0,-8 0 32 0,0-1 30 0,0-1 28 0,0 1 29 0,5 7-76 0,-5-7-136 0,0-1-76 0,0 8-43 0,8-4-25 0,-8-2-13 0,0 4-11 0,0-5-11 0,0 5-12 15,0 1-11-15,5-1-11 0,-5 5-8 0,0-4-11 0,0 4-6 0,-5-7-8 16,5 2-9-16,0 1-5 0,0 4-7 16,0 0-8-16,-8-5-6 0,8 5-9 0,0-4-8 0,-5 4-9 0,-3 0-6 0,8 0-7 0,-6 0-6 0,6 0-5 0,-5 0-3 0,-2 0-5 15,-2 0-3-15,9 4-2 0,-5-4-5 0,0 5-2 0,-3-1 0 16,3 1-3-16,-3 2 2 0,0-3 1 0,3 5-2 0,-1-4 1 16,-1 5 0-16,1-1-2 0,-2 3 1 0,8 2-3 0,-5-4 1 0,-2 3-1 0,1 1 1 0,6 2-1 15,-6-1 3-15,6-1 0 0,-7 2 1 0,-1 3 3 0,8-5 0 0,0 5 1 16,-5-4 4-16,5 4 1 0,0-4 0 0,0 0 1 0,0 4 0 0,0-4 2 15,0 0 0-15,0 0 0 0,0-1 1 0,0-4-1 0,5 5 1 0,-5-2-1 16,8-2 2-16,-8-1-1 0,7-1-1 0,-1 3 0 0,0-3 1 0,1-5 1 0,-2 1 1 16,9-1 2-16,-7 1 2 0,4 1 1 0,5-6 4 0,-3 4 4 15,-3-4 3-15,6-4 3 0,-5 4 5 0,10-6 8 0,-9 1 2 0,8 1 8 0,1-5 8 0,-11 3 6 16,11-3 4-16,-2-6 6 0,-6 5 2 0,7-1 2 0,-6-2 4 0,4-2 2 16,-4 5 2-16,-2-4 0 15,2-1-58-15,-8 6-20 0,1-1 0 0,7-5 0 0,-14 6 0 0,7-1 0 0,-7-4 0 0,0 2 0 0,0-1 0 0,0 3 0 16,0-4 0-16,-7-2 0 0,-2 2 0 0,4 4 0 0,-8-4 0 0,-1-2 0 15,2 1 0-15,-2 6 0 0,-4-7 0 0,-3 7 0 0,3 0 0 0,-9 0-64 16,6 3-116-16,2-3-20 0,-6 3-19 0,6 3-24 0,-8 3-25 0,6-7-25 16,3 7-24-16,-3 0-58 15,3 0-68-15,-1 0-67 0,6 7-58 0,0-7-10 0,0 0 16 0,-6 3 29 0,12 3 35 0,-7-6 36 16,1 5 41-16,0-1 44 0,7 2 46 0,-7-3 51 0,1 3 53 0,-2-2 70 16,7 1 74-16</inkml:trace>
  <inkml:trace contextRef="#ctx0" brushRef="#br0" timeOffset="91348.28">4018 11783 0 0,'6'0'73'0,"1"-10"68"0,-1 5 49 0,-6 1 35 0,7-1 27 0,-7-2 26 0,5 7 24 0,-5-4 26 16,0-1 24-16,0 1 27 0,9-1 25 0,-9-1-11 0,0 2-32 0,0-1-59 0,0 1-74 0,0-1-37 0,0 5-23 0,0-7-3 0,0 4 0 0,0 3 2 0,0-6 2 0,0 6 3 0,0-5-2 0,0 5-2 0,0-4-3 0,0 4-4 15,0 0-5-15,0 0-3 0,0-6-1 0,0 6-6 0,0-3-5 0,0 3-4 0,0-6-8 16,0 6-5-16,0-4-7 0,0 4-7 0,0-5-7 0,0 5-7 16,0-6-6-16,0 6-7 0,0 0-6 0,0 0-8 0,0-3-8 0,0 3-10 0,-9 0-7 15,9 0-9-15,0 0-6 0,-5-7-10 0,5 7-19 0,-7 0 0 0,7 0 0 16,-6 0 0-16,-1 0-15 0,7 0-7 0,-6 0-4 0,-2 7-1 0,3-7-6 15,0 3 3-15,-3 3-1 0,2-1 0 0,-1-1-2 0,-1 2-1 0,3 3-1 0,-1 0-2 16,-2 0-1-16,3 3-1 0,-3-3 0 0,8 1 1 0,-5-1 2 0,-3 7 2 16,2-2 0-16,6-4 0 0,-5 8 2 0,5-3 2 0,0 0 0 0,-7 0 4 15,7 4 4-15,0-4 4 0,0 4 4 0,0-4 3 0,7 5-1 0,-7-6 5 16,0 0-2-16,5 2 0 0,1-1 0 0,-6-1 0 0,8 2 3 0,-3-7-2 16,3 6 2-16,-3-6 0 0,9 0-1 0,-9 1 1 0,3 1 2 0,5-7 1 15,0 6 1-15,-8-5 4 0,9-1 1 0,-1 1 4 0,-1-5 5 0,9 6 5 0,-9-6 4 16,3-6 7-16,4 6 5 0,-6-5 6 0,6 1 7 0,-6-5 6 0,7-1 6 15,-1-1 2-15,-6 1 5 0,0-4 3 0,6 1 2 0,-4-2 1 16,-3-1 1-16,0 2 2 0,-4-1-3 0,5-1-8 0,-7 2-63 0,-1 4 0 0,2-3 0 0,-7-2 0 16,0 0 0-16,9 6 0 0,-18-6 0 0,9-1 0 0,0 2 0 15,-7 4 0-15,2-5 0 0,-1 0 0 0,-7 2 0 0,5-2 0 0,-10 1 0 0,4-2 0 16,-7 7 0-16,11-1-18 0,-17 1-151 0,7-3-35 0,-6 3-34 0,7 4-42 16,-8 1-42-16,-5 4-50 0,6 0-54 0,0 0-81 0,0 0-93 0,0 4-22 15,-1 1 8-15,3 1 26 0,-4-3 34 0,10 4 41 0,-2-2 45 0,-1-1 49 0,3 5 51 16,-3-3 55-16,2-1 58 0,6 4 63 0,-7-5 69 0</inkml:trace>
  <inkml:trace contextRef="#ctx0" brushRef="#br0" timeOffset="91794.22">3445 11827 89 0,'7'-11'161'0,"-2"2"45"0,2-1 35 0,-7 1 30 0,7-2 29 0,-7-2 29 0,5 1 35 0,-5-1 32 0,0-2 35 0,0 6 31 0,0-6 27 0,-5 0-64 0,5 6-115 0,0-1-64 0,0-4-34 0,-7 2-15 0,7 3-1 0,-7 5-4 15,7-7-7-15,0 7-9 0,-5-1-17 0,-2 1-16 0,7-3-16 0,-6 2-9 16,6 5-11-16,-8-4-5 0,8 4-11 0,-6 0-6 0,6 0-13 0,-7 0-12 16,2 0-15-16,-3 4-11 0,2-4-9 0,1 5-7 0,-3 2-7 0,3-3-6 0,-11-4-6 15,11 9-5-15,-1-4-6 0,-6 1-3 0,4 3-2 0,-5-5-2 0,7 8 0 16,-2-3 0-16,-5 0 2 0,8-3-1 0,-2 3 1 0,0 0 3 0,2 0 0 0,-2 3 1 16,7 1 1-16,-8-2 1 0,3 2 0 0,-2 3 2 0,7-1 0 0,-7-1 2 15,7 2 2-15,-5 2 1 0,5-3 2 0,0 4 2 0,-8 2 2 0,8-3 1 16,0-2 0-16,0 2 1 0,0 2 0 0,0 0-2 0,0-5 0 0,0 3-2 0,0-3 0 15,0 6 0-15,8-8 0 0,-8 2-2 0,5-4 1 0,-5 3-1 0,7-5-2 16,-7 2-1-16,7-2-1 0,-7 1-1 0,5-4 4 0,3 3-2 0,-1-5 0 16,-7 1 0-16,5 1 1 0,2-3 2 0,0 3 3 0,-2-6 10 0,3 0 9 0,-3 0 12 15,3 0 11-15,3 0 8 0,-3 0 8 0,5-6 10 0,-6 3 6 16,4-8 11-16,5 7 10 0,-3-5 8 0,-2-1 8 0,9-5 3 0,-6 0 5 0,-1 0-3 16,6 0-5-16,-6 0-5 0,0-4-24 0,0 4-83 0,0-4 0 15,-7 5 0-15,1-5 0 0,-1 3 0 0,1-4 0 0,-7 7 0 0,0-8 0 0,0 3 0 16,0 3 0-16,-7-6 0 0,1 8 0 0,-7-8 0 0,5 6 0 0,-2 2 0 15,-4-2 0-15,-1 1 0 0,3 3 0 0,-7 2 0 0,5-2 0 0,-4 7-211 16,4-1-72-16,-4 1-59 0,2 4-58 0,-2 0-110 0,5 4-127 0,0 1-42 16,-6-1 2-16,6 2 22 0,-1-1 33 0,2 4 40 15,-1-5 43-15,6 3 52 0,-5 2 55 0,4-4 62 0,0-1 64 0,3-4 68 0,-1 6 74 0</inkml:trace>
  <inkml:trace contextRef="#ctx0" brushRef="#br0" timeOffset="107195.15">11546 12589 1 0,'0'0'5'16,"0"-6"3"-16,0 6-1 0,0-4 0 0,0 4 1 0,8-5 0 0,-8 5 2 0,0 0-3 0,0-4-3 0,0 4-2 0,0-5-2 0,0 5 6 0,5 0 9 0,-5 0 13 0,0-7 15 0,0 7 12 0,0 0 16 0,0-3 10 0,0 3 14 16,8-6 12-16,-8 6 11 0,0 0 10 0,0-5 11 0,0 5 6 0,0-4 4 0,6 4 4 0,-6-6-2 0,0 6 0 15,0-3-5-15,0 3-3 0,0 0-2 0,5-6-6 0,-5 6-1 0,0 0-5 16,0 0-5-16,0-4-4 0,0 4-7 0,0 0-6 0,0 0-8 0,0 0-4 16,0 0-5-16,7-5-1 0,-7 5-2 0,0 0 2 0,0 0 0 0,0 0-1 15,0 0-1-15,0-6-4 0,0 6-2 0,0 0-4 0,0 0-3 0,0-3-6 0,-7 3-5 16,7 0-6-16,0-7-5 0,0 7-8 0,0-5-7 0,-5 5-7 0,5-4-7 15,-6 4-7-15,6 0-4 0,0-5-3 0,-8 5-2 0,8 0-3 0,-5-6-2 16,5 6-3-16,-8 0-2 0,8 0 0 0,0 0-2 0,-5 0-1 0,-3 0-2 0,8 0-3 16,-6 0-1-16,6 0-2 0,-5 0 0 0,5 0-2 0,-8 6 1 0,8-6-2 15,-7 5 2-15,7-5-3 0,-6 4 1 0,-1 1-2 0,7-5 1 0,-6 7-1 16,6-4 3-16,-5 8-1 0,-3-7 2 0,8 2 3 0,-8 3 2 0,3-5 2 16,-1 7 3-16,6-1 3 0,-7-1 0 0,2 6 4 0,-4-6 0 0,4 0 0 0,-2 7 1 15,1-7 2-15,-2 6-1 0,2-6 1 0,-1 6 0 0,2-3 0 0,-2 1-2 16,7 1-1-16,-7-4-1 0,2 5-1 0,5-5 0 0,-8 4 0 0,1 2 2 15,7-7 1-15,-5 6 0 0,5-6 1 0,0 6-1 0,-9-6 0 0,9 7 1 0,0-2 0 16,0-4 0-16,0-1 0 0,0 6 3 0,0-5 2 0,9-1 1 0,-9 2-1 16,5-1 2-16,2-1 1 0,1 1 2 0,-3-1 2 0,2 2 1 0,0-2-2 15,-2 1 3-15,2-4 0 0,7 3 1 0,-8-5 0 0,6 1-2 0,-3 4 1 0,3-3-2 16,-1 0-1-16,-3-3-2 0,5 3-1 0,0 0-1 0,0-6 1 0,0 4 1 16,1-4 4-16,-1 0 2 0,0 0 7 0,-7 0 4 0,6 0 6 0,2-4 5 0,-8 4 4 15,6-6 7-15,4 0 3 0,-11-3 7 0,1 3 3 16,6-3 1-16,-3 0 2 0,-2 0-1 0,-2-1-2 0,-5-1-4 0,6 1-5 0,0 1-6 15,-6 0-4-15,7-6-7 0,-7 5-7 0,0-1-5 0,0-2-5 0,8 4-5 0,-8-6-8 16,0 3-6-16,0-3-11 0,0 8-8 0,0-8-13 0,0 3-12 0,0-2-13 16,0 4-17-16,0 1-20 0,-8 0-19 0,8-1-19 0,0-1-17 0,0 7-28 15,0-5-31-15,-7 3-37 0,7 2-42 0,0-1-50 0,0 5-54 0,0 0-20 0,0-6 0 16,0 6 14-16,0 0 21 0,0-3 28 0,0 3 32 0,0 0 29 0,-6 0 33 16,0 0 37-16,6 0 41 0,-5 0 46 0,5 0 49 0</inkml:trace>
  <inkml:trace contextRef="#ctx0" brushRef="#br0" timeOffset="108252.12">11573 12555 2 0,'0'0'32'0,"-6"0"15"0,6 0 11 0,-8-6 12 0,8 6 14 0,-5 0 16 0,5 0 17 0,0-5 16 16,-8 5 20-16,8 0 8 0,0-4 0 0,-5 4 2 0,5 0-1 0,0 0 4 0,0 0 7 0,0 0 5 0,0 0 4 0,0-6 0 0,0 6-5 0,0 0-6 0,0 0-6 0,0 0-10 0,0 0-10 0,0 0-11 0,0-3-14 0,0 3-14 0,0 0-12 0,0 0-11 0,0 0-9 31,0 0-5-31,0 0-8 0,0-6-5 0,0 6-7 0,0 0-7 0,0 0-7 0,0 0-8 16,0 0-8-16,0 0-8 0,0 0-9 0,0 0-7 0,0 0-7 0,0 0-5 15,0 0-5-15,0 0-1 0,0 0-3 0,0 0 1 0,5 0-1 0,-5 6 4 16,8-6 1-16,-3 3 3 0,-5-3 5 0,8 6 2 0,-2-2 6 0,-1 1 4 0,2 4 3 16,1-2 2-16,-2-2 2 0,0 4 0 0,1 1 4 0,-2-6 1 0,3 6 1 15,-8 0-2-15,8 5 2 0,-3-5-1 0,1-1 0 0,1 0-6 0,-7 6-7 0,5-3-11 16,-5 1-18-16,9-4-29 0,-9 6-36 0,0 0-49 0,0 0-50 0,0-6-57 15,0 7-56-15,0-2-25 0,-9 0-3 0,9 0 4 0,-5-2 8 0,-2 3 18 0,1-8 21 16,1 8 26-16,-3-3 29 0,0-3 41 0,-4-3 44 0,6-3 47 0,-8 7 65 16</inkml:trace>
  <inkml:trace contextRef="#ctx0" brushRef="#br0" timeOffset="109721.25">12080 12583 0 0,'0'-4'4'0,"0"4"28"0,0 0 17 0,-7-5 14 0,7 5 16 0,0 0 15 0,0-4 16 0,0 4 16 0,0 0 18 0,0 0 10 0,0 0 9 0,0 0 9 0,0-5 7 0,0 5 6 16,0 0 3-16,0-7 3 0,0 7 0 0,-5 0 0 16,5-3-6-16,0 3-1 0,0-6 1 0,0 1-7 0,0 5-4 0,0-4-7 0,-6-2-12 15,6 3-8-15,0 3-8 0,0-6-7 0,0 2-4 0,0-1-5 0,0-1-3 0,0 3-4 0,0 3-1 0,0-7-5 16,0 2-3-16,0 1-6 0,0-1-4 0,0-1-4 0,0 2-3 0,0 4-6 0,0-4-5 0,6-1-6 16,-6 5-7-16,0-5-4 0,0 5-5 0,0 0-5 0,0-4-2 0,0 4-3 15,0 0-3-15,0-6-4 0,0 6-2 0,0 0 0 0,0 0-2 0,0 0 1 0,0 0 1 16,0 0-1-16,0 0 0 0,0 0-2 0,0 0-2 0,0 0-4 0,0 0-1 15,0 0-2 1,0 0-7-16,0 0 0 0,0 0-7 0,0 0-2 0,0 0-7 0,0 0-4 16,0 0-6-16,0 0-6 0,0 0 1 0,0 0-4 0,0 0 3 0,0 0 1 0,0 6 1 0,0-2 2 0,0 6 4 0,0-6 3 0,0 6 3 0,0-5 3 15,0 4 4-15,0 7 3 0,0-7 3 0,0 0 2 0,0 1 2 0,-6 4-1 16,6-2 0-16,0 1-2 0,0 2-1 0,0 0 1 0,0 0-4 0,0-2 0 16,0 2-2-16,0 0-3 0,0 0-1 0,-8 0 0 0,8 1 1 0,0-2-1 0,0 0-1 15,0 0-1-15,8 2 1 0,-8-2-2 16,0 0 1-16,0 0-2 0,0 1 1 15,0 1-2-15,0-2 3 0,0 2-1 0,0-1 1 0,0-2-2 0,0-4-1 0,0 6-1 16,0-4 1-16,0-1 1 0,0-1 2 0,0 0-1 0,0-3-1 0,0 3 2 16,0-3-2-16,0-2 0 0,0 2-1 0,0-6-1 0,6 0-2 0,-6 0-5 15,0 5-4-15,0-5-11 0,0 0-7 0,0 4-13 0,0-4-12 0,0 0-12 16,0 0-12-16,0 0-10 0,0 0-12 0,0 0-13 0,0 0-13 0,0 0-12 16,0 0-15-16,0 0-22 0,0 0-25 0,0 0-44 0,0 0-52 0,0 0-62 0,0 0-65 15,0 0-19-15,0-9 5 0,0 3 16 0,0 2 21 0,0-7 25 0,0 1 27 0,0 1 31 16,0 0 35-16,0-1 41 0,0-5 44 0,0 4 57 0,0-2 64 0</inkml:trace>
  <inkml:trace contextRef="#ctx0" brushRef="#br0" timeOffset="110354.77">12607 12671 42 0,'0'-3'105'0,"-5"-3"27"0,5 0 17 0,0 2 18 0,0-1 18 0,0-1 20 0,0 3 17 0,0-3 19 0,0 2 20 0,0-5 18 0,0 3 18 0,5 0-51 0,-5 2-82 0,0-1-39 0,0 0-13 0,8 5-3 0,-8-4 7 0,0-2 2 0,8 2-2 0,-8 4-2 0,0-5-5 0,0 1-4 15,5 4-5-15,-5-5-3 0,0 5 1 0,0-7 0 0,0 7 3 0,0-3 3 16,0 3 5-16,0 0 4 0,0 0 3 0,6-6 3 0,-6 6 1 16,0-5-2-16,0 5-1 0,0 0 0 0,0 0-3 0,0-4-4 0,0 4-3 0,0-6-4 0,0 6-6 15,0-3-6-15,0 3-5 0,0-6-8 0,0 6-6 0,0-4-5 16,0 4-5-16,0-5-1 0,0 5-5 0,0 0-1 0,0 0-4 0,0-6-6 0,0 6-4 0,-6 0-8 16,6 0-5-16,0-3-12 0,-5 3-9 0,5 0-8 0,0 0-9 0,-8 3-5 15,0-3-8-15,3 6-3 0,5-1-4 0,-8-5-3 0,3 4-3 0,0 5-1 16,-4-3 0-16,4 3 4 0,-2 0 4 0,7 3 3 0,-8-3 4 0,2 1 5 0,6-1 2 15,-6 6 6-15,6 0 0 0,-7-5 3 0,7 4 0 0,0 2 2 0,-5-7 3 16,5 4 2-16,0 2-1 0,0 0 2 0,0-4-1 0,0 3 0 0,0 0 0 16,0-4-2-16,0 5 0 0,0 0-3 0,5-6 0 0,-5 6 0 0,7-6 0 0,-7 3 1 15,6-5-1-15,-6 4-1 0,6-1-1 0,2-1 1 0,-1 3-3 16,-2-9 2-16,4 7 3 0,-4-5-2 0,0-1 1 0,3 7 2 0,-3-7 1 0,11 2 1 16,-11-1 1-16,1-1 1 0,7-4 2 15,-6 0 2-15,6 6 0 0,-6-6 3 0,5-6 0 0,-4 6 2 0,3-4 0 0,-3-1 4 16,4-1 1-16,2 2 3 0,-8-7 3 0,6 7 6 0,-3-5 4 0,-4 0 9 0,2-3 6 0,4 3 8 0,-3-1 5 15,0-1 5-15,-8-2 4 0,5 4 1 0,-5-3 2 0,7-2 0 0,-7 4-1 16,0-3-4-16,0-2-1 0,0 4-7 0,0-2-7 0,0-2-9 0,-7-1-11 0,2 2-8 16,5 1-8-16,-8-2-9 0,0-1-6 0,3 2-7 0,-1-1-7 0,-1-1-11 15,2 7-8-15,-9 0-14 0,7-1-11 0,1 1-16 0,-8 4-14 16,7-5-16-16,-6 4-17 0,7 1-17 0,-7 1-21 0,8 4-24 0,-2 0-25 16,-7 0-21-16,8 0-22 0,-1 4-30 0,-6 1-35 0,7 1-43 15,1-3-43-15,-3 9-37 0,0-3-31 0,8 1 1 0,-5-1 18 0,5 0 28 0,-8 3 34 0,8-3 36 0,0 4 39 0,0-2 40 16,-5-1 38-16,5-4 47 0,0 3 49 0,0-3 52 0,0-6 69 0</inkml:trace>
  <inkml:trace contextRef="#ctx0" brushRef="#br0" timeOffset="111241.88">13339 12486 5 0,'0'-6'68'0,"-8"6"34"0,8-4 30 0,0 0 29 0,0-1 31 0,-7 0 29 0,7 1 29 0,-6-2 28 0,6 0 28 0,0 2 28 0,-8-1 30 0,8-1-17 0,0 2-46 0,-5-1-25 0,5 1-10 16,0-1-8-16,0 1-3 0,0 4-7 0,0 0-9 0,-5-6-9 0,5 0-8 0,0 6-8 0,0 0-12 0,0 0-12 0,0-4-18 0,0 4-16 0,0 0-19 15,0 0-18-15,0 0-16 0,0 0-17 0,0 0-19 0,0 0-16 0,0 0-20 0,0 0-15 16,0 0-12-16,0 0-9 0,0 0-6 0,0 4-3 0,5 2 3 0,-5 4 0 16,0-5 2-16,0 4 3 0,0 6 2 0,0-5 3 0,5 5 3 0,-5 4 6 15,0-5 4-15,0 2 4 0,0 2 0 0,0 3 2 0,0-6-1 0,0 4-1 16,0-1-4-16,8 3 0 0,-8-2-2 0,0 2-3 0,0-3-2 0,0-3-8 0,0 4-11 16,0 2-16-16,6-8-17 0,-6 8-24 0,7-7-25 15,-7 0-35-15,8 6-42 0,-8-5-60 0,5-2-70 0,-5 2-93 0,6 0-101 0,2-3-38 0,-8 1-10 16,5-4 12-16,2 2 24 0,-7-7 31 0,0 2 35 0,0-6 40 0,0 0 44 0,0 0 51 15,0-10 56-15,0-1 66 0,0-2 70 0</inkml:trace>
  <inkml:trace contextRef="#ctx0" brushRef="#br0" timeOffset="113370.09">15891 12759 0 0,'7'-5'43'0,"-7"5"63"0,0-4 44 0,5-1 35 0,-5 5 30 0,0-4 25 0,0-2 19 0,9 2 18 0,-9-1 19 0,0-1 17 0,0 3 19 0,0-4-13 0,0-2-32 0,0 4-45 16,0-1-49-16,0-1-33 0,0 1-30 0,0-3-16 0,0 3-11 0,0 0-6 0,0 2-2 0,0-1-3 0,0-1-2 0,0 3-1 0,0-3-5 0,0 2-5 15,0-1-1-15,0 1-5 0,0 4-4 0,0-6-3 0,0 0-2 0,0 2-3 0,-9-1-4 16,9 5-1-16,0-5-2 0,0 5-3 0,0-4-4 0,0-2 0 0,-5 6-3 16,5-4-4-16,0 4-5 0,0-5-1 0,0 5-5 0,-7-4-3 0,7 4-2 15,0-5-4-15,-8-2-1 0,8 7-1 0,-5 0 1 0,-1-3 1 0,6 3 4 16,-8-6-2-16,3 6-2 0,5 0 0 0,-7-5-2 0,1 5 0 0,-2-4 0 0,2 4 0 16,-1 0 2-16,7 0-1 0,-5-6-2 0,-4 6 0 15,4 0-4-15,5 0-6 0,-5 0-3 0,-3 0-2 0,3 6-2 0,5-6-2 0,-8 4-2 16,0-4-1-16,3 5-3 0,5 1-2 0,-6-3-3 0,-1 9 0 15,1-8-3-15,6 5 0 0,-7 1 1 0,1 0-1 0,-1 0 3 0,7 0 0 0,-7-1 1 0,7 0 2 16,-7 6 1-16,2-3-1 0,5 3 1 0,-8-2 1 0,8-4 0 0,0 6 1 0,0 0-2 0,-5-5 2 16,5 4 0-16,0 2-1 0,5-2-1 0,-5-4 1 0,0 5 1 0,8 0 0 15,-8-6-2-15,5 4 1 0,2-2 0 0,-7 5-1 0,7-7 1 0,6 6 0 16,-6-6-1-16,-1 0 2 0,1 1 0 0,4 1-1 0,-3-1 1 0,5-6 1 16,0 5 0-16,-8-4 2 0,9 1 2 0,-1-2 0 0,1 1 3 0,-2-5 1 15,2 6 2-15,-1-6 0 0,-6 0 6 0,7 0 4 0,-4-6 5 0,3 1 10 16,1 1 10-16,-1-2 9 0,0 1 9 0,-5 1 8 0,4-5 7 0,0-1 9 15,-5-1 4-15,6 1 8 0,-6 1 5 0,0-6 4 0,-2 6 5 0,11-6-2 0,-11 5-3 16,-5-4-4-16,6-2-9 0,1 1-8 0,-7 6-10 0,5-6-9 0,-5 2-7 16,0-2-10-16,9-5-5 0,-9 6-11 0,-9 0-9 0,9-7-5 0,0 8-9 15,-5-8-4-15,5 6-6 0,-7-4-5 0,1 4-5 0,1 0-2 0,-4-4-6 0,2 5-3 16,2-2-5-16,-2 1-7 0,0 2-4 0,-6-1-8 0,6 2-8 0,2 3-8 16,-2-1-12-16,0 1-14 0,2 0-13 0,-3 3-20 15,3 0-19-15,-3 6-25 0,2 0-24 0,6 0-20 0,-7 0-16 0,1 6-25 16,-2 0-27-16,8 3-34 0,-5 0-33 0,-3 1-52 0,8 4-54 0,-5 2-13 0,5-7 13 15,-5 10 25-15,5-5 33 0,0 2 37 0,-9-1 38 0,9-1 36 0,0 2 36 0,0-3 40 0,0-4 42 0,0 6 48 16,9-3 55-16</inkml:trace>
  <inkml:trace contextRef="#ctx0" brushRef="#br0" timeOffset="114035.69">16620 12549 1 0,'0'0'59'0,"0"0"40"0,0 0 37 0,-6 0 32 0,6 0 31 0,0-5 28 16,0 5 25-16,0 0 24 0,0-4 23 0,0 4 23 0,-7-6 23 0,7 6-19 0,0 0-43 0,0-3-24 0,0 3-15 0,0-6-18 0,0 2-23 0,0 4-15 0,-6-5-13 0,6 5-11 0,0-6-7 0,0 6-6 0,0-3-5 0,-7 3-7 0,7 0-7 0,0-7-11 15,0 7-12-15,0-5-10 0,0 5-13 0,0 0-8 0,0 0-10 0,0 0-8 0,0 0-8 0,0 0-8 0,0 0-4 16,0 0-6-16,0 0-5 0,0 0-9 0,0 0-3 0,0 0-6 0,0 0-5 0,0 0-3 15,0-4-4-15,0 4-3 0,0 0-3 0,-5 4-1 0,5-4-3 0,-9 0-2 16,4 5 0-16,5-5-4 0,-7 7 0 0,7-4 0 0,-6 3 0 0,1-1 1 0,-4 5-2 16,2-7 3-1,2 3-5-15,5 3 2 0,-8-3-1 0,2-3 0 0,6 9 0 0,-5-8 0 0,5 5-1 0,-8-3 1 0,8 3-2 0,0 0 2 0,0 3-2 32,0-3 3-32,0 1 2 0,0-1 3 0,0 0-1 0,0 6 3 0,0-3 2 15,0 1 2-15,8-4 1 0,-8 6 1 0,5-4 2 0,-5 3 0 0,6-5 1 0,-6 6 1 16,8-4-1-16,-3-2-1 0,2 5 0 0,2-3-2 0,-4-2 2 0,1 0 0 15,1 3 1-15,-2-5-1 0,9 4 1 0,-7-7-2 0,6 8-1 0,-7-9 1 0,7 3 0 16,1 0 1-16,-2-3 0 0,1-3 4 0,-6 6 3 0,5-6 3 0,1 0 6 16,6 0 7-16,-3-6 6 0,-11 6 11 0,13-3 10 0,-10-3 9 0,5 0 11 15,0 3 11-15,1-9 10 0,-7 8 8 0,4-7 10 0,-5 4 6 0,9-5 8 0,-10 9 5 16,3-9 5-16,-2 3 0 0,-1 0 0 0,-5-1-7 0,0 1-10 0,8-2-11 16,-8 1-8-16,0-4-13 0,-8 0-11 0,8 3-12 0,0-8-9 0,-5 4-8 15,-1 0-7-15,-2 0-12 0,3-3-19 0,-3 3-15 0,1-5-12 0,-5 6-9 16,7-1-11-16,-2-1-9 0,-7 2-9 0,1 1-11 0,8 3-10 0,-11-1-9 0,11-4-10 15,-8 11-17-15,8-7-19 0,-11 7-17 0,11 0-15 0,-1-1-21 0,-2 5-21 16,3-5-19-16,-3 5-21 0,3 5-26 0,-2-5-30 0,0 5-32 0,7-1-35 0,-5 6-45 16,-3-5-46-16,8 4-7 0,-7 1 16 0,7 1 25 0,-5-1 34 0,5 3 37 15,0-2 41-15,0-1 39 0,0 4 40 0,0-4 44 0,0-1 46 0,0 0 47 0,0 3 61 16</inkml:trace>
  <inkml:trace contextRef="#ctx0" brushRef="#br0" timeOffset="114637.93">17389 12418 0 0,'-6'0'14'0,"-2"0"30"0,8 4 18 0,-7-4 19 0,2 0 19 0,5 5 21 0,-6-5 26 0,6 0 24 0,-8 0 28 0,3 0 13 0,5 4 7 0,-8-4 6 0,8 0 7 0,0 0 2 0,0 0-3 0,0 0 3 0,-5 0 0 0,5 0 1 15,0 0-3-15,0 0-5 0,0-4-14 0,0 4-10 0,-7 0-13 0,7 0-12 0,0 0-7 0,0 0-7 0,0-5-9 0,-7 5-4 16,7 0-8-16,0 0-9 0,0-4-10 16,0 4-11-16,-7 0-11 0,7-5-8 0,0 5-12 0,0 0-5 0,-6-4-11 0,6 4-7 0,0 0-12 0,0 0-10 15,0 0-11-15,0 0-10 0,-7 0-8 0,1 0-8 0,6 0-6 0,-7 4-4 16,7-4-3-16,-6 5-2 0,1-1-2 0,-3 1-2 0,8-1 0 0,-8 2-2 15,3 3 1-15,-3-3 2 0,3 4 1 0,0 0 1 0,-4-2 3 0,4-2-1 16,-2 3 2-16,1 3-2 0,6-3 1 0,-8 0 0 0,2 0-3 0,-1 1 2 16,7 1 2-16,-5-1-2 0,5-1 0 0,-7 0 0 0,7 1 0 0,-7 0 2 15,7 0-1-15,0 0 0 0,0-1 1 0,-5 0-2 0,5 2-2 0,0-1 2 0,0-1-3 0,5 3 1 16,-5-5-3-16,0 4 0 0,0-2-1 0,7 1 1 0,-7 1 0 0,7-7 0 16,-7 6 0-16,5-1 1 0,2 2 1 0,-7-7 1 0,6 7 1 0,2-7 1 0,-2 5 3 15,1-3 1-15,-2 3 2 0,9-3 1 0,-9-3 2 0,8 3 3 0,-5 0 0 16,5-6 7-16,-7 3 6 0,7-3 7 0,0 0 8 0,1 0 8 0,-7 0 8 15,6-3 9-15,0 3 7 0,-7-6 10 0,6 0 13 0,-4 3 11 0,4-3 10 0,-5 1 11 16,-2 1 9-16,3-2 7 0,0-3 5 0,-3 5-1 0,-5-7-1 0,6 7-7 16,-6-7-5-16,0 2-8 0,0-1-9 0,0 1-14 0,0-7-9 0,0 7-15 15,0-6-14-15,-6 0-14 0,6-4-15 0,-5 5-19 0,-3-1-17 0,0-5-10 16,3 6-7-16,-2-5-20 0,-5 4-21 16,4 0-19-16,1-4-16 0,-4 5-13 0,3-2-15 0,-5 5-10 0,8-2-14 15,-2 4-14-15,0-3-14 0,0 3-16 0,-6 3-16 0,7 2-32 0,-1-1-37 0,7 5-43 16,-6-4-43-16,1 4-43 0,5 4-42 0,-8-4-6 0,8 5 13 0,-8 5 21 15,8-5 28-15,-5 5 30 0,5 0 34 0,-8 0 37 0,8-2 38 0,0 3 48 0,-5-2 49 0,5 1 58 16,0 1 70-16</inkml:trace>
  <inkml:trace contextRef="#ctx0" brushRef="#br0" timeOffset="114931.26">18028 12480 0 0,'0'0'7'0,"0"0"121"0,0 0 70 0,0 0 52 0,0 0 40 0,-8-8 40 0,8 3 35 0,0 0 36 0,0 1 37 0,0-8 37 0,0 8 33 0,0-1 36 0,0-5 33 15,0 5-82-15,0 1-151 0,-7-5-76 0,7 3-42 0,0 0-21 0,0-3-13 0,0 4-12 0,0 1-8 0,0-2-14 16,-5 2-13-16,5-1-11 0,0 5-15 0,0 0-10 0,0 0-15 0,0-4-8 0,0 4-3 0,0 0-5 0,0 0-5 0,0 0-4 16,0 0-9-16,0 0-8 15,0 0-11-15,0 0-10 0,0 0-11 0,0 0-5 0,0 4-6 0,-8 1-7 16,8-1-6-16,0 2-1 0,0 3-3 0,0-4 1 0,-6 5 0 0,6 5-2 15,0-6 1-15,0 6 2 0,0 1 2 0,0-2 3 0,-5 5 5 0,5-3 0 0,0 2-2 0,0 1-1 16,0-5 1-16,0 7-13 0,0-2-12 0,5 2-17 0,-5-8-15 0,0 7-22 0,6-1-24 0,2-4-38 0,-8 0-43 0,5 4-67 16,-5-4-81-16,7 4-117 15,-7-4-130-15,8 0-53 0,-8 0-14 0,6 0 15 0,-6 0 28 0,6 0 32 0,-6-8 38 0,0 4 43 16,0-1 49-16,-6-4 55 16,0-6 64-16,-2 0 75 0,1-6 84 0</inkml:trace>
  <inkml:trace contextRef="#ctx0" brushRef="#br0" timeOffset="118274.03">3326 13243 0 0,'0'5'32'0,"8"-5"65"0,-8 0 47 0,0 0 35 0,8 0 28 0,-8-5 27 0,0 5 25 0,0 0 23 0,5-5 23 0,-5 5 24 0,0 0 22 0,0-4-8 0,0-2-26 0,0 2-37 0,0-1-44 0,0-4-35 15,0 2-32-15,0 4-15 0,0-3-8 0,0 1-5 0,-5-5-3 0,5 5-8 0,0 1-2 0,0-5-7 0,0 3-7 0,0 2-4 0,0-7-7 16,-8 7-6-16,8-1-3 0,0-5-5 0,0 5-5 0,0 1-5 0,-8-1-5 15,8 1-7-15,-5-2-5 0,5 0-6 0,-6 2-6 0,6-1-7 0,-8 5-5 0,8-6-6 16,-5 2-7-16,-3 4-7 0,3 0-5 0,-2 0-9 0,0 0-5 0,2 0-4 16,-2 4-2-16,-6 2-4 0,6-1-2 0,-5 5-4 0,4-4-2 0,-5 3 0 15,0 0 1-15,8 6-2 0,-9-6 2 0,7 7 0 0,-4-3 2 0,3 2-2 16,0-1 3-16,3 2-4 0,-2-1 3 0,7-1-3 0,-7 6 1 0,7-6 3 0,0 1-1 16,0 1 0-16,0-3 1 0,0 2 0 0,0-1 0 0,7 2 3 15,-7 2 2-15,7-3 3 0,-2 1 1 0,3 2 2 0,0-3 3 0,-3 4 1 0,1-4 1 16,6 0 2-16,2 6-2 0,-7-8 1 0,4 2 2 0,5-1 0 0,-4 2-1 0,8-7 0 15,-8 1-3-15,7-1 1 0,2-4 0 0,-2 5 0 0,1-5 0 0,0-1 1 16,0-4-1-16,-1 0 2 0,-1 0 2 0,8-4 2 0,-7 4 4 0,2-9 2 16,5 3 5-16,-7 1 3 0,-6-4 5 0,8-1 7 0,-2 1 4 0,-7-7 9 15,2 7 10-15,-1 0 8 0,-8-2 12 0,11-2 6 0,-11 1 6 0,1 3 0 16,1 0 2-16,-7-6-3 0,0 5-5 0,5 0-4 0,-5-4-3 0,-5-1-9 0,5-1-8 16,-7 2-12-16,1 1-12 0,6-2-14 15,-14-6-16-15,7 6-22 0,2-3-18 0,-8 2-19 0,-1-3-18 0,2 5-18 0,-2-6-16 0,1 0-17 0,-6 7-18 0,-1-2-16 16,6 0-16-16,-4 0-14 0,5 0-15 0,0 5-15 0,-6 5-11 15,6-4-28-15,5 3-34 0,-5 2-25 0,8 4-20 0,-3 0-41 0,2 0-45 0,1 4-8 16,5 2 13-16,-8 3 21 0,8-4 27 0,-5 5 29 0,5 5 31 0,0-6 33 0,-7 6 33 16,7 1 44-16,0-2 50 0,0 0 44 0,0 0 55 0</inkml:trace>
  <inkml:trace contextRef="#ctx0" brushRef="#br0" timeOffset="118763.4">4194 13268 73 0,'6'0'164'0,"-6"0"54"0,8-4 40 0,-8-2 28 0,0 0 23 0,0-3 22 0,0 4 20 0,0-5 19 0,-8 1 20 0,8-7 20 0,0 7 17 0,0 0-57 0,0-2-106 0,-6 3-78 0,6-3-63 0,0 1-32 0,0 1-12 0,-7-2-4 16,7 2 3-16,-6 0 0 0,6 5-1 0,0-8-1 16,-7 3 0-16,7 3-3 0,-6-3-4 0,6 5-2 0,-7-1-4 0,7 1-1 0,-6-2 0 0,6 0 0 0,0 6-2 15,-7-3 0-15,7 3-3 0,-7-6-3 0,7 6-6 0,-7 0-4 0,7 0-4 0,0 0-6 16,-5 0-4-16,5 0-5 0,-8 0-10 0,3 0-2 0,5 0-7 0,-6 6-5 15,-2-6-4-15,3 3-3 0,-2 3-1 0,-1 0-1 0,2-2-2 0,0 5-2 16,-1-4 0-16,2 5 0 0,-4-1-3 0,4 3 2 0,-2-8-1 0,1 10 1 16,-1-4 0-16,1-1 1 0,6 2-2 0,-8 4 2 0,8-2 2 0,-5 2-1 15,5 1 0-15,0-2 2 0,0 0 1 0,0 0 1 0,0 7 0 0,0-8 2 0,0 2 1 16,0 6 0-16,5-8 2 0,-5 2-2 16,8 0 1-16,-2 0 0 0,1 0 1 0,-1 0 0 0,1-2-2 0,7 2 2 0,-9-5-1 0,8 4 1 0,1-4 1 15,-2 1 1-15,2-1 0 0,4-1 0 0,-4 0 2 0,6-3-1 0,-7 0 2 0,0-3-1 16,6 3 0-16,-6-6 3 0,1 4 2 0,-2-8 5 0,2 4 9 0,4-6 8 15,-10 3 9-15,5-3 12 0,-2-4 7 0,5-1 9 0,-11 2 8 0,8 0 9 16,-8-1 9-16,11-5 6 0,-11 0 8 0,1 6 5 0,-6-7-1 0,8 2-7 16,-3 1-5-16,-5-2-9 0,0-1-11 0,0-4-11 15,0 7-9-15,-5-8-12 0,5 2-11 0,-8-5-12 0,2 4-13 0,1-3-14 0,-3-3-12 0,-5 7-11 16,5-6-6-16,-2 5-6 0,-6-2-5 0,5 1-8 0,-2 2-11 0,0 4-10 0,0 0-12 16,-1 6-11-16,2-6-14 0,-2 11-13 0,9-7-15 0,-8 7-20 0,-1-2-22 0,1 6-19 15,6 0-19-15,-6 6-17 0,7-2-20 0,-8 2-27 0,7 3-34 0,2 0-28 16,-8 6-29-16,7 0-33 0,-2 4-34 15,3-4 0-15,-2 6 18 0,-1 1 31 0,2-2 35 0,6 1 36 0,-6-2 32 0,6-1 37 0,0-2 36 0,0 3 41 0,0-5 46 0,0-2 44 16,6-3 61-16</inkml:trace>
  <inkml:trace contextRef="#ctx0" brushRef="#br0" timeOffset="119205.85">4977 13125 0 0,'0'0'28'0,"0"0"130"0,0-4 73 0,0-1 49 0,-9 1 37 0,9-1 30 0,-7-5 28 0,2 0 29 0,-1-1 28 0,-2 7 27 0,8-5 27 0,-5 0 17 0,-3-3 15 0,8 3-103 0,-5 3-167 0,5-3-85 0,0 4-46 0,-7 1-16 0,7 0-8 0,-7-1-3 0,7-1-5 15,-7 2-8-15,7-2-6 0,-6 1-9 0,6 1-9 0,0 4-4 0,-7-6-6 0,7 6-5 16,0 0-4 0,-5-5-4-16,5 5-3 0,0 0-7 0,-8 0-4 0,8 0-8 0,-6 5-6 0,1-5-4 0,-3 6-6 0,8-6-3 0,-8 4-5 0,3 7 0 15,-3-7-2-15,3 2-1 0,0 3 0 0,-4 6 0 0,4-6 2 0,-2 0 4 16,1 7 1-16,-1-2 2 0,0 1 3 0,0 1 0 0,2-3 3 0,-3 2-3 15,3 5 1-15,-3-5 0 0,8-2-2 0,-6 8 0 0,6-6 0 0,0-2-3 16,0 2-2-16,0 0-2 0,6 0-3 0,-6-2 0 0,8 2-4 0,-3-3-1 0,-5 1-1 16,8-4-3-1,4 2 4-15,-5-2 0 0,0 7 1 0,6-12 3 0,1 7 0 0,-9-2 2 0,8-5 0 0,0 1 4 0,6 4 2 0,-6-2 3 0,0-4 2 0,1-3 3 16,6 6 5-16,-7-6 0 0,-2 0 3 0,10 0 2 0,-8 0 1 0,1 0 7 31,-2-6 10-31,1 3 12 0,1-4 16 0,-2 4 15 0,-5-3 15 0,-2 1 11 16,2 1 9-16,1-5 7 0,-3-2 6 0,2 7 0 0,-7-5 2 0,0-3-1 15,7-3-1-15,-7 6-8 0,0-4-9 0,0-8-15 0,-7 6-17 0,7-4-20 0,-7-1-16 16,2 1-19-16,-3-6-13 0,1 5-14 0,-5-3-14 0,5 3-12 16,-6-4-15-16,0 4-11 0,7 0-13 0,-6 1-13 0,-2-2-10 0,1 7-10 0,-1 1-5 15,2-3-9-15,6 7-9 0,-7-2-13 0,5 7-9 0,3-5-20 0,-2 3-17 16,0 2-24-16,0 4-26 0,7 0-37 0,0 0-48 0,-6 0-52 0,6 4-53 0,-7 2-22 16,7 3-5-16,0-5 12 0,0 7 21 0,7-2 28 0,-7 7 33 0,0-7 38 15,6 0 39-15,1 0 46 0,0 3 47 0,0-9 53 0,-2 9 57 0</inkml:trace>
  <inkml:trace contextRef="#ctx0" brushRef="#br0" timeOffset="119585.42">5672 13054 0 0,'13'4'6'0,"-5"1"130"0,3-1 98 0,-11-4 70 16,7 0 53-16,-7 0 43 0,0-4 39 0,0-1 38 0,0-5 32 0,0 4 30 0,0-3 21 16,-7 0 25-16,7-6 18 0,0 6-91 0,0-1-158 0,-6-1-111 0,6 1-88 15,0 1-46-15,0 0-21 0,-5 3-15 0,5-3-14 0,0-1-15 0,-8 4-13 0,8 1-8 16,-8 1-6-16,8-1-5 0,-5 1-6 0,-1-2-4 0,-1 6-5 0,2 0-4 15,-4 0-4-15,4 0-3 0,-8 0-3 0,8 6-4 0,-4-2-2 16,-3 1 0-16,5 4-3 0,-5 1 2 0,-3 1 0 0,10-1 5 0,-9-1 1 0,9 6 3 16,-8 0 2-16,5 0 2 0,-5 4 1 0,7-4-1 0,-2 4-3 0,3-5-2 0,-3 5-9 15,3 2-6-15,0-2-10 0,-4 5-9 0,9-5-11 0,-5 1-8 0,5 1-7 16,0-2-8-16,0-1-7 0,0 3-6 0,0-8-2 0,5 8-2 16,-5-6 2-16,9-2 5 0,-4 2 8 0,0 0 8 0,8-5 10 0,-5 1 11 0,5-2 9 15,1 0 10-15,-1-3 10 0,-1 4 10 0,0-7 12 0,-5 3 9 0,13-6 10 0,-8 5 12 16,4-5 11-16,-5 0 12 0,1-5 14 0,2-1 15 0,-1 3 13 0,0-7 10 15,-5 4 12-15,3-3 9 0,2 0 9 0,-5-6 8 0,4 6 2 0,-6-3 0 16,2-3-3-16,5 2-8 0,-8-2-9 0,-5 0-12 0,8-4-12 0,-2 4-14 16,-6-5-17-16,0 1-15 0,0 0-14 0,0-2-19 0,-6 3-21 0,-2-3-22 0,8 6-21 15,-13-3-27-15,8 2-30 0,-9 1-33 0,9 2-36 0,-10 4-33 0,-4-3-36 16,6 3-32-16,-6 3-27 0,-2 3-59 0,3 3-69 16,4 0-53-16,-5 0-44 0,-1 0-2 0,8 3 15 0,-7 9 34 0,6-9 38 0,-1 9 45 0,7-8 45 0,-7 5 47 15,1 0 44-15,8 2 44 0,0-1 46 0,-4-4 60 0,9 3 76 0</inkml:trace>
  <inkml:trace contextRef="#ctx0" brushRef="#br0" timeOffset="120152.5">7418 12951 19 0,'-8'-6'94'0,"2"6"40"0,-7-4 34 0,8-1 30 0,-2 5 30 0,7-6 28 0,-7 2 25 0,0 4 28 0,7-6 26 0,-6 1 27 0,6 5 26 0,-7-4-30 0,7-1-60 16,0 5-38-16,-5-4-27 0,5-2-17 0,-9 6-10 0,9-3-11 0,0-3-11 0,-5 0-6 0,5 3-9 0,-5-3-8 0,5-4-3 0,-8 5-9 0,3-1-6 0,5 3-9 0,0-1-8 15,-8-8-8-15,8 9-10 0,-8-3-9 0,8 0-6 0,-5 3-9 16,5-3-5-16,0 1-6 0,-6 1-9 0,6 4-7 0,0-6-11 0,0 6-10 0,0 0-9 0,-8-4-11 16,8 4-7-16,0 0-11 0,0 0-8 0,0 0-10 0,0 0-4 0,-5 0-8 15,5 0-2-15,-7 4-2 0,1 2-2 0,-1-2 0 0,0 7 1 0,0-2-1 16,-6 0-1-16,8 7 4 0,-9-2 1 0,9 2 6 0,-11 2 2 16,11-3 7-16,-8 4 0 0,8-4 2 0,-4 4 0 0,2 1-1 0,2 1-5 0,-1 1-7 15,6-1-1-15,-7 3-6 0,7-5-4 0,0 6-6 0,0-5-1 0,0-1-5 16,0 5-2-16,7-3-1 0,-7-2-2 0,6 0 0 0,-1-5 3 0,2 7 2 15,2-8 5-15,-4 2 6 0,8-3 4 0,1 1 6 0,-2-4 9 0,2-3 6 0,-1 3 5 16,-1-9 8-16,8 5 6 0,0-5 6 0,-9 0 8 0,10 0 7 0,-3-5 10 0,3 1 11 16,-1-1 12-16,5-5 11 0,-4 1 11 0,-2 0 9 0,-1-7 10 0,3 5 6 15,-8-2 6-15,6-8 4 0,0 3 2 0,-4 3 2 0,4-4-2 0,-7-7-2 16,2 7-9-16,-8 0-9 0,6-5-11 0,-4 3-11 0,-2 2-10 0,1-5-14 16,-7 3-11-16,0-1-10 0,0 1-14 0,0-3-12 15,-7 5-12-15,7-2-20 0,-6 3-17 0,-2-3-22 0,-4 2-21 0,6 5-21 16,-8-2-21-16,2 1-21 0,-2 6-23 0,1 0-25 0,-6 3-27 0,7 6-25 0,-9-4-26 0,8 8-39 0,-1 2-43 15,-4-2-48-15,4 7-48 0,2-2-18 0,-2 0 0 0,9 7 14 16,-8-7 29-16,6 6 31 0,0 0 36 0,0 0 39 0,1-2 40 16,6-2 42-16,-7 4 42 0,7-5 50 0,0-1 52 0</inkml:trace>
  <inkml:trace contextRef="#ctx0" brushRef="#br0" timeOffset="120562.14">8121 12915 0 0,'7'5'25'0,"-1"-5"146"0,-6 6 90 0,0-6 63 0,0 0 46 0,-6-6 37 0,6 1 29 0,-7 1 31 0,2-5 31 0,-4 0 28 0,4-3 25 0,5 3 25 0,-7-1 17 16,1-1-111-16,6 4-193 0,0 1-108 0,-8-3-69 0,8 3-32 0,0 0-16 0,0 3-9 0,0-8-1 15,-6 7-7-15,6 4-8 0,0-6-10 0,0 2-10 0,-7-1-7 0,7 1-6 16,-5 4-4-16,-3 0-5 0,2-5 0 16,1 5-2-16,-3 5-2 0,3-5 0 0,-11 4-2 0,5 1-3 0,-2-1-3 0,0 2-1 0,0-2-3 0,0 7 2 0,0-2-1 15,-1 0 2-15,2 3 1 0,-1 1 1 0,6-4 2 0,-5 6-2 0,4-3-2 16,-5 1 0-16,7 1-7 0,1 2-4 0,-2-1-6 0,-2-2-8 0,4 2-4 15,5 0-7-15,-7 0-8 0,7 3-6 0,0-3-7 0,0 1-5 0,0 2-5 16,0-3 0-16,7 6-1 0,-2-8-2 0,4 2 2 0,-9 0 4 0,12 0 5 0,-6 0 4 16,7 0 9-16,-5-5 8 0,4-1 7 0,0 0 9 0,8 1 9 0,-6 0 6 15,-1-6 8-15,6 2 5 0,-6 0 6 0,7-2 10 0,0-4 11 0,-8 0 10 0,7-4 13 16,-6-2 10-16,8 0 11 16,-8-3 11-16,6 0 9 0,-6-1 11 0,0 1 11 0,0-6 12 0,0 0 10 0,0 4 9 0,0-2 4 0,-7-3 4 15,7 2-3-15,-5-1-7 0,-3 2-9 0,-5-3-8 0,8 1-9 0,-2 1-11 0,-6-2-13 16,0-2-10-16,0 3-14 0,0-4-16 0,0 4-12 0,-6-5-15 0,-2 6-15 15,8-7-13-15,-5 7-15 0,-3-5-17 0,3 4-19 0,-9 0-18 0,9 6-19 0,-10-7-20 16,9 7-22-16,-7 0-22 0,0-2-25 0,7 7-26 0,-7-2-28 0,1 6-29 16,3 0-45-16,-3 0-46 0,-2 0-56 0,8 6-57 0,-1 3-15 15,-6 0 4-15,7-2994 22 0,1 5985 26 0,-3-2984 36 16,3-7 36-16,-2 0 40 0,7 3 41 0,-9-3 43 0,9-3 46 16,-5-3 52-16,5 3 56 0</inkml:trace>
  <inkml:trace contextRef="#ctx0" brushRef="#br0" timeOffset="121051.19">8752 12838 0 0,'0'6'14'0,"8"-2"136"0,-8-4 87 0,0 0 61 0,0 0 44 0,-8-4 33 15,3 4 27-15,5-6 25 16,-7-3 20-16,7 3 21 0,-6-3 17 0,6-2 15 0,0 1 13 16,0 1-101-16,6 0-171 0,-6-1-99 0,7-1-63 0,-7 7-27 0,5-5-9 0,-5-1-1 15,8 5 6-15,-2-1 4 0,-6 3 5 0,5-9 7 0,-5 8 9 0,8-1 9 16,-8 5 10-16,0-6 4 0,0 6 6 0,0-4 3 0,0 4 0 0,0 0-3 15,0 0-1-15,0 0-8 0,0-3-3 0,0 3-7 0,0-6-9 0,-8 6-10 16,8-6-9-16,-5 6-10 0,-1-3-9 0,-2 3-9 0,8-6-7 0,-12 6-7 16,6-6-6-16,-2 6-5 0,2-4-5 0,-6 4-3 0,5 0-2 0,-7 0-2 15,8-5-1-15,-1 5-2 0,1 0 0 0,-2 0-3 0,3 5 1 0,0-5-3 0,-3 0 2 16,8 4 1-16,-6-4-1 0,-1 6 2 0,-1 0 1 0,8-3-1 0,-5 9 4 16,-1-9-2-16,-2 7 2 0,3-1 1 0,-3 3 3 0,3 2 1 0,-3-4 3 0,2 3 0 15,1-2 1-15,5 4 0 0,-7-2-3 0,-1 2 0 0,8 0-2 0,0 0 0 16,-6-2-2-16,6 2-1 0,0 0-1 0,0 0 0 0,6 4-1 0,-6-4-4 15,0 0-4-15,8 0 0 0,-8-6-3 0,7 6-2 0,-2 1 2 0,1-3-3 16,2-2 2-16,-3 4 1 0,8-6 0 0,-5 1 1 0,3-1-1 0,-3 0 3 0,5 2 1 16,0-1 3-16,0-4 3 0,0 3 4 0,7-5 4 0,-8 1 3 0,1-5 2 15,1 4 4-15,-2-4 1 0,7-4 4 0,-6 4 0 0,3-5 5 0,-5 1 5 16,2-1 9-16,0-5 8 0,0 0 9 0,0-1 7 0,0 2 8 0,-6 0 7 16,0-1 5-16,5-5 5 0,-4 6 3 0,-8-6 5 0,5 6-2 0,2-7-3 15,-7 1-6-15,0-3-5 0,0 3-11 0,0-6-14 0,0 2-13 0,0 1-12 0,-7-3-15 16,2 2-14-16,-3-5-14 0,1 3-13 0,2 3-15 0,-2-3-16 0,-5 2-13 15,4 4-11-15,-5 0-14 0,7 0-16 0,-7 2-16 0,0 4-16 0,6-3-20 16,-4 8-15-16,-5-1-21 0,11-1-20 0,-8 6-18 0,7 0-16 0,-7 6-23 0,6-1-28 16,1-1-37-16,-2 8-40 0,2-9-40 0,-1 12-38 0,2-5 1 0,5 4 15 15,-7 2 29-15,7-7 31 0,0 6 38 0,0 0 38 0,0-5 37 0,7-1 38 0,-7 0 44 16,5 1 44-16,2-5 52 0,-1 1 65 0</inkml:trace>
  <inkml:trace contextRef="#ctx0" brushRef="#br0" timeOffset="121446.5">9500 12735 0 0,'8'6'2'0,"0"-2"121"0,-8-4 102 0,5 5 71 0,-5-5 51 0,0 0 39 0,0 0 29 0,0-9 25 0,0-1 22 0,0 5 20 0,0-4 17 0,0-7 17 0,0 5 13 0,0 4-83 0,0-5-144 0,0 3-107 16,6-1-88-16,-6 5-42 0,0-4-17 0,0 3-6 0,0-3 1 0,0 5 1 0,-6-2 0 16,6 0-2-16,-5 2-1 0,5-1-2 0,-8 0-2 0,0 5-4 0,3-4-6 15,-8 4-6-15,8 0-9 0,-9 0-7 0,7 4-9 0,-6-4-5 0,-1 5-2 0,2 0-4 16,0-1 0-16,-3 8-2 0,10-8 0 0,-9 5 1 0,1 0 1 0,0 2 3 15,7-1 0-15,-7-1 1 0,6 6 2 0,1-5 2 0,-2 4-1 0,3 2 0 16,0-1 1-16,-3-6-2 0,8 6 2 0,-6 0-4 0,6-2-1 0,0 2-1 16,0 0-4-16,0 0-1 0,6-5-2 0,-6 4 1 0,13 2-1 0,-8-7 2 15,3 6-2-15,5-6 2 0,0 0 0 0,1 1 2 0,-1 1 0 0,6-1 4 16,-7-6 5-16,8 5 6 0,-1-4 4 0,-5 1 12 0,4-6 9 0,3 4 12 16,-2-4 11-16,0 0 14 0,1 0 9 0,-7-4 13 0,6 4 7 0,2-6 12 0,-10 1 10 15,5 1 11-15,2-5 11 0,-4 3 8 0,-2-3 10 0,1-1 3 0,-7-1-2 16,9 2-6-16,-10-1-9 0,1 1-9 0,0 0-12 0,-6-7-11 0,7 2-9 0,-7-2-14 15,0 1-61-15,0 1-22 0,0-5 0 0,-7 4 0 0,1-4 0 0,0 0 0 16,-6-2 0-16,-2 1-29 0,1 1-83 0,-8 0-31 16,3-1-31-16,-3 7-32 0,-3-3-26 0,4 6-30 0,-7-4-28 0,3 9-32 0,-3-4-29 0,1 2-58 0,-1 7-67 15,2-3-52-15,4 3-40 0,-3 3 1 0,3 4 24 0,2-2 36 0,-2-1 44 0,11 1 42 16,-11 5 44-16,1-1 45 0,1-4 46 0,5 11 48 0,-4-7 52 16,-3 1 63-16,-6 4 77 0</inkml:trace>
  <inkml:trace contextRef="#ctx0" brushRef="#br0" timeOffset="122535.52">1882 14527 34 0,'0'6'129'0,"-7"-2"55"0,7 1 41 0,0-5 31 0,-5 6 23 0,5-6 17 0,0 0 18 0,-9 0 13 0,9 0 12 0,0 0 13 0,0 0 10 0,0 0-46 0,0 0-81 0,0 0-74 0,0 0-69 0,0 0-34 15,0 0-14-15,0 0-5 0,0 0 2 0,0 0 2 0,0-6 0 0,9 6 4 0,-9 0 1 0,0-5 1 0,5 5 4 16,-5-4-2-16,7 4 0 0,-1-6-4 0,-1 6 0 0,4 0-4 16,-2-5-3-16,-2 5-4 0,1 0-3 0,7-4 1 0,2 4-1 0,-10 0 1 0,9-5 1 0,-1 5 1 0,6 0-2 0,-6-4 2 15,0 4 0-15,5 0 0 0,3-6-1 0,6 6 1 0,-9 0 0 16,8 0 0-16,1-3 1 0,-1 3-2 0,6 0-2 0,2 0-2 0,-3-6 1 0,1 6 2 15,8 0 2-15,-1-6 3 0,1 6 0 0,5-4-1 0,0-1-1 0,2 5 0 16,-2-6-1-16,7 2 1 0,-2-1 2 0,5 1 0 0,-4-5 2 0,7 3 2 0,2 0 1 16,-3-3-2-16,10 3-6 0,-10 2-5 0,10-6-2 0,-4 2-2 0,3 2 0 15,7-3-2-15,-3-3-3 0,2 3-1 0,-1 4-5 0,0-5-3 0,8 1-3 16,1-6-3 0,3 5-3-16,-3 1-1 0,2 0 3 0,4-6-1 0,-2 6-1 0,6-3 0 0,2-3-2 0,0 2 2 0,-2 4-2 0,10-7 1 0,-10 2-2 0,7-1-2 15,0-1 1-15,9 2 1 0,-9 1 0 0,8-2 0 0,-1-6-1 0,0 6 0 16,7-3 3-16,-6 2 4 0,6-3 4 0,-1 5 2 0,1-6 2 0,-1 6 5 0,6-5 4 31,-5 4 4-31,8-6 5 0,-9 8 1 0,6-2-5 0,2 0 2 0,1 0 2 16,-4 0-1-16,2 6 0 0,6-6-1 0,-4 5-5 0,4-4-1 0,-4 4-2 15,3 1-5-15,1-3-5 0,1 3-4 0,2 5-3 0,-4-5-1 0,1 3 5 16,8 0-2-16,-7 3-6 0,0-3 1 0,8 1 0 0,-10 5-1 0,1 0-4 0,1 0 0 16,7 0-1-16,-7 0 5 0,7 0 5 0,-9 0 1 0,2 5 0 0,7-5 2 15,-8 0 3-15,-1 6-1 0,10-6 6 0,-8 3 2 0,0-3 2 0,7 6 3 16,-8-6 5-16,-1 0 1 0,9 6-1 0,-7-6-2 0,0 0-3 0,7 4-1 15,-8-4-2-15,-1 0-1 0,10 0-6 0,-8-4 1 0,5 4 0 0,-3 0 0 0,3-6-6 16,0 6-2-16,3-6-2 0,-3 6-1 0,2-3-2 0,-2-3 1 0,-5 1-1 16,8 1 0-16,-3-2 4 0,2 2-1 0,-1-1-3 0,0 0-1 0,-5 1-2 15,4-2-1-15,-5 2 1 0,5-2-1 0,-3 1-3 0,-2 1 3 0,-1-2 2 0,-1 3 0 16,4-3-1-16,-2 6-2 0,-3-5-2 0,3 5 0 0,-6-4 1 0,1 4 0 16,-3-6-2-16,2 6 1 0,5 0 4 0,-12 0-1 0,6 0-1 0,-7 0-1 15,8 0-1-15,-7 0 0 0,-1 0 3 0,-4 6-1 0,4-6 0 0,-6 0-1 16,0 0 2-16,-1 4 2 0,2-4 1 0,-2 0-1 0,-4 5-4 0,0-5 2 15,4 0 2-15,-6 0 1 0,0 0 0 0,-5 6 1 0,-2-6-1 0,9 0 1 16,-14 0 1-16,7 0-3 0,-8 0 1 0,7-6 0 0,-7 6-2 0,-6 0 2 0,9 0 2 16,-16 0-2-16,6 0 1 0,1 0-3 0,-6 0 0 0,-1-5-1 0,-5 5-1 15,5 0 1-15,-11 0 1 0,3 0 1 0,-3 0 1 0,-9 0-1 0,2 5-1 0,-1-5-1 16,-6 0-2-16,0 0 1 0,-8 0 2 0,1 6-2 0,-7-6 4 0,2 0-4 16,-8 3 1-16,1-3-1 0,-9 0-2 0,8 0 3 0,-12 6-3 0,6-6 1 15,-8 0-1-15,0 0 4 0,-4 0 3 0,-3 0 5 0,3 0 2 0,-8 0 5 16,0 0 1-16,0 0 4 0,0 0-1 0,0 0 2 0,0 0-4 0,0 0-3 0,0 0-7 15,0 0-20-15,0 0-23 0,-8 0-29 0,3 0-36 0,-3 0-37 0,3-6-43 16,-9 6-44-16,1-3-43 0,1-3-77 0,-2 6-89 0,-7-5-72 0,3 1-63 0,-1-2-15 16,-8 2 8-16,8-7 30 0,-8 2 35 0,3-1 46 0,-3 1 47 0,-7-6 51 15,10 6 51-15,-10-7 53 0,8-2 56 0,-6 3 70 0,-2-6 80 0</inkml:trace>
  <inkml:trace contextRef="#ctx0" brushRef="#br0" timeOffset="123722.05">18112 14214 0 0,'0'0'21'0,"0"0"23"0,0 0 16 0,0 0 18 0,0 0 18 0,0 0 20 0,0 0 23 0,0 0 21 0,0 0 22 0,0 0 16 0,0 0 15 0,0 0 9 0,0 0 6 0,0 0 4 0,0 0 2 0,0 0-1 0,0 0 0 16,0 0 0-16,0 0-2 0,0 0-6 0,0 0-8 0,0 0-9 0,0 0-10 0,0 0-11 0,0 0-11 0,0 0-9 15,0 0-6-15,0 0-7 16,0-4-3-16,0 4-6 0,0-5-3 0,0 5-9 0,0-5-6 0,0 1-9 0,0-2-8 0,0 2-7 0,0-1-6 0,0 1-7 0,0-1-6 15,0-2-5-15,0 4-5 0,0-3-4 0,-7 1-4 0,7 1-6 0,0-2-2 0,0 3-6 16,0-3-5-16,0 2-3 0,-5-1-7 0,5 5-4 0,0-6-3 0,-9 6-2 16,9-4-2-16,-7-2-1 0,7 6-4 0,-5-5-1 0,5 5-4 0,-6 0-1 15,-1 0-3-15,7-4-1 0,-6 4-1 0,-2 0-3 16,3 4-2-16,5-4-2 0,-13 0-3 0,7 5-1 0,-2-5-6 0,1 6 0 16,2-2-2-16,-3 2 0 0,-3 3 2 0,3-3-4 0,1 3-2 0,-5-5 1 0,5 7 0 0,2-1 0 15,-3-1-1 1,-5-4 3-16,7 5-2 0,1-1-1 0,-3 0 2 0,8 3-3 0,-8-3 1 0,3 0 0 15,-3 1-2-15,8-1 0 0,-5 6 2 0,5-4-2 0,-5-1 0 0,5-1 2 16,0 0 0-16,0 7 0 0,0-7 0 0,0 0 0 0,0 6 2 0,0-6 1 16,0 7-1-16,0-5 0 0,5 2 2 0,-5-4-1 0,5 3 3 0,-5 3 0 15,8-6 2-15,-3 4 1 0,3-2 1 0,0-1 2 0,-8 5 1 0,11-6 0 16,-4 0 0-16,-1 6 3 0,7-5 0 0,-6 1 2 0,5-3 2 0,3 3 2 16,-4-2 3-16,2-3 4 0,8-3 5 0,-8 9 6 0,6-8 9 0,-6-4 7 0,8 5 6 15,-3-5 6-15,3 0 5 0,-2 0 5 0,1 0 4 0,-8-5 8 0,8 1 6 16,-1-2 6-16,-6 0 5 0,0 3 5 0,0-3 2 0,1 1 3 0,-7-5-4 15,-2 5-4-15,1-3-5 0,1-3-4 0,-1 1-4 0,-6 1-45 0,8-2-38 16,-8 2 0-16,0-4 0 0,0-3 0 0,0 1 0 0,-8 1 0 0,8-5 0 16,-6 3 0-16,-1-2 0 0,-4-3 0 0,4 1 0 0,-7 1 0 0,-4 0 0 0,2-1 0 15,-3 1 0-15,-1-6 0 0,-4 7 0 0,3-3-14 0,-6 1-65 0,4 6-6 16,-4-7-8-16,1 7-9 0,7 1-12 0,-9 3-14 0,9-1-20 0,-7 1-19 16,7 5-25-16,6 5-36 0,-8 0-36 0,8 0-62 0,-6 5-72 0,7 5-79 0,-2-4-82 15,9 9-26-15,-8-6 1 0,6 6 19 0,0 0 29 0,-6-2 37 0,6 2 41 0,2 0 49 16,-4 0 51-16,4-2 58 0,0 2 58 0,-3 0 70 0,2-4 73 0</inkml:trace>
  <inkml:trace contextRef="#ctx0" brushRef="#br0" timeOffset="126212.23">17434 14177 1 0,'0'0'59'0,"0"0"43"0,0 0 33 0,0 0 31 0,0-5 30 0,7 5 28 0,-7-7 24 16,0 4 23-16,0 3 24 0,0-6 21 0,0 1 20 0,0 5-18 0,0 0-45 0,0-4-30 0,0-2-26 0,0 3-19 0,0 3-13 0,5-6-14 0,-5 2-13 0,0-1-8 0,0 5-5 0,0-6-4 0,0 2-2 0,0-2-7 16,0 1-6-16,-5 1-8 0,5-1-7 0,0-1-7 0,0 6-6 0,0-4-7 15,0 0-7-15,0-1-9 0,-7 0-7 0,7 1-8 0,0-3-7 0,-6 2-8 16,6 1-3-16,-5-1-4 0,5-1-3 0,0 6-3 0,-8-4-2 0,8-1-5 16,-8 5-3-16,3-4-4 0,5 4-5 0,-7-5-3 0,1 5-3 0,0 5-2 0,-2-5-4 15,1 4-1-15,2 1-3 0,-1-1-1 0,-7 2-2 0,5 3 1 0,-4 3-1 16,5-3 0-16,-6 0 1 0,6 1 0 0,-6 4 2 0,7 2 0 0,-7-7 2 0,5 6 0 15,-5 0-2-15,8 0 2 0,0-2-1 0,-4 2-2 0,4-6-2 0,-2 7-1 16,1-2-3-16,-2 1-1 0,8 1 2 0,-6-2-4 0,6 0 1 0,-7 0 0 16,7-4-1-16,0 5 1 0,-5 0 2 0,5 0-2 0,0 0 2 0,0-6 1 0,0 5 0 15,5 0 1-15,-5 1 1 0,0-3 1 0,7 1 1 16,-1-4 1-16,-6 6 2 0,8-3 1 0,-2-3 1 0,1 0 2 0,-2 0 2 16,4 1 3-16,-4-5 6 0,8 5 4 0,-8-4 10 0,3-1 5 0,5-5 11 0,-7 4 5 0,7-4 8 15,0 0 5-15,-6 0 7 0,7 0 4 0,-1-4 4 0,0-1 4 16,-2-1 0-16,4 2 2 0,-3-7-2 0,8 7-3 0,-12-7-5 0,10 2-2 0,-13-1-5 0,9 1-6 15,-1-1-2-15,-7-5-4 0,1 6-5 0,1 0-4 0,-3-6-2 0,-5 3-6 16,0-2-1-16,0 0-4 0,0-1-4 0,0 0-5 0,-5 0-6 0,-3 2-9 16,1-2-12-16,1-5-13 0,-7 6-11 0,-1-6-13 0,9 5-13 0,-8-4-15 0,-8 4-13 15,9 0-16-15,0 0-17 0,-8 2-19 0,6-2-18 0,-4 4-23 0,4 1-26 16,-6 1-26-16,7 5-23 0,-6-1-61 0,-2-1-75 0,11 6-66 0,-11 0-61 0,1 0-11 16,8 0 10-16,-7 6 22 0,-1 3 29 0,1-3 34 0,6-3 36 0,-8 7 42 15,2-5 44-15,-1 4 48 0,-7 3 48 0,8-3 67 0,-7 1 78 0</inkml:trace>
  <inkml:trace contextRef="#ctx0" brushRef="#br0" timeOffset="126734.63">16770 14284 0 0,'8'-6'46'0,"-3"3"34"0,1-3 20 0,1 0 23 0,-7 2 24 0,6-1 25 0,-6-1 27 0,0 6 23 0,8-4 25 16,-8 1 20-16,0-3 19 0,0 6-20 0,0-5-46 0,0-5-27 0,-8 4-15 0,8 2-9 0,0-1-1 0,-6 0-9 0,6-5-12 0,-7 6-9 0,1-1-9 0,1-4-5 15,5 2-8-15,-8 4-1 0,0-8 1 0,3 7 2 0,-1-5 4 0,-1 3 5 16,2 2 3-16,-4-7 4 0,2 7 4 0,2-2-1 0,-1 1-2 0,-2 1-3 16,3-1-3-16,5 5-6 0,-8-6-5 0,8 6-7 0,0-4-8 0,0 4-13 0,-5 0-10 15,5 0-10-15,0-4-10 0,0 4-11 0,0 0-11 0,-7 0-9 0,7 0-11 16,0 0-8-16,-7 4-10 0,7-4-5 0,-5 4-6 0,5 2-1 0,-8-1-4 0,1-1 0 15,2 7 0-15,-4-7 0 0,4 11 1 0,0-6 0 0,-3 1 2 0,2 1 3 16,-7 4 1-16,6-2 3 0,2 2 3 0,-4-6-1 0,-3 7-1 0,6-2 0 16,1 1-1-16,5 1-1 0,-9-2-1 0,2 0 0 0,7 0-1 0,-5 2 2 15,5-1-3-15,0-2 1 16,-8 1-2-16,8 2 0 0,0-5-2 0,0 2-1 0,8-4 3 0,-8 6-1 0,5-3 1 0,-5-3 4 0,7 0-1 0,-7 1 3 0,9-1 1 16,-4-3 8-16,1 3 9 0,1 1 8 0,-2-5 8 0,9-1 9 0,-7 1 14 0,6 1 4 15,1-6 8-15,-9 4 7 16,9-4 6-16,-2 0 6 0,8-4 2 0,-8 4 5 0,1-6 3 0,6 1-4 0,2-4-3 0,-8 5-3 0,8-5-3 0,-10 3-4 15,2-4-6-15,2-1 1 0,-4 2 1 0,2 0-3 0,-5-7-4 0,-3 7-4 16,3-1-3-16,-2 0-5 0,-6-4-3 0,0-1-6 0,0 0-3 16,0 0-7-16,-6 2-11 0,-2-8-14 0,3 7-16 0,-3-5-16 0,-5-2-17 0,2 6-19 15,-4-3-15-15,-4-2-18 0,6 6-14 0,-6-5-16 0,-2 4-17 0,3 0-16 0,-3 0-14 16,2 6-15-16,-1-1-10 0,-4-1-14 0,3 2-9 0,3 3-22 0,-3 6-22 16,10-4-51-1,-5 4-62-15,-3 0-60 0,6 4-56 0,1-4-11 0,5 6 11 0,-6 3 22 0,1-4 30 0,4 5 28 0,-5 1 35 0,0-1 35 0,-1 3 40 0,4-2 46 16,-4-1 48-16,-1 4 66 15,3-4 71-15</inkml:trace>
  <inkml:trace contextRef="#ctx0" brushRef="#br0" timeOffset="127286.22">16002 14220 0 0,'0'-6'35'0,"0"2"31"0,0 4 14 0,0-5 14 0,0 0 13 0,0 5 14 0,0-4 16 0,0-2 15 0,0 2 17 0,0 4 16 0,0-5 18 0,5 1-16 0,-5-1-38 0,0 5-16 16,0-7-4-16,0 7 2 0,0 0 3 0,0-3 4 0,0 3 2 0,0-6-3 0,0 1-3 0,0 5-2 0,0-4-3 0,0 4-4 0,7-6-2 0,-7 3-4 0,0 3-2 0,0-6 0 0,0 2 4 0,0-1 5 15,0-1 8-15,0 6 6 0,0-4 3 0,0-2 6 0,0 1 4 0,0 1 6 16,0-1 3-16,0-1 7 0,0 2 3 0,0 0 5 0,0-6 3 0,0 6 1 16,0-3-2-16,0 2-3 0,0 5-8 0,0-4-3 0,0 4-6 0,0-11-5 0,0 11-7 15,0 0-8-15,0-9-5 0,0 5-9 0,0-1-9 0,0 5-9 0,0 0-8 16,0-4-9-16,0 4-5 0,0-12-5 0,0 12-7 0,0 0-4 0,0 0-7 16,0-4-3-16,0 4-43 0,0 0-16 0,0 0 0 0,0 0 0 0,0 0 0 15,0 0 0-15,0 0 0 0,0 0 0 0,0 0 0 0,0 0 0 0,0 0 0 16,0 0 0-16,0 0 0 0,0 0 0 0,0 4 0 0,0 2 0 0,-7 4-7 15,7-1-15-15,0 0 1 0,0 2 5 0,0 5 3 0,-5-2 6 0,5 0 5 16,0 6 5-16,0-5 5 0,0 4 1 0,-7-1 2 0,7 3 0 0,0-7 0 16,0 6 1-16,0 1 0 0,0-8-3 0,0 8-7 0,0-7-2 0,7 5 0 15,-7 0 0-15,0-4 0 0,0 4 0 0,0-5 0 0,5 7 0 0,-5-7 0 0,0 0 0 16,7 1 0-16,-7 1 0 0,8-2 0 0,-8 1 0 0,0 1 0 0,5-7 0 16,-5 4 0-16,0-2 0 0,7-2 0 0,-7 7 0 0,0-11-7 0,7 3-18 15,-7 3-11-15,0-2-12 0,0-3-11 0,0-3-13 0,0 3-12 0,0 0-13 16,0-2-16-16,0 1-18 0,0-1-15 0,0 2-16 0,0-6-15 0,-7 3-10 0,7-3-10 15,0 6-12-15,0-6-11 0,-7 0-14 0,7 0-9 0,0 0-8 16,-5 0-6-16,5-6-11 0,-8 6-13 0,8-3-18 0,0 3-25 0,0 0-39 0,-7-6-47 0,7 2-9 16,0-1 2-16,0 1 25 0,0-8 28 0,0 9 31 0,0-8 33 0,0 7 32 15,0-7 32-15,0 3 36 0,0 3 36 0,0-5 44 0,7-1 47 0</inkml:trace>
  <inkml:trace contextRef="#ctx0" brushRef="#br0" timeOffset="130103.28">13423 14244 0 0,'0'0'3'0,"0"0"17"0,0 0 11 0,0 0 14 0,0 0 16 0,0 0 14 0,0 0 14 0,0 0 19 0,0 0 20 0,0 0 24 0,0 0 24 0,0 0 23 0,0 0 20 0,0 0 17 0,0 0 15 0,0 0 12 0,0 0 8 15,0 0 3-15,0 0-2 0,0 0-4 0,0 0-4 0,0 0-12 0,0 0-11 0,-7-3-16 0,7-3-21 0,0 1-14 16,0 1-12-16,0 4-9 0,-6-6-8 0,6 0-9 0,0 2-9 0,0-1-9 16,0 0-10-16,0 1-7 0,-8-2-8 0,8 2-7 0,0-1-5 0,0 1-5 15,0-1-4-15,0-2-6 0,-5-2-7 0,5 4-1 0,0 1-9 0,0-2-6 0,0 3-3 16,0 3-4-16,-7-6-2 0,7 2-3 0,0 4-4 0,0-5-2 0,0 5-3 16,0-6-4-16,0 6-2 0,0 0-4 0,0 0-5 0,0 0-5 0,0 0-6 15,0 0-3-15,0 0-6 0,0 0-3 0,-6 6-4 0,-2-1-4 0,8-1-2 0,-6 2 0 16,-1 3-2-16,2 0-2 0,-9 7 2 0,9-2-1 0,-10 0 2 0,9 0 2 15,-7 2 3-15,8-2 1 0,-9 1 1 0,7 1 3 0,1-2-2 0,-7 0 2 16,5 0-1-16,3 2-1 0,-3-1 1 0,3-2-1 0,5 1 1 16,-5 2-2-16,-4 3 0 0,9-5 0 0,0 1 2 0,-5 1-2 0,5-2-1 0,0 5-1 0,5-4 0 15,-5 0-2-15,0 0 2 0,9 0 0 0,-4 0-2 0,0-2 1 0,-5 2-2 16,8 0 0-16,5 0 2 0,-7-2-2 0,1 2 2 0,-1-3-1 0,7 1 2 16,0-4 2-16,-8 2 2 0,9-2 0 0,1 1 2 0,-4 0 3 0,2-5 3 0,0-1 5 15,1 1 6-15,-2-5 6 0,2 0 8 0,-1 0 9 0,-1 0 8 0,8-5 4 16,-8 1 6-16,9-1 6 0,-7-5 3 0,-1 0 5 0,6 1 6 0,-7-2 2 15,1-2 2-15,6 4 2 0,-3-6 3 0,-11 0-4 0,8 0-2 0,-8-1-5 16,11-2-9-16,-11 3-5 0,-5 0-5 0,6-4-5 0,-6 4-8 0,0-3-34 16,0-3-10-16,-6 2 0 0,1-2 0 0,-2-3 0 0,-2 5 0 0,-3-2 0 15,1 3 0-15,-5-6 0 0,5 3-31 0,-2 8-19 16,-7-8-7-16,6 6-12 0,-4 0-10 0,-1 2-15 0,3 4-20 0,-2-3-24 16,-3 3-24-16,3 4-29 0,4 1-34 0,-4 4-42 0,4 0-44 0,-6 0-74 0,9 4-88 0,-10 1-64 0,8 0-47 15,-6 5-7-15,6 0 15 0,0 1 30 0,-8-4 36 16,11 8 42-16,-11-3 47 0,7-3 50 0,-4 6 54 0,-3-6 57 0,3 6 61 0,-3-5 73 0,10 5 87 0</inkml:trace>
  <inkml:trace contextRef="#ctx0" brushRef="#br0" timeOffset="130561.03">12725 14230 0 0,'0'0'1'0,"8"-4"99"0,-2-2 74 0,0 0 52 0,1 2 45 0,-2-1 40 0,-5 0 40 0,9-5 38 0,-4 1 36 0,2 0 34 0,-7-1 33 0,6-1 34 0,-1 1 31 0,-5 1-64 16,8-6-120-16,0 11-68 0,-8-7-38 0,0 2-24 0,5 3-13 0,-5 2-16 0,7 0-15 16,-7-1-14-16,0 0-14 0,0 5-11 0,0-4-15 0,0 4-13 0,0 0-15 0,0 0-13 0,0 0-14 0,0 0-10 15,0 0-11-15,0 0-15 0,0 0-10 0,0 0-12 0,0 0-8 0,0 4-12 16,0-4-2-16,0 5-7 0,-7 4 0 0,7-5-4 0,-5 7-2 0,5 4-1 16,0-5-1-16,-8 5-1 0,8 3 0 0,-8-2 1 0,8 2 3 15,-5 2 0-15,5 0 4 0,0 4-1 0,0-3-1 0,0 3 0 0,0-6-1 0,0 7-1 0,0-6 1 16,0 7-1-16,5-7-1 0,-5 5 2 0,8-3-2 0,0 1 0 15,-8-1 0-15,5-2-5 0,2 5-4 0,-1-3-14 0,-6-3-11 0,6 6-24 0,1-3-25 16,1-2-33-16,-3 2-39 0,1-3-48 0,-6-3-51 0,8 4-81 0,-8-4-90 16,5 0-90-16,-5 0-85 0,0 0-27 0,0-2 0 0,0 2 21 0,-5-6 33 0,-3 3 41 15,8-3 46-15,-6 1 52 0,1-7 57 0,-10 3 63 0,9-6 65 0,0-6 77 16,-6 3 78-16</inkml:trace>
  <inkml:trace contextRef="#ctx0" brushRef="#br0" timeOffset="131303.79">12029 14303 80 0,'7'-4'151'0,"-2"-2"42"0,-5 2 35 0,8-1 29 15,-8 5 28-15,0-9 30 0,5 3 28 0,-5 0 30 0,0 2 26 0,0-7 28 0,0 7 27 0,8 1-58 0,-8-3-107 0,0 1-54 0,0-5-27 0,0 4-11 0,0 2-1 0,0-1-3 0,0 0-1 0,0 5-3 0,0 0-10 0,0-4-6 0,0-2-9 16,0 6-7-16,0-4-9 0,0-1-7 0,0 5-12 0,0-4-10 0,0-1-8 16,0 5-10-16,0-7-11 0,0 4-10 0,0 3-8 0,0-6-10 0,0 6-7 15,0 0-9-15,-8-5-8 0,8 5-5 0,0-4-8 0,0 4-4 0,-5 0-5 0,5 0-4 16,-8 0-7-16,3 0-4 0,5 0-5 0,-7 4-3 0,0-4-5 0,0 5-1 16,1 1-1-16,-1-3-2 0,2 9 2 0,-4-3-1 0,4-5-1 0,0 11 4 15,-3-6-2-15,2 7 1 0,-1 2 3 0,-1-3 0 0,3 6 2 0,-1-6 0 16,6 3 3-16,-8 3 0 0,3-2 0 0,5 5 0 0,-7-9 0 0,7 9-1 0,0-5 0 15,0 2 0-15,0-2 1 0,0-4-1 0,0 4-1 0,7-5 0 0,-7 7-2 16,5-6 0-16,3-2 0 0,-2 2-1 0,-1 0 0 0,3 0 1 0,-1-5 3 0,7-1-1 16,-9 6 2-16,9-9 2 0,-9 3-1 0,8 0 1 0,1-5 2 15,-2 2 1-15,-4-1 1 0,5-1 2 0,-2 1 1 0,5-5 1 0,-5 0 2 0,1 0 1 16,4 0 2-16,-5-5 1 0,2 1 1 0,0-1 0 0,-6-1 5 0,5 2 4 16,3-5 10-16,-2 0 6 0,-7-3 5 0,6 3 6 0,-4 0 7 0,4-6 4 15,-5 5 5-15,-2-5 1 0,3 0 4 0,0 2 0 0,-8-2-1 0,5 0-2 16,-5 0-1-16,0-3-10 0,0-3-7 0,0 2-48 0,-5-2 0 0,-3 2 0 15,0-5 0-15,3 3 0 0,-2-3 0 0,-5 6 0 0,-3-7 0 0,4 6-1 16,-10-1-62-16,8 5-19 0,-5 2-18 0,-3-2-22 0,2-1-23 16,-7 6-28-16,5 6-25 0,-3-6-28 0,4 10-29 0,-7-5-21 0,3 5-14 0,3 0-62 0,2 5-81 15,-7-5-70-15,5 4-59 0,3 6-9 0,4-5 13 0,-7 4 30 0,3-3 38 0,5 4 42 16,0 4 41-16,0-4 46 0,-6 5 47 0,5 0 42 0,2 0 45 0,-1-2 70 16,-1 8 81-16</inkml:trace>
  <inkml:trace contextRef="#ctx0" brushRef="#br0" timeOffset="131746.37">11483 14327 81 0,'0'-4'154'0,"0"4"45"0,0-6 37 0,5 6 33 15,-5-5 34-15,0 1 33 0,0 4 34 0,0-5 33 0,0 1 33 0,0-2 33 0,6-3 29 0,-6 3-55 0,0 3-109 0,0-9-55 0,0 8-28 0,7-7-14 0,-7 7-8 0,0-5-7 0,0 0-8 0,0 3-12 0,0-4-11 0,6 0-9 0,-6 6-7 0,0-6-11 16,0 1-7-16,0 4-8 0,0-5-8 0,0-1-8 0,0 7-9 0,-6-5-8 16,6-1-7-16,0 5-6 0,0-5-3 0,0 4-8 0,-7 1-9 0,7-4-76 15,0 3-7-15,0 2 0 0,0 0 0 16,-6-1 0-16,6 0 0 0,0 5 0 0,0-4 0 0,0 4 0 0,0 0 0 0,-5-7 0 15,5 7 0-15,0 0 0 0,0 0 0 0,0 0 0 0,0 11 0 0,0-6 0 0,0 4 0 0,0 1 0 16,0-1 0-16,0 6 0 0,-8 6 0 0,8-3 0 0,0 3 0 0,0 2 0 16,0-3 0-16,0 4 0 0,0 1 0 0,8-1 0 0,-8 0 0 0,0-3 0 0,0 2 0 15,0 3 0-15,5-3 0 0,-5 3 0 0,0-2 0 0,0-5 0 0,6 5 0 16,-6 0 0-16,0-3 0 0,7-2 0 0,-7 5 0 0,0-3 0 16,6-2 0-16,-6-1 0 0,7 3-131 0,-7-2-61 0,8-5-53 0,-8 6-74 0,0 0-86 15,0-1-111-15,5 1-114 0,-5-1-43 0,0 2-3 0,-5-8 19 0,5 7 32 16,-8-4 38-16,1-3 46 0,1 2 51 0,-1-6 55 0,-4 3 66 0,3-9 67 0,-11-3 80 15,7 0 82-15</inkml:trace>
  <inkml:trace contextRef="#ctx0" brushRef="#br0" timeOffset="134603.65">9684 14396 56 0,'6'-5'135'0,"-6"1"43"0,8-2 37 0,-8 0 31 0,7 3 27 0,-7-3 30 0,5-3 28 0,-5 0 30 0,0 3 28 0,0-3 27 0,6-1 30 0,-6 4-51 0,0-3-93 0,0 4-56 0,6-5-36 0,-6 1-20 0,0 3-10 0,0 3-5 0,0-3-5 0,0-4-9 15,0 5-9-15,-6-1-11 0,6 6-9 0,0-4-9 0,0 1-11 0,0-3-7 0,-6 1-8 0,6 5-6 16,-5-4-10-16,5 4-9 0,-7-6-11 0,-1 6-8 0,8 0-10 0,-6-6-8 0,-1 6-8 15,-4 0-7-15,4 0-8 0,-2 6-4 0,-3-6-8 0,6 6-5 0,-8-2-5 0,2 1-1 16,-2 1-3-16,1 1 0 0,1-1 2 0,-8 3-2 0,8 3 1 0,-2 2-1 16,-7-4 0-16,10 3 0 0,-1 2 0 0,-2 0-1 0,1 0 0 0,-1 0 1 15,7 4-3-15,-5-4 3 0,6 3-2 0,0-3 0 0,-2 6-2 0,1-2 2 16,7 2-2-16,-5-3-1 0,5-3 1 0,0 4-2 0,0 0-2 0,0 1-1 0,5-5-3 16,-5 0 2-16,7-2-3 0,1 8 0 0,-8-11-1 0,6 4 2 15,7-4 2-15,-8 4 2 0,2-4 2 0,7 0 0 0,-8-1 4 0,6-4 4 0,2 5 6 16,-1-5 4-16,0-5 7 0,0 6 6 0,6-6 8 0,-4-6 9 0,4 6 8 0,-1-5 8 15,1 1 5-15,-3-7 6 0,2 7 5 0,3-5 6 16,-3 0 4-16,3-3 4 0,-4-3 3 0,-2 6 3 0,4-4-1 0,-6 1 1 0,0 3 0 0,0-6-2 16,0 6-3-16,-5-7-2 0,-3 7-1 0,1-6-6 0,-6 6-6 0,0-6-7 15,0 0-6-15,0 0-10 0,-6 2-11 0,1-8-14 16,-3 6-12-16,-5-3-20 0,0-1-20 0,0 3-26 0,-6-2-28 0,-2-3-31 0,2 6-36 0,-7 0-37 0,1 2-37 16,-7-2-38-16,5 4-38 0,-6 2-51 15,1-1-58-15,-8 1-63 0,8 3-62 0,-2 3-13 0,-5-3 11 0,2 0 30 0,3 6 35 0,2-4 42 16,-8 4 46-16,8 0 49 0,6 4 50 0,-8-4 48 0,2 6 51 0,6-6 58 15,1 6 66-15</inkml:trace>
  <inkml:trace contextRef="#ctx0" brushRef="#br0" timeOffset="135077.97">8621 14661 0 0,'8'-12'19'0,"-8"3"72"0,0 0 49 0,7 3 42 0,-7-7 37 0,6 1 37 16,-6 3 34-16,8 0 32 0,-3-6 33 0,-5 6 28 0,5-1 33 0,-5-5 3 15,8 0-14-15,-8 6-34 0,6-6-46 0,-6 5-41 0,7-5-34 0,-1 6-23 16,-6-6-20-16,7 6-15 0,-7-3-15 0,7 3-13 0,-7 4-13 0,7-3-12 16,-7 2-12-16,0-3-11 0,5 3-14 0,-5 6-10 0,0-6-8 0,0 3-12 15,0 3-8-15,0 0-11 0,0 0-8 0,0 0-6 0,0 0-8 16,0 0-5-16,0 0-9 0,0 0-2 16,0 0-6-16,0 0-4 0,0 0-2 0,-5 3-3 0,5-3-2 0,0 6 1 0,-7-6-1 15,7 6 0-15,-7-2 0 0,0 1-2 0,7 1-1 0,-6 2-2 0,-1-3-1 0,1 4-1 0,6 3 1 0,-8-3-2 0,3 1-2 16,0 4 0-16,5-4-2 0,-8 5-1 15,8 0 0-15,-6-2-2 0,6 2 1 0,0 0-3 0,-7 4-1 0,7-4 2 0,0-1-2 16,7 7-1-16,-7-8-1 0,0 2-2 0,6 1 1 0,2-2-1 0,-8 1 2 0,5 1 2 0,0-3 2 0,3 1 1 16,5 1 2-16,-7-5 0 0,1 1 4 0,0 2 1 0,5-3 3 15,-5 1 4-15,7-1 5 0,-8-5 1 0,6 4 6 0,2-5 1 0,-9 2 2 16,8-3 3-16,3-3 0 0,-5 0 2 0,2 0 0 0,0-3 5 0,0 3 0 0,0-6 7 16,0 2 3-16,1-5 4 0,-2-3 5 0,1 9 3 0,1-12 4 0,-1 5 3 15,0 1 5-15,-7-6 3 0,6 4 3 0,-3-4 6 0,3 6 1 0,-6-4 2 0,-6-3-2 0,5 1-2 16,3 1-5-16,-8-2-3 0,0-2-8 0,0 3-4 0,0-4-5 15,-8 4-6-15,3-4-9 0,-1-2-5 16,-6 1-11-16,3 1-10 0,-3 0-12 0,1-1-12 0,-10 1-8 0,2 4-12 0,-1-5-13 0,1 6-17 0,-2-1-16 0,-5 0-20 0,7 6-22 16,-7 0-21-16,-1-1-23 0,1-1-25 0,8 7-28 0,-9-2-37 0,1 6-40 15,7 0-81-15,-7 0-96 0,5 0-47 0,2 6-22 0,-1 4 11 0,1-5 20 0,-2 5 34 32,3-1 35-32,-1 6 40 0,1-6 40 0,2 6 45 0,-3-1 48 0,-1-4 55 0,1 6 58 0,-2-7 79 0,10 6 84 0</inkml:trace>
  <inkml:trace contextRef="#ctx0" brushRef="#br0" timeOffset="135489.14">7886 14410 34 0,'0'-4'96'0,"0"0"41"0,0-2 38 0,7 1 33 0,-7 5 32 0,0-4 29 0,0-2 29 0,0-3 30 0,0 3 27 0,0 1 21 0,0 1 11 0,0-2-24 0,0 3-43 0,0-3-31 0,0 2-31 0,7-1-20 0,-7-1-16 0,0 2-9 0,0-2-7 0,0 1-7 0,5 1-4 15,-5-1-7-15,0 1-5 0,0-2-6 0,0 2-8 0,8 4-4 0,-8 0-5 16,0-5-5-16,0 5-8 0,0-6-8 0,0 6-8 0,0 0-12 0,0 0-9 0,0 0-12 15,0 0-13-15,0 0-13 0,0 0-11 0,0 0-13 0,0 0-14 0,0 0-13 16,0 0-11-16,0 0-10 0,0 0-5 0,0 0-2 0,0 6 2 0,0-1 1 16,0 5 1-16,0-1 1 0,0 0 1 0,0 7 2 0,0-1 2 0,-8-2 2 15,8 1 3-15,0 7 4 0,0-2 6 0,0 2 0 0,0 3 0 0,0-5-5 16,0 2-5-16,0 1-7 0,0-2-9 0,0 1-8 0,0 2-12 0,0-3-12 16,0-1-10-16,0-4-16 0,8 6-13 0,-8-3-15 0,0-3-19 0,7 1-21 0,-7-3-20 15,5 1-24-15,-5 1-22 0,9-5-22 0,-9 1-26 0,5 2-37 0,-5-3-43 16,0-5-79-16,0 4-94 0,5 3-32 0,-5-8-3 0,0 1 18 0,0-1 27 0,0 2 32 15,-5-3 38-15,0-3 38 0,5 0 40 0,-9 0 45 0,-3-3 46 0,4 3 55 16,-4-10 63-16</inkml:trace>
  <inkml:trace contextRef="#ctx0" brushRef="#br0" timeOffset="135836.97">7483 14533 0 0,'6'-6'3'15,"-6"6"113"-15,7-9 77 0,-7 4 55 0,6 1 46 0,-6-2 41 0,0 3 37 16,0-3 35-16,0-4 33 0,0 5 35 0,0-5 32 0,0 5 33 0,0 1 29 0,0-5-75 16,0 3-135-16,0 0-79 0,0 3-48 0,-6-3-29 0,6 0-24 0,0 2-15 15,0-1-11-15,0 5-13 0,-7-5-11 0,7 1-12 0,0 4-12 0,0-4-11 16,-6-2-11-16,6 6-8 0,-7-5-9 0,7 5-8 0,0-4-3 0,-6 4-6 16,6-6-5-16,-8 6-4 0,8 0-6 0,-5 0-7 15,5 0-5-15,0 0-7 0,0 0-7 0,-8-6-7 0,8 6-7 0,0 6-7 0,-5-6-4 0,5 0-3 16,0 6-3-16,-5-2-1 0,5 1-3 0,-9 1 0 0,9 2 1 0,0 2 0 0,0 0 0 15,-5-1 3-15,5 7 4 0,0-7 3 0,0 6 7 0,0 6 4 0,0-8 6 16,0 1 4-16,0 7 1 0,0-6 5 0,5 4 0 0,-5-4 0 0,0 4 1 0,0-4 1 16,9 0-2-16,-9 4-1 0,0-5 2 0,5 1-3 0,-5 1-2 0,0-3-2 15,5 1-5-15,-5 1-5 0,0 1-11 0,8-7-12 0,-8 6-18 0,0 0-19 16,0 0-25-16,5-6-29 0,-5 4-29 0,0-2-41 16,0 5-44-16,0-7-81 0,0 0-95 0,0 6-86 0,0-6-77 0,0 1-23 0,0 1 4 0,0-7 24 0,-5 6 30 0,5-1 37 15,-8-4 43-15,8 1 49 0,-5-2 49 0,0 2 57 16,-4-1 59-16,4-5 77 0,-2 4 81 0</inkml:trace>
  <inkml:trace contextRef="#ctx0" brushRef="#br0" timeOffset="136531.29">5659 14723 1 0,'0'-4'0'0,"7"-2"0"0,-7 6 0 0,0 0 0 0,6-3 1 0</inkml:trace>
  <inkml:trace contextRef="#ctx0" brushRef="#br0" timeOffset="137162.78">5822 14563 8 0,'5'-5'56'0,"-5"5"23"0,0 0 15 0,0 0 10 0,0-6 9 0,0 6 6 16,0-4 8-16,0 4 3 0,0 0 6 0,0-6-4 0,0 6-8 0,0-5-24 16,0 5-36-16,0 0-21 0,0 0-16 0,0 0-1 0,0-4 1 0,0 4 7 15,0 0 13-15,0 0 10 0,0 0 12 0,0 0 9 0,0 0 11 0,0 0 9 0,0 0 9 16,0 0 9-16,0 0 6 0,0 0 9 0,0-6 5 0,0 6 6 0,-5 0-1 15,5-5 1-15,0 5 0 0,-6 0-3 0,6-4 3 0,0 4 1 0,-7-5 3 0,7 5 3 16,-6-4 0-16,6 4 0 0,-8-6-1 0,8 6-3 0,-7-3-2 0,7 3-3 16,-5-6-3-16,5 6-4 0,-6 0-3 0,6-6-7 0,-8 6-6 0,8-4-9 15,0 4-10-15,-5 0-10 0,5 0-13 0,0 0-9 0,-8 0-8 0,3 0-11 16,5 4-8-16,0-4-8 0,-8 6-7 0,2 0-8 0,1-3-6 0,5 3-8 16,-7 3-7-16,-1 0-4 0,2 1-3 0,6 1-2 0,-7 4 1 0,1-7 2 15,1 7 0-15,5-1 1 0,-8 2 2 0,8-1 0 0,-8 3-2 0,8-2 1 0,0 2 0 16,0 2 2-16,-5 0-3 0,5-6 0 0,0 7-1 0,0-2 2 0,5 0-3 15,-5 2-2-15,0-7 2 0,8 5-1 0,-8-4 1 0,8 0 3 0,-8-2 0 0,5 2 1 16,1 0 2-16,1-4 0 0,-1-3 1 0,2 3 0 0,-1-7 3 0,4 7 3 16,-3-7 1-16,5 2 6 0,-8-6 6 0,9 0 8 0,-2 0 3 0,2 0 5 15,-1-6 7-15,0 2 4 0,0-7 6 0,0 2 5 0,1-1 8 0,-2 1 4 0,2 0 5 16,-1-7 5-16,-1 5 8 0,-5-2 4 0,6 4 1 0,-6-7-2 0,-2 2-2 16,4 4-2-16,-4-4-2 0,-5-2-5 0,0 1-4 0,0 2-5 0,0-2-6 15,-5 0-4-15,5-5-6 0,-9 7-10 0,4-3-6 0,-10-4-15 0,3 7-13 16,0-2-18-16,-1 0-17 0,-1 0-22 0,-7-1-24 0,3 2-20 0,-8 4-24 15,-1 1-21-15,1 0-23 0,8-1-26 0,-16 4-25 0,10 1-23 0,-3 1-22 16,1-2-36-16,-1 6-40 0,-4 0-40 0,4 6-39 0,7-6-37 0,-6 4-28 0,-1 1 3 16,8 1 19-16,-6-2 30 0,6 2 35 0,-8-1 35 0,6-5 40 0,3 4 38 0,-8 0 36 0,7-4 49 15,-1 5 50-15,1 1 53 0,-2-6 68 0</inkml:trace>
  <inkml:trace contextRef="#ctx0" brushRef="#br0" timeOffset="137715.41">5027 14732 0 0,'13'-9'22'0,"-5"5"37"0,-3-2 18 0,9-4 10 0,-9 5 9 0,-5 1 7 0,7-1 9 0,1-1 10 0,-3-3 11 0,-5 9 21 0,7-4 22 0,-7-1-1 15,7 1-16-15,-7 4-4 0,5 0-1 0,-5-6 5 0,0 6 9 0,0-6 11 0,0 6 17 0,0-3 14 0,0 3 17 0,0-6 9 0,0 0 5 0,0 3-2 0,0-3-10 0,-5 6-12 0,5-4-20 16,-7-1-9-16,7 1-11 0,-7-2-3 0,7 0-1 0,-5 3-4 0,5-3-5 0,-8 1-6 16,1 1-8-16,7-2-6 0,-5 1-8 0,5 1-9 0,-7 0-8 0,0 4-9 15,7-5-7-15,0-1-11 0,-5 6-10 0,-3-4-8 0,8 4-10 0,-6 0-10 0,6-6-8 16,-7 6-10-16,7 0-8 0,-6 0-7 0,6 0-8 0,-5 0-6 0,-2 0-4 16,-2 0-5-16,4 6-1 0,-2-6-4 0,1 4 0 0,1 2-6 0,-4-1 0 0,2 3-1 15,-4-3-4-15,3 5 1 0,-5 1 1 0,8-2-2 0,-9 1 3 0,1 5 1 16,6 0-1-16,-6 0 0 0,7-2-1 0,-7 2 1 0,5-1-3 0,3 6 3 15,-8-6-1-15,8 7 0 0,-4-2 1 0,4 0 1 16,5 2 1-16,-7 3 0 0,7-6-1 0,-6 3 2 0,6 3-2 0,0-5-1 0,0 0 2 0,0 1-3 16,0 1-1-16,0-2-1 0,6-4 0 0,-6 0 0 0,7-2-2 0,-2 2 1 15,-5-6-1-15,9 7 0 0,-4-5 0 0,8-4 1 0,-8-1 2 0,3 3 5 0,5-3 1 16,-7 0 4-16,7-3 7 0,0 3 7 0,1-6 4 0,-7 0 7 0,6 0 11 16,0 0 8-16,-2-6 8 0,10 3 8 15,-8-3 5-15,1-4 6 0,-2 5 7 0,1-5 3 0,1 1 4 0,-9-6 6 0,9 5 1 0,-9-4 3 0,10 4 1 0,-10-4-1 16,2-2-2-16,0 1-5 0,-2 2-3 0,3-2-6 0,-8-5-4 0,7 6-5 15,-7-7-7-15,0 1-5 0,0 2-4 0,-7-2-9 0,7 0-6 0,-8 2-10 16,3-3-10-16,-9 2-15 0,9 4-15 0,-10-4-19 16,3 4-15-16,0 0-18 0,-9 0-17 0,10 0-22 0,-10 6-17 0,3 0-24 0,-3-1-19 0,2 1-25 0,-8 3-26 15,7 0-27-15,1 3-29 0,-7 3-42 0,8 0-51 16,-9 0-72-16,6 0-82 0,3 3-23 0,-1 3 3 0,-2 0 23 0,3-3 32 0,-3 9 34 16,2-8 36-16,-1 5 43 0,8 0 43 0,-8 2 46 15,1-2 49-15,4 1 59 0,-4 0 65 0</inkml:trace>
  <inkml:trace contextRef="#ctx0" brushRef="#br0" timeOffset="138205.73">4161 14913 52 0,'0'-5'125'0,"0"-4"37"0,7 3 28 0,-7-3 24 0,0 0 20 16,0 5 23-16,6-8 23 0,-6 3 24 0,0 0 23 0,0 3 23 0,0-3 20 0,0 0-48 0,0-1-91 0,0 4-51 0,0-3-26 0,0 3-10 0,-6-3 1 0,6 5 2 0,0-7 1 0,0 7 1 0,-7-2-3 0,7-3-4 15,0 3-5-15,0 1-3 0,0 1 0 0,-6-1-1 16,6 1-1-16,0-2-3 0,0 3-3 0,-7 3-7 0,7 0-4 0,0-7-9 16,0 7-7-16,0 0-12 0,0 0-10 0,0 0-11 0,0 0-10 0,0 0-10 0,0 0-12 15,0 0-11-15,0 0-11 0,0 0-9 0,-7 0-9 0,7 0-5 0,0 7-7 0,-7-7 0 16,7 3-3-16,0 3 1 0,-5-2 1 0,-3 5 0 0,8 2 1 0,-5-2 2 0,-1 1 1 0,6 5 3 15,-8 0 2-15,3 0 1 16,-2 4 3-16,7-4 1 0,-8 3-1 0,2 3 1 0,0-2 0 0,6 2 2 0,-7-3-3 0,7 1 1 0,-5 2-1 0,5 3 1 16,-9-9 0-16,9 4 0 0,0 0 1 0,0 1-2 0,0-5-1 0,0 4 0 15,0-4-3-15,9 0-1 0,-9 0-5 0,5-2-1 0,-5 2-1 0,7 0-1 0,-1-6 1 0,0 1 0 32,2 4 1-32,-1-8-1 0,-2 4 1 0,9-1 1 0,-9-3 1 0,8-2 3 15,1 1 4-15,-1-5 8 0,0 0 8 0,0 0 10 0,0 0 12 0,0 0 8 16,5-5 9-16,-4 1 10 0,1-6 8 0,4 1 8 0,-6-3 8 0,0 3 8 15,-2-6 3-15,5 6 6 0,-6-6 4 0,3-4 1 0,3 4-3 0,-11 0-4 16,1 0-5-16,7-4-5 0,-13 5-9 0,8-6-7 0,-1 6-6 0,-7-5-11 16,0-2-5-16,0 6-9 0,-7-3-8 0,7-3-8 0,-8-2-11 0,3 2-11 15,-9 1-14-15,9 2-18 0,-11-2-14 0,3 6-17 0,3-5-18 0,-6 4-19 0,-2 0-23 16,-1 0-26-16,0 6-28 0,-1-1-34 0,1 4-37 0,-8-3-52 0,7 9-60 16,-6-6-88-16,-1 6-94 0,3 0-31 0,-3 6 2 0,1-2 20 0,0 7 27 0,0-7 34 15,0 7 39-15,-1-7 44 0,8 5 45 0,-7 1 51 0,8 1 55 0,-9-1 63 16,6-1 69-16</inkml:trace>
  <inkml:trace contextRef="#ctx0" brushRef="#br0" timeOffset="138743.12">3413 14942 15 0,'-8'-4'82'0,"8"-5"31"0,-6 3 21 0,1-4 25 0,-3 5 27 16,3-4 26-16,-2 3 27 0,-2 2 27 0,4-5 26 0,-1 4 25 0,-1 1 26 0,2 4-24 0,5-6-57 0,-8 0-31 0,0 6-18 0,8-4-5 0,-5 4 5 0,-1-5-3 0,6 5-8 0,-8-6-9 0,8 6-6 0,-5-3-9 0,-3 3-5 0,8 0-7 16,-5 0-8-16,5-6-7 0,-7 6-9 0,7 0-4 0,0 0-3 0,0 0-6 0,-7 0-5 0,7 0-8 0,0 0-13 15,0-4-10-15,0 4-11 0,0 0-10 0,0 0-12 0,0 0-9 0,0 0-11 16,0 0-10-16,0 4-11 0,-5-4-9 0,5 6-7 0,0-6-7 0,-7 3-2 15,7 8-5-15,-8-7-2 0,8 8 1 0,-5-3-1 0,-2 4 0 0,7-2 0 0,-7 5 3 16,2 2 1-16,-3-3 0 0,0 0 1 0,3 4 5 0,-1 0-1 0,-1-5 0 16,2 7 2-16,-4-2-3 0,4 2-1 0,5-3-2 15,-7-3 0-15,1 4 0 0,6 2 1 0,-5-3-2 0,5 3 0 0,0-2 2 0,-8-1-2 0,8 3 0 16,0-2-1-16,0 2 1 0,0-2 2 0,0-1-2 0,8 3 3 0,-8-2 0 0,0-5 1 16,0 7 0-16,5-7 0 0,-5 6-3 0,6-5 0 0,1-6-2 0,-7 6 0 15,5-5-2-15,4-1 0 0,-4 0 0 0,2 0 5 0,-1-2 1 0,7-2 2 16,-5-1 6-16,4 1 4 0,-5-1 6 0,6-4 8 0,-1-4 8 0,2 4 10 0,-1-5 9 15,0-4 9-15,-2 2 8 0,5-2 7 0,2 0 5 0,-4-6 5 0,-2 6 4 16,1-10 4-16,1 4 4 0,-2 0 3 0,2 0 0 0,-8-4 3 0,6 4-2 16,-5-3-1-16,0 2-5 0,-2-4-4 0,3 5-5 0,-8-4-6 0,7 4-6 15,-7-4-6-15,-7-2-5 0,7 3-48 0,-8 3-11 0,3-4 0 0,-2-1 0 16,-5 1 0-16,-1 4 0 0,-1-6 0 0,2 8 0 0,-2-2-62 0,-4 0-34 0,-3 0-17 16,3 6-28-16,-3-7-28 0,2 13-35 0,-1-8-36 0,1 11-46 15,-8-4-48-15,6 4-107 0,-2 4-132 0,-4 1-47 0,6 1-3 0,-3 4 14 0,-3-1 26 0,2 6 35 16,-2-1 39-16,1-4 44 0,0 5 49 0,-1-2 53 0,-5 2 55 0,1 0 64 0,2-4 67 15</inkml:trace>
  <inkml:trace contextRef="#ctx0" brushRef="#br0" timeOffset="141568.14">25647 5051 0 0,'7'0'47'0,"-7"0"47"0,0 0 41 0,0 0 36 0,0 0 36 0,0 0 31 0,0 0 33 0,0-3 31 0,0-3 32 0,0 6 30 0,-7-6 31 0,7 2-13 0,0 4-36 15,0 0-26-15,0-5-23 0,0-1-25 0,-6 6-31 0,6-3-23 0,0 3-19 0,0 0-18 0,0-4-15 0,0 4-16 0,-6 0-18 0,6 0-16 0,0 0-16 0,0 0-13 0,0 0-15 0,0 0-13 0,0 0-9 0,0 0-7 16,0 0-11-16,0 0-6 0,0 0-7 0,0 0-8 0,0 0-5 0,0 0-5 15,0 0-6-15,0 0 2 0,0 0-2 0,6-6 5 0,-6 6 7 0,6 0 9 16,-6 0 10-16,7 0 6 0,5 0 10 0,-5 0 3 0,0 0 3 0,6-6 4 16,1 6 5-16,-2 0 4 0,7 0 7 0,0 0 1 0,-6-3 0 0,7 3-2 0,-1 0-2 15,8 0-9-15,-6 0-5 0,-3 0-4 0,8-6-7 0,-7 6-2 16,7 0 1-16,0 0-1 0,1 0-1 0,-1 6-3 0,0-6 0 0,1 0-3 16,5 0 0-16,-1 0-1 0,3 0-1 0,3 0-1 0,2 0-1 0,2 0-1 15,3 0-2-15,3 0-1 0,5 0-1 0,-6 0-3 0,7 0-2 0,4 0-3 0,-4 0-5 16,5 0-4-16,2 0 0 0,-4 0-3 0,4 0 1 0,-1 0-2 0,6 0 2 0,-7 0-1 15,8 3 1-15,-8-3-1 0,8 6 0 0,-3-6-2 0,3 6 0 0,-1-6 2 16,-7 4 2-16,8-1 1 0,-1 3-1 0,-1-1 0 0,2-1-2 0,-6 2 0 16,3 0-4-16,4-3 1 0,-9 3-3 0,8 0 3 0,-8-3 1 0,7-3 0 0,-6 6 1 15,-8-6-1-15,2 4 0 0,-2-4 0 0,-12 5 0 0,0-5 2 0,-7 0-1 16,2 0 3-16,-13-5 5 0,-2 5 12 0,-6 0 15 0,-6 0 12 0,-2 0 9 16,-5 0 6-16,0 0 7 0,0 0 2 0,0 0 2 0,0 0 0 0,0 0 1 0,0 0-73 15,0 0-2-15,0 0 0 0,0 0 0 0,7-4 0 0,-7 4 0 16,0 0 0-16,0 0 0 0,0-6 0 0,0 6 0 0,0-3 0 15,0 3 0-15,0-6 0 0,0 0 0 0,0 6 0 0,0-3 0 0,0 3 0 0,0 0 0 0,0 0 0 16,0 0 0-16,0 0 0 0,0 0 0 0,0 0 0 0,0 0 0 0,0 0 0 16,0 0 0-16,0 0-29 0,0 0-75 0,0 0-22 0,0 0-22 0,0 0-20 15,0 0-19-15,0 0-23 0,0 0-28 0,7 3-35 0,-2-3-37 0,-5 6-78 16,8 3-95-16,-3-3-60 0,3-2-41 0,-2 1-2 0,-1-1 18 0,-5 1 34 0,8 1 39 16,0-2 39-16,-8-4 39 0,0 0 46 0,0 0 48 0,-8-10 55 0,8 5 58 15,-8-4 78-15,3-4 92 0</inkml:trace>
  <inkml:trace contextRef="#ctx0" brushRef="#br0" timeOffset="146321.01">619 16590 0 0,'0'-5'2'0,"5"5"108"0,-5-6 63 0,0 2 41 0,0-2 28 0,0 1 22 0,8 1 17 0,-8-2 18 16,0-3 21-16,0 0 21 0,0 0 17 0,0 2 19 0,6-2 17 0,-6-2-76 0,5 3-127 0,-5 3-63 0,0-4-24 0,7 3-7 0,-7-4 2 0,8 5 10 0,-8-4 14 0,0 3 1 0,6 2 0 0,-6-5 3 0,7 3 4 15,-7 0 4-15,0-3 0 0,0 4-1 0,6 1-1 0,-6-2 0 0,0 6 5 0,0 0-1 16,0 0-8-16,0 0-4 0,0 0-7 0,0 0-7 0,0 0-9 0,0 0-9 0,0 0-13 16,-6 0-9-16,6 0-10 0,0 6-10 0,0-6-12 0,0 0-17 15,0 0-14-15,0 4-7 0,0 1-1 0,0 4-4 0,0-3-6 0,0 9-5 0,0-5 0 0,0 4 0 16,6 2 2-16,-6 2 0 0,0 6 7 0,0-3 1 0,5 2 6 0,-5 7 2 15,0-6-1-15,0 1-2 0,0 4-5 0,0-4 1 0,0 3 4 0,0-2 3 0,0-3 2 16,0 3 0-16,0-3 0 0,0 3-3 0,0-7-2 0,0-1-6 0,0 3-5 16,0-2-13-16,0-4-8 0,-5 5-17 0,5-6-14 0,0-5-19 0,5 6-21 0,-5-4-26 15,0-1-32-15,0-5-28 0,0 4-25 0,0-5-41 0,0 2-45 0,0-6-49 0,0 3-47 16,0-3-45-16,0 0-46 0,0 0-5 0,0 0 15 0,0 0 26 0,0 0 29 0,-5-3 41 16,5-7 41-16,0 5 40 0,-6-4 42 0,6-1 48 15,-7-5 52-15,7 0 51 0,-6-4 67 0</inkml:trace>
  <inkml:trace contextRef="#ctx0" brushRef="#br0" timeOffset="146574.06">1027 16189 0 0,'8'0'28'0,"0"0"146"16,-8 0 87-16,5-6 58 0,-5 6 45 0,0 0 38 0,0 0 34 0,0-9 32 0,0 5 30 16,0-1 29-16,0-2 26 0,0 4 25 0,0-3 25 0,-5 1-112 0,5 1-187 0,0 4-104 15,0-6-58-15,0 6-28 0,5-5-10 0,-5 5-12 0,0-4-5 0,0 4-5 0,0 0-4 16,0 0-6-16,0-5-3 0,0 5-5 0,0 0-3 0,0 0-6 0,-5-4-4 0,5 4-4 15,0 0-3-15,0 0-1 0,0 4-1 0,-8-4-6 0,8 0-11 0,0 5-5 16,0-5-6-16,-8 0-6 0,8 4-5 0,-5 1-7 0,5-5-5 0,-6 6-7 0,-1 3-11 16,2-3-6-16,-4-3-8 0,4 9-7 0,-8-4-12 0,5 3-12 0,-5 4-11 15,1-6-24-15,0 1-28 0,4 4-28 16,-4-4-28-16,3-1-32 0,-1 3-39 0,2 1-55 0,3-4-67 0,-3 2-73 0,2-2-72 0,6 7-22 0,-7-7 5 0,7 0 22 0,0 1 33 16,0 1 36-16,0-1 44 0,7-1 44 0,-7-4 45 0,6-1 52 0,-6 2 53 0,8-2 62 15,-3-4 70-15</inkml:trace>
  <inkml:trace contextRef="#ctx0" brushRef="#br0" timeOffset="147032.54">1303 16408 31 0,'0'5'97'0,"5"-5"30"0,-5 0 18 15,7 0 14-15,-7-5 12 16,7 5 21-16,-7 0 26 0,0 0 24 0,5-5 27 0,-5 5 28 0,8 0 25 0,-8-4-28 0,0 4-62 0,0-6-29 0,0 6-12 0,0 0 2 15,0 0 9-15,0 0 9 0,0 0 12 0,0-4-6 0,-8 4-9 0,8-5-10 16,0 5-10-16,-5-4-10 0,5 4-11 0,0-5-17 0,-7-2-18 0,7 7-13 16,-7-3-11-16,7-3-7 0,-5 6-4 0,5-5-6 0,-7 5-3 0,7-4-6 0,-8-2-9 0,3 6-9 15,5 0-9-15,-7-5-10 0,0 5-9 0,7 0-4 0,-5 0-6 0,-3 0-6 16,8 0-4-16,-7 0-6 0,1 0-4 0,0 0-8 0,-1 0-10 0,2 5-1 16,-3-5-1-16,8 6-3 15,-6-6-4-15,-1 4-2 0,1 1-2 0,1 1 1 0,5-3-4 0,-8 4-1 0,0-2 1 0,3-1 0 0,5 5-2 0,-7-3 3 0,1-2 4 0,6 6-3 16,-6 0-1-16,6 0 3 15,-8-5 2-15,8 5 4 0,0-1 0 0,-7 0 1 0,7 3 0 0,0-3 3 0,7 0 2 0,-7 1 1 0,0-1-1 0,0 3 2 0,8-3-4 0,-2 6 2 16,-6-6 4-16,6 0-2 0,1 7 0 0,-2-7 2 0,3 0 2 0,0 1 2 16,-3 0 1-16,8 0 2 0,-7 0 2 0,2 1 2 0,4-4 1 0,-6-1 0 0,7 3 0 15,-5-3 1-15,4 0-1 0,-5 3 1 16,-2-3 1-16,10-3 1 0,-10 3 0 0,2-2 2 16,0 1-1-16,-2-1-1 0,3-4-1 0,-8 5 3 0,6-5 4 0,-6 6 8 0,0-6 8 0,0 0 7 0,0 0 9 0,0 0 1 15,0 0 3-15,0 4 1 0,0 2-4 0,-6-6 3 0,-2 5-1 0,8-5 1 0,-5 4-2 0,-2-4-2 0,0 6-7 16,2-2-8-16,-10-4-14 0,10 0-14 0,-2 5-18 0,-5-5-15 0,4 0-16 31,-5 4-16-31,7-4-17 0,-1 0-25 0,-6 0-33 0,7 0-38 0,-1 0-40 0,1 0-56 16,-7 0-58-16,5 0-72 0,3 0-68 0,-2 0-29 0,1 0-7 0,6 0 13 0,-6 0 26 15,6 0 26-15,0 0 34 0,-8-4 41 0,8-1 46 0,0 5 49 0,0-4 50 0,0-2 59 16,0 6 59-16</inkml:trace>
  <inkml:trace contextRef="#ctx0" brushRef="#br0" timeOffset="147600.34">1909 16590 59 0,'0'0'137'0,"0"0"41"16,0 0 31-16,0 0 25 0,0 0 21 0,0-5 21 0,0-1 23 0,0 2 23 0,0-2 25 0,-7-3 22 0,7 3 23 0,0 3-48 0,0-3-89 0,0-3-54 0,0 3-33 0,0 3-15 0,-9-4-2 0,9-2 0 0,0 4 5 0,0-1 0 0,0-2-3 16,-5 3-3-16,5 0-3 0,0 1-6 0,-6-2-3 0,6 0-5 0,0 2-9 15,-7-1-6-15,7 5-5 0,0 0-4 0,-5-6-4 0,5 6-8 0,0 0-9 0,-9 0-10 16,9 0-11-16,0 0-11 0,-7 0-12 0,2 0-9 0,5 6-11 0,-6-6-10 15,-1 5-7-15,1-1-9 0,-2 8-6 0,3-8-7 0,-2 6-5 0,1-2-4 0,0 7 2 16,-2 0 1-16,1 0 2 0,-6 0 3 0,7 0 3 0,1 4-1 0,-10 0 2 16,9 1-2-16,0 1-1 0,-1-8-4 0,2 8-7 0,-3-3-9 0,8 1-3 0,-6 2-5 15,-1-6-8-15,7 3-9 0,-6-3-12 0,6 1-9 0,0-3-6 0,0 1-11 16,0 1-5-16,0-3-9 0,0 1-10 0,6 2-7 16,-6-6-9-16,7 3-12 0,-1-3-10 0,2 0-9 0,-3 1-8 0,8-5-20 0,-7-1-22 0,9 1-25 0,-10 1-26 15,9-6-44-15,-2 0-46 0,2 0-17 0,4 0 1 0,-4 0 13 0,-1-6 24 0,-1 1 26 16,2 1 28-16,4-1 28 0,-2-5 29 0,-5 5 38 0,2-5 38 0,2 1 40 15,-3 0 44-15</inkml:trace>
  <inkml:trace contextRef="#ctx0" brushRef="#br0" timeOffset="147949.84">2083 16736 0 0,'8'-11'6'0,"-8"7"116"0,0-1 72 0,0-5 48 0,0 1 40 15,-8 3 38-15,2-3 37 0,6-1 34 0,-7-1 36 0,1-2 31 0,1 4 33 16,-2-3 30-16,7 3 33 0,-9 0-82 0,4-1-142 0,5 1-78 0,-5 4-41 0,5-5-22 16,-8 4-13-16,8 1-17 0,0 1-15 0,0 4-19 0,-5-6-16 0,5 6-15 0,0 0-19 15,0 0-17-15,0 0-17 0,0 0-12 0,0 0-14 0,0 6-7 0,-8-2-4 16,8 1-6-16,0 1-3 0,-8-2-5 0,8 7-2 0,0-2-4 0,-5 5 1 15,-1-4-2-15,6 10-1 0,-8-5-4 0,3-1-4 0,-3 5-5 0,3-4-5 0,5 4-7 16,-7-4-9-16,0 6-7 0,2-8-10 0,-2 7-6 0,7-4-10 0,-8 2-9 16,3-3-8-16,5 6-8 0,-8-8-8 0,8 2-2 0,0 0 1 0,-6 0 0 0,6-2 4 15,6-2 6-15,-6-2 7 0,0 1 9 16,8 0 3-16,-8-5 7 0,5-1 6 0,3 1 10 0,-1 1 11 0,-2-6 14 0,2 0 11 0,0 0 20 0,6 0 17 0,-8-6 15 16,9 1 20-16,-9-4 12 0,11 5 11 0,-11-6 11 0,8-1 8 0,1-4 13 15,-2 6 9-15,-6-4 8 0,7-2 8 16,-5-1 7-16,4 2 1 0,-6-2 0 0,0-2-6 0,2 3-8 0,-1-4-10 0,-2-2-9 15,-5 7-9-15,9-11-8 0,-9 6-8 0,0 1-8 0,0-3-9 0,0-3-10 0,-9 5-8 16,9-2-10-16,0 2-10 0,-5 5-6 0,-2-7-8 0,-1 8-9 16,2 3-1-16,6-1-11 0,-6 1-11 0,-1 5-12 0,2 1-13 0,5-1-16 0,-8 5-18 0,2 0-23 0,-1 0-25 0,1 5-25 15,6-1-19-15,-5 1-20 0,-2 2-18 0,-2 2-26 0,9 0-31 0,-5 0-34 0,5 6-35 16,-5-5-49-16,5 5-48 0,0 0-9 0,0-1 17 0,0 2 26 16,0-1 33-16,0-8 34 0,5 8 34 0,0-3 33 0,4-9 33 0,-2 9 40 0,-2-9 43 0,1 3 47 15,7-2 61-15</inkml:trace>
  <inkml:trace contextRef="#ctx0" brushRef="#br0" timeOffset="148518.34">2162 16725 0 0,'5'0'15'0,"9"-4"43"0,-1 4 25 0,-6 0 33 0,6-5 38 0,-7 1 42 15,1 4 40-15,0-6 45 0,-7 3 43 0,7-3 44 0,-7 6 41 0,5-6 3 0,-5 6-21 16,0 0-8-16,0-3-4 0,0 3-2 0,0-6-5 0,0-4-23 0,0 5-33 16,0-1-32-16,0 3-31 0,0-1-34 0,0-2-33 0,0 1-31 0,0 1-26 15,8-2-20-15,-8 0-16 0,0 6-12 0,0-4-13 0,0 4-12 0,0 0-12 0,0 0-11 16,0 0-11 0,0 0-12-16,0 0-9 0,0 0-8 0,0 0-8 0,0 0-8 0,0 0-4 15,0 0-3-15,0 4 0 0,0 2 0 0,0 0-2 0,0 3-2 0,0-3-6 0,0 1-6 0,0 4-8 0,0-1-8 0,5-1-4 0,-5 3-1 0,0 1 2 16,0-4 2-16,0 6 2 0,6-4-2 0,-6-1-2 0,0-1-3 0,0 0-2 15,0 1 0-15,0 1 1 0,0-1 5 0,8-5 7 0,-8 3 5 0,0-3 5 0,0 1 2 16,5-3 1-16,-5 3 2 0,0 0 0 0,7-6 5 0,-7 3 2 0,8-3 7 16,-8 0 5-16,6 0 6 0,-6 0 7 15,6-3 10-15,-6 3 10 0,7-6 12 0,-7 6 11 0,5-6 9 0,-5 3 6 0,9-3 9 16,-9-3 7-16,5 5 7 0,-5-7 8 0,0 7 5 0,7-7 1 0,-7 7 4 0,0-7 2 0,0 2-4 0,0-1-1 16,6-5-7-16,-6 5-6 0,0-4-6 0,0 4-4 0,0-5-8 0,0 0-7 0,0 0-7 15,7 2-11-15,-7-2-8 0,0 0-7 0,0 0-8 0,0 2-9 0,0-2-5 16,6 4-7-16,-6-2-2 0,0 3-4 0,8 5-4 0,-8-4-3 0,0 2-4 15,5 7 2-15,-5 0-1 0,0 0 2 0,0 0 2 0,0 0 2 16,0 7 4-16,5-4 0 0,-5 8 4 0,0-7 2 0,8 5 2 0,-8 6 2 0,0-5-3 0,6 5-5 16,-6 0-4-16,0-1-7 0,7 2-7 0,-7 3-11 0,0-5-5 0,0 2-2 15,0-1-3-15,0-2-1 0,0 1-3 0,0-4 1 0,0 5-2 0,0-5-3 0,8-1 6 16,-8 6 7-16,0-4 7 0,0-7 3 0,5 7 9 0,-5-3 7 0,0-3 6 16,6 1 1-16,-6-3 5 0,0 3 0 0,0 0 4 0,0-6 8 0,8 0 5 15,-8 0 14-15,0 0 11 0,0 0 16 0,0 0 9 16,0 0 10-16,5-6 6 15,-5 6 8-15,0-6 3 0,0 3 4 0,8-3 2 0,-8 1 4 0,0-3 1 0,0-3 3 16,0 7-3-16,0-7-2 0,0 1-7 0,0-4-9 0,7 4-6 0,-7-5-4 16,0 5-6-16,0-4-2 0,0 1-2 0,6-2 2 0,-6-6 1 0,0 8 0 0,0-2 2 15,0-1-4-15,6 6-1 0,-6-4-5 0,0 5-3 0,0-2-4 0,5 1-3 16,-5 5-3-16,0 1-5 0,0-2-4 0,0 6-5 0,0 0-4 0,0 0-3 0,0 0-1 16,0 0-6-16,7 6 1 0,-7-2-3 0,0 1-1 0,8 5-3 0,-8-4-2 15,0 3 0-15,6 0-1 0,-6 6-2 0,0 0-6 0,7-5-6 0,-7 5-11 16,0-1-14-16,0 5-13 0,0-4-19 0,0 0-22 0,0 0-22 0,0-5-24 0,-7 5-31 15,7-6-35-15,0 6-46 0,0-6-47 0,-6 1-100 0,6 1-126 0,-8-3-45 16,8-3-7-16,0 1 13 0,-7-3 23 0,7 3 31 0,-5 0 40 0,-1-6 39 0,0 0 45 16,-1 0 48-16,-1-6 54 0,-5 0 59 0,2-3 65 0</inkml:trace>
  <inkml:trace contextRef="#ctx0" brushRef="#br0" timeOffset="149675.26">3536 16478 35 0,'0'-6'118'0,"0"6"48"0,0-6 39 0,0 2 33 0,0-1 33 15,0-1 30-15,0 3 34 0,0-3 31 0,0 2 33 0,0 4 28 0,0-5 31 0,0 1-36 0,0-2-74 0,0 6-51 0,0-6-37 0,0 2-20 0,0-1-9 0,0 0-8 0,0 1-4 0,0-2-7 0,0 2-10 0,0 4-8 0,0 0-7 0,0-9-9 16,0 9-5-16,0 0-6 0,0-5-6 0,0 5-9 0,0 0-8 0,0-7-7 16,0 7-7-16,0 0-8 0,0 0-9 0,0 0-10 0,0 0-10 0,0 0-12 15,0 0-9-15,0 0-61 0,0 0-11 0,0 0 0 0,0 0 0 0,0 0 0 16,0 0 0-16,-7 0 0 0,7 7 0 0,0-2 0 0,0-1 0 0,0 1-22 0,0-1-20 16,-6 6 0-16,6 4 3 0,0-2 3 0,0 1 4 0,-8 7 3 0,8 0 6 15,0-2 4-15,0 2 7 0,0 5 3 0,-5-1 3 0,5-3 3 0,0 2 2 16,0 3-1-16,0-4 2 0,0 5-1 0,0-9 0 0,0 6-3 0,0-3-2 0,0 2 0 15,0-3-3-15,0 1-3 0,0-2-5 0,5-4-8 0,-5 4-4 0,0-5-11 16,0 2-11-16,8-1-16 0,-8-6-16 0,0 0-21 0,6 6-23 0,-6-11-24 16,0 7-29-16,7-7-30 0,-7 6-37 0,0-10-34 0,6 5-36 0,-6-1-51 15,0-4-59-15,0 0-59 0,0 0-53 0,0 0-9 0,7 0 16 0,-1 0 30 0,-6-4 35 16,8-1 42-16,-3 1 41 0,-5-2 49 0,8-4 49 0,-3 1 50 0,3 4 50 16,-8-10 59-16,6 5 69 0</inkml:trace>
  <inkml:trace contextRef="#ctx0" brushRef="#br0" timeOffset="150101.73">4332 16375 79 0,'-9'-10'151'0,"9"4"47"16,0 1 36-16,-7 1 38 0,7-2 37 0,0 1 36 0,-5 1 36 0,5 4 38 0,-6-4 34 0,6-1 35 0,-7 5 35 0,7-6-55 0,0 3-102 0,-6-4-58 0,6 7-27 0,0-5-17 0,0 5-8 0,0-4-13 0,0 4-15 0,0 0-12 15,-8-5-16-15,8 5-16 0,0 0-14 0,0-6-14 0,0 6-14 0,0 0-14 0,0 0-13 0,0 0-15 0,0 0-12 0,0 0-13 16,0 0-15-16,0 0-12 0,0 0-14 0,0 0-12 0,0 0-13 0,0 6-12 15,-5-1-6-15,5-5-7 0,0 4 0 0,0 1-5 0,-7 2 0 0,7 2 1 16,0 0-1-16,0 0 2 0,0 1 2 0,-6 4 3 0,6 2 4 0,0-1 4 16,0 3 6-16,-6 3 2 0,6-2 2 0,0 2-2 0,-8-3-1 0,8 1-2 15,0 7-1-15,-7-7-1 0,7 6-1 0,0-7-1 16,0 2 0-16,0 0-4 0,0-2-5 0,0 3-6 0,0 0-10 0,0-8-14 0,0 1-15 0,7 2-15 16,-7-7-22-16,0 6-22 0,0-6-25 0,8 1-29 0,-8 1-34 0,0-7-36 0,6 7-39 0,-6-3-68 15,0-3-83-15,6 1-68 0,-6-3-60 0,0 3-14 16,7 0 11-16,-7-6 28 0,0 0 33 0,0 0 41 0,0 0 41 0,0 0 48 0,0 0 47 15,0 0 53-15,0 0 54 0,0-6 71 0,0 0 76 0</inkml:trace>
  <inkml:trace contextRef="#ctx0" brushRef="#br0" timeOffset="150559.74">5126 16310 60 0,'0'-5'135'0,"0"1"42"0,0-1 34 16,-7-1 32-16,7-3 32 0,0 5 31 0,0-5 34 0,-8 3 34 0,8-4 36 0,-5 5 31 0,5-5 33 0,0 5-47 0,-7-4-96 0,7 5-50 0,0-8-33 0,-7 9-12 0,7-9-7 0,0 9-4 0,0-3-7 0,0-3-8 0,-5 5-12 0,5-8-12 0,0 9-13 0,0-8-12 16,0 7-11-16,0-2-8 0,0 1-9 0,0 5-8 0,0-4-7 0,0 4-11 15,0 0-16-15,0 0-10 16,0 0-14-16,0 0-12 0,0 0-11 0,0 0-10 0,0 0-5 0,0 0-4 0,0 4-4 0,0 7-2 0,0-7-3 0,0 7-2 16,0 4-1-16,0-7-2 0,0 6 2 0,0 7 1 0,-8-6 0 0,8 4 2 15,0 2 1-15,0-3-3 0,0 6-3 0,0-3-4 0,-7 2-5 0,7-2-3 0,0 3-3 16,0 0-1-16,0 1-1 0,0-1-2 0,0-4 0 0,-5 3-2 0,5 3 1 15,0-7-12-15,5 6-12 0,-5-7-11 0,0 2-6 0,0-4-16 0,7 3-14 16,-7-5-26-16,8 2-28 0,-8-1-29 0,5-6-35 0,-5 4-33 0,7-8-33 16,0 5-44-16,-7 1-51 0,5-7-58 0,-5 2-59 0,8-2-48 0,-8-4-34 0,0 0 3 15,7 0 20-15,-1 0 36 0,-6-4 41 0,6-2 46 0,-6 2 49 0,7-7 47 0,-7 1 49 16,5-4 53-16,-5 1 57 0,8-2 62 16,-8-6 77-16</inkml:trace>
  <inkml:trace contextRef="#ctx0" brushRef="#br0" timeOffset="150923.31">5919 16219 4 0,'7'0'79'0,"0"0"51"15,-7 0 48-15,5-6 40 0,3 6 38 0,-1-6 38 16,-2 3 39-16,4 3 37 0,-4-6 36 0,-5 0 35 0,5 3 35 0,-5-8-15 0,8 7-43 15,-8 0-35-15,0-8-36 0,6 9-28 0,-6-8-24 0,0 7-20 0,0-7-13 0,7 7-16 16,-7-5-17-16,0 3-15 16,0-3-14-16,0 3-13 0,0 2-11 0,0-1-10 0,0-1-10 0,0 6-11 0,0-4-10 0,0 4-13 0,0-5-11 0,0 5-10 15,0-4-43-15,0 4-58 0,0 0 0 0,0 0 0 0,0 0 0 0,0 0 0 0,0 0 0 16,0 0 0-16,-7 0 0 0,7 4 0 0,0 1 0 0,-6-1 0 0,6 7 0 16,0-1 0-16,0-1 0 0,-8 6 0 0,8-6 0 0,0 6 0 0,0 6 0 0,0-8 0 31,-5 8 0-31,5-2 0 0,0-1 0 0,0 3 0 0,0 3 0 0,0-5 0 15,0 2 0-15,5 3 0 0,-5-6-37 0,0 7-23 0,0-5-12 0,8 0-12 16,-8 4-18-16,6-3-23 0,-6-7-28 0,7 5-32 0,-7 0-34 0,0-4-40 16,0 4-43-16,6-4-98 0,-6 0-123 0,0 0-58 0,0-1-30 0,0-4 6 15,-6 0 17-15,6 1 32 0,0-7 33 0,-7-1 46 0,1 3 46 0,6-6 51 0,-8 0 55 16,-2 0 58-16,1-6 64 0,4 3 91 0,-2-7 101 0</inkml:trace>
  <inkml:trace contextRef="#ctx0" brushRef="#br0" timeOffset="151901.4">7762 16170 90 0,'8'-12'162'0,"-8"9"47"0,5-3 37 0,-5-3 34 0,0-2 27 0,8 7 29 0,-2-5 28 0,-6-1 28 0,5-1 27 0,-5-4 26 0,0 6 24 0,0-1-66 0,0-5-119 0,0 6-63 0,0-1-37 0,0 1-20 0,0 0-11 0,0-3-6 16,0 3-6-16,0 0-2 0,0 3-5 0,0-3-4 0,0-1-8 0,0 5-2 0,-5-5-6 16,5 5-2-16,0-5-6 0,-6 5-4 0,6 1 1 15,0-5-9-15,-8 3-3 0,8 2-8 0,-5-1-7 0,5-1-7 0,-8 3-9 0,1-4-5 0,2 2-9 16,5 5-7-16,-7-4-7 0,0 4-7 0,2 0-5 0,-3 0-4 0,3 0-9 0,-3 0-3 15,2 0-3-15,-6 0-5 0,3 4-2 0,4 1-3 16,-2 2-3-16,1-4-4 0,-8 3-1 0,7-1-2 0,2 5-1 0,-1-1-2 0,-7 0 2 0,5 1-2 16,3 5 4-16,-2-6-1 0,-5 6 1 0,4 0 0 0,1 6 3 0,2-8 0 15,-3 8 2-15,2-3-1 0,1 1 1 0,-3-4 1 0,1 6 0 0,7 3 0 0,-6-6-3 16,6 2 0-16,0 0-4 0,-6 1 2 0,6-3-5 0,0 1 0 0,0 2-2 16,6-2-1-16,-6 2 0 0,0-3 0 0,6-3-1 0,-6 0 1 0,7 4 1 15,1-4 1-15,-3-1 3 0,1-4 2 0,7 5 2 0,-6-2 3 0,7-2 2 0,-8-1 4 16,6 0 3-16,-4 0 2 0,5-6 3 0,-2 6 1 0,5-10 2 0,-5 5 1 15,10-1 4-15,-9-4 3 0,2 0 0 16,-1-4 7-16,6-1 2 0,-7-1 6 0,1 2 8 0,6-5 4 0,-3 0 3 0,2-3 5 16,-4 3 5-16,-2-6 1 0,1 2 5 0,6-3 1 0,-5 2 1 0,-1-1 2 0,-6-1 2 0,7 2 0 15,-4-1 2-15,-2 2 0 0,-3-3-4 0,-5 2-2 16,8-1-6-16,-8-4-4 0,6 4-6 0,-12-4-2 0,6 4-6 0,0-6-6 0,-8 3-1 0,3-1-7 0,-3-2-7 16,-2 3-10-16,1 3-9 0,-3-6-12 0,4 8-11 0,-4-8-9 0,0 6-9 15,-2 6-8-15,7-4-5 0,-4 1-8 0,-5 9-8 0,11-9-13 0,-8 9-14 16,8 3-22-16,-3-6-22 0,0 6-26 0,3 0-25 0,-1 0-24 0,-2 6-24 15,3-3-22-15,-3 3-20 0,8 3-34 0,-7-3-39 0,2 4-43 0,5 4-41 0,0-4-29 16,-7 5-22-16,7 0 13 0,0-6 27 0,0 6 38 0,0 0 39 0,0-5 42 0,0-1 40 16,0 0 40-16,0 1 40 0,7-5 47 0,-7 4 48 0,5-9 50 0,-5 7 64 0</inkml:trace>
  <inkml:trace contextRef="#ctx0" brushRef="#br0" timeOffset="152360.57">8271 16003 85 0,'7'0'158'0,"-1"-6"46"0,-6 6 37 0,5 0 32 0,-5-3 31 0,7-3 28 0,2 0 31 0,-4 3 28 0,1-3 31 0,-6 1 30 0,0 1 32 0,0-6-56 0,0 5-105 0,0 1-58 0,0-2-33 0,0 1-13 0,0 1-6 0,0-2-5 15,0 1-2-15,0 1-7 0,0-1-5 0,0 1-8 0,0 4-7 0,0-6-13 0,0 2-11 16,0-1-11-16,0 5-16 0,0-6-9 16,0 6-12-16,0 0-12 0,-6-3-11 0,6 3-12 0,0 0-12 0,-5 0-13 0,5 0-11 0,-9 0-10 0,9 0-11 0,-7 3-10 15,2-3-5-15,-1 6-7 0,-1-1-5 0,1-1-5 0,-2 2-2 0,1 3-3 16,2-5-1-16,-9 7 1 15,9-7-2-15,-3 11 2 0,3-6 1 0,-3 1 0 0,2 1 1 0,1-2 1 0,5 6-2 0,-8 0 1 0,1-2-5 0,7 2-1 16,-6 0-5-16,6 0-3 0,0 0-4 0,0 4-3 0,0-4-2 0,0 0-1 16,0 3-2-16,0-2 0 0,6-1-1 0,1 3 1 15,-7-2-1-15,8-2 3 0,-3 1 4 0,1 1 7 0,2-3 3 0,-3-4 3 0,8 6 7 0,-5-3 4 0,3-3 6 16,-4 0 3-16,7 0 4 0,-7-3 3 0,4-2 3 0,5 1 1 0,-5 1 3 0,-4-6-1 16,7 0 3-16,-2 0 0 0,-1 0 3 0,-3 0 4 15,5-6 6-15,-6 1 5 0,5 1 7 0,3-2 6 0,-10-3 5 0,9 5 6 0,-9-7 7 0,3 1 7 16,5 1 8-16,-7-2 5 0,1-2 6 0,-7 4 3 0,5-7 1 0,4 1-4 15,-9 1-3-15,0-2-8 0,0 1-6 0,0-3-5 0,0-1-10 0,-9 4-9 0,9-9-8 16,-5 3-17 0,-2 2-13-16,1-5-14 0,-7 3-12 0,5 3-11 0,-4-7-10 0,0 5-7 0,-3 1-8 0,10 4-7 0,-9-4-7 0,1 4-7 15,5 0-8 1,-3 0-7-16,6 6-8 0,-11-1-9 0,11 1-11 0,-2 3-13 0,1 3-15 16,1-3-25-16,-4 0-27 0,9 6-40 0,-7 0-44 0,2 6-59 0,5-6-63 0,-6 6-65 15,6-3-59-15,-7 9-15 0,7-9 9 0,0 12 24 0,-6-6 31 0,6 1 36 16,0 1 39-16,0-1 46 0,0-1 49 0,-8 6 57 0,8-11 58 0,0 7 64 0,0-7 70 15</inkml:trace>
  <inkml:trace contextRef="#ctx0" brushRef="#br0" timeOffset="152755.94">9065 15945 0 0,'7'-6'4'0,"-7"1"96"0,0 5 59 0,7-4 43 0,-7-7 37 0,0 7 36 0,0-1 36 0,0-5 34 0,0 6 35 0,0-7 33 0,0 1 31 0,0 1 21 0,0 0 18 0,-7 0-58 0,7-6-102 16,0 3-51-16,-7-1-27 0,7 4-10 0,0-6-5 0,-5 3-9 0,5 3-13 0,0-6-9 0,-7 6-13 0,7 0-9 15,0-1-8-15,-8 0-5 0,8 5-8 0,0-1-5 0,0-3-7 0,0 5-9 16,0 4-13-16,0 0-15 0,0 0-14 0,0 0-13 0,0 0-13 0,0 0-16 15,0 0-11-15,0 0-11 0,0 0-12 0,0 0-8 0,0 0-7 0,0 0-4 16,0 10-6-16,0-7 0 0,0 8-1 0,0-1 0 0,0 5 0 0,0-2 2 16,0 2 2-16,0 0 5 0,0 6 2 0,0-3 4 0,0 1 2 0,0 2-2 15,0-3-1-15,-5 7-1 0,5-6-1 0,0 7-4 0,0-3-1 0,0 3 0 16,0-7-1-16,0 5-1 0,0 0 2 0,0 1-2 0,0-1 0 0,0 0-1 16,0-3 0-16,0 2 1 0,5-3-3 0,-5 1-3 0,0-3-8 0,0-3-9 15,8 5-12-15,-8-6-16 0,7 1-16 0,-7 1-19 0,0-7-24 0,5 4-24 16,-5-2-26-16,0-7-32 0,7 7-32 0,-7-1-33 0,0-5-37 0,0-1-49 0,0 1-61 15,0-5-70-15,0 0-77 0,0 0-16 0,0 0 9 0,0 0 26 0,0 0 36 0,0 0 39 16,0 0 44-16,0-5 44 0,-7 1 49 0,7-8 49 0,0-2 50 0,0 4 62 16,0-3 65-16</inkml:trace>
  <inkml:trace contextRef="#ctx0" brushRef="#br0" timeOffset="153118.37">9880 15900 0 0,'7'10'5'0,"-2"-5"116"0,-5-1 78 0,8-4 55 0,-8 0 42 0,0 0 39 15,0 0 35-15,0-4 34 0,6-11 33 0,-6 6 35 0,0 0 32 0,0 2 36 0,-6-2 34 16,6 4-72-16,-8-5-135 0,8 7-73 0,-5-3-46 0,5 0-23 0,0 3-10 16,-7-3-8-16,7 0-7 0,-8 2-9 0,8 4-7 0,0-5-13 0,-6 1-11 15,6 4-13-15,0-5-17 0,0 5-11 0,-6 0-14 16,6 0-11-16,0-4-11 0,0 4-45 0,0 0-38 0,0 0 0 0,0 0 0 0,0 0 0 0,0 0 0 0,0 0 0 15,0 0 0-15,0 0 0 0,0 4 0 0,-7 1 0 0,7-1 0 16,-5 1 0-16,5 5 0 0,-9-1 0 0,9 6 0 0,-5-5 0 0,-2 4 0 0,7 2 0 16,-6 3 0-16,1-5 0 0,-3 1 0 0,8 4 0 0,-8 2 0 0,3-6 0 15,5 4 0-15,-7-1 0 0,1 3 0 0,6-2 0 0,0 1 0 0,-6 5 0 16,6-7 0-16,0 3 0 0,0-2 0 0,0-1 0 0,0-3 0 0,0 6 0 16,0-2 0-16,0-4 0 0,6 0-75 0,-6-2-21 0,6 2-24 0,-6 0-29 15,0-4-31-15,7-3-39 0,-7 3-39 0,0-2-52 0,0-3-56 0,0 4-98 16,0-5-119-16,0-5-38 0,0 9-4 0,0-9 18 0,0 0 28 0,0 4 39 0,-7-4 44 15,1-4 47-15,6-5 51 0,-6-3 55 0,-1 3 56 0,-1-11 65 0,3 1 69 0</inkml:trace>
  <inkml:trace contextRef="#ctx0" brushRef="#br0" timeOffset="154384.07">11709 15915 21 0,'0'0'77'0,"7"-5"33"0,-7 1 32 0,7-2 29 16,-7 2 30-16,0-1 26 0,5-1 27 0,-5 3 23 0,8-9 23 0,-8 8 13 0,0-1 5 0,7 1-16 0,-7-2-34 0,0-3-21 0,0 3-19 0,5 3-11 0,-5-3-11 0,0 0-10 0,0-3-10 0,0 5-6 0,7-1-8 0,-7 1-3 0,0-2-3 0,0 1-2 15,0 1-5-15,0-2-3 0,0-4-7 0,0 5-6 0,0 1-7 0,0-1-6 16,0 5-9-16,0 0-5 0,0-6-9 0,0 2-5 0,0 4-4 0,0-5-10 16,0 5-6-16,-7-4-7 0,7 4-8 0,0 0-7 0,0 0-6 0,0 0-10 0,0 0-8 15,-5 0-7-15,-2 0-13 0,7 4-6 0,-8 1-6 0,3-1-8 0,-2 2-3 16,0 3-5-16,2 0-1 0,-3 3-4 0,1-3 1 0,-5 6-3 0,7-2 0 0,-11 8-1 15,11-6 4-15,-8 3 1 0,8-2 1 0,-3 3 4 0,-5 1 0 0,6-1 2 16,1 0-1-16,0 1 1 0,-2 1 1 0,8-8-4 0,-7 8-2 0,2-3 1 16,5 1-6-16,-6-4-1 0,6 6-2 0,0-3 0 15,0-3-5-15,0 6 1 0,0-2 0 0,0-4-2 0,0 4 0 0,0-5 0 0,6 5-2 0,-6-3 2 16,5-2 2-16,-5 1 3 0,7 1 4 0,1-7 1 0,-2 4 4 0,0-2 2 0,1-2 5 16,6 0 1-16,-5-2 3 0,3 2 0 0,-4-4 4 0,7-1 0 0,-2 2 4 15,0-6 2-15,3 4 1 0,-3-4 3 0,8-4 5 0,-8 4 4 0,2-6 7 16,5 2 5-16,-6-1 6 0,8-4 5 0,-9 2 5 0,8-7 4 0,-8 4 4 0,2 1 6 15,-1 0 2-15,-1-7 2 0,2 2 6 0,-1-1 1 0,-8 2 3 0,3-3 0 16,-2 1-2-16,-1 1-5 0,3-2-7 0,-8-2-1 0,7 3-7 16,-7-1-3-16,0-2-6 0,-7-2-3 0,7 1-7 0,-8-2-6 0,3 2-5 0,-1 1-8 15,-2-3-8-15,-4 2-9 0,-1-2-8 0,-1 3-6 0,1-1-6 0,2-2-4 16,-2 3-7-16,-8-3-1 0,8 6-3 0,-6 2-4 0,6 4-5 0,-8-6-6 0,9 3-2 16,0 3-10-16,-3 0-7 0,3 5-11 0,5-2-11 0,-6 1-12 0,6 1-14 15,1 4-16-15,6 0-20 0,-6 0-17 0,1 0-22 0,5 0-15 0,-7 4-15 16,7 1-12-16,-9 5-15 0,9-1-23 0,-5 0-31 0,5 3-45 0,0-3-50 0,-7 6-37 15,7-2-24-15,0 2 6 0,0 0 22 0,0 0 29 0,0 0 33 0,0-6 33 16,0 6 32-16,7-5 35 0,-7 5 33 0,0-12 45 0,5 9 48 0,-5-9 57 0,9 9 72 16</inkml:trace>
  <inkml:trace contextRef="#ctx0" brushRef="#br0" timeOffset="154875.14">12444 15784 89 0,'0'0'157'0,"0"0"42"0,0-6 31 0,0 0 28 0,0 2 27 0,0-1 23 0,0 1 28 0,-5-1 28 0,5-1 27 0,0 2 29 0,-6-1 30 0,6 1-61 0,-8-1-112 0,8-2-58 0,0 4-28 0,-5-3-10 15,5 2-1-15,-8-1 0 0,8-1 1 0,0 3 0 0,-5-3-2 0,5 6-4 0,0-4-5 0,0 4-8 0,-7-5-5 0,7 5-8 16,0-6-6-16,0 6-4 0,0 0-3 0,0 0-7 0,0 0-6 0,0 0-7 16,0 0-11-16,0 0-8 0,0 0-12 0,0 0-12 0,0 0-13 0,0 0-10 0,0 0-10 15,0 0-12-15,0 0-8 0,0 0-9 0,0 0-9 0,0 0-2 0,0 0-2 16,0 11 2-16,0-7 1 0,0 5 4 0,0-3 0 0,0 9 6 0,-7-5 3 16,7 4 4-16,0 5 4 0,0-4 3 0,0 6 5 0,0-3 4 0,0 1 2 0,0 2 1 15,-5 4-2-15,5-7 0 0,0 6-2 0,0 1-2 16,-7-1-25-16,7 0-6 0,0 1 0 0,-8-1 0 0,8 6 0 0,-5-5 0 0,5-1 0 0,-8 0 0 15,8 1 0-15,0-1 0 0,-6-3 0 0,6 1 0 0,0-1 0 0,0-2 0 16,0 1 0-16,0-1 0 0,0-4 0 16,0 4 0-16,0-5 0 0,0 2 0 0,0-7 0 0,0 6 0 0,0-6 0 0,0 3 0 0,0-3 0 0,6-5 0 15,-6 5 0-15,0-3 0 0,0-1-22 0,0-1-31 0,0-4-5 0,0 0-8 16,0 0-4-16,0 0-3 0,0 0-4 0,0 0-4 0,0 0-2 0,0 0-3 16,0 0-4-16,0 0-4 0,0 0-9 0,0 0-10 0,0 0-14 0,0-4-14 15,0-1-21-15,0-1-21 0,0-3-26 16,0 5-31-16,0-5-33 0,0-3-54 0,0 3-68 0,8 0-63 0,-8-6-61 0,0 6-12 0,0-7 14 0,5 1 24 0,3 2 33 0,-1-1 38 15,-2-2 39-15,2 1 43 0,0 1 45 0,6-2 48 0,-8 1 49 0,9 2 62 0,-1-2 70 16</inkml:trace>
  <inkml:trace contextRef="#ctx0" brushRef="#br0" timeOffset="155822.37">13084 15851 42 0,'0'-3'116'0,"0"-3"38"0,0 6 33 0,0-6 27 0,0 3 26 0,0-3 25 0,0-4 21 0,0 5 25 0,0 1 26 0,0-5 27 0,0 3 27 0,0 1-36 0,0 1-76 0,0-2-39 0,0 0-22 0,0 2-9 0,0-1-2 0,0 1-1 0,0-1 0 15,0-1 0-15,0 2-1 0,0 4-2 0,0 0-6 0,0-5-9 0,0 1-11 0,0-1-12 0,0 5-12 0,0-7-14 0,0 7-11 0,-6-3-12 16,6 3-10-16,0 0-9 0,0 0-10 0,0 0-11 0,0 0-9 0,0-6-8 16,0 6-8-16,0 0-10 0,0 0-6 0,0 0-8 0,-8 0-5 0,8 0-8 0,-5 0-5 15,5 0-7-15,-7 0-5 0,-1 0-6 0,3 6-4 0,-2-3-4 0,0 4 0 16,2-2-2-16,-3-1 0 0,3 5-2 0,-9 2 4 0,9-2-2 0,-2 1 2 16,-7 0 1-16,7 5 2 0,-4-6 4 0,2 6 1 0,2-6 3 15,-4 6 2-15,4 0 0 0,-7 1 1 0,7 2 0 0,-5-3 0 0,7 0 0 16,-10 4-1-16,10-4-2 0,-3 0-1 0,2 3 1 0,1-2 0 0,-3-2-3 0,1 5 1 15,1-4-2-15,6 4-2 0,-6-4-1 0,6 6-2 0,0-8-1 0,-7 2 1 0,14-1-2 16,-7 6 4-16,0-6 0 0,6 1 2 0,-6 1 0 0,6-7 2 0,1 6 0 16,1-6 2-16,-3 7-1 0,1-7 3 0,2 0 1 0,5 2 3 0,-6-7 1 0,5 8 4 0,0-9 3 15,2 3 7-15,-1-6 4 0,-1 5 5 16,8-5 5-16,-8 0 5 0,9-5 3 0,-2 5 7 0,1-9 3 0,0 2 7 0,0-2 3 0,-1-2 7 0,0 2 2 16,2 0 5-16,-3-7-1 0,3 1 0 0,-3 2-3 0,-4-2-2 0,-2 0 1 15,2 0-5-15,-9-3-2 0,8 2-4 0,-5-4-6 0,-2 1-3 0,-6-5-4 16,7 5-8-16,-7-2-3 0,0-3-16 0,0-1-14 0,-7 1 0 0,1 0 0 15,6-1 0-15,-13 1-20 0,5-1-17 0,-2-2-5 16,-4 0-8-16,-1 5-7 0,4-5-5 0,-2 9-8 0,-8-1-6 0,3-2-9 0,4 3-6 0,-4 3-7 16,-3 6-5-16,7-7-14 0,-6 11-13 0,8 1-19 0,0-2-24 0,-1 2-29 0,-1 8-31 15,9-4-34-15,-11 6-35 0,11 3-48 0,-8 0-50 0,8 1-61 0,-4 1-62 0,2 8-16 16,2-4 12-16,-1 0 24 0,-1 4 33 0,7-5 43 0,-6 2 44 0,6-1 48 16,-8-2 48-16,8 2 50 0,0-6 51 0,0 6 55 0,0-5 63 0</inkml:trace>
  <inkml:trace contextRef="#ctx0" brushRef="#br0" timeOffset="156158.21">13565 15723 0 0,'8'7'80'0,"-2"-7"124"0,-1 0 75 0,3-7 63 0,0 7 52 0,-8-3 48 0,5-3 47 0,-5 2 41 0,6-1 42 0,-6-1 38 0,0 3 38 0,0-7 14 0,7 10-2 0,-7-5-101 0,0-1-160 0,0 3-88 15,0 3-53-15,0 0-31 0,5 0-24 0,-5 0-21 0,0-7-42 0,0 7-140 0,0 0 0 0,0 0 0 16,0 0 0-16,0 0 0 0,0 0 0 0,0 0 0 0,0 0 0 0,0 0 0 0,0 0 0 16,0 0 0-16,0 0 0 0,0 0 0 0,0 0 0 0,-5 7 0 0,5-4 0 15,0 3 0-15,-7 3 0 0,7 0 0 0,0 6 0 0,-6 1 0 0,6-2 0 16,0 5 0-16,-5 2 0 16,5-2 0-16,0 5 0 0,-8 0 0 0,8-5 0 0,0 7 0 0,0-3 0 0,8 3 0 15,-8-7 0-15,0 5 0 0,5 1 0 0,-5-7 0 0,6 9 0 0,1-5 0 16,-2-1 0-16,4-2 0 0,-9 1 0 0,7-2 0 0,-2 2 0 0,-5-6 0 0,6 7 0 0,-6-6 0 0,0-2-115 0,0-2-62 15,0 5-35-15,0-7-43 0,0 4-44 0,0-2-71 0,-6-2-78 0,6 1-88 16,-5 1-87-16,-2-3-22 0,-2-3 10 0,4 5 25 16,-2-5 37-16,1 1 46 0,-7-6 47 0,5 0 53 0,3 0 52 0,-9-6 58 0,9 1 60 0,-10 1 73 0,10-7 74 0</inkml:trace>
  <inkml:trace contextRef="#ctx0" brushRef="#br0" timeOffset="157431.04">16341 15623 69 0,'0'-6'142'0,"0"0"41"0,5 2 35 0,-5-5 30 0,0 3 31 0,0 1 30 0,-5-4 29 16,5 5 31-16,0-2 30 0,0-4 30 0,0 5 30 0,0 1-52 0,0-1-100 0,0-1-54 0,0 2-29 0,0-1-14 0,0 1-5 0,0-1-8 0,-8-2-7 0,8 7-12 0,0-3-12 0,0-3-12 0,0 6-14 0,0-4-13 16,-6 4-15-16,6-5-10 0,0 5-15 0,-5-6-9 0,5 6-10 0,-7 0-10 0,-2-3-10 0,4 3-12 0,-2 3-9 0,1-3-7 0,1 0-10 0,-3 6-4 0,-5-1-7 0,0-1-4 15,7 2-2-15,-9 4-3 0,4-1-4 0,-2 0-1 0,5 6-4 16,-5 0 1-16,2 0 0 0,-4 0 1 0,9 4 2 0,-7 1 0 0,8-1 1 0,-3 0 4 16,-5 2-1-16,7 3 1 0,-1-5 3 0,2 5 1 0,-9-3 0 0,7 3 1 15,1-5 0-15,1 5 0 0,-4-5 1 0,2 2-1 0,7-2 0 0,-5-5-1 0,5 7-1 16,-7-8-1-16,7 8 1 0,0-6-2 0,0 0-1 0,0-2-1 0,7-4-1 15,-7 6 3-15,5 0 0 0,2-5 3 0,2-1 5 0,-4 2 3 0,1-1 7 0,1-1 3 16,-2-3 11-16,9 3 3 0,-7-5 7 0,4 1 7 0,5-5 7 0,-4 6 6 16,8-6 6-16,-8 0 3 0,7-6 4 0,2 1 1 0,-3 1 2 0,-4-1 0 15,12-5-3-15,-7 1-5 0,-7-1-2 0,9-1-6 0,-2-2-2 0,1-2-5 16,-8 6-6-16,3-7-1 0,-1 2-4 0,-4-2-1 0,-2 1-4 0,5 1 1 16,-7 0-4-16,-6-1-3 0,7 0-1 0,-7 1-3 0,0-5-2 0,0-2-3 0,0 2-2 15,-7 1-3-15,1-3-5 0,6-3-5 0,-13 4-9 0,5-4-9 0,3 0-6 16,-9 3-9-16,2-3-6 0,4 5-6 0,-4 4-3 0,0-3-5 0,-1 2-8 15,-1 1-7-15,-7 6-5 0,16 0-11 0,-8 3-11 0,0 0-10 0,0 2-15 0,7 4-13 16,-7 0-17-16,5 0-23 0,1 0-26 0,2 4-23 0,-1 2-22 0,0 0-28 16,-9 3-34-16,10 0-52 0,-3 6-62 0,2-5-44 0,6 5-33 0,-5 0 2 0,-2-2 18 15,-1 2 32-15,8 6 32 0,-6-12 43 0,6 6 41 0,0 0 42 0,0-6 39 16,0 1 45-16,0-1 51 0,0 0 57 0,6-3 75 0</inkml:trace>
  <inkml:trace contextRef="#ctx0" brushRef="#br0" timeOffset="157826.56">16862 15637 0 0,'6'0'13'0,"-6"0"129"0,0 0 74 0,0-5 53 0,5 0 42 0,-5 1 38 16,0-8 39-16,8 8 35 0,-8-11 37 0,0 6 37 0,7 0 36 0,-7-3 38 0,0 3 33 0,6 0-84 0,-6-1-154 0,0 5-78 0,0-4-41 0,6 2-16 0,-6-2-8 0,0 5-9 0,7-1-11 0,-7-1-13 15,0 3-11-15,0-3-15 0,0 6-15 0,0 0-16 0,5-4-12 0,-5 4-18 16,0 0-19-16,0-5-84 0,0 5 0 0,0 0 0 0,0 0 0 0,0 0 0 16,0 0 0-16,0 0 0 0,0 0 0 0,0 0 0 0,-5 5 0 0,5-5 0 15,0 4 0-15,0 5 0 0,-7-3 0 16,7 3 0-16,-6 0 0 0,6 7 0 0,0-1 0 0,-6-1 0 0,-1 6 0 0,7 4 0 0,-8-3 0 0,8 7 0 0,0-4 0 16,-5 0 0-16,5 7 0 0,0-2 0 0,0-4 0 0,0 3 0 0,0-4 0 15,0 1 0-15,0-1 0 0,0 1 0 0,0-5 0 0,5-1 0 0,-5 0 0 16,0 1 0-16,8 1 0 0,-1-8 0 0,-7 2 0 0,6 0 0 0,0 4 0 15,-6-10 0-15,7 6 0 0,-2-4 0 0,-5-1-11 0,8-1-49 0,-8 0-7 0,8 1-15 16,-8-5-12-16,5 1-17 0,-5-3-17 0,0 4-19 16,0-2-18-16,0-5-13 0,0 4-13 0,0-4-6 0,0 0-7 0,0 4-9 0,0-4-7 0,0 0-10 15,0 0-10-15,0 0-16 0,0 0-17 0,0 0-39 0,0 0-48 0,0 0-48 0,0 0-45 16,0 0-8-16,0-4 15 0,0 0 21 0,-5-1 27 0,5-5 28 0,0 4 33 16,0-3 33-16,0-2 38 0,5 2 41 0,-5-1 44 0,6 1 57 0,-6-6 70 0</inkml:trace>
  <inkml:trace contextRef="#ctx0" brushRef="#br0" timeOffset="158237.59">17407 15812 77 0,'-5'0'152'0,"5"-4"43"0,0 4 36 15,0-5 31-15,-7-5 33 0,7 5 31 16,0 1 36-16,0-8 32 0,0 3 34 0,0 0 33 0,-6 3 30 0,6-3-53 0,0 0-102 0,0-1-54 0,0 0-29 0,6-1-12 15,-6 8-3-15,0-7-4 0,0-1-5 0,0 1-10 0,7 5-12 16,-7-4-7-16,0-1-9 0,5 6-11 0,-5-6-7 0,0 6-10 0,8-2-11 16,-8 0-12-16,0 2-10 0,0-1-10 0,0 5-12 0,8 0-9 0,-8 0-11 0,0 0-11 15,0 0-58-15,0 0-19 0,0 0 0 0,0 0 0 0,0 0 0 0,0 0 0 32,0 0 0-32,0 0 0 0,-8 0 0 0,8 5 0 0,0 5 0 0,0-4 0 0,0 8 0 15,-8-4 0-15,8 3 0 0,0 2 0 0,0 6 0 0,-5-3 0 0,5 7 0 16,-7-5 0-16,7 5 0 0,0-1 0 0,-6-5 0 0,6 5 0 0,0-5 0 15,-6 7 0-15,6-7 0 0,0 0 0 0,0 1 0 0,0-1 0 0,0 2 0 0,0-2 0 16,0-5 0-16,0 5 0 0,0-4 0 0,6 4 0 0,-6-4 0 16,0 0 0-16,6 0 0 0,-6 0 0 0,0 0 0 0,0 0 0 0,7-7 0 0,-7 3 0 15,0-2 0-15,0 0-11 0,5 3-29 0,-5-8-12 0,0 1-9 0,0-1-10 16,0 1-13-16,0-5-11 0,8 4-14 0,-8-4-17 0,0 0-14 0,0 0-13 16,0 0-12-16,0 0-10 0,0 0-12 0,0 0-20 0,0 0-24 0,0 0-26 15,0 0-29-15,0 0-56 0,0 0-66 0,-8-4-58 0,8-5-47 0,0 4-7 0,0 1 14 16,0-8 25-16,-5 3 27 0,5 0 35 0,0-2 35 0,-7-2 45 0,7 3 45 15,0-5 51-15,0-5 50 0,0 6 65 0,0-6 77 0</inkml:trace>
  <inkml:trace contextRef="#ctx0" brushRef="#br0" timeOffset="158726.51">18229 15623 0 0,'0'0'5'0,"5"-6"119"0,-5 0 77 0,8 2 59 0,-8-1 45 16,0 1 44-16,8-7 39 0,-8 7 38 0,0-5 38 0,0-3 34 0,5 3 38 0,-5 0 35 0,0 3 32 0,6-3-74 0,-6 5-139 0,7-1-77 0,-7-5-48 0,0 10-24 0,0-6-15 0,5 2-11 0,-5 4-15 0,0 0-13 16,0 0-13-16,0 0-13 0,0 0-18 0,0 0-15 0,0 0-16 0,0 0-16 15,0 0-17-15,0 0-77 0,0 0-2 0,0 0 0 0,0 0 0 0,-5 4 0 16,5 2 0-16,0-3 0 0,0 4 0 0,-7 2 0 0,7 0 0 0,-6 6 0 15,6 6 0-15,-5-8 0 0,5 7 0 0,-8 5 0 0,8-6 0 0,-8 5 0 0,8 6 0 16,0-5 0-16,-5-1 0 0,5 6 0 0,0-6 0 0,-6 4 0 0,6-3 0 16,0-1 0-16,0 1 0 0,0-1 0 0,6-4 0 0,-6-1 0 0,0 2 0 15,5-2 0-15,3-1 0 0,-8-3 0 0,8 6 0 0,-8-2 0 16,5-4 0-16,1 0 0 0,1-2 0 0,-7 2 0 0,5-1 0 0,-5 2 0 0,9-7 0 0,-9 0-141 16,0 3-78-16,0-3-63 0,0-3-68 0,0 3-125 0,-9-5-143 0,9 1-58 15,-5-5-13-15,-2 0 13 0,1-5 29 0,1 1 36 0,-11-5 42 0,5-3 51 16,3-6 52-16,-5-6 62 0,1-1 68 0,0-9 74 0,-3-5 80 0</inkml:trace>
  <inkml:trace contextRef="#ctx0" brushRef="#br0" timeOffset="163150.37">22156 8852 0 0,'0'0'35'0,"0"0"62"0,0 0 30 0,0 0 21 0,0 0 14 0,0 0 15 0,0-6 9 0,0 6 12 0,0 0 11 0,0-4 9 0,0 4 10 0,0 0-16 0,0-5-27 0,0 5-43 0,-7 0-50 0,7 0-20 0,0-6-8 0,0 6 3 0,-5 0 4 0,5 0 6 0,0-3 2 15,0 3 1-15,0 0-1 0,0 0 1 0,0 0-2 0,0 0-4 0,0 0-7 0,0 0-10 16,0 0-10-16,0 0-10 0,0 0-10 0,0 0-11 0,0 0-11 15,0 0-11-15,0 0-16 0,0 0-25 0,0 0-38 0,0 0-31 0,0 0-30 0,0 0-31 16,0 0-32-16,0 0-33 0,0 0-35 0,0 3-9 0,5-3 2 0,-5 0 10 0,0 6 13 16,0-1 17-16,0-5 22 0,0 4 32 0,7 2 38 0,-7-6 33 0,0 0 34 0,0 0 37 15,0 0 47-15</inkml:trace>
  <inkml:trace contextRef="#ctx0" brushRef="#br0" timeOffset="-185124.04">25145 6615 38 0,'0'-6'115'0,"0"3"41"0,0-3 30 0,0 0 26 0,0 2 26 0,-5-1 25 0,5 0 23 0,0 1 24 0,0-6 24 0,-8 5 25 16,8 1 20-16,0-2-42 0,0-3-83 0,-7 3-51 0,7 1-34 0,0 1-16 0,0-2-1 0,0-3-6 0,0 5-3 0,0-1-5 0,-5-5-5 0,5 4-6 0,0 1-5 0,0-4-7 15,0 5-5-15,0-2 1 0,-9-3-1 0,9 3 0 0,0 3-1 0,-5-9-6 0,5 8-4 16,-5-1-7-16,5-5-7 0,-8 7-9 0,3-3-6 0,-3 1-7 0,2 1-6 16,-1 4-8-16,2-6-7 0,-4 6-11 0,4-6-9 0,-2 6-13 0,-4 0-6 0,2 0-7 15,-3 6-6-15,4 0-4 0,-3-2-2 0,3 1-3 0,3 4 0 0,-8-5-3 16,5 7 2-16,-5 5-2 0,8-2 3 15,-9-4-1-15,7 3 2 0,1 2-1 0,-7 6 4 0,5-8-1 0,3 7 1 0,-8-5 1 0,7 4 0 0,-1 2 1 16,-1-6-2-16,3 3-1 0,5 1 1 0,-6-4-2 0,6 4 1 0,0-4-1 16,-8 6 1-16,8-3 1 0,8 3 0 0,-8-6 4 0,6 4 1 0,-6-1 1 15,5-2-1-15,3 2 4 0,-1 2 1 0,-1 1 2 0,7-2 0 0,-8 0 1 0,9-4-1 16,-1 4 1-16,1-5 1 0,-2 7 0 0,1-8-1 0,8 2 1 0,-8 1-1 16,6-7-1-16,-7 0 1 0,8 2 0 0,1-2 2 0,-3-2 2 15,-5-4 4-15,5-3 4 0,3 0 4 0,-8 0 7 0,6-3 6 0,2-4 10 0,-10-2 9 0,10 4 10 16,-3-5 8-16,-2-4 7 0,-5-2 7 0,2 7 5 0,2-10 4 0,-3 5-1 15,-5-2 2-15,6-3-3 0,-8-1 0 0,3 5-6 0,-2-4-7 0,-6 1-8 16,0-3-8-16,0-3-14 0,0 4-6 0,0-4-14 0,-6 3-5 0,-2-3-13 16,3 0-9-16,-3-1-9 0,-4-2-9 0,0 0-9 0,-3-1-5 0,2 3-9 0,2-4-8 15,-5 4-7-15,-2 1-6 0,-3-1-5 0,10 1-5 0,-2 6-3 0,-7 2-5 0,8 5-1 16,-3-2-4-16,1 8-7 0,4 1-6 0,-3-2-13 0,5 0-10 0,-5 12-15 16,-1-6-11-16,9 6-11 0,-2 3-8 0,-4 0-13 0,2 6-16 0,2 1-33 15,2-2-42-15,5 5-44 0,-8 6-45 0,3-1-32 0,5-6-23 0,0 9 6 16,0-5 17-16,0-1 27 0,5 3 28 0,3-5 30 0,-8-4 28 0,5 0 32 0,11 0 37 0,-11-6 45 15,8 1 49-15,1 1 52 0,-2-3 63 0</inkml:trace>
  <inkml:trace contextRef="#ctx0" brushRef="#br0" timeOffset="-184871.16">25562 6692 30 0,'0'-4'133'0,"7"-1"60"0,-1 1 40 0,-6-2 28 16,8-3 23-16,-3 3 21 0,3-3 24 0,-3-1 25 0,-5 1 27 0,5 4 26 0,4-5 29 0,-4 1-31 0,2-3-64 0,1 3-67 16,-2 4-69-16,0-3-27 0,1-3-6 0,-2 7 6 0,2-8 9 0,0 9 0 0,0-3-5 0,-7 1-11 0,6 1-12 0,-6 4-17 0,7-6-14 0,-7 6-19 0,5 0-18 0,4 0-19 0,-9 0-16 15,5 6-15-15,-5-6-15 0,7 4-11 0,-1 7-9 0,-1-8-7 0,3 9-4 0,0-3-3 0,-8 1-1 0,5 4 0 16,1 2-9-16,2-1-8 0,-3-2-15 0,2 2-17 0,1 6-22 0,-3-8-23 16,2 7-24-16,0-1-30 0,-2-4-35 0,3 4-32 0,-8 1-30 0,5-1-40 15,3 1-43-15,-2 0-54 0,-1-6-57 0,2 5-24 0,2-4-6 0,-4 0 19 16,-5-6 27-16,6 6 35 15,1-9 37-15,-7 4 42 0,5-5 42 0,-5-5 42 0,0 0 42 0,0 0 46 0,0 0 48 0</inkml:trace>
  <inkml:trace contextRef="#ctx0" brushRef="#br0" timeOffset="-184665.58">25907 6718 0 0,'0'-15'8'0,"-6"0"121"16,6 0 69-16,0 0 51 0,-5-4 43 0,-2 5 43 0,7-2 41 0,-9-3 39 0,9 5 39 15,-5-1 38-15,5-1 36 0,-7 7 31 0,7 0 33 0,0 0-84 16,-6-1-148-16,6-1-75 0,0 7-34 0,0-2-26 0,0 1-23 0,0 5-21 0,0-4-26 15,0 4-25-15,0 0-23 0,0 0-25 0,0 0-20 0,0 0-19 0,0 0-14 16,0 0-12-16,-5 4-12 0,5 1-6 0,0 1-5 0,-9 4-6 0,9-1 0 16,-7 6 0-16,7 0 0 0,-5 0-1 0,-1 0 4 0,-2 3-2 0,3 1-7 0,-3 2-11 15,3 3-17-15,-2-5-20 0,0 5-17 0,-6-3-22 0,13-2-20 0,-7 5-23 16,-6-3-26-16,13-2-27 0,-6-1-28 0,1 3-36 0,-3-2-42 0,8-5-56 16,-8 7-64-16,8-8-43 0,-5 8-33 0,5-6 6 0,-6 4 19 0,6-4 27 0,0 0 34 15,-7-2 36-15,7 2 39 0,0-6 41 0,-5 3 43 0,5-8 46 0,0 5 51 0,0-4 61 16,0-5 76-16</inkml:trace>
  <inkml:trace contextRef="#ctx0" brushRef="#br0" timeOffset="-184255.28">26539 6459 15 0,'0'-5'61'0,"-5"5"31"0,5-6 31 0,-9 3 35 0,9-3 36 0,-5 6 34 0,5-6 31 16,0 2 30-16,-7 4 27 0,7-5 15 0,0-1 7 0,-6 6-7 0,6-4-13 15,0 1-11-15,0 3-4 0,0-6-14 0,0 6-22 0,0 0-16 0,0-5-21 16,0 5-15-16,0-4-13 0,0 4-9 0,0 0-10 0,0-6-11 0,0 6-15 15,0 0-16-15,0 0-15 0,0-6-19 0,0 6-14 0,0 0-16 0,0 0-12 0,0 0-8 16,0 0-10-16,6 6-8 0,-6 0-5 0,7-6-8 0,-7 9-8 0,0-3 0 16,5 1-5-16,-5 4 1 0,9 5 1 0,-9-2 1 0,5 5 4 15,-5-4 0-15,0 4 2 0,0 0-3 0,0 1-4 0,7 5-3 0,-7-7-7 0,0 3 0 0,0 3-2 16,-7-5-5-16,7 2 0 0,0-3-7 0,0-3-11 0,7 6-11 0,-7-2-15 0,0-4-17 16,0 0-20-16,0-2-22 0,6 2-22 0,-6 0-23 0,5 0-25 0,-5-2-30 15,8-2-31-15,-8 5-48 0,8-7-57 0,-3 4-72 0,-5-2-73 16,7-2-20-16,-1-3 6 0,-6 4 23 0,6-5 28 0,-6-1 37 0,8 1 34 0,-8-5 39 15,0 0 40-15,0 0 45 0,0 0 46 0,0 0 55 0,0-9 63 0</inkml:trace>
  <inkml:trace contextRef="#ctx0" brushRef="#br0" timeOffset="-181965.95">27391 6277 39 0,'-5'-5'83'0,"-2"5"30"0,1 0 26 0,1-4 30 0,5 4 28 0,-8 0 29 0,0-5 28 0,3 5 25 0,-1 0 22 0,-1-6 5 0,1 6-5 0,-1 0-25 0,-1 0-37 0,3-4-24 0,-2 4-18 0,7 0-13 0,-7 0-15 15,2 0-16-15,-3 0-22 0,8 0-15 0,-5 0-18 0,5 0-13 0,0 0-9 0,0 0-7 0,0 0-6 0,0 0-4 0,0 0-4 16,0 0-2-16,0 0-5 0,0 0-3 0,0 0-2 0,0 0-4 15,0 0-1-15,0-4 0 0,0 4 2 0,0 0 3 0,5-5 4 0,-5 5 2 0,8 0 2 16,-3-6 3-16,2 6-3 0,0-3 0 0,-2 3-3 0,10-7-1 0,-9 7 0 0,7-5 3 16,0 1-3-16,0 4 2 15,5-5-1-15,-4 5-4 0,-1-6-4 0,8 6-3 0,-8-4-2 0,6 4-4 16,-7 0-3-16,7 0-3 0,-6 0 1 0,1 0-6 0,-1 4-1 0,0-4-4 0,0 6-3 16,1-1-4-16,-9-1-3 0,10 1-2 0,-10 2-2 0,2 2-1 0,0-4-1 0,-2 3 2 0,2 3-1 0,-7-2 2 15,0 1 1-15,0 5 3 0,0-6 0 0,-7 6 3 0,2 6 1 0,-2-8 2 0,0 2 3 16,2 6-3-16,-10-6 1 0,10 3-2 0,-9-2-5 15,1 2-5-15,0-3-4 0,0 0-6 0,-1 0-4 0,1-2-3 0,1 2-4 0,0-6-1 0,-3 3-3 16,4-3 0-16,3 1-3 0,-4-6-1 0,3 1 1 0,4 0 1 0,-1-1 2 0,-1 2 4 16,7-6 4-16,-5 6 2 0,5-6 2 0,0 0 1 0,0 0-2 0,0 0-2 15,0 0-3-15,0 0-4 0,0 0-1 0,0 0-4 0,0 0-3 0,0 0-3 16,0 0 1-16,5 0 5 0,-5 0 3 16,7 0 6-16,-7 0 10 0,6 0 9 0,-1 3 10 0,4-3 6 0,-2 0 9 0,-2 0 8 0,3 0 8 0,3 6 9 0,-3-6 9 15,4 6 6-15,2-6 4 0,-1 4 0 0,0-4 0 0,0 5-5 0,6-5-8 16,-6 4-6-16,1 1-5 0,6-1-6 0,-8 7-4 0,0-7-6 0,9 8-4 0,-8-9-5 15,1 7-8-15,-2-1-2 0,-1 2-3 0,-3-2-3 0,5 1-4 0,-7 1-1 16,7-3 1-16,-5 3 0 0,-1-7 1 0,-2 7 1 0,-5-2 2 0,0 1 4 0,6-1 3 16,-6-3 2-16,-6 3 5 0,6 0 1 0,-5-3 5 15,-2 4-2-15,-7-5 0 0,7 4 1 16,-4 1-1-16,-5-1-2 0,5-4-5 0,-10 5-6 0,3-4-12 0,-3 3-12 0,2-5-9 0,-1 7-13 0,1-7-13 0,1 1-12 0,-3 1-15 16,2-2-11-1,6 2-9-15,-6-1-11 0,-1-5-11 0,6 4-11 0,2-4-11 0,-2 0-11 0,1 5-14 0,-1-5-11 0,9 0-13 0,-2 0-13 0,1 0-17 0,1 0-19 16,-3 0-18-16,8 0-20 15,-8 0-16-15,3-5-31 0,5 5-36 0,0 0-11 0,0-4 3 0,0 4 17 0,0-5 26 0,0-1 31 0,0 2 28 0,0-7 33 0,0 7 33 16,0-7 37 0,0 7 33-16,5-5 35 0,3 0 37 0</inkml:trace>
  <inkml:trace contextRef="#ctx0" brushRef="#br0" timeOffset="-181586.89">28168 6411 0 0,'0'-6'48'16,"6"1"66"-16,-6 1 43 0,0 4 33 0,0-6 32 0,0 0 27 0,0 6 26 0,0-9 26 0,0 4 24 0,0 1 24 0,0-2 26 0,-6 6-11 0,6-4-27 0,0 4-46 0,-8 0-55 0,8-5-34 0,-5 5-23 0,5-4-14 0,0 4-11 0,0 0-7 0,-7-5-7 15,7 5-6-15,0-7-8 0,0 7-4 0,-6 0-7 0,6-3-7 0,0 3-3 0,0 0-5 16,0 0-6-16,0 0-4 0,0 0-7 0,0 0-4 0,0-6-5 0,0 1-8 16,0 5-9-16,0-4-6 0,6-2-7 0,-6 6-5 0,7-3-2 0,-7 3-5 15,5-6-6-15,3 2-5 0,3-1-3 0,4-1-4 0,-1 2-2 0,-4-2-2 16,11 1 0-16,-1 1-2 0,0-1 3 0,-1-1 0 0,7-2-1 0,0 8-5 0,-7-5-2 15,7-1-12-15,-7 3-16 0,1 3-18 0,-1 0-18 0,2 0-25 0,-8 0-25 16,0 0-30-16,0 0-33 0,-7 0-30 0,-1 3-28 0,-5-3-54 0,0 6-62 0,0-6-69 16,0 5-70-16,0-1-16 0,-5 0 10 0,-1 2 22 0,-7-1 31 0,5-1 36 15,-4 1 38-15,0 1 44 0,-8-2 43 0,6-4 44 0,-6 6 43 0,1-6 56 16,0 0 66-16</inkml:trace>
  <inkml:trace contextRef="#ctx0" brushRef="#br0" timeOffset="-181050.64">28155 6283 0 0,'0'-6'3'0,"0"1"108"0,0 5 66 0,0-9 45 0,0 3 33 0,0 2 30 0,0 0 28 15,5-1 29-15,-5 5 29 0,0 0 27 0,0-6 28 0,8 6 27 0,-8-3 25 0,0 3-72 16,0 0-133-16,6 0-64 0,-6-7-30 0,0 7-15 0,0 0-7 16,5 0-9-16,-5 0-9 0,0 0-10 0,8 0-12 0,-1 0-11 0,-7 0-11 0,0 7-12 15,6-7-9-15,-6 3-8 0,8 3-11 0,-8-1-6 0,5-1-8 0,-5 6-5 16,0-1-5-16,5 2-4 0,-5-1-1 0,0 5-6 0,0-6 0 0,0 6-4 16,0 4 0-16,-5-4-3 0,5 3-2 0,0-2-3 0,-5 2 0 0,5 3-3 15,-8-1-2-15,8-1 1 0,-6 0-2 0,6 2 1 0,-7-3-1 0,-1 3-2 0,8-6-1 16,0-2-1-16,-5 2-1 0,5 0-3 0,0-5-1 0,0 4-4 0,-6-4-3 15,6-1-2-15,0-3-4 0,0 3 2 0,0-3-3 0,6 3 0 0,-6-5 1 0,0 1-1 16,0 1 3-16,0-6-2 0,0 0 2 0,0 4 0 0,0-4-1 16,0 0 1-16,0 0 1 0,0 5 5 0,0-5 3 0,0 0 5 0,0 0 7 0,0 0 4 15,0 0 5-15,0 0 4 0,0 0 5 0,0 0 1 0,0 0 1 0,0 0 3 16,0 0-1-16,0 0 0 0,0 0 2 0,0-5-4 0,0 1-2 0,0-2-7 0,0 1-4 16,0 1-6-16,0-1-8 0,0 1-4 0,0-2-7 0,0-3-2 15,0 3-3-15,5 2-1 0,-5-1 1 0,8-5-1 0,-8 5 2 0,7 1 0 16,-7-1 3-16,6 1 4 0,2-2 2 0,-3 0 4 0,0 3 4 0,4-3 3 0,-4 0 6 15,8 2 4-15,-6-1 5 0,7 0 4 0,-1 5 3 0,-8-4 4 0,14 4 3 0,-3 0 2 16,-5-4 3-16,9 4 1 0,-7 4 0 0,6-4 1 0,-6 0-1 0,6 4 1 16,1 1-1-16,-6 0-1 0,6 5-1 0,-1-4-3 0,-6 3-2 0,6 1-2 0,2-5 1 15,-9 4-6-15,-1 6-3 0,10-5 0 0,-7-1-4 0,-1 6-3 0,-6-6-1 16,5 6-2-16,-5 1 0 0,6-7-4 0,-8 6 1 0,3 0 1 16,-8 0-2-16,6-2 0 0,-6 2-2 0,5 0 2 0,-5 0 0 0,0-2 2 0,0 2-1 0,0 0 2 15,-5 0-1-15,5-6 1 0,0 1-2 0,-6 5 0 0,-2-4 1 0,8-2-1 16,-5-5-1-16,-3 6-1 0,3-5-3 0,-2 1-7 0,0-3-7 15,-5 4-10-15,4-2-11 0,3-1-13 0,-9-4-15 0,2 0-13 0,-2 5-14 0,1-5-18 16,-1 0-15-16,2 0-16 0,-1 0-15 0,-6 0-13 0,6-5-15 0,-8 5-10 16,2 0-8-16,6-4-3 0,-6 4-3 0,-1-5 2 0,7 5-2 0,-6-7-8 0,6 7-12 15,0-3-18-15,-8 3-21 0,16-6-29 0,-9 1-30 0,9 5-19 0,-8-4-15 16,6-2 6-16,0 2 16 0,7-1 20 0,-7 1 22 0,1-1 25 0,6-1 27 0,0 2 31 16,0 4 36-16,0-6 39 0,0 1 40 0</inkml:trace>
  <inkml:trace contextRef="#ctx0" brushRef="#br0" timeOffset="-179456.14">29113 6244 66 0,'-7'-6'143'0,"7"6"44"0,-8-3 34 0,8 3 30 0,-5 0 28 0,5-7 28 0,0 7 28 0,0-5 26 0,0 5 24 16,0 0 24-16,-8-4 21 0,8 4-57 0,0 0-102 0,0 0-59 0,0 0-38 0,0 0-17 0,0 0-8 0,0 0-6 0,0 0-4 0,0 0-9 0,0-5-8 0,0 5-9 0,0 0-8 15,0 0-5-15,8 0-4 0,-8 0-5 0,0 0-3 0,0-6-4 16,0 6-4-16,0 0-3 0,5-4-1 0,-5 4-2 0,8-5-1 0,-1 5 0 0,-7 0-2 15,5-4-1-15,2 4 2 0,5-5-3 0,-4 5 0 0,5 0-1 0,-7-4-4 0,6 4-4 16,2-6-1-16,4 6-5 0,-2 0-8 0,3-6-3 0,-6 6-5 0,6 0-5 16,-6 0-3-16,7 0-6 0,-1 0-1 0,-6 0-4 0,5 0-1 0,-4 0-3 15,4 0 2-15,-2 0 0 0,-3 0 2 0,6 0-1 0,-12 0 1 0,4 0-1 16,2 0-1-16,-5 0 1 0,-3 0-1 0,3 0-1 0,-2 0 1 0,-6 0-1 0,0 0 1 16,7 0 0-16,-7 0-2 0,0 0-4 0,0 0 0 0,0 0-4 0,0 0 0 15,0 0-5-15,0 0-1 0,0 0-2 0,0 0-4 0,0 0-3 0,0 0-1 16,0 6 1-16,-7-6-1 0,7 6-3 0,0-2 2 0,-6 1 0 0,6-1 2 0,-8 5 2 15,8-3-1-15,-5 3 2 0,5 6 3 0,-8-4 3 0,3 3 1 0,-3 0 4 16,8 2 0-16,-6-1 0 0,1 3 1 0,-2 3-1 0,-1-8 2 0,2 11-1 16,1-3 1-16,5 3 0 0,-8-5-1 0,3 6 1 0,-2-5 0 0,-2 5 1 0,9-1 0 15,-5-5-3-15,5 5 2 0,0 0-2 0,-6-3-1 0,6-2 0 0,0 5-2 16,0-5-1-16,0 1-2 0,0 1 2 0,6-2-4 0,-6-1 2 0,5 3-1 16,-5-8-1-16,9 8 0 0,-2-2 0 0,-2-4-1 0,3 6-2 0,-3-7-1 15,1-1-8-15,2 8-6 0,-1-11-9 0,-2 4-10 0,-5 0-14 0,6-3-10 0,2-1-19 16,-3 4-15-16,-5-10-20 0,8 5-23 0,-3-3-26 0,-5 3-29 0,0-3-30 15,0 0-31-15,0-6-34 0,0 0-38 0,0 4-76 0,0-4-98 0,0 5-33 16,0-5-6-16,-5 0 17 0,-3 0 28 0,3 0 32 0,-3-5 38 0,2 1 41 16,1-8 46-16,-2 8 46 0,-7-7 49 0,9 2 52 0,-8-4 57 0</inkml:trace>
  <inkml:trace contextRef="#ctx0" brushRef="#br0" timeOffset="-179267.99">29066 6752 0 0,'-7'4'20'0,"7"-4"139"0,0 0 84 0,0 0 60 0,0 0 48 0,0 0 42 0,0-4 42 0,0-2 41 0,7-3 41 0,-7 5 40 0,8-7 37 0,-8 11 37 0,5-4 34 0,-5-2-95 16,0 6-173-16,6-5-92 0,-6 5-50 0,8-4-29 0,-8-2-17 0,5 6-15 16,3-5-16-16,-1 1-18 0,-2-1-18 0,7 1-21 0,-5-2-31 0,14 6-90 15,-10-3 0-15,10-3 0 0,-3 0 0 0,3 2 0 0,-2-1 0 0,8 5 0 16,-2-6 0-16,2 6 0 0,-1 0 0 0,0-4 0 0,1 4 0 0,-9 4 0 16,8-4-140-16,1 0-55 0,-1 6-45 0,-7-6-69 0,-1 5-78 0,3-1-113 15,-2 2-123-15,1 0-47 0,-6-3-7 0,-1-3 18 16,0 6 32-16,0-2 41 0,-7 1 43 0,-1-1 53 0,2-4 57 0,-7 0 61 0,0 0 63 0,-7 0 76 0,7-4 80 0</inkml:trace>
  <inkml:trace contextRef="#ctx0" brushRef="#br0" timeOffset="-157226.31">18966 14625 0 0,'0'0'22'0,"0"0"31"0,0 0 21 0,0 0 17 16,0 0 17-16,0 0 18 0,0 0 20 0,0 0 23 0,0 0 23 0,0-4 15 0,0 4 8 0,0 0 3 0,0 0-10 0,0 0-6 0,0 0-5 0,0 0-7 0,0-5-6 0,0 5-4 0,0 0-4 0,0-4-7 0,0 4-9 0,0-6-10 0,0 6-16 16,0 0-12-16,0 0-11 0,-7 0-11 0,7 0-7 0,0 0-7 0,0 0-7 15,0 0-6-15,0 0-2 0,0 0-5 0,0 0-1 0,0 0-5 0,0 0-4 16,0 0-4-16,-9 0-5 0,9 0-4 0,0 0-4 15,0 0-5-15,0 0-3 0,0 0-1 0,0 0-4 0,0 0-2 0,0 0-2 0,0 0-5 0,0 0 0 0,0 0-3 16,0 0 0-16,0 0-2 0,0 0 0 0,0 0 2 0,0 0 0 0,0 0 3 16,0 0-4-16,0 0 1 0,0 0 0 0,0 0-2 0,0 0 1 0,0 0-1 15,0 0-1-15,0 0 2 0,0 0-1 0,0 0-3 0,0 0 3 0,0 0 2 0,0 0 3 16,9 0 10-16,-9 0 10 0,7 0 6 0,-2 6 8 0,3-6 2 0,-3 0 6 16,1 4 1-16,2-4 3 0,-1 0 1 0,4 5 1 0,2-5 2 0,0 0 4 15,1 0-1-15,-1 0-2 0,0 0-9 0,5 0-5 0,-4 0-9 0,6 0-4 0,-1-5-4 16,2 5-4-16,-3-4-3 0,1 4 1 0,10-6-3 0,-11 6-1 0,1-6-1 15,7 3-7-15,1 3-1 0,-7-6-6 0,4 6-1 0,3-5-2 0,-1 1-3 16,-8 4 0-16,10-6-1 0,-1 6-2 0,-8-5 0 0,-1 5-2 0,1-4-1 16,2 4-1-16,-3 0 0 0,-2-4-1 0,-5 4 1 15,2 0 0-15,0 0 0 0,-6 0 0 0,-1 0 2 0,2 0 0 0,-2 0 8 0,1 0 7 0,-7 0 5 0,0 0 7 16,0 0 4-16,0 0 5 16,0 0 5-16,0 0 2 0,0 0 4 0,0 0 2 0,0 0 3 0,0 0-2 0,-7 0-1 0,7 4-4 0,-6-4-4 0,6 0-10 0,-8 0-8 15,2 0-7-15,-1 0-9 0,2 4-4 0,-3-4-6 0,2 0-6 0,-7 0-3 16,8 0-4-16,-2 5 1 0,-7-5-3 0,1 0 4 0,7 0-4 0,-9 6 1 15,10-6 3-15,-9 0-2 0,1 4 2 0,1-4-1 0,0 0-1 0,-3 5 1 0,3-5 0 16,-8 0 1-16,7 6 1 0,-5-6 0 0,4 0-1 0,1 3 3 0,-8-3-1 16,9 6 0-16,-8-6 1 0,8 0 1 0,-7 6 0 15,6-6 1-15,-1 4 1 0,-7-4 1 0,9 5 1 0,1-1 0 0,-10-4-1 0,8 6-1 0,-1-6-1 16,2 3-1-16,-8 3 2 0,8-6-2 0,-2 6-1 0,1-3 0 0,0 3 3 0,0 0 2 16,8-6-1-16,-9 4-1 0,7 1 1 0,-6-1 1 0,7-4 0 0,-2 5 0 15,-5-1 3-15,8-4-2 0,5 6 0 0,-8-6 2 0,2 5 0 0,1-5-1 16,5 4 1-16,-7-4-1 0,7 0-1 0,0 0-1 0,0 0 0 0,0 0 2 15,0 0-3-15,0 0-1 0,0 0 0 0,0 0-3 0,0 0-1 0,0 0-4 16,0 0-1-16,0 0 0 0,0 0-3 0,0 0 1 0,0 0-1 0,7-4 5 0,-7 4-1 16,5 0 4-16,-5-5 3 15,6 5 2-15,2 0 3 0,-3 0 1 0,3-6 6 0,-3 6 2 0,9-4 0 0,-7 4 5 0,6-5 4 0,1 5-1 0,-4-4 3 0,4 4-1 16,1-5-1-16,-4 1 1 0,9 4-4 0,-6-6 1 0,4 6-1 0,-4-6-1 16,4 3-1-16,3 3 0 0,-3-6 0 0,-4 6-3 0,7-6 1 0,-3 6-2 15,1-3 0-15,1 3-2 0,-1-6-1 0,2 6 0 0,-8 0-1 0,6 0 0 16,-6 0-2-1,8 0-2-15,-9 0 2 0,8-4 0 0,-8 4-1 0,2 0 0 0,-1 0 1 16,-8 0-1-16,9 0-2 0,-9 0 3 0,3 0 0 0,-1 0 3 0,-1 0 3 16,-6 0 3-16,0 4 4 0,0-4 6 0,0 0 1 0,0 0 5 0,0 0 4 0,0 0 5 15,0 0 6-15,0 0 5 0,0 0 3 0,0 0 2 0,-6 0 0 0,6 0-4 16,-7 0-2-16,-1 6-4 0,3-6-5 0,-1 0-5 0,-2 0-4 0,3 0-5 16,-8 0-3-16,-1 0-7 0,2 0-4 0,-1 0-6 0,-6-6-5 0,3 6-1 15,-2 0-1-15,4 0 1 0,-4 0-2 0,-3 0 1 0,2 0 2 0,6 0 0 0,-6 0 0 16,7 0 2-16,-9 6-2 0,8-6 2 0,-6 0-2 0,6 0 0 0,-8 3 1 15,8-3 0-15,2 6 0 0,-9-6-1 0,6 0 2 0,1 6-2 0,0-6 0 16,7 3 0-16,-7-3 2 0,6 0-2 0,-7 6 2 0,9-6-2 0,0 6-1 16,-3-6 0-16,2 0 0 0,-1 4 0 0,7-4-3 0,-6 0 0 0,6 0-2 0,0 0 0 15,0 0-4-15,0 0-1 0,0 0-1 0,0 0-2 0,0 0-1 0,0 0-3 16,0 0-1-16,0 0-2 0,0 0-3 0,0 0 2 0,0 0 0 0,0 0 3 16,6 0 5-16,1 0 0 0,-7 0 6 0,6 0 2 0,2 0 0 0,2 0 3 15,-2-2995 2-15,5 5990 4 0,0-2995 2 0,1 0 3 0,-2 0 2 0,2 0 2 16,4 0-2-16,1 0-2 0,-6 0 0 0,8 0-2 0,-3 0 1 0,3-4-2 0,-2 4 1 15,1 0 0-15,-1 0-2 0,-6 0 0 0,6 0 1 0,2 0-1 0,-8 0 1 16,1 0 0-16,4 0 1 0,-13 0 0 0,11 0-1 0,-11 0 1 0,2 0 1 0,0 0 2 16,-2 0 2-16,-5 0 4 0,8 0 5 0,-8 0 2 0,0 0 4 0,0 0 2 15,0 0 4-15,0 0 2 0,0 0-3 0,0 0 2 0,-8 4 0 0,8-4-1 16,-5 0-8-16,-2 0-7 0,7 0-12 0,-7 0-14 0,2-4-11 0,-3 4-15 16,0 0-12-16,-3 0-13 0,4-6-14 0,-7 6-9 0,9 0-11 0,-8-6-6 15,0 6-3-15,5 0-7 0,-4 0-1 0,0-3-7 0,4 3-5 0,-4 0-12 0,5 0-13 16,-5 0-15-16,4 0-18 0,-5 0-29 0,7 0-32 0,-1 3-47 0,2-3-54 15,-9 0-51-15,7 6-47 0,1-6-12 0,1 6 6 0,-11-6 21 0,11 0 27 16,-3 4 34-16,3-4 35 0,-9 0 41 0,9 0 39 0,-8 0 48 0,5 0 49 0,-5-4 55 16,8-2 72-16</inkml:trace>
  <inkml:trace contextRef="#ctx0" brushRef="#br0" timeOffset="-156391">19029 14558 15 0,'0'-6'29'0,"0"6"5"0,0-4 4 0,0-2 8 0,0 1 6 0,0 1 12 0,-5-2 10 0,5 1 13 16,0 1 16-16,0-1-5 0,0 1-14 0,0-2-1 0,0 3 8 0,0-3 18 0,0 6 21 0,0-6 16 0,0 2 15 0,-8-1 8 0,8-1 5 0,0 2 2 0,0-1 1 0,0 1-1 0,0-1-7 0,0 1-4 0,8-2-6 15,-8 0-4-15,0 3-13 0,0-3-7 0,0 0-10 0,0 2-5 16,0-1-6-16,5 0 0 0,-5 1-6 0,0 0 2 0,0-2-1 0,0 6-1 0,0-5 2 0,0 5-1 16,0-4-1-16,0-2-2 0,0 6 0 0,0 0 0 0,8 0-7 0,-8 0-5 15,0 0-5-15,0 0-10 0,0-6-5 0,0 6-9 0,0 0-9 0,0 0-9 0,0 0-8 16,0 0-8-16,0 0-8 0,0 0-4 0,0 0-8 0,0 0-3 0,0 0-3 16,0 0-2-16,0 0-5 0,-8 0 1 0,8 6-1 0,0-6-1 0,-5 6 2 15,5-2 0-15,-8-4 0 0,8 5 0 0,-6 1 2 0,1 2 1 0,-2-3-1 0,-1 0 3 16,2 5 0-16,1-4 0 0,-3 3 1 0,3-3-1 15,-2 3-2-15,-2 0 0 0,4-5 0 0,-1 7-2 0,-1-1 0 0,2-4-2 0,-4 3 1 0,4-5-1 16,-2 5 1-16,1 2-2 0,1-7 1 0,5 7-2 0,-8-7 0 0,0 7-1 0,8-7 0 16,-5 0 0-16,5 1-1 0,-7 5-1 0,7-5-1 0,0-5-3 0,0 6-1 15,0-6-1-15,0 9-1 0,0-3 2 0,0-6-1 0,0 4 2 0,0-4 3 16,0 5 5-16,0-1 4 0,7-4 3 16,-7 6 4-16,5-6 4 0,-5 3 4 0,0 3 7 0,8-6 4 0,0 6 5 15,-8-3 5-15,5-3 3 0,1 6 2 0,1 0 1 0,-7-6-1 0,5 4-3 0,4 1-1 0,-4-1-4 0,2 1 0 0,-1-1 0 16,8 2-2-16,-7-1 1 0,-2-1-1 0,3 1 1 0,3 2 4 0,-3-4-2 15,4 3 0-15,-6-2-1 0,7 1 0 0,0 4-1 16,-5-3 0-16,5-2-2 0,0 7-2 0,1-7 1 0,-4 7-4 0,4-7-3 0,1 5-2 0,-4-3-6 0,9-2-7 16,-6 7 0-16,-1-8-5 0,0 9 0 0,-2-8-2 0,2 5 0 0,3-3-1 15,-5-3 0-15,1 8 0 0,2-7-2 0,-1 2-4 0,-5 0-10 16,5-2-13-16,-8 1-16 0,9-1-16 0,-9 1-26 16,2-5-24-16,1 4-28 0,-8 2-29 0,5-6-26 0,-5 5-28 0,0-5-39 0,0 0-48 0,0 0-60 0,0 4-66 0,0-4-30 15,-5 5-11-15,5-5 12 0,-8 7 24 0,1-7 32 0,7-7 38 0,-5 7 40 16,-9-5 40-16,9 1 39 0,-3-1 40 0,3-1 47 0,-3 2 52 0</inkml:trace>
  <inkml:trace contextRef="#ctx0" brushRef="#br0" timeOffset="-155821.91">19622 14396 0 0,'-6'-5'3'0,"6"5"108"15,0 0 65-15,0-4 41 0,-5 4 31 0,-2 0 30 0,7-6 27 0,-9 6 27 0,9-6 27 0,-5 6 26 0,5 0 27 0,-6-3 24 0,6 3 24 0,0 0-73 0,0-6-131 0,0 6-64 0,0 0-27 0,0 0-13 0,0 0-1 0,0 0-8 0,0 0-8 0,0 0-11 0,0 0-13 0,0 0-12 0,0 0-15 16,0 0-10-16,0 0-16 0,0 0-11 0,0 0-14 0,0 0-11 0,0 0-14 0,0 0-8 16,0 0-9-16,0 0-7 0,0 0-2 0,0 0 1 0,0 0 2 0,0 6 9 0,0-6 8 15,6 3 4-15,-1-3 9 0,-5 6 6 0,9 0 4 0,-9-2 7 16,7-4 5-16,-2 5 7 0,1 1 3 0,1 2 4 0,7-3 5 0,-9 0-1 0,8-1 0 16,-5 2-5-16,5 3-5 0,-1-3-5 0,0 0-4 0,3 3-3 15,-1-5-2-15,-4 1-2 0,4-1-2 0,-1 2-3 0,0 3-4 0,0-3-1 0,0 0-7 31,1-3-1-31,-2 7-4 0,2-5-4 0,-8-1-1 0,6 1-2 0,-5-5-3 0,2 6-1 16,-4-2 1-16,-5-4-1 0,6 5 3 0,-6-5 4 0,0 0 7 0,0 0 7 16,0 6 5-16,0-6 5 0,0 0 9 0,0 0 8 0,0 0 7 0,0 4 6 15,0-4 3-15,-6 0 0 0,6 6 0 0,-5-6 1 0,-4 0-4 0,9 0-3 0,-7 5-6 16,2-5-6-16,-2 0-5 0,1 0-8 0,0 4-4 0,-2-4-11 16,1 4-7-16,2 1-4 0,-4-5-4 0,4 6-1 0,-8-2 1 0,8 1-2 0,-3 1 0 15,2 3-2-15,-1-3 1 0,-6 3 0 0,7 1 0 0,-2-1-1 0,-2 0 1 0,2 3-1 16,-5 1 1-16,5 2 0 0,-4-6-1 0,5 6 0 0,-5 0 1 0,6-6-3 15,-2 6-6-15,-5 1-10 0,8-2-12 0,-3 0-17 0,2 0-17 0,-1-2-17 16,1 1-19-16,1-4-19 0,-2 2-25 0,-2 5-25 0,9-12-28 0,-5 5-28 16,5 0-31-16,0 2-48 0,-6-7-57 0,6 1-72 0,0 2-78 0,0-4-16 0,0-3 9 15,-7 6 21-15,7-1 31 0,0-5 34 0,0 0 38 0,-6 0 42 0,-1-5 42 16,-1-4 45-16,3-3 47 0,-1-3 58 0,-7 2 66 0</inkml:trace>
  <inkml:trace contextRef="#ctx0" brushRef="#br0" timeOffset="-135900.62">11878 2243 13 0,'0'0'52'0,"0"-6"27"0,0 2 27 0,0 4 33 0,0 0 34 0,0 0 31 0,0 0 31 0,0 0 28 0,0-4 24 0,0 4 8 0,0 0-5 0,0-5-4 0,0 5-2 0,0-6-7 0,0 6-8 0,-5-3-21 0,5 3-22 0,0-7-26 16,-6 2-26-16,6 5-18 0,0-4-15 0,0-1-13 0,-8 5-6 0,8-6-11 15,0 2-9-15,-5 4-12 0,5 0-12 0,0-5-12 0,0 5-7 0,0 0-9 16,0 0-5-16,0 0-10 0,0 0-11 0,0 0-8 0,0 0-14 0,0 0-11 16,0 0-10-16,0 0-8 0,0 0-4 15,0 0 0-15,0 0-2 0,0 5 1 0,0-5 1 0,5 10 1 0,-5-5 4 0,8 4 4 16,-8 1 1-16,6 1 6 0,-1 3 1 0,-5 0 5 0,8 7 4 0,-3-8 2 0,2 8 0 0,0-2-1 0,0-1-4 16,-1-3-2-16,6 6 1 0,-4-2-4 0,-2-5-1 0,-1 2 2 0,10-7-2 15,-9 6 4-15,7-6 5 0,-8 1 5 0,9 1 5 0,-7-7 5 16,6 5 6-16,1-3 6 0,-9-6 8 0,8 4 11 0,1-4 7 0,-2 0 11 0,2 0 7 0,4 0 9 15,-2-4 7-15,-5-2 4 0,10 3-1 0,-3-3 1 0,-5-3-1 0,8-7-2 32,5 7 1-32,-7-6-3 0,2 0-3 0,2-4-5 0,-2-5-5 0,6 3-5 0,-3-3-4 15,3-1-7-15,-2 1-4 0,2-4-4 0,-1 2-3 0,0-3-3 0,1 5-1 16,-3-6-4-16,-4 6-2 0,7-1 0 0,-6 1-5 0,-3 0 0 0,1-1-1 16,2 11-3-16,-8-5-2 0,-2-2 0 0,2 8-1 0,-6 4 1 0,1-3-1 15,-2 3 6-15,0 3 0 0,-6 2 3 0,7-1 2 0,-7 5-3 0,0 0 2 16,0 0-1-16,0 0-2 0,0 0-2 0,0 0 1 0,-7 0-5 0,7 5-2 0,-6-1-8 15,0-4-4-15,6 6-7 0,-8 3-9 0,1-3-7 0,2 0-7 0,-3 3-9 16,2 0-9-16,1 1-5 0,-8-1-11 0,6 3-4 0,0-3-9 0,0 0-5 16,1-5-6-16,-1 7-7 0,1-2-7 0,6-3-8 0,-7-2-6 0,7 2-7 15,-6-1-4-15,6-1-8 0,0 0-5 0,0-4-7 0,0 0-3 0,0 0-6 0,0 0-5 16,0 0-9-16,0 0-7 0,0 0-17 0,0 0-19 0,0 0-26 0,0 0-27 16,0 0-28-16,0 0-25 0,0 0-26 0,0 0-24 0,0 0 0 0,0 0 13 0,0 0 19 15,0 0 24-15,0 0 26 0,0 0 29 0,0-4 35 0,-5 0 37 0,5 4 40 16,-8-5 39-16,0 5 42 0,3-6 56 0</inkml:trace>
  <inkml:trace contextRef="#ctx0" brushRef="#br0" timeOffset="-135410.58">12283 2208 47 0,'-5'7'104'0,"-3"-4"24"0,0 3 13 0,3-6 10 16,5 5 9-16,-7-5 13 0,7 0 15 0,0-5 19 0,0 5 21 0,-6 0 20 0,6 0 21 0,0 0-47 0,0 0-83 0,0 0-34 0,0 0-6 0,0 0 6 0,0 0 14 0,0 0 11 0,0-6 13 0,0 6 7 0,0 0-1 0,0-3-5 0,0 3-10 15,0 0-10-15,0 0-10 0,6 0-12 0,-6 0-9 0,0 0-10 0,0 0-7 0,0 0-11 16,0 0-8-16,0 0-13 0,0 0-14 0,0 0-12 0,0 0-10 0,0 0-2 15,0 0 0-15,0 0 2 0,0 3 6 0,0 3 1 0,0-1 0 0,7 3 0 16,-7-2 1-16,0 3 4 0,0 2-2 0,0-1 4 0,5-1 2 0,-5 6 1 16,0-6-1-16,0 0-2 0,8 7-8 0,-8-1-1 0,8-6-4 0,-8 6 2 0,5-5-1 15,-5 4 5-15,0-4 1 0,6 4 5 0,-1-4 3 0,2 1 2 0,-7-1 4 16,14-1 3-16,-7 0-1 0,-7 1 4 0,11-4 5 0,-2 3 5 0,-2-3 4 16,4-6 5-16,-3 3 6 0,5-3 4 0,-6 6 4 0,5-6 2 0,0 0 3 15,1 0 2-15,1-6 3 0,-1 3 4 0,0-3 2 0,0 2 1 0,1-1 0 0,-2-1 0 16,1-4-1-16,1 1-3 0,-2 0-5 0,0-6-7 0,8 6-7 0,-6-7-6 15,-1 1-4-15,8 1-7 0,-10-2-6 0,2 1-4 0,0 2-4 0,1-1-3 16,-2-2-7-16,1 1-5 0,1 2-10 0,-9 2-3 0,10-4-5 0,-9 6-2 16,0-1-1-16,6 6-2 0,-12-7-4 0,9 8-4 0,-4-4-9 0,2 2-12 0,-7 5-16 15,0-4-16-15,0 4-19 0,0 0-20 0,0 0-24 0,0 0-22 0,0 0-22 0,6 4-21 16,-6-4-27-16,0 5-55 0,0 2-66 0,0-4-74 0,0 8-70 0,0-7-18 16,0 6 7-16,0-1 23 0,0 2 27 0,0-1 38 0,-6-1 35 0,6-4 37 15,-7 5 38-15,-7-10 41 0,9 4 44 0,-8-4 61 0,7-4 68 0</inkml:trace>
  <inkml:trace contextRef="#ctx0" brushRef="#br0" timeOffset="-80780.76">26591 6366 0 0,'0'0'19'0,"0"0"41"0,0 0 20 0,0 0 21 0,0 0 22 0,0 0 28 0,0 0 26 0,0 0 28 0,0 0 24 15,6-6 23-15,-6 6 21 0,0 0-12 0,0 0-31 0,0-4-18 0,0 4-12 0,0-5-4 0,0 5-1 0,0 0-8 0,0 0-9 0,0 0-15 0,0-4-16 0,0 4-15 0,0 0-13 0,0 0-12 16,-6-5-13-16,6 5-12 0,-6 0-9 0,6 0-8 0,-7 0-5 0,7 0-10 15,-5 0-6-15,-3 0-9 0,8 0-7 0,-8 0-8 0,8 0-6 0,-5 0-6 0,-1 0-5 16,6 0-2-16,-7 0-1 0,7 0-2 0,0 5-2 0,0-5 0 0,-5 0-4 16,5 0-1-16,0 0-2 0,0 0-4 0,0 0-1 0,0 0-3 0,0 0-2 0,0 0 1 15,0 0 2-15,0 0 1 0,0 0 5 0,0 0 2 0,5 4 4 0,-5-4 5 16,0 0 6-16,0 0 6 0,0 0 5 0,0 0 7 0,0 0 5 0,0 0 5 16,0 0 6-16,7 5 4 0,-7-5 1 0,6 0 5 0,-1 0 1 0,-5 0 4 15,8 0 0-15,0 0 1 0,-3 0-4 0,8-5-1 0,-7 5-3 0,9-4-7 16,-4 4-3-16,2 0-5 0,2-5-4 0,-3-2-4 0,0 7-3 0,9-3-5 15,-10-3-3-15,5 6-4 0,2-5-3 0,-4 1-3 0,-2 4-2 0,2-6-1 0,-1 6-1 16,-1-3 1-16,0 3 0 0,3-6-2 0,-1 6 0 0,-9 0-1 0,0 0-1 16,3 0-4-16,5 0-4 0,-13 0-9 0,6 0-12 0,1 0-17 0,-7 0-16 15,6 0-18-15,-6 0-12 0,0 0-20 0,0 0-18 0,0 6-27 0,0-6-33 0,0 3-29 16,0 3-35-16,0-2-30 0,0 1-30 0,-6 1-28 0,6-6-20 0,-7 3 4 16,7 4 19-16,-6-2 21 0,-2-1 26 0,3 1 26 0,5-1 32 0,-8 2 35 0,3-6 36 15,0 4 38-15,-4 1 35 0,4 0 42 0,-2-5 51 0</inkml:trace>
  <inkml:trace contextRef="#ctx0" brushRef="#br0" timeOffset="-80205.49">26631 6639 0 0,'0'0'23'0,"0"0"45"0,-8 4 21 0,8-4 20 0,0 0 20 0,0-4 24 0,0 4 29 0,-6 0 26 0,6 0 25 0,0 0 23 0,0 0 20 0,-5 0-12 0,5 0-30 0,0-5-26 0,0 5-24 0,-7 0-11 0,7 0-2 15,0 0-9-15,0 0-11 0,0 0-18 0,-8 5-21 0,8-5-20 0,0 0-16 0,0 0-15 0,-6 0-12 0,6 0-8 0,0 0-10 0,0 0-7 0,0 0-5 16,-6 4-5-16,6-4-3 0,0 6-2 0,0-6-1 0,0 5-4 0,-7-5-1 15,7 4 1-15,0 2-2 0,0-6 1 0,0 6 2 0,0-6 1 0,0 0 2 16,0 3 1-16,0-3 2 0,0 6 1 0,0-6 1 0,0 0 2 16,0 4 1-16,0-4 2 0,0 0-1 0,0 5 3 0,0-5 1 0,0 0 2 15,0 4 1-15,0-4 3 0,0 0 2 0,0 5 3 0,0-5 5 0,0 0 5 16,0 0 3-16,7 6 1 0,-7-6 4 0,0 0 0 0,0 0 1 0,6 4 3 0,0-4 2 16,-6 0 1-16,8 5 0 0,-1-5-2 0,-7 0 1 0,5 0-4 0,1 0-1 0,2 6-3 0,-3-6-3 15,10 0-2-15,-9 0 1 0,7 0-2 0,-8 0-2 0,9 0-2 0,-1 0 0 16,0-6 1-16,0 6 0 0,0 0 3 0,1-5 0 0,-2 5 1 0,2-4-2 0,4 4-2 15,-4-6-2-15,-1 6-5 0,8-5-2 0,-11 1-2 0,3 4-3 0,1-5-5 16,-1 5 0-16,0-4-6 0,-6 4-2 0,6-6-5 0,-6 6-3 0,5 0-4 16,-4 0-2-16,-3-3-1 0,1 3-2 0,2 0 2 0,-8 0-1 0,0 0 2 15,5 0-2-15,-5 0 2 0,0 0-1 0,0 0 2 0,0 0-1 0,0 0-1 16,0 0 1-16,0 0-3 0,0 0-1 0,0 0-2 0,0 0-2 0,0 0-1 0,0 0-3 16,0 0-4-16,0 0-1 0,-5 3-4 0,5-3-6 0,0 0-2 0,0 0-4 15,0 0-4-15,0 0-3 0,0 0-3 0,0 0-3 0,0 0-3 0,0 6-1 16,0-6-3-16,0 0-3 0,0 0-5 0,0 0-8 0,0 0-7 0,0 0-11 0,0 0-4 15,0 0-9-15,0 0-9 0,0 4-10 0,0-4-13 0,0 0-18 0,-8 5-25 16,8-5-30-16,0 0-34 0,0 0-29 16,0 0-39-16,0 4-39 0,-6-4-6 0,6 0 9 0,-5 5 16 0,5-5 21 0,-8 0 23 15,3 0 27-15,-2 0 29 0,0 6 33 0,0-6 36 0,-6 0 40 0,8 0 40 0,-3 4 59 16</inkml:trace>
  <inkml:trace contextRef="#ctx0" brushRef="#br0" timeOffset="-79508.63">26578 6536 12 0,'0'-5'77'0,"0"1"33"16,0-2 27-16,7-3 30 0,-7 5 33 0,0-1 32 0,0-1 26 0,0 2 27 0,0-2 23 0,0-3 24 0,0 4 23 0,0 1-26 0,0-2-57 0,0 2-29 0,0-1-14 0,0-1-9 0,0 3-3 0,0-3-14 0,0 0-23 0,0 2-13 0,0 4-8 15,0-5-9-15,0-1-6 0,0 6-8 0,0-4-6 16,0 4-11-16,0 0-10 0,0 0-13 0,0-3-11 0,0 3-13 0,0 0-12 0,0 0-10 15,0 0-13-15,0 0-13 0,0 0-11 0,0 0-11 0,0 0-10 0,0 0-7 16,0 0-5-16,0 0-4 0,-7 3 0 0,7 1 1 0,0 2 2 0,0-1 6 0,0 5 5 16,0-4 5-16,0 3 6 0,-5 0 5 0,5 6 7 0,0-6 3 0,0 7 7 0,-8-1 1 0,8-2 2 15,0 1 1-15,-8 2-1 0,8-1-2 0,-5-1-3 0,5 2-4 16,-6-1-3-16,-1-2-4 0,7 2-2 0,0 0-2 0,-5-6-2 0,5 6-4 0,-9 0-2 16,9 0-2-16,0 0-2 0,0-2-1 0,0 2 1 0,0 0-3 0,0 0 2 15,0-2 0-15,9 2-1 0,-9 1 4 0,5 2-4 0,-5-3 2 0,7 0 1 0,-7 0 2 31,6 0-1-31,-6 0 1 0,5 0 0 0,-5-2 1 0,8 2 2 0,-8-6 0 0,0 7 0 16,8-7 0-16,-8 6 0 0,0-6 1 0,5 3 0 0,-5-3 2 0,0 0-1 16,7 1 0-16,-7-1 1 0,0-4 0 0,0 5 2 0,0-4 0 0,0-1-2 0,6 3-1 15,-6-2-2-15,0-1-1 0,0-1 0 0,0 1 1 0,0 1-2 0,0-2 1 16,0-4 0-16,0 6 0 0,0-1-1 0,0-5 1 0,0 4 0 0,0-4-1 16,6 0-1-16,-6 0 2 0,0 6 0 0,0-6 1 0,0 0 0 0,0 3 1 15,0-3 0-15,0 0 0 0,0 0 3 0,0 0 0 0,0 0 1 0,0 0 2 16,0 0 0-16,0 0 5 0,0 0 5 0,0 0 1 0,0-3 5 0,0 3 4 15,0 0 1-15,0 0 1 0,0 0 0 0,8 0 3 0,-8 0-2 0,0 0 0 0,0 0-2 16,0 0-1-16,0 0-3 0,0 0-3 0,0-6-4 0,0 6-5 0,0 0-4 16,0-4-6-16,0 4-4 0,0 0-4 0,0-5-9 0,0 5-5 0,0 0-8 0,0-6-5 15,0 6-6-15,0 0-7 0,0 0-7 0,0 0-9 0,0 0-9 0,0 0-10 16,0 0-16-16,0 0-13 0,0 0-15 0,0 0-9 0,0-4-8 0,0 4-1 16,0 0 0-16,7 0 0 0,-7-6 2 0,0 6-3 0,5 0-4 0,-5 0-7 15,6 0-12-15,-6 0-20 0,8 6-24 0,-8-6-25 0,0 0-29 0,0 0-31 0,0 0-30 16,0 0-9-16,5 0 3 0,-5 0 13 0,0 0 16 0,0 0 21 0,0 0 22 0,0 0 30 15,0 0 33-15,0 0 40 0,0 0 41 0,0-6 44 0,0 6 62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26:50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23126 6302 2 0,'-5'0'9'0,"5"-4"5"0,0 4 6 0,0 0 6 0,-7 0 5 0,7-5 4 0,0 5 3 0,-7 0-7 0,7 0-14 0,0 0 1 0,0 0 4 0,0 0 6 0,0 0 6 0,-7 0 3 0,7 0 2 0,0 0-4 16,0 0-5-16,0 0-5 0,0 0-6 0,0 0 0 0,0 0 0 0,0 0 9 0,0 0 9 0,0 0 9 0,0 0 9 0,0 0 9 0,0 0 12 0,0 0 12 0,0 0 17 15,0 0 15-15,0 0 17 0,0 0 13 0,0 0 15 0,0-6 6 0,0 6 4 16,0 0-1-16,0 0-1 0,0 0-7 0,0 0-5 0,0 0-10 0,0 0-9 16,0 0-15-16,0 0-15 0,0 0-13 0,0 0-14 0,0 0-11 0,0 0-9 15,0 0-7-15,7-4-6 0,-7 4-7 0,0 0-8 0,0 0-7 0,0 0-6 0,0 0-3 16,0 0-1-16,0 0-3 0,7 0 4 0,-7 0-1 0,0 0 2 0,7 0 3 15,-7-6-1-15,5 6 2 0,3 0 2 0,-8 0 2 0,5 0 4 0,1 0 2 16,-6 0 2-16,8-5 0 0,-3 5 1 0,2 0 0 0,1 0-2 0,-2 0-1 16,0 0-1-16,1 0 1 0,6 0 0 0,-7-4 1 0,1 4 0 0,4 0-1 0,-4 0-2 15,7 0-2-15,-7 0-3 0,5 0-2 0,3 0 0 0,-4 0 0 0,-3 0-3 16,5 0-2-16,-1 0 0 0,2 0-3 0,-1 0-1 0,0 0-2 0,5 0 0 0,-4 0-2 16,-1 0 1-16,1 0 0 0,4 4 0 0,-5-4 0 0,0 0-1 0,6 0 1 15,-4 0 1-15,-2 0 2 0,6 0 1 0,-6 0 0 0,0 0-1 0,6 5 1 16,-6-5-2-16,1 0 1 0,-2 0-2 0,7 0 1 0,-6 0-1 0,3 6-1 0,-6-6 1 15,3 0-4-15,8 0-2 0,-8 4 0 0,1-4-2 0,-2 0 1 0,0 6 4 16,3-6 2-16,4 0 4 0,-7 5 1 0,8-5 2 0,-8 0 1 0,9 0-1 0,-10 4-2 16,10-4 0-16,-8 0 1 0,8 6-1 0,-10-6 4 0,10 0-2 15,-2 3 1-15,-7-3-1 0,9 0-1 0,-2 0-1 0,-6 0-1 0,5 0 0 16,3 6 2-16,-10-6 4 0,10 0 3 0,-2 0 2 0,-4 0 0 0,4 0 2 0,-1 0-3 16,3-6-2-16,-8 6-3 0,6 0-1 0,2 0-5 0,-8 0 0 0,6-3-3 15,-1 3-2-15,3 0-2 0,-2 0-3 0,-6-6-1 0,8 6-1 0,-3 0-2 0,3-4 0 16,3 4-2-16,-3 0 2 0,-3 0-2 0,9-5 2 0,-6 5 1 0,2 0-1 15,-2 0 1-15,6 0 0 0,-3 0 0 0,3 0-1 0,1 0 0 0,-5 0 1 16,4 0 1-16,-6 0 2 0,3 0-1 0,2 0 0 0,0 0-1 0,1 0-2 0,-1 0 1 16,0 0 0-16,-6 5-2 0,5-5 1 0,1 0-2 0,1 0 1 0,-6 4-1 15,2-4-1-15,4 0 1 0,-1 0-1 0,0 6 1 0,-6-6 2 0,8 0 3 16,-5 3 0-16,4-3 2 0,-6 0 2 0,3 0 0 0,3 0 3 0,-7 6 1 16,4-6 1-16,4 0 3 0,-1 0 2 0,-9 0 1 15,8 0 2-15,1 0 0 0,-8 0-1 0,7 0-2 0,0-6-1 0,-7 6 1 0,7 0-2 0,1 0-2 0,-1-3 0 16,-1 3-2-16,2-6 0 0,-8 6-4 0,15-4-2 15,-10 4 0-15,3 0-4 0,-2-5 0 0,1 5-1 0,1-6-1 0,-1 6 0 0,1-4 2 0,-9 4-2 16,8-6 2-16,1 6 0 0,-8-5 1 0,7 5-1 0,-8 0 2 0,3-4-4 16,-2 4 2-16,9-5 0 0,-9 5-1 0,0 0-2 0,-6-6 1 0,7 6-1 0,-1 0-2 15,-6 0 0-15,5-4-1 0,-4 4 0 0,-1 0-2 0,8 0 1 0,-8 0-2 16,0 0-1-16,-2 0 1 0,10 0 2 0,-8 0-2 0,0 0 2 0,6 0-1 0,-6 0 0 16,7 0 0-16,-8 0-1 0,3 0 2 15,4 0-2-15,-7 0 2 0,2 4-1 0,-1-4 2 0,6 0 1 0,-6 0-1 0,0 0 1 0,0 6-1 0,-6-6 1 0,5 0 0 16,3 0 0-16,-4 0 1 0,2 5 0 0,-5-5 2 0,5 0-1 0,0 0 3 15,-8 0 0-15,9 0 1 0,-7 0 0 0,-1 0 3 0,7 0 2 0,-5 0 3 16,-3 0 0-16,3 0 3 0,2 0 0 0,-1 0 0 0,-2 0 0 0,-2 0 0 16,1 0-1-16,2 0-1 0,-3 0-1 0,3 0 1 0,-3 0-2 0,2 0-1 15,0 0-1-15,-7 0-3 0,5 0-1 0,3 4 1 0,-1-4-1 0,-7 0 2 16,5 0-2-16,-5 0 2 0,0 0 0 0,9 0 0 0,-9 0 1 0,0 0-3 0,0 0 2 16,0 0-2-16,0 0 2 0,0 0-3 0,0 0 1 0,0 0-1 0,0 0 0 15,0 0-2-15,0 0 0 0,0 0-3 16,0 0 0-16,0 0-2 0,0 0 1 0,0 0-1 0,0 0-2 0,0 0 1 0,0 0-1 0,0 0 1 0,0 0-2 0,0 0 0 15,0 0 0-15,0 0 2 0,0 0-1 0,0 0 3 0,0 0 0 0,0 0-1 16,0 0 1-16,0 0 0 0,0 0 0 0,0 0 1 0,0 0-1 0,0 0 2 16,0 0-1-16,0 0 0 0,0 0 0 0,0 0-1 15,0 0 0-15,0 0 0 0,0 0-1 0,0 0-1 0,0 0-3 0,0 0-10 0,0 0-14 0,0 0-17 0,0 0-18 16,0 0-20-16,0 0-21 0,0 0-22 0,0 0-23 0,0 0-29 0,0 0-33 16,0 0-60-16,0 0-75 0,0 0-80 0,0 0-81 0,-9 0-22 0,4 0 7 0,-2 0 21 15,-1-4 31-15,3-1 33 0,-9-1 37 0,9-7 39 0,-8 4 41 0,-1-7 46 16,2-4 48-16,-2-5 65 0,1 1 71 0</inkml:trace>
  <inkml:trace contextRef="#ctx0" brushRef="#br0" timeOffset="8337.34">22579 10185 11 0,'0'0'43'0,"-6"0"19"0,6 0 20 0,0 0 20 0,-5-6 20 0,5 6 23 0,0 0 22 0,0 0 21 0,-8 0 15 0,8 0 11 0,0 0 5 0,0 0 1 0,0-3-6 0,0 3-5 0,0 0-11 16,0 0-8-16,0-6-12 0,0 6-11 0,0-4-12 0,0 4-14 0,8 0-14 0,-8 0-12 16,0-5-16-16,0 5-8 0,0-4-8 0,0 4-7 0,0 0-5 0,0 0-5 15,5-5-3-15,-5 5-7 0,0 0-3 0,0 0-1 0,0 0-7 0,0 0-5 16,0 0-3-16,0 0-6 15,0 0-8-15,0 0-7 0,0 0-7 0,0 0-7 0,0-7-3 0,0 7-3 0,0 0-2 0,6 0 0 0,-6 0-1 0,0-4-1 0,0 4-2 16,7 0 2-16,-1 0-1 0,-6 0 1 0,8 0 1 0,-3 0 4 0,2 0 3 16,-1 0 2-16,0 0 3 0,1 0 0 0,1 0 3 0,-3 0 0 0,3 4 2 0,-2-4 5 15,-1 0 1-15,3 0 6 0,-1 7 1 0,-1-7 5 0,0 0 2 0,1 0 3 16,-2 0 0 0,11 5 2-16,-11-5 3 0,1 0 1 0,6 0 6 0,2 4 1 0,-1-4 1 0,1 0 0 0,-2 5-2 0,2-5-3 15,-1 0-4-15,6 4-2 0,-7-4-5 0,9 6-3 16,-10-6-1-16,10 0-3 0,-3 3-4 0,3-3-4 0,-8 6-5 0,6-6-2 0,2 0-4 0,-3 5-3 0,1-5 1 0,-6 4-3 31,8-4 1-31,-2 6 0 0,1-6 1 0,-6 6 3 0,4-6 1 0,1 4 3 0,2-4 4 16,-8 5 0-16,6-5 5 0,-1 6-2 0,-2-6 5 0,2 3 0 0,3-3 6 15,-10 4 2-15,10-4 1 0,-2 6 2 0,1-6 2 0,-7 5 0 0,5-5-2 0,3 4 0 16,-1-4-1-16,-8 5-2 0,7-5 1 0,1 7-1 0,0-7-2 0,0 0 2 16,-1 3-5-16,0-3-1 0,2 6-3 0,-3-6-3 0,3 0 0 0,-3 0 0 15,1 5 0-15,7-5 1 0,-5 0 1 0,5 4 3 0,-7-4-2 0,7 0 2 16,1 0 0-16,-7 0-1 0,4 6 4 0,3-6-1 0,5 0-1 0,-4 0 4 15,-4 0-2-15,3 4 1 0,-2-4 0 0,2 0-2 0,-1 0-1 0,0 0-1 0,1 0-3 16,-3 0 1-16,3 0-3 0,-2 5-2 0,2-5-3 0,-1 0-2 0,-5 0-2 16,3 0 0-16,2 0-2 0,0 0-1 0,1 0-3 0,-1 0-1 0,0 0-2 0,1 0 0 15,-1 0-1-15,0 0-1 0,-2 0-1 0,3 0 1 0,-1 4-1 0,0-4 2 16,1 0-1-16,-2 0 2 0,-6 0-2 0,8 0 1 0,-1 0 1 0,-8 0 0 16,3 0 1-16,6 5 1 0,-9-5 0 0,3 0 0 0,3 0 0 0,-3 0-1 15,-3 0 2-15,3 0-1 0,-1 0 0 0,-1 0 0 0,8 7 1 0,-8-7-2 16,-1 0 0-16,3 0 0 0,-3 0 0 0,9 0 0 0,-6 0 1 0,-2 0-1 0,1 0 2 15,4 3 1-15,-3-3-1 0,-3 0 1 0,3 0-1 0,6 0 1 0,-8 0 0 16,1 0 0-16,-1 0 2 0,-1 0-2 0,1 0 1 0,2 0 0 0,-3 6-1 16,3-6 0-16,-8 0-1 0,6 0 1 0,0 0-1 0,1 0-1 0,-6 0 1 0,6 0-1 15,-1 5-1-15,-6-5 0 0,6 0 0 0,-6 0 0 0,0 0-1 0,5 0 1 16,-4 0-2-16,1 4 1 0,-3-4 0 0,0 0-2 0,2 0 2 0,-1 0-1 16,-1 0 1-16,2 6-1 0,-7-6 1 0,4 0 2 0,-3 0-1 0,5 0 3 0,-7 0 0 15,7 3 4-15,-6-3 0 0,1 0 4 0,4 0 3 0,-5 0-1 0,-2 0 4 16,8 0 1-16,-5 0 0 0,-2 0 3 0,-1 0-2 0,11 0 0 0,-11 0 1 15,8 0-1-15,-8 0-2 0,11 0 0 0,-11 0-3 0,8 0 0 0,-7 0-3 16,7 0-3-16,-6 0 1 0,5 0-2 0,-5-3 0 0,6 3-1 0,1 0-1 16,-9-6-1-16,10 6-1 0,-9 0 0 0,7 0-1 0,-8-4 0 0,9 4 0 0,-7 0-1 15,4 0 2-15,-4-5-2 0,2 5 1 0,3 0 0 0,-6 0-1 0,0 0 1 16,2-6 3-16,-1 6 0 0,-2 0-1 0,3 0 2 0,-8 0 1 0,6 0-1 16,-6 0 1-16,0 0 1 0,5-3 0 0,-5 3 5 0,0 0 1 0,0 0 1 15,0 0 3-15,0 0-1 0,0 0 1 0,0 0-1 0,0 0 1 0,0 0 0 16,0 0-2-16,0 0 2 0,0 0-3 0,0 0-2 0,0 0-1 0,0 0-5 0,0 0-2 15,0 0-3-15,0 0-2 0,0 0-4 0,0 0-2 0,0 0-2 0,0 0-6 0,0 0-5 16,-5 3-12-16,5-3-11 0,0 0-15 0,0 0-17 0,0 0-18 0,0 0-22 16,0 0-23-16,0 0-29 0,-6 0-28 0,6 0-28 0,0 0-32 0,-8 0-48 15,8 0-57-15,-5-3-67 0,5 3-68 0,-7-7-16 0,-1 7 7 0,8-5 24 0,-6 1 29 16,0 4 38-16,-1-9 37 0,2 3 41 0,-4-3 44 0,2 0 44 16,2-7 46-16,-1 1 55 0,-7-3 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27:14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9945 6317 0 0,'0'-6'39'0,"6"6"44"0,-6-3 28 0,0-3 27 0,0 2 26 0,7 4 28 0,-1-5 28 0,-6-1 25 16,7 2 25-16,-7-2 25 0,0 6 21 0,0 0-14 0,0-9-38 0,0 4-27 0,0 5-21 0,0 0-16 0,0 0-9 0,0-6-17 0,0 2-14 0,0 0-16 0,-7-1-12 0,7 5-13 0,0-6-9 0,0 3-8 15,0 3-9-15,-6-7-6 0,6 7-6 0,0 0-8 0,0-5-9 0,0 5-4 16,0 0-6-16,-7-4-1 0,7 4-7 0,0 0-4 0,0 0-7 0,0 0-7 16,0 0-7-16,0 0-5 0,0 0-5 0,0 0-8 0,0 0-2 0,0 0-4 15,0 0-4-15,0 0-4 0,0 0-3 0,0 0-1 0,0 0-5 0,0 0-1 16,0 0-1-16,0 0-1 0,0 0 0 0,0 0 2 0,0 0 5 0,0 0 3 0,0 0 8 15,7 0 6-15,-7 0 6 0,6 0 8 0,1 4 9 0,-7-4 7 16,6 0 11-16,-1 0 8 0,3 5 6 0,0-5 7 0,-3 0 6 0,8 0 3 0,-8 7 1 0,9-7 1 16,-1 0-2-16,1 0 0 0,-2 0-3 0,2 0-2 0,4 0-6 0,-2 3-5 15,2-3-6-15,3 0-5 0,-2 0-5 0,-1 0-5 0,1 6-3 0,1-6-3 16,6 0-5-16,-6 0-3 0,8 5-3 0,-4-5-2 0,-4 0-5 0,7 4 0 0,-3-4-2 16,10 0-1-16,-8 4-2 0,1-4 2 0,-4 6-1 0,12-6-2 0,-10 0-1 15,7 5-1-15,-5-5 0 0,-1 4-1 0,0-4-1 0,1 5 2 0,-3-5-1 16,5 6 1-16,-11-6 0 0,8 0 0 0,-7 4-2 0,1-4 0 15,-8 6-1-15,8-6-1 0,-6 5 1 0,-1-5-1 0,0 0 1 0,-2 4-3 16,-4-4 1-16,7 6 0 0,-7-6-2 0,-1 0 3 0,-1 3 2 0,-5-3 4 0,0 0 3 0,0 0 3 16,0 0 3-16,8 0 2 0,-8 0 2 0,0 0-1 0,0 0 3 0,0 0 0 15,0 0 1-15,0 0 2 0,8 6 2 0,-8-6 0 0,0 0-2 0,0 0-1 16,0 0 2-16,0 0-1 0,0 0 1 0,0 0 1 0,0 0 2 0,0 0 0 0,0 0 2 16,0 0 0-16,0 0-1 0,0 0 2 0,0 0-3 0,0 0-1 0,0 0-1 15,0 0-1-15,0 0-3 0,0 0 0 16,0 0-2-16,0 0-3 0,0 0-1 0,0 0-1 0,0 0 1 0,0 0-1 0,0 0 0 0,0 0-6 0,0 0-8 0,0 0-13 15,0 0-16-15,0 0-19 0,0 0-19 0,-8-6-22 0,8 6-22 0,-8 0-28 16,8 0-30-16,-5 0-35 0,-1 0-33 0,-1 0-60 0,7 0-66 0,-5 0-81 16,-11 0-78-16,11 0-23 0,-1 6 8 0,0-6 23 0,-1 4 31 0,-6-4 35 0,6 0 37 15,-5 0 43-15,4 0 44 0,1 0 49 0,-5-4 48 0,5-2 61 0,2-3 69 0</inkml:trace>
  <inkml:trace contextRef="#ctx0" brushRef="#br0" timeOffset="19534.09">7665 12348 0 0,'0'0'57'0,"0"0"52"0,-5 0 41 16,5 0 35-16,-9 0 28 0,2-3 27 0,2 3 25 0,5 0 25 0,-6 0 20 0,-1-6 26 0,1 6 23 0,-2 0-17 0,3 0-38 0,-2 0-39 0,7 0-37 0,-6 0-29 0,0 0-28 0,6 0-16 0,0-5-11 0,0 5-9 0,0 0-5 0,0 0-5 0,0 0-7 0,0 0-6 15,0 0-7-15,0 0-7 0,0 0-8 0,0-4-6 0,0 4-5 0,0 0-4 0,0-6-5 16,0 6-5-16,0 0-2 0,0 0-3 0,0 0-4 0,0 0-3 0,0 0-5 16,0 0-4-16,0-5-3 0,0 5-4 0,0 0-2 0,0 0-3 0,0 0-3 15,0 0-3-15,0 0-4 0,0 0-3 0,0 0-3 0,0 0-6 0,0 0-2 16,0 0-3-16,0 0-4 0,0 0-1 0,6 0-1 0,-6 0-1 0,0 0-1 15,0 0 1-15,6 0 1 0,-6 0 3 0,7 0 2 0,-2 0 3 0,-5 0 4 0,8 5 5 16,-2-5 5-16,1 0 3 0,-1 0 5 0,-1 0 3 0,2 0 5 0,2 0 1 16,-4 0 4-16,8 0 1 0,-8 0 1 0,11 0 1 0,-11 0 1 0,1 0-4 15,7 0 0-15,-5 0-2 0,4 0-3 0,-5 0-3 0,-2 0 0 0,2 0-6 16,6 0-1-16,-5-5-1 0,-2 5-4 0,-1 0 0 0,3 0-2 0,0 0-3 0,-8 0 1 16,5-4-3-16,1 4 0 0,-6 0-1 0,7 0-2 0,-2 0 2 0,-5 0-2 15,9-4-1-15,-9 4-1 0,0 0-1 0,0 0-2 0,7 0 0 0,-7 0-2 0,0 0-1 16,0 0-1-16,0 0 0 0,0 0 1 0,0 0-1 0,0 0 1 0,0 0 1 15,0 0 0-15,0 0 2 0,0 0-2 0,0 0 1 0,0 0 3 0,0 0-2 16,0 0 1-16,0 0-2 0,0 0-3 0,0 0-3 0,0 0-8 0,0 0-8 0,0 0-4 16,0 0-12-16,0 0-6 0,0 0-10 0,0 4-12 0,0-4-13 0,0 0-15 15,0 4-16-15,0-4-16 0,0 0-18 0,0 0-13 0,-7 5-16 0,7-5-15 16,0 0-15-16,0 6-21 0,-9-6-37 0,4 4-45 0,5-4-73 0,-7 5-85 0,1 1-30 16,1-6-2-16,-3 3 16 0,0 4 24 0,3-7 31 0,-1 0 31 0,-2 0 36 15,3 0 35-15,-10-7 40 0,10 4 42 0,-9-8 55 0,1 1 59 0</inkml:trace>
  <inkml:trace contextRef="#ctx0" brushRef="#br0" timeOffset="27456.92">8455 14773 76 0,'0'0'145'0,"0"0"40"0,0 0 33 0,0 0 29 0,0 0 29 0,0 0 27 0,0-5 27 0,0-5 27 0,0 4 25 0,0 6 24 0,0-5 24 0,0 5-62 0,0-4-106 15,0 4-59-15,0-6-26 0,0 6-18 0,0-5-7 0,0 5-10 0,0 0-10 0,0 0-7 0,0 0-11 0,0-4-9 0,0 4-10 0,0 0-8 0,5-5-8 0,-5 5-6 0,0 0-3 16,0 0-8-16,0 0-5 0,0 0-2 0,0 0-6 0,6 0-4 0,-6 0-4 16,7 0-4-16,-2 0-3 0,-5 0-2 0,9 0-5 0,-4 0-1 0,2 0 0 15,-1 5-1-15,-1-5 0 0,11 0 1 0,-11 0 0 0,8 0 0 0,-7 0 0 16,9 4 1-16,-4-4-3 0,2 0 0 0,0 0-2 0,1 0-2 0,-1 0-1 16,0 0-2-16,5 0-2 0,-4 0-2 0,-1 0-6 0,-6 0-1 0,7 0-2 0,-9 0-2 15,8 0 0-15,-5 0-1 0,-2 0 1 0,1 0 1 0,-7 0-2 0,0 0-10 16,0 0-12-16,0 0-22 0,0 0-27 0,0 0-41 0,0 0-52 0,-7 5-79 15,7-5-95-15,-6 0-86 0,-2 0-81 0,-5 0-31 0,8 0-6 0,-9 0 8 0,-6 6 19 16,6-6 27-16,-4-6 34 0,-3 6 44 0,2 0 47 0,1-5 59 0,-1-4 61 0,-2 5 78 16,3-5 80-16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28:41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6773 5550 0 0,'0'0'5'0,"7"-5"47"0,-7 5 26 0,0 0 24 0,-7-4 20 15,7-2 19-15,0 0 19 0,0 6 19 0,0 0 15 0,0 0 13 0,0-4 13 0,0 4-12 0,0 0-26 0,0-5-22 0,0 5-23 0,-6 0-14 0,6 0-12 0,0 0-9 0,0 0-10 0,0-4-8 0,0 4-7 0,0 0-6 0,0 0-3 0,0 0-3 16,0 0 1-16,0-5-2 0,0 5 1 0,0 0-2 15,0 0-1-15,-8-6-1 0,8 6-4 0,0-4-1 0,0 4-3 0,0 0-2 0,-6-5-3 0,6 5 0 16,0 0-4-16,0 0-2 0,0-4 1 0,-7 4-3 0,7 0-1 0,0-5 0 16,0 5 1-16,0 0-2 0,0 0 4 0,-5-7 1 0,5 7 4 0,-8-3 0 15,8 3 4-15,0 0 2 0,-6-6 2 0,6 6-2 0,0 0 3 0,-7-4 0 0,7 4 1 16,0 0-1-16,-6-5-1 0,6 5 0 0,-7 0-5 0,7-6-2 0,0 6-4 16,-5 0-4-16,5-4 1 0,-9 4-3 0,9 0-2 0,-5-5-2 15,5 5-1-15,-5 0-2 0,5 0 0 0,-8 0-4 0,8 0-3 0,-5 0 1 0,5-4-3 16,-8 4-2-16,8 0-1 0,-8 0-3 0,8 0-2 0,-5 0-2 0,-1 0-3 0,6 0-1 15,-8 0 1-15,3 0-1 0,-3 0-1 0,8 0-2 0,-5 0 1 0,-2 0-1 16,0 4 0-16,2-4 1 0,-2 0-2 0,-1 5-1 0,3-5-2 0,-2 4 0 16,0 2-1-16,2-1 0 0,-11-5-2 0,11 4 0 0,-1 2-1 0,-6-3 1 15,3 9 0-15,4-8 1 0,-8 1 1 0,8 5 1 16,-11-5 2-16,4 4 2 0,6-5 2 0,-8 8-1 0,2-3 3 16,6 0 1-16,-7 1 0 0,-2 1 1 0,3-1 3 0,0-1-1 0,-2 6 3 0,1-6 0 0,0 0-2 0,0 7 3 0,0-7-2 0,8 6 4 15,-11-6-1-15,5 0 4 0,-2 7-2 0,0-5 1 16,-1-2-2-16,9 0 2 0,-10 1-5 0,1 5 1 0,4-5-2 0,2-1 0 15,-5 0-2-15,7 2-2 0,-7-1 0 0,5-1-4 0,-4 1-2 0,6-1-3 0,-8 2-2 0,7-2-1 16,2 1-1-16,-3 1-2 0,3-7 0 0,-9 5 0 0,9 1-2 0,-2 1 0 16,-2-2 0-16,4-3 1 0,-1 3-2 0,-1 1 1 0,2-1 1 15,-3 0 0-15,2 3 2 0,6 1-1 0,-7-4 3 0,1 2 0 0,-1-2 2 0,1 1-1 16,-2 0 1-16,3 4 0 0,5-4 2 0,-5 1 0 0,-4-1 1 0,4-1-1 0,5 6 0 16,-7-6-1-16,-1 0 0 0,3 7 0 0,-2-7 0 0,7 6-1 0,-7-6 2 0,2 7-2 15,-3-7 0-15,8 6 0 0,-5-6 0 0,-3 3-1 0,8 2-1 0,-6-6 0 16,1 3 1-16,5 4-1 0,-7-5 1 0,-2-1-1 0,9 0 1 0,-5 6-2 15,5-6 1-15,-7 3-1 0,7 1-1 0,-6-3 0 0,6 0-1 0,-5 6 1 0,5-7 0 16,-8 0 0 0,8 6-1-16,0-5 1 0,0 5 0 0,-8-6 1 0,8 6-2 0,0-6 1 0,-5 7 0 0,5-1 2 0,0-6 1 0,0 6 1 0,-6 0-1 15,6 0 3 1,0-7 0-16,0 6 2 0,0 1 0 0,-7 1 1 0,7-2 0 0,0 1 0 0,0 1 0 0,-6-7-2 16,6 4 1-16,0 2-2 0,0-4 0 0,0 4 1 0,0-7-1 0,0 7 0 15,0-1-2-15,0-2-1 0,0 1-1 0,0-4 0 0,0 6-1 0,0 1 2 0,0-7-1 0,0 6 2 0,0-6 1 0,0 6 0 16,0 0 3-16,0 0 1 0,0 0 1 15,0-5-2-15,0 4 1 0,0 0-1 0,0 0-2 0,0 2 2 0,0-1-1 0,0-1-1 0,0 2 1 0,6 2-1 16,-6-8 1-16,0 11-2 0,0-7 0 0,0 0-5 0,0 0 0 0,0 2-2 0,0-1 0 16,0-2-1-16,7 8 1 0,-7-7 0 0,0 0 1 0,0 6 0 0,0-5 0 15,0 4-2-15,0-4 0 0,6 3-1 0,-6 3 2 0,0-2 1 0,5-4 1 0,-5 4 2 16,0 1 2-16,8-1 2 0,-8-4-1 0,0 6 0 0,8-2 0 0,-8-5 0 16,0 5-1-16,5 2 2 0,-5-8-2 0,6 7 1 15,-6-4-1-15,7 2 1 0,-7-3-1 0,5 4 0 0,-5-4 0 0,9 4-1 0,-9-5 1 0,7 7 2 16,-7-2-1-16,5-4-2 0,1 4-2 0,-6-4-1 0,8 6 3 0,-3-3 3 0,-5-3-1 15,8 4 1-15,-3-4 0 0,2 4 0 0,-7 2-1 0,7-7-2 0,-2 5 1 16,3 2 0 0,-8-6 1-16,7 3 1 0,-2 1 3 0,4 2 0 0,-4-8-2 0,0 8-2 0,-5-2-2 0,8-5 0 0,-2 7-1 0,1-2 0 0,-1-4 2 0,1 3-1 15,-1 3 1-15,2-8-2 0,-3 2-1 0,2 6-1 0,-1-8 2 0,-1 2-1 32,11 0 2-32,-11 0 1 0,3 0 1 0,-2 0 2 0,7 0-1 0,-8-2 1 15,2 2 0-15,7 0-1 0,-8 0 1 0,6-2 1 0,-4 2-1 0,-2 1 1 0,7-2 1 16,-6-4-1-16,7 4 1 0,-9 2 0 0,9-7-1 0,-9 6-1 15,10 0-2-15,-3-5 2 0,-5 4-1 0,6-4 1 0,0 4-1 0,-2-4 0 0,-4 5 2 16,7-5-2-16,-1 4 1 0,0 2-2 0,0-7 1 0,6 4-2 0,-4-2 0 0,-4 5-2 16,2-7 0-16,8 6-2 0,-10-6 1 0,4 6-1 0,4-5 1 0,-6-1 0 15,6 6-2-15,-7-6 0 0,9 6 2 0,-10-5-3 0,10 5 0 0,-7-6 1 16,6 0 0-16,-1 6 2 0,-1 0 2 0,1-5 1 0,2 4 0 0,-3 2 1 16,3-1 1-16,-2-2 0 0,1 2 2 0,0-4 0 0,1 4-3 0,-3-2 4 15,3 2 0-15,-3-6 4 0,1 7 1 0,2-2 0 0,5-4 0 0,-8-1-2 0,2 6 1 16,8-5-3-16,-12-1-1 0,5-3 0 0,5 3-2 0,-7-4 1 0,9 5 0 0,-9-4-1 15,7-2-2-15,-8 1-2 0,3-1-3 0,6 1 0 0,-3 1-1 0,-4-2 0 16,7 1 1-16,-8 1-1 0,7-6 3 0,1 3-2 0,-9 4 2 16,8-7 1-16,-7 0 1 0,10 5 1 0,-11-5 0 0,8 0 1 0,-7 0 1 15,7 0 2-15,0 0 0 0,-7 0 2 0,8-5 0 0,-7 5-1 0,4-7 1 0,3 7-1 16,-6-3-2-16,5-3 1 0,-1 1 0 0,2 1-1 0,-3-7-2 0,-3 7 1 16,6-1-3-16,-2 1 1 0,1-6 0 0,1-1-1 0,-3 7 0 0,3-7 2 0,-1 2-1 15,1-1 7-15,-2 1 5 0,1 3 2 0,1-9 4 0,-1 6 0 0,-7 0 8 16,7-7 1-16,0 7 6 0,-7 0 3 0,8-6-1 0,-7 0 5 0,-1 5 0 0,2-5 2 15,-3 6-1-15,3-6-1 0,-5 0-2 0,5 5-1 0,-2-4 1 0,1 1-2 16,-1 1-2-16,-3-3-2 0,2 0-1 0,1 2-4 0,-6-2-1 0,8 0-3 16,-9-4 1-16,8 5-2 0,-8-7-1 0,7 8-4 0,-6-8-1 0,6 2-3 15,-4 4-2-15,-1-3 0 0,-4-3-2 0,4 2 3 0,-1 4 1 0,1-5 0 16,-2 1 2-16,-5 0-2 0,7-2 0 0,-1 3 0 0,-8 2-1 0,9-4 1 0,-9 2-1 16,8-2 2-16,3 0 1 0,-11 1-3 0,1-2-1 0,7 3 1 0,-6-1-1 15,-1-7 1-15,1 7 0 0,7 0-3 0,-9-1 2 0,3-5 1 0,-3 6 1 16,2-5 0-16,0 3 0 0,-2-3 1 0,2 5-2 0,1-5-2 0,-3 0 0 15,2-1-1-15,0 1-2 0,-7 3-2 0,5-7-1 0,3 3 0 0,0 1 1 0,-8 0-1 16,5 0-3-16,-5-7-1 0,6 7 1 0,-6-6-2 0,5 2 3 0,-5 3 2 16,7 1 4-16,-7-6 6 0,0 6 1 0,0-1 9 0,0 1 2 0,9 0 4 15,-9-1 3-15,-9 1 2 0,9 0 3 0,0 0 2 0,0-1-1 0,-7 1 2 16,7-1-1-16,0 1-1 0,-5 0-3 0,5-6-3 0,-6 5-5 16,6-5-6-16,-5 2-7 0,-3-2-4 0,8 5-4 0,-8-2-2 0,3-4-3 0,5 3-3 0,-7 2-1 15,7-2-3-15,-7-2 1 0,2 2-4 0,-3 2 1 0,8-2-1 0,-7-3-2 16,2 7 2-16,5-6 2 0,-7 8-2 0,0-5 3 0,2-1-1 0,-3 4 0 15,3 0 1-15,-3-1-1 0,2 1 3 0,-1-1-2 0,1-4 2 0,-7 4-1 16,6 1-1-16,-4-1 0 0,2 1 1 0,-3-6-1 0,-1 6 1 0,-1-1-2 16,9 1 1-16,-8 0 2 0,-8-1-1 0,9 1 2 0,-2 5 0 0,-5-5 0 15,6 3-2-15,-6-3-1 0,4 5 2 0,-4-6-2 0,6 5 1 16,-6 1-1-16,-1-5-1 0,8 5 0 0,-7-7-1 0,5 7-1 0,-4 0-2 0,4-7-1 16,-4 7 0-16,2 0 0 0,-3-1-1 0,7 1-1 0,-8 4 1 0,0-4 0 0,7 4-2 15,-5-5 0-15,-3 5 2 0,1-4 1 0,2 4 0 0,-3 0-1 0,-5 2 2 16,8-2 0-16,-9 0 3 0,6 0 1 0,-3-4 0 0,-1 4 2 0,-10 0 1 15,9 2 1-15,2-2 1 0,-10 0-1 0,8 0 1 0,-6 0 0 0,6 0 2 16,-6 1 0-16,0 0 0 0,4-1 0 0,1-1-2 0,-5 2 1 0,6 4-4 0,0-4 2 16,-1 4-1-16,-5 0-2 0,7 1 0 0,-1-6 0 0,-1 6-1 0,3-3-2 15,-10 9-1-15,8-7 1 0,-1-1-1 0,-5 2 0 0,1 5-2 0,4-7 1 16,-7 7-1-16,3-2 1 0,-1-3-1 0,5 4 0 0,-6 1 0 16,1 4 0-16,-2-6 2 0,10 2-1 0,-8 4-1 0,4-5 1 0,-4 5 1 0,-2 0 0 0,10 0-1 15,-8 0 1-15,-2 0-1 0,2 0 0 0,6 0-1 0,-13 5-3 0,12-5-5 16,-12 4-1-16,7 2-5 0,1-2-1 0,2 1-8 0,-3 0-8 15,8-1-10-15,-3 6-16 0,-1 1-19 0,5-7-20 0,-4 11-24 0,6-6-21 0,-3 7-24 0,4-2-25 16,1 1-24-16,-2 4-23 0,3 2-50 0,-3 3-58 0,2-5-81 0,0 5-85 16,-2 1-27-16,3-1 6 0,5 6 23 0,0-6 33 0,-1 1 37 0,1-1 39 0,1 0 40 15,3 1 44-15,-1-7 44 0,2 3 47 0,2-2 58 0,-7 0 67 0</inkml:trace>
  <inkml:trace contextRef="#ctx0" brushRef="#br0" timeOffset="3203.36">3705 5878 32 0,'0'0'109'0,"0"0"43"0,0 0 34 0,-6 0 31 0,6 0 27 0,0-5 27 0,-7 5 25 0,7-6 26 0,0 6 26 0,-5-4 25 0,5-2 25 0,0 6-36 0,-9 0-76 0,9-5-45 0,0 5-33 0,0 0-20 0,0-4-12 16,0 4-6-16,0 0-8 0,0 0-6 0,0 0-5 0,0 0-8 0,0 0-4 0,0 0-11 0,0 0-5 0,0 0-9 15,0 0-6-15,0 0-6 0,0 0-5 0,0 0-4 0,0 0-4 0,0 0-7 16,0 0-5-16,0 0-6 0,0 0-7 0,0 0-9 0,0 0-6 0,0 0-9 15,0 0-6-15,0 0-6 0,0 0-8 0,0 0-4 0,0 0-4 0,0 0 2 0,0 0 4 16,9 4 4-16,-4-4 4 0,-5 5 3 0,7-5 1 0,-1 6 1 16,7-6 1-16,-5 4 3 0,3 2 1 0,-3-1 3 15,4-1 2-15,1-4 0 0,1 4-1 0,-1 1-7 0,0 1-7 0,-2-2-8 16,-4 1-6-16,7-5-4 0,-1 6-4 0,1-3 1 0,-7 3 0 0,4-6-1 0,-4 6 0 0,7-2-8 0,-7 1-10 16,-2-1-15-16,9 2-19 0,-9-6-22 0,3 3-21 0,-3 3-31 15,-5 0-26-15,8-3-38 0,-2 3-34 0,-1-6-50 0,-5 6-53 0,8-2-87 0,-8 5-96 0,7-9-41 16,-7 5-16-16,0-1 15 0,0 2 26 0,6-1 36 15,-6-5 38-15,0 4 43 0,0-4 46 0,8 5 50 0,-8-5 51 0,0 0 57 0,5 0 60 0</inkml:trace>
  <inkml:trace contextRef="#ctx0" brushRef="#br0" timeOffset="3519.54">4410 6025 0 0,'0'0'85'0,"0"0"71"0,0 0 51 0,0 0 45 16,0 0 38-16,0 0 40 0,0 0 34 0,0-7 36 15,0 7 34-15,0 0 29 0,0 0 30 0,0 0-10 0,0 0-33 0,0 0-65 0,0 0-85 0,0 0-48 16,0 0-28-16,0 0-24 16,0 0-19-16,0 0-18 0,0 0-19 0,0 0-14 0,0 0-15 0,0 0-11 0,0 0-13 0,0 0-13 0,0 0-13 0,0 0-12 0,0 0-11 15,0 0-10-15,0 0-7 0,0 0-7 16,0 0-5-16,0 0 0 0,0 0 1 0,0 0 2 0,5 0 2 0,-5 0 2 0,7 0 0 0,-7 0 1 0,5 7 1 15,-5-7 1-15,7 0-2 0,1 3 3 0,-8-3 3 0,5 6-1 0,3-6 2 0,-2 4-1 16,-1-4-7-16,2 5-4 16,2-5-6-16,-4 4-4 0,1-4-9 0,1 5-11 0,7-5-19 0,-7 6-24 0,-2-2-29 0,1-4-31 15,1 5-35-15,-1-5-40 0,2 6-42 0,-3-2-67 0,2 2-79 0,-1-1-88 0,0-5-90 0,2 4-29 0,-8 1-3 16,7-1 23-16,-7 2 31 0,0-6 39 0,0 9 47 0,0-9 48 0,0 6 52 0,0-6 53 16,0 0 56-16,0 0 69 0,0 3 72 0</inkml:trace>
  <inkml:trace contextRef="#ctx0" brushRef="#br0" timeOffset="3898.01">4917 6244 86 0,'0'-6'162'0,"-7"6"49"0,7 0 44 16,0 0 42-16,0-3 41 0,-7 3 39 0,7 0 35 0,0 0 37 16,0 0 30-16,-6 0 33 0,6 0 28 0,0 0-60 0,0 0-115 0,0 0-66 15,0 0-42-15,0 0-27 0,0 0-23 0,0 0-24 0,0 0-22 0,0 0-19 16,0 0-17-16,0 0-16 0,0 0-14 0,0 0-11 0,0 0-13 0,0 0-10 16,0 0-9-16,0 0-7 0,0 0-6 0,0 0-5 0,0 0-5 0,0 0 0 15,0 0 3-15,0 0 3 0,6 0 6 0,1 3 2 0,-7-3 2 0,7 0 2 16,0 0-2-16,-2 6 0 0,3-6-2 0,-3 5-2 0,3-5-1 0,-2 0 1 0,-1 4 1 15,11-4-4-15,-11 4-4 0,1-4-7 0,6 6-10 0,-3-6-5 0,3 5-4 16,-6-5-5-16,7 4-6 0,0 1-10 0,-6-5-14 0,5 6-15 0,-5-2-16 16,6-4-23-16,1 6-25 0,-9-6-31 0,10 5-31 0,-9-1-36 0,0-4-39 0,1 6-39 15,6-3-47-15,-7 3-82 0,1-2-100 0,-7 1-50 0,6 1-27 0,-1-6 9 16,-5 3 21-16,8 4 33 0,-8-7 42 0,0 0 45 0,0 0 47 0,0 0 51 16,0 0 50-16,0 0 55 0,0 0 58 0,0 0 75 0,0 0 90 0</inkml:trace>
  <inkml:trace contextRef="#ctx0" brushRef="#br0" timeOffset="4152.49">5256 6366 47 0,'5'-6'153'0,"3"2"68"0,-3-1 54 0,2 1 46 0,0-1 44 16,-7-2 45-16,5 4 45 0,3-3 44 0,-8 1 42 0,7 5 39 0,-7-4 35 16,6-2-35-16,-6 6-80 0,0-3-82 0,0 3-82 0,7 0-51 0,-7 0-31 15,0-6-26-15,0 6-24 0,0 0-26 0,0 0-25 0,0 0-25 0,0 0-23 16,6 0-18-16,-1 0-18 0,-5 0-14 0,0 6-15 0,8-6-10 0,0 3-13 15,-8-3-6-15,5 0-3 0,3 6-1 0,-8-2-1 0,5 1-3 0,0-5-1 0,4 6-2 16,-4-3-4-16,2 4-2 0,-1-2-10 0,2-1-8 0,-2 1-15 16,1-1-14-16,-2 2-16 0,2-2-19 0,0 6-22 0,-2-6-27 0,3 2-31 0,-1 0-35 15,-2 3-35-15,4-3-40 0,-4 1-40 0,0-1-72 0,-5-1-81 16,8 5-66-16,-8-4-49 0,5-3-7 0,-5 3 19 0,0-1 30 0,0-5 35 0,0 0 45 16,0 0 46-16,0 0 50 0,0 0 51 0,0 0 54 0,0 0 54 0,0 0 72 0,8-5 82 0</inkml:trace>
  <inkml:trace contextRef="#ctx0" brushRef="#br0" timeOffset="4591.88">5530 6174 0 0,'0'-4'1'0,"-8"4"100"0,8-5 78 0,-6-1 53 0,6 6 47 0,-7-3 44 16,1-3 42-16,6 2 42 0,-8 4 43 0,3-5 40 0,5 1 39 0,-8-1 37 0,8-2 32 16,0 7-66-16,0-3-123 0,0 3-71 0,0-6-44 0,0 6-28 0,0 0-17 15,0-5-21-15,0 5-19 0,0 0-21 0,0 0-24 16,0 0-21-16,0 0-23 0,0 0-17 0,0 0-17 0,0 0-15 0,0 0-16 0,0 0-15 16,0 0-17-16,0 0-12 0,0 0-16 0,-5 5-12 0,5-5-5 0,0 0-7 15,0 0-3-15,0 0-1 0,0 6-1 0,0-3 2 0,5 4 0 0,-5-2 2 16,0-1 6-16,8 1 6 0,-3-1 11 0,-5 2 9 0,8 3 7 0,-2-4 7 0,1 5 4 15,-1-4 1-15,2-2 1 0,-3 5 3 0,3 0-1 0,-3-3 2 0,2 3 1 0,5 3-1 16,-5-9 1-16,6 8-4 0,-6-3-3 0,5-2-5 0,-5 3-5 0,7 2-2 16,-8-1-3-16,6-5-5 0,-3 5-2 0,-4-1-7 0,2 0-4 0,-1-3-3 15,-1-3 0-15,3 4-1 0,-8-2 4 0,8 4 4 0,-8-5 6 0,0-4 6 16,0 6 4-16,0-2 5 0,0-4 6 0,0 10 7 0,0-6 7 0,0 2 7 0,0 0 5 16,-8-2 5-16,8 1-49 0,-8 1 0 0,3-3 0 0,-1 1 0 15,-1 2 0-15,2-1 0 0,-4-1 0 0,4 8 0 0,-2-9 0 0,-4 8 0 16,2-7 0-16,-3 6 0 0,5-1-67 0,-5 2-155 0,-3-1-70 0,3-1-141 0,-8 6-171 15,7-6-72-15,0 0-24 0,-1 7 1 0,-4-5 17 0,-1 2 27 0,4-4 37 0,-4 3 48 16,1 3 53-16,-3-6 66 0,2 0 68 0,1 6 80 0,-3 1 84 0</inkml:trace>
  <inkml:trace contextRef="#ctx0" brushRef="#br0" timeOffset="12013.84">6077 6347 18 0,'0'0'43'0,"-8"0"19"0,8-5 18 0,0 5 20 0,0-7 16 0,0 7 17 0,-5-3 18 0,5 3 10 0,0-6 9 16,0 1 9-16,0 5 10 0,0 0 9 0,0-4 5 0,0-2-2 0,0 6-4 31,-7-3-7-31,7-3-9 0,0 6-5 0,0-4-4 0,0 4-4 0,0 0-2 16,0 0-7-16,0-5-9 0,0 5-10 0,0 0-13 0,-9 0-9 0,9 0-10 0,0 0-5 16,0 0-3-16,0 0-5 0,0 0-6 0,0 0-4 0,0 0-8 0,0 0-6 15,0 0-10-15,0 0-4 0,0 0-10 0,0 0-7 0,0 0-9 0,0 0-9 16,0 0-11-16,0 0-9 0,0 0-10 0,0 0-7 0,0 0-9 0,0 0-10 15,0 0-6-15,0 0-6 0,0 0-6 0,0 0 3 0,0 0 1 0,0 0 6 0,0 5 9 16,0-1 6-16,0 2 5 0,0-3 4 0,0 7 6 0,0-5 6 0,0 4 5 16,0 3 7-16,0 1 5 0,0-3 7 0,0 0 3 0,0 6 2 0,0-1-2 15,0-8-7-15,0 8-3 0,0 0-5 0,0 0-1 0,0 0-4 0,0 0 0 16,0 0-1-16,0-2 1 0,0-3 2 0,0 4-1 0,9 2-1 0,-9-5 0 0,0-3-1 16,7 2 0-16,-7 6 1 0,0-7 1 0,5 1 1 0,-5-5 0 15,8 4 1-15,-8 1 1 0,6-5 0 0,-6 5 1 0,5-4-2 0,-5-3 1 0,0 3 1 16,8-2-2-16,-8 1 2 0,5-1-2 0,-5-4 0 0,0 5-3 0,7-5 0 15,-7 6-1-15,0-6 1 0,7 0 0 0,-7 0 1 0,0 0 1 0,0 0 0 0,7 0 4 16,-7-6 5-16,6 6 4 0,-6-5 4 0,7 5 1 0,-7-4 3 0,5-1 1 16,3 1 2-16,-8-5 1 0,6 3 3 0,1 0-1 0,-1-3-1 0,-6-1 1 15,7 1-2-15,-1 4-2 0,-6-11-4 0,8 7-5 0,-8-1-3 0,0 0-1 0,5 2-3 16,-5-3 2-16,0-5-2 0,0 2 0 0,5 4-5 0,-5-3 2 0,0 2-1 16,0 1 0-16,0 1 0 0,9 0 1 0,-9-1-1 0,0 5 1 0,0-1 0 15,0 3-1-15,0 3-2 0,0 0-1 0,0-6-4 0,0 6-3 0,0 0-5 16,0 0-5-16,0 0-6 0,0 0-6 0,0 0-8 0,0 0-9 0,0 0-6 0,0 0-5 15,0 6-3-15,0-6 1 0,0 3 0 0,0 3 6 0,0-1 2 0,0-5 3 16,0 10 5-16,0-6 4 0,0 5 5 0,0-4 8 0,0 5 8 0,5 1 8 0,-5-1 6 16,7-1 6-16,-7 0 2 0,8 0 4 0,-8 3 0 0,0-8-2 0,5 7 1 15,-5-3 0-15,7 2-1 0,-7-6 2 0,7 8-1 0,-7-9-2 0,5 9-3 16,-5-8 0-16,8 1-2 0,-8-1 2 0,5 1 0 0,-5-1-1 0,8 2-1 16,-8-1 0-16,6-1 0 0,-6-4 2 0,5 6 0 0,2-6 2 0,-7 6 5 15,9-6 4-15,-9 0 5 0,5 0 8 0,2 0 4 0,-1 0 5 0,-6 0 5 16,5-6 3-16,3 6 4 0,0-6 4 0,-8 2 1 0,5-1 3 0,1-1-1 0,1-3-1 15,-1 5 1-15,2-5-5 0,-1 3 2 0,-2-3-2 0,1-3-4 0,0 3 2 0,1-4-4 16,-7 2-3-16,8-5-2 0,-3 7 1 0,-5-6-3 0,8 2-2 16,-8-2-2-16,0 0-1 0,0-4-2 0,0 5-3 0,0-2-6 0,0 1-6 0,0 1-5 15,0-2-4-15,0 2 0 0,0 0 1 0,0 5-1 0,-8-6-3 0,8 4-2 16,0 1 0-16,-5 7 0 0,5-7 1 0,-8 5 2 0,8-1 4 0,-7 2-1 16,7-2 2-16,-6 1 1 0,6 1-1 0,-6-1-2 0,6-1-7 0,0 6-6 15,-5 0-4-15,5-4-4 0,-7 4-5 0,7 0-9 0,0 0-9 16,-8 0-13-16,8 0-12 0,-6 0-14 0,6 0-10 0,-7 4-9 0,7-4-8 0,-6 6-11 0,6-1-10 0,-5-1-9 15,5 1-8-15,-8 1-6 0,8-2-5 0,0 7-5 16,-8-7-6-16,8 2-13 0,0 3-16 0,0-5-21 0,0 1-22 0,0 4-25 0,0-2-25 0,0-2-28 16,0 4-25-16,0-5 0 0,8 6 14 0,-8-5 15 0,8 4 21 0,-8-3 23 15,5 0 28-15,-5-2 31 0,6 1 34 0,1 1 36 0,-1-6 36 0,2 3 40 0,-1-3 55 16</inkml:trace>
  <inkml:trace contextRef="#ctx0" brushRef="#br0" timeOffset="12849.11">6825 6454 47 0,'0'-6'115'0,"0"3"36"0,0-3 27 0,0 0 29 0,0 2 27 16,0-1 27-16,0-5 24 0,-8 7 22 0,8-3 22 0,0 1 20 0,0 1 19 0,0-2-49 0,0 0-85 0,0 2-47 0,0-6-20 0,0 6-14 0,0-2-4 0,0 2-13 0,-5-1-13 0,5 1-13 0,0-1-11 0,0-2-8 0,0 7-5 16,0-3-5-16,0-3-2 0,-8 6-4 0,8-5-4 0,0 5-6 0,0-4-4 0,-5 4-8 0,5-6-4 0,0 6-6 15,-5 0-5-15,5 0-4 0,-9 0-6 0,9-3-6 0,-5 3-5 0,-2 0-9 16,7 0-7-16,-6 0-7 0,-2 0-7 0,2 0-6 0,-1 0-2 0,7 0-3 16,-13 0 0-16,7 3 0 0,-1-3 1 0,1 6 0 0,-1-2 4 0,2-4-1 0,-4 5 2 15,4 1 1-15,0-3 1 0,-3 4 0 0,3-2 2 0,-3-1-2 0,0 5 1 16,3-3-1-16,-1-2 1 0,-2 6 0 0,3-6-1 0,-3 8 1 0,3-8-1 15,5 7-1-15,-7-4 0 0,7 4 0 0,-7-7 0 0,7 8 0 0,-5-3 2 16,5 0 0-16,0 1 2 0,-7-1 0 0,7 2-2 0,0-7 2 0,0 7 0 0,-8-1 1 16,8-1 1-16,0 0 1 0,0-3 2 0,0 3 1 0,0 1 3 15,0-5-2-15,8 5 1 0,-8-6-1 0,0 1 2 0,7 4 0 0,-7-3 1 0,0 0 1 16,5-3 1-16,2 3 1 0,-7-6 2 0,7 6 1 0,-7-2 2 0,5-4 2 16,3 0 1-16,-3 5 1 0,3-5 2 0,-2 0 4 0,-1 0 0 0,3 0 4 15,0 0 0-15,-3-5 2 0,3 5 1 0,-3 0 0 16,9-4 1-16,-9-2 2 0,2 0 2 0,6 3 4 0,-7-3 5 0,2-4 0 0,-3 5 5 0,2 0 1 0,-1-3 0 15,2-3 2-15,-2 7 0 0,1-8 0 0,-7 3 2 16,5 0-1-16,4 3 1 0,-9-3-2 0,5-6-5 0,-5 11-2 0,0-7-4 0,5 2-5 16,-5-1-5-16,0 6-1 0,0-7-3 0,0 8-2 0,0-3-3 0,0 0 1 0,0 6-3 0,0-4-2 15,0 4-1-15,0 0-4 0,0 0-4 0,0 0-6 0,0 0-6 0,0 0-7 16,0 0-9-16,0 0-4 0,-5 0-3 0,5 4 1 0,0 2-1 16,-5 0 1-16,5-3-3 0,0 3 1 0,0 3 1 0,-9 1 4 0,9-1 1 0,-5 2 6 0,5-1 5 15,0 5 5-15,-7-6 7 0,7 0 3 0,0 0 1 0,0 7 0 0,0-5-1 16,0-7-2-16,0 5 2 0,0 0-1 0,0 3-1 0,7-9 2 0,-7 9-2 0,0-8 1 15,5 1 0-15,-5-1 0 0,9 1 1 0,-4-1 1 0,0 2 4 0,-5-1 0 16,8-1 1-16,-3 2 4 0,11-6 3 0,-11 6 0 0,1-6 1 0,1 0 2 16,6 0 0-16,-7 0 1 0,8-6 2 0,-7 6-1 0,6-6 5 0,0 6-1 15,-7-4 1-15,6-7 0 0,2 7 4 0,-1-1 6 0,-8-4 3 0,11-1 6 0,-5 1 5 16,-6-3 7-16,11 3 5 0,-4-4 7 0,-6 2 13 0,0-5 3 0,9 7 0 16,-15-6-1-16,11 2 2 0,-11-2-5 0,8 0 1 0,-3 0-6 0,-5 0-8 15,0 6-6-15,8-6-9 0,-8 2-7 0,0-2-5 0,0 3-9 0,0-2-10 0,0 4 0 16,0 1-1-1,0 0 4-15,0 2 0 0,-8-2 1 0,8 4 1 0,0 1 4 0,0-2-1 0,-5 6 2 0,5 0-4 0,0 0-2 0,0-3-3 0,0 3-7 16,0 0-9-16,-8 0-6 0,8 3-8 16,-6-3-3-16,6 6-6 0,-5-2-3 0,5 1-4 0,-8 1-5 0,8 4-2 0,-7-1-3 0,1 0 1 0,6 1-1 15,0 0 5-15,-6 6 4 0,6-7 6 0,0 4 3 0,0-2 5 0,-7 5 2 16,7-7 1-16,0 6 3 16,0-2 3-16,7-2 1 0,-7 4 3 0,0-5 1 0,0 3-2 0,6-2-7 0,-6-2-11 0,0 1-13 0,6 1-10 0,-6-3-13 0,7 2-11 0,-7-6-16 15,8 2-11-15,-8 3-16 0,5-3-17 0,-5 0-20 0,6-2-18 0,2-4-15 16,-8 5-15-16,5-5-32 0,-5 4-37 0,0-4-35 0,0 0-36 15,0 0-36-15,0 0-35 0,8 0-8 0,-8-4 4 0,7 4 20 0,-7-5 25 0,0 1 29 0,0-8 29 16,0 9 33-16,0-9 34 0,0 3 46 0,0 0 52 0,0-6 46 0,0-1 54 16</inkml:trace>
  <inkml:trace contextRef="#ctx0" brushRef="#br0" timeOffset="13022.46">7054 6244 27 0,'0'-9'128'0,"0"-7"59"0,-8 5 42 0,8 2 34 0,-7 0 25 0,7 5 29 0,-6-8 28 15,6 8 26-15,0-7 23 0,-6 8 21 0,6 3 18 0,0 0-34 0,0 0-67 0,0-6-75 0,0 6-74 0,0 0-35 0,0 0-21 0,0 0-12 0,0 0-9 0,0 0-17 16,0 0-21-16,0 0-18 0,0 0-15 0,0 0-11 0,0 0-17 0,0 0-24 16,0 0-31-16,0 0-27 0,0 0-22 0,0 0-19 0,0 0-15 0,0 0-16 15,0 6-14-15,0 3-31 0,6-4-37 0,-6-1-43 0,0 2-45 0,6 0-36 0,-6-2-35 16,7 5 3-16,-7-4 22 0,8-1 20 0,-8 2 23 0,0-1 25 0,5-1 24 0,-5 1 30 16,6 2 32-16,-6-7 43 0,0 0 45 0,0 0 49 0,8 0 64 0</inkml:trace>
  <inkml:trace contextRef="#ctx0" brushRef="#br0" timeOffset="13274.6">7268 6186 0 0,'0'4'11'0,"7"-4"120"0,-7-4 61 0,5 4 38 0,-5-6 28 0,8 6 23 15,-8-6 17-15,0 2 22 0,6-7 29 0,-6 8 28 0,0-3 29 0,5 2 31 16,-5-1 28-16,0 5-81 0,0 0-143 0,0-4-63 0,0 4-20 0,0 0-9 16,0 0 0-16,0 0-1 0,0 0-3 0,0 0-11 0,0 0-20 0,0 0-24 15,0 0-23-15,0 0-18 0,0 0-15 0,0 0-9 0,0 0-6 0,-5 4-7 16,5 1-5-16,0-1-2 0,0 5-2 0,0-3 1 0,0 3 4 0,0 3 2 0,0-3 5 15,0 4 5-15,0 2 7 0,0 0 1 0,0 0-3 0,0 0-7 0,0 0-9 16,0 4-8-16,0-4-7 0,0 3-9 0,0-2-5 0,0 3-15 0,0-5-16 16,5 7-13-16,-5-8-13 0,8 8-15 0,-8-6-17 0,8 4-19 0,-8-5-20 0,5 2-21 15,-5 2-25-15,8-3-35 0,-3-6-40 0,-5 7-38 0,5-5-31 0,-5-3-36 16,9 2-32-16,-9 0-4 0,5-1 13 0,-5-3 21 0,7 0 27 0,-7-2 30 16,0-4 32-16,0 5 36 0,0-5 36 0,0 0 45 0,0 0 45 0,0 0 43 0,0 0 63 15</inkml:trace>
  <inkml:trace contextRef="#ctx0" brushRef="#br0" timeOffset="13464.34">7262 6473 0 0,'0'-10'1'0,"-7"1"102"0,0 0 62 0,7-3 43 16,-7 3 29-16,7-1 30 0,0 1 26 0,-5 0 26 0,5 3 22 0,0 0 21 15,0 2 17-15,0 4 15 0,0-5 18 0,0 5-76 0,0-5-131 0,0 5-65 16,0 0-35-16,0-4-17 0,0 4-14 0,0 0-15 0,0 0-16 0,0 0-12 0,5 0-12 16,-5 0-4-16,0 0-2 0,7-6-3 0,0 6-4 0,-7 0-3 0,7 0-7 15,6 0-1-15,-8-4-1 0,3 4 0 0,3 0 0 0,5 0-8 16,-11-5-15-16,8 5-27 0,1 0-35 0,-2 0-58 0,1 0-76 0,1 0-67 0,-1 5-65 15,-2-5-25-15,-3 4-5 0,4-4 3 0,-3 6 12 0,-4-6 15 0,8 4 18 0,-8-4 30 16,3 5 36-16,-8-5 43 0,6 5 47 0,-6-5 60 0,0 0 74 0</inkml:trace>
  <inkml:trace contextRef="#ctx0" brushRef="#br0" timeOffset="14127.79">6356 7260 0 0,'0'0'1'0,"0"-6"96"0,-7 6 62 0,7-3 39 0,0-3 27 0,-6 6 26 0,6-6 21 0,0 2 24 0,0 4 23 0,0-5 26 0,0 5 21 0,0-5 22 0,0 5 17 0,0 0-71 0,0 0-124 0,0 0-58 0,0 0-28 0,0 0-14 0,0 0-6 0,0 0-10 16,0 0-10-16,0 0-17 0,0 0-18 0,0 0-18 0,0 0-16 0,0 0-1 15,0 0 4-15,0 0 4 0,0 5 0 0,0 4 0 0,0-3-2 0,0 3 1 0,6-3 3 16,-6 7 3-16,0-2 5 0,0-1 8 0,7 5 10 0,-7 0 5 0,0-2 6 0,0 2-7 16,0 0-13-16,0 0-8 0,6 0-8 0,-6 4-5 0,0-4-5 0,0-1-2 15,0 5-4-15,0-3 0 0,0 2-5 0,0-3 1 0,0 0-2 16,0 0-3-16,8 0 0 0,-8-2-3 0,0 3 2 0,0-7-4 0,0 2-1 0,0-2-3 16,0 0-5-16,0 1-4 0,0-4-1 15,0 3-2-15,7-3-2 0,-7-3-1 0,0 3 0 0,0-2-1 0,0-4 3 0,0 5 0 16,0-5 3-16,0 0 6 0,0 0 9 0,0 0 8 0,0 0 13 0,0 0 7 0,0 0 8 0,0 0 2 0,0 0 2 15,0 0 1-15,0 0 2 0,0-5 2 0,-7 1 3 0,7-2 0 0,0-3 0 16,0 5-4-16,-8-7-1 0,8-4-3 0,-6 6-4 0,6-6-5 0,0 6-2 16,-7-7-1-16,7-3 4 0,-6 1-3 0,6-3-1 0,-5 2-1 0,5-1-3 0,0-5-2 15,-8 1-5-15,8-1 1 0,0-2-5 0,-8-4-3 0,8 7-2 0,0-6-3 16,0 2-1-16,-5 3-1 0,5 1 1 0,0 0 1 0,0 3 0 0,0 3 2 16,0-3 0-16,0 6 1 0,0 7 0 0,0-3-2 0,-6 1-1 0,6 1-2 0,0 4-1 15,6-1-3-15,-6 2-2 0,0-1-3 0,0 1-4 0,0 4-3 0,0-5-5 16,5 5-2-16,-5-4-5 0,8 4-13 0,-8 0-18 0,8-6-19 0,-3 6-25 15,1 0-22-15,1 0-25 0,-7 6-40 0,14-6-49 0,-7 4-61 0,-2-4-63 0,1 5-46 16,0-1-34-16,1 1-5 0,1 5 8 0,-3-5 23 0,3-1 30 0,-2 1 38 16,-6 2 36-16,0-4 39 0,0-3 40 0,0 0 50 0,0 6 54 0,-6-1 58 0,6-1 70 15</inkml:trace>
  <inkml:trace contextRef="#ctx0" brushRef="#br0" timeOffset="14332.82">6140 7333 0 0,'-5'4'82'0,"5"1"65"0,0-5 39 0,0 0 29 0,0 0 19 15,0 0 18-15,0 0 24 0,0 0 21 0,0 0 23 0,0-5 21 0,5 1 22 0,-5-1-15 0,0 5-40 0,8-4-64 0,-8-2-80 0,6 0-36 0,-6 3-10 0,7 3-2 0,-7-6 10 0,6 3-2 0,1-3-5 0,-1 0-8 0,2 2-10 16,2-1-13-16,-1 5-8 0,-4-6-10 0,10 2-9 0,-10-1-8 0,9 1-7 0,-1-2-8 16,0 6-7-16,-7-3-14 0,6 3-12 0,2-6-24 0,-1 6-26 0,0 0-30 15,0 0-27-15,0 0-46 0,1 0-50 0,-2 0-63 0,0 0-70 0,3 6-48 0,-2-6-38 16,-2 3-10-16,4-3 3 0,-3 0 15 0,0 6 20 0,4-6 32 0,-11 0 39 15,8 0 40-15,-8 0 41 0,4-6 51 0,3 6 53 0,-6 0 61 0,-1-3 68 0</inkml:trace>
  <inkml:trace contextRef="#ctx0" brushRef="#br0" timeOffset="14743.03">6643 7254 0 0,'0'0'13'0,"0"0"123"0,0 0 65 16,0 0 40-16,0 0 32 0,0 0 20 0,0 0 18 0,6-3 19 0,-6 3 18 0,0-6 22 0,0 6 22 0,0 0 26 0,0-6 26 15,0 6-84 1,0-9-145-16,0 9-64 0,0-5-23 0,0 1-2 0,0 4 0 0,0-6 7 0,-6 6 7 0,6-4 2 0,0 4-3 0,-8-5-4 0,8 5-6 31,0 0-12-31,-5-4-11 0,5 4-14 0,-8 0-17 0,8 0-14 0,-5 0-17 0,5 0-10 16,-7 4-12-16,7-4-9 0,-7 0-8 0,2 5-7 0,5-5-5 0,-7 4-7 15,-1 2-4-15,8-2-7 0,-5 1-3 0,5 0-2 0,-7-1 1 0,7 2 0 16,-7 3 2-16,7 1 4 0,-5-1 1 0,-2 2 5 0,7-1 0 0,0 5 5 16,-9-6-1-16,9 1 2 0,0 4 0 0,-5-4 3 0,5 5-1 0,0-6-2 0,0 6-3 15,0-6-8-15,0 3-4 0,0 1-8 0,0-3-8 0,0 0-9 0,5 0-8 16,-5-1-5-16,9 1-6 0,-9-4 1 0,7 3 0 0,-7-4-2 0,5 5-7 15,2-5 2-15,0-1 4 0,-2 2 7 0,3-3 7 0,-1 3 9 0,-7 0 10 0,12-2 10 16,-5-4 12-16,-2 0 5 0,3 0 8 0,-3 0 1 0,3 0 3 0,3-4 6 16,-3 4 9-16,5-6 5 0,-5 0 7 0,-3 3 4 0,0-7 4 0,9 5 1 15,-7-1 3-15,-7-3 3 0,6 5 4 0,1-7 0 0,-1 1 1 0,-6 1 2 16,0-1-1-16,8 0-2 0,-8 0-1 0,0 1-3 0,0-1-8 0,-8-5-5 0,8 0-4 16,0 6-7-16,-6-6-8 0,6 5-14 0,-7-4-11 0,1-2-11 15,-1 4-8-15,2-4-8 0,-9 5-9 0,9-2-13 0,-3-2-13 0,3 5-11 0,-11-4-10 16,11 4-8-16,-1 1-6 0,-2-3-9 0,3 9-8 0,-3-3-9 0,3 1-10 15,-2 1-23-15,0 4-27 0,7 0-24 0,-5 0-22 0,5 0-16 0,-7 4-11 0,7-4-15 16,-8 5-11-16,8-5-9 0,0 0-3 0,-5 6 10 0,5-3 17 0,0-3 27 16,0 0 27-16,0 7 34 0,0-7 36 0,0 5 36 0,0-5 33 0,5 4 30 0,-5-4 28 15</inkml:trace>
  <inkml:trace contextRef="#ctx0" brushRef="#br0" timeOffset="15121.9">6603 7206 7 0,'0'0'29'0,"7"0"23"0,0 0 25 0,-2-4 27 16,3 4 28-16,-3-5 30 0,3 5 28 0,3-7 27 0,-3 7 25 0,0-3 17 16,-3-3 13-16,3 6 10 0,2-5 6 0,-1 1-1 0,-4 4-1 0,2-6-8 15,-1 6-11-15,1-3-11 0,-1 3-17 0,-6-6-13 0,8 6-20 0,-3-4-16 0,2 4-16 16,-1 0-13-16,2 0-12 0,-2-5-13 0,6 5-11 0,-3 0-9 0,-4 5-5 15,0-5-6-15,8 0-12 0,-5 4-7 0,5-4-8 0,-7 6-3 0,7-6-2 16,-6 3-5-16,-1 3-5 0,8-2-3 0,-7 1-9 0,-2 1-1 0,8-3-3 16,-5 4-6-16,-2-2-9 0,-1 4-3 0,10-5-6 0,-9 6-2 0,0 0-5 0,1 0-5 15,-2-1-3-15,3 1-2 0,-8-1-3 0,8 6 0 0,-3-3 1 0,-5 0-7 16,6 4-4-16,-6-2-9 0,0-4-8 0,5 5-5 0,-5 0-5 0,0 0-3 16,0-6-2-16,0 6-5 0,0-5-4 0,0-1-1 0,0 6-1 0,-5-6-2 15,5-3-1-15,0 4 4 0,0-5 4 0,0 4 7 0,-6-5 9 0,6 2 3 0,0-1 5 16,-5-1 3-16,5-4 2 0,0 6 3 0,-8-3 1 0,8-3-1 0,-8 0-2 15,8 6 3-15,-5-6-2 0,5 0-1 0,-7 6 2 0,1-6-1 16,0 0 0-16,6 0 0 0,-8 0 0 0,1-6 2 0,2 6 0 0,5 0 3 0,-6-6 1 0,-2 6 5 16,3-3 3-16,5-3 1 0,-8 2 1 0,3-1 3 0,-2-1 1 0,7 2 0 15,-7-5 1-15,0 4 4 0,7-5 7 0,-6 1 2 0,-1-3 2 0,7-2-2 16,0 0 2-16,0-1 1 0,0 0 2 0,0 0 5 0,0-3 4 0,0-3 4 16,0 2 3-16,7 1 4 0,-7-3 0 0,6 2-4 0,1-2-5 0,-7 3-1 15,7 3-1-15,0-1 2 0,-2 2 2 0,3 1 0 0,-3 3-4 0,3-1-3 0,-2 7-8 16,-1-7-6-16,2 7-7 0,1 4-5 0,-2-5-2 0,0 5-12 0,1 0-15 15,-2 0-22-15,3 0-22 0,0 0-35 0,-3 0-40 0,1 5-37 0,-1-5-38 0,3 4-70 16,0-4-84-16,-8 5-67 0,5 1-60 0,8-2-16 0,-13 2 2 0,6-1 21 16,1-1 28-16,1-4 35 0,-3 6 41 0,1-6 45 0,-6 0 50 0,0 0 49 15,8 0 52-15,-8-6 65 0,5 6 82 0</inkml:trace>
  <inkml:trace contextRef="#ctx0" brushRef="#br0" timeOffset="15610.95">7568 7239 0 0,'5'-4'28'0,"-5"4"82"0,7-5 43 0,1 5 32 0,-8-5 23 0,6 1 25 0,0-2 22 0,-6 2 23 0,7 4 21 0,-7-5 21 0,5 1 20 0,-5 4 1 16,8-5-13-16,-8-2-53 0,0 7-78 0,6-3-35 0,-6 3-17 0,0-6-1 0,7 6 0 0,-7 0-2 0,0-5-3 0,0 5-3 0,0 0-4 0,0-4-3 15,0 4-6-15,0 0-6 0,0 0-5 0,6-6-8 0,-6 6-8 0,0 0-7 16,0-3-7-16,0 3-4 0,0 0-7 0,0 0-4 0,0-6-4 0,0 6-6 0,0 0-4 16,0 0-2-16,0 0-2 0,0 0-6 0,0 0 0 0,0-4-4 0,0 4-4 15,-6-5-2-15,6 5-3 0,0 0-3 0,-7-6-2 16,7 6-1-16,0 0-2 0,-6-4-1 0,6 4-5 0,0 0 0 0,-8 0-5 0,8-6-1 0,-5 6-3 0,-2 0 0 15,7 0-5-15,-6 0-3 0,0 0-4 0,-2 0-4 0,1 0-4 0,2 0-3 16,-3 6-6-16,2-6 0 0,1 0-3 0,-3 4-3 0,1 2 1 16,1-1-1-16,0 5 1 0,-1-7-1 0,2 3 1 0,-3 3 2 0,2 0-1 15,-1 3 4-15,1-3 2 0,6 1-1 0,-7 4 3 0,1-4 0 0,6 5 1 0,-8-2 2 0,8 2 2 16,-5 0 1-16,5 0 0 0,-8 0 1 0,8 0 1 0,0 0 3 0,0-2-2 16,-5 2 2-16,5 0 0 0,0 0-1 0,0-1-2 0,5-4-9 0,-5 6-9 15,0-3-9-15,0-2-12 0,0-2-11 0,8 1-14 0,-8-1-14 16,5 0-14-16,-5 7-16 0,8-11-14 0,-8 4-16 0,6 1-14 0,1-1-19 0,-1-3-16 0,1 0-24 15,-1-2-28-15,2 1-27 0,4-1-29 0,-6 1-33 0,7-5-30 0,-5 6-4 0,3-6 13 16,-3 0 22-16,4 0 23 0,-4 0 27 0,4 0 25 0,0 0 31 0,-4 0 34 16,5-6 39-16,-2 1 39 0,5 1 43 0,-11-1 60 0</inkml:trace>
  <inkml:trace contextRef="#ctx0" brushRef="#br0" timeOffset="16572.74">7913 7397 0 0,'12'-6'4'0,"-3"1"114"0,-4-5 67 0,-5 7 49 15,5-3 39-15,-5 2 34 0,8-7 35 0,-8 7 33 0,0-7 32 0,0 7 28 16,0-5 27-16,-8 3 22 0,8-3 22 0,0 3-85 0,0 3-145 0,0-3-73 15,-5 0-39-15,5 2-22 0,-5-1-16 0,-4-1-15 0,9 2-14 0,-5-1-13 16,-2 1-13-16,7-2-8 0,-8 3-8 0,3-3-2 0,-2 0-4 16,7 2-2-16,-7 4-2 0,2-5-5 0,-3 5-6 0,8 0-4 0,-6-5-4 0,-1 5-1 15,1 0-6-15,1-4-3 0,-2 4-5 0,7 0-8 0,-9 0-6 0,4 4-5 0,-2-4-8 16,1 0-1-16,1 5-3 0,-3 0-1 0,0-1-1 0,3 2 2 0,-1 0-5 16,-2 3 2-16,3-5-1 0,-3 5-2 0,1 2 3 0,2-1 0 0,-2 5 0 0,0-6 3 15,2 6-1-15,-3-6 2 0,3 7-1 0,-3-1 2 0,2-6-2 0,1 6-1 16,-2-6-2-16,7 6-1 0,-9-5-1 0,4 4 0 0,5-4-3 0,0-1 2 15,-7 1-1-15,7 5 1 0,0-6 1 0,0-3 1 0,0 3-2 0,0 0 3 16,0-3 3-16,0 4 1 0,0-5 3 0,0-1 1 0,7 1 1 0,-7 1 2 16,0-2 0-16,5 1 0 0,-5-1 1 0,9-4 1 0,-9 6 1 0,7-6 4 15,-7 0 1-15,5 0 3 0,1 0 2 0,2 0 0 0,-3 0 3 0,3 0 4 0,-3-6 7 16,2 6 6-16,0-4 5 0,-2-1 5 0,10 1 7 0,-10-7 6 0,3 7 7 16,3-1 4-16,-3-5 5 0,0 4 3 0,-3-3 3 0,1 0 4 0,1-1 7 0,-2 1 0 15,4-2-4-15,-2 1-2 0,-2 1-6 16,-5-6-5-16,6 6-3 0,1-6-8 0,-7 5-8 0,6-5-4 0,-6 0-4 0,8 6-4 0,-8-6-6 0,0 5-3 15,0 1-10-15,5 0-1 0,-5-3-3 0,0 9-2 16,0-3-2-16,0 6-3 0,0-3-3 0,0 3-6 0,0 0-6 0,0 0-9 16,0 0-9-16,0 0-12 0,0 0-12 0,-5 3-5 0,5-3-5 0,-8 6 1 0,8-3-1 0,0 3 4 0,0 4 0 15,0-5 5-15,-6 4 3 0,6 1 6 0,0 5 5 0,0-6 8 0,-7 6 9 16,7 0 9 0,0-5 11-16,0 5 6 0,0-6 5 0,0 0 0 0,7 6 1 0,-7-5 0 0,0 1-2 0,0-2 1 0,6-5-3 0,-6 7 0 0,8-1 0 0,-8-7-2 15,5 3 2-15,2 4-1 0,-7-5 2 0,7-5 1 0,-2 4-1 0,3 1 2 16,-8-5 3-16,12 6 0 0,-12-6-3 0,14 4-1 0,-9-4-3 0,3 0 2 15,-3 0 6-15,9-4 3 0,-7 4 3 0,6-6-1 16,-7 1 2-16,7 1 0 0,1-1-1 0,-2 1 0 0,1-2-1 0,1-3-1 0,-2-1 4 0,2 5 2 0,-1-10 8 16,1 6-2-16,-9-7-2 0,8 7 1 0,0-6-1 0,0-4 3 0,0 4 0 31,-7-5 0-31,9 1 3 0,-10 0-2 0,1-1 1 0,2 1 1 0,-3-2-1 0,3-3-2 16,-3 5 2-16,-5-1-3 0,8 1 1 0,-8 0-2 0,6-2-2 0,-6 8 4 15,0-2 4-15,-6 0 2 0,6 0 3 0,0 6 1 0,-8 0 3 0,8-3 4 16,0 3 3-16,-5 3 3 0,-3 2 3 0,8 4-2 0,-5-5-7 0,5 5-2 15,-8 0-9-15,2 0-9 0,6 0-10 0,-5 5-7 0,-3-1-5 0,1 2-5 0,7-1-7 16,-6 4-3-16,-2 1-7 0,3 1-3 0,5-3-4 0,-5 7 0 0,-3 0 1 16,2-4 5-16,6 2 4 0,-7 2 5 0,7 6 3 0,-6-8 1 0,6 2 2 15,0 0-1-15,0 0-1 0,-7-2 1 0,7 2 1 0,0 0 0 0,0 0 2 0,0 0 0 16,0-6-1-16,0 7 2 0,7-7 0 0,-7 6-1 0,0-6 4 0,0 6-1 16,6-5 0-16,-6-1 2 0,7 1 1 0,-7 0-3 0,6 0-4 0,-6-1-4 15,8 1-2-15,-3-4 1 0,-5 3-5 0,5 0 1 0,3-3-3 0,-2-1-2 16,-6-1-3-16,7 5-1 0,1-9-1 0,-3 6 0 0,1 0 4 0,2-6 1 0,5 4 3 15,-8-4 3-15,3 0 3 0,-2 0 1 0,-1-4 4 0,10 4 5 0,-9-6 3 16,7 0 7-16,-8 6 8 0,2-9 7 0,7 5 8 0,-8-7 7 0,6 7 3 0,-3-5 2 16,-2-6 2-16,4 6 2 0,-6-7 1 0,3 2-1 0,5-1-1 0,-6-4-1 15,0 4 1-15,-2-4-2 0,3-2-7 0,-1 3-3 0,-2-6-6 0,2 3-4 16,0-4-3-16,-2 6-1 0,-5-5-1 0,8 3 0 0,-8-3 1 0,8 6-1 16,-8-3-2-16,5-2-1 0,-5 2 0 0,0 1 2 0,0 2 0 0,6-2 2 15,-6 0-2-15,0 7-1 0,0-8 0 0,-6 6 5 0,6 2 0 0,0 2 5 16,0 1 0-16,0 1 2 0,0 3 1 0,0 1 2 0,-5 5-6 0,5 0-6 0,0 0-11 15,0 0-11-15,0 0-8 0,-8 0-4 0,8 0-2 0,0 5-4 0,-8 1-5 0,8-2-6 16,-5 7-6-16,5-1-1 0,-7-1 0 0,7 0-2 0,-7 6 2 0,2 1 3 16,5-2 8-16,-7 5 8 0,7-4 7 0,-8 4 4 0,8-4 1 0,0 6 1 15,0-7 1-15,-5 0 1 0,5 6 3 0,0-5 2 0,0-2 0 0,0 2 1 16,0 6 0-16,0-8-5 0,5 2-8 0,-5 0-8 0,0 0-9 0,0 4-15 16,0-4-15-16,8 0-17 0,-8 0-16 0,0-2-19 0,7 2-20 0,-7-4-19 0,0 2-21 15,5 2-23-15,-5 0-30 0,0-5-39 0,0-1-45 0,7 6-65 0,-7-6-74 16,0 3-32-16,0-9-14 0,0 7 12 0,0-4 23 0,0 3 27 0,0-9 33 0,0 5 35 15,-7-1 35-15,7-4 40 0,-5 6 43 0,-2-6 55 0,-1 0 57 0</inkml:trace>
  <inkml:trace contextRef="#ctx0" brushRef="#br0" timeOffset="17318.14">6610 8045 58 0,'0'-5'127'0,"0"1"42"0,0-1 34 0,0 1 33 0,0-2 30 0,7 6 24 0,-7 0 25 0,0 0 18 0,0 0 17 0,0 0 15 0,0 0 13 0,0 0-63 0,0 0-105 0,0 0-58 0,0 0-31 0,0 0-20 0,0 0-12 0,0 0-7 0,0 0-6 0,0 6-3 0,0-2-2 0,0 1-3 16,0-1-2-16,0 7 2 0,0-1 3 0,0-5 3 0,0 5 2 0,0 3 0 0,0-2 1 15,0 4-7-15,0-2-11 0,0 2-9 0,0 0-11 0,0 0-10 0,0 4-7 16,0-4-4-16,5 6 1 0,-5-8-3 0,0 7-4 0,0-1-4 0,0 0-3 15,0 1-1-15,0-4-1 0,0 2-6 0,0 3-6 0,0-2-6 0,0-5-3 16,0 5 1-16,8 2-5 0,-8-8-3 0,0 7-9 0,0-4-6 0,0-3-5 16,0 2-2-16,5-4-3 0,-5-1 0 0,0-1-2 0,0 0 5 0,0-3 7 0,8-2 5 15,-8 1 6-15,0-5 5 0,0 5 6 16,0-5 13-16,0 0 9 0,0 0 16 0,0 0 9 0,0 0 13 0,0 0 6 0,0 0 5 0,0 0 2 0,0-5 3 16,0 0 3-16,0 1 2 0,0-2 3 0,0 2 1 15,0-1 0-15,0-4-2 0,0-1-4 0,-8 4-2 0,8-9-6 0,0 6-6 16,0-6-3-16,-5 0 1 0,5 0 2 0,-8 2 0 0,8-2 1 0,0-6-4 0,-5 3-8 0,5-1-4 0,-7-2-4 15,7-4-3-15,0 1-2 0,-7-4-3 0,7 2-2 0,0-2-2 0,-5-2-4 0,5-4-2 16,0 4-6-16,0 2 1 0,-7 4 0 0,7-7 1 16,0 7 4-16,0 6 0 0,0 2-1 0,0 2-1 0,0-1-2 0,7 5 0 0,-7-5-1 0,0 10-2 15,0-5 0-15,0 6-1 0,5-5 0 0,-5 4-5 0,7-1-3 0,-7 2-4 16,7 4-2-16,-7-6-4 0,5 1-2 0,3 5-3 0,-3 0-4 0,3-4-13 0,-2 4-16 16,-1 0-20-16,3 0-20 0,0 0-23 0,-3 4-25 0,3-4-27 0,-3 5-27 15,0 1-49-15,-5-2-52 0,9 7-68 0,-4-2-70 0,-5-5-26 0,0 11-7 0,7-6 15 16,-7 7 28-16,0-5 31 0,-7 2 36 0,7 2 37 0,-5 0 39 0,-4-6 41 15,4 6 42-15,0 0 53 0,-8-5 59 0</inkml:trace>
  <inkml:trace contextRef="#ctx0" brushRef="#br0" timeOffset="17788.64">6377 8299 99 0,'0'0'171'0,"0"0"43"0,0 0 33 0,0 0 27 0,0 0 25 0,-7-4 30 0,7-1 34 0,0 1 32 0,0-2 31 0,7 2 29 0,-7-7 27 0,0 7-67 0,5-1-120 0,-5-1-66 0,0-3-37 16,6 5-15-16,-6-2-3 0,6 3-2 0,-6-3-4 0,7 0-12 0,1 3-20 0,-3-3-18 0,3-4-17 0,-2 5-15 0,-1 1-13 0,2-1-10 0,7-5-10 0,-8 4-6 16,1 3-4-16,6-3-2 0,0 0-3 0,0 3-1 0,1-3-1 0,-2 6 0 15,-1-5 0-15,5 5-3 0,3-4 0 0,-6 4-4 0,6 0 1 0,1 0-1 16,-7 4-3-16,6-4-3 0,-6 5-3 0,5 1-7 0,-4-3-5 0,-1 3-3 16,0 3-6-16,0 3-2 15,0-8-2-15,1 5 1 0,-2 0 1 0,-3 3-4 0,1 3-3 0,-2-6-5 16,-3 0-7-16,3 1-11 0,0 5-8 0,-3-6-8 0,1 6-7 0,1-6-7 0,-1 6-5 15,-6-6-6-15,7 3-8 0,-7 1-5 0,6-4-10 0,-6 3-3 0,0-3-1 0,0 1 6 16,0-5 1-16,0 4 8 0,0 1 7 0,0-5 7 0,0-1 7 0,0 2 6 0,0 0 6 0,0-2 4 0,0 1 8 0,0-5 10 16,-6 4 11-16,6-4 6 0,0 0 7 0,0 0 6 0,0 5 7 0,-7-5 5 15,7 0 5-15,0 0 6 16,0 0 2-16,-6 0 3 0,6 0 0 0,-7 0 1 0,7 0 1 0,-6 0-1 0,6-5-1 0,-5 5 2 0,-3-4-4 0,8-1 0 16,-8 5 0-16,8-4-3 0,-5-8 2 0,-3 8-1 0,8-1-2 15,-5-5 1-15,5 1-1 0,-5 4 1 0,5-5 3 0,-9-5 0 0,9 6 4 0,-5-6 2 16,5 6 1-1,-7-7-1-15,7 1-1 0,0 1 1 0,0 0 2 0,0-1 1 0,0 0 2 0,0 0 2 16,0 0 0-16,7 0 0 0,-7 6-3 0,5-4-5 0,-5 1-5 0,9 3-6 16,-9 0-5-16,5-2-3 0,0 1-4 0,-5 7-7 0,8-7-7 0,-3 4-14 15,3 1-13-15,0 1-17 0,-3 4-20 0,1-6-20 0,1 6-21 0,6-5-24 16,-7 5-28-16,1 0-43 0,7 0-52 0,-9 5-88 0,8-5-104 0,-5 6-41 0,3-6-9 16,-4 4 12-16,1 1 21 0,-2 1 28 0,0-2 32 0,1 2 36 0,-2-6 37 0,3 3 43 15,-8 3 48-15,0-6 55 0,0 4 64 0</inkml:trace>
  <inkml:trace contextRef="#ctx0" brushRef="#br0" timeOffset="18248.37">7156 8228 45 0,'9'0'123'0,"-9"-6"43"0,5 0 37 15,-5 3 33-15,0-3 30 0,7 0 33 0,-7 2 34 0,0-1 34 0,0-4 34 0,0 5 32 0,0-2 29 0,0 0-41 0,0 3-82 0,0-3-52 0,0-3-31 0,0 3-23 16,0 1-17-16,-7 1-15 0,7-2-17 0,0 3-20 0,-5-3-22 0,5 2-21 0,0-2-20 0,-9 6-17 0,9-5-12 0,-7 1-10 0,7 4-10 0,-5-6-9 0,5 6-11 0,-6 0-7 0,6 0-7 16,-7-5-3-16,1 5-4 0,6 5-5 0,-8-5-1 0,8 0-5 0,-5 6-3 0,-2-2-3 0,0 1-7 0,7 1-4 0,-5-2-6 0,-2 2 0 0,-1 3-3 0,3 0 1 0,-3 0 0 15,8 3 1-15,-6-3 3 0,1 6 2 0,-3-6 3 0,1 7-4 0,1-7-3 0,6 6-4 16,-6-6-2-16,-1 1 1 0,7 5-1 0,-5-6-2 0,5 6-3 0,0-6-3 16,-8 1-3-16,8 1-6 0,0 4-4 0,-8-7-4 0,8 3-5 0,0-2 5 15,0 0 4-15,0 3 3 0,0-8 2 0,0 5-1 0,8-4 0 0,-8-1 2 0,0 2 4 16,8-1 3-16,-8-1 6 0,5 2 4 0,-5-6 5 0,7 6 6 0,-1-6 8 15,0 0 5-15,1 0 3 0,1 0 4 0,-3 0 3 0,1 0 5 0,2-6 1 16,5 0 6-16,-6 2 4 0,5-1 10 0,-5-1 9 0,6 2 7 0,-7-5 4 0,7 0 5 16,-1 3 1-16,-3-3 6 0,3-3 5 0,-6 3 4 0,-1-4 2 0,11 1 5 15,-11-2 0-15,1 4-2 0,2-4-5 0,-8 0-7 0,5-1-9 16,-5 0-6-16,8 0-5 0,-8 0-6 0,0 0-7 0,0 2-5 0,-8-8-7 0,8 6-9 16,0 1-5-16,-5 4-11 0,5-3-10 0,-8 2-17 0,2 1-13 0,6 1-20 0,-5 4-15 15,-2-5-13-15,-2 6-14 0,4 4-12 0,-8-5-17 0,8 5-15 0,-4 0-17 16,2 0-18-16,2 0-16 0,-8 5-33 0,7-5-44 0,-2 4-38 0,3 2-39 0,-9 3-36 15,14-5-28-15,-12 7-4 0,4-2 14 0,8 1 21 0,-5-1 25 0,-3 1 29 0,2 1 31 16,1-2 33-16,-3 6 34 0,1-5 48 16,1-1 52-16,0-4 51 0,6 5 68 0</inkml:trace>
  <inkml:trace contextRef="#ctx0" brushRef="#br0" timeOffset="18922.66">7248 8213 0 0,'7'0'1'0,"0"-6"105"0,-1 6 66 0,-6-6 44 0,7 2 33 0,-2-1 33 15,-5 1 34-15,8-1 35 0,-8 1 34 0,6-8 33 0,-6 9 29 0,5-9 30 16,-5 3 23-16,0 4-73 0,8-5-127 0,-8 1-65 0,0-1-30 0,8 5-13 0,-8-5-3 0,0 5-10 16,0 1-12-16,0-1-15 0,5 1-16 0,-5-2-13 0,0 6-13 0,0-4-11 0,0 4-11 15,0 0-11-15,0 0-14 0,0 0-13 0,0 0-16 0,0 0-15 0,0 0-18 0,0 0-8 16,0 0-9-16,0 0-7 0,0 4-5 0,0 2-3 0,8-2-4 0,-8 1-1 16,0 4 3-16,5 1 2 0,-5 1 3 0,5-1 7 0,-5 3 6 0,9 1 6 0,-9 1 6 15,5 1-3-15,-5-2-6 0,0 2-4 0,0-1-7 0,0-2-8 16,7 2-8-16,-7 0-8 0,0 0-6 0,0-2-8 0,0 2-8 0,0-1-8 0,0-2-6 15,0 1-1-15,0-4-2 0,0 3 5 0,0-3 2 0,0-3 7 0,0-2 5 0,0 5 9 16,0-9 9-16,0 5 8 0,0-5 5 0,0 4 9 0,0-4 9 16,0 0 6-16,0 0 7 0,0 0 6 0,-7 0 6 0,7 0 9 0,0 0 6 0,0 0 11 15,0 0 4-15,0 0 7 0,0 0 3 0,0 0 2 0,0 0-3 0,0 0-1 16,0-4-1-16,-5 4-1 0,5-5-1 0,0 1-1 0,-9-1-5 0,9 1-5 0,0-8-6 16,-5 3-6-16,5 0-8 0,0 3-2 0,-5-7-2 0,5 1 0 0,0 3 1 15,-8-6 4-15,8 1 7 0,0 0 1 16,0-6 3-16,0 5-1 0,0-4-2 0,8-2 5 0,-8 3 1 0,0-1 2 15,5-2 2-15,-5 3 1 0,5 2-6 0,4-4-1 0,-9 7-4 0,5-2-6 0,2 5-8 16,-7-1-4-16,6 2-2 0,1 5-3 0,-7-2-1 0,7 3-3 0,0-3-6 0,-2 0-2 0,-5 6-3 0,8 0 0 16,-3 0 5-16,1 0-1 0,2 0 6 0,-1 6 2 15,7 0 3-15,-9-3 3 0,0 3 4 0,3-2 2 0,5 5 4 0,-7-4 1 16,1 5-1-16,-1 5 2 0,1-5-1 0,-1 4-4 0,-6 1-8 0,8 1-11 0,-3-3-12 0,-5 1-13 16,0 7-15-16,7-2-14 0,-7-4-11 0,0 6-10 0,0-3-8 0,0-3-6 15,0 4-5-15,0-4-1 0,-7 0-1 0,7 0 2 0,0 0 7 0,0-7 8 0,0 3 12 16,0-8 14-16,-5 9 13 0,5-9 10 0,0 3 12 0,0 0 8 0,0-6 9 0,0 0 10 15,0 0 8-15,0 0 7 0,0 4 5 0,0-4 3 0,0 0 5 0,0 0 2 16,0 0 7-16,-8 0 3 0,8-4 5 0,-6 4 2 0,6 0-1 16,0-6 1-16,-7 6-2 0,7-6-1 15,0 3-2-15,-6-3-1 0,6-3 2 0,0 3 0 0,-7 1 4 0,7-3 1 0,0-4-2 0,-6 3 5 0,6 0 1 0,0-2 2 0,0 2 1 0,0-5 1 16,0-1 1-16,0 4 3 0,0-2 3 0,0-2 4 0,0-6-2 16,6 8 2-16,-6-2 4 0,7 0-3 0,-7 0-5 0,6 0-9 0,1 2-8 0,-1 2-5 15,-6-4 0-15,8 11-2 0,-3-5-1 0,-5-1-5 0,7 5-8 0,-1-1-6 16,-6 6 0-16,6-4-9 15,1 4-5-15,1-6-5 0,-8 6-3 0,5 0 0 0,1 6 0 0,2-6 0 16,-3 4 2-16,-5 2 3 0,7-1 2 0,1-1 0 0,-2 6 3 16,0-1 0-16,1 6-1 0,-2-4 0 0,-5 2 0 0,8 2-5 0,-8 0-7 0,0 6-12 15,6-3-13-15,-6-2-20 0,0 2-20 0,-6 1-19 0,6 2-19 16,0-6-22-16,-8 3-24 0,8-3-26 0,-5 1-26 0,-2-3-49 0,7 1-58 16,-6-2-75-16,0 3-78 0,-2-6-20 0,8 0 5 0,-7 1 20 0,2-5 29 0,5 5 31 15,-8-4 32-15,2-2 36 0,6 1 38 0,-5-1 39 0,-3 1 44 0,1-5 55 16,7 4 63-16</inkml:trace>
  <inkml:trace contextRef="#ctx0" brushRef="#br0" timeOffset="20071.84">8081 8328 35 0,'0'0'106'0,"0"0"42"0,0-3 36 0,0-3 31 0,8 6 29 0,-8-5 27 0,0 5 29 0,0-4 25 0,0-2 28 0,0 6 21 0,0-5 17 0,0 1-33 0,0 4-64 0,6-5-43 0,-6 5-39 0,0 0-22 0,0-4-19 0,0 4-12 0,0-6-15 0,0 6-11 0,0 0-13 16,0-4-12-16,0 4-11 0,0 0-13 0,0 0-7 0,0 0-7 0,0 0-5 0,0 0-6 15,0 0-6-15,0 0-6 0,0 0-9 0,0 0-6 0,0-5-5 0,0 5-7 16,-6-6-4-16,6 6-6 0,0 0-1 0,-8-4-2 0,8 4-3 0,-6 0-6 15,6 0-1-15,-7-5-4 0,7 5-5 0,-5 0 1 0,5 0 0 16,-8 0-1-16,8 0 2 0,-6 5 0 0,1-5-1 0,-3 4 0 0,8-4-2 0,-5 6-3 0,-2-1 0 16,-2-1-3-16,4 2 0 0,-1-2-2 0,-1 1 2 0,1 4 0 0,-1-3 3 15,1 3-1-15,-1-3 3 0,1 4-2 0,-7-1 1 0,5 0 0 0,8-3-1 16,-5 3 2-16,-9 0 0 0,14 3 1 0,-5-3 2 16,-2 0-1-16,-1 1 1 0,8-1-1 0,-5 3-1 0,-2-3 1 0,7 0 3 0,-7 1-1 0,7-1 2 0,0 3 1 15,-5-9 1-15,5 8 0 0,0-3-2 0,0-3 0 0,0 1-2 0,0 3 1 16,0-3 1-16,0-3-1 0,5 4 2 0,-5-2 0 0,0-5 3 0,0 4 0 15,7-4 1-15,-7 5 2 0,7-5 1 0,-7 4 1 0,0-4 2 0,0 0 2 16,5 0 1-16,-5 0 2 0,8 0 1 0,-1-4 3 0,-7 4 1 0,5 0 2 0,-5-5 1 16,9 5 0-16,-4-4 0 0,0-1 2 0,-5-2 1 0,8 4 0 0,-3-3 1 15,3 1 4-15,-2-5-2 0,1 5 2 0,-7-3 1 0,6-3-2 0,1 8 0 0,-1-9-2 16,-6 3 0-16,7-1 0 0,-1 1-1 0,-6 0-1 0,0-7-1 0,5 5-1 16,-5 2-3-16,0 0 1 0,9 5-2 0,-9-8 0 0,0 9 3 0,0-9 0 15,0 9 1-15,0-3 0 0,0 6-4 0,0 0-1 16,0 0-5-16,0 0-7 0,0 0-6 0,0 0-8 0,0 0-8 0,0 0-10 0,0 0-12 0,0 0-7 15,-9 6 0-15,9-6-4 0,0 3 1 0,-5 9-1 0,5-9 2 0,0 3 4 0,0 4 4 0,0-1 6 16,-6 0 7-16,6 2 8 16,0-1 6-16,-7 0 10 0,7-1 9 0,0 6 3 0,0-6-1 0,0 3-2 0,0-3 0 0,0-4-1 0,0 3 2 15,0 3-4-15,0-2 2 0,0-3-2 0,7-3 0 0,-7 9 1 0,6-8-1 16,-6 1 1-16,5 5 1 0,4-6 1 0,-9 1 1 0,7-5-2 0,-2 5-2 0,3-1 1 16,-3-4 0-16,1 0 0 0,7 0 0 0,-6 0 1 15,-1 0 1-15,8 0-1 0,-7 0 2 0,7-4 2 0,-9-1-1 0,8 0 2 16,0 1 0-16,-5-2 4 0,2 2 2 0,4-5 4 0,-7 4 2 0,6-5 2 0,1-1 4 0,-9 1 5 0,8-3 5 0,-5-1 5 15,3-2 3-15,4 1 2 0,-9 1 4 0,7-2 4 0,-8-3 3 16,2 1 2-16,7-3-1 0,-8 1 1 0,1 0 1 0,-2 2-2 0,4-6-1 0,-2 3-3 16,-2-3-3-16,-5-1-5 0,6 1-1 0,-1 5-2 0,-5-5-1 0,0 0 1 15,0 3 5-15,0 2 4 0,0 0 3 0,0-2 2 0,0 7 2 0,0 4-2 0,0-5 0 16,0 12 0-16,0-9 0 0,-5 8 0 0,5-1-2 0,0 5-1 0,0-6-4 16,0 6-11-16,0 0-14 15,-6 0-13-15,6 0-16 0,-5 6-8 0,5-6-5 0,-7 5-4 0,7-1-2 0,0 8-3 16,-9-3-1-16,4 0-4 0,5 1-2 0,-7-1 0 0,7 6-1 0,-6 0 2 0,6 4 4 0,-5-4 7 0,5 6 11 0,0-8 3 15,-9 7 2-15,9 1 1 16,0-3 1-16,0-2 1 0,0 2 0 0,0 1 0 0,0-4 1 0,0 6 3 0,0-8 0 0,0 2 3 16,0-1 1-16,0 2 0 0,0-1 1 0,0 0 0 15,0 0 0-15,0-6-6 0,0 4-6 0,0-2-7 0,0 5-7 0,0-7-4 0,0 0-4 0,9 1-3 16,-9-1-5-16,0 3-4 0,0-9-5 0,0 3-1 0,5 3-1 0,-5-5-1 0,0 1-1 16,0-5 4-16,6 6 7 0,-6-6 8 0,0 0 5 0,0 0 4 0,0 0 4 0,7 0 7 0,-7 0 5 0,5 0 8 15,4 0 5-15,-9 0 3 0,7-6 3 0,-2 1 4 16,-5 5-1-16,6-4 3 0,-1 0-1 0,3-1 2 0,0-1 1 0,-3-4 1 0,2 5 0 0,0-4-2 15,-2-1-2-15,-5 5-1 0,8-4-1 0,-1-1 1 0,-2 0-2 0,2-5 5 16,0 6-2-16,-7 0 2 0,5-3 1 0,-5 3 1 0,8-6-1 0,-8 6 1 0,0 0-4 16,0-1-1-16,0-1 0 0,-8 1-6 0,8 1-1 0,-5 4-4 0,-2 1-4 15,7-6-5-15,-7 5-5 0,2 5-5 0,-2-6-10 0,-6 6-4 0,6-4-8 0,0 4-10 32,-6 4-6-32,5-4-9 0,-3 6-13 0,-1-1-13 0,3 5-13 0,-3-6-20 0,6 5-21 0,-8-4-21 0,7 10-18 0,-4-6-35 0,4 3-40 0,1-4-59 15,-2 3-66-15,1 4-40 0,2-6-29 0,-1 6 1 0,-2-6 18 0,8 1 22 16,-5-1 28-16,5-3 35 15,-8 4 35-15,8-5 37 0,0-1 37 0,0-4 49 0,0 9 51 0,0-9 61 0,0 0 72 16</inkml:trace>
  <inkml:trace contextRef="#ctx0" brushRef="#br0" timeOffset="20526.59">8395 8362 0 0,'5'-3'39'0,"3"-3"32"0,-1 1 17 0,-2 1 21 0,2 0 23 0,0-8 27 0,-2 3 30 0,3 0 29 0,0 3 26 0,-8-3 26 0,5 4 26 0,1 1-12 0,1-2-38 0,-7 2-15 0,5-1 0 0,-5 5 5 0,9-6 8 0,-9 6-1 0,0 0-8 0,0-4-13 0,0 4-17 0,0 0-15 16,0 0-13-16,0 0-11 0,0 0-11 0,0 0-10 0,0 0-13 0,0 0-11 0,0 0-13 15,0 0-13-15,0 0-12 0,0 0-14 0,0 0-12 0,0 0-11 0,0 0-13 16,0 0-11-16,0 0-11 0,0 0-10 0,0 0-12 0,0 0-8 0,0 0-11 16,0 0-3-16,0 4-2 0,-9-4 0 0,9 0-1 0,0 6 2 0,0-1 1 15,0-1 2-15,0 2 1 0,0 3 4 0,-5-5 7 0,5 1 4 0,0 5 7 0,0 1 5 16,0-1 6-16,0-5 0 0,-7 3-3 0,7 3-2 0,0-2-4 0,0-3-5 15,0 3-5-15,0 1-2 0,0-5-4 0,0 4-1 0,0-5-1 0,0 7-2 16,0-7 0-16,7 2-1 0,-7 0-1 0,0-2 1 0,0 1 3 0,5-1 3 0,-5-4 1 16,9 5 7-16,-9-5 2 0,5 4 4 0,-5-4 4 0,7 0 2 0,-1 0 4 15,-1 0 3-15,-5 0 1 0,9 0 2 0,-2 0 4 0,-2-4 2 0,2 4 2 0,-1-5 3 16,8 1 1-16,-7-1 3 0,-2 1 5 0,1-2 5 0,2 0 7 0,-3 2 4 16,3-1 5-16,-3-5 3 0,3 5 1 0,-2-4 3 0,-6 5-1 0,5-2 0 15,-5-3 0-15,0-3 0 0,0 9-4 0,0-8-2 0,0 3-7 0,-5 3-8 16,5-5-9-16,-6-1-8 0,-2 1-9 0,3 5-6 0,-3-4-10 0,3-1-8 0,-3 6-12 15,2-7-6-15,1 7-10 0,-2-1-8 0,-1-1-11 0,-4 2-5 0,5 4-2 16,2-5-5-16,-2 5-5 0,-2 0-11 0,4 0-12 0,-1 0-11 0,-1 0-14 0,2 5-10 16,-4-5-11-16,4 4-14 0,5 2-19 0,-7-1-24 0,7-1-28 0,-6 2-35 15,6-1-33-15,-5-1-39 0,5 2-32 0,0-2-3 0,-8 1 11 0,8-1 23 16,0 1 25-16,0-5 28 0,-8 6 29 0,8-6 33 0,0 4 33 0,0-4 41 16,0 0 39-16,0 0 43 0,0 5 60 0</inkml:trace>
  <inkml:trace contextRef="#ctx0" brushRef="#br0" timeOffset="20906.5">8558 8290 53 0,'0'-4'128'0,"7"-2"43"16,-7 2 34-16,5-1 30 0,-5-1 27 0,6 2 24 0,2-1 26 16,-8-1 23-16,5-3 23 0,-5 5 20 0,8-5 24 0,-8 3-50 0,5-3-91 0,-5 3-53 15,0-4-32-15,0 5-20 0,8 1-13 0,-8-5-8 0,0 3-6 0,6 0-9 16,-6 3-5-16,0 3-6 0,0-6-6 0,5 6-9 0,-5 0-8 0,0-6-10 0,0 6-13 16,0 0-7-16,0 0-8 0,0 0-10 0,8 0-5 0,-8 0-8 0,7 0-5 15,-7 6-4-15,0 0-5 0,0-3-4 0,6 3-4 0,-6 0-1 0,0-2-2 16,0 5 1-16,0-4 2 0,0 5 2 0,0-1 2 0,0 3 0 0,0-3 1 15,0 4 0-15,0-2 2 0,0-1-1 0,0-1 0 0,0 1-2 0,0 4 1 0,0-4-1 16,0 1-1-16,0-8-1 0,0 9-1 0,0-4-4 0,0-3 0 0,0 1-1 16,0 3-1-16,0-3 0 0,0-3-2 0,8 3 0 0,-8-6-1 0,0 6-1 0,0-6-1 15,5 4 1-15,-5-4 1 0,0 0 1 0,5 0 2 0,-5 5 2 0,0-5 2 16,0 0 2-16,8 0 1 0,-8-5-2 0,6 5 4 0,1 0 3 0,-7-4 1 0,6 4 1 16,-6-6 3-16,7 6 5 0,0-6 5 0,0 3 6 0,-7-3 8 15,5-3 6-15,2 3 7 0,-1 1 5 0,2 1 2 0,-8-5 3 0,6 2 0 16,-6-2-1-16,7 0 1 0,-7-2-3 0,5 2-1 0,-5-1-5 0,0 1-3 0,0-6-9 15,8 5-8-15,-8-5-8 0,0 6-8 0,0-6-7 16,0 5-5-16,0 1-10 0,0-6-9 0,0 6-14 0,-8-3-12 0,8 3-15 0,0 4-18 0,0-5-18 16,-5 7-21-16,5-3-23 0,0 2-24 0,-7-2-28 0,7 6-25 0,-6 0-36 0,6 0-40 15,0 0-47-15,0 0-51 0,0 0-46 0,-8 0-39 0,8 6-3 0,-6-2 15 0,6-4 26 16,0 6 31-16,0-6 37 0,0 9 37 0,0-5 39 0,6 1 40 0,-6-5 46 16,0 0 47-16,8 6 55 0,-8-6 70 0</inkml:trace>
  <inkml:trace contextRef="#ctx0" brushRef="#br0" timeOffset="21349.17">8883 8085 0 0,'7'-5'1'0,"-2"1"96"0,-5-2 66 16,7 2 42-16,-7-1 35 0,0-5 35 0,0 4 32 0,0 1 31 0,0-4 31 16,0 5 27-16,-7-2 25 0,7-3 20 0,-5 3 16 0,5 3-73 0,-7-3-128 0,7 0-61 15,-7 2-32-15,7-1-18 0,-5-1-13 0,5 3-16 0,-8-1-15 16,8-2-16-16,-5 6-13 0,5-5-9 0,-8 5-8 0,8-4-4 0,-6 4-3 0,6 0-6 16,0 0-9-16,0 0-8 15,-7 0-6-15,7 0-7 0,-6 4-3 0,6-4-7 0,-7 5-3 0,7 1-3 0,-6-2-3 0,6-1-3 0,0 3-4 0,-7-1-1 16,7-1 0-16,-6 8 2 0,6-9 1 0,-5 9 1 0,5-3 2 0,-9-5 1 0,9 5 0 15,0 2 4-15,-7-1-2 0,7-1 0 0,0 1-1 0,-5-1 1 0,5-4-1 16,0 5-1-16,0 1 1 0,0-1-1 0,0-7 1 0,0 7 0 0,5-5-3 0,-5 1 1 16,0 3-1-16,0-9 2 0,7 6 1 0,-7-3 0 0,0-3 3 0,9 6 3 15,-9-6 5-15,0 0 4 0,0 6 4 0,0-6 5 16,5 0 6-16,1-6 6 0,-6 6 7 0,7 0 7 0,-7-6 9 0,6 6 6 0,1-3 9 0,-1-3 3 16,-6 0 5-16,7 3 2 0,-1-3 3 0,2 1 2 0,-8-5 1 0,5 7-1 15,3-7 0-15,-3 4-3 0,-5-3-2 0,7 3-4 0,-7 1-6 0,7-4-5 16,-7 5-3-16,5-2-4 0,-5-3-7 0,0 3-3 0,0 2-6 0,7-2-6 15,-7 1-7-15,0 1-4 0,-7-1-6 0,7 1-6 0,0 4-3 0,0-6-5 0,-5 6-3 16,5 0-4-16,0 0-5 0,-7 0-9 0,7 0-5 16,-7 0-6-16,2 0-3 0,5 6-1 0,-8-2-2 0,3 1-2 0,-3 4 0 0,2-3-1 0,-1 4 1 0,1-1 1 15,-1 1-1-15,1-1 3 0,-1 2 2 0,1 4 5 0,6-5-1 0,-5 3 0 16,5 1-6-16,-9-2-1 0,9 3 1 0,-7-6-3 0,7 0-3 0,0 1-2 0,0-1-5 16,0 3-2-16,0-9-6 0,7 7-5 0,-7-5-8 0,0-1-10 0,9 2-8 15,-9-1-10-15,0-1-12 0,5 2-18 0,1-1-23 0,-6-1-48 0,7 2-55 0,-7-2-84 16,6-4-96-16,-6 0-34 0,7 5-10 0,-7-5 11 0,0 0 18 0,0 0 25 15,0 0 28-15,0 0 33 16,0 0 37-16,0 0 40 0,0-5 45 0,0 1 59 0,-7-6 65 0</inkml:trace>
  <inkml:trace contextRef="#ctx0" brushRef="#br0" timeOffset="42879.56">9450 6150 0 0,'-7'0'7'0,"0"0"54"0,0 0 27 0,7-4 23 0,-5 4 18 0,-8-5 25 0,7 5 28 15,6-4 28-15,-8 4 27 0,1 0 25 0,2-5 24 0,-4 5-1 0,4 0-15 0,5-7-26 0,-5 7-34 0,5 0-12 0,-8-3-3 0,3 3-1 0,5 0 1 0,-8 0-12 0,8 0-15 0,-6-6-12 16,6 6-12-16,-7 0-9 0,7 0-6 0,-6 0-7 0,6 0-3 0,0-5-4 16,0 5-4-16,-7 0-7 0,7 0-7 0,0 0-8 0,0 0-8 0,0 0-9 0,0 0-10 15,0 0-9-15,0 0-8 0,0 0-8 0,0 0-8 0,0 0-7 0,0 0-5 16,0 0-5-16,0 0-4 16,0 0 2-16,0 0 1 0,0-4 1 0,7 4 1 0,-1 0 2 0,-6 0 1 0,7 0 2 0,-1 0-2 0,7 0 1 15,-5 0 0-15,-3 0 0 0,9-6 2 0,-9 6-3 0,10 0-3 0,-9 0-2 0,7 0-8 0,-8 0 0 16,9 0-6-16,-1 6 2 0,-6-6-4 0,7 0-2 0,-2 4-7 0,-1-4-16 15,-3 5-23-15,5-5-27 0,1 0-36 0,-2 6-44 0,1-6-48 0,1 3-83 16,-1 4-99-16,0-2-52 0,-2-5-30 0,5 4-7 16,-5-4 9-16,1 0 17 0,4 0 22 0,-5-4 34 0,2 4 41 0,7-5 46 0,-8-5 48 0,3 4 55 0,-2-3 58 0</inkml:trace>
  <inkml:trace contextRef="#ctx0" brushRef="#br0" timeOffset="43116.47">10113 6088 0 0,'0'0'12'0,"0"0"123"0,0 4 64 0,0-4 43 0,0 5 27 0,0-5 22 0,0 0 16 0,-7 0 18 16,7 0 16-16,0 0 22 0,0 0 22 0,0 0 23 0,0 0 28 0,0 0-87 16,0 0-146-16,0 0-68 15,0 0-26-15,0 0-9 0,0 0 0 0,-5 0 2 0,5 0 6 0,0 0-1 0,0 0-4 0,0 0-7 0,0 0-14 0,0 0-16 16,0 0-15-16,0 0-18 0,0 0-14 0,0 0-13 0,0 0-8 0,0 0-10 16,0 0-6-16,0 0-2 0,0 0-1 0,0 0 1 0,0 0 1 0,0 0 0 0,5 0 2 31,2 0 2-31,-7 0 0 0,9 0-4 0,-4 0-8 0,0 0-12 0,3 0-10 0,-3 4-13 15,3-4-13-15,0 0-13 0,-3 0-14 0,9 0-13 0,-9 0-12 0,8-4-18 16,1 4-18-16,-9 0-25 0,10 0-28 0,-2-5-17 0,-2 5-13 0,5 0-8 16,-5-4-1-16,1 4-6 0,9-5-5 0,-10 5-11 0,5 0-13 0,2-6 5 0,-4 6 12 15,-2-4 21-15,7 4 26 0,-4 0 31 0,4-6 31 0,-6 6 30 0,0 0 26 0,-2 0 23 16,10 0 24-16</inkml:trace>
  <inkml:trace contextRef="#ctx0" brushRef="#br0" timeOffset="43305.86">10556 6062 0 0,'8'0'4'0,"-3"0"43"0,2 0 31 0,-7 0 39 0,7 0 44 0,-7 0 42 0,0 0 37 15,0 0 38-15,0 0 32 0,0 0 26 0,0 0 21 0,0 0 4 16,0 0-4-16,0 0-9 0,0 0-13 0,0 0-17 0,0 0-24 0,0 0-35 0,0 0-42 0,0 0-32 15,0 0-27-15,0 0-23 0,0 0-21 0,0 0-15 0,0 0-15 0,0 0-13 16,0 0-13-16,0 0-8 0,0 0-12 0,0 0-10 0,0 0-9 0,0 0-9 16,0 0-8-16,0 0-8 0,0 0-8 0,0 0-4 0,0 0-1 0,0 0 0 15,0 0 2-15,0 0-1 0,5 0 3 0,-5 0-2 0,8 0 3 0,-1 0-5 16,-7 0-5-16,5 0-13 0,4 0-18 0,-4 0-18 0,0 0-21 0,3 0-25 16,-2 0-29-16,1 0-45 0,6 0-53 0,-7 0-63 0,7 0-66 0,0 0-36 0,1 0-25 15,-7 0 3-15,11 0 15 0,-4-4 26 0,-2 4 32 0,8-6 34 0,-8 6 38 16,9-5 39-16,-2 5 41 0,1-4 50 0,-8-1 52 0</inkml:trace>
  <inkml:trace contextRef="#ctx0" brushRef="#br0" timeOffset="43543.06">11209 5998 49 0,'19'0'129'0,"-6"0"42"16,8 0 32-16,-11 0 28 0,-2 0 26 0,5 0 27 0,-7 0 29 0,1 0 25 15,-7 0 26-15,6 0 21 0,-6 0 21 0,0 0-48 0,8-4-89 0,-8 4-52 16,0 0-36-16,0 0-15 0,0 0 0 0,0 0-4 0,0 0-4 0,0 0-7 0,0 0-8 16,0 0-9-16,0 0-10 0,0 0-7 0,0 0-9 0,0 0-9 0,0 0-11 15,0 0-14-15,0 0-14 0,0 0-15 0,0 0-15 0,0 0-12 0,0 0-14 16,0 0-10-16,0 0-11 0,0 0-6 0,0 0-5 0,0 0 0 0,5 0 0 0,-5 0 1 15,0 0-1-15,8 0 4 0,-3 4 3 0,-5-4 0 0,5 0 6 0,4 0 2 16,-9 0 3-16,5 0 5 0,2 0 4 0,-7 0 2 0,8 6 1 0,-3-6-1 16,-5 0 1-16,7 0-1 0,0 0-1 0,-7 0-6 0,5 0-6 0,2 0-9 15,-1 0-11-15,8 5-14 0,-7-5-15 0,-2 0-20 0,9 0-19 0,-7 0-25 16,4 0-21-16,5 0-35 0,-5 0-36 0,9 0-44 0,-7 0-42 0,1 0-33 0,4 0-24 16,1 0-21-16,2 0-18 0,-3 0 6 0,-2 0 14 0,7 0 27 0,-2 0 29 15,-2 0 33-15,1 0 35 0,0 0 40 0,6 0 42 0,-7 0 43 0,1 0 42 16,-1 0 41-16,-1 0 46 0</inkml:trace>
  <inkml:trace contextRef="#ctx0" brushRef="#br0" timeOffset="43940.97">11925 6009 8 0,'13'0'79'0,"-2"0"49"0,4 0 42 0,-9 0 39 0,2 0 37 0,-3-5 35 0,0 5 39 0,4 0 35 16,-4 0 37-16,-5 0 33 0,0 0 30 0,0 0-18 0,0 0-50 0,0 0-39 16,0 0-37-16,0 0-27 0,0-6-25 0,0 6-19 0,0 0-18 0,0 0-18 15,0 0-23-15,0 0-20 0,0 0-20 0,0 0-17 0,0 0-15 16,0 0-13-16,0 0-13 0,0 0-11 0,7 0-11 0,-7 0-10 0,0 0-11 0,0 0-9 16,0 0-9-16,0 0-5 0,0 0-11 0,0 0-5 0,0 0-7 0,0-4-4 15,0 4-4-15,6 0 0 0,-6 0 1 0,0 0-1 0,7 0 3 0,0 0-3 0,0 0 0 16,-2 0 3-16,3 0-2 0,-3 0 3 0,3 0 4 0,-2 0 4 0,6-5 3 15,-3 5 4-15,-4 0 0 0,8 0 1 0,0 5-2 0,-5-5-3 0,3 0-3 0,2 0-10 16,0 0-6-16,0 0-12 0,0 0-11 0,0 0-11 0,6 0-14 0,2 0-14 16,-3 0-14-16,3 0-11 0,-3 0-14 0,9 0-9 0,-1 0-8 0,1 0-5 15,-1 0-2-15,0 0 3 0,1 0 7 16,5 0 9-16,-7 0 10 0,7 0 11 0,-6-5 13 0,6 5 13 0,2 0 12 0,-1 0 12 0,-8 0 12 0,9 0 8 16,-1 0 9-16,-2-4 7 0,1 4 4 0,2 0 4 0,-2-5 5 0,1 5 0 0,-1-4 1 15,7 4-1-15,-7 0 2 0,2-6 1 0,-2 6-1 0,8-6 3 0,-8 6 0 16,-1-3 5-16,3 3 2 0,-2-6 6 0,2 6 5 0,-3-6 3 0,1 6 4 0,2-3 2 15,-8 3 4-15,6-6 4 0,-5 6 2 0,-1-4 1 0,-1 4 1 0,2-5 0 16,-3 5 0-16,-3-4-3 0,6 4-4 0,-9-6-5 0,3 6-2 16,-9 0-7-16,8-6 0 0,-8 6-3 0,2 0-3 0,-1-3-3 15,-8 3-3-15,9 0 0 0,-14 0-1 0,7 0-1 0,-1 0 2 0,1 0 2 0,-7 0-2 0,0 0-3 0,0 0-5 16,0 0-9-16,0 0-14 0,0 0-18 0,0 0-19 0,0 0-25 16,0 0-27-16,0 0-53 0,0 0-63 0,-7 0-79 0,1 0-87 0,-1 0-33 15,7-6-11-15,-14 6 10 0,9 0 13 0,-3 0 25 0,-4-5 28 0,5 1 31 0,-13-2 37 0,8 1 40 16,0-3 43-16,-9-3 58 0,3 1 63 0</inkml:trace>
  <inkml:trace contextRef="#ctx0" brushRef="#br0" timeOffset="44742.98">9951 5291 17 0,'0'-5'92'0,"-6"5"40"0,6-4 32 0,0-1 31 0,-7 1 29 16,7-2 28-16,-7 0 27 0,7 2 26 0,-7-1 25 0,7 5 23 0,0-6 20 0,-5 2-29 0,5-1-65 0,0 5-41 0,-8-4-33 0,8-1-20 0,0 5-13 0,0-4-11 0,0 4-17 0,-5-6-10 0,5 6-15 0,0 0-11 15,0 0-10-15,0 0-10 0,0 0-9 0,0 0-11 0,0 0-12 0,0 0-11 0,0 0-12 16,0 0-7-16,5-6-8 0,-5 6-4 0,0 0-5 0,0 0-1 15,8-3 1-15,-3 3-3 0,-5 0-1 16,7 0-1-16,0 3 1 0,0-3-1 0,6 0 1 0,-7 6 3 0,1-6 2 0,4 6 1 0,-3-2-1 0,5 1 1 0,0-1-3 31,-8 1-3-31,9 5-2 0,-7-1 0 0,7 3-3 0,-8-3 0 0,1 0 1 0,6 1-1 16,-7 4 1-16,1-4 0 0,-1 5 2 0,-1 0-1 0,11 0 2 0,-16-1-1 16,5 0 2-16,0 6-2 0,-5-6-4 0,8 1 1 0,-8 5-1 0,0 0 0 15,0-6-3-15,0 5 0 0,0-4-2 0,0 0-1 0,0 0-2 0,0-6 1 16,0 0-1-16,0 1-2 0,0 1 3 0,-8-1-1 0,8-6 6 0,0 1 2 0,0-5 2 15,0 5 5-15,0-5 2 0,-5 4 11 0,5-4 8 0,0 0 9 0,0 0 6 16,0 0 6-16,0 0 3 0,0-4 6 0,0 4 4 0,-5 0 4 0,5-5 5 0,0 0 1 16,-9 1 5-16,9-2 2 0,0 2-3 0,-7-7-1 0,7 8-5 0,0-7-2 15,-5-1-2-15,5 1-2 0,0-4-3 0,-6 4-3 0,6 0-5 0,0-4-2 16,-7-1-7-16,7-1-7 0,0 3-6 0,0-2-5 0,0 1-5 0,0-6-5 16,0 6-8-16,7-6-5 0,-7 6-4 0,6-1-3 0,-1 0-4 0,-5 0-4 0,7 0 0 15,2 0-2-15,-4 6-3 0,0 0 2 0,3-1-3 0,-3 0 2 0,3-1-2 16,0 7 3-16,-3-1 0 0,1 1 0 0,7-1 1 0,-5 1-14 0,-3-2-18 0,9 6-21 15,-9 0-26-15,2 0-29 0,6 0-31 0,-5 6-42 0,-2-6-49 16,-1 4-87-16,11 1-103 0,-11-1-61 0,1 5-36 0,1-3-4 0,-2-1 8 0,4 5 27 16,-9-4 33-16,7-2 42 0,-7 1 42 0,5-1 48 0,-5-4 51 0,0 0 55 0,0 0 60 15,0 0 78-15,0 0 87 0</inkml:trace>
  <inkml:trace contextRef="#ctx0" brushRef="#br0" timeOffset="45777.62">10700 5422 2 0,'0'0'28'16,"0"0"18"-16,0 0 18 0,7-4 18 0,-7 4 17 0,0 0 17 0,0-5 18 0,0 5 16 0,0 0 14 0,0-5 13 0,0 1 11 0,0 4 12 0,-7-6 7 0,7 6 5 0,0-4 0 0,-7 4-2 0,7-5-6 0,0 5-6 0,0-5-1 0,-6 5-4 0,6-4-4 0,-7 4-7 0,7 0-11 0,0-7-8 15,-5 7-15-15,5 0-8 0,0-3-7 0,0 3-6 0,0 0-9 0,-8-6-6 0,8 6-7 16,0 0-5-16,0-5-7 0,-6 5-7 0,6 0-6 0,0-4-5 0,0 4-7 16,-5 0-6-16,5-6-7 0,0 6-7 0,-8-5-4 0,8 5-7 0,-7 0-2 0,7-4-4 15,-6 4-2-15,-2-5-5 0,3 5-5 0,5 0-4 0,-5 0-3 0,-4-4-5 16,4 4-4-16,-2 0-2 0,-6 0-2 0,6 0 0 0,0 0-1 0,2 0 2 15,-3 0-2-15,-5 0 0 0,7 4-3 0,1-4 0 0,-2 0-2 0,-2 5 0 16,-1-1-1-16,2 1-1 0,3 1 0 0,-3-2-2 0,0 1 2 0,3 4-3 16,-1 2-1-16,-1-6 0 0,1 4-4 0,6 1 0 0,-8 0 3 0,3 0 0 15,5 0 2-15,-7-1-1 0,7 0 1 0,0 2 2 0,-6-1-1 0,6 0 1 0,0-1-1 16,0 0 3-16,0 2 1 0,0 2 0 0,0-1 1 0,0-3 0 0,0 0 0 16,0 6 1-16,0-6 2 0,6 1-1 0,-6 1 1 0,7-1 0 0,-7-1 2 0,5 0 0 15,3 1 1-15,-2 1 1 0,-6-7 2 0,7 5 0 0,4-3 2 0,-3-1 1 16,0-1 1-16,-3-4 2 0,8 6 2 0,-8-6 2 15,11 0 3-15,-11-6 4 0,9 6 7 0,-1-4 5 0,-8-7 7 0,9 8 5 0,-1-7 2 0,-1-1 8 0,2-3 3 16,-1 0 7-16,0-1 2 0,0-1 6 0,1 2 6 0,-2-5 3 0,1 4 4 16,1-4 0-16,-1-1-2 0,-2 4-4 0,-3-2-4 0,4-1-5 0,-3-2-5 0,-4 3-2 15,1-2-4-15,-6 0-7 0,7 0-7 16,-2 1-7-16,-5-5-5 0,9 5-8 0,-9-2-7 0,0-3-5 0,0 5-3 0,0-5-3 0,0 5-3 0,-9-2-1 16,9 1-2-16,0 1-2 0,0 0-1 0,-5 4 1 0,5 0 0 0,0 0 1 15,-7 0-1-15,7 6 2 0,0 0 0 0,-6-1 0 0,6 4 2 0,0 3-3 16,0-3-5-16,-5 0-5 0,5 6-6 0,0 0-7 0,0 0-4 0,0 0-5 15,0 0-1-15,0 0-3 0,-9 6-2 0,9 0 0 0,-7-3-2 0,7 3-1 0,-5 0-3 16,5 1 2-16,0 4 1 0,-8-1 8 0,8-1 5 0,-6 3 7 0,6-3 4 16,0 0 4-16,0 0 2 0,0 7 2 0,-5-7 1 0,5 6 2 0,0-6 0 15,0 6 0-15,0-5 2 0,0 5 0 0,0 0 3 0,-8-6 0 0,8 6-1 0,0 0-1 16,0-2 1-16,0 2 0 0,0 1 2 16,8-2-2-16,-8 1 1 0,0 0 0 0,0-1 1 0,0 0 2 0,0 7 0 0,5-7-2 0,-5 0 2 0,0 6-1 15,0-6 3-15,6 1-2 0,-6 0 0 0,8 0 1 0,-8 0-2 0,5-2 2 0,2-2-1 16,-7 2 0-16,9 3 0 0,-4-5 0 15,1-2-1-15,1 6 3 0,-2-5 0 0,4-1-1 0,3-4 2 0,-6 5 1 0,1-6 2 0,7 1 0 0,-9 0 3 16,9-5-1-16,-2 4 3 16,-4-4-2-16,4 0 0 0,0-4 1 0,-4 4 0 0,5-5 1 0,-2 0 1 0,5 1 2 0,-4-6-1 0,-1-1 1 15,5 8-1-15,-11-7 1 0,8-1 0 0,1-2 1 0,-2 2 4 0,-6 1 2 16,7-5 3-16,-5 6 2 0,4-6 1 0,-5-1-1 0,-2 7 2 0,3-6 0 0,-1 2-1 0,-1-8-1 16,1 7 2-16,-1-5-1 0,-1 3-1 0,-5-2-3 0,8-2-3 0,-8 0-3 0,0 6-3 15,8-10-3-15,-8 4-1 0,0 5-2 0,0-3-2 16,0-3-3-16,-8 1 0 0,8 1-1 0,0 4-2 0,-8 0 0 0,8 2-2 0,0-2 1 0,-5-1 0 0,5 7 0 15,-6 0 1-15,6 0 0 0,-7 3-1 0,7-3-2 0,-6 3 0 16,6 6-5-16,0-6-7 0,-7 6-3 0,7 0-9 0,0 0-4 16,0 0-5-16,-8 6-4 0,8-6-2 0,-5 6 0 0,5-3-1 0,-7 3-1 0,0 3 0 0,7 1 1 15,-5-1 1-15,-3 2 5 0,8 4 4 0,-5-5 8 0,5 3 3 0,-8 2 8 0,8 0 3 16,-6 0 3-16,6 3 2 16,0-3 1-16,0 1-1 0,-5 2 1 0,5-3 1 0,5 6 0 0,-5-8-1 15,0 7-1-15,0-4 3 0,6 2 0 0,-6-3 0 0,8 5-1 0,-3-6 1 16,3 6 0-16,-8-6 0 0,5 1 2 0,2 0 0 0,0 3 2 0,-2-2 2 0,10-1 0 15,-9-1-1-15,1 2 4 0,-1-1-1 0,7-2-7 0,-5 1-12 0,3-4-9 16,-4 5-10-16,-2 0-13 0,9-6-17 0,-7 1-20 0,-1 1-26 0,8-1-25 16,-7-1-26-16,-2-4-25 0,2-1-24 0,0 2-42 0,-2-3-49 0,3 3-50 0,-1-6-53 0,-7 0-36 15,0 0-30-15,5 0 1 0,4-6 20 0,-9 6 28 16,0-9 36-16,0 5 35 0,0-7 38 0,0 8 38 0,-9-12 39 0,4 5 48 0,5 0 51 0,-7-4 55 16,-1-1 70-16</inkml:trace>
  <inkml:trace contextRef="#ctx0" brushRef="#br0" timeOffset="45960.82">11059 5413 64 0,'-8'-5'155'0,"8"1"56"0,-5-2 42 0,5 6 37 0,-8-4 32 0,8-1 26 0,-6 5 24 0,6 0 23 0,0 0 24 0,0 0 22 0,0 0 21 0,0 0-51 0,0 0-97 0,0 0-70 0,0 0-58 0,0 0-33 16,0 0-19-16,0 0-14 0,0 0-9 0,0 0-8 0,0 0-4 15,0 0-6-15,0 0-6 0,0 0-6 0,0 0-6 0,0 0-11 0,0 0-9 0,0-5-6 0,0 5-9 0,6-4-2 16,-6 4-4-16,8 0-3 0,-8 0-2 0,5-7-2 0,3 7-2 0,-3-3-1 0,2 3-5 16,5 0-5-1,-4-6-10-15,5 6-22 0,0-5-25 0,-8 5-30 0,11 0-38 0,-5-4-38 16,1 4-44-16,-3 0-80 0,3-6-99 0,2 6-73 0,-8 0-60 0,6 0-20 0,-5 0 1 0,5 0 15 0,-4 0 26 0,-1 0 35 0,-2 0 40 0,4-5 47 15,-9 5 47 1,5-4 54-16,0 4 54 0,-5-5 75 0,8 1 86 0</inkml:trace>
  <inkml:trace contextRef="#ctx0" brushRef="#br0" timeOffset="46244.27">11435 5666 13 0,'0'0'110'0,"0"0"62"16,0 0 44-16,0 0 40 0,0 0 35 0,0 0 33 0,0 0 36 0,0 0 32 16,0 0 27-16,0 0 27 0,0 0 24 0,0 0-29 0,0 0-61 0,0 0-74 15,0 0-82-15,0 0-45 0,0 0-25 0,0 0-23 0,0 0-20 0,0 0-20 0,0 0-19 16,0 0-14-16,0 0-15 0,0 0-9 0,0 0-7 0,0 0-4 0,0 0-4 16,0 0-4-16,0 0-1 0,0 0-2 0,0 0-1 0,0 0 3 0,0 0 5 15,9 0 7-15,-9 0 4 0,5-3 1 0,2 3 2 0,-7 0-2 0,6 0-2 16,7-6-1-16,-5 6 0 0,-3-4-4 0,8 4-8 0,0-5-16 0,-5 5-21 15,3-6-29-15,-3 6-35 0,5-4-41 0,0 4-44 0,-7-6-77 0,6 6-92 0,-4-4-76 16,4 4-67-16,-5-5-24 0,-2 5-4 0,3-5 14 0,5 1 21 0,-7-2 33 16,1 2 35-16,-7-1 46 0,5-4 46 0,-5-1 50 0,9-1 53 0,-9 1 72 0,7-4 81 15</inkml:trace>
  <inkml:trace contextRef="#ctx0" brushRef="#br0" timeOffset="46670.41">11794 5340 0 0,'7'-5'1'0,"-7"1"95"0,6-6 63 0,2 4 36 15,-8 1 28-15,5-4 25 0,2-1 26 0,-1 1 27 0,-1 4 28 0,-5-5 27 0,9 0 29 16,-2-1 29-16,-7 2 28 0,5 5-64 0,3-5-119 0,-8-3-54 0,6 3-23 16,-6 0-2-16,0-2 0 0,5 3 2 0,-5 3-5 0,0-5-7 15,8-1-7-15,-8 7-12 0,0-7-12 0,0 7-12 0,0-1-11 0,0 1-11 0,0 4-12 16,0-6-8-16,0 2-11 0,0-1-8 0,0 5-11 0,0 0-11 0,-8-6-11 0,3 6-12 16,5 0-9-16,-6-4-8 0,-2 4-9 0,3 0-6 0,-2 0-7 15,-2 4-3-15,4-4-5 0,-8 6-2 0,8-6-2 0,-3 5-2 0,2-1-1 0,-7 2 1 16,6-2 3-16,1 5 1 0,-2-4 1 0,3 5 2 0,-2-5 2 0,0 5 1 0,2 1 1 15,-2-3-1-15,7-3 4 0,-8 4-1 0,3 3-1 16,5-9 1-16,-7 9-1 0,7-8 1 0,0 5 1 0,0-4-1 0,0-1 2 0,0 2-1 0,0 3 3 16,0-3-1-16,0 4 0 0,0-5 2 0,7-1-1 0,-7 5 4 15,5-3 0-15,3 3 2 0,-8 2 3 0,7-7 2 0,5 6 1 0,-5-1 0 0,-2 2 3 0,9-2 1 16,-7 0 1-16,6 2 0 0,1-1 0 0,-9 0 2 0,8 4 0 0,1-4-1 16,-2 0 2-16,2-1-1 0,-1 0 0 0,-8 2 0 0,9 2-1 0,-1-6 0 0,-6 2-2 15,6 0 2-15,-7 2-3 0,-1-2 0 0,10 1 0 0,-9-4 1 0,2 3 0 16,-3-3 2-16,0 3 0 0,-5-5 3 0,9 1 0 0,-9 1 3 0,5-6-1 0,-5 3 3 15,0-3 4-15,0 7 5 0,0-7 8 0,0 3 4 0,0-3 3 0,-5 6 1 16,5-6 3-16,-9 5 0 0,4-1 0 16,0-4-1-16,5 6-2 0,-14-6-2 0,7 4-1 0,-1-4-5 0,3 5-3 15,-9-5-16-15,9 5-14 0,-2-5-18 0,1 0-13 0,-1 0-15 0,0 0-12 0,0 0-19 16,2 0-17-16,-3-5-21 0,3 5-20 0,-1-5-21 0,-2 5-19 0,8-4-22 16,-5 4-21-16,-2-6-45 0,7 6-51 0,0-4-60 0,0 4-63 0,-9-5-15 0,9 5 5 0,9-9 20 0,-9-1 28 15,0 4 31-15,7-3 33 0,-2 0 35 0,3-2 36 0,-2 1 35 0,7 0 43 0,-8 1 54 16,9-6 65-16</inkml:trace>
  <inkml:trace contextRef="#ctx0" brushRef="#br0" timeOffset="47176.21">12223 5325 13 0,'0'6'122'0,"0"-6"67"0,-5-6 47 0,5 6 35 0,0 0 29 0,0-4 30 0,0 4 31 0,0 0 29 0,0 0 28 0,0-6 24 0,0 6 21 0,-6-5-29 0,6 5-57 0,0 0-85 0,0 0-101 0,0 0-48 0,0 0-19 0,-8-4-15 0,8 4-9 0,0 0-13 0,0 0-18 0,-5 0-15 16,5 0-16-16,0 0-10 0,-8 0-9 0,8 0-6 0,-7 0-6 0,7 4-6 15,-6-4-7-15,6 5-3 0,-6-5-3 16,6 6-1-16,-7-6-2 0,7 4 2 0,-5 2 0 0,5-2 1 0,0 1 2 16,-8-1-1-16,8 1 2 0,-6 1 0 0,6-2 1 0,0 1 1 0,0 1-1 0,-7-3-2 0,7 4 1 0,0-3 2 0,0 1-3 15,0 0 2-15,0-1 1 0,0 2 0 0,0 3 2 0,0-4 0 0,7-1 2 0,-7 2 0 16,0-2 2-16,6 2 2 0,2-1 0 16,-3-1 3-16,2 1 2 0,-1-1 0 0,0 2 2 0,1-6 2 0,1 5-1 0,5-5 0 0,-7 0 3 0,6 0-1 15,-4 0 1-15,4 0-3 0,0 0 2 0,-4-5 1 16,5 5 0-16,-2-6 2 0,5 2 0 0,-4-1 0 0,-1 1 4 0,5-7 4 0,-5 7 5 0,2-6 5 15,2 0 4-15,-3 6 2 0,0-6 7 16,-4 0 4-16,5-1 3 0,-7 2 0 0,-1 0 1 0,-5-2 0 0,8 2 2 0,-8-1-4 0,0-5-4 0,8 6-4 0,-16-6-8 0,8 6-3 16,0-7-3-16,-8 1-4 0,8 6-7 15,-5-4-2-15,-1-2-3 0,-2 3-5 0,3 3-3 0,-3 0-1 0,3 0-3 0,-9-1-2 0,9 4 0 0,-2-3-3 16,-1 3-1-16,3 6-5 0,-9-5-5 0,9 5 0 0,-2 0-4 0,-7 0 1 16,8 5-3-16,-1 1 0 0,-7-2-1 0,7 7 0 0,-4-1 0 0,6-5 0 15,-11 8-1-15,11-4 0 0,-2 3 3 0,-5-3 2 0,4 6 4 16,1-6-1-16,2 6-1 0,-1 1 2 0,-2-7-3 0,3 4 1 0,-3-2-1 0,8-2 1 15,-7 7-1-15,1-7 2 16,6 0-1-16,0 1 0 0,0 1 1 0,-6-1-4 0,6-1 3 0,0 0-1 0,6 1 1 0,-6 0 3 0,0-6 0 0,6 6 1 0,-6 1-3 16,7-2-2-16,1-5-1 0,-3 7-4 0,3-1-7 0,-2-7-9 0,-1 9-10 0,2-3-18 15,7-5-13-15,-8 2-23 0,6-1-22 0,4 4-28 0,-11-5-27 0,6 2-44 16,5 0-50-16,-4-2-61 16,8-4-61-16,-8 5-30 0,2-5-9 0,6 6 9 0,-1-6 21 0,-6-6 25 0,6 6 32 15,2-5 34-15,-8 1 37 0,6-2 38 0,-1 0 41 0,-5 2 50 16,7-5 53-16</inkml:trace>
  <inkml:trace contextRef="#ctx0" brushRef="#br0" timeOffset="48250.47">12641 5359 76 0,'-7'-4'145'0,"7"-2"43"0,-6 1 33 0,1-4 33 0,-3 5 33 0,0-2 32 0,8 2 34 0,-5-2 28 0,5 1 24 0,-8 1 26 0,3-1 20 0,0-1-61 0,5 2-109 0,-9-1-61 0,9 1-33 0,-5-1-18 0,5 1-12 0,-7 4-15 0,7-6-14 0,0 0-16 0,0 6-19 0,-8-4-12 0,8 4-11 0,0-5-9 16,0 5-7-16,0 0-9 0,0-6-7 0,0 6 0 15,0 0-6-15,0-4-3 0,0 4-6 0,0 0-5 0,0-5-7 0,0 5-5 0,0 0-5 0,0-4-4 0,8-1 2 16,-8 5-2-16,0-4 0 0,7 4 0 0,-2 0-3 0,-5 0 1 0,9-6-1 15,-4 6 0-15,0 0 2 0,8 0 2 0,-5 0 3 0,0 0 1 0,3 0 4 32,2 0 0-32,-6 6 2 0,6-6-1 0,1 4 0 0,-1 1 1 0,-2-1 2 0,-3 1-1 15,4-1-1-15,-4 7 0 0,4-7 1 0,-5 8-1 0,-2-3 2 0,4 0-2 16,-4 1 5-16,2 4-1 0,-7-4 0 0,6 5 0 0,-6-6 2 0,5 6 0 16,-5 1-2-16,0-2-1 0,0 0-3 0,-5 0-4 0,5 2-5 0,0-7-5 0,-6 6-5 15,6 0-5-15,-7 0-2 0,2-6-6 0,5 1-7 0,-9-1-3 0,9 0-4 16,-5 3-1-16,-2-8 2 0,7 7 2 0,-6-8 2 0,6 3 5 0,-6-2 7 15,6 1 6-15,-8-5 4 0,8 0 5 0,-7 6 4 0,2-6 6 0,5 0 4 0,-8 0 5 16,8 0 2-16,-6 0 2 0,1-6-1 0,5 6 0 0,-8-5-2 0,3 1 2 16,-2-2-3-16,7 3 0 0,-7-3 0 0,0 1 0 0,7-5-1 0,-6 4 3 15,6 2-1-15,-7-5 6 0,7-2 1 0,0 2 5 0,-6 5 3 0,6-8 6 16,0 3 5-16,0 0 3 0,0-1 4 0,0 1-5 0,0-6 0 0,0 5-3 16,0 0 0-16,6-4-3 0,-6 4-2 0,7-4 0 0,-1 3-4 0,-6-4-4 0,7 6-4 15,0-5-4-15,0 3-5 0,-2-4-6 0,3 6-3 0,-3 0-1 0,1-1 1 16,2 4 0-16,-3-3-3 0,2 3 0 0,1-3-3 0,-2 5-3 0,0-1-4 15,6 1-2-15,-3 4-4 0,-4-6-1 0,2 6-1 0,4-6-1 0,-3 6-1 0,0 0 1 16,4 6 2-16,-6-6 0 0,7 6 2 0,-5-6 0 0,3 9 3 16,-3-5 3-16,5 1 3 0,-6 5 3 0,-2-5 3 0,2 5 3 0,5 0-1 0,-4-1 2 15,-2 0 4-15,1 2-2 0,-7-2-1 0,6 1-4 0,-1 0-11 0,-5-1-11 0,7 2-14 16,-7-2-12-16,9 7-18 0,-9-7-9 0,0 0-9 0,0 1-14 0,0 0-14 16,5 0-15-16,-5 0-17 0,0-1-16 0,0-4-15 0,0 5-7 0,0-1-2 0,6 0-3 15,-6-2-1-15,7 2-12 0,-2-4-12 0,4 5-13 0,-2-5-17 0,-2-1-6 16,1 5-3-16,7-9 3 0,-5 6 5 0,4 0 10 0,0-6 14 15,3 4 13-15,-10-4 18 0,9 0 15 0,-1-4 19 0,0 4 26 0,0-6 31 0,1 6 33 16,-2-6 36-16,1 2 40 0,1-1 44 0,-1 1 37 0,-8-1 36 0,9-5 29 16,-7 5 25-16,7-4 24 0,-9-1 21 0,0 0 23 0,3 5 20 0,-3-5 15 0,3 1 12 15,-8-2 4-15,6-3 0 0,1 4-19 0,-7 0-24 0,6 1-23 0,-6 0-21 16,0-7-14-16,7 7-13 0,-7-6-12 0,0 6-15 0,0-1-14 0,6-1-15 16,-6 2-14-16,0-1-13 0,0 1-9 0,0 0-12 0,0 3-8 0,0 0-6 15,0-3-5-15,0 3-5 0,0 2-6 0,-6 4-8 0,6 0-6 0,0-5-7 0,0 5-7 16,0 0-9-16,-7-4-5 0,7 4-9 0,-6 0-5 0,6 0-6 0,-7 0-6 15,1 4 1-15,-2-4-5 0,3 5-2 0,-3-1-3 0,-2 2-1 0,1-1-5 16,4-1 1-16,-10 2 1 0,9 4 2 0,-7-5 4 0,8-1 1 0,-9 5 3 0,7 2 0 16,1-7-1-16,-6 7 1 0,3-1-3 0,4-6 2 0,-2 5-1 0,1 2 2 15,1-2 2-15,-3-3-1 0,0 4 3 0,8-1-1 0,-5-4 1 16,5 5-1-16,-6-1 3 0,-2-4-2 0,8 5-2 0,-5-6 2 0,5 7-1 0,0-7-2 0,0 5 1 16,0 2-3-16,0-7-1 0,0 5-3 0,0-2 2 0,0 2 0 0,0-4 3 15,5 5 1-15,3-5 1 0,-8-1 0 0,6 5 1 0,-1-3 0 0,3 0 2 16,0-2 3-16,3 1 3 0,-4 1 2 0,-2-6 4 0,9 3 4 0,-1-3 4 0,-6 0 4 15,7 0 1-15,-1 0 7 0,-8-3 5 0,9-3 6 0,-2 1 9 16,2 1 7-16,-1-2 7 0,0 0 4 0,-7-3 6 0,7 5 3 0,-6-7 4 0,7 2 1 0,-9-7 1 16,0 7-4-16,3 0-1 0,-2-6-2 0,1 6-3 0,1-7-4 0,-3 2-6 15,-5 0-8-15,0 0-5 0,6-2-7 0,-6-4-4 0,0 1-6 0,0 4-3 16,0-9-6-16,0 5-2 0,0-2-5 0,0-1-2 0,0-5-4 0,-6 5-1 16,6 1-2-16,0-3-3 0,0 0 1 0,-5 3-1 0,5 2 2 0,0 1 1 0,-8 2 0 15,8 2 1-15,0-2 4 0,-7 7 2 0,7 0 0 0,0 3 2 0,0 1-4 16,0 1-1-16,0 4-6 0,0 0-5 0,0 0-4 0,0 0-7 0,0 0-5 15,0 0-6-15,0 0-6 0,0 0-3 0,0 0-4 0,-6 0-2 0,6 0-3 16,0 0 1-16,-8 4 1 0,8 1 2 0,0-5 6 0,-5 6 6 0,5-3 5 0,0 3 3 16,0 3 8-16,-5-3 2 0,5 0 6 0,0 1 3 0,0-1 3 0,-8-1 2 15,8 5 4-15,0-1 3 0,0-3 2 0,0 9 2 0,0-6 3 0,0 0 4 16,0 1 0-16,0 5 4 0,0 0 2 0,0 0 0 16,0 0 2-16,0 0-2 0,0 4 0 0,0-4-1 0,0 4-2 0,0-1-3 0,8 3-4 0,-8-6-1 0,0 4-4 15,0 1-3-15,5-1 0 0,-5 0-3 0,0 2-2 16,0-3-3-16,5 2-2 0,-5-6-1 0,8 6-2 0,-8-5 1 0,6-2-1 0,-6 3 1 0,7-1 1 15,1-6-2-15,-3 0-1 0,-5 7-5 0,6-5-9 0,2-2-14 0,-8-5-18 0,5 7-24 16,2-8-26-16,-7 4-31 0,6-4-29 0,-6 3-36 0,8-1-38 0,-8-5-58 16,0 0-66-16,0 0-88 0,0 0-89 0,0 0-29 0,0 0 0 0,0 0 22 15,0-5 30-15,0-1 40 0,0 3 44 0,0-4 46 0,0-2 47 16,0 0 49-16,0 0 54 0,-8-6 62 0,8 3 68 0</inkml:trace>
  <inkml:trace contextRef="#ctx0" brushRef="#br0" timeOffset="48818.78">14118 5096 0 0,'0'-6'44'0,"0"1"37"0,0 5 22 0,0 0 24 0,0-4 28 0,0-1 30 0,-5 1 32 0,5 4 26 0,0-6 26 0,0 6 22 0,0-3 21 0,0 3-18 0,0-6-37 0,0 6-21 0,0-6-12 0,0 3-1 0,0-3 5 0,0 0-5 0,0 2-12 0,0-1-14 0,0-1-14 0,0 3-8 0,0-1-7 15,0-2-6-15,0 0 1 0,0 3-7 0,0-3-4 0,0 6-6 0,0-6-8 0,0 3-7 16,0 3-8-16,0-6-8 0,-7 1-9 0,7 5-9 0,0-4-9 0,0-2-10 0,0 6-8 16,0 0-9-16,0-4-6 0,-6 4-11 0,6-5-6 0,-5 1-11 0,-4 4-8 15,2-5-8-15,2 5-6 0,-2 0-7 0,1-6-7 16,-8 6-3-16,7 0-6 0,-4 0-3 0,3 0-1 0,-5 6-1 0,0-6-5 0,0 5 4 0,7-1-2 0,-7 1 0 16,0-1 3-1,0 2 0-15,7-2-2 0,-9 7 0 0,3-2 2 0,0-3 0 16,5 3 2-16,-7 1 0 0,8-1 4 0,-6 0 0 0,4 3 4 0,2-3-1 0,-7 6 4 0,8-6 1 0,-2 6 3 0,-7 0 0 0,8-5 2 15,-1 8 3-15,1-8 0 0,-1 11 2 16,1-8 3-16,-1 1 2 0,1 1-1 0,-2 6 1 0,3-8-3 0,5 8 1 16,-8-6-3-16,8 4 0 0,0-5-1 0,-5 2 0 0,5 2 0 0,5-3 0 0,-5 1 2 0,0 2-1 15,8-3 0-15,-8 0-1 0,5 4 0 0,3-4 1 0,-2 0 2 0,1 0 0 16,-1-2 2-16,7 2 0 0,-6 0 4 0,4 0-2 0,5 0-2 0,-11 0-8 0,8-2-10 0,1 2-14 0,-2-5-18 0,2 0-22 16,-1 0-23-16,6 0-29 0,-6-1-32 0,0-3-45 0,0-3-52 0,0 3-94 15,0-1-109-15,6-5-47 0,-6 4-9 0,0-4 8 0,1-4 20 0,-2 4 29 31,2-5 33-31,-1-1 37 0,-1-3 43 0,-3 0 42 0,-4 3 48 0,8-8 56 0,-8 4 62 16</inkml:trace>
  <inkml:trace contextRef="#ctx0" brushRef="#br0" timeOffset="50176.93">14621 5325 59 0,'13'0'160'0,"-7"-4"62"15,2-2 44-15,-3 1 40 0,3 1 34 0,-8-7 38 0,5 7 32 0,-5-1 35 16,5-4 31-16,-5 5 27 0,0-2 25 0,0 0-51 0,0 2-98 0,0-1-83 0,0 5-79 16,0-6-41-16,0 2-19 0,0-1-17 0,0 1-13 0,-5-1-17 0,5 5-19 15,0-4-16-15,-5-2-17 0,5 0-12 0,-8 6-9 0,8-3-7 0,-5-3-8 0,5 6-6 16,-8-6-6-16,2 6-5 0,-1-3-6 0,1 3-3 0,-1-6-3 0,1 6-3 16,-1 0 1-16,1 0-3 0,1 0-1 0,-4 0 0 0,-3 0-1 0,4 6-2 15,3-6 0-15,-1 0-1 0,-7 3 1 0,6 3-1 0,1-6 1 16,-8 6 1-16,7-3-1 0,2 3 3 0,-2 0-3 0,-7-2 1 0,8 1 2 0,-1-1-2 15,1 1 3-15,-2 5 0 0,3-5-1 0,0 5 0 0,-3-4 1 0,2-2-2 16,-1 5 0-16,-1 0-3 0,8-3 0 0,-5 3 0 0,-1 2-2 0,-2-7 2 16,8 6-1-16,-5-1 2 0,5-4 1 0,-8 5 0 0,8 1 2 0,0-1-2 15,-5-6 3-15,5 6 0 0,0 0 1 0,0-6 1 0,0 6 2 0,0 0-2 0,0-6 2 0,0 7-2 16,0-7 2-16,5 1-4 0,-5 5 0 0,0-5 0 0,8-1-2 16,-8 2 2-16,5-3 3 0,-5 4 1 0,8-7 4 0,-2 5 1 0,-1-5 3 15,3 4 1-15,-1-4 1 0,7 0 4 0,-9 0 2 0,8-4 7 0,0 4 3 0,0-5 1 16,1-2 5-16,-2 4 5 0,2-7 4 0,4 5 5 0,-4-5 7 0,-1 1 4 0,8-2 7 15,-10-3 6-15,-4 4 6 0,6-4 3 0,0 0 2 0,1-2 0 0,-9 1-2 16,3 1 1-16,-3 0-4 0,0-6-4 0,4 1-8 0,-4-2-5 0,2 2-7 16,-7 1-9-16,8-3-8 0,-8-3-6 0,5 5-4 0,-5-2-4 0,0-3-5 15,0-1-4-15,0 7-1 0,0-6-2 0,0 3 0 0,-5 2-1 0,5-5 1 16,0 3-1-16,-8 3 2 0,8-3-1 0,0 8 3 0,-7-8 1 0,7 6-3 16,-5 6 2-16,5-4-1 0,-9 1 0 0,9 9 0 0,0-9-2 0,-5 8-2 0,5 4-7 15,0-5-4-15,-5-1-6 0,5 6-6 0,-8 0-3 0,8 6-6 0,0-6-1 16,-5 5-2-16,-3-1-3 0,8 8-1 0,-6-9 0 0,6 9 1 0,-7-3 0 15,7 0 4-15,-6 0 3 0,-1 1 7 0,7 1 6 0,-6 3 4 0,6 0 2 0,0-4 3 16,-7 5 4-16,7 0-1 0,0 0 1 0,-6 0 2 0,6 0 0 0,0 3 1 16,-5-2 0-16,5-1 2 0,0-2-2 0,0 7 1 0,0-5 2 0,5 4-1 15,-5-4 1-15,0 4 1 0,6-4 0 0,-6 3 0 0,7-3 1 0,-7 6-1 0,6-8 1 16,1 8 1-16,-1-6-3 0,1-2-3 0,7 2-2 16,-9 0 1-16,8 0-6 0,-8 0-3 0,9 0-3 0,1-5-3 0,-10-1-4 0,9 0-4 15,-1 1-1-15,0 0-4 0,5 0-5 0,-4-6-4 0,-1 2-3 0,0-1-1 0,6-5 0 0,-6 4-2 16,7-4 3-16,-1 0 0 0,-6 0 4 0,6 0 3 15,2-4 2-15,-8-1 3 0,8-1 5 0,-10 2 3 0,2-2 8 0,7 2 8 0,-8-6 8 16,-4 6 9-16,4-6 6 0,2 0 6 0,-9-1 3 0,3 2 3 0,-1 0 3 0,-1-2 0 16,0-2-1-16,1 3-1 0,-7-5 1 0,0 0-4 0,5 1 3 0,-5-2 4 0,0-3 0 15,0 5-2-15,8-2 0 0,-8 1 1 0,-8 1 0 0,8 1-2 0,0 3 3 16,0-5 2-16,0 4 5 0,-5 2 7 0,5-1 4 0,0 1 5 0,0 3-5 16,-7 2-4-16,7-2-5 0,0 1-6 0,-6 1-7 0,6-1-9 0,0 5-5 15,-6 0-8-15,-1-4-6 0,7 4-5 0,-8 0-7 0,3 4-10 0,-1-4-4 16,-2 5-5-16,-4-5-2 0,4 4-2 0,2 1-1 0,0 1 2 0,-6 4 0 0,4-5 6 15,2 5 3-15,-1-6 4 0,-4 5 4 0,4 2 1 0,-2-2 5 0,4 1-1 16,-2 1 1-16,1-3 1 0,1 3 1 0,-4-2-1 0,9 0 3 0,-7 3 0 0,2-3-1 16,5 0 3-16,-6 1-2 0,6-1 0 0,-8 3-1 0,8-3-1 0,0 0 1 15,0 1 0-15,-5-1 0 0,5 2 2 0,5-1 0 0,-5-1 0 0,0-5 0 16,0 7-1-16,8-2 2 0,-8-3 0 0,6 4 1 0,-6-6 4 0,5 6 1 16,2-6 3-16,2 2 1 0,-4-2 1 0,1 1 0 15,6 0 0-15,-3-5 0 0,-2 4 4 0,4-4 0 0,-4 0 1 0,7 0 1 16,-2 0 3-16,0-4 1 0,3 4 3 0,-2-5 1 0,-7 5 5 0,7-5-1 0,0-5 6 0,0 6 2 0,-8-1 6 15,9-4 1-15,-7 2 5 0,6-2 3 0,-7 0 1 0,2-2 1 0,-3 7-2 16,3-5-1-16,-8-7 0 0,5 7-3 0,0-2-3 0,-5 2-4 0,0-4-3 0,9 1-6 16,-9 3-1-16,0-1-6 0,0 1 0 0,0 0-4 0,0 3-2 0,0-3-1 15,0 3-3-15,0 0-3 0,0 6-3 0,0 0-4 0,0 0-6 0,0 0-5 16,0 0-11-16,0 0-6 0,0 0-8 0,0 0-4 0,0 0-3 0,-9 0 2 0,9 6-2 16,0-6 2-16,-5 6-2 0,5 3 1 0,-5-3 2 0,5 3 3 0,0-5 5 15,0 5 7-15,0 2 6 0,-8-1 8 0,8 5 7 0,8-6 1 0,-8 1-2 0,0-1-2 16,5 2 0-16,-5-1-2 0,5-1 3 0,4 0-1 0,-4 1-1 0,2 1 1 15,1-1-1-15,-2-1 3 0,7 0 4 0,-8-3 0 0,9 3 2 0,-7-4 3 16,6-1 3-16,-8 2 2 0,9-2 3 0,-1 2 1 0,-8-1 2 0,11-5 3 16,-5 0 8-16,-3 4 8 0,4-4 7 0,-6-4 7 0,1 4 6 0,7-5 6 15,-9-1 4-15,3 6 2 0,-3-10 4 0,3 6 5 0,-2-1 4 0,-1-4 2 16,2-1 2-16,2 0-3 0,-4-1-5 0,1-3-3 0,1 4-9 0,-7-4-7 16,5 0-10-16,4-1-7 0,-9 0-6 0,7-3-4 0,-2 2-7 0,-5-4-4 15,0 1-7-15,6-2-3 0,-6 3-3 0,0-7 2 0,5 5-2 0,-5 1-2 0,0-6-2 16,0 7-2-16,0-6 1 0,0-3-2 15,-5 8 1-15,5 1 0 0,0-7-1 0,-6 5 0 0,6 5-2 0,0-4-1 16,-5 1 0-16,-2 2-4 0,7 1-4 0,-9 0-3 0,9 0-1 0,-5 6-6 0,5 0-3 0,-7 3-4 0,1 2-5 16,6-1-2-16,-5 5-3 0,5 0-3 0,-9 0 1 0,2 0 0 15,7 5 1-15,-5-1 2 0,5 5 2 0,-6-3 2 0,-2 3 3 0,8 3 3 16,-5-3 5-16,-3 0 5 0,8 6 5 0,-5-6 3 0,5 7 2 16,-7-7 0-16,7 6 3 0,0-6-2 0,0 7 1 0,0-2-1 0,-7 0 2 0,7-3-1 0,0 4 1 0,7 0 0 0,-7-2 1 15,0 2 1-15,0 6 1 0,7-8 0 0,-7 1 0 0,5 2 0 16,-5 3 2-16,8-5 1 0,-8 1 0 15,5 6 0-15,3-8 1 0,-2 8 2 0,-1-6 0 0,2 3 0 0,2-3 1 0,-4 5 0 0,1-6 0 0,6 1-3 0,-3 0 0 16,-2-1-2-16,-2 0-5 0,1 1-8 0,7-6-6 0,-5 2-11 0,-3-1-12 0,2 0-13 16,-7-6-13-16,7 1-19 0,-2 0-18 0,2-1-21 0,-7 2-19 0,8-6-23 0,-8 0-20 15,0 0-27-15,0 0-28 0,0 0-56 0,5 0-67 0,-5 0-67 0,0-6-66 16,0 2-16-16,0-1 8 0,0-4 24 0,0 3 29 0,-5-3 33 0,5 0 37 0,-8-1 38 16,1-1 39-1,2-4 47-15,-2 6 49 0,0-11 62 0,-6 6 71 0</inkml:trace>
  <inkml:trace contextRef="#ctx0" brushRef="#br0" timeOffset="50334.95">15364 5130 0 0,'-7'0'8'0,"7"0"122"0,-7 0 77 0,7 0 53 0,0-5 43 0,0 5 33 0,0-4 33 0,0 4 28 15,0 0 29-15,7-6 26 0,-7 2 27 0,7-1 24 0,-7 5 26 0,5-6-88 0,-5 6-148 0,8-4-81 0,-8 4-45 0,5-6-27 0,3 6-15 16,-2-5-10-16,-1 5-9 0,2-4-11 0,2 4-11 0,-4 0-12 0,1-5-12 0,1 5-9 0,7 0-8 0,-7-4-9 31,4 4-9-31,2 0-7 0,0 0-6 0,-6 0-19 0,5 0-21 0,3 0-26 0,-2 4-29 16,-2-4-37-16,4 0-37 0,-3 5-48 0,0-5-52 0,4 0-94 0,-5 4-108 15,1-4-51-15,2 0-20 0,-1 5 2 0,1-5 12 0,-2 0 28 0,2 0 35 0,-1-5 42 16,6 5 45-16,-6 0 52 0,0-4 51 0,0 4 59 0,0-5 63 0</inkml:trace>
  <inkml:trace contextRef="#ctx0" brushRef="#br0" timeOffset="50808.25">15898 5072 0 0,'0'0'14'0,"0"0"126"0,0 0 70 0,0 0 52 0,0 0 41 0,-7 0 39 0,7-6 42 16,0 6 37-16,0 0 34 0,0 0 34 0,0-3 27 0,0-3 27 0,0 6 25 15,0-6-93-15,0 6-156 0,0 0-82 0,0-3-34 0,0 3-23 0,0 0-16 16,0-6-19-16,0 6-20 0,0-6-15 0,0 6-18 0,0 0-10 0,0-4-7 15,0 4-10-15,0 0-7 0,0 0-6 0,0 0-11 0,-8-5-8 0,8 5-7 0,0 0-7 16,0 0-9-16,-5 0-5 0,5 0-6 0,-6 0-5 0,-2 0-4 0,8 0-5 16,-5 0-4-16,-2 5-1 0,-7-5-2 0,8 0-4 0,-1 4-2 0,2 2 1 15,-9 0-3-15,9-3 3 0,-8 3 2 0,5 0 0 0,-5-3 3 0,0 3-2 16,7 3-2-16,-7 0-1 0,6-3-1 0,-7 4-3 0,9-5 0 0,-8 5 1 16,5-1 1-16,2 0 0 0,1 1 1 0,-2 1 1 0,-1-1-1 0,2-5 2 0,6 8 3 15,-6-7 1-15,-1 3 0 0,7 0 1 0,0 3 0 0,-5-3 1 0,5 0-2 16,0-5 1-16,0 7 1 0,0-1 0 0,0-4 1 0,5-2 0 0,-5 5 1 15,0-4 3-15,7-1 2 0,-1 2 3 0,-6-1 4 0,14-5 5 0,-7 4 3 0,-2-4 7 16,1 0 8-16,7 0 7 0,-5 0 9 0,4 0 9 0,2-4 7 0,-1 4 8 16,0-5 5-16,-2-1 5 0,5-3 3 0,-11 5 4 0,8-1 2 0,1-5 3 15,-2 0 1-15,-6-1 1 0,8 2-1 0,-7 0-3 0,6-1-6 0,-7 1-8 0,-1-3-7 16,3-2-7-16,-1 6-6 0,-2-3-3 0,4-4-7 0,-4 5-5 0,0 1-2 16,-5-6-7-16,8 6-3 0,-3-1-6 0,-5-1-4 0,8 7-4 0,-8-5-1 15,6 3-1-15,-6 3-2 0,0-3-3 0,0 6-4 0,0 0-7 0,0 0-4 16,0 0-8-16,0 0-3 0,0 0-2 0,0 0 1 0,0 0 1 0,0 6-1 15,0-3 3-15,0 3-2 0,0 3 3 0,-6-5-1 0,6 7 5 0,0-1 2 0,0 5 3 16,-8-2 7-16,8-2 7 0,0 4 5 0,0 0 2 0,0-7-2 0,0 6 0 16,0-2-4-16,0 3 0 0,0-2 0 0,0-4 2 0,0 2-1 0,8-1 2 0,-8 5 2 15,0-6 0-15,6 1 1 0,1-1-2 0,-7-4-4 0,6 5-6 0,-6 0-7 16,8-5-10-16,-8 4-14 0,5-3-16 0,3-2-22 0,-8 1-25 0,5 1-28 16,-5-3-34-16,7-3-32 0,0 7-46 0,-7-7-50 0,5 0-99 0,-5 0-116 15,7 0-47-15,1 0-6 0,-3-7 14 0,-5 4 25 0,7-3 33 0,0-3 36 0,-2-2 43 16,2-2 44-16,2-3 48 0,-4 2 50 0,1-5 60 0,1-2 61 0</inkml:trace>
  <inkml:trace contextRef="#ctx0" brushRef="#br0" timeOffset="51091.9">16243 4793 0 0,'-8'0'1'0,"8"0"101"0,-7-4 65 0,7-2 43 0,0 0 32 0,0 2 29 0,7-1 32 0,-7 0 32 0,8 1 35 0,-8-6 33 0,6 5 33 0,-6 5 31 0,7-4 32 0,-7-1-65 0,6-2-121 0,-6 4-58 16,0-3-26-16,5 1-11 0,-5 5-6 0,0-4-8 0,8-2-9 0,-8 3-17 0,8-3-16 15,-8 6-18-15,0 0-17 0,5-4-17 0,-5 4-18 0,0 0-13 16,6 0-18-16,-6 0-10 0,0 0-10 0,7 0-6 0,-7 0-5 0,5 4-5 0,-5 2-2 16,9-3-4-16,-2 3-2 0,-7 3-3 0,5 0 0 0,1 3 0 0,2 1-3 0,-8 2 2 15,5 0-1-15,3 0-1 0,-3 4-2 0,2 2 1 0,-7-6-3 0,7 3-1 16,-2 1-2-16,3 2 0 0,-1-3-3 0,-7 3 1 0,5-2 2 0,4-1-1 16,-9 3 0-16,5-8 1 0,-5 8 0 0,0-6-4 0,5 4-6 0,-5-5-9 0,0 2-18 15,0-1-18-15,0-2-20 0,-5 2-21 0,0-4-20 0,-4 4-35 0,4-7-41 16,-2 3-52-16,-6 4-61 0,-1-6-104 0,1 1-118 0,-6-1-47 0,-2-4-7 15,3 5 14-15,-8-1 27 0,7-3 35 0,-7 0 37 0,0-2 39 0,-8 1 42 0,10-5 51 16,-10 4 55-16,2-4 64 0,-1-4 69 16</inkml:trace>
  <inkml:trace contextRef="#ctx0" brushRef="#br0" timeOffset="52480.9">9592 6077 0 0,'-5'6'8'0,"5"-6"38"0,-8 5 28 0,8-5 28 0,-5 0 30 0,5 4 29 0,0-4 31 0,-7 0 28 0,7 0 27 31,0 0 16-31,0 0 12 0,0 0 3 0,0 0 1 0,0 0-8 0,0 0-11 0,0 0-13 0,0 0-17 0,0 0-20 0,0 0-22 0,0 0-22 0,0 0-24 0,0 0-15 0,0 0-14 0,0 0-14 16,0 0-10-16,0 0-9 0,0 0-11 0,0 0-8 0,0 0-6 0,0 0-9 0,0 0-1 16,0 0-3-16,0 0-3 0,0 0-1 0,0 0 0 0,0 0-3 0,0 0-3 15,0 0-3-15,0 0-2 0,0 0-4 0,0 0-4 0,0 0-4 0,0 0-8 16,0 0-4-16,0 0-6 0,0 0-5 0,0 0-5 0,0 0-2 0,0 0 2 15,0 5 4-15,7-5 5 0,-7 0 6 0,0 4 7 0,5-4 3 0,-5 0 7 0,8 6 6 16,-3-6 7-16,-5 0 8 0,8 4 8 0,-2-4 6 0,-1 5 5 0,11-5 5 16,-11 0 0-16,1 0 1 0,6 6-3 0,4-6-2 0,-5 0 1 0,2 0-2 15,2 0 0-15,2 0-5 0,3 0-3 0,-1 0-3 0,2 0 1 0,-3 0-3 16,9 0-4-16,-1 0-1 0,1 0-5 0,-1-6-2 0,-1 6-4 0,8 0-3 0,-7 0-3 16,5-5-3-16,4 5 0 0,-9 0-3 0,5 0 1 0,1 0-6 0,3-4-2 15,-3 4-2-15,1 0-2 0,-1 0-1 0,2 0 0 0,-2 0 3 0,0-6 0 16,7 6 2-16,-8 0-1 0,9 0 3 0,0 0 2 0,-1 0 4 0,0 0 0 0,-1-4 5 15,1 4 2-15,0 0 3 0,0-5 6 0,2 5 0 0,3-4 0 0,-5 4 0 16,1 0-1-16,5-5 0 0,-6 5-1 0,6-6-3 0,2 2 0 0,-2 4-3 16,0-6-1-16,0 1 2 0,2 1-4 0,-2 4-4 0,2-6-1 0,-2 1-4 15,0 1-4-15,0 4-1 0,2-5 0 0,-2 1-1 0,0 4-3 0,0-6 1 16,2 3 0-16,-2 3 2 0,1-7 0 0,0 7 1 0,-7 0 3 0,6-5 2 16,0 5 3-16,-6 0 2 0,0 0-1 0,9 0 1 0,-11 0-1 0,2 0 1 0,1 0-1 15,-1 0 2-15,0 5-4 0,-1-5 1 0,2 0-3 0,-1 7-2 0,0-7-3 16,-7 0-2-16,7 3-2 0,-4-3-1 0,-4 6 2 0,1-6-2 0,2 4-1 0,-2-4 1 15,0 0-1-15,-6 5-2 0,8-5 1 0,-10 0-2 0,10 4 3 0,-9-4 0 16,8 0-1-16,1 0 0 0,-11 0-2 0,12 0 2 0,-3 0-2 0,1 0 3 16,-1-4 0-16,-5 4 0 0,5 0-1 0,-1 0 1 0,3-5-1 0,-8 5-1 0,6 0 0 15,-6 0-2-15,6-4 1 0,-6 4-2 0,0 0-1 0,1 0 1 0,5-6 0 16,-4 6 2-16,-4 0-1 0,8 0 0 0,-4-3 0 0,4 3 1 0,2 0 1 16,-10 0 0-16,8-7 2 0,2 7 1 0,-2 0 0 0,1 0 3 0,-1 0-1 15,7 0 0-15,-12 0-1 0,12-5 2 0,-7 5-3 0,0 0 0 0,2 0 0 16,-2-4-1-16,7 4-1 0,-7 0 0 0,7-5 0 0,0 5 0 0,1-6-1 0,-1 6 2 15,6-4 0-15,-5-1 0 0,5 5-1 0,0-4 3 0,-6-1 0 0,8 1-2 16,-2 4 1-16,0-6 0 0,7 0-1 0,-6 3 0 0,0-3 0 0,5 0-2 16,-4 3 2-16,4 3-1 0,-5-6-2 0,7 2 0 0,-8-1-2 0,7 1 0 15,-6-2-3-15,-2 6 1 0,4-6 1 0,2 3-1 0,-3 3 2 0,-3-6-2 0,4 1-1 16,-4 5 1-16,2-4 0 0,-2 4-1 0,4-6 2 0,-4 6 0 0,2 0 0 16,6-5-2-16,-12 5 1 0,4 0 1 0,4 0-1 0,-4 0 2 0,2-4-2 0,-2 4 2 15,4 0 1-15,-4 0 0 0,1 0-2 0,-5 0 0 0,4 0 0 0,4 0 2 16,-4 0 0-16,-5 0 1 0,1-4 0 0,-1 4 2 0,1 0-2 0,-9 0 0 15,1 0-1-15,2-5-1 0,-10 5 1 0,10 0 0 0,-7 0 3 0,-8-6 2 16,7 6 4-16,-8 0 2 0,3-4 3 0,-2 4 3 0,-4 0 1 0,-4 0 2 16,2-6 2-16,0 6 3 0,-5 0 3 0,-2 0 3 0,-1 0 5 0,3 0 4 15,-8-5 5-15,0 5 0 0,7 0-1 0,-7 0-2 0,0 0-1 0,0 0-2 16,0 0-25-16,0 0-14 0,0 0 0 0,0 0 0 0,0 0 0 0,0 0 0 0,0 0 0 16,0 0 0-16,0 0 0 0,0 0 0 0,0 0 0 0,0 0 0 0,0 0 0 15,0 0 0-15,0 0 0 0,0 0 0 0,0 0 0 0,0 0 0 0,0 0-68 16,0 0-15-16,0 0-12 0,0 0-15 0,0 0-18 0,0 0-21 0,0 0-24 15,0 0-31-15,0 0-32 0,0 0-48 0,0 0-56 0,0 0-99 0,0 0-119 16,-7 0-44-16,7 0-4 0,0-10 14 0,0 10 27 0,0-5 32 0,0-4 39 0,0-1 45 16,0-5 45-16,0 6 53 0,-8-6 57 0,8-4 67 0,-5-2 70 0</inkml:trace>
  <inkml:trace contextRef="#ctx0" brushRef="#br0" timeOffset="91224.17">11716 6782 60 0,'-7'0'131'0,"7"-6"40"0,-5 6 32 0,5-6 29 15,-8 6 27-15,8-3 26 0,0 3 27 0,-7-6 25 0,7 1 27 0,0 1 25 0,-6-2 24 0,6 1-51 0,0 1-98 0,-6 0-49 0,6-1-26 0,0-1-19 0,-5 2-13 0,5-2-12 0,0 1-9 0,0 1-9 0,0-2-6 0,-7 6-9 16,7-9-8-16,0 9-9 0,0-5-6 0,0-5-9 0,0 10-3 0,-9-3-5 0,9-3-4 0,0 0 2 16,0 2 3-16,0-1 1 0,0-1 1 0,0 6-5 0,0-4-6 0,0-1-5 15,0 5-7-15,9-4-6 0,-9 4-6 0,0-5-6 0,0 5-6 0,0 0-6 16,0 0-8-16,0-4-7 0,7 4-7 0,-7 0-6 0,0-6-7 0,0 6-5 16,5 0-2-16,-5 6-4 0,6-6-1 0,0 0 1 0,-6 4 0 0,7-4 5 15,1 5 1-15,-3-1 2 0,2 1 0 0,0 5 2 0,-2-5 5 0,3 5-1 16,4-1 4-16,-5 1 2 0,0-1 4 0,-2 6 1 0,9-4 3 0,-7 4-2 0,-1-7 2 15,1 7-3-15,-1-1-1 0,2 2 0 0,-8-1 1 0,5-6-1 0,-5 6 0 16,7-5 2-16,-7 4-2 0,6-4 1 0,-6-1-2 0,0 6-2 0,5-4-4 0,-5-7-3 16,0 5-1-16,0 1-3 0,0-5-1 0,0 1-1 0,0-2-3 0,0 2-1 15,0-1 0-15,0-1-2 0,0-4-2 0,0 0-2 16,0 0 2-16,0 5 2 0,0-5 8 0,-5 4 3 0,5-4 8 0,0 0 8 0,0 0 11 16,0 0 1-16,0 0 3 0,0 0 2 0,-6 0 1 0,6 0 4 0,-7-4 0 0,7 4-1 15,0-5 5-15,-5 1-1 0,5-1 2 0,0-1-3 0,-8 6-3 0,8-10-3 0,0 5-8 16,-6 1-2-16,6-7 1 0,0 3-5 0,0-3-4 0,0 1 0 0,0 1-1 0,0-2-3 15,6 2-1-15,-6-4-4 0,0 1-3 0,8 3-2 0,-3-6-5 0,-5 6-5 16,7-1-3-16,-7 1-2 0,6 3-4 0,-1-3 2 0,-5 3 1 0,9 1-1 16,-2 1 2-16,-7 0 1 0,5-1 0 0,3 5 1 0,-2-6 0 0,7 6 0 15,-8 0 2-15,9 0-1 0,-7 0 3 0,6 0 0 0,0 0 3 0,-7 6 1 16,7-1 1-16,0-1 2 0,0 0-1 0,1 1 1 0,-9 1 0 0,8 3-1 0,1 0 1 16,-7-3 2-16,6 4 3 0,-8-1 0 0,3 0 1 0,-2 6 1 0,-1-3-1 15,2-3-1-15,2 0-1 0,-4 1-1 16,1-1-4-16,-6 3-1 0,0-3-1 0,7 0-3 0,-7 0-6 0,0 1-5 15,0-5-2-15,0 5-2 0,0-4-1 0,0-1 0 0,0-1 1 0,0 1 1 0,0-1 1 0,0-4 5 0,-7 6 4 0,7-6 5 16,0 0 5-16,0 0 11 16,0 0 9-16,0 0 15 0,0 0 13 0,0 4 3 0,0-4 3 0,-6 0-1 0,6-4 2 0,0 4-1 0,-5-6 3 0,5 6-1 0,-9-4 6 15,9-1 3-15,0 1 3 0,-7-7 0 0,7 7-5 0,-5-7-7 0,5 1-10 16,-6 1-2-16,6 0 0 0,0 0-1 0,0-3 2 0,0-3-3 0,-8 2 1 0,8-2-4 16,0 0-6-16,0 0-6 0,0-4-8 0,8 4-5 15,-8 0-1-15,0 2-4 0,6-8 0 0,-6 6-2 0,5 6-1 0,-5-6 0 16,7 0 1-16,-7 6-1 0,9-1-2 0,-4 1 0 0,1 4 0 0,1-5-1 15,-2 4 1-15,3 6 2 0,0-3 0 0,-3-3 0 0,1 6-2 0,1 0 2 0,7 0 2 0,-2 0 1 16,-6 0 4-16,7 6-1 0,-5-6 0 0,5 3 0 0,-2 3 2 0,-4 0-1 16,7 3 1-16,-1-5-1 0,-8 5 0 0,11 2 2 0,-11-7 1 0,6 8 0 0,-4 1-1 15,2-4 0-15,-4 2 0 0,2-2 2 0,-1 7 2 0,-1-3 1 0,-5-2 0 16,9 4 2-16,-9 0 0 0,7-2-1 0,-7-4 0 0,0 6-7 0,0 1-11 16,0-2-13-16,0 1-16 15,0-6-15-15,0 7-14 0,0-3-20 0,0-2-18 0,0-2-25 16,-7 1-24-16,7 1-25 0,0-2-19 0,0-5-30 0,0 6-29 0,-9-5-37 0,9 1-40 0,9-3-49 0,-9 9-53 0,0-8-9 0,7 1 7 0,-7-1 21 0,5-4 30 15,1 6 33-15,2-6 34 0,-3 3 35 0,10-3 36 0,-10-3 40 0,9 3 41 16,-1-6 49-16,0 2 61 0</inkml:trace>
  <inkml:trace contextRef="#ctx0" brushRef="#br0" timeOffset="91682.62">12654 6844 0 0,'6'-13'3'15,"1"1"97"-15,0-3 63 0,0 2 47 0,-7-2 40 0,5 6 37 0,-5-6 36 0,8 4 35 0,-8-2 35 0,0 3 31 0,0-1 27 0,5 1 22 0,-5 5 18 0,0-4-56 0,0-1-108 0,0 7-52 0,0-3-30 0,0 0-23 0,0-3-18 0,0 3-15 31,0 6-14-31,0-4-19 0,0 4-16 0,0-5-15 0,0 5-11 0,0 0-11 16,0-4-16-16,0-1-19 0,-5 5-19 0,5 0-15 0,-8-4-17 0,8 4-11 0,-5 0-9 16,-2 0-10-16,0 0-6 0,0 0-4 0,1 4-9 0,-1-4-1 15,1 5-2-15,-7-5-1 0,8 4 3 0,-3 5 2 0,-5-3 2 0,5 3 4 0,-2-3 4 16,1 3 2-16,-3 1 3 0,4-1-1 0,-4 6 1 0,5-4 0 0,-6 4 0 16,7-7-1-16,-1 7-7 0,-6-4-3 0,13 4-7 0,-5-6-2 0,-4 4-5 0,4-2-5 15,5 5-5-15,-5-7-5 0,5 0-3 0,0 1 1 0,-8-1 3 0,8-4-1 16,0 5 3-16,8 1 7 0,-8-7 4 0,0 0 6 0,5 7 7 0,-5-7 3 0,0 1 7 15,5 1 6-15,4-2 8 0,-4 2 8 0,2-6 3 0,-1 5 5 0,1-5 3 16,-1 4 4-16,2-4 0 0,4 0 3 0,-6-4 1 0,8 4 3 0,-7-5 4 16,7-1 4-16,-9 2 7 0,8-2 4 0,-8 1 4 0,11-5 5 0,-11 5 4 0,8-3 5 15,-7-3 4-15,1 1 0 0,-1 5 3 0,1-10-1 0,0 6 0 0,-7 0-3 16,7-7-3-16,-7 7-8 0,0-6-4 0,5 6-7 0,-5-7-5 0,0 2-7 16,0 4-5-16,0-3-5 0,0 2-6 0,0 1-2 0,0 5-3 0,-5-5-3 15,5 5-2-15,0 1-4 0,0 4-6 0,0 0-10 0,0-5-7 0,0 5-8 16,0 0-1-16,-7 5-3 0,7-5-2 0,-7 4-3 0,7 1 1 0,-7 1-4 0,7 3-1 15,0-3 1-15,-6 4 0 0,6-1 5 0,0 0 6 0,-7 1 9 0,7 4 6 16,0-2 5-16,0-3 4 0,0 1-1 0,0-1 2 0,0 6 1 0,0-5 0 16,0-1 2-16,7 0 1 0,-7 2 1 0,6-2 0 0,-6 1 1 0,7-4 0 15,-7 3 1-15,7 0 0 0,0-3-2 0,-2 3-4 0,3-3-13 0,-3 4-14 0,9-5-13 16,-9 4-15-16,10-5-18 0,-9 2-22 0,7-2-25 0,-8 1-30 16,9 1-33-16,-1-6-38 0,-8 3-46 0,11-3-55 0,-4 7-51 0,0-7-52 15,3-7-21-15,-10 7-11 0,9 0 9 0,-1-3 22 0,-1-3 29 0,0-3 35 0,3 3 38 16,-9-3 41-16,7 0 44 0,-1-1 45 0,-3-1 51 0,2-4 51 0</inkml:trace>
  <inkml:trace contextRef="#ctx0" brushRef="#br0" timeOffset="91888.37">13018 6572 55 0,'-13'-21'144'0,"7"1"58"0,1 1 48 0,-11 0 40 0,11-1 39 0,-8 6 36 16,8 0 41-16,-4-2 36 0,-3 1 36 0,6 6 29 0,6 0 24 0,-7 3-54 0,1 0-101 0,6 2-75 0,0-1-69 0,0 5-40 0,0 0-31 0,0 0-26 0,0 0-24 16,0 0-25-16,0 0-32 0,0 0-13 0,0 0-12 0,0 0 0 0,0 5 5 15,0-1 5-15,0 2 5 0,6 4 2 0,-6-5-1 0,7 8 2 0,-7-2 5 16,6 5 5-16,-6-2 4 0,5 0 9 0,2 0 3 0,-7 7-2 0,9-8-9 15,-4 8-10-15,-5-2-12 0,6 0-8 0,-6 1-7 0,7 5-1 0,-7-7-6 0,0 9-7 16,5-9-17-16,-5 1-22 0,0 7-29 0,0-7-29 0,9-1-37 16,-9 3-40-16,0-2-42 0,7 2-59 0,-7-8-66 0,0 7-92 0,0-4-107 0,0 2-40 15,0-3-10-15,0-6 12 0,0 7 26 0,0-7 37 0,0 0 42 0,0 1 46 16,0-5 50-16,0-5 55 0,0 6 55 0,0-6 64 0,0 0 69 0</inkml:trace>
  <inkml:trace contextRef="#ctx0" brushRef="#br0" timeOffset="92203.4">13200 6770 0 0,'8'-18'12'0,"-1"3"128"0,7 0 75 0,-9 0 58 0,0-4 48 0,-5 4 44 16,8 6 41-16,-3-6 41 0,-5 5 36 0,8 1 34 16,-8 0 32-16,6 3 30 0,-6-3 26 0,7-3-87 0,-7 8-157 0,0-1-80 0,0 0-42 0,6 1-28 15,-6 4-19-15,0 0-20 0,0 0-17 0,0 0-18 0,0 0-18 0,-6 0-20 0,6 0-16 16,0-4-16-16,-7 4-12 0,1 4-14 0,6-4-11 0,-13 4-13 0,5-4-9 16,-2 5-9-16,-4 0-8 0,7 5-6 0,-12-4-3 0,6-3-7 0,-1 9 1 15,-6-3-2-15,6 0 0 0,2-5-1 0,-7 7-5 0,6-1-5 0,-1-1-4 16,-6 1-4-16,15-1-6 0,-14-4-3 0,11 5-6 0,-5 1-3 0,7-1-6 0,-6-5-3 15,3 3 1-15,4 3 1 0,-2-7 2 0,7 1 2 0,-6 4 7 0,6-3 4 16,-5 0 4-16,5 3 5 0,0-5 4 0,0 2 7 0,0-3 1 0,0 3 7 16,0-1 8-16,5-1 2 0,-5 2 6 0,0 4 1 0,6-5 2 0,1-1 4 15,-7 1 1-15,5-1 3 0,4 2 1 0,-2 3 3 0,-2-4 0 0,9 2 2 16,-9-4 0-16,3 3 1 0,4-1 1 0,-5-1-1 16,6 0 2-16,-6 1 0 0,6 1 0 0,-7-2-4 0,7 1-5 0,0 1-14 0,0-2-16 0,-8-4-27 0,9 6-28 15,-7-1-37-15,6-1-40 0,-6 1-61 16,5-5-68-16,-4 4-91 0,-3 2-95 0,9-2-39 0,-7-4-11 0,7 5 10 0,-9-5 18 0,0 0 30 0,8 6 35 0,-5-6 43 15,-2-6 45-15,1 6 50 0,6-5 55 0,-7 5 64 0,2-4 68 0</inkml:trace>
  <inkml:trace contextRef="#ctx0" brushRef="#br0" timeOffset="92707.57">13508 6770 51 0,'0'-3'168'0,"-8"-3"72"0,8 1 50 0,0 5 37 0,0-4 29 0,0-2 24 16,-6 6 21-16,6-5 26 0,0 1 26 0,0 4 26 0,0 0 27 0,0 0-39 0,0 0-80 15,0 0-91-15,0 0-97 0,0 0-48 0,0 0-23 0,0-4-12 0,0 4-6 16,0 0-10-16,0 0-11 0,0 0-15 0,0 0-18 0,0 0-16 0,-5 4-15 0,5-4-13 16,0 0-13-16,0 4-14 0,-7-4-10 0,7 5-7 0,0 1-4 15,0-2 3-15,-9 7 2 0,9-8 8 0,0 3 4 0,0 0 10 0,0 3 5 0,0-5 4 16,0 5 2-16,0-3 1 0,0-1-3 0,0 5-1 0,0-4 1 0,0-2 1 16,0 5-2-16,0-4 2 0,9-1 0 0,-9 7 3 0,7-7-1 0,-2 1 4 15,-5 2 1-15,6-4 2 0,2-3-1 0,5 6 1 0,-8-1 4 0,9-5 0 16,-9 4 1-16,10-4 3 0,-2 4-1 0,-2-4 2 0,5-4-1 0,-5 4 0 0,10 0-2 15,-9-4-1-15,7-1-1 0,-6-1 0 0,1-4 2 0,-1 5-1 0,-1 1 1 16,7-7-2-16,-11 2 1 0,5 0 1 0,-7-1-1 16,7 0 3-16,-6-1 1 0,-7 2 2 0,6-4-2 0,1 1 2 0,-7-2-2 0,0 4 1 0,0-3-2 0,0-2 1 15,-7 0-3-15,1 0-1 0,6 6 0 0,-7-6-4 0,-6 0 1 0,7 5-3 16,-2 1-3-16,-5 0-3 0,1-3-2 0,0 3-4 16,-3-1-2-16,3 5-3 0,0 0-5 0,-9 1-2 0,10 4-4 0,-10 0-4 0,8 0-1 15,0 0-5-15,-6 4 0 0,6 1-1 0,-2 4-1 16,3 3 0-16,0-9 2 0,-1 13 2 0,-1-7 0 0,9 0 1 0,-11 6 3 0,11-3 1 0,-2 1 3 0,1 1 2 15,1-4 1-15,-4 5-1 0,2-4 3 0,7 2-2 0,-5-3 0 0,5 4 2 0,-6-2 1 0,6-3 1 16,0 1 1-16,0-1 1 0,0 6 3 0,0-5 1 0,6-1 2 0,-6 0 1 16,5 2 0-16,-5-2 4 0,7 1 2 0,2 5 2 0,2-11 3 0,-4 11 3 15,7-10 1-15,-7 5-6 0,4 1-7 0,2-2-17 0,0 1-26 0,1-1-26 16,6 0-32-16,-7-2-30 16,6 2-29-16,-6 0-67 0,5-3-81 0,3-3-82 0,-2 3-79 0,1-1-33 0,0-1-4 0,-1-4 10 0,1 0 23 0,-1 0 33 0,1 0 39 15,-1-4 42 1,-5-1 46-16,6-1 47 0,-9-3 46 0,9 5 66 0,-6-5 72 0</inkml:trace>
  <inkml:trace contextRef="#ctx0" brushRef="#br0" timeOffset="92993.1">13982 6962 55 0,'-6'0'127'0,"6"0"44"0,-7-6 38 0,1 6 37 0,-2 0 36 0,3 0 38 0,5-4 35 0,-5 4 31 0,-3 0 28 0,8 0 25 0,0 0 21 0,0 0-51 0,0 0-97 0,0 0-55 0,0 0-31 0,0 0-24 0,0 0-18 0,0 0-19 0,0 0-19 0,0 0-18 0,0 0-17 0,0 0-11 16,0 0-8-16,0 0-8 0,0 0-9 0,0 0-8 0,0 0-8 0,0 0-6 0,0 0-2 0,0-5-4 15,0 5 0-15,8 5-2 0,-8-5-2 0,5 0-2 0,0 0-4 0,-5 0-4 16,8 4-5-16,-2-4-1 0,1 6 3 0,6-6-4 0,-7 0-2 0,7 4-18 0,0-4-24 15,1 0-40-15,-2 0-44 0,2 0-57 0,-8 0-59 0,13 0-109 0,-5 0-130 16,-1 0-63-16,1 0-29 0,-2 0-7 0,-1 0 11 0,10-4 17 0,-14-2 25 16,5 2 37-16,3-5 45 0,-3 4 52 0,0-5 59 0,-4-1 64 0,0-4 66 0</inkml:trace>
  <inkml:trace contextRef="#ctx0" brushRef="#br0" timeOffset="93547.64">14366 6741 35 0,'0'-4'133'0,"0"0"56"0,0-1 39 0,0-1 36 0,0-4 31 0,8 5 36 16,-8-5 35-16,0 5 35 0,0 1 35 0,0-5 32 0,0 3 29 0,0 3-31 0,0-3-70 15,0 0-68-15,0 2-67 0,0-1-28 0,0 5-11 0,0-6-14 0,0 6-13 16,0 0-19-16,5-4-24 0,-5 4-20 0,0 0-25 0,0 0-21 0,0 0-19 16,0 0-19-16,0 0-14 0,0 0-15 0,0 0-13 0,0 0-9 0,-5 10-7 15,5-5-1-15,0 5-5 0,0-4 1 0,5 3 4 0,-5 0 0 0,0 0 2 16,0 6 5-16,0 1 6 0,0-7 1 0,0 10 2 0,0-5 1 0,0 2 2 0,0 2 1 15,0-3-2-15,8 6 2 0,-8-2-1 0,0-5 1 0,0 7-3 0,5-2-2 16,-5-4 0-16,0 4-3 0,8 0-2 0,-2-5-5 0,-6 2-8 0,5-1-12 0,3-1-10 16,-8 2-9-16,7-3-9 0,-1 2-9 0,2-1-9 0,-8-4-5 0,5 1-5 15,0-3-2-15,-5 3-2 0,8-7 3 0,-8 7 0 0,6-7 6 0,-6 2 10 0,0-6 12 16,0 0 13-16,7 5 14 0,-7-5 14 0,0 0 10 0,0 0 10 0,0 0 9 16,0 0 5-16,0 0 5 0,0-5 1 0,0-5 3 0,-7 4 0 0,7 1 2 15,0-4 3-15,-6 3 0 0,6-2-2 0,-8-6-1 0,3 2-6 0,5-3-1 16,-5 2 2-16,-3-2-2 0,2 0 1 0,-9-4 0 0,10-2-1 0,-1 7 4 0,-7-9 0 15,5-3 1-15,3 7-3 0,-3-6-2 0,-3 1-3 0,4 0-1 16,-1 0-2-16,2-1 1 0,-1 1-5 0,7 5 2 0,-6-2 1 0,1 1-2 0,5 7 2 16,0-2-3-16,-7 0-2 0,7 0 1 0,0 6-2 0,0-1 1 0,0 4 0 15,0-3-1-15,0 3 1 0,0 2-4 0,0-6 0 0,7 6-3 0,-7 4-2 0,5-4-2 16,-5-2-1-16,6 1 0 0,1 5-1 0,7-4 0 0,-7-2-1 0,-2 6-1 16,9-6-1-16,-1 6 1 0,0 0 1 0,-2-3 4 0,10 3 3 0,-8 0 1 15,6 3 1-15,-6-3 4 0,8 6 0 0,-9-6 1 16,8 6 0-16,-8-2 2 0,7 1-3 0,-6 1-1 0,3 2 1 0,-5-3-1 15,-4 4-2-15,6 3 0 0,-7-9-2 0,7 9-2 0,-5-3-2 0,-8 0 1 0,5 1-2 16,3-1 1-16,-8 3 2 0,0-3 2 0,0 4 3 0,0-2 4 0,-8-2-1 0,3 7-1 0,-3-7 3 16,2 6-2-16,-1-6-3 0,-6 0-8 0,7 3-5 0,-7-3-9 15,-1 1-12-15,2-1-15 0,-1 0-16 0,-1-3-15 0,2 4-22 0,6-5-18 0,-8-1-20 0,2-4-24 16,-2 5-22-16,7-1-25 0,-6-4-23 0,7 6-40 0,-7-6-47 0,8 0-69 0,-9 5-78 16,7-5-26-16,-1 0 2 0,-3 0 16 0,3-5 25 0,3 5 31 0,-8-6 33 15,5 6 38-15,2-4 38 0,1-1 40 0,-2-4 42 0,-1 5 54 0,8-8 60 0</inkml:trace>
  <inkml:trace contextRef="#ctx0" brushRef="#br0" timeOffset="93956.7">14790 6585 72 0,'0'-9'139'0,"5"-1"37"0,-5 1 32 0,0-3 31 0,0-2 29 0,8 4 32 0,-8-3 32 0,0-2 34 0,0 4 32 0,8-2 30 0,-8 3 29 0,0-1-54 0,0 2-98 0,0-1-51 0,5 5-18 15,-5-5-10-15,0 7-3 0,0-3-9 0,0 1-14 0,0 1-16 0,0 4-22 0,0 0-21 0,0-6-22 0,0 6-19 0,0 0-22 0,0 0-15 16,0 0-15-16,0 0-9 0,0 6-5 0,6-6-5 0,-6 4-3 0,0 7-1 0,8-4-2 16,-8 4 0-16,0-1 3 0,5 5 2 0,-5 0 1 0,8-2 6 0,-8 2 5 0,7 6 2 15,-7-8 0-15,0 7-3 0,0 1-8 0,5-3-5 0,-5 1-5 0,0 2-4 16,0 3-6-16,0-5-7 0,0 0-12 0,0-4-16 0,7 6-23 0,-7-3-20 16,0-3-23-16,0 6-29 0,0-8-32 0,5 2-43 0,-5 0-44 0,0 0-86 15,0-2-98-15,0 2-70 0,0-3-52 0,0 2-9 0,0-6 13 0,7 3 24 0,-7-7 35 16,0 7 38-1,8-7 38-15,-8-4 48 0,0 0 48 0,0-4 55 0,5-2 58 0,3 1 74 0,-8-5 89 0</inkml:trace>
  <inkml:trace contextRef="#ctx0" brushRef="#br0" timeOffset="94556.95">15090 6664 0 0,'5'-6'19'0,"3"-3"137"0,-2-1 78 0,1 1 55 0,-1 0 44 0,-6-3 39 0,7 3 37 16,-7 3 34-16,6-3 33 0,-6 0 31 15,0 5 33-15,8-2 28 0,-8 1 31 0,5 1-97 0,-5-2-166 0,0 0-87 0,8 6-45 0,-8 0-24 0,0 0-17 16,0 0-15-16,0 0-14 0,0-3-19 0,0 3-18 0,-8 0-18 15,8-6-13-15,-5 6-17 0,-3 0-16 0,8 6-16 0,-6-6-11 0,-1 3-12 16,-6-3-6-16,7 6-6 0,-7 0-3 0,6-2-6 0,-5 7-2 0,-3-7-6 16,4 5-6-16,-2 0-6 0,6-3-7 0,-13 3-9 0,8 3-7 0,-2-3-8 0,1 0-9 0,1 1-6 15,-2-1-7-15,1 3-3 0,-1-3-4 0,7-5-1 0,-4 5 4 0,3-4 5 0,3 5 9 16,-3-5 10-16,1 1 6 0,2-2 10 0,5 2 10 0,-7-1 10 16,7-1 8-1,0-4 9-15,0 0 7 0,0 0 8 0,0 0 7 0,0 0 4 0,0 0 5 0,0 0 4 16,0 0 6-16,0 0 4 0,0 0 3 0,0 0 4 0,0 0 4 0,7 0 7 15,-2 0 6-15,-5 0 4 0,7 0 7 0,-7 0 0 0,8-4 5 0,-3 4-1 16,9 0 1-16,-9-5 0 0,2 5 2 0,2 0 3 0,2 0 2 0,-4 0 3 16,7 0 2-16,-2 0 0 0,1 0-4 0,-7 5-6 0,7-5-3 0,0 0-7 15,1 4-3-15,-2 0-2 0,-4 1-1 0,3 1-6 0,4 3-5 0,-3-3-7 16,-5 3-3-16,6-3-8 0,0 3-5 0,-7 1-4 0,1-7-5 0,7 8-3 0,-9-1-6 16,3 0-7-16,-3-1-11 0,9 0-10 0,-9 2-11 0,2-7-9 0,1 8-7 15,-2-3-12-15,-1-4-12 0,8 3-10 0,-6-3-11 0,0 1-12 0,0-2-14 16,6 1-16-16,-8 1-14 0,4-2-7 0,1 2-5 0,-2-6 2 0,5 0 3 0,-5 0 3 15,3 0 2-15,2 0 9 0,-6 0 7 0,6-6 12 0,-6 6 9 0,0-4 13 16,-2-7 16-16,8 7 17 0,-5-2 23 0,-2-3 18 0,-1 5 22 0,2-7 22 16,2 1 22-16,-4 1 23 0,1-6 17 0,-6 1 20 0,7 4 15 0,-7-5 12 15,0 0 11-15,0 2 9 0,0-8 10 0,0 6 9 0,0-3 9 0,0-3 6 0,-7 2 5 16,1-5-6-16,6 3-12 0,-5-1-10 0,5-5-7 0,-9 5-2 0,2-5-6 0,7 3-4 16,-5 6-4-16,-1-7-7 0,6 6-8 0,-8-1-5 0,8 5-7 15,-5 2-4-15,5-2-5 0,-8 3-5 0,8 3 2 0,0 4-9 0,-5 1-9 0,5-2-14 16,0 6-15-16,0 0-11 0,0 0-15 0,0 0-7 0,0 0-3 0,0 0-1 15,0 6 0-15,0-2-2 0,0 6-3 0,0-6-3 0,0 12 2 0,0-5 1 16,0 7 8-16,0-2 9 0,0-2 6 0,0 5 10 0,0 0 9 0,0 2 3 16,0 3 3-16,5-5-4 0,-5 0-6 0,0 1 0 0,8 1-3 0,-3-3 0 0,-5 7-1 15,8-6-3-15,-8 1-4 0,6-1-5 0,-1 0-3 0,2 1-7 0,2 1-14 16,-9-2-13-16,5-1-16 0,1 3-23 0,1-2-29 0,-2-5-31 0,4 7-31 0,-2-8-39 16,-7 8-39-16,5-6-44 0,1-6-44 0,-6 5-76 0,5-3-86 0,-5-1-57 15,8-1-38-15,-8-4-1 0,0-1 19 0,0-4 36 0,0 0 41 0,0 0 43 16,8-4 48-16,-8 4 51 0,0-9 50 0,0-3 56 0,0 3 53 0,0 0 70 0,-8-1 84 15</inkml:trace>
  <inkml:trace contextRef="#ctx0" brushRef="#br0" timeOffset="94743.01">15285 6683 0 0,'-13'-4'29'0,"8"-2"135"0,-9 3 75 0,7-3 54 0,1 6 45 0,-1-6 34 0,7 2 32 0,-7 4 27 0,7-5 24 0,0 5 23 0,0 0 23 0,0 0 20 0,0 0 21 0,0-6-94 0,0 6-163 0,7 0-83 0,-7 0-41 0,7 0-23 15,-1 0-15-15,1 0-7 0,-2 0-8 0,9 0-4 0,-9 0-8 16,8 0-3-16,3 0-7 0,-11 0-11 0,9 0-12 0,-2 0-16 0,1 6-15 0,6-6-22 0,-6 0-27 15,1 5-30-15,-2-5-34 0,2 4-44 0,-1-4-49 0,1 6-80 0,-2-6-96 16,-1 6-93-16,5-6-88 0,3 0-36 0,-7 0-7 0,1 0 11 16,6 0 17-16,2-6 30 0,-8 0 38 0,8 2 46 0,-5-7 51 0,5 7 58 0,6-5 63 0,-9 0 78 15,3-6 81-15</inkml:trace>
  <inkml:trace contextRef="#ctx0" brushRef="#br0" timeOffset="95031.97">16138 6527 0 0,'7'0'11'0,"-7"0"122"0,6-6 65 0,-6 6 44 0,6-3 30 0,-6-7 31 0,8 5 32 16,-8-1 35-16,7 2 37 0,-2-7 34 0,-5 7 33 0,0-5 28 0,6 3 31 16,-6-3-83-16,0 0-144 0,0 3-64 0,0-4-26 0,0-1-11 0,0 4 2 15,-6 1-10-15,6-3-12 0,0 3-17 16,0-4-22-16,-5 5-15 0,5-4-15 0,-7 3-14 0,7 2-10 0,-8-1-16 0,8 1-17 0,-6 4-13 0,6-5-16 0,-6-2-7 16,-1 7-11-16,2-3-2 0,5 3-5 0,-16 0-5 0,11 0-5 0,-1 0-2 15,-1 0-5-15,-7 3-3 0,9 4-2 0,-8-2-1 0,-1 4-2 0,7-5 1 16,-5 6-1-16,0 4 1 0,-3-2 0 0,3 6 3 0,0-3-2 0,-1 1 4 15,5 2 0-15,-5 1 2 0,-1 2 2 0,9-3 0 0,-8 3 0 0,8-2-3 0,-4 0-2 16,-3 1-3-16,4 1-5 0,3-8-6 16,5 7-6-16,-6-1-9 0,6-4-12 0,-8 0-13 0,8 0-14 0,0 0-15 0,0-2-18 15,0 2-20-15,8 0-17 0,-8 0-20 0,6-2-24 0,-1 2-17 0,10 1-18 16,-10-2-35-16,9 1-46 0,-9 1-39 0,8-2-37 0,8-1-30 0,-7 2-24 0,-1-5 2 0,6 5 20 0,-7-6 25 16,8 1 31-16,-1-5 35 0,1 4 40 0,1-9 35 0,-3 7 36 0,8-7 49 0,-7-7 52 15,7 7 48-15,2-3 62 0</inkml:trace>
  <inkml:trace contextRef="#ctx0" brushRef="#br0" timeOffset="96676.24">16522 6859 0 0,'14'-10'5'0,"-9"1"117"0,2 0 72 16,2-7 52-16,-4 5 47 0,1-2 40 0,-6-2 40 0,7 0 41 16,-7 0 38-16,0 2 35 0,5-2 33 0,-5 0 29 0,0 0 25 0,0 6-82 0,0 0-142 0,0-3-79 15,-5-3-41-15,5 6-29 0,-7 0-24 0,7 5-20 0,-6-8-22 0,1 3-18 16,-4 3-20-16,2-3-19 0,2 4-15 0,-3 1-13 0,2 0-10 0,1-2-11 16,-3 6-10-16,3-5-11 0,-9 5-9 0,7 5-4 0,-6-5-4 0,8 6-3 15,-9-2-3-15,1 0 0 16,6 1-5-16,-7 4 1 0,4 3-1 0,-4-3 2 0,7 1 2 0,-6-1 1 15,-1 0 1-15,9 2 3 0,-8-1 2 0,5-1 2 0,-3 6-1 0,4-6 1 0,-2 1-1 16,4 1 0-16,-8-1-1 0,8-1-2 0,5 0-3 0,-8 1-1 0,0-5-2 0,8 4-1 0,-5 3 1 0,5-8 2 0,0 5 0 0,0 0 1 16,0-3 2-16,0-1-2 15,0 5 1-15,5-4 3 0,-5-2 0 0,8 5 4 0,0-4 4 0,-3-1 5 0,1 2 2 0,1-1 2 0,-2-1 3 0,11-4 1 16,-11 0 3-16,9 0 0 0,-1 0 0 0,-1 0 4 0,0 0-2 0,3-4 3 16,-1-1-3-16,-4-1 1 0,11 2 1 0,-8-1 0 15,6-4 4-15,-6-1 0 0,8 0 2 0,-8-1 1 0,-2 2 5 0,9-4 2 0,-6 1 2 16,-1-2 1-16,-8-1 2 0,9 2-1 0,-7-3 2 0,6-4-1 0,-7 7-2 0,2-8-2 15,-3 2-3-15,-5-5-3 0,5-1-4 0,-5 1-3 0,0 0-4 0,9 0-5 0,-9-7-5 16,0 3-1-16,0 2-2 0,0-2-2 0,-9 3-1 0,9 1-3 16,0-6 1-16,-5 6-1 0,5 5-2 0,-5-7 1 0,5 13-1 0,-8-8 3 0,8 6-2 0,-6 2 1 15,6 4 1 1,0-3-3-16,-7 8-4 0,7-1-6 0,-6-1-3 0,6 3-5 0,0 3-4 0,-7 3 0 0,2-3-1 0,5 6-4 0,-9-1 1 0,4 5-2 0,-2 0-3 16,7-1-1-16,-6 0-1 0,1 6 2 0,-4-3 5 0,2 2 3 0,7 5 8 15,-5-4 4-15,5 4 6 0,-8-4-1 0,8 3 2 0,-6 7 0 0,6-5 3 16,0 0 4-16,0-2 2 0,0 9 2 0,0-9 2 0,0 1 1 0,0 7 1 0,6-7 3 15,-6-1 0-15,8 3-1 0,-8-2 4 0,5-4-1 0,2 6 0 0,2-8-1 16,-4 2 0-16,1 0-6 0,6 0-7 16,-3-2-5-16,-4-2-5 0,8 4-9 0,-6-5-11 0,7-1-7 0,-4 0-7 0,4 1-3 0,1 1-1 0,-3-8-5 15,8 3 0-15,-7 0-4 0,5-2 3 16,3-4 0-16,-2 5 5 0,0-5 5 0,2-5 4 0,3 5 6 0,-4-4 12 0,7-2 4 0,-1 0 6 0,-5 3 3 31,-3-3 4-31,8-3 3 0,-6 3 6 0,-1-3 6 0,-7 0 6 0,8-7 6 0,-6 7 8 16,-1-6 7-16,-8 0 6 0,9 0 6 0,-7 0 7 0,-1-3 5 0,2 2 5 15,-8-3 1-15,0 1 2 0,5-3 2 0,-10 1-3 0,5 1-1 0,-8 0 0 0,8 4-9 16,-6-4-7-16,-1 5-5 0,1-2-7 0,-7 5-7 0,5 4-10 0,3-8-8 16,-2 9-7-16,-5 0-6 0,5 2-7 0,-6-1-5 0,-1 5-5 0,9 5-2 15,-11-5-4-15,5 4-3 0,-1 2 2 0,-2 4-3 0,1 1-1 0,0-4 0 0,5 4 3 16,-4 5 2-16,0-2 1 0,-3 0 4 0,10 6 3 0,-1-5 2 0,-7-2 1 16,5 2 3-16,1 0 1 0,1 0 0 0,0-1 1 0,6 0 2 0,-5 1 1 0,-2-3-1 15,7 1 2-15,0-4-1 0,-8 2 1 0,8-1 2 0,0-1-1 0,0 6 1 16,0-11 3-16,0 7 0 0,8-2 0 0,-8 1 3 0,7 1-1 0,-7-7 2 15,5 5 1-15,1 1 2 0,0-5 0 0,1 4 1 0,6-3 1 0,-5 0 1 16,-2-2-1-16,7 1-2 0,0-1 2 0,-7 2 1 0,6-6 0 0,4 3-2 16,-5-3 2-16,1 0 0 0,9 0 1 0,-10-3-2 0,5 3 4 0,-4-6 0 0,0 2 2 15,8-1 4-15,-6-5 1 0,-1 4 1 0,0-3 2 0,-7 4 2 16,7-5 1-16,0 1 2 0,-5 0-2 0,-3-7 2 0,0 7-3 0,4-6-1 0,3 0 0 16,-12 0-4-16,8 0-3 0,-3 2-1 0,2-8-5 0,-7 6 0 0,7 1-1 0,-7 0-3 15,0-1-6-15,5 6 0 0,-5-2-1 0,0 1-1 0,0 7-2 0,0-3-4 16,0 6-8-16,0-4-7 0,0 4-11 0,0 0-3 0,0 0-1 0,-5 0 1 15,5 4 0-15,-7 2-2 0,7-3-1 0,-7 7 2 0,2 1-2 0,5-2 2 16,-8 6 1-16,1-5 3 0,7 4 6 0,-5 2 7 0,5-1 10 0,-9-2 5 0,9 2-1 16,0-6 1-16,0 6 0 0,0 0 0 0,0-6 0 0,0 6 1 0,0-5 2 15,9 1 1-15,-9-3 2 0,5 3 0 0,2-2 3 0,1 0 1 0,4 3 2 16,-5-8 2-16,5 1 0 0,-6-1 2 0,8 2 2 0,-2-3 1 0,2-3 2 16,-1 0 3-16,0 0-2 0,6 0 3 0,-6 0-1 0,0-3 2 0,8-3 0 0,-8 2 3 15,0-1 2-15,-2 1 1 0,4-8 3 0,4 3 2 0,-6 0 5 0,0-2-1 16,-7-2 2-16,6 3-2 0,2-5 2 0,-7-5-1 0,-1 7 2 0,7-8 0 15,-13 2 0-15,8-2-2 0,-3 2-4 0,-5-5-5 0,0 0-4 0,0 0-5 0,0-7-4 16,-5 3-2-16,-3 2-3 0,8-2-1 0,-7-2-2 0,1 2-3 16,0 2-2-16,-1-2-1 0,2 7-3 0,-9-2-1 0,14 2 1 0,-7 1-1 0,-4 7-2 0,11 4-4 15,-8-7-5-15,0 11-5 0,3-4-6 0,-2 9-6 0,1-6-1 16,0 6-3-16,-2 6-6 0,8-3-1 0,-12 3-2 0,6 3 1 0,-2 3-3 0,3-3 2 16,-3 4 2-16,3 2 3 0,5 0 5 0,-7 0 6 0,0 4 4 0,7 2 8 15,0-6 2-15,0 3 4 0,0 3 5 0,0-2 4 0,7 5 2 0,-7-3 3 0,7-3 2 16,-7 1 1-16,5 2 1 0,8-3 2 0,-5 3 2 0,-2-2 3 0,-1-1-1 15,10-2 0-15,-9 3 1 0,7-5-9 0,0 1-7 0,-5 1-20 0,3-2-27 0,1-4-17 16,-3 5-18-16,3-6-21 0,-6 6-24 0,7-6-31 0,-5 1-34 16,4-5-35-16,-5 5-34 0,6 1-44 0,-6-7-47 0,-2 0-34 0,2 1-28 0,0 1-30 15,-2-6-29-15,-5 0 2 0,0 0 16 0,0 0 27 0,0 0 34 0,0 0 41 0,0-6 45 16,-5-3 43-16,5 5 42 0,-7-7 47 0,0 7 48 0,2-7 58 0,-2 1 50 16,-6 1 39-16,6 4 49 0,-5-5 50 0,4 1 43 0,1 3 42 0,-5-3 36 15,5-1 40-15,-7 5 40 0,9-4 38 0,-2-1 37 0,1 4 32 0,1-3 31 16,-3 3-16-16,0 2-40 0,3-6-39 0,5 6-40 0,-7 0-27 0,7-2-19 0,-6 1-18 15,6 1-19-15,0 4-21 0,0 0-25 0,-6-6-23 0,6 6-22 0,0 0-17 16,0 0-16-16,6-6-20 0,-6 6-17 0,0 0-16 0,0-3-16 0,6 3-10 16,-6-6-14-16,7 6-8 0,-2 0-9 0,3 0-7 0,0 0-3 0,3 0-4 0,-4 0-1 15,7 0-8-15,-2 0-9 0,0 0-17 0,3 0-18 0,-3 6-22 0,8-6-26 16,-1 0-28-16,1 0-35 0,-7 3-34 0,14-3-35 0,-9 0-51 16,3 0-58-16,3 0-59 0,-4 0-57 0,7 0-31 0,-3 0-14 0,5 0 12 0,-10 0 27 0,6-3 36 15,2 3 38-15,-8-6 46 0,7 1 45 16,-8 1 58-16,3-2 61 0,-8 3 77 0,6-3 75 0,-12 2 65 0,5-7 67 0,3 7 61 0,-10-7 60 0,1 7 51 15,-6-5 44-15,0-1 40 0,0 5 33 0,0-4 30 0,-6-3 28 0,6 3 7 0,-5-1-5 16,-3 1-38-16,1 0-60 0,-5-3-49 0,5 3-47 0,-6 0-34 0,7 3-29 0,-7-3-21 16,8 5-21-16,-11-1-20 0,11-2-21 0,-8 4-12 0,8-3-12 0,-11 6-13 15,11 0-11-15,-3 0-10 0,-3 0-12 0,3 0-8 16,3 6-9-16,-2-3-5 0,0 4-4 0,0-2-1 0,-6-1-3 0,8 5 2 0,-4-3 1 0,4 3 1 0,0 0 3 16,-3 3-1-16,2 3 3 0,-1-8 0 0,-1 8 2 0,3-3-1 0,-1 2 0 15,-2-4-2-15,3 3-5 0,-2-2-1 0,7 4 0 0,-6-5-1 0,-1 3-2 16,7-2-1-16,-7-2-2 15,7 1 1-15,-7 1-1 0,7-3-2 0,-5-3 0 0,5 4-1 0,0 3-2 0,0-9 1 0,0 9-3 16,0-8 2-16,0 1-1 0,5-1 1 0,-5 1-2 0,7-1 5 16,-7 2 0-16,7-1 1 0,0-5 2 0,-1 4 1 0,1-4 3 0,-2 6 0 15,3-6 5-15,-2 0 3 0,-1 0 3 0,3 0 1 0,-1 0 3 0,7 0-2 0,-9-6 3 0,0 6 1 0,9-4 4 0,-7-1 3 0,6-1 4 16,-6-3 4-16,0 5 2 0,6-1 2 0,-8-5 1 0,1 1 0 0,2-3 0 16,4 8-1-16,-3-10 0 0,-4 4 1 0,0 1-4 0,3-6 0 0,-3 4-3 0,11-2-3 15,-16 3-3-15,5-1-1 0,1 1-3 0,1 1-1 0,-1 0-2 0,-6-1-2 16,8 5-1-16,-8-1-2 0,0 3-5 0,0 3-4 15,5 0-7-15,-5 0-6 0,0 0-6 16,0 0-3-16,0 0-3 0,0 3 2 0,0 3-4 0,0-1 1 0,0 5-4 0,0-1 3 0,0 0-3 16,0 1 4-16,0 5 1 0,0 0 7 0,0-6 6 0,-5 6 5 0,5-5 6 0,0 5 1 0,0-6 1 0,0 6-6 15,0-6-11-15,5 3-15 0,-5-3-18 0,0 0-21 0,0-5-21 0,0 7-24 0,7-7-32 16,-7 8-32-16,0-9-38 0,6 3-49 0,-6-2-52 0,0 1-87 0,0-1-94 0,6 1-48 16,-6-5-17-16,0 0 11 0,0 0 24 0,7-5 34 0,1 5 37 0,-8-4 42 15,5-5 44-15,1 0 47 0,-6-3 53 0,8 3 57 16,-3-6 59-16</inkml:trace>
  <inkml:trace contextRef="#ctx0" brushRef="#br0" timeOffset="96897.28">18215 6214 1 0,'8'-19'101'0,"-8"4"79"0,6 0 56 0,-1 6 49 0,3-6 47 0,0 6 44 0,-3-1 38 0,-5-1 36 0,6 7 31 0,-6-2 29 0,7 2 22 0,-7-1-17 0,5 1-40 0,4 4-81 0,-9 0-106 0,7 0-55 0,-7 0-32 0,5 4-23 0,1 1-26 0,-6-1-17 0,7 2-12 0,-1 3-11 15,2 0-4-15,-3 7 1 0,2-1 3 0,-1-1-2 0,8 2 1 0,-7 2-6 16,-2 1-6-16,4 7-9 0,-4-3-9 0,0 3-6 0,3 2-5 0,-3-3-8 15,-5 4-8-15,8 5-10 0,-8-3-12 0,0 2-19 0,0-3-26 0,0-2-28 0,0 2-30 32,-8-2-32-32,3 3-30 0,-3-7-36 0,-2 0-37 0,1-5-42 0,-3 7-44 15,-8-7-67-15,8-4-76 0,-9 3-82 0,3-2-81 0,-3-1-19 0,2-1 14 0,-8 2 28 16,-5-7 38-16,7 0 44 0,-1-5 48 0,-6 2 49 0,-2-1 52 0,2-5 55 16,-2-5 58-16,-4-1 67 0,-1 2 71 0</inkml:trace>
  <inkml:trace contextRef="#ctx0" brushRef="#br0" timeOffset="97591.22">11051 6733 0 0,'0'0'39'0,"0"0"96"0,-5 0 53 0,5 0 40 0,-8 0 34 0,8 0 33 0,0 0 33 0,-6 0 33 0,6 0 33 0,-5-5 31 0,5 5 32 0,-7 0 8 0,7 0-7 0,0 0-66 0,0 0-106 0,0-6-52 15,0 6-28-15,0 0-16 0,0 0-15 0,0 0-16 0,0 0-15 0,0 0-19 0,0 0-17 0,0 0-15 0,0 0-13 0,0 0-11 0,0 0-15 0,0 0-11 16,0 0-11-16,0 0-5 0,0 0-5 0,0 0-1 0,7 0 1 0,-2 0-1 16,1 0 0-16,2 0-1 0,-3 6 1 0,8-6-6 0,-6 0-3 0,5 0-10 15,3 0-12-15,-2 0-20 0,6 5-22 0,-6-5-32 0,0 0-37 0,6 0-42 16,-6 0-39-16,8 0-69 0,-9 0-79 0,0 0-81 0,3 0-78 0,-1 0-30 0,-4 0 0 15,3 0 15-15,1-5 27 0,-7 5 36 0,-1 0 42 16,2 0 46-16,-3 0 49 0,3-6 51 0,-8 6 53 0,0 0 67 0,0 0 71 0</inkml:trace>
  <inkml:trace contextRef="#ctx0" brushRef="#br0" timeOffset="97770.28">11091 6835 0 0,'-8'5'21'0,"-4"4"137"0,5-5 79 0,7 2 52 0,-5-1 41 0,-3-5 28 15,8 4 23-15,0-4 25 0,0 0 21 0,0 0 23 0,0 0 21 0,0 0 23 0,0 0 20 16,0 0-105-16,0 0-174 0,0 0-96 0,0 0-50 0,0 0-23 0,8 0-10 15,-8 0-1-15,0 5 4 0,5-5-2 0,2 0-5 0,0 0-6 0,-2 0-4 0,3 0-7 16,5 7-8-16,-6-7-4 0,4 0-8 0,5 0-6 0,-5 0-12 0,1 3-27 16,2-3-37-16,-1 0-51 0,1 0-56 0,-2 6-109 0,-5-6-135 0,5 5-60 15,-4-5-24-15,-1 4-1 0,-2 0 9 0,-5-4 16 0,9 5 18 0,-9-5 29 0,0 0 34 16,0 0 47-16,-9 0 52 0,4 6 63 0,-2-6 66 16</inkml:trace>
  <inkml:trace contextRef="#ctx0" brushRef="#br0" timeOffset="98601.32">9417 6894 33 0,'0'-5'111'0,"0"-1"43"0,7 3 33 0,-7-4 31 0,0 2 29 0,0 5 27 0,5-4 31 0,-5-1 29 0,0-1 32 0,0-3 29 0,0 5 32 0,7-1-32 0,-7 1-69 0,0-2-43 0,0 0-30 0,0 2-12 0,0-1 1 0,0-1-5 0,0 3-3 15,0-3-6-15,0 2-4 0,0-1-11 0,0 5-10 0,0-4-12 16,0 4-14-16,0-6-14 0,0 6-19 0,0 0-15 0,0-6-19 0,0 6-18 0,0 0-22 0,0 0-15 15,0 0-16-15,0 0-18 0,0 0-14 0,0 0-16 0,0 0-9 0,0 0-9 16,0 0-3 0,0 6-1-16,0 4-1 0,0-5 2 0,0-1 6 0,0 5 2 0,0 2 5 0,0-1 2 15,7 0 6-15,-7 4 4 0,0 1 6 0,0 1 5 0,0-2 2 0,0-1 1 0,0 2 1 0,7 1-1 0,-7 2-1 0,0-3-3 0,0 6-3 16,0-8-7-16,6 2-7 0,-6 6-9 0,0-8-8 0,7 2-10 0,-7-1-11 16,5 2-12-16,-5-7-13 0,9 6-14 0,-9 0-9 0,5-5-7 0,-5 5-2 0,7-6-1 15,-7 0-1-15,6 0 5 16,-6 3 2-16,0-8 9 0,0 1 7 0,5-1 13 0,-5 2 15 0,0-6 16 0,0 0 20 0,0 0 21 0,0 0 18 0,0 0 9 15,0 0 5-15,0 0 4 0,0 0 4 0,0-6 9 0,0 2 11 0,0-5 9 0,-5 4 9 16,5-5 6-16,0-1 1 0,0-2 0 0,-6 3-2 16,6-5-6-16,-7 4-6 0,2-4-1 0,5 2 2 0,-9-3 0 0,9 2-4 0,-5-5-5 0,5 4-6 15,-7-6-9-15,1 3-10 0,6-1-7 16,-7-2-8-16,7-3-6 0,-7 5-4 0,0 0-4 0,7-7-3 0,0 2-3 0,-5 5 0 0,5-5-5 0,0 5-1 16,0-7-1-16,-7 7 2 0,7 0-5 0,7-2-1 0,-7 7 1 0,0-5-1 15,0 4 1-15,0 5-2 0,5-4 0 0,-5 4-2 0,7 1 0 0,0-3-1 0,-7 3-1 16,7 4-1-16,-1-3-1 0,1 2 1 0,-2 1-3 0,9 1 1 0,-7-2-3 15,4 0 0-15,5 6-2 0,-11 0 3 0,9 0-1 0,-2 0 1 0,1 0 0 0,1 6 3 32,-1 0-1-32,0-2 1 0,-7 1 2 0,6 5-1 0,2-1 4 0,-8 0 0 15,1 3 1-15,-2-3 1 0,4 6 1 0,-2-6 1 0,-2 6 2 0,-5 1 4 0,6-7 4 16,-6 4 3-16,0 2 1 0,-6 0 6 0,6 0 0 0,-5 0 1 0,-2 0 3 16,-2 0-1-16,4-2 4 0,-2 2 0 0,1-6 1 0,-8 7-1 0,7-7-5 15,-4 0-7-15,3 2-13 0,-5-2-10 0,1 1-13 0,5-4-11 0,-6-1-17 16,1 3-17-16,4-3-16 0,-3 1-20 0,-5-2-21 0,5-4-20 0,-1 5-19 15,3 1-23-15,-3-6-13 0,6 4-10 0,-8-4-15 0,7 0-18 0,2 0-32 16,-2 0-42-16,1 0-52 0,0 0-55 0,6 0-10 0,0 0 9 0,0 0 26 0,0-4 27 16,0 4 31-16,0 0 32 0,0-6 32 0,0-3 31 0,6 3 35 0,0 1 39 0,1-3 50 15,-2-3 60-15</inkml:trace>
  <inkml:trace contextRef="#ctx0" brushRef="#br0" timeOffset="99185.87">9848 6625 54 0,'12'-4'157'0,"0"-2"62"0,3 0 51 0,-2 3 41 0,-7-9 37 0,-1 8 40 0,3-1 39 0,-8 0 39 16,5-3 39-16,-5 2 37 0,0 1 36 0,0-5-41 0,0 4-86 0,0 3-79 0,0-3-82 0,0 6-37 0,0-5-16 0,0 1-15 0,-5 4-14 0,5-6-22 0,0 6-21 16,-8 0-23-16,8-3-26 0,-5 3-18 0,5 0-21 0,-6 0-17 0,6 0-14 0,-8 0-12 15,3 3-10-15,5-3-10 0,-7 6-15 0,-1-2-7 0,2 1-3 0,0 1-6 16,-1 3 0-16,2 1 1 0,5 1-1 0,-9-3 2 0,4 2-1 0,-2 6 2 0,7-7 4 16,-6 6 1-16,1-2 1 0,5 2 2 0,-8 0-1 15,8 0 4-15,-8 4-1 0,8-4 1 0,0 0 1 0,-5 0 0 0,5 0 2 0,0 0-3 0,5-6-5 16,-5 4-10-16,0 2-11 0,0 1-12 0,8-7-10 0,0 6-16 0,-8-6-17 15,5 6-19-15,1-4-21 0,1-3-23 0,-2 3-26 0,-5-2-17 0,9 1-12 0,3 1-18 16,-12-2-17-16,12 1-16 0,-4-6-13 0,-1 1-17 0,-2 4-16 0,3-2-11 16,3-7-11-16,-3 5-6 0,-3-5-4 0,2 0-17 0,7 0-20 0,-8-5-7 15,1-2 2-15,6 7 21 0,-7-3 29 0,7-8 32 0,-5 7 34 0,5-2 48 0,-8-3 55 16,9 0 47-16,-9 3 45 0,2-4 44 0,-1 1 45 0,8-2 53 0,-14 3 61 16,7-6 52-16,-2 2 48 0,3-3 41 0,-8 6 37 0,6-4 35 0,-6 1 35 0,7-3 12 15,-7 2 1-15,6-2-10 0,-6 0-16 0,0 0-28 0,0 6-34 0,5-6-29 16,-5 0-23-16,0 5-18 0,0 1-12 0,0 0-14 15,0 0-10-15,0-3-17 0,0 8-15 0,0-1-16 0,0-1-16 0,0 6-13 0,0-4-12 0,0 4-14 0,0-5-16 16,0 5-14-16,0 0-21 0,0 0-12 0,0 0-16 0,-5 0-8 16,5 0-9-16,-6 5-7 0,6-5-5 0,-7 4-6 0,1 7-3 0,-2-7 0 15,3 2-3-15,-2 3 2 0,1-3 2 0,-2 3 2 0,-5 0 1 0,-1 1 3 16,9 1-1-16,-8-1-2 0,0-5-7 0,0 3-3 0,0 3-3 0,0-2-3 0,0 0-6 0,-1 3 0 16,9-8-4-16,-8 5-3 0,-1-3-2 0,9 3-1 0,-10-4 0 0,9-1 0 15,-7 2 3-15,8 0 3 0,-4-2 6 0,9-4 0 0,-5 5 5 0,5-5 0 16,-7 4 2-16,7-4 1 0,0 0 1 0,0 0 0 0,0 0-2 0,0 0 0 15,0 0-1-15,0 0 0 0,0 0-3 0,0 0-1 0,0 0 0 0,0 0 0 16,0 0 2-16,7 5 2 0,-7-5 2 0,5 0 4 0,-5 4 2 0,9-4 1 0,-4 0 5 16,2 6 0-16,-7-1 4 0,12-5 2 0,-4 4 5 0,-1 1 2 0,-2 2 3 0,9-4 2 15,-9 3 2-15,8-1 2 0,1-1-3 0,-7 0 0 0,6 1 1 0,0 1-2 16,-2-2 2-16,5 7-6 0,-11-7-11 0,8 2-15 0,1-1-21 0,-2-1-27 16,2 1-34-16,-8 5-36 0,6-6-42 0,-4 1-71 0,5 1-81 0,-7-3-82 15,-1 4-78-15,11 2-30 0,-11-4-3 0,0-5 12 0,3 4 26 0,-3 2 30 16,3-6 39-16,0 3 46 0,-8-6 44 0,5 3 53 15,1-6 53-15,-6 2 68 0,8-1 72 0</inkml:trace>
  <inkml:trace contextRef="#ctx0" brushRef="#br0" timeOffset="99454.89">10272 6761 0 0,'5'-9'1'0,"-5"-2"105"0,6 3 84 0,1-3 56 0,-2-4 42 0,-5 5 39 0,9-4 33 0,-2 4 37 0,-2-5 37 0,-5 6 36 0,6-1 33 0,-6 1 31 0,5 0 31 0,3 3-68 0,-8-3-125 0,8 3-83 0,-8 0-57 0,0 2-31 0,5-1-17 16,-5 0-15-16,0 1-15 0,0 4-20 0,0 0-17 0,7 0-16 0,-7 0-16 15,0 0-10-15,0 0-13 0,0 0-9 0,6 0-10 0,-6 0-7 0,6 0-6 0,-6 4 0 16,8 1-1-16,-8 0 2 0,7-5 0 0,-7 4 1 0,5 2-2 0,-5 3-2 16,6-3-1-16,-6 4-3 0,8-5 0 0,-8 4-1 0,5 1-1 0,-5-1 0 0,0 6-1 15,0 0 0-15,0-6-3 0,0 6 0 0,0 6-3 0,0-8 0 16,0 8-3-16,0-6-11 0,0 4-15 0,0-5-13 0,0 6-15 0,0-6-22 0,0 1-27 16,0 4-22-16,0-4-27 0,8 0-27 0,-8 0-30 0,0-5-36 0,0 4-37 15,0 0-52-15,7-3-56 0,-7 4-69 0,0-6-79 0,0 1-26 0,0-1-8 0,0 0 21 16,-7 3 31-16,7-8 37 0,0 1 37 0,-8-5 44 0,8 0 45 0,0 0 48 15,-5 0 52-15,-3 0 58 0,8-5 61 0</inkml:trace>
  <inkml:trace contextRef="#ctx0" brushRef="#br0" timeOffset="99659.52">10245 6840 0 0,'0'-5'29'0,"0"5"148"0,-8-4 89 0,8 4 60 16,0 0 46-16,0-6 42 0,0 6 40 0,0 0 39 0,0 0 39 0,0 0 37 15,0 0 32-15,0 0 31 0,0 0 29 0,0 0-109 0,0 0-188 0,0-6-104 16,0 6-58-16,0 0-31 0,0 0-15 0,0 0-15 0,0 0-20 0,0 0-23 15,0 0-21-15,0 0-18 0,0 0-17 0,0 0-18 16,0 0-15-16,0 0-12 0,0 0-13 0,8 0-4 0,-2 0-5 0,-6 0 0 0,5 0 1 0,2 0-5 16,7 0-11-16,-8 0-13 0,6 6-15 0,9-6-21 0,-10 0-21 0,5 0-30 0,2 6-31 15,3-6-45-15,-10 4-46 0,10-4-109 0,-2 0-138 0,1 5-67 0,-1-5-34 16,2 4 4-16,-3-4 19 0,3 0 30 0,3 0 38 0,-4-4 42 0,0-1 45 0,1 1 53 16,-3-8 57-16,3 3 60 0,-10 0 65 0,9-6 94 0,0-1 99 0</inkml:trace>
  <inkml:trace contextRef="#ctx0" brushRef="#br0" timeOffset="110872.08">10382 7830 0 0,'0'-4'37'0,"5"-1"35"0,-5 1 17 0,6-2 15 0,-6 2 11 0,0-1 17 0,8 0 21 0,-8 1 22 0,0-2 25 0,0 6 24 0,0-6 24 0,0 6-14 0,0 0-36 0,0 0-21 0,0 0-15 0,0-4 0 0,0 4 3 0,0-5 2 0,0 5 2 0,0-4-4 31,0 4-10-31,-8-5-11 0,8 5-15 0,0-6-11 0,0 2-6 0,-6 4-5 0,6 0-1 0,0-5 0 0,0 1 2 16,-5 4 3-16,5 0 1 0,0-6 3 0,0 0 1 0,0 6 2 0,0-4 0 15,0 4-1-15,0 0-1 0,0 0-1 0,0-5-4 0,0 5-4 0,0-4-5 0,0 4-4 16,-7-5-6-16,7 5 0 0,0 0-5 0,0 0-4 0,0 0-3 0,0 0-2 16,0-6-5-16,0 6-3 0,0 0-2 0,0 0-7 0,0 0-2 0,0 0-3 15,0 0-4-15,0 0-6 0,0 0-7 0,0 0-5 0,0 0-9 0,0 0-9 16,0 0-9-16,-8 0-7 0,8 0-7 0,0 0-7 0,0 0-9 0,0 0-6 15,0 0-7-15,0 6-5 0,0-6-2 0,-6 5 2 0,6-5 4 0,0 4 4 16,0 1 4-16,0-1 5 0,-6 8 2 0,6-3 4 0,0-5 4 0,0 7 4 0,0 2 2 16,0-1 6-16,0-3 3 0,0 6 2 0,0-2 2 0,0-1-3 0,0 2-3 15,0-4-4-15,0 3 0 0,6 2-4 0,-6 0 2 0,6-6 1 0,-6 6 0 16,8-6 1-16,-1 7 2 0,-2-5 3 0,-5 2 2 0,6-4-1 0,7 6 0 0,-5-3 2 16,-1-3 1-16,-1 4 3 0,7-2-1 0,-8-1 1 0,3-1 0 0,5 1 2 15,-2-1 2-15,-3-4 3 0,5 5 2 0,0-5 3 0,1 1 5 0,-7-2 4 0,4-4 9 16,2 0 5-16,0 0 4 0,1-4 2 0,-1-2 5 0,-1 1 6 0,2 1 4 15,-9-2 4-15,9-3 0 0,1 0 1 0,-4-1 0 0,2-1 2 0,-6 1-2 16,6 1 1-16,-6 0-3 0,5 0 1 0,-4-3 1 0,-3 3-3 0,1-1-1 16,-6-1-5-16,8 4-3 0,-3-4-5 0,-5 1 1 0,0 0-4 0,7-4-3 15,-7 4-4-15,0-4-5 0,-7 4-7 0,7-5-6 0,0 0-6 0,-5 0-5 0,5 0-5 16,-8 2-3-16,2-2-2 0,6 0-5 0,-5 0 0 0,-3 0 2 16,3 6-3-16,-2-7-2 0,0 7-3 0,0 0 0 0,1-1-6 15,6 1-1-15,-7-3-10 0,2 9-13 0,-3-3-18 0,8 1-17 0,-6 5-21 0,6-4-27 0,0 4-24 16,-5 0-23-16,5 0-13 0,0 4-3 0,-8-4-11 0,8 5-14 0,0 1-16 15,-7-3-18-15,7 9-10 0,0-8-4 0,0 5 0 0,-6 2-1 0,6-2-12 16,0 1-15-16,6 0-25 0,-6-5-29 0,0 5-37 0,0-1-43 0,7 0-1 0,-7 3 13 16,0-8 29-16,8 6 32 0,-8-6 29 0,5 6 29 0,-5-5 33 0,6-1 32 0,2 1 43 15,-3 2 46-15,2-7 49 0,-1 0 65 0</inkml:trace>
  <inkml:trace contextRef="#ctx0" brushRef="#br0" timeOffset="111795.13">11214 7914 0 0,'0'0'3'0,"7"0"108"0,-7 0 62 0,0-9 41 0,0 4 29 0,-7-1 24 0,7 2 20 0,0-2 24 0,0 1 23 0,0 1 24 0,0-2 22 0,-5 3 20 0,5-3 19 0,0 2-78 0,0-1-134 0,-7 5-63 0,7-6-32 16,-6 3-9-16,-2-4-2 0,8 2-3 0,-6 5 0 0,-1-4-8 16,7 4-11-16,-5-5-9 0,-4 1-5 0,4 4-4 0,-2 0-6 0,7-6-2 0,-6 6-5 15,1 0-1-15,-3-4-1 0,0 4 0 0,3 0-1 0,-1 0 0 0,-1-5-1 0,1 5 1 16,-1 0-1-16,-6 0-1 0,6 0-3 0,0 0-2 0,-6 0-5 0,8 0-2 15,-9 0-5-15,9 0-3 0,-2 5-4 0,-7-5-4 16,7 0-3-16,-4 4 3 0,3-4 7 0,0 6 2 0,-3-6 2 0,4 4-2 0,2-4-1 0,-4 5-3 16,2-1 0-16,2-4-2 0,-1 5-2 0,0 2-3 0,-1-4-2 0,7 3-5 15,-8-1-4-15,3-1-11 0,-2 5-13 0,7-3-4 16,-7-2-3-16,7 7-1 0,-5-1-1 0,5-5-2 0,0 4 4 0,0 1 3 0,-8-1 1 0,8 0 3 0,0 3 2 16,0-3 5-16,0 1 3 0,0-1 3 0,8 0 2 0,-8 3 1 0,0-3 1 15,5 0 3-15,-5 1 2 0,7-1 1 0,0 2 2 0,-7-7 0 0,5 7 1 16,3-1 2-16,-1-6 3 0,-1 5 7 0,0-4 9 0,6 1 10 0,2-2 12 0,-7 1 7 15,4-5 2-15,-3 0 3 0,5 6 1 0,0-6-1 0,1-6 1 0,-2 6-1 16,7-5 1-16,-6 1-5 0,1-2-3 0,6-3-5 0,-7 4-7 0,6-5-6 16,-6 1-7-16,5-1-1 0,-4-1 5 0,7 2 5 0,-8-1 5 0,-1-5 5 0,0 6 5 15,-4-1 4-15,4-1 3 0,-3-2 3 0,1 4 1 16,-2-3 0-16,-8-2 5 0,5 4-4 0,3-3 0 0,-8-2-8 0,0 4-5 0,6-2-9 0,-6-8-7 16,-6 6-6-16,6 2-1 0,0-7-7 15,-8 0-2-15,8 0-4 0,-5 7 0 0,5-8-5 0,-8 2-5 0,3-2-4 0,0 3-4 0,-4-1 0 0,4 4 2 0,-10-5 1 16,15 5 1-16,-12 2-2 0,5-3 0 0,2 1-2 0,-2 1 0 0,1 4 3 15,6 1 0-15,-8-1 3 0,2 5 3 0,6-1 2 0,-7-3-1 0,7 9-1 0,-5-4-4 16,5-1-3-16,0 5-7 0,0 0-5 0,0 0-3 0,0 0-7 0,0 0-3 16,0 0-5-16,0 0-5 0,-9 0-2 0,9 0-4 0,0 0-2 0,0 5 1 15,-5-5 1-15,5 0 4 0,0 4 3 0,0 1 7 0,-7-1 3 16,7 2 7-16,0-1 0 0,0 5 5 0,-6-1 2 0,6 1 1 0,0-1 6 0,0 2 0 0,0-2 3 16,0 7-1-16,0-3 2 0,0 2-1 0,0-1-2 0,0 7-1 0,0-8 0 15,0 8 1-15,6-2 3 0,-6 1 2 0,7-7 0 0,-7 8 2 0,5 3-2 16,-5-4-1-16,9 0 3 0,-9-2 0 0,5 3 2 0,2-2-1 0,-7 0 0 0,6 1 0 15,2-6-1-15,-2 6 1 0,1-5 0 0,-7-2 0 0,5 2 0 16,2 0 1-16,5 0 1 0,-4 0 1 16,-1-6-2-16,-2 7 0 0,9-7 2 0,-9 1 0 0,8-1 2 0,1-4 1 0,-7 5-1 0,7-5 1 15,-9 1 1-15,8-2 1 0,1 2 0 0,-2-6 1 0,-4 0 0 16,4 0 3-16,0 0 2 0,1 0-1 0,-5-6 4 0,5 2-2 0,1-2 2 0,-2 1 0 0,-6-5 1 0,7 1 1 0,0 0 3 16,-7-1 0-16,7-1 4 0,-6 1 1 0,6 1 3 0,-7-6 0 0,2 6 2 15,5-6 2-15,-8 0 1 0,-5 2-1 0,8-2 1 0,-2-1-1 0,-1-4 1 16,-5 7-2-16,7-8 1 0,-7 3-4 0,0-3-1 15,0 2-5-15,0 0-3 0,0-1-6 0,0-4-3 0,0 5-6 16,-7-6-2-16,7 5-3 0,-5 1 0 0,5-5-2 0,-6 3-1 0,-2 2-3 0,3-1-1 0,5 1-4 0,-8 0 1 0,3 4 3 16,5 0-2-16,-8 6 0 0,2-1-1 0,6-1-3 0,-5 7-5 0,5-1-7 15,0 1-7-15,0-1-11 0,0 5-6 0,0 0-11 0,0 0-2 0,-8 5-4 16,8-5-3-16,0 4 1 0,-7 1 1 0,7 5-2 0,0-5 3 0,0 5 2 0,-6 5 9 16,6-6 5-16,0 6 11 0,0-2 8 0,0 3 10 0,0 4 9 15,0-7 6-15,0 8 6 0,0-3 2 0,6 3 1 0,-6-6 3 16,0 4 0-16,7-1 1 0,-7 3 2 0,8-2-2 0,-3-4 1 0,-5 5 2 0,6-6 0 0,2 7 1 15,-3-7 1-15,-5 5 1 0,8-4 1 0,-3 0-1 0,3-2-1 0,-2 2-1 16,-1 0-2-16,2 0-2 0,1-2-7 0,-2-2-10 0,0 5-15 0,1-1-15 16,-2-6-21-16,-5 4-25 0,8-2-24 0,0-1-26 0,-3-1-25 0,1-3-29 15,-6 3-28-15,7-5-23 0,-7 1-26 0,5-5-27 0,-5 6-28 0,0-6-45 0,0 0-50 16,0 0-46-16,0-6-42 0,0 6 1 0,0-5 19 0,0 1 31 0,0-1 33 0,0-5 40 16,0 1 39-1,-5-1 39-15,5-1 38 0,-7 2 44 0,1-1 44 0,1-5 56 0,-11 0 70 16</inkml:trace>
  <inkml:trace contextRef="#ctx0" brushRef="#br0" timeOffset="111975.59">11507 7856 0 0,'-13'-5'3'0,"13"-1"112"0,-11 3 71 0,11-4 53 0,-8 2 46 0,0 5 42 0,8-4 40 0,-5-1 36 0,5 1 32 0,0-2 28 0,0 2 24 0,0 4 22 0,0 0 21 16,0 0-81-16,0 0-137 0,0 0-79 0,0 0-43 0,0 0-34 0,0 0-29 15,0 0-24-15,0 0-27 0,0 0-18 16,0 0-16-16,0 0-4 0,0-5 0 16,0 5-2-16,5 5 0 0,3-5-5 0,-8 0-1 0,8 0-1 0,-3 4-3 0,1-4 1 15,7 6 1-15,-6-6 2 0,1 0 2 0,3 0-2 0,-3 4-1 0,5-4-18 16,0 0-28-16,-2 5-40 0,-4-5-39 0,7 0-50 0,-1 0-48 0,-8 4-88 15,11-4-101-15,-5 0-77 0,1 0-60 0,-3 0-20 0,3 0 1 0,0 0 11 0,-5 0 22 16,6 0 32-16,-6-4 44 0,5-1 47 0,-4 1 55 0,4-6 57 16,-5 5 60-16,5 0 77 0,-4-5 87 0</inkml:trace>
  <inkml:trace contextRef="#ctx0" brushRef="#br0" timeOffset="112213.68">12041 7997 0 0,'0'6'47'0,"0"-3"104"0,-5-3 56 0,5 0 43 0,-7 0 35 15,7 0 37-15,0 0 34 0,-7 0 31 0,0 0 29 0,7 0 26 0,0 0 23 16,0 0 2-16,-6 0-8 0,6 0-88 0,0 0-130 0,-7 6-63 0,2-6-33 16,5 0-20-16,-9 0-15 0,9 6-17 0,-5-6-20 0,5 3-12 0,-5-3-13 0,5 6-9 15,-8-6-6-15,8 0-7 0,0 4-7 0,-6-4-1 0,6 0-3 0,0 5-3 16,0-5 2-16,0 4 2 0,0-4 2 0,0 0 1 0,0 0 4 0,0 0 0 16,0 5 4-16,0-5 7 0,6 0 13 0,-6 0 10 0,0 0 8 0,8 0 3 0,-3 0 3 15,0 0 1-15,4 0-2 0,-4-5-4 0,2 5-7 0,-1 0-11 0,8 0-18 16,-7-4-21-16,6 4-27 0,0-5-44 0,-7 5-49 0,6-4-51 0,2 4-50 15,-1 0-79-15,-8-6-90 0,11 3-80 0,-11 3-72 0,8-6-23 0,1 6 1 0,-9-6 19 16,8 3 29-16,-7-3 36 0,1 0 43 0,1 2 49 0,-3-7 50 0,3 8 56 0,-8-7 55 16,6 1 73-16,-6-7 76 0</inkml:trace>
  <inkml:trace contextRef="#ctx0" brushRef="#br0" timeOffset="112630.63">12333 7793 0 0,'0'0'9'0,"9"-6"118"0,-2 6 66 0,-7-6 42 0,5 2 30 0,1-1 30 16,-6 1 30-16,8-7 31 0,-8 7 35 0,5-5 29 0,-5 3 30 0,8-4 30 15,-8 5 25-15,7 1-79 0,-7-1-142 0,0-1-61 0,0 2-24 0,5-1-6 16,-5 1 2-16,0-1-3 0,0 5-6 0,0-7-12 0,0 7-13 0,0 0-11 0,0 0-11 16,0 0-9-16,0 0-9 0,0-3-14 0,0 3-16 0,-5 0-13 0,5 0-16 15,0-6-10-15,0 6-11 0,-7 0-9 0,7 0-10 0,-8 0-11 0,3 0-10 16,5-5-11-16,-8 5-6 0,2 0-7 0,1 0-5 0,5 0-3 0,-7 0-5 16,-2-4 0-16,4 4-2 0,-1 0-1 0,-1 4 0 0,2-4 1 0,5 0 1 0,-9 5 3 15,2-5 2-15,2 6 3 0,5-3 1 0,-6-3 2 0,1 7 3 0,5-2 0 16,-8-1 2-16,0 5 1 0,8-3-1 0,-5-1 2 0,5-1 0 0,0 5 1 0,-7-3 0 15,7 4 2-15,0-5-2 0,0-1 2 0,0 7-3 0,0-7 0 0,0 5-1 16,0-3 2-16,0 4 3 0,7-5 0 0,-7 4 4 0,5-3 0 0,3 3 0 16,0 0 4-16,-3 1 5 0,1 1 7 0,-1-1 8 0,11-1 5 0,-11 0 8 15,8 1 2-15,1 1 3 0,-2-2 1 0,2 1 2 0,6-1-1 0,-8 6 2 0,0-9 2 16,1 3 4-16,1 4-1 0,-1-7-4 0,0 3-5 0,0 3-8 0,-8-3-5 16,4-3-4-16,-4-3 0 0,2 3-4 0,-1 3 1 0,-6-5-1 0,7 1 1 0,-7-5-1 15,0 6-2-15,0-6-4 0,0 4 2 0,0 2 4 0,0-6 4 0,-7 5 1 16,7-1-1-16,-6-4-4 0,-1 6-8 0,7-2-8 0,-5 1-10 0,-4-1-8 15,4 1-13-15,-8 1-11 0,8-6-17 0,-3 4-19 0,-5 1-24 16,7 1-29-16,-7-6-28 0,0 4-33 0,-1 2-28 0,9-6-26 0,-10 3-45 0,2-3-54 16,2 6-64-16,-5-6-71 0,5 4-21 0,-1 1 0 0,-4-5 20 0,5 0 29 0,6 6 33 15,-11-6 39-15,11 0 41 0,-2 0 43 0,1-6 45 0,0 6 44 0,6 0 57 16,-8-5 62-16</inkml:trace>
  <inkml:trace contextRef="#ctx0" brushRef="#br0" timeOffset="113144.68">12694 7954 0 0,'5'0'1'0,"-5"0"107"0,6 0 80 0,-6-6 54 0,0 0 43 0,0 6 42 0,0-4 41 0,0-1 39 0,0-4 39 0,-6 3 34 0,6 2 34 0,-5-1 30 0,5 1 24 0,0-1-72 0,-8-1-134 0,8 2-80 0,0-2-57 0,0 1-30 16,-5 5-17-16,5-4-22 0,0 4-24 0,-7-6-21 16,7 6-21-16,0-3-17 0,0 3-19 0,-7 0-11 0,7 0-8 0,0 0-9 15,0 0-7-15,0-6-4 0,0 6-5 0,0 0-5 0,-7 0-6 0,7 0-3 0,-6 6-4 0,6-6 0 0,0 0-1 0,-7 3-2 16,7 3-2-16,-6-2-1 0,6-4-1 0,-7 5-3 0,7 5-2 0,-6-4-3 15,6-1 2-15,0 4 1 0,-5-5 0 0,5 6 1 0,0-5 3 0,0 4 1 16,-8-3 2-16,8 4-1 0,0-5 3 0,8 5 1 0,-8-1 0 0,0-4 1 16,0 5 1-16,5-4 1 0,-5 3 4 0,6-3-1 0,1 3 2 0,-7-5-1 0,6 1-2 15,1-1 1-15,-1 1 1 0,1 1-1 0,7-2 3 0,-9 2 2 16,8-6 3-16,-7 5 2 0,7-5 3 16,2 0-2-16,-3-5 2 0,0 5 1 0,2-6-2 0,-1 2 3 0,8-2 3 0,-9-3 2 0,0 0-1 0,3 3 4 0,-4-3-1 0,2 0 5 15,7-3 2-15,-13 3 5 0,5 0 6 0,-4-1 5 0,5-5 5 16,-7 5 4-16,-1 0 4 0,2 0 3 15,2 1 1-15,-9-6-1 0,5 5 1 0,-5-5-4 0,0 6 0 0,0-6-6 0,0 0-6 0,0 2-5 0,-5-2-8 0,5 0-7 16,-9 5-7-16,2-4-6 0,2-1-6 0,-1-1-3 16,-1 7-4-16,1 0-2 0,-9-1-5 0,3 1 0 0,7 4-4 0,-10-5-1 0,2 4 0 0,7 1-5 15,-7 5-3-15,0 0-3 0,0 0-4 0,0 0 0 0,5 0-2 0,-3 5 0 0,-1 1-2 16,-2-3 1-16,7 9-2 0,-5-3 3 0,-3 1 2 16,10-1-2-16,-9 0 0 0,9 3 1 0,-3 1 2 0,-4-2 2 15,12 2 4-15,-7 3 2 0,0-6 0 0,1 4 2 0,-1-5 0 0,7 6 0 0,0 0 3 0,-6-6-2 0,6 6 4 16,0-5 0-16,0 5 3 0,0-6 3 0,0 6 2 0,6 0 0 0,-6-5 4 0,7 1 1 15,-1 2 4-15,1-4 0 0,0 6 1 0,-7-3-10 16,12-3-8-16,-4 4-17 0,-3-2-15 0,9-1-19 0,-9 5-14 0,10-6-11 0,-3 0-14 16,0-3-13-16,2 3-21 0,-1-3-22 0,0 4-30 0,0-7-34 0,0 3-39 0,8-2-58 0,-10-4-65 0,10 5-49 15,-9-5-34-15,7 0-1 0,2-5 13 0,-3 1 20 16,2-2 25-16,-8 3 29 0,9-3 34 0,-2-4 38 0,1 1 43 0,0-2 47 0,0 2 50 0,-9-5 64 0,10-1 78 16</inkml:trace>
  <inkml:trace contextRef="#ctx0" brushRef="#br0" timeOffset="113712.48">13176 7835 0 0,'-7'0'9'0,"0"-5"126"0,0 5 76 0,1-4 51 0,-1-1 38 0,2 1 28 0,5-2 26 0,-9 2 27 0,4-1 29 0,5 0 25 0,-7 1 24 0,7 4 21 0,0-6 19 0,0 6-94 0,0-6-154 0,-6 6-86 0,6 0-47 0,0 0-22 0,0 0-10 0,0 0-3 0,-5-4-3 0,5 4-8 16,0 0-14-16,0 0-4 0,-8 0-7 0,8 0-2 0,0 0-1 0,0 0-2 16,-8-5-2-16,8 5 1 15,0 0 0-15,0 0 1 0,0 0 3 0,-5 0 5 0,5 0 7 0,0 0 3 0,0 0 4 0,0 0 3 0,0 0 5 0,0 0 4 16,0 0 5-16,0 0 3 0,5-4 3 0,-5 4-3 0,0 0-8 0,0-5-6 0,0 5-7 15,0 0-11-15,8-6-7 0,-8 6-9 0,8-4-10 0,-8 4-7 0,5 0-10 16,-5-5-12-16,6 1-9 0,1 4-7 0,-2 0-5 0,4-6-3 0,3 6 2 16,-6 0-1-16,8 0 3 0,-2 0 1 0,-4 0 5 0,3 6 0 0,4-6 4 0,-1 4-1 31,-4 1 3-31,-2-1 1 0,5 7 3 0,-7-7 1 0,7 5 0 0,-6 3-1 16,7-3 1-16,-9 0 1 0,0 1 0 0,3-1 0 0,-2 3-1 0,-6-3 2 15,7 0 0-15,-7 0 3 0,8 1 2 0,-8 1 1 0,0-1 0 0,5-1 2 16,-5-4 0-16,0 5 1 0,0-1 0 0,-5-4 0 0,5 5 0 0,0-4-2 0,0-2-4 15,-8 1-6-15,8 1-6 0,-7-2-3 0,7-1-2 0,-6 3-3 0,6-6-4 16,-8 5-6-16,3-1-5 0,0-4-6 0,-3 6-1 0,2-6-3 0,-1 6-4 0,1-6 1 16,-7 3 3-16,5-3 3 0,3 0 6 0,-3 0 1 0,-2 0 3 0,-4 0 2 15,7-3 6-15,-1 3 5 0,-3-6 5 0,3 6 5 0,3-6 4 0,-2 2 4 16,-7-1 6-16,8-1 2 0,-1 3 1 0,7-1 0 0,-5-2 2 0,-4 1 0 16,4-5 5-16,5 4 5 0,-7-3 6 0,7 0 7 0,0-1 7 0,0 1 5 15,0-2 3-15,0 1 1 0,7 1 0 0,-7 0-1 0,5-6 2 0,-5 6-2 0,9-7 1 16,-4 7-5-16,2-6-4 0,-1 6-8 0,1-3-6 0,0 3-8 0,0 0-7 15,-2-1-4-15,8 5-5 0,-7-5 0 0,9 4 3 0,-10 2 1 0,9-1 4 16,-1 5 1-16,0 0 4 0,-7-4 1 0,7 8 3 0,0-4 0 0,0 0 1 16,6 5 0-16,-4-1-1 0,-4 2-2 0,2 0 2 0,0 3-4 0,1-5-5 15,-2 7-2-15,-4-7-2 0,5 5-2 0,-2 3-3 0,-4-3-1 0,2 0-3 0,-4 1 1 16,1-1 1-16,1 3 1 0,-2-3-1 0,-5 0 1 0,0 0 2 0,9 1-2 16,-9 1-3-16,0-1-6 0,0-1-15 0,0 0-13 0,0 1-16 0,0 0-16 0,-9 0-21 15,9 0-19-15,0-5-23 0,-5 5-25 0,5-1-24 0,0-4-26 16,-7 5-26-16,7-4-28 0,0-3-30 0,-6 9-36 0,6-9-41 0,0 3-47 15,0 3-52-15,6-5-13 0,-6 1 8 0,0 1 22 0,7-2 32 0,-2 2 34 0,-5-1 37 0,9-5 38 16,-2 0 37-16,-2 0 43 0,1 0 43 0,7 0 51 0,-5-5 54 0</inkml:trace>
  <inkml:trace contextRef="#ctx0" brushRef="#br0" timeOffset="114280.68">13755 7924 0 0,'0'-10'6'0,"6"5"117"0,-6-4 71 0,0 3 54 0,7-4 44 0,-7 5 42 0,0-5 42 0,0 7 41 0,0-7 42 0,0-1 36 0,0 8 37 0,0-9 34 0,0 3 30 0,0 5-81 0,6-2-142 0,-6-3-77 0,0 4-41 0,0 1-26 15,0-2-18-15,0 6-21 0,0-6-21 0,0 6-20 0,0 0-22 0,0 0-16 16,-6-4-19-16,6 4-14 0,0 0-14 0,0-5-19 0,-7 5-10 0,7 0-16 16,-6 0-10-16,-2 0-8 0,8 0-7 0,-5 0-7 0,-8 0-3 0,6 0-10 0,0 0-5 15,2 0-3-15,-10 5-5 0,10-5-1 0,-2 4 2 0,0 2 1 0,2 0 6 16,-3-2 3-16,0 1 3 0,3 4 3 0,-1-3-1 0,1 3 4 0,-2-5 2 16,-2 8 0-16,4-3 2 0,-2 0 1 0,1 0 3 0,1 1 0 0,-3-5-1 15,0 11 2-15,8-11 0 0,-5 4 0 0,5 1-1 0,-6-1 1 0,6 0-1 16,-8-3-3-16,8 4 1 0,0-5 0 0,0 5-1 0,0-7 3 0,0 8-2 15,0-7 1-15,0 2 2 0,0 3 1 0,8-3 1 0,-8 0 3 0,6-3 3 0,-6 3 2 16,5-2 6-16,-5 1 3 0,8-1 3 0,0-4 6 0,-3 5-1 0,1-5 5 16,1 0-1-16,-2 0 1 0,11 0 1 0,-11-5 1 15,6 5 0-15,5-4 1 0,-11-1 1 0,9 1 2 0,-1-5 4 0,-1 3 2 0,2-3 5 0,-1 3 7 0,-8-4 6 16,9-1 2-16,-1-2 3 0,-6 4 2 0,-1-3 1 0,1-2 0 0,-1 0 2 16,-1 0-2-16,4-2 2 0,-2 1-8 0,-7 2-5 0,0-8-7 0,0 3-8 15,0 3-5-15,0-6-13 0,0-3 0 0,-7 5-4 0,7 0-3 0,-9-5-4 16,4 3-1-16,-1 3-3 0,6-7-2 0,-7 5 1 0,1 1-2 0,-1 4 1 15,1-4-1-15,-1 4-1 0,7-6-1 0,-6 8-2 0,-2 2-2 0,8-2-4 16,-5 2 1-16,5 7-1 0,-8-5-4 0,8 3-4 0,-5 0-4 0,5 2-7 16,0 4-4-16,0 0-5 0,0 0-2 0,-7 0 1 0,7 0 1 0,-7 4 1 15,7 2 2-15,-5 0 1 0,5-3 1 0,-7 3 1 0,7 4 5 0,-8-1 5 0,8 0 7 16,-5 2 10-16,5-1 8 0,-7-1 6 0,7 1 4 0,0 4 1 0,0-4 0 16,0 5 3-16,0-5 2 0,0 4 3 0,0 1 2 0,0 0 5 0,0 4 0 15,0-4 1-15,7 3 0 0,-7-2-5 0,0 4 2 0,5-7 2 0,-5 8-2 16,8-2 1-16,-8 2 2 0,7-3 0 0,-2 1 0 15,-5 2-1-15,7-3-1 0,0 3-2 0,-2-2 1 0,3-4-3 0,-8 3 1 16,5-2-1-16,3 2-1 0,-2-3-5 0,-6 6 1 0,7-6-2 0,-1-2-10 0,1-2-7 0,-7 4-15 0,6-5-18 16,-6 3-17-16,7-8-19 0,-7 5-22 15,0-5-24-15,6 5-27 0,-6-4-27 0,0-6-28 0,0 0-30 0,0 0-30 0,0 3-31 0,0-3-42 0,0 0-49 0,0 0-81 16,0 0-93-16,0 0-29 0,0 0 8 0,0-3 24 0,-6 3 35 0,6-6 39 16,-7-4 42-16,1 5 44 0,-1-5 46 0,1 1 46 15,-1-6 48-15,1 0 59 0,-7 0 66 0</inkml:trace>
  <inkml:trace contextRef="#ctx0" brushRef="#br0" timeOffset="121024.47">14450 7625 0 0,'0'0'21'0,"0"0"20"0,0 0 12 0,0 0 11 0,0 0 13 0,0 0 14 0,0 0 17 0,0-5 15 0,0 5 19 0,8-4 6 0,-8 4 4 0,0 0-1 0,0 0 0 0,0-5 2 0,0 5 7 0,0-4 6 0,0 4 4 0,0 0 0 0,0 0 1 0,6-6-8 0,-6 6-4 16,0-5-9-16,0 5-7 0,0-4-9 0,0 4-11 0,0 0-10 0,0 0-8 15,0 0-8-15,0-5-6 0,0 5-5 0,0 0-5 0,0-4-1 0,0 4-3 16,0 0 0-16,0 0 0 0,7 0 2 0,-7 0 1 0,0 0-1 0,0 0-1 0,0 0-1 16,0 0 0-16,0 0-2 15,0-6-1-15,0 6-3 0,0 0 0 0,0 0-3 0,0-6-2 0,0 6-3 16,-7-4-4-16,7 4-2 0,0 0-3 0,0-5-2 0,0 5-2 0,0-4-3 0,0 4-1 0,0 0-2 0,0-6-3 0,-6 6-2 16,6 0-2-16,0-5-1 0,-8 5-4 0,8-4-3 0,0 4-3 0,-5 0-2 0,5-5-5 15,-5 5-4-15,5 0-3 0,-8-4-2 0,8 4-3 0,-6 0-2 0,-1 0-1 16,7-6-3-16,-8 6-1 0,3 0-3 15,-1 0 1-15,-2 0-2 0,3 0 1 0,-3 0-1 0,3 0 1 0,-3 0-1 0,2 6 2 16,1-6-1-16,-2 4 1 0,-1-4 1 0,2 0-1 0,-1 5 1 0,1-1-1 0,1 1 1 0,-2-5-2 0,-2 6 2 16,4 3 0-16,-1-5 0 0,-1 2-1 0,2 0 1 0,-4 3 1 0,2 0-1 15,7-3 0-15,-5 3 2 0,-1 0 0 0,1 1 0 16,-3 5 3-16,8-6 0 0,-8 1-1 0,3 4 0 0,5 2 1 0,-7-7 1 0,7 6 0 0,-7 0 0 0,7 0-2 16,-5 0 1-16,5-6 0 0,0 7-2 0,-7-2-1 0,7 0-1 0,0 0-1 15,0 2 0-15,7-1-3 0,-7-2 1 0,0 2-3 0,5 0 0 0,-5-6 0 16,7 6 0-16,0 0 2 0,-2-5-2 15,3 5 0-15,5-6 0 0,-7 6 1 0,6-6 1 0,-3 6 0 0,3-5 0 0,-1 4 4 0,5-4-1 0,-5 1 1 0,2-1-5 16,2 3-9-16,-4-2-12 0,2-2-15 0,0 1-19 0,1-1-28 0,-1 1-20 16,0 1-19-16,0-2-28 0,0-3-36 0,0 3-51 0,0-3-59 0,-6 3-65 15,5-5-64-15,1 1-20 0,-5-5 6 0,5 4 18 0,-8-4 26 0,9-4 32 0,-9 4 39 16,3-5 33-16,4 1 34 0,-3-1 43 0,-4-5 44 0,1 1 53 0,-6-3 66 0</inkml:trace>
  <inkml:trace contextRef="#ctx0" brushRef="#br0" timeOffset="122125.67">14862 7860 7 0,'0'-4'67'0,"0"-1"29"15,5-4 17-15,-5 2 17 0,0-2 17 0,7 4 21 0,1 1 26 0,-8-6 24 0,5 5 28 0,-5-4 24 0,8 3 25 0,-8 0-26 0,0 2-53 0,0-5-27 0,0 4-9 0,6-1 1 0,-6 2 9 0,0-1 4 0,0 1 1 0,0-2-4 0,0 0-6 16,0-3-10-16,0 5-9 0,0-1-6 0,0-1-5 0,0 2-2 0,-6 4-2 0,6-5-4 16,0 5-4-16,0-4-7 0,0 4-12 0,0-5-12 0,0 5-14 0,0 0-20 0,0 0-14 0,0 0-18 15,0 0-15-15,0 0-11 0,0 0-5 0,0 5-5 0,0-1-4 0,0 1-3 16,-8-1-2-16,8 7 2 0,0-2 0 0,8 1 6 0,-8 5 4 0,0-5 8 15,0 4 5-15,0 2 6 0,0 2 2 0,0-3 0 0,6 1-5 0,-6 2-5 0,0-3-5 16,0 4-7-16,5 1-2 0,-5-6-6 0,0 6-2 0,0 1-5 0,7-3-2 16,-7 1-1-16,9 2-1 0,-9-3 2 0,5-2-2 0,1 3-1 15,-6 1 1-15,7-5-1 0,-2 4 0 0,4-4 0 0,-9 0-1 0,7 0 2 0,-2-2 1 0,-5-4 1 16,6 3-1-16,-6-3-1 0,7-3 1 0,-7-3-2 0,0 3 1 0,6-2 3 16,-6 1 3-16,0-5 5 0,0 0 4 0,0 0 7 0,0 0 3 0,0 0 6 15,0 0 2-15,0 0 0 0,0 0 0 0,0 0-1 0,0-5 0 0,0 1 2 16,-6-2-1-16,6 3-1 0,0-9-1 0,-7 3-6 0,7-1-3 15,-6-4-4-15,1 4-8 0,5-5-5 0,-7 0 0 0,-2-3-2 0,4 2 2 0,-2 1-1 0,1-3 2 16,1-3 0-16,-4 6 0 0,2-4-2 0,2 1 1 0,-1 2-2 0,-2-2 0 0,3 3 1 16,5-6-2-16,-8 2 2 0,1 5 0 0,7-2-1 0,-5-2 2 15,5 3-2-15,-7 6 1 0,7-7 1 0,0 1-2 0,0 6-1 0,-5-6 1 0,5 5 0 16,0 1 0-16,0-2-1 0,0 2-1 0,0-1-1 0,0 0-3 0,5 1 1 0,-5 4 3 16,0-5-1-16,0 5-2 0,7-4 1 0,-7 2 1 0,5 4 0 0,-5-8 0 15,7 7 2-15,1-2 2 0,-3 3 3 0,3-3 3 0,-2 2 5 0,-1-1 1 0,2-1 2 16,2 2 2-16,2-2 0 0,-4 1 3 0,7 5 2 15,-2 0 1-15,1-4 2 0,1 4-2 0,-2 0 1 0,0 0-3 0,3 0-1 0,-2 0-2 0,6 4-1 16,-6 1 1-16,0 1-5 0,0-2 0 0,0 2-2 0,0 3-2 0,1-3-1 16,-1 3 1-16,-8 0 0 0,0 0 0 0,4 3 4 0,-4-3 2 0,2 6 2 15,1-6 1-15,-8 7 2 0,0-3-1 0,6-2 1 0,-12 2 0 0,6 3 3 16,0-6-1-16,-8 0 1 0,8 3-1 0,-7-1-1 0,2-3 0 0,-4 0-2 0,-1 0-1 16,2 1-3-16,-5-5-3 0,7 1 1 0,-7 4-1 15,0-5-3-15,0-1 0 0,6 1-3 0,-5-5-4 0,-3 4-6 0,4 2-7 0,-2-6-7 0,6 4-13 16,-7-4-11-16,1 0-11 0,8 0-14 0,-3 5-8 0,-5-5-12 15,7 0-13-15,1 0-17 0,-2 0-15 0,-2 0-16 0,9 0-16 0,-5 0-15 0,5 0-13 0,0 0-20 16,-7 0-20-16,7 0-38 0,0 0-39 0,0 0-57 0,0 0-58 0,-6-5-15 16,6 5 8-16,0-4 21 0,0-2 25 0,0 2 30 0,0-1 31 0,0-4 34 0,0 3 35 15,0-4 39-15,6 1 44 0,-6 0 51 0,7-1 59 0</inkml:trace>
  <inkml:trace contextRef="#ctx0" brushRef="#br0" timeOffset="122521.93">15382 7665 0 0,'0'-6'1'16,"-5"3"30"-16,5 3 22 0,-8-6 24 0,3-3 30 0,5 3 27 0,-7 2 25 0,0-2 27 0,7 1 31 0,-7-4 24 0,1 5 25 0,-1-2 5 0,7 1-3 0,-5-4 4 0,5 5 10 0,-8 4 8 0,8-6 6 0,-6 0-12 0,6 2-20 0,0-1-11 0,0 1-10 0,0 4-13 0,0-6-15 15,0 6-15-15,0-5-14 0,0 5-13 0,0 0-12 0,0 0-12 0,0-4-14 0,0 4-12 0,0 0-16 16,0 0-12-16,0 0-10 0,0 0-12 0,6-5-9 0,-6 5-8 0,0 0-8 16,0 0-10-16,0 0-9 0,0 0-6 0,0 0-9 0,0 0-5 15,0 0-5-15,0 0-6 0,0 0-3 0,0 0 2 0,8 5 2 0,-8-5 3 16,0 4 7-16,0 1 3 0,5 1 4 0,-5 3 1 0,0-5 5 0,0 8 3 0,0-3 2 0,7 0 3 16,-7 1 1-16,0-1 1 0,0 6 1 0,6 0 1 0,-6 0-5 0,0 0-6 15,0 0-5-15,0-2-4 0,7 2-1 0,-7 0-4 0,0 0-2 0,0 4-1 0,0-4 0 16,7 0-2-16,-7 0 0 0,0-2-3 15,0 2 0-15,7-4-2 0,-7 2 0 0,5-3-1 0,-5 5 0 0,0-4-12 0,8 2-14 0,-8-3-20 0,5 0-19 0,-5 0-23 16,0 0-25-16,8 1-30 0,-8-4-33 0,6-1-31 0,-6 3-27 0,0 3-51 16,0-9-65-16,5 9-72 0,-5-9-80 0,0 3-20 0,0 3 10 0,7-5 22 15,-7-4 34-15,0 0 35 0,0 0 39 0,0 0 45 0,0 0 46 0,0-4 42 0,0-1 45 32,0-5 57-32,0 1 63 0</inkml:trace>
  <inkml:trace contextRef="#ctx0" brushRef="#br0" timeOffset="122916.45">15650 7744 0 0,'0'-12'2'0,"6"8"112"0,-6-1 73 0,6 1 52 15,2-1 37-15,-8-1 37 0,0 2 36 0,7-5 34 0,4 4 37 0,-3-2 33 16,-3 4 32-16,3-8 29 0,-8 7 31 0,0-2-75 0,0 3-133 0,0 3-74 16,0-6-49-16,-8 2-24 0,8 4-15 0,0-5-15 0,0 5-20 0,-5 0-21 15,5 0-23-15,-8 0-20 0,8 0-21 0,-6 0-14 0,1 0-14 0,5 0-13 16,-15 5-10-16,9-1-8 0,0-4-6 0,-6 6-2 0,3 3-3 0,-3-5 1 15,1 7-2-15,-5-8-6 0,4 9-11 0,0-3-7 0,5 1-5 0,-6-1-8 0,-1 0-4 16,1 3-3-16,1-3-3 0,5 1-3 0,-5-1-4 0,-4 0-1 0,11-3-2 16,-6 4-1-16,4 0 2 0,-2-6 7 0,4 2 11 0,-8 3 12 0,8-5 8 15,-4 1 9-15,2 2 5 0,2-4 5 0,5-3 4 0,-6 6 4 0,-2-6 3 0,8 0 3 16,0 5 2-16,0-5 2 0,0 0 1 0,0 0 3 0,0 0 3 0,0 0 3 16,0 0 1-16,0 0 4 0,0 0 2 0,0 0 4 0,0 0-1 0,0 0 1 15,0 0 0-15,0 0-4 0,0-5 0 0,0 5-3 0,0 0 0 0,8 0-2 0,-8 0 3 16,6 0-1-16,-6 0 2 0,5 0-2 0,2 0 1 0,-7 0 0 0,9 0 4 15,-4 5 1-15,8-5 1 0,-8 4 5 0,4 2 4 0,3-3 1 0,-6 3 2 0,7-2-2 16,-5 1-3-16,4 1-3 0,0 4-5 0,3-5-2 16,-10 4-3-16,9-5-3 0,-1 6-4 0,-6 0-3 0,5-6-2 0,0 8-1 0,-4-3-1 0,5-3-9 15,-7 1-13-15,6 4-17 0,-3-7-17 0,-4 8-24 0,2-9-23 0,-1 9-29 16,0-9-35-16,2 3-51 0,-1 3-62 0,-7-5-87 0,5 1-97 0,1 1-40 16,-6-2-13-16,8 2 13 0,-3-1 20 0,-5-5 31 0,8 0 36 0,-3 0 38 0,-5 0 41 0,7-5 46 15,0-1 48-15,0 2 60 0,-7-2 65 0</inkml:trace>
  <inkml:trace contextRef="#ctx0" brushRef="#br0" timeOffset="123202.36">15930 7723 0 0,'0'-4'8'0,"0"-1"121"16,0-1 75-16,0 2 50 0,0-1 38 0,0 1 37 0,0-1 35 0,0-2 36 16,0-2 33-16,0 4 32 0,0-5 30 0,0 7 28 0,0-3 25 0,-8-3-83 15,8 3-149-15,0 2-75 0,0-2-44 0,0 1-20 0,0 5-8 0,0 0-13 0,0-4-16 16,0 4-14-16,0-5-14 0,0 5-12 0,-5 0-10 0,5 0-9 0,0-4-11 15,0 4-10-15,0 0-13 0,0 0-12 0,0 0-12 0,0 0-11 0,-5 0-9 0,5 0-7 16,0 4-5-16,-9-4-3 0,9 5-2 0,0-1-6 0,-5 1-1 0,5 1-3 16,0 4 0-16,0-5 3 0,-7 5 0 0,7-1 4 0,0 6 4 0,-8-5 5 15,8 4 7-15,0 1 2 0,0-6 0 0,0 7 1 0,0-3-1 0,0 2 0 16,0 0-1-16,8 0 0 0,-8 0 0 0,0-2 0 16,7 2-1-16,-7-4 1 0,5 2-1 0,4-3-9 0,-9 5-12 0,5 0-16 0,0-6-22 0,3 6-21 0,-3 0-20 15,-5-5-30-15,8 1-31 0,-2 2-38 0,1-4-40 0,-1 3-71 0,2 3-85 0,-8-6-71 16,5 0-58-16,3 0-12 0,-8 1 9 0,0-4 28 0,0 3 32 0,0-3 39 15,0-2 39-15,0 1 44 0,-8-1 46 0,8-4 52 0,0 0 53 0,-5 0 68 16,5-4 80-16</inkml:trace>
  <inkml:trace contextRef="#ctx0" brushRef="#br0" timeOffset="123423.25">15801 7914 0 0,'-8'0'8'0,"8"-5"120"0,0 1 70 0,-5-1 51 0,5 5 44 0,0-6 42 15,0 2 37-15,0-2 35 0,-8 1 31 0,8 5 26 0,0-4 25 0,8 4 22 16,-8-6 25-16,0 6-88 0,0-3-146 0,0 3-75 0,0 0-39 0,5-6-26 15,-5 6-24-15,0 0-17 0,0-4-19 0,8 4-12 0,-8 0-9 0,0 0-8 0,5-5-3 16,-5 5-7-16,5 0-5 16,4 0-9-16,-4 0-10 0,2 0-7 0,-1-6-6 0,2 6-3 0,-2 0-1 0,1 0-6 0,6 0-9 0,-7 0-16 0,7 0-25 15,-1 0-31-15,-3 0-30 0,1 0-46 0,-2 6-47 16,5-6-78-16,0 0-91 0,-7 0-85 0,2 0-79 0,5 0-30 0,-8 0-4 0,2 0 13 0,0-6 19 0,-2 6 34 16,2-3 40-16,1-4 46 0,-8-2 47 0,5 4 60 0,-5-5 61 0,0 1 73 0,0 0 78 15</inkml:trace>
  <inkml:trace contextRef="#ctx0" brushRef="#br0" timeOffset="123818.33">16217 7680 8 0,'0'-6'65'0,"6"1"24"15,-6 1 12-15,0-5 3 0,0 3-2 0,0 2-2 0,-6-7 0 0,6 1 7 0,0 5 9 0,-6-4 14 0,6-1 15 16,-7 1-31-16,7 4-55 0,-8-5-23 0,8 0-1 0,0 5 10 0,-5-5 17 0,5 5 29 15,-8 1 31-15,8-1 24 0,-6 1 23 0,6-2 14 0,0 0 7 0,0 3 10 16,0 3 8-16,0 0 11 0,-5-6 13 0,5 6 9 0,0 0 5 16,0-4-1-16,0 4-5 0,0 0-4 0,0 0-4 0,0 0-4 0,0 0-4 0,0-5-4 15,0 5-7-15,5-6-9 0,-5 6-14 0,0 0-13 0,0 0-13 0,0-4-14 16,0 4-14-16,0 0-12 16,0 0-13-16,6 0-15 0,-6 0-11 0,0-5-13 0,8 5-12 0,-8 0-8 0,5 0-9 0,-5 0-5 0,8 0-9 0,-8 0-4 0,7 0-2 15,-1 5-4-15,0-5 0 0,-1 4 0 0,2 2 3 0,1-1 2 0,-2-1 2 16,1 2 4-16,-1 3 1 0,7 1 2 0,0-1 2 0,-7 2-1 15,6-2 1-15,4 7-1 0,-11-7 4 0,9 6-2 0,-1-2-3 0,-1 2-1 0,0 0-5 0,-4 0-4 16,4 0-3-16,2 0-3 0,-9-2-6 0,9 2 1 0,-7 6-3 0,-1-8 0 16,7 7-1-16,-5-4-2 0,-3 2-1 0,-5-3 1 15,7 4 0-15,-7 2-1 0,6-8 2 0,-6 8-1 0,0-3-1 0,0 2-1 0,-6 0-5 0,6-5-9 16,-7 3-15-16,2 3-18 0,5-6-17 0,-8 3-33 0,-5-2-38 0,7-1-42 16,-7 3-48-16,5-3-81 0,-2 1-99 0,-4-7-103 0,-6 6-105 0,1-6-35 0,6 6-6 15,-6-5 19-15,-2-1 29 0,-5-4 37 0,0-1 42 0,5-4 51 0,-11 0 58 16,8 0 61-16,-3-9 64 0,-6 0 82 0,1-1 84 0</inkml:trace>
  <inkml:trace contextRef="#ctx0" brushRef="#br0" timeOffset="154646.12">23616 11596 11 0,'-7'-5'78'0,"0"5"36"0,7-4 29 0,-7 4 25 0,1-5 21 0,-1 5 24 0,2-4 21 0,-4-2 22 0,4 1 21 0,-2 1 21 0,-5-1 19 0,5 5-29 0,-1-4-60 0,3-2-37 0,-1 0-23 0,-2 3-13 0,3 3-8 0,-2-6-5 0,-1 2-5 0,3-1-5 0,-2 5-6 0,7-6-5 0,-7 2-4 15,2-1-5-15,-3 5-5 0,8-4-3 0,-5-1-1 0,-3 5-6 0,2-7-4 16,6 4-2-16,-5 3-4 0,-2-6-2 0,-2 6-2 0,4 0-4 0,-1-3-5 16,-1 3-3-16,2 0-4 0,-11 0-4 0,11 0-1 0,-1 0-6 0,-7 3-1 0,0 3-5 15,6-6-2-15,-5 3-5 0,-3 9-3 0,2-8-5 0,2 1-4 16,-10 5-3-16,8-1-1 0,-1 0-4 0,-4 3-4 0,5 1-1 0,-7-2-6 0,8 2 1 15,-8 3-2-15,1-2-3 0,6 1-1 0,-8 4 1 0,2-4-2 0,1 0 1 16,-3 3 0-16,3 3 2 0,-3-2-1 0,1 2 3 0,1-2 2 0,-1 5-1 16,-1-4 5-16,3 3 0 0,-3 3 3 0,2-3-1 0,1 3 1 0,-1-3-2 15,-1 3 2-15,1 2-4 0,-2-4-2 0,3 1 0 0,-9 5-6 0,6-2 2 0,3-2 0 16,-3 2-1-16,2-4-3 0,-1 6-2 0,8 1 1 0,-8-3-1 0,1 2 3 16,6-2-1-16,0 2 1 0,-5-1 2 0,2 5-1 0,5-3 2 0,3-3 0 0,-5 2-1 15,1 3-3-15,0-3 1 0,4-2 1 0,1 6-1 0,-7-4 1 0,9 0-5 16,0 0 1-16,-3 4-3 0,2-6-2 0,6 2 0 0,-7 4-1 0,1-4 1 15,6-2 0-15,0 2-1 0,0 0-1 0,-7 0-2 0,7-2 0 0,7 6-1 0,-7-4 0 16,0-2 0-16,6 8 1 0,-6-8 0 0,7 2 1 0,-7 3-1 0,6-3 0 16,2 1 0-16,-3-3 0 0,-5 2 0 0,14-2 2 0,-9 2 2 0,2-1-3 15,1 0 1-15,4 1 1 0,-5 0-2 0,6-2 1 0,-8 2-2 0,9-6-2 0,-2 5 1 16,2 0 0-16,-1-4-1 0,0 5-1 0,6-6 2 0,2 4 0 0,-9-3 0 16,7-1 1-16,2 1-1 0,-2-1 1 0,0 2 0 0,1 2 1 0,-1-3 2 15,7-1 1-15,-8 1 1 0,10-1 2 0,-1 1 3 0,-8-1 0 0,7 0 1 16,1 0-1-16,-4 0-1 0,4-3 2 0,6 3-1 0,-6 1-2 0,-3-6 2 15,10 5 0-15,-2-3 1 0,2 3-1 0,-3-5 0 0,1 0 0 0,0 1-1 0,2 1 1 16,6-3 0-16,-1 1-2 0,-7-3 4 16,7-2-1-16,1 5 0 0,-3-7 3 0,2 1-2 0,-5 1 0 0,5-4 0 0,7 1-1 0,-7-1 0 0,6-1 1 15,-6-5 1-15,8 7-1 0,-2-7-1 0,0 1 2 0,8 1-1 0,-9-3 2 0,2 3-1 16,-2 0 0-16,4-2 2 0,-4 1 3 0,3-5 2 0,-7 4 5 0,5-4 1 16,0 0 1-16,-6 0 0 0,6 0 2 15,2 0-1-15,-7 0 0 0,4 0 2 0,-5-4-1 0,0 4 1 0,7-5 0 0,-9 1 0 0,3-2-2 0,-1 0-3 16,1-3-3-16,-9 4-1 0,10-5 3 0,-2 1-1 0,5-6 1 0,-5 5-1 15,1-5 3-15,7-3-3 0,-2 3 3 0,0-6-3 0,0 3 3 0,-6-1-2 0,9-2 2 16,-4-3-2-16,1-1 0 0,-5 1-4 0,4-1 2 0,-4 1-1 0,5-6-2 0,-6 8 0 16,9-9 1-16,-9 2-2 0,0-1 1 0,-2-4-3 0,3 0-1 0,-1 0 2 15,0 1-1-15,-7-7 1 0,2 1 2 0,-2-1 1 0,-1 1-2 0,2 0 3 16,-5-1 3-16,-4 3 5 0,3-2 3 0,-7-6 6 0,7 7 6 0,-9-7 3 16,-4 2 4-16,4-2 2 0,-4 2 2 0,-7-6 2 0,6 4 5 0,-7-4 1 15,1-4-1-15,-7-1-2 0,0 0-7 0,0 1-8 0,0-1-29 0,-7-4-11 16,1 3 0-16,-7 1 0 0,6 2 0 0,-7-3 0 0,-4 6 0 0,-1-5 0 15,-2 5 0-15,2 0 0 0,-7 1 0 0,0 0 0 0,-1 4 0 0,-5-1 0 0,-1 2 0 16,1 3 0-16,-7 2 0 0,5-2-5 0,-11 6-8 0,6 1 0 0,1-3 2 16,-7 8 0-16,-2-2 0 0,7 2 0 0,-4 1 0 0,-4-1 1 0,4 4 0 15,-7 0 0-15,-3-1-2 0,3 6 2 0,-1-7-3 0,-7 7 0 0,-1-5 1 16,5 5-2-16,-14-1-3 0,6 0 2 0,-3 6-2 16,-5-5 1-16,0 4-2 0,-1 0 0 0,0 0-2 0,-6 0-1 0,6 5-1 0,1-4 2 15,-9 4-1-15,10 1 0 0,-1 0 1 0,-1-3 3 0,1 8 0 0,5-1 0 16,1 1-3-16,-2-2-1 0,10 6 0 0,-1 0-2 0,5 0-4 0,8 0-3 0,-7 0-5 0,13 6-2 15,-2-6-4-15,2 0-7 0,8 4-8 0,-1 1-10 0,0-1-9 0,5 1-10 0,-6 2-9 16,6-3-12-16,8 1-11 0,-6 4-11 0,6-3-11 0,-2 3-14 0,8 0-15 16,-8 1-20-16,10 1-24 0,-2 2-40 0,0 2-48 0,0 1-81 15,-1-2-94-15,7 5-33 0,2-3 0 0,-3 2 16 0,8-3 24 0,-6 6 28 0,6-7 33 0,-5 0 36 16,5-5 37-16,0 3 43 0,0-3 44 0,0-4 59 0,0-5 63 0</inkml:trace>
  <inkml:trace contextRef="#ctx0" brushRef="#br0" timeOffset="157299.41">22892 12232 0 0,'8'4'1'0,"-8"-4"5"0,0 0 3 0,0 0 6 0,0 0 6 0,0 0 7 0,0 6 9 0,0-6 8 0,0 0 10 0,0 0 12 16,0 0 10-16,0 0 9 0,0 0 13 0,0 0 6 0,5 0 5 0,-5 0 3 0,0 0-2 0,8 0-4 0,-8 0-5 0,5 0-6 0,-5 0-10 0,5 0-9 0,-5-6-14 0,0 6-10 0,9 0-9 0,-4 0-2 0,-5-4 3 15,7 4 5-15,-7 0 8 0,6-5 12 0,-6 5 13 0,7 0 15 0,-7-6 13 0,0 6 15 16,7 0 14-16,-7-4 13 0,7 4 16 0,-7-5 11 0,0 1 12 0,0 4 4 16,0 0-1-16,0-5-3 0,0 1-8 0,0-2-8 0,0 0-12 0,0 3-9 0,0-3-9 15,0-3-8-15,0 3-8 0,0 1-8 0,0 1-9 0,0-5-7 16,0 3-9-16,0 2-7 0,0-7-5 0,0 7-5 0,0-2-5 0,0 1-4 0,-7 1-3 16,7-5-2-16,0 3-2 0,0 2-5 0,0-1-1 0,0 5-2 0,0-6 1 15,0 2-1-15,0 4 1 0,0-6-2 0,0 1 0 0,0 5-3 0,0 0-2 16,0-4-4-16,0 4-5 0,0 0-2 0,0 0-7 0,0 0-5 0,0 0-6 0,0 0-8 15,0 0-8-15,0 0-10 0,0 0-8 0,0 0-11 0,0 0-6 0,0 0-10 16,0 0-4-16,0 0-3 0,0 0 4 0,0 0-1 0,0 0 3 0,0 4 4 16,0 1 4-16,0 1 2 0,0 4 6 0,0-5 6 0,7 5 6 0,-7-1 7 0,0 6 7 15,0-6 6-15,0 7 5 0,5-3-1 0,-5 7 2 0,0-5-4 0,0 4 0 16,0-4-5-16,7 6-1 0,-7-3 0 0,0-3-1 0,6 4-3 0,-6 0 0 16,0-4-4-16,8 6 0 0,-8-7-1 0,6 0-3 0,-6 0 1 0,7 2-1 15,-7-7 2-15,5 6 0 0,-5-6-2 0,9 3 2 0,-9-3-2 0,5-4 3 16,-5 3-1-16,0-2 1 0,5-1 1 0,-5-5 4 0,8 4 3 0,-8-4 5 0,0 5 6 15,0-5 5-15,5 0 3 0,3 0 4 0,-8-5 2 0,8 5 2 0,-3-4 3 16,1-1 1-16,1-5 0 0,-1 6-1 0,1-6 1 0,-1 0-1 0,1-5 0 16,7 0-2-16,-9 6-5 0,3-7-4 0,-3 2-1 0,1 0-4 0,2 0 2 15,-3-2-2-15,2 1 0 0,1-3 0 0,-2 2-1 0,0 2 2 0,-6-5-3 0,7 4-1 16,-7 0-2-16,5 0 1 0,3 2-5 0,-8-2 2 0,0 3-1 0,6-2 0 0,-6 6-2 16,0-3-5-16,0 7 1 0,0-2-4 0,0 1-4 15,0 5-6-15,0 0-8 0,0 0-10 0,0 0-6 0,0 0-5 0,0 0-1 0,0 0-1 0,0 5 0 16,0 1-1-16,-6 4-3 0,6-5-2 0,0 3 2 0,-8 3 0 0,8 4 3 15,-5-6 3-15,5 6 9 0,0-2 8 0,-7 2 4 0,7-3 3 0,0 1 2 0,0 2-1 16,0-1 2-16,0 2-3 0,0-3 1 0,0-2 2 0,0 4 0 0,0-5 2 16,7 4 0-16,-7-4 1 0,5-1 2 0,-5 0 0 0,8 3 3 0,-2-3 0 15,-6 0 3-15,13 1 1 0,-8-5 4 0,2-1 0 0,2 2 4 0,3 0 4 16,-6-2 1-16,7-4 4 0,-5 5 2 0,3-5 5 0,2 0 1 0,2-5 4 16,-3 5 0-16,0-4 1 0,2-2 2 0,-1-4 1 0,-8 5 4 0,11-5 2 0,-4 1 5 15,-1 0 2-15,-2-3 7 0,3 3 4 0,-6-6 1 0,2 2 3 0,-3 1-2 16,3-2 1-16,-3-1-2 0,-5-4 2 0,7 4-3 0,-7-4 0 0,0 5-4 15,7-6-4-15,-14 0-4 0,7 1-7 0,0 4-7 0,-7-5-5 0,7 1-8 16,-5 4-3-16,-3-4-4 0,3 4-3 0,5 0-3 0,-8 5-5 0,2-4-1 0,1 4-5 16,-2 1-3-16,-2 3-4 0,9-3-11 0,-5 9-9 0,-1-6-17 0,6 2-21 15,-7 4-19-15,7 0-18 0,-5 0-17 0,-4 4-15 0,9 2-17 0,-7 0-16 0,2 3-15 16,5-3-22-16,-6 3-21 0,-1 4-27 0,7 2-41 0,-6 0-41 16,6 0-39-16,-8 0-31 0,8 0-18 0,0 0-10 0,0 4 11 15,0-4 21-15,0 0 26 0,0-6 30 0,0 4 33 0,0-2 36 0,8 5 39 0,-2-7 41 0,-6 0 51 0,7-5 51 16</inkml:trace>
  <inkml:trace contextRef="#ctx0" brushRef="#br0" timeOffset="157941.75">23621 12276 0 0,'0'-6'2'0,"8"2"115"15,-8-1 76-15,5 1 56 0,1-1 44 0,-6 1 39 0,8-8 36 0,-3 8 34 0,2-7 36 0,7 7 30 0,-9-5 32 0,-5 0 31 0,8-3 29 0,-8 3-75 0,5 3-133 0,-5-3-80 0,8 0-50 0,-8 5-27 0,0-7-18 0,0 7-16 0,0-2-15 0,0 1-14 16,0 1-17-16,0-2-14 0,0 6-13 0,0-5-18 0,-8 5-17 0,8 0-15 15,-5-4-15-15,5 4-13 0,-8 0-13 0,3 0-11 0,0 0-6 16,-4 4-7-16,-3-4-6 0,4 5-2 0,2 1-5 0,-7-2-4 0,8 7-1 0,-9-7 1 0,7 7-1 16,1-3 1-16,-1 3 3 0,-7 4-1 0,9-6-1 0,-2 6-1 0,1-2-5 15,0 2-1-15,6 1-2 0,-7-2-2 0,-1 1 1 0,8 0 0 0,0 0 0 16,-5-2 0-16,5 2 0 0,0-6 0 0,0 7 3 0,5-1 2 0,-5-6 6 16,0 0 5-16,8 3 7 0,-1 1 6 15,-7-8 5-15,6 5 5 0,0-1 5 0,6-3 3 0,-3 0 6 0,3-2 4 0,-6 1 3 0,8 0 4 0,-2-5 3 0,-4 0 4 16,3 0 3-16,2 0 2 0,3 0 3 0,-11-5 4 0,8 0 0 0,0 1 4 15,0-2 4-15,-7 0 4 0,7-3 5 0,-5-1 5 0,-3 5 6 0,2-4 1 16,-1-1 4-16,0 0 3 0,1 0 0 0,1-4-1 0,-8 5 3 0,5-6-3 0,-5 4-3 16,0-4-4-16,6 2-6 0,-6-3-6 0,0 2-6 0,0-1-6 0,0 6-5 15,-6-7-8-15,6 7-3 0,0-1-3 0,0 1-4 0,-5 4-2 16,5-5-5-16,0 10-7 0,0-6-7 0,0 6-10 0,0 0-13 0,0 0-9 0,0 0-7 0,0 0-6 16,0 0-2-16,0 6 1 0,0 0-2 0,0-2 1 0,0 5-1 0,-8 0 1 15,8 2-1-15,0-1 5 0,0 5 3 0,0-6 10 0,0 6 9 0,8 0 9 16,-8-5 5-16,0 3 3 0,0 2 1 0,5-4 0 0,-5-1 0 0,0 4-1 0,6-4 1 15,2-1 1-15,-8 0 2 0,5 3 1 0,2-3 3 0,1-5 3 0,-2 5 1 16,0-3 4-16,1-1 0 0,-2-1 5 0,3 2 4 0,5 0 3 0,-7-6 3 16,-1 0 3-16,11 4 4 0,-11-4 2 0,8-4 4 0,-8 4 1 0,11-6 4 15,-11 0 3-15,9 2 3 0,-9-1 5 0,3-1 4 0,4-3 3 0,-5 5 5 0,-2-5 2 16,2-3 2-16,1 3 0 0,-3 0 1 0,3-1-1 0,-8-4-2 0,6 4 0 16,-6-5-4-16,5 4 0 0,-5-2-2 0,0-3-6 0,0 2-4 0,0-1-6 15,0 2-6-15,0-3-4 0,-5 1-2 0,5 1 0 0,0-2 0 0,-6 7 0 0,6-6-1 16,0 6 1-16,-8 0-2 0,8 3 0 0,0-4-5 0,-5 5-2 0,5 5-8 15,0-4-4-15,0 4-6 0,0 0-8 16,0 0-9-16,0 0-6 0,-8 0-8 0,8 4-3 0,0-4-2 0,-7 5-1 0,7 5-2 0,-5-4-2 16,5 3 0-16,-7 0 3 0,7 6 2 0,0-6 4 0,0 3 5 0,-7 1 4 0,7-4 6 0,0 6 1 15,7-3 3-15,-7-3-5 0,0 4-3 0,0-2-12 0,7-2-14 0,-7 7-15 16,5-7-20-16,-5 0-23 0,7 1-19 0,1 1-29 0,-8-1-27 0,5-5-36 0,3 4-34 16,-8-5-66-16,6 6-84 0,-1-5-66 0,-5-5-57 0,8 5-10 0,-8-5 14 15,0 0 25-15,0 0 34 0,0-5 37 0,0 0 39 0,0-5 43 16,0 6 45-16,-8-10 49 0,3 4 50 0,5-5 66 0,-6 0 80 0</inkml:trace>
  <inkml:trace contextRef="#ctx0" brushRef="#br0" timeOffset="158084.13">23818 12047 0 0,'-8'-9'2'0,"1"3"118"0,2 0 93 0,-3-3 69 0,8 3 54 0,-6 2 42 0,6-1 34 0,-5-1 27 0,5 3 23 0,0-1 17 0,0-2 15 0,0 6 12 0,0-5 10 0,0 1-91 0,5 4-150 0,-5-6-106 0,6 6-86 0,2 0-47 31,-8 0-35-31,5 0-16 0,2 0-10 0,1 6-11 0,-2-6-13 0,0 4-19 0,1 1-25 0,-2 1-27 0,9-2-27 0,-7-1-65 0,-1 8-80 0,6-7-70 16,-3 2-59-16,-4 3-26 0,8-3 0 0,-8 3 7 0,4-3 14 0,-2-6 24 0,-2 4 29 31,1-4 38-31,2 0 45 0,-3 0 44 0,3-4 47 0,-3-2 68 0,-5 3 79 16</inkml:trace>
  <inkml:trace contextRef="#ctx0" brushRef="#br0" timeOffset="158289.79">24245 11996 0 0,'9'6'17'0,"-9"3"142"0,7-3 93 0,-7-6 66 0,0 0 46 0,0 0 39 0,0 0 37 16,5-6 29-16,-5 6 30 0,8-4 27 0,-8-7 26 0,0 11 25 0,5-3 23 15,-5-1-104-15,0-2-172 0,0 6-108 0,0 0-74 0,6-5-36 0,-6 5-19 0,0 0-14 16,0 0-12-16,0 0-14 0,0 0-7 0,0 0-7 0,0 5 0 0,0 1-6 16,8-2-7-16,-8 5-2 0,0 0-7 0,0 3-5 0,0 3-3 15,5-2-2-15,-5 1 0 0,0 2-7 0,0 3-14 0,0 1-19 0,0-1-18 0,0 0-27 16,7 1-23-16,-7 5-24 0,0-7-25 0,0 3-24 0,6-2-26 0,-6 1-29 16,0-5-36-16,0 4-80 0,8 0-99 0,-8-5-46 0,0 7-19 0,6-7 9 0,-6 0 24 15,0-2 33-15,7 1 31 0,-7-4 38 0,0 2 38 0,0-7 39 0,0-4 41 0,0 6 47 16,0-6 50-16,0 0 75 0,-7 0 85 0</inkml:trace>
  <inkml:trace contextRef="#ctx0" brushRef="#br0" timeOffset="158479.6">24169 12324 0 0,'-7'-5'18'0,"0"-3"140"0,2 3 82 15,5-1 61-15,-7-4 49 0,7 5 39 0,-8 1 35 0,8-7 29 0,8 2 26 16,-1 5 23-16,-7-5 21 0,0 3 20 0,5-4 19 0,-5 5-102 0,7-1-176 16,-7 2-96-16,7-1-55 0,-7 1-33 0,5-1-19 0,3 1-14 0,-3-2-11 0,3 0-7 15,5 3-6-15,-7-3-6 0,7 0-3 0,-6 3-5 0,4 3-3 0,5-6-19 16,-3 1-19-16,-2 5-30 0,2-4-35 0,0 4-40 0,1-4-48 0,-2 4-71 15,2 0-83-15,-1 0-90 0,0 0-89 0,0 0-35 0,0 0-6 0,-7 0 8 0,9 0 16 16,-4 0 29-16,-3 0 35 0,-3-5 43 0,8 5 48 0,-5-6 54 0,-2 2 59 16,6-2 72-16,-4 1 75 0</inkml:trace>
  <inkml:trace contextRef="#ctx0" brushRef="#br0" timeOffset="158921.01">25074 12324 0 0,'6'-5'102'0,"-6"1"85"0,0-5 56 16,0 3 45-16,0-4 39 0,-6 1 41 0,6-2 43 0,-7 7 39 0,7-5 39 15,0 0 35-15,-5 3 33 0,5-4-7 0,0 5-31 0,0-1-86 0,0 6-122 0,0 0-63 16,0 0-32-16,-9-4-25 0,9 4-23 0,0 0-27 0,0 0-29 0,0 0-30 16,0 0-25-16,0 0-21 0,0 0-17 0,0 0-12 0,0 4-3 0,9 2-4 15,-9-1-2-15,0-1-1 0,0 8-1 0,0-3 2 0,0 4 2 0,5 2 4 16,-5 0 3-16,0 0 7 0,7 4 3 0,-7 2 6 0,0-3 0 0,6 6-2 0,-6-3-8 15,0 3-4-15,8-4-6 0,-8-2-4 0,0 2-1 0,5 1-5 0,-5-2-2 16,0-1-6-16,8-2-4 0,-8-1-6 0,5-1-4 0,-5 2-6 0,5-3-5 16,-5-4-9-16,9 2-12 0,-9-1-5 0,5-1-2 0,-5-3 5 0,0 3 6 0,0-5 13 15,7 2 14-15,-7-6 17 0,0 0 14 0,0 0 11 16,-7 0 12-16,7 0 4 0,0 0 7 0,0 0 11 0,0-6 10 0,-5 2 9 16,5-5 3-16,-9 0-1 0,4-3-2 0,0-3-4 0,-3 2-9 0,3-2-8 0,-3 0-9 15,2-4-4-15,-1-5-4 0,-7 3-2 0,9-3 3 0,-2 0-3 0,-4 0 0 0,2-7 1 0,2 3-6 16,-6-2-2-16,8-4-8 0,-1 6-5 0,-2-7-7 15,3 1-2-15,5 0-4 0,-7-2-2 0,7 3-4 0,0 3-1 0,0-4-3 16,0 0-1-16,0 4-3 0,0 2 3 0,7 3-1 0,-7 1 1 0,0 4-3 0,5 1-2 16,-5 4-3-16,8 6-6 0,-2 0-1 0,-6-3-4 0,5 8 0 0,3-1-6 0,-3 5-5 0,2-4-15 15,2 8-18-15,2-4-23 0,-4 5-25 0,7-1-26 0,-9 8-34 0,8 2-36 16,-5-4-36-16,5 8-98 0,-8-2-124 0,9 2-50 0,-9 6-13 0,2-3 7 0,1-2 17 16,-3 5 32-16,-5-3 37 0,0-8 40 0,7 8 43 0,-14-12 48 0,7 1 51 0,-5-1 57 15,-3 2 59-15</inkml:trace>
  <inkml:trace contextRef="#ctx0" brushRef="#br0" timeOffset="159616.6">24898 12193 0 0,'-13'6'23'0,"0"-2"143"0,0 1 86 0,5-5 62 16,3 0 46-16,-1-5 35 0,-2 5 28 0,8-4 27 0,8-2 20 0,3 0 20 15,-3 3 19-15,-8-3 15 0,7 0 20 0,-7 6-108 16,0-3-179-16,6-3-96 0,-6 1-53 0,0 5-24 0,8-4-12 0,-8 4-4 0,5-4-6 0,-5-1-3 0,5 5-2 16,-5 0-1-16,8-6 1 0,-2 6-2 15,1-4-4-15,-1 4-4 0,1 0-8 0,0 0-8 0,5 0-9 0,1 0-7 0,1 0-5 0,-2 0-1 0,7 0-1 0,-6 0 1 16,8 4 1-16,-3-4-1 0,3 0 1 0,6 6-3 0,-8-6 2 0,6 5-3 15,-6-1 0-15,2-4-3 0,6 4-3 0,-9 1-3 16,3-5-2-16,-10 6-1 0,10-3-3 0,-9 3-2 0,2 0-5 0,-1-6-5 0,-8 3-9 0,3 3-6 16,-2-6-7-16,-6 6-6 0,5-6-7 0,-5 0 1 0,0 4-3 0,0-4 3 0,0 5 2 15,0-5 3-15,-5 4 4 0,5 1 6 0,0-1 2 0,-6-4 6 16,-2 6 6-16,8-1 7 0,-5 5 3 0,-3-4 5 0,8 3 5 0,-5-5 0 16,5 5-2-16,-7-3-2 0,7 3-2 0,-7 2-1 0,7-1-2 0,-5-1 1 0,5 0-2 0,0 6 0 15,0-6 4-15,0 3 0 0,-7 1 0 0,7-3 3 0,0 0-1 0,7 0 2 16,-7 0 1-16,0-1 1 0,0-4 1 0,0 5-2 0,5-1-2 0,-5-3 1 0,7 0 1 15,-7-2 2-15,7 6 1 0,-7-6 4 0,5 0 5 0,3-4 2 16,-8 6 9-16,5-1 2 0,3-5 6 0,-2 4 1 0,7-4 1 0,-5 5 6 0,-3-5 3 16,2 0 7-16,-1 0 8 0,-1 0 5 0,4 0 7 0,-2 0 6 0,-2 0 4 15,1-5 4-15,1 5 0 0,-7-4 2 0,6 4-2 0,-6-5 1 0,8-1 0 0,-8-2-2 16,0 3-3-16,0-4-7 16,0-3-7-16,0 3-8 0,0-6-9 0,-8 2-9 0,8-3-7 0,-6-4-10 0,-1 7-7 0,7-8-5 0,-6 1-3 0,1 1-2 15,-2 4-2-15,-2-4-2 16,9 1-1-16,-5 2 2 0,-1-4-1 0,6 7 0 0,-7 1 1 0,7 3-1 0,-5 0-1 0,5-2 0 0,0 7-2 0,0 0-6 15,-8-1-3-15,8 5-7 0,0 0-6 0,0 0-8 16,0 0-11-16,0 0-6 0,0 0-12 0,0 0-1 0,0 0-2 0,0 0 0 0,0 0 2 0,8 5 3 0,-3-5 5 16,-5 4 7-16,7 0 9 0,-1 1 10 0,-1 1 10 0,4 3 17 0,3 0 14 15,1 3 16-15,1-3 12 0,-2 0 9 0,0 6 6 0,3-5 6 0,-3 5 2 0,8-6 3 16,-7 6 0-16,0 0 1 0,0-5-1 0,6 3 0 0,-6 2-4 0,0-4-4 16,0 4-7-16,1-2-5 0,-9 2-7 0,10-6-4 0,-9 7-4 0,7-7-4 15,-8 6-3-15,2 0-2 0,0-5-2 0,0 4-5 0,-7-4 0 0,6 4-3 16,-6-4-1-16,7 1-1 0,-7-1 1 0,0-1-1 0,0 0 0 0,0 0 2 0,0-2-1 15,0-2 1-15,-7 4 2 0,7-5-1 0,0 2 2 0,-6-2 1 0,6-4 3 16,-7 5 1-16,7 0-2 0,-7-5 2 0,0 0 2 0,7 4-1 0,-5-4 1 0,-2 0-2 16,1-4 3-16,0 4-1 0,-2 0 3 0,1-5-1 0,2 0 4 0,-4 1-3 15,4-2 2-15,0 2-2 16,5-1 2-16,-8-4-2 0,3 2 1 0,-3-2 2 0,8 0 4 0,-6 0 1 0,6-1 2 0,-7-1 3 0,7-4-1 0,0 0 0 16,0 7-3-16,0-6 0 15,0-2-5-15,0-4-2 0,0 7-2 0,7-8-5 16,-1 2-5-16,-6-2-5 0,8 3-5 0,-3 3-7 0,8-4-6 0,-8-1-7 0,4 1-6 15,3 4-9-15,-4 5-10 0,4-5-14 0,-5 6-20 0,5 4-27 0,-5-5-29 16,6 4-38-16,-6 6-39 0,-2 0-66 0,4 0-75 0,-9 0-102 0,5 6-109 16,-5 0-45-16,7-2-5 0,-7-4 12 0,-7 5 23 0,2-1 35 0,-4 1 41 0,-3-1 50 15,6-4 50-15,-8-4 57 0,-5 4 60 0,-1-5 74 0,-6 5 77 0</inkml:trace>
  <inkml:trace contextRef="#ctx0" brushRef="#br0" timeOffset="160943.47">22918 12969 49 0,'0'-5'132'0,"0"-4"48"0,0 5 38 0,0-2 34 0,0-3 33 0,0 3 33 0,0 2 33 0,0-7 34 0,0 7 35 0,0-1 32 0,0 1 32 0,-5-2-38 0,5 3-82 0,0-3-55 0,0 0-39 0,0 6-21 0,0-3-8 16,0-3-13-16,0 6-10 0,0-6-14 0,0 2-16 0,0 4-16 0,5-5-18 0,-5-1-14 0,0 6-17 0,0-3-15 0,0 3-15 0,0-4-16 15,0 4-12-15,0 0-14 0,0 0-10 0,0 0-8 0,0 0-7 0,0 0-4 16,0 0-3-16,0 0-5 0,-5 0-5 0,5 0-4 0,-8 4-6 0,8-4-2 16,-5 0-2-16,-3 3 0 0,0 3-3 0,3-1 1 0,-9-1-1 0,9 2 0 15,-8 0 0-15,6 3-3 0,-5 0-1 0,-3-3-1 0,3 3-2 0,5 0-2 16,-5 1 1-16,3 1-2 0,-2-1 1 0,4-1-1 0,2 0-1 0,-4 6-1 16,2-5 1-16,2 5-4 0,-1-6 1 0,1 6-2 0,5 0-1 0,-8 0-3 15,8-2-3-15,0 2-7 0,-8 6-4 0,8-8-7 0,8 2-5 0,-8 6-4 0,0-8-7 0,8 2-3 16,-3-1-5-16,1 2-2 0,-1-1-1 0,2-1-3 0,7-4-3 0,-7 5-3 15,4-6-5-15,5 1-6 0,3-1-2 0,-6-3-9 0,6 0-12 0,-7-2-9 16,9 1-17-16,-2-1-14 0,2-4-16 0,-2 0-41 0,-1 0-50 0,3 0-28 0,-3-4-18 16,-4 4-14-16,7-5-14 0,-3 1-20 0,-5-8-24 0,6 8 5 0,-6-1 14 0,0-1 26 15,1-3 28-15,-2 5 34 0,1-5 31 0,-7 3 60 0,7-4 63 0,-6 5 52 16,1 0 44-16,-2-5 41 0,0 6 43 0,-6-5 52 0,7 4 61 0,-7-2 47 16,0-2 42-16,5 0 35 0,-5 3 35 0,0-3 33 0,0 0 34 0,0 3 11 15,0-4-1-15,0 1-17 0,0-2-30 0,-5 7-32 0,5-5-37 0,0 0-28 0,-7 3-22 16,7-4-14-16,-6 5-12 0,6-5-13 0,-6 5-11 0,6 1-12 0,-8-1-17 15,8-5-11-15,0 4-15 0,-7 6-11 0,7-3-13 0,0-3-13 0,0 6-9 16,-5 0-14-16,5 0-15 0,0 0-13 0,0 0-15 0,-8 0-11 0,8 0-10 16,-6 0-8-16,6 0-9 0,-5 6-6 0,-3-3-5 15,3-3-5-15,5 6-2 0,-7 4-4 0,0-5 0 0,0-1-1 0,1 5 1 0,6 2 2 0,-7-1 4 0,1 0 4 16,-1-1 3-16,1 0 0 0,6 2 1 0,-5-2 3 16,-3 7-2-16,8-7-1 0,-8 6 1 0,8-6-5 0,-5 0-2 0,5 3-6 0,0 1-3 0,-8-3-5 15,8-5-5-15,0 4-2 0,0 3-2 0,8-3-2 0,-8-5 1 0,0 1-1 0,5-1 1 16,-5 2 2-16,8 3 3 0,-8-9 5 0,8 6 6 0,-3 0 4 0,1-6 11 0,1 4 3 15,-1-4 6-15,7 0 7 0,-6 0 4 0,7-4 4 16,-1 4 4-16,-8-6 4 0,9 0 3 0,-2-3 2 0,2 3 3 0,-8-3 1 0,6 0 1 16,2-1 2-16,-7 0 1 0,-1 0 2 0,6-4 0 0,-3 5-1 0,-4-6 1 0,2 0-1 15,-7 0-2-15,6 0 0 0,0 0-1 0,-6 0-2 0,7 2-2 0,-7-2-1 0,0 0-3 16,0 0-1-16,0 2-3 0,-7 1-1 0,7-3-2 0,0 6 0 0,0 0-2 16,-6 0-3-16,6 3-3 0,0 2-7 0,0-2-6 0,0 6-9 0,0 0-15 15,0 0-7-15,0 0-8 0,-6 0-4 0,6 6-3 0,0-2-2 0,-7 2-3 0,7 3-1 16,0 0-2-16,-5 0-1 0,5 6 0 0,0 1 3 0,-9-2 3 0,9 1 8 15,0 1 6-15,0 2 6 0,0 1 2 0,0-4 3 0,0 4 0 0,0-4-1 16,0 6 3-16,0-7 1 0,9 0 2 0,-9-4 4 0,5 6-1 0,2-7 5 16,-7 0 3-16,6 1 2 0,0-1 4 0,1-3 6 0,1 0 6 0,3-2 3 15,-3 1 6-15,-3-5 2 0,10 4 4 0,-3-4 1 0,-5-4 6 0,6 4-1 0,0-5 4 16,-2-5 3-16,5 4 2 0,-4-3 0 0,8-1 2 0,-8 1 3 0,2-6 1 16,-1 0 1-16,-1 0-1 0,0-3 2 15,3 2 2-15,-2-4 1 0,-2 1 3 0,-3 0 0 0,5-1 3 0,-7 1 2 0,1-2 0 0,7 3 2 0,-9-1 0 0,-5 4 0 16,7-9 1-16,-1 3-2 0,-6 6 1 0,7-4-3 0,-7 0 1 0,0-1-2 15,0 1-2-15,0-2-4 0,-7 3 1 0,7 2 0 16,0-2-5-16,-6 3 1 0,6 5-1 0,-7-4-3 0,7 4-3 0,-5 4-6 16,-4-3-6-16,9 9-8 0,-5-5-6 0,5 1-9 0,-7 4-9 0,7 0-3 0,0 4-10 0,-6 1-1 15,0-1-5-15,6 7-4 0,-7-1-2 0,-1-1-3 0,3 6-1 0,-1 0 1 16,6 0 1-16,-8 4 7 0,3-1 3 0,-2 3 7 0,-1-2 2 0,8 5 5 0,0-3 0 0,-5 3 2 16,5-5 0-16,-7 0 1 0,7 1 0 0,0 5 1 0,0-7 0 15,0 3 2-15,0-2-1 0,0 1 1 0,7-5-1 0,-7 4 0 0,0-4 1 0,5 0 0 16,-5 0 2-16,8-2-1 0,-1-3 0 0,-7 4 1 0,5-2-1 0,3-3 1 15,-2 0-1-15,-1 1 1 0,-5-1 2 0,8-3-1 0,-1 0 3 0,-1-2 0 0,0 1 0 16,6-5 0-16,-3 4 2 0,-4-4 1 0,2 0 1 0,6 0 1 0,-6 0 2 16,0-4 1-1,6-1 2-15,-8 1 0 0,9-2 3 0,-9-4 1 0,11-1-3 0,-11 2 4 0,8 0 1 0,-8-7 2 0,3 2 3 0,5 0-1 0,-7-7 1 0,1 7 5 16,-1-5-2-16,2 0 2 0,-8 4 4 0,5-5-3 0,-5 1 1 0,0-2 0 16,7 3-1-1,-7-1-1-15,0-2-2 0,-7 3-4 0,7-7 2 0,0 10-4 0,-5-4 0 0,5-2-4 0,-8 3 1 0,8 3-1 0,-6-6-2 0,6 12 2 16,0-4 2-16,-7 1-1 0,7 3 0 0,0 0-4 0,-6 3-5 0,6 1-8 15,0 5-5-15,0 0-8 0,0 0-4 16,0 0-3-16,0 0-1 0,-7 5-3 0,7 1-4 0,-6 3 0 0,6 0-5 0,0 7 1 0,-8-7-3 0,8 6 4 0,0 6 5 16,-5-8 5-16,5 7 4 0,0-1 6 15,0 0 6-15,0 1 0 0,0-4 1 0,0 2 0 0,5 3-1 0,-5-2 1 0,8-5 2 0,-8 5 0 0,6-3-1 0,-6 2-4 16,7-3-6-16,-1 6-9 0,1-8-14 0,-1 2-21 16,-6-1-22-16,8 7-23 0,-3-11-24 0,2 4-35 0,-1 2-35 0,0-7-48 0,1 0-54 0,1 1-100 15,-3-1-123-15,-5 3-44 0,6-3-9 0,2-5 13 0,-8 1 27 0,5-1 34 16,-5 2 40-16,0-1 41 0,7-1 46 0,-7-4 48 0,0 0 54 0,0 0 59 15,8 0 66-15</inkml:trace>
  <inkml:trace contextRef="#ctx0" brushRef="#br0" timeOffset="161415.37">24364 13243 53 0,'7'0'149'16,"-7"-5"56"-16,6 5 40 0,2-4 29 0,-8-2 23 0,5 2 25 0,-5-5 28 0,0-3 30 0,0 3 31 0,5-6 31 0,-5 6 33 0,0 0-42 0,8-7-80 0,-8 7-68 0,0-6-56 0,0 6-24 0,0-6-6 0,0 5 5 0,0-1 6 0,0 2 1 15,0 0-5-15,0-1-10 0,0 4-11 0,-8-3-12 0,8 3-13 0,0 3-15 16,0-3-14-16,0 6-19 0,0 0-18 0,0 0-17 0,0 0-17 0,0 0-14 16,0 0-17-16,0 0-12 0,0 0-13 0,0 0-12 0,0 0-7 0,0 0-7 15,0 6-3-15,0-3-6 0,0 9 3 0,0-9 0 0,0 13 3 0,0-7 1 16,8 6 3-16,-8 0 5 0,0 4 4 0,0 1 4 0,0-1 0 0,0 0-6 0,6 1-5 15,-6 5-13-15,0-6-9 0,0 7-10 0,0-8-12 0,0 1-6 0,7 6-6 0,-7-10-6 16,0 6-2-16,0-8-3 0,8 1-1 0,-8-4 2 0,0 4 3 0,0-4 7 16,5 1 10-16,-5-7 6 0,0 2 12 0,0-2 8 0,6 1 12 0,-6 0 16 15,0-5 15-15,0 4 15 0,0-4 16 0,0 0 14 0,0 0 11 0,0 0 7 16,0 0 6-16,0 0 2 0,0 0 5 0,0-9 1 0,0 4 9 0,0-5-1 16,-6 1 0-16,6 0-4 0,0-7-10 0,0 7-7 0,-5-11-13 0,5 7-10 0,-8-8-12 15,1 2-4-15,1-2-6 0,6 2-5 0,-8-5-3 0,3 0-5 0,0-7-4 16,-3 7-2-16,2 0-3 0,6-6-2 0,-7 8-3 0,7-9 1 0,-6 7-4 15,6 0-2-15,0-6-1 0,0 5 0 0,0 1-3 0,0-1-2 0,6 1 1 0,-6 6-1 16,0-3 1-16,7 2-2 0,-7 4-5 0,6 0-5 0,-6 6-8 16,0-1-14-16,8 1-15 0,-8 4-20 0,0-1-20 0,5 2-23 0,-5 4-22 0,0 0-21 15,0 4-17-15,5-4-21 0,-5 11-18 0,8-7-31 0,-8 5-28 0,6 1-55 16,-6 4-67-16,7 1-47 0,-7 1-37 0,0 2 2 0,0 3 22 0,0-2 30 16,0 1 33-16,0 5 35 0,-7-7 33 0,7 3 38 0,-6-6 35 0,-2 4 45 0,3-1 47 15,0-2 60-15,5-2 77 0</inkml:trace>
  <inkml:trace contextRef="#ctx0" brushRef="#br0" timeOffset="161793.84">24364 13174 0 0,'0'5'8'0,"0"5"125"0,7-5 83 15,-7 1 64-15,0-6 52 0,0 3 48 0,6-3 43 0,-6 0 39 0,0 0 38 0,8-3 32 16,-8 3 32-16,0-6 28 0,0 1 29 0,0 5-87 0,5-4-153 16,-5-2-92-16,0 1-58 0,0 1-38 0,5 0-28 0,-5-1-24 0,0-5-18 0,0 4-17 15,0-3-14-15,8 4-12 0,-8-5-11 0,0 1-11 0,0 4-7 0,6 1-8 16,-6-8-10-16,0 8-6 0,7-1-8 0,-7-1-5 0,0 2-6 0,8-1-6 16,-8 5-2-16,5-4-1 0,1 4-7 0,2 0-1 0,-3-5-1 0,3 5 0 0,5 5 1 15,-2-5-1-15,4 4 2 0,4 1 0 0,-7-1 2 0,8 7 2 0,1-1 0 16,-9 0 2-16,15-1 0 0,-15 6 2 0,8-1-1 0,-1 2 0 0,1-3-3 15,-7 2-2-15,5 6-3 0,-4-7-4 0,-1 5-5 0,1-4-6 0,-7 0-9 0,-2 4-6 16,2-4-6-16,-1 0-4 0,0-2-1 0,-6-2-1 0,8 5 1 0,-8-7 0 16,0-5 4-16,0 7 3 0,0-8 3 0,0 3 7 0,0-2 7 0,0 1 8 15,0-5 13-15,0 0 12 0,0 6 10 0,0-6 8 0,-8 0 5 0,8 0 7 16,0 0 2-16,-6 0 2 0,0 0 2 0,-1-6-1 0,7 6-1 0,-5-5 0 16,-2 1-3-16,-2-5-4 0,4 3-5 0,-1-3-7 0,-1 3-5 0,2-4-6 15,-4 1-3-15,4-6-2 0,-2 6-2 0,1-6 1 0,1 5 3 0,-3-5 1 0,0 1 3 16,3-2 2-16,5 2 3 0,-7 4 2 0,0-3 3 0,7-2 1 0,0 0 0 15,-5 0 0-15,5-4-1 0,0 4-6 0,0 0 0 0,5-3-6 0,-5 2-8 0,7-4-4 16,0 1-6-16,-2 4-6 0,3-5-4 0,0 1-6 0,3 0-2 0,1 4-4 16,-3 0-4-16,3 0-8 0,-1 0-11 0,5 6-15 0,2-1-15 15,-12 7-21-15,14-3-21 0,-6 0-30 0,-9 6-33 0,8 0-35 16,1 6-36-16,-1 0-60 0,-6-3-76 0,7 3-75 0,-9-2-79 0,0 5-22 0,3 2 9 0,-2-7 24 0,1 7 30 16,-1-1 39-16,1-1 42 0,-7-5 47 0,0 7 50 0,0-7 52 15,7 1 53-15,-7-5 66 0,0 6 70 0</inkml:trace>
  <inkml:trace contextRef="#ctx0" brushRef="#br0" timeOffset="162694.96">24996 13058 0 0,'0'0'3'16,"0"0"115"-16,5 0 85 0,3 0 64 0,-8 0 51 0,5-4 44 0,-5-2 41 0,7 0 38 16,2 6 39-16,2-9 38 0,-11 3 37 0,7 3 34 0,-7-3 32 0,5-3-76 15,-5 0-135-15,0 3-86 0,0 2-58 0,0-7-37 0,0 1-22 0,0 5-21 0,0 1-15 16,0-5-18-16,0 3-17 0,0 2-17 0,0-1-18 0,-5-1-16 0,5 2-13 16,0 4-14-16,-7-6-11 0,7 6-14 0,0 0-13 0,0 0-11 0,-6 0-12 15,1 0-8-15,-4 0-6 0,9 6-8 0,-7-2-1 0,2-4-3 0,-3 11-5 16,3-7-1-16,-1 6-1 0,-2-5 0 0,3 4 2 0,-2 6 0 0,1-5 5 0,-2 5-1 15,2-6 5-15,-1 6 0 0,2 0 1 0,-2-5-1 0,7 4-4 0,-7 1-1 16,7 1-5-16,0-7-4 0,-7 4-3 0,7 2-2 0,0-4-2 0,0 4-1 16,0-7 1-16,7 3 0 0,-7-2 3 0,7 0 2 0,0 3 3 0,-7-3 4 15,12-5 7-15,-6 2 3 0,2-2 9 0,-2 1 5 16,6 0 5-16,-4-5 6 0,3 0 3 0,2 0 2 0,3 0 3 0,-5 0 0 0,1-5 3 0,2 0 1 0,7 1-1 16,-8-2 2-16,-3 2 2 0,4-5 1 15,1 4 1-15,-3-5 4 0,0-1 2 0,-4 7 1 0,5-7 3 0,-7 3 1 0,-1-3 1 0,-5 1 0 0,7 1 0 0,-7-2 1 16,9 2-2-16,-9-4-4 0,0 1-3 0,0 3-6 15,0-6-5-15,-9 6-8 0,9-1-8 0,-7 1-9 0,7-6-8 0,-5 4-13 16,-1 7-13-16,6-5-16 0,-5 3-16 0,-3 2-19 0,0-2-19 0,3 6-16 0,-2-5-18 0,0 5-17 16,7 0-18-16,-5 5-15 0,-3 1-15 0,1-2-13 0,2 2-8 0,5 3-14 15,-9 0-13-15,9 0-30 0,-5 3-31 0,5 3-27 0,0-6-21 0,0 4-8 16,0-2 0-16,0 5 15 0,0-7 25 0,5 4 29 0,-5-2 28 0,9-2 37 0,-9-3 34 0,5 4 43 16,-5-5 43-16,7 3 51 0,1-8 49 0,-3 5 50 0,-5 1 50 0,7-2 45 0,0-4 44 15,6 0 34-15,-5 0 29 0,-3 0 24 0,1 0 16 0,-1 0 13 16,11 0 2-16,-11-4 0 0,2 4-7 0,4-6-1 0,-3 1 0 0,0 1-4 0,-3 0-5 15,1-1-11-15,2-1-12 0,-3-4-13 0,-5 5-8 0,8 1-7 0,-8-7-2 0,0 7-7 16,7-1-4-16,-7-4-8 0,0 5-9 0,5-2-13 0,-5-4-18 0,0 5-19 16,0-5-18-16,7 5-15 15,-7-4-12-15,0 5-12 0,0-2-8 0,0 0-12 0,0-3-13 0,0 3-8 0,7 6-10 0,-7 0-9 0,0-3-10 0,0 3-10 16,0 0-9-16,0-6-6 16,0 6-9-16,0 0-5 0,0 0-4 0,0 0-3 0,0 0 2 0,0 6-1 0,0-6 4 0,5 3 1 0,-5 3 3 0,0 3 4 0,8 3 3 15,-8-3 5-15,5 0 6 0,3 1 4 0,-8 5 6 0,6 0 4 0,-1-2 4 16,-5 2 1-16,8 6 0 0,0-8-2 15,-8 2 0-15,5-1-5 0,2 2-3 0,-7-1-3 0,6-1-5 0,-1-4-1 0,-5 0-1 0,9-1 0 0,-2 0-1 16,-2-3 2-16,1-1 0 0,-6-1 6 0,7 2 6 0,-1 0 4 16,-6-6 6-16,8 0 7 0,-3 0 5 0,2-6 8 0,-7 6 6 0,6-6 5 15,0 2 4-15,2-1 2 0,-1-5 3 0,-2 1 3 0,-5 0 2 0,7-3-3 16,0 3-1-16,-2-6-3 0,3 2-2 0,-1-2-3 0,-1 0-3 0,-6 0-3 0,6 0-2 0,1 0-4 0,-7 0-3 16,5-3-3-16,3 2-2 0,-8-3-3 0,6 5-3 0,-6-2-4 15,7 1-3-15,-1 1-4 0,-6 1-2 0,0-3-2 0,7 1-3 0,-7 6-5 0,6 0-4 0,-6-1-1 31,8-1-6-31,-8 7-2 0,0-2-5 0,0 1-5 0,0 5-6 0,0 0-3 0,0 0-3 0,0 0 0 0,0 0 0 0,0 5 2 0,0 5 1 0,0-4 3 16,0 3 4-16,0 1 5 0,0 4 4 0,0 1 3 0,0 1 4 0,0-3 5 16,0 7 5-16,0 1 4 0,0-3 3 0,0 1 0 0,0-3 1 0,0 2 0 0,0 2-1 15,0 1-2-15,0-8-1 0,0 2-1 0,5 1 0 0,-5-2 0 0,0-4 2 0,8-1 0 32,-3 0 2-32,-5 3 3 0,5-8 5 0,4 1 1 0,-4-1 2 0,2 1 4 0,1-5 6 0,-2 0 6 15,7 0 7-15,-8 0 6 0,2-5 6 0,7 1 4 0,-8-1 2 0,6 1 4 0,-3-8 4 0,3 8 2 0,-6-6 2 0,-1 0 5 16,3 1-1-16,5-7 1 0,-7 7-2 0,2 0-4 0,-3-6-5 0,-5 0-3 31,7 5-1-31,1-4-4 0,-8-1-2 0,5 6-5 0,2-7-3 0,-7 1-5 16,0 2-7-16,7-2-5 0,-7 6-2 0,0-6-6 0,0 4-5 0,0 3-6 15,0 3-10-15,0-5-10 0,0 4-10 0,0 6-9 0,0-5-10 0,0 5-5 16,0 0-6-16,0 0-1 0,0 0-2 0,0 11 3 0,0-7-2 0,0 7 1 16,0-3 2-16,0 6 5 0,0 1 6 0,0 1 0 0,5 2-3 0,-5 3-8 0,0 3-10 15,8-5-17-15,-8 7-22 0,0-7-28 0,5 6-29 0,-5-7-35 0,0 6-40 16,8-3-58-16,-8-2-70 0,0-4-87 0,0 4-94 0,-8-4-30 0,8-1 4 0,0 2 21 15,-5-7 33-15,-3 0 37 0,3 1 42 0,-2-5 46 0,-5 4 48 0,4-2 50 16,-4-4 54-16,-2 3 63 0,1-1 70 0</inkml:trace>
  <inkml:trace contextRef="#ctx0" brushRef="#br0" timeOffset="163295.37">23869 13800 9 0,'5'-6'99'0,"2"6"56"0,-7-3 37 0,9-3 33 0,-9-4 26 0,0 5 28 0,5 1 26 0,-5-5 28 0,0 3 27 0,0 0 28 0,0-3 30 0,0 4-20 0,0-5-50 0,0 1-58 16,0 4-67-16,0-5-30 0,0 6-13 0,-5-7-8 0,5 7-6 0,0-5-4 0,-9 3-8 0,9-3-4 0,-7-1-6 0,7 5-7 0,-5-5-10 0,5 1-4 0,-6 3-5 15,6-3-3-15,0 4-1 0,0 1-2 0,-7-8 0 0,7 9-2 0,0 3-2 0,0-6-7 16,0 6-10-16,0-3-10 0,0 3-17 0,0 0-15 0,0 0-13 0,0 0-13 16,0 0-15-16,0 0-11 0,0 0-10 0,0 0-5 0,-6 3-4 0,6 3-3 0,0 3-5 15,0 1 1-15,0-1 1 0,0 2 3 0,0 2 5 0,0 2 4 0,0 0 7 16,0 4 5-16,0-4 5 0,0 5 3 0,-8-1 1 0,8 2-2 0,0-3-2 16,0 1-2-16,0-3-3 0,0 8-6 0,0-9-8 0,0 4-4 0,0 1-4 0,0-2-7 15,8-2-3-15,-8 3-3 0,0-5-4 0,6 2-2 0,-6-1-5 16,7-1-3-16,-7-4-3 0,6 0-3 0,-6-1 0 0,0 0 1 0,5-3 7 0,-5 3 4 15,0-9 8-15,7 5 7 0,-7-5 7 0,0 7 5 0,0-7 8 0,0 0 10 16,0 0 8-16,0 0 8 0,0 0 7 0,0 0 7 0,0 0 3 0,0-7 4 0,0 7 6 16,0-5 0-16,9 5 1 0,-9-4-3 0,0-7-2 0,5 7-5 0,1-5-3 15,-6 4-6-15,7-11-2 0,-2 7-3 0,4 0-2 0,-2-6 0 0,-2-1-1 0,1 7-2 16,2-6-3-16,5 2-4 0,-8 1-2 0,9-2-3 0,-9 4-1 0,10 1 0 16,-2 0 3-16,-2 3-1 0,-3-3 3 0,5 3 3 0,0 2 0 0,-8 4 2 15,11-5 3-15,-11 5 0 0,6 5 2 0,-3-5 4 0,5 4 2 0,-6-4 3 16,-1 12 2-16,8-9-2 0,-7 3 0 0,-2 3-6 0,2-5-3 0,-7 7-3 15,7-2-7-15,-7 0-3 0,5 3-1 0,-5 1 1 0,0-3-1 0,0 1-1 0,0-1 1 16,-5-1-2-16,5 0-2 0,-7 0-2 0,7 2-2 0,-7-1-8 0,2 0-5 16,-2-1-10-16,-1-4-10 0,2 5-11 0,0-5-14 0,-1-1-16 15,2 1-15-15,-11 2-20 0,11-3-18 0,-1-4-22 0,-6 5-24 0,3-5-20 0,4 0-20 0,-8 0-35 16,8 0-44-16,-3 0-53 0,0-5-56 0,3 5-36 0,-1-4-26 0,-2-3 3 16,8 2 20-16,-5 5 25 0,5-4 32 0,-8-7 36 0,8 7 36 0,0-1 41 0,0-4 38 15,0-1 51-15,0 4 53 0,0-3 59 0,8 0 71 0</inkml:trace>
  <inkml:trace contextRef="#ctx0" brushRef="#br0" timeOffset="164732.31">24195 13751 0 0,'6'0'36'0,"-6"-6"128"0,7 6 81 0,-1 0 59 0,-6 0 44 0,0 0 37 0,7 0 26 0,-7 0 26 0,0 0 21 0,0 0 24 0,0 0 22 0,6 0 12 0,-6 0 5 0,0 0-99 16,7 6-153-16,-7-6-91 0,0 6-60 0,6-2-29 0,-6-4-19 0,5 5-7 0,-5-1-4 16,0 1 0-16,9 5-3 0,-9-4-4 0,0 3-5 0,0 1-7 0,7-5-4 15,-7 4-7-15,0 1-4 0,0-1-6 0,5-3-4 0,-5 3-3 0,0-3-4 0,0 3-1 16,8-5-2-16,-8 7-1 0,0-7-1 15,0 7 0-15,5-8-2 0,-5 9-1 0,0-8 0 0,6 1 0 0,2-1 0 0,-8 2 1 0,5-2 3 0,-5-4 1 16,7 5 1-16,-1-5 3 0,2 0 1 0,-2 0 1 0,1 0 1 0,7 0-1 16,-9-5 3-16,2 5-1 0,6-4 0 0,1-2 2 0,-4-3 1 0,-2 5-3 15,5-1 1-15,0-5 0 0,1-1-2 0,-9 7 2 0,8-7-1 0,-5 2 0 0,3 5 2 16,-4-5 0-16,1-3 1 16,-8 3 1-16,6-1-1 0,0 1 3 0,-6 0-1 0,0-3 3 0,0 3-2 0,0-1 2 15,0 1-2-15,-6 4 1 0,6-5-4 0,-6 4 0 0,6-3-1 0,0 4 0 0,-8 1-4 0,1-2-3 0,7 2-5 16,-5 4-10-16,5-5-8 0,-6 5-6 0,6 5-8 0,-8-5-5 0,3 4-2 0,-3 2-3 15,3-2-1-15,-3 1-3 0,2 4-2 0,1 3 2 0,-3-3-2 0,1 0 3 16,7 1 2-16,-6 5 5 0,-2 0 5 0,3-6 3 0,5 6 5 0,-5 1 1 16,5-3 1-16,-8 1-1 0,8 1 2 0,0 1 0 0,0-2 0 0,0 0 2 0,0-3 2 15,8 4 2-15,-8-6 2 0,5 4 4 0,0-2 4 0,3-1 4 16,-2 0 3-16,1-1 2 0,6-4 7 0,-7 5 4 0,7-5 5 0,0-1 5 0,1-4 6 16,-2 5 3-16,2-5 3 0,4 0 2 0,-2-5 2 0,2 5 3 15,1-4 0-15,-1-1 2 0,3-1-1 0,-2-3 0 0,1 0 1 0,-1-1-3 0,2 0-2 0,-3-1-4 16,-4-2-3-16,4-1-3 0,-2 4-2 0,2-5-1 0,-4 0 2 0,-2-1-3 15,2-2 1-15,-1 3 0 0,-8 0 1 0,9 0-1 0,-9 0-2 0,3 2 1 16,-8-8 0-16,7 6-1 0,-7 2-1 0,6-8-1 0,-6 7 2 0,0-5-4 0,0 4-2 16,0 0-3-16,0-4 0 0,-6 4-3 15,6 0 0-15,0 2-2 0,-7 2 2 0,7-2-1 0,-8 1-2 0,8 3-2 0,-5 6-2 0,5-9-2 0,0 8-7 0,0 4-7 16,-6-5-7-16,6 5-5 0,0 0-8 0,0 0-4 0,0 0 0 0,-8 5-4 16,8 4 0-16,-5-2-1 0,5 2 0 0,-8 0 0 0,8 6 1 15,-5 0 2-15,5-2 6 0,-8 8 3 16,8-3 9-16,-6-3 4 0,6 5 6 0,0 0 3 0,0-2 1 0,0 3-1 0,0-2 0 0,0 2 1 0,0-8-2 0,6 7 2 15,-6-1-1-15,8 0 2 0,-8-4 0 16,5 6 0-16,-5-3 0 0,8-3 0 0,-3 6 2 0,3-8-2 0,-2 7 1 0,-1-4 0 0,10-3-1 0,-9 2 2 0,2-1-4 16,-3-3 0-16,8 3-1 0,-7-4-8 0,1-1-11 0,-1-4-5 0,1 5-1 15,0-4-1-15,0 3 2 0,-2-3 0 0,2-6 3 0,-1 3 2 0,2-3 3 16,-2 0 3-16,1 0 2 0,-2 0 5 0,3 0 1 0,3-3 8 0,-3-3 13 16,-3-3 5-16,11 3 4 0,-11-4 0 0,1 1 1 0,6-2 1 15,-3 3 0-15,-4-6-1 0,2-2-3 0,-1 1 0 0,2 1-2 0,-3-2 0 0,3-2-1 0,-3 3 2 16,-5-4-3-16,5 4 2 15,-5-4-2-15,9 4 2 0,-9-6-2 0,0 7-2 0,0-5 0 0,0 4 0 0,-9 0 0 0,9 6 0 0,0-7 0 16,0 7 1-16,-5-1-1 0,5 1-1 0,0 4-2 0,-5 1-2 0,5-2-5 0,-8 6-7 0,8-6-8 16,0 6-4-16,-5 0-7 0,5 6-1 0,-8-6-5 0,8 6-1 0,-6-2-2 15,-1 5-2-15,2 0-1 0,-4 3 0 0,4-3 0 0,-2 1 1 0,7 4 4 0,-6 1 4 16,1-5 5-16,-4 5 4 0,2-2 4 0,2 2 0 0,5-1-1 0,-8 2 3 16,8-1-1-16,0 0-1 0,-5 0 0 0,5-6 0 15,0 4-3-15,0-2 2 0,0 5-2 16,5-7 2-16,-5 0 1 0,8 1 1 0,-8-1 0 0,5-4 2 0,2 2 4 15,-7-3 2-15,9 1 0 0,-4 0 4 0,1-1 2 0,6-4 3 0,-3 4 1 16,-4-4 3-16,8-4 4 0,-5 4 0 0,-3-4 3 0,8 4 2 0,-8-5 5 16,9 0 0-16,-7-6 1 0,6 6 0 0,-6-4-2 0,0-1 4 0,-2 1-3 0,3 0 2 15,0-3 2-15,-3 3-2 0,-5 0-1 0,6-6-1 0,-6 6-2 0,0-7-2 16,0 7-4-16,0-6-1 0,0-1-2 0,0 2 0 0,0 4-2 0,0-4 1 16,0 1-5-16,0-3-1 0,0 1-2 0,-6 6 0 0,6-6-3 0,0 6-2 15,-5-3 0-15,5 3-3 0,0 5-1 0,-8-5-1 0,8 3-3 0,0 6-5 0,0-6-5 16,0 6-9-16,-8 0-7 0,8 0-9 0,0 0-8 0,0 0-8 0,-5 0-8 15,5 6-6-15,0 0-5 0,-7-2-6 0,7 1-6 0,0-1-3 0,-7 1-6 16,7 5-1-16,0-4 0 0,0-3 2 0,0 9 7 0,0-8 4 0,0 1 6 0,0-1 10 16,0 1 9-16,0-1 8 0,0 2 9 0,7-1 10 0,0-5 10 0,-2 4 9 15,3-4 10-15,0 0 10 0,-3 0 7 0,1 0 7 0,6 0 8 0,-3-4 6 16,3 4 9-16,-1-5 6 0,5-1 9 0,-11 2 5 0,9-1 7 0,-1 1 3 16,-1-5 7-16,2 3 6 0,-9 0 8 0,8-3 6 0,-5 3 9 0,-2-3 2 0,7 5 5 15,-5-1 0-15,-3-5 2 0,-5 4-4 0,7-3-6 0,-1 4-5 16,-1-5-6-16,-5 6-8 0,9-6-9 0,-2 6-8 0,-2-6-10 0,1 4-9 0,-6-3-12 15,7 3-8-15,-1 3-9 0,-6-3-6 0,8 1-6 0,-8 1-7 0,5 4-3 0,-5-6-4 16,0 6-3-16,7 0-2 0,-7 0 1 0,0 6-4 0,6-6 0 0,-6 4 0 16,0 1 0-16,0 1 1 0,6 3 1 0,-6-5 0 0,0 7-1 0,0-1 3 15,0 4 0-15,0-4 2 0,0 5 0 0,0 0 2 0,0-2 0 0,0-4 1 16,0 6 1-16,-6 1 0 0,6-2-1 0,0 1 0 0,-6 1 1 0,6-3-1 16,-7 1-1-16,7 1 1 0,0 1-1 0,-5-7 1 0,5 6-1 0,0 0 2 0,0-5-2 15,0-1 0-15,0 6 0 0,0-12 0 0,0 8 0 0,0-1 1 0,0-4 0 16,0-2 0-16,0 1 3 0,5-1 2 0,-5-4 2 0,0 5 2 0,0-5 2 15,7 0 4-15,-7 0 1 0,0 0 5 0,6-5 1 0,-6 5 0 0,6-4 2 0,-6 4 1 16,8-5 2-16,-1 1 0 0,-7-2 0 0,5-4 1 0,-5 5-1 0,7-4 0 16,-7 3-2-16,7-3 0 0,-2 0-5 0,-5-1 1 0,0-1-2 0,8-3 2 15,-8 5-1-15,7-6-3 0,-7 4-2 0,0-4 1 0,6 2-5 0,-6-2 0 16,6 5-3-16,-6-5 0 0,0 1-3 0,7 4-4 0,-7 1-3 0,0-3-4 16,5 3-7-16,-5 5-4 0,0-5-1 0,8 3-5 0,-8 6-4 0,0 0-5 15,0 0-3-15,0 0-4 0,0 0 1 0,0 0 0 0,0 6 1 0,0-2 3 0,0 1 2 16,0 4 7-16,-8 7 2 0,8-7 4 0,0 6 5 0,0-2 2 15,0 8 6-15,0-6 3 0,0 3 6 0,0 3 2 0,0-2 2 0,0 0-1 0,0-5 1 16,0 7-2-16,0-8 0 0,0 2 1 0,0 1-1 0,8-7 1 0,-8 0 1 0,0 2 2 16,6-2 3-16,1-2 2 0,-7-3 4 0,6 1 9 0,-6 0 6 0,7-5 9 15,-1 0 9-15,2 0 7 0,-3 0 5 0,3-5 6 0,-3 0 5 0,0 1 3 16,9-3 3-16,-7-2 0 0,1-2 2 0,-2 2-3 16,0 0-75-16,1-1 0 0,-2-5 0 0,2 0 0 0,-7 2 0 0,7-2 0 0,-7 0 0 0,0 0 0 15,0-4 0-15,0 4 0 0,0-5 0 0,-7 1 0 0,7-2 0 0,-7 3 0 16,2-7-75-16,-2 6-58 0,1-2-22 0,-8 3-27 0,7-2-32 0,-7 6-36 15,9-7-40-15,-8 7-34 0,0 0-36 0,0-1-89 0,0 6-118 0,-1-6-37 0,2 6 1 0,6-3 16 16,-7 3 30-16,0-6 37 0,-1 6 41 0,2-1 46 16,-2 1 51-16,8 0 54 0,-6-3 55 0,-2-3 56 0,1 12 61 0</inkml:trace>
  <inkml:trace contextRef="#ctx0" brushRef="#br0" timeOffset="166498.69">26786 12324 34 0,'0'6'104'0,"0"-6"32"0,0 0 18 0,0 0 8 0,0 0 3 0,0 0 3 0,0 0 4 0,0 0 10 0,0 0 13 0,0 0 16 0,0 0 21 0,0 0-35 0,0 4-65 15,0-4-35-15,0 0-19 0,0 0 1 0,0 5 10 0,0-5 17 0,0 0 21 0,0 0 15 0,0 0 12 0,0 0 4 0,0 0-1 0,8 6-5 0,-8-6-12 0,0 0-10 0,0 3-18 0,0-3-12 0,0 7-10 16,0-7-11-16,0 0-6 0,0 5-4 0,0-5-2 0,0 4-2 0,0-4 0 0,0 0 1 16,0 0 5-16,5 5 2 0,-5-5 5 0,0 4 3 0,0-4 7 0,7 6 6 15,0-6 7-15,-7 0 4 0,5 4 3 0,3-4 1 0,-1 0 0 0,-2 5 0 16,4-5-4-16,1 0-2 0,-2 0-3 0,5 0-5 0,0 5-5 0,6-5-4 0,-6 0-4 15,8 0-5-15,-8 0-7 0,6 0-4 0,7 0-7 0,-8 0-1 0,9 0-5 16,-6 0-2-16,3 0-2 0,10 0-3 0,-8 0-6 0,0 0 0 0,6 0-2 16,-6 0-1-16,6 0-1 0,1 0-2 0,0 0-1 0,1 0-1 0,-2 0 1 15,7 0 1-15,0 0 1 0,-7 0 0 0,8 0-3 0,4 0-2 0,-5 0-3 0,7 4 0 16,-1-4-4-16,2 0-2 0,-3 0-4 0,4 0-2 0,2 6-4 16,-5-6-4-16,2 0-2 0,-2 6-3 0,7-2-4 0,-6-4 0 0,6 5-2 0,-7-1 1 15,8 1 1-15,-1-5-1 0,0 4 2 0,-1 2-2 0,2-1 2 0,-1-1 1 16,1 2-1-16,-1 0 0 0,-2-2-1 0,3-4 1 0,0 5 1 0,-8 0-1 15,2-5 0-15,-3 4-2 0,-4-4 0 0,0 0 1 0,-9 4-1 0,1-4 2 0,0 0-2 16,-4 0 3-16,-1 0 2 0,-4 0 0 0,4-4 0 0,-1 4-1 0,1-4 0 16,-1 4-1-16,0-5 0 0,6 0 0 0,-5 1 0 0,4 4-1 0,-5-6 1 15,8 0-1-15,-2 2-2 0,0-1 0 0,2-1 1 0,5 2-2 16,-7-1-1-16,7 5 1 0,-7-4-1 0,8-1 0 0,-1 1-1 0,-7-2-1 0,7 6 1 0,1-6-3 16,-1 6 1-16,0-4-1 0,-2 4-1 0,3 0 1 0,7 0 0 0,-8 0 2 15,6 0-1-15,-5 0 3 0,5 0 0 0,0 4 0 0,-1-4 1 0,-4 6 3 16,7-6-3-16,-2 6 1 0,0-2 1 0,2 1-1 0,-2-1 1 0,7-4-1 15,-7 5 1-15,0 5 0 0,2-5 0 0,6-1-1 0,-9 2 0 0,7 4 0 0,-4-5 2 16,5 4-1-16,-6-5 2 0,-2 2-1 0,9 3 1 0,-7-4-1 0,0 2 0 16,-1-4-1-16,0 8-3 0,1-11-4 0,0 4-2 0,-7 2-2 0,0-3-2 0,1-3-4 15,-2 0-2-15,-5 6-3 0,-1-6-2 0,2 0 2 0,-10-6 0 0,3 6 2 0,-1 0-1 16,-8-3 2-16,3-3 2 0,-2 2 0 0,1-1 4 0,-6-1 1 0,-1 3-1 16,-1-4 0-16,2 7-4 0,5-5-4 0,-12 1-4 0,4-1-6 0,5-1-7 0,-3 2-5 15,-3 0-4-15,4-1-9 0,-1 5-4 0,-5-5-6 0,5 1-6 0,0 4-4 16,-7-6-5-16,7 6-5 0,-1-6-3 0,-3 6-1 0,1-4-6 15,-2 4-5-15,5 0-2 0,-7-5-7 0,7 5-10 0,-5 0-8 0,-3 0-9 0,3 0-10 0,-3-6-7 16,2 6-9-16,0 0-10 0,-7 0-29 0,0 0-38 0,0 0-38 0,0 0-41 0,0 0-35 16,0 0-31-16,-7 0-1 0,0-4 14 0,2 4 20 0,-8-5 26 0,5 5 26 0,-5-4 27 15,-6-1 30-15,6-5 31 0,-8 4 45 0,3-3 46 0,-8-6 49 0,-1 2 65 0</inkml:trace>
  <inkml:trace contextRef="#ctx0" brushRef="#br0" timeOffset="167384.84">27202 11587 67 0,'-5'0'131'0,"5"0"32"0,0 0 19 0,0 0 18 0,-6-5 12 0,6 1 19 0,0 4 17 0,-7-6 22 0,7 1 19 0,0 1 19 0,0 4 17 0,-6-5-58 0,6 5-105 0,0-4-49 0,-8-2-19 0,8 0-2 0,0 6 6 0,-7-3 6 0,7-3 9 0,-5 6 3 16,5-4-2-16,-6-1-3 0,6-1-4 0,-6 6-1 0,-1-4-2 0,7-1 2 0,-8 5 2 0,8-4 3 0,0 4 1 15,-5-5 0-15,5-2 1 0,0 7-4 0,0 0-4 0,0 0-5 0,0 0-6 0,-7-3-6 16,7 3-5-16,0 0-6 0,7-6-5 0,-7 6-6 0,0 0-3 0,0-3-6 31,0 3-5-31,0-6-8 0,5 6-5 0,-5-6-5 0,0 2-4 0,8 4-4 0,-8-5-2 16,7 1-2-16,-1-1-2 0,-6-1-2 0,6 2-2 0,-1-2-3 0,2 3-2 15,7 3-2-15,-7-6-3 0,-1 6 1 0,7-5-1 0,-5 5 3 0,3 0 2 16,2 5 1-16,2-5 4 0,-4 6 1 0,2-3 3 0,0 3 0 0,1 4 0 16,-1-1-1-16,0 0-1 0,0 6 0 0,0 1 0 0,-5-7-3 0,3 11-2 15,1-7 0-15,2 3-5 0,-7 4-3 0,-1-7-2 0,8 8-2 0,-7-2 0 0,-2-5-2 16,-5 7-3-16,8-2-2 0,-2-1-6 0,-6-2-7 0,0 4-4 0,0-7-7 15,0 8-2-15,0-6-3 0,0-2-3 0,0 2 0 0,-6 0-1 0,6 0 1 16,0-6 0-16,-8 1 1 0,8 1 3 0,0-7 8 0,-5 6 8 0,5-5 7 0,0-1 11 16,0 1 9-16,-7-5 9 0,7 0 10 0,0 6 6 0,0-6 7 0,0 0 4 15,0 0 9-15,0 0 6 0,0 0 6 0,-9 0 4 0,9 0 4 0,0 0 1 0,-5-6 1 16,5 6 1-16,-6-5 0 0,6 1 0 0,0-1-2 0,-7 1-2 0,7-2-3 16,0-3-3-16,-5 0-6 0,5-3-7 0,0 3-6 0,-9-1-5 0,9-5-6 15,0 6-2-15,0-6-10 0,0 0-4 0,0-3-7 0,9-2-5 0,-9 0-7 16,5 4-4-16,-5-8-4 0,7 6-4 0,-1-7-3 0,-6 1-1 0,14 3-5 0,-7-3-2 15,-2-1-4-15,3 7-1 0,-2-1-6 0,7-2-7 0,-6 6-15 0,-2 2-16 16,2-2-23-16,5 6-22 0,-4-2-28 0,-3 7-28 0,9-2-34 0,-7 1-36 0,-1 5-66 16,7-4-78-16,-5 4-82 0,-3 0-78 0,9 4-24 0,-9-4 5 0,2 0 23 15,1 5 33-15,-3-5 39 0,-5 6 40 0,0-6 47 0,0 0 47 0,0 0 49 16,0 0 55-16,0 0 68 0,0 0 75 0</inkml:trace>
  <inkml:trace contextRef="#ctx0" brushRef="#br0" timeOffset="168268.13">27731 11616 0 0,'14'5'3'0,"-2"1"108"0,-6-2 63 0,7-4 43 16,-5 0 30-16,5-4 32 0,-7-2 30 0,6 1 33 0,-4-4 34 0,-2 5 33 0,7-8 31 0,-8 3 32 0,3-1 30 0,0 1-71 0,-3 0-127 0,1-3-57 0,1 3-25 0,-7 0-5 0,5 3 0 0,-5-3-5 0,0 5-11 0,9-1-15 16,-9-2-16-16,0 4-18 0,0-3-15 0,-9 3-16 0,9 3-17 0,0-6-15 15,-5 6-19-15,5-6-16 0,-7 6-19 0,7-4-14 0,-6 4-14 0,1-5-11 0,-3 5-7 16,0 0-9-16,3 0-6 0,-2 5-5 0,1-5-5 0,-8 4-4 0,7 2-3 15,-4 3 2-15,-2-3 3 0,5 4 1 0,-5-1 4 0,2 6 1 0,-4-6 4 16,9 6 4-16,-7 0 0 0,0 0 4 0,5 3 2 16,-3-2 3-16,4-1 1 0,-7-2 3 0,9 2 3 0,-2 0-1 0,1 0 0 0,-8 3 1 0,14-2 0 0,-7-1 1 15,2-6-2-15,-2 7 1 0,7-2-1 0,-7-4 0 0,7 4 0 0,0-4-1 16,0-1-3-16,0 6 4 0,0-5-4 0,0-1 1 0,0 3 2 16,7-3 0-16,-7-4 1 0,7 5 0 0,-2-1 4 0,2-5 1 0,-1 1 3 0,2 5 4 15,-2-4 0-15,6-1 6 0,2-5 3 0,-7 4 4 0,4-4 4 0,5 0 3 0,2 0 7 16,-4 0 4-16,-2-4 7 0,7-1 4 0,-6-1 9 0,6-4 5 0,-4 1 3 15,4 0 4-15,2-1 3 0,-10-4 2 0,10 2 0 0,-3-1 0 0,-5-8 1 0,7 6-3 16,-8 2 2-16,8-7-5 0,-6 4-3 0,-1-2-4 0,-7 3-7 0,7-4-5 16,0-2-5-16,-5-3-3 0,-3 5-7 0,2-5-1 0,-1-1-4 0,-1 1-4 15,4-6 0-15,-2 6-5 0,-2-4-1 0,-5 3-5 0,8 1-3 0,-8-6-1 16,0 5-1-16,0 1-1 0,0 0-2 0,0-1 1 0,0 5-1 0,0-5-1 16,-8 7-3-16,8 3-2 0,0-1 0 0,-5 2-5 0,5 1-3 0,-7 3-4 15,7 5-4-15,-9-5-5 0,9 4-7 0,0 6-3 0,-5 0-3 0,5 0-4 16,-6 6-2-16,6-2-1 0,-7 2 3 0,2-1 0 0,5 5 3 0,-8-1 3 0,0 6 1 15,3-6 1-15,-1 6 7 0,-1-5 3 0,7 4 6 0,-6 2 3 0,-2-7 5 16,8 6 2-16,-5-6 0 0,5 7 2 16,-7-7-1-16,7 0 1 0,0 6 0 0,-7-6 2 0,7 1-2 0,0 5 3 0,0-6-2 0,0 1 2 0,0 5 0 0,0-1 1 15,0 2-2-15,0-2 2 0,0 2 2 0,0-4-1 0,7 4 0 0,-7 4 2 16,0-7-2-16,0 8-1 0,7-2 1 0,-7 2 0 0,5-8 2 0,-5 7-2 16,8-1-1-16,-8 2-1 0,6-8 1 0,1 8 0 0,-7-7 1 0,6 5-1 0,-1-3 1 15,3 2 2-15,0-3-1 0,-3 0 2 0,8-6-1 0,-8 6 1 0,4 0-1 16,3-6 2-16,-4 1 1 0,3 5 0 0,2-9 1 0,-6 3 4 15,7-5-1-15,-1 7 0 0,0-7 0 0,-7-4 1 0,7 0 1 0,0 6-1 0,0-6 2 16,1-6 1-16,-2 6-3 0,1-4 3 0,1-2 0 0,-1 1-1 0,0 1 1 16,-2-1 0-16,5-5 0 0,-5 6 3 0,1-7 1 0,-4 1 3 0,5 1 1 0,-7 0 3 15,7-1 0-15,0-1 2 0,-6-4 2 0,-1 2 2 0,0-2 5 0,1 1 1 16,1-2-2-16,-3-3-2 0,1-2-2 0,2-3-4 0,-8 6-6 0,5-7-2 16,-5-4-3-16,7 0-1 0,-7-1 1 0,0 0-2 0,8 2-1 0,-8-6-3 15,0 4-6-15,0-3-1 0,0 8-1 0,-8-5 2 0,8 6 2 0,0 0 1 16,0-1 1-16,0 5 0 0,-7 6-2 0,7-7-2 0,0 12 1 0,0 0-2 15,0 0 1-15,0-1-4 0,-5 5-4 0,5 5-5 0,0 0-5 0,0-6-8 16,0 6-2-16,0 0 0 0,-8 6-3 0,8-1 1 0,-6-1 0 0,6 5-1 16,-5 1 0-16,-3 1-2 0,1 4-1 0,7-2 3 0,-6 7 3 0,0-1 5 0,-1 2 6 15,2-2 6-15,-3-1 0 0,8 7 3 0,-6-5 2 0,-1 5 0 0,7-1 2 0,0-5 0 16,0 5 3-16,-6 0 1 0,6 1 1 16,0-1 1-16,0 1 1 0,6-1 2 0,-6-3-1 0,0 3-1 0,7-5 1 0,-1 2 0 0,-6-3-1 15,8 3 2-15,-3-2 0 0,2-1 0 0,5-2 0 0,-5 4 0 0,1-7 0 0,-3 2-2 16,9 0-3-16,-9 0-2 0,10 1 1 0,-9-2-4 0,7-4-3 0,-8-1-12 15,9 0-7-15,-7 1-17 0,-1 1-18 0,-1-7-18 0,11 1-23 0,-11-1-20 0,-5 2-21 16,7-6-21-16,-1 4-20 0,-6-4-26 0,0 0-30 0,5 0-43 0,-5 0-54 16,0-4-77-16,0-2-88 0,0 2-40 0,0-5-19 0,-5 4 13 0,5-5 25 15,-6-1 31-15,-1 2 37 0,7-1 37 0,-5-5 40 0,-4 0 44 0,2 2 49 0,2-2 59 16,-8 0 62-16,7-4 77 16,-7 4 81-16</inkml:trace>
  <inkml:trace contextRef="#ctx0" brushRef="#br0" timeOffset="168434.96">28350 11621 0 0,'-8'0'16'0,"3"0"136"0,-2-5 81 0,1 5 61 0,6-4 49 0,-5 4 40 0,5-5 33 0,0 5 30 0,0-11 26 0,0 6 27 0,5 1 23 0,-5-1 23 0,0 5 28 0,0-4-97 0,0 4-165 0,6-6-88 0,-6 6-51 0,7 0-32 0,-7 0-19 16,5-5-14-16,-5 5-11 0,8 0-5 0,-8-4-5 0,8 4-7 0,-3 0-5 0,-5 0-8 0,6 0-8 0,7 0-9 0,-5 0-14 0,4 0-8 15,-6 0-10-15,7 0-6 0,0 4-6 0,1-4-12 0,-2 0-16 0,2 5-27 16,-1-5-31-16,0 0-36 0,0 6-41 0,-2-6-48 0,5 0-51 0,-4 4-114 16,-6-4-138-16,8 0-59 0,-7 5-18 0,4-5 3 0,-3 0 15 0,-3-5 27 15,3 5 35-15,-1 0 44 0,-2-4 51 0,2-2 53 0,0 1 56 0,-7 1 63 0,5-5 67 0</inkml:trace>
  <inkml:trace contextRef="#ctx0" brushRef="#br0" timeOffset="168693.24">28761 11925 0 0,'0'9'1'0,"5"1"100"16,-5-6 74-16,7 1 53 0,-7 0 43 0,0-1 42 15,0-4 39-15,0 0 39 0,0 0 39 0,0 0 41 0,0 0 38 0,0 0 40 0,0 0 39 0,0 0-64 16,0 0-118-16,0 0-69 0,0 0-40 0,0 0-26 0,0 0-17 0,0-4-18 0,0 4-15 15,0 0-19-15,0 0-19 0,0 0-21 0,-7-5-19 0,7 5-22 0,0 0-21 16,0 0-18-16,0 0-15 0,0 0-11 0,0 0-11 0,0 0-11 0,0 0-9 16,0 0-8-16,0 0-10 0,0 0-8 0,7-5-7 0,-7 5-6 0,0 0-3 15,6 0-2-15,0 0-1 0,-6-4-3 0,15 4-3 0,-10 0-8 0,9-6-11 16,-9 6-15-16,16 0-18 16,-8-4-25-16,0 4-28 0,6-5-34 0,-5 5-36 0,6 0-49 0,-9-4-54 0,2 4-117 0,2 0-144 0,-3-5-58 0,0 5-16 0,2-6 13 15,-1 2 24-15,0-2 35 16,-5 1 40-16,4 1 48 0,-6-5 49 0,0-1 56 0,-6-1 58 0,0-4 65 0,7 6 71 0</inkml:trace>
  <inkml:trace contextRef="#ctx0" brushRef="#br0" timeOffset="169184.01">29027 11719 12 0,'8'-4'107'0,"-8"-1"56"0,0-5 39 0,0-1 34 0,0 1 27 0,0 1 26 15,0 0 29-15,0-7 25 0,0 7 28 0,-8-6 24 0,8 6 26 0,-8-7-24 16,8 7-55-16,0-6-62 0,-5 6-69 0,5 0-32 0,-6-3-12 0,6 9-4 16,0-7-4-16,0-1-3 0,0 7-6 0,0-1-5 0,0-4-8 0,0 2-6 15,0 4-10-15,0-3-6 0,0 3-10 0,0-3-8 0,0 0-7 0,6 2-8 0,-6-1-8 16,5 1-5-16,-5-1-11 0,0-1-6 0,8 2-7 0,0 4-8 0,-3-6-5 16,-5 6-4-16,7-3-5 0,-1 3 0 0,0-6-5 0,1 6 2 0,6 0-1 0,-7 0 1 15,7 0-3-15,2 0 1 0,-10 0-1 0,7 6 1 0,3-6 2 0,-2 3-3 16,-2 3 2-16,5 4-3 0,-5-5 2 0,1 4-3 0,4 1 0 0,-5 5-2 15,10 0-5-15,-9-6 1 0,0 6-1 0,3-2-3 0,-2 8 0 0,-7-6-4 16,7 3-1-16,0-2-1 0,-7 3-2 0,1-5 2 0,-2 7 0 0,4-8 0 16,-4 8-1-16,2-6 1 0,-7 4-1 0,0-5-2 0,0 6-3 0,0-5-3 0,-7-1-1 15,7 5-6-15,0-4-4 0,-5 0-1 0,-4-6-2 0,9 7-1 0,-5-7-2 16,-2 1 2-16,7-1 1 0,-6 2 1 0,1-1 6 0,5-5 1 0,-8-1 6 16,8 1 3-16,-8-1 6 0,3 2 7 0,5-2 6 0,-6-4 4 0,6 0 3 0,-8 5 3 15,3-5 2-15,-2 0 1 0,7 0 2 0,-8 0 1 0,8 0 1 0,-5-5 1 16,-2 5 2-16,7 0 1 0,-7-4 1 0,7-2 1 0,-5 2 3 0,5-1 0 0,0 1 0 15,-8-1 1-15,8-5-1 0,-5-1 0 0,5 7 3 0,0-5 0 16,0-6 3-16,-8 6 0 0,8-3-1 0,0-1 2 0,0-2-1 0,0-6-5 0,0 8-4 16,0-2-8-16,0-6-6 0,8 3-6 0,-8-6-5 0,5 3-3 0,3-2-9 15,-3 2-7-15,9-3-10 0,-9-1-5 0,10 1-8 0,-2 6-8 0,-7-7-10 0,7 5-12 16,0 4-16-16,5-2-15 0,-4 3-22 0,-1 6-25 0,8-1-28 0,-8 1-36 16,6 3-40-16,-1-3-73 0,3 3-88 0,-2 1-82 0,7 5-80 0,-8 0-24 15,3 0 2-15,-2-4 24 0,7 4 30 0,-5 0 39 0,-2 0 42 0,-1 0 49 16,3-6 48-16,-8 3 55 0,8 3 59 0,-10-6 73 0,2-4 80 0</inkml:trace>
  <inkml:trace contextRef="#ctx0" brushRef="#br0" timeOffset="169926.52">29606 11554 0 0,'-18'13'31'0,"-1"2"145"0,4-1 78 0,1-3 52 0,9-6 37 0,0-1 28 0,-3 1 21 0,8-5 18 0,8 0 15 0,-3 0 17 0,-5-5 17 0,5 5 19 0,-5 0 24 0,0 0-108 0,0 0-179 0,0 0-80 0,0 0-31 0,0 0-8 0,0 0 3 0,0 0 7 16,0 0 7-16,0 0 8 0,0 0 3 0,0 0 4 0,0 0-2 0,0 0-3 15,0 0-9-15,0 0-15 0,0 0-14 0,0 0-16 0,0 0-14 16,0 0-14-16,0 0-12 0,0 0-9 0,0 0-8 0,0 0-3 0,0 0-3 16,0 0-2-16,0 0 0 0,0 0-2 0,0 5 0 0,0 1-1 0,8-2-2 0,-8 1-2 0,0-5-1 15,0 9-1-15,0-2 3 0,6-4-1 0,-6 8 3 0,0-7 2 0,7 2-1 0,-7 3-1 16,8-5 1-16,-8 7-1 0,5-8 0 0,1 9 0 0,2-8 0 0,-8 1 0 16,5 5 0-16,2-5 1 0,-1-1 1 0,2 1 0 0,-2-1 1 0,6 3 0 15,-4-7 2-15,-2 5 1 0,1-5 0 0,4 4 0 0,-4-4 3 0,7 0 0 16,-1 0-1-16,-8-4 5 0,11 4 0 0,-5-5 0 0,2-2 3 0,-5 3 0 0,4-1 2 15,0 1 3-15,-5-1-1 0,6-5 3 0,-6 5-2 0,0-4 2 0,-2-1 2 16,3 4-1-16,0-3 2 0,-8 0-2 0,5-1-1 0,-5-1-2 16,0-4-3-16,0 6-4 0,0-6-4 0,0 6-5 0,0-11-1 0,-5 11-4 0,5-11-2 15,0 4-3-15,-8 3-3 0,0-2-1 0,3 6-2 0,5-6-1 0,-7 0-1 0,0 5-2 16,2 1-3-16,-3 4-3 0,1-5 1 0,2 10-4 0,-2-6-6 0,0 3 1 16,2 3-2-16,-3-6-1 0,1 12-1 0,-5-6-2 0,7 3 1 0,-11 3-1 15,11-2 0-15,-8 2 1 16,8 3 4-16,-11 0 3 0,5 3 4 0,4-3 3 0,-7 6 4 0,9-6 1 0,-2 6 5 0,1-2-1 0,-2 3 1 0,2-2 1 15,-1-4 0-15,2 4 1 0,-3 2 0 0,2-1 2 0,6-2 0 0,-5 2-1 0,5-4 2 16,0 2-1-16,0 2 0 0,0-6 0 0,0 7 1 0,0-1-1 0,0-6-1 16,5 0 1-16,1 7-1 0,2-7 1 0,-8 2 1 0,12-2-2 0,-6 1 1 15,2-1-6-15,5 2-7 0,0-1-8 0,0-6-11 0,-2 5-11 0,5-4-10 0,2 2-10 16,-4-4-9-16,4 3-9 0,-5-1-7 0,7-5-8 16,-1 0-8-16,1 4-6 0,0-4-5 0,-1-4 1 0,7 4 4 15,-8-5 7-15,3-1 10 0,-2 6 11 0,1-3 12 0,-1-9 15 0,-6 8 12 0,8-1 15 0,-8-5 15 0,6 6 16 0,-5-7 22 16,-2 8 17-16,1-9 16 0,1 3 18 0,-9 0 15 0,8-1 16 0,-5-4 11 15,5 3 9-15,-8-3 12 0,4-1 7 0,-9-1 6 0,5 2 1 0,-5-5 1 16,5 4-6-16,-5-4-7 0,0-1-4 0,0 0-3 0,0 2-10 0,0-2-11 16,-5 1-9-16,5 4-12 0,-5-4-7 0,5 4-8 0,-9 0-8 0,4 0-6 0,5 0-7 15,-7 5-8-15,7 1-4 0,-6 0-2 0,-2-2-8 0,8 7-7 0,-6-2-5 16,-1 6-4-16,7-3-7 0,-5 3-2 0,5 0-6 0,-8 0-3 0,2 0-6 0,1 3 1 16,5 3-1-16,-8-2 2 0,3 7 2 0,-2-7 2 0,-2 7 1 0,4-2 2 15,-1 6 3-15,-1-6 3 0,1 1 4 0,-1 5 5 0,1 0 1 0,-1-2 3 16,7-2 2-16,-6 2-2 0,-2 3 0 0,8-7-4 0,-5 6-2 0,-3-1-4 0,8-3 0 15,-5 3-5-15,5 1 0 0,0-6 0 0,-7 7-2 0,7-7-1 0,0 6-2 16,0-6-1-16,0 7-1 16,7-7 1-16,-7 0 3 0,0 6-2 0,5-6 0 0,3 7 0 0,-3-7 0 0,3 2 3 0,-2-2-5 0,1 1-5 0,-1-1-8 15,7 6-10-15,0-9-12 0,-8 3-14 0,11 0-14 0,-3 1-16 0,6-4-19 16,-7-1-24-16,2-1-23 0,4 6-25 0,-4-5-31 16,6-5-33-16,-6 4-43 0,4-4-48 0,-5 5-91 0,0-5-103 0,6 0-37 0,-6 0-1 0,1-5 17 0,6 5 27 15,-8-4 34-15,0-1 40 0,4-5 41 0,-11 6 44 0,8-7 47 0,-8 8 50 0,4-9 59 16,-4-1 64-16</inkml:trace>
  <inkml:trace contextRef="#ctx0" brushRef="#br0" timeOffset="170385.07">30180 11475 64 0,'0'0'147'0,"5"-6"47"0,3 6 39 0,-2-4 34 0,1-1 33 0,-1 5 35 0,7-4 35 0,0-1 34 0,-5-1 29 0,-3 2 33 0,9 4 28 0,-9-6-47 0,2 6-96 0,1-3-61 0,4-3-42 0,-5 6-20 0,-2 0-4 15,11-5-9-15,-11 5-9 0,8 0-13 0,-8-4-17 0,4 4-11 0,3 0-16 0,-6 0-13 16,-1 0-14-16,3 0-12 0,0 0-13 0,-3 0-13 0,1 4-11 0,2-4-13 16,-3 5-12-16,-5-5-13 0,8 0-8 0,-1 6-8 0,-7-3-5 0,0 3-3 15,5-2-2-15,-5 2-1 0,0 3-2 0,0 0 1 0,0-3-1 0,0 9 2 0,0-5-1 16,0 4 1-16,0 1 0 0,0-2-1 0,0 8 3 0,0-2-1 0,0 2-1 0,0-8-2 16,0 7-3-16,0 5 1 0,0-7-3 0,-5 3-1 0,5-2-1 0,0 1-4 15,-7 0-2-15,7 4-3 0,0-10-1 0,0 5-2 0,0 2-1 0,0-8-4 16,0 2 0-16,0 0-2 0,0 0 2 0,0-6-2 0,0 1 1 0,7 1 0 15,-7-2 2-15,5 1 5 0,-5-6 4 0,0 1 5 0,7 0 7 0,0-1 10 16,-7-4 9-16,5 0 11 0,3 0 12 0,-8 0 10 0,5 0 8 0,3-4 6 16,-2-1 8-16,-1 0 6 0,2 1 2 0,2-6 3 0,-4 5 0 0,2-4-1 15,-7-1-39-15,6-5-49 0,-1 0 0 0,4 6 0 0,-2-7 0 0,-7 2 0 0,5-5 0 16,1 4 0-16,-6 0 0 0,7-4 0 0,-7-2 0 0,6 3 0 16,-6-1 0-16,0-2 0 0,0 3 0 0,8-6 0 0,-8-1 0 0,0 5 0 15,0-5 0-15,0 1 0 0,0-1 0 0,7 6 0 0,-7-5 0 0,0 9 0 0,0-4 0 16,0 4 0-16,0 0 0 0,0 6 0 0,0-2 0 0,0 7 0 0,0-2 0 0,0 6 0 15,0 0 0-15,0 0 0 0,0 0 0 0,0 0-111 0,0 0-18 0,0 0-12 16,-7 0-13-16,7 6-18 0,0-2-17 0,-8 1-21 0,8 5-15 0,-6 1-20 16,6-2-15-16,-7 6-14 0,7-2-12 0,-6 2-32 0,6 1-42 0,-5 2-54 15,5-3-59-15,0 0-27 0,0 0-6 0,0 0 20 0,0-6 26 0,0 7 32 0,5-7 39 16,-5-5 40-16,0 1 41 0,6 1 43 0,1-2 42 0,-7-4 54 0,0 0 59 0</inkml:trace>
  <inkml:trace contextRef="#ctx0" brushRef="#br0" timeOffset="170859.16">31184 11542 14 0,'7'-3'87'15,"-7"-3"38"-15,5-3 30 0,-5 3 28 0,0-3 29 0,0 0 26 0,0-1 23 0,0 1 21 0,0-3 21 0,0 3 18 0,0 0 19 0,0-1-34 0,0 1-62 0,-5-2-41 0,5-4-33 0,0 11-15 0,-7-5-7 0,7-7-9 0,0 11-14 0,-9-5-7 0,9 1-5 0,0 0-3 0,-5-3-3 16,5 9-2-16,0-6-1 0,-7 3-1 0,7 0-2 0,0-3-2 0,-6 5-6 0,6-1-3 0,0-1-2 16,0 2-3-16,-5-2-3 0,5 3-3 0,0 3-3 0,0 0-3 0,0-6-6 15,0 6-4-15,0-6-7 0,0 6-5 0,-9 0-8 0,9 0-5 0,0 0-4 16,0 0-5-16,-7-4-5 0,7 4-4 0,-5 0-1 0,-1 0-4 0,-2 4 0 0,8-4-2 15,-5 0 1-15,-3 6-1 0,1-6 4 0,2 6 1 0,-2-6 4 0,2 3 3 16,-2 3 5-16,-6-2 2 0,5 2 0 0,2 3 1 0,-7-4 1 0,5 5 1 16,-3-1 3-16,4 0 0 0,-7 3 2 0,2 1 0 0,6 2 1 0,-7 0 0 15,5 0 0-15,3 0-1 0,-9 3-3 0,9 3 2 0,-3-2-1 0,1-1 0 0,2 3-2 16,-4-2-5-16,4 6-2 0,5-5-3 0,-5 5-4 0,5-7-2 0,-8 6-4 16,8-3-1-16,0-2-2 0,0 6-6 0,0-7 1 0,0 2-4 0,8 5-2 15,-8-6-2-15,5 2 0 0,0-3-3 0,4 1-9 0,-4 2-8 0,10-2-14 16,-3 1-19-16,-5-1-18 0,6 0-23 0,0-5-23 0,-2 7-24 0,10-8-25 15,-8 2-23-15,0 0-21 0,0 0-32 0,6 0-41 0,-4-6-72 0,-3 7-91 0,8-7-46 16,-1 1-27-16,-7-1 6 0,8-4 24 0,-8 1 31 0,9-2 35 16,-8 1 38-16,6-5 39 0,-6 0 40 0,8 0 38 0,-9 0 48 0,0-5 52 0,9 1 72 15,-8-7 86-15</inkml:trace>
  <inkml:trace contextRef="#ctx0" brushRef="#br0" timeOffset="174068.16">32810 11332 34 0,'0'-3'63'0,"0"-3"21"0,0 3 22 0,-5-3 23 0,5 0 27 0,0 2 26 0,0-1 27 0,0 1 22 0,-7-1 24 0,7-1 0 0,0 2-12 0,0-2-11 0,-6 3-13 0,6-3-5 0,0 0-5 0,0 6-10 0,0-4-10 15,0 4-14-15,0-5-13 0,0 5-11 0,0-5-7 0,-7 1-10 0,7 4-11 0,0 0-6 0,0 0-9 16,0 0-6-16,0-6-5 0,0 6-4 0,0 0-6 0,0 0-1 0,0 0-3 0,0 0-2 0,0 0-7 0,0 0-8 0,0 0-5 0,0 0-8 0,0 0 1 16,0-4-5-16,0 4-6 0,0 0-3 0,0 0-5 0,0 0-5 0,0 0-4 0,0 0-3 15,0 0-7-15,0 0-4 16,0 0-6-16,0 0-3 0,0 0-7 0,0 0-2 0,0 0-3 0,0 0 0 0,0 0 0 0,0 0-2 0,0 0-2 0,0 0 0 0,0 0-5 0,0 0 3 15,0 0-2-15,0 0 4 0,7 0-1 0,-7 0 0 0,0 0 0 0,0 0 0 16,0 0 2-16,0 0 1 0,0 0 1 0,0 0-1 16,0 0 4-16,0 0 1 0,0 0 2 0,0 0-1 0,0 0 0 0,0 0 1 0,0 0-1 0,0 0 1 0,0 0 0 15,0 0 0-15,0 0-3 0,0 0-1 0,0 0 1 0,0 0 0 0,0 0 2 0,0 0-1 16,0 0 0-16,0 0 2 0,0 0 1 0,0 0 2 16,0 0 2-16,0 0 2 0,0 0-2 0,0 0 1 0,0 0 2 0,0 0-1 0,0 0 0 0,0 0 0 0,0 0-1 0,0 0 5 15,0 0 5-15,0 0 2 0,0 0 2 0,0 0 3 0,6 4 5 0,-6-4 4 16,0 0 8-16,7 0 7 0,-7 6 11 0,5-6 4 0,-5 4 6 0,9-4 4 0,-4 5 1 15,2 0 1-15,-1-1 0 0,1 2-1 0,-1 3 0 0,7-3 0 0,-8-2 1 0,9 7-2 16,1-2-4-16,-10 1-7 0,9 5-3 0,-1-6-4 0,0 6 0 0,-2 4-2 16,4-4 0-16,-9 4 0 0,7 7-2 0,0-7 0 0,-5 5-5 0,-3 6-5 0,8-6-5 15,-7 5-1-15,-6-5-2 0,8 6-3 0,-1-2-4 0,-7 2-6 0,0-6-2 0,0 6-6 16,0-2-3-16,-7-3-4 0,-1 5-5 0,2-6-10 0,-1 7-14 0,-4-7-22 0,-5 0-27 16,-2 0-28-16,4 0-36 0,-4-4-35 0,-8 4-32 0,-1-3-50 0,1-3-56 0,-6 1-78 31,6-4-83-31,-13 0-46 0,7 0-24 0,-2 0 7 0,2-6 24 0,1 1 35 0,-10 1 39 0,8-3 46 0,1-3 45 0,6 1 50 0,-6-6 48 0,6 0 57 0,-8-6 60 0</inkml:trace>
  <inkml:trace contextRef="#ctx0" brushRef="#br0" timeOffset="184622.76">31281 11591 11 0,'0'-4'56'0,"0"4"29"0,0-5 28 0,0 1 27 0,0 4 31 0,0-6 28 0,0 1 27 0,0 1 25 0,0-1 23 0,0 5 6 0,0-4-4 0,0-8-11 0,0 9-20 0,-7-3-13 0,7 2-16 0,0-1-16 0,0-1-19 0,0 2-19 0,0-5-22 0,0 4-14 16,0-2-18-16,0-2-8 0,0 6-8 0,0-3-6 0,-7 0-1 0,7-3-4 0,0 5-4 0,0-1-5 15,0-1-3-15,0 2-4 0,0 4-1 0,0 0-4 0,0 0 0 0,0-6-1 16,0 6-4-16,0-3-2 0,0 3-4 0,0 0-2 0,0 0-3 0,0 0-2 16,0 0-1-16,0 0-1 0,0 0-4 0,0 0 1 0,0 0 0 0,0 0-1 0,0 0-1 15,0 0-3-15,0 0-4 0,0-6-3 0,0 6-4 0,0 0-5 0,0 0-2 16,0 0-2-16,0 0-2 0,7 6-3 0,-7-6-1 0,7 3-4 0,-7 3-2 16,5-6-3-16,-5 10-2 0,8-5 0 0,-8-1 0 0,7 5 2 0,-1-3 0 0,0 3 3 15,-6 0-1-15,7 3 0 0,-2-3-1 0,3 1-2 0,-2-1 0 0,-6 6 2 16,7-5 0-16,-1 4 0 0,-1-4 4 0,-5 4 1 0,8-3 1 15,-8 3 2-15,8 1-1 0,-8-6 2 0,5 7 0 0,-5-1 0 0,0-6 1 0,0 6-2 16,8 0 3-16,-8-6-3 0,0 1 0 0,0 4-3 0,0-3 0 0,0-2-2 0,0 0-2 16,0 2-1-16,0-2 0 0,0 1 1 0,0-4-2 0,0 3 1 0,0-4-2 0,0 5 2 15,0-6-2-15,0 1 2 0,0-1 0 0,0-4-1 0,0 5 2 0,0-5 1 16,0 7 0-16,0-7 0 0,0 0 1 0,0 0 1 0,0 0 1 0,0 0 2 0,0 0 2 16,0 0 1-16,0 0 2 0,0 3 2 0,0-3 5 0,0 0-1 0,0 0 5 15,0 0 2-15,0 0 2 0,0 0 5 0,0 0 2 0,0 0 4 0,0 0 4 16,0 0 0-16,0-3 0 0,0 3 0 0,-8 0-2 0,8-7-1 0,0 7 1 15,0-5 1-15,-5 5 2 0,5-4 3 0,0-1 1 0,0 1 0 0,-8-2 2 0,8 2-1 16,0-7-6-16,0 8 2 0,0-9 0 0,0 8 0 0,0-5 1 0,0-2-1 0,0 2-1 16,0-7-3-16,0 7-3 0,8 0-3 0,-8-6-5 0,5-1-1 0,-5 7-3 15,8-6-1-15,-3 2 2 0,0-1 0 0,-5-2 2 0,9 1 0 0,-4 1-1 16,2-2 0-16,-1 7-4 0,2-6 1 0,-2 2-5 0,1-2 0 0,-2 5-3 0,2-5-4 16,0 6-4-16,6-3-2 0,-6 3-7 0,-7 6-2 15,5-9-1-15,4 8-4 0,-4-1-4 0,0 1-2 0,3-1 0 0,-3-1-1 0,-5 6-1 0,8-4-6 16,0 4-3-16,-3 0-10 0,1 0-9 0,2 0-13 0,-3 0-15 0,2 0-19 15,-1 4-19-15,-6-4-24 0,7 0-23 0,0 6-33 0,0-1-37 0,-7-5-61 16,5 4-72-16,-5 1-76 0,0-1-78 0,0 2-18 0,0 0 3 0,0 3 22 0,0-6 28 0,-5 4 35 16,5-2 38-16,-7-5 41 0,-7 4 43 0,8-4 49 0,-1 0 51 0,-6 0 66 0,2 0 71 15</inkml:trace>
  <inkml:trace contextRef="#ctx0" brushRef="#br0" timeOffset="185349.15">31670 11596 76 0,'0'0'150'0,"0"0"42"0,0 0 29 0,0 0 24 0,9 0 18 0,-9 0 20 0,0 0 22 0,0-5 23 15,7 5 25-15,-7 0 25 0,0-4 24 0,0 4-57 0,5-5-105 0,-5 1-60 0,0 4-34 0,0-6-13 0,0 6-3 0,6-5 2 0,-6 1 2 0,0 4-1 0,0 0-2 0,0-5-11 0,5 1-8 0,-5 4-13 0,0-6-10 0,0 6-11 0,0 0-12 16,0 0-10-16,0 0-12 0,0-6-9 15,0 6-12-15,0 0-6 0,0 0-5 0,0 0-2 0,0 6-6 0,8-6-1 0,-8 6-2 0,0-2-2 0,0 1-2 0,0 4 2 16,0-3-1-16,8 3 1 0,-8 0 4 0,0 2 1 0,0-2 5 0,0 2 1 16,0 2-1-16,0-1-3 0,5 2-1 0,-5-1-2 0,0 2-2 0,0 1-2 0,0-2 1 15,0 1-2-15,0-2 2 0,7 8 0 0,-7-6 0 0,6-2 0 0,-6 8 2 16,0-6-2-16,6-2 0 0,-6 8-2 0,7-6 1 0,-7-2 0 0,8 2 1 16,-8 0 0-16,0-6-1 0,5 6-2 0,-5-6 1 0,7 7 0 0,-7-5-2 15,0-4 0-15,0-1 1 0,7 3-1 0,-7-3 1 0,0 0 0 0,0-3 2 0,0-3 3 16,0 0 2-16,0 0 6 0,0 6 4 0,0-6 10 0,0 0 5 0,0 0 3 15,0 0-2-15,0 0 0 0,0-6 1 0,-7 3 1 0,7-3-1 0,0 0 2 16,-7 2 2-16,7-1 0 0,0-4 0 0,-5-1-2 0,5 1-3 0,-8-3-5 0,8 3-6 0,-7-6 1 16,1 6-1-16,6-6 6 0,-6 0-1 0,-1 2 2 0,7-2 1 15,-5-1-3-15,-3 2-1 0,8 0-2 0,-8-6-2 0,8 5-2 0,-5-4-4 0,-1 5-1 16,6-6-1-16,-5 0 0 16,5 4 1-16,-7-2-1 0,7-1-2 0,0-2-2 0,0 7 1 0,0-5-4 0,0 3 1 0,0-2 0 0,0 3-2 0,0 6-3 15,0-6-1-15,0 0-4 0,7 5-3 0,-7 5-2 0,5-4-4 0,-5-1-4 0,6 4 0 16,-1 3-1-16,3-3 0 0,0 6-2 0,-3-6-3 0,2 2 2 0,-1 4 0 0,0 0 4 15,9-5 1-15,-10 5 3 0,9 0 3 0,-1 0 3 0,-6 0 0 16,5 0 4-16,0 0 2 0,2 5 1 0,-1-5 1 0,-8 0 0 0,11 0 0 0,-4 0 1 16,0 0-1-16,-4 4-1 0,4-4-1 0,-6 0-2 15,2 6-1-15,5-6-2 0,-13 0-3 0,5 6-1 0,2-6-1 0,0 3-3 0,-7 3 2 0,0-3-2 0,7 4 1 0,-7-2 0 32,0-1 0-32,-7 1-1 0,7-1-2 0,0 7 0 0,-7-1 1 0,0-7-4 0,7 9-3 0,-5-3-6 0,-3-5-9 0,3 7-10 0,-3-2-14 0,2 0-12 15,1-2-16-15,-10 2-16 0,9 0-17 0,0 1-19 0,-1-5-15 0,2 4-22 0,-4 1-22 16,2-4-27-1,2 3-35-15,-1-3-35 0,-1-3-36 0,1 3-35 0,6 3-30 0,-8-3 0 0,3-3 15 0,-2-3 21 0,7 7 31 0,-6-2 26 0,6-5 32 16,0 0 35-16,-6 0 34 0,6 0 41 0,0 0 42 0,0 0 46 0,0 0 62 0</inkml:trace>
  <inkml:trace contextRef="#ctx0" brushRef="#br0" timeOffset="185679.83">31991 11417 93 0,'0'-6'169'0,"6"-3"49"0,-6 0 35 0,0 3 28 0,5-4 22 0,-5 1 25 0,16-2 24 0,-11 2 27 16,3 5 29-16,-3-8 26 0,-5 3 26 0,5 6-65 0,-5-9-115 0,0 8-70 0,9-1-43 0,-9 1-19 0,0-1-12 0,0 5 2 0,5-6 0 0,-5 2-5 0,0 4-7 0,0 0-12 0,0-6-14 15,0 6-12-15,0 0-14 0,0 0-15 0,0 0-12 0,0 0-14 0,7-3-13 16,-7 3-6-16,0 0-6 0,0 0-3 0,0 3-3 0,6-3-2 0,-6 6 0 0,0-2-3 16,8 7-3-16,-8-7 1 0,0 5-1 0,0 3 3 0,6-3 2 0,-6 6 5 0,0-6 2 15,0 6 1-15,0 0-1 0,7-2-5 0,-7 8-1 0,0-6-4 0,0 4-6 16,5-1-8-16,-5 3-10 0,0-2-11 0,0 1-12 0,0-1-15 0,0-4-17 16,0 4-24-16,0 2-24 0,0-8-48 0,0 2-55 0,-5-1-64 0,5 2-67 0,0-1-54 15,0-2-47-15,-7-2-8 0,7 4 11 0,0-6 19 0,-6 1 27 0,6-5 31 16,-8 4 34-16,8-5 39 0,-6-4 43 0,-1 7 54 0,7-7 58 0,0 0 60 0,-5-7 74 15</inkml:trace>
  <inkml:trace contextRef="#ctx0" brushRef="#br0" timeOffset="186090.19">32244 11548 0 0,'8'-6'9'0,"4"3"128"0,-5-3 78 0,-7 2 52 0,5-7 40 0,2 7 29 0,2-1 25 15,-9-4 26-15,5 2 27 0,-5-2 25 0,0 0 27 0,0 3 25 0,6 2 24 16,-6-1-87-16,0 1-151 0,0 4-87 0,0 0-52 0,0 0-27 0,7-5-11 0,-7 5-10 15,0 0-3-15,0 0-12 0,0 0-12 0,0 0-14 0,0 0-12 16,0 0-12-16,0 0-9 0,0 0-9 0,0 0-7 0,0 0-5 0,-7 0-3 0,7 5-1 0,-6-1 2 16,6 1 2-16,-5-1 3 0,5 8 0 0,-9-9 5 0,2 6 2 0,2 3 1 15,-2-3 0-15,0 1-1 0,2-5-3 0,-10 5-2 0,10-1-2 0,-9 1-2 0,9-1-1 16,-3 2-1-16,-5-2-1 0,0-5 1 0,7 8 0 0,-2-3 0 0,-5-5 0 16,8 1 0-16,0 5 0 0,-4-5 2 0,2-1 0 0,2 1 1 0,-3 2 2 15,8-4-1-15,-5-3 2 0,5 6 0 0,-6-1-1 0,6-5 1 0,0 0-1 0,-8 4 0 16,8-4 1-16,0 0 1 0,0 0 1 0,0 0 3 0,0 0 0 0,0 0 1 15,0 0 1-15,0 0 3 0,0 0 1 0,0 0 1 0,0 0 5 0,8 0 2 0,-8 0 7 16,0 0 4-16,6 0 5 0,-1 6 3 0,-5-6 3 0,8 0 3 0,-3 0 3 16,-5 0 2-16,7 0 2 0,2 0 2 0,-4 0 3 0,0 0-2 0,3 3-2 15,5-3-4-15,-7 0-4 0,1 6-6 0,-1-6-4 0,2 4-6 0,-3-4-1 0,3 5-6 16,-3 1-4-16,9-3-4 0,-9 4-4 0,2-2-4 0,1 4-3 0,-3-5-3 0,9 2-2 16,-9 3 1-16,2-4-2 0,2 6-1 0,-4-2 0 0,1 0-1 0,1-3 0 15,-2 3-6-15,4 0-4 0,-9 3-5 0,5-9-10 0,2 8-12 0,-7-1-12 0,6-6-16 16,-6 5-17-16,0-4-17 0,5 5-21 0,-5-4-22 0,0 3-26 0,8-3-31 15,-8-2-41-15,0 1-48 0,0-1-56 0,8 1-61 0,-8 1-43 0,0-2-34 0,0-4 0 16,0 0 19-16,0 0 27 0,0 0 29 0,0 0 36 0,0 0 38 0,0 0 42 0,5-4 43 16,-5-2 52-16,0-3 53 0,-5 0 59 0,5-1 74 0</inkml:trace>
  <inkml:trace contextRef="#ctx0" brushRef="#br0" timeOffset="186485.09">32531 11314 81 0,'0'-6'163'16,"5"6"50"-16,-5-4 37 0,9-1 32 0,-9 1 24 0,7 4 29 0,-2-5 30 0,1 5 31 0,-6-6 30 0,8 2 29 0,-8 4 29 0,0-6-56 0,0 6-107 0,5 0-68 0,-5 0-48 0,0-3-21 0,0 3-11 0,0-6-6 0,0 6-3 0,0 0-13 0,0 0-15 0,0 0-15 16,0 0-13-16,0 0-14 0,0 0-18 0,0 0-16 0,0 0-12 0,0 0-15 0,0 0-12 15,0 0-11-15,0 0-8 0,0 0-7 0,0 0-2 0,0 0-2 0,0 0-4 0,0 0-3 16,0 0-3-16,0 0 0 0,0 6 4 0,-5-6 0 0,5 3 0 0,0 3 3 15,0-6 2-15,-8 4 3 0,8 7 1 0,0-7 1 0,0 1 1 0,0-1 3 0,0 8 2 16,0-3 2-16,0-6 2 0,0 9 2 0,0-3 4 0,0 0 5 0,0 1 5 0,0 1 5 16,0 2 4-16,0-3 2 0,0 5 5 0,0-1 2 0,8 2-1 0,-8-2 2 15,0 2 0-15,0 3 0 0,0-5-3 0,0 5-2 0,5-4-4 0,-5 4-3 0,0 1-6 16,0-4-5-16,0 2-6 0,0-3-1 0,0 4-3 0,0-4 1 0,0 0-4 0,0 3-3 16,0-2-4-16,0 4 0 0,-5-7-4 0,5 3-4 0,0-1-10 0,0-1-10 0,0 2-16 15,0-2-7-15,0-4-13 0,5 3-13 0,-5-1-15 0,0-3-14 0,0 0-15 0,8-3-17 16,-8 3-21-16,0-5-18 0,5 7-22 0,-5-7-21 15,0 2-27-15,7-1-30 0,-7-1-36 0,7 1-38 0,-7-5-36 0,5 4-29 0,-5-4-17 0,0 0 7 0,0 0 17 0,8 0 30 16,-8 0 31-16,0 0 35 0,0-4 34 16,0-1 41-16,0-4 40 0,0 3 49 0,0-4 46 0</inkml:trace>
  <inkml:trace contextRef="#ctx0" brushRef="#br0" timeOffset="186769.31">32513 11631 0 0,'-8'0'33'0,"8"5"121"16,0-5 67-16,0 0 45 16,0 0 31-16,0 0 28 0,0 0 25 0,-8 0 29 0,8 0 36 0,0 0 32 0,0 0 33 0,0 0 21 0,0 0 15 0,0 0-87 15,0 0-145-15,0 0-75 0,0 0-34 0,0 0-10 0,0 0 2 0,0 0-1 0,0 0 1 16,0 0-11-16,0 0-11 0,0 0-14 16,0 0-11-16,0 0-11 0,0 0-9 0,0 0-8 0,0 0-6 0,0 0-5 0,0-5-5 0,0 5-6 0,0 0 0 0,0 0-4 15,0 0-5-15,0 0-5 0,0 0-7 0,0-4-8 0,0 4-9 0,0-6-6 0,0 1-5 16,8 5-5-16,-8-4-5 0,8 4-3 0,-8-5-4 0,5 5-7 0,1-4-4 15,1-3-9-15,-2 7-6 0,11-5-7 0,-11 1-11 0,9 4-12 0,-1 0-16 0,-1-5-20 16,0 5-22-16,8 0-31 0,-6 0-29 0,4 0-40 0,-4 5-43 0,7-5-81 0,-3 0-95 16,-4 4-81-16,6 1-67 0,-1 2-17 0,-7-3 9 15,2-4 24-15,4 5 32 0,-4-1 38 0,-7-4 44 0,-1 0 47 0,1 0 48 0,-7 0 59 0,0 0 60 0,0 0 77 0,-7-4 83 16</inkml:trace>
  <inkml:trace contextRef="#ctx0" brushRef="#br0" timeOffset="197807.99">29079 13203 22 0,'0'0'105'0,"0"0"50"0,0 0 40 0,-5 0 31 0,5 0 29 0,0 0 24 0,0 0 21 0,0 0 18 0,-8-3 20 0,8 3 16 0,0 0 17 15,0 0-40-15,0-6-71 0,0 6-57 0,-7 0-53 0,7-5-29 0,0 5-19 0,-6 0-12 0,6 0-6 0,-6 0-5 0,6 0 1 0,0-4-1 0,-7 4 0 0,7 0 0 16,-5 0 1-16,5-6-1 0,-8 6 0 0,8 0 0 0,-8 0-1 0,8-5 1 16,-5 5 0-16,5 0-2 0,-6 0 0 0,6 0-4 0,-7-4-3 0,7 4-5 15,0 0-5-15,-6 0-6 0,6 0-3 0,0 0-9 0,-8 0-5 0,8 0-12 0,0 0-9 16,0 0-12-16,0 0-10 0,-5 0-8 0,5 0-10 0,0 0-6 0,0 4-4 15,0-4-3-15,0 5 0 0,0 1 0 0,0-2 1 0,0 7 2 0,0-8 2 16,0 9 6-16,5-3 4 0,-5-5 9 0,8 6 5 0,-8 0 7 0,6-6 4 0,1 8 5 16,-7-3 0-16,6-5 4 0,-1 1 1 0,3 5 0 0,0-5 3 0,-3-1 1 15,2 2 1-15,-1-6 0 0,0 6 1 0,1-2 0 0,6-4 1 0,-7 0 2 16,2 0 3-16,-3 0 2 0,3 0 6 0,-1 0 4 0,5 0 4 0,-7-4 3 16,2 4 2-16,1-6 5 0,5 0 1 0,-7 2 2 0,-1-1 6 0,2-1 0 15,2 2 2-15,-4-1 1 0,1 1-1 0,-6-1-1 0,7-5-2 0,-2 4-1 0,-5 2-1 16,9-6 1-16,-9 6 2 0,7-6 1 0,-7 5 6 0,0-4 2 0,0 2 4 15,0 4 1-15,0-8 3 0,0 7-8 0,0-2-10 0,0-3-9 0,0 0-11 0,0 3-6 16,0-4-7-16,-7 1-5 0,7-6-7 0,0 6-6 0,-9 0-8 0,9-3-8 16,0 3-6-16,-5-1-10 0,5 1-5 0,-7 0 0 0,7 3 3 0,-6 0 5 15,6-3 0-15,-5 9 1 0,5-6-4 0,-9 3 0 0,2-3-4 0,2 6-3 16,5-5-5-16,-6 5-3 0,-1 0-3 0,1 0-2 0,-2 0 0 0,1 5 0 16,-5-5 3-16,7 6 2 0,-2-3 3 0,-1 9 2 0,-5-9 4 0,7 9 2 0,1-3 3 15,-3 0 1-15,1 1 1 0,-5 5 3 0,5 0 0 0,2-2 4 0,-3 2 1 16,0 0 2-16,-3 4 0 0,4 1 1 0,7-4 2 0,-6 2 2 0,-2 2-2 0,8 0 1 15,-5-6 2-15,5 5 2 0,-7-3 0 0,7 2 2 0,0-3 1 0,0 0-1 16,0 6 1-16,0-8-1 0,7 1 3 0,-7 2 2 0,0-7-4 0,5 6 2 16,3 0-1-16,-2 0 1 0,1-5-1 0,-1 4 0 0,7-4-2 0,-5 5 0 0,4-6-1 15,0 1-1-15,3-1-1 0,-4 3-5 0,10-3-10 0,-9-6-9 0,7 3-11 16,2 4-13-16,-3-5-18 0,-4-1-17 0,13-4-24 0,-9 5-26 0,3-5-27 16,-2 0-35-16,1 0-34 0,-1 0-58 0,2 0-62 0,-3-5-62 0,1 1-54 0,-6-1-13 15,8 1 10-15,-8-2 21 0,6 0 26 0,-7-3 35 0,2 6 37 0,-1-9 39 16,0 3 45-16,0-1 44 0,-7 1 49 0,7 0 57 0,-5-3 71 0</inkml:trace>
  <inkml:trace contextRef="#ctx0" brushRef="#br0" timeOffset="198155.84">29540 13282 0 0,'0'-5'27'0,"-5"1"58"0,5-1 36 0,-5 1 33 0,5-2 33 0,-8 0 30 0,8 2 28 0,0-1 24 0,-6 0 25 0,6 1 27 0,-7-2 28 0,7 2-5 0,0-1-26 0,-6-4-28 0,6 2-31 0,0 4-21 0,-7-3-18 0,7 1-14 0,0 1-14 0,-6-2-11 0,6 1-8 15,0 5-4-15,0 0-7 0,0-4-8 0,0 4-12 0,0 0-9 0,0 0-7 0,0 0-7 16,0 0-9-16,0 0-7 0,0 0-12 0,0 0-9 0,0 0-12 0,0 0-7 16,0 0-11-16,0 0-7 0,0 0-8 0,0 0-7 0,0 0-6 0,0 0-7 15,0 0-2-15,0 0 1 0,0 0 1 0,6 0 4 0,-6 0 2 0,7 4 2 16,-7-4 2-16,6 5-1 0,1 1 1 0,-1-2 0 0,7 7 1 15,-8-1-2-15,3-1 2 0,5 0 1 0,0 1-3 0,-7 4-4 0,7 2-4 0,0-2-7 0,-5 1-3 16,5 1-5-16,0-3 0 0,0 2-4 0,-7 6-4 0,6-8-15 0,2 1-16 0,-1 1-19 16,-8 1-18-16,11-2-20 0,-11 0-22 0,1-4-22 15,7 4-22-15,-5-3-24 0,-3-1-20 0,2-1-25 0,-7 0-25 0,7 3-39 0,-2-9-45 0,-5 3-38 16,7-2-36-16,-7 1-22 0,0-5-16 0,0 0 10 0,0 0 24 0,0 0 29 16,0 0 34-16,0 0 33 0,-7 0 36 0,7-5 35 0,-5 1 39 0,5-2 47 0,0 3 49 15,-7-9 53-15,7 8 59 0</inkml:trace>
  <inkml:trace contextRef="#ctx0" brushRef="#br0" timeOffset="198376.49">29751 13404 45 0,'0'-9'127'0,"0"0"47"0,0-2 40 0,0 1 34 0,-8 0 33 16,8 1 31-16,0-6 33 0,0 6 33 0,-7-6 31 0,7 0 32 0,0 0 31 16,0 2-39-16,0-3-79 0,-6 6-50 0,6-4-39 0,0 0-19 0,0 4-9 15,0-1-8-15,-6 1-7 0,6 5-12 0,0 1-11 0,0-5-12 0,0 3-15 0,0 6-14 16,0 0-15-16,0 0-18 16,0-4-19-16,0 4-18 0,0 0-20 0,0 0-20 0,0 0-17 0,0 0-17 0,0 0-14 0,0 0-11 0,-5 4-4 0,5 2-9 15,0-1-2-15,-7 3-5 0,-2 3-1 0,9-2 0 0,-5 0 5 0,-2 7 3 0,1-1 2 16,1 3 8-16,-4-2 4 0,2 2 7 0,2-3 1 0,-1 6 4 0,6-8-4 15,-7 7-5-15,1-4-11 0,-2 2-14 16,3-3-18-16,5 1-16 0,-7 2-19 0,1-8-19 0,6 4-19 0,0-4-26 0,0 5-23 0,-8-6-28 0,8 2-27 16,0-7-39-16,0 8-46 0,0-3-60 0,0-5-62 15,8 1-37-15,-8 1-21 0,0-2 7 0,6-4 21 0,1 5 29 0,-7-5 33 0,5-5 36 0,3 5 40 0,-2-4 41 16,1-2 40-16,4-3 51 0,-4 3 51 0,2-3 62 0,2-6 75 0</inkml:trace>
  <inkml:trace contextRef="#ctx0" brushRef="#br0" timeOffset="198660.84">29920 12964 0 0,'0'-9'1'0,"5"-1"112"0,-5 1 78 0,0-1 57 0,0 4 48 15,8-3 43-15,-8 4 40 0,0-5 38 0,7 7 35 0,-7-9 28 0,0 9 27 16,0 3 25-16,0 0 19 0,0 0-85 0,0 0-140 0,0 0-88 0,0 0-64 0,0 0-38 16,0 0-28-16,0 0-19 0,0 0-14 0,5 0-11 0,-5 3-13 0,0 3-6 15,0 0-5-15,7 3 1 0,-7-5 1 0,0 5 3 0,7 2 2 0,-7 4 3 16,0-5 3-16,5 3 1 0,-5-2 0 15,8 8-3-15,-8-4-10 0,0 0-6 0,5 0-5 0,-5 4-5 0,8-5-2 0,-8 5-8 0,0 2-4 0,6 3-2 0,-6-5-4 16,7 0 0-16,-7 1 0 0,6 5-3 0,-6-6-4 16,0 1-10-16,7-1-16 0,-7 1-15 0,6-4-22 0,1 2-19 0,-7-3-23 0,0 1-30 0,6-3-39 15,-6 1-26-15,5 1-27 0,-5 1-43 0,9-2-50 0,-9 0-77 0,0-4-80 0,0 4-33 16,7-3-6-16,-7-1 15 0,0-1 25 0,0-4 34 0,0-1 36 16,0-4 44-16,0 6 47 0,0-6 42 0,0 0 42 0,0 0 51 0,0 0 57 15</inkml:trace>
  <inkml:trace contextRef="#ctx0" brushRef="#br0" timeOffset="198882.3">29940 13307 0 0,'-7'-6'6'0,"-1"-3"117"0,3-1 70 0,5 1 51 15,-7 0 39-15,0-3 36 0,2 3 34 0,5 0 35 0,0 3 35 0,-8-3 33 0,8 0 34 0,0 2 28 0,0-2 29 32,0 4-83-32,0 1-142 0,0 4-76 0,0-6-39 0,0 6-22 0,0-5-12 15,0 5-12-15,0 0-11 0,0 0-16 0,0 0-16 0,0 0-15 0,0 0-17 16,0 0-12-16,0 0-9 0,0 0-11 0,0 0-8 0,0-4-7 0,0 4-9 15,0 0-6-15,0 0-9 0,0 0-8 0,0-4-8 0,0 4-5 0,8 0-6 16,-8-5-5-16,5 5-4 0,2 0-11 0,0 0-9 0,-2 0-15 0,10 0-20 0,-10 0-22 16,9 0-24-16,4 0-30 0,-4 0-35 0,6 5-49 0,-1-1-60 0,2 0-95 15,-3 1-107-15,8 1-43 0,1-2-10 0,-3 1 10 0,5 4 23 0,2-9 32 0,-4 7 37 16,-1-2 40-16,6-5 43 0,-7 0 51 0,2 0 52 0,-1-5 63 0,-7-2 68 0</inkml:trace>
  <inkml:trace contextRef="#ctx0" brushRef="#br0" timeOffset="199387.59">30336 13292 0 0,'-27'9'8'0,"3"7"124"0,4-11 79 16,1 4 53-16,-2-5 37 0,8-4 22 0,0-4 11 0,7-1 18 0,6-4 15 15,6-1 25-15,-6 0 27 0,-6 5 28 0,6-5 25 0,0 1-82 0,0 4-142 16,0 1-83-16,0-8-51 0,0 12-19 0,-8-4-8 0,8 4 10 0,0-5 15 0,0 5 2 16,0-5 0-16,0 5-9 0,0-4-17 0,0 4-13 0,0-6-15 0,-5 6-15 15,5-4-13-15,0 4-9 0,0 0-8 0,-5-5-4 0,5 5-4 0,0-4-1 16,-8 4 0-16,8-5 0 0,-6 5-4 0,6-7 2 0,0 7-2 0,-7 0 1 0,7 0-1 15,0-3 2-15,0 3 1 0,0 0 1 0,0 0 2 0,0 0-2 16,0 0 0-16,0 0-2 0,0 0-1 0,0 0-3 0,0 0-3 0,0 0 1 0,0 0-3 16,0 0-1-16,0 0 0 0,0 0 0 0,0 0 0 0,7 0 2 0,-7 0 4 0,6 3 5 15,2-3 5-15,-3 7 0 0,0-2 7 0,3-1 3 0,-2 1 3 0,1 5 4 16,6-6 4-16,-7 6 5 0,7-6 0 0,0 8 4 0,-5-3-2 0,3 0-3 16,4 1-3-16,-9-1-6 0,7 3-6 0,-8-3-3 0,11 0-5 0,-11 1-3 15,1-1-2-15,1 3-1 0,-2-3-2 0,4 6 0 0,-4-6-3 0,2 0 0 16,-1 7 0-16,-6-7 1 0,5 0 1 0,-5 6 1 0,0-6-2 0,8 7 3 15,-8-7-1-15,0 0-3 0,0 2 1 0,0-1-5 0,0-1-2 0,-8 1 1 0,8 1 1 16,0-7-2-16,0 1 1 0,-5 4-1 0,5-9 1 0,0 7 2 0,-6-4 3 16,6-3 2-16,-7 6 3 0,7-6 4 0,-5 0 2 0,-4 0 5 0,9 0 3 0,-5 0 2 15,-2-6 2-15,1 6 1 0,6-3 2 0,-5 3-1 0,5-7-1 0,-9 2 0 16,9 1-4-16,-7-1 2 0,7 1 1 0,-5-2 4 0,5 1 3 16,0 1 4-16,-7-5 4 0,7 3 1 0,0-4 5 0,0 5 3 0,0-4 2 0,0-1 0 15,0-1 0-15,0 7 0 0,7-11-2 0,-7 6-2 0,5-1-7 0,-5-4-4 0,7 4-7 16,2-5-8-16,-4 6-4 0,1-6-7 0,1-1-6 0,-2 2-7 0,9-1-5 15,-7 2-4-15,4-3-2 0,-3 1-4 0,5 6-3 0,1-6-6 0,-1 0-7 0,-1 6-12 16,2 3-16-16,-1-3-21 0,0 5-20 0,-2-1-28 16,5-2-27-16,-4 7-34 0,-1 0-40 0,5 7-61 0,-5-2-70 0,2-1-86 0,2 1-89 0,-10-1-30 15,9 2 0-15,-1 3 20 0,-8-4 29 0,9-1 36 0,-9 2 41 0,3 0 45 16,-1-2 48-16,-7-4 51 0,6 0 54 0,-6 0 67 0,8 0 72 0</inkml:trace>
  <inkml:trace contextRef="#ctx0" brushRef="#br0" timeOffset="199876.94">30714 13371 94 0,'0'0'164'0,"-7"-6"47"16,7 3 37-16,0-9 36 0,0 8 32 0,0-7 33 0,0 2 32 0,0-4 28 0,7 1 27 0,-7 3 24 0,0-1 25 0,7 1-70 0,-7-6-121 0,0 5-65 0,0 0-37 0,7 0-23 0,-7 1-9 0,0 0-13 0,0-1-12 0,0-1-13 16,0 1-13-16,0 5-12 0,0-3-8 0,0-3-8 0,0 7-8 0,0-2-9 15,0 1-8-15,0 1-7 0,-7-1-9 0,7-1-11 0,0 6-9 16,-7-4-12-16,7-1-11 0,-7 5-8 0,7 0-8 0,-6 0-3 0,-1 0-5 0,1 0-5 15,-2 5-4-15,8-5-1 0,-5 4 0 0,-8 2 1 0,7-1 2 0,-1 4 2 16,-1-3 4-16,3 4 3 0,-1-1 3 0,-2 0 5 0,3 1 3 0,-3 1 0 0,8 4 6 16,-5-6-1-16,-3 5 2 0,2-4 1 0,1 0 0 0,5 5-1 0,-7-6 0 15,-1 1-1-15,8 5 2 0,0-5 3 0,-6-1-1 0,6 0 2 0,0 2 0 0,0 5 1 16,0-7 0-16,0 0 1 0,0 0 1 0,0 1 3 0,0-5 2 0,0 4 3 16,6 1 5-16,-6 1-1 0,0-7 3 0,8 2-2 0,-1 3 4 0,-7-4 2 15,5-1 2-15,1 2-1 0,-6-2 4 0,8-4 0 0,-3 6 2 0,3-6 2 16,-3 0 4-16,3 0 5 0,-2 0 8 0,-1 0 5 0,3 0 5 0,-1-6 3 0,7 6 0 15,-9-4 4-15,0-2 0 0,3 2 1 0,5-1 3 0,-7-4 0 0,1 3 1 16,0 2-3-16,0-7-5 0,-2 1-5 0,2 1-10 0,-1 4-4 0,0-5-7 16,2 1-3-16,-1 0-3 0,-2 0-4 0,3-3-1 0,-2 3-5 0,-1-1-1 0,3 1-1 15,-3 0-2-15,-5 3-3 16,7 0-1-16,-7 2-4 0,0-1-2 0,7-1-5 0,-7 6-5 0,0 0-11 0,0 0-6 16,0 0-7-16,0 0-4 0,0 0-3 0,0 0-2 0,0 6-1 0,0-1-2 0,0-1 0 0,0 8 2 0,0-8 3 15,0 5 3-15,0 6 4 0,0-6 5 0,0 6 5 16,0-5 4-16,0 4 2 0,-7-4-5 0,7 4-6 0,0-4-10 0,0 1-14 0,0-1-16 15,0-1-19-15,0 0-20 0,0 1-21 0,-7-4-24 0,7 3-23 0,0-3-22 0,0 3-20 0,7-4-17 16,-7-1-21-16,0 2-24 0,0 0-25 0,0-3-29 0,7 3-30 0,0-6-31 0,-7 4-17 16,6-4-12-16,1 0 16 0,-1 0 23 0,7 0 32 0,-6 0 31 15,7-4 33-15,-9-2 31 0,8 3 37 0,1-3 39 0,-2 0 40 0,1 2 43 0</inkml:trace>
  <inkml:trace contextRef="#ctx0" brushRef="#br0" timeOffset="200445.57">31033 13444 18 0,'8'-10'110'0,"-3"5"56"0,1-1 45 0,2-4 36 0,-3 1 34 0,-5 4 30 15,8-5 30-15,-1 1 33 0,-7 0 31 0,5-7 30 0,-5 2 29 0,0 4-25 0,0-4-59 16,7-2-63-16,-7 1-61 0,0 6-36 0,0-4-18 0,0-3-12 0,0 6-8 0,5-4-11 15,-5 0-7-15,0 4-13 16,0-1-14-16,0 1-11 0,0 1-12 0,0 0-10 0,7 3-10 0,-7-4-7 0,0 5-9 0,-7 1-9 0,7-1-9 0,0-1-9 16,0 2-12-16,0 4-8 0,0-5-11 0,-5 5-7 0,5 0-10 0,-7 0-6 15,2 0-9-15,5 0-3 0,-7 0-5 0,-1 5-1 0,3-1-5 0,-9 2-1 16,9-1 0-16,-3-1-1 0,0 7 2 0,-3-1 2 0,4-1 2 0,-7 0 3 16,7 1 2-16,-4 4 4 15,4-2 1-15,1 1 2 0,-2-3 1 0,-4 4 2 0,5 2 2 0,2-7-1 0,-3 6-2 16,8 0 2-16,-7-5 1 0,2 4 1 0,5-4 1 0,-9 4-1 0,9-4 0 0,0 5 0 15,0-6 1-15,-5 1 0 0,5 1 1 0,0 2-1 0,5-2 2 0,-5-1 1 16,0-1 4-16,9 6 0 0,-9-5 2 0,5-1 0 0,-5 0 3 0,7 2 2 0,1-1 2 16,-3-1 1-16,2 1 2 0,5 1 0 0,-4-2 1 0,5 0 0 0,-2 1-1 0,5-4 2 0,-11 3-2 0,13-3 0 15,-2 3 0-15,-5-5-1 0,10 1 0 0,-9 1-3 16,7-2 0-16,2 1-1 0,-10-5 1 0,10 0-2 0,-3 4 0 0,3-4 1 0,-8-4-2 0,6 4 1 16,0-5-2-16,1 1 2 0,-1-2 1 0,-4 6-1 0,4-9 1 0,-6 4 1 15,0-5 1-15,-2 1 2 0,10 0 0 0,-13-3-1 0,2 3 4 0,-1-6-2 16,3 2 4-16,-6-3 0 0,2 2 3 0,-2-7-1 0,1 7-2 0,-7-6-1 0,0 2 0 15,0-7-4-15,0 1-2 0,0-1-2 0,0 1-2 0,-7-1-2 0,7-4 0 0,-6-1-5 16,-2 2-3-16,2 3-3 0,-1-5-2 0,2 0-2 0,-4 8 2 0,4-5-3 0,0 9 0 31,-3-7 0-31,3 5 3 0,-3 7-3 0,0-3 0 0,3 1-1 0,5 6-1 16,-6 0 1-16,6-1-4 0,-7 5-3 0,7-1-5 0,0 2-7 0,0 4-7 0,0 0-4 16,0 0-3-16,0 0-1 0,0 0 3 0,-6 0 4 0,6 4 4 15,0 2 6-15,0-1 2 0,0-1 6 0,-8 6 5 0,8-1 7 0,0 2 9 0,0-2 9 16,-5 7 9-16,5-7 13 0,0 6 8 0,0 0 3 0,0 0 3 0,0-2 1 15,0 7-4-15,0 0 0 0,0-6 0 0,0 5-2 0,5 2-4 0,-5-3 0 0,0 6-3 16,8-3-3-16,-8-2-3 0,0 2-6 0,6-3-6 0,1 1-3 0,-7 2-6 16,6-2 0-16,-6 2-2 0,5-3 1 0,3 1-3 0,-8-5-2 0,8 7 1 0,-3-7-6 15,3 0-3-15,-8 2-9 0,5-1-10 0,0-1-11 0,4 2-14 0,-9-7-16 16,5 6-19-16,2-6-19 0,-7 0-23 0,6-2-24 0,-6 2-26 0,8-6-21 16,-8 3-27-16,0 0-20 0,6-2-18 0,-6-4-23 0,0 0-23 0,-6 5-17 0,6-5-19 15,0 0-24-15,0 0-29 0,0 0-22 0,-8 0-15 0,8 0 11 0,-6-5 24 0,-1 1 33 16,7-2 32-16,-5 0 36 0,-4 3 35 0,9-6 38 0,-5 2 39 0,0-2 39 15,-3 0 38-15,3 3 46 0,-3-3 59 0</inkml:trace>
  <inkml:trace contextRef="#ctx0" brushRef="#br0" timeOffset="200623.47">31320 13453 36 0,'-7'-5'125'0,"7"-5"51"0,-6 6 44 0,6-1 37 16,-6-1 36-16,-1-4 33 0,7 7 34 0,0-3 33 0,-8 1 34 0,8 1 30 0,-5-2 33 0,5 3-32 0,-7-3-72 0,7 1-55 0,0 1-46 0,-7 4-26 0,7-6-14 0,0 6-13 0,0-3-9 0,0 3-13 0,0-7-12 0,0 7-12 0,0 0-14 0,0 0-12 0,0 0-15 0,0 0-12 0,0 0-15 15,0-5-15-15,0 5-12 0,0 0-14 0,0 0-13 0,0-4-13 0,0 4-10 0,0-5-13 16,0-1-9-16,0 6-11 0,7 0-5 0,-7 0-8 0,7-4-7 0,-2 4-9 15,3 0-6-15,-1 0-12 0,-1-5-15 0,0 5-15 0,6 0-19 16,2 0-21-16,-1 0-25 0,0 0-31 0,0 0-32 0,5-4-43 0,-4 4-46 0,7 0-110 16,-3 0-136-16,3-5-54 0,6 5-16 0,-9-4 9 0,8 4 23 0,0-6 33 0,-6 0 35 15,5 2 45-15,1-7 47 0,1 2 51 0,-6 0 54 0,3-7 62 0,-4 2 66 0</inkml:trace>
  <inkml:trace contextRef="#ctx0" brushRef="#br0" timeOffset="200998.42">31723 13136 69 0,'-13'0'142'0,"0"-5"39"0,2-1 28 0,4-3 25 16,-2 5 24-16,4-5 25 0,5 3 24 0,-7-4 27 0,7 5 24 0,0-5 21 0,0 5 22 15,0-4-60-15,0 5-103 0,0-8-59 0,0 9-35 0,7-9-13 0,-7 9-1 16,0-8-3-16,5 7 1 0,-5-5-7 0,9 3-5 0,-9 2-7 16,0-7-2-16,7 7-4 0,-7-2-1 0,0 1 1 0,5-4 1 0,-5 5 1 15,6-2 2-15,-6 2 0 0,0-1 0 0,0-1-1 0,5 2-1 0,-5 4-6 0,0-6-2 0,0 6-6 16,0-5-6-16,0 5-6 0,0 0-7 0,0 0-10 0,0 0-7 0,0 0-9 15,0 0-7-15,0 0-10 0,0 0-12 0,0 0-8 0,0 0-12 0,0 0-9 0,0 0-6 16,0 0-7-16,0 0-6 0,0 0 0 0,0 0-1 0,0 0 2 0,0 0 3 16,-5 5 2-16,5 1 7 0,-6-6 4 0,6 4 4 0,0 7 8 0,-5-7 5 0,-2 6 7 15,7-1 6-15,-9 2 4 0,4-2 2 0,5 1 3 0,-7 5 0 0,1 0-1 16,1 0-6-16,-4 0 0 0,9 3-5 0,-7 1 1 0,2 2-2 0,-1-2-2 16,6 5-2-16,-8 0-2 0,8 0 0 0,-5 1-2 0,5 5 0 0,0-6-2 0,0 7 1 15,0-9 1-15,0 8 1 0,0-6 0 0,0 0 0 0,5 1 0 0,-5-1 1 16,8 1-4-16,3-1-8 0,-4-3-9 0,2 3-12 0,2 1-16 0,-4-6-15 0,7 5-19 15,-2-4-19-15,-1 5-26 0,10-7-24 0,-8 2-27 0,0-6-31 0,7 7-36 16,0-6-41-16,-7-2-53 0,5 2-59 0,3 0-51 16,-3-5-48-16,-4-1-5 0,5 0 15 0,1-3 26 0,-6 3 31 0,4-9 36 0,-4 6 38 0,-1-6 43 0,7 0 40 15,-9-6 48-15,-3 6 50 0,5-9 57 0,0-1 71 0</inkml:trace>
  <inkml:trace contextRef="#ctx0" brushRef="#br0" timeOffset="201503.41">31886 13252 1 0,'-6'-9'67'0,"6"4"45"0,-7 1 38 0,2-2 32 0,5 2 31 0,-9-1 29 0,2 1 28 0,7 4 26 0,-5-5 25 0,5-2 27 0,-6 7 24 0,6 0-15 0,-7-3-42 0,7 3-34 0,0 0-30 0,-6-6-22 0,6 6-15 0,0 0-11 0,0 0-11 0,0 0-9 0,0 0-5 0,0 0-3 16,0 0-7-16,0 0-2 0,0 0-3 0,0 0-7 0,0 0-6 0,0 0-7 0,0 0-9 15,0 0-6-15,0 0-6 0,0-5-11 0,0 5-11 0,6 0-9 0,-6-4-13 16,0 4-11-16,7-6-12 0,-7 6-10 0,6-5-11 0,-6 5-10 0,5 0-8 16,-5-4-7-16,7 4-7 0,2-4-4 0,-4 4-3 0,2 0-4 0,5 0 0 15,-4 0 1-15,-1 4 2 0,4-4 2 0,-3 4-1 0,5 1 0 0,-1 1 0 0,-5-2 0 16,6 1-2-16,0 4-3 16,-6-2 1-16,-1 2-2 0,7 0-4 0,-5 1 1 0,-3 0-1 0,3 0 0 0,2 0-4 0,-1-1 0 0,-9 0 2 0,5 2-2 0,2 5 2 15,-1-7-1-15,-6 4 2 0,8-2 0 16,-8-2 1-16,0 7 0 0,6-7-1 0,-6 0-2 0,0 6-2 0,0-6-1 0,0 1-4 0,0 1 1 0,0-1-5 0,-6-1-3 15,6 0-3-15,0 1-3 0,0 1 0 0,-8-7-3 0,2 5-2 0,6-3 1 16,-7 3 1-16,7-3 2 0,-5 0 4 0,5-3 5 0,0 3 3 0,-9-6 8 0,9 4 5 16,0-4 9-16,0 0 11 0,0 0 9 0,-5 5 9 0,5-5 11 15,0 0 6-15,0 0 7 0,0 0 5 0,0 0 1 0,-5-5 2 0,5 1-2 0,0 4 1 0,0-6-2 16,0 3-1-16,-8-3-1 0,8 0-3 0,0-3-4 0,0 3-5 0,0-3-4 16,0 5-3-16,0-7-2 0,0 1-2 0,0 1 0 0,0-6-2 0,0 6 0 15,0 0 2-15,0-7-2 0,8 1-5 0,-8 1-4 0,0 1-5 0,0-3-2 0,5 1-4 0,-5-3-5 16,5 2-8-16,-5-4-7 0,9 7-9 0,-4-8-8 0,-5 6-10 0,7-3-11 15,-1 2-11-15,2 1-11 0,-2 2-11 0,1-2-11 0,-2 4-14 0,3 2-15 0,-2 3-18 16,-1-3-21-16,3 5-21 16,-3-1-18-16,2 5-17 0,2 0-25 0,-4 0-30 0,0 5-41 0,3-1-44 0,-3 1-49 0,3 5-48 0,-2-5-8 0,7 4 12 0,-5 1 22 15,-3 5 32-15,3-11 34 0,-3 11 37 0,2-10 37 0,0 4 39 0,-2 3 43 16,-5-8 47-16,7 1 53 0,-7-1 65 0</inkml:trace>
  <inkml:trace contextRef="#ctx0" brushRef="#br0" timeOffset="202118.34">32329 13282 24 0,'7'-9'107'15,"-7"9"47"-15,0-9 37 0,6 3 36 0,-6 0 35 0,5 2 33 0,-5-1 34 0,0 0 35 0,0-5 33 0,8 6 32 0,-8-1 31 0,0 1-27 0,0-1-66 0,0 5-48 0,0-7-39 0,0 7-23 0,0 0-16 0,0 0-14 0,0 0-16 0,0 0-17 0,0-3-19 0,0 3-23 16,0 0-22-16,0 0-22 0,0 0-21 0,0 0-20 0,0 0-24 0,0 0-17 15,0 0-16-15,0 0-13 0,0 0-9 0,0 0-7 0,0 3-2 0,0 4-1 16,0-2-1-16,0-1 4 0,0 5 2 0,0 1 5 0,0 0 7 0,0 0 5 0,0 5 8 16,0-2 8-16,0 2 3 0,0 1 2 0,0-2 0 0,8 5 0 0,-8 2-5 0,0-6 0 15,0 3-3-15,5 1-3 0,-5 2-2 0,0-3-2 0,6 3 1 0,-6-2 1 16,0 2-3-16,7-3-2 16,-7 1 1-16,0-4 0 0,0 6 2 0,6-8-1 0,-6 2-1 0,0 0-1 0,0 0 2 0,8-6-1 0,-8 6 3 0,0-6-2 0,0 1-1 15,0-4-1-15,0 3-1 0,0-4 2 0,0-1 2 0,0-4 3 0,0 6 4 16,0-6 6-16,0 0 7 0,0 0 8 0,0 0 9 0,0 0 8 0,0 0 7 0,0 0 4 31,0 0 4-31,0 0 0 0,0-10 1 0,0 5 4 0,0 0-3 0,0-5-1 16,0 0-3-16,0 1-7 0,-8-6-4 0,8 6-9 0,0-6-11 0,0 0-9 0,-6 5-8 15,6-8-4-15,0 3-5 0,-7-1-1 0,7 2-4 0,-6-5-2 0,6 4-2 16,-5-6-4-16,5 8 1 0,-8-8 1 0,8 3-1 0,-8-3 0 0,8 2 0 0,-5 1-1 16,5-3-1-16,-6 2 0 0,6-1 0 0,-7 1 1 0,7-2-1 0,-5 3 0 15,5-7-4-15,0 6 1 0,-9-2-3 0,9 3-2 0,0 3-1 0,0-4-2 16,0 4 0-16,0 0-3 0,0 1 2 0,0-2-4 0,0 7 0 0,0-1-2 0,0 1-3 15,0 0-1-15,9 3-3 0,-9 0-1 0,5 3-2 0,-5-3-1 0,7 0 1 0,-7 3-1 16,6 3-1-16,-1 0 2 0,3 0 0 0,5 0 1 0,-7 0 1 0,1 3 2 16,7 3 1-16,-2 0 4 0,-6-3 3 0,7 9 2 0,2-3 3 0,-3 0 2 15,0 1 2-15,2 5 1 0,-7-5-2 0,4 4-1 0,5 1 1 0,-11 0 0 0,8 0 1 16,-8-2-2-16,4 2-3 0,-2-6 1 0,-2 7 0 0,1-1 2 0,-6-6-1 0,8 0 2 16,-8 7 0-16,0-7 2 0,0 0 2 0,-8 6 1 0,8-3 2 0,-6-3 5 0,6 0 0 15,-5 1 4-15,-2-1 4 0,-2 3-1 0,4-3-5 0,5 0-8 0,-7-3-7 16,1 3-12-16,1-5-10 0,-3 1-9 0,-5 1-10 0,7-3-11 0,-1 4-16 0,1-7-14 15,-2 3-16-15,1-3-18 0,2 0-21 0,-1 0-16 0,0 0-18 0,-1 0-26 16,-1 0-32-16,3 0-47 0,5 0-54 0,-8-3-49 0,2 3-45 0,1-7-6 0,5 7 11 16,0-3 21-16,-7-3 25 0,7 1 31 0,0-5 33 0,0 7 36 0,7-3 35 0,-7-3 46 15,5 0 48-15,1-3 56 0,2 8 71 0</inkml:trace>
  <inkml:trace contextRef="#ctx0" brushRef="#br0" timeOffset="202387.2">32718 13067 0 0,'0'-4'22'0,"9"-1"88"0,-9-5 52 0,0 4 41 0,0-3 34 0,0 3 32 0,7-3 28 0,-7 4 30 0,0-3 28 0,5 3 27 0,-5-1 28 0,8-4 7 0,-8 5-7 0,0 1-51 0,0-2-77 0,5 1-44 0,-5 1-24 0,0 4-14 15,0-5-11-15,0 1-5 0,0 4-6 0,0-6-4 0,0 6-9 0,0-4-10 0,0 4-10 16,0 0-10-16,0 0-10 0,0 0-13 0,0 0-14 0,0-5-16 0,0 5-20 0,0 0-15 16,0 0-17-16,0 0-15 0,0 0-15 0,0 0-10 0,0 0-9 15,0 0-2-15,0 5-2 0,-5-1-1 0,5-4 5 0,0 10 1 0,0-5 1 0,-8-1 2 0,8 7 6 16,-5-2 4-16,5 1 4 0,-7 1 6 0,7 2 5 0,-9 2 1 0,9-6 0 15,0 7 0-15,-5-2 0 0,5 5-2 0,0-3-4 0,0-2-3 0,5 5 3 0,-5-4 0 16,0 4-1-16,0-4 2 0,9-1 3 0,-9 7-5 0,7-7-7 0,-7 0-14 0,5 2-19 16,-5-2-21-16,8 1-22 0,-8-5-27 0,5 0-24 0,-5-1-33 0,0 0-32 0,6 2-55 15,-6-2-67-15,0-2-83 0,0 2-88 0,0-5-35 0,0-4-9 0,0 5 17 0,0-5 31 16,0 6 32-16,0-6 38 0,0 0 38 0,-6-6 43 0,1 1 46 0,5 1 47 0,-8-2 61 16,8 3 65-16</inkml:trace>
  <inkml:trace contextRef="#ctx0" brushRef="#br0" timeOffset="202782.77">32909 13121 23 0,'7'-5'120'0,"-7"1"61"0,5-1 53 0,3 1 42 0,-3-2 34 0,3 0 36 0,-2 2 34 15,6-1 31-15,-4-1 28 0,-8 2 30 0,0 4 25 0,6-5-31 0,-6 5-65 0,0 0-69 16,0 0-70-16,0-4-47 0,0 4-36 0,0 0-24 0,0 0-17 0,0 0-22 16,0 0-23-16,0 0-16 0,0 0-17 0,0 0-15 15,0 0-15-15,0 0-15 0,0 0-13 0,0 0-13 0,0 0-9 0,0 0-5 0,-6 0 1 0,6 4 3 0,-8-4 3 16,8 5 7-16,-7-5 2 0,2 4 4 0,-1 2 5 0,-7 3 4 15,5-3 4-15,3 0 3 0,-9 3 4 0,1-5 2 0,1 5 1 0,3 2-1 16,-1-7-4-16,-4 7-4 0,1-1-4 0,1-1 1 0,-2 0-2 0,7-3-1 0,-6 3-1 0,-1 0-3 0,9 3 0 0,-3-8 1 16,2 5-3-16,1-3 1 0,-3-2 0 0,3 6 1 0,-2-6 2 0,7-4 0 15,0 6 1-15,-9 0 1 0,9-6-1 0,0 0 0 0,0 0 2 0,0 0 1 16,0 0 2-16,0 0 0 0,0 0 1 0,0 0 3 0,0 0 4 0,0 0 3 0,0 4 0 16,0-4 6-16,0 5 11 0,9-5 7 0,-9 0 5 0,7 4 4 0,-7-4 7 0,5 5 1 15,3-1 0-15,-8 2 0 0,5-1 1 0,1-1-4 0,2-4-5 0,4 6 0 0,-5 0 1 0,0-2-6 16,-1 1-11-16,6 4-8 0,-3-5-5 0,3 2-9 0,-6 3-6 0,7-4-3 15,-5 5-2-15,2-4-2 0,-1 3-1 0,3-3 1 0,1 3 0 0,-6 0 1 16,5 0-1-16,1 1-1 0,-5 1-1 0,3-1-6 0,4-1-8 0,-9 0-12 0,7 1-11 16,-8 1-16-16,11-1-12 0,-11-1-20 0,1 0-17 0,1-3-20 0,-1 3-23 0,2 1-25 15,-1-5-33-15,-2 1-34 0,-5 3-33 0,6-5-54 0,-6 1-58 0,6-5-54 0,-6 0-42 16,0 0-6-16,0 0 15 0,0 0 25 0,0 0 31 0,0 0 33 16,0 0 36-16,0-5 40 0,-6-4 43 0,6-1 45 0,0 1 49 0,-6 0 57 0,6-3 75 0</inkml:trace>
  <inkml:trace contextRef="#ctx0" brushRef="#br0" timeOffset="203067.3">33124 13027 58 0,'6'-3'140'0,"-6"-8"54"15,0 7 41-15,7 0 39 0,-7-1 38 0,0-1 35 0,0 2 34 0,5-2 33 0,-5 1 33 0,0 5 28 0,0 0 25 0,0 0-50 0,0-4-96 0,0 4-67 0,0 0-51 0,0 0-38 0,0 0-26 0,0 0-27 0,0 0-25 0,0 0-21 0,0 0-21 0,0 0-15 0,8 0-13 16,-8 4-10-16,0-4-11 0,8 5-7 0,-8 1-5 0,0-2-3 0,0 2 2 15,5-1 6-15,-5-1 7 0,0 5 5 0,0-3 5 0,0 3 3 0,6 0 1 0,-6 3-1 16,0-3-3-16,0 4-1 16,0 2-1-16,0-3-1 0,0 6-5 0,0-3-4 0,0 0-5 0,0 4-3 0,0-4-5 0,0 3-6 0,-6 3 1 0,6-2-2 0,0-4 0 0,0 4-6 15,0 1-9-15,0-4-13 0,0 2-17 0,0-3-16 0,0 4-17 0,0-4-20 16,0 0-18 0,0-6-27-16,0 7-28 0,6-2-26 0,-6-4-26 0,0 4-42 0,7-4-49 0,-7 0-55 15,0-1-57-15,5 0-36 0,-5-3-24 0,0 3 6 0,0-3 20 0,9 0 29 0,-9-6 32 16,0 0 36-16,0 0 40 0,0 0 40 0,0 0 40 0,0 0 49 0,0-6 51 0,0 0 58 0,0 2 70 0</inkml:trace>
  <inkml:trace contextRef="#ctx0" brushRef="#br0" timeOffset="203261.91">33058 13301 103 0,'0'0'189'0,"0"0"61"0,-6-4 51 16,6 4 44-16,0 0 36 0,0 0 39 0,0 0 34 0,6 0 35 0,-6 0 34 0,0 0 32 16,6-5 26-16,-6 5-67 0,0 0-129 0,0-6-83 0,7 6-63 0,-7 0-42 0,0-4-27 15,0 4-20-15,8 0-12 0,-8-5-17 0,0 5-18 0,5-4-19 0,-5 4-15 31,7 0-14-31,-7-5-11 0,7 5-10 0,-2-4-10 0,3 4-13 0,-8 0-7 0,7-6-13 16,5 6-13-16,-5 0-21 0,-2 0-21 0,3 0-23 0,5-6-19 0,0 6-25 16,-8 0-28-16,9 0-34 0,-1 0-37 0,1 0-61 0,-2 0-72 0,2 0-83 0,-1 0-86 15,-6-4-24-15,5 4 5 0,0 0 20 0,1-5 30 0,1 0 37 0,-9 1 38 0,11-2 42 0,-11 2 45 16,3-5 49-16,-3-3 54 0,0 3 65 0,4 0 71 0</inkml:trace>
  <inkml:trace contextRef="#ctx0" brushRef="#br0" timeOffset="203509.52">33268 12848 62 0,'0'0'142'15,"0"0"49"-15,0 0 38 0,5 0 35 0,-5-4 29 0,7 4 34 0,0-6 31 0,-7 0 32 16,5 3 30-16,-5 3 26 0,8-6 26 0,-8 6-53 0,5 0-96 0,-5-6-66 0,8 6-46 16,-8 0-25-16,6 0-19 0,-6 0-10 0,5 0-13 0,3 0-13 0,-8 0-18 15,8 6-14-15,-3-6-13 0,3 6-10 0,-3-6-10 0,0 3-10 0,4 3-6 0,-4 0-5 16,2-2-4-16,6 5-5 0,-6-4-5 0,0 5-7 0,-2-1-4 0,2-3-7 0,-1 3-2 0,2 6-3 15,-2-6-6-15,1 1-2 0,-2 5-2 0,4 0-3 0,-9-6-4 0,0 12-2 16,5-6-5-16,-5 4-8 0,0-4-10 0,0 4-12 0,-5-1-8 0,5 9-12 0,-9-9-14 0,4 6-14 16,-2 1-17-16,1-6-20 0,-8 7-22 0,7-3-21 0,-5 3-22 0,0-4-34 15,-3 5-44-15,1-5-42 0,4-2-41 0,-11 0-40 0,8 4-33 0,-6-3-4 0,6 3 16 0,-6-6 23 16,-1 3 27-16,6-2 35 0,-7 2 34 0,3-8 35 0,-1 7 36 0,1-4 45 0,-3-7 49 16,2 6 50-16,-1-6 68 0</inkml:trace>
  <inkml:trace contextRef="#ctx0" brushRef="#br0" timeOffset="204330.97">28563 13140 45 0,'0'0'140'0,"9"5"58"0,-9-5 47 0,0 0 38 0,0 0 33 0,0 0 30 0,0 0 30 0,0 0 25 0,0 0 26 0,0 0 20 0,0 0 24 0,0 0-50 0,0 0-90 0,0 0-74 0,0 0-70 0,0 0-39 0,0 0-30 0,0 0-13 0,0 0-14 0,0 0-9 0,0 0-11 0,0 0-11 0,0 0-6 16,0 0-7-16,0 0-6 0,0 0-2 0,0 0-5 0,0 0 0 0,0 0 0 0,0 0-4 15,0 0 1-15,0 0 0 0,0 0 2 0,0 0 0 0,0 0-2 0,0 0 1 16,0 0-2-16,0-5-2 0,7 5-1 0,-7-4 0 16,5 4-5-16,1-5-2 0,2 5-3 0,5-6-6 0,-6 6-6 0,5-4-21 0,0-1-24 0,9 5-31 0,-10 0-30 15,5 0-40 1,2 0-35-16,-4 0-68 0,4 0-78 0,-5 0-81 0,-5 5-75 0,4-1-29 0,0 2-3 0,-4-1 10 15,-1-1 19-15,-7 1 31 0,5 1 39 0,-5-6 44 0,-5 4 47 0,5-4 50 0,-7 6 52 0,-1-6 67 0,-4 0 72 0</inkml:trace>
  <inkml:trace contextRef="#ctx0" brushRef="#br0" timeOffset="204505.75">28376 13420 0 0,'0'9'9'0,"0"0"126"0,0-3 77 0,0-2 52 15,0 1 36-15,0 0 38 0,6-1 34 0,-6-4 37 0,8-4 36 0,-3 4 34 16,-5-5 33-16,13 5 31 0,-7-5 28 0,1 5-84 0,6 0-152 0,-7-4-82 0,7 4-51 15,2-6-25-15,-3 6-9 0,0-4-17 0,2 4-17 0,-1-5-19 0,8-1-21 16,-9 6-25-16,8-3-26 16,-2-4-35-16,3 7-40 0,-2-3-47 0,1 3-50 0,-1-6-59 0,2 6-64 0,-8 0-114 0,6-5-134 0,-7 5-55 0,1 0-17 0,1 0 1 15,-9 0 14-15,2 0 24 0,-1 0 31 0,-6 0 41 0,0 0 48 0,0 0 55 16,-6-4 57-16,-1-2 66 0,2-3 70 0</inkml:trace>
  <inkml:trace contextRef="#ctx0" brushRef="#br0" timeOffset="205990.57">27405 13155 58 0,'0'0'134'0,"0"0"42"0,0 0 32 0,0-4 26 0,0-2 24 0,-5 1 25 0,5-4 24 0,0-6 25 0,-9 6 21 0,9 5 20 0,-5-2 23 0,5 0-54 0,-7 2-94 0,1-1-59 0,6-1-39 0,-5 6-17 0,-3-4-7 0,0-1-6 0,3 5-4 0,5-4-10 16,-6-1-6-16,-1 5-9 0,1 0-7 0,-9-4-7 0,10 4-8 0,-2 0-6 0,0 0-6 0,-6 0-7 0,8 0-1 0,-3 0-6 15,2 0-4-15,1 4-5 0,-2-4-5 0,-7 0-6 0,14 5-2 0,-13-1-4 16,8 1-4-16,5-1-2 0,-8 2-5 0,0-1-3 0,3 5 0 0,-1-4-5 15,-1 3 0-15,1 0 0 0,6 1-4 0,-8-1 0 0,1 2 0 0,7-1 1 0,-5-1 0 16,-1 0 1-16,6 1-1 0,-6 4 3 0,6-2-2 0,-7-3 0 0,7 5 2 16,-8-4 0-16,8 0-1 0,0 0 2 0,0-1 0 0,0 0 1 0,-5 2-1 15,5-1 0-15,0 0-1 0,0-5 1 0,0 4 1 0,5-5 0 0,-5 7 1 16,0-7 1-16,0 8 1 0,0-9 0 0,8 3 0 0,-8-2 1 0,0 1-1 16,7 1 2-16,-7-6 1 0,6 3 2 0,-6 3 2 0,6-6 2 0,-1 4 1 0,2-4 2 15,1 0 2-15,-2 0 3 0,1 0-1 0,4-4 5 0,-3 4 2 0,5-6 5 16,0 3 4-16,-7-3 4 0,9 1 4 0,-4 1 4 0,2-5 3 0,0-3 6 15,1 3 7-15,-1-1 6 0,0 1 5 0,0 0 6 0,-8-7 2 0,11 5 1 16,-11-2-1-16,8-2 1 0,-8 0-1 0,4 0 0 0,-4-3-3 0,2 2-3 16,-7-4-3-16,6 7-7 0,-6-8-9 0,5 2-8 0,-5 5-9 0,0-6-6 0,0 0-5 0,0 7-3 15,0-8-6-15,0 1-5 0,-5 7-5 0,5-8-5 0,-6 2-2 0,6 4-5 16,-7 0 0-16,7-4-2 0,-5 4 0 0,5 6-1 0,-9-6-1 0,9 5-2 16,0-1 1-16,-5 4-1 0,5 1 2 0,0-3-3 0,0 9-1 0,0-6-3 15,0 6-1-15,0 0-7 0,0 0-6 0,-7-6-8 16,7 6-8-16,0 0-4 0,0 0-2 0,0 0-3 0,0 6 2 0,0 0-1 0,0-6 3 0,0 9-3 0,-6-3 0 15,6 1 3-15,0 4 4 0,0-1 4 0,0 5 7 0,0-6 6 0,0 6 11 16,0 0 4-16,0 0 3 0,0-1 3 0,0 0 2 0,0 7 0 0,0-6 1 16,0 4 2-16,0-1 3 0,0-2 0 0,0 2 2 0,0 3 0 0,0-2 2 15,0 1 0-15,6-1 2 0,-6 0-1 0,0 1 0 0,0 1-1 0,7-8 3 0,-7 7-2 16,5-4 0-16,-5 2-6 0,9-3-7 0,-9-5-9 0,5 5-5 0,2-2-9 16,-1-2-8-16,-1-2-10 0,4 1-9 0,-2 0-10 15,-2 1-11-15,3-8-13 0,-2 7-12 0,7-5-11 0,-6-5-11 0,-2 6-6 16,9-3-2-16,-9-3-2 0,3 7 0 0,5-7 2 0,-7 0 3 0,1-7 9 0,-1 7 5 0,7-3 12 0,-5-3 11 15,-3 1 16-15,0 1 9 0,9-2 15 0,-7-3 17 0,1 0 13 16,-3 3 14-16,2-4 17 0,0 1 17 0,-7-2 14 0,5-2 14 16,2 4 10-16,-7-7 8 0,6 5 7 0,-6-2 8 0,8-2 7 0,-8 0 3 0,0 0 2 0,0 2 3 0,6-8 3 15,-6 6 0-15,0 2-3 0,0-2-4 0,0 0-3 0,0 0-6 0,0 1-2 16,0-2-2-16,0 7-4 0,0-6-5 0,0 6-1 0,0-1-1 0,-6 1-1 16,6 3-4-16,0-3-4 0,0 3-4 0,0 1-3 0,0 1-4 0,0 4-3 15,0-4-7-15,0 4-6 0,0-5-9 0,0 5-8 0,0 0-11 0,0 0-10 0,0 0-8 16,0 0-10-16,0 0-3 0,-8 0-5 0,8 0-1 0,-6 5-4 0,-1-1-2 0,7 0-3 15,-5 1 0-15,-2 1 0 0,0 3 1 0,2-3 5 0,-3 3 4 0,1 1 4 16,2-1 8-16,-4-4-1 0,4 10 2 0,0-5-1 16,-3 0 2-16,3-1 2 0,5 6-2 0,-8-6 0 0,8 6 1 0,-6-4 0 0,6-3-1 0,-7 7-1 15,7-4 2-15,0 4 0 0,0-6 0 0,0 1 3 0,0-1-2 0,0 6 2 16,0-5-1-16,0-1 1 0,0 0 0 0,7-3 1 0,-7 3 1 0,6 3 0 16,-6-8 2-16,0 1 2 0,8 4 2 0,-8-5 1 0,5-4 4 0,3 6 1 0,-8-1 1 15,5-5 3-15,0 4 0 0,-5-4 3 16,9 0 2-16,-4 0-1 0,2 0 5 0,1-4-1 0,-3 4 5 0,2-5-1 0,5-1 1 0,-5 6 4 0,-1-9 1 15,2 5 4-15,-2-1 2 0,1 1 3 16,7-8 1-16,-14 8 4 0,5-7 4 0,2 2 1 0,-1 5 0 0,-1-5-2 0,3-3-1 0,-8-2 0 0,8 4 1 0,-8 1-4 16,5 0-5-16,-5-1-6 0,0-5-6 0,0 4-4 15,6 3-4-15,-6-3-6 0,0 1-4 0,0 1-6 0,0 4-3 0,0-5-7 0,0 5-3 0,0 5-11 0,0-4-9 16,0 4-10-16,0 0-4 0,0 0-6 0,0 0 2 0,0 0 0 0,0 9 1 16,0-5 0-16,0 7 1 0,0-7 2 0,0 11 1 0,0-4 6 0,0 2 4 15,0 2 8-15,0 1 7 0,0-2 9 16,0 0 6-16,0 0 1 0,0 2 0 0,0-2-1 0,0 1-1 0,0-5-1 0,7 0 1 0,-7-1-2 0,0 0 1 15,0 2 1-15,6-7 2 0,-6 8 0 0,8-9 2 0,-8 3 5 0,7-2 4 0,-2-4 5 16,-5 5 8-16,6-5 3 0,2 0 6 0,-3 0 5 0,3 0 5 0,-3 0 2 16,3-5 5-16,-2 1 4 0,-1 4 3 0,2-6 3 0,1-4 3 0,-2 5-1 0,7-4 2 15,-8 3-2-15,3-3 0 0,0 0 2 0,-3-1 2 0,1 0 1 0,1-1 2 16,-7-2 3-16,5-2-1 0,4 0-3 0,-9 6-1 0,5-10-3 16,2 4-4-16,-7 0-3 0,0-4-5 0,6-2-3 0,-6 7-3 0,0-5-7 0,0-2-2 0,0 2-6 15,0 1-7-15,0-3-3 0,0 1-7 0,0 7-3 0,-6-12-2 0,6 10-3 16,0-4-2-16,0-2 0 0,-7 3 0 0,7-3-3 0,0 2 0 0,0 5-3 15,0-5 0-15,-5 4-1 0,5 4-1 0,0-3-1 0,0 5-1 0,0 4-1 16,0-5-8-16,0 4-3 0,-9 6-10 0,9 0-6 0,0 0-7 0,0 0-5 16,0 0-4-16,0 0 1 0,0 0-2 0,0 6 0 0,0-2 1 0,0 2 1 0,-5 3 2 15,5 0 2 1,0 6 2-16,0 0 7 0,0 0 8 0,0-2 8 0,0 8 6 0,0 0 7 0,0-3 5 0,0 1 1 0,-7 2 2 0,7-3 2 0,0 7-1 0,7-6 2 16,-7 1 1-16,0 5 1 0,0-7 4 0,0 3 2 15,0 3-1-15,5-5 1 0,-5 7 2 0,0-7-5 0,9-1-8 0,-9 3-12 16,5-2-17-16,-5-4-14 0,0 4-21 0,7-4-16 0,-1 0-20 0,-6 0-20 0,0-2-22 0,6-2-21 15,1-2-26-15,-7 1-23 0,8 0-23 0,-8-5-33 0,5 4-37 0,-5-3-45 16,7-2-46-16,-7-4-33 0,0 0-29 0,0 0 3 16,0 0 19-16,0 0 26 0,0 0 32 15,0 0 35-15,0-4 35 0,0-2 37 0,-7 3 36 0,2-8 48 0,-3 7 50 0,1-5 54 16,1 2 70-16</inkml:trace>
  <inkml:trace contextRef="#ctx0" brushRef="#br0" timeOffset="206166.23">27763 13179 0 0,'0'-9'4'0,"-6"0"115"0,6-1 76 0,0 4 53 0,0-3 41 0,6-2 35 0,-6 7 30 0,8-1 28 0,-8-4 29 0,5 5 28 0,3-2 24 0,-3 0 24 0,3-3 23 0,3 3-82 0,-4 2-138 0,7-1-79 0,-8 1-48 0,6-1-26 0,4 5-16 0,-5-4-10 0,1-2-7 16,2 6-9-16,-1-6-12 0,0 6-10 0,0-3-10 0,1 3-10 0,-1-6-8 0,6 6-12 15,-7 0-13-15,2 0-26 0,-7-6-26 0,4 6-34 0,5 0-33 0,-11 0-38 16,8 0-40-16,-8 6-61 0,4-6-71 0,-2 0-80 0,-2 0-87 0,3 6-33 16,-3-6-7-16,1 0 13 0,-6 3 21 0,8-3 30 0,-8 0 40 0,0 0 43 0,0 0 46 15,5 0 48-15,2-3 52 0,-7 3 62 0,7-6 67 0</inkml:trace>
  <inkml:trace contextRef="#ctx0" brushRef="#br0" timeOffset="206576.61">28179 13009 93 0,'8'-4'170'0,"-8"4"54"0,0-5 44 0,0 5 41 0,0-6 40 0,7 2 35 16,-7-2 38-16,0 1 33 0,0 1 34 0,0-2 31 0,0 1 31 15,0 1-63-15,0-1-118 0,-7 1-70 0,7-2-48 0,0 2-32 0,0-1-20 0,0-1-24 16,-8 2-22-16,8-2-21 0,0 6-23 0,-5-5-23 0,5 5-18 0,0-4-23 16,-6 4-16-16,-2 0-19 0,8 0-14 0,-5 0-13 0,-2 0-10 0,7 4-9 0,-6-4-2 15,-1 5-3-15,0 1 0 0,0-2 0 0,2 7 2 0,-3-1 2 16,8-1 0-16,-6 0 6 0,1 1 3 0,-3 1 2 0,3 4 4 0,-2-2 5 15,-2-4 1-15,4 6 3 0,5 1 3 0,-6-2 2 0,6 1 0 0,-7 1 1 0,7-7-1 16,-5 4 4-16,5 2-1 0,0-4 3 0,0 4 0 0,0-7 2 0,0 3 0 0,0 4 0 16,0-12 2-16,0 9-1 0,0-3 1 0,0-5 0 0,5 6 1 0,-5-5 0 15,7 0 2-15,-7-1 0 0,6-4 0 0,-6 6 4 0,5-6 1 16,4 6 1-16,-9-6 1 0,7 0 3 0,-2 0-2 0,3 0 5 0,-8 0 0 0,5-6 2 0,1 6 2 16,2-6 1-16,-8 2 1 0,5-1 6 0,2 0 5 0,0-5 6 0,-7 6 6 0,7-5 6 15,-1-3 3-15,-6 9 5 0,7-8 3 0,-7-4 0 0,5 7 1 0,3-3 4 16,-8-4-2-16,0 6 2 0,6-1 1 0,-6-4-2 0,0 4-4 0,5 0-3 15,-5-1-5-15,8 2-4 0,-8 5-8 0,0-5-4 0,0 3-5 16,7 0-4-16,-7 3-8 0,0 3-7 0,0 0-10 0,0 0-11 0,0 0-12 16,0 0-7-16,0 0-8 0,0 0-1 0,6 0-4 0,-6 3 0 0,0 3-1 0,8 0 1 15,-8-2 3-15,5 5 0 0,-5 0 4 0,5 2 7 0,-5-1 5 0,0 5 8 16,9-6 10-16,-9 6 6 0,0 0 0 0,0 4 2 0,5-4 1 0,-5 0-8 16,0 0-7-16,0-2-17 0,0 2-15 0,0 0-24 0,0 0-28 0,0-6-35 0,0 6-37 15,0-5-44-15,0 0-47 0,0-1-76 0,0 0-92 0,0 2-83 0,0-7-76 0,-5 8-20 16,5-9 5-16,-9 3 25 0,9-2 30 0,-5 1 42 0,0 1 44 0,5-6 52 15,-8 0 53-15,2 0 59 0,-1 0 58 0,-1 0 74 0,3 0 77 0</inkml:trace>
  <inkml:trace contextRef="#ctx0" brushRef="#br0" timeOffset="208536.7">27444 14488 14 0,'0'0'82'0,"8"0"35"0,-8 0 24 0,0-4 21 0,0 4 23 0,6 0 21 0,-6-5 22 0,0 5 19 0,0 0 22 0,0 0 20 0,5-6 20 0,-5 6-32 0,0 0-60 16,0-4-37-16,0 4-22 0,8 0-7 0,-8 0 5 0,0-5 2 0,0 5-2 0,0 0-2 0,0-4 0 0,0 4-2 0,0 0-4 0,0-5-1 0,0 1-1 0,0 4-6 0,0-6-3 0,0 0-5 0,-8 3-4 15,8-3-8-15,0 0-7 0,0 6-5 0,-5-4-5 0,5-1-6 16,0 0-6-16,0-3-8 0,-6 2-5 0,6 1-7 16,0 1-5-16,-8-2-8 0,8 0-4 0,-5 3-9 0,5-3-6 0,-7 1-7 0,7 1-10 0,-9 4-8 0,4-6-8 15,-1 3-8-15,6-3-8 0,-7 6-5 16,2-4-4-16,-4 4-6 0,4-5-1 0,-2 5-4 0,1 0-3 0,1 0 0 0,-3 0-1 0,0 0 3 15,3 0-1-15,-1 0 2 0,-1 5 0 0,1-5 1 0,-1 4-3 0,-1-4 3 0,8 6-1 0,-5-6 1 16,-2 3 2-16,0 3 0 0,7-2 5 0,-5 1 0 0,-3 1 3 0,8 3 0 16,0-3 2-16,-5 3-1 0,5-3 3 0,-8 2-1 0,8 2 3 0,-6-6 1 0,6 8 1 15,0-3 2-15,0 1 2 0,0-5-2 0,0 4 2 0,0 1 1 0,0-1-1 0,0-3 2 16,0 3-1-16,0 1 2 0,0-5-1 0,6 4 1 16,-6-3 2-16,8 3 0 0,-8-3 0 0,5 4 1 0,-5-5 2 0,0-1-1 0,8 0 3 0,-3 1-1 15,2-5 3 1,-7 6 1-16,7-6 2 0,-2 4 3 0,3-4 3 0,-1 0 4 0,-1 0 5 0,7-4 2 0,-8 4 3 0,11-6 6 0,-11 1 2 0,8 1 3 15,1 0 2-15,-2-7 1 0,-6 1 3 0,8 1 1 0,-2-2 1 0,-4 2 2 16,3-1 5-16,4 1-1 16,-10-6 3-16,2 5 0 0,5 1 3 0,-4-6 0 0,-3 6 2 0,3-7 0 15,-2 6 0-15,1-4 1 0,-7 5-3 0,6-6-1 0,-6 0-3 16,0 6-4-16,8-6-6 0,-8-1-6 0,0 7-6 0,0-6-4 0,-8 0-6 16,8 0-7-16,0 0-5 0,-6 2-4 0,6-2-4 0,-7 5-1 0,7-4-2 15,-6-1-3-15,6-1-1 0,-8 7-1 0,8 0 0 0,-5-6 0 0,5 6 0 0,-8-1 2 16,8-5 0-16,-5 4-1 0,5 3 3 0,-7-2-2 0,7-1 1 0,-7 2-2 15,7-2 2-15,-5 2-1 0,5 0 2 0,0 5-2 0,0-8 2 0,-7 3 0 0,7 3-2 16,0-3 2-16,0 0 1 0,-8 5 1 0,8-1 1 0,0-5 0 0,0 4 3 16,0 1 1-16,0 1 2 0,0-2 1 0,0 2 1 0,0-1 2 0,0 1 1 0,0 4-1 15,0-5 4-15,0-2-3 0,0 4 0 0,0-3 1 0,0 6-2 16,0-5 1-16,0 1 0 0,0-2-2 0,0 6-2 0,0-5 0 0,0 5 0 16,0-4-2-16,0 4 1 0,0-5-3 0,0 5 0 0,0 0-1 0,0 0-1 0,0 0 0 15,0 0-2-15,0 0-2 0,0 0 1 0,0 0-1 0,0 0-2 0,0 0 1 16,0 0-1-16,0 0 2 0,0 0-2 0,0 0 5 0,0 0 0 0,0 0 4 0,0 0 6 15,0 0 0-15,0 0 7 0,0 0 4 0,0 0 5 0,0 0 4 0,0 0 3 16,0 0 3-16,0 0 2 0,0 0 2 0,0 0 0 0,0 0 0 16,0 0-2-16,0 0-4 0,0 0-4 0,0 0-7 0,0 0-3 0,0 0-6 0,0 0-11 15,0 0-9-15,0 0-8 0,0 0-8 0,0 0-9 0,0 0-3 0,0 0-2 0,0 0-1 16,0 0 0-16,0 5 1 0,0-1 2 0,8 7 3 0,-8-7 2 0,0 7 5 0,0 4 2 16,7-6 5-16,-7 10 6 0,0-3 6 0,5 2 4 0,-5-3 4 0,0 6 0 15,7-3 0-15,-7 1 0 0,0 7-1 0,7-7 0 0,-7 0-3 0,0 2 0 0,0-3 1 16,5 3-1-16,-5-2 0 0,0-1-1 0,0 3 1 0,8-8-1 15,-8 8 2-15,0-6-1 0,5 4 0 0,-5-5 0 0,8 7 2 0,-8-8-2 0,6 2 1 16,-6 6 0-16,7-6-1 0,-7-2 2 0,6 2-1 0,2 0 2 0,-8 0 0 16,5-2 0-16,3 2-2 0,-3-3 4 0,0-3-3 0,4 0 1 0,-9 0 0 15,5 1 2-15,2 1 1 0,1-1 0 0,-3-5 0 0,2-1-2 0,0 5 0 0,-2-9 0 16,2 6-1-16,7-2-2 0,-8 1-2 0,1-5-1 0,7 0-3 0,-9 0-2 16,8 0-2-16,-8 0-2 0,11 0-4 0,-5-5 0 0,2 1-1 0,-5-2-3 15,4 1 1-15,2 1-2 0,-1 0 2 0,-8-7 0 0,9 7 2 0,-9-7 4 0,2 1 0 16,7 5 5-16,-14-4 2 0,6-1 4 0,1 1 3 0,-2 3 1 0,3-3 3 15,-8-1 2-15,8 1 0 0,-8 0 4 0,0-3-2 16,5-3-1-16,-5 6 2 0,0 0-3 0,0-6-1 0,0 5-1 0,0-5-3 0,0 6-1 0,0-6-1 16,0 6-2-16,0-7-3 0,0 7 1 0,0-6-1 0,0 6 0 0,-5 0 0 0,5-3-2 15,0 3 1-15,0 3 1 0,0-1-1 0,0-4 1 0,0 7-1 16,-8-8-1-16,8 8 0 0,0-1 1 0,0 0-1 0,0 5-2 0,0-4 0 0,0 4-3 16,-8-6-3-16,8 2-5 0,0 4-1 0,0 0-5 0,0 0-1 0,0 0-3 0,-5 0-5 15,5 0 1-15,-7 4-4 0,7-4 0 0,-6 6-3 0,6-6-1 0,0 4 1 16,-6 1 1-16,6 0 3 0,-8-1 5 0,8 2 2 0,0 0 5 0,-7 3 2 15,7 0 0-15,0-5 5 0,-5 7 2 0,5-1 4 0,0-1 5 0,0 2 3 16,-6-1 2-16,6 3 3 0,0-2 1 0,0-1 1 0,0 5 0 0,0-6 0 0,0 0 0 16,0 6 1-16,6-5 3 0,-6 1 0 0,0 2-1 0,0-4 0 0,5 3-2 15,-5-3 3-15,7 1 1 0,-7-1 0 0,8 0 0 0,-2 2 0 0,-6-7 2 16,6 8 2-16,1-9-3 0,-2 7 3 0,3-5 1 0,5-1-1 0,-7 1 3 16,1-5 1-16,7 6 0 0,-9-6 0 0,8 0 1 0,-7 0-3 0,9 0 3 0,-3 0-2 15,0-6 1-15,3 1 2 0,-3 1-2 0,0-1 2 0,2 1-1 0,-1-5 1 16,0-3-2-16,0 3 1 0,5-1-2 0,-2 1 1 0,-3-6-2 0,-2 6 2 15,9-7-3-15,-6 2 2 0,-1-1-1 16,-8-1 1-16,9 2 2 0,-1 1-1 0,-6-2 1 0,7-6 0 0,-9 8 0 0,0-8 0 0,-5 6 2 0,9-4-1 16,-4 5 0-16,-5-6-2 0,0 0 1 0,0 2-4 0,0-3 1 0,0 2-5 0,-5 0-3 15,5-7-4-15,-9 8-4 0,9-7-2 0,-5 6 1 0,0-2 0 0,-3 3-4 16,8-1-2-16,-6-2 1 0,-1 2-2 0,7 5-1 0,-8-2 3 0,8 7-2 16,-5-6 2-16,5 10-2 0,0-5-1 0,0 7-1 0,-6-3-7 0,6 0-7 0,0 6-8 15,0 0-4-15,0 0-6 0,0 0-4 0,0 0-5 0,0 0 1 16,0 0-1-16,0 0-3 0,0 6 4 0,0 0 5 0,-8-3 8 0,8 3 10 0,0 3 8 0,0 0 13 15,0 1 7-15,0 4 10 0,-5-2 10 0,5 1 8 0,0 2 6 0,0 1 4 16,0-2 4-16,0 5 4 0,0-4-2 0,0 4-2 0,0 1-4 0,0-4-5 0,0 2-4 16,0-3-5-16,5 4-1 0,-5 2-4 0,0-8 0 0,0 8-6 0,8-7 0 15,-8 0-3-15,0 0-2 0,6 7-1 0,-6-8 0 0,0 2 0 0,5 0 0 16,-5 0-1-16,0 0 2 0,8 0-1 0,-8 0-2 0,0-2 1 0,7-3-1 16,-7 4 1-16,6 2 1 0,2-5 1 0,-8-3 0 0,5 2-1 0,0 0-3 0,4-1 2 15,-4-3-4-15,2 4-1 0,-1-5-4 0,1-1 0 0,0-4-5 16,0 5 1-16,-2-5-5 0,3 4-5 0,-3-4 0 0,3-4-4 0,-2 4 0 0,-1 0-3 15,11-5-1-15,-11 5-2 16,1-4 1-16,1-1 2 0,-2 1 3 0,3-2 5 0,-8 0 2 0,8 3 7 0,-3-3 2 0,1 0 5 0,-6 2 3 0,7-6 2 16,-7 6 3-16,6-6 0 0,-6 5 4 0,0-5 2 0,0 4-1 0,8-3 2 0,-8 0 0 15,0 3-2-15,0-3 0 16,5 0-2-16,-5-1 1 0,0-1 2 0,0 2-1 0,0 5 6 0,7-6-1 0,-7-1 1 0,0 8 2 0,0-3 1 0,0-4-1 16,6 5-1-16,-6 5-4 0,0 0-4 0,0 0-7 0,0-6-11 0,0 6-5 0,0 0-5 15,0 0-3-15,0 6-2 0,6-6-1 0,-6 5-1 0,0 5-2 0,0-4 1 16,0-3-2-16,0 8 5 0,7-1 1 0,-7-1 4 0,0 0 7 0,0 1 7 0,0 5 6 15,0-6 2-15,8 1 2 0,-8 4-4 0,0-2 2 0,0-3-3 0,0 5 1 16,0-4-1-16,5 0-1 0,-5-1 1 0,0 3-6 16,0-3-10-16,0-5-8 0,0 5-15 0,6-3-12 0,-6 3-16 0,0-3-21 0,0 0-18 0,8-3-25 15,-8 3-24-15,0-6-29 0,0 0-30 0,0 0-28 0,0 4-27 0,0-4-49 0,0 0-55 16,0 0-73-16,0 0-79 0,0 0-19 0,5-4 7 0,-10-5 24 0,5 3 30 16,0-4 38-16,0-1 40 0,-8 2 42 0,8-4 44 0,-6-2 45 0,6-6 45 0,-5 2 58 15,5-2 67-15</inkml:trace>
  <inkml:trace contextRef="#ctx0" brushRef="#br0" timeOffset="208710.77">28468 13971 0 0,'6'-9'9'0,"0"2"125"0,-6-2 73 0,7 4 52 0,-2-5 35 0,3 6 33 0,-2-1 31 0,-6 1 25 0,7-1 28 0,-1 5 21 0,-1-7 18 0,2 4 17 0,2 3 13 0,-9-6-98 0,5 1-160 0,2 5-90 0,-7-4-53 0,6 4-29 0,-6 0-19 0,0 0-16 0,0 0-16 15,5 4-21-15,-5-4-27 0,0 5-23 0,0 1-25 0,9-3-36 0,-9 4-41 0,0 2-59 16,0-4-65-16,0 5-55 0,0-1-47 0,0 0-13 0,0 3 3 0,0-3 14 15,0 1 18-15,0-1 27 0,0 0 29 0,0 3 35 0,0-3 37 0,0 4 45 0,-9-7 49 16,9 3 58-16,0 3 74 0</inkml:trace>
  <inkml:trace contextRef="#ctx0" brushRef="#br0" timeOffset="209104.94">28584 14254 0 0,'0'5'4'0,"6"-1"116"15,-6 2 75-15,0-6 55 0,0 0 44 0,0 0 41 0,8 0 40 0,-8-6 42 16,0 6 39-16,5-4 39 0,-5-1 41 0,8-1 33 0,-8-1 35 0,7 1-76 0,-7 1-137 15,5-5-74-15,-5 4-45 0,7 2-23 0,-7-6-16 0,7 6-18 0,-7-6-16 16,5 5-22-16,-5 1-21 0,8-1-22 0,-8-2-23 0,5 4-18 0,-5-3-17 16,8 6-14-16,-8-5-14 0,6 5-14 0,-6 0-8 0,0 0-12 0,5 0-7 15,-5 0-8-15,0 0-7 0,8 5-1 0,-8-5-3 0,8 6-2 0,-3-3 2 0,-5 4-2 16,8 2 1-16,-8-4 3 0,5 5 0 0,-5-1 1 0,5 0 1 0,4 3 1 16,-9 3 2-16,5-8 4 0,-5 8-2 0,7 0 1 0,-1 0-1 0,-6-5 1 15,7 4-2-15,-1 2-1 0,2-1-3 0,-8-2-4 0,5-2-3 0,2 4-6 16,-1-6 0-16,0 5-5 0,-6-4-4 0,8 0 2 0,-1-1-1 0,-2 3-2 15,4-8 0-15,-9 1 3 0,5-1 2 0,-5 1 1 0,5-1 6 0,-5 2 5 0,0-6 8 16,8 5 7-16,-8-5 7 0,0 0 8 0,0 0 5 0,5 0 5 0,-5-5 6 16,8 5 5-16,-8-6 7 0,0 2 2 0,6-1 4 0,-6 1 4 0,0-1 1 15,0 1 3-15,7-8 0 0,-7 3-3 0,0 3-2 0,6-8-4 0,-6 6-7 16,0-3-26-16,0-5-16 0,0 7 0 0,0-6 0 0,0 2 0 0,0-2 0 16,7 0 0-16,-7 0 0 0,0 0 0 0,0-4 0 0,0 4 0 0,6 1 0 15,-6-2 0-15,7 2 0 0,-7 0-9 0,6 0-40 0,-6-2-12 0,7 7-10 0,-7 0-16 16,7-1-13-16,-7 5-22 0,7-1-21 0,-7 2-23 0,0-2-28 0,0 6-23 15,0 0-21-15,5 0-24 0,-5 6-24 0,8-2-48 0,-8-4-56 16,0 11-73-16,5-7-79 0,1 5-18 0,-6-3 9 0,8 3 26 0,-3 0 34 0,2-2 40 0,1 2 44 16,-2-4 42-16,0 5 43 0,1-6 46 0,-2 1 47 0,3 0 61 0,-2-1 67 15</inkml:trace>
  <inkml:trace contextRef="#ctx0" brushRef="#br0" timeOffset="209958.65">29203 14299 0 0,'5'9'26'0,"4"0"147"0,-2 1 87 0,-7-4 61 0,0-1 45 16,5-1 40-16,-5-4 36 0,0 0 34 0,0 0 34 0,0 0 31 0,0-4 32 15,6 4 26-15,-6-5 28 0,0 5-108 0,0 0-189 0,0-6-101 0,0 2-60 16,0 4-32-16,0 0-11 0,8-6-16 0,-8 6-14 0,0 0-13 0,0-5-13 16,0 5-17-16,0 0-13 0,0 0-13 0,-8 0-13 0,8 0-12 0,0 0-13 15,0 0-7-15,0 0-7 0,0 0-4 0,0 0-4 0,-6 5 0 0,6-5 0 0,0 6 0 16,-5-2 1-16,5 2 0 0,0-1 3 0,-7-1 4 0,7 2 2 0,0 3 3 16,0-5 2-16,0 1 3 0,0 4-2 0,-9-3-5 0,9 4 0 0,0-5-4 15,0 1-3-15,9-2-3 0,-9 5-2 0,0-4-1 0,0-1-2 0,7-4-1 16,-7 6-2-16,0 0 3 0,5-6 1 0,1 3 3 15,2-3 5-15,-8 0 4 0,5 0 8 0,3 0 4 0,-3 0 5 0,9-3 3 0,-9 3 5 0,3-6 5 0,-1 0 4 16,-2 6 2-16,3-4 3 0,-2-1 4 0,7 0 0 0,-13 1 5 0,8-6 2 0,-3 5 1 16,1 1 1-16,-6-2 3 0,7 0-2 0,-7-3 0 0,0 4-1 0,0 1 0 15,5-5-2-15,-5 3-2 0,0-3 0 0,0-1-6 16,-5 4 0-16,5-3-7 0,0 0-1 0,-7-1-3 0,7-1-3 0,-6 2-1 0,6-1-2 0,-5-1 0 16,-3 4-2-16,8-4-3 0,-8 7-2 0,8-8-4 0,-5 8-5 0,5-1-6 0,-6 5-5 15,6-5-6-15,-8 5-2 0,8 0-5 0,-5 0 1 0,-2 5-3 16,7 0-1-16,-8-1-1 0,3 2 1 0,-2 4 0 0,0 1 3 0,2-4 3 0,-3 8 5 15,3 0 6-15,-3-4 3 0,8 3 7 0,-6 0 3 0,1 2 2 0,5 2 2 16,-7-3 1-16,7 0 1 0,-9 6 1 0,9-8 1 0,0 2 0 0,0 6 0 0,0-8 2 16,0 7-1-16,9-4 2 0,-9-3-1 0,0 1 1 0,7 7-1 0,-7-6 2 15,5-2 3-15,1 2-1 0,2-6 2 0,-3 7 1 0,3-7 1 0,-3 0 4 0,2 3-1 16,0-3 6-16,6-3 2 0,-6 3 1 0,6-5 6 0,-7-4 4 0,7 5 2 16,-5-5 7-16,3 4 4 0,-4-4 4 0,7-4 2 0,-9 4 4 0,8-5 1 0,1 5-3 15,-7-4-1-15,6-5-1 0,-2 3-1 0,-3 0-1 0,4-3-3 16,-6 3 0-16,2-3-6 0,5 0-4 0,-8-1-5 0,3-5-5 0,-2 6-3 0,1-6-6 15,-1 6-6-15,1-7-7 0,-7 1-2 16,6 1-9-16,2-5-8 0,-8 4-5 0,5 0-5 0,0-4-5 0,-5 4-5 0,8-5-2 0,-8 1-3 0,0 3-2 16,0-2-1-16,6 3 1 0,-6 0 4 0,0 0 2 0,7 2 4 0,-7-2 5 15,0 0 6-15,0 0 4 0,0 5 5 0,0 1 0 0,0 0 4 0,0-3 0 0,0 8-2 16,0-6 3-16,0 6-2 0,0-2-3 0,0 6 0 0,0-4-3 0,0 4 2 0,0 0-4 16,0 0 2-16,8 0-2 0,-8 0 0 0,0 0-1 0,0 0 4 0,0 0-2 15,0 0 1-15,0-5-1 0,0 5-1 0,0 0 3 16,0 0-1-16,5 0 3 0,-5 0 4 0,6-4 2 0,-6 4 4 0,8 0 1 0,-3 0 4 0,2 0 1 15,7 0 2-15,-8 4 6 0,6-4 2 0,-4 0 6 0,5 5 7 0,-2-5 4 16,5 4 4-16,-5-4 2 0,1 6 0 0,4-2 0 0,-11 1-2 0,14 0-1 16,-11-1-3-16,4 2-1 0,0 4-6 0,-5-5-1 0,1 1-4 0,-3 1-3 0,2-1-3 15,0-1-3-15,-7 5-1 0,0-1 0 0,0 2-2 0,0-1 2 0,0-1 1 0,-7 0 1 16,0 1-1-16,2 5 1 0,-3-6 3 0,1 1 1 0,2 4 0 0,-2-2-2 16,-5-3 1-16,4 1-3 0,1-1-2 0,1 0-2 0,-5 3-5 0,11-3-1 15,-16 1-2-15,16-1-3 0,-5 0 1 0,-2 2-1 0,7-1 6 0,-6-4 3 16,6 3 4-16,0 0 9 0,0 0 6 0,0 1 3 0,0-5 6 0,0 5 5 15,6 1 7-15,-6-7 7 16,7 0 4-16,-7 7 3 0,5-7 6 0,-5 1 2 0,9 1 1 0,-9-3 1 16,7 3-3-16,-2 0-1 0,-5-2-4 0,6 1-2 0,0-1-1 0,1-4-3 0,1 6-4 0,-3-6-4 0,2 3-3 0,0-3-5 0,-2 6-3 15,10-6-2-15,-10 0-3 0,9 0-4 16,-9 6-2-16,11-6-5 0,-11 0-2 0,1 0-6 0,1 0-9 16,-2-6-11-16,9 6-13 0,-14 0-13 0,7 0-13 0,-1-6-19 0,-6 6-16 0,5 0-25 0,-5-3-19 0,0 3-27 0,0 0-27 0,8-6-35 15,-8 2-33-15,0 4-40 16,0-5-38-16,-8 1-74 0,8-2-84 0,0 0-44 0,-5 3-23 0,5-3 9 0,-6-3 22 0,6 3 30 0,0 1 39 0,-7-3 40 0,7-3 44 15,-5 7 48-15,5-7 49 0,0 1 54 0,0 1 56 0,-9 0 74 0,9 0 84 0</inkml:trace>
  <inkml:trace contextRef="#ctx0" brushRef="#br0" timeOffset="210400.69">30486 14172 0 0,'5'-7'41'0,"-5"4"83"0,0-8 53 0,0 7 36 0,0-2 29 16,0 3 27-16,0-3 26 0,0-3 25 0,-5 3 25 0,5 2 26 0,0-2 24 0,0 1 2 0,-6 1-18 0,6-1-57 0,-8-1-79 0,8 6-47 0,0-4-27 0,-5 0-13 0,5-1-4 0,-8 5-5 0,8-5-7 0,-5 5-8 0,5-4-7 0,-7 4-12 0,0-7-10 0,7 7-11 0,-5-5-11 16,5 5-9-16,-7 0-9 0,-1 0-10 0,3 0-5 0,5 0-5 0,-8 0-7 0,2 5-3 15,1-5-2-15,-3 7-2 0,0-3-4 0,3 1-2 0,-1 0 0 0,-1-1-3 16,2 0 0-16,-4 7-1 0,4-2 0 0,-8-3-3 0,8 4-1 0,-11-1-2 16,4 6 0-16,6-6-4 0,-8 0 0 0,2 3-3 0,6 1-1 0,-7-3 0 15,5 4 2-15,-5-2 2 0,0 3 0 0,7-2 2 0,-1 2 2 0,-7-6 2 16,9 6 1-16,0 0 0 0,-3 0-1 0,-5-5 2 0,13 5-1 0,-8-2 1 0,3 1 2 15,5 2-1-15,-5-1 0 0,5-1-2 0,0 2-1 0,0-1-3 0,0-6 0 16,5 4-2-16,-5 2-2 0,5 0-2 0,-5 0 0 0,8-6-1 0,-1 6 0 16,7-5-5-16,-9 5-9 0,8-6-9 0,0 1-17 0,0 1-19 0,1-2-22 0,-1 1-26 15,6-1-35-15,1-3-41 0,-1-3-48 0,2 3-110 0,-3 0-136 0,1-6-59 16,7 0-17-16,-7 0 2 0,2-6 19 0,5 0 25 0,-8-3 33 0,1 0 36 0,2-1 42 16,-8-5 46-16,8-5 51 0,-10 1 58 0,2-6 66 0</inkml:trace>
  <inkml:trace contextRef="#ctx0" brushRef="#br0" timeOffset="213479.99">30870 14391 0 0,'0'0'8'0,"0"0"62"0,0 0 37 0,0 0 25 0,0 0 17 0,0-4 16 0,0-2 12 0,0 0 9 0,-6 6 12 0,6-3 10 0,0-3 11 0,0 6-8 0,0-5-18 0,0 5-32 0,0-4-39 0,0 4-30 0,0-6-21 0,0 6-7 0,0-3 0 0,0 3 2 0,0 0 6 16,0 0 0-16,0-6 3 0,0 6 0 0,0-4-2 0,0-1-5 0,0 5-4 15,6 0-7 1,-6 0-7-16,0-6-5 0,0 6-5 0,0-4-6 0,0 4-7 0,0 0-7 0,0 0-8 0,8-6-5 0,-8 6-4 0,0 0-1 0,0 0-2 0,0 0 1 16,0 0 2-16,5-5 5 0,-5 5 4 0,0 0 5 0,0 0 7 0,0 0 10 15,0 0 12-15,0 0 6 0,0 0 12 0,0 0 7 0,0 0 10 0,0 0 7 16,0 0 9-16,0 0 3 0,0 0 2 0,0 0 0 15,0 0-2-15,0 0-4 0,0 0-3 0,0 0-7 0,0 0-8 0,0-4-9 0,0 4-7 0,0 0-11 0,0 0-12 16,-5-5-12-16,5 5-12 0,0-4-12 0,-8 4-6 0,8-6-9 16,-6 6-4-16,6 0-5 0,-7-4-2 0,1 4-4 0,-1-5 1 0,1 5-3 0,6 0 1 15,-7 0 0-15,1 0 5 0,-1 0 4 0,0 0 0 0,0 0 5 0,7 0 3 16,-5 0 1-16,-3 0 2 0,3 0 2 0,5 0 0 0,-6 5-1 0,-2-5 1 0,3 0 2 16,5 4-2-16,-7-4 3 0,-1 6 0 0,2-2 3 0,6 1 0 0,-6-1 2 0,-1 1 1 31,2 1 2-31,-2-2 0 0,7 2 1 0,-7 3 2 0,0-3 0 0,1 3 5 15,6 0 2-15,-7 0 1 0,1-3 1 0,6 4 0 0,-8 5 2 0,8-6-2 16,-5 0-1-16,5 3-1 0,-5 3 1 0,5-6-1 0,-8 0-1 0,8 6 1 0,0-5-3 16,0 5 1-16,0-6-3 0,0 0-1 0,0 1-1 0,0 5 1 15,8-4-4-15,-8-3 2 0,0-3-1 0,5 5-1 0,-5 1 1 0,5-8-1 0,-5 9 4 16,8-8 2-16,-8 1 3 0,6-1 3 0,1-4 1 0,-1 6 3 0,1-6 1 16,0 0 4-16,0 0 3 0,-2 0 7 0,2-6 1 0,5 6 7 0,-4-4 3 15,4-1 4-15,-4 1-2 0,3-8 2 0,2 3-1 0,1 4-3 0,-7-5-1 0,6 1-1 16,0 0-3-16,0-7-4 0,1 7-2 0,-1-2-3 0,-8-2-5 0,9 4-2 0,-2-7-2 15,1 1-4-15,-6 6 0 0,0-6-4 0,6 0-1 0,-7 0-1 0,1 2-1 16,-1 2-1-16,-6-5-1 0,5 2-1 0,2 1-2 0,-7-8 1 0,9 6-4 16,-9 2-3-16,0-2-2 0,0-6 1 0,0 6-2 0,0 2-3 0,0-8-1 15,0 7-1-15,0-5-2 0,0 3-1 0,0-2 1 0,0 3-3 0,-9-4-2 16,9-1-2-16,-7 6 1 0,7-7 0 0,0 7 1 0,-5-5-3 0,5 4 3 0,-6 0 1 16,6 0 2-16,0 2 3 0,-7-2 3 0,7 4 4 0,0 1 6 15,-6 1 5-15,6 5 4 0,0-8 0 0,0 9 2 0,0-3-2 0,0 6-7 0,0-5-9 16,0 5-8-16,0 0-10 0,0 0-5 0,0 0-6 0,0 0-1 0,-8 5-4 15,8 1-1-15,0-3 0 0,0 9-3 0,0-3 2 0,-5 1 1 0,5 5 3 0,0 0 9 16,0 4 7-16,0-5 11 0,0 6 10 0,-7-2 5 0,7 9 2 16,0-9 1-16,0 1 0 0,0 2-2 0,0-3-3 0,0 3 1 0,0-2 0 0,0 0 0 15,0-5 0-15,0 7-3 0,0-2 0 0,0-4-1 0,0 0 0 0,0 4-1 0,0-5 1 16,0 7 1-16,0-8 1 0,0 2-1 0,7 6 3 0,-7-6 0 0,5-2 1 16,-5 2-2-16,8 6 0 0,-2-8 2 0,-6 2 0 0,7 0 1 0,-1 0-1 0,-1-2 2 15,11 2 0-15,-11 0 0 0,2 0-2 0,-1-6 1 0,-1 6 0 0,11-6-7 16,-11 3-7-16,9-3-13 0,-9 1-11 0,3-7-21 0,-1 9-21 0,5-9-28 15,-7 3-30-15,2 0-50 0,1-6-59 0,-3 4-91 0,3-4-102 0,-2 0-44 16,-1 0-12-16,2 0 6 0,-7-4 18 0,9 4 25 0,-4-12 30 0,1 9 35 0,-6-9 39 16,7 3 42-16,-7-4 47 0,5-2 60 0,4 0 63 0</inkml:trace>
  <inkml:trace contextRef="#ctx0" brushRef="#br0" timeOffset="214317.16">31386 14312 0 0,'0'5'6'0,"0"-5"119"0,0 6 76 0,0-2 50 0,0-4 36 0,0 6 26 15,0-6 22-15,0 0 21 0,0 0 18 0,0 0 20 0,0 0 22 0,0 0 20 0,0 0 24 0,0 0-84 0,0-6-142 0,0 6-79 0,0 0-46 0,-8 0-21 0,8 0-5 0,0-4 0 0,0 4 2 0,0 0 1 0,0-6-1 16,0 6-4-16,-5 0-7 0,5-5-10 0,0 5-9 0,0 0-10 0,-8-4-10 0,8 4-8 16,0 0-8-16,0-5-6 0,0 5-5 0,-8 0-5 0,8-4-6 0,-5 4-5 15,5 0-4-15,0 0-3 0,-6-6-3 0,-1 6-1 0,7 0-1 0,-6 0 0 16,-2 0 1-16,8 0 3 0,-5 0-2 0,-2 0 0 0,1 0-1 0,0 0 0 15,-1 0 0-15,-1 6 3 0,3-6 2 0,-2 4 2 0,0-4 2 0,2 5-1 16,-2-1 0-16,-1 1 2 0,2 1-2 0,0-2 1 0,-1 2 0 0,2 3 1 0,-3-3 2 16,-5-3 0-16,7 7 0 0,1-5 1 0,-2 4-1 0,-2 3 0 0,4-8-1 15,5 7 3-15,-7-3 0 0,1 2 1 0,1-6 0 0,5 8 0 0,-9-3 1 0,9 1-1 16,-7-5 2-16,7 4-1 0,0 1 4 0,-5-1 1 0,5-3 0 0,0 3 3 16,0 1 1-16,0-5 1 0,0-1 1 0,0 7 3 15,5-7 0-15,-5 1 3 0,0 1 4 0,7-2 2 0,-7 2 5 0,9-1 1 0,-9-5 3 0,5 0 1 16,1 4 2-16,1-4 1 0,-2 0 1 0,4 0 2 0,-2 0 3 0,-2 0 2 0,1 0 7 15,7-4 4-15,-5 4 2 0,4-5 4 0,-6-1 0 16,8 2 2-16,-7-2 0 0,5 1 0 0,-5-5-1 0,6 5-1 0,-6 1 2 16,5-5-5-16,-5 0-1 0,-2 3-4 0,3-4-7 0,5-1-1 0,-7 2 0 0,-1 5-4 0,3-5-5 15,0-3-10-15,-3 9-12 0,-5-9-4 0,8 3-5 16,-3 4-3-16,-5-3-3 0,5 2-1 0,-5 1-4 0,9-5-4 0,-9 4-7 0,5 6-12 0,-5-3-11 16,0 3-11-16,0 0-5 0,0 0-2 0,0 0 4 0,0 0 0 0,0 0 4 0,0 0-2 0,0 3-3 15,-5 3 4-15,5 0 7 0,0 3 6 0,0-3 6 0,0 2 6 0,-9 2 6 0,9 0 7 16,0 5 7-16,0-5 8 0,0-1 4 0,0 6 1 0,0-6 1 0,0 3 4 15,0 1 2-15,0-8-1 0,0 4-2 0,0 1-2 0,0-5 0 0,9 5 0 16,-9-4 2-16,0-1 3 0,5-1 1 0,-5 0 3 16,7 1 3-16,-1-5 1 0,2 6 3 0,-2-6 1 0,1 4 3 0,-2-4 2 0,2 0 0 0,7 0 0 0,-8 0 1 15,6-4 2-15,2 4-2 0,-1 0 2 0,0-6-2 0,0 1 2 0,1 1 1 0,4 0 0 16,-4-1 0-16,-2-5 2 0,9-1 1 0,-10 1 2 0,5 1 4 0,-5 0 1 16,1 0 2-16,4-7 0 15,-5 5 0-15,-6-2 0 0,11-2 0 0,-11 0-3 0,2 0-3 0,-1 2-3 0,0-8-3 0,1 6 0 0,-7 0-7 0,8-3-4 0,-8 2-5 16,5-2-5-16,-5 3-5 0,0-6-2 0,0 2-5 0,0 1-2 0,0-3-1 15,0 6-1-15,0-3-1 0,0-3 0 16,-5 8-1-16,5-2 1 0,0-6-1 0,0 6-1 0,-8 7-1 0,8-6 0 0,0 2 3 0,-7-3-3 0,7 6-1 0,0 5-5 16,0-5-4-16,0 3-6 0,0 0-9 0,0 6-7 0,0 0-8 0,-6 0-7 15,6 0 0-15,0 0-4 0,0 0 1 0,0 6-2 16,-6 0 3-16,6-2 0 0,0 1 5 0,-7 4 5 0,7-5 5 0,0 7 9 16,-5-2 9-16,5 7 11 0,0-3 11 0,0-2 12 0,-8 4 5 0,8-5 6 0,0 5 3 0,0-2 6 0,0 1 0 15,-8 2 3-15,8-1 0 0,0-1 1 0,0 2 2 0,8-1-1 0,-8-2 0 16,0 2-2-16,0 0-5 0,0 0-3 0,0-2-3 0,0 2-4 0,8 0-1 0,-8 0-2 15,0 0-2-15,0 0 0 0,0 0-1 0,5-2-4 0,-5 2-2 0,0 0-6 0,7 0-6 16,-7-2-11-16,6 2-8 0,-6-3-9 0,6 1-9 0,-6-4-12 0,7 2-10 16,1-2-15-16,-8 1-16 0,5 1-15 0,-5-7-12 0,7 0-13 15,0 1-11-15,-7 1-14 0,5-2-11 0,-5-4-7 0,8 5-7 0,-8-5-10 0,7 0-9 0,-7 0-25 16,6-5-29-16,-6 5-30 0,6-4-28 0,-6-2-35 0,0 6-36 0,0-9-4 16,0 5 13-16,0-1 22 15,0-5 27-15,-6 4 27 0,6-3 28 0,-6-2 30 0,6 2 33 0,-7-1 42 0,-1 1 43 0,3-1 45 0,-2-1 63 0</inkml:trace>
  <inkml:trace contextRef="#ctx0" brushRef="#br0" timeOffset="214490.96">31691 14391 18 0,'0'0'114'0,"-5"0"60"0,-2-4 49 0,7 4 40 16,0 0 34-16,0 0 32 0,-9-6 35 0,9 6 31 0,0 0 34 0,0-6 31 0,0 6 30 0,-5 0-25 0,5 0-60 0,0 0-65 0,0-3-70 0,0 3-43 0,0 0-26 0,0-6-18 0,5 1-15 0,-5 5-13 0,0-4-13 0,0-2-18 0,0 6-13 0,9-3-14 0,-9 3-16 0,0-6-13 16,0 2-13-16,7 4-10 0,-7-5-10 0,5 5-8 0,1-6-9 0,-6 6-5 0,5-4-4 0,3 4-4 0,0 0-5 0,-3-6-4 0,8 6-3 15,-7 0-3-15,9 0-1 0,-3 0-3 0,0 0-5 0,3 0-8 0,-3 0-14 0,8 0-13 31,-7 0-16-31,5 0-17 0,3 0-18 0,-1 0-23 0,-2 0-28 0,3 6-26 16,-2-6-27-16,-6 0-33 0,7 4-40 0,-1-4-45 0,2 0-47 0,-2 6-49 0,-1-6-48 16,3 0-4-16,-8 5 13 0,6-5 23 0,-7 0 33 0,2 0 35 0,-1 4 40 15,-8-4 39-15,9 0 39 0,-7 0 46 0,-1-4 45 0,2 4 50 0,-8 0 65 0</inkml:trace>
  <inkml:trace contextRef="#ctx0" brushRef="#br0" timeOffset="-214580.67">32186 14333 48 0,'-7'0'137'16,"7"0"53"-16,-6 0 44 0,-2 0 35 0,8 0 32 0,-5-6 31 0,5 2 26 0,0-2 29 15,0 6 26-15,-8-5 28 0,8 1 25 0,-5-1-45 0,0 1-87 0,5-2-66 16,0 2-56-16,-9-1-36 0,9-1-21 0,-7 3-17 0,7-3-13 0,-5 0-13 15,5 2-14-15,-8-1-14 0,8 5-15 0,0-6-15 0,-5 2-13 0,5 4-14 0,0-3-12 16,-6 3-11-16,6 0-11 0,0 0-7 0,-8-6-7 0,8 6-3 0,0 0-5 0,-5 6-1 16,-2-6 1-16,7 0-1 0,-6 3 1 0,-2-3 0 0,8 4 2 0,-6-4 2 15,-1 6 4-15,2-1 1 0,-4 5-1 0,9-4 4 0,-5-3 2 0,0 3 6 16,-3 3 0-16,3-3 4 0,-3 3-1 0,0 0 0 0,-3 1 1 0,4-4 3 16,1 9-2-16,-1-6 2 0,1 0 0 0,-1 0 2 0,0 3 4 0,0-3 1 0,2 1-3 0,5-1 1 15,-8 0-1-15,3 3-1 0,5-3 0 0,-8 1 2 0,8-1 1 0,0-4 1 16,0 5 1-16,0-1 0 0,0-3 0 0,0 0 1 0,0-3 0 0,0 7 4 15,8-10 3-15,-8 5 5 0,5-1 3 0,-5 1 5 0,8-5 3 0,-3 0 3 0,2 6 4 16,-7-6 4-16,14 0 5 0,-8-6 5 0,1 6 11 0,-1 0 3 0,1-5 8 16,-1 1 3-16,7-1 3 0,-5 1 2 0,-3-5-1 0,8 3 0 0,-8 0-4 0,4-3-2 15,-4-1-5-15,8 1-3 0,-5 4-5 0,-2-5-3 0,1 1-8 0,-2-3-9 16,3-2-4-16,3 6-9 0,-11-3-8 0,13 1-6 0,-6 1-5 0,2-2-3 0,-4 1-4 16,0 1 2-16,3 0 0 0,-3-1-2 0,3 4-2 0,-8 1-1 15,6 1 1-15,-6-1-2 0,7 1-2 0,-7 4-4 0,0 0-4 0,0 0-8 0,0 0-7 16,0 0-3-16,0 0-1 0,0 0 0 0,0 4-2 0,0 1 2 0,6-1 1 0,-6 1-1 15,0 5-1-15,0-4-1 0,0 9 2 0,8-6 5 0,-8 0 8 0,0 0 10 0,0 7 7 16,5-5 6-16,-5 2 0 0,0-4 1 0,0 6 2 0,8-3-1 0,-8-3 0 16,5 4 0-16,-5-2-4 0,7-1-6 0,-7-1-10 0,7 1-14 0,-7 4-18 15,5-8-16-15,2 3-18 0,-7 1-22 0,8 1-24 0,-3-7-27 0,-5 0-28 0,7 1-29 16,0 5-30-16,-7-5-49 0,5-5-57 0,-5 6-67 0,7-3-66 0,-7-3-18 16,0 0 8-16,9 0 23 0,-4-3 28 0,-5 3 34 0,6-6 38 0,1-3 40 0,-7-2 40 0,5 3 43 15,-5-3 43-15,9-4 56 0,-4 0 61 0</inkml:trace>
  <inkml:trace contextRef="#ctx0" brushRef="#br0" timeOffset="-214280.75">32421 14123 0 0,'0'-6'3'15,"0"2"97"-15,0-2 61 0,0 1 39 0,0 1 30 0,5-1 27 0,-5-1 27 0,0 2 30 0,8 0 33 0,-8-1 29 0,0 0 27 0,0-6 23 0,7 6 21 0,-7 1-57 0,0-1-97 0,0-1-48 0,0 2-23 0,6 4-2 0,-6-5 3 0,0 5-2 0,0 0-6 16,0-4-12-16,0 4-15 0,0 0-12 0,0 0-13 0,0 0-13 0,6 0-14 15,-6 0-16-15,0 0-19 0,0 0-15 0,0 4-15 0,5-4-11 0,-5 5-12 16,7-1-4-16,1 2-5 0,-8-1-4 0,6-1-4 0,1 8-1 0,-1-3-2 0,7 0 0 16,-5-5 3-16,-3 11-1 0,1-4-1 0,1-1-1 0,7-1-3 0,-7 6-3 15,-2-6-2-15,9 0-5 0,-9 7-2 0,8-7-4 0,-6 6-1 0,5 0-1 0,-4-5 1 16,-1 4-4-16,7 1-4 0,-9 1-4 0,0-2-1 0,3 5-1 0,-3-4 0 0,3 4-4 16,-2-4-3-16,-6 3 2 0,7-2 3 0,-7 3-4 0,0-5-9 0,-7 7-12 0,7-6-16 15,-6 4-22-15,-2-4-19 0,-5 4-27 0,8-5-34 0,-9 7-31 0,2-6-38 16,-8-2-52-16,8 2-59 0,-9 0-99 0,3 0-111 0,-3-5-39 0,2 5-5 0,-7-6 16 15,5 1 29-15,-3-1 37 0,3 0 40 0,3 2 45 0,-9-7 49 0,6 1 51 0,3 2 52 16,-1-7 64-16,1 3 68 0</inkml:trace>
  <inkml:trace contextRef="#ctx0" brushRef="#br0" timeOffset="-202925.81">8973 6228 39 0,'0'0'111'0,"0"0"34"0,0 0 23 0,0 0 19 0,-7 0 15 0,7-5 18 0,0 5 21 0,0 0 18 0,0 0 18 0,0 0 17 0,0-4 18 0,0 4-48 0,0-5-82 0,0 5-49 16,0 0-29-16,0 0-11 0,0-6 0 0,0 6 2 0,0 0 1 0,0 0-6 0,0 0-6 0,0 0-6 0,0 0-6 0,0 0-6 0,0 0-3 0,0 0-5 0,0 0 0 0,0 0-4 15,-5-4 0-15,5 4-3 0,0 0 0 0,0 0-1 0,0 0-3 0,0 0-3 0,0 0-3 16,0 0-6-16,0 0-2 0,0 0-7 0,0 0-6 0,0 0-4 0,0 0-8 16,0 0-7-16,0 0-9 0,0 0-7 0,0 0-6 0,0 0-8 0,0 0-5 15,0 0-3-15,0 0 0 0,0 0 1 0,0 0 3 0,5 0 6 0,2 0 10 16,-7 0 11-16,9 0 10 0,3 0 12 0,-6 0 8 0,7-5 10 0,0 5 9 0,1 0 7 15,6-4 9-15,-8-1 4 0,13 5 5 0,-6-4 1 0,9-2 4 0,4 0-1 16,-5-3-2-16,5 3-5 0,-1 3-7 0,8-7-6 0,1 5-4 0,0-4-6 16,-1 2-5-16,0-2-5 0,-2 4-6 0,3-5-3 0,-1 6-4 0,0-5-4 15,2 4-3-15,-2-5-5 0,0 4-5 0,0 1-2 0,1 1-2 0,-3-2-2 0,2 1 0 16,-7 1-2-16,8-1 1 0,-6 1 1 0,-2 4 3 0,0-6 0 0,-6 6 1 16,-1 0-6-16,2 0-8 0,-6 0-13 0,-2 0-17 0,-1 6-18 0,-4-6-17 15,-2 4-19-15,-4-4-19 0,5 5-24 0,-7-1-26 0,-6 1-43 0,5 1-54 16,-5-2-67-16,0-4-68 0,0 5-22 0,0 5 0 0,-5-4 19 0,-1-1 26 0,-2-1 28 15,3-4 31-15,-10 0 32 0,3-4 31 0,0-1 38 0,-9-5 39 0,10-5 49 16,-10 0 61-16</inkml:trace>
  <inkml:trace contextRef="#ctx0" brushRef="#br0" timeOffset="-177262.09">16854 5985 8 0,'-5'-5'103'0,"5"5"58"0,-8 0 41 0,1-4 29 0,1-2 25 0,6 6 23 0,-6-6 22 0,1 3 20 0,-2-3 21 16,7 0 20-16,0 6 20 0,-8-3-26 0,8-3-50 0,0 6-66 0,0 0-75 0,0 0-33 0,0 0-13 0,0-4-2 0,0 4 2 0,0 0-4 0,0 0 2 0,0-5-3 15,0 1-6-15,0 4-3 0,0-6-6 0,0 6-6 0,8-6-8 0,-8 3-7 16,0-3-9-16,7 6-7 0,-7-5-8 0,5 1-8 15,1-2-7-15,-6 1-7 0,6 5-7 0,1-4-3 0,6 0-4 0,-5-1-2 0,3-1-1 0,-3 2-1 0,5-2-1 16,0 1-1-16,0 1 1 0,0-2-3 0,5 1 2 0,-4 5-2 16,-1-4 2-16,8 4-1 0,-2-5 0 0,-6 1 1 0,6 4 0 0,1 0-1 0,6-6 2 0,-7 6-1 15,8 0-1-15,-7 0 2 0,4 0 3 0,3 0 0 0,-1 0 6 0,0 0 2 16,6 0 2-16,-5 0 1 0,6 0 0 0,-1 0 0 0,2 6 0 0,-2-6 0 16,7 0-3-16,-7 4 1 0,-1-4-1 0,8 5 1 0,-7-1-2 0,3-4-2 15,4 5-4-15,-7 1-3 0,2-2-2 0,-3 1-1 0,1 1-2 0,0 4-1 0,2-5 1 16,-2-1-2-16,1 5 1 0,-6 1-4 0,12 1 1 0,-7-2 0 0,-1 1 0 15,1-1-1-15,3 6 0 0,-3 0-2 0,7-5 2 0,-7 4 0 0,1 1-1 0,-1 1 5 32,2 2-2-32,-2-3 0 0,0 4-1 0,1-4 0 0,-6 4-1 0,4 2-1 0,-4-3-2 0,5-3 3 0,-6 10-3 0,8-7 2 0,-10 2-2 0,3 5 0 15,6-6-2-15,-6 7 0 0,-4 2 0 0,4-3 2 0,6 4 1 0,-6 2 2 16,-3-3 1-16,3 2 0 16,-1 4 1-16,-8-1-1 0,11-3-1 0,-10 4 0 0,7 0-4 0,-8-4 1 0,3 3 4 0,-2 3 0 0,-6-2-2 0,6 0 1 0,1-4-3 31,-6 3 1-31,-2 1-4 0,2 0 1 0,-1 0 0 0,0 1 2 0,-2 5 0 15,2-7 4-15,3 5 1 0,-11 3 1 0,8 3 0 0,-8-6 1 0,9 0 0 0,-7 7 2 16,-1 0 1-16,2-8 4 0,-3 8 3 0,3-5 0 0,-8 3 0 0,5-4 2 16,-5 5-1-16,0-5 1 0,0 1-1 0,0 2 1 0,0 3-2 0,0-5 2 15,-5 9-3-15,5-6 1 0,-8 2-3 0,3 4-2 0,-3-1 1 0,-5-5-1 16,-1 6-1-16,9 0-1 0,-8 0 1 0,-1 0-2 0,2 1 0 0,-7-1 0 0,6 0 0 16,-8-7-3-16,3 7 0 0,-1-5-2 0,-2 4-1 0,3-3-1 0,-3 4 0 15,-6 0-1-15,9 0 0 0,-8-4-1 0,-1 3-1 0,1 1 1 0,-1 0 0 16,-4-1 2-16,-1 1-2 0,-2-5 3 0,2 6 0 0,-1-7 2 0,1 6 3 0,-7-6-2 15,7 2 0-15,-8-6-1 0,6 5-1 0,-3-5 1 0,-2 4-1 0,0-4 0 16,-1 1 0-16,0 3 0 0,-5-4 0 0,6 1-1 0,-6-1 0 0,0 0 0 16,-2-1-2-16,2 3 2 0,0-7 1 0,0 3 2 0,-2-1-4 0,2-8 2 0,-2 6 0 15,-3 2-1-15,3-8 0 0,2 2 0 0,-7-1 0 0,6 2-3 16,-7-4 0-16,2 4 0 0,0-3 1 0,-2-4-2 0,1 6-2 0,-1-5 2 0,1 5 2 16,2-6-1-16,-3 4 3 0,-5-3-1 0,5 5 4 0,-6-6-1 0,-1 6 2 0,3-7 3 15,-3 6 3-15,4 1 0 0,-4-5 1 0,1 3 0 0,-6-2 3 0,7 2 0 16,-8-4 1-16,8 1 0 0,-8-1-1 0,8 1 0 0,-7-1-3 0,-1-3 0 15,3-2-2-15,-4 5-4 0,2-4-2 0,1-1 0 0,-2-3-1 0,1 2-1 16,-1 2 0-16,3-4-1 0,-3 2-4 0,1-3 0 0,-7 1-2 0,6-2 0 0,3 0 1 16,-10 0 0-16,6 2 2 0,-4-1 2 0,1-6-2 0,6 6 0 15,-10-6-1-15,3 6-1 0,0-5 2 0,-3-1 0 0,4 0 3 0,-7 3 1 0,3-3 3 16,3 1-2-16,1-1 2 0,-10 0-2 0,9-3 1 0,-8 3 0 0,8-3 0 16,-6 3 1-16,-1-3 2 0,6 3-1 0,-6-5 0 0,-2 7 0 0,2-2 1 0,1-3-2 15,-1 4 1-15,-2-7 1 0,4 7 3 0,-3-5-2 0,8 5 2 0,-8 1-2 16,2-8 0-16,-2 7 0 0,1-4-2 0,1 3 2 0,6-4-1 0,-9 5 0 15,10-4-1-15,-10-3-1 0,9 6-2 0,-1-2-2 0,0-2-3 0,1-1-1 0,0-4 2 16,-1 5-1-16,-1-1 2 0,2-4-1 0,6 0-1 0,-7 0 2 0,1 0 0 16,0 0 0-16,5-4 3 0,-6 4 0 0,2-5 4 0,-1 5-1 0,-3-4 2 15,8-8-1-15,-5 9-2 0,0-3-3 0,0-3 1 0,0-1 2 0,-9 1 0 16,9-2-1-16,1 1-1 0,-10 1-4 0,9 0-2 0,-2-2-2 16,-4-2-2-16,6 3 0 0,-2-1-1 0,2-4 0 0,0 6 2 0,5-7 0 0,-6 7 2 0,7-6 0 15,-1 6-3-15,10-6-1 0,-11 5 1 0,8-5 0 0,1 1 3 0,5 0-2 16,-4 5 1-16,-1-6-1 0,5 0-1 0,0 0 0 0,-5 0 0 0,6 0 1 15,-1 2-4-15,9-8 3 0,-9 6-1 0,0-4 1 0,9 5 2 0,-9-6-1 0,7 0 1 16,2 2 0-16,-2-3 1 0,0 2 1 0,1-6 0 0,0 1 1 0,-1 6-2 16,5-9 1-16,2 5 0 0,0-5-1 0,-1 0-1 0,8 2 0 0,-7-5 1 15,7 0-2-15,6 2 2 0,-6-2-1 0,6 2 1 0,-6-2 0 0,12 0 1 16,-6 2 1-16,-1-3-2 0,8 3 2 0,1-2 0 0,-3 0 1 0,2-3-1 16,-1 2 0-16,1 4 1 0,6-4-2 0,-6 3-2 0,4-2 1 0,3 1 1 0,0-2 0 15,4 4-1-15,-5 2 1 0,2 1 1 0,4-1 2 0,-2 1-1 0,-3 3-1 16,6 2 2-16,1-5 0 0,-3 3 2 0,0 3 0 0,3-1-1 0,-1-2-2 15,-2 3 2-15,3 2 0 0,5-4-1 0,-8 7-1 0,1-8 1 0,7 6 1 16,-5 2 1-16,5 4 1 0,-7-6 2 0,7 3-3 16,0 3 2-16,-7 0-1 0,7-1 0 0,0 5 1 0,0 1-3 0,0-2 0 0,-5 1-2 0,5 1-2 15,0 4-1-15,0-6-4 0,0 6-3 0,0-4-4 0,0 4-2 0,0 0-3 0,0 0-2 16,0-5-3-16,0 5 0 0,0 0-3 0,0 0 0 0,0 0-3 0,0 0 1 16,0 0-2-16,0 0-3 0,0 0-4 0,0 0-5 0,0 0-5 0,0 0-6 0,0 0-4 15,0 0-4-15,0 0-2 0,0 0-5 0,5 5-5 0,-5-1-6 0,0 2-9 16,0-2-5-16,0 1-12 0,0 1-8 0,0-2-10 0,0 7-15 0,0-7-13 15,0 1-14-15,0-1-17 0,0 5-15 0,0-3-17 0,-5 3-21 0,5-3-40 0,0 4-46 16,0-1-52-16,-8 0-60 0,8-3-21 0,-5 3-11 0,5 3 16 0,-8-9 24 16,8 3 32-16,0-2 36 0,0-4 34 0,0 0 35 0,0 0 38 0,0 0 40 0,-6 0 51 15,6-4 56-15</inkml:trace>
  <inkml:trace contextRef="#ctx0" brushRef="#br0" timeOffset="-176739.51">7704 9765 0 0,'6'-10'7'0,"2"1"117"0,-3 0 63 0,3-6 41 0,-3 4 30 0,2-3 27 0,-7 3 25 0,0-2 27 0,7 2 31 0,-7 1 29 0,0 1 31 0,0-6 26 0,-7 6 25 0,7 0-80 0,0-1-143 0,-7-1-61 0,7 1-22 0,0 7-8 0,-5-9 2 0,5 3-1 0,-8-1 0 0,8 5-9 0,-5-4-8 0,-3 3-13 15,8 2-12-15,-6-1-12 0,6 1-10 0,0 4-13 16,-5 0-12-16,5 0-13 0,0-5-15 0,-7 10-11 0,7-5-7 0,-9 4-10 0,9 1-6 15,-5-1-8-15,-2 7-7 0,1-2-6 0,1 1-4 0,-4 5-2 0,2 0-1 0,2 0 0 0,-1 4 0 16,-1 0 5-16,1 1 0 0,-2-1 2 0,3 5 1 0,-2 1 0 16,1-1 3-16,-8 0-1 0,7 6 1 0,2-5-1 0,-3-1 1 0,2 6 1 0,1-6 1 15,-10 1 0-15,9-1 1 0,0-5 0 0,-1 6 0 0,2-7-1 0,-3 2 0 0,2-4 0 16,-1 3 0-16,7-5-1 0,-6 2 0 0,-1-7 0 0,7 6-1 0,-6-6 0 16,6 0-2-16,0-2 2 0,0 2-2 0,-8-4 0 0,8-1 3 0,0-4 1 15,0 6 4-15,0-6 2 0,0 0 3 0,0 0 5 0,0 0 6 0,0 0 4 0,8 0 7 16,-8-6 6-16,6 2 7 0,-6-1 3 0,7-4 4 0,-1 2 4 0,1-7 6 0,-1 4 2 15,2-3 2-15,-3-8 4 0,8 7-3 0,-7-5 2 0,1-2-4 0,1-3 0 16,3-1-8 0,-3 1-4-16,-3-4-6 0,10 3-3 0,-9-10-4 0,0 7-5 0,1-2-5 15,-2 2-6-15,3-3-5 0,-2 2-5 0,1 0-4 0,-1 0-5 0,-1 4-3 0,-5 1-1 0,7 5 1 0,2-2 0 0,-9 6 6 0,5-4-1 16,-5 10 2 0,0-2 0-16,6 2-2 0,-6 5-2 0,0-1-3 0,0-2-6 0,0 7-6 0,0 0-2 0,7 0 1 0,-7 0-1 0,5 7 0 0,-5-7 1 0,9 5-6 15,-2 4 0-15,-2 1 1 0,9-1-1 0,-9 3 3 0,8 0 2 0,1 0 6 31,-2 1 9-31,1 2 7 0,1 0 3 0,7 0 1 0,-10-1 1 0,10 6-1 16,-3-5 0-16,3-1 2 0,-2 0 0 0,1 1-4 0,4-4-7 0,-3 2-14 0,5 2-38 16,-7-6-50-16,7 7-86 0,1-2-104 0,5 5-134 0,-6-4-145 0,-6-5-63 15,4 4-22-15,-3-4 2 0,-2-5 15 0,2 1 20 0,-8-6 24 0,-7-6 39 0,-1-9 44 16,-5 1 63-16,0-11 73 0,0-3 92 0,-5-2 97 0</inkml:trace>
  <inkml:trace contextRef="#ctx0" brushRef="#br0" timeOffset="-166456.72">32374 12100 0 0,'-11'5'43'0,"3"-5"29"0,-5 4 7 0,7-4-16 0,-1 0-29 0,2 5-17 0,-4-5-8 0,4 6-4 0,-2-6-3 0,1 0-1 0,6 4-1 0,0 1-23 0,0-5-37 0,-5 6-16 0,5-2-3 0,0-4 14 0,0 6 43 0</inkml:trace>
  <inkml:trace contextRef="#ctx0" brushRef="#br0" timeOffset="-160284.95">32252 12848 85 0,'-8'3'151'0,"8"-3"39"0,0 0 26 16,0 0 20-16,0 0 16 0,0 0 13 0,0 0 9 0,0 0 10 0,8-3 7 0,-8-1 9 15,5-2 9-15,-5 0-74 0,7 6-123 0,0-3-60 0,-2-3-34 0,2 6-13 16,2-6-5-16,-4 3 1 0,1-3 5 0,1 6 5 0,-2-5 7 0,4 1 5 15,-4-2 4-15,2 6 5 0,4-4 3 0,-3-1 4 0,0 1 1 0,-3 4 3 0,1-5 1 0,1-1 1 16,-1 6-1-16,2-4-4 0,-1 4-3 0,4-6-3 0,-3 6-1 0,-3-5-5 16,3 1-1-16,-1 4-5 0,5-5-3 0,-7 5-1 0,10 0-3 0,-9-4-4 15,7 4-2-15,0-6 1 0,-5 6 0 0,3-4 4 0,1 4 1 0,-3 0 3 0,3-5 3 16,2 5 3-16,-1-6 1 0,-8 6 1 0,9-3 5 0,-1 3 6 0,-6-7 6 16,7 2 2-16,-9 5 0 0,8-4 5 0,-8-1 1 0,9 5 2 0,-7-6 1 0,-1 2 1 15,7 1-2-15,-6-3 5 0,-1 0 3 0,-1 3 0 0,4-3 0 0,-2 0-2 0,-2 2-1 16,3-7 0-16,-3 8-2 0,1-3-1 0,2-3-3 0,-8-1-3 0,5 0-2 0,2 0-2 15,-7 0 1-15,7 1-1 0,0 0-5 0,-7-1 0 0,6-5 1 0,-6 6-3 16,7-1-2-16,-2-4-2 0,-5-2-1 0,9 5-2 0,-9-2-2 0,5-2-3 0,2 0-2 16,-1 0-7-16,-6 6-5 0,7-7-4 0,7 2-3 0,-9 0-5 0,0 0-3 0,9-2-6 15,-7 7-1-15,6-6 0 0,1 0-2 0,-1 5-3 16,0-4 0-16,-2 4-3 0,4 1 0 0,-2 0-4 0,-2-7 2 0,5 5-3 0,-5 2-1 16,2 0-1-16,-5-1-4 0,4 4 0 0,0-3 0 0,-5 0-2 0,6-2-2 0,1 7-2 15,-1-5 4-15,-6-1 2 0,5-1 6 0,0 7 4 0,-4-7 2 0,5 2 4 0,-7 5 5 16,6-6 2-16,-3-1 6 0,-4 1 5 0,2 5 1 0,-1-4 5 0,-1-1 6 0,4 1-1 0,-2 0 1 15,-2-3-3-15,2-3 0 0,-7 8-2 0,7-4-1 0,-2 1-2 0,3 0 1 16,-8-4-1-16,7 4 0 0,-2 1 1 0,-5-6 1 0,7 4 0 0,0 2-2 0,-2-5 3 16,-5 3 1-16,8-4 2 0,-3 6 3 0,3-1 0 0,-8-5 2 0,6 6 2 0,-1-6 2 0,3 6 2 15,-8-6 0-15,8 6 1 0,-3-7 0 0,3 7 0 0,-3-6 1 0,-5 6 0 0,5-7 2 16,4 7-3-16,-4-6-1 0,2 6-2 0,-7-7 2 0,8 2-6 0,-3 4 0 0,-5-4-6 16,0-2-2-16,7 3-2 0,-7-2-5 0,7 0-3 0,-7 0-4 0,0-4-2 15,0 5-2-15,0-2-2 0,0 1-2 0,0-3 0 0,-7 2-2 0,7-2 0 0,-7 3 1 0,7-4-1 16,-5 4-1-16,-3-5 2 0,1 4-2 0,2-2 2 0,-4 3 2 0,-1-4 3 0,2 4-1 15,-5-5 0-15,5 1 1 0,-3 0 0 0,3 4 1 0,-5-4 1 0,1-2 3 0,5 3 0 16,-5-3 1-16,-1 2 0 0,6 1 0 0,-5 3 0 0,-4-6 0 0,5 2 1 16,4-2 3-16,-7 3 3 0,2-1 4 0,6-2 1 0,-7 1 0 0,0 1 2 0,0 0 1 15,7-1-1-15,-9-5 6 16,3 7 0-16,0-1 1 0,4-7 1 0,-5 3 3 0,2-3 1 0,-4 2-4 0,2 5-3 0,2-6-2 16,-5 1-1-16,-2-1-1 0,4 1-1 0,-4 0-2 0,-3 3-2 0,2-3-1 0,-1 5-1 15,1-5 1-15,0 3-4 0,-6-1-3 0,4 1-1 0,-6 1-1 0,8-3-1 0,-6 2 0 16,-2-3 0-16,8 6 0 0,-7-7 1 0,-1 4-4 0,7-3 1 0,-4 5 0 0,-3-6-3 15,6 1 0-15,-2 3-2 0,-4-3 2 0,-1 0 0 0,4 0 0 0,-3-1 0 0,1 1-1 16,0 0-1-16,0-7 1 0,-6 9 0 0,6-8-2 0,-8 6 2 0,2-7 1 0,0 4 0 16,1-4 2-16,-3 7 0 0,2-6 1 0,-3 6-1 0,-4-5 2 0,8 5 0 15,-9-1 0-15,9 1 1 0,-10 0-1 0,2 0 2 0,0 0 3 0,-6 3-2 0,6-3-1 16,-6-1-1-16,5 1-3 0,-5-1 2 16,-2 1-2-16,3-1 1 0,-1 5-1 0,-8-2 0 0,8-5 1 0,-2 5-1 0,-4 1 1 0,0-3 0 0,3-1-2 0,-3 6 0 15,-1-5 3-15,0-2 0 0,1 7 2 0,-1-5-1 0,-1-1 0 0,-5 1 0 16,5 0 1-16,-5-1 0 0,6 5 0 0,-1-3 1 0,-7-3 1 0,9 3 2 0,-9 2 2 15,5-3 0-15,-5 6 3 0,1-3-2 0,7 2 0 0,-14-2 2 0,8 3-1 16,0-1 1-16,-1-7-1 0,-1 13 2 0,-3-11 0 0,3 8-2 0,1-3-1 0,-6-1-1 16,7-1-4-16,-8 3-3 0,3-2 0 0,-3 0-2 0,8 7 1 0,-8-8 1 15,1 1 1-15,7 7-2 16,-8-8 2-16,1 6 0 0,6 2-1 0,-6-8 0 0,7 6-2 0,-8 2 2 16,8-2 2-16,0 0 1 0,-8 0-1 0,8 2 3 0,0-2 0 0,-2 0 1 0,1 0 4 15,1 0-2-15,0 6 0 0,-1-6 1 0,1 0 2 0,-1 2 1 0,-1 1 0 0,2 3 2 16,5-6 2-16,-5 6 1 0,0-1 2 0,1 1-1 0,-3-3 1 0,1 3-2 15,6 0-1-15,-5 3 0 0,0-3-2 0,6 5 3 0,-6-2-1 0,5 1 0 0,-7 1 0 16,9-2-2-16,-7 1 2 0,6 5-3 0,-1-4-4 0,-5 4-3 0,5 0 1 0,1 0-1 0,2 0 1 0,-11 4 1 16,17-4 2-16,-9 0 1 0,0 5 1 0,2 1 1 15,0-2 1-15,3 1-1 0,4 1-1 0,-1 4-1 0,0-7 1 0,-2 7 3 16,7-5-2-16,-4 4 1 0,3 3-1 0,2 3 1 0,-5-6-6 0,4 0 1 0,1 1-2 16,0 5-3-16,1 0 1 0,-2-6-1 0,7 6 0 0,-5 0 2 0,5-1-1 0,-6 0 0 15,7 1 0-15,0 6-3 0,-2-8-1 0,2 2 0 0,6 6 0 0,-8-8 0 0,2 7 1 16,8 0 0-16,-10-2 1 0,2 2-1 0,6 1 0 0,-8 2 0 0,2 3 1 0,6-7 0 15,-6 5 1-15,-1 1-1 0,6-1 2 0,3 0-1 0,-10 0 0 0,8 7-1 16,-1-7 1-16,3 0-2 0,-2 4-2 0,0-1 1 0,-1 1-3 0,1 2 1 16,0-2-1-1,-1 2 1-15,9 0 2 0,-8 4 1 0,-1-4 2 0,6 4-1 0,-2-6 6 0,-4 1 2 0,6 5 0 0,-3-3 1 0,4-4 4 0,-7 4 1 0,8-2 0 0,-7 0 4 32,8 7 0-32,-3-9 2 0,-6 4-4 0,9-3 2 0,-3 2-2 0,2 3-2 0,-1-3-2 0,1 1 0 0,0-4-2 0,-1 7 0 0,6-4-1 0,-4 4-2 31,-3 0-2-31,8-4 0 0,-6 3-2 0,7 1 0 0,-8 2 1 0,7-3 0 15,-7 1 1-15,6 2-1 0,1-8 1 0,1 6 0 0,0-5 0 0,-3 0 0 16,3 1 0-16,0 0-1 0,4-5 1 0,-5 2 0 0,7 0 1 0,-6 1 0 16,3-4-3-16,4 1-2 0,-2 5 0 0,-4-12-1 0,11 6-2 0,-8 1 0 0,0-5-1 15,3 5 0-15,-1-6-2 0,-2 2 2 0,8-3 0 0,-5 1-2 0,-3 2 1 16,8-3 1-16,-7 3-1 0,7-3 1 0,-5-2 1 0,5 2-1 0,-7-3 1 16,7 6-2-16,-7-8 1 0,7 8 0 0,-5-6-2 0,5-2 1 0,-8 7 1 15,8-4-2-15,0-3 2 0,-5 2 0 0,5-1-1 0,0-2 1 0,-8 1 0 0,8 2 0 16,0-6 1-16,0 7-2 0,0-7 2 0,-6 6 0 0,6-6 2 0,0 3-4 15,0-3 2-15,0 0-1 0,0 1 2 0,0-1-1 0,0 2 0 0,0-1-1 16,0-5 1-16,0 4 0 0,0-5 0 0,0 6-1 0,0-5 1 0,0 1 0 0,0-6 0 16,0 3 2-16,0-3 0 0,0 0 1 0,0 0 4 0,0 0 0 0,0 0 5 15,0 0-1-15,0 0 3 0,0 0 1 0,0 0 0 0,0 0 3 0,0 0 1 16,0 0 1-16,0 0-1 0,0 0 3 0,0 0-2 0,0 0-1 0,0 0-4 0,0 0-2 16,0 0-7-16,0 0-7 0,0 0-9 0,0 0-13 0,0 0-16 0,0 0-25 15,0 0-25-15,0 0-32 0,0 0-31 0,0 0-33 0,0 0-32 0,0 0-25 16,0-3-24-16,0 3-27 0,0-6-25 0,0 6-30 0,0-5-35 0,0 5-36 0,0-4-34 15,0 4-14-15,-5 0-6 0,5 0 23 0,0-6 32 0,-7 6 36 0,-2 0 42 16,4-4 36-16,-2 4 36 0,1-5 38 0,1 5 40 0,-11-4 43 0,5-1 44 0</inkml:trace>
  <inkml:trace contextRef="#ctx0" brushRef="#br0" timeOffset="-159890.48">23550 10659 0 0,'0'10'37'0,"6"-5"153"0,-6-5 84 0,-6 4 59 0,6-4 44 0,0-4 34 0,-6-1 31 0,-1-1 25 0,-1-3 25 0,8 0 18 0,-5-1 18 0,-1 4 16 0,6-3 12 0,0 3-129 16,0 2-212-16,0 4-109 0,0 0-57 0,0-5-31 0,0 5-13 0,0 0-10 0,0 0-8 0,0-5-3 0,6 5-3 0,-6-4-1 0,5 4-1 0,-5 0 1 15,8-4 2-15,-1 4 0 0,-7 0 2 0,6 0 4 0,0 0 1 0,1 4 3 16,-2-4 3-16,4 4 4 0,-4 1 2 0,2 0 3 0,-1-1 0 0,1 2 2 0,0 3 3 15,0 3 3-15,-2-3 0 0,3 0 3 0,-3 1 1 0,-5-1 2 0,6 6-1 16,2 0 1-16,-3 0-2 0,-5 0 1 0,7 0 0 0,-7-2-3 0,9 2 1 0,-9 1-2 16,5-7 1-16,-5 6-1 0,5-1-4 0,3 2 2 0,-8-3-1 0,0 2 0 15,5-6-1-15,-5 6 3 0,8-4 5 0,-2-3 3 0,-6 7 4 0,7-4 8 16,-1-7 7-16,1 7 7 0,-7-2 10 0,6-5 6 0,2 6 7 0,-3-5 6 16,2 1 8-16,-1-3 7 0,0-3 8 0,1 7 7 0,1-7 1 0,3 0 2 15,-3 0 1-15,-3 0-4 0,10-7-10 0,-9 7-7 0,7 0-8 0,0-3-8 16,0-3-8-16,-2 1-11 0,5 1-7 0,2-2-13 0,-4 2-12 0,4-1-24 0,3 1-26 15,-9-7-41-15,7 7-42 0,2-2-60 0,-2 1-65 0,0 1-144 0,2-1-173 16,-3-1-75-16,3 2-26 0,-3-5-1 0,3 0 13 0,-2-3 22 0,-1-7 28 0,-4 1 40 16,-1-12 47-16,0-1 58 0,-6-11 64 0,4-3 77 15,-2-13 81-15,-2-1 120 0,6-14 105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15T04:34:38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5535 6077 0 0,'0'0'43'0,"0"-4"32"0,0 4 13 0,0 0 8 0,0-6 5 0,0 6 7 0,0 0 7 0,0 0 11 0,0-5 12 0,0 1 15 0,-5-2 17 0,5 6-16 16,0-5-38-16,0 1-18 0,0 4-12 0,0 0 3 0,-8-5 9 0,8 1 11 0,0 4 9 0,0 0 8 0,0 0 6 0,0-6-2 0,0 6 0 0,-6 0-6 0,6 0-5 0,0-3-5 0,0 3-8 0,0 0-7 16,0-7-3-16,0 7-2 0,-7 0-3 0,7-5 1 0,0 5 1 0,-6 0 2 15,6-4 4-15,0 4 0 0,-8-5 0 0,8 5-2 0,0 0-2 0,-5-6-2 16,5 6 0-16,-8-4-5 0,8 4-1 0,0-5-4 15,-5 5-4-15,5 0-5 0,-5-4-4 0,-4 4-8 0,9 0-4 0,-5-5-8 0,5 5-4 0,-7-4-2 0,-1 4-6 16,8-6-4-16,-5 6-2 0,-2 0-4 0,0-6-2 16,2 6-5-16,-2-3-1 0,1 3-1 0,-2 0-4 0,2 0 0 0,-1-6 1 0,2 6-3 15,-9 0 1-15,9 0 0 0,-3 0-1 0,-5 0 0 0,5 0-1 0,3 0-1 16,-1 0-2-16,-1 6 1 0,-6-6-3 0,5 3-3 0,3-3 2 0,-2 6-1 0,0-6-2 16,2 6-2-16,-3-2-2 0,-5 1-1 0,7-1 0 0,1 5 0 0,-2-3-2 0,-1 3 0 15,2-4 2-15,0 5 1 0,-6 0 2 0,4-1 1 0,0 2 4 0,-3-2 3 0,4 1 3 16,1 1 1-16,-7-2 4 0,6 1 0 0,-5 5 2 0,5-5-1 0,-1-1 1 15,-4 0-1-15,5 0 0 0,2 2-2 0,-10 5-1 0,10-7-2 0,-2 0-3 0,0 6-3 16,2-6-2-16,-9 1-4 0,7 5-1 0,1-5-2 0,1 4-1 0,-2-4 1 16,-2 5-1-16,4-6 0 0,-2 6 0 0,1 1 0 0,6-7-1 0,-5 6 2 15,-4-1-1-15,2 2 1 0,2-7 2 0,5 4 0 0,-6 2 0 0,-2 0 1 16,8 6 0-16,-5-8 2 0,-3 2-1 0,8 6 1 0,-5-8 0 0,5 1 1 0,-7 2 2 16,0 3-1-16,7-5-1 0,-7 1 0 0,7 1-2 0,-6-2 0 0,6 1-4 15,-7-5 2-15,7 5-1 0,0-2-1 0,-5 2-1 0,5-4 0 0,0 4-1 16,-8-2 1-16,8-3-2 0,0 4 0 0,0 2-1 0,0-7 0 0,0 0 1 15,0 6 1-15,0-3-1 0,0 1 1 16,0-4 1-16,0 2 1 0,0 5 0 0,8-7 0 0,-8 0-1 0,0 6 1 16,0-6-1-16,5 1 1 0,-5 5 1 0,0-6 0 0,7 1-2 0,-7 4 1 0,0-2-1 0,6 1 0 15,-6-4-2-15,7 6 0 0,-7-3-1 0,7 1 0 0,-7-4 0 0,7 6 2 16,-7 0-1-16,5-4 1 0,-5 3 1 0,8-5 0 0,-3 6 2 0,-5-4-1 16,8 2-1-16,-2 2 2 0,-6 1 1 0,5-2 1 0,2-4 2 0,2 8-1 0,-9-3-1 0,5 0-2 0,1 0-1 15,1 1-2-15,-7-4 2 0,5 4-2 0,4-2 2 0,-2 2-1 16,-2 2 2-16,1-3-1 0,1 0-1 0,-1-5 1 0,2 5-1 0,-3-1-1 15,2 2 0-15,0-3 3 0,-2 2 1 0,10-6 1 0,-10 6-1 0,2 0 2 0,5-5 0 16,-4 4 0-16,5 1 2 0,-7-5 1 0,6 5 1 0,-4 0 2 0,5-6 0 0,-2 6 1 16,5 0 0-16,-4-2 1 0,0 2-1 0,3-6 0 0,4 7 0 0,-6-1 1 15,6-1-1-15,-6-4-1 0,7 5-1 0,-1 0-3 0,-6-2 1 0,5-1-1 0,3 2-2 16,-1-4 2-16,6 3-1 0,-6 2-3 0,-1-4-1 0,-1-1-1 0,3 3 1 16,6-2-1-16,-8-1 1 0,6-1 2 0,-6 0-1 0,2 1 2 0,6 0-1 15,-4 0-1-15,-2 0 1 0,6 1-2 0,-1-4 0 0,0-1 2 0,0 3 2 16,6-3 0-16,-6 3-1 15,6-3 1-15,-6 0-1 0,8 3-1 0,-2-5-1 0,8 1-1 0,-8-1 1 0,-1-4 1 0,9 5 0 0,-7 1 3 0,-1-6 0 0,7 4 2 16,-7-4 0-16,3 0-2 16,4 0 0-16,-7 0 0 0,-1 0-2 0,1 0 2 0,2 0-1 0,-2-4 6 0,1-2 4 15,-1 6 7-15,2-5 7 0,-2-4 6 0,0 5 7 0,-1-2 6 0,9-3 5 0,-6 0 5 0,-2-3 4 0,2 3 4 0,-10 0 4 16,10-6 3-16,-2 5 3 0,0-5-3 16,-4 0-4-16,4-3-9 0,-1 2-5 0,-4-2-8 0,5 3-8 0,1-10-7 15,-1 6-6-15,-5-1-4 0,4-4-5 16,3-1-3-16,-2 1-1 0,2 0-3 0,-3-1-4 0,-4-5-1 0,5 6 1 0,-6-4 0 15,6-3 1-15,-6 1 0 0,0 2 1 0,-5-5 3 0,3 3 3 0,3-4 5 16,-7 0 3-16,-1-1 3 0,2 7 4 0,-10-8 5 0,10 2 7 0,-9 6 4 16,2-8 2-16,-1 8 1 0,-8-2 1 0,9 0-1 0,-9 2 4 0,2-2-2 15,1 2-1-15,-3 2-2 0,-5-2-5 0,8-3 0 0,-8 4-2 0,0-4-4 0,0 1-8 16,0 6-2-16,-8-4-1 0,8-2-3 0,0 5 1 0,-5-4-2 0,-3 0 0 16,8 0-2-16,-7-2 0 0,2 3-1 0,-2-2-3 0,0 2 0 0,2-7-1 15,-8 7-4-15,5-3 1 0,-3 7-3 0,-5-6 0 0,11 2 0 0,-8 4-4 16,-8-1-1-16,10-1-1 0,-2 7-1 0,-7-5-1 0,0 5-2 0,0-2-3 0,1 3 1 15,-7-1-1-15,0 4 2 0,7-6 1 0,-7 8 0 0,0-8 1 0,-1 6-1 16,-5 1 1-16,6 1 1 0,0-3 0 0,-1 1 1 0,2 1 0 0,-2-2 2 0,3 1 3 16,-3 2 0-16,6 4-2 0,-4-6 1 0,6 0-3 0,-7 4 1 0,5-2 2 15,2-3-2-15,-7 1 0 0,5 6-2 0,5-6 1 0,-5 6-1 0,2-6-1 16,-1 5 0-16,-7-4-2 0,8 4 0 0,-7 1 2 0,8-7 0 0,-11 7 4 16,5 0-1-16,-3-2-2 0,1 1-1 0,6 4 4 0,-12-3-2 0,6 0 1 15,-1 3-1-15,3-3-1 0,-3 5-1 0,-6-1 0 0,6-1-1 0,4 2 1 16,-11-2-2-16,2 2-3 0,4-1 0 0,-4 5 0 0,0-5-1 0,6 5-1 0,-6 0 0 15,-1-4 0-15,6 4 0 0,-5 0-1 0,6 0-1 0,0 4-4 0,-1-4-4 16,3 0-3-16,-5 5-5 0,6 0-6 0,2-1-3 0,-6 2-6 0,8-2-4 16,-1 2-7-16,-4 3-10 0,3 0-7 0,3 6-14 0,-3-6-15 0,2 7-13 15,0-1-12-15,-2-1-16 0,3 5-19 0,-3 2-23 0,2-8-24 0,-1 13-33 0,1-7-32 16,6 5-56-16,-6-3-66 0,-2 2-62 0,9 3-57 0,1 2-10 0,-5-3 14 16,4-1 20-16,-8 0 32 0,8 0 34 0,-2 1 38 0,-4-1 45 0,4-3 43 0,-7-6 50 15,3-2 49-15,-8-4 64 0,6 2 72 0</inkml:trace>
  <inkml:trace contextRef="#ctx0" brushRef="#br0" timeOffset="632.41">3445 5775 0 0,'0'0'34'0,"0"0"32"0,0 0 14 0,-6 0 17 0,6 0 17 0,0-5 23 0,0 5 32 0,0 0 29 0,-8-4 29 0,8 4 27 0,0-6 26 0,0 6-14 0,0-6-39 0,-6 6-12 0,6-3-1 0,0 3 9 0,0-6 14 0,-7 6 6 0,7-6-3 16,-5 2-12-16,5 4-23 0,0-5-20 0,-8 1-15 0,8 4-13 15,0-5-8-15,-6 5-7 0,6 0-6 0,0-4-13 0,0 4-10 0,0 0-16 0,0 0-16 0,0 0-11 0,0 0-11 0,0 0-9 16,0 0-9-16,0 0-9 0,0 0-8 15,0 0-12-15,0 0-10 0,0 0-6 0,0 0-7 0,0 0-3 0,0 0-1 0,0 0-1 0,0 0-1 0,0 0 4 16,6 4 0-16,-6-4 2 0,8 5 7 0,-8-1 0 0,5 1 3 0,-5-1 4 0,7-4 5 16,-1 6 2-16,2 0 3 0,-2 3-1 0,1-3 2 0,-2-2 1 0,2 1-2 15,5-1 0-15,-4 1-3 0,5-1-18 16,-5 2-23-16,2 3-32 0,4-3-29 0,-1-1-59 0,0-1-68 0,0 2-92 0,0 3-101 0,6-5-44 0,-4 1-13 0,4 1 2 16,-7-2 12-16,8 1 17 0,-8 1 20 0,2-2 34 15,-1 2 40-15,8-1 47 0,-10-1 49 0,-3-4 62 0,4 4 70 0</inkml:trace>
  <inkml:trace contextRef="#ctx0" brushRef="#br0" timeOffset="869.97">4076 5976 0 0,'6'4'15'0,"2"-4"123"0,-8 0 67 0,7 5 44 15,-7-5 32-15,0-5 33 0,0 5 29 0,5 0 34 0,-5 0 32 0,0-4 29 0,0 4 23 16,0 0 22 0,0 0 15-16,0 0-93 0,0-6-153 0,0 6-76 0,-5-6-36 0,5 6-18 0,0-3-6 0,-7 3-12 0,7 0-9 0,0 0-14 0,-8-6-14 0,8 6-8 15,0 0-6-15,0 0-7 0,-6 0-3 0,6 0-3 0,0 0-5 0,0 0-4 16,0 0-3-16,0 0-8 0,0 0-4 0,0 0-9 0,0 0-8 0,0 0-7 15,0 0-9-15,0 0-5 0,0 0-5 0,0 0-3 0,0 0-2 0,0 6-2 16,0-3 1-16,0 3 0 16,6 0 3-16,2-2 1 0,-8 1 6 0,7-1-2 0,-2 1-6 0,3-1-17 0,3 2-20 0,-3 3-29 15,-3-4-30-15,9 5-54 0,-1-4-64 0,-6 3-81 0,6 0-87 16,-7 1-40-16,7 1-19 0,0-1 1 0,-5-5 8 0,2 4 24 0,-1 1 29 16,3-1 36-16,-4-3 41 0,-2 4 46 0,0-5 46 0,1-5 63 0,-2 4 62 0</inkml:trace>
  <inkml:trace contextRef="#ctx0" brushRef="#br0" timeOffset="1047.06">4395 6208 100 0,'8'0'172'0,"-8"0"52"0,0 0 45 0,7 0 40 0,-7 0 39 0,0 0 35 15,5-4 34-15,-5 4 29 0,0 0 27 0,0 0 25 0,0 0 23 0,0 0-72 16,0 0-128-16,0 0-74 0,0 0-44 0,0-5-32 0,0 5-29 0,0 0-24 0,0 0-23 16,0 0-16-16,0 0-20 0,7 0-11 0,-7 0-13 0,0 0-8 0,0 0-9 15,5 5-7-15,-5-5-8 0,7 0-3 0,-7 4-3 0,8-4-1 0,-8 6-1 16,5-6-4-16,-5 5-10 0,8-1-16 0,-2 1-21 0,-1 2-25 0,-5-7-30 15,7 3-29-15,2 3-34 0,-4-1-58 0,1-1-71 0,1 0-79 0,-2 2-82 0,-5-1-29 16,9-1-8-16,-2 1 13 0,-2 1 23 0,1-6 32 0,1 0 35 0,-1 0 44 16,2 0 43-16,-8 0 47 0,5-6 48 0,-5 6 62 0,7-5 67 0</inkml:trace>
  <inkml:trace contextRef="#ctx0" brushRef="#br0" timeOffset="1377.75">4571 6190 36 0,'0'-4'136'0,"6"-8"57"0,-6 8 42 0,0-7 38 15,0 8 37-15,0-7 39 0,-6 5 38 0,6-4 37 0,0 2 34 0,-6-2 32 16,6 4 30-16,0 1-34 0,-7-6-75 0,7 5-70 0,-5 1-70 0,5-1-32 16,-8-1-8-16,8 2-14 0,0-2-14 0,-6 6-19 0,6-5-20 0,0 1-18 15,-7 4-14-15,7 0-13 0,0-6-13 0,0 6-10 0,0 0-10 0,0 0-14 0,0 0-12 16,0 0-12-16,0 0-13 0,0 0-10 0,0 0-11 0,0 0-9 16,0 0-12-16,0 0-8 0,0 0-9 0,0 0-8 0,0 0-6 0,0 0-1 0,0 0-2 0,0 0 2 15,0 6 0-15,7-2 2 0,-7 1 3 0,6 5 3 0,2 1 4 0,-3-7 4 16,2 5 5-16,-1 6 4 0,0-6 5 0,2 3 7 0,4 1 2 0,-4-4 1 15,3 6 1-15,-3-3 0 0,5-3 0 0,-7 4-1 16,6-2-1-16,-4-2-1 0,-2 7 1 0,1-7 0 0,-1-5 1 0,-1 7 1 0,3-2-1 0,-8-3 0 16,8 4 0-16,-8-5 1 0,0-1 1 0,0 2 4 0,0-3 3 15,0 3 1-15,-8-2 5 0,8 1 2 0,-8 1 3 0,3 4-3 0,-1-5-3 0,-7 4-7 16,5-5-13-16,-4 6-17 0,0 0-23 0,5-6-29 0,-6 8-34 0,-1-8-43 0,2 1-51 16,-2 4-89-16,8-5-102 0,-6 7-92 0,-2-7-77 0,1 8-27 0,1-9 2 0,-2 3 18 15,1 3 26-15,-1-3 38 0,2 3 41 0,-2-5 48 0,1 1 50 0,1 1 60 0,0 4 62 16,5-5 79-16,-6-1 83 0</inkml:trace>
  <inkml:trace contextRef="#ctx0" brushRef="#br0" timeOffset="2425.65">8526 6503 1 0,'-7'-6'52'0,"-2"6"24"0,-2 0 14 0,4 0 12 0,7-4 9 0,-5 4 18 0,-4-6 21 15,9 1 30-15,0 5 32 0,0-4 29 0,-5 4 28 0,5 0-20 0,0 0-48 0,0-5-17 0,0 5-2 0,0 0 8 0,0 0 12 0,5-4 12 0,-5 4 13 0,0 0-1 0,0 0-9 0,0 0-19 0,0 0-24 0,0 0-19 0,0 0-19 16,0 0-13-16,0 0-8 0,0 0-12 0,0 0-14 0,0 0-14 16,0 0-18-16,0 0-22 0,0 0-20 0,0 0-16 0,0 0-11 0,0 0-6 0,0 0 5 15,0 0 4-15,9 0 5 0,-4 0 5 0,-5 0 5 0,7 4 4 0,4-4 7 0,-2 5 6 16,-2-5 10-16,5 4 9 0,0-4 11 0,3 5 9 0,4-5 11 0,-1 6-2 16,1-6-3-16,2 4-6 0,-3-4-4 0,9 6-2 0,-1-6 0 0,1 0 0 15,4 0 5-15,-2 0-1 0,2 0 0 0,1-6 0 0,7 6-5 0,-7 0-2 16,7-4-5-16,9 4-2 0,-4-6-2 0,2 1 1 0,7 1-1 0,-2-1-2 15,0 1-3-15,9-2-4 0,-1 2-4 0,6-7-5 0,1 8-1 0,-3-3-3 0,8 0 2 16,-5 2-3-16,13-1 0 0,-8-1 0 0,1 2-2 0,6 1-3 0,1-3-1 16,-2 1-5-16,2 1 1 0,5-2-1 0,-5 6 1 0,5-6 0 0,1 2 0 15,-7 4 1-15,7-5-2 0,7 0 0 0,-8 5 0 0,0-4-1 0,8 4-3 0,-8-6 3 16,6 6-2-16,-5-4-1 0,7 4 1 0,-8-5-1 0,8 1-2 16,-8 4 2-16,1 0 4 0,7-5-1 0,-8 5-3 0,0 0 0 0,1-7-2 0,-1 7 1 15,3 0 1-15,-4 0 3 0,2 0 6 0,-8 7 5 0,9-7 5 0,-9 0 5 0,10 5 1 16,-9-5-1-16,-1 0-1 0,1 4 2 0,-6 1 3 0,7-5-3 0,-8 4 0 15,0-4-2-15,0 6-3 0,-5-2-3 0,6-4-4 0,-7 5-5 0,-7 0-6 16,1-5-3-16,0 4-3 0,-6 2-4 0,5-6 0 0,-13 6-2 16,0-6-1-16,2 4 1 0,-9-4 2 0,1 5 1 0,0-5-1 0,1 6 2 15,-8-6-1-15,1 0 1 0,-6 3 0 0,-4-3 0 0,4 0 0 0,1 0 0 0,-9 0 1 0,-1 0 2 16,-4 0-1-16,-1 0 1 0,0 0-1 0,-5 0 2 0,-3 0 0 0,0 0 0 16,-5 0-2-16,0 0-3 0,0 0-5 0,8 0-15 0,-8 0-16 0,0 0-23 15,0 0-21-15,-8-3-30 0,8-3-31 0,-5 1-39 0,5 1-45 0,-5 4-82 0,-9-12-95 0,-1 8-83 16,4-1-71-16,-2-4-22 0,-8 3 4 0,3-3 22 0,-9 0 31 0,1-1 41 15,-1-1 40-15,-4-2 47 0,-8-2 49 0,7-1 55 0,-7-4 59 0,-9 1 76 0,4 0 82 16</inkml:trace>
  <inkml:trace contextRef="#ctx0" brushRef="#br0" timeOffset="4824.42">8910 5638 14 0,'-8'0'80'0,"1"-6"40"0,2 6 36 0,-2-4 32 0,7 4 30 0,-7-5 30 0,2 0 27 16,5 1 27-16,-8 4 26 0,8-6 23 0,0 2 20 0,-5 4-24 0,5-5-49 0,0 5-33 0,0-6-25 0,0 6-20 0,0 0-18 0,0 0-15 0,0 0-14 0,0 0-11 0,0-3-10 0,0 3-10 0,0 0-10 0,0 0-7 0,0-7-10 0,0 7-7 31,0 0-9-31,0-3-9 0,0 3-6 0,0 0-7 0,0 0-6 0,0 0-4 0,0-6-5 15,0 6-7-15,0 0-5 0,0 0-7 0,0 0-8 0,0-5-7 0,5 5-7 0,-5-4-9 16,0 4-5-16,8-6-10 0,-3 3-5 0,-5-3-5 0,7 1-5 0,0 5-2 16,-2-4-4-16,10-2-2 0,-10 6 1 0,9-6-4 0,-9 6-1 0,11 0 2 15,-5 6 3-15,1-6 1 0,2 6 6 0,-7-2 1 0,12 7 4 0,-11-2 4 16,3 6 2-16,2-5 3 0,2 4 1 0,-3 5 3 0,0 0 3 0,-4 2 1 16,5-3 0-16,-7 3-4 0,-1-2-6 0,2-1-7 0,2 9-6 0,-4-9-7 15,-5 1-5-15,7 2-5 0,-7-8-6 0,0 7-6 0,0-4-7 0,0-3-1 0,0 2-5 16,0-1 1-16,0-2 2 0,-7-3 5 0,7 1 7 0,0-1 8 0,-5-3 8 15,5-3 7-15,-9 9 6 0,9-8 8 0,0 1 8 0,-7-5 8 0,7 4 10 16,0-4 4-16,-5 5 8 0,5-5 5 0,0 0 7 0,-6 0 6 0,6 0 9 0,0 0 3 16,-8 0 4-16,8 0 3 0,-5-5-2 0,5 5 2 0,-8-4 4 0,8-1 3 15,-5-5 3-15,5 4 3 0,-7-3 0 0,7 0 0 0,-7-1 0 0,7 1-4 16,-5-3-6-16,5-2-5 0,0-1-4 0,0 2-4 0,0-8-1 0,0 2-9 16,0 0-8-16,5-1-8 0,-5-4-7 0,7 5-7 0,-7-6-5 0,7 1-6 0,-2 3-10 15,3 3-3-15,-3-3-5 0,3 2-1 0,-2 0-2 0,-1 5-1 0,2 4-5 16,2-5 2-16,-4 6-2 0,2-2-8 0,-1 7-11 0,-1-8-18 0,4 8-22 0,3-1-28 15,-6 1-30-15,7-1-33 0,-5 5-33 0,4-6-64 0,2 6-75 16,-1 0-81-16,-1 0-78 0,0 0-29 0,3 0-1 0,-1 6 15 0,-4-6 26 0,4 5 36 0,-1-5 38 16,0 4 45-16,0-4 48 0,-5 5 50 0,2-5 48 0,-1 0 68 0,-4 0 73 15</inkml:trace>
  <inkml:trace contextRef="#ctx0" brushRef="#br0" timeOffset="5696.08">9722 5702 0 0,'7'9'27'0,"-7"-3"142"0,8-2 74 0,-8-8 49 0,5 4 40 0,-5-6 26 0,0 1 26 0,0-11 26 0,0-8 25 0,0 0 24 0,0 5 22 0,0 10 22 0,0-6 18 0,0 6-113 0,-5-1-187 16,-3 4-91-16,8-3-37 0,-7 0-21 0,1-2-8 0,0 7-2 0,1-8-3 0,-10 3-5 0,9 5-10 0,-7-1-6 15,8-1-7-15,-11 2-6 0,11-1-7 0,-8 1-5 0,-1 4-4 0,2 0-6 16,6 0-5-16,-7 0-4 0,0 0-4 0,6 4-3 0,-5-4-2 0,-3 5-3 16,10 5 2-16,-9-5-6 0,9 4 0 0,-11 1-1 0,11 0-2 0,-8 1 1 15,8 2 0-15,-4-2-1 0,-3 2 1 0,6 8 0 0,-1-7 3 0,0 0 1 16,0 1-2-16,7 0 2 0,-5 0-3 0,-2 0 3 0,7 0 1 0,-6-2 1 0,6 2 1 15,0-6 1-15,0 7 0 0,0-7 0 0,0 6-2 0,0-6 1 0,0 2-2 0,0-1 1 16,0-6-2-16,6 5 2 0,-6-4 1 0,7 5 0 0,-7-5 1 0,5 1 1 16,2-2 1-16,0 2 1 0,0-1 2 0,-1-1 3 0,6 0 2 0,-3-4 4 15,3 5 5-15,-1-5 5 0,5 0 2 0,-11 0 5 0,9 0 4 0,6 0 5 0,-8-5 5 16,0 1 6-16,9 0 7 0,-10-1 8 0,5-1 6 0,2-4 5 0,3 1 7 16,-10-2 3-16,10 2 3 0,-9-5 3 0,7 3 5 0,-6-4 6 15,1 2 2-15,6-2 1 0,-8-6 4 0,0 8-4 0,4-7-4 0,-5 1-3 0,1-2-5 16,2-3-6-16,-1 5-4 0,-7-5-6 0,9-1-3 0,-2 1-7 0,-7-1-8 0,-1 1-5 15,8 3-7-15,-6-3-4 0,0 0-9 0,0 0-3 0,-1 0-3 0,-6 4-1 16,7-4-2-16,-7-1-2 0,0 5-3 0,6-2 2 0,-6 1-1 0,0 2 2 16,-6-2-1-16,6 3-2 0,0 3-1 0,0 0 0 0,-7 0-1 0,7 5 0 0,0 1-2 15,-6 0 0-15,6-1-4 0,0 5 1 0,0-1 0 0,-7 6-4 0,7-4-4 16,0 4-4-16,0-6-6 0,0 6-5 0,0 0-5 0,0 0-3 16,0 0-5-16,0 0-5 0,0 0-5 0,0 0 0 0,-7 6 2 0,7-6 0 0,0 0 0 15,0 4 1-15,-7 2 2 0,7-6 5 0,0 9 2 0,0-3 3 0,-5-2 3 0,5 5 5 16,0-4 1-16,-8 1 7 0,8 3 3 0,0 1 0 0,0-4 2 0,-5 3-1 15,5 0 5-15,0 0 0 0,-6 3 3 0,6-3 0 0,0 1 3 0,-8 4 1 16,8-4 0-16,-5 5 2 0,5-5 2 0,-7 4-1 0,-1 1 2 0,8 0-1 16,-6-1 0-16,0 0-2 0,6 1-2 0,0 1-1 0,-7-7 0 0,7 6 0 15,-5-1-2-15,5 0 2 0,0 1-2 0,-9 5 1 0,9-7-1 0,0 3-1 0,0-1-3 16,9-1 0-16,-9 6 0 0,0-6 0 0,5 1 0 0,-5 1 1 0,7 2 1 0,-7-3-2 16,6 0-1-16,0 0 0 0,2-5-1 0,-1 4 2 15,-7-1-2-15,5-1 1 0,3-3 1 0,-2 1 1 0,-1-1 1 0,3 0 0 0,-3-3-1 0,9 3 1 16,-7-3 3-16,-1 0 1 0,7-2 2 0,-6 1 3 0,-1-5 1 0,7 4 3 15,0-4 4-15,-5 0 6 0,2-4 0 0,4 4 9 0,-7-5 5 0,7 1 6 0,-1-2 7 16,0-3 1-16,-7 3 8 0,7-4 1 16,-8 1 5-16,11-6 2 0,-6 0 4 0,-2 0-1 0,5 0 2 0,-5-3-2 0,3 2-2 0,-3-2-6 0,5-3-4 0,-8-3-8 15,2 5-3-15,0-2-7 0,5-3-4 0,-4-1-3 0,-3 7-7 0,3-6-2 16,-2-1-5-16,-6 1-1 16,5-1-1-16,-5 5-3 0,7-3-1 0,-7 3 4 0,0-4-1 0,9 8 0 0,-9-3-1 0,0 1-2 0,0 3-3 0,0 0-2 15,-9 0 0-15,9 6 1 0,0-1 1 0,0-1-1 0,0 1 1 0,0 1-4 16,0 4-1-16,0 1-5 0,0-2-6 0,0 6-2 0,0 0-4 0,0 0-2 15,0 0-5-15,0 0-2 0,0 0-4 0,0 0-7 0,0 0-6 0,0 0-7 0,0 0-5 16,0 0 0-16,-7 6 4 0,7-6 4 0,0 4 3 0,-5 1 5 0,5-1 1 16,0 7 5-16,0-7 4 0,-6 11 4 0,6-4 5 0,-8 2 7 0,8-4 5 15,-5 6 4-15,5 1 6 0,0 2 1 16,-8-3-2-16,8 6-2 0,-7-2-2 0,7-5 1 0,-5 6 3 0,5 4 0 0,-7-3 1 0,7-3-1 0,-7 6-2 0,7-3-1 16,-5 3 2-16,5-4 0 0,0 4 0 0,-8 0 2 0,8 0-4 0,0 0 1 15,0 1-3-15,0-5-1 16,0 5-3-16,0-6-6 0,0-1-9 0,0 3-5 0,8-2-8 0,-8 2-11 0,5-6-13 0,-5-2-12 0,7 2-14 0,0 0-16 0,-7-6-14 15,5 1-23-15,2-5-20 0,1 4-18 0,-8-3-18 0,5-2-17 0,3 1-21 16,-2 1-43-16,-6-6-52 0,5 0-60 0,2 0-63 0,-7 0-15 0,9-6 7 0,-9 1 23 16,5-5 24-16,-5 5 35 0,0-4 35 0,0-1 35 0,0-5 34 0,-5 0 39 15,5 2 43-15,-9-2 54 0,2 0 65 0</inkml:trace>
  <inkml:trace contextRef="#ctx0" brushRef="#br0" timeOffset="5869.92">10088 5516 0 0,'-14'4'24'0,"9"-8"140"0,-2 4 75 0,1-5 49 0,-2 5 36 0,8-6 19 0,-6 2 10 0,6-5 11 0,6-3 8 0,-6-1 18 0,0 2 21 0,0 7 26 0,8-1 29 0,-2 5-99 0,-6-4-168 0,7 4-83 0,-2-5-38 0,3 5-15 0,-2-6-4 16,7 6 8-16,-8-4 13 0,11 4 12 0,-6-6 4 0,3 2-1 0,3 4-10 0,-5-5-16 16,2 5-20-16,0 0-37 15,1-5-49-15,6 5-47 0,-7 0-53 0,-2 0-102 0,10 0-124 0,-8 0-69 16,1 0-39-16,-2 0-11 0,-1 0 4 0,5 5 12 0,-4-5 15 0,0 0 21 0,3-5 26 0,-10 5 44 0,9-4 51 0,-9-2 56 0,3 6 62 0,5-4 85 16,-7-1 97-16</inkml:trace>
  <inkml:trace contextRef="#ctx0" brushRef="#br0" timeOffset="6075.22">10608 5882 0 0,'9'9'52'0,"-9"1"105"0,0 1 49 0,0-8 33 16,5 3 23-16,-5 0 23 0,0-6 19 0,0 0 29 0,0 0 32 0,0 0 32 16,0 0 36-16,0 0 18 0,0 4 6 0,0-4-71 0,0 0-117 0,0 0-46 15,0 0-10-15,0 0-2 0,0 0 2 0,5 0-1 0,-5-4-2 0,0 4-18 0,8-6-22 16,-2 6-23-16,-6-6-24 0,7 3-25 0,1-3-25 0,-3-3-26 0,1 3-20 15,7 1-32-15,-6-3-36 0,6 3-32 0,-6-5-34 0,5 4-40 0,-4 1-39 16,3-5-69-16,2 5-79 0,3-4-88 0,-11 5-87 0,8-6-35 0,1-1-6 0,-9 2 9 16,8-1 18-16,0 1 34 0,-5-6 40 0,4 6 47 0,-5-12 49 0,-2 8 54 0,10-8 55 15,-10 2 71-15,2-1 74 0</inkml:trace>
  <inkml:trace contextRef="#ctx0" brushRef="#br0" timeOffset="6453.95">11272 5384 62 0,'0'0'180'0,"0"0"74"0,0-4 52 0,0-3 41 0,0 4 30 0,-5-3 28 16,5-3 27-16,-5 3 28 0,5 1 27 0,-9-4 24 0,9 5 25 0,-5-2-55 16,-2 2-97-16,7-2-107 0,-8 1-112 0,3 1-54 0,-2-1-28 0,0-1-12 0,2 2-3 15,-2-1-10-15,1 1-4 0,-8-1-11 0,7 5-4 0,2-4-6 0,-9-2-10 16,7 6-4-16,1 0-7 0,1 0-5 0,-3 0-4 0,0 0-4 0,3 0-4 0,-1 0-5 16,-1 0-1-16,7 6-4 0,-6-6-1 0,-1 4-3 0,-1 1-7 0,8-1-4 15,-5 1-1-15,-2 5 0 0,0-5-1 0,2 4 2 0,5-3 2 0,-8 4 3 16,3 3 1-16,-3-2 2 0,2-2 4 0,1 7 0 0,5-7 1 0,-7 6-1 0,-1-1 0 15,8 0-2-15,-6 1 4 0,6 5-2 0,-7-7 1 0,7 3 0 0,0 4 1 16,0-7 2-16,7 3-1 0,-7 4 1 0,0-5 1 0,6 4 0 0,2-4 4 16,-1-1-1-16,-2 6 3 0,1-5 1 0,2-1 1 0,5-1 2 0,-8 3 3 15,9-1 3-15,-1-1 2 0,0 2 1 0,0-7 0 0,0 6 2 0,0-6 3 16,0 1 4-16,1-1 3 0,-9 2 3 0,8-1-2 0,-5-6 1 0,-2 1-1 0,1-1 2 16,-2 1-3-16,-5 1 0 0,7-2-3 0,-7-4 5 0,0 0 1 0,0 0 4 15,0 0-3-15,0 0 4 0,0 5 4 0,0 1 4 0,-7-6 4 0,7 4 0 16,-5-4 4-16,-2 6-6 0,1-6-9 0,-2 5-15 0,2-1-18 0,-6-4-23 15,3 4-26-15,-3-4-29 0,6 0-32 0,-7 5-34 0,0-5-35 0,7 6-50 0,-7-6-59 16,6 4-67-16,-6-4-68 0,6 0-38 0,-5 5-24 0,4-5 9 0,3 0 21 0,-3 0 31 16,2 0 34-16,1 0 39 0,-2-5 42 0,-1 5 40 0,8 0 42 0,0 0 52 15,0 0 55-15,0-10 61 0,0 5 64 0</inkml:trace>
  <inkml:trace contextRef="#ctx0" brushRef="#br0" timeOffset="6959.25">11533 5608 0 0,'0'0'11'0,"0"0"132"0,0 0 89 0,0 0 62 0,-6-4 43 16,6-1 35-16,-5-1 25 0,5 3 23 0,5-4 25 0,1 4 19 0,2-3 21 16,-8 1 17-16,0 1 13 0,0-2-97 0,0 3-164 0,0-3-100 0,-8 1-67 15,8 5-29-15,0-4-15 0,-6-2-2 0,6 0 3 0,0 6-3 0,-5-4-1 0,5-1-3 16,-8 1-3-16,8 4 1 0,-7-5 0 0,7 5-1 0,0 0-5 0,0-6-6 16,0 6-9-16,0 0-8 0,-6 6-7 0,-1-6-5 15,7 0-7-15,-6 5-5 0,6-1-1 0,-5 1-5 0,5-1-5 0,-8 2-2 16,8 0-3-16,-8-2-1 0,8 7 2 0,0-2 1 0,-5-5 2 0,5 7 2 0,0-1 1 0,0-1 4 15,0 6-1-15,0-6 3 0,0 0 1 0,0 1 3 0,5-4 2 0,-5 3 2 0,8 0 0 16,-8 2 1-16,8-7 4 0,-3 2 3 0,1-3 1 0,-6 9 4 0,7-8 2 0,6 1 2 16,-5-5 3-16,3 6 4 0,-3-6 2 0,5 0 0 0,0 0 3 0,-2 0 0 15,4-6 1-15,-3 1 2 0,0-5 1 0,4 4 5 0,-5-3 7 0,1 0 3 16,4 0 3-16,-5-1 4 0,2-1 1 0,-5-3 3 0,4 0 2 0,-5-1-1 16,6 6 4-16,-6-7 1 0,-2 1 0 0,-5 1 3 0,7-2-3 0,-7 3-2 15,0-2-6-15,0 1-5 0,0-2-3 0,0 1-7 0,-7 2-5 0,7-2-6 16,-5 0-3-16,-2 6-4 0,-1-6-2 0,3 6-3 0,-9-1-2 0,9-1-6 15,-10 7-3-15,3-7-5 0,7 7-3 0,-11 4-4 0,4-5-3 0,1 5-3 0,-5 0-2 16,4 0-2-16,6 5-3 0,-8-1-3 0,2 1 0 0,-2 1 0 0,9 3 0 0,-8 0 1 16,5 2 1-16,-3 3-1 0,3-4 3 0,-5 4 0 0,6 2 0 0,1-2 2 15,-7 5 0-15,13-3 4 0,-13 2 3 0,13-3 0 16,-6 6 0-16,-1-6 1 0,7 3-3 0,0-2-1 0,-5 2 1 0,5-3-3 16,0 0 1-16,0 0 0 0,5-2-1 0,-5 2 3 0,0 0 3 0,7-5 0 0,-7 5 1 0,6-6 2 0,-1 0 1 15,3 6 5-15,5-9 1 0,-7 4-2 0,7-1-2 0,2-4-9 0,-4 5-14 16,2-5-16-16,0-1-19 0,6 2-19 0,-4-1-21 0,4-1-23 15,-6-4-25-15,6 6-37 0,2-6-45 0,-9 0-45 0,7 0-46 0,1-6-44 0,0 6-44 0,-1-4-2 16,1-1 14-16,-7-1 25 0,6 2 28 0,1-1 32 16,-9-1 33-16,5-3 35 0,-3 5 35 0,-2-5 44 0,-3-3 46 0,4 9 47 0,-5-9 63 0</inkml:trace>
  <inkml:trace contextRef="#ctx0" brushRef="#br0" timeOffset="7423.37">11925 5653 12 0,'0'-15'101'0,"-7"0"53"0,7 0 44 0,0 0 38 0,0 2 34 0,-6-2 34 0,6 6 33 0,0-6 32 0,0-1 32 0,-7 7 30 0,7-2 27 0,0-2-27 0,-7 1-57 0,7 9-59 0,0-7-62 0,0-1-36 0,0 2-22 0,0 5-18 0,0-7-15 0,0 7-18 16,0-6-16-16,0 5-16 0,0 0-16 0,0 1-10 0,7-6-11 0,-7 5-6 0,7 0-7 15,-7 1-5-15,6 4-8 0,-6-7-4 0,7 4-4 0,-2 3-6 0,-5-6-1 16,8 6-5-16,-2 0 2 0,-1 0-5 0,10 0-2 0,-9 6 0 0,2-3-6 0,2 4 0 16,-1-3-3-16,3 1-3 15,-6 4-2-15,8-3-2 0,-7 3-1 0,6 6-1 0,-8-5-1 0,9-1-1 0,-9 6-2 0,2 0-1 0,2 0 1 16,-4 4-1-16,1-5-1 0,-6 6-1 16,7 0-2-16,-7-2-8 0,0 3-10 0,0-2-11 0,0 0-10 0,0 2-8 0,0-3-4 15,0-3-2-15,0 6-5 0,0-12-3 0,-7 4-2 0,7-1 0 16,-6-3-1-16,6 1 4 0,-5-5 3 0,5-1 11 0,-9 1 16 0,9-1 12 0,-7-4 13 0,7 6 9 0,-5-6 6 0,-1 0 4 0,6 0 7 15,-8 0 4-15,3 0 3 0,-3 0 3 0,3 0 0 0,-2-6-3 0,7 6 2 16,-7-4-4-16,0-1-3 0,1 1-2 0,6-1-2 0,-7 1-2 0,2-2-1 0,5-3-1 16,-9 3-3-16,4 0-1 0,5-3-2 0,-5 0-2 15,5-1 0-15,0 1 0 0,0-3 3 0,-8 3 1 0,8-6 1 0,0 2 0 0,0-2 0 0,8 0 8 16,-8 0 10-16,0-3 3 0,5 2 0 0,-5 1 0 16,5 1 0-16,4-6 2 0,-9 6 2 15,5-1 1-15,2 6 1 0,-1-7-2 0,1 7 2 0,0-1 1 0,0 1 1 0,-2-2-4 0,8 7-9 0,-5-6-2 0,-2 5 1 0,6 0 0 0,-3 1 3 16,2-2-3-16,-4 6-2 0,6-4-3 0,0 4-1 0,0-5-3 0,6 5 0 15,-6 0-3-15,0 5-1 0,0-5-3 0,6 4-3 0,-4 2-3 0,-3-2 0 0,0 1-4 16,-4 0 0-16,5 5-1 0,-7 0 0 0,6-1-1 0,-3 0-1 0,-4 2 1 16,-5 2 0-16,7-1 2 0,-7 1 1 0,0 2-1 0,0 6 4 0,0-6-2 15,0 3 0-15,0-2-8 0,-7 2-9 0,7 2-12 0,-5 0-15 0,-4-5-12 0,9 3-16 16,-7-3-11-16,2 0-16 0,-1 0-11 0,6-2-13 0,-5-1-13 0,-3-3-19 31,8 1-16-31,-8-1-15 0,8 0-10 0,-5-3-10 0,5 3-14 0,0-3-21 16,0-1-25-16,0-1-28 0,0-4-25 0,0 6-23 0,0-6-30 0,0 0-30 15,0 0 1-15,5 4 17 0,-5-4 24 0,8 0 27 0,0 0 31 0,-3-4 32 0,1 4 38 16,6-6 41-16,-3 6 41 0,3-4 42 0,-1-1 41 0,5-5 58 0</inkml:trace>
  <inkml:trace contextRef="#ctx0" brushRef="#br0" timeOffset="8017.62">12634 5653 0 0,'13'-11'1'0,"0"1"110"0,1 1 72 0,-2 0 56 0,1-1 50 0,-7-1 45 0,2 1 43 0,-3 1 40 0,2 0 38 0,1-6 36 0,-8 10 35 0,6-5 33 0,-6 0 30 0,0 5-74 0,0-4-128 0,6 3-75 0,-6 2-42 0,0-1-34 0,0 1-29 0,0-1-27 16,0-2-24-16,-6 4-25 0,6-3-20 0,0 2-17 0,-6-7-20 0,6 7-13 15,-8-1-14-15,8 1-13 0,-7-1-12 0,2-1-10 0,-3 2-11 0,2-2-6 16,1 2-5-16,5-1-4 0,-8 5 0 0,3-5-5 0,-2 5 2 0,0 0-5 16,-6 0-1-16,6 0-2 0,1 0-3 0,-1 0-1 0,1 0 0 0,1 5-3 15,-11 0 5-15,11-1-1 0,-3 2 0 0,-2-2 2 0,1 7 2 0,-3-7 0 16,4 5 3-16,2 2 0 0,-7-1 0 0,8 0-2 0,-9-1-3 0,7 0-2 0,1 2 0 16,-1 2-4-16,2-1-1 0,-4-3 1 0,4 6 1 0,5-6-2 0,-5 7-1 15,-3-7-1-15,8 6 0 0,-5-6 1 0,5 6 0 0,0-5 5 0,-8 5 2 0,8-6 2 16,0 0 3-16,0 6 5 0,8-5 0 0,-8 1 1 0,0-2 1 0,5 0 2 15,-5 1 0-15,8-4 4 0,-3 3-2 0,-5 1 0 0,5-5 2 0,4-1 2 16,-4 1 3-16,2-1 2 0,-1 2 2 0,1-1 0 0,-1-5 2 0,7 4 1 16,-6-4 3-16,5 0 1 0,-4-4 5 0,4 4 5 0,-3-5 7 0,1-1 6 0,3-3 9 15,3 5 9-15,-5-5 5 0,2-3 7 0,0-3 4 0,1 2 5 0,-2 4 4 16,1-12 3-16,1 6 3 0,-9-3 0 0,10-3 1 0,-9 2-2 0,7 0-1 16,-8-5-7-16,4 3-10 0,-4-3-4 0,2 5-7 0,-1-5-6 0,-1-1-4 15,-5 1-3-15,8-1-8 0,0 1-5 0,-8 0-2 0,0-2-5 0,0 3 0 16,0-3-3-16,5 4-3 0,-5-5 1 0,-5 9 1 0,5-1-2 0,0-2-3 0,0 3-2 15,0-3-1-15,0 6-2 0,-8 2 2 0,8 3 1 0,0-1 2 0,0 1-2 16,0 1-4-16,0 4-5 0,0 1-6 0,0 4-7 0,0 0-6 0,-8 0-6 16,8 0-6-16,0 0-6 0,0 0-6 0,0 0-7 0,0 0-3 0,0 0-4 15,0 0 0-15,0 4 1 0,-5 1 4 0,5-1 1 0,0 1 7 16,0 5 6-16,-6-4 7 0,6 3 4 0,0 1 9 0,-7 4 3 0,7-4 9 0,-5 1 4 0,5 4 6 16,0-7 0-16,-9 6-1 0,9 1 1 0,0 1 0 0,0-2 1 0,-5 1 0 15,5 1 2-15,0-3 0 0,-7 7 2 0,7-5 0 0,0 4 3 0,0 0-1 0,-6 2 1 16,6-3 2-16,0-3 0 0,0 4 1 0,-6 1-2 0,6 5 2 0,0-6-2 15,0 1 0-15,-8-1-2 0,8 2-2 0,0-3 2 0,0 1-2 0,0 2 0 16,0-7 0-16,0 0-1 0,0 7-1 0,0-7 1 0,0-4-3 0,0 5 2 16,8-6-1-16,-8 1 2 0,0 4-3 0,0-10 1 0,6 8-1 0,-6-3-4 0,0-3-7 15,6-2-8-15,-6 1-11 0,0-1-14 0,7 1-13 0,-7-1-13 0,5-4-15 16,-5 0-12-16,9 6-14 0,-9-6-15 0,0 0-15 0,5 0-23 0,-5-6-27 16,7 6-25-16,-7 0-30 0,6-4-52 0,-6-1-63 0,5 1-63 0,-5-5-57 0,0 3-13 15,8-3 9-15,-8-3 19 0,0 3 23 0,0 0 33 0,0-1 31 0,0-5 40 16,0 6 40-16,0-6 47 0,-8 6 49 0,8-6 62 0,-5-1 73 0</inkml:trace>
  <inkml:trace contextRef="#ctx0" brushRef="#br0" timeOffset="8625.23">13455 5344 0 0,'6'-4'2'16,"-6"-1"21"-16,7 5 18 0,-7-4 23 0,0-2 29 0,5 2 36 0,-5-2 40 0,0 1 36 0,0-4 33 0,9 3 30 0,-9-3 28 0,0 5 21 0,0-5 15 0,0 3 6 0,0-4-2 0,0-1-9 0,0 2-16 0,7 5-21 0,-7-5-24 0,0-3-23 0,0 9-22 0,0-9-16 0,0 9-11 0,0-8-9 16,0 7-8-16,0-5-6 0,0 3-9 0,0 2-8 0,0-2-9 0,0 1-11 0,0 5-12 15,0-4-3-15,0-2-7 0,0 6-6 0,0 0-5 0,0-5-9 0,0 5-7 16,0 0-9-16,0 0-9 0,0 0-8 0,-7-4-7 0,7 4-8 15,0 0-5-15,0 0-7 0,0 0-7 0,0 0-3 0,0 0-6 0,0 0-2 0,0 0-5 0,0 0-4 16,0 0-8-16,-9 0-3 0,4 0-7 0,5 0-3 16,-7 0-3-16,1 4-4 0,1-4-2 0,-4 5-3 0,2 1-1 0,2-2-1 0,-1 1-2 0,-7 1-1 15,5 4-1-15,3-5 2 0,-2 3 2 0,-7 3 5 0,8-2 1 0,-1 0 0 16,2 7 6-16,-9-2-1 0,9-4 3 0,-3 5 0 0,1 0 1 0,1 4 2 0,-2-5 1 16,3 2 1-16,0 2 2 0,-3-3 1 0,2 5 0 0,-1-6 2 0,1 6 1 15,-1-6 0-15,7 6 1 0,-6-1-1 0,6-3 0 0,0 2 0 0,0 2-1 16,0 0 1-16,0 0 2 0,0-2-1 0,0 3 1 0,6-2 2 0,-6-4 0 0,7 4 0 15,-1 1 1-15,1-7 2 0,-1 3 2 0,2 4 2 0,-3-7 0 0,8 2 4 16,0-3 2-16,-5 1 1 0,3-4 3 0,2 6-1 0,0-4 3 0,1-1 0 16,6-1-1-16,-7-5-4 0,5 7-8 0,-4-7-20 0,4 1-25 0,-2 1-28 15,-5-2-34-15,10 2-35 0,-9-6-45 16,0 5-63-16,8-5-74 0,-6 4-94 0,-9-4-97 0,11 0-37 0,-11 0-9 0,8 0 10 0,-8-4 22 0,-5-1 34 0,9-1 42 0,-9 2 45 16,0-7 47-16,0 1 54 0,-9 1 53 0,9-6 69 0,-5 0 70 0</inkml:trace>
  <inkml:trace contextRef="#ctx0" brushRef="#br0" timeOffset="11403.34">14074 5301 0 0,'0'-10'22'0,"0"5"56"0,0 5 31 0,0 0 29 0,0 0 27 0,0-4 26 0,0-1 25 0,0 1 22 0,0-2 19 0,0 6 19 0,5-6 18 0,-5 2-10 0,0-1-26 0,0-1-30 0,7 2-30 0,-7-1-16 0,0 1-13 0,9-1-5 0,-9 1-7 0,5-8-2 0,-5 9-4 0,6-9 1 0,-6 3 1 16,0 4 4-1,7-3 4-15,-7-3 4 0,0 1 0 0,5 1 2 0,-5 3 0 0,0-3-1 0,9 0-2 16,-9 3-6-16,0-3-7 0,0 3-9 0,0 2-14 0,0 4-13 0,0 0-14 16,0 0-17-16,0 0-17 0,0 0-20 0,0 0-17 0,0 0-12 0,0 0-12 15,0 0-11-15,0 4-10 0,0 2-5 0,-9-1-4 0,9 5-3 0,0-1 1 16,0 0 2-16,-5 6 3 0,5 1 7 0,0 2 6 0,0-3 7 0,-7 6 7 0,7-3 0 15,0 1 3-15,0 2 0 0,0 3-1 0,0-5-2 0,0 0-1 0,0 7-1 16,0-7-3-16,-6 5 0 0,6-5 1 0,0 5-2 0,0 0-3 0,0-3 2 0,0-2-1 16,6 2-1-16,-6-3 1 0,0 3-2 0,0-2 0 0,0-4 1 0,7 3-2 15,-7-2 0-15,5-7-1 0,-5 0-3 0,0 2 2 0,9-1-2 0,-9-1-1 16,5-3 0-16,-5-2 3 0,0 1 0 0,0-5-1 0,0 0 5 0,7 0 1 16,-7 0 7-16,0 0 6 0,0 0 5 0,0 0 10 0,6 0 2 0,-6-5 6 0,0 1 5 15,5-2 5-15,-5 0 6 0,0 3 4 0,8-7 5 0,-8-1-1 0,8 2 1 16,-8-6-6-16,0 1-1 0,0 0-7 0,0-1-7 0,-8-1-5 0,8 2-5 15,-8-5-4-15,3 4-4 0,-1-4-6 0,-1-1-7 0,2 4-2 0,-9-2-6 0,7 3-3 16,-4-4-1-16,-5 4-2 0,-2 0-3 0,4 6-3 0,2 0 0 0,-7-1-3 16,6 4-2-16,-8 1-3 0,2 1-2 0,6 4-4 0,-6 0-3 0,4 4-4 15,-4 1-1-15,7 1-1 0,-2 4 0 0,1-6-2 0,0 6 2 0,7 4 0 16,-7-4 1-16,8 4 1 0,-11-3 1 0,11 2 1 0,5 2 1 0,-6 1 2 0,-1-2-2 16,7 1 3-16,-6-2 2 0,6 3 2 0,0-2 2 0,0-4 4 0,6 4-2 15,-6 2 2-15,7-7-2 0,-1 6 4 0,-1-6 1 0,4 1 2 0,-2 1 6 16,-2-1 5-16,8-1 2 0,1 0 1 0,-2 0 4 0,2-3 1 0,-1 0 1 15,6-2 0-15,-6 1 3 0,8 1 1 0,-3-6 3 0,1 0 0 0,2 0-1 0,5 0-1 16,-8-6-1-16,9 6-1 0,-1-5 2 0,1-5 0 0,-4 4-1 0,5-3 2 16,4 0-1-16,-5 0-1 0,-3-1 4 0,4-1 3 0,-1-3 2 0,-3 4 2 15,2-4 8-15,-5 3 2 0,3-2 6 0,-3 2 4 0,-8-2 4 0,6-2 4 16,-6 3 4-16,1-1-1 0,-2-2 6 0,1 1 0 0,-5-2 1 0,-2 1-2 0,1 6 0 16,-2-6-3-16,-5 1-3 0,8 4 0 0,-8-4-4 0,0 0-5 0,-8 4-4 15,8-1-8-15,-5 1-5 0,-2-4-3 0,1 4-5 0,-2 0-4 0,2 5-4 0,-6-4-5 16,5 3-2-16,-7-3-5 0,8 5-4 0,-7-1-5 0,5 1-7 0,-2 4-3 15,2 0-3-15,-5 0-1 0,5 0-2 0,-3 4-1 0,3-4-1 0,-5 9-1 16,8-4 0-16,-9 5 0 0,9-1 0 0,-10 2 3 0,9-1 0 0,-1-1 2 16,-4 6 2-16,4 0 0 0,-2-5 3 0,4 4 0 0,5 0 4 0,-6-4 1 0,-1 4 2 15,7 1 1-15,-5 0 2 0,5 0 0 0,0-5-1 0,0 4 0 0,0 1-1 16,0-2-1-16,0 3 1 0,0-2 0 0,5 1 1 0,-5 1 1 0,7-2-2 16,-1-4 0-16,-6 4 2 0,5-4 0 0,11 0 2 0,-11-1-1 0,8 0 3 15,-7-3 4-15,9-1 4 0,-4-1 3 0,-3 2 2 0,10-6 3 0,-10 3 1 0,3-3 3 16,4-3 4-16,-1 3 0 0,4-6 5 0,-12 2-1 0,7-7 4 0,8 8 2 0,-9-7 1 15,2-1 3-15,-1 1 0 0,0-4 1 0,-2 4 0 16,-3-5 0-16,4 2 0 0,2 2-2 0,-8-2 1 0,1-2 0 16,6-1-4-16,-7 2-2 0,1-5 0 0,-1 7-4 0,2-1-3 0,-8-2-4 0,5 1 0 15,-5 4 1-15,0-5-1 0,8 10 0 0,-8-5-2 0,0 6 0 0,0-1-6 0,0 5-5 0,0-5-9 16,0 5-9-16,0 0-7 0,-8 0-9 0,8 0-3 0,0 0-3 0,0 0 0 0,0 5-3 16,-5 0-2-16,-3 5 0 0,8-1-2 0,-6 0-1 0,6 1 1 0,-7 5 3 15,7 0 6-15,-6 0 3 0,6 0 7 0,0 4 3 0,0-5 4 16,0 2 1-16,0-1-1 0,0-2-2 0,0 1 1 0,6-4 1 0,1 5 3 0,-7-5 1 0,6 4 2 15,7-4 6-15,-5-4 4 0,-3 3 6 0,9-3 2 0,-2-3 5 0,1-3 3 16,1 6 4-16,5-12 5 0,-6 6 4 0,8-3 6 0,-3-3 4 0,3 2 7 16,-2-7 4-16,1 1 5 0,-3 1 1 0,3-6 4 0,6 6 1 0,-6-7 0 0,1 2 3 15,-3 1 4-15,3-8 1 0,-3 6 1 0,3-4-2 0,-2-2-5 16,-6 3-1-16,6-1-6 0,-7-2-5 0,2 3-3 0,-7-6-3 0,-1-1-3 0,7 5-5 16,-13-5-3-16,8-3-5 0,-8 3-5 0,0 1-6 0,-8 0-2 0,8-6-5 15,-6 5-3-15,-1 5 0 0,1-3-5 0,-1 2 0 0,1 3 0 0,-2 3 0 16,3 0 0-16,-2 5 0 0,1-1 0 0,6 8 0 0,-6-1-18 0,-1 4-10 15,7 0-2-15,-8 0-1 0,3 7-2 16,-1-1 0-16,-2 3-5 0,-4 6-1 0,4 0 0 0,-4 4-3 0,0 2 1 16,-2 3 3-16,7 0 7 0,-4 1 10 0,4 5 5 0,-7-6 4 0,7 4 4 0,1 2 1 15,1-6-1-15,5 5 0 0,-9-3-1 0,9-2 0 0,0 0-1 0,0 1 0 0,0-6 0 16,9 6 2-16,-9-7-2 0,5 2 1 0,1 0-3 0,1-6 2 0,-2 7-7 16,4-8-4-16,-2 8-11 0,4-7-9 0,-4 0-11 0,-1-3-11 0,7 2-11 0,-6-2-10 15,-1-1-12-15,0-1-12 0,2 1-13 0,-1-5-11 0,-2 1-5 0,-5-2-3 0,8 1 3 16,-8-5 8-16,0 0 5 0,0 0 2 0,0 0-1 0,6 0 1 0,-6 0-2 0,0-5 0 0,0 1 7 15,-6-7 8-15,6 7 10 0,-8-8 10 0,8 3 9 0,-5 0 6 0,-2-6 3 16,-1 0 0-16,2 5 10 0,-7-4 14 0,8 0 24 0,-9-7 27 0,7 12 22 16,-4-9 22-16,4 7 17 0,-2-5 17 0,-3 3 16 0,6 2 14 0,1 2 14 0,5-7 10 15,-9 13 5 1,9-7 3-16,-7 5 0 0,7-1-9 0,0 2-8 0,0-1-17 0,0 1-11 0,7-1-7 0,-7 5-12 0,0-6-10 0,9 6-12 0,-4-4-13 16,1-2-13-16,1 6-10 0,-2-4-6 0,11-1-1 0,-5 5-5 0,-4-5 0 0,12 5 0 15,-6-4 1-15,1 4-2 0,6-6-2 0,-1 6-1 0,0-4-2 0,1 4-2 16,-1 0 1-16,2-5-1 0,2 5 1 0,-2-5-1 0,-2 5 3 0,1 0-1 15,7-4 2 1,-8 4 1-16,-1-7-2 0,3 4-1 0,-2 3 3 0,1-6 0 0,-1 1 3 0,-6 1 8 0,6 4 8 0,-3-6 7 0,-5 1 10 0,-4 1 4 16,-2-1 7-16,11 5 4 15,-11-4 3-15,-5-2 5 0,6 2 3 0,-6-2 5 0,0 1 3 0,0-4-2 0,0 3-2 0,-6 2-8 0,6-1-13 0,0-4-12 0,-5 5-9 16,-2-2-13-16,-2 6-9 0,9-6-11 16,-5 2-5-16,-2 4-6 0,1 0-6 0,1 0-6 0,-4 0-4 0,2 4-2 0,2 2-1 0,-1 0 0 0,-7-2 2 0,5 5 2 15,3 0 3-15,-2 2 2 0,0-2 6 16,-6 1-1-16,6 5 5 0,2-6-1 0,-3 6 3 0,2-6 2 0,1 2-1 0,-3 3 1 15,0-4 0-15,3 4 1 0,5-4-3 0,-8 1-3 0,3-2-2 0,5 1-5 0,0 5-3 0,-5-12-4 16,5 9 1-16,0-3-4 0,0 1-1 0,0-1-1 16,0-4-2-16,0 5 1 0,0-4 1 0,0-2 3 0,5 1 3 0,-5 1 4 0,5-3 8 0,-5 3 6 0,8-6 6 15,-8 0 6-15,5 0 7 0,3 0 8 0,0 0 7 0,-3 0 10 16,1-6 5-16,2 6 6 16,-3-3 7-16,-5-3 4 0,13 1 2 0,-6-5 2 0,0 4 4 0,0-3-1 0,-2 5 1 0,3-7-1 0,-3 2-4 0,3 0-1 0,3-1-8 15,-4-5-4 1,2 5-8-16,-4 1-4 0,8-6-8 0,-8 0-4 0,11 6-5 0,-11-6-3 15,1 6-8-15,-1-1-1 0,3-1-4 0,0 1-2 0,-3 5-2 0,2-4-2 16,-7 5-2-16,7 4-1 0,-2-6-4 0,-5 6-1 0,0 0 0 0,7 0-1 16,1 0 0-16,-8 6 2 0,5-2 0 0,-5 1 0 0,8 4 0 0,-8-3 4 0,0 9 2 15,6-5-1-15,-6 4 3 0,0 0 3 0,0 0 2 0,-6 2 3 0,6-2-1 16,-8 5-4-16,8-3-8 0,-5 2-8 0,5-3-11 0,-8 0-14 0,1 0-16 16,7 0-17-16,-5 0-19 0,-2-5-24 0,7-1-22 0,0 0-28 0,-7-3-26 15,7 3-26-15,0-4-30 0,0-1-20 0,0-4-23 0,0 0-49 0,0 0-69 0,0 0-60 16,0 0-59-16,0 0-7 0,0-9 15 0,7 4 28 0,-7-5 34 0,7 1 39 15,-2-7 40-15,2 2 44 0,1 1 43 0,5-8 42 0,-7 2 45 0,7-1 63 0,6-5 73 16</inkml:trace>
  <inkml:trace contextRef="#ctx0" brushRef="#br0" timeOffset="11577.41">15864 5149 0 0,'14'-15'40'0,"-1"2"158"0,-1 3 86 0,-3-5 69 0,1 4 63 0,-2 2 52 0,-3 5 47 0,-5-5 40 0,8-3 35 0,-8 9 25 0,6-3 24 0,-6 6 19 0,0 0 17 0,0 0-130 0,0 0-212 0,0 0-107 0,0 0-48 15,0 6-38-15,0 3-31 0,0-3-23 0,0 3-20 0,0 4-12 0,0 2-7 16,0 0-5-16,-6 4 0 0,6 1 2 0,-8 5 1 0,3-7-4 0,5 9-10 15,-8-5-13-15,3-1-21 0,0 3-23 0,-9 0-27 0,7-4-36 0,-1 4-37 0,3-3-48 16,-9-3-54-16,9 6-96 0,-8 1-116 0,5-5-96 0,-5 5-86 0,-1-1-29 16,4-5-3-16,-3 5 18 0,-3-3 29 0,-2-2 39 0,5 0 45 0,-7 1 54 15,8-5 58-15,-9-2 65 0,3-2 69 0,-2-1 90 0,-1-1 90 0</inkml:trace>
  <inkml:trace contextRef="#ctx0" brushRef="#br0" timeOffset="14640.51">10648 7157 58 0,'0'-9'143'0,"0"3"49"0,0-4 37 0,0 1 32 0,0-2 26 0,8 7 26 0,-8-5 24 0,5 0 24 0,-5 2 22 0,0-2 22 0,6 4 20 0,-6-5-54 0,0 5-99 0,0 1-67 0,8-5-55 16,-8 3-27-16,0 0-13 0,5 2-9 0,-5-7-7 0,0 8-9 0,7-3-6 0,-7 2-8 0,6-1-9 0,-6 1-8 0,7-1-7 0,-7-2-6 15,7 7-8-15,-7-3-6 0,7 3-4 0,-2-6-7 0,3 6-5 0,-3 0-8 0,1 0-2 16,2 0-3-16,-3 0 0 0,2 6-1 0,2-3 1 0,-4 4 1 0,1 2 0 15,6 0 1-15,-3 0 1 0,-4 6 1 0,2-3 3 0,-1 6-2 0,1-3 6 16,-1 4 0-16,2 0 2 0,-3 1-2 0,-5 1 2 0,7 2-4 0,-7 3-4 0,7-3 0 16,-7-3-2-16,0 4-5 0,0 1-3 0,5-1-6 0,-5-5-2 0,0 2-6 15,0-3-4-15,-5 3-1 0,5-6-1 0,0-2-2 0,0 2 0 0,0-6 3 16,0 3 1-16,0-3 3 0,-7-5 5 0,7 7 6 0,0-7 7 0,0-4 11 0,0 0 8 16,0 5 12-16,0-5 11 0,0 0 5 0,0 0 8 0,-7 0 5 0,7 0 8 15,0 0 7-15,0 0 9 0,0 0 7 0,-5-5 11 0,5 5 4 0,-8-4 5 16,8-1 1-16,0-1-1 0,-6 2-1 0,6-5-4 0,0 3-5 0,-7-4-3 0,7 0-7 15,0 0-8-15,0 1-11 0,0-7-12 0,0 2-11 0,0 1-14 0,0-2-11 16,0-6-11-16,0-4-9 0,7 7-5 0,-1-3-8 0,-6-1-4 0,8-4-3 16,-3 7-3-16,2-6-4 0,0 7-1 0,-2-7-2 0,10 10-2 0,-10-4-2 15,2 5-3-15,5-2 2 0,-4 5 2 0,-1 2-1 0,5 0 2 0,-7 5-1 16,11-2 1-16,-4 0 0 0,-6 2-1 0,7 4 2 0,0 0 4 0,0 0 3 0,1 4 5 16,-7-4 3-16,4 12 4 0,2-3 1 0,0 0 1 0,-6 1 2 15,5 4 0-15,3 2-2 0,-9-3-2 0,1 7-5 0,-1 1-8 0,-1-2-5 0,3-1-8 16,0 3-8-16,-3 3-8 0,-5-5-6 0,0 0-4 0,6 2-4 0,-6-3-3 0,0 3 1 15,0-6-1-15,7 0 3 0,-7-2 3 0,0-3 8 0,0-5 8 16,0 4 12-16,0-3 8 0,0 0 10 0,0-6 14 0,0 4 10 0,0-4 11 0,0 0 11 16,0 5 14-16,0-5 15 0,0 0 15 0,0 0 15 0,0 0 18 0,0 0 10 15,0 0 5-15,0 0 6 0,0 0 0 0,-7 0-1 0,7-5 0 0,0 5-3 16,-6-4-5-16,6-2-7 0,0 0-9 0,-5 3-13 0,5-8-16 0,0 7-18 16,-8-5-20-16,8-1-14 0,0-1-13 0,0-4-7 0,0 6-4 0,0-10-5 0,0 4-6 15,0 0-2-15,0-4-4 0,8 4-3 0,-8-5 0 0,5 1-4 0,1 0-5 0,1-2 0 16,-2 3 2-16,4-3-2 0,-4 6 0 0,8 2 1 0,-5-3-3 0,5 2 2 15,-8-1 2-15,9 6 2 0,-9-1 3 0,10 4 0 0,-1 2 4 0,-4-1 4 16,-2-1 2-16,5 6 3 0,0-3 7 0,1 6 3 0,-1-3 6 0,-8 6 4 0,9-1 0 16,-2-1 3-16,-4 2-1 0,4 4 2 0,-5-1-1 0,-2 0-1 15,2 6 1-15,-1 0-1 0,2 0-1 0,-2 4-2 0,1-4-3 0,-7 6 1 0,5-3-4 16,-5 3-7-16,9-2-9 0,-9-1-8 0,0 3-9 16,5-2-11-16,-5 2-10 0,0-9-9 0,0 9-10 0,0-12-7 0,0 7-6 15,7-1-8-15,-7-6-8 0,0 0-8 0,0 0-2 0,0-3 2 0,6 4 6 0,-6-5 7 0,0-1 7 0,5 2 7 16,3-2 8-16,-8 1 8 0,8-5 7 0,-3 0 10 0,1 5 6 0,1-5 9 15,-1 0 7-15,1-5 9 0,6 5 7 0,-7 0 6 0,2-5 5 0,5 1 4 16,-8-2 4-16,9 2 2 0,-2-5 2 0,2 3 5 0,-8-3 5 0,6-2 8 16,4 1 7-16,-5-3 9 0,-4-2 12 0,7 0 10 0,-2 0 8 0,0 0 10 0,3-4 6 15,-10-1 11-15,9 1 7 0,-1-1 6 0,-1 1 12 0,-5-6 6 0,5 7 2 16,-4-3 4-16,-2 6 0 0,7-4-3 0,-6 4-1 0,-7 0-8 16,6 0-5-16,2 6-5 0,-8 0-4 0,0-1-5 0,0 4-8 0,0 2-9 0,0-1-11 0,0-1-12 15,0 6-9-15,0 0-13 0,-8 0-16 0,8 0-13 0,0 0-14 0,-6 0-8 16,-1 0-10-16,1 6-7 0,-1-1-10 0,7-1-3 0,-14 2-2 0,9 0-3 15,-2 3-1-15,-5-5 1 0,5 5-1 0,-6 6 4 0,6-3 3 0,-5-3 3 16,4 4 3-16,1-2 0 0,-5 4 0 0,7 0-1 0,5-5-3 0,-7 3-5 0,-2 1-3 16,4 2-6-16,5-7-3 0,-7 6-3 0,7 0-5 0,-6 0-4 0,6-6-4 15,0 6-4-15,0-5-1 0,0 5-3 0,0-6-1 0,0 1 0 0,0-1 0 16,0 2 3-16,6-7 4 0,-6 7 3 0,7-7 5 0,-7 5 5 0,0-9 7 0,5 6 7 16,4-2 10-16,-9 1 8 0,7-5 9 0,-2 0 6 0,1 0 10 0,0 6 5 15,1-6 5-15,1-6 9 0,-3 6 11 0,2 0 12 0,0-5 14 0,6 1 11 16,-6-2 4-16,-2 6 5 0,2-9 5 0,0 5 4 0,-2-1 2 0,3-5 1 0,-2-1 3 15,-6 2-1-15,7-1-1 0,-1 1-6 16,1-6-9-16,-7 0-15 0,6 5-12 0,2-5-11 0,-8 6-10 0,5-1-6 0,-5 0-8 0,0 0-10 0,7 1-5 16,-7 5-7-16,0-1-9 0,0 5-7 0,0 0-8 0,0 0-8 0,0 0-12 0,0 0-3 15,0 0 0-15,0 5 0 0,0-1 2 0,0 1-2 0,0-1 2 16,0 6 2-16,0 0 1 0,0 0 1 16,0 5 1-16,0-2 1 0,0 2-1 0,0 0 4 0,6 0 3 0,-6 4 5 0,5-4-1 0,-5 0 2 0,9 0-1 0,-2 0 1 15,-2-6 0-15,3 1 2 0,3-1 3 0,-3 1 3 0,4-5 7 0,2 0 7 16,-1-1 10-16,0-4 6 0,-2 0 8 0,10 0 3 0,-8 0 5 0,6-4 8 0,1-1 7 15,-6 0 9-15,4-5 8 0,1 1 8 0,2-1 6 0,-8 1 5 0,8-6 5 0,-3 0 3 16,-4 0 4-16,4 0 3 0,-5-4 7 0,8 4 2 0,-10-4-2 16,4-1-1-16,-3-5-8 0,0 7-6 0,-4-1-9 0,5-7-6 0,-7 7-5 0,-1 0-5 15,2-7-6-15,2 7-4 0,-9-5-4 0,0 0-3 0,0-1-7 0,0 1-5 16,0-1-4-16,-9 6-3 0,9-5 0 0,-7-2-2 0,2 7-2 0,5 0-3 16,-6-1-3-16,1 7-3 15,-3-3-4-15,0 5-7 0,8 2-6 0,-5 5-11 0,5-1-7 0,-7 5-4 0,1 0-1 0,6 0-2 0,-6 5-3 0,-2-1-2 0,1 5 2 16,2 6 0-16,-1 1 1 0,-2-2-1 0,3 5 1 0,-3 2 6 0,8 3 3 15,-7 1 10-15,1-1 4 0,6 1 5 0,-6-1 3 0,6 0 0 0,0 0 0 16,0 0 0-16,0-3 1 0,0-2 0 0,6 0 1 0,-6 2-1 0,6-8 1 0,-6 8 2 16,7-7-2-16,-7 0 1 0,8 0-1 0,-3 1 1 0,3 0 2 0,-2-5 1 31,-1 5-1-31,2-6 1 0,1 0 0 0,-2 3 2 0,0-3-1 0,1 0 2 16,6 1 1-16,-5-4 1 0,-3-1 2 0,6-1 1 0,-4 2-1 0,2-3 2 15,3-3 1-15,-6 0 1 0,-1 0 2 0,11 0 1 0,-11 0 2 0,1 0 1 16,2-3 2-16,-3-3 3 0,10 2 2 0,-10-7 1 0,2 7 4 0,0-7 2 0,-2 2 1 15,3-7 2-15,-3 7 0 0,3-6 1 0,-8 0 1 0,6 2-1 0,-1-8 1 0,3 7 1 16,-8-5-1-16,8 3-3 0,-8-2 1 0,5 3-4 0,-5 0-4 0,0 0-3 16,0 0-3-16,8 2 0 0,-8-3 1 0,-8 7-1 0,8 4-1 0,0-5-4 15,0 5-1-15,0 1-5 0,-5-1-6 0,5 1-9 0,0 4-8 0,0 0-8 0,0 0-3 16,-8 0-3-16,0 4-2 0,8 1-3 0,-5-1-2 0,-1 1-1 0,-2 5-4 16,8-5 1-16,-5 11 0 0,-3-7 3 0,3 0 4 0,-2 6 6 0,0 0 3 0,7-5 10 15,-5 5 3-15,5-2 4 0,-7 1 2 0,7-2 1 0,-8 1 0 0,8 2 1 16,-5-6 0-16,5 3 1 0,0 1 2 0,0-4-2 0,0 2 0 15,0-1 0-15,-8-1 0 0,8 0 0 0,8 3-1 0,-8-3-1 0,0 0 1 0,0 1 0 16,0 1 1-16,5-7 0 0,-5 5 1 0,0 1 3 0,8-5 0 0,-1 4 2 16,-7-3 0-16,5 4 2 0,2-1 0 0,0-3 1 0,-7 3 1 0,5-4 0 15,3-1-1-15,-3 8-3 0,3-9-6 0,-2 7-11 0,-1-4-13 0,3-1-19 0,0-1-19 16,-3 1-22-16,3-1-22 0,-3 2-25 0,-5-1-24 0,14-5-31 0,-9 4-30 16,-5 2-47-16,7-6-57 0,-1 0-85 0,1 3-96 0,-1-3-30 0,7-3 1 0,-6 3 20 15,-1-6 30-15,0 2 35 0,2-1 37 0,-1-5 41 0,-2 5 40 0,9-10 46 16,-9 2 46-16,3-3 59 0,5 2 62 0</inkml:trace>
  <inkml:trace contextRef="#ctx0" brushRef="#br0" timeOffset="15067.73">12810 7090 0 0,'0'0'40'0,"0"0"155"0,0-7 86 0,0 2 62 0,-5-4 44 0,5 3 35 0,0-3 27 0,-8 5 24 0,8-5 26 0,0 3 21 0,0 0 24 0,0 6 25 0,0 0 32 0,0-4-117 0,0 4-197 0,0 0-98 15,0 0-51-15,0 0-24 0,0 0-17 0,0 0-6 0,0 0-8 0,0 0-7 0,0 0-6 0,0 0-12 16,0 0-10-16,-8 0-16 0,8 0-13 0,0 4-19 0,-5-4-19 0,5 6-10 0,0 0-7 15,0-2-3-15,0 1 0 0,-6-1 3 0,6 5 2 0,0 2 6 0,0-2 4 0,0 1 3 16,-7 1 5-16,7-3 1 0,0 3 0 0,0-2-3 0,0 7 0 0,7-7-5 16,-7 0-3-16,0 1-2 0,0 1-6 0,6-1 1 0,-6-1-2 0,5 0 0 15,3-3-1-15,-8 3 0 0,8-4 2 0,-3 5-1 0,2-4 3 0,-1-3 1 16,0-3 1-16,1 6 6 0,6-6 3 0,-7 4 5 0,2-4 7 0,-3 0 4 0,10 0 7 16,-10-4 5-16,2 4 7 0,-2-6 3 0,10 3 6 0,-9-3 5 0,1-4 6 15,-1 5 8-15,-6-4 6 0,5-1 5 0,2 1 4 0,-7-3-1 16,9 3 5-16,-9 0-4 0,0 0-1 0,0-6-5 0,0 5-1 0,0-5-3 0,0 0-2 15,-9 0-5-15,9 5-5 0,-7-4-6 0,2-1-6 0,-1 6-5 0,-1-7-6 0,1 7-6 16,-2 0-7-16,1-1-6 0,2 5-6 0,-2 1-5 0,-5-1-2 0,4-2-5 16,3 7-5-16,-9 0-1 0,9 7-2 15,-10-2 0-15,9-1-2 0,-7 1-2 0,8 5 1 0,-11-1 0 0,5 0 4 0,4 7 0 0,-7-2 4 0,2-4 2 16,6 11 0-16,-8-7 3 0,7 0 1 0,2 6-2 0,-3-1 2 0,2 0-3 16,1-5 2-16,-3 7 1 0,8-2 0 0,-5-4 1 0,5 4-1 0,0 1 1 0,0-4-1 15,0-4 2-15,0 4 0 0,5-2-2 0,-5 2 2 0,8-1-6 0,-3-2-3 0,1-2-9 16,-6-2-9-16,8 1-13 0,4-1-14 0,-4-3-19 15,-2 3-20-15,7-4-23 0,-8-1-27 0,9 2-41 0,-7 0-51 0,4-3-86 0,5 3-102 16,-4-6-36-16,-6 0-6 0,7 4 11 0,0-4 21 0,1-4 28 0,-1 4 29 0,-1-6 36 16,-5 6 38-16,5-3 43 0,2-9 42 0,-1 8 56 0,-8-6 59 0</inkml:trace>
  <inkml:trace contextRef="#ctx0" brushRef="#br0" timeOffset="15288.76">13220 7421 0 0,'-5'4'50'0,"5"2"164"0,-7-2 86 0,-1 1 60 0,8-5 40 0,-6 5 31 0,6-5 19 0,-5 4 17 0,5 2 17 0,-8 3 15 16,8-9 19-16,0 0 20 0,0 0 27 0,0 0-125 0,0 0-209 0,0 0-96 0,0 0-39 0,0 0-17 0,0 0-3 0,0 0 3 0,0 0 7 0,0 0 6 0,0 0 4 0,0 0 1 15,0 0-3-15,0 0-11 0,0 0-14 0,0 0-25 0,0 0-24 0,0 0-23 16,0 0-14-16,8 0-8 0,-3 0-4 0,1-3-3 0,2 3 1 0,-1 0-3 16,-2 0-6-16,9 0-10 0,-1 0-14 0,0-6-20 15,0 6-16-15,6 0-26 0,-1 0-26 0,-4 0-37 0,6 0-40 0,-1-6-74 0,2 6-87 0,-8 0-72 0,6 0-60 16,-1-4-17-16,-2 4 5 0,-5 0 23 0,1-5 32 0,9 0 35 0,-15 1 42 0,7-2 45 15,0 2 48-15,-6-1 55 0,0-5 52 0,-2 1 71 0,2-2 82 0</inkml:trace>
  <inkml:trace contextRef="#ctx0" brushRef="#br0" timeOffset="16520.57">13565 7166 0 0,'0'0'48'0,"0"-3"158"0,0-3 81 0,-5 2 55 0,5-1 41 0,0-5 36 0,0 4 33 16,0-3 23-16,0-6 24 0,5 0 19 0,-5 5 19 0,0 5 17 0,0 1 17 0,0-1-137 15,8-1-222-15,-8 6-102 0,0 0-40 0,0 0-19 0,0 0-7 0,0 6-4 16,0-6-1-16,6 5 3 0,-6-1 2 0,0 1 2 0,5 5 0 0,-5 1 2 15,8-3 1-15,-8 3-4 0,8 4-1 0,-3 0-6 0,-5 4-3 0,6-1-4 0,-6 3-4 16,7-2-6-16,-7 2-6 0,5 1-5 0,-5 5-3 0,0-3-6 0,9 0-1 16,-9 1-4-1,0 2-8-15,0-2-10 0,0-1-11 0,0 1-11 0,7-5-8 0,-7 5-8 0,0-6-5 0,0 1-4 0,0-1-2 0,5-4-3 0,-5 0-2 16,0-6 0-16,0 6-5 0,6-5 5 0,-6-5 5 0,0 5 7 16,0-7 13-16,0 3 16 0,0-6 16 0,5 0 18 0,-5 0 20 0,0 0 11 0,0 0 11 15,0 0 6-15,0 0 6 0,0 0 4 0,-5-6-3 0,5 3 4 0,0-3-4 0,0-3 3 16,0-1-2-16,-6-1-5 0,6 2-6 0,-5-6-10 0,5 2-13 0,-7-3-7 15,7-4-7-15,-9 7-4 0,4-12-1 0,-2 5 4 16,1-5 5-16,1 1 8 0,-3 0 4 0,0-6 6 0,3 2 3 0,-1-2 0 0,-2-4 0 0,3 4 2 0,5-4-1 16,-8 6-2-16,1-8 2 0,7 2-7 0,0 6-2 0,0-7-6 0,0 7-8 15,0-2-6-15,7 6-8 0,-7-7-8 0,8 7-8 0,-8 5-6 0,5 4-7 16,3-3-5-16,-8 6-5 0,6-3 0 0,-1 11 3 0,11-5 3 0,-11 4 4 0,1 1 6 16,6-2 3-16,4 6 7 0,-5-6 4 0,10 6 3 15,-9 6 5-15,0 0 4 16,8-2 6-16,-1 1 2 0,-6-1 5 0,8 5-1 0,-8 2-1 0,0-2-1 15,7 7-4-15,-8-7-3 0,-4 6-4 0,3 0-3 0,-3 0 0 0,-3-2 0 0,2 8-1 16,-1-6 1-16,-6 4 1 0,0-1 0 0,0-2 1 0,0 2-2 0,-6 2-1 16,-1-4-5-16,2 3-8 0,-3-5-7 0,2 2-9 0,1-1-9 0,-3-2-13 15,3 1-9-15,-11-2-13 0,11-3-12 0,-8 1-15 0,7-1-15 0,-7 0-14 0,6-3-11 16,-7 3-12-16,9-3-2 0,-3-2-4 0,3-4-1 0,-2 5-1 0,0-1-4 16,2-4-1-16,-2 0-2 0,7 0-5 0,-8 0-7 0,8 0-7 0,0 0 1 15,0 0 10-15,-5-4 6 0,5-1 9 0,0 1 7 0,0-2 9 0,5 3 18 16,-5-3 15-16,8-4 26 0,-8 5 26 0,7-4 28 0,-2-1 34 0,2 1 32 15,0-6 34-15,6 4 22 0,-8-2 20 0,9-2 18 0,-7-1 22 0,6 2 19 0,0 0 20 16,-7-7 14-16,8 1 12 0,-2 7 0 0,-4-8 0 0,3-3-4 0,2 6-4 0,-6-7-3 16,7 1 0-16,-1 3 1 0,-8-2 2 0,9-3-1 0,-9 7-2 0,10-5-8 15,-9 3-9-15,2 8-15 0,-3-8-11 0,0 12-12 0,3-6-10 16,-2 6-14-16,-6 0-14 0,7 3-15 0,-7 2-16 0,6-2-16 0,-6 1-17 0,0 5-15 16,0 0-14-16,0 0-6 0,0 0-7 0,0 5-4 0,7 1-1 0,-7-2-3 15,0 2-2-15,0 3 2 0,0 0-2 0,6 1 2 0,-6 1 4 0,0 4 4 16,0-2 4-16,0 2 2 0,-6 6 2 0,6-3-3 0,0 1 1 0,-7 2-2 15,7 3-2-15,0-5-2 0,-6 5-1 0,6 0-1 0,-7 1-2 0,7-1-1 0,0-3-1 16,-6 3-6-16,6 1-5 0,0-6-6 0,0 1-9 0,0-1-12 0,0 0-12 16,6 2-7-16,-6-7-9 0,7 5-11 0,-7-4-9 0,6 0-12 0,-6-2-14 0,7-2-8 15,-1 5-8-15,-6-7-4 0,8 0-7 0,-3 1 2 0,3-5 0 0,-8-1 11 16,5 1 9-16,3 1 11 0,-2-6 6 0,-1 0 10 0,-5 0 13 0,7-6 13 16,1 6 17-16,-2-9 13 0,0 4 9 0,1-5 14 0,-2 1 14 0,-5 0 16 0,7-7 18 15,2 1 16-15,-4 0 10 0,1 0 13 0,-6 1 13 0,7-5 8 0,-2 3 5 16,-5-2 8-16,9 3 4 0,-4-4 5 0,-5-1 5 0,7 1 3 0,-1 3 4 15,-6-4-4-15,5 2-8 0,3 2-10 0,-8 1-6 0,8 2-8 16,-3 4-7-16,-5-6-5 0,7 4-5 0,-7 7-6 0,7-6-5 0,-7 10-10 0,0-5-9 0,0 1-11 16,0 4-13-16,0 0-10 0,0 0-3 0,0 0-3 0,0 0-6 0,5 4-1 15,-5 1 0-15,0-1-4 0,0 6-1 0,0-5-2 0,0 4 1 0,0 3 1 16,0-3 6-16,0 1 4 0,0-1 7 0,-5 6 5 0,5-5 0 0,-7-1 0 0,7 6 0 16,-7-6-2-16,2 3-2 0,-3-3-3 0,8 0 3 0,-8 1-1 0,3-1 1 15,-1 2-2-15,-1-1 0 0,2-5-2 0,-4 5 0 0,4-7-3 0,-2 7 0 0,1-5-2 16,1 1-2-16,-4 4 1 0,9-5-2 0,-7-1-2 15,2 1-2-15,5 5-3 0,-7-6 0 0,7 1-5 0,-6 0-4 0,6-1 0 0,0-4-2 0,0 6-4 16,0 0 1-16,0-6 0 0,0 3-2 0,0 3 1 0,0-2 2 0,0 1 1 16,0-5 3-16,6 4 0 0,-6 2 6 0,7-1 0 0,-2-1 5 0,2 2 4 15,-7 0 2-15,14 3 3 0,-8-6 1 0,1 3 1 0,-2 0 2 0,9 3 1 16,-1-5 1-16,-8 7 2 0,11-7 0 0,-4 7 2 0,0-7 1 0,3 5-1 16,-3-3-1-16,0-2-2 0,4 7 1 0,-5-8-1 0,1 3 0 0,2 0-1 0,4-2 2 15,-2 1 1-15,-5-5-1 0,2 4 1 0,2-4-4 0,-4 0 2 0,2 0 2 16,0-4 1-16,1 4 1 0,-1-5 5 0,0 1 1 0,0-2 5 0,0-3 2 0,-7 3 5 15,7-3 0-15,-6 0-1 0,0-1 1 0,5-5 2 0,-5 4-1 0,-1-2 1 16,2-2-1-16,-2 6 0 0,-6-7-1 0,7 1-1 0,-2-3-2 0,-5 2-1 16,8 2-3-16,-2-1-1 0,-6-4-1 0,5 4 2 15,-5 0-1-15,0-4 1 0,8 4-2 0,-8-4-1 0,0 5 0 0,0-7-1 0,5 2-5 0,-5-2 0 0,0 3-3 16,0-1-2-16,7-2-1 0,-7 2 0 0,0-1-2 0,0 1-1 0,0 4-2 16,0 0-2-16,0 0 0 0,0 0 2 0,0 2 4 0,0 8-1 15,0-5 4-15,0 4-5 0,0-3-7 0,0 9-5 0,0 0-5 0,0 0-7 0,0 0 0 0,0 0-1 16,0 0 0-16,-7 5 1 0,7-1 1 0,-5 8-2 0,5-3-2 0,0 0 2 15,-8 6 0-15,3 1 7 0,-1 2 9 0,-2-3 5 0,8 10 8 0,-5-7 5 16,-2 6-1-16,1-3 1 0,-2 3 2 0,2 1-1 0,6-1-3 0,-7 1 2 0,7-1-3 16,-5 1-2-16,5-7-5 0,0 6 0 0,0-3 1 15,0-2-3-15,0 2 0 0,0-3-7 0,0 1-7 0,0 2-17 0,0-6-21 0,0-2-19 0,0 2-21 16,0 0-19-16,0 0-18 0,5-6-26 0,-5 6-27 0,0-9-31 0,0 3-28 16,0 1-31-16,0-6-31 0,0 1-39 0,0-5-44 0,0 0-51 0,0 0-51 0,0 0-8 15,0 0 14-15,0-5 25 0,0 1 29 0,7-6 38 0,-7 5 41 0,0-5 41 0,0 1 42 16,-7-6 42-16,7 6 42 0,0-6 53 15,0 5 58-15</inkml:trace>
  <inkml:trace contextRef="#ctx0" brushRef="#br0" timeOffset="16678.09">14477 7197 0 0,'-6'-16'7'0,"-1"7"122"0,7 0 80 0,-6-6 61 0,6 5 53 0,-8 4 45 0,8-3 45 0,0-2 39 0,-5 7 40 0,5-5 35 0,0 3 31 0,0 3 31 0,0-4 29 0,0 7-86 16,0-5-147-16,0 5-89 0,0-4-51 0,0 4-42 0,0 0-29 0,0 0-29 0,0 0-25 0,0-5-26 0,0 5-19 0,5 0-21 16,-5 0-16-16,0 0-14 0,0 0-15 0,0 0-11 0,0 0-11 0,8 0-15 15,-8 0-17-15,0 0-25 0,6 0-23 0,1 0-31 0,-1 0-33 0,-6 0-38 16,7 0-41-16,7 5-96 0,-9-5-119 15,8 0-70-15,-5 0-48 0,5 0-10 0,0 0 5 0,-2 0 22 0,2-5 31 0,3-1 40 0,-5-3 45 0,2 0 48 0,0-1 53 16,0-5 59-16,0 0 61 0,-5 2 87 0,2-8 100 0</inkml:trace>
  <inkml:trace contextRef="#ctx0" brushRef="#br0" timeOffset="17037.57">15330 6853 86 0,'13'-4'155'0,"-6"-1"43"0,7 1 32 0,-9-1 34 0,3 1 35 0,-3-8 35 0,3 8 39 0,-2-7 36 0,-6 2 35 0,5 0 30 0,-5-1 30 0,0 4-63 16,0-3-114-16,0 4-61 0,0-5-30 0,-5 1-18 0,5 5-12 0,-6-7-13 0,6 7-19 16,-8-2-21-16,3-3-24 0,-3 3-20 0,3 1-22 0,-9 1-16 0,7-5-15 15,1 3-12-15,-1 6-13 0,2-3-11 0,-3-3-13 0,2 6-7 0,1 0-7 16,-3 0-4-16,0 0-9 0,8 6-1 0,-5-3-5 0,-3 3-2 0,3-2 0 0,0 1 0 15,5 4-1-15,-9 1 1 0,-3 1 4 0,6 4 1 0,6-7 3 0,-14 7 4 16,7-1 6-16,2 7 1 16,-3-8 1-16,3 8 1 0,-1-2 1 0,-2 1-1 0,-4-1-2 0,3 5-2 15,4-3-1-15,0 3-1 0,-3-5-3 0,3 6-1 0,5-7-5 0,-8 9-5 0,8-5-7 0,0 5-7 0,-6-9-10 0,6 6-8 16,6 1-13-16,-6-1-12 0,0 1-12 0,8-1-16 0,-3-3-15 0,3 1-13 0,-3 5-13 16,0-9-10-16,9 1-11 0,-7 2-12 0,7-3-14 0,-1-3-24 0,-1 0-26 15,2 0-25-15,4-5-25 0,-4-1-30 0,4 0-30 0,-2-3 0 0,3 3 15 0,-1-3 20 16,3-6 24-16,-3 4 25 0,1-4 25 0,2 0 30 0,6 0 30 0,-9 0 38 0,8-4 39 15,-7-2 41-15,9-3 59 0</inkml:trace>
  <inkml:trace contextRef="#ctx0" brushRef="#br0" timeOffset="18652.24">15872 7104 85 0,'0'-14'151'0,"0"-7"41"0,-8 2 34 0,8 4 31 32,-5-6 32-32,-2 8 31 0,-7-8 33 0,8 3 27 0,-1 3 23 0,2 0 23 15,-9 0 15-15,9 0-67 0,-8 7-121 0,5-3-60 0,0 1-30 0,-3 1-20 16,4 4-16-16,1-1-18 0,-7 2-22 0,6 4-20 0,0-5-21 0,-5 10-12 15,4-5-10-15,-5 4-3 0,7 2-1 0,1-1-1 0,-10 4 0 0,9 1-3 0,-7 1 1 16,8-3-2-16,-11 7 1 0,11 0 2 0,-1-4 2 0,-7 8 1 0,5-4 1 16,3 0-1-16,-2-2-3 0,-5 7-2 0,5-4-3 0,-1 2-4 0,3-3-6 0,-1 1-6 15,-2 2-1-15,8-3-5 0,-5 0-1 0,-3 0-3 0,8-2 0 0,-7 2-3 16,7 1 0-16,0-2-2 0,-5-4-1 0,10-1-1 0,-5 6 3 0,0-6-2 16,0 1 5-16,7-1 0 0,1 2 3 0,-3-7 5 0,3 8 3 0,-2-9 4 15,-1 3 2-15,10-3 7 0,-9-3 3 0,7 6 2 0,0-6 5 0,6 0 1 16,-7-6 5-16,2 3 2 0,5 3 8 0,-4-9 5 0,4 3 9 0,-1-4 7 15,3-1 4-15,-8-2 9 0,6-2 6 0,2 5 7 0,-8-10 6 0,6 7 2 16,-7-8 6-16,8 3 0 0,-8-3 3 0,2-3 0 0,-1 5-9 0,-1-6-5 0,2 1-9 16,-9-6-8-16,8 6-4 0,-5-6-10 0,-2 2-6 0,-6 3-12 0,7-5-8 15,-1 0-8-15,-6 2-7 0,0-2-5 0,0 2-4 0,0-6-3 0,0 4-2 0,-6 0-2 16,6 0-1-16,-7 2-2 0,7-7 0 0,-6 12-2 0,6-7 0 0,-8 6 1 16,8-1 5-16,-5 6 2 0,-3 5 0 0,8-2-7 0,0 1-8 0,-5 12-8 15,5-3-7-15,-5 1-5 0,5 10-3 0,-9-5-1 0,9 9 0 0,-5 1-1 16,-2-1 0-16,-1 12-1 0,-3-2-2 0,3 1-1 0,-4 5 1 0,6-1 5 15,-8 6 10-15,7-8 6 0,2 9 10 0,-4-2 4 0,4 0 6 0,0 0 0 0,-3 0 3 16,8 0-2-16,-5-4 3 0,5 5-1 0,0-2 1 0,0-1 1 0,0-5-2 16,0 8 0-16,0-6 1 0,0-3-2 0,5 3 0 0,-5 0-2 0,8-4 1 15,-8 4-4-15,5-3 0 0,-5-3-6 0,5 1-4 0,4-4-5 0,-4 6-6 0,2-8-8 16,-1 8-9-16,2-7-4 0,5 0-4 0,-8 0-1 0,9 1-3 0,-9 0 1 16,10-5-2-16,-1-1 0 0,-4 3-2 0,11-3 3 0,-8-6 3 0,6 3 5 15,1 0 8-15,-1-2 7 0,1-4 11 0,-1-4 4 0,1 4 5 0,1-6 5 0,2-3 4 16,-2 3 3-16,6-3 4 0,-9-1 7 0,10-1 7 0,-11 2 4 0,4-4 6 0,-3-3 4 15,3 2 4-15,-3-1 4 0,-2-1 5 0,-5 2 7 0,2-5 3 0,0 0 3 16,1-1 7-16,-9 1-3 0,3-2-4 0,-1-3 1 0,-2 5-2 0,-5-5-3 16,0 5-5-16,0-7-6 0,0 7-2 0,0 0-5 0,0-2-5 0,-5 8-3 15,5-8-6-15,-7 12-4 0,-1-6-9 0,3 6-4 0,-2 0-6 0,0 3-9 16,2 0-8-16,-3 2-5 0,3 4-7 0,-3 0 0 0,-3 0-2 0,4 4-3 16,-2 2-1-16,-3 0-3 0,1 3-2 0,3 0 0 0,-5 1-1 0,0-1 4 0,7 6 4 15,-9 0 3-15,10 0 7 0,-7 0 5 0,-3 0 3 0,10-2 2 0,-3 2 2 16,2 6-1-16,1-8 1 0,-2 2 0 0,-1 0-2 0,8 0-2 15,-6-2-1-15,0 2-1 0,6 0-1 0,0 0 0 0,0 0 1 0,-7-6 0 0,7 7 0 0,7-1 2 16,-7-6-2-16,0 6 2 0,6-5-1 0,-6 4 2 0,6-4 5 0,-6-1 0 16,8 6 2-16,-1-9 3 0,-2 3 3 0,1 0 1 0,7 1 3 0,-5-5 0 15,-1-1 1-15,5 2 3 0,-7 0 3 0,10-3 2 0,-9-3 3 0,7 0 2 16,-8 0 6-16,11 0 2 0,-5-3 6 0,1-3 3 0,-3 6 5 0,3-10 8 0,2 5 4 16,-1-1 3-16,-8-3 6 0,9-1 3 0,-1 1 2 0,-6-1 0 0,-2 0-1 15,9-4-1-15,-9 0-3 0,3 4-1 0,-2-5-4 0,1 0-6 0,-1 0-9 16,1 0-6-16,-1 0-9 0,2 2-8 0,-3-3-2 0,2 2-6 0,-1 4-3 15,-6-4-5-15,0 4-2 0,7 4-5 0,-7-3-8 0,0 3-10 0,0 6-13 0,0 0-9 16,0 0-8-16,0 0-3 0,0 0-1 0,0 6 0 0,-7-1-2 0,7-1 2 16,0 2 0-16,0 4 1 0,-6 4 0 0,6-4 5 0,0 4 6 0,0 7 8 15,-7-7 11-15,7 6 10 0,0-5 8 0,0 4 7 0,7-4-3 0,-7 4 1 0,0-4 1 16,6-6-1-16,-6 6 2 0,7-6 2 0,0 1 2 0,0-1 3 0,-2-3 4 0,3 3 2 16,-3-3 4-16,1 0 4 0,7-3 4 0,-6-3 2 0,7 0 6 0,-1 0 3 15,1 0 3-15,-2-3 2 0,1-3 5 0,1 0 3 0,-4-3 2 0,11 3-1 16,-8-3 3-16,1-1 2 0,4 1 0 0,-4-6 4 0,-2 6 2 0,9-6 2 15,-10-1-1-15,5 2 0 0,-5-5-2 0,2 4-2 0,2-4-4 0,-4 4-3 16,-5-3-4-16,9-9-3 0,-10 9-3 0,3-2-4 0,-2-4-8 0,-1 3-1 0,3-3-6 16,-8 6-3-16,7-7-5 0,-7 1-4 0,0-1-3 0,0 1-1 15,0 3-1-15,0-3-2 0,0 5-1 0,0-5-3 0,-7 5-1 0,7 4 1 0,0-6-2 16,-8 7-2-16,8 4-4 0,-5 1-5 0,5-1-1 0,-6 5-6 0,-2-1-3 0,3 2 0 16,-3 4-6-16,1 4 2 0,1 2-3 0,-5-1-1 0,-4 5-2 15,9-1 1-15,-7 6 0 0,0 0 1 0,0 4 3 0,7-4 3 0,-6 4 7 0,3 1 3 16,2-1 4-16,2 5 3 0,-1-3 1 0,-2 3 0 15,8-5 0-15,-5 0 3 0,5 7 0 0,0-7 4 0,0 0 0 0,5 2 1 0,-5-7 2 0,8 5-2 16,-2-4 2-16,-6 4-1 0,5-4-1 0,2-1-3 0,2 2-4 0,-4-7-9 0,8 6-10 16,-8-6-16-16,3 7-16 0,0-7-17 0,-3-3-18 0,1 3-19 0,7 0-23 15,-5-3-15-15,-8-3-19 0,7 4-18 0,-2-2-16 0,1-5-14 16,-6 4-14-16,6-4-24 0,-6 0-28 0,0 0-22 0,7 0-17 0,-7-4-13 0,0 4-10 0,0-5-10 16,0-2-9-16,0 4 4 0,-7-8 10 0,7 7 19 0,-6-5 29 0,0-1 42 15,1-1 51-15,-2 1 62 0,-1 1 63 0,-5-6 48 0,7 6 46 0,-7 0 46 0,5-7 49 16,3 5 50-16,-8-2 53 0,8-2 48 15,-11 5 47-15,11-1 40 0,-1-2 37 0,-7 4 13 0,5-3-5 0,3 3-16 0,5 0-28 0,-7-1-26 0,0 5-26 0,7-4-30 16,-5 3-31-16,5 2-25 0,0-2-21 0,0 6-23 0,0-5-23 16,0 1-24-16,5 4-22 0,-5-6-21 0,0 1-20 0,7 5-13 0,-7 0-11 0,7-4-13 15,-2 0-7-15,3 4-11 0,-3 0-8 0,9-5-6 0,-9 5-3 0,11 0-1 16,-4 0-1-16,7 0 5 0,-6 0 1 0,6 0 3 0,1 0 3 0,-1 0 3 16,2 5 2-16,5-5-2 0,-7 0-5 0,7 4-8 0,-8-4-10 0,9 0-10 15,-1 0-11-15,1 0-8 0,-1 0-9 0,0 0-4 0,1 0-3 0,-9 0-1 0,8 0 1 16,-6 0 0-16,-1 0 3 0,1-4 10 0,1 4 12 0,-11 0 21 0,3-5 25 0,3-1 29 15,-11 3 29-15,1 3 28 0,1-7 24 0,-1 2 20 0,1 1 14 0,-7-7 6 16,0 7 2-16,0-1 1 0,0-4 0 0,0 5-2 0,-7-2-1 0,7-4-10 16,-6 5-11-16,-1-4-16 0,7 3-18 0,-6-3-20 0,1 5-19 0,-3-2-13 15,0 0-12-15,-5 3-7 0,8-3-4 0,0 6-3 0,-4-5-5 0,4 5-3 0,-8 0-7 16,5 0-6 0,2 0-5-16,-6 0-4 0,5 5-3 0,0 1-2 0,-6-3 1 0,6 3 0 0,2 4 0 0,-4-5 1 0,-1 5 2 0,2-1 2 0,3 6 4 15,-9-5 0-15,7 4 4 0,1 1 3 0,-2-6 2 0,3 7 1 0,-3-3 2 16,3 7 1-16,-2-4-2 0,0-2-1 0,2 0 1 0,-2 0-1 0,7 2 0 0,-8-1-1 15,8-6-1-15,0 6-3 0,-5 0 1 0,5-6-2 0,0 1 0 0,0-1 0 16,5 3-1-16,-5-3 2 0,0 0 2 0,8-5 1 16,-8 7 1-16,7-7 2 0,-2 1 3 0,2 1 3 0,0-2 3 0,-2-4 4 15,3 6 7-15,5-6 7 0,-7 0 7 0,7 0 6 0,-5 0 5 0,5 0 5 0,-3-6 5 0,-1 2 4 0,3 4 4 16,-4-6 3-16,4 1 5 0,0 1 3 0,-5-7 3 0,7 7 2 0,-8 0-2 16,1-7-3-16,7 8-4 0,-9-9-2 0,0 3-6 0,3-1-2 0,5 1-3 15,-5-6-7-15,-3 5-2 0,1-1-6 0,1-2-6 0,-1-1-4 0,-6 4-5 16,7-1-2-16,-1 1-4 0,-6 1-2 0,7 0-6 0,-7 3-3 0,0 2-5 15,7-2-4-15,-7 6-9 16,0 0-6-16,0 0-6 0,0 0-8 0,0 0-2 0,0 0-5 0,-7 0 0 0,7 6-1 0,0-2 1 0,0 2-1 0,-7 3 2 0,7 0 3 16,0 1 2-16,-6 4 4 0,6 2 7 15,0-1 5-15,-7-1 7 0,7 2 5 0,0-3 6 0,-6 2 1 0,6-1 1 0,0 2-5 0,-7-7-7 0,7 6-9 16,0-6-11-16,0 1-15 0,0 5-15 0,-6-6-21 0,6 1-21 0,0-5-27 0,0 4-29 16,0 3-36-16,0-8-42 0,0 5-63 0,0-3-73 15,-5-2-88-15,5 1-91 0,0 0-28 16,-8-1 4-16,8-4 19 0,0 6 27 0,0-6 39 0,0 0 37 0,0 0 46 15,0 0 48-15,0-6 52 0,0 2 55 0,0-6 69 0,8 0 71 0</inkml:trace>
  <inkml:trace contextRef="#ctx0" brushRef="#br0" timeOffset="18841.04">17668 7273 92 0,'13'11'204'0,"1"-1"78"0,-7-4 60 0,-1-3 49 0,1-3 40 0,-2 6 42 0,3-6 40 0,-2 0 34 0,-1-6 32 0,3 6 28 0,-8-3 23 0,0 3-66 0,7 0-120 0,-7 0-109 0,0 0-106 0,0 0-56 0,0 0-37 0,0 0-23 0,0 0-17 0,0 0-23 15,0 0-21-15,0 0-15 0,-7 0-13 0,7 3-6 0,-8 3-4 0,8-3-7 16,-5 3-4-16,-1 4-15 0,-2-5-14 0,3 4-20 0,-2 1-20 0,1 1-27 0,-8-1-28 16,7-1-35-16,-6 0-40 0,0 0-65 0,2 3-76 0,-5-3-100 0,5 1-108 15,-10-1-42-15,9-4-8 0,-1-1 14 0,-1 2 23 0,2 0 35 0,-7-3 40 0,6-3 46 16,-1 0 49-16,-6 0 56 0,8-3 60 0,-9-3 69 0,9-4 76 0</inkml:trace>
  <inkml:trace contextRef="#ctx0" brushRef="#br0" timeOffset="19459.32">18178 6804 46 0,'0'0'129'0,"5"-3"48"16,-5-3 36-16,7 2 31 0,-7-1 31 0,5 1 27 0,2-2 30 0,-7 0 29 0,8-3 29 0,-8 4 30 0,0-5 25 0,5 1-43 0,-5 5-81 0,0-7-60 0,0 7-45 0,8-2-22 0,-8-3-12 0,0 3-9 0,0 1-7 0,0 1-12 0,0-1-13 0,0 1-16 0,0-2-16 0,-8 6-15 15,8-3-15-15,0-3-14 0,0 6-15 0,-5-6-12 0,5 6-15 0,-8-4-9 16,1 4-9-16,2 0-11 0,-2 0-7 0,7 0-4 0,-12 0-8 0,4 0 0 15,3 0-2-15,-9 4 0 0,9-4 0 0,-11 6 3 0,11 0 1 0,-8-3 6 16,-1 7 2-16,7-5 5 0,-4 4 5 0,4 1 2 16,-7-5 3-16,9 5 3 0,-8 1 0 0,7-3 2 0,-9 7 2 0,10-4-1 0,-3 4 2 0,2-6-1 0,1 4-2 15,-3 2-4-15,1 1 0 0,1-2-3 0,0 1-1 0,-1 1-3 0,7-2-2 16,-5-1-2-16,5 8-1 0,0-6-2 0,0 4 0 16,0-4 1-16,5 4-1 0,-5-4 1 0,7 3 1 0,-1-2 1 0,0-2-1 0,1 1-1 15,6 1 0-15,1-2-3 0,-2 0-7 0,2 0-6 0,-1 2-8 0,6-7-6 0,-6 0-8 0,8 6-9 16,-9-9-14-16,8 4-15 0,-2-1-18 0,3-4-23 0,-2-1-22 0,-7 2-50 0,9-6-56 15,-2 4-73-15,0-4-80 0,2 0-24 0,-3 0-1 0,3-4 10 0,-3-2 20 0,-4 2 21 16,7-1 27-16,-11 1 32 0,3-8 34 0,8 3 38 0,-15 0 43 0,7 0 56 16,0-6 62-16</inkml:trace>
  <inkml:trace contextRef="#ctx0" brushRef="#br0" timeOffset="20802.3">18495 6737 0 0,'0'-4'1'0,"0"-7"99"0,-6 7 64 0,6-7 39 0,0 7 32 0,0-7 31 0,0 2 36 0,0-1 34 16,-5-5 32-16,5 6 31 0,0-1 26 0,0 1 28 0,0 0 23 0,0-3-69 0,0 3-126 0,0-1-58 0,0 0-24 0,0 6-12 0,0-6-8 0,0 5-16 0,0 1-22 0,0-2-23 0,0 6-26 0,0-6-21 0,0 6-17 0,0 0-13 0,0 0-10 15,0 0-5-15,5 6-1 0,-5 0-5 0,0-2-5 0,0 1-3 0,6 5 0 16,-6-1 1-16,0 0 2 0,8 6 8 0,-8 1 6 0,5 2 6 0,-5-3 5 0,0 6 2 16,7-3-3-16,-7 3-4 0,8-2-7 0,-8 0-3 0,0 7-2 0,0-4-4 15,0-1-5-15,6 3-3 0,-6 0-4 0,0 1-2 0,0-6-4 0,0 7-5 16,0-3-3-16,0 3-6 0,0-7-6 0,0-1-3 0,0 3-4 0,0-2-6 0,0 2-2 15,6-7-3-15,-6 0-2 0,7 0 1 0,-7 2 1 0,5-7-1 0,-5 0 0 16,0 1 3-16,9-5 5 0,-9 1 6 0,5 4 5 0,-5-10 8 0,7 5 7 16,-7-5 8-16,0 0 10 0,0 0 10 0,6 4 11 0,-6-4 4 0,0-4 8 15,0 4 7-15,0-5 4 0,5-2 8 0,-5 4 3 0,0-3 2 0,0 1 2 0,8-5-1 16,-8 1 1-16,0 5-6 0,0-7-6 0,0 1-10 0,0-4-5 0,0 4-7 16,0 1-5-16,0-7-6 0,0 2-8 0,0 4-5 0,0-4-6 0,0-2-5 15,0 1-4-15,0 2-4 0,0-8-7 0,0 7-3 0,0 0-1 0,8 0-4 16,-8-2 1-16,0 1-5 0,5 6 1 0,-5-6-3 0,0 5-2 0,5 1-2 15,-5-2-5-15,8 7-5 0,-8-1-2 0,6 1-3 0,1-1-2 0,-7 5-1 0,8 0 3 16,-3 0-2-16,-5 0 3 0,6 0 1 0,2 5 2 0,-3-1 3 0,3 1 4 16,-3 5 5-16,2-1 4 0,5 3 7 0,-5-3 5 0,1 4 3 0,5 2 4 0,-7 0 3 15,-1 0 2-15,11 0 0 0,-11 0 0 0,1 4-3 0,1-4 2 0,-2 3-1 16,4-2-4-16,-2-2-5 0,-2 1-8 0,1 4-4 0,-1-8-6 0,3 3-6 16,0 0-5-16,-8-4-3 0,5 1-3 0,2-1 2 0,0-1 2 0,-2 0 3 0,3-3 3 15,-1-3 4-15,-2 4 4 0,9-2 8 0,-9-1 7 0,3-4 8 0,0 0 8 16,-3 0 11-16,8 0 6 0,-8 0 7 0,4-4 4 0,-4 4 2 0,2-5-1 15,4-2 1-15,-2-2-3 0,-2 4-3 0,6-5-1 0,-8 1-3 0,1 0 1 16,9-1-2-16,-10-1-2 0,1 2 2 0,7-5-3 0,-5 0 2 0,-3 2-3 0,3-3 3 16,-2 2-1-16,1-8 5 0,-1 6-1 0,-6-3 3 0,7 2 1 0,-7-2 2 15,6-1 1-15,-6-7 0 0,0 7 2 0,0-6-3 0,0 5 0 0,0-2-3 16,0-5-3-16,0 5 2 0,0-4-1 0,-6 7 1 0,6-6 3 0,0 5 5 16,0 1 2-16,-7 4 2 0,7 0 2 0,0 2-5 0,0 8-9 0,0-5-5 0,0 4-10 15,0 6-5-15,0 0-3 0,0 0-6 0,0 0 0 0,0 0-6 0,0 6-3 16,0 0-6-16,0 3-2 0,0 0-3 0,0 6 0 0,0-5 3 0,0 9 9 0,7-5 7 15,-7 7 12-15,0-2 3 0,0 5 5 0,0-3 2 0,0 1 0 0,6-1 1 16,-6 3 0-16,0-5-3 0,8 7-3 0,-8-7 0 0,0 0-4 0,5 1-4 16,-5-1-3-16,5 2-1 0,-5-8-1 0,8 7-1 0,-8-4-1 0,6-3 0 15,-6-4-4-15,7 2-4 0,-7 5-9 0,8-7-4 0,-8-4-8 0,5 3-4 16,-5-2-1-16,6-1 0 0,-6-1 3 0,8-4 3 0,-3 5 5 0,2-5 2 16,-7-5 1-16,6 5 4 0,2-4 5 0,-2 4 5 0,1-5 10 0,6-1 9 0,-7-2 8 15,-1 3 9-15,8-4 2 0,-6-3 3 0,2 3-3 0,2-1 0 0,-4-4 1 0,-2-2-2 16,4 1-2-16,3 2 0 0,-6-1 1 0,2-2-5 0,-3-3 0 0,3 5-2 15,-3-7-3-15,-5 2-3 0,7 1-4 0,0-3-1 16,-2 2-1-16,-5-2-2 0,0 6 1 0,7-3-2 0,-7 2-1 0,8 2 0 0,-8 4-3 0,0 1 1 16,0 0-2-16,0 3-5 0,0 2-3 0,0 4-9 0,0-6-7 0,0 6-6 0,-8 0-2 15,8 0-3-15,-7 6 0 0,2-2-3 0,-2 2 0 0,0 3 0 0,2 0-1 16,-8 6 0-16,5-6 3 0,-5 12 3 0,8-8 6 0,-9 2 8 0,1 6 9 0,8-8 4 16,-11 7 0-16,11-4 0 0,-8 2-1 0,7-3 2 0,-2 1-2 0,3-2-2 15,-2 0 1-15,1-3-2 0,-2-1 1 0,8 4-1 0,-6-10-1 0,6 5 2 16,-7 2-1-16,7-7-1 0,-5 2 1 0,5 0 0 0,0-2 3 15,0 1 3-15,0-1 6 0,0 1 9 0,0-1 11 0,5 2 9 0,-5-6 11 0,7 5 5 16,-7-1 9-16,6 1 4 0,2 2 4 0,-2-4 6 0,1 3 5 0,6-1 2 0,-7 3 2 16,-1-2-3-16,8-1-2 0,3 4-7 0,-11-3-10 0,8-2-9 0,1 2-10 15,-2 3-8-15,-6-3-4 0,7-3-7 0,-5 3-4 0,4-2-3 0,-5 7-6 0,5-8-2 16,-4 4-2-16,-3-2 0 0,2-1-4 0,0 1-7 0,-2-5-11 16,-5 4-13-16,8 2-15 0,0-2-20 0,-8-4-20 0,0 5-24 0,0-5-22 0,0 0-21 15,0 0-20-15,0 0-20 0,0 0-25 0,0 0-23 0,0 0-23 0,0 5-41 16,0-5-47-16,0 0-70 0,0 0-76 0,0 0-16 0,-8 0 11 0,0 0 27 0,3 0 30 15,5-5 33-15,-7 5 35 0,0-5 37 0,2-5 39 0,-3 6 39 0,1-5 44 0,2-3 54 16,-2 3 64-16</inkml:trace>
  <inkml:trace contextRef="#ctx0" brushRef="#br0" timeOffset="21371.98">19584 6889 80 0,'6'-6'145'0,"8"3"35"0,-7-4 27 0,-2 2 23 0,1 1 21 0,1-7 23 0,-1 7 22 0,2-1 23 0,-8-4 22 0,5 5 26 0,-5-2 24 0,7 0-58 0,-7-3-105 0,6 3-49 0,-6 3-20 0,8-7-5 0,-8 5 5 0,0-5 0 0,0 4 0 16,6 3-5-16,-6-8-2 0,0 7-6 0,0-7-6 0,0 7-9 0,0 0-8 0,0-1-11 16,0-1-14-16,0 2-10 0,0-2-11 0,0 1-10 0,0 1-8 0,0-2-11 15,0 6-11-15,-6-5-10 0,6 5-14 0,0-4-9 16,-8 4-12-16,8 0-7 0,-6 0-10 0,-1 0-5 0,7 0-4 0,-5 0-3 15,-3 4-2-15,-5-4-1 0,7 5-2 0,1 1 3 0,-2-2 3 0,-7 1 2 0,8 5 6 0,-1 1 4 0,-6-3 1 16,0 3 5-16,7-2-1 0,-2 0 2 0,3 3 0 0,-3 1 0 16,3-4-1-16,-2 6 3 0,0-3 1 0,7-3-2 0,-5 4 3 0,5 2 1 0,0-3 2 0,0-3 7 15,0 4 7-15,0 2 10 0,5-4 9 0,-5-1 10 16,7 4 8-16,0 0 9 0,6-3 6 0,-8-1 9 0,9 4 6 0,-1-4 6 0,0 4 5 0,-6-4 1 0,13 5 3 31,-8-6-2-31,1 1-1 0,1 4-5 0,4-4-5 0,-4 1-5 0,-2-3-6 16,2 3-4-16,-1-2-9 0,0 1-5 0,0 1-11 0,-8-1-5 0,3-7-7 15,-2 3-4-15,1-2-5 0,-7 1-5 0,0-5-4 0,0 0-3 0,0 0 0 0,0 6 0 16,0-3 1-16,-7 4 0 0,7-2 2 0,-6-5-6 0,-2 4-4 0,3 1-12 16,-8-5-13-16,7 4-17 0,-9-4-18 0,10 6-20 0,-9-6-21 0,2 0-27 15,-2 0-28-15,1 0-26 0,0 0-27 0,0 0-26 0,7-6-28 0,-6 6-36 16,3-4-41-16,-2 4-40 0,4-5-37 0,1 1-21 0,-1-1-9 0,-1-2 15 0,3 4 23 16,5-3 35-16,0 1 35 0,0 1 34 0,0-2 37 0,0 3 39 0,0-3 38 0,5-3 46 15,3 3 50-15</inkml:trace>
  <inkml:trace contextRef="#ctx0" brushRef="#br0" timeOffset="22178.89">19759 6992 79 0,'13'-12'148'0,"8"3"44"16,-3-6 36-16,-4 6 36 0,-2-6 35 0,2 0 35 0,4 5 35 0,-11-3 35 16,7-1 31-16,-1 2 31 0,1-3 29 0,-9 6-58 0,2 0-105 0,-1-1-54 15,-1 0-24-15,-5 5-17 0,8-1-9 0,-8 3-19 0,8-3-19 0,-8 6-23 16,0-4-23-16,0 4-22 0,0 0-21 0,0 0-20 0,0 0-15 0,0 0-11 16,0 0-8-16,0 4-10 0,-8 2-10 0,8-3-6 0,0 8-7 0,0-7-3 0,0 8-1 15,0 1 3-15,-8-4 0 0,8 6 6 0,0 0 4 0,0 0 0 16,0 0 0-16,-5 0-3 0,5 0-6 0,0 4-4 0,0-4-4 0,-6 4-4 0,6-4 0 15,0-1-4-15,0 2-1 0,0 2-2 0,0-3-3 0,0 1-1 0,0-2 2 16,0-6-2-16,0 7 2 0,6-4-1 0,-6 4 1 0,5-5 0 0,3-1 0 16,-8 0 2-16,8 0 0 0,-3-2 1 0,1-2 3 0,7 4 2 0,-6-9 3 0,1 4 1 15,4 2 1-15,-5-6 0 0,6 0 3 0,0 0 2 0,-2-6 2 0,5 6-1 16,-11-4 5-16,8-1-1 0,1-4 3 0,-2-1-1 0,1 4 1 0,1-9 3 0,-7 6 1 16,4-6 2-16,2 5 3 0,-5-4-3 0,-3 0 1 0,3-7-3 0,-2 7 0 15,-1-5-1-15,3-2-2 0,-1 6-1 0,-7-3-5 0,6-7-3 0,-6 6 1 16,6-1-6-16,-6 1-2 0,0 4-3 0,0-3-2 0,0 2-2 0,0 5 1 0,0-2-2 15,0 8-4-15,0-5-6 0,0 4-3 0,-6 6-10 0,6 0-6 0,0-4-5 16,0 4-3-16,0 4-2 0,-6-4-1 0,-1 6-1 0,-1 0 0 0,8-2-1 16,-5 5-3-16,-1 0 1 0,-2 2 4 0,3-2 1 0,-3 1 4 0,1 5 3 15,1 0 2-15,0 0 2 0,1 0-2 0,5-2-3 0,-7 2-3 0,7 1-2 0,0-2 1 16,0-1 1-16,0-2 4 0,7 5 1 0,-7-7 4 0,5 4 2 0,1-2 4 16,0-2 5-16,1 1 8 0,6 1 9 0,-5-7 9 0,3 0 8 0,-3 7 8 15,5-7 9-15,0-4 7 0,-8 5 4 0,9-5 7 0,-1 0 5 0,1 0 2 16,-2 0 2-16,1 0 0 0,1 0 3 0,-7-5 0 0,6 5 3 0,-2-4 0 0,-3-1 1 15,4-1 2-15,-5 2-2 0,0 0-4 0,6-1-2 0,-7-4-7 0,-6 2-4 16,7-2-2-16,-1 4-3 0,1-5-3 0,-7 1-4 0,0 0-6 0,6-7-3 16,-6 5-5-16,0-2-10 0,8-1-4 0,-8-2-8 0,0 1-5 0,0 2-3 15,0-2-2-15,0 0-3 0,0 4-1 0,0-2 2 0,0 4-2 0,0-3 1 0,0 8-1 16,0-1-2-16,0-1-3 0,0 6-4 0,0-4-1 16,0 4-8-16,0 0-6 0,0 0-7 0,0 0-8 0,0 0-2 0,0 0-2 0,0 0-1 0,-8 4-2 0,8 2 1 15,-6-1-3-15,6-1 2 0,0 1 0 0,0 2 6 0,-7-4 2 0,7 8 7 0,0-7 10 16,0 0 8-16,0 7 7 0,0-7 4 0,0 1 0 0,0 1 4 15,0-2-2-15,0 2 4 0,0-1 4 0,0-1 4 0,7 1 3 0,-7-1 3 16,6 2 0-16,-6-6 5 0,8 4 1 0,-8-4 0 0,5 5 1 0,-5 1 2 0,8-6 2 16,-3 3 4-16,-5-3 0 0,5 7 5 15,-5-7 2-15,9 0 1 0,-9 0 5 0,0 0 1 0,5 0 2 0,-5 0 1 0,0 0 2 16,0 0 2-16,7 0 3 0,-7 0-1 0,0 0 3 0,8 0-1 0,-8 0 1 0,0 0 1 0,5 0 0 16,-5 0-2-16,0-7-4 0,7 7-2 0,-7-3-4 0,0 3-1 0,7-6-4 0,-7 6 0 15,0-5-4-15,0 5-3 0,5-4 0 0,-5-2-6 0,8 2-2 0,-8-1-5 0,0 1-4 16,6-1-1-16,-6-1-3 0,0 2 0 0,7-2-1 0,-7 1 0 0,0 1 0 15,0-7-2-15,6 7-1 0,-6 0-2 0,0-1-2 0,0-1-4 0,5-4 1 16,-5 5 1-16,0 1 1 0,0-7-1 16,0 7 0-16,0-1 0 0,0-4-3 0,0 5 1 0,0-2-2 0,0 0-2 15,0 2 1-15,0-1 2 0,0-1-1 0,0 6-1 0,0 0 3 0,0-3-6 0,0 3-2 0,-5-6-1 16,5 6-3-16,0 0-2 0,0 0-1 0,0 0-3 0,0 0-7 0,0 0-1 16,0 0-3-16,0 0-8 0,0 0-4 0,0 0-6 0,0 0-8 0,0 0-3 15,0 0-8-15,0 0-9 0,0 0-7 0,0 0-8 0,0 0-7 0,0 0-4 0,0 0-3 0,0 0-7 0,0 0-12 16,5 0-13-16,-5 6-15 0,0-3-13 0,0 3-11 0,7-1-23 15,-7-1-24-15,9 2-42 0,-9 0-47 0,5-2-47 0,1 1-46 0,1 4-9 16,-2-5 6-16,3-4 19 0,0 6 28 0,-3-1 32 0,9-5 32 0,-14 0 33 0,5 0 35 0,3 0 41 16,-3-5 43-16,-5 5 53 0,7-6 68 0</inkml:trace>
  <inkml:trace contextRef="#ctx0" brushRef="#br0" timeOffset="23079.28">20461 6932 63 0,'0'0'141'0,"0"-4"46"0,0 4 34 0,0-6 34 16,0 1 30-16,0 1 33 0,0-2 32 0,0 1 33 0,0 1 31 0,0-5 29 0,9 3 29 0,-9-4-50 0,0 5-97 0,0-4-56 0,0-1-34 0,0 5-15 0,0-4-8 0,0-1-8 0,0 4-7 0,0 2-12 0,0-7-13 0,0 8-12 0,0-3-13 0,0 6-11 16,0-4-14-16,0 4-12 0,0-5-14 0,0 5-16 0,0 0-18 0,0 0-14 15,0 0-20-15,0 0-9 0,0 0-11 0,0 0-10 0,0 0-5 0,0 0-7 0,0 5-2 16,0 5-7-16,5-7 1 0,-5 8-2 0,0-1 4 0,0 0 3 0,7 4 7 0,-7 1 3 15,8 1 6-15,-8-2 4 0,0-1-1 0,5 8 1 0,2-2-2 0,-7-4-1 16,7 3-1 0,-7 3-1-16,5-8 1 0,-5 2-1 0,8 6-2 0,-8-8-2 0,6 2-2 0,-6 0-1 0,0-4 1 0,0 3-1 0,0-5-1 0,0 2 1 31,0-1 1-31,0-5-4 0,0 5 1 0,0-7 0 0,0 3 2 0,0-2 1 16,0-4 2-16,0 5 1 0,0-5 5 0,0 0 2 0,0 0 5 0,0 0 5 0,0 0 1 15,0 0 7-15,0 0 5 0,0 0 2 0,0 0 7 0,0 0 2 0,0 0 6 16,0 0 0-16,0 0 3 0,0 0-1 0,0 0-4 0,0 0-3 0,0 0-5 15,-6-5-3-15,6 1-5 0,0-2-3 0,0 3-4 0,0-7-3 0,0 5-4 0,0-1-3 16,0-4-7-16,0 5-3 0,0-4-3 0,0-1 0 0,0 1-1 0,0 0 2 16,0-3-1-16,0 3 0 0,0-1 0 0,0-4 3 0,6 4-5 0,-6-5-2 15,7 0-3-15,-7 2-2 0,6-2-2 0,-1 4-1 0,2-8-1 0,2 4-1 16,-4 0-3-16,1 0-2 0,1 7-2 0,-2-6-2 0,3 2-5 0,0 3-2 16,-3-1-2-16,1 5 1 0,2 1 0 0,-3-1 3 0,3 5-1 0,-3-4 0 0,-5 4 1 15,7 4 1-15,0-4 3 0,-2 5 2 0,2 4 1 0,1-5 3 0,-3 7 6 16,3-2 2-16,-2 7 3 0,-1-3 3 0,2-2-1 0,-7 8 1 0,9-4 2 15,-4 0 0-15,1 0 0 0,-6 0-2 0,7-2 0 0,-7 7-2 0,0-10-7 0,0 5-1 16,0-2-7-16,5 2-2 0,-5-3-1 0,0-3-3 0,0 0 0 0,0 1-1 16,0-1 1-16,0-4-1 0,0 1 2 0,0-2 6 0,0-4 4 0,0 6 10 0,0-6 9 15,0 0 14-15,0 0 10 0,0 0 13 0,0 0 14 0,0 0 16 0,0 0 14 16,0 0 7-16,0 0 5 0,0 0-2 0,0 0 1 0,0-6-3 0,0 2 0 16,0 4-2-16,-5-6-3 0,5-3-6 0,0 4-4 0,0-5-8 0,0 6-10 0,0-7-13 15,0 1-10-15,0 1-5 0,0 4-3 0,0-5 4 0,0 1-2 16,0-6 1-16,0 5-4 0,0-1-1 0,0 2-6 0,0-4 0 0,5 1-4 0,-5-2-4 15,9 0-2-15,-9 0-1 0,7-2-2 0,-2 1-3 0,-5 2-4 0,6-1 0 16,-1-2-4-16,3 1-3 0,0 1-2 0,-3-2-3 0,2 1-1 0,-1 6-4 16,0 0-1-16,2 5-4 0,-1-8 2 0,-2 9-2 0,3-3 0 0,-8 6-2 15,6-5 2-15,-1 5 0 0,3 0 0 0,-8 0 2 0,7 0 2 0,-1 5 1 0,0 1 6 16,1-3 0-16,-2 3 4 0,3 0 4 0,-2 3 1 0,1-5 2 0,-1 5 2 16,-1 2 3-16,3-1 2 0,0 0 3 0,-3 4 1 0,3-4 4 0,-3-1 0 15,-5 6 2-15,5-4 1 0,-5 2-2 0,9 2-1 0,-9-5 1 0,0 5-2 0,0 0-1 16,0 0 1-16,0 0-2 0,0-2 0 0,0 2-2 0,0 0-4 0,0 0-11 15,-9-2-13-15,9 2-19 0,0-3-17 0,0 2-21 0,-5-6-20 0,5 7-22 16,0-4-25-16,0-7-25 0,0 7-30 0,0-1-29 0,0-7-34 16,0 3-50-16,0-2-56 0,0-4-65 0,0 0-65 0,0 5-12 0,0-5 10 0,0 0 25 0,0 0 31 15,0 0 37-15,5 0 36 0,-5-5 42 0,9-5 42 0,-9 1 44 0,5 0 47 0,-5-1 55 16,7-5 63-16</inkml:trace>
  <inkml:trace contextRef="#ctx0" brushRef="#br0" timeOffset="23331.94">21147 6630 74 0,'7'-5'171'0,"-2"1"65"0,3-2 54 0,-3 0 48 0,1 3 43 0,-6-3 42 0,0 6 35 16,0-6 32-16,0 2 29 0,0 4 25 0,0 0 25 0,0 0-63 0,0 0-112 0,0 0-88 0,0 0-79 0,0 0-46 0,0 0-30 0,0 0-21 0,0 0-17 0,0 0-13 0,0 4-10 0,0 2-8 0,8 0-6 0,-8 3-5 15,0 1-1-15,0-1-5 0,5 0-2 16,-5 6 2-16,7 0 1 0,-7 0-5 0,9 0-4 0,-9 4-8 0,0-4-7 0,5 4-9 0,-5 1-6 0,0-1-4 15,6 5-8-15,-6-3-6 0,0 3-11 0,0 1-21 0,0-1-26 0,0 1-32 16,-6 3-37-16,1-2-40 0,5-4-40 0,-16 5-59 0,11 1-69 0,-9-4-107 0,1 1-122 16,1-1-50-16,-8 0-11 0,0 0 10 0,1 1 24 0,-7-5 34 0,7-1 44 0,-15 0 50 15,8 2 52-15,-11-6 56 0,3 0 56 0,-5-6 69 16,1 0 73-16</inkml:trace>
  <inkml:trace contextRef="#ctx0" brushRef="#br0" timeOffset="24075.87">10198 7225 0 0,'-5'0'9'0,"5"0"106"0,-8 0 63 0,8 0 47 0,-5 0 40 0,5 0 37 0,0 0 36 0,-8-4 31 0,8 4 28 16,0 0 25-16,0-6 21 0,0 6 12 0,0 0 7 0,0 0-75 0,0 0-125 0,0 0-68 0,0 0-42 0,0-4-28 0,0 4-24 0,0 0-20 0,8 0-22 0,-8 0-13 0,0-5-12 15,0 5-3-15,0 0 6 0,5 0 3 0,3 0 3 0,-8-4-1 0,5 4 2 16,2 0-1-16,0 0-3 0,5 0-1 0,-4-5-2 0,5 5 0 0,-2 0 2 15,5-7-3-15,-5 7-8 0,1 0-24 0,4 0-32 0,-5-3-35 0,2 3-40 0,0 0-39 16,0 0-40-16,1 3-78 0,-7-3-92 0,4 7-68 0,2-2-50 0,-5-1-18 16,-1 1 1-16,-1-5 13 0,-6 10 23 0,0-6 33 0,0 1 38 0,0-5 45 0,-6 5 46 15,-1-1 49-15,-1-4 52 0,-5 0 71 0,2 6 85 0</inkml:trace>
  <inkml:trace contextRef="#ctx0" brushRef="#br0" timeOffset="24249.37">10095 7470 0 0,'-7'10'4'0,"1"-1"123"0,-2 0 92 0,3 2 61 0,5-7 43 0,0 2 27 15,0-6 17-15,5 0 19 0,3 3 23 0,-2-3 25 0,1 0 26 0,-1-3 26 16,-1 3 21-16,2 0-86 0,2 0-144 0,-4 0-97 0,0-6-74 0,8 6-33 0,-5 0-9 16,0 0 1-16,3 0 9 0,-3-4 0 0,5 4-5 0,-8 0-10 0,9 0-16 0,-2 0-9 15,-4 0-8-15,5-5-21 0,-2 5-25 0,5 0-36 0,-11 0-43 0,8 0-55 16,-8 0-62-16,4 5-99 0,3-5-117 0,-6 0-50 0,-1 4-15 0,-5-4 0 16,8 6 13-16,-8-6 17 0,0 0 21 0,0 0 35 0,0 0 38 0,-8 0 52 15,3 0 52-15,-6-6 63 0,-5 6 67 0</inkml:trace>
  <inkml:trace contextRef="#ctx0" brushRef="#br0" timeOffset="25056.45">8929 7328 0 0,'5'-4'20'0,"3"-2"28"0,-8 0 9 0,8 6 5 16,-8-3 6-16,0-3 10 0,0 6 13 0,0 0 15 0,0-3 13 0,0 3 14 0,0-6 16 15,0 0-16-15,0 6-30 0,0-4-4 0,-8-1 11 0,8-1 17 0,0 2 18 0,-8-1 20 16,8 1 19-16,0 4 9 0,-5-6 3 0,5 3 4 0,0-3 6 0,-7 0 4 16,7 2 6-16,0-1 3 0,-7 0 1 0,7 1-1 0,-5 4-7 0,5-6 0 15,0 2 1-15,-8-1-2 0,8 5-8 0,0-4-10 0,0 4-11 0,0 0-17 16,0 0-19-16,0 0-20 0,0 0-18 0,0 0-21 0,0 0-19 0,0 0-16 15,0 0-17-15,0 0-15 0,0 0-16 0,0 4-7 0,0 1-6 0,0-1 3 0,0 6 4 16,0 4 4-16,0-2 5 0,0 6 4 0,0-3 6 0,0 4 5 16,0 6 8-16,0-5 0 0,0 5 1 0,0-7-2 15,0 7-2-15,0-1-6 0,0-3-8 0,8 3-6 0,-8 0-5 0,0-5-6 16,0 5-8-16,0-5-8 0,0 2-8 0,0-2-6 0,5-5-4 0,-5 7-1 0,0-8-2 0,7 2 0 0,-7 1 1 0,0-2-1 16,7-4 0-16,-7-1 1 0,0-4 1 0,0 5 4 15,5-4 6-15,-5-2 14 0,0-4 15 0,0 0 10 0,0 0 12 0,0 0 8 0,0 0 9 16,0 0 13-16,0 0 11 0,0 0 5 0,0 0 5 0,0 0 3 0,0 0 1 0,0 0-1 0,0-4 0 15,0-2-3-15,-5 0-3 0,5-3-3 0,0 5-7 0,0-1-8 16,-7-5-10-16,7 1-11 0,-7 4-12 0,2-5-4 0,5-1-2 0,-8 1-5 0,8 1 0 16,-7-6-4-16,2 0-2 0,5 6-4 0,-7-6-3 0,0 2-3 0,7-3-2 0,-5 1 0 15,-3-3-1-15,3 3 3 0,5 0 1 0,-8-4-2 0,8 4-1 0,-6 0-1 16,6 0 1-16,-7 0-1 0,7 2 1 0,0-2 1 0,-6 4 0 0,6-2-2 16,0 3-1-16,0-1-1 0,0 1 0 0,0 1-2 0,0 0 0 0,0-3-1 15,0 9 2-15,0-6-2 0,0 3-2 0,6 0 1 16,-6-3-1-16,0 3 0 0,0 2 1 0,0-5 2 0,0 3 2 0,7-3 1 0,-7 3 4 0,6-3 0 0,-6 0 2 15,8-1 4-15,-8 1 3 0,5-3 6 0,-5 3 4 0,8 0 8 0,-8 0 3 16,5-6 5-16,2 5 3 0,-7-5 0 0,7 4 1 0,-2-2-1 0,2-3-3 0,-7 7-1 16,8-6-1-16,-3 1-1 15,-5-2-4-15,7 7-4 0,0-6-5 0,-7 6-5 0,5-7-2 0,-5 7-5 16,8 0-2-16,-8 3-2 0,0-3-1 0,8 5 0 0,-8-1-2 0,0 5-2 0,0 0-1 0,0 0-5 0,0 0-3 0,0 0-4 16,0 0-5-16,0 0 0 0,0 0-5 0,0 0 2 15,0 0-2-15,0 0 2 0,5 0 1 0,-5 5 1 0,6-5-1 0,-6 4 4 0,5 1 4 0,-5-1 2 0,7 6 7 16,2-5 4-16,-4 1 3 0,-5-3 5 0,7 9 2 0,-1-3 2 0,-1-5 3 15,3 5-3-15,0 2 1 0,-3-1 1 0,1 0 1 16,2-1 2-16,-3 0-2 0,3 2 0 0,-1-2-2 0,-2 7 2 0,-5-7 0 0,7 1 1 16,0 4-2-16,-7-4 0 0,5 5 0 0,-5-6 0 0,0 6 1 0,0-6 2 0,0 7-1 15,0-7 2-15,0 6-2 0,-5 0 3 16,5-6 1-16,-7 6-1 0,0-5-3 0,2 5 2 0,-2-6 0 0,-1 6-3 0,3-5-4 0,-3-1-3 0,-3 6-6 0,3-4-7 16,-5-1-8-16,0-7-13 0,-1 7-13 0,7 1-13 0,-4-8-18 0,-2 3-15 0,5 0-17 15,-4-2-16-15,0 1-19 0,4-1-16 0,-4-4-14 0,5 6-17 0,-5-6-12 0,4 4-28 16,-5-4-29-16,7 0-34 0,-1 0-30 0,1 0-40 15,-1 0-42-15,1 0-8 0,-1 0 9 0,1 0 20 0,6 0 26 0,0 0 29 0,0 0 29 0,-5-4 33 0,5 4 31 16,0 0 43-16,0 0 44 0,0-6 45 0,0 6 54 16</inkml:trace>
  <inkml:trace contextRef="#ctx0" brushRef="#br0" timeOffset="25908.87">8337 7288 51 0,'7'-9'119'0,"-2"-1"36"0,-5 5 28 0,6-5 27 0,-6 1 22 0,5 3 21 0,3-3 21 0,-8 4 18 0,8-5 17 0,-8 6 14 0,5-1 15 0,-5-4-58 0,7 2-96 0,-7 4-49 0,7-3-24 0,-2 1-12 0,-5 1-9 0,0-2-2 0,8 3 0 0,-8-3-2 16,0 6 3-16,7-4 4 0,-7 4 3 0,0-5 5 0,0 5 4 0,0 0 4 0,0 0 3 15,0 0 3-15,0-6 2 0,0 2 0 0,0 4-1 0,0-6-6 0,0 1-7 16,-7 1-8-16,7-1-9 0,0-1-7 0,0 6-10 0,-8-4-6 0,8 0-6 0,0 4-9 15,-5-5-7-15,5 5-10 0,-7-6-8 0,7 6-10 0,-7 0-8 0,7 0-6 16,-5 0-5-16,5 0-6 0,-8 0-4 0,0 0-3 0,8 0-6 0,-5 6-4 16,-1-6-5-16,1 5-1 0,5-1-3 0,-7 0 1 0,-2 2 2 0,9-1 0 15,-5 4 3-15,-2-3 4 0,7 4 0 0,-6-5 7 0,6 5 1 0,-5-1 3 16,5 0 6-16,0 7 5 0,0-7 4 0,0 0 5 0,0 1 7 0,0 4 6 0,5-2 2 16,-5-3 6-16,6 4 2 0,1-2 5 0,-7 5 3 0,5-7 2 0,4 6 5 0,3-2 2 15,-6-2 2-15,7 4 1 0,-5-2 2 0,4-3 0 16,-5 1 0-16,6-2-2 0,-1 6 0 0,-5-5-2 0,5-1-3 0,-4 0-3 0,0 3-4 0,3-3-4 15,-4-5-5-15,-2 7-5 0,4-7-2 0,-9 1-5 0,5 5-2 0,-5-5 0 16,0-1-4-16,0 2 3 0,0-3 2 0,0 9 1 0,0-8 1 0,-5 1 4 16,-4-1-1-16,4 7 5 0,-2-7 0 0,1 5 0 0,-7-3 3 0,5 4-2 0,-4-5-1 15,0-1-3-15,-3 7-1 0,3-7-9 0,0 1-10 16,-4-1-12-16,0 1-15 0,0 1-15 0,4-2-15 0,1 2-11 0,-5-1-9 0,-2-5-11 16,12 4-9-16,-9-4-8 0,4 6-10 0,-2-6-10 0,0 0-9 0,5 0-9 0,2 0-8 0,1 0-5 15,-3 0-4-15,1 0-9 0,1 0-7 0,6 0-21 0,0 0-22 0,0-6-27 16,0 6-31-16,0 0-44 0,0-4-53 0,0-1-12 0,6-1 7 0,-6 2 18 15,7-7 23-15,1 7 27 0,-3-5 26 0,1 3 34 0,2-3 31 0,-3 0 38 0,8-7 39 0,-5 7 42 16,3-6 58-16</inkml:trace>
  <inkml:trace contextRef="#ctx0" brushRef="#br0" timeOffset="26651.41">9295 7230 0 0,'0'-5'4'0,"0"-5"24"0,-8 6 13 0,8-1 15 0,0-4 15 0,-6 2 16 0,6 4 18 0,0-3 15 0,0 1 17 0,0-5 9 0,0 7 4 0,0-3 0 0,0 2-1 0,0-1 9 0,0-1 16 0,0 2 12 0,0-2 9 15,6 1 5-15,-6 1-1 0,0-1 3 0,0-1-2 0,0 2 4 0,0-5 3 0,0 3 4 0,0 3 3 0,0-9 0 0,0 8-2 0,0-7-4 0,0 7-6 0,0-5-1 16,0 4-2-16,0 1 0 0,-6-8 0 0,6 8-3 0,0-1-2 0,0 5-8 0,0 0-11 15,0-6-13-15,0 6-13 0,0 0-15 0,0 0-17 0,0 0-18 0,0 0-21 0,0 0-20 16,0 0-18-16,-7 0-16 0,7 0-10 0,0 6-8 16,0 3-5-16,0-3-5 0,0 4-1 0,0-1 0 0,0 0 0 0,0 6 4 0,0 6 5 0,0-8 6 15,0 7 5-15,0 1 5 0,0 2 6 0,0-2-2 0,0 3-4 0,0 0-3 16,0 4-8-16,0-1-9 0,0-3-11 0,7 4-17 0,-7-4-17 0,0 0-18 16,6 1-21-16,-6-5-24 15,0-1-23-15,8 2-35 0,-8-2-33 0,5-4-44 0,-5 0-49 0,5-2-73 0,-5 2-88 0,8-6-47 0,-8 3-31 0,6-3 6 0,-6 0 22 16,7 1 26-16,-7-5 34 0,6-1 39 0,-6-4 42 0,7 5 46 0,-7-5 49 0,0-5 53 15,6 5 56-15,-6-4 69 0,8-1 80 0</inkml:trace>
  <inkml:trace contextRef="#ctx0" brushRef="#br0" timeOffset="26982.38">9463 7397 101 0,'0'-15'172'0,"5"0"52"0,4 0 39 16,-9-4 36-16,5 4 33 0,2 0 35 0,-1-4 33 0,-1 4 32 16,3 0 34-16,-8 0 30 0,8 1 30 0,-8 4-63 0,0 1-122 15,5 0-66-15,-5 2-36 0,0-2-22 0,0 4-13 16,0 5-11-16,0 0-13 0,0 0-17 0,0-4-20 0,0 4-17 0,0 0-19 0,-5 0-17 0,5 0-20 0,0 0-17 0,-8 0-15 0,8 4-16 31,-8-4-12-31,3 5-11 0,-1 4-9 0,-1-2-4 0,2 2-3 0,-9-4-1 16,7 5-2-16,-6-1 3 0,-1 6-3 0,9-6-1 0,-8 6-4 0,-1-5-2 15,7-1 0-15,-7 6-4 0,4-6-1 0,2 7-4 0,-5-7-5 0,7 6-3 0,-1-4-4 16,-6-1-4-16,7-1-3 0,-2 0 0 0,3 0-3 0,5 3 4 0,-5-3 3 16,-3-5 4-16,8 2 5 0,-6 3 2 0,6-4 1 0,0-1 2 0,0 2 1 0,0-6 2 15,-7 0 3-15,7 0 3 0,0 0 4 0,0 0 5 0,7 6 9 0,-7-6 5 16,0 0 8-16,6 0 3 0,-6 3 5 0,8-3 4 0,-3 0 7 0,0 0 9 15,3 0 13-15,-2 6 8 0,7-6 6 0,-6 0 4 0,7 4 0 0,-9-4-2 16,8 0-4-16,1 6-6 0,-2-6-4 0,2 5-3 0,-1-1-4 0,-1-4-4 16,2 5-7-16,-1-1-14 0,1 2-20 0,-2-1-21 0,-6-1-25 0,7 2-21 15,-5-3-23-15,3 9-28 0,-3-8-34 0,4 1-36 0,-4-1-34 0,-3 1-67 0,2 1-77 16,0-2-69-16,-2 1-60 0,3-1-16 0,-3-4 9 0,3 0 23 0,-8 6 31 16,0-6 36-16,6-6 37 0,-1 6 44 0,-5-4 43 0,7-5 51 0,-7 3 49 0,9-3 64 15,-9 4 75-15</inkml:trace>
  <inkml:trace contextRef="#ctx0" brushRef="#br0" timeOffset="27219.51">9808 7239 0 0,'8'-14'3'0,"-8"0"121"16,5 0 96-16,-5-2 68 0,0 1 54 0,0 2 48 0,6-2 47 0,-6 0 44 15,0 0 41-15,0 6 39 0,0-7 34 0,0 7 33 0,0 4 31 0,0-5-77 16,0 5-140-16,0 5-101 0,-6-4-82 0,6 4-48 0,0 0-24 0,0 0-30 16,0 0-30-16,0 0-27 0,0 0-31 0,0 0-20 0,0 0-15 0,0 0-15 15,-5 4-8-15,5 1-5 0,0-1-5 0,0 7-2 0,0-2-2 0,-8 7 0 16,8-3 1-16,0 2 3 0,-8 6 4 0,8 3 6 0,0 1 5 0,-5-1 5 15,5 0 0-15,0 4-2 0,-7 2-6 0,7 0-15 0,0-5-17 16,0 3-17-16,0 2-18 0,0-6-17 0,0 0-18 0,7 1-20 0,-7-1-22 0,0-3-23 0,5-3-25 16,3 1-31-16,0-3-32 0,-8 4-27 0,5-11-22 0,1 6-43 0,1 0-48 15,-2-5-70-15,-5-1-76 0,9 0-21 0,-4-3 8 0,-5-3 26 0,7 4 32 0,-7-2 38 16,0-5 41-16,0 0 42 0,6-5 48 0,-6 5 44 0,0-7 46 0,0-2 57 0,0 4 64 16</inkml:trace>
  <inkml:trace contextRef="#ctx0" brushRef="#br0" timeOffset="27409.14">9698 7416 0 0,'-14'-10'11'0,"1"1"133"0,1-2 87 0,3 1 66 16,4 1 53-16,-8-6 52 0,8 5 50 0,5 1 46 0,5 0 46 0,-5-6 36 16,6 9 35-16,-6-3 27 0,0 3 24 0,0-3-96 0,0 9-163 0,0 0-99 15,0 0-68-15,0-6-37 0,0 6-27 0,0 0-29 0,0-4-31 0,0 4-26 16,7-5-22-16,-7 5-14 0,5-4-12 0,4 4-9 0,-2-6-5 0,4 6-2 0,2-3-8 16,2 3-5-16,-4-6-8 0,10 6-12 0,-2-6-17 15,7 6-21-15,-8 0-28 0,9 0-38 0,-6 6-45 0,-3 0-52 0,8-3-59 0,-7 3-109 0,1-2-136 0,0 5-76 16,-7-3-49-16,5 3-7 0,-2-3 6 0,-3 0 24 0,-3-3 35 0,4-3 42 15,-7 0 51-15,-1-3 58 0,2-9 62 0,-2-3 69 0,-6 2 72 0,0-8 93 16,0 3 106-16</inkml:trace>
  <inkml:trace contextRef="#ctx0" brushRef="#br0" timeOffset="29138.23">9123 8730 85 0,'9'-6'145'0,"-4"3"34"0,2-3 24 0,-7-3 24 0,6 3 22 0,-1 3 22 0,4-4 26 0,-9-2 24 0,7 4 24 0,-7-1 27 0,5 2 25 0,-5-5-62 0,6 4-110 0,-6 1-50 0,0-2-16 0,0 6-6 0,0-6 6 0,0 6-2 0,7-4 1 0,-7 4-7 0,0 0-5 0,0 0-10 0,0 0-6 0,0 0-13 0,0 0-10 0,0 0-11 31,0 0-8-31,0 0-12 0,0 0-10 0,-7 0-12 0,7 0-8 0,0 0-12 0,0 0-9 0,0 0-13 0,0 0-9 0,-6 4-6 0,6-4-3 0,0 6-2 16,-5 0 0-16,5-2 0 0,0 6 1 0,-7-6 4 0,7 6 2 0,0-1 2 0,-9 3 5 15,9 2 2-15,0-1 7 0,-5 2 3 0,5 1 5 0,0-2 0 0,0 0-2 0,-6 0 0 32,6 7-5-32,0-8-3 0,6 8-3 0,-6 0-3 0,0-3-2 0,5 1-2 15,-5 6-1-15,9-5-5 0,-2-1 0 0,-2 0-1 0,1 1-3 0,1 1-2 16,7-8-2-16,-9 2 2 0,8 0-2 0,1 0 0 0,-7-6 2 0,5 1 5 16,0-1 1-16,3 2 3 0,-1-7 5 0,-4 2 5 0,4-6 3 0,6 4 5 15,-6-8 10-15,-1 4 7 0,6-6 9 0,-7 2 9 0,2-2 6 0,4-3 7 16,-4-2 2-16,-1-2 5 0,8 4 2 0,-9-6 3 0,-1-1 1 0,5 2 2 0,-5-5-2 15,2 4 0-15,2-4-4 0,-10 4-5 0,2-6-4 0,5 3-6 0,-12-3-6 16,8 6-4-16,-3-4-6 0,3 1-5 0,-8-3-6 0,0 2-6 0,0-2-4 0,0 3-5 16,0-1-3-16,0-2-6 0,0 3-7 0,-8 3-9 0,8-6-11 0,-5 6-9 15,5 7-8-15,-8-6-10 0,8 2-8 0,-5 3-14 0,5 3-12 0,-7 3-17 16,7-3-21-16,-7 2-26 0,7 4-31 0,-5 0-33 0,5 0-33 0,0 0-32 16,-8 4-27-16,8 2-51 0,-7-3-60 0,7 8-53 0,-5-7-51 0,5 12-8 15,-8-6 13-15,8-2 28 0,0 7 32 0,-6 0 43 0,6-4 42 0,-5 2 49 0,5-3 46 0,0 5 47 16,0-4 47-16,0-7 57 0,0 5 73 0</inkml:trace>
  <inkml:trace contextRef="#ctx0" brushRef="#br0" timeOffset="29960.57">9860 8867 103 0,'12'0'191'0,"3"-6"58"16,-2 3 41-16,-7-3 32 0,-1 0 27 0,3-3 25 0,-3 0 29 0,2-1 28 16,0 1 29-16,0-3 29 0,-1-2 27 0,1 4-64 0,6 1-120 0,-7-6-79 15,-1 5-59-15,3-5-24 0,0 6-5 0,-8 0 0 0,5 0 2 0,-5 2-7 16,0-2-7-16,8-2-11 0,-16 7-19 0,8-5-12 0,0 4-16 0,-5 1-17 15,5-2-15-15,-8 0-12 0,0 2-12 0,3 4-11 0,-1-5-9 0,-1 5-12 0,-6 0-8 16,7 0-6-16,-8 0-5 0,2 0-2 0,-1 5 1 0,-1-5-4 0,2 4 2 16,-2 2-1-16,1 4 0 0,-1-5-2 0,-4 4-5 0,5 1-2 0,0-5 0 0,0 11-1 15,7-7 2-15,-9 0 2 0,4 6-3 0,3 0 1 0,3-5 0 0,-10 4 0 16,9 0 0-16,0 6-2 0,1-5 0 0,-2-2-3 0,7 8-2 0,-8 0-3 16,8-8-3-16,-6 7-2 0,6-1 1 0,-7 0-3 0,7-4 1 15,0 6 1-15,7-8-1 0,-7 1 2 0,0 1 3 0,6 1 2 0,-6-2 1 0,8-4 3 16,-1-1 2-16,-2 3 5 0,1-3 4 0,0 0 4 0,9-5 3 0,-10 2 3 15,9-1 6-15,-9-1 6 0,10-4 3 0,-3 0 4 0,0 0 6 0,9-4 8 0,-8 4 12 16,6-11 9-16,-6 7 8 0,8-5 6 0,-2 0 4 0,-1-3 4 0,3 3 4 16,-8-6 2-16,6 2 3 0,2-2 0 0,-3 0 1 0,-4-4 1 0,-2 4-3 0,8-6-3 15,-8 3-5-15,2-3-6 0,-1 6-3 0,-8-4-6 0,11 1-5 0,-11-3-2 16,8 2-4-16,-8-2-3 0,3-3-4 0,0 6-4 0,-3-7-2 0,1 6-7 0,-6-7-1 16,8 7-6-16,-8-5-3 0,0 0-3 0,5-1-2 0,-5 1-3 0,0 0-1 15,0 3-4-15,0-2-1 0,0-3 1 0,-5 7-4 0,5-5 0 0,0 3-2 16,0 8 2-16,-8-8 0 0,8 6 1 0,0 1 0 0,0 6 2 0,-6-7-2 0,6 9-1 15,0-3 0-15,0 3-5 0,0 1-7 0,0 5-7 0,0 0-4 0,0 0-5 16,0 0-4-16,-5 5 0 0,5 1-1 0,-8-2-2 0,0 7 1 0,8-1 0 16,-5 3 0-16,-3 1 0 0,3 1 3 0,5 6 7 0,-5 3 7 0,-4 1 5 15,2-1 10-15,2 1 3 0,-1-1 3 0,-1 1-1 0,7 3 2 0,-6-2-1 0,6-4-1 16,0 5-1-16,0-5 1 0,0 5-1 0,0-9 1 0,0 6-1 0,0-3-2 16,0-2 1-16,0 5 1 0,0-3-1 0,0-3 0 0,6 1 2 0,-6 2-1 15,7-3 0-15,-7 3 1 0,6 2-1 0,-1-3 2 16,-5 1 0-16,7-2 0 0,2-4-1 0,-4 4 2 0,8-5 2 0,-8 5-2 15,11-4 2-15,-11-5 2 0,9 5 1 0,-9-6 1 0,8 2 3 0,1-7 1 0,-9 2 3 16,10-2-1-16,-2 1 5 0,-2-5 4 0,-4 0 5 0,7 0 3 0,-1-5 5 0,1 1 4 0,-7-2 3 16,4 2-1-16,2-7 2 0,-5 2 1 0,4-1 3 0,-6 1 1 15,8-6 4-15,-7 6 0 0,-2-7 0 0,9-2-2 0,-9 3-3 0,3 0-2 0,-1-4-5 16,-1-2-5-16,-6 1 1 0,6 1 0 0,1-6-4 0,-7 7-4 0,5-3-4 0,-5-3-2 16,0 0-4-16,0 4-5 0,0-9-2 0,0 10-5 0,0-11-1 0,0 5-3 15,-5 1-2-15,5-6 0 0,0 6-3 0,-7-5-3 0,7 5 1 0,-6-6 1 16,6 6-1-16,0-1-1 0,-6 5-2 0,6-2-2 0,0 6 2 0,-7-4 1 0,7 7 2 15,0-2 0-15,0 0 0 0,-8 4 1 0,8 3-3 0,0 3-3 0,0-2-6 16,0 4-6-16,0 3-6 0,0 0-4 0,0 0-2 0,0 0-1 0,0 0-1 16,0 3 1-16,-5 4 0 0,5-2-1 0,-8 3 1 0,8 3-1 0,0 4 5 15,-6 0 7-15,6-2 4 0,0 7 11 0,-5-4 9 0,5 6 10 0,-7-2 3 16,7 5 5-16,0-1 0 0,-8 1 0 0,8-1 0 0,0 1 0 0,0 4-1 16,0-4 0-16,0 3-1 15,0 2-1-15,0-6-2 0,8 6-4 0,-8-2-5 0,0-1-8 0,0 1-12 0,7-4-11 16,-7 6-12-16,5-5-12 0,-5-1-13 0,6 1-10 0,-6-7-14 0,8 6-12 0,-3-3-16 15,-5-8-16-15,8 2-18 0,-1 0-18 0,-1 0-21 0,-6-5-22 0,6-1-12 16,1-4-11-16,-2 1-8 0,-5-2-14 0,8 2-36 0,-8-6-47 0,0 0-63 0,0 0-61 16,6 0-16-16,-6-6 12 0,0 2 21 0,0-2 30 0,0-3 35 0,0-2 36 0,0 2 37 0,0-1 35 0,0-5 37 0,-6 0 40 0,6 2 55 15,-8-2 63-15</inkml:trace>
  <inkml:trace contextRef="#ctx0" brushRef="#br0" timeOffset="30102.9">10361 8788 0 0,'-6'-5'7'0,"-1"-5"124"0,2 6 84 0,5-1 62 0,0 1 49 0,-8-1 40 0,8-1 35 0,0 6 29 0,8-4 22 0,4-2 22 15,-12 1 18-15,6 5 23 0,-6 0 24 0,6-4-82 0,-6 4-148 0,8 0-91 0,-1 0-59 0,-2 0-39 0,1 0-22 0,2 0-15 0,5 0-12 0,-6 4-6 16,5-4-3-16,0 0-1 0,2 5-3 0,4-5-10 0,-2 6-18 0,-3-2-28 16,6 2-37-16,-7-1-40 0,2-1-43 0,4 1-56 0,-4-1-63 0,-1 2-108 0,-1 3-126 15,2 0-54-15,5-3-17 0,-4 4 1 0,-4-5 13 0,-3 1 21 0,4-2 27 0,-6-4 40 16,8 0 46-16,-7-4 51 0,-2-2 56 0,3-3 64 0,-3-3 70 0</inkml:trace>
  <inkml:trace contextRef="#ctx0" brushRef="#br0" timeOffset="30340.23">10838 9086 0 0,'0'15'21'0,"0"-5"138"0,0-1 76 0,5-4 51 0,-5 1 36 0,0-2 27 15,0-4 20-15,7 0 26 0,0 0 22 0,-2-4 29 0,2 4 31 0,-7-6 32 0,0 6 32 16,0 0-90-16,8-5-164 0,-8 5-78 0,0 0-41 0,0 0-12 16,0-4-3-16,0 4 2 0,0-5 2 0,0-1-3 0,0 6-6 0,0-4-14 0,0-1-17 0,0 1-20 15,5-2-24-15,-5 3-22 0,0-3-21 0,7 0-17 16,-7 3-13-16,7-3-8 15,-2 0-5-15,10-3-5 0,-9 5-2 0,5-1-11 0,5-5-18 0,-11 4-22 0,13 3-32 16,-2-3-31-16,-5 0-37 0,2 3-39 0,2-3-42 0,4 1-107 0,-6 5-131 16,-1-4-57-16,8 4-17 0,-7-4 2 0,0-1 14 0,8-1 27 0,-10 2 35 0,1-2 44 15,2 1 47-15,-1-5 52 0,8 1 55 0,-16-6 59 0,9 6 63 0</inkml:trace>
  <inkml:trace contextRef="#ctx0" brushRef="#br0" timeOffset="30688.36">11409 8563 0 0,'-6'0'37'0,"6"-4"153"0,0-1 82 0,0 1 56 16,0-1 42-16,0-5 32 0,0-1 26 0,6 1 25 0,8-3 28 0,-2 2 23 0,-3-4 25 16,-4 6 25-16,2-1 23 0,-1 1-118 0,-1 0-197 0,3-3-93 15,0 8-38-15,-8-7-16 0,5 7-4 0,-5-1-1 0,0 1 0 0,0 4-6 0,6-5-7 16,-6 5-13-16,-6 0-10 0,6-4-13 0,-5 4-10 0,5 0-17 0,-8 0-17 0,0 4-14 16,3-4-15-16,-1 5-10 0,-6-1-8 0,3 1-3 0,-3-1-1 15,6 7 0-15,-8-1-1 0,2 0 2 0,-2-1 0 0,1 6 2 0,6-6 0 0,-7 6 0 16,9 0 1-16,-8 0 0 0,8-6 0 0,-3 7-2 0,2-2-3 0,-1 0-3 15,7 0-4-15,-6 2 0 0,6-1-1 0,0-1 3 0,0 2 2 0,0-2 3 16,6 0 5-16,-6 0 2 0,7 2 4 0,-1-1 5 0,2-2 1 0,-3 2 4 0,3-4 6 16,2 2 3-16,4 2 2 0,-7-6 6 0,6 7 3 0,1-1 4 15,4-1 5-15,-4 2 4 0,7-7 3 0,-9 6 2 0,7-2 4 0,-6 2 0 0,6 0 2 16,-4 0-1-16,-4 0 1 0,2-6-1 0,0 7 0 0,-5-7-4 0,3 0 1 16,-4 0-2-16,-7 3-3 0,0-9 2 0,8 9-2 0,-16-8 3 0,8 5-2 0,0-4-1 15,-7-1-2-15,2 2-6 0,-1 3-6 0,-7-3-11 0,5 0-12 0,-5-3-12 16,2 3-15-16,-4-2-19 0,2-4-19 0,2 5-29 0,-10-1-27 0,8-4-29 15,-1 0-31-15,2 0-38 0,-8 0-37 0,8 0-45 0,-2 0-48 0,1 0-54 0,1 0-56 16,-2-4-13-16,1 4 9 0,8-5 21 0,-9 1 29 0,7 4 36 0,1-6 37 0,-2 3 42 16,3-3 39-16,5 0 48 0,0-3 47 0,0 3 53 0,0-3 59 0</inkml:trace>
  <inkml:trace contextRef="#ctx0" brushRef="#br0" timeOffset="31136.54">11625 8764 0 0,'8'5'15'0,"-3"-1"142"0,-5 2 97 0,6-6 69 0,-6 0 49 15,0 0 40-15,0-6 34 0,0 6 28 0,0-4 30 0,0-1 23 0,0 1 22 16,0-1 25-16,0 5 22 0,0-6-97 0,0 6-166 0,0 0-105 0,0 0-75 16,0 0-31-16,0 0-13 0,0 0-8 0,0 0-8 0,0 0-5 0,0 0-11 15,0 0-5-15,0 0-7 0,0 0-9 0,0 0-8 0,0 0-14 0,0 0-13 0,0 0-13 16,-6 0-12-16,6 0-9 0,-5 6-7 0,5-1-3 0,0-1-2 0,-8 1-1 16,8-1-1-16,0 2 2 0,-8 3-3 0,8 0 3 15,0-3-1-15,0 4-1 0,0 1 3 0,0-4 1 0,0-1 0 0,0 3-1 0,8 3 1 0,-8-9-2 16,8 9 0-16,-3-9 1 0,-5 7 4 0,13-5 2 15,-8-1 6-15,4 1 1 0,3 1 5 0,0-2 2 0,3-4 3 0,-3 6 1 0,8-6 1 16,-8 0 3-16,7 0-1 0,2-6 5 0,-2 6 0 0,-6-4 5 0,5-2 1 0,3 1 1 0,-7 1 3 16,-1-1 2-16,-1 1 5 0,2-5 3 0,-8 3 2 0,6-3 1 0,-4-3 4 15,-2 3-1-15,-6 0-1 0,5-1 2 0,-5 1 3 0,0-3 0 0,0 3 0 16,0 0-6-16,-5-6-2 0,-1 6-4 0,6-7-7 0,-8 7-4 0,3-6-6 16,-8 0-7-16,6 5-6 0,-7-4-5 0,1 4-4 0,2 1-3 0,-2 0-5 0,-3-3-3 15,-2 3-2-15,5 3-6 0,-6 3 1 0,6-3-5 0,0 6-1 0,-6 0-2 0,4 0 0 16,3 6 2-16,5-3 1 0,-6 3 0 0,6 3-1 0,-5-3-1 0,7 4-4 15,-2 4 0-15,-2-4-1 0,4 4-3 0,5-4-4 0,-7 5-2 0,1 0-6 16,6 0 0-16,-5 0-4 0,5-2 4 0,0 7-1 0,-8-4-1 0,8-1 4 16,8-2-4-16,-8 8-1 0,5-6-4 0,-5-2-6 0,6 1 0 0,1 2 0 15,7-1-5-15,-7-2-2 0,4 2-12 0,2-4-14 0,0 4-15 16,1-7-15-16,6 6-23 0,-8-2-26 0,8-3-45 0,-1 1-55 0,2-5-63 0,-3 4-65 16,3-5-22-16,-2 2 2 0,-1 0 14 0,3-6 23 0,-3 0 27 0,1 0 32 0,2 0 32 0,-3-6 33 15,3 0 39-15,-8 2 42 0,1-1 55 0,-1-4 64 0</inkml:trace>
  <inkml:trace contextRef="#ctx0" brushRef="#br0" timeOffset="32085.36">12080 8900 46 0,'-7'-9'136'0,"2"-6"54"15,-1 6 40-15,-2 0 39 0,3-7 40 0,5 2 37 0,-8 4 36 0,8-5 31 0,-5 0 28 0,5 6 25 0,-7-6 26 0,7 6-48 0,0-7-86 0,0 7-70 0,0-6-61 0,0 6-33 0,0 0-17 0,0-3-21 16,0 3-21-16,7-1-20 0,-7 1-20 0,0 0-9 0,5 3-9 0,-5-4-8 0,8 5-8 0,-8-4-5 16,5 3-9-16,-5 2-8 0,8-1-5 0,-8 1-7 0,6-2-4 0,-1 0-5 15,2 6-2-15,2-4-1 0,-4 4 0 0,8-5-2 0,0 5 2 0,-5 0-2 16,3 5 1-16,2-5 1 0,7 10 1 0,-8-4 4 0,8 3-1 0,-6 1 4 0,6 4-1 15,-8 2 0-15,0-2-2 0,4 0-1 0,-5 7-4 0,1-7-2 0,-3 5-3 16,-4-4-3-16,2 4-2 0,-7-4-7 0,6 3-5 0,-6 3-8 0,0-8-11 0,0 8-5 16,-6-6-5-16,6 4-3 0,0-5-1 0,-7 2-6 0,2-1-1 0,-4-2-3 15,9 2-2-15,-7-4 4 0,2-1 1 0,-1 3 5 0,1-2 8 0,5-8 9 16,-8 3 12-16,0 3 7 0,3-9 5 0,-2 6 6 0,1 0 4 0,0-6 2 16,-2 0 5-16,1 0 1 0,2 0-1 0,-1 0 1 15,-2 0-1-15,3-6 0 0,-3 0-3 0,-5 6-3 0,7-3-1 0,-6-3-2 0,4-3 0 0,-5 3 0 0,7 1 1 16,-7-3 2-16,5-3 2 0,-4 7 3 0,1-7 2 0,2 1 3 0,2 1 4 15,-4 0 1-15,3-6 2 0,3 5 2 0,-3-1-1 0,3 2 0 0,5-4 1 16,-7 1-1-16,7-3-3 0,0 0-4 0,0 8-1 0,0-8-3 16,0-1 0-16,7 2-5 0,-7-1-3 0,5 0-3 0,3 5-4 0,-3-5-4 0,3 2-3 0,-2-1-1 15,6 2-6-15,2 3 3 0,-8-1 2 0,6 1 2 0,4 4 3 16,2 1-2-16,-4-2 3 0,4 6 1 0,-5 0-1 0,8 0-1 0,5 6 5 0,-7 3 2 16,2-4 2-16,2 3 5 0,-2 7 0 0,6-3-1 0,-8 2-2 0,1 5-2 0,-1-4-2 15,-1 4-1-15,1-4-5 0,-3 3-8 0,-3 3-10 0,-3-2-18 0,-1 2-20 0,-4-3-18 16,2 6-19-16,-1-3-18 0,-6 2-18 0,0-3-16 0,0 1-19 0,0-2-12 15,0-1-10-15,0-2-11 0,0-2-8 0,7 2-2 0,-7-1 0 0,0-6 13 16,0 0 12-16,0-5 14 0,6 7 11 0,2-7 14 0,-3 1 14 0,2 1 11 16,-1-6 11-16,0 0 11 0,9 0 9 0,-1 0 10 0,-9 0 11 0,13-6 10 15,-2 1 10-15,-5 1 8 0,2-1 6 0,0-1 10 0,1-3 9 0,6-1 15 16,-9 1 17-16,2 3 21 0,2-9 27 0,-9 6 26 0,7 0 29 0,-8-7 22 0,4 1 24 16,3 6 18-16,-12-4 17 0,6-2 18 0,-1 0 18 0,-5 0 11 0,8 0 7 15,-8 0 5-15,0 0-4 0,0 2-7 0,8-2-15 0,-8 0-19 0,0-6-21 16,0 14-20-16,0-8-18 0,0-1-17 0,0 2-14 0,5 4-15 0,-5 1-17 0,0-2-11 15,0 1-9-15,0 1-9 0,0 3-9 16,0-3-5-16,0 5-6 0,0 4-5 0,0-5-5 0,0-1-5 16,0 6-7-16,-5 0-6 0,5 0-7 0,0-3-6 0,0 3-7 0,0 0-6 0,-8 0-5 0,0 0-4 0,3 3-4 0,-1 3-3 15,-1-1-2-15,-7-1-3 0,9 2 1 0,-8 3-3 0,7-5 1 0,-9 7 3 0,10-1 2 16,-9-1 3-16,9 6 2 0,-8-6 4 0,6 6 1 0,0-5 3 0,0 5-1 16,1-1 0-16,-1 2 1 0,1-1-1 15,-1-2 1-15,1 1 2 0,6 2-2 0,-5-1-1 0,5-2 0 0,-8 2-1 16,8 0 1-16,0 0-2 0,-8 0 0 0,8 0 0 15,0 0-1-15,8-6 0 0,-8 4 1 0,0-1 0 0,8-3 2 0,-8 0-1 16,5 1 3-16,1-5 4 0,1 5 0 0,-1-5 4 0,1-1 2 0,6 1 2 16,-6 1 1-16,5-6 3 0,-4 4 2 0,3-4 3 0,2-4 1 0,2 4 4 0,-3-6 3 15,0 6 4-15,9-5 2 0,-10-4 6 0,5 3 2 0,-4-3 4 16,0-1 3-16,3 1 4 0,-4 0 4 0,2-7 3 0,2 2 4 0,-3-2 4 16,0-2 0-16,2-1 3 0,-7-2-4 0,-1 1 0 0,6 1-5 0,-3-6-3 0,-9 7-2 0,5-6-3 15,-5-3-3-15,6 5-7 0,-6-8-2 0,-6 6-9 0,6-7-2 16,0 4-9-16,-5-4 0 0,-4 1-5 0,9 2-2 0,-7-2-1 0,2-3-2 15,-1 8-2-15,-1-5-1 0,1 0 0 0,-2 8-1 0,1 1 2 0,2 2 1 16,-2-2 1-16,7 6 2 0,-5 6-2 0,5 0-2 0,0 0-6 0,-7 2-4 16,7 4-9-16,0 3-8 0,0 0-3 0,0 0-2 0,0 0 0 0,-8 0-1 0,8 10 1 15,-5-5-2-15,5 3 0 0,-8 6 2 0,2-2 1 0,6 7 5 0,-5-5 4 16,-3 5 10-16,8 6 9 0,-7-5 9 0,7 5 8 0,-6-1 6 0,6 6 2 16,0-7 3-16,0 3-1 0,-6 2 3 0,12 2 0 0,-6-2-1 0,0 2-1 15,0 0-1-15,6-2-3 0,-6 2 1 0,7-2-3 0,-7 2-1 0,8-5-4 16,-3 5-5-16,-5-2-5 0,6 2-3 0,2-6-5 0,-3 0-6 0,-5 1-11 15,8-1-12-15,-1-3-12 0,-2-2-14 0,-5 1-19 0,7-1-24 0,-2-4-26 0,-5 0-29 16,7 0-33-16,1-2-37 0,-8-4-34 0,0 3-32 0,6-3-47 0,-6 1-53 16,0-5-77-16,0-5-84 0,0 4-24 0,0-4 6 0,0 0 24 0,0 0 35 15,0 0 40-15,0 0 46 0,0-4 47 0,0-1 50 0,0-5 50 0,0-5 49 0,0 0 59 0,0 2 63 16</inkml:trace>
  <inkml:trace contextRef="#ctx0" brushRef="#br0" timeOffset="32572.97">13526 8505 7 0,'14'-4'101'0,"-9"-1"60"0,2 5 44 16,6-6 39-16,-5 3 35 0,-2-9 35 0,-1 8 32 0,3-1 35 0,0-5 32 0,-8 5 34 0,5-4 32 0,-5 5-15 0,6-8-41 0,-6 8-58 0,7-1-67 0,-7-5-33 0,5 5-13 0,-5-4-9 0,0-1-10 0,0 4-12 0,9-3-12 0,-9 0-13 16,0-2-17-16,0 3-13 0,0-7-16 0,0 4-13 0,0 1-15 15,0 1-17-15,0 4-15 0,0-5-12 0,0 1-15 0,0 3-10 0,0-3-12 0,0 3-7 16,-9 2-8-16,9-1-7 0,0 5-6 0,-5 0-8 0,5-4-8 0,-7 4-4 0,1 0-8 15,6 0-3-15,-5 4-2 0,-11-4-3 0,11 5 0 0,-9 5-2 0,1-5 1 16,1 10 0-16,-2-5-2 0,1 3 0 0,-6 2 4 0,7-1 1 0,-9 2 5 0,10 2 1 16,-10 3 4-16,8-2 2 0,-1 5 1 0,-4 1 1 0,4-5-1 0,2 5-2 15,-2-1 1-15,1 1-4 0,6-7-2 0,-7 6 0 0,9 1-5 0,0-1-3 16,-3 2-3-16,2-3-3 0,6-2-1 0,0 3-3 0,-7-5-2 0,14 5-2 16,-7 0-1-16,6-3-2 0,2 3-5 0,-3 1-4 0,0-6-6 0,9 5-7 15,1 1-4-15,-10-5-7 0,14 5-9 0,-6-7-9 0,8 6-10 0,-8-3-17 16,6-2-19-16,2 2-22 0,-3-8-20 0,3 7-19 0,-2-5-14 0,-1-1-21 0,1 0-21 15,9-4-48-15,-9 1-59 0,0-1-50 0,2-1-44 0,-3 0-6 0,8-3 12 0,-12-3 26 16,6-3 31-16,-1 0 35 0,-1 0 37 0,-4 0 34 0,-1-3 35 0,0-3 41 16,0 2 44-16,1-5 57 0,-7-3 73 0</inkml:trace>
  <inkml:trace contextRef="#ctx0" brushRef="#br0" timeOffset="32993.11">13945 8632 7 0,'10'-11'77'0,"-2"2"47"0,5 0 43 0,0 5 40 0,-7-2 38 16,2-4 38-16,5 5 36 0,-8 0 37 0,3 1 34 0,-2-2 32 0,-6 2 32 0,5 4-18 16,-5-5-47-16,7 5-34 0,-7-4-29 0,0 4-23 0,0 0-28 0,0 0-19 15,0 0-19-15,0 0-15 0,0 0-23 0,0-5-14 0,0-2-16 0,0 7-16 16,0-3-16-16,-7 3-14 0,7-6-15 0,-5 6-15 0,5 0-13 0,-6-5-15 0,6 5-11 16,-8-4-11-16,3 4-11 0,5-6-12 0,-8 6-7 0,3 0-9 0,-3 0-8 15,-5 0-5-15,7 0-4 0,-1 0-3 0,-7 0-2 0,9 6-1 0,0-6-2 16,-9 4 0-16,7-4 1 0,-1 5-2 0,3 1 0 0,-9-3-1 0,9 4 3 0,5-2 0 15,-7-1 3-15,1 1-1 0,-2-1 3 0,8 2 0 0,-6 3-1 0,6-4 1 16,0-1-2-16,-7 2 2 0,7 0 2 0,0-2 0 0,0 1 3 0,7-1 1 16,-7 2 1-16,0 3 0 0,6-4 1 0,-6-1 0 0,8 8 4 0,-2-8 0 0,1 6 2 15,-2-2 2-15,2 3 2 0,0-2 0 0,6 1 0 0,-6 1 2 0,7-1 0 16,-4 3 1-16,-2 2 0 0,5 0 1 0,0 0 0 0,1-1 1 0,4 2-1 16,-10-1-1-16,3-2-1 0,4 2 0 0,-3 0 2 15,0 0-2-15,-5 3 1 0,7-2 0 0,-8-7-2 0,1 6 1 0,-7 0 1 0,5-6 0 0,-5 7 1 16,9-7 3-16,-9 0 1 0,0 0 2 0,-9-3 0 0,9 3 2 0,-5 3-1 0,5-8 4 15,-7 1-1-15,1-1-1 0,1 1 0 0,-4-1-5 0,2 2-1 0,-5-6-7 16,6 0-11-16,-8 6-11 0,7-6-15 0,-4 0-18 0,-2 0-19 0,0 0-20 16,-1-6-22-16,-6 6-23 0,6-6-23 0,4 2-25 0,-11 4-25 0,8-5-22 0,-6 1-21 15,-2-1-38-15,3-5-44 0,4 4-48 0,-4 3-45 0,2-9-30 16,-2 9-22-16,5-3 11 0,0-3 22 0,-1 5 31 0,1-7 35 0,8 7 36 0,-9-2 37 0,9-3 40 16,-2 3 38-16,-1-3 49 0,8 4 53 0,0-5 56 0,-5 1 67 0</inkml:trace>
  <inkml:trace contextRef="#ctx0" brushRef="#br0" timeOffset="33593.42">14205 8783 0 0,'12'-4'35'0,"0"-2"26"0,4 2 13 0,-5-1 14 0,1 5 16 0,2-4 18 0,4-1 24 0,-2-1 23 0,-5 6 27 0,2-4 27 0,2-2 24 0,-4 6-8 0,-3-5-28 0,-3 5 0 0,3-4 15 0,-3 4 20 0,-5 0 27 0,0 0 11 15,0 0 10-15,0 0 0 0,0 0-4 0,0 0-7 16,0 0-13-16,0 0-11 0,0 0-10 0,0 0-9 16,0 0-9-16,0 0-15 0,0 0-19 0,0 0-19 0,0 0-17 0,0 0-14 0,-5 4-11 0,5 1-13 0,0-5-7 0,-8 6-10 0,8-2-8 0,0 7-8 15,0-7-5-15,-5 5-8 0,5 1-9 0,0 0-4 0,0 0-7 0,0 5-6 16,5-2-8-16,-5 2-6 0,0 0-5 0,8 0-6 0,-8 4-3 0,5-4-5 31,-5 6-2-31,8-3-4 0,-2 7-4 0,-6-6-3 0,5 1-4 0,3 5-2 0,-8-7-2 16,7 3-1-16,-7-2 1 0,6 1-1 0,2-1-1 0,-8-4-3 0,0 4 0 15,5-5-2-15,-5-2 1 0,5 1-1 0,-5-4-2 0,8 6 1 0,-8-9-2 16,0 4-1-16,6-5 0 0,-6 4 1 0,0-5-1 0,0 2 4 0,0-6 5 0,0 0 7 16,0 0 7-16,0 0 9 0,0 0 9 0,0 0 7 0,0 0 7 0,0 0 4 15,0 0 2-15,0 0 0 0,0-6 3 0,0 2 3 0,0-5 0 0,0 0-4 16,-6-3-3-16,6 3-9 0,-8-6-7 0,8 2-12 0,-5-2-18 0,0-6 0 16,-3 3 0-16,2-3 0 0,-1-3 0 0,-1-1 0 0,3 1-10 0,-9-1-2 15,9 1-2-15,-3-4 0 0,3 2 0 0,-3 3-2 0,2-3 2 0,6 4-1 16,-5-5 1-16,-2 5 0 0,7-5-4 0,0 9 0 0,0-1-3 0,-8-7 0 15,8 7 1-15,8 1-4 0,-8 2-3 0,0-3 2 0,7 5-2 0,-7-2-3 0,5 2 3 16,1 4-1-16,2 1-1 0,-3-3-1 0,3 3 1 0,-3 4 0 0,3-5 0 16,-2 10 2-16,-1-4 0 0,10-1 1 0,-1 5 5 0,-9 0 0 0,8 0 2 0,0 0 3 15,0 0 2-15,1 5 0 0,-2-1 2 0,2 2 3 0,-1 3 1 0,6-4 0 16,-6 5 0-16,-1 0 2 0,2-1 2 0,-1 6-1 0,0-6 0 0,-7 7 0 16,7-2 1-16,-5 1 0 0,-3 1 0 0,3-2 2 0,-8-1-1 0,5-3 2 15,-5 5 1-15,0 0-1 0,-5 0 1 0,-3-1-1 0,8 2-1 0,-13-1 1 16,7-8-4-16,-1 8-5 0,-6 0-5 0,0-3-4 0,2-3-7 0,-5 4-5 0,3-8-11 15,2 5-11-15,-2 1-16 0,0-7-11 0,-1 2-18 0,2-2-15 0,-2 1-15 16,1-5-16-16,0 4-16 0,0-4-14 0,0 0-17 0,0 0-12 0,0-4-12 16,-1 4-15-16,9-5-15 0,-8 5-36 0,5 0-46 0,-3-4-59 0,4-2-59 15,7 2-13-15,-8 4 9 0,2-5 21 0,6-1 31 0,0-4 29 0,0 5 32 0,6-4 33 16,2-1 32-16,-8 7 38 0,7-9 39 0,4 3 55 0,-3-1 62 0</inkml:trace>
  <inkml:trace contextRef="#ctx0" brushRef="#br0" timeOffset="34193.65">14590 8636 94 0,'5'-9'170'0,"1"0"50"0,1-1 43 0,-1 1 39 0,1-3 41 0,6 3 37 0,-7 0 34 0,7-1 33 0,-5-4 35 0,2 4 32 0,-10-5 36 0,9 4-60 0,-4 3-115 0,2-3-66 0,1 1-40 16,-3 1-24-16,2-2-14 0,-7 7-19 0,7-5-19 0,-2 4-17 0,-5 1-13 0,8-2-11 15,-8 0-17-15,0 2-14 0,6 4-18 0,-6 0-17 0,0-5-14 0,0 5-15 16,0 0-11-16,0 0-12 0,0 0-8 0,0 0-9 0,0 0-10 0,0 0-7 0,0 0-7 16,0 0-4-16,0 0 1 0,0 5 3 0,0-1 1 0,0 2 1 0,-6 0 0 15,6 3 4-15,0 0 2 0,0 1 3 0,-8 4 2 0,8 2 3 0,-5-3 4 16,5 2 3-16,0-1 2 0,-7 7-2 0,0-2-4 0,7 2-5 0,-5-2-3 0,5-1-1 15,-8 3-3-15,8-2-3 0,0 2-3 0,-7-3-4 16,7 6-7-16,0-3-5 0,0-2-6 0,0-1-4 0,0-2-4 0,7 2-3 0,-7 3-6 0,8-6-6 16,-8 0-4-16,5-2-6 0,2 2-6 0,0 0-3 0,-7-5-5 0,5-1 0 15,3 2 1-15,-2-2 4 0,-6-3 6 0,7-2 8 0,-1 2 5 0,-1-1 8 16,2-5 9-16,-7 0 8 0,9-5 6 0,-4-1 8 0,2 6 9 0,-1-10 9 0,-1 5 9 16,3-5 4-16,5 5 7 0,-7-4 1 0,2-5 3 0,-3 3 1 15,3 1 1-15,-1-4 2 0,5 1 2 0,-7 1 4 0,2-3 4 0,1 0 1 0,-3 2 4 0,9-2-1 16,-9-5-1-16,2 6 3 0,7-6-2 0,-8 1 2 0,6 4 3 0,-3-3-2 15,-2-3 1-15,4 7-1 0,-4-6-4 0,-1 5-3 0,2 0-1 0,-3 6-1 16,2-1 1-16,-1 0-2 0,-6 5 1 0,0 0-1 0,6 1-2 0,-6 4-7 16,0 0-8-16,0 0-8 0,-6 0-7 0,6-6-6 0,-6 6-7 0,-1 6-5 15,7-6-3-15,-5 4-6 0,-9 1-3 0,7 0-3 0,1-1-1 0,-6 8-2 16,3-3 0-16,-3 1 3 0,6-1 3 0,-8 0 6 0,7 3 2 0,-4-3 4 0,3 4 3 16,-5-2 1-16,6-2-2 0,2 7 2 0,-2-7 0 0,2 6-1 0,-10-6-1 15,10 1 0-15,5 1 0 0,-8-2-2 0,2 5 0 0,1-4-1 0,-3 0 2 0,8 0-2 16,-8 1 0-16,8-7 1 0,0 5 0 0,0 0 0 0,-5-3-1 0,5 3 1 15,0-3 0-15,0 3 4 0,0-3 2 0,0 3 2 0,5-5 4 0,-5 1 0 16,8 5 4-16,-8-4 3 0,8 3 7 0,-3-3 2 0,1 3 5 0,7-5 2 16,2 7 2-16,-10-2 0 0,7-3 1 15,8 4 0-15,-6-5-1 0,7 3 2 0,-10-3-5 0,10 1-2 0,-3 3 1 16,3-3-5-16,-9-3-4 0,8 3-3 0,0 0-4 0,-9-2-2 0,4 1-1 0,-3-5 1 0,0 4-1 0,2-4-3 0,-7 5 2 16,-1-5-3-16,1 4 1 0,-1-4-7 0,-6 0-7 0,0 0-5 15,0 0-10-15,0 0-8 0,0 0-8 0,0 0-11 0,0 0-11 0,0 0-23 0,0 0-29 16,0 0-30-16,0-4-30 0,0 4-31 0,-6-5-34 0,6 1-35 0,-7 4-37 15,1-5-70-15,6 1-81 0,-7-2-60 0,1 0-44 0,6 3-5 0,-8-3 14 16,3-3 33-16,5 3 44 0,-7-3 45 0,7 0 44 0,-6-1 48 0,6-1 50 0,-6-4 52 16,6 6 55-16,0-5 71 0,0-1 84 0</inkml:trace>
  <inkml:trace contextRef="#ctx0" brushRef="#br0" timeOffset="34560.46">15201 8657 49 0,'5'-5'114'0,"-5"5"35"0,8 0 28 0,-3-4 30 0,-5 4 31 0,0-6 30 0,7 0 28 0,-7 2 29 0,0 4 26 0,7-5 26 0,-7-1 26 0,0 3-47 0,7-3-87 0,-7 2-42 0,0-5-18 0,0 3-10 0,0 0-7 0,0 2-15 0,0-6-11 0,0 6-11 0,0-6-7 0,6 1-8 16,-6 4-9-16,0-5-9 0,0-1-3 0,0 7-3 0,0-7 0 0,7 3 3 0,-7-3 4 16,0 1 7-16,0 1 6 0,5-2 2 15,-5 2 4-15,0 0-1 0,9 5 0 0,-9-8 2 0,0 8 4 0,0-7 1 0,5 7-4 0,-5-1-6 0,0 1-11 16,0-1-13-16,0 5-15 0,0 0-16 0,0 0-15 0,0 0-13 0,5 0-16 15,-5 0-19-15,0 0-20 0,0 0 0 0,0 0-5 0,0 0-13 0,0 0 1 16,0 5 6-16,0-1 3 0,0 5 4 0,8-3 3 0,-8 3 3 16,0 7 6-16,0-2 5 0,0 1 6 0,5 4 3 0,-5 0-22 0,0 1 0 15,0 5 0-15,0-1 0 0,0-3 0 0,0 1 0 0,0 5 0 0,0-5 0 0,0 5 0 16,0-3 0-16,0 0 0 0,0 0 0 0,0 0 0 0,0-4 0 0,0-2 0 0,8 9 0 16,-8-9 0-16,0 1 0 0,0-4 0 0,0 6 0 0,8-8-24 15,-8 2-42-15,0 0-12 0,5-4-14 0,-5 2-17 0,0-4-20 0,6-3-23 0,-6 3-23 0,0-3-24 16,0 0-22-16,0-2-23 0,0-4-21 0,8 5-16 0,-8-5-26 0,0 0-33 15,0 0-80-15,0 0-101 0,0 0-29 0,0 0 2 0,0 0 23 0,-8-5 34 0,8 1 37 16,0-8 41-16,0 9 41 0,-6-9 44 0,6 3 43 0,0 0 43 0,-5-6 50 16,5 5 59-1</inkml:trace>
  <inkml:trace contextRef="#ctx0" brushRef="#br0" timeOffset="34747.56">15246 8824 0 0,'-6'-6'12'0,"-1"-3"132"0,0 3 83 0,7 0 62 15,-7 2 53-15,2-6 47 0,5 6 51 0,0-2 44 0,-8 2 46 0,8-1 39 16,0 1 37-16,0 4 33 0,0-5 30 0,0 5-89 0,0-6-161 0,0 6-91 15,8 0-58-15,-8 0-35 0,0 0-26 0,0-4-28 0,0 4-30 0,0 0-27 16,5-6-27-16,-5 6-21 0,7 0-18 0,-7-5-12 0,7 1-15 0,-7 4-12 0,7-6-14 16,-1 6-12-16,1-3-14 0,7-3-18 0,-9 6-19 0,8-4-25 0,0-1-24 15,0 5-32-15,1-6-32 0,-2 6-42 0,1 0-44 0,1-3-62 0,-1 3-74 0,0 0-94 16,-7 0-106-16,6 0-37 0,2-7-2 0,-8 2 19 0,6 1 33 0,-3-1 40 16,-2-5 46-16,4 1 51 0,-6-6 53 0,11 0 58 0,-11 0 61 0,2 2 69 15,5-8 75-15</inkml:trace>
  <inkml:trace contextRef="#ctx0" brushRef="#br0" timeOffset="35016.75">15578 8393 0 0,'7'9'34'0,"-7"-4"152"0,0-5 82 0,5 0 64 15,3-5 53-15,-8 1 52 0,8-1 50 0,-3-11 45 0,1 1 43 0,-1-3 39 16,2 2 36-16,2 7 33 0,-4 0 31 0,2-6-117 0,-1 6-200 0,0-1-99 0,2-1-53 16,-1 2-29-16,-2 3-26 0,1-3-26 0,-6-1-27 0,8 7-87 0,-8-9-50 15,5 9 0-15,-5-3 0 0,8 0 0 0,-8 2 0 0,0-1 0 16,0 5 0-16,0 0 0 0,0 0 0 0,0 0 0 0,0 0 0 0,5 0 0 0,-5 5 0 15,7-1 0-15,0 2 0 0,0 9 0 0,-1-6 0 0,1 6 0 0,6 4 0 16,-7 6 0-16,7-5 0 0,0 5 0 0,0 2 0 0,1 4 0 0,-2-2 0 16,2 0 0-16,-1 7 0 0,0-3 0 0,-7 1 0 0,7-1 0 0,-6 7 0 15,-2-5 0-15,4 0 0 0,-4-2 0 0,-5 1 0 0,0-1 0 0,0 1 0 16,0 2 0-16,-5-3 0 0,-4-2 0 0,4-3 0 0,-10 2 0 0,4 0-109 16,-9-6-137-16,6 1-68 0,-13-1-137 0,9-5-164 0,-3 5-68 0,-3-9-21 0,-3 4 9 15,2-5 26-15,-9-2 32 0,1 1 41 0,10-4 48 0,-11 3 48 0,-6-9 61 0,8 3 65 16,-7-6 76-16,0 0 83 0</inkml:trace>
  <inkml:trace contextRef="#ctx0" brushRef="#br0" timeOffset="42971.18">21336 13005 34 0,'0'-5'67'0,"-7"5"23"0,0-6 22 0,2 2 26 0,5-2 31 0,-8 1 28 0,1 1 27 0,2-2 25 0,-2 1 24 0,0 1 3 0,2-1-10 0,-3 5-15 0,0-4-21 0,3-2-11 16,-1 2-7-16,-1-1-8 0,2-1-10 0,-4 2-14 0,9-2-17 0,-5 6-11 0,-2-5-8 0,1 1-9 0,1 4-7 0,-4-5-6 0,2 1-3 0,2 4-3 0,-3-6-3 16,2 6-1-16,1 0-2 0,-3-3-3 0,-4 3-4 0,5 0-8 0,0 0-8 15,1 0-11-15,-6 0-13 0,4 3-9 0,2-3-8 0,-7 6-8 0,5-2-7 16,-5 1-9-16,8 4-4 0,-9-3-4 0,9 4-7 0,-8-1-4 0,-1 6-4 0,2-6-2 15,4 6-2-15,-5 1-1 0,0-3 0 0,-1 1 2 0,4 1 1 0,-3 6 0 16,-8-2 2-16,8 2 0 0,-1 1 1 0,2-2 1 0,-7 9 0 0,6-3 2 16,-6-2-1-16,-2 4 2 0,8 2 2 0,-8 1 0 0,5-3 2 0,-5 2 0 15,3 3 1-15,-3 1 0 0,7 0 3 0,-6 1 2 0,1-1-4 0,1 0 4 16,-1 5-2-16,-2-5-2 0,8 5 1 0,-8 1 0 0,10-1-2 0,-10 1 0 0,2-3 1 16,6 2 1-16,1 1-3 0,-7 5 2 0,6-8-2 0,-1 3 1 0,1 3-1 15,0-7-1-15,0 3 1 0,-1-1 0 0,2-3-1 0,4-1 1 0,3 0 0 16,-1-4 1-16,-2 3-1 0,3-3-2 0,-2-2-1 0,7 3-4 0,0-7 2 0,-8 6-1 15,8-2-1-15,8-2-1 0,-8 2 0 0,0-3 0 0,7 5-1 0,-2-6-1 16,-5 0-2-16,8 5 0 0,-2 0 0 0,-1-4 1 0,3 5 1 0,-3-6 0 16,9 0 4-16,-7 1-2 0,6 3-2 0,0-2 1 0,0-3 2 0,1-2 1 0,-1 3-1 15,6 1 0-15,-7-7 2 0,8 2-1 0,0 5 0 0,-1-6 0 0,2 5-2 16,2-3 1-16,4-3 1 0,-1 3 1 0,0-2 1 0,1-1 3 0,-1 3 0 16,8-2 1-16,-2 2 1 0,-8-2 0 0,10-1 1 0,-2-3 1 0,-6 6 0 15,8-8 4-15,-2 2 2 0,-1 0-3 0,3 0 1 0,-2 0-4 0,2 0 1 0,-3-6-2 16,1 6 0-16,0-5-4 0,7-1 1 0,1 0-1 0,-1-3-1 0,-7 4 0 15,7-1-1-15,9-4-2 0,-9-1-1 0,-2 2 2 0,3 3-1 0,-1-4 1 16,0-1-3-16,1 2 0 0,0-6 1 0,-3 6-1 0,2-6 0 0,0 0 1 16,1 0 0-16,-1 0 0 0,-1 0 1 0,1 0-2 0,1-6 0 0,4 0-2 0,-5 2 2 15,-6-1 2-15,6-4 3 0,0 3 1 0,1-3 0 0,-9 0 0 0,3-1 0 16,6-5-1-16,-8 0 1 0,7-4 1 0,-5-1 1 0,3 1-1 0,-2-6 0 16,4 1-3-16,-7 0 1 0,7-6-1 0,-7-4-2 0,7 0 1 15,-8-1-1-15,1-3 3 0,8-1 0 0,-13-4 2 0,6-2-2 0,-1 0 2 0,-5-4 1 0,-2 0 0 16,1 0 3-16,-6 0 2 0,6 1 4 0,-8-4 1 0,3 3 5 0,-2 0-1 15,1 0 4-15,-6-1 2 0,-1 1 3 0,-2 0 1 0,2 0 4 0,2 0 1 16,-9 7 3-16,0-7 1 0,-6 0 1 0,0 4 0 0,-6-4-1 0,0 4 0 16,-2-4 2-16,-4 1-3 0,-2-1-3 0,-4 6-4 0,4-6-5 0,-12 6-7 15,8-7-4-15,-11 6-6 0,5-5-5 0,-10 7-2 0,2-4-5 0,1 3-4 0,-9-2-3 16,0 2-4-16,1-2-4 0,-5 8-2 0,-4-3 0 0,4 1 0 0,-9-1 2 0,8 1 2 16,-7 5 0-16,1 0 1 0,-2 5 0 0,7-5 0 0,-5 10 2 0,-1-7 1 15,-1 7 1-15,0-1 2 0,0 1-1 0,3 6 1 0,-2-3 1 0,-1 2-2 0,1-2-2 16,6 7 0-16,-5 0 1 0,5 0-1 0,2-2-1 0,-4 7 0 0,4 0 0 15,4-1-4-15,-7 5-2 0,2-1-5 0,7 6-2 0,-8 0-6 0,8 6-4 16,-9-1-9-16,8 5-9 0,-1 3-12 0,1 2-11 0,2 0-20 0,3 4-20 16,-6 7-27-16,8-4-30 0,0 8-46 0,7 0-53 0,-10 0-95 0,4 4-109 0,5 4-41 15,0-3-10-15,-1 4 14 0,3-5 20 0,3 6 29 0,-5-7 29 0,7 1 37 16,-2-4 41-16,3-2 47 0,-3 3 48 0,10-7 59 0,-10-3 66 0</inkml:trace>
  <inkml:trace contextRef="#ctx0" brushRef="#br0" timeOffset="43603.07">18887 13687 5 0,'0'-5'80'0,"-8"1"48"0,8-5 41 0,0 3 37 15,0 1 33-15,0-5 35 0,0 6 33 0,-5-1 35 0,5-5 29 0,0 5 32 0,-7 1 28 0,7-2-20 0,0-3-48 0,0 4-44 0,-7-5-41 0,7 4-31 0,0 3-24 0,0-6-19 0,0 2-17 0,0 2-19 0,0-4-18 0,0 5-17 16,0-2-16-16,0 1-14 0,0 1-11 0,0-5-13 0,0 3-13 16,0 6-7-16,0 0-9 0,7-6-8 0,-7 2-9 0,0 4-8 0,0 0-11 0,0-5-6 15,0 5-11-15,0 0-5 0,0 0-3 0,0 0-2 0,7 0-2 0,-7 0 0 0,5 5-3 16,3-5 0-16,0 4 1 0,-3 2 0 0,1 0 4 0,6 3 2 0,-3-5 5 0,3 7 5 15,-1-7 4-15,5 5 3 16,-3 3 2-16,6-3-1 0,-7 6-2 0,7-6-10 0,-6 0-17 16,8 1-20-16,-8-1-24 0,6 2-28 0,-6 3-37 0,8-3-39 0,-10-2-45 0,9 0-68 15,0-3-80-15,-8 4-64 0,7-6-57 0,1 1-17 0,-6 0 0 0,4-1 22 16,3-4 31-16,-7 0 34 0,4 0 40 0,-4-4 45 0,6 4 46 0,-8-5 52 0,8 0 53 0,-7-5 64 0,0 6 79 0</inkml:trace>
  <inkml:trace contextRef="#ctx0" brushRef="#br0" timeOffset="43809.94">19648 13605 0 0,'7'4'49'0,"-7"1"120"0,6 1 66 0,-6-2 49 15,0-4 40-15,0 0 32 0,0 0 30 0,0 0 20 0,0 0 19 0,0 0 16 16,0 0 14-16,0 0 2 0,0 0-9 0,0 0-95 0,0 0-145 0,0 0-70 31,0 0-30-31,0 0-16 0,0 0-10 0,0 0-4 0,0 0-4 0,0 0 1 0,0 0 3 16,0 0 2-16,0 0 0 0,0 0-1 0,0 0-7 0,0 0-11 0,0 0-14 16,0 0-15-16,0 0-15 0,0 0-13 0,0 0-8 0,0 0-7 0,0 0-5 15,0 0-1-15,8 0-2 0,-8 0 0 0,6 5 0 0,-6-5 3 0,7 4 4 16,-2-4 4-16,2 6 6 0,0-1 6 0,-2-1 3 0,3 2-7 0,5-2-16 0,-5 1-19 15,-3 1-21-15,8-3-35 0,-7 3-34 0,7-2-45 0,-6 7-49 0,-1-7-73 16,2 6-80-16,5-5-63 0,-8 4-49 0,0 1-12 0,9 1 3 0,-7-8 21 16,1 9 29-16,-2-3 37 0,0-5 40 0,1 1 46 0,-2 5 49 0,2-4 53 0,2-3 54 0,-9 3 66 15,5-6 79-15</inkml:trace>
  <inkml:trace contextRef="#ctx0" brushRef="#br0" timeOffset="43992.33">19948 13824 0 0,'8'0'85'16,"-3"0"79"-16,-5 0 58 0,6 0 47 0,-6 0 41 0,0-5 39 0,0 5 33 0,8 0 29 15,-8-4 28-15,0 4 25 0,0 0 21 0,5-5-14 0,-5 1-37 16,0 4-76-16,0-6-102 0,7 0-57 0,-7 6-31 0,0-3-27 0,0-3-18 0,8 6-16 15,-8-6-15-15,5 2-7 0,2 4-10 0,-7-5-7 0,7 5-7 0,-7-4-7 16,5 4-6-16,3-5-10 0,-3 5-9 0,-5 0-7 0,8 0-10 0,-2 0-9 16,-6 0-14-16,5 0-16 0,-5 0-17 0,7 0-19 0,-7 5-17 0,9-5-24 15,-9 4-23-15,0-4-25 0,5 5-27 0,-5-5-36 0,0 4-39 0,0-4-51 16,0 0-58-16,0 0-53 0,0 0-54 0,0 6-8 0,0-6 12 0,0 0 23 0,0 0 30 16,0 0 33-16,0 0 40 0,0 0 40 0,0 0 40 0,0 0 47 0,0 0 48 0,7-6 53 15,-7 6 68-15</inkml:trace>
  <inkml:trace contextRef="#ctx0" brushRef="#br0" timeOffset="44235.87">20085 13757 11 0,'5'-6'89'0,"-5"0"48"0,0 3 40 0,9-3 37 0,-9 1 31 0,0-5 33 0,0 6 32 15,0-1 33-15,0-4 30 0,0 3 30 0,0-4 30 0,0 1-20 0,0 0-49 16,-9 3-42-16,9-3-43 0,0-1-25 0,-5-1-17 0,5 2-9 0,-6 5-11 0,6-7-10 16,-7 2-10-16,2-1-11 0,5 4-9 0,-9-3-8 15,2 6-8-15,2-4-6 0,5-2-7 0,-6 4-6 0,-2 1-6 0,3-2-4 0,5 1-10 16,-8 5-8-16,8-4-10 0,-5 4-8 0,5 0-10 0,0 0-11 0,0 0-10 0,-7-6-11 16,7 6-15-16,0 0-10 0,0 0-14 0,0 0-11 0,0 6-9 0,0-6-8 15,0 0-5-15,-7 4 0 0,7 1-5 0,0 1 1 0,0-2-1 0,0 5 0 0,0 3 1 16,0-3 1-16,0 0 6 0,7 1 1 0,-7-1 1 0,0 2 4 0,7-2 1 15,-7 6 2-15,5-5-2 0,3-1 1 0,-3 0-1 0,3 1 1 0,-2 5 1 16,-1-5 1-16,2 0 0 0,2 0 0 0,-4 5-2 0,2-12-2 0,-1 13-7 0,-1-7-14 16,-5 0-13-16,9 3-25 0,-9 3-22 0,-9-6-31 0,9 4-29 0,-5 2-38 15,-1 0-43-15,-1 4-54 0,-7-4-61 0,2 11-82 0,-2-7-92 0,1-1-44 16,1 7-21-16,-8-5 8 0,8 0 26 0,-7-2 35 0,3-3 42 0,-2 1 45 0,-1-2 50 16,1-4 53-16,-3-1 53 0,2-4 62 0,-1 5 65 0</inkml:trace>
  <inkml:trace contextRef="#ctx0" brushRef="#br0" timeOffset="45167.86">24227 12574 0 0,'7'-4'68'0,"-7"-1"70"0,0-5 45 0,0 4 38 0,6-3 34 0,-6 3 29 0,0-3 25 0,0 0 26 0,0-7 25 0,-6 7 24 0,6-6 28 0,0 1-9 0,0-2-29 0,0-3-54 16,0 5-67-16,0-2-37 0,0 2-18 0,-7 0-15 0,7 0-11 0,0-2-7 0,0 7-1 0,7-2-6 0,-7 3-8 0,0-3-6 0,0 1-14 15,0 5-10-15,0-4-13 0,6 3-14 16,-6 2-17-16,5-1-12 0,-5 1-10 0,9-1-12 0,-9 1-7 0,7 4-6 0,-2-6-11 0,3 6-3 0,3 0-5 15,-3 0-6-15,-3 6-2 0,8-2 0 0,1 1-2 16,-2-1-2-16,2 5 0 0,-1 2 1 0,0-2-2 0,0 7 2 0,0-3 1 0,0 2 1 16,0 6 0-16,6-3 2 0,-6 6 1 0,1-3-1 0,-2 3 1 0,-4 1 0 15,4-1 1-15,0 6-1 0,4-7-1 0,-11 3 1 0,1 2-2 0,6-3-2 0,-12 4-5 0,9-4-2 16,-4-1-3-16,2 1-4 0,-7-6-4 0,6 1-2 0,-6 4-3 0,0-5-1 16,0-4-1-16,0 6 2 0,0-8 1 0,0-4 1 0,0 6 6 0,-6-3 5 0,6-3 8 15,0-5 4-15,-7 5 7 0,7-4 2 0,-5 1 7 0,-4-2 3 0,9-4 7 16,-5 0-1-16,-2 6 4 0,1-6 1 0,6 0 1 0,-5-6 2 0,-4 6 3 0,2-4 2 15,2 4 4-15,-2-6 2 16,1-3 0-16,0 4 3 0,6 1-2 0,-8-5 5 16,1-3 1-16,7 3-1 0,-5-1 3 0,5-4-2 0,0 4-5 0,-6-5-1 0,6 0-7 0,0 0-4 0,0-3-6 0,0 2-5 0,6-2-5 0,-6-3-5 15,0 2-2-15,5 1-7 16,-5-9-4-16,7 3-4 0,1-1-3 0,-2 7-2 0,0-6-5 0,1-1-1 16,5 1-1-16,-3-1-2 0,2 6-2 0,1-7-2 0,2 7 1 0,-1 1-3 0,0-3-1 0,0 6-8 0,6-3-11 0,-4 8-20 0,4-5-20 31,-6 4-25-31,6 3-26 0,-7 3-29 0,9-1-34 0,-10 2-50 0,10 4-57 15,-8 4-103-15,1 2-119 0,-2-1-48 0,2-1-11 0,-9 5 12 0,8 1 26 0,-5 1 35 16,-2-1 40-16,-6-1 45 0,0 0 45 0,5-3 50 0,-5 3 53 0,0-4 63 0,-5-1 68 16</inkml:trace>
  <inkml:trace contextRef="#ctx0" brushRef="#br0" timeOffset="45987.32">25224 12516 0 0,'6'9'20'0,"7"-3"138"0,-5-3 77 0,-8-3 55 0,5 0 40 0,1 0 29 0,-6 0 23 0,0-9 20 0,0 5 17 0,-6-1 18 0,6-4 18 0,0-3 23 0,0 3 27 0,0-1-99 0,0 1-164 0,0 0-84 0,0-3-44 0,0 3-18 16,-5-1-5-16,5 5-3 0,-8-4 4 0,0-1 3 0,3 0 4 0,-1 0-1 15,-6 6 0-15,3-6-12 0,-3 5-13 0,1 1-14 0,-5-1-15 0,4-2-11 0,0 7-12 16,-8 0-6-16,6 0-8 0,-4 7-3 0,-3-2-4 0,2-1-1 0,6 1-4 16,-8 5-2-16,3-1-2 0,-1 6-1 0,6-5-1 0,-1 4-1 0,-5 1-2 15,5 1 1-15,1-2-3 0,-1 0 1 0,9 0-1 0,-8 7 0 0,7-8 1 16,-1 8-3-16,-1-2 0 0,3-4-3 0,5 3 3 0,-6 3-1 0,-2-8 2 15,8 8 1-15,0 0 3 0,0-8 2 0,0 8 0 0,0-7 2 0,0 5 2 0,0-4 1 16,0 0 1-16,8-2 2 0,-2 2 3 0,-6-6 1 0,5 6 2 0,3-3 3 16,-1-5 2-16,-1 4 2 0,7-1 2 0,-8-4 1 0,9-3 3 15,-1 3 2-15,1 0 1 0,-2-3 3 0,1-3 3 0,1 0 5 0,6-3 3 0,-1 3 3 16,2-12 6-16,-3 9 3 0,1-9 1 0,2 3 2 0,2 0 4 0,-2-10 0 0,6 4-2 16,-1 0 1-16,-8-4-1 0,9 4-3 0,-6-5-3 0,-2 1-3 0,1-6-3 15,-8 7-2-15,8-3-3 0,-7-3-2 0,-2 5 2 0,-3-7 0 0,5 7 0 0,-6-6-1 16,-1 1 0-16,-1-1 0 0,-5 1-2 0,9 0 0 0,-9-6 1 0,0 5-4 15,7-3-1-15,-7 4 0 0,-7-6-5 0,7 5-2 0,0-4-6 0,0 4-1 16,-9 1-6-16,9-1-1 0,-5 7 0 0,5-1-1 0,-6-2 0 0,6 1-2 16,-7 7 1-16,7-2-1 0,-5-1 0 0,-3 2 0 0,8 4 1 0,-8 1 1 15,8-6 1-15,-5 9 1 0,5-3-1 0,-6 3 0 0,6 3-2 0,0-1-7 16,0 4-5-16,0 0-6 0,0 0-4 0,-8 0 0 0,8 0-3 0,-5 4-2 0,5 5 0 16,-8 0-4-16,8 3-2 0,-5-3 1 0,-2 10-1 0,0-5-1 0,7 7 5 15,-5 2 6-15,-2 3 3 0,-1-3 7 0,8 6 5 0,0 1 4 0,-5 1-1 16,5-3 2-16,0 2 2 0,0-2-1 0,0 7 1 0,0-7 0 0,0 2 0 0,0 1 0 15,5-9-1-15,-5 8-1 0,8-6 0 0,-8 0 0 0,7 1 0 0,-2-5-1 16,-5 0 2-16,7 4-2 0,0-3-1 0,-2-3 1 0,3 1-2 0,-3-4 2 0,3 6-1 16,-2-3 0-16,-1-2 0 0,3 2-1 0,0-3 0 0,-3 0-1 0,8-6 0 15,-8 7 1-15,11-7 0 0,-11 0 0 0,8 3 4 0,1-3 3 0,-9-3 1 16,8-3 4-16,1-3 2 0,-2 6 3 0,7-12 0 0,-4 6-1 0,4-3 3 0,-6-9 1 16,6 9-1-16,2-9 3 0,-3-3-2 0,1 8 2 0,2-8-1 15,-3 0-1-15,3-6 0 0,-3 8-1 0,3-8 0 0,-2 3-1 0,-6-3 1 0,6 2 2 16,1 1 1-16,-6-9 1 0,-1 3 1 0,0 5 1 0,-7-5 3 0,6 0 0 15,-3-1-2-15,-4 1 0 0,1-1-1 0,-6-4-1 0,0-2-1 0,0 9-1 16,0-8-4-16,0-1 1 0,-6 2-1 0,1 0-3 0,-4 5-3 0,2-6 0 16,2 6-1-16,-1-1-2 0,-2 1-1 0,3 6 0 0,-8 2-2 0,6-4-1 0,0 7 0 15,-6 3-4-15,13-1 1 0,-7 1-3 0,2 5-5 0,-3 1-4 0,2-1-3 16,6 5-5-16,-5 0-3 0,-3 5-2 0,8-1-1 0,-8 7-2 16,3-1 2-16,-1-1-2 0,-1 10 1 0,-7-4 0 0,9 6 3 0,-2-3 0 15,1 6 4-15,-1-3 3 0,0 3 5 0,0 1 2 0,7 3 1 0,-5-2 2 0,-2 2-1 16,7-3 1-16,0-1 1 0,0 6 0 0,-6-6 1 0,6 1 2 0,0-6-1 15,0 5 0-15,0-3 0 0,6-3-1 0,-6 3-1 0,0-8 0 0,7 7 2 0,-2-4-2 16,-5-3 1-16,7 2 0 0,0-6-3 0,0 6-5 0,-1-3-13 0,6 1-11 0,-3-4-16 16,-4 3-19-16,2-3-23 0,4 0-22 15,-3-3-19-15,0 3-28 0,3-5-29 0,-3 1-35 0,-3 1-40 0,2-2-74 0,-7-4-88 0,8 6-62 0,-3-6-49 0,-5 0-4 16,7 0 16-16,-7 0 28 0,0-6 34 0,0 6 40 0,0-10 39 0,-7 5 42 16,7-4 45-16,-5-1 51 0,-10 1 55 0,10 0 69 0,-3-3 84 0</inkml:trace>
  <inkml:trace contextRef="#ctx0" brushRef="#br0" timeOffset="46160.36">25569 12570 0 0,'-13'0'30'0,"0"0"148"0,5 0 87 0,-4 0 63 0,6 0 49 0,0 0 43 0,-1 0 38 0,7 0 31 0,0 0 26 0,0 0 20 0,0 0 19 0,0 0 19 0,0 0 19 0,0 0-116 0,0 0-193 0,7 0-100 0,-7-5-53 15,6-2-28-15,-6 7-17 0,6-3-12 0,-6 3-11 0,7-6-7 0,-2 6-1 16,3-5 0-16,-2 1 1 0,7 4-1 0,-6-6-3 16,7 6-6-16,-1-3-6 0,-3 3-7 0,4-6-11 0,1 6-9 0,4 0-16 0,-7 0-25 0,8-4-30 0,1 4-37 15,-9 0-41-15,7 0-55 0,0 4-59 0,-6-4-122 16,7 0-139-16,-1 0-61 0,-6 6-22 0,6-6 3 0,-3 0 13 0,-5 0 23 0,1 0 31 15,4 0 41-15,-11 0 52 0,8-6 55 0,-7 2 58 0,7-1 68 0,-6-1 74 0</inkml:trace>
  <inkml:trace contextRef="#ctx0" brushRef="#br0" timeOffset="46412.74">26212 12731 0 0,'-5'14'2'0,"5"0"106"0,0-4 63 0,-6-4 34 0,6 3 22 0,0-9 19 16,0 0 19-16,0 0 27 0,6 5 29 0,-6-5 28 0,0 0 29 0,0 0 29 15,0 0 28-15,0 0-69 0,0 0-122 0,-6-5-55 0,6 5-20 0,-7 0 3 16,7-4 16-16,-6 4 8 0,-1 0 2 0,7-5-2 0,-6 5-11 0,6-6-11 16,-7 6-8-16,7 0-13 0,0 0-9 15,-7-4-12-15,7 4-13 0,0 0-15 0,0 0-12 0,0 0-14 0,0 0-15 0,0 0-11 0,0 0-11 0,7 0-9 16,-7-6-11-16,0 6-7 0,7-5-9 16,-1 5-9-16,1-4-6 0,-1 4-3 0,7 0-4 0,-8-5-4 0,11 1-7 0,-3 4-14 15,6-6-21-15,-7 6-27 0,8 0-27 0,-8-4-37 0,9 4-40 0,-10 0-72 0,10 0-82 0,-8 0-85 0,8 0-82 0,-10 0-28 16,2-5-7-16,7 5 15 0,-13 0 20 0,5 0 35 15,1-6 42-15,1 3 45 0,-9 3 49 0,2-7 53 0,2 2 55 0,-4-4 72 0,1 3 74 16</inkml:trace>
  <inkml:trace contextRef="#ctx0" brushRef="#br0" timeOffset="46902.96">26502 12510 11 0,'0'-3'86'0,"0"-9"49"0,0 3 42 0,0 3 39 15,5-2 35-15,-5-2 35 0,0 0 34 0,0 4 33 0,-5-3 36 16,5-1 30-16,0 1 29 0,0 4-25 0,-9-5-59 0,9 0-43 0,-7 0-38 0,7 6-29 0,-5-6-27 16,5 1-20-16,-7 4-15 0,0-5-21 0,7 4-17 0,-5-3-20 0,-3 3-20 15,8 1-16 1,-7 1-14-16,7 0-11 0,-5-1-9 0,-2-1-11 0,7 2-7 0,-7-2-10 16,7 6-6-16,-5 0-5 0,5-5-11 0,-8 5-1 0,8 0-4 0,0-4-2 0,0 4-2 0,0 0-4 0,0 0-1 0,0 0-3 0,0 0-3 0,0 0-4 15,0 0-6-15,0 0-2 16,0 0-6-16,0 0-1 0,0 0 1 0,0 0 2 0,8-5 9 0,-8 5 3 0,5 5 5 15,2-5 6-15,0 0 7 0,-2 4 4 0,2-4 5 0,6 5 8 0,1 1 8 16,-2-2 6-16,8 7 5 0,-8-3 5 0,9 3-1 0,-10-2-2 0,10 7-7 0,-2-2-4 16,-4 0-5-16,4 0-4 0,1 7-2 0,-8-8-5 0,8 8-1 0,-7-1-4 0,-2-6-4 0,-3 7-3 0,5-3-2 0,-5-3-2 15,-3 3-2-15,0-2-2 0,4 3 1 16,-9-5-2-16,7 7 2 0,-7-8-2 16,0 8-2-16,0-6-1 0,0-2-2 0,-7 2-3 0,7 0 1 0,0-4-1 15,0 3 1-15,-9-5 4 0,9 2 4 0,-5-1 2 0,5-5 3 0,-5-1 2 16,5 1 3-16,0-1 3 0,-8 2 2 0,8-6 4 0,-5 0 3 0,5 4 5 0,-8-4 4 15,8-4 5-15,-8 4 4 0,3 0 5 0,5-6 2 0,-6 2 1 0,6-1 3 16,-7 1 1-16,1-1 0 0,6-5 2 0,-8-1 3 0,8 7 0 0,-5-11 2 16,5 6 0-16,-7 0-1 0,7-7-4 0,-6 1-8 0,6 0-7 0,-6 0-6 0,6 0-7 15,0-3-7-15,0-2-7 0,0 6-4 0,0-10-6 0,0 3-7 0,0 2-6 16,6-6-9-16,-6 1-7 0,6 6-10 0,1-9-10 0,-7 5-11 0,5 1-16 16,3 2-20-16,-2-2-24 0,1 7-29 0,-1 4-22 0,-1-3-24 0,11 8-25 15,-11-1-29-15,3 6-42 0,2 0-52 0,-1 6-90 0,3-1-104 0,2-1-35 16,-9 5-2-16,8 1 22 0,1 4 34 0,-9-2 39 0,3-3 44 0,-1 1 40 0,7-1 44 15,-9 0 45-15,-5-3 47 0,5 0 59 0,3-2 66 0</inkml:trace>
  <inkml:trace contextRef="#ctx0" brushRef="#br0" timeOffset="47628.41">27041 12540 0 0,'-7'4'20'0,"7"-4"134"0,0 0 74 0,0 0 50 15,0 0 37-15,0-4 30 0,0-2 28 0,0-3 28 0,7 5 28 0,-1-7 30 0,-6 1 28 0,0 1 28 0,0 4 26 0,0-5-103 0,0 1-171 0,0 0-85 0,0 3-38 0,0-4-15 0,-6-1-2 0,6 2-1 0,0 5-1 0,-7-5-6 0,7 3-9 0,-5 0-10 16,5 2-16-16,0-1-7 0,-9 0-9 0,9 5-10 0,0 0-7 0,0-4-10 16,0 4-13-16,0 0-15 0,0 0-18 0,0 0-12 0,0 0-7 0,0 0-4 15,0 4-5-15,0 1 2 0,0 0-2 0,0-1-1 0,0 2 0 0,0 4 0 16,0-1 2-16,0 0 4 0,9-3 7 0,-9 9 9 0,5-9 8 0,2 8 8 16,-7-6 2-16,6 3 2 0,1-7 2 0,-1 8-1 0,2-3 0 0,2 0 0 0,-1-3 3 15,3-3 0-15,-4 7 4 0,4-5-1 0,0-5 2 0,3 6 0 0,-3-6-2 0,0 0 1 16,2 0 0-16,-1 0 2 0,0-6-1 0,-5 6 2 0,3-5-1 0,2 1 3 15,-5-5-1-15,4 3 3 0,-6-3 0 0,2 3 6 0,-3-4 7 0,3 1 4 16,-3-2 8-16,-5 3 4 0,0-6 2 0,7 2 4 0,-7 3 2 0,0-6-1 16,-7 6-2-16,7-7-3 0,0 7-2 0,-5-6-3 0,-3 2-7 0,8-2-7 15,-5 0-8-15,-9 0-8 0,9 0-6 0,-2 0-7 0,-1 0-4 0,-5 2-5 0,7 4-5 16,1-3-3-16,-11 3-2 0,11-1-3 0,-1 1-2 0,-1 4-5 0,-7 1-1 16,7 4-2-16,2 0-2 0,-1 0 2 0,0 4-1 0,-9 1-1 0,10 4 1 15,-2 1-1-15,-5-1-1 0,4 7 2 0,-4-2-1 0,3 1 3 0,-1 4 3 16,2 0 2-16,-5 1 1 0,7 1 1 0,-1-2 0 0,2-1-3 0,-4 7-2 0,4-5-1 15,-2 0-1-15,1 4 0 0,1-3 0 0,5-3-4 0,-9 1-5 0,9 2-5 16,-7-3-4-16,7 2-5 0,0-4-6 0,0-3-8 0,0 7-9 0,7-4-6 16,-7-1-12-16,9-2-9 0,-4 1-8 0,1-4-11 0,1 5-9 0,-2-5-9 15,4-1-5-15,3 2-9 0,-6-1-11 0,7-5-6 0,0-1-7 0,1 1-7 0,-2-1-3 16,8 2-4-16,-8-6-1 0,9-6 0 0,-3 6 3 0,3-4 6 16,6-5 8-16,-9 4 13 0,8-5 14 0,-7-1 14 0,8-2 18 0,-1 3 18 0,0-4 20 0,0-2 28 15,0 1 30-15,-6 0 30 0,6 0 29 0,-6 0 30 0,-1 2 28 0,-1-2 24 16,3 0 22-16,-7 0 21 0,-1 2 16 0,-3-2 17 0,4 0 12 0,-7 0 10 15,1-3 3-15,-3 2-2 0,-5 1-11 0,7 1-12 0,-7-6-13 0,0 5-17 16,0-3-20-16,0 2-17 0,-7-4-16 0,7 2-15 0,-5 2-16 0,5-4-8 16,-8 7-8-16,1-8-5 0,2 6-7 0,-4 2-3 0,4-2-3 0,0 0-2 15,-8 5 1-15,5 1 1 0,2 0 5 0,-1-3-1 0,1 9 2 0,-2-3-3 0,3 0-5 16,-3 3-7-16,8-3-13 0,-5 6-7 0,5 0-9 0,-7 0-6 0,7 6-5 16,-7-6-4-16,2 3-3 0,5 9-4 0,-7-9-4 0,-1 9-5 0,3-3-1 15,5 0 1-15,-6 6-2 0,-2-5 6 0,3 5 2 0,-2-2 3 0,-2 2 5 0,9 0 1 16,-5 0 3-16,-1 0 1 0,-1 3-1 0,7-2-1 0,-5 3-2 0,-4-5 0 15,9 2-2-15,-5-2 0 0,5 5-2 0,0-3-2 0,-7-2 1 0,7 1 0 16,0 1-2-16,0-2 2 0,0-1-1 0,7 2 0 0,-7 1 2 0,5-2 0 0,4 0 0 16,-9 0 2-16,5-2-1 0,8 1-2 0,-8-4-3 0,4 6-6 0,3-3-14 15,2-3-13-15,-9 0-19 0,10 1-22 0,-3-5-21 0,0 4-26 0,1-2-26 16,1-4-28-16,7 3-26 0,-8-1-45 0,-3-5-54 16,4 4-71-16,1-4-83 0,-3 0-37 0,7 0-11 0,-5-4 12 0,-1-1 25 0,1-1 31 15,4 3 38-15,-5-9 38 0,0 3 41 0,0-1 41 0,1 1 43 0,-2-6 53 0,2 0 59 16</inkml:trace>
  <inkml:trace contextRef="#ctx0" brushRef="#br0" timeOffset="48008.28">27835 12437 0 0,'0'-15'13'0,"-6"6"127"0,6-7 71 0,-6 2 55 0,6 0 43 0,-8 0 44 0,1-2 40 0,7 1 40 0,-5 2 38 0,5-2 34 0,-6 0 33 0,6 4 31 0,-8 2 29 0,8 0-90 0,0-1-158 0,-5 4-81 0,5 2-41 0,0-1-27 16,0 5-24-16,0 0-23 0,0 0-26 0,0 0-22 0,0 0-22 0,0 0-14 16,0 0-8-16,0 0-9 0,0 0-11 0,0 9-1 0,0-3-4 15,0 4-1-15,5-1 1 0,-5 6 2 0,0-1 3 0,0 2 2 0,8-3 4 0,-8 7 3 16,0-4 4-16,6 2-3 0,-6 2-5 0,0 0-5 0,5-2-6 0,-5 3-6 15,7 3-6-15,-7-5-5 0,8 2-8 0,-2-3-6 0,-6 3-7 0,6-2-5 16,-6 0-3-16,7 1-3 0,-7-5-4 0,5 4-1 0,-5-4-1 0,8-6-2 0,-8 6-2 16,8-5 1-16,-3-1-1 0,-5 3 3 0,0-9-3 0,6 3 6 0,-6-1 3 15,7-1 6-15,-7-4 8 0,0 0 5 0,5 0 7 0,-5 0 3 0,9-4 4 16,-9 4 6-16,5-5 6 0,2-1 5 16,-7 3 5-16,6-4 5 0,0-2 8 0,1 4 5 0,1-5 0 0,-8 1 1 15,5 0-4-15,2-3-53 0,0-3-3 0,-7 2 0 0,5 4 0 0,3-7 0 16,-1 2 0-16,-7-5 0 0,5 4 0 0,-5-6 0 0,7 3 0 0,-7-3 0 0,7 2 0 15,-7 1 0-15,0-9 0 0,5 9 0 0,-5-2 0 0,0 0 0 0,0 2 0 16,0 2 0-16,0-4 0 0,0 7 0 0,0 3 0 0,0-1 0 0,0 2 0 0,0 3 0 16,-5 2 0-16,5 4 0 0,0-5 0 0,0 5 0 0,0 0 0 0,0 0-9 15,0 0-98-15,0 0-16 0,0 5-12 0,0-5-18 0,-7 4-16 0,7 2-20 0,0 3-17 0,0-4-20 16,-7 5-19-16,7 5-22 0,0-6-19 0,0 6-47 0,0-6-57 0,-5 7-67 16,5-1-69-16,0-6-18 0,0 6 9 0,0 0 23 0,0-6 31 0,-7 1 35 0,7 5 39 15,0-9 42-15,0 3 42 0,0-4 48 0,0-5 49 0,0 4 66 0,0-4 70 0</inkml:trace>
  <inkml:trace contextRef="#ctx0" brushRef="#br0" timeOffset="48419.8">28513 12324 11 0,'18'-9'88'0,"-4"0"44"0,4-1 35 0,-2 4 31 0,-5-3 32 0,2-2 31 0,2 2 30 0,-3 0 33 0,-5-1 30 16,-2 4 34-16,3-3 32 0,-3 3-19 0,-5-3-48 0,8 5-41 0,-8-5-34 0,6 3-15 0,-6 0-7 0,0-3-8 0,0 0-8 0,0 3-11 0,0-3-9 0,0 0-15 0,0-1-15 0,-6 4-14 0,6-3-14 15,-8-2-12-15,8 7-11 0,-5-5-10 0,-3 3-8 0,8-3-9 0,-5 3-7 0,-2 2-5 16,0-7-6-16,2 7-8 0,-2-1-6 0,7 5-7 0,-8-4-4 0,3 4-10 31,-3-6-7-31,2 6-9 0,1 0-10 0,5 0-8 0,-7 0-7 0,-2 0-8 16,4 6-7-16,-8-6-7 0,8 4-7 0,-4 5-1 0,2-4-3 0,-4 5 0 15,-2 1 0-15,5-1 2 0,-4 3 0 0,0-2 4 0,4 4 1 0,-12 0 6 16,14-2-1-16,-14 8 2 0,8-2-1 0,5-1 1 0,-12 3 1 0,6-2-1 0,0 5-2 16,0 2 2-16,0-3 0 0,8 3-1 0,-11 2 1 0,11-3-1 0,-9 4 0 0,9-4 0 15,-3 3-1-15,8-2-2 0,-5 2 0 0,5-3 0 0,5 4 0 0,-5-4-1 16,8-1 3-16,-3 7 0 0,9-9-1 0,-9 4 2 0,16 2-2 0,-8-3 0 16,8-1-1-16,-10 0 0 0,15 1-2 0,-7-1-4 0,1-3-5 0,6 3-4 15,1-5-10-15,-8 0-15 0,6-4-21 0,2 0-25 0,-1 0-36 0,1-6-45 0,-1 6-47 16,0-9-88-16,1 3-105 0,-9-3-93 0,8-2-80 0,1 1-25 0,-9-5 0 0,3-5 19 15,-2 5 25-15,-1-10 36 0,-4 1 38 0,6-6 51 0,-7 0 54 0,0-4 61 16,1-2 65-16,-1-3 84 0,-2-1 85 0</inkml:trace>
  <inkml:trace contextRef="#ctx0" brushRef="#br0" timeOffset="51074.99">29137 12388 1 0,'0'-9'54'0,"0"3"24"0,0 2 15 0,0-1 17 0,0 1 17 0,-7-1 25 0,7-2 27 0,0 7 26 0,0-3 28 0,0-3 23 0,-5 1 23 0,5 5-23 0,-7-4-49 0,7 4-24 0,0-6-7 0,0 6-1 0,0 0 2 0,0 0-2 0,-5 0-8 0,5 0-13 0,0-5-16 16,0 5-14-16,0 0-12 0,0 0-4 0,-7-4-4 0,7 4 1 0,0 0 4 0,0-4 4 0,-8 4 5 0,8-5 3 0,0 5 8 0,0 0 3 15,0-6 7-15,-5 6 3 0,5 0 2 0,0-4-1 0,0 4-2 0,0-6-2 16,0 6-10-16,0 0-7 0,0 0-10 0,0-5-7 0,0 5-10 0,0-4-11 16,0 4-10-16,0 0-11 0,0 0-16 0,0 0-12 0,0 0-12 0,5 0-10 0,-5 0-9 15,8 0-8-15,-1 0-6 0,-7 0-3 0,5 4-2 0,2 1-4 0,-2-5 2 16,10 10 0 0,-9-4 1-16,7 3 3 0,-1 0 2 0,-3 6 3 0,2 1 2 0,1-2-1 0,4 0 4 0,-5 0-1 0,-3 7 2 0,5-8-1 0,-8 8-1 0,9-6 1 15,-9 4-2-15,3 2-3 0,4-7-1 0,-4 5-7 0,-8-1-1 16,6-2-6-16,-1 3 1 0,-5-5-2 0,8 2-1 0,-8-1 1 0,0-1 0 0,0-4 0 15,0 5 4-15,0-6-2 0,0-5 2 0,0 7 3 0,0-7 6 0,0 1 8 16,0 2 8-16,0-7 8 0,0 3 10 16,0-3 7-16,0 0 7 0,0 0 3 0,0 0 3 0,-8 0 6 0,3-3 5 15,5 3 4-15,-6-7 6 0,6 2 6 0,-8 1 1 0,3-7 1 0,-2 7 0 0,7-5-3 0,-8 0-3 0,3-3-3 32,-2 3-1-32,7-6 4 0,-7 6 1 0,2-7 0 0,5 7 0 0,-8-6-5 0,8 2-5 15,-5-2-5-15,5 0-2 0,0 0-6 0,0-3-6 0,0 2-6 0,0-3-4 0,0-1-5 16,0 5-6-16,5-4-8 0,-5-2-10 0,8 3-10 0,-3-1-8 0,-5-2-12 15,7 6-11-15,0-3-16 0,6 2-13 0,-6 2-22 0,-2-1-22 0,3 6-24 16,3 5-25-16,-3-8-32 0,5 8-34 0,0-1-49 0,1 5-57 0,-2 0-94 16,-1 0-110-16,10 0-40 0,-8 5-3 0,8-1 17 0,-10 2 28 0,10 0 35 0,-8-2 43 0,6-4 42 15,2 0 46-15,-11 0 49 0,11 0 52 0,-8-4 64 0,1-2 66 16</inkml:trace>
  <inkml:trace contextRef="#ctx0" brushRef="#br0" timeOffset="51675.17">29664 12409 7 0,'0'0'54'0,"0"0"25"0,0 0 20 0,0 0 24 0,7-6 24 0,-7 0 30 0,9 6 31 0,-4-4 29 0,1-1 27 0,1 5 10 0,-2-5 3 0,4 1-6 0,3-2-11 0,-6 2-13 0,0-1-10 0,1 1-4 0,6-1 7 0,-6 5-5 0,0-10-5 16,-2 4-11-16,-5 1-11 0,7 1-9 0,1-2-3 0,-8 1-2 0,5-3 1 0,-5 3-3 15,0-1 0-15,7-4-4 0,-7 5-4 0,0-4-9 0,0 3-8 0,0-3-8 16,0 5-11-16,0-1-11 0,0-5-6 0,0 10-13 0,0 0-12 0,0-10-13 16,0 10-16-16,0 0-16 0,0 0-16 0,0 0-14 0,0 0-14 0,0 0-5 0,0 0-7 15,0 0-3-15,0 0 0 0,0 10-5 0,0-4-2 0,0 3-4 0,0 0-3 16,0 1 0-16,0 4 5 0,0 2 1 0,0 2 8 0,0 3 4 16,0-2 3-16,0 5 2 0,0-3-1 0,0 1-3 0,0 5-5 0,7-5-3 0,-7 5 0 0,0-3-2 15,0 0 1-15,5 0-1 0,-5 0 1 0,8 1-1 0,-8-6 1 0,8 2 0 16,-8 1 1-16,5-7 0 0,-5 6 0 0,6-6-1 0,1 3 1 0,-7-8 1 15,0 5-1-15,5 0 1 0,-5-6 0 0,9 0 2 0,-9 3 1 0,0-9 2 0,0 9 1 16,5-8 4-16,-5-4 3 0,0 0 7 0,0 0 6 0,0 0 5 0,0 0 8 16,0 0 1-16,0 0 2 0,0 0-1 0,0 0 0 0,0-4-1 0,-5-2-2 15,5 0 1-15,0-3-2 0,-9 0-3 0,9-2-5 0,-5-3-6 16,5 0-6-16,-7-2-9 0,1 2-7 0,6-5-2 0,-5 3-2 0,-3-4 2 0,0 1-2 16,3 0-1-16,-2-5-1 0,7 3 1 0,-7 3-1 0,2-6 0 0,-3-1-1 15,8 6-1-15,-7-11 2 0,2 11 0 0,5-11-1 0,0 6-2 0,-7-1 0 0,7 1 0 16,0 0-1-16,0-2-2 0,0 7-2 0,0-5 0 0,0 5-5 0,0-2 1 15,7 6-3-15,-7-3-1 0,5 2-3 0,2 1-3 0,1 1-1 0,-3 6-3 16,9-3 1-16,-9 1-2 0,11 5 0 0,-5 1 1 0,1-2 1 0,2 1 2 16,-1 5 1-16,0 0 1 0,7 0 0 0,-8 0 4 0,8 5-3 0,-6 5 5 15,4-5 1-15,-4 5 2 0,6-4-1 0,-7 3 2 0,-2 6 2 0,5-6-1 0,-3 6 1 16,-8-5 0-16,1 4 0 0,7 1 3 0,-13 1-2 0,7 2 0 0,-7-3 0 16,0 4-6-16,0 0-6 0,-7 1-10 0,7-4-13 0,-5 2-13 0,-9 2-15 15,9 0-14-15,-8-2-16 0,-3 3-17 0,5-6-17 0,-2 4-20 0,0-5-24 0,0 2-22 16,-8-7-23-16,9 6-30 0,0-6-34 0,-3 0-40 0,3 3-41 15,0-8-42-15,-4 5-39 0,11-3-5 0,-8-2 13 0,8 1 25 0,-4-5 27 0,9 0 35 16,0 0 36-16,-5 0 37 0,5 0 40 0,0-5 45 0,0 5 48 0,0-10 52 0,5 6 66 16</inkml:trace>
  <inkml:trace contextRef="#ctx0" brushRef="#br0" timeOffset="51919.12">30193 12242 0 0,'19'-15'7'0,"-6"0"124"0,0-4 79 0,0 4 57 0,-5 0 48 0,-2 2 43 0,-1-8 41 0,2 6 42 0,1-3 41 0,-8 3 36 0,6-6 34 0,-6 8 29 0,0 4 28 0,6-6-86 0,-6 3-148 0,0 3-88 15,0 0-52-15,7 5-32 0,-7-7-22 0,0 7-23 0,0-2-26 0,0 0-28 0,0 6-31 16,0 0-23-16,0 0-13 0,0 0-13 0,0 0-9 0,0 0-6 0,0 6-6 16,0 4-4-16,0-5-4 0,0 5-1 0,0-1-3 0,0 6 1 0,0 0 3 15,0 0 7-15,0-2 3 0,0 8 5 0,0-6 2 0,0 3 2 0,0 3-4 0,0 2-2 16,-7-3-2-16,7 5-3 0,0-1-3 16,0 6-8-16,-6-6-7 0,6 1-14 0,0 3-16 0,0-2-17 0,0-3-16 0,0 3-20 0,-6-4-21 0,6-1-22 15,0-1-22-15,0-1-28 0,0-3-29 16,0-2-35-16,0-1-36 0,6 2-51 0,-6-6-59 0,0 3-54 0,6-8-50 15,-6 5-7-15,7-3 14 0,-2-2 27 0,2-4 31 0,2 0 36 0,-4 0 38 0,8-4 42 0,-8-2 43 0,9 2 47 0,-7-1 50 16,4-4 58-16,5-1 69 0</inkml:trace>
  <inkml:trace contextRef="#ctx0" brushRef="#br0" timeOffset="52496.64">30546 12403 0 0,'11'-10'6'0,"2"-4"120"0,-5-1 77 0,4-1 54 0,-6-2 41 0,2 3 37 0,-3-4 38 0,-5 4 39 16,8-5 38-16,-8 7 37 0,5-3 38 0,-5 1 29 16,0 1 29-16,0-2-85 0,0 7-151 0,0 0-87 0,-5-2-53 0,5 3-33 15,-8 3-17-15,8-1-21 0,-5-4-21 0,-3 10-25 0,2-5-28 0,6 1-23 16,-12 4-20-16,4 0-17 0,2 4-12 0,-1-4-7 0,-4 5-4 0,4 1-5 0,-7-2-5 15,1 2 3-15,8 3-1 0,-11 0 2 0,5 0 0 0,-2 6 4 0,5-3 2 0,-4 1 1 16,0 2 1-16,-3 6 2 0,10-8 0 0,-9 7 4 0,1-1-1 0,5 0 3 0,-3 1 2 16,4 1 1-16,2-8-1 0,-4 7 3 0,4-4 0 0,-2 2 4 0,1-3 4 15,1-5 3-15,5 5 4 0,-9-6 4 0,9 1 4 0,-7-1 5 0,7-4 2 0,0 5 3 16,0-4 3-16,0-1 2 0,-5-1 4 0,5-4 2 0,0 0 3 0,5 6 4 16,-5-6 4-16,0 0 5 0,0 3 3 0,0-3 3 0,7 0 1 0,2 0 2 15,-9 0-3-15,5 0 1 0,1 0 0 0,1 0-2 0,-2 0 1 0,4-3-2 16,3 3-1-16,-6 0-5 0,7-6-6 0,-5 6-8 15,3 0-7-15,-3 0-8 0,5 0-5 0,-6 0-8 16,5 0-2-16,0 6-6 0,-4-6-3 0,5 3-3 0,-7 3-2 0,6-2-5 0,-3 1-1 16,3 1-2-16,-6 4 0 0,-1-1-3 0,11 0 2 0,-11 1-1 0,8 0 1 0,-7 0 4 0,2 0-1 0,-1-1 3 15,-2 6 0-15,9-6 0 0,-9 3-2 0,3-3-3 16,-3 0 0-16,3-5-4 0,-2 7 2 0,-6-7-3 0,5 8-2 0,3-9 4 0,-1 3-4 0,-7-6 5 0,6 5 1 0,2-5 2 16,-3 0 3-16,0 0 1 0,-5-5 5 15,8 5 3-15,-2-6 1 0,1 3 3 0,-1-9 0 0,1 8 1 0,0-7 2 0,0 4 1 0,-2-8-2 0,8 3-3 0,-7 3 3 16,2-6-2-16,-1 2-3 0,-2-3 1 15,9 2-1-15,-9-1 3 0,3-4-1 0,-3 4 2 0,2-4 4 0,0-2-1 0,-7 7 1 0,7-10 2 0,-1 4 0 0,-6 0-1 16,7-5-1-16,-7 1-1 0,0-1 2 0,6 1 0 0,-6 0 0 0,0 0-3 16,0 0 3-16,0-1-1 0,0 6-2 0,0-5 0 0,0 3 2 15,0 3 2-15,0-3 4 0,0 6 4 0,0 2 5 0,0 3 1 0,0-5 3 16,0 9-2-16,0-3-2 16,0 4-3-16,0 1-6 0,0 4-5 0,0 0-8 0,0 0-2 0,0 0-5 0,0 0 0 0,0 0-3 0,0 4 0 0,0 1 3 0,0 4 1 0,0 1 3 31,0 1 6-31,-6-1 5 0,6 3 6 0,0 7 6 0,0-4 6 0,0 2 9 15,-7 3 2-15,7-2 2 0,0 5 0 0,0-3-2 0,0 1-3 0,0 4-8 16,7-3-5-16,-7 3-6 0,0-2-5 0,0 0-6 0,6 1-7 0,-6-1-7 16,7-4-12-16,-7 4-17 0,6-3-19 0,1-3-22 0,-1 1-24 0,2 2-24 15,-8-7-28-15,5 0-27 0,3 0-32 0,-3 2-34 0,-5-7-41 0,5 0-41 0,-5 2-70 16,0-1-82-16,9-4-52 0,-9-6-39 0,0 0 5 0,0 0 21 0,0 0 33 16,0 0 39-16,-9-6 42 0,4 0 44 0,5 2 47 0,-5-7 50 0,-8 2 53 15,5 0 56-15,2-7 67 0,-1 7 85 0</inkml:trace>
  <inkml:trace contextRef="#ctx0" brushRef="#br0" timeOffset="52670.17">30752 12413 0 0,'-6'-4'14'15,"6"-2"131"-15,-6 0 79 0,-1 2 58 0,2-1 42 0,-2 0 38 0,0 1 40 0,0-2 41 0,1 6 41 0,6-4 39 0,-7-1 39 0,7 1 31 0,-6-1 32 0,6 5-90 0,-8-7-160 0,8 7-85 0,0-3-54 0,0 3-23 0,8-6-13 0,-8 1-17 16,0 1-20-16,0-2-25 0,6 6-27 0,-6-5-22 0,7 1-22 0,-1 0-14 16,-6 4-16-16,14-5-15 0,-7-1-16 0,-2 2-20 0,8-2-21 0,1 6-24 15,-2-5-22-15,2 5-29 0,-1-4-28 0,6 4-36 0,1-5-37 0,-1-1-55 16,2 6-62-16,-3 0-105 0,1-4-120 0,8 4-48 0,-7-5-9 0,4 1 14 0,-3-1 27 15,-3 1 35-15,3-2 41 0,-2-4 45 0,1-1 50 0,-8-2 53 0,3-2 57 16,-2 0 67-16,-2-5 70 0</inkml:trace>
  <inkml:trace contextRef="#ctx0" brushRef="#br0" timeOffset="52891.17">31080 11895 0 0,'-15'9'16'0,"2"-3"134"0,2-2 84 0,3-4 54 0,0 0 41 15,3 0 39-15,-1 0 35 0,6 0 38 0,11 0 40 0,-3-4 40 0,0-2 39 16,-3 1 32-16,-5 5 30 0,6-4-97 0,-6 4-167 0,8-5-91 0,-8 5-53 0,5 0-25 15,3 0-9-15,-8 0-8 0,7 0-13 0,-2 0-15 0,2 0-21 0,-2 5-15 16,10-1-16-16,-10-4-9 0,3 11-6 0,3-7-5 0,-4 7-4 0,2-2-6 16,2 5-7-16,-4-4-6 0,7 6-4 0,-7 3-4 0,4-5-5 0,-4 5-4 15,7 2-3-15,-9 3-23 0,2 1-6 0,-1-1 0 0,0 6 0 0,2-2 0 16,-8 2 0-16,0 4-11 0,0-6-40 0,-8 8-18 0,2-3-21 16,-7 1-26-16,0-4-31 0,0 4-32 0,-5-4-40 0,-3-2-56 0,-6 2-65 0,3-6-113 15,-8 1-135-15,-2-1-50 0,2-3-7 0,-1-2 16 0,-6-1 29 0,7 3 37 0,-8-8 42 16,8 2 46-16,-2-3 50 0,2-3 53 0,0-4 59 0,-1 5 70 0,6-10 73 0</inkml:trace>
  <inkml:trace contextRef="#ctx0" brushRef="#br0" timeOffset="54444.25">23609 13438 6 0,'0'-4'38'0,"0"4"18"0,-7-5 14 0,7 5 14 0,0-6 14 0,-7 6 11 0,7-3 12 0,0 3 6 0,-6 0 5 0,6-7 0 16,0 7-2-16,-7-3-4 0,7 3-3 0,0 0-1 0,0-6-4 0,0 6 1 0,-5 0 2 0,5-5 3 0,0 5 1 0,0 0 4 0,0 0 4 0,0 0 1 0,0 0 4 0,0 0 0 0,0 0 0 0,-9-4 1 0,9 4-4 0,0 0 0 0,0 0 0 16,0 0-5-16,-5 0-2 0,5 0-1 0,0 0-5 0,0-6-1 0,0 6-1 15,0 0-3-15,0 0-2 0,0 0-1 0,0 0-3 0,0 0-4 0,0 0-8 0,0 0-7 16,0 0-11-16,0 0-11 0,0 0-11 0,0 0-11 0,0 0-8 16,0 0-10-16,0 0-9 0,0 0-9 0,0 0-8 0,0 0-8 0,0 0-4 0,0 0-4 15,0 0 2-15,0 0 3 0,0 0 1 0,5 6 5 0,-5-6 3 0,0 4 5 0,9-4 6 16,-9 5 6-16,5 1 4 0,-5-3 7 0,7 4 5 0,-1-4 5 15,1 3 5-15,0-1 1 0,0-1-1 0,-2 2 1 0,3-2-3 0,3 1-2 0,-3 0-1 16,4-1-1-16,2 2 0 0,-1-2-2 0,-8 2 0 0,16-1 2 0,-8-1 0 16,1 2-1-16,4-6 1 0,3 3 0 0,-2 3 0 0,1-1 1 0,4-5 0 15,-3 4 3-15,6-4-1 0,5 6 0 0,-6-6 0 0,-1 0-3 0,7 0-1 0,3 6-1 16,-12-6-4-16,9 0-1 0,2 0-1 0,-1-6-4 0,0 6-3 0,-1 0-3 16,7 0-2-16,-7-6-3 0,2 6-4 0,5 0 0 0,-7-4-2 0,8 4-2 15,-3-5 1-15,2 5-3 0,0-6-1 0,1 6 0 0,0 0 0 0,7-3 2 0,-10 3 3 16,2 0 4-16,0-6-1 0,1 6 0 0,0 0 2 0,-3 0 0 15,2-4 1-15,1 4 0 0,-1 0-2 0,6 0 1 0,-5 0 0 0,-1-5-2 0,5 5 0 16,-4 0-1-16,7 0-2 0,-10 0-2 0,10 0 1 0,-9 0-1 16,7-6-2-16,-6 6 1 0,8 0 0 0,-2 0 0 0,-6 0 1 0,7-4-1 0,0 4 1 0,5 0 1 15,-4-6-2-15,-2 6 2 0,7-4-2 0,-7 4 2 0,8-5-1 0,-8 5-1 16,0-5 1-16,7 5-2 0,-5-4-2 0,3 4 0 0,-2-6 1 0,5 6-1 16,-3 0-2-16,2-4 2 0,-4 4-2 0,2 0 1 0,3-5-1 0,-7 5-2 15,5 0 0-15,-7-6 0 0,4 6 0 0,5 0 2 0,-9 0-2 0,2 0 1 16,-2 0-1-16,9 0 0 0,-9 0 0 0,4 0 0 0,-4 0 1 0,9-3-1 0,-8 3-1 15,0 0 1-15,2 0 0 0,-2 0-1 0,2 0 1 0,-2 0-2 0,8 0 1 0,-9 0 1 16,1 3-1-16,8-3 1 0,-8 0-1 0,7 0-1 0,1 0 1 0,-9 0 0 16,9 6 0-16,0-6-1 0,-8 0 1 0,7 5 1 0,1-5 0 0,-1 0 1 15,-1 4-2-15,2-4 1 0,-1 0 0 0,0 6 0 0,6-6 1 0,-5 4-2 16,-3-4 0-16,5 5 1 0,-4-5-1 0,2 5 2 0,-2-5-1 0,0 0 1 16,2 4 0-16,-6-4 1 0,4 0-1 0,1 0 1 0,0 0 2 0,-1 6-1 0,4-6-3 15,-5 0 1-15,3 0-1 0,-1 0 0 0,-2 0 1 0,5 0-1 0,3 0 1 16,-7-6-1-16,9 6 2 0,-10 0-2 0,10 0 0 0,-9 0-2 0,9-4 1 0,-2 4-1 15,-6-5 2-15,7 5 0 0,1 0 0 0,-9-5 1 0,9 5-1 0,-10-4 0 16,10-2-1-16,-9 6 1 0,9-4 0 0,-9 4 0 0,9-5-2 0,-10-1 0 16,2 6-1-16,1-3 2 0,-1 3-1 0,1-7 0 0,-2 7 1 0,1 0-1 15,-7-3 0-15,8 3 2 0,-1-6-1 0,-7 6 0 0,2 0-2 0,-2 0-1 16,0-5-1-16,-6 5 2 0,6 0-5 0,-6 0-2 0,-7 0-4 0,2 0-2 16,-2 0-4-16,1 0-3 0,-6 0-2 0,-3 0-4 0,5 0-3 0,-10 0-3 0,-1 0-5 0,3 0-4 15,-8 0-3-15,-8 0-4 0,9 0-6 0,-9 0-7 0,2 0-9 0,-7 0-12 16,0 0-10-16,0 0-11 0,0 0-9 0,0 0-7 0,0 0-11 0,-7 5-10 0,2-5-13 15,-1 0-17-15,-2 6-22 0,-5-6-31 0,1 3-39 0,-2-3-41 0,-4 7-47 16,4-7-39-16,-7 0-31 0,3 3-6 0,-8-3 12 0,6 0 20 0,-5-3 22 0,-1 3 30 16,7 0 32-16,-10-7 37 0,5 4 38 0,4 3 47 0,-7-6 50 0,8 1 52 15,-7 1 69-15</inkml:trace>
  <inkml:trace contextRef="#ctx0" brushRef="#br0" timeOffset="56150.65">24924 14141 0 0,'-7'0'26'0,"7"0"88"0,-6 0 51 0,6 0 42 0,-7-3 35 15,7 3 27-15,-6 0 25 0,6-6 19 0,-8 2 20 0,8-1 20 0,0 5 18 0,-5-6 5 0,5 6-13 0,0 0-56 0,0-4-83 0,0 4-55 0,0 0-39 0,0-6-27 0,0 6-20 0,0 0-16 0,0 0-13 16,0 0-11-16,0 0-10 0,0 0-11 0,0 0-10 0,0 0-8 0,0 0-9 0,0 0-5 0,0 6 0 0,5-6-1 0,-5 4 4 0,8 2 3 0,-8-1 4 16,6 5 6-16,-6-7 7 0,7 7 6 0,-1-5 6 0,1 4 4 0,0 3 2 0,0-3-1 15,-2 1-2-15,2-1-4 0,-1 0-3 0,2 3-4 0,5-3-3 0,0 0 0 16,-7-5-3-16,7 7 2 0,-1-1-2 0,2-4-1 16,4-3 1-16,-4 3 0 0,7-1-1 0,-3-1 3 0,1 2 1 15,1-6-3-15,-1 0 3 0,8 0 0 0,-6 0 5 0,2 0 3 0,-2-6 6 0,-2 2 4 16,8-1 3-16,-7-1 4 0,-1-3 4 0,2 3 4 0,-3-3 3 0,3-1 3 0,-10 7 8 0,2-8 5 0,0 1 8 15,0 0 7-15,1 0 5 0,-7 0 7 0,-2 6 3 16,2-5 5-16,0-3-2 0,-7 3 0 0,0 0 2 0,5 0-4 0,-5-1-4 0,0-1-2 0,-5-4-6 0,5 0-6 16,0 7-11-16,-7-6-9 0,0-2-11 0,7 1-12 0,-5 1-11 0,-10-2-7 15,9 1-10-15,-7 2-4 0,8 4-5 0,-9-6-5 0,1 4-2 0,1-3-4 16,-2 5-6-16,1 4-1 0,0-2-3 0,-6 4-3 0,6-3 0 0,0 6-3 0,-6 0-1 16,4 0-1-16,-4 6 0 0,6 4 0 0,0-5 1 0,-5 4 1 0,2 1 1 15,5-1 0-15,-2 0 1 0,5 7 2 0,-4-1-1 0,0-6 4 0,4 6 1 16,-4 0 2-16,3 4-1 0,4-5 3 0,0 2-1 0,-3 3 0 0,3 1-2 0,-3-5 2 15,8 4-1-15,-6-1 1 0,6 3-2 0,0-7 3 0,-7 6 0 0,7 1 0 16,7-8 0-16,-7 8 0 16,0-3 2-16,6-3-1 0,2 0 2 0,-8 4 3 0,5-4 0 0,8 0 2 0,-8 0 1 0,4 0 4 0,3-2 2 0,-4-4 2 15,4 6 1-15,0-3 3 0,4-3 4 0,-5 0 0 0,1 1 4 0,9-5 0 16,-10-1 2-16,10 2-10 0,-7 0-11 0,-1-3-19 0,6-3-20 0,1 0-27 16,-7 0-28-16,6 0-34 15,-6 0-34-15,5-3-55 0,-2-3-65 0,2 0-88 0,-4 2-96 0,4-7-38 0,-4 7-10 0,5-5 13 0,-7 0 25 0,3-3 31 0,-3-3 37 0,0 1 42 16,2 0 44-16,-7-1 46 0,6-5 50 0,-7 7 58 15,2-8 67-15</inkml:trace>
  <inkml:trace contextRef="#ctx0" brushRef="#br0" timeOffset="56592.33">25707 14058 92 0,'0'-5'167'16,"-9"5"52"-16,9-4 40 0,-5-7 37 0,5 7 34 0,-7-1 32 0,7-4 32 0,0-1 32 0,0 4 30 0,-6-3 31 0,6 3 32 0,0 3-63 0,-7-3-115 0,7 6-65 0,0 0-42 0,0-4-24 0,0 4-17 0,0 0-19 0,0 0-15 0,0 0-20 0,0 0-22 0,0 0-18 0,0 0-19 0,0 0-17 0,0 0-13 15,7 0-14-15,-7 0-10 0,6 4-9 0,-6 2-7 0,7-3-5 0,-2 8-1 0,4-1-2 16,-4 0 4-16,2 4 3 0,-1-4 5 0,7 4 4 0,-5 2 1 0,3 3 2 15,2-5 0-15,2 7 0 0,-3-8-3 0,0 8-2 0,1-6-3 0,1 4-13 16,-2-5-18-16,2 6-19 0,-1-6-22 0,1 1-22 0,-7 1-23 0,4-2-24 0,2 0-26 16,0 0-30-16,-6 2-31 0,5-7-32 0,-5 0-35 0,1 6-51 0,-3-9-55 15,3 3-54-15,-2 1-50 0,-1-5-5 0,3 1 17 0,-8-2 27 0,0 0 32 16,0-4 38-16,0 0 40 0,0 0 39 0,0 0 42 0,0 0 43 0,0 0 46 0,7-4 53 16,-7-6 65-16</inkml:trace>
  <inkml:trace contextRef="#ctx0" brushRef="#br0" timeOffset="56798">25991 14278 0 0,'0'-3'1'0,"-5"-9"108"0,5 3 71 0,-6-1 50 15,6 1 39-15,-8-6 38 0,3 5 37 0,5-4 35 0,-8-5 34 0,1-2 35 0,7 3 31 16,-6 3 30-16,0-6 36 0,-1 6-69 0,7-3-126 0,-5 2-70 16,-3 1-39-16,8 6-21 0,-6 0-13 0,6-7-16 0,-7 12-16 0,7-7-19 0,-6 8-19 15,6 3-22-15,-5-6-19 0,5 6-22 0,0 0-20 0,-7 0-18 0,7 6-14 16,-9-3-11-16,4 3-12 0,-2 3-7 0,7 7-6 0,-6-7-7 0,1 6-3 16,-4 6-2-16,2-7 2 0,2 5 4 0,-1 0 3 0,-2 5-1 0,3-3 1 0,-3 3-10 15,3-5-14-15,-2 6-18 0,7-7-20 0,-7 9-21 16,2-9-24-16,-3 6-28 0,1-3-26 0,7 2-38 0,-5-3-40 0,-3 1-78 0,8-3-96 0,-6 1-58 15,6 2-38-15,-5-8-2 0,5-2 21 0,0 5 29 0,0-7 33 0,0-5 38 0,0 1 42 0,0-5 42 16,0 0 44-16,0 0 50 0,0 0 55 0,0-5 71 0,5 1 87 0</inkml:trace>
  <inkml:trace contextRef="#ctx0" brushRef="#br0" timeOffset="57049.98">26078 13931 0 0,'0'0'39'0,"0"6"160"15,0-6 95-15,5 0 66 0,-5 0 43 0,0-6 34 16,0 2 27-16,7-1 22 0,5-4 21 0,-4-1 19 0,-1-1 20 0,-2 1 22 0,-5 1 25 0,8 0-123 16,-2 3-202-16,-1-3-112 0,-5 3-60 0,8 2-28 0,-8-1-3 0,5 5-2 0,-5-6 5 15,0 6-2-15,0 0-1 0,0 0 0 0,0 0-5 0,0 0-5 0,0 6-9 16,0-1-8-16,7-1-7 0,-7 2-13 0,0 3-5 0,0 6-7 0,0-6-3 0,0 6-3 16,0 6 0-16,0-2 2 0,0-1 3 0,0 7 0 0,0 5 3 0,0-6-8 15,0 7-10-15,0-9-20 0,0 8-23 0,0 0-29 16,0 0-28-16,0-7-32 0,0 7-29 0,0-6-34 0,0 6-37 0,7-11-59 0,-7 5-71 0,0 0-81 15,7-3-83-15,-7-2-26 0,6 0 7 0,-6-5 24 0,0 7 35 0,7-11 39 0,-7-1 46 16,0 0 44-16,0-3 46 0,0-6 49 0,0 0 49 16,0 0 62-16,0 0 69 0</inkml:trace>
  <inkml:trace contextRef="#ctx0" brushRef="#br0" timeOffset="57502.51">26069 14196 0 0,'-7'-10'7'0,"7"1"120"0,-5 4 71 16,5-5 48-16,0-1 33 0,-6 1 30 0,6 1 30 0,6-6 30 0,-6 0 32 15,0 0 32-15,0 7 34 0,5-6 34 0,-5 2 32 0,0-3-76 0,7 6-137 16,2 0-71-16,-9-1-34 0,5 0-13 0,-5-1-4 0,7 8-5 0,-1-3-6 16,-6-3-9-16,6 5-17 0,2-1-12 0,-1-2-20 0,-7 4-16 0,5-3-17 0,3 1-14 15,-2 5-16-15,-1-4-11 0,8 4-10 0,-6 0-10 0,0 0-5 0,6 0-4 16,-6 0-3-16,6 0-6 0,-2 4 1 0,5-4-5 0,-3 5-3 0,-3 1-1 0,11 4-1 16,-7-5-3-16,4 4-3 0,3 1 0 15,-10-1-1-15,10 0-1 0,-3 3 0 0,3 1-1 0,-2-4-1 0,1 6-1 16,-8 1-4-16,8-2 0 0,-6 1-1 0,7 0 0 0,-10 0 1 0,1-2-4 0,-3 2 1 0,3 1-4 0,-6-2-2 15,-1 0-7-15,3 0-8 0,0-2-7 0,-8 3-7 0,5-2-7 0,-5 2-8 16,0 0-3-16,0-6-5 0,0 6-4 0,0-6 4 0,0 1-1 0,0 1 2 0,0-1 3 16,0-7 10-16,0 3 7 0,0-2 12 0,0 1 14 0,0-5 18 15,0 6 12-15,0-6 17 0,-5 0 10 0,5 0 9 0,0 3 4 0,0-3 6 0,-8 0 0 16,8 0 3-16,-8-3 1 0,3 3-1 0,5 0-1 0,-6-6 4 0,-1 1-5 16,7 1 1-16,-5-2-1 0,-4 3-3 0,9-3 1 15,-5 2 1-15,5-1 0 0,-7-5-1 0,7 4-1 0,-6-3-1 0,6 4-1 16,0-5-3-16,-5 1-2 0,5 0-6 0,0-7-7 0,0 5-3 0,0-2-9 15,5-8-5-15,-5 7-7 0,0-5-5 0,6 0-6 0,1 4-5 0,-7-9-4 16,5 3-4-16,4 2-1 0,-4 1-6 0,2 2-3 0,4-4-3 0,-3 7-5 0,0-3-7 0,-3 2-9 16,2 4-10-16,5 5-14 0,-4-4-15 0,-1 2-18 0,-2 4-22 0,1 3-21 0,2 0-24 0,-8 0-25 15,5 0-30-15,3 0-32 16,-1 3-33-16,-1 4-65 0,0-2-78 0,-6-1-60 0,7 5-47 0,-2 0-6 16,-5-3 18-16,8 9 29 0,-8-5 35 0,6-1 41 0,-6 0 41 0,0 2 44 0,0-7 48 0,0 8 47 15,0-3 53-15,0-4 67 0,0 3 81 0</inkml:trace>
  <inkml:trace contextRef="#ctx0" brushRef="#br0" timeOffset="62004.66">29593 11362 94 0,'0'0'161'0,"-5"6"35"0,-3-6 20 0,8 0 16 0,0 0 13 0,0-6 8 0,-6 1 5 0,6 5 6 0,0 0 6 0,0 0 8 0,0 0 11 0,0 0-66 0,0-4-109 0,0 4-52 0,6 0-23 0,-6-5 6 0,0 5 16 15,8 0 17-15,-8 0 18 0,5-4 16 0,-5 4 18 0,7 0 13 0,-7 0 16 0,0 0 6 0,6 0 6 0,-6 0-2 0,0 0-5 0,0 0-5 16,8-6-5-16,-8 6-6 0,0 0-7 0,0 0-9 0,0 0-7 0,0 0-8 0,0 0-9 16,0 0-9-16,0 0-6 0,0 0-11 0,0 0-10 0,0 0-12 0,0 0-16 15,0 0-14-15,0 0-14 0,0 0-10 0,0 0-7 0,0 6-6 0,0-6-8 16,0 0-3-16,0 4-1 0,0 5-1 0,0-4 0 0,0 1 1 0,0 3 3 15,6 1 2-15,-6-4 7 0,0 7 3 0,0-8 6 0,0 10 0 0,0-6 1 16,0-3-1-16,0 9 0 0,0-11 1 0,0 5-2 0,0 3 0 0,0-9 0 0,0 6 1 16,0-2-1-16,0-2 3 0,0-5 3 0,0 4 3 0,0-4 7 15,0 0 3-15,0 0 8 0,0 0 7 0,0 0 9 0,0 0 7 0,0 0 12 0,0 0 9 16,0 0 13-16,0 0 3 0,0 0 0 0,0-4 1 0,0-1-6 0,0-2-3 16,-6 4-3-16,6-6-7 0,0-3-5 0,-8 3-7 0,2 0-9 0,6-7-8 0,-7 7-11 15,7-6-9-15,-5 0-14 0,-3 2-3 0,2-2-2 0,6 0 1 0,-5 0-3 0,-3-3 0 16,1 2 0-16,7 2-1 0,-6-2-3 0,6-3 0 0,-8 5-2 0,3-1-3 15,5-4 0-15,-5 4 0 0,5-4-1 0,0 4-1 0,-8 0-1 0,8 0 3 16,0-3-2-16,0 2 2 0,-6 1 0 0,6 1 2 0,0-2-1 0,0 7 0 16,-7 0 1-16,7-6 0 0,0 6 2 0,0 2 3 0,-6-2-3 0,6 0 0 0,0 3-3 15,0 2 1-15,0-1-4 0,-7 1 1 0,7-1-4 0,0 5-2 16,0-6-4-16,0 6-3 0,0 0-6 0,0 0-3 0,0 0-6 0,-6 0-2 0,6 0-5 16,0 6 0-16,-8-6-2 0,8 5 1 0,0-1-1 0,-5 1 2 0,-3-1 2 0,8 6 2 15,-5-5 4-15,-3 4 4 0,8 3 6 0,0-3 3 0,-6 1 3 0,6-1 3 16,-5 6 4-16,5-5 1 0,-7 4 5 0,7-4-1 0,0 4 2 0,0-4-1 15,0 5 1-15,0 0-1 0,0 0 1 16,7 0-1-16,-7-2 0 0,5 2 0 0,1 0 1 0,-6 0 5 0,8-1 3 0,-3 0 2 0,8 1 4 0,-5-5 5 0,-2 5 7 16,1 0 5-16,6 0 6 0,-7 0 6 15,7-6 3-15,-8 6 6 0,9-6 4 0,1 7 1 0,-10-3 3 0,9 2-1 0,-2-4-2 0,2 2-2 0,-1 2-5 0,-8 0-4 16,9-6-6-16,-1 7-6 0,-1-2-2 0,2 1-6 0,-8-5-4 0,6 5-3 16,4-2-7-16,-11-2 0 0,1 2-3 0,7-1-1 0,-5 1 1 0,-3-2-2 15,2-2 1-15,0 0-1 0,-2 1 3 0,2-4-1 0,1 3-1 0,-3-3 2 0,-5 3-1 16,7-5 2-16,0 1 0 0,-7 1 1 0,0-6 0 0,5 3 4 0,-5-3 0 15,0 0 3-15,0 0 1 0,0 0-1 16,0 0 1-16,0 0-4 0,0 0 0 0,-5 7-4 0,5-7-4 0,0 0-6 0,-7 0-6 0,0 5-13 0,7-5-12 16,-5 0-14-16,-3 0-13 0,1 0-17 0,2 4-16 0,-2-4-17 0,0 0-16 0,2 0-20 15,-3 0-23-15,8 5-22 0,-7-5-23 0,1 0-23 0,0 0-24 0,1 0-47 16,5 0-53-16,-7 0-58 0,7 0-55 0,-9 0-13 0,9 0 9 0,0 0 24 0,0 0 27 16,0 0 36-16,0 0 37 0,0 0 38 0,0-5 41 0,0 1 44 0,9-1 44 15,-2-2 58-15,-2-2 67 0</inkml:trace>
  <inkml:trace contextRef="#ctx0" brushRef="#br0" timeOffset="62465.25">30127 11469 0 0,'9'15'37'0,"1"-6"156"16,-2 3 85-16,-8-8 61 0,7-4 42 0,-1 0 34 0,-6 0 25 0,0-4 26 0,0-20 23 0,0-1 25 0,0 10 22 0,0 9 23 0,0 3 22 0,0-3-122 0,0 6-206 15,-6 0-106-15,6 0-54 0,0-5-26 0,0 5-10 0,-7 0-3 0,7 0-3 0,0 0-3 0,-8 0-2 0,8 0-8 0,-5 0-6 0,5 0-5 16,-5 0-10-16,-4 0-3 0,4 0-5 0,-2 0-6 0,1 0 0 0,-2 5-3 15,-5-5 2-15,8 0 1 0,-3 0 1 0,-3 0 2 0,-2 6 1 0,6-6 2 16,-7 0-2-16,8 0 1 0,-7 0-1 0,0-6 2 0,0 6-2 0,5-5 1 16,-5 5-3-16,1-4 0 0,0-2-3 0,5 1 1 0,-6 1-2 0,-1-5 2 0,1 3-1 15,5 2 0-15,-3-7 2 0,-1 1 1 16,3 5 0-16,-3-4 1 0,6-1 4 0,-7 1 0 0,5-6 0 0,3 5-2 0,-2 1 2 0,0-6 1 16,2 6 1-16,-3-7 0 0,8 2-4 0,-7-1-1 0,7-4-4 0,-5 4 0 0,5-4-2 0,0 4-1 15,0-5-1-15,0 1 0 0,0-2 2 0,5 2 1 0,-5-5-2 0,0 3 0 16,7 3-1-16,-7 2 4 0,8-2 3 0,-3 3 3 0,2 0 1 15,-7 0 0-15,7 0-3 0,-2 7-1 0,3-3 1 0,0 1-2 0,-3 1-3 0,1-2 1 16,1 7 0-16,-2-1 1 0,4 1-3 0,-4-1-3 0,2 5-4 0,-1-4-4 16,7 4 0-1,-5 0 0-15,-3 0-2 0,2 4 1 0,0 1 2 0,-2-1-2 0,3 1 2 16,-1 5-1-16,-2-5 2 0,2 11 1 0,0-7 2 0,-7 4 2 0,5 2 0 16,3 0 4-16,-8 5 4 0,0-1 2 0,5 6 0 0,-5-1 3 0,0 1 1 0,0-1-1 15,0 6-1-15,0-2 0 0,0-2-2 0,0 2-2 0,0 2-2 0,0-2-3 16,0 3-3-16,8-7 1 0,-8 6-1 0,0-6 0 0,6 1-2 0,-6 3 0 15,7-4 0-15,-1 0 1 0,-6 0-1 0,7 1 2 0,-1-1 2 0,1 1 2 16,-1-5 2-16,-1 5-7 0,4-6-12 0,-2 2-13 0,-2-3-14 0,3-3-23 16,-3 3-25-16,1-2-29 0,2-1-33 0,-3-1-38 0,-5 2-38 0,7-7-59 0,-7 1-68 15,6-1-79-15,-6 0-82 0,0 3-23 0,0-9 6 0,0-3 22 0,0 6 25 0,0-6 40 16,0 0 38-16,0 0 47 0,0 0 47 0,0 0 50 0,0-6 50 0,0 3 61 16,-6-3 67-16</inkml:trace>
  <inkml:trace contextRef="#ctx0" brushRef="#br0" timeOffset="64293.98">30507 11186 82 0,'-9'-3'153'0,"2"-3"43"0,-4 2 29 0,3-1 23 0,3-1 18 0,-3-4 19 0,3 5 16 0,-2-4 21 0,0 5 20 0,7-6 24 0,-5-1 24 0,5 8-59 0,-7-9-109 0,7 8-57 0,-8-1-30 0,8-5-9 0,0 7 2 0,-5-8 4 0,5 7 0 0,0-8 1 0,0 8-2 16,0-7-6-16,0 8-7 0,0-7-9 0,0 1-7 0,0 4-8 0,5-5-8 0,-5 4-5 0,0-3-8 0,0 3-10 16,0-3-13-16,8 9-6 0,-8-9-3 0,0 3-5 0,7 6-2 0,-7-4-7 0,5-2-2 15,-5 6-11-15,0 0-4 0,7-5-8 0,0 5-7 0,-7 0-4 0,5 5-3 16,-5-5-4-16,8 6 0 0,-3-2-2 0,3 7 2 0,-2-2 2 0,-1 1 0 0,2-1 0 16,2 7 2-16,-9-7 2 0,5 9 1 0,2-3 6 15,-1 1-2-15,-1 2 2 0,-5 2 2 0,9 1 0 0,-2-2 0 0,-7 0 1 0,5 5-1 16,-5-3 1-16,0-2 1 0,6 0 0 0,-6 1 0 0,0-5 2 0,0 4-2 0,0 2-1 0,0-9 0 15,0 4-1-15,0-2-2 0,0 1 2 0,0 1 1 0,0-3-1 0,0-2 0 16,-6-2 1-16,6 0-2 0,0 1 2 0,0-4 2 0,0 3 0 0,0-4 3 16,0-5 3-16,0 4 9 0,0-4 11 0,0 0 14 0,0 0 16 0,0 0 14 15,0 0 10-15,0 0 12 0,0 0 5 0,0 0 5 0,0-4 3 0,0-1 2 16,6 1 1-16,-6-7 3 0,0 1 1 0,7 1 0 0,-7-6-8 0,0 6-12 0,6-6-12 31,-6 5-16-31,0-10-9 0,8 7-10 0,-8-2-6 0,7 0-5 0,-7-4-6 16,5 4-1-16,-5-6-4 0,6 7-6 0,2-5-3 0,-8 3-7 0,5-2-5 15,-5 3-4-15,8-4-4 0,-3 4-4 0,-5 0-2 0,8 0-2 0,-2 0 1 16,-6 0-2-16,5 8-1 0,3-4 0 0,-1 1-5 0,-7 0-1 0,6 5-4 16,-6-1-1-16,8 3-3 0,-3-3-4 0,-5 2 0 0,5 4-2 0,3 0-1 0,-8 0 0 15,6 4-2-15,1 2-1 0,-7-3 3 0,6 3 0 0,1 3 4 0,0 3 5 0,-7-3 2 16,7 4-1-16,-7 2 3 0,5 6 5 0,-5-2 4 0,0 1 2 0,0-1 0 16,0 0-2-16,7 1-3 0,-7 5-9 0,0-7-9 0,-7 3-11 0,7-2-16 15,0 2-16-15,0-3-16 0,0 1-19 0,0 1-19 0,0-4-25 0,0-3-25 16,0 7-29-16,0-5-31 0,0 0-37 0,0 4-54 0,0-10-67 0,0 7-49 0,7-7-42 15,-7 6-1-15,0-6 15 0,0-3 26 0,6 3 29 0,-6-3 37 0,0-2 36 16,0-4 42-16,6 0 41 0,-6 0 46 0,8 0 51 0,-8-4 60 0,7-2 77 0</inkml:trace>
  <inkml:trace contextRef="#ctx0" brushRef="#br0" timeOffset="64673">30986 11241 0 0,'-5'-10'27'0,"-1"5"144"0,6 1 82 0,-7-8 56 0,1 9 38 0,-2-8 30 0,3 7 26 0,5-5 25 16,-7-1 23-16,7 5 23 0,0-5 25 0,-7 4 23 0,2-3 21 0,5 4-109 0,0 1-183 0,-8-2-95 0,8 2-47 0,0 4-22 0,0 0-6 0,0-5-4 0,0 5-3 16,0 0-7-16,0 0-10 0,-7-6-11 0,7 6-15 0,0 0-9 0,0 0-8 0,0 0-4 15,0 6-6-15,0-6-1 0,0 5-4 0,0-1-2 0,-5 2 0 0,5-2 0 16,-9 5 3-16,9 2 4 0,0-1 2 0,-5-1 4 0,5 0 2 0,-5 1 3 16,5 4 1-16,-8-2-2 0,8 1-3 0,-5 2-2 0,5 0-7 0,-8-6 1 0,8 7-2 15,-6-2-2-15,6 2 0 0,-7-4-1 0,7 4 2 0,0-2 2 0,0 1 0 16,0-5 1-16,0 5-2 0,0-6-2 0,0 6 2 0,0-6-1 0,0 1 1 15,7 1 0-15,-7-2-2 0,6 1-1 0,2-1-1 0,-3 0-1 0,3-2 1 0,-3 2-2 16,0-4 2-16,4-1 1 0,-4-4 0 0,10 6 0 0,-3-6 1 0,0 0 1 16,-4 0 0-16,5 0 4 0,-2-6 2 0,5 2 2 0,-4-1 7 0,-1-4 5 15,5 2 6-15,-11-2 5 0,9 0 4 0,-1-6 5 0,-6 6 1 0,-2-7 0 0,2 2-2 16,-2-1 0-16,-5 2-3 0,7-3-3 0,-7-4-1 0,0 7-7 0,0-8-7 16,0 6-10-16,0-3-13 0,-7-1-13 0,7-2-14 0,-5 2-12 15,-2-2-15-15,2 7-16 0,-2-5-18 0,-1 4-16 0,-5 0-18 0,7 2-17 0,1-2-20 0,-11 6-18 16,5-3-20-16,4 3-23 0,-7 3-27 0,2 2-47 0,-1 4-52 0,-1 0-56 15,2 0-53-15,0 0-11 0,4 4 13 0,-4 2 25 0,3-1 25 0,-1-1 34 0,2 8 32 16,3-9 36-16,-3 8 38 0,2-7 42 0,-1 6 45 0,7-5 58 0,-6-1 66 16</inkml:trace>
  <inkml:trace contextRef="#ctx0" brushRef="#br0" timeOffset="64973.39">31241 10937 0 0,'-6'-4'19'0,"-1"-7"138"0,2 7 79 0,-3-5 55 0,2 0 39 0,-1-7 35 16,1 5 28-16,1 2 32 0,-2-4 31 0,7 1 32 0,-9 3 28 0,9 0 27 16,-5 3 27-16,5 2-101 0,0-1-174 0,0 5-95 15,0 0-55-15,0 0-29 0,0 0-17 0,0 0-13 0,0-4-14 0,0 4-14 0,0 0-13 0,0 0-11 16,0 0-10-16,0 4-3 0,5 1-7 0,-5-1-2 0,0 5-1 0,0 2 2 16,0-7 4-16,0 12 6 0,0-7 8 0,0 6 8 0,0-1 4 0,0 2 3 0,0 3 0 15,0-5-3-15,0 7-5 0,0-2-6 0,0 6-4 0,0-7-5 0,0 6-4 16,0-3-5-16,0 7-5 0,0-2-6 0,0-3-1 0,0 3-7 0,0-3-9 0,0 7-10 15,9-6-15-15,-9 0-13 0,7 1-19 0,-7-1-26 0,5 1-29 0,1 4-22 16,1-4-21-16,-1-1-21 0,2 1-23 0,-3-1-32 0,2 1-34 0,-1-7-56 0,0 6-66 16,2-8-50-16,-1 4-39 0,-2-7-2 0,2 3 16 0,0-2 32 0,-2-8 39 15,-5 3 34-15,0-9 36 0,0 0 37 0,0 0 36 0,0 0 46 0,0 0 47 0,0-9 60 16,-5 3 76-16</inkml:trace>
  <inkml:trace contextRef="#ctx0" brushRef="#br0" timeOffset="65189.78">31104 11259 97 0,'0'-9'194'16,"-7"4"63"-16,2-5 47 0,-2 6 36 0,2-5 29 0,5 3 29 0,-7 0 28 0,7 3 29 16,0-3 29-16,0 1 29 0,0 5 27 0,0 0-61 0,0-4-116 0,0-2-89 15,0 6-73-15,0 0-38 0,0-3-17 0,0 3-6 0,7 0-5 0,-7-6-5 16,5 6-9-16,-5 0-8 0,7-4-9 0,-7 4-10 0,5 0-12 0,2-5-10 16,-7 5-17-16,8 0-11 0,-3 0-10 0,3-6-8 15,-2 6-3-15,-1 0-5 0,11 0-3 0,-5 0-10 0,-4 0-14 0,7 0-20 0,-2 0-29 0,7 6-30 0,-6-6-35 16,0 0-38-16,8 5-38 0,-2-5-53 15,-6 0-59-15,6 4-101 0,1-4-113 0,-1 6-48 0,2-6-12 0,-8 3 13 0,6-3 22 0,-7 6 36 0,8-6 40 0,-8 0 47 16,2 0 49-16,-7-6 55 0,6 3 54 0,-8-3 63 0,4 2 67 0</inkml:trace>
  <inkml:trace contextRef="#ctx0" brushRef="#br0" timeOffset="69819.82">31647 11173 0 0,'5'-5'33'0,"-5"5"56"0,0 0 31 0,0 0 23 0,6 0 19 0,-6-6 12 0,0 6 13 0,0-4 17 0,0 4 19 0,7 0 22 0,-7-6 23 0,0 1-10 0,0 1-29 15,0 4-35-15,0-5-40 0,5 5-22 0,-5-4-16 0,0 4-6 0,0-6 1 0,0 6 3 0,9 0 7 0,-9-4-6 0,0-1-8 0,0 5-9 0,0 0-9 0,0 0-4 0,0-6-5 0,0 6 1 16,7-3-1-16,-7 3 0 0,0-7 1 0,0 7 0 0,0 0-3 0,0-5 0 16,-7 5-2-16,7 0-2 0,0-4-3 0,0-1-6 0,0 5-7 0,-9-6-10 0,9 6-8 15,0-4-10-15,-5 1-7 0,5 3-9 0,-7-6-5 0,1 6-5 0,1-5-6 16,-4 5-3-16,2-4-7 0,2 4-3 0,-1 0-4 0,-7-6 1 0,5 6-2 0,3 0 2 15,-2 0-1-15,-7 0 2 0,8 6 0 0,-1-6 0 0,2 0 4 0,-3 4 0 16,2-4 1-16,-7 5 1 0,13 1 1 0,-8-3-2 0,-5 1 2 0,13 7 3 16,-5-7 3-16,0 1 6 0,-4 5 3 0,4 1 7 0,-2-1 3 0,7-1 3 15,-6 0 0-15,-1 1 2 0,0 5-1 0,7-6 1 0,-7 6 1 0,2-6 1 0,5 7-1 0,-7-1-1 16,7-1-2-16,-6-4-2 16,6 5-5-16,0 0-1 0,-8-2-3 0,8 2-1 0,0 0-4 0,0 0 2 0,0 0-2 0,8 0 0 0,-8-2 2 0,0 2-2 15,0 0 2-15,6 0-5 0,-6 0-4 0,7-2-7 0,-7 2-11 0,5 1-12 16,2-7-13-16,0 6-12 0,-7-6-15 0,7 0-12 0,6 3-14 0,-8-3-19 15,4 0-25-15,-4-3-35 0,8 3-38 0,0-5-46 0,-5 1-44 0,3-5-33 0,2 7-26 16,0-7-1-16,1 0 14 0,-2 0 19 0,1-7 23 0,1 7 24 0,7-5 27 0,-10 1 31 16,1-1 35-16,4 1 41 0,-5-7 43 0,-6 2 49 0,11-1 60 0</inkml:trace>
  <inkml:trace contextRef="#ctx0" brushRef="#br0" timeOffset="70277.7">31873 11250 29 0,'0'0'106'0,"0"0"41"0,7-5 34 0,-7 5 26 0,0 0 22 0,6-4 21 0,-6 4 24 0,0-6 20 15,6 2 22-15,-6 4 23 0,0 0 22 0,0-5-38 0,0 5-74 0,0-4-43 0,-6-2-34 0,6 0-16 0,0 6-8 16,0-3-7-16,-6-3 0 0,6 6-6 0,0-5-6 0,0 1-8 0,-7-2-8 0,7 6-8 16,0-3-9-16,-5-3-8 0,5 2-3 0,-9 4-9 0,9-5-10 0,0-1-13 15,-7 6-11-15,7-4-8 0,0 4-8 0,-5-6-7 0,5 6-5 0,-6 0-5 16,6-5-7-16,0 5-4 0,-7 0-5 0,7 0-9 15,-6 5-5-15,6-5-5 0,-8 6 0 0,3-6 1 0,5 4 0 0,-7 2 2 0,7-1 2 0,-6-1 0 0,0 2 4 16,6-3 3-16,-7 7 5 0,-1-5 5 0,8 4 5 0,-5-3 3 0,-2 4 3 16,0-1 1-16,7 1 2 0,-5 0 0 0,-3 0 4 0,1-1-1 0,7 1-1 0,-6 1 1 15,0 2-1-15,6-1-4 16,-7-3-1-16,7 6-2 0,0-6-4 0,-5 6-2 0,5-6-3 0,0 1 1 0,0 5-2 0,0-6 0 0,0 6 0 0,5-6 2 16,-5 1 2-16,0 5 1 0,7-6 0 0,-7 3 2 0,6 0 3 0,0 0 1 15,-6-3 3-15,7 1 2 0,1-1 2 0,-3 0 0 0,2 3 2 0,5-8-1 0,-4 1 0 16,-1 4 2-16,5-9-4 0,-5 6 2 0,6-2 0 0,0-4 0 0,-7 0 0 15,6 0-1-15,2-4 3 0,-1 4-2 0,-7-6 0 0,9 1 2 0,-4-4 1 0,-3 5 3 16,5-8 2-16,-8 3 7 0,2 0 3 0,7-1 2 0,-14 1-3 0,6-3-1 16,1 0-4-16,-1-4 0 0,-6 7-6 0,0-6-1 0,0 0-5 0,0 0-4 0,0 0-3 31,0-4-10-31,-6 4-9 0,6 1-10 0,-7-5-11 0,1 4-9 0,-1 0-9 16,0-4-5-16,0 4-12 0,2 0-8 0,-8 6-9 0,5-6-10 0,2 5-9 0,-6 1-8 15,4-2-12-15,-4 7-11 0,5-5-16 0,2 9-19 0,-11-6-25 0,11 6-33 16,-1 0-40-16,-7 0-49 0,5 6-48 0,3-3-18 0,-8 3-1 0,7 3 12 0,-1-3 19 15,-1-3 23-15,3 9 25 0,-2-8 30 0,0 5 32 0,7-3 37 0,-5-2 41 16,5 1 45-16,0 0 51 0</inkml:trace>
  <inkml:trace contextRef="#ctx0" brushRef="#br0" timeOffset="70753.6">31991 11271 0 0,'0'0'4'0,"-7"0"114"0,7 0 68 0,-6-6 46 0,6 0 29 0,-7 2 26 0,7-1 19 15,-6 0 18-15,6 1 17 0,0-6 20 0,-7 5 20 0,7-5 20 0,-7 4 22 0,7 3-79 0,0-3-137 0,0 1-72 0,0 1-38 0,0 4-14 0,0-6-3 0,0 6 1 0,0-3 2 0,0-3 4 0,0 2 0 0,0 4-4 0,0-5-5 0,0-1-7 0,7 6-6 0,-7 0-4 16,0-4-2-16,0-2-2 0,0 6-3 0,0 0-3 0,7-5-1 0,-7 5-5 16,0 0-4-16,0-4-4 0,6 4-2 0,-6 0-2 0,0 0-3 0,7 0-5 15,-7 0-2-15,6 0-7 0,1 0-2 0,-7 4-6 0,6-4-3 0,-1 5-3 0,3 1-1 16,0-2-1-16,-3 2 2 0,3-1-4 0,-3 5 0 0,0-7 1 0,4 7-2 15,3 1 1-15,-6-2 0 0,2 1-1 0,5 5 0 0,-8-6-1 0,3 6-1 0,3 0 0 16,-3 0 1-16,-3-2-1 0,2 2-1 0,2 6-3 0,-4-8 1 0,0 7 0 16,3-4-1-16,-8 2 0 0,5 3-1 0,-5-8 0 0,8 7 0 0,-8-1-4 0,0 2-1 15,0-8-2-15,0 2-5 0,0 0-4 0,0 0 0 0,-8 0 0 0,8-2-1 0,0-1 2 16,0-3 1-16,-5 0 0 0,5-3 4 0,0 3 2 0,-8-5 7 0,8 1 5 16,0-5 9-16,-5 0 9 0,5 7 10 0,0-7 7 0,-5 0 4 15,5 0 5-15,-9-7 1 0,9 7 3 0,-7-5 0 0,7 5 3 0,-5-4 7 0,-3-1 3 16,8 1 3-16,-5-7 1 0,5 7 0 0,-6-5 1 0,6 2 1 0,0-2 0 0,-8 0 4 15,8-2 5-15,0-2 0 0,0 1 3 0,0-1-1 0,0-2-2 0,0 1-6 16,0-2-3-16,0-3-6 0,0 5-5 0,0-5-5 0,8 4-8 0,-8-6-6 0,6 8-7 16,-6-8-8-16,5 7-6 0,-5-2-5 0,8-2-6 0,-3 3-6 0,2 0-7 0,2 2-10 15,-9 1-10-15,5-2-12 0,0 4-14 0,3 1-15 0,-3-1-15 0,3 4-20 16,-2-3-26-16,1 4-26 0,-1 1-26 0,2 4-31 0,-3-6-47 0,3 6-59 0,-3 0-79 16,2 0-86-16,5 0-30 0,-5 6 0 0,1-6 18 0,-3 4 26 0,9 1 31 0,-9-5 38 15,-5 0 40-15,7 6 44 0,-7-6 44 0,9-6 46 0,-4 6 59 0,-5-5 66 16</inkml:trace>
  <inkml:trace contextRef="#ctx0" brushRef="#br0" timeOffset="71193.98">32264 11259 3 0,'-7'0'110'0,"2"0"73"0,5-4 51 0,-8 4 32 0,1-5 21 16,7 0 17-16,0 1 16 0,0-2 19 0,0-3 19 0,-5 5 21 0,5-2 24 0,0 0-18 0,5-3-38 0,-5 4-86 0,0 1-104 0,7-2-56 0,-7 3-27 0,0-7-4 0,8 5 12 0,-8-1 10 0,5 2 3 0,-5-2 3 0,7 1-2 15,0 5-5-15,-7-4-7 0,5-1-9 0,-5 5-10 0,7 0-5 0,-7 0 0 16,9 0-3-16,-9 0-2 0,5 0-6 0,-5 0-5 0,6 0-5 16,1 5-8-16,-7-5-6 0,5 4-6 0,4 1-3 0,-9 1-5 0,5-2-3 0,2 7-3 0,-7-7-3 15,6 5-2-15,-1 1-1 0,3 1-1 0,-8-2-1 0,8 1 1 0,-3 5-2 16,1-6 2-16,1 6-1 0,-7 0 1 0,6 0 0 0,2-2-1 0,-8 2 1 0,7 0-2 16,-7 0-4-16,5 4-8 0,-5-4-3 0,6 4-5 0,-6 1-2 0,0-5-4 0,8 4-2 15,-8-4-2-15,0 3 1 0,5-2-2 0,-5 4 1 0,0-7 1 0,0-1 1 16,8 1 1-16,-8-2 5 0,0-2 5 0,0 0 7 0,0 2 3 0,0-6 5 15,0-1 4-15,7 1 4 0,-7 1 4 0,0-6 3 0,0 0 4 0,0 4 7 0,0-4 5 16,0 0 12-16,0 0 13 0,0 0 9 0,0 0 11 0,0 0 8 0,0 0 6 0,0 0 2 16,0-4 4-16,0-2 3 0,0 1 3 0,-7 1 0 0,7-1 0 0,0-6-4 15,0 2-6-15,0 0-9 0,0-2-15 0,0 2-10 0,-8-7-11 0,8 3-4 16,0 2-3-16,0-2-7 0,0-2-3 0,0 0-5 0,0 0-7 0,0 0-6 0,0-4-3 16,0 4-2-16,0 0-2 0,8 2-2 0,-8-2 1 0,0 0-2 0,7 0-2 15,-7 0-5-15,6 0-7 0,0 2-7 16,-6 2-9-16,5-2-9 0,2 1-11 0,-7 3-9 0,8 4-10 0,-2-5-16 0,-6 6-14 0,7-1-23 0,-7 1-24 0,6-2-26 15,-6 0-30-15,5 6-38 0,3 0-36 0,-8 0-53 0,0 0-52 0,8 6-48 0,-3 0-41 16,-5-2-6-16,6 1 11 0,-6-1 24 0,7 2 28 0,-7 3 36 0,5-4 39 0,-5-1 41 16,9 2 44-16,-9 0 49 0,0-3 49 0,0-3 58 0,0 0 71 0</inkml:trace>
  <inkml:trace contextRef="#ctx0" brushRef="#br0" timeOffset="71589.06">32603 11332 28 0,'0'0'136'0,"0"0"66"15,0 0 49-15,0-3 38 0,0-3 25 0,5-3 26 0,-5 3 23 0,8-3 24 16,-8 5 23-16,7-7 29 0,-7 7 22 0,0-5-31 0,5 3-71 0,-5 0-80 0,9 2-88 16,-9-1-45-16,0 0-25 0,5 5-10 0,-5-4-5 0,0 4-6 0,0 0-4 0,0 0-9 15,0-6-13-15,0 6-17 0,0 0-18 0,0 0-14 0,0 0-15 0,0 0-8 0,0 0-8 16,0 0-6-16,0 0-3 0,0 10-1 0,0-5-2 0,0 0 1 0,0-1-1 16,0 8 5-16,0-9 1 0,-5 7 5 0,5 1 5 0,0-2 4 0,0 1 5 0,-9-1 0 15,9 0 1-15,0 3-2 16,-5 1 0-16,5-2 0 0,0-2-2 0,-7 7 0 0,7-3-2 0,0-2 0 0,0 4-4 0,0-6 2 0,0 6 2 0,0-6 0 15,0 7 0-15,0-7 1 0,7 6 2 0,-7-2-1 0,0-2 2 0,5 2 0 0,-5-1-1 0,9 1-1 16,-9-2 1-16,5-2-2 16,0 0 3-16,-5 2 3 0,8-6 1 0,-3 4 0 0,3-3-2 0,-2-2 2 0,1 1 2 0,-1-1 0 0,2 1 3 0,-3-5 2 0,2 7 2 15,-1-7 6-15,-1 0 7 0,11-7 6 0,-11 7 11 0,3-5 6 0,-3 1 4 0,1-1 7 16,2 1 9-16,-3-2 2 0,2-3 3 0,0 0 0 0,0-3 0 0,-1-1-2 0,-6 2-1 16,7-2-7-16,-2-2-8 0,-5-6-9 0,9 8-7 0,-4-2-8 0,-5-6-12 15,7 8-9-15,-1-8-13 0,-6 7-12 0,0-5-6 0,7 4-12 0,-7 0-8 0,0 0-10 16,0 2-7-1,0-2-9-15,0 6-4 0,0-3-11 0,0 3-10 0,0 0-10 0,6-1-4 0,-6 4-12 0,0-3-16 0,0 3-19 0,-6 2-21 0,6-1-20 0,0 5-15 0,0 0-42 16,6-5-54-16,-6 5-51 0,0 0-51 0,0 0-36 0,0 0-30 0,0 0-1 0,0 0 11 16,0 0 26-16,-6 5 33 0,6 0 38 0,0-1 39 0,-7-4 41 0,7 6 38 0,0-6 56 15,0 0 56-15,0 6 55 0,0-6 68 16</inkml:trace>
  <inkml:trace contextRef="#ctx0" brushRef="#br0" timeOffset="72047.48">32992 11329 0 0,'0'9'7'0,"8"-3"122"0,-8-6 77 0,0 0 50 0,0 0 37 0,8 0 32 0,-8-6 29 16,5 0 30-16,-5-12 29 0,0 8 26 0,0 1 26 0,6-2 22 0,-6 11 22 0,0 0-89 16,0 0-154-16,0 0-93 0,0 0-57 0,0 0-28 0,0 0-14 0,0 0-11 0,0 0-11 15,0 6-7-15,7-1-9 0,-7-1-8 0,0 1-9 0,0-1-7 0,0 8-7 0,0-3-4 16,0 0-2-16,0 6 4 0,0-6 5 0,0 6 3 0,0 1 1 0,0-3 0 16,0 2-1-16,0-1-1 0,0 2-5 0,0 2-3 0,0-3-1 0,0 1-2 15,0 2 0-15,0-3 0 0,0 0 1 0,0 4-1 0,0-4-2 0,0-1-3 0,0 2-2 0,6-7-8 16,-6 6-6-16,0-6-9 0,0 7-6 0,0-7-3 0,8 0-2 0,-8 1-1 15,0 1 0-15,7-1 2 0,-7-1 0 0,0-4-2 0,0-1 2 0,0 7 2 0,5-7 5 16,-5 1 10-16,0-5 10 0,0 0 9 0,0 0 12 0,0 4 8 0,0-4 10 0,0 0 5 16,0 0 6-16,0 0 2 0,0 0 4 0,0 0 1 0,0 0 3 0,0-4 2 15,0-1 4-15,-5 1 0 0,5-1 1 0,0-5-2 0,0 5-2 0,-7-4-2 0,7-1-6 16,0-1-5-16,-8 1-3 0,8 1-2 0,0-6-5 0,-6 0 1 0,6 2-3 0,-7-2-2 16,1-6-6-16,6 8-2 0,-5-7-3 0,-3 1 1 0,0-2 0 0,8 3-1 0,-5-1-3 15,-1-2-1-15,-1 2-1 0,7-1 0 0,-6 1 1 0,6 0 2 0,-8-2 3 16,8 3 3-16,0 3-1 0,0-6 3 0,0 8-2 0,0-8-2 0,0 6-3 0,8-3-3 15,-8 3-4-15,6-4-1 0,1 4 0 0,-1 0-2 0,-6 0-2 0,5 5-4 0,3-4-4 16,0 4-4-16,-8 1-1 0,5 3-6 0,1-4-2 0,1 5-1 0,-1 1-2 16,-6-1 4-16,8 5 2 0,4-6 0 0,-6 6 0 0,0 0 0 0,1 0-1 0,1 6 0 15,4-6 2-15,-5 5 1 0,-2-1 1 0,3-4-3 0,-1 5 2 0,5 5 3 0,-5-4-1 16,-2 3 3-16,3-3-3 0,0 3 2 0,-3 0-2 0,-5 1 1 0,6 1 0 0,-6 2 0 16,7-3-2-16,-7 1-1 0,0 4 1 0,0-6-1 0,-7 5-1 0,7 0-8 15,-6 1-11-15,6-5-12 0,-13 5-14 0,5-6-15 0,3 6-14 0,-2-6-16 0,1 7-15 16,-7-7-20-16,5 6-18 0,3-4-37 0,-9-1-46 0,9-1-40 0,-3 0-37 0,-5 6-39 15,7-6-36-15,-6-3-6 0,4 4 15 0,2-1 21 0,-1-4 25 0,1-1 29 0,1 2 28 16,5-6 33-16,-8 6 37 0,8-6 42 0,0 0 48 0,0-6 43 0,0 6 62 0</inkml:trace>
  <inkml:trace contextRef="#ctx0" brushRef="#br0" timeOffset="72299.52">33324 11007 0 0,'8'-7'8'0,"0"-2"124"0,-3 4 76 0,-5 1 53 0,8-2 36 0,-3 2 28 0,-5-1 20 0,0 1 21 0,0-1 21 0,5-1 23 0,-5 2 19 0,0 4 24 0,9-6 21 0,-9 6-88 0,0 0-149 0,0 0-87 16,5 0-47-16,-5 0-25 0,7 6-7 0,-7-6-1 0,0 4 4 0,8 2-1 0,-8-1-1 15,5-1-5-15,-5 1-5 0,0-1-5 0,7 6-6 0,-7 1-4 0,0-8-3 0,0 9-3 16,7-3-3-16,-7 4-1 0,0-2 0 0,0-1-1 0,0 5-2 0,-7-6-4 0,7 6-1 16,0 1-5-16,0-2-1 0,-7 0-4 0,7 0 0 0,0 2-6 0,-5 2-1 0,5-3-3 15,-8 6-3-15,8-8-4 0,-7 7-4 0,7-1-9 0,-5 2-13 0,5-8-16 0,-9 8-20 16,9-2-23-16,-5-5-28 0,5 7-28 0,-5-2-26 0,5 0-35 0,-8 1-31 0,8-5-45 15,0 4-47-15,-5-4-63 0,5 4-68 0,0-4-17 0,-8 0 7 0,8 0 21 0,0-2 30 16,0 2 37-16,0-6 39 0,-8 3 39 0,8-3 38 0,0 0 43 0,-5-3 45 0,5-6 48 16,0 0 58-16</inkml:trace>
  <inkml:trace contextRef="#ctx0" brushRef="#br0" timeOffset="72504.97">33222 11377 0 0,'-9'-5'1'0,"4"-5"109"0,-1 5 93 0,6-4 65 16,-7 5 47-16,7-2 38 0,-5-3 34 15,5 3 29-15,5 3 31 0,2-9 32 0,-7 8 32 0,6-1 30 0,-6 1 27 0,0-1-71 0,0-1-132 0,0 6-95 0,0 0-79 0,0-4-41 16,5-2-23-16,-5 6-15 0,0 0-8 0,9-3-11 16,-9 3-12-16,7-6-13 0,-2 6-16 0,-5-6-13 0,7 6-13 0,0 0-10 0,-2 0-11 0,3 0-7 0,-1 0-6 15,-2 0-11-15,9 0-12 0,-9 0-18 0,3 0-21 0,5 0-24 0,-7 6-30 0,7-6-35 16,-5 6-36-16,5-6-57 0,-8 3-65 0,9-3-88 0,-9 6-94 0,10-2-37 16,-10 2-5-16,2-1 15 0,0-5 25 0,-7 4 34 0,0-4 38 0,0 0 41 0,0 0 46 0,0 0 49 15,-7 0 51-15,0-4 64 0,2-1 67 0</inkml:trace>
  <inkml:trace contextRef="#ctx0" brushRef="#br0" timeOffset="73058.25">31859 12193 0 0,'0'-9'40'0,"0"3"99"0,9-3 53 16,-9-2 37-16,0 7 28 0,0-5 25 0,5-1 26 0,-5-1 21 0,0-4 22 0,0 6 20 0,0-1 24 0,0 1 4 0,0-1-4 0,0-1-71 0,0 7-103 0,0-5-55 0,0 0-28 0,0 3-10 0,0 0 2 0,0-3-5 0,0 3-1 0,0 2-1 0,0-1 2 0,0-1 0 0,0 6-3 0,0-3-5 0,0 3-11 0,0-4-8 0,0 4-8 0,0 0-8 0,0 0-7 0,0-6-7 15,0 6-7-15,0 0-9 16,0 0-11-16,0 0-10 0,0 0-12 0,0 0-9 0,0 0-7 0,-5 0-7 0,5 0-3 16,-9 6-3-16,2-6-4 0,7 4 0 0,-5-1 0 0,-1 3 1 0,-1-1 0 0,1 5 5 15,-2-4 2-15,3 3 1 0,-2 0 2 0,-5 1 2 0,5-1-1 0,-1 6 1 16,3-4-1-16,-2 3 2 0,0 0-1 0,2 1 1 0,-10 1-2 0,15-3-1 0,-6 1 3 0,0 7 1 0,-1-2 1 0,2 1 0 16,5 0 1-16,-8-2 0 0,8 2 3 0,0 1 0 0,0-2 1 0,0-1-1 15,0 3 1-15,0-2-1 0,8-4 0 0,-3 4-7 0,2-4-9 0,-1 0-12 16,0 0-14-16,1-2-17 0,6 2-18 0,-6-3-20 0,5-3-22 0,3 0-26 15,-3 0-26-15,0 1-39 0,2 1-44 0,4-1-70 0,-2-5-79 0,-4 4-49 16,8-5-35-16,-8 2 2 0,7-6 15 0,-6 4 25 0,8-4 31 0,-8-4 34 0,0 4 37 0,-2-6 38 0,5-3 41 31,-3 5 48-31,-3-8 54 0,-1 3 64 0,-4 0 80 0</inkml:trace>
  <inkml:trace contextRef="#ctx0" brushRef="#br0" timeOffset="73500.66">32102 12285 0 0,'0'-4'57'0,"-8"-1"109"15,8-1 62-15,-5 2 40 0,5-1 22 0,-7 1 20 0,1-5 17 0,6 3 20 16,-8-4 24-16,8 5 27 0,-6-5 26 0,-1 5 3 0,7-4-9 0,-5 5-91 0,5-2-135 16,0 0-68-16,-9 3-34 0,9-3-4 0,0 0 7 0,0 3 8 0,0-3 8 15,0 1-4-15,0 5-6 0,-5-4-11 0,5 4-12 0,0 0-7 0,5-4-10 0,-5 4-6 16,0-5-4-16,0 5-4 0,0-6-8 0,0 2-6 0,9 4-5 0,-9-6-4 16,5 6-6-16,-5-5-3 0,7 1-3 0,-1 4-3 0,-6-6-2 0,8 6-1 15,-2-5 1-15,1 5 1 0,-2 0 0 0,9 0 1 0,-9 0 0 0,3 0 1 0,4 0-1 16,-3 0 1-16,1 5 0 0,-2 1-1 0,5-2-2 0,-7 1-1 0,7 1 0 15,0 4 0-15,-5-1-3 0,4-5-1 0,-5 7-1 0,5 4-3 0,-4-6-1 0,-3 6-1 16,2-6-5-16,0 6-1 0,-2 1-1 0,-5-3 0 0,7 2-4 0,-7-1-5 16,9 7-7-16,-9-8-7 0,0 2-10 0,0 6-6 0,0-8-3 0,-9 2-6 0,9 6-1 15,0-8-1-15,-7 2 0 0,7-6 2 0,0 7-1 0,-5-6 2 0,5-2 5 0,0 3 4 16,-7-2 10-16,7-2 8 0,-7 2 13 0,7-4 12 0,0-5 12 0,-5 4 15 16,5-4 18-16,0 0 13 0,0 0 14 0,0 0 13 0,0 0 10 0,-8 0 8 0,8 0 8 15,-7-4 7-15,7 4 7 0,0-5 4 0,-5-4 5 0,5 2 1 0,0 2-1 16,-7-4-7-16,7-1-9 0,0 1-10 0,0 0-8 0,0-7-8 0,0 1-9 15,0 6-6-15,0-6-7 0,0 0-8 0,0 0-6 0,0-3-7 0,0 2-7 0,0 1-8 16,0-3-4-16,0-3-7 0,0 6-5 0,7-3-2 0,-2-2-6 0,-5 5-4 16,7-3-5-16,1 3-3 0,-3-6-1 0,2 8-6 0,-7 2-4 0,7-4-7 15,-2 5-7-15,2 1-11 0,2 0-13 0,-9 3-19 0,5 2-18 0,1-1-21 0,1-1-24 0,-7 6-25 16,5-4-30-16,4 4-30 0,-9 4-34 0,5-4-56 0,2 6-66 0,-1-1-70 16,-1-5-64-16,3 10-15 0,-8-6 11 0,8 1 24 0,-3 4 33 0,1-3 35 0,1-2 41 15,-7 1 42-15,6 1 46 0,2-2 46 0,-8-4 48 0,0 6 62 0,0-6 70 0</inkml:trace>
  <inkml:trace contextRef="#ctx0" brushRef="#br0" timeOffset="74006.13">32486 12178 42 0,'0'-9'124'0,"0"3"47"0,0 1 35 0,0 1 29 0,0 0 29 0,6-7 30 0,-6 7 29 16,0-7 32-16,0 7 33 0,0-2 32 0,0 1 32 0,0 1-37 0,0-1-76 0,5 1-51 0,-5-2-40 0,0 2-16 0,0-1-8 0,0 5-6 0,0-6-6 0,0 6-11 0,0-4-15 0,0-2-20 0,0 6-17 0,8-5-22 15,-8 5-24-15,0 0-22 0,0 0-19 0,0 0-23 0,0 0-19 0,0 0-14 16,0 0-12-16,0 0-8 0,0 0 0 0,0 5-5 0,0 1 1 0,0-2-3 0,0 7 0 16,0-7 1-16,0 6 4 0,8-1 5 0,-8 6 5 0,0-4 7 0,0 4 6 15,0-2 3-15,0 2 0 0,5 0-1 16,-5 0-3-16,0-2-1 0,0 8-3 0,0-6 1 0,0 4-2 0,6 1-1 0,-6-1-4 0,0 0-6 0,0 2-6 0,0-3-11 16,0-3-6-16,7 6-5 0,-7-8-2 0,0 2-4 15,0 0 0-15,5 0-9 0,-5-2-6 0,0 2-8 0,0-3-6 0,9 2-1 0,-9-4-3 0,0-1 6 0,0 0 7 16,0 0 8-16,0-2 7 0,7-2 4 0,-7-1 3 0,0 1 3 0,0-5 1 0,0 4 9 15,0-4 12-15,0 0 8 0,0 0 12 0,0 0 9 0,0 0 9 0,0 0 6 16,0 0 5-16,0 0 3 0,0 0 1 0,0 0 1 0,0 0-1 0,0 0-3 16,0 0-2-16,0-4-6 0,0-1-6 0,-7 1-6 0,7-1-7 0,0-2-11 0,0-2-14 0,0 4-12 15,-9-5-12-15,9 1-14 0,0 5-13 0,0-7-13 0,0 1-10 0,-5 1-11 16,5-2-14-16,0 3-10 0,0-2-11 0,0 0-13 0,0 0-16 0,0-1-19 0,0 2-23 16,0 0-24-16,0-1-30 0,0 4-39 0,5-3-44 0,-5 4-14 0,0-5 0 0,0 6 13 15,9-1 19-15,-9-4 25 0,0 2 25 0,7 4 27 0,-7-3 30 0,0 1 35 0,5-5 38 16,-5 5 38-16,0 1 45 0</inkml:trace>
  <inkml:trace contextRef="#ctx0" brushRef="#br0" timeOffset="74402">32552 12124 0 0,'0'0'38'0,"5"0"87"0,-5-4 45 0,0 4 34 0,0-6 26 0,0 1 22 0,0 1 20 0,0-1 19 0,0 1 20 0,0-2 22 15,-5 2 23-15,5 4 0 0,0-5-11 0,0-1-59 0,-7 2-86 0,7-2-43 0,0 1-17 16,-9 1-9-16,9-1 1 0,0 1-1 0,-5 4 0 0,5-6-1 0,0 3-3 0,0-3-7 16,0 0-9-16,0 3-8 15,-7-3-12-15,7 6-8 0,0 0-10 0,0 0-6 0,0 0-5 0,0 0-4 0,0-6-6 0,0 6-6 0,0 0-6 0,0-4-7 16,0 4-4-16,7-5-2 0,-7 5-8 0,0 0-2 0,0 0-5 16,0-6-3-16,0 6-3 0,5 0-4 0,-5 0-7 0,9 0-4 0,-9 0 1 0,7 0-3 0,-2 0 2 0,1 0-1 15,2 0 3-15,-3 0-1 0,3 6 2 0,4-6 2 0,-5 5 1 0,6-1 2 16,-6-4 2-16,7 6 2 0,-9 0 0 0,8-3-2 15,0 3-1-15,-7 0 2 0,7-3 0 0,-5 7-2 0,4-5-4 0,-6 4-2 0,8-3-2 0,-7 4 1 0,-2-1-4 0,8 1-1 16,-7-1-2-16,-6 2 0 0,8-2-2 0,-3 1 1 0,-5 5-3 0,0-6 3 16,0 0-3-16,0 6 2 0,0-3 1 0,-5-3-2 0,-3 4-4 0,8-2-6 0,-6-1-6 0,-7 5-10 31,8-6-10-31,-2 1-10 0,-7-1-11 0,8 2-8 0,-6-1-6 0,4-1-12 0,-5 0-10 0,-1-3-10 0,9-2-12 0,-8 7-11 0,8-8-15 0,-9 4-20 0,7-7-29 16,-6 5-30-16,6-1-33 0,0-4-38 0,2 5-43 0,-3-5-11 0,3 0 7 0,-3 0 15 31,2 0 20-31,1 0 23 0,5 0 24 0,-7-5 28 0,7 5 31 0,0-4 38 0,0-1 42 15,0-2 44-15,0 4 61 0</inkml:trace>
  <inkml:trace contextRef="#ctx0" brushRef="#br0" timeOffset="74669.88">32934 12017 0 0,'8'-6'19'0,"-8"6"140"0,6-4 85 0,-1-1 60 0,-5 5 46 16,7-6 37-16,-7 3 33 0,0-1 30 0,8-2 32 0,-8-3 29 0,0 3 32 0,0 0 29 15,6 6 28-15,-6-4-103 0,0-1-172 0,7 5-98 0,-7 0-59 0,0 0-32 16,0-5-15-16,6 5-10 0,-6 0-8 0,0 0-10 0,0 0-14 0,0 0-15 0,0 0-15 16,0 0-12-16,5 0-10 0,-5 0-10 0,0 0-9 0,0 5-7 0,8 0-5 15,-8-1-1-15,0 2-2 0,0 0-1 0,0 3-1 0,0 1 3 0,0-1 1 0,0 0 3 16,0 6-1-16,0-3 1 0,8 1-1 0,-8 1 2 0,0 2 2 0,0-1-1 0,0 3-1 16,0-3-4-16,0 1-5 0,0 2-9 0,-8-3-12 0,8 6-18 0,0-3-16 15,0-3-20-15,0 5-17 0,0-6-24 0,-8 5-28 0,8-4-31 0,0 0-36 0,0 4-53 16,0-5-61-16,0 2-81 0,0-1-80 0,-5-6-33 0,5 6-1 0,0-5 16 0,0-1 29 0,0-4 32 15,0-1 36-15,0-4 40 0,0 6 43 0,0-6 47 0,0 0 51 0,-6 0 60 0,6-6 63 16</inkml:trace>
  <inkml:trace contextRef="#ctx0" brushRef="#br0" timeOffset="75032.35">33202 12163 0 0,'6'-5'37'0,"-1"1"121"0,11 0 69 0,-16-1 46 0,5-1 37 0,2 2 28 0,-7-2 28 0,7 1 29 16,-7 1 30-16,0-2 29 0,0 1 30 0,0 1 13 0,0-1 8 0,0 5-89 15,0-4-145-15,0 4-75 0,0-6-45 0,0 6-20 0,0 0-9 0,0 0-10 0,0-4-10 16,0 4-16-16,0 0-19 0,0 0-18 0,0 0-17 0,0 0-14 0,-7 0-15 0,7 0-10 16,-7 0-10-16,2 4-4 0,-2-4-5 0,-2 6-2 0,4-2-5 0,-1 5-2 15,-6-4-3-15,3 5-2 0,4-5-3 0,-8 5-4 0,8 1-5 16,-11-3-6-16,11 6-3 0,-8-2-3 0,7-3-4 0,-9 6-5 0,3-6-3 0,0 1 2 0,-3 5 4 0,3-5 2 16,0 4 6-16,-2-4 6 0,-4-1 6 0,2 2 8 0,5-1 9 0,-2-1 8 15,-2-5 9-15,4 1 7 0,-2 5 3 0,0-5 6 0,6-5 5 0,0 6 3 0,-6-3 2 16,6-3 3-16,2 7 3 0,5-7 6 0,-9 0 6 0,9 0 5 0,0 5 5 15,0-5 5-15,0 0 3 0,0 0 9 0,0 0 6 0,0 0 9 0,0 0 8 0,0 0 1 16,0 0 1-16,0 0-3 0,9 0-3 0,-9-5 0 0,5 5-3 0,2 0-1 16,1 0-3-16,-3 0 0 0,2-7-2 0,5 7-4 0,1 0-4 0,-5-3-7 0,3 3-6 15,4 0-3-15,-2 0-2 0,-2 0 2 0,5 0 5 0,-5 0-1 0,-4 0-1 0,7 0-6 16,-2 0-8-16,-6 3-6 0,0-3-6 0,1 7-5 0,6-7-5 0,-6 5-3 0,0-1-6 16,-2 1-4-16,3-1-6 0,-1 2-13 0,-1 3-15 0,0-4-21 0,-6-1-23 0,7 2-20 15,-7 4-17-15,5-5-27 0,-5-1-35 0,8 5-34 0,-8-3-34 0,0-1-64 0,0-1-71 16,0 2-64-16,0 0-54 0,0-2-11 0,-8 1 13 0,8 0 26 0,-5-1 33 0,5-4 35 15,-7 4 40-15,1-4 41 0,0 0 47 0,6 0 47 0,-7-4 49 0,-1 4 63 0,8-4 77 16</inkml:trace>
  <inkml:trace contextRef="#ctx0" brushRef="#br0" timeOffset="75379.17">33313 12071 85 0,'0'-6'156'0,"6"1"43"0,-1 1 34 0,-5-1 29 0,8 1 24 0,0 4 31 0,-8-6 32 0,5 3 34 0,-5 3 33 0,8-6 33 0,-8 0 33 0,0 3-59 0,5 3-106 0,-5-6-58 0,0 0-26 0,0 6-13 0,5-4-3 0,-5-1-2 0,0 5-3 0,0 0-9 0,0-6-17 0,0 6-17 0,0 0-20 0,0 0-17 16,0 0-17-16,0 0-17 0,0 0-16 0,0 0-17 0,0 0-18 0,0 0-16 15,0 0-17-15,0 0-12 0,0 0-6 0,0 0-4 0,9 0-7 0,-9 0-3 0,0 6 1 0,0-1-5 16,0-1 1-16,0 8 0 0,0-9 5 0,0 9 1 0,0-3 5 0,0-5 7 15,0 10 6-15,0-4-1 0,-9 1 3 0,9 3-1 0,0 0 0 0,0-4 1 0,0 5-2 16,0 0 0-16,-5 3-2 0,5-3 0 0,0 1 1 0,0 2-2 0,0 3 0 0,0-6-2 16,0 4 4-16,0 1-1 0,0-5 1 0,5 4-4 0,-5-1-8 0,0 3-10 0,0-7-8 15,0 6-11-15,9-5-12 0,-9 4-15 0,0-4-16 16,5 0-16-16,-5-6-19 0,0 6-23 0,7-6-23 0,-7 7-25 0,0-7-25 0,8 0-25 0,-8 1-23 0,0 1-44 16,0-8-55-16,0 4-54 0,0-2-49 0,-8-1-8 0,8 1 11 0,0-1 23 0,-7-4 29 0,7 0 35 15,-5 0 36-15,5 0 37 0,-9 0 39 0,4-4 41 0,0-1 44 0,-3 1 55 0,8-1 71 0</inkml:trace>
  <inkml:trace contextRef="#ctx0" brushRef="#br0" timeOffset="75568.81">33248 12369 0 0,'-7'-5'9'0,"7"5"131"0,0 0 92 0,0-4 65 15,0 4 49-15,0-5 39 0,-7 5 31 16,14-7 29-16,-7 4 30 0,7-3 29 0,-7 1 29 0,5 1 29 0,-5 4 27 0,0-6-88 0,0 6-156 0,0-5-97 0,0 1-70 16,8 4-38-16,-8-4-18 0,0 4-10 0,7-5-4 0,-7-1-4 0,5 6-9 0,-5-4-11 15,7 4-14-15,-7-6-10 0,7 6-13 0,-2-5-11 0,-5 5-9 0,8 0-11 0,-3-4-11 16,3 4-8-16,-8-5-14 0,11 5-12 0,-3 0-19 0,-8-6-21 0,13 6-25 0,-5 0-28 15,-3 0-33-15,9 0-34 0,-9 0-38 0,10 0-66 0,-10 0-79 0,9 0-84 16,-2 0-80-16,-6 0-27 0,8 0-1 0,-7 0 22 0,7 0 29 0,-9 0 36 0,0-4 41 16,3-1 46-16,-3-4 48 0,3-1 52 0,-8 0 53 0,8-1 71 0,-8-2 72 0</inkml:trace>
  <inkml:trace contextRef="#ctx0" brushRef="#br0" timeOffset="75884.2">33363 11855 0 0,'9'0'1'0,"-9"0"99"0,5 0 75 0,-5 0 47 15,7 0 33-15,-7 0 30 0,8 0 24 0,-8 0 27 0,0 0 29 0,0 0 27 0,5-5 30 0,-5 5 29 0,0 0 25 0,0 0-68 16,0 0-123-16,7-4-70 0,-7 4-45 0,0 0-21 0,0 0-10 0,0 0-8 16,0 0-9-16,0 0-9 0,0 0-10 0,7 0-14 0,-7 4-11 15,5-4-11-15,-5 5-8 0,0-5-7 0,7 7-5 0,-7-4-1 0,6 8 2 0,-6-7 0 0,8 6 6 0,-2-1 3 0,-6 6 5 0,7-4 0 16,-2 2 2-16,-5-3-1 0,9 10-3 0,-4-5 0 0,0-2-6 0,3 8-2 15,-3 0-4-15,-5-8-7 0,8 7-7 0,0-1-8 0,-3 0-5 0,-5 7-6 0,6-7-2 16,1-1-5-16,-1 9-3 0,-6-9 0 0,7 7-2 0,-7-1-2 0,6-5-2 0,-6 7-3 16,7-7 0-16,-7 6-3 0,0-7-8 0,0 2-6 0,0 0-8 0,0-2-11 15,0 3-11-15,0-6-16 16,-7-2-15-16,7 2-20 0,-6 0-17 0,-1-4-15 0,1 2-11 0,-7-3-22 0,0 1-24 0,0-1-21 16,0-1-23-16,-6-4-47 0,-2-1-58 0,3 2-63 0,-9-2-62 0,1 1-14 15,8-5 10-15,-9 0 20 0,1 0 28 0,-8 0 28 0,10-5 31 0,-3 5 35 0,1-4 39 0,0-2 44 0,-6 2 43 0,5-1 60 0,-6-4 66 0</inkml:trace>
  <inkml:trace contextRef="#ctx0" brushRef="#br0" timeOffset="83872.42">27068 14165 0 0,'5'0'29'0,"-5"-3"50"0,0 3 37 0,0 0 31 0,0-6 27 0,5 1 30 0,-5 1 28 0,0-2 26 0,0 3 23 0,9 3 23 0,-9-6 21 0,0 2-13 0,0-1-32 0,0-1-23 0,0 6-20 0,0 0-18 16,0-4-20-16,0-2-14 0,0 6-11 0,0-5-12 0,0-4-14 0,0 3-9 0,0 6-10 0,0-4-5 0,0 0-5 16,0-1-5-16,0 0-5 0,0 1-6 0,0-3-6 0,0 2-8 0,0 5-6 0,0-4-8 15,-9-1-4-15,9-1-6 0,0 6-2 0,0-4-4 0,0-1-4 0,0 1-3 0,0-1-6 16,0 1-5-16,-5-2-5 0,5 6-6 0,0-6-4 0,0 2-4 0,-5-1-7 16,5-1-1-16,-8 3-5 0,8 3-4 0,-6-6-5 0,-1 2-3 15,1-1-4-15,-1 5 0 0,2-4-3 0,-4 4 1 0,-3-5-3 0,6 5-3 0,1 0 1 16,-11 0-5-16,11 5-1 0,-9-5-3 0,9 4-1 0,-3-4-2 0,3 5-1 0,-2 5 0 15,0-7-1-15,0 3 1 16,1 3 0-16,6 3 3 0,-7-3 0 0,7 4 3 0,0-2 2 0,0 5 2 0,0-2 2 0,0-6 5 0,0 7 2 0,0 0 2 0,0 0 3 16,0 0 2-16,0 0 3 0,0 0 2 0,7-2-2 0,-7 2 2 15,0-6-2-15,0 7 2 0,0-2 0 0,6-4-1 0,-6-1 0 0,0 6 1 0,7-4 0 16,-7-1 2-16,7-1 0 0,-7 0 1 0,7 1 1 0,-7-4 0 0,5 3 2 16,3 0 1-16,-8-3 1 0,5 3 2 15,1-3 2-15,2-3 0 0,-3 3 4 0,2 0 0 0,2-6 4 0,-4 4 3 0,1-4 1 16,1 0 1-16,-2 0 3 0,9-4 1 0,-7 4 3 0,-1-6-1 0,7 0 2 0,-5 3-2 0,2-3 0 0,-1 1-2 15,-4 1-2-15,10-5-3 16,-10 3-1-16,9-3-4 0,-9-1-1 0,3-1-1 0,-1 2-4 0,-1 5 2 0,-6-11-2 16,6 9 0-16,-1-9 0 0,-5 6-1 0,7-1 3 0,-7 1-1 0,0-6 2 0,0 5 0 0,0 0-1 0,0-4 0 0,0 5 1 15,0-3-3-15,-7 3 2 0,7 0-2 0,0 0 0 0,0-1-1 0,0-1 0 16,0 7-2-16,0-2-5 0,0 1-2 0,0 5-2 0,-5-4-3 0,5 4-4 16,0 0-3-16,0 0-3 0,0 0-5 0,0 0-7 0,0 0-1 0,0 0-6 0,0 0 0 31,0 0 0-31,0 0-2 0,0 0 2 0,5 4 1 0,-5 1 4 0,0 1 0 15,0-2 4-15,7 2 2 0,-7 3 3 0,0 0 6 0,0 1 0 0,0 1 5 0,8-1 1 16,-8 4 0-16,6-4 2 0,-6-1 0 0,7 6-1 0,-7-5 1 0,6 1 0 16,-6-4-4-16,5 8-5 0,-5-3-10 0,8-3-15 0,-8 0-14 0,8 1-17 0,-8-1-19 15,5-4-22-15,1 5-19 0,-6-4-23 0,7 3-20 0,-7-3-22 0,6-3-29 16,2 3-31-16,-8-6-35 0,7 4-33 0,-2-4-25 0,-5 0-23 0,0 0-24 16,6 0-28-16,2 0 5 0,-3-4 21 0,-5 4 27 0,8-6 29 0,-3 3 34 0,2 3 31 15,-7-6 39-15,7 2 39 0,-2-1 42 0,3-1 40 0,-1 2 41 0,-1-2 58 0</inkml:trace>
  <inkml:trace contextRef="#ctx0" brushRef="#br0" timeOffset="84428.79">27386 14284 29 0,'5'-6'73'0,"4"3"35"0,-4-3 37 0,2 0 35 0,-1 2 36 0,-1-1 33 0,4-1 29 0,-9-1 32 0,7 1 30 0,-7-3 14 0,5 3 0 0,-5-4-10 0,8 0-17 0,-8 6-14 0,0-6-18 0,6 1-21 0,-6-3-26 0,0 3-23 0,0 4-20 0,5-5-14 0,-5 1-11 0,0 0-13 0,8-1-14 0,-8-1-10 0,0 7-11 16,0-7-8-16,7 3-8 0,-7-2-6 0,0 6-9 0,0-8-7 0,0 8-3 0,0-7-7 16,0 7-7-16,0-1-6 0,0-4-7 0,0 5-4 0,0-2-6 0,0 0-4 15,0 2-7-15,0-1-4 0,0-1-6 0,0 3-3 0,-7-3-2 0,7 2-4 0,-8-1-4 16,8 1-4-16,-5 4-2 0,5-5-3 0,-6-2-4 0,6 7-2 0,-8-3-3 15,3 3-2-15,-2 0-2 0,7 0-2 0,-9-6-2 0,4 6-2 16,5 0-3-16,-6 6-2 0,-1-6-1 0,2 0-2 0,5 3-1 0,-9-3 2 0,4 7-2 0,5 2 2 16,-7-4-3-16,1-1 3 0,1 5-3 0,5-3 2 0,-8 3 1 0,8 7 0 15,-8-7 1-15,8 0 2 0,0 6-1 0,0 1 2 0,-5-6 0 0,5 4 0 16,5 0 1-16,-5-4 1 0,0 5 0 0,8 0 2 0,-8-6-1 0,8 7 3 16,-3-2 0-16,1-4 3 0,1-1 0 0,-2 0 2 0,9 7 0 0,-7-5 2 0,-1-4-1 15,8-1 1-15,-2 3 3 0,2 3-1 0,-1-9 2 0,-6 8-1 16,12-7 2-16,-6 2-2 0,0-2 0 0,0-4 2 0,6 5-1 0,-6-5 1 0,6 0-2 0,-4 0 0 15,4 0 0-15,-7-5-2 0,8 5 4 0,-8-4-2 0,9-2-2 0,-2 2 2 16,-6-1 0-16,6-4-1 0,-4-3-1 0,4 8-2 16,-6-7 0-16,0-2 0 0,-2 4 2 0,4-3-1 0,-3-2 1 0,0 4 1 0,-4-3-1 0,5-2 2 15,-7 0 0-15,1-4 0 0,-7 4 0 0,5-5 0 0,-5 1-2 0,9-2 2 0,-9-3 0 16,-9-1 0-16,9 7 0 0,0-6 0 0,-5-1-1 0,5 1-2 0,-7 3 1 16,1-3-2-16,1-1 2 0,-11 6-3 0,11-5 1 0,-2 3 1 0,1 3 2 0,-8-1 2 15,7-2 1-15,-4 7 4 0,3 0 1 0,3-1 6 0,-3 6 0 0,3-2 2 16,-3 1-3-16,2 6-3 0,6-1-5 0,-5-1-4 0,5 6-1 0,0 6-2 15,-7-6-2-15,7 5-2 0,-8 5-2 0,8-1-3 0,0 6-5 0,-6 0 0 16,-1-1-3-16,7 6-1 0,-6 4 6 0,6 0 3 0,0-5 6 0,0 11 4 16,-5-5 5-16,5-1 1 0,0 0 2 0,0 6 3 0,5-5 2 0,-5 3 2 0,0-4 1 15,6 1 1-15,-6-1-1 0,7 2 1 0,-1-3-1 0,2 3 0 16,-1-7-2-16,-2-1-1 0,1 3-2 0,2-2-1 0,5-4-2 0,-8 6-1 0,9-8-2 16,-9 2-4-16,2 0 1 0,7 0-3 0,-8-6 0 15,6 0-9-15,-4 7-5 0,5-7-18 0,-7-3-10 0,1 3-21 0,-2 0-16 0,4-3-19 0,-4-3-19 0,2 3-20 16,-1 0-24-16,-6-6-20 0,6 4-22 0,-6-4-20 0,0 0-19 0,0 0-29 15,0 0-39-15,0 0-54 0,0 0-60 0,0-4-40 0,0-2-27 0,-6-3 5 0,6 3 19 16,-6 1 31-16,-1-5 32 0,2 7 36 0,5-7 35 0,-9-1 36 0,4 1 38 0,-8 1 48 16,8 0 53-16,-3-6 62 0,0 6 78 0</inkml:trace>
  <inkml:trace contextRef="#ctx0" brushRef="#br0" timeOffset="84631.43">27724 14156 0 0,'-6'-5'7'0,"6"5"120"0,-5-4 79 0,5-2 58 0,-8 3 47 0,8-3 41 0,0-3 39 0,-8 3 34 0,8-4 29 16,0 1 29-16,0-2 24 0,0 3 29 0,8 3 26 0,-8 0-79 0,0 1-144 0,8-3-80 0,-8 2-46 0,5 1-30 0,-5-1-17 0,6-1-16 0,1 6-15 0,-1-4-7 0,2-1-7 15,-1 5-1-15,-2-4-3 0,1 4-7 16,2-5-6-16,5 5-12 0,-8 0-8 0,9-4-9 0,-9 4-7 0,10 0-9 0,-3 0-7 0,0-6-6 0,4 6-5 0,2 0-6 16,-4 0-8-16,-2 0-5 0,0 0-8 0,8 0-8 0,-6 6-11 0,-1-6-13 15,-1 4-20-15,2-4-23 0,-1 5-22 0,0-5-28 0,-2 4-28 0,-3 1-32 16,0-1-33-16,-3 2-36 0,2-1-34 0,-1-1-60 0,-6 1-64 0,5 2-84 16,-5-3-89-16,-5 6-22 0,5-6 7 0,0 0 26 0,-6 2 35 0,-1-1 41 0,2-1 46 15,-3-4 47-15,-5 0 50 0,7 0 50 0,-1 0 52 0,-7 0 64 16,9-4 68-16</inkml:trace>
  <inkml:trace contextRef="#ctx0" brushRef="#br0" timeOffset="85247.62">28363 14406 81 0,'0'4'157'0,"0"1"46"0,-5-5 38 0,5 5 34 0,-8-5 30 0,8 0 29 0,0 0 31 0,0 0 27 0,0 4 26 0,0-4 26 0,0 0 27 0,0 0-63 0,0 0-109 0,0 0-62 0,0 0-38 0,0 0-20 0,0 0-11 16,0 0-10-16,0 0-4 0,0 0-8 0,0 0-7 0,0 0-9 0,0 0-4 0,0 0-9 0,0 0-5 0,0 0-6 0,0 0-7 0,0 0-4 0,0 0-6 15,0 0 1-15,0 0-2 0,8 0-3 0,-8 0-5 0,5 0-5 0,1 0-4 0,1-4-6 16,-1 4-4-16,2 0-8 0,-3 0-5 0,8 0-5 0,-7 0-5 0,9 0-6 16,-4 0-5-16,2 0-9 0,2 0-7 0,-3 0-11 0,0 0-11 0,9 4-20 15,-10-4-25-15,10 0-33 0,-8 0-40 0,8 6-49 0,-10-6-53 0,2 0-94 16,7 6-116-16,-6-3-82 0,-1-3-67 0,0 0-20 0,-2 0 2 0,5 0 18 0,-3-3 27 16,-8-3 37-16,0 0 46 0,4-3 53 0,-4-4 57 0,-5-2 65 0,7-6 67 15,-7 6 86-15,0-9 93 0</inkml:trace>
  <inkml:trace contextRef="#ctx0" brushRef="#br0" timeOffset="88978.3">28579 13839 0 0,'0'-5'24'0,"0"-1"56"0,0 6 39 0,0-4 34 0,0-1 33 0,5 1 25 0,-5-1 29 0,0 5 19 15,0-4 23-15,0-2 19 0,6 0 19 0,-6 3-11 0,0-3-32 0,0 6-29 0,0-6-27 0,8 2-28 0,-8 4-24 0,0-5-18 0,5 1-16 0,-5 4-9 0,8-5-6 0,-8 5-6 0,0-4 2 0,7-2-4 0,-7 6 0 0,0-6-3 0,0 6 0 0,5 0-1 0,-5-3 0 0,0 3-3 0,0 0-1 0,0 0-3 16,0-6-2-16,0 6-1 0,0 0 2 0,0 0-2 0,0 0-1 0,0 0-1 0,0 0-2 0,0 0-4 0,0 0-5 15,0-5-7-15,0 5-9 0,0-4-8 0,0 4-8 0,-5 0-8 0,5-6-9 16,-7 6-10-16,7-4-7 0,-8 4-12 0,3 0-8 0,-3-5-7 0,8 5-6 0,-6 0-5 16,-6 0-4-16,3 5-2 0,4-5-2 0,-1 4 1 0,-6 2 0 0,3-2 0 15,-3 7 3-15,6-8 1 0,-7 9 0 0,5 1 4 0,-4-4-1 0,0 6 5 16,4 1-2-16,-4 2 4 0,4 3 2 0,-3-2 2 0,3 1 2 0,1 5 4 16,1-1 0-16,-7 1 0 0,13-1 1 0,-5 0 0 0,-3 0 0 0,2 0 2 15,6 1-1-15,-7-1 1 0,7 1 2 0,0-6 0 0,-6 7 0 0,6-7 0 16,0 5 2-16,6-3 0 0,-6-3 0 15,0 1 2-15,0 2 2 0,7-3 1 0,-7-2 1 0,6 2-2 0,2-3 2 0,-3 0 2 16,2 0-4-16,-1-1 2 0,0 0 2 0,9-2-1 0,-4 3 0 0,2-6 0 0,2 0-1 0,-3 1-2 0,8-1-3 0,-1 3-10 16,2-9-11-16,-3 7-25 15,3-5-26-15,-2-1-36 0,6 1-42 0,-6-5-64 0,8 0-76 0,-1 6-93 0,1-12-103 0,-9 6-38 16,8 0-13-16,1-5 8 0,-6 1 14 0,2-1 27 0,-2-5 32 0,-2 1 40 0,1-1 47 16,-1-5 51-16,0 1 58 0,-6-2 66 0,8 1 74 0</inkml:trace>
  <inkml:trace contextRef="#ctx0" brushRef="#br0" timeOffset="89214.86">28975 14342 0 0,'7'0'5'0,"-7"-4"8"0,5 4-6 0,3-5-2 0,-8 5-3 0,0 0-1 0,6-6 0 0,-6 6-1 0,0-4 0 16,0 4-6-16,0 0-7 0,0 0-1 0,0 0 13 0</inkml:trace>
  <inkml:trace contextRef="#ctx0" brushRef="#br0" timeOffset="89690.45">28924 14289 0 0,'0'0'15'0,"0"0"37"0,0 0 9 0,0 0 3 0,0 0 4 16,0-5 3-16,0-1 5 0,0 3 8 0,-8-3 10 0,8 6 10 0,0-6 12 0,-5 2-11 15,5-1-25-15,-7 5-16 0,7-6-12 0,-7 2 4 0,7 1 13 0,-7 3 16 16,7-6 16-16,-6 1 14 0,-1 1 12 0,7-2 9 0,-6 6 6 0,6-6 3 16,-7 2 2-16,7-1 0 0,-6 5-2 0,6-5-3 0,-7 1 1 0,7 4 1 15,-6-6 2-15,-2 2 1 0,8 4-2 0,-5-5-1 0,5 1-3 0,-8 4-1 0,8-5-4 16,-5-2 1-16,5 7-1 0,-5 0 0 0,5-3 1 0,0 3 1 0,0 0 1 15,0 0 0-15,0-6 0 0,0 6 0 0,0 0-4 0,0 0-3 0,0 0-4 0,-9 0-8 16,9 0-7-16,0 0-7 0,0-5-10 0,9 1-8 0,-9-2-10 0,0 3-8 16,0 3-9-16,5-6-8 0,-5 2-9 0,5-1-9 0,-5-1-9 0,8 2-7 15,-3-2-11-15,3 1-3 0,-2 5-2 0,7 0-2 0,0-4 0 0,-6 4 2 16,6 4 2-16,6-4 1 0,-6 5 0 0,6 1 1 0,-4-2 1 0,4 7-1 16,0-1 2-16,-1-1-2 0,3 0 1 0,-2 0-1 0,1 7 1 0,-1-1-4 0,1-1 0 15,-1 2-3-15,2-1-2 0,-10-2-1 0,5 2-1 0,-5 0-2 0,1 0 0 16,-3-2-2-16,3 2-2 0,-6 0-2 0,2 0-5 0,-8-6-2 0,5 6-6 15,-5 0-2-15,8-1-1 0,-8-4-2 0,0 0-2 0,0-1 0 0,-8 3 2 0,8-3 2 16,0-5 4-16,0 1 6 0,-5-1 6 0,5 2 7 0,0-6 9 0,-8 5 6 16,8-5 6-16,-6 0 7 0,1 0 2 0,5-5 5 0,-7 5 4 0,-2-6 3 15,4 2 3-15,5-1 1 0,-7 1-3 0,1-1 0 0,1-5-2 0,-4 1 0 16,-3 3 1-16,6-4 3 0,-1 0 3 0,1 2 1 0,-2-3 2 0,8-5 2 16,-7 7-1-16,2 0-2 0,5-6-5 0,-7 6-2 0,7-7-2 0,-5 2-4 15,5 4-6-15,0-5-3 0,0 0-8 0,5 0-8 0,-5 2-5 0,0-8-8 0,7 7-6 0,-2 0-6 16,2 0-9-16,1 4-8 0,-2-5-9 0,1 6-9 15,-1-6-11-15,6 9-12 0,-3-4-13 0,2 1-17 0,1 4-21 0,4-1-25 0,-5 6-27 0,10 0-40 16,-9 0-41-16,8 0-101 0,-8 0-126 0,7 6-48 0,2-1-12 0,-3-5 9 16,3 4 22-16,-1 1 26 0,0-5 32 0,-1 6 37 0,-1-6 41 0,-5-6 45 0,0 6 48 15,8-5 57-15,-8 1 63 0</inkml:trace>
  <inkml:trace contextRef="#ctx0" brushRef="#br0" timeOffset="90209.68">29848 14284 0 0,'0'15'51'0,"0"-2"163"0,0 2 90 0,0-9 58 0,-7 3 35 0,7-3 29 0,-6-6 22 0,1-6 20 0,-3 2 21 16,0-1 24-16,3-5 26 0,5 4 27 0,-7-3 29 0,0 0-129 0,2 3-220 0,5-3-105 0,-8 3-50 0,8-3-13 0,-7 3 5 0,7 2 7 15,0-1 4-15,0-1 4 0,0 6-3 0,0 0-10 0,-5 0-14 0,5 0-16 16,0 0-18-16,0 0-15 0,0 0-10 0,0 0-10 0,0 6-8 0,5-1-7 16,-5 5-4-16,0-1-4 0,0 2 3 0,0-1-2 0,0 8 3 0,0-2 3 0,7 2 4 15,-7 3 7-15,0-2 4 0,0 0 4 16,0 7 0-16,8-7 0 0,-8 5 0 0,0-3 0 0,5-3-1 0,-5 1 0 0,0 2-3 0,7-8 1 0,0 7 1 0,-7-5-3 15,0 0 0-15,5-2 0 0,3-1-1 0,-8 3-2 16,8-6 1-16,-8-5 0 0,0 5-3 0,5 2 0 0,-5-7 1 16,6 1 1-16,-6 2 0 0,0-4 3 0,0-3 3 0,0 0 3 0,0 0 4 0,0 0-1 0,0 0 3 15,0 0 1-15,0 0-2 0,0-3 4 0,-6-4 0 0,6 2-1 0,-5-4 4 0,5-1-3 16,0 1 1-16,-8 0-2 0,0-3-2 0,3-3-4 0,-2 2-1 0,0-2-3 0,2 0-1 16,-3-5 1-16,1 1-1 0,2 0-2 0,-2-1 1 0,0 1-2 0,2-6-2 15,-3 1-1-15,1-1 1 0,1 1 1 0,0 0-2 0,1 0 2 0,-2-1 1 0,-2 1-1 16,4 3-1-16,5-3 2 0,-7 0 3 0,7 4-1 0,-6-4 3 0,6 3 2 15,0 3 0-15,-5 3 3 0,5-4-2 0,0 4 0 0,5 4-3 0,-5-2-3 16,0 4 1-16,0-3-3 0,6-3-4 0,1 11-1 0,-7-5-5 0,5 0-4 16,4 3 0-16,-2 0-5 0,-2-3 0 0,1 3-4 0,7 6 1 15,-5-3-2-15,4 3 1 0,0 0 0 0,3 0 2 0,-3 3 1 0,0-3 1 0,9 11 2 16,-8-7 0-16,1 8 2 0,-2-8 3 0,7 10 1 0,-6-4 2 0,1 4 1 0,-1-3 2 16,-1 3 1-16,2 1-1 0,-9 0 1 0,8 0 1 0,-5 4-1 0,-2-4 1 15,1 0-2-15,-1-2 1 0,-6 2-4 0,0-6-3 0,0 12-4 0,0-8-4 0,0-2-9 16,-6 5-10-16,-1-2-14 15,1 0-15-15,-7 0-19 0,0 2-19 0,6-7-20 0,-5 6-20 0,-8-6-20 0,6 0-19 0,1 3-17 0,-6-8-13 0,7 7-14 16,-9-7-12-16,10 0-14 0,-10 1-14 0,7-5-18 0,1 5-18 0,1-5-27 0,5 0-31 16,-5 0-11-16,-3 0-4 0,9-5 17 0,0 5 24 0,1-5 27 0,5 1 26 15,-7 0 29-15,7-7 27 0,0 7 33 0,0-8 33 0,7 3 38 0,-2 0 40 0</inkml:trace>
  <inkml:trace contextRef="#ctx0" brushRef="#br0" timeOffset="90797.19">30325 13976 88 0,'11'-5'184'0,"1"5"62"0,-3-4 45 0,-4-1 38 0,2-2 32 0,-1 4 34 0,-6-3 32 0,0 1 34 0,0-5 32 0,0 6 29 0,0-1 30 0,0 1-60 0,0-1-111 0,0-2-86 0,-6 4-73 15,6-3-33-15,0 6-17 0,-7-5-11 0,7 5-10 0,0 0-16 0,0-4-17 0,0 4-19 0,0 0-17 16,-5 0-13-16,5 0-15 0,0 0-13 0,-9 4-10 0,9 1-9 0,0 1-10 16,-5 4-4-16,5-1-7 0,-7 0-4 0,7 6-2 0,-6 1 2 0,6-2 1 15,-5-1 4-15,-4 8 1 0,9 3 1 0,-7-5 1 0,7 2-1 0,0 3-1 0,0-5-1 16,-5 5-1-16,5 0-1 0,0-3-1 0,0 3-5 0,5-4-8 0,-5-2-11 15,0 3-15-15,7-1-18 16,2-1-19-16,-9-4-22 0,5 4-21 0,1-4-29 0,1 0-26 0,-2 0-30 16,-5-6-25-16,9 1-27 0,-4-1-26 0,2 0-29 0,-1 3-31 0,-6-9-22 0,5 3-15 0,3 0-22 15,-8-6-18-15,8 0 0 0,-3 0 10 0,-5-6 45 0,6 6 57 0,-6-6 40 16,8-3 27-16,-3 3 44 0,3-3 48 0,-8 0 53 0,7-1 51 0,-2 1 50 0,2-3 52 0,0 3 52 0,-2-6 61 0,3 6 51 16,-3-6 48-16,3 0 23 0,-2 2 6 0,-1-2 21 15,2 6 28-15,2-12 9 0,-9 8-7 0,5-2-10 0,2-1-17 0,-1-4-19 0,-6 7-24 0,5-2-17 0,4 0-17 16,-2-4-13-16,-7 8-13 0,5-4-15 0,-5 0-14 0,6 7-15 0,-6-2-12 15,7-1-14-15,-7 6-12 0,0 1-15 0,0-1-13 0,0 5-14 16,0 0-18-16,0 0-17 0,0 0-20 0,0 0-12 0,0 0-14 0,0 0-6 16,-7 0-8-16,7 5-5 0,-6-1-3 0,1 1-3 0,-2 6-3 0,-2-1 0 0,4-2 0 0,-8 7 1 15,8-4 3-15,-11 4 3 0,5-2 4 0,3-3 2 0,-5 4 2 0,1 2 2 16,0-7-1-16,-3 6 2 0,2-6-3 0,2 7 2 0,-5-5-1 0,11-4 2 31,-8 4-1-31,-1-1-1 0,9-1 0 0,-8 2 0 0,8-7-1 0,-4 6 1 0,2-5-1 16,2 4-1-16,-2-3 0 0,1-6 1 0,6 4-1 0,-6 2 1 0,6-6-1 15,0 0 3-15,0 0 1 0,0 5 1 0,0-5 0 0,0 0 2 0,0 0 2 16,0 0 2-16,0 0 0 0,0 0 0 0,0 0 0 0,0 0-1 0,6 0-1 16,-6 0-1-16,6 0-1 0,1-5-2 0,-2 5-2 0,2 0-1 0,7 0-2 0,-8 0 0 15,6 5-2-15,2-5-1 0,-1 4 0 0,0 2-1 0,0-3 1 0,1 3 1 16,-1-2-1-16,-1 1 3 0,7 4 0 0,-6 3 2 0,6-8-1 0,-3 7 0 16,2-3 2-16,-4 2-5 0,4-6-5 0,-5 8-11 0,7-3-11 0,-6-3-18 15,-1 3-18-15,6-5-20 0,-6 1-24 0,0-1-23 0,0 2-27 0,0-6-33 0,0 0-38 16,-7 0-55-16,8 0-61 0,-2-6-85 0,-5 2-93 0,5-1-27 0,-4-4 1 15,4-1 22-15,-4 1 29 0,-2-7 36 0,-1 2 38 0,3-1 43 0,-3-4 41 0,2 4 49 16,-7-4 52-16,7-2 61 0,0 3 67 0</inkml:trace>
  <inkml:trace contextRef="#ctx0" brushRef="#br0" timeOffset="90999.32">30851 14093 35 0,'0'-14'142'0,"0"-7"67"15,-7 1 55-15,7 2 45 0,-6-2 40 0,6 0 40 0,-7 2 39 0,1-3 41 0,6 2 43 0,-7 0 39 0,0 4 39 0,7 0-31 0,-7 0-69 0,7 6-81 0,0-1-83 0,0-1-52 0,-5 7-32 0,5-1-26 0,0 5-22 0,0 0-25 0,0-4-29 0,0 4-30 0,0 0-30 0,0 0-20 0,0 0-17 16,5 4-9-16,-5 1-5 0,0 5-6 0,0-1-8 0,7 3-3 0,-7 1-2 15,0 7 0-15,7-2 0 0,-7 3 7 0,7 4 5 0,-7-1 2 0,0 4 6 0,6-3-2 16,-6 4-5-16,0 0-6 0,7-3-7 0,-7 2-7 0,0-4-7 0,6 1-9 16,-6-1-13-16,7 3-12 0,-7-5-16 0,6-1-22 0,-6-2-18 0,7 1-26 15,-1-5-25-15,-6 4-32 0,8-4-28 0,-8 0-35 0,5-6-30 0,-5 5-43 16,0-4-41-16,8-6-55 0,-8 8-58 0,0-9-43 0,0-3-34 0,0 6 4 0,0-6 24 16,-8 6 34-16,8-6 37 0,0-6 43 0,-5 6 45 0,5-6 46 0,-8 3 46 0,2-3 52 15,-1 0 53-15,1-3 59 0,-1 4 76 0</inkml:trace>
  <inkml:trace contextRef="#ctx0" brushRef="#br0" timeOffset="91141.7">30786 14338 0 0,'0'-5'6'0,"-6"-1"121"0,-2 2 80 0,8-2 58 0,-5 1 49 0,-2 1 45 16,-1-1 43-16,8 1 42 0,-6-6 43 0,6-1 37 0,-6 2 36 0,-1-1 34 16,2-1 30-16,-2 7-81 0,7-5-146 0,-7 0-82 0,0-3-53 0,7 8-34 15,-6-6-26-15,6 0-26 0,-7 6-21 0,7-5-26 0,0-3-25 0,0 3-21 0,0 4-21 16,7-5-16-16,-7 1-18 0,6 0-14 0,1-1-14 0,0-1-20 0,0 7-20 16,5-7-27-16,-6 3-30 0,15-2-38 0,-8 6-43 0,-2-8-53 0,9 8-62 0,0-1-114 15,6-1-141-15,0-3-54 0,1 5-18 0,-2-1 8 0,2 1 17 0,-8-8 28 16,7 8 36-16,0-7 45 0,-7 2 50 0,9 0 56 0,-11-7 61 15,-2 2 68-15,4 0 75 0</inkml:trace>
  <inkml:trace contextRef="#ctx0" brushRef="#br0" timeOffset="91331.78">31294 13834 0 0,'0'21'76'0,"-8"-3"186"16,8-9 103-16,0 1 76 0,-5 1 56 0,5-8 46 0,-7 4 40 0,7-17 34 0,-7-5 25 16,7-5 26-16,-5 10 20 0,5 1 19 0,0 3 19 0,0 6-169 0,0 0-273 15,0 0-140-15,5 6-70 0,-5-6-34 0,7 6-18 0,-7 3-11 0,7-5-9 0,-2 5-4 16,3 6-2-16,-1-1 1 0,-1 2 3 0,0 3-1 0,1 2-7 0,-7 3-15 15,5 0-20-15,-5 4-29 0,-5 3-32 0,5-2-48 0,-7 1-52 0,-5-2-89 16,-3 2-101-16,3-2-105 0,-7 6-101 0,-1-4-38 0,-6-5-8 0,1 5 12 0,-2-2 24 16,-5-2 35-16,-8-3 42 0,1 3 51 0,0-7 55 0,0-1 65 0,-7 3 70 0,-6-6 85 15,7-6 87-15</inkml:trace>
  <inkml:trace contextRef="#ctx0" brushRef="#br0" timeOffset="91979.33">24638 14138 83 0,'-8'0'158'0,"8"0"49"0,-5 3 39 0,5-3 35 0,-7 0 32 0,7 0 27 16,0 0 29-16,0 0 28 0,0 0 25 0,0 0 25 0,0 0 25 0,0 0-63 0,0 0-114 0,0 0-64 0,0 0-40 0,0 0-23 0,0 0-12 0,0 0-10 0,0 0-7 0,0 0-7 0,0 0-4 0,0 0-7 0,0 0-6 15,0-3-5-15,0 3-7 0,0 0-4 0,0 0-3 0,7 0-8 0,-7 0-5 16,0-6-7-16,0 6-8 0,0 0-4 0,0-4-10 0,5 4-5 0,-5-5-8 0,8 5-8 15,-1-6-8-15,-2 6-4 0,2-4-7 0,0-2-7 0,6 1-4 16,-5 1-4-16,3-1-3 0,1-1-11 0,9 6-14 0,-10-4-23 0,5 0-28 0,2 4-36 16,-4 0-39-16,4 0-44 0,-5 0-45 15,0 0-81-15,1 4-88 0,-1-4-71 0,0 4-56 0,-5 2-19 0,-3-1 4 0,8-1 20 0,-13 1 31 0,6 1 40 0,-6-6 45 16,0 0 52-16,-6 4 52 0,6-4 58 0,-8 0 58 0,3 6 73 0,-8-6 83 0</inkml:trace>
  <inkml:trace contextRef="#ctx0" brushRef="#br0" timeOffset="92169.22">24540 14312 0 0,'-14'15'45'0,"7"0"162"16,-5 0 91-16,6-6 63 16,0 6 47-16,-2-9 34 0,8 3 23 0,0-9 23 0,0 6 19 15,0-6 17-15,0 0 15 0,0 0 17 0,0 0 16 0,0 0-131 0,8 0-215 16,-8 0-106-16,0 0-53 0,6 0-23 0,0 0-9 0,1 0 0 0,-2 0 5 0,2-6 3 16,7 6 4-16,-8-5 2 0,6 5 1 0,9-4-1 0,-2-2-2 0,-6 0-10 15,6 3-16-15,8-3-28 0,-7 1-35 0,-1 1-40 0,2-2-42 0,-3 3-46 16,-4 3-51-16,5-6-83 0,-7 6-103 0,3 0-72 0,-4 0-57 0,-3 0-18 15,-3 0 2-15,3 0 18 0,-3 6 24 0,-5-6 38 0,0 0 45 0,0 0 50 0,0 0 54 0,0 0 57 16,-5 0 60-16,-3 0 77 0,-5 0 88 0</inkml:trace>
  <inkml:trace contextRef="#ctx0" brushRef="#br0" timeOffset="93536.11">23687 14226 80 0,'0'0'156'0,"0"0"52"15,0 0 45-15,5 0 43 0,-5 0 39 0,0 0 41 0,0 0 36 0,0 0 35 16,0 0 36-16,0-6 32 0,0 6 29 0,0-6-58 0,0 6-109 0,0-4-68 16,0-1-43-16,0 5-31 0,-5-5-21 0,5 1-23 0,0-2-25 0,0 6-19 0,0-4-19 15,-8 4-18-15,8-5-17 0,0 1-14 0,-5 4-13 0,5-5-11 0,0-2-9 16,-5 7-9-16,5 0-5 0,0-3-8 0,0 3-5 0,0 0-7 0,-9 0-3 0,9 0-5 16,-7-6-5-16,7 6-3 0,0 0-4 0,-5 6 0 0,5-6-5 0,-8 0-1 15,8 3 0-15,-6 4-1 0,1-2-1 0,5-1 1 0,-8 1-2 0,3 5 3 16,-2-1 2-16,7-4-1 0,-7 5 3 0,0 0 1 0,1 1 2 0,-1 2 1 15,7-4-1-15,-5 6 2 0,-4-4 2 0,4 3-1 0,-2 0 1 0,7-4 0 16,-6 5 0-16,0 0-2 0,-1-6 0 0,7 6-1 0,-8 0-3 0,8-1-2 0,-5-4-5 16,5 6-4-16,0-7-7 0,0 6-1 0,-6-6-5 0,6 1-4 0,0-1-3 15,0 3-4-15,6-3-1 0,-6-5-2 0,0 5-2 0,5-4 0 0,-5 5 2 16,8-5 4-16,-8 1 5 0,7-2 5 0,-1-4 6 0,0 6 4 0,1-6 8 16,7 5 4-16,-9-5 5 0,2-5 6 0,6 5 4 0,1-6 4 0,-9 2 3 0,8-7 4 15,1 7 2-15,-2-7 4 0,-3 2 6 0,1-1 2 16,-2 1 6-16,5-6 3 0,0 5 4 0,-7-4 5 0,1-2 6 0,-1 1 5 0,2 1 4 15,-3 0 4-15,2-7 3 0,-1 7-2 0,-6-5-1 0,0 4-2 0,6-4-4 0,-6 0-4 16,-6-1-4-16,6-1-4 0,0-1-5 0,-6 1-9 0,-1-3-7 0,7-1-5 16,-5 1-8-16,-3-1-4 0,-5 1-4 0,7-1-1 0,-1 1-2 0,1 0-1 15,-7 0-2-15,5 5-1 0,3-2-2 0,0 2 0 0,-4 5 0 0,2-2-1 0,2 1 0 16,-3 6-1-16,2 0-1 0,6 3 0 0,0 3-4 0,-5-3-4 0,5 0-3 0,0 6-7 16,0 0-4-16,0 0-4 0,0 0-4 0,0 0-3 0,0 0-2 0,0 6 2 15,0 3-1-15,0 1 2 0,0-1 0 0,5 6 5 0,-5 6-1 0,0 3 5 0,0-6 5 16,6 13 6-16,-6-1 5 0,0-8 4 0,8 9 4 0,-8 2 3 0,5-7-1 15,-5 2 2-15,0 2 0 0,7-2 0 0,-7-1-1 0,9-5 2 0,-9 4 2 16,0-3-1-16,5 3 0 0,-5-7-7 0,0 5-8 0,5-3-13 0,-5-3-12 16,8-2-12-16,-8 3-17 0,5-5-16 0,-5 1-21 0,8 1-18 0,-2-3-23 0,1 1-23 15,-7-4-18-15,6 1-18 0,1-1-14 0,-1-5-8 0,2-1-7 0,-3 5-8 16,2-3-8-16,-1-6-6 0,0 4-2 0,9-4-1 16,-10 0 4-16,1-4 13 0,7 4 13 0,-6-6 18 0,7-3 20 0,-8 5 19 0,6-1 20 0,-4-5 26 0,5-1 31 15,-7 1 40-15,-1-4 48 0,11 4 41 0,-11 1 37 0,1-6 35 0,1 0 29 16,-2 6 29-16,4-7 27 0,-2 1 21 0,-2 6 22 0,-5-4 16 0,6-2 16 15,-6 0 4-15,8 0-2 0,-8 0-12 0,0-4-19 0,0 4-17 0,0 0-16 0,0 0-9 16,-8 0-7-16,8 0-8 0,0 8-11 0,0-8-12 0,-6-1-12 0,6 6-11 16,0 0-9-16,0 1-10 0,-5 0-11 0,5-1-8 0,0-1-8 15,0 7-8-15,-7-2-4 0,7 3-8 0,0-3-10 0,0 6-8 0,0-4-9 0,0 4-8 0,0 0-11 16,0 0-9-16,0 0-9 0,0 0-8 0,0 0-3 0,-9 4-6 0,4-4-3 16,5 6-3-16,-7-3-4 0,1 7 1 0,6-5-5 0,-5 4 3 15,-4 3 2-15,2-3-1 0,2 5 4 0,-1-4 4 0,-1 0 4 0,1 5 4 0,-2-6-1 16,8 6 2-16,-5-5 0 0,5 5-1 0,-7-6 0 0,7 6 2 0,0 0-3 15,-6-5 1-15,6 5-1 0,0-2 1 0,0-2-2 0,0 4-2 0,0 0-2 0,0-2-3 16,0-4-4-16,6 6-3 0,-6-3-5 0,0-3-2 0,7 0-2 0,-7 6-3 16,5-5 1-16,3-4-1 0,-8 3 2 0,6-5-1 0,1 5 5 0,-1-4 2 15,-1 1 3-15,11-6 6 0,-11 4 4 0,1-4 7 0,6 5 3 0,-3-5 7 16,-2 0 3-16,4-5 5 0,-3 5 5 0,-3-4 0 0,3 4 2 0,4-6 2 0,-12 1 1 16,7 1 1-16,-2-1 2 0,2-5 0 0,1 7 5 0,-8-3 4 0,5-4 4 15,-5-1 4-15,8 7 3 0,-8-5-1 0,0 0 0 0,0-3 1 0,0 3-3 0,0 3 0 16,0-3-1-16,0-4-1 15,-8 2-1-15,8 7-5 0,0-8-3 0,0 3-6 0,-5 0-3 0,5 3-6 0,0 3-4 0,0-3-6 0,0 2-5 0,0 4-7 16,0 0-7-16,0 0-8 0,0 0-9 0,0 0-5 0,0 0-3 0,0 0-3 16,0 0 0-16,-8 4-2 0,8 2 0 0,0 3 2 0,0-5 0 0,0 7 4 15,8-2 0-15,-8 1 5 0,0 1 6 0,0-3 7 0,5 2 5 0,-5 0 4 0,0-1 3 16,8 3 3-16,-8-3-1 0,6-5 1 0,-6 5 0 0,5-3 0 0,3-1 1 16,0-1 3-16,-8 2 1 0,5-6 3 0,1 0 2 0,1 6 2 15,-2-6 3-15,11 0 0 0,-11 0 4 0,1-6-1 0,-1 6 2 0,3-6 0 0,5 2 0 0,-6-1 1 16,-1-1 0-16,0 2-1 0,2-5 1 0,-1 0 2 0,-2 3 0 0,2-3 5 15,0-3 6-15,-7 3 2 0,5 0 5 0,-5-1 2 0,0-5 2 0,0 6 0 16,8-6 3-16,-16 6 1 0,8-6 0 0,0-1 0 0,-5 2-1 0,5 0 0 0,-7 0-2 16,7-7-3-16,-7 8-5 0,2-8-3 0,-2 1-3 0,-7 1-2 0,8 0 2 15,-1-5 0-15,-6 3-2 0,5-3 2 0,-3 5 3 0,6-6-1 0,-11 5 3 16,11-5 3 0,-2 10 0-16,1-3 3 0,1 2-2 0,-3 2-1 0,0 4-3 0,8 1-3 0,-5 0-8 0,5 2-5 0,0 4-8 0,0 3-10 0,0 0-9 15,0 0-9-15,0 0-9 0,0 0-9 0,0 0-7 0,0 0-2 0,0 3-5 0,0 4 1 16,0 2 1-16,5 0 1 0,-5 6 3 0,8 1 6 0,0 2 3 0,-3 2 7 15,-5 5 8-15,6-1 8 16,1 6 5-16,-2-7 4 0,4 7 5 0,-2-6 2 0,-2 6 2 0,1-2 0 0,-6-1 0 0,5-5 1 0,3 4 0 0,-8-3-4 16,8 3-5-16,-8-7-14 0,0 5-16 0,5-3-19 15,-5-3-23-15,0 1-22 0,7 2-28 0,-7-8-28 0,0 2-33 0,0 0-31 0,0 0-31 0,6 0-44 0,-6-6-50 16,0 1-53-16,6 1-54 0,-6-3-42 0,8-3-35 0,-8 1 4 0,7-2 21 0,-7-4 33 16,0 0 38-16,0 0 41 0,5 0 44 0,-5 0 44 0,0-4 44 0,0-2 52 15,0 6 53-15,0-9 55 16,0 5 70-16</inkml:trace>
  <inkml:trace contextRef="#ctx0" brushRef="#br0" timeOffset="93667.49">24129 14460 0 0,'0'-9'1'0,"-6"-6"108"0,6 3 76 0,-7 3 54 0,7-4 45 0,-5-2 43 0,-3 3 41 0,8-2 39 0,-8 1 34 0,3-2 33 0,5-1 27 0,0 2 25 0,0 0 22 0,0 0-82 0,0 2-140 0,0-3-84 0,0 8-54 0,5-4-36 0,-5 1-27 0,8 0-25 0,0 0-24 0,-8 0-18 0,5 1-18 0,8 0-13 0,-7-1-10 32,2 4-6-32,4-3-6 0,2 3-2 0,-1-3-2 0,0 5 1 0,0-1-1 0,0-1-8 0,6 2-11 0,-5-2-21 0,6 6-29 0,-9-5-32 0,9 5-37 15,-6 0-42-15,-1 0-42 0,1 5-61 0,-2-5-65 0,-6 6-68 0,7-2-65 0,-5-4-20 31,-3 6 0-31,0-1 15 0,3-1 27 0,-2-4 37 0,-6 6 42 0,7-3 47 16,-7-3 48-16,0 0 48 0,8 6 53 0,-8-6 58 0,0 0 71 0</inkml:trace>
  <inkml:trace contextRef="#ctx0" brushRef="#br0" timeOffset="94094.59">24429 14151 0 0,'6'0'5'0,"-6"0"122"15,0 0 81-15,0 0 62 0,0 0 48 0,0 0 47 0,0 0 43 0,0 0 40 16,-6-4 41-16,6-2 37 0,0 3 33 0,-5-3 33 0,5 2 29 0,0-7-80 16,-8 1-143-16,8 5-88 0,-7-4-58 0,7-1-34 0,-6 1-22 0,6 0-20 0,-8-3-18 15,3 8-18-15,5-7-18 0,-5 7-15 0,5-5-13 0,0 4-13 0,-8 1-11 16,8 4-14-16,0-6-12 0,0 6-13 0,-6 0-13 0,6 0-12 0,0 0-9 15,0 0-10-15,0 0-11 0,0 0-4 0,-7 6-4 0,7-2-3 0,0 1-2 16,-6 4 0-16,6-5-1 0,-7 11 3 0,7-3 1 0,-5 2 5 0,5 0 2 0,-9 0 7 16,9 2 2-16,-5-1 5 0,5-2 1 0,0 1 0 0,0-2 0 0,0 1-2 15,0 2-1-15,0-6 2 0,0 3-1 0,5 3 0 0,-5-8 3 0,9 4-1 16,-9-1 1-16,5-4 2 0,-5 3-1 0,7-4 1 0,-1 5-2 0,-6-6-2 16,7 5-5-16,-1-4-3 0,2 1-7 0,-8-2-4 0,5-4-6 0,0 6-4 15,-5-1-5-15,0-5 0 0,8 0-2 0,-8 0 2 0,0 0 1 0,0 4 4 0,0-4 5 16,0 0 8-16,0 0 9 0,0 0 8 0,0 0 9 0,0 0 7 0,0 0 5 15,0-4 3-15,0-1 6 0,0 5 4 0,0-6 7 0,0 2 3 0,0-2 7 16,0-3 6-16,0 4 4 0,0-5 4 0,0 1 0 0,0 3-3 0,0-3 3 0,0-1 0 16,0-1 3-16,0-2 2 0,0 4 3 0,0-3 2 0,0-2-3 0,0 4-1 15,0 1-7-15,0 0-3 0,6-1-8 0,-6-1-5 0,0 7-5 0,0-2-4 16,0 3-8-16,0 3-6 0,0 0-9 0,0 0-10 0,0 0-11 0,0 0-5 16,0 0-6-16,0 0-6 0,0 0 0 0,7 3-2 0,-7 7-2 0,8-5 2 0,-3 4 1 15,-5 3 3-15,6 1 4 0,-6-3 7 0,8 4 8 0,-8 7 7 0,5-8 7 16,-5 2 6-16,0 6 3 0,8-6 0 0,-8 3 0 0,0-2 0 0,0-1-1 15,0-2-3-15,0 1-8 0,0-2-8 0,0 3-10 0,0-7-19 0,0 2-19 0,0 0-26 16,0-1-29-16,0 3-38 0,0-3-43 0,0-5-46 0,0 1-49 0,0 5-81 16,0-5-94-16,0-5-68 0,0 4-51 0,0-4-9 0,0 6 14 0,0-6 26 15,0 0 35-15,0 0 43 0,0 0 48 0,0 0 52 0,0 0 56 0,-8 0 58 0,3-6 60 16,5 2 73-16,-8-1 86 0</inkml:trace>
  <inkml:trace contextRef="#ctx0" brushRef="#br0" timeOffset="95168.54">24819 15197 76 0,'0'-9'150'0,"0"-1"44"0,8-1 36 0,-8 2 32 0,0-1 26 0,0-5 28 0,5 6 28 0,-5-6 26 0,0 5 26 0,0-4 29 0,0-2 30 0,0 2-56 0,-5 0-106 0,5 0-54 0,0-2-34 0,0 1-18 0,0 6-10 0,-8-6-8 0,8 0-7 0,0 6-4 16,0-5-7-16,0 0-7 0,0-2-6 0,0 5-8 0,0 2-11 0,0-4-7 16,0 1-8-16,0 3-4 0,0 3-4 0,0-3-6 0,0 5-5 0,0-1-7 15,0 5-4-15,0 0-9 0,0-4-10 0,0 4-8 0,0 0-11 0,0 0-9 0,0 0-11 0,0 0-6 16,0 4-7 0,-5 1-7-16,5-1-6 0,0 5-2 0,0 2-4 0,0 5 0 0,0-3 1 0,0 7 0 0,0-1 1 0,-8 0 4 0,8 7 2 0,0 2 3 15,0-4 3-15,0 7 0 0,0-7 1 0,0 4 1 0,0 2-1 0,0 0 0 16,8 4-1-16,-8-10 1 0,0 6-1 0,5-2-1 0,-5 3 1 0,8-7-1 0,-8 0 0 15,5 0 0-15,3-3-2 0,-2-2 0 0,-6 0 0 0,5 1-2 16,3-5-1-16,-1-2-1 0,-1-2-4 0,-6 2 0 0,8-1 0 0,-3-3-1 16,-5-5 2-16,5 2 1 0,-5 3-1 0,8-9 4 0,-8 5 1 15,6-5 6-15,-6 0 5 0,0 0 3 0,0 0 8 0,0 0 5 0,0-5 8 0,7 5 6 0,-7-9 3 16,0 3 6-16,0 2 1 0,0-5 3 0,0-3-1 0,-7 3 0 0,7-6-3 16,-6 6-5-16,6-6-4 0,-8 2-6 0,3-2-3 0,-8 0-8 0,7 0-6 15,-9-4-6-15,10 4-6 0,-9-3-5 0,1 2-3 0,0 1-4 0,2 1-1 0,-4-2-1 16,-4 1 0-16,14 6-2 0,-11 0 1 0,5 3-1 0,-1-3-2 0,-2 5 1 15,7 4 1-15,-4 0-1 0,3 0-1 0,-5 0 0 0,6 4-2 0,-5 5-1 0,-3-3-2 32,10 8 0-32,-9-4-1 0,9 5-3 0,-3-5 2 0,-5 8-2 0,7-3 0 0,6 0-1 0,-7 0 1 0,7 4 3 0,0-4-1 0,0 0 4 0,0 4 0 0,7-5 5 15,-1 2-1-15,-6-1 4 0,13-1-1 0,-5-1 2 0,-3 3 3 32,9-7 1-32,-9 6 2 0,10-6 0 0,-3 3 0 0,-5 1 0 0,6-8-8 0,0 5-7 15,0-1-13-15,1-3-11 0,-2 0-18 0,-1-2-17 0,5 1-23 0,-4-5-29 16,8 0-33-16,-8 0-46 0,7 0-49 0,-6 0-88 0,6 0-104 0,-4-5-50 0,4 1-22 15,-6-2 4-15,6-4 20 0,-5 5 26 0,5-10 31 0,-5 6 37 0,-1-7 40 0,0 3 46 16,-7-7 50-16,7 1 56 0,-1-5 60 0</inkml:trace>
  <inkml:trace contextRef="#ctx0" brushRef="#br0" timeOffset="96037.61">25295 15216 0 0,'0'14'46'0,"0"-2"164"0,0 1 94 0,-5-7 66 0,5 3 49 0,-7-4 41 0,-1-1 32 0,8-4 28 0,0 0 22 0,-5-4 21 0,5-1 19 0,0 5 16 0,-8 0 15 0,8 0-139 0,0 0-226 0,0 0-120 15,0 0-65-15,0 0-30 0,0 0-15 0,0 0-10 0,0 0-6 0,0 0-3 16,0 0 0-16,0 0 1 0,0 0 0 0,-6 5 1 0,6-5 1 0,-5 4 0 16,5 2-2-16,-8 0-3 0,0-3-1 0,8 7-1 0,-5-4-3 0,-1 3-1 15,6 0 0-15,-7-3-1 0,2 3 2 0,5 6-2 0,-9-5 0 0,9-1-1 16,-7 2 0-16,7 4-2 0,0-5 1 0,-5-1-2 0,10 6-3 0,-5-6 1 16,0 0-2-16,7 1-1 0,-7 1 1 0,9-1-1 0,-4-7-2 0,2 8 2 0,-1-7-2 15,-1 2 1-15,11-3 0 0,-11 4 4 0,9-2 1 0,-1-5 1 16,-1 0 6-16,2 0-1 0,-1 0 3 0,0 0 2 0,-7 0 2 0,15-5 3 0,-16-2 1 15,8 4 5-15,1-3 4 0,-7 2 1 0,4-1 5 0,-4-4 4 0,-1 3 5 0,2 2 4 16,-8-7 5-16,0 7 2 0,5-5 1 0,-5-2 1 0,0 1 1 0,0 1-2 16,-5 0 1-16,5-1-4 0,-8-5-2 0,2 4-3 0,-1-2-4 0,1-2-5 15,1 5-6-15,-11-5-5 0,11 1-4 0,-8 4-2 0,0 1 0 0,5-3-2 16,-3 3-2-16,-2 0 1 0,5-1-1 0,-4 5-1 0,5 1-3 0,2-2-2 0,-2 6-3 16,-1-6-2-16,3 12-1 0,-3-6-2 0,2 6 0 0,6-2-2 0,-5 1 0 15,-3 5-3-15,0-1 2 0,8 6-3 0,-5-6 1 0,5 7 0 0,-6-2 2 0,6 5 3 16,-7-4 1-16,7 4 5 0,0-4 1 0,0 6 2 0,7-8 1 0,-7 7-3 15,0-5 2-15,6 4 0 0,-1-4 0 0,3 0 3 0,0 4 0 0,-3-4 0 16,1-1 1-16,7 2 2 0,-5-3 1 0,4 2 0 0,2-6-1 16,-9 7 0-16,8-6 4 0,1 0 2 0,-1-1 0 0,0 0 3 0,5 1 0 0,-2-4 2 0,-5-1 2 15,2-1 1-15,0-4 1 0,6 0 2 0,-4 0 7 0,-3-4 3 0,0-1 4 16,9-1 5-16,-8 3 2 0,0-9 2 0,6 3 2 0,-6-1-1 0,0-4 1 16,0 4-3-16,1-5 0 0,-2-4 0 0,8 4-2 0,-13-4-4 0,12-1-3 0,-12 1-5 15,6-2-6-15,1-3-2 0,-2 0-7 0,-6 0 0 0,7-1-5 0,-5 1 0 16,-3-5 1-16,1 5-1 0,2-6 3 0,-3 0 2 0,2 5 1 0,-7-2-2 15,8 2 2-15,-8-5 2 0,0 0-2 0,5 8 3 0,-5-9 0 0,0 7 1 16,-5 0 3-16,5 0 0 0,0-1 4 0,0-1 0 0,-8 7 2 0,8 0 2 16,0 4-1-16,0 6-1 0,0-6 1 0,0 9-6 0,-7-3-3 0,7 3-7 15,0 6-6-15,0 0-6 0,0 0-6 0,0 0-5 0,0 0-4 0,0 6-4 0,0-1-2 16,0 5-7-16,0 0 1 0,0-1-1 0,0 6 1 0,-5 6 2 0,5-7 6 16,0 9 3-16,0-2 6 0,0 3 5 0,5 1 3 0,-5-1 3 0,0 0 3 0,0 0 3 15,7 7 0-15,-7-7 0 0,0 4 2 0,8-4 0 0,-3 6 0 16,2-5 0-16,0-1 0 0,-2 1-1 0,3 4 3 0,-3-4 0 0,9-7 0 0,-9 7-1 15,11-6-2-15,-11 1-1 0,8-1 0 0,1 2 0 0,-2-7-1 0,-6-1 0 0,7 3 0 16,0-1-3-16,0-6 0 0,0 6-2 0,-5-9-5 16,5 3-3-16,-2-5-5 0,-3 1 0 0,-1 1-4 0,-1-6 1 0,0 0 1 0,1 0 0 0,-2 0 1 0,3 0 2 15,-2-6 2-15,-6 1 3 0,7-4 2 0,-1 5 4 0,-6-8 3 0,5 3 5 16,-5 0 3-16,7-6 5 0,-7-1 3 0,0 7-1 16,9-6 3-16,-9-3-1 0,0 2 4 0,5-2 1 0,-5 3 2 0,0-4 3 0,0-2 4 0,0 3 3 15,0-7 2-15,0 5 3 0,7 1 1 0,-7-2 4 0,0 3 1 0,0 3 2 16,0-4 2-16,6 4-1 0,-6 6-1 0,0-1-5 0,0-1-5 0,0 1-10 15,6 5-23-15,-6 5-5 0,0 0 0 0,0 0 0 0,0 0 0 0,0 0-9 16,8 5-5-16,-8 1-5 0,7 4-2 0,-7-1-4 16,5 0 2-16,-5 6 0 0,8 6-1 0,-8-8 7 0,6 7 5 15,-6-1 4-15,0 2 5 0,5 3 1 0,-5-5 0 0,0 0 0 0,0 1-5 0,0-4-4 0,0 2-14 0,0-3-11 0,0 0-12 16,0 0-17-16,0-2-20 0,0-2-21 0,0-1-26 0,0 0-24 16,0-5-27-16,0 4-29 0,0-5-30 0,0-4-23 0,0 0-23 0,0 0-24 0,0 6-29 0,0-6-43 15,0 0-49-15,0 0-43 0,0-6-38 0,-5 2 4 0,5-5 21 0,0-3 34 16,0 9 37-16,0-12 41 0,-6 0 42 0,6 0 38 0,0 2 39 0,0-2 45 0,0-5 48 15,0 0 55-15,0 0 71 0</inkml:trace>
  <inkml:trace contextRef="#ctx0" brushRef="#br0" timeOffset="96163.3">26130 15275 79 0,'0'-20'158'0,"0"1"58"0,-8-1 52 0,8 1 46 0,-5-6 41 0,5 7 41 0,-7-3 36 0,7 2 33 0,-8 1 35 0,8-3 30 0,-6 1 29 0,6 1-57 16,-6 0-107-16,6 4-72 0,-7 0-53 0,7 0-41 0,0 0-35 0,0 6-30 0,0-5-26 0,0 9-25 0,0-4-22 0,0 2-21 0,0 2-20 0,7 1-19 16,-7 4-21-16,6 0-25 0,0 0-27 0,-6 0-30 0,8 4-29 0,-1 1-31 0,6 2-35 15,-7 2-39-15,-1 0-37 0,8 6-78 0,1-6-94 0,-7 7-67 0,6-1-47 0,0-2-12 16,-2 1 13-16,5 2 23 0,-3-7 32 0,-3 6 38 15,4-6 39-15,-1 3 46 0,-5-3 48 0,5-3 53 0,-8-3 54 0,3 7 75 0,-2-5 87 0</inkml:trace>
  <inkml:trace contextRef="#ctx0" brushRef="#br0" timeOffset="96528.2">26454 15246 0 0,'0'19'69'0,"-7"-5"176"0,2 1 99 0,5-5 68 16,-7-4 52-16,0-1 42 0,2-1 33 0,-3-13 31 0,3-7 27 0,5 1 23 15,-8 1 21-15,8 0 17 0,0 5 19 0,0-3-162 0,0 3-260 0,8 0-128 16,-3 0-60-16,-5-1-29 0,8-1-13 0,-3 1-6 0,2 1-3 0,0 4-2 0,-2 1-5 15,2-2 1-15,-7 2-1 0,8-1 0 0,-3 5-4 0,2 0-2 16,-7 0-3-16,7 0 0 0,-2 0-5 0,-5 5-4 0,7 5-1 0,2-6 0 0,-4 5 0 16,1 2-1-16,1 4-1 0,-7-5 2 0,5 3 2 0,4 7 3 15,-4-1 4-15,-5-4 2 0,7 6 1 0,-7-2 1 0,6 5 1 0,-1-3-1 16,-5-3-2-16,8 1 1 0,-8-4 1 0,8 4-2 0,-8-4-1 16,5-1 0-16,2 2-1 0,-7-7 1 0,6 0 1 0,0 2 1 0,-6-7 0 0,8 2 2 0,-1 4 2 0,-7-10 3 15,5 5 3-15,1-5 3 0,2 4 3 0,-8-4 3 0,5 0 6 0,-5-4 7 16,8 4 6-16,-1-5 5 0,-7-2 7 0,6 4 6 0,0-7 4 0,-6 5 1 0,7-4 4 15,-2-1-2-15,-5-1 1 0,8-2-2 0,-2 2-4 0,-6-4-53 0,7 2-7 16,-7-8 0-16,6 6 0 0,-6-4 0 0,5 0 0 0,-5-1 0 0,8 1 0 16,-8-2 0-16,8 3 0 0,-8-7 0 0,5 5 0 0,-5 1 0 15,8 4 0-15,-8-4 0 0,0 4 0 0,5 0 0 0,-5 6-12 0,5-1-73 0,-5-1-16 32,0 7-24-32,0 1-28 0,9-3-28 0,-9 6-29 0,0 0-29 0,0 0-27 0,7 0-28 15,-7 0-27-15,5 6-58 0,1-3-69 0,-6 1-63 0,8 2-54 0,-3-1-9 0,3 5 16 16,-3-1 32-16,2-3 42 0,0 3 41 0,-2-3 47 0,3 3 44 0,-1-5 48 0,-2 1 48 15,-5 1 51-15,9-6 65 0,-9 0 77 0</inkml:trace>
  <inkml:trace contextRef="#ctx0" brushRef="#br0" timeOffset="97242.52">27008 15242 118 0,'0'9'239'0,"7"-5"87"0,-7 6 66 0,0-5 49 0,0-5 40 16,0 0 34-16,0 0 31 0,0 0 27 0,0 0 23 0,0-9 21 0,0 3 20 15,0 2-81-15,0-1-138 0,0 5-128 0,5-4-125 0,-5 4-66 0,0-6-35 0,0 6-19 16,0-6-12-16,0 6-12 0,0 0-10 0,0 0-9 0,0 0-9 0,0 0-4 15,0 0-2-15,0 0 0 0,0 0-5 0,0 12-2 0,0-8-5 0,0 1 0 16,0 5-1-16,0-1 1 0,0 0 4 0,0 3 1 0,0-3 8 0,0 1 2 16,0 4 6-16,0-4 4 0,0-1 1 0,0 3 0 0,0-3 1 0,0 0-2 15,0 0 0-15,9 1-3 0,-9-5-1 0,5 5-2 0,-5-4-3 0,7-2 2 0,-1 1-2 16,-6-1 0-16,13 1 2 0,-5-5-1 0,-3 6 3 0,0-6-1 0,9 0 1 16,-7 0 0-16,1 0 1 0,4-6 3 0,0 6 4 0,-4-5 3 0,-1 1 3 0,-1-1 1 15,5 1 3-15,-4-2 2 0,1-4 2 0,-2 5 0 0,1-5-1 0,-7 1 3 16,6 0-1-16,-6 0-2 0,0-3 1 0,0 3-3 0,0-1-1 0,-6-4-3 15,6 4-3-15,-7-5-3 0,7 0-1 0,-6 6-5 0,-2-6 1 0,1-1-3 16,2 7 2-16,-1 0-4 0,6 0-1 0,-6-1 0 0,-1-1-4 0,-1 7-2 0,8-2-3 16,-5 1-4-16,5 5-4 0,-7-4-1 0,7 8-3 0,-7-4-2 0,7 5 0 15,-5 1-1-15,5-2 0 0,-8 7 0 0,1-1-1 0,2 3 2 0,5 1 1 0,-9 2 4 16,4-1 4-16,5 3 4 0,-5-3 4 0,5 6 0 0,0-2 3 0,0 2 3 16,-8-3-1-16,16-3 2 0,-8 4-1 0,0 0 1 15,0-4 0-15,5-1-1 0,0 7 1 0,4-8 0 0,-9-2 1 0,12 2 1 16,-4 3 1-16,-3-7-1 0,2 2 3 0,5-2 1 0,-4 1 0 0,5-4 2 0,-2 3 2 0,-4-5 2 0,7 1 1 15,-1 1 2-15,0-6 1 0,-5 0 0 0,3 0 3 0,-4 0 3 0,7 0 6 16,-2-6 5-16,-6 1 9 0,2 1 5 0,-3-1 7 0,3 1 4 16,-3-8 3-16,2 3 3 0,-7 0-2 0,7-1 1 0,-7 1-1 0,5-6-1 0,-5 5-3 15,0-4-6-15,0-1-3 0,0-4-7 0,0 4-8 0,0-5-9 0,0 0-8 16,0 0-6-16,0 7-6 0,0-12-5 0,0 5-3 0,8 1-3 0,-8-2-2 0,7 3-2 16,-7-1-2-16,6-2-5 0,1 3 1 0,-1-3-5 0,7 2-4 0,-5 0-2 15,3 5-2-15,1-7-2 0,2 8 1 0,-1-2-2 0,1-1-1 0,-2 6 2 16,2-4-1-16,-1 9 2 0,6-4 1 0,-7 2 4 0,1 4 0 0,8-3 5 0,-7 1 1 15,-1 5 2-15,-3 5 3 0,11-5 3 0,-8 6 3 0,1-3 2 0,-2 9 2 0,-6-8 5 16,8 5 3-16,-2 1 2 0,-3 0 3 16,-4 6 2-16,8-7 3 0,-8 4 3 0,-5 2 0 0,8 0 5 0,-8 0 3 0,0 4 2 0,0-4-1 0,0 6 1 15,-8-3 0-15,8 3 2 0,-5-2-4 0,-1 5 1 0,-6-5-3 0,3 5-1 16,-3-3-2-16,6-2-2 0,-2 5-1 0,-5-3-2 0,8-3-4 0,-2 3-1 0,-5-2 0 16,4-4 1-16,8-1 0 0,-7-1 1 0,2 3 3 0,5-7 2 0,-9 6 3 15,9-6 3-15,0 3 1 0,-5-3 3 0,5 0 2 0,0 1 3 0,0-5 3 16,0 5 2-16,0-4 3 0,5-2 3 0,-5 1 1 0,0 0 0 0,9-1 2 15,-4 2 0-15,-5-2 0 0,7 1-2 16,1-5-1-16,-3 4-2 0,9-4-3 0,-9 0-3 0,8 0-4 0,1 0-4 0,-7 0-6 0,7 0-10 0,-2 0-16 0,7-4-20 16,-6 4-22-16,0-5-29 15,1 1-29-15,-2 4-34 0,2-6-36 0,-1 2-43 0,-8-1-41 0,9 5-74 0,-9-5-85 0,2 1-82 16,1-8-73-16,-2 8-19 0,0-1 10 0,1-5 25 0,-2 1 33 0,-5 0 43 0,0-3 44 0,8-1 51 0,-8-2 51 0,0 1 56 16,0-2 58-16,0-2 70 0,0-3 77 0</inkml:trace>
  <inkml:trace contextRef="#ctx0" brushRef="#br0" timeOffset="97572.45">28408 15221 0 0,'13'6'16'15,"0"-3"134"-15,-7-3 84 0,2 6 60 0,-3-6 47 0,2 0 45 0,1-6 43 0,-8 3 39 0,6-3 41 0,-6 1 36 0,0 1 37 0,6-2 32 0,-6-3 33 0,0 5-96 0,0-7-168 0,0 7-96 0,0-7-53 0,0 2-33 0,0-1-17 0,0 1-16 0,0 0-19 16,0-3-17-16,-6 3-16 0,6 3-17 0,0-1-16 0,0 1-14 0,-6-3-13 0,6 3-8 15,0 0-8-15,0 6-8 16,0 0-7-16,-8-4-8 0,8 4-11 0,0 0-7 0,-7 0-8 0,2 0-4 16,-3 0-5-16,2 4-4 0,1 2 1 0,-3 0-2 0,1 3 1 0,-5 0-3 0,0 1 2 0,-2-1 1 0,1 6 0 0,0 0 4 15,0 0 4-15,0 0 1 0,-1 4 4 0,2-4 2 0,-2 3 0 0,9 7 1 16,-8-5-2-16,-1-1 0 0,7 6 2 0,-6-5-3 0,8 5 0 0,-4-7-1 0,4 7 1 16,0-6-3-16,-3 7-1 0,8-7-1 0,-6 5 0 0,6-6-4 0,0 7-5 15,0-5-5-15,6 5-6 0,-6-6-7 0,8 6-9 0,-3-5-14 0,0 5-11 16,4-7-16-16,-4 2-21 0,8 0-20 0,1-2-21 0,-7-3-25 0,6 0-24 0,0 6-25 15,5-12-25-15,-4 4-36 0,-1-1-41 0,8-9-80 0,-10 9-94 0,10-9-31 16,-3 3 1-16,3-6 20 16,-2 0 29-16,7-6 37 0,-8 3 36 0,3-3 42 0,-3-3 43 0,3-3 42 0,-1 3 46 0,-2-4 53 0,3-8 60 0</inkml:trace>
  <inkml:trace contextRef="#ctx0" brushRef="#br0" timeOffset="98789.12">28845 15562 0 0,'6'-4'96'0,"7"-5"113"15,-6-2 78-15,-1 7 60 0,1-5 48 0,-1-6 42 0,1 5 41 0,-7-1 35 0,7-2 35 0,-7 2 30 0,7-2 28 0,-7 2-3 0,0-4-23 0,0 2-106 16,5 3-159-16,-5-1-92 15,0-4-55-15,0 6-33 0,0-1-20 0,0 1-18 0,0 3-16 16,0-3-16-16,0 3-11 0,0-3-14 0,0 5-9 0,0-1-9 16,0-1-12-16,-5 2-6 0,5 4-11 0,-7-6-3 0,7 6-8 0,-7 0-2 0,0 0-3 15,1 0-1-15,-1 6 0 0,-6-2-3 0,7 2 3 0,-7-1 0 0,0 4 2 16,5-5 3-16,-2 7 5 0,-4-1 2 0,-1 5 3 0,3-6 3 0,5 0 1 16,-6 6 1-16,0-5 1 0,7 0 1 0,-6 4-2 0,3-4 0 0,4 4 0 0,-8-4 1 15,8 1-1-15,-3 2 0 0,0-2 0 0,3-1-2 0,-1 0 0 0,6 4-1 16,-8-4 1-16,8-1-3 0,-5 6 2 0,5-5-2 0,-8-1-1 0,8 2-2 15,0-2 2-15,0 7-2 0,0-7-3 0,0-4-2 0,0 5-1 0,8-1 0 16,-8 0 0-16,0-2 2 0,5-4 2 0,-5 3 2 0,8-1 2 0,-2-1 4 0,-1-4 2 16,3 6 1-16,0-6 3 0,-3 0 4 0,8-6 2 0,-8 2 2 0,9-1 3 15,-1-1 5-15,-6-4 2 0,7 1 3 0,-2 0 2 0,0-1 1 0,3 0 2 16,-10-6-1-16,9 3 0 0,-1-2 3 0,-8 0-1 0,9-4-1 0,-1 4 2 0,-6-6-3 16,-1 3-1-16,7-1 2 0,-6-5-6 0,0-2-1 0,0 7-4 0,-2-6 0 15,3 1-2-15,3 0-1 0,-11 0-2 0,8-7 1 0,-3 7-1 0,2-1 1 16,-7 1 3-16,8 0 2 0,-8 0 1 0,0 5 4 0,6-6 4 0,-6 7 3 15,0-3 4-15,0 6 3 0,0 0-1 0,0 2-1 0,-6 1 0 0,6 3-4 16,0 0-2-16,0 3-11 0,0 3-5 0,0 3-10 0,0 0-11 0,0 0-7 16,0 0-9-16,-8 0-2 0,8 3-5 0,-7 3-2 0,7 3-2 0,-5 0 0 0,-3 3 0 15,8 1 0-15,-6 2 5 0,1 6 4 0,-3-3 7 0,3 1 7 0,-2 7 8 16,7-7 4-16,-7 6 2 0,0-7 0 0,7 6 1 0,-6-3 0 0,6 3 0 0,0 1 1 16,0-6-1-16,-7 1 1 0,7 5 1 0,0-7 0 0,0 3-1 0,0-7-1 15,0 6-1-15,0-2 0 0,7-2-1 0,-7 2-1 0,6-3-1 0,-6 1-1 16,7-2-1-16,0 1-3 0,0-2 0 0,-2 3-3 0,3-7-4 0,-3 6-1 0,9-6-6 15,-9 3-2-15,10 2-3 0,-3-10-3 0,0 6-3 0,2-5-3 0,-1-1-7 16,8 1-5-16,-9 2-3 0,7-7 0 0,0 0-7 0,2 0 0 0,-9-7-5 16,7 2 3-16,2 1 3 0,-3-1 3 0,2-5 3 0,-8 1 4 0,9 0 6 15,-7-3 5-15,4-1 9 0,-4-2 7 0,-1 6 8 0,-1-7 10 0,2-4 10 16,-1 7 11-16,-5-2 10 0,3-6 7 0,-4 8 6 0,-2-8 4 0,9 3 5 16,-14-2 4-16,7 6 3 0,-1-7 1 0,-1 3 4 0,-5-3-2 0,9 6 2 0,-9-3-4 15,0 2-4-15,0-3-4 0,0 5-5 0,0-1-4 0,0-1-3 0,0 7-5 16,0-6-2-16,-9 6-6 0,9 0-6 0,-5-1-4 0,5 4-7 0,-6 1-5 15,6 1-6-15,-7-1-5 0,7 5-4 0,-5 0-3 0,-4 0-3 0,4 0-2 0,-2 5 0 16,-4-1-2-16,3 1-1 0,-5 5 1 0,-1 1-1 0,9-1 3 16,-10 3 0-16,3-2 3 0,0 4 4 0,4-2 1 0,-5 7 2 0,7-4 2 0,-6-3 1 15,3 7 0-15,-3-5 0 0,6 4 1 0,1-4 0 0,-4 4 1 0,2 2 1 0,2-8 1 16,-1 2 1-16,6 5-1 0,-7-5 1 0,1-2 0 0,6 2 1 0,-8 1-3 16,8-2 1-16,0 1-2 0,-7-6 0 0,7 7-2 0,0-7-2 0,0 0 0 15,0 1-1-15,0-1-1 0,7-3 0 0,-7 4 0 0,8-5 3 16,-8 0 2-16,6-1 2 0,1 2 1 0,-1-2 5 0,-1-4 2 0,2 5 2 0,7-5 2 0,-8 0 4 15,6 0 1-15,-3-5-1 0,3 1 6 0,2-2 3 0,-9 6 2 0,8-9 2 16,1 4 3-16,-9 1 3 0,10-8 1 0,-10 3-2 0,9-1 2 0,-9 1-1 16,3 0 0-16,0-7 0 0,3 7-2 0,-4-6 0 0,-2 6-5 0,4-6-1 0,-4 0-5 15,2 0-3-15,-1 0-3 0,-1 5-7 0,4-4 2 0,-9 4-1 0,7-4 0 16,-2 4-3-16,-5 6-1 0,8-7-1 0,-8 7-2 0,0-7-4 0,5 11-4 16,-5-4-5-16,0 4-5 0,0 0-7 0,0 0-3 0,0 0-3 0,0 0-2 15,0 0-3-15,6 4 0 0,-6 1 0 0,0 5 0 0,0-5 4 0,0 11 0 0,0-7 5 16,0 6 3-16,0-6 9 0,0 10 4 0,0-4 6 0,0 0 3 0,0 0 5 15,8 4 0-15,-8-4 0 0,0 3 2 0,0-2 0 0,0 4 0 0,0-7 2 0,7 8-1 16,-7-6 0-16,5-2 2 0,-5 8-2 0,6-6-1 0,-6-1 2 0,8-1-1 16,-3 3 0-16,3-1 1 0,-3-6 0 0,3 0-2 0,-8 3 2 0,13-3-2 15,-13-3-3-15,6 3-3 0,1-5-4 0,-1 1-4 0,2-5-5 0,-3 4-5 16,0-4-5-16,3 0-7 0,-8-4-9 0,6-1-12 0,1 5-14 0,1-9-18 0,-3 5-18 16,1-11-23-16,-6 3-19 0,8 3-24 0,-3-10-19 0,2 5-21 15,-1-2-20-15,-6-2-15 0,8-3-15 0,-2 2-13 0,1 0-13 0,-2-7-8 0,-5 7 0 16,8-5 4-16,-2 5 8 0,1-5 9 0,-1 3 7 0,-1 3 14 15,2-7 12-15,2 5 11 0,2 1 11 0,-4-6 12 0,-2 5 13 0,4 1 20 0,3 0 24 0,-6-1 22 0,0 5 25 16,9-4 22-16,-10 4 21 0,9 6 29 0,-9-6 26 16,2 5 35-16,6-5 38 0,-6 6 38 0,0 3 37 0,-2-3 34 0,3 5 32 0,0-1 26 15,-8-1 25-15,0 2 21 0,5-2 16 0,-5 1 10 0,0 1 4 0,0-1 3 0,0 5-6 0,0-4-18 16,0 4-25-16,0-6-22 0,0 6-19 0,0-4-15 0,0 4-17 0,0-5-14 16,0 5-18-16,0-6-17 0,0 6-13 0,0 0-13 0,0 0-14 0,0 0-13 15,0 0-13-15,0 0-11 16,0 0-11-16,-5 0-10 0,5 0-10 0,0 0-7 0,-8 6-7 0,8-6-5 0,0 5-8 0,-8 5-1 0,8-6-2 0,0 5-2 0,-5-4 0 15,5 5 5-15,0 5 7 0,0-6 3 16,0 1 7-16,0 4 2 0,0-2 2 0,0 1 4 0,0-3 1 0,0 4 4 16,0 1-1-16,0 1 0 0,0-2 0 0,0 1-5 0,5 1-1 0,-5-3-5 0,0 1-2 0,0 7-7 0,0-7-2 0,0 6-5 15,0-5 0-15,0 4-2 0,0-1-3 0,8 3-3 0,-8-2-4 0,0 1-7 16,0-1-12-16,0 0-15 0,0 1-20 0,0-4-22 0,8 2-24 0,-8 1-26 16,0-4-26-16,0 0-30 0,0 0-29 0,5 0-32 0,-5-5-28 0,0-1-45 15,0 0-52-15,6-3-44 0,-6-1-39 16,0-5-33-16,0 0-30 0,0 0 8 0,0 0 24 0,0 0 33 0,0 0 38 0,-6-5 42 0,6-1 42 0,-5-3 42 0,5 0 42 0,-8-1 52 15,0 0 52-15,3-4 50 0,-2-1 66 0</inkml:trace>
  <inkml:trace contextRef="#ctx0" brushRef="#br0" timeOffset="98963.26">29724 15553 0 0,'-5'-4'1'0,"-2"-7"107"0,-2 7 79 0,4-1 57 0,-2-4 46 0,1 2 43 0,1 4 40 0,-4-3 40 0,9 6 40 0,0-4 39 0,0-1 35 0,0-1 34 0,-7 3 32 0,7-3-71 0,0 2-129 0,-5 4-75 0,5-5-55 0,0 5-32 0,0-6-21 0,0 6-19 0,0 0-19 0,0-4-25 0,0 4-23 0,0-6-23 0,0 6-20 15,0-3-21-15,5 3-16 0,-5-6-14 0,7 1-15 0,-7 5-8 0,9 0-11 0,-4-4-6 16,1-2-5-16,6 6-10 0,4-5-8 0,-11 5-12 0,14-4-16 0,-6 4-21 15,6-5-22-15,-4 5-29 0,9-4-30 0,-3 4-42 0,-3-6-48 0,9 6-85 16,-1 0-101-16,1-4-73 0,-1-2-56 0,0 6-14 0,-7-5 9 0,7 1 25 0,0-2 34 16,-7 1 38-16,1-4 44 0,0 5 49 0,1-5 53 0,-3-3 58 0,-5 3 62 0,5-1 78 15,-4 1 90-15</inkml:trace>
  <inkml:trace contextRef="#ctx0" brushRef="#br0" timeOffset="99578.75">30336 15334 0 0,'-6'15'29'0,"1"-6"149"0,-4 6 88 0,2-11 61 0,2 7 46 0,-2-7 33 0,7 1 28 0,0-5 21 15,-6-5 21 1,6 1 18-16,0-2 15 0,0 6 20 0,0 0 16 0,0 0-112 0,0 0-185 16,0 0-99-16,0 0-55 0,0-5-26 0,0 5-12 0,0-4-8 0,0 4 0 0,0 0 0 15,6-5 2-15,-6 1 3 0,0 4 6 0,0-6 2 0,0 6 3 0,0-3-2 16,0-3-10-16,0 0-5 0,0 2-9 0,0-1 0 0,0-1-1 0,0 2 3 16,0-1 0-16,-6 1 1 0,6-1 1 0,0-1-4 0,-6 2-4 0,6-2-8 15,0 3-5-15,-8-3-6 0,8 0-3 0,-7 2-6 0,7-1-2 0,0 0-2 0,-5 1-2 16,5 4-2-16,-6-6-3 0,6 2-2 0,0 4 0 0,-8 0 1 0,8 0-3 15,0-5 1-15,0 5 1 0,0 0 1 0,0 0-1 0,0 0 1 0,0 0 1 16,0 0-1-16,0 0-2 0,0 0 1 0,0 0 0 0,0 0 0 0,0 0-2 16,0 0 0-16,0 0-1 0,0 0 2 0,0 0-4 0,0 0 0 0,0 0 1 15,0 0-3-15,0 0-1 0,0 0 2 0,0 0 0 0,0 0 1 0,0 0 4 0,-5 0 0 16,5 0 2-16,0 5 1 0,0-5 1 0,0 4 2 0,-8-4 2 0,8 6 0 16,0-6 2-16,-5 4 1 0,5 1-1 0,-8-5 2 0,8 5 1 0,0-5-3 15,-6 4 0-15,6 2-4 0,-7 0 1 0,7-3 0 0,-6-3-2 0,6 6 2 0,-7-2-1 16,7 7 0-16,-6-7 1 0,6 5 0 0,-8-3-2 0,3 3 1 0,5 3-1 15,-5-3 1-15,5 0 1 0,-8 6-1 0,2-6 1 0,6 7 1 0,-7-3 1 0,-1-2-1 16,8 4 2-16,-5-2-2 0,5 2-2 0,-5 0 2 0,5 0 0 0,0-5 2 16,-9 4-1-16,9-4-1 0,0 4 0 0,0-4-1 0,0 0-2 0,0-1 2 15,0 2-3-15,0-2 2 0,9-5-2 0,-9 8-1 0,0-8 3 0,5 1 0 16,-5 0 4-16,5-1 1 0,3 2 3 0,-8-6 2 0,7 4 3 0,-1-4 2 0,2 5 0 16,-3-5 5-16,0 0 1 0,9-5 2 0,-7 5 0 0,-1-4 4 0,1-2 1 15,-1 2 4-15,7-1 4 0,-5 0 1 0,-3 1 2 0,3-8-2 16,-2 8-1-16,-1-5-1 0,2-2 0 0,1 7-2 0,4-5-1 0,-5-3-3 0,-2 3-1 15,2 0-2-15,2-1-5 0,-4-4-5 0,-5 4-5 0,13 0-5 0,-8-1-3 0,-5 2-1 16,9 0 0-16,-4-1 0 0,2 1-1 0,-1-2-1 0,-6 7 1 0,5-7 1 16,-5 7 0-16,8-1 0 0,-8 1-1 0,8-2-2 0,-8 6-1 0,0 0-2 15,0 0-5-15,0 0-5 0,0 0-6 0,0 0-4 0,0 0-3 0,0 0-3 16,0 0 2-16,0 0 0 0,0 6 1 0,0-2 0 0,-8 1 1 0,8 4 3 0,0-3 0 16,0 3 5-16,0 0 3 0,-8 7 7 0,8-7 5 0,0 6 4 0,0-6 5 15,0 7 0-15,0-7 2 0,-5 6 0 0,5-1-1 0,0-4-1 0,0 0 1 0,0 4-3 16,0-4 0-16,0-1-10 0,0 3-9 0,5 2-15 0,-5-10-14 0,0 6-19 15,8-1-21-15,-8 3-21 0,0-9-22 0,8 3-23 0,-8 3-25 16,5-3-28-16,-5-3-26 0,6 3-46 0,-6-1-49 0,8-5-61 0,-8 4-66 0,5-4-33 16,-5 0-15-16,8 0 12 0,-1 0 23 0,-2-4 32 0,-5-1 34 0,7-1 38 0,0-3 38 15,-7 0 43-15,5 0 41 0,3-3 54 0,-8-1 55 0</inkml:trace>
  <inkml:trace contextRef="#ctx0" brushRef="#br0" timeOffset="99948.67">30662 15221 0 0,'-6'6'24'0,"6"-6"143"0,0 0 81 0,-7 0 54 0,7-6 42 0,-8 6 33 0,8-5 35 0,-5-5 30 0,5-3 32 0,0-2 34 0,0 4 33 0,0 7 30 0,0-5 30 0,0 3-104 0,0 2-180 0,5-1-93 0,-5-1-49 0,0 3-22 0,0-3-9 16,8 0-7-16,-8 6-7 0,0-4-11 0,7-1-12 0,-7 5-13 0,6-6-15 15,-6 6-13-15,8-4-13 0,-8 4-11 0,5 0-7 0,0 0-7 0,-5 4-2 16,8 2-2-16,-2-6 0 0,1 5-2 0,6 5 1 0,-6-1-3 0,0 2-1 0,5-1-1 16,-6 3 0-16,8-2 0 0,-7 8 1 0,6-4 0 0,-7 3-2 0,7 3-2 15,-8-2-3-15,2 2-3 0,0-2-7 0,0 5-4 0,-1-3-6 0,-6 1-9 16,0 4-11-16,0-3-15 0,0-3-21 0,0 5-23 0,-6-1-28 0,-1 1-35 15,0-7-37-15,-5 6-47 0,-1-3-51 0,-1 3-94 0,2-4-112 0,-8 0-69 0,1-2-37 16,-1-2-4-16,-1-1 17 0,-3-6 29 0,4 0 33 0,1-3 46 0,-8-6 44 0,1 0 53 16,1-10 55-16,-2-1 62 0,1-2 62 0,-1-8 85 0,3 3 96 0</inkml:trace>
  <inkml:trace contextRef="#ctx0" brushRef="#br0" timeOffset="104907.68">14954 16296 0 0,'-14'9'22'0,"7"-4"36"0,1 2 17 0,1-4 15 0,-4 3 12 0,2-6 14 0,2 5 12 0,-1-5 18 0,-2 0 23 0,3 0 24 0,-3 0 30 0,8 0-7 0,-7-5-28 0,7 5-10 0,0 0-1 0,-5-6 2 0,5 6 1 0,0-3 2 0,0 3 4 16,-7-7 4-16,7 2 2 0,0 5-6 0,0-4-9 0,0-1-14 0,0 5-15 0,-5-6-9 0,5 2-5 16,0-1-5-16,0 1-4 0,0-1-2 0,0 1 0 0,0-2-2 15,-7 0-4-15,7-3-2 0,0 3-4 0,0 2-3 0,0-1-5 0,0 1-6 0,0-1-5 16,7 1-9-16,-7-2-10 0,0 0-9 0,0 3-8 0,0-3-11 0,0 0-5 16,5 6-9-16,-5-3-4 0,7-3-9 0,-7 1-5 0,5 1-3 0,-5 0-5 0,7-1-3 15,1-2-3-15,-8 4 0 0,5-3-2 0,3 1 0 0,-2 1-3 0,-1-2 1 16,2 1 0-16,2 5 0 0,-4-4 0 0,1 4 0 0,6 0 2 15,-3 0-3-15,3 0 0 0,1 0 0 0,-7 4-3 0,7 1 1 0,0 1 1 0,1-2-1 16,-2 7 4-16,2-1-1 0,-9-1 1 0,10 6 0 0,-3 0 6 0,-5 0-1 0,6-2 3 16,-7 7-1-16,7-4 2 0,-6 2 2 0,-1 1 0 0,2 2 3 0,-3 3 1 15,3-6-5-15,-8 7-6 0,5-5-6 0,0 5-7 0,-5-1-4 0,9 1-5 16,-9-6 0-16,0 5 0 0,0-3-6 0,5-3 2 0,-5 3-3 0,0-8-2 0,0 2 0 16,0-6 1-16,0 3 8 0,0-3 8 0,7-3 14 0,-7-2 13 0,0-4 13 15,0 0 13-15,0 0 13 0,0 0 15 0,0 0 15 0,0 0 13 0,0 0 10 16,0 0 7-16,0 0 1 0,0 0 0 0,-7-4-1 0,7-2-4 0,0 1-7 15,0 1-4-15,-5-8-8 0,5 3-8 0,-9 0-12 0,9-1-11 0,-5 1-14 0,5-6-11 16,-5 0-7-16,5 0-8 0,0 0-2 0,0 0-1 0,-8 0-1 16,8-3-2-16,0 2 0 0,0-2-5 0,8-1-3 0,-8-2-1 0,0 2-6 0,0 5-1 15,5-7-4-15,0 2-6 0,-5 1-4 0,9-3-4 0,-4 2-2 0,2 4-2 0,1-6-6 16,-2 8-3-16,7 4-9 0,-8-6-13 0,2 3-15 0,7 3-20 0,-8 4-15 16,1 1-18-16,7 0-22 0,-9-1-22 0,0 5-27 0,3-7-28 0,5 14-38 15,-5-7-43-15,-3 0-65 0,1 5-76 0,7-1-42 0,-6 0-21 0,-1 1 7 0,1 1 24 16,0-3 28-16,0 9 33 0,-2-9 37 0,3-3 42 0,-3 6 44 0,3-6 44 0,-8-6 51 15,6 6 53-15,-1-3 65 0,2-3 77 0</inkml:trace>
  <inkml:trace contextRef="#ctx0" brushRef="#br0" timeOffset="105603.59">15767 16052 0 0,'5'9'30'0,"-5"-3"144"0,0-6 80 0,0 0 55 15,0 0 44-15,0-6 39 0,-5-3 38 0,-1-6 34 0,6-9 32 0,0-7 28 0,-7 13 26 0,7 3 23 0,0 5 24 0,0 1-117 0,0-2-192 0,0 7-98 0,0-5-45 0,0 3-28 0,7 6-15 0,-7 0-17 0,0-4-21 0,0 4-16 0,0 0-20 0,0 0-12 16,0 0-13-16,0 0-8 0,0 0-8 0,0 0-2 0,0 4-3 0,0 6-1 16,0-5-2-16,0 10 1 0,6 0-1 0,-6-2 5 0,0 8 3 0,0-3 5 15,0 3 6-15,5 4 4 0,-5 3 6 0,0-4 2 0,0 6-1 0,-5 0 1 0,5-2-3 16,0 2-2-16,0-2-3 0,0 3 0 0,0-2 0 0,0-4-2 16,0-1 0-16,0 1-2 0,0-1 1 0,5-6 0 0,-5 3-1 0,8-8-1 0,-8 2-1 0,8 1-1 15,-8-2 2-15,5-4-2 0,-5-1 1 0,8-4-1 0,-8 2 3 0,5-4 0 16,-5 3 4-16,0-1 1 0,0-5 2 0,5 0 1 0,-5 0 7 0,0 0 2 15,0 0 1-15,0-5 1 0,0-1 0 0,0 3-2 0,0-9-4 0,0 3-6 16,-5-1-7-16,5-4-8 0,-5-2-5 0,-3 1-3 0,3 2-5 0,-3-2-4 0,0 0-8 16,3-4-5-16,-8 5-7 0,7-2-4 0,-7 1-3 0,-1 2 1 0,2-1 4 15,-1-2 2-15,-1 1 7 0,2 1 4 0,-2-2 3 0,1 1 4 0,-1 6 1 16,2 0 6-16,6-1 3 0,-7 1 3 0,0 3 1 0,6 0 2 0,1 6-3 0,0-3-1 16,-1 3-2-16,-1 3-3 0,3-3 0 0,5 12-3 0,-6-9-2 0,-2 9-1 15,8-3-2-15,-5 0-3 0,5 6-6 0,-8-5 1 0,8 5 0 0,0-2 2 16,0 2 3-16,0 0 3 0,0 0 3 0,8 0 5 0,-8 0 0 0,5 0 2 15,3-2 3-15,-2 2 0 0,-1 0 4 0,3 0 2 0,5-2 6 0,-7 2 2 0,6-3 6 16,4 2 4-16,-5-6 2 0,1 7 6 16,2-3 4-16,-1-3 1 0,8 0 3 0,-2-3 3 0,-6-3 0 0,6 3 0 0,1-2 1 0,-1-4-2 0,2 0 1 0,-3-4 1 15,1-2-2-15,2 3-3 0,5-3 0 0,-7-3-4 0,2 0-1 0,-3-3-4 16,1-3-1-16,2 2 0 0,-3 4-3 0,1-12 2 0,1 6 0 0,-1 2 0 16,2-8 0-16,-3 2 2 0,3-2 1 0,-2-3 6 0,-6 6 5 0,6-7 5 15,-4 1 7-15,4 3 8 0,-6-3 7 0,0-1 5 0,-7 1 8 0,6-1 4 16,-4-4 5-16,-2 10 4 0,7-11 6 15,-13 11 3-15,5-5 5 0,-5 0 0 0,0-1-2 0,0 5 0 0,0-3-3 0,0 2-3 0,-5 3-4 0,5-3-3 0,-6 2-5 16,6 1-3-16,-7 3-3 0,1-1-3 16,6 2-4-16,-8 4-5 0,8 1-9 0,-7 3-11 0,7 0-13 0,-5 2-12 0,5 4-12 0,0 0-10 0,0 0-7 15,-6 4-5-15,6 2-5 0,0 4-2 0,-6 1-4 0,6 2-1 0,-7 2-4 0,7 6 2 16,-8-3-1-16,8 7 7 0,-5-1 8 0,-3 0 6 0,8 5 7 0,-6 0 6 16,6 1 3-16,-5-5 3 0,5 3 2 0,0 2-2 15,0 0-2-15,0 0 1 0,0-8 0 0,0 9-2 16,0-7 1-16,5 1-1 0,-5-1-1 0,6 0 1 0,2-5-1 0,-3 1 0 0,3 1-1 0,-1-2-1 0,-1-1-3 0,0-2-5 0,-1-1-5 0,10-1-11 15,-9-4-11-15,1 5-12 0,-1-10-16 0,-1 3-15 0,3 3-17 0,0-7-14 16,-3 1-14-16,-5-5-17 0,6 7-13 0,-6-7-16 0,0 0-18 0,0 0-23 16,0 0-22-16,0 0-48 0,0 0-52 0,0-7-66 0,-6 2-67 0,6-4-18 0,0 3 8 15,-5-2 21 1,-3-2 24-16,0-6 29 0,3 7 31 0,-8-6 35 0,7 2 37 0,-9 1 43 0,10-6 47 0,-7 3 59 16,-3-1 66-16</inkml:trace>
  <inkml:trace contextRef="#ctx0" brushRef="#br0" timeOffset="105761.27">16041 16213 0 0,'-14'-6'4'0,"9"6"115"0,-3 0 76 0,-4-3 57 0,12 3 50 0,-7 0 44 0,0 0 39 0,2 0 33 0,5 0 29 0,0 0 24 0,0 0 19 0,0 0 15 0,0 0 13 16,0 0-94-16,5-6-150 0,-5 6-85 0,0-6-46 0,0 6-30 0,7 0-21 0,0 0-17 0,-7 0-11 0,5 0-6 0,2 0-7 0,6 6 1 0,-6-6 2 0,5 0 1 0,4 0 5 15,2-6 2-15,-4 6 2 0,4 0-6 0,3-3-5 0,-3 3-25 0,8-6-30 0,-7 6-39 16,8-5-44-16,-7 5-52 0,-1-4-51 0,2 4-93 0,-3 0-113 0,3 0-73 0,-2 0-55 16,-1 0-13-16,-4 0 3 0,-1-4 12 0,-1 4 21 0,2 0 32 0,-9-5 42 31,9-2 49-31,-7 4 52 0,-1-8 59 0,-6 7 59 0,7-7 82 0,-1 2 93 0</inkml:trace>
  <inkml:trace contextRef="#ctx0" brushRef="#br0" timeOffset="106139.19">16580 16496 85 0,'0'0'159'0,"-5"-4"51"15,5 4 45-15,-7 0 45 0,7 0 41 0,0 0 41 0,-6 0 37 0,6 0 32 16,0-5 32-16,0 5 26 0,0 0 26 0,0 0-63 0,0 0-118 0,0 0-65 15,0-5-40-15,0 5-30 0,0 0-23 0,0 0-26 0,0 0-24 0,0-4-22 16,0 4-17-16,0 0-17 0,0 0-11 0,0 0-10 0,0 0-9 0,0 0-11 16,0 0-6-16,0 0-8 0,0 0-8 0,0 0-5 0,0-6-4 0,0 6 0 0,6 0-1 15,-6 0 1-15,7 0 1 0,-2 0-3 0,4 0 0 0,-4 0 1 0,2-6-4 16,6 6 3-16,-7 0-3 0,7-4-6 0,1 4-14 0,6-5-19 0,-8 5-28 0,8-6-35 16,-1 6-36-16,2-3-44 0,-3-3-42 0,3 6-63 0,-3-4-67 0,3 4-91 15,-4-5-100-15,3 5-40 0,-6-4-6 0,6-2 14 0,-8 0 26 0,8 2 38 16,-7-1 42-16,0-4 49 0,1-1 49 0,-9 1 53 0,8-6 58 0,-8 0 63 0,4-4 71 15</inkml:trace>
  <inkml:trace contextRef="#ctx0" brushRef="#br0" timeOffset="106581.79">17043 16080 105 0,'-5'0'206'0,"-2"6"71"16,-1-12 52-16,3 6 45 0,-2 0 38 0,0-4 38 0,2-5 35 0,-11 3 32 0,11-3 32 15,5 3 27-15,-6-3 25 0,6 3-71 0,-7 2-127 0,7-5-104 0,0 4-86 16,0 1-49-16,7-2-23 0,-7 0-16 0,0 3-10 0,0-3-11 0,0 6-10 15,0-6-11-15,0 6-7 0,0 0-9 0,0 0-9 0,0-3-7 0,0 3-11 16,0 0-7-16,0 0-6 0,0 0-8 0,0 0-6 0,0 0-9 0,0 0-9 0,0 0-7 16,0 0-3-16,6 0-3 0,-6 0-5 0,5 3 2 0,4-3-1 0,-2 6 3 15,-2 3 2-15,2-3 5 0,5 4 2 0,-4-5 3 0,11 4 3 0,-7 1 3 16,1-1 2-16,1 6-1 0,-1 0-2 0,8-5-4 0,-11 5-6 0,11 0-8 16,-8-2-9-16,1 7-9 0,-2-4-10 0,2 2-9 0,-8-3-10 0,6 6-5 0,-3-3-7 15,-4 1-5-15,0-3-2 0,3 2-3 0,-3-3 1 0,-5 6 3 0,0-8 6 16,8 2 5-16,-8-1 11 0,0-2 10 0,0-3 13 0,-8 5 10 0,8-9 14 0,0 4 10 15,0-3 11-15,-5 0 7 0,-3-2 8 0,8 1 6 0,-5-1 4 0,0-4 3 16,-4 6 2-16,4-6 1 0,-2 0 1 0,1 0 1 0,-2 0-2 0,-5-6 0 16,8 6-2-16,-2-4 1 0,-5-1-1 0,4 1 2 0,1-2-1 0,-7 6 2 0,9-10 3 15,0 5 2-15,-3 0 3 0,3-5 3 0,-3 6 4 0,2-5 0 0,-1-3 3 16,7 3 0-16,-6 4 2 0,6-10-1 0,-8 7-6 0,8-3-1 0,0-4-4 16,0 0-5-16,0 2-7 0,0-2-5 0,0-6-4 0,8 8-8 0,-8-8-6 15,6 3-6-15,1-1-7 0,-1-2-6 0,7 1-5 0,-5 1-5 16,2 0-4-16,4 4-6 0,1-3-1 0,-3 3-11 0,0 3-10 0,1-1-13 0,8 8-19 0,-7-5-20 15,-4 4-24-15,3 3-30 0,3-3-31 0,-5 6-43 0,2 0-44 0,0 0-89 16,-6 0-105-16,7 6-60 0,-9-6-35 0,8 3 2 0,-5-3 17 0,-2 0 31 0,-1 6 33 16,-5-6 41-16,7 0 44 0,-7 0 46 0,8-6 53 0,-8 6 57 0,0 0 60 0,0 0 79 15,6 0 92-15</inkml:trace>
  <inkml:trace contextRef="#ctx0" brushRef="#br0" timeOffset="107024.39">17708 16046 0 0,'0'0'17'16,"7"6"132"-16,-2-6 77 0,-5 0 59 0,8 0 47 0,-8 0 44 0,0-6 41 0,6 6 37 0,-6-9 36 0,5 3 31 0,-5 2 34 0,0-1 31 0,8-4 29 0,-8 5-95 0,0-2-172 0,-8 0-87 0,8 3-46 0,0-3-31 0,0 0-25 0,0 3-19 15,0 3-16-15,-5-6-17 16,5 6-13-16,0-5-16 0,0 5-16 0,0 0-14 0,-6-4-15 0,6 4-11 0,0 0-15 0,0 0-7 0,0 0-7 0,-8 4-11 0,8-4-5 16,0 0-7-16,0 5-5 0,-5-5-4 0,5 6-3 0,0-3 0 15,-7 3-3-15,7 0 3 0,0-3-1 0,0 3 4 0,-6 4 3 0,6-5 1 0,0 4 2 0,0-5-2 16,0 8 0-16,0-3-2 0,0 0-3 0,0-3-2 0,6 3-2 15,-6 1 0-15,7-5-2 0,-7-1 1 0,5 7 6 0,3-7 1 0,-2 2 1 0,-1-2 4 16,3 1 3-16,-1-5 6 0,7 4 8 0,-9-4 5 16,9 0 4-16,-9 0 7 0,2-4 4 0,6 4 5 0,-6-5 3 0,0 5 0 0,6-4 2 0,-8-2 0 0,1 2 1 15,-6-1 2-15,8-1 1 0,-3-3 2 0,2 3 3 0,-7 2 6 0,9-1 7 16,-9-5 5-16,0 7 3 0,0-3 3 0,0-3 3 0,0 3 0 0,0 0 1 16,-9-3 0-16,9 0-2 0,-7 5-3 0,2-8-2 0,-3 3-5 0,2 0-6 15,1-2-5-15,-8 1-10 0,-1 1-6 0,1-1-4 0,1 5-4 0,-2-5-3 0,1 5-4 16,0 1-2-16,0 4-2 0,-1-5-3 0,2 5-3 0,-1 0-1 0,-1 0-3 15,1 5-2-15,8-1-4 16,-3 1 1-16,-3 5-3 0,4 1 0 0,-2-2-3 0,4 1 1 0,-1-1-2 0,-1 6 1 0,2 0 1 0,-4 0-1 0,9-2 2 16,-7 2 3-16,2 0 0 0,5 4 6 0,-6-4 1 0,6 6 3 0,0-8 1 0,0 7 2 15,0-4-1-15,0-3 2 0,6 1-1 0,-6 1-1 0,5 6-1 16,2-8-1-16,2-2-4 0,-4 5-6 0,2-3-12 0,-1-4-13 0,-1 6-15 0,4-3-16 16,3-3-23-16,-6 0-21 0,7-5-29 0,0 7-31 0,-6-2-38 0,7-3-40 0,-1 4-60 15,0-5-66-15,-2-1-52 16,-3 1-47-16,5-5-3 0,0 4 12 0,1 2 25 0,-2-6 29 0,1 0 37 0,-6 0 37 0,5 0 43 0,-4-6 44 0,3 6 48 0,2-4 50 15,-6-1 60-15,7 1 74 0</inkml:trace>
  <inkml:trace contextRef="#ctx0" brushRef="#br0" timeOffset="107308.29">18040 16256 0 0,'12'-9'44'0,"-4"-1"97"0,5 1 61 0,-7-6 56 0,-1 6 49 15,2-3 46-15,2 3 44 0,-4-4 39 0,-5-2 40 0,0 0 37 0,0 4 36 16,0-2 10 0,0-2-3-16,0 0-65 0,-5 5-104 0,5-5-60 0,0 0-45 0,-9 6-34 0,9-1-31 0,-7 1-26 0,7 0-21 0,-5-3-21 0,-1 3-19 0,6 3-19 15,-7 3-20-15,1-8-17 0,6 7-18 0,-8 4-12 0,3-6-12 0,5 2-10 16,-7 4-11-16,1 0-7 0,0-5-8 0,-2 5-6 0,1 0-9 0,2 5-3 15,-3-5-5-15,2 4 0 0,1 2-3 0,-3-2 2 0,-5 1-2 0,7 1 3 16,-6 3 0-16,4 0 1 0,-5 3 3 0,7-3 3 0,-7 0 1 0,5 1 1 16,-5-1 3-16,8 6 0 0,0-5 1 0,-4 5 2 0,2 0-1 0,2 0 1 0,-3-6-1 15,2 6-2 1,1 0-2-16,5 0 1 0,-8-2-3 0,8 8 1 0,0-6-2 0,0-2 2 0,0-2993-2 0,0 5984 0 16,0-2983 0-16,0-12-1 0,8 6 0 0,-3 1 1 0,1-7-2 0,-6 4 0 15,13-2-2-15,-6 4-6 0,7-5-4 0,-1-1-10 0,-8 0-10 0,11 1-13 0,2-5-17 0,-4 4-19 0,-2-3-15 16,7 0-30-16,-6-2-30 0,1 1-36 0,6-1-40 0,-8 2-66 0,0-6-76 0,2 0-62 15,-1 0-56-15,-1 0-11 0,2 0 13 0,-1 0 24 0,1-6 28 0,-2 2 36 0,2-5 38 16,-1 3 43-16,-6-4 48 0,5 0 49 16,-7-4 54-16,10 0 65 0,-10-2 77 0</inkml:trace>
  <inkml:trace contextRef="#ctx0" brushRef="#br0" timeOffset="108065.79">18384 16061 22 0,'0'0'98'0,"0"0"45"0,0 0 37 0,0-3 33 0,8-3 32 0,-8 6 28 0,0-6 31 0,0 6 28 0,0-3 30 0,0-3 29 0,-8 0 27 0,8 6-29 0,0-4-67 0,0-5-40 0,0 4-32 0,-5 1-23 0,5-2-16 0,0 0-10 0,0 3-12 15,0-3-8-15,0 6-9 0,0-6-13 0,0 6-10 0,-5-3-11 16,5 3-10-16,0 0-11 0,0-6-9 0,0 6-10 0,0 0-11 0,0 0-8 0,0 0-11 0,0 0-9 16,0 0-11-16,0 0-12 0,0 0-12 0,0 0-13 0,0 0-15 0,0 0-10 15,0 0-10-15,0 0-5 0,0 0-5 0,0 0-1 0,0 0-1 0,5 6 1 16,-5-3 0-16,0 3 3 0,0 0 4 0,5 3 3 0,-5 1 9 0,8-5 5 15,-8 4 10-15,5 7 7 0,-5-7 5 0,8 0 2 0,-8 6 1 0,6-5 1 16,1 5-4-16,-7 0 1 0,6-2-1 0,-6 2-2 0,7-1-3 0,-1 2-1 0,-6-1 0 16,7 0-2-16,-7 0-1 0,6-2 0 0,1 2 0 0,0 0 0 0,-7 4-1 15,7-4 1-15,-2-1 0 0,-5 2 1 0,8-7-2 0,-3 6 4 0,-5-6 0 0,6 0 1 16,2 7 0-16,-8-7 0 0,5 1 0 0,-5-5-1 16,7 4-1-16,1 3 1 0,-8-8 0 0,6 1 0 0,-6-1 1 0,0 2 3 0,0-3-1 0,6 3 5 15,-6-6 4-15,0 0 5 0,0 0 8 0,0 0 10 0,0 0 8 0,0 0 8 16,7-6 8-16,-7 6 7 0,0-3 5 0,5-3 6 0,-5 2 5 0,0-1 1 0,9 1 5 15,-9-2-1-15,5-4 0 0,-5 0-3 0,7 0-5 0,-7 1-7 16,6 0-7-16,-6-7-4 0,5 1-9 0,-5 2-4 0,8-1-8 16,-8-7-4-16,8 6-8 0,-8-4-5 0,5-2-25 0,0-1-3 0,-5 1 0 0,8-3 0 15,-8 5 0-15,6-7 0 0,1 7 0 0,-7-5 0 0,8 5 0 0,-8-2 0 0,5 6 0 16,-5 2 0-16,0-2 0 0,6 6 0 0,-6-3 0 0,0 9-2 0,0-3-16 16,0 1-7-16,0 5-5 0,0 0-7 0,0 0-13 0,0 0-8 0,0 0-11 0,0 0-9 15,0 0-5-15,0 5-8 0,0 1-10 0,-6-3-11 0,6 3-13 16,0 3-10-16,0 3-11 0,-5 1-16 0,5-4-19 0,0 6-17 0,-8 0-21 0,8 0-17 15,0 0-21-15,-7 0-41 0,7-1-57 0,0 6-72 0,0-5-74 0,-6 0-18 16,6-2 5-16,0 2 22 0,0 0 27 0,0 0 36 0,0-6 38 0,0 1 42 0,0-1 44 0,0-3 45 16,0-6 44-16,0 0 59 0,0 0 64 0</inkml:trace>
  <inkml:trace contextRef="#ctx0" brushRef="#br0" timeOffset="108523.09">19219 15939 0 0,'0'0'39'0,"0"0"81"0,0 0 45 0,0 0 37 0,0-5 30 0,-8 5 27 0,8-10 23 0,0 5 22 0,0 1 21 15,0 4 24-15,-5-5 24 0,5 1-3 0,0-2-16 0,0 2-52 0,-6-1-74 0,6-1-40 0,0 3-26 0,0 3-12 0,-8-7-6 0,8 2-3 0,0 5 0 0,-5-4 0 0,5 4-4 0,0-5-2 0,0 5-7 0,-7-4-5 0,7 4-7 0,0-6-7 0,-6 6-6 0,6 0-4 16,-8-3-6-16,8 3-3 0,0 0-5 0,-6 0-6 0,6 0-3 0,-7 0-4 0,7 0-4 16,0 0-6-16,-5 0-5 0,-3 0-5 0,8 0-4 0,-6 0-3 0,1 3-3 15,-3-3-3-15,8 6-3 0,-7-2-1 0,1 1-4 0,-2 4 0 0,3-2-2 16,0-4-1-16,-9 8-2 0,7-1 0 0,1-1-3 0,-7 0 0 0,5 1-1 15,3 1-1-15,-3-2-1 0,-5 5-3 0,7 0 1 0,1-2-4 0,-10 3 1 16,9-2-2-16,1 8-3 0,-3-6-4 16,3 3-2-16,-2-3 0 0,-2 4-2 0,4 0-2 0,5 1-1 0,-6 5-3 0,6-7 0 0,0 9 1 0,0-5-2 0,0 5-2 15,0-5 0-15,6 5-1 0,-6-5 1 0,5 4 0 0,4 2 2 16,3-4-1-16,-4 1 0 0,3 5-2 0,4-6-1 0,-4 0-4 0,2 1-7 0,8-1-12 16,-2-3-16-16,2-2-21 0,-3-1-26 0,3 3-29 0,-2-2-31 0,-1-4-43 0,3 0-47 15,3-6-113-15,-4 6-143 0,0-11-60 16,1 1-19-16,-3 1 5 0,8-6 16 0,-7-6 29 0,1 1 36 0,-6-4 40 0,7-4 46 0,-10-2 48 0,10-12 51 0,-9-1 60 0,-1-2 66 15</inkml:trace>
  <inkml:trace contextRef="#ctx0" brushRef="#br0" timeOffset="109788.85">19401 16262 42 0,'0'-6'93'0,"-6"2"30"0,6 4 24 0,-5-5 21 0,-3-1 20 0,0 2 20 0,3-1 18 0,-2 5 20 0,0-4 18 0,2-1 10 0,-3 5 3 0,1-4-34 0,2-2-50 0,-2 0-29 0,0 6-16 0,2-3-7 0,-3-3-1 0,3 6 1 16,-3-6 2-16,2 6 0 0,6-3-2 0,-7 3-3 0,7-6-2 0,-5 6-4 0,5-5-5 0,0 5 0 15,0 0-2-15,0-4-3 0,0 4 1 0,-9-4-6 0,9 4-6 0,0 0-8 0,0-5-11 16,9-2-6-16,-9 4-8 0,0-3-5 0,0 6-9 0,0-5-4 0,5 5-4 16,-5-4-7-16,0-2-6 0,7 1-5 0,-7 5-4 0,6-4-6 15,2-1-4-15,-8 5-1 0,5-4-4 0,3 4 1 0,-3-6-2 0,9 6 0 0,-9 0 1 16,2 0 1-16,6 0 0 0,-6 0-3 0,5 6 2 0,4-2-2 0,-5 1-4 0,-4-1 0 15,7 1-2-15,-2 5-1 0,-6 1-1 0,7-8-1 0,0 13 2 0,-6-7-4 16,0 0 0-16,6 6-1 0,-6-3 0 0,-2 1-3 0,-5 2 1 0,7 0-2 16,-7 4-1-16,7-4-2 0,-7-1-6 0,0 2-4 0,0 2-3 0,0-3-4 15,0 6-4-15,0-8-4 0,0 7-5 0,0-4 0 0,0-3-5 0,-7 2 0 0,7 0-3 16,0 0 0-16,0-6 1 0,0 6 2 0,-7-6 3 0,7 1 6 0,0 1 4 16,0-1 3-16,0-7 7 0,0 3 3 0,0-2 8 0,0-4 6 0,0 0 9 15,0 5 10-15,0-5 12 0,0 0 12 16,0 0 9-16,0 0 7 0,0 0 8 0,0 0 5 0,0-5 8 0,0 1 2 15,0-2 2-15,-5 3 2 0,5-7-1 0,0 5-1 0,-7-4 0 0,7-3-7 0,0 3-9 0,-8-1-7 0,8-4-8 0,0 4-6 16,-5-5-6-16,5 6-5 0,0-6-6 0,0-1-5 0,0 2-4 0,0 0-4 0,0 0-4 16,0-2-5-16,5 1-5 0,-5-3-4 0,0 2-3 15,8-4-3-15,-1 7-2 0,-2-8-2 0,-5 6-3 0,7-3-3 16,5 2-1-16,-4 1-3 0,-3 1 1 0,3 6-1 0,3-7-2 0,-3 4 0 0,5 1-2 0,-6 5-1 16,-1-4-5-16,8 5-8 0,-7-2-12 0,-2 2-12 0,8 4-17 0,-7 0-19 0,2 0-17 0,-3 0-21 15,2 4-22-15,-1 2-27 0,2-2-24 0,-2 1-38 0,1 4-44 0,-7 1-73 16,5 1-82-16,-5-1-44 0,7-1-24 0,-7 6 9 0,0-6 23 0,0 6 29 0,0-5 32 15,-7-1 38-15,7 6 40 0,-5-6 41 0,5-3 44 0,-7 4 51 0,1-5 55 0,6-1 69 16,-8 1 78-16</inkml:trace>
  <inkml:trace contextRef="#ctx0" brushRef="#br0" timeOffset="110482.99">19929 16144 0 0,'6'-4'11'0,"-6"-2"99"0,0 1 60 0,5 5 47 0,-5-4 42 0,0 4 38 0,0-5 38 0,-5 1 36 0,5-6 34 0,0 5 33 0,0-1 33 0,0 2 22 0,0-1 15 0,0-1-59 0,0 2-102 0,0 4-57 0,0-5-34 0,0 5-26 0,-6-4-21 0,6 4-22 0,0 0-23 0,0 0-23 0,0 0-25 0,0 0-21 15,0 0-19 1,0 0-20-16,0 4-17 0,0 1-13 0,0-1-9 0,-7 2-9 0,7 3-3 0,0-3-4 0,0 3-3 0,0 6 1 0,0 0 0 0,0-6 3 16,0 7 4-16,0 2 4 0,0-3 4 0,0 0 0 0,7 4-1 0,-7-4 0 0,0 6-3 15,0-3-4-15,6-3-2 0,-6 4-3 0,0 0-3 0,0 1-2 0,5 1 1 0,-5-2-2 16,0-1 0-16,8 3 0 0,-8-2 0 0,8 2-1 0,-8-7 1 0,5 5-2 16,-5-3-2-16,0 2-4 0,6-3-3 0,-6 0-1 0,8 0-6 15,-8-6-4-15,0 5-2 16,5-4 0-16,-5-6-2 0,7 8-1 0,-7-8 1 0,0 1 5 0,0 1 1 0,0-6 9 0,0 0 6 0,0 0 8 0,0 0 8 0,0 0 7 15,0 0 7-15,0 0 7 16,0 0 5-16,0 0 4 0,0 0 3 0,0-6 2 0,0 1 0 0,0-5-3 0,0 4-2 0,0-3-4 0,-7 0-6 0,7-1-2 16,-5-4-6-16,5-2-1 15,-8 1-7-15,8 2-2 0,-6-8-1 0,6 7-2 0,-5-5-4 0,5-2 0 0,-8 3-1 16,8-1 1-16,-8-2-1 0,8 2 0 0,-5-5-2 0,5 3-1 0,-6 3 2 0,6-3-1 16,-7 2-2-16,7-5 1 0,-5 3 0 0,5 3 0 0,-9-1-1 0,9-2 1 0,0 3-4 15,-5-3 1-15,5 6 0 0,0-4 1 0,-7 4 1 0,7 0 2 0,-6 2-2 0,6 4 0 16,0-6 2-16,0 3-1 0,0 3-1 0,-5 5 1 0,5-5-1 0,0 3-2 15,0 0-3-15,0 6-2 16,0-3-4-16,5 3-5 0,-5-6-3 0,0 6-3 0,6-6-3 0,-6 6-2 16,7 0 3-16,-2 0-1 0,4 6 1 0,3-6 0 0,-6 6 7 0,7-3 7 0,0 3 5 15,6 0 6-15,-4-2 6 0,-3 5 4 0,8 0 7 0,-1 3 1 0,-7-3 5 16,9 6-2-16,-10-2 3 0,10-2-1 0,-8 4 2 0,1-5-3 0,-7 3-2 0,4 2-2 16,-5-1-1-16,1 2-1 0,1-7-4 0,-3 6 1 0,-5 0 0 0,0-5 2 15,0 4-1-15,0 1 1 0,0-5 2 0,0 0-1 0,-5 4-1 0,5-4-2 16,-8-1-1-16,1 3-3 0,1-3-6 0,0-4 0 0,-6 3-4 0,4 3-4 15,2-7-6-15,-7 1-4 0,1 1-5 0,3 4-6 0,-2-10-6 0,-1 5-11 16,-4-1-9-16,11 1-14 0,-9-5-11 0,1 4-14 0,8-4-14 0,-9 0-15 16,9 0-15-16,-10 0-14 0,10 0-18 0,-3 0-11 0,2 0-13 0,1 0-12 0,-3 0-13 15,0 0-27-15,8 0-36 0,-5 0-42 0,5-4-42 0,0 4-30 0,-6 0-20 0,6 0 5 16,0-5 19-16,0 5 25 0,0-9 29 0,0 2 29 0,0-2 29 0,6 0 31 16,-6-2 36-16,5 3 43 0,3-3 49 0,0 1 54 0,-3-4 64 0</inkml:trace>
  <inkml:trace contextRef="#ctx0" brushRef="#br0" timeOffset="110782.62">20274 16080 0 0,'0'6'11'0,"0"-6"127"0,0 0 72 0,0 0 53 0,0 0 40 0,0 0 39 0,0 0 34 0,0 0 32 0,0-6 33 0,0-3 30 0,0 5 27 0,0-5 30 0,0 3 24 0,0 0-87 0,7-3-157 0,-7 3-78 0,0 2-42 0,0-1-22 15,7 1-12-15,-7-1-13 0,0 1-12 0,0-2-10 16,5 6-12-16,-5 0-9 0,0-6-12 0,0 6-12 0,0 0-9 0,0-3-12 0,0 3-13 15,0 0-10-15,0 0-10 0,0 0-7 0,0 0-7 0,0 0-3 0,0 0-1 0,0 3-5 0,0 3 1 16,0 0-4-16,0-2 1 0,7 1 0 0,-7 4 2 0,0 1 3 16,0-1 2-16,6 6 4 0,-6-5 5 0,0 5 0 0,6 0 3 0,-6 0-2 0,0 3-4 15,0-3-1-15,8 6-2 0,-8-2-2 0,0-1-2 0,0-2-3 0,7 2-2 0,-7 3-5 16,0-6-5-16,0 4-10 0,5-5-7 0,-5 7-12 0,0-8-10 0,8 2-15 16,-8 1-10-16,6-2-14 0,-6 0-16 0,5-4-19 0,-5 6-18 0,8-7-24 15,-8 1-24-15,5-1-24 0,-5 0-26 0,7 3-42 0,-7-3-52 0,7-4-64 16,-7-1-67-16,0 6-21 0,7-5 5 0,-7-5 19 0,0 0 27 0,0 0 31 0,0 0 34 15,6 0 39-15,-6-5 42 0,0 5 42 0,7-6 45 0,-7-2 55 0,0 3 61 16</inkml:trace>
  <inkml:trace contextRef="#ctx0" brushRef="#br0" timeOffset="111161.39">20424 16368 80 0,'0'-9'154'15,"0"4"50"-15,6-5 41 0,-6 1 40 0,0 0 38 0,8 0 35 0,-8-3 39 16,0 3 31-16,5-1 33 0,-5 1 32 0,0-6 31 0,0 5-59 0,0-5-105 16,8 6-59-16,-8-6-35 0,0 6-21 0,0-3-19 0,5 3-15 0,-5 4-15 15,0-3-16-15,0 3-16 0,0-2-13 0,5 4-13 0,-5 3-8 0,0-6-12 0,0 6-14 16,0 0-11-16,0 0-15 0,0 0-10 0,0 0-12 15,0 0-10-15,0 0-7 0,0 0-7 0,0 0-8 0,0 0-6 0,0 0-9 0,0 0-7 16,-5 6-11-16,5-6-7 0,-5 0-7 0,5 3-5 0,-8 4-4 0,8-2-6 0,-5-1-4 0,-3 0-7 16,2 1-1-16,-1 1-7 0,1 3-4 0,-1 0-5 0,1-3-1 15,-7 4 2-15,6-1-3 0,0-4 2 0,0 5 0 0,2-1-3 0,-3-3 4 16,3 4 3-16,-1-5 2 0,-2-1 4 0,3 5 2 0,5-3 4 0,-7-1 4 0,7-1 4 16,-8 1 4-16,8 2 2 0,0-4 5 0,0-3 1 0,0 6 6 0,0-6 1 0,0 0 1 15,0 0 2-15,0 0 0 0,0 0 3 0,0 0 2 0,0 0 5 0,0 0 8 16,8 0 12-16,-8 5 9 0,7-5 10 0,-2 0 9 0,-5 0 7 0,8 0 6 15,-2 0 8-15,-1 4 2 0,3-4 7 0,4 0 4 0,-5 4 0 0,0-4 0 16,6 5-1-16,-7-5-8 0,7 6-5 0,-6-2-11 0,-1 1-10 0,7 1-7 0,-5-3-9 16,2 9-4-16,-1-8-3 0,-4 1-5 0,10 5 0 0,-10-1-3 0,2 0 0 15,0 3-1-15,-2-3-1 0,3 1-3 0,-2-1 1 0,1 6-2 0,-1-5-2 0,-1 0-1 16,2 4-2-16,2-5-8 0,-4 3-8 0,-5-3-14 0,6 0-12 0,-6 0-14 16,7 1-16-16,-7-5-15 0,5 5-17 0,-5-4-23 0,8-1-21 0,-8-5-25 15,0 4-26-15,8-4-30 0,-8 0-31 16,0 5-53-16,0-5-61 0,0 0-56 0,0-5-52 0,5 5-7 0,-5-4 10 0,6-1 24 15,-6-1 29-15,8-4 34 0,-8 1 38 0,0 0 39 0,5-6 42 0,-5-1 44 0,8 2 48 0,-3-5 60 0,-5-2 72 0</inkml:trace>
  <inkml:trace contextRef="#ctx0" brushRef="#br0" timeOffset="111477.61">20783 16095 0 0,'-8'11'24'0,"0"-7"139"0,8 2 76 0,-5-6 54 15,5 0 38-15,0 0 34 0,0 0 31 0,5-6 27 0,3-3 29 0,5-1 25 0,-6-1 22 0,-7 7 23 0,6-1 20 0,-6 5-104 0,0-4-174 0,0-2-86 0,6 6-36 0,-6 0-16 0,0 0-7 0,0 0-5 16,0 0-5-16,0-3-8 0,0 3-4 0,0 0-7 0,0 0-1 0,0 0-8 0,0 0-5 16,0 0-10-16,0 0-10 0,0 0-12 0,0 0-9 0,0 0-7 0,0 0-5 15,0 0 4-15,0 3 0 0,0 3 5 0,0-2 0 0,8 1 1 0,-8-1 3 16,0 7-1-16,0-7 0 0,0 7 1 0,7-1 0 0,-7-1 0 0,0 0 1 16,5 1-3-16,-5 1-3 0,0-1-6 0,8 3-8 0,-8-2-6 0,0 4-5 0,6-6-3 15,-6 6-2 1,5-6-3-16,-5 6-2 0,0 1 0 0,8-3-1 0,-8-4 0 0,7 6 0 0,-7 6 1 0,6-8 0 0,0 2-1 0,-6-1-3 0,7 2-7 15,-7-1-8-15,5-1-12 16,3 2-12-16,-8-3-14 0,6 2-15 0,-6 0-15 0,7 0-17 0,-7-2-20 0,6-2-19 16,-6-2-24-16,5 1-24 0,-5 1-23 0,0-1-26 0,8-7-28 0,-8 7-31 0,0-5-40 15,0-5-38-15,0 0-42 0,0 0-39 0,0 0-11 0,0 0 3 0,0 0 21 0,0 0 29 16,-8 0 33-16,8-5 37 0,-5 1 40 0,-1-2 39 0,-1-3 47 0,1 0 47 16,-2 0 50-16,3-3 51 0</inkml:trace>
  <inkml:trace contextRef="#ctx0" brushRef="#br0" timeOffset="111698.88">20652 16301 0 0,'0'-5'32'0,"0"5"121"16,0 0 71-16,0-6 54 0,0 6 44 0,5-4 39 0,2 4 31 0,1-5 32 16,-8 1 30-16,5 4 28 0,-5-5 27 0,8 5 15 0,-8-4 9 0,0-2-82 15,6 6-140-15,-6-6-74 0,5 6-43 0,-5-4-26 16,7 4-12-16,-7 0-12 0,9-5-6 0,-9 5-10 0,5 0-5 0,-5 0-7 0,6-6-8 0,1 6-5 0,-7 0-10 31,5 0-9-31,4 0-11 0,-2 0-10 0,-2 0-12 0,1 0-6 0,7 0-8 0,-5 0-6 0,4 0-5 0,0 0-8 0,3 0-4 0,-2 0-12 0,-2 0-13 16,4 0-18-16,-3 0-19 0,-5 0-22 0,6 0-26 0,0 0-28 0,-2 0-31 0,-3 0-38 15,5 0-41-15,-5 0-53 0,-3 0-56 0,9 0-94 0,-9 0-105 0,2 0-41 16,-1 0-6-16,2-4 17 0,-3 4 26 0,-5-5 36 0,8 1 43 0,-3-1 46 16,-5 1 46-16,7-2 55 15,-7-3 55-15,7 3 61 0,-7-3 66 0</inkml:trace>
  <inkml:trace contextRef="#ctx0" brushRef="#br0" timeOffset="112028.95">21186 15973 0 0,'0'-5'26'0,"0"1"104"0,0-6 60 0,0 5 49 0,0 1 41 0,0-7 41 16,5 7 38-16,-5-7 38 0,0 7 37 0,0-1 33 0,0-5 37 0,0 6 15 16,0-1 8-16,0 5-68 0,0-6-110 0,0 6-62 0,0-3-36 0,0 3-24 15,0 0-20-15,0 0-18 0,0 0-20 0,0 0-16 0,0 0-13 0,0 0-18 0,0-7-17 16,0 7-12-16,0 0-13 0,0 0-13 0,0 0-11 0,0 0-6 0,0 0-5 15,0 0-3-15,7 0 1 0,2 0 2 0,-9 7-1 0,5-7 1 0,1 3 3 16,1 8-1-16,-2-7 2 0,9 6 0 0,-7-1 0 0,4 2 0 0,5 4 1 0,-4-2-2 16,0 2-3-16,3 0-3 0,-3 6-7 0,-5-3-16 0,6 1-19 15,0 2 0-15,0 3 0 0,-8-5 0 0,9 5 0 0,-7 7 0 0,-7-7 0 16,6 6 0-16,-6-8 0 0,-6 9-10 0,-1-2-42 0,1 1-14 0,-2-2-14 0,-4 2-18 16,0-2-21-16,-8-3-24 0,1 5-25 0,4-6-38 0,-4 0-37 0,-7 7-50 15,8-13-55-15,-9 7-100 0,6-6-118 0,-3 1-41 0,4-5-4 0,0-2 17 0,0 2 26 16,-7-3 35-16,9-3 38 0,4-3 44 0,-4-3 47 0,-3 3 53 0,3-6 56 15,4-6 66-15,-7 3 69 0</inkml:trace>
  <inkml:trace contextRef="#ctx0" brushRef="#br0" timeOffset="114395.23">21928 16457 69 0,'0'-6'143'15,"6"6"43"-15,1-3 37 0,-1-3 32 0,-6 2 32 0,8 4 29 0,-1-5 27 0,-2 1 30 0,1-2 25 0,2 6 29 0,-3-6 26 0,-5 2-54 0,8-1-105 0,-3 0-57 0,3 1-36 0,-2 4-23 0,-1-6-14 0,2 6-17 0,1-4-15 0,-2 4-14 16,1 0-16-16,-1 0-13 0,-6 0-14 0,5 0-15 0,3 0-15 0,0 0-9 0,-8 4-9 16,5-4-9-16,-5 6-5 0,6-2-6 0,-6 1-1 0,0 4 0 0,7-3 1 0,-7 4 0 15,0-1 2-15,0 0-2 0,0 2 2 0,-7 5 0 0,7-2 2 0,-6 0 0 16,6 0 0-16,-5 2 1 0,-3-1-3 0,0-2 2 0,3 2-1 0,-1-4 0 16,-1 2-3-16,1 2 1 0,-9-6 0 0,10 3-1 0,-1-3 0 0,-2 1 0 15,3-7 1-15,-3 3 0 0,-5-1 1 0,7-1 0 0,1 2 1 0,-2-6 1 0,-1 6 0 16,2-6 1-16,-1 0 2 0,1 0 3 0,1 0 3 0,-3 0 2 15,0-6 6-15,3 0 2 0,-1 2 4 0,-1-1 3 0,7-1 0 0,-5-1 0 0,-4-4-1 16,4 1 0-16,5-5 0 0,-7 6-3 0,1-6-1 0,1 0-2 0,5-4-4 16,-9 4-5-16,2-3-5 0,2 2-4 0,5-3-6 0,-7-1-2 0,0-1-3 15,2 3-1-15,5-2 0 0,-8 0-1 0,1 2-3 0,2-3-1 0,5 2-1 0,-7 1 0 16,0-9-3-16,2 9 1 0,5-2-4 0,-8 0-1 0,8 1-1 0,-5-2 1 16,5 3-3-16,0-1 2 0,-8-2 0 0,8 7 1 0,0 0 3 0,0 3-1 15,0-4 1-15,0 6 3 0,0-1 1 0,0 1 2 0,0 3 0 0,0 3 2 16,0-3-2-16,0 6-1 0,0 0-2 0,0-6-4 0,0 6-3 0,0 0-3 0,0 0-1 15,0 0-2-15,0 0 2 0,8 6 0 0,-8 0 4 16,5-3 2-16,-5 3 1 0,8 0 3 0,-8 3 5 0,5 0-1 0,2 1 4 0,0 5 4 0,-2 0 3 0,2-6 4 16,1 6 2-16,-3 0 2 0,2 0 1 0,0-2 0 0,-2 8 1 0,2-6 0 15,7-2 0-15,-8 2 2 0,1 0 0 0,-2 0 2 0,4-2 3 0,-4 2-1 16,2 0 2-16,-1 0 0 0,-1 0-1 0,3 0 1 0,-8 0-4 0,8-2-1 16,-3 2-4-16,1 0-1 0,1 0-3 0,-7 4-3 0,6-4-2 0,2 0 1 0,-8-2-1 15,7 7-3-15,-2-4-2 0,-5-1 1 0,6-2-3 0,-6 2 0 0,8 0 0 16,-3 0 0-16,-5-6 0 0,8 6 0 0,-8-5-1 0,5 1 1 0,3-4 0 15,-8 4 0-15,6-7-2 0,-1 8 2 0,-5-9 3 0,7 3-2 0,1 0 4 0,-8-3 0 16,6 3 1-16,1-2 2 0,-7 1-2 0,6-1 1 0,-1 1-2 0,-5-5 2 16,8 0-1-16,-8 6-2 0,0-6-3 0,0 0-6 0,8 4-9 15,-8-4-8-15,0 0-11 0,0 0-11 0,0 0-12 0,0 0-13 0,-8 6-15 0,8-6-18 16,0 0-25-16,-8 5-24 0,8-5-28 0,-5 0-26 0,-1 0-27 0,-1 0-40 16,1 0-43-16,6 0-48 0,-8 0-51 0,-4 0-30 0,6 0-24 0,-2 0 4 0,3 0 20 15,-3-5 29-15,3 5 35 0,-3-6 37 0,2 2 41 0,1-2 39 0,5 6 43 0,-7-9 50 16,-1 4 52-16,8-5 53 0,-6 7 64 0</inkml:trace>
  <inkml:trace contextRef="#ctx0" brushRef="#br0" timeOffset="114902.72">22365 16423 0 0,'0'28'34'0,"5"-1"154"0,-5-13 91 0,0 0 62 0,8-5 46 0,-8 3 39 0,0-9 29 0,0-13 25 0,6-10 22 0,-6 2 17 0,0 8 17 0,0 0 18 0,0 5 20 0,0 5-119 0,0 0-196 0,7 0-103 0,-7 0-55 0,0 0-26 0,0 0-11 0,0 0-4 0,0 0-2 0,0 0 3 16,0 0 2-16,0 0 6 0,0 0 3 0,0 0 1 0,0 0 0 0,-7 0-10 16,7 0-9-16,0 0-12 0,0 0-7 0,-6 0-9 0,-2 0-6 0,8 0-2 15,-5 0-4-15,-2 0-5 0,1 0-2 0,-1-6-3 0,0 6-5 0,0 0-4 0,2-3-1 16,-3 3-2-16,-3-6-2 0,3 6-1 0,-4-4-1 0,3-1 2 0,4 1-2 16,-8-2-1-16,8 6 0 0,-3-10 0 0,2 5-4 0,-7 0 3 15,6 1-2-15,1-6 2 0,-2 5-2 0,3-4 1 0,5 2 1 0,-7-2 0 0,0 4 2 0,7-5 2 16,-5 1 0-16,-2 0 0 0,7 0 2 0,0-3 2 0,0 3 2 0,-8-1 1 15,8-4 0-15,0 4 1 16,8-5-1-16,-8 0 1 0,0 6-1 0,7-7-1 0,-7 1-1 0,5 6-1 0,2-4-1 0,0 1-2 0,-2 3-2 0,-5 0-1 16,14-2 0-16,-7 2-2 0,-1-1-1 15,7 1 3-15,-5 3-1 0,4-3 1 0,-1 3 2 0,-2 6 0 0,3-4 3 16,1-1 0-16,1 5 1 0,-2-4 1 0,2 4 0 0,-1 0 1 16,0 0 2-16,-7 4 2 0,7-4 2 0,-6 5 1 0,7-1-1 0,-9-4 2 0,0 6-1 0,9-1-1 0,-7-1 1 0,-7 7 0 0,8-7 5 15,-3 2 0-15,2 3 2 0,-7-5 2 0,7 7 0 0,-7-2 2 0,0 0 1 0,5 3 1 16,-5-4-1-16,0 6 4 0,0-2-1 0,0 3 2 0,0 3 0 0,-5-3 2 15,5 1-5-15,0 2 1 0,-7 1-2 0,7 2-5 0,-7 3 0 0,7-6-3 16,-5 7-2-16,-3-1-2 0,8 1-1 0,0-1-5 0,-7 2-3 0,7-3-1 16,0 3-3-16,-5-3-1 0,5 3 0 0,0-3-6 15,0-3-4-15,0 1-5 0,0-3-6 0,5 1-11 0,-5-4-11 0,0 0-12 0,7 0-12 0,-7-5-15 16,8-1-10-16,-8 1-19 0,5-1-19 0,-5-4-22 0,7 5-20 0,-7-5-19 0,7 1-19 0,-7-2-27 16,5 2-27-16,-5-1-42 0,8-5-47 0,-3 4-45 0,-5-4-41 0,8 0-6 15,-2 0 14-15,-1-4 25 0,-5 4 30 0,7 0 34 0,2-5 35 0,-4-1 37 0,-5 2 37 16,6-2 41-16,1 1 46 0,-7-5 53 0,5 1 69 0</inkml:trace>
  <inkml:trace contextRef="#ctx0" brushRef="#br0" timeOffset="115641.6">23134 16247 0 0,'0'-6'10'0,"0"2"51"0,0-1 30 0,0 5 27 0,0-4 29 0,0 4 29 0,0-5 29 0,0 5 25 0,0 0 26 0,0-4 22 0,0 4 24 0,0 0-9 0,0 0-19 0,0-6-20 0,0 6-17 0,0 0-13 0,0 0-7 0,0 0-9 0,0 0-13 0,0 0-11 16,0 0-8-16,0 0-8 0,0 0-2 0,0 0-5 0,0 0 0 0,0 0-1 0,0 0-1 0,0 0-5 0,0 0-1 0,0-6-7 0,0 6-5 15,0 0-8-15,0 0-8 0,0 0-6 0,-8-3-8 0,8 3-6 0,0-2997-9 0,0 5994-7 16,0-3003-9-16,-5 6-9 0,5-6-11 0,0 6-8 0,-7 0-8 0,7-3-9 16,-7 3-9-16,7-6-6 0,-7 6-10 0,1 0-5 0,6 0-5 0,-13-5-6 15,13 5-3-15,-13 0-5 0,8 0-2 0,-3 0 0 0,0 5-3 0,-5-5 2 16,8 6-2-16,0-6 3 0,-4 3-3 0,4 3 2 0,-2 0-3 0,-7 3 3 15,14-3-4-15,-6 3 2 0,-1 0-2 0,2 1 1 0,-2-1-2 0,0 7 2 16,0-2-1-16,7-4 3 0,-6 4-1 0,-1 2 4 0,7 2 1 0,-5-3 1 0,5 6 3 16,-9-8 1-16,9 7 0 0,0-4 0 0,0 3 3 0,-5-1-1 0,5 3 1 15,5-2 0-15,-5 2-1 0,0-3-1 0,0-3-2 0,9 4-8 0,-9-4-4 0,5 4-9 16,2-5-8-16,-1-2-9 0,1 3-8 0,0-2-9 0,0-4-11 0,-2 3-13 16,8-3-16-16,-5-3-18 0,5 3-23 0,1-5-24 0,-9 5-24 0,8-4-39 0,0-5-49 15,0 6-56-15,0-6-59 0,-7 4-33 0,7-4-16 0,1-4 5 16,-2 4 19-16,-4-6 24 0,3 1 28 0,2 1 35 0,-6-1 36 0,7 1 41 0,-8-5 40 15,1-3 51-15,-2 3 55 0</inkml:trace>
  <inkml:trace contextRef="#ctx0" brushRef="#br0" timeOffset="116099.72">23289 16433 0 0,'0'-4'3'0,"0"-2"111"0,0-4 72 16,0 5 52-16,0 0 38 0,6 1 32 0,-6-2 31 0,0 2 28 0,8-5 28 0,-3 4 27 0,3-2 25 15,-1 4 26-15,-7-3 27 0,5 1-74 0,-5 5-132 0,0-4-71 0,7-2-39 0,-7 6-19 16,0-5-8-16,7 1-7 0,-7 4-1 0,0 0-2 0,0-4-8 0,0 4-5 15,0 0-3-15,0 0-8 0,0 0-7 0,0 0-9 0,0 0-10 0,0 0-8 16,0 0-11-16,0 0-10 0,0 0-10 0,0 0-12 0,0 0-12 0,-7 0-11 16,7 0-10-16,-7 0-12 0,7 0-11 0,0 4-11 0,-5-4-8 0,5 4-8 0,0-4-3 15,-7 5-4-15,7 1-1 0,0-2 2 0,-8 7-1 0,8-1 3 0,0-1 4 16,0 0 2-16,-5 1 2 0,5 4 4 0,0-2 6 0,0 1 3 0,0 2 7 16,0 6 0-16,0-7 2 0,0 5 2 0,0-3 1 0,5 2-2 0,-5-3 0 0,8 4 1 15,-1 1-2-15,-7-6 0 0,5 6 0 0,2-5 2 0,0-2-1 0,-2-2 1 16,9 5-1-16,-7-7 1 0,-1 0-1 0,-1 1 2 0,2-5-2 15,7 4 4-15,-7-3-2 0,-1-2 3 0,8 2 3 0,-7-6 2 0,4 5 2 0,-3-5 2 16,5 0 2-16,-1 0-1 0,0-5 4 0,-4-1-1 0,4 6 3 0,2-4-1 16,-1-2 4-16,0-3 1 0,-7 4 1 0,6-5 1 0,2 1 2 0,-7 3 3 15,6-3 3-15,-6-1 3 0,0-4 7 0,-2 4 2 0,3 1 2 0,-8-3 1 0,5-2 1 16,-5 0 0-16,6 5 0 0,-6-12-1 0,0 6-2 0,-6 2-2 0,6-8-2 16,0 1-6-16,-5 7-6 0,-3-8-6 0,3 3-7 0,5-1-5 0,-14-2-4 0,7 2-4 15,1 5-4-15,-1-2-3 0,-7 1-4 0,9 2-4 16,-2-1-5-16,-5 2-8 0,5 3-5 0,-6-1-11 0,7 5-13 0,-7 1-14 0,6-1-15 15,-1 1-15-15,-4 4-19 0,5 0-18 0,2 0-16 0,-3 0-16 0,3 4-16 0,-9 1-17 16,9-1-11-16,-2 5-14 0,-2-3-14 0,4 3-27 0,-1 3-26 0,-1-3-29 0,7 4-22 16,-5-2-30-16,-4-2-29 0,9 7 2 0,-7-2 16 0,7-4 25 0,0-1 29 0,0 6 30 15,0-5 30-15,7-1 33 0,-7 0 35 0,9 2 42 0,-4-7 43 0,2 8 43 16,-1-8 61-16</inkml:trace>
  <inkml:trace contextRef="#ctx0" brushRef="#br0" timeOffset="116616.43">23850 16487 35 0,'6'-5'103'0,"-6"1"38"15,0-2 33-15,0 0 32 0,-6-3 32 0,6 3 31 0,0-3 33 0,-8 5 31 0,8-5 30 0,0 3 29 0,0 0 26 0,0-3-38 0,-5 4-81 0,5-5-37 0,-7 6-21 0,7-1-17 0,-6 1-14 0,6-1-14 0,-6-2-17 0,6 4-16 0,-8-3-18 16,8 1-14-16,-7 1-17 0,7-2-11 0,-5 1-11 0,5 5-7 0,-8-4-5 15,8 0-7-15,0-1-3 0,-6 5-6 0,6 0-2 0,0 0-7 16,0-6-2-16,0 6-6 0,0 0-7 0,0-3-6 0,0 3-8 0,0 0-8 0,0 0-6 0,0 0-7 16,0 0-8-16,0 0-7 0,0 0-7 15,0 0-7-15,0 0-5 0,0 0-3 0,0-7-5 0,0 7 2 0,0 0 1 0,6 0 3 0,-6 0 3 0,8 0 5 16,-3 0 2-16,-5 0 6 0,7 0 1 0,1 7 6 0,4-7 1 0,0 3 3 16,-4-3 3-16,5 6 2 0,-2-1 3 0,5-1 0 0,-5 0 0 0,10 1 0 0,-9 5-2 15,2-5 0-15,4 4-2 0,-4 3-2 0,-2-3-2 0,1 5-2 0,1-4-3 16,-9 6-5-16,3-7-3 0,0 4-3 0,-3 2-2 0,1 6-2 0,-6-8-2 0,7 2 1 15,-7 0-3-15,0 6-1 0,-7-8-3 0,7 2-3 0,0 0-2 0,-6 4-2 16,6-9-5 0,-5 6 0-16,5-1-1 0,-8-8-2 0,0 4 0 0,3-1 2 0,-1-4 0 0,6 3 4 15,-8-3 3-15,3 3 5 0,-3-5 6 0,1 1 5 0,2-1 8 0,-2 1 6 0,0-5 7 0,7 6 11 0,-5-2 11 0,-3-4 13 16,3 0 12-16,-3 6 11 0,8-6 10 0,-6 0 10 0,6 0 10 0,0 0 5 0,-5 0 7 16,5-6 4-16,-7 6 2 0,7-4 2 15,0 4 0-15,0-6-2 0,-9 6-7 0,9-5-6 0,0-4-8 0,0 5-11 0,0-2-12 0,-5-3-10 0,5 0-11 16,0-3-11-16,0 3-9 0,5 0-6 15,-5-6-7-15,0 5-4 0,0-5-5 0,9 0-4 16,-9 2-3-16,7-8-1 0,-2 6-5 0,1-3-5 0,2 2-6 0,-3-4-9 16,3 7-11-16,-3-8-11 0,2 6-15 0,0 2-17 0,5-2-15 0,-4 0-20 15,-3 6-21-15,9-6-26 0,-9 6-25 0,11 2-35 0,-11-2-33 0,8 4-53 16,-8 1-57-16,11-2-53 0,-11 1-50 0,6 5-8 0,-3 0 13 0,5 0 24 0,-6-4 28 16,5 4 36-16,-4 0 36 0,-1 0 40 0,-2 0 42 0,2 4 46 0,-7-4 47 15,0 0 57-15,7 0 69 0</inkml:trace>
  <inkml:trace contextRef="#ctx0" brushRef="#br0" timeOffset="117063.07">24285 16466 16 0,'8'6'128'0,"-8"0"72"0,0-2 61 0,0-4 42 0,0 0 33 0,0-4 32 0,0 4 26 0,5-6 28 0,-5 6 25 0,0-6 27 0,0-3 28 0,0 3-26 0,0 3-55 0,0-3-86 0,0-3-101 0,0 5-59 16,0-2-40-16,0-4-19 0,0 0-8 0,0 0-7 0,-5 6-6 0,5-5-5 0,0 4-9 0,0-5-10 0,0-1-11 0,0 7-10 15,0-2-8-15,-8 1-9 0,8-3-4 0,0 3-5 0,0 5-1 0,0 0-4 16,0 0 0-16,0 0-6 0,0-6-3 0,0 6-5 0,0 0-6 0,0 0-5 15,0 0-4-15,0 0-9 0,0 0-3 0,0 0-4 0,0 0 0 0,8-3 0 16,-8 3 2-16,0 0 0 0,5 3 5 0,2-3-1 0,-1 0 3 0,2 6 2 16,-2-6 4-16,1 5 5 0,7-1 6 0,-2 0 6 0,-6 1 5 0,7 5 2 0,0-5-4 15,0 4 2-15,-7 3-1 0,9-3-1 0,-4 1-4 0,2-1 0 0,-5 0-3 16,5 7 1-16,-7-7-1 0,-1 6-1 0,10-6-1 0,-15 7-1 0,6-6 0 0,0 4-2 16,1 0 1-16,-7 2-4 0,0-7-2 0,0 6-4 0,0 0-4 15,0 0-2-15,0-6-4 0,0 5-3 0,0-4-3 0,-7 6-4 0,7-7-2 0,-6 1-1 16,0-7-1-16,6 8 2 0,-8-7 3 0,1 2 3 0,2 3 5 0,-1-3 5 15,-2-6 6-15,3 6 7 0,-3-6 5 0,3 3 5 0,-3-3 8 0,2 0 6 0,1 0 5 16,-3 0 7-16,1 0 2 0,7 0 4 0,-6 0 6 0,-2-3 2 0,8 3 5 16,-5 0 4-16,0-6 6 0,5 6 1 0,0 0 1 0,-8-6 5 0,8 6-1 15,0-3 0-15,-6-3-2 0,6 6 2 0,0-6-2 0,0 2-1 0,-7-1-4 0,7-1-4 16,0-1-5-16,0 1-3 0,0-3-8 0,0-3-5 0,7 3-5 0,-7 0-3 16,0-1-7-16,0-4-4 0,6 4-4 0,-6-5-4 0,8 0-7 0,-3 0 0 15,0 0-7-15,3-4-2 0,-2 5-5 0,1-2-1 0,1 1-6 0,-3 2-5 16,1-2-8-16,7 5-12 0,-5 0-14 0,-3 0-17 0,3 6-17 0,-2-1-21 0,6 1-23 15,-4-1-27-15,-8 5-32 0,6-7-38 0,0 7-44 0,1 0-72 0,-7 7-87 16,5-7-60-16,2 5-40 0,-7-1-3 0,9 1 16 0,-9-1 27 0,5 2 34 16,-5-2 39-16,6 1 41 0,-6 0 43 0,7-1 50 0,-7-4 54 0,0 6 54 0,0-6 71 15,0 0 85-15</inkml:trace>
  <inkml:trace contextRef="#ctx0" brushRef="#br0" timeOffset="117488.85">24768 16482 0 0,'6'0'68'0,"-6"0"129"0,0 0 78 0,0-4 59 0,0-2 49 0,0 0 43 0,-6-3 37 0,6 3 38 0,-7-3 32 0,7 0 33 0,-5-1 31 0,5 0 10 0,0 0-2 0,-7 0-111 0,7 1-168 0,0 5-96 0,0-8-54 0,-9 9-31 15,9-3-20-15,0 1-16 0,0 1-17 0,0 4-16 0,0-6-14 0,0 6-13 0,0 0-12 16,0 0-11-16,0 0-11 0,0 0-10 0,0 0-9 0,0 0-9 16,0 0-6-16,0 0-9 0,0 0-7 0,0 0-3 0,-5 0-2 0,5 0 1 0,0 6 2 15,0-2 1-15,0 1 2 0,0 4 2 0,0-2 2 0,0 2 2 0,0 0 3 0,0 1 5 16,5 0 5-16,-5 6 4 0,0-7 6 0,9 4 3 0,-9 2 0 0,7 1 0 15,-7-6-1-15,5 4 0 0,-5 0-1 0,7 2-1 0,-1-1 0 0,-6-2-2 16,6 2-4-16,2 0-7 0,-1 0-4 0,-2-1-5 0,-5 2-1 0,14-1-1 16,-9-8-1-16,-5 4-1 0,13-1 2 0,-5 5 2 0,-2-9-1 0,-1 3 2 0,3-5 2 15,-1 5 2-15,-1-4 8 0,2 1 4 0,-3-2 6 0,0-4 6 0,3 6 5 16,-2-6 3-16,1 0 1 0,6 0 4 0,-6 0 1 0,0-6 4 0,-2 6 2 16,2-4 8-16,-1-2 5 0,2 1 7 0,-2 1 5 0,1-5 8 0,-2 3 7 0,3-3 4 15,-2 3 5-15,-1-3 3 0,-5-6 2 0,8 6 0 0,-8-6-3 0,5-1-1 16,-5 2-9-16,0 0-5 0,0-6-7 0,0 5-7 0,0-4-11 0,0 1-7 15,-5-3-13-15,5 2-10 0,-8 4-9 0,8 0-8 0,-5-4-7 0,5 4-4 16,0 5-6-16,-6-4-5 0,6 4-6 16,0 5-9-16,-8-4-11 0,8 2-11 0,0 7-16 0,-5-3-21 0,5 3-21 0,0 0-31 0,0 0-33 0,0 0-35 15,0 0-35-15,-7 3-50 0,7 4-54 0,0-2-66 0,-6 4-72 0,6-5-30 0,0 6-13 16,-8 0 14-16,8 0 27 0,0 5 35 0,-6-5 41 0,6-1 46 0,0 0 52 0,0 3 49 16,0-8 51-16,0 1 56 0,0-5 60 0</inkml:trace>
  <inkml:trace contextRef="#ctx0" brushRef="#br0" timeOffset="118018.61">25145 16564 0 0,'0'11'25'0,"0"-1"146"0,0-5 91 0,7-1 68 0,-7 1 54 0,7-1 43 15,-7-4 36-15,5-4 29 0,3-5 25 0,5 4 25 0,-7-1 20 0,-1 2 21 16,2-2 19-16,-7 1-112 0,9 5-190 0,-9 0-110 0,5-4-69 0,-5 4-42 16,0 0-30-16,7-6-18 0,-7 6-8 0,0 0-5 0,0 6-3 0,6-6-4 0,-6 4-1 15,0 1-3-15,5 5-2 0,-5-4-4 0,0 3-3 0,0 0-1 0,0 1-1 16,8 0 1-16,-8 6 4 0,0-1 1 0,0-8 0 0,0 8-1 0,0 0-1 0,0 0-1 15,0 0-3-15,0 0-4 0,0 0-4 0,0-1-4 0,0-5-4 16,0 6-4-16,0 0-3 0,0-4-6 0,0 2-4 0,0-4-5 0,8 6-6 0,-8-3-2 16,0-3-1-16,5 0-2 0,-5 1 0 0,0-1 3 0,6-3 2 0,-6 3 3 15,8-3 2-15,-8-2 6 0,0 1 4 0,5-1 7 0,-5 2 8 0,0-6 8 16,0 5 14-16,0-5 11 0,0 0 17 0,0 0 12 16,0 0 12-16,0 0 8 0,0 0 6 0,0 0 6 0,0-5 2 0,0-5 4 0,0 5 4 0,0 1 1 15,-5-5 1-15,5-3-4 0,-8 3-4 0,2-1-6 0,6-4-12 0,-5 4-5 0,-3-5-11 16,0 0-4-16,3 2-4 0,-1-2-4 0,-1-6 0 0,2 7-3 0,-4-5-1 15,2-2-1-15,2 2-5 0,-1 1-1 0,6-3-6 0,-5 2 0 0,-3-6-7 0,8 5 0 16,-8 2-2-16,8-7-2 0,-5 6-1 0,5-2-2 0,0 1-4 0,0 2-2 16,-7-2-2-16,7 6-1 0,0-5-3 0,0 3 0 0,0 6 1 0,7-4-3 15,-7 5-2-15,0-3-1 0,0 3-5 0,5 4 0 0,-5-5-2 0,0 5-4 16,8 1-1-16,-8 0-2 0,8-1-2 0,-3 5-2 0,1 0 1 0,-6-6 2 16,12 6-1-16,-3 0 2 0,-4 0-1 0,8 6 5 0,-8-6 3 0,11 5 2 0,-5-1 3 0,2 5 2 15,2-3 2-15,-3 3 3 0,0 0 3 0,1 3-1 0,-5-3 1 0,3 1 0 16,5-1 0-16,-11 0 1 0,2 3 1 0,-1-3 0 0,-1 4 0 0,4-2-1 15,-2-1 3-15,-2 0-1 0,-5 0 2 0,0 4 0 0,0-5 0 0,0 6-1 16,0-4 0-16,0 2-3 16,0-3-6-16,-5 5-6 0,-2-4-6 0,-2 2-13 0,4-3-9 0,-1 4-15 0,-1-2-11 0,-6-3-17 0,5 1-13 0,-3-1-18 0,3 0-17 15,-5-3-23-15,1 0-22 0,5 3-20 0,-5-3-18 0,4-3-32 0,3 3-39 16,-9-2-45-16,9 1-49 0,-3-5-38 0,0 4-29 0,-3-4 0 0,4 5 16 0,2-5 25 16,5-5 31-16,-9 5 35 0,2 0 35 0,2-4 38 0,5-1 37 0,-6 1 48 15,6-2 50-15,0-3 54 0,6 3 69 0</inkml:trace>
  <inkml:trace contextRef="#ctx0" brushRef="#br0" timeOffset="118264.78">25433 16368 0 0,'5'-9'40'0,"2"4"133"0,-1 1 82 0,0-2 66 0,2 1 53 0,-1 1 49 0,-2-5 45 0,-5 3 41 0,7 3 40 0,-7 3 34 0,7-7 35 0,-7 2 24 0,5 5 16 0,-5 0-96 0,0 0-157 0,0 0-94 15,0 0-60-15,0 0-43 0,0 0-26 0,0 0-28 0,0 0-25 0,0 0-23 16,0 0-20-16,0 0-17 0,0 0-13 0,0 0-15 0,0 5-23 0,0 2-18 15,0 2 0-15,0-4 0 0,0-1 0 0,0 5 0 0,0 1 0 0,0 4 0 0,0 2 0 16,0-7 0-16,0 6 0 0,0 0 0 0,8 4 0 0,-8-4 0 0,0 6 0 16,0-7 0-16,0 5 0 0,7 0 0 0,-7 2 0 0,0-8 0 0,0 8 0 15,6-3-2-15,-6 2-15 0,6 0-8 0,-6-5-6 0,7 3-10 0,-2 3-14 16,3-6-11-16,-2-2-16 0,-6 2-21 0,13 0-24 0,-13-5-26 0,7 4-27 16,-1 1-31-16,2-5-35 0,-3 1-38 0,3-3-45 0,-8-3-77 0,5 4-91 0,-5-3-53 15,0 0-34-15,0-6 3 0,0 0 22 0,0 0 30 0,0 3 42 0,0-3 42 16,-5 0 46-16,5-3 49 0,-8-3 51 0,3 0 57 0,-3 3 59 0,8-3 74 0,-6-3 90 0</inkml:trace>
  <inkml:trace contextRef="#ctx0" brushRef="#br0" timeOffset="118454.61">25451 16682 0 0,'-13'0'14'0,"8"0"133"0,-3-6 86 0,2 6 65 0,6-4 59 0,-7 4 50 16,7-5 47-16,-6-1 42 0,12 3 38 0,-6-7 32 0,0 5 30 0,7 1 24 16,-7 4 29-16,0 0-100 0,0 0-168 0,0-6-98 0,0 6-63 0,0 0-40 15,0 0-35-15,0 0-26 0,0 0-24 0,0 0-20 0,6 0-18 0,-6 0-9 0,0 0-8 16,0 0-7-16,0 0-4 0,8 0-4 0,-8 0-10 0,5 0-3 0,2 0-10 15,-1 6-12-15,-6-6-16 0,6 0-22 0,2 4-22 0,-1-4-31 0,-2 0-31 0,-5 5-42 16,7-5-42-16,0 0-59 0,-7 0-63 0,0 0-102 16,5 0-120-16,3 0-47 0,-1-5-9 0,-7 1 15 0,6-2 27 0,-6 0 37 0,6 2 42 0,1-6 48 15,-7-4 52-15,5 0 57 0,3-2 58 0,-8 1 66 0,6-3 70 0</inkml:trace>
  <inkml:trace contextRef="#ctx0" brushRef="#br0" timeOffset="119560.84">25804 16413 0 0,'0'-5'37'0,"5"0"69"0,-5 1 44 16,8-6 37-16,-8 10 31 0,5-9 26 0,-5 4 27 0,0-2 20 0,8 4 22 0,-8-8 23 0,6 11 21 0,-6-10-9 0,0 5-26 0,5 1-41 0,-5 0-53 0,7-1-36 0,-7-1-30 0,0 3-17 0,9-4-10 0,-9 2-7 0,5 1-6 0,-5-1-6 0,6-1-1 0,-6 2-4 15,0-1-5-15,7 1-3 0,-7 4-4 0,0-5-5 0,5 1-2 0,-5-2-1 16,0 0 0-16,9 2 4 0,-9 4-1 0,0-5 6 0,0-1 0 0,7 6 2 0,-7-4 0 16,0 4-2-16,0-5-1 0,0 5 0 0,5-4-4 15,-5 4-2-15,0 0-5 0,0 0-7 0,0 0-4 0,0-5-9 0,0 5-9 0,0 0-7 0,0 0-6 0,0 0-7 16,0 0-5-16,0 0-5 0,0 0-5 0,0 0-3 0,0 0-3 0,0 0-4 16,0 0-1-16,0 0-2 0,0 0-3 0,0 0 1 0,0 0-3 0,0 0 0 31,0 0-2-31,0 0 0 0,0 0 0 0,0 0-3 0,0 0 1 0,0 0 1 0,0 0 1 15,0 0 0-15,0 0-1 0,0 0 3 0,0 0-3 0,0 0 2 0,0 0-1 16,0 0-1-16,0 0-2 0,0 0-2 0,0 0-3 0,0 0-6 0,0 0-4 16,-5 5-5-16,5-5-4 0,-7 4-2 0,7 1-2 0,0-1-2 0,-9 2 0 0,4 3 0 15,5-3-2-15,-7 9 1 0,1-6 1 0,6 6 2 0,-5 1 1 0,-4-2 4 16,9 5 3-16,-7-4 4 0,7 4 5 0,0 0 1 0,0 1 3 0,0 5-2 16,7-1 1-16,2 0-1 0,-9 0 2 0,5 1 1 0,1 5 0 0,6-6 1 15,-3 0 2-15,3 1 2 0,-6-6 1 0,7 5-1 0,0-3 0 0,0-3-2 0,0 3-3 16,8-7-10-16,-10 6-12 0,10-5-15 0,-8-5-20 0,6 3-24 0,-6-2-26 0,8-2-32 15,-9 0-40-15,8-3-47 0,-8 0-55 0,7 3-89 0,-6-5-104 0,1 1-51 16,-1-5-20-16,0 0 6 0,0 0 21 0,0 0 31 0,0-5 37 0,-5 5 41 16,2-4 42-16,-1-5 50 0,-4-3 52 0,2 3 59 0,-1 0 61 0</inkml:trace>
  <inkml:trace contextRef="#ctx0" brushRef="#br0" timeOffset="120002.78">26194 16661 0 0,'0'0'44'0,"0"0"113"0,-6-3 62 0,6 3 42 0,0-4 31 0,0-2 24 15,-7 1 22-15,7 1 26 0,0-2 26 0,0 0 27 0,0 2 29 16,0-1 12-16,0 0 4 0,0 1-82 0,0-2-134 0,0 2-65 0,0-1-32 0,0 1-7 16,0-1-1-16,0-1 2 0,0 2 1 0,0-2-2 0,0-3-8 0,0 3-10 0,0 6-10 15,0-3-14-15,0-3-11 0,0 2-11 0,0 4-11 0,0-5-7 0,7-1-11 16,-7 3-5-16,0-4-6 0,0 7-6 0,0-5-4 0,6 1-10 0,-6-1-4 0,7 5-5 16,-1-6-5-16,-6 2-3 0,5 0-2 0,3-1-2 0,5 5-1 0,-5-5-1 15,-3 5 2-15,9-4-1 0,-2 4 0 0,2 0 0 0,-1 0-1 0,0 0 3 16,0 4 1-16,-2 1-2 0,10 0 2 0,-8-1 0 0,8 6 0 0,-10-5-2 15,2 4 1-15,7 7-2 0,-8-7-2 0,-5 6-1 0,6-6-1 0,1 7-4 16,-2-2-5-16,-3 0-8 0,-4 0-6 0,1 2-7 0,1-1-6 0,-7-1-4 0,5 2-1 16,-5-7-2-16,0 6 1 0,0-6-1 0,0 0 3 0,0 7 0 0,0-11 2 15,-5 5 6-15,5-1 7 0,-7-5 8 0,7 1 7 0,-6 1 8 0,6-2 8 16,-5 1 7-16,-4 1 5 0,2-2 4 0,2-4 2 0,-2 0 3 0,-5 6 2 16,4-6 2-16,1 0 2 0,-5 0 4 0,5-6 6 0,2 6 8 0,-8 0 7 0,5-4 3 15,2-2 6-15,1 6 3 0,-3-5 3 0,-5-5 3 0,13 5 4 16,-8 1 3-16,3-1 4 0,5 1 0 0,-5-6 1 0,5-1-2 15,-9 7-4-15,9-7-6 0,0 2-5 0,0-1-10 0,0 1-5 0,0 0-6 0,0-3-6 0,0-3-8 16,9 8-6-16,-9-8-8 0,5-1-8 0,-5 2-5 0,5-5-7 0,3 4-3 16,-3 0-8-16,3 0-2 0,0 0-5 0,-3 0-4 0,9 0-6 0,-9 7-8 0,3-6-10 15,4 2-13-15,-5 3-17 0,5 3-22 0,-4 3-17 0,4-3-27 0,-5 2-22 0,5 4-33 16,-3-5-35-16,-4 5-53 0,8 0-63 0,-8 5-84 0,4-5-92 0,-4 4-26 16,8-4 1-16,-8 6 20 0,3-3 30 0,5 3 36 0,-6-1 40 0,-1-5 43 0,0 4 44 15,2-4 49-15,-1 0 51 0,-2 0 64 0,1-4 68 0</inkml:trace>
  <inkml:trace contextRef="#ctx0" brushRef="#br0" timeOffset="120570.62">26870 16590 0 0,'8'4'4'0,"-2"1"114"0,-6-1 69 0,7-4 49 0,-1 0 37 0,2-4 38 0,-8-1 35 0,5 1 39 0,-5-7 37 0,7 1 37 0,-7 1 38 0,6 0 38 0,-6-1 36 0,0-1-71 15,0 1-133-15,7-4-67 0,-7 8-34 0,0-2-17 16,0-2-7-16,0 6-9 0,0-2-10 0,0-4-13 0,0 5-20 0,0 5-19 0,0 0-24 0,0 0-25 0,0 0-25 0,0-6-25 15,0 6-24-15,0 0-15 0,0 0-18 0,0 0-11 0,0 0-10 0,-7 6-10 16,7-1-9-16,0 5-6 0,0-4-8 0,0 3 0 0,0 4-1 0,0 2 4 16,0 0 7-16,0 6 5 0,0-3 10 0,0 3 3 0,0-2 6 0,0 5 3 15,0-3-1-15,7 1-1 0,-7-1 0 0,0 3 1 0,0-5-2 0,7 6-1 0,-7-5 0 16,7 5-2-16,-7-7 0 0,5 3-3 0,-5-2-4 0,8-1-4 16,-8-3-4-16,5 6-7 0,1-8-6 0,-6 2-7 15,8-4-5-15,-8 3-2 0,5-5-3 0,-5 2-3 0,7-7 1 0,-7 7 0 0,0-8 4 0,9 4 4 0,-9-7 9 0,0 5 9 16,0-5 9-16,0 0 11 0,0 0 12 0,0 0 7 0,0 0 5 0,0 0 5 15,-9-5 2-15,9-2 2 0,0 4 0 0,-7-3-2 0,7 1-1 0,-5-5-3 16,5 1-3-16,-8 0-4 0,2-1-6 0,1-1-4 0,-3-4-6 0,3 6-1 16,-2-4 0-16,0-2 0 0,0-1 1 0,1 2 2 0,-1-2 2 0,2 1 1 0,-3-3 1 15,2 3 2-15,-1-4 0 0,1 4 1 0,-2-4 1 0,3-2-1 0,5 7 1 0,-8-5 1 16,3-2-1-16,5 3 3 0,-5-7-1 0,5 5-1 0,0 1 1 0,-9 0-2 16,9-2-3-16,0 3 0 0,0 2-2 0,0-4-2 0,0 7 1 0,0-2 2 15,0 0 1-15,0 6-1 0,9-1-2 0,-9 1-5 0,0-3-5 0,0 8-4 16,5-6 0-16,-5 6-2 0,5-2 0 0,3 6-1 0,-8-4 0 0,5 4 1 15,3 0-1-15,5 0 1 0,-7 4-6 0,2-4 4 0,4 6 2 0,1-2 5 0,1 1 3 16,-1 4 3-16,-2-3 3 0,2 4 4 16,3-1 2-16,-5 0 1 0,1 2 1 0,2-1 1 0,-7 0 0 0,6 4 0 0,-7-4 3 0,2-1 1 0,-3 6 1 15,0-4 0-15,-5-1 4 0,9-1-1 0,-9 6-1 0,0-5-2 0,-9-1-4 0,9 6-5 16,-5-6-10-16,0 0-9 0,5 3-7 0,-8 3-12 0,-5-8-10 0,7-1-14 16,-1 3-13-16,-7 3-15 0,9-9-14 0,-8 9-16 0,-1-9-22 0,7 3-15 15,-6-2-18-15,2 1-16 0,3-1-15 0,-4 1-20 0,-2 1-20 0,8-2-29 16,-6 2-36-16,4-6-41 0,2 5-39 0,-1-1-24 0,1-4-18 0,-2 6 10 15,3-6 21-15,-3 0 28 0,3 4 33 0,5-4 33 16,-5-4 32-16,5 4 40 0,0-6 39 0,-9 2 44 0,9 4 48 0</inkml:trace>
  <inkml:trace contextRef="#ctx0" brushRef="#br0" timeOffset="120823.01">27223 16429 91 0,'6'4'198'0,"-6"-4"71"0,0 0 53 0,0 0 40 0,0 0 31 0,0 0 28 0,0-4 28 0,0 4 27 0,0 0 28 0,0 0 26 16,0 0 28-16,0-6-61 0,0 6-110 0,0 0-96 0,0 0-87 0,0 0-46 0,0 0-27 0,0 0-10 0,0 0-5 0,0 0-9 0,0 0-8 0,0 0-9 0,0 0-15 0,0 0-13 15,0 0-18-15,0 0-13 0,0 6-13 0,0-2-10 0,-6-4-9 0,6 5-5 0,0 5-4 16,0-7 4-16,-5 8-1 0,5-1 4 16,0 0 3-16,0 0 3 0,-8 4 5 0,8 0 2 0,0 2 5 0,-8 2 1 0,8 3-3 0,0-6 1 0,0 4-3 15,0-1-4-15,0 3 0 0,0-2-6 0,0 2-6 0,0-3-8 0,0 1-12 0,8 2-14 16,-8-6-14-16,8 3-20 0,-8-3-18 0,0 1-21 0,5-3-23 0,-5-2-26 15,6 4-30-15,-6-6-31 0,7 1-29 0,-7-5-48 0,6 4-56 0,-6 1-57 16,8-4-58-16,-8-3-23 0,7 3-6 0,-7-6 14 0,5 6 27 16,-5-6 33-16,6 0 36 0,-6-6 42 0,8 6 42 0,-8-6 45 0,5 3 45 0,3-3 53 0,-8 0 57 15</inkml:trace>
  <inkml:trace contextRef="#ctx0" brushRef="#br0" timeOffset="121201.57">27444 16633 0 0,'8'-6'44'0,"-2"2"116"16,-6-1 73-16,5-4 55 0,-5 3 45 0,8 2 38 0,-8-1 40 0,0 1 34 0,7-1 30 15,-7-1 31-15,0 2 31 0,0-2 12 0,0 1 1 0,0 5-83 0,0 0-137 16,5-4-80-16,-5 4-54 16,0 0-32-16,0 0-20 0,0 0-19 0,0 0-17 15,0 0-14-15,0 0-13 0,0 0-13 0,0 0-15 0,0 0-13 0,-5 0-12 16,5 4-9-16,0-4-12 0,-7 5-4 0,-1 1-8 0,3-2-5 0,5 2-8 16,-14-1-4-16,9-1-6 0,-2 5-6 0,-7-3-7 0,8 3-4 0,-6 0-6 0,3-3-5 15,-3 4-3-15,1 1-4 0,3-4-1 0,-5 4 0 0,7-1 0 0,-7-1 2 16,6 3 6-16,-1-3 3 0,-4 0 4 0,12 0 7 0,-7-3 3 0,2 4 6 15,-3-5 5-15,8-1 4 0,0 2 3 0,-5-2 5 0,5-4 2 0,0 0 0 0,0 0 6 16,0 0-2-16,0 0 2 0,0 0 0 0,0 0 2 0,0 0 3 0,0 0 0 16,0 0 3-16,0 0 0 0,0 0 4 0,0 0 0 0,0 0 5 0,5 5 7 15,-5-5 6-15,0 0 7 0,8 0 5 0,-8 0 3 0,5 0 4 0,2 0 2 16,0 0 5-16,-2 0 2 0,3 4 2 0,-1-4 3 0,-1 0 0 0,1 5 3 0,-1-5-3 16,-1 0-1-16,3 6-7 0,0-2-5 0,3 1-4 0,-4 1-4 0,-2-2-4 15,4 2-3-15,3 3-2 0,-6-5-5 0,-1 7-2 0,4-2-4 0,3 0-3 16,-4 3-4-16,-2-8-7 0,-1 5-10 0,3 6-11 0,-1-9-18 0,-7 3-16 15,5 0-15-15,2 1-20 0,-7-5-16 0,7 5-24 0,-7-5-21 0,5-1-29 0,-5 1-29 16,0 1-41-16,0-2-47 0,0-4-62 0,0 6-67 0,0-6-44 0,0 0-27 0,0 0 3 16,0 0 18-16,0 0 28 0,0 0 30 0,8 0 37 0,-3-6 38 0,-5 2 43 15,8-2 44-15,-8 1 50 0,6-4 54 0,1 3 63 0,-1-3 75 0</inkml:trace>
  <inkml:trace contextRef="#ctx0" brushRef="#br0" timeOffset="121470.57">27718 16658 0 0,'0'-4'29'0,"-5"-2"150"0,5 1 90 0,-8 1 70 0,8-2 57 0,0 0 48 16,-8 2 44-16,8-6 38 0,0 6 36 0,0-6 31 0,0 1 29 0,0 4 29 0,0-1 28 16,0 2-113-16,0 4-192 0,0-6-107 0,0 6-64 0,0 0-40 0,0-5-27 15,0 5-21-15,0 0-16 0,0 0-18 0,0 0-12 0,0 0-14 0,0 0-9 16,0 0-13-16,0 0-12 0,0 0-15 0,0 0-12 0,0 0-10 0,0 0-7 16,0 0-4-16,0 0-3 0,0 5 2 0,0 1 1 0,0 4 0 0,0-5 4 15,0 4 1-15,0-5 5 0,0 11 3 0,0-6 5 0,8 7 5 0,-8-1 3 16,0-1 3-16,0 2 2 0,8-1 1 0,-8-2-2 0,0 1-2 0,5 7-2 0,-5-7-3 15,0 0-2-15,6 7-6 0,-6-6-10 0,7-2-6 0,-7 8-10 0,0-6-11 16,6-2-11-16,-6 2-12 0,8 0-16 0,-8-6-15 0,7 6-17 0,-7-5-19 16,5 4-20-16,-5-4-21 0,6 0-24 0,-6-5-23 0,8 4-22 0,-8-3-41 0,5 3-45 15,-5-3-69-15,0-3-81 0,0-3-29 0,8 7-7 0,-8-7 14 0,0 0 26 16,0 0 33-16,0 0 35 0,0 0 38 0,-8-7 42 0,8 4 45 0,0-8 46 0,-5 1 56 16,-3 1 60-16</inkml:trace>
  <inkml:trace contextRef="#ctx0" brushRef="#br0" timeOffset="121660.47">27573 16794 0 0,'-5'0'27'0,"0"-5"133"0,5 5 83 16,-8 0 64-16,8 0 51 0,0 0 44 0,0 0 37 0,0-4 33 0,8 4 31 16,-8 0 28-16,0-6 25 0,0 6 19 0,0 0 16 0,0 0-96 15,0-5-161-15,5 5-95 0,-5 0-62 0,0 0-36 0,5 0-25 0,-5-4-18 0,9 4-13 0,-4 0-14 16,-5 0-9-16,7 0-8 0,1 0-6 0,-3 0-8 0,2 0-10 0,0 0-7 16,5 0-10-16,-6 0-8 0,2 0-10 0,5 4-18 0,-8-4-25 0,9 0-28 15,-7 5-33-15,4-5-42 0,-3 0-47 0,5 0-81 0,-7 0-95 16,1 0-91-16,7 0-85 0,-7-5-30 0,-2 5-3 0,9-4 9 0,-9-1 23 0,3 1 36 0,-3-6 40 0,3-1 50 15,-2 1 51-15,-1 1 60 0,2-6 61 0,1 6 79 0,-2-6 81 0</inkml:trace>
  <inkml:trace contextRef="#ctx0" brushRef="#br0" timeOffset="121960.5">27881 16603 55 0,'5'0'134'0,"4"0"49"0,-9 0 41 0,0-4 42 0,5 4 38 0,-5-5 41 16,0 5 39-16,0-4 37 0,7 4 35 0,-7-5 32 0,0 5 32 0,6-6-43 16,-6 2-86-16,0-2-56 0,0 6-38 0,6-5-25 0,-6 1-20 0,0-2-18 15,7 6-20-15,-7-3-18 0,0-3-18 16,8 6-14-16,-8-4-14 0,0-1-11 0,0 5-11 0,5-6-9 0,-5 6-10 0,0 0-7 0,0-3-10 0,0 3-6 0,7 0-5 16,0 3-8-16,-7-3-4 0,5 6-7 0,3-1-7 0,-1-1-5 0,-7 5-6 15,5 1-7-15,2 5-32 0,5-4-5 0,-4 8 0 0,-2-5 0 0,1 6 0 16,-1-2 0-16,7 9 0 0,-5-9 0 0,-3 6 0 0,2 1 0 0,-1-1 0 15,-1-3 0-15,4 7 0 0,-2-4 0 0,-7 1 0 0,5-1-76 0,-5 1-42 0,0-1-39 16,-5 1-42-16,-2-1-59 16,-2 2-65-16,-2-7-123 0,-1 5-149 0,-4-5-60 0,-2-4-16 0,-1 6 11 0,-7-12 25 0,-6 0 36 0,-2-5 40 0,2 2 47 15,-7-12 52-15,7 2 59 0,-8-1 62 0,-4-8 74 0,5-3 77 0</inkml:trace>
  <inkml:trace contextRef="#ctx0" brushRef="#br0" timeOffset="124629.93">14830 17278 0 0,'-8'6'1'0,"8"-6"98"0,0 0 63 0,-6 0 44 15,6 0 35-15,0 0 34 0,0 0 30 0,-5-6 27 0,5 6 27 0,0 0 21 0,0-6 24 0,0 6 14 0,-8 0 12 0,8 0-70 0,0-4-113 0,0 4-63 0,0 0-34 0,0 0-21 0,0-5-12 0,0 5-11 0,0 0-10 0,0 0-10 0,0-5-6 0,0 5-9 16,0 0-5-16,0 0-5 0,0-4-5 0,0 4-4 0,0 0-5 0,0 0-4 15,0-6-7-15,0 6-7 16,0 0-6-16,8-4-7 0,-8 4-6 0,0 0-4 0,0 0-5 0,0 0-3 0,0-5-4 0,5 5 1 0,-5 0-1 0,6 0 3 0,-6 0-1 16,8-4 2-16,-3 4-1 0,3 0 3 0,-1 0 4 0,-2 0 4 15,7 0 7-15,-5 0 7 0,6 0 9 0,1 0 8 0,7 0 6 0,-10 0 4 0,10 4-1 16,-3-4-2-16,3 0-2 0,3 5 1 0,-4-5 2 0,7 4 0 0,-1-4-2 16,-7 6-6-16,7-2-1 0,0-4-7 0,0 5-5 0,1 0-8 0,-1-1-4 0,1-4-3 15,-4 6 0-15,4-6-2 0,6 6 0 16,-6-6-1-16,4 0-1 0,-4 4 0 0,5-4 0 0,1 0 2 0,-1 0 4 0,2 0-3 0,-2-4-1 0,8 4 1 15,-8-6 0-15,-1 6 0 0,9 0 2 0,-9-6 2 0,8 6 3 0,-4-4 2 0,2-1-2 16,-3 5-1-16,-2-5-4 0,7 1-4 0,0-2-3 0,1-3-2 0,-8 5 2 16,7-1 0-16,0-2-2 0,7 4-1 0,-7-8 0 0,0 7-1 0,1-2-2 15,-8 1-1-15,7 1 5 0,0 0 1 0,0-1 2 0,-7-1 0 0,3 3 3 0,2-4 1 16,-3 7-1-16,-3-5 3 0,1 1 1 0,0 4 1 0,7-5 1 0,-5-1 1 16,-2 6-2-16,2-4 1 0,-2 4 0 0,2 0-3 0,-2-5 4 0,-9 5-1 15,12 0-1-15,-10 0 1 0,7 0-3 0,-5 0 3 0,-1 0 2 0,0 0-2 16,-6 0 2-16,5 0 1 0,1 0 2 0,1 0 1 0,-1 5 1 0,0-5 0 0,1-5-1 15,5 5 2-15,0 0-1 0,1 0 5 0,-1-4-3 0,2-1 1 0,-2 5-4 32,7-4 0-32,-8-2-1 0,1 0-4 0,8 6-3 0,-6-4-3 0,-2-1-1 15,2 5-3-15,-10-6-2 0,10 2 0 0,-10 4 0 0,10-5-3 0,-8 5-1 0,6 0-1 16,-6 0-2-16,0-4 1 0,0 4-1 0,1 4 2 0,5-4-2 0,-6 0 1 16,1 5-2-16,-1-5 0 0,-1 4 3 0,2 2 0 0,-3-1-1 0,3-1 4 15,1 8-1-15,-4-8 3 0,-4 1 1 0,7-1 0 0,-3 1 1 0,3 5 2 16,-7-5-1-16,6-1 2 0,1 1 1 0,-3 2-1 0,3-4 0 0,-1 3 1 0,0-1 0 15,0-1-2-15,0 0 0 0,1 1-2 0,4 1-1 0,1-6 0 0,2 0-1 16,-2 4 1-16,1-4-2 0,-1 0 0 0,8 5 1 0,-8-5 1 0,2 0 0 16,-2 0-2-16,7 0-1 0,-7-5 0 0,-1 5-2 0,3 0 0 0,-2 0 0 15,2 0 0-15,-3 0-2 0,1-4 0 0,-5 4 1 0,6 0-2 0,-1 0-1 16,3 0 0-16,-3 0-1 0,-9 0 2 0,12 0 0 0,-10 0 3 0,7 0-1 0,-5 0 1 16,4 0 1-16,-4 0 0 0,-1 0 2 0,1 0 1 0,-1 4 1 0,-6-4 0 15,4 0 1-15,3 0 1 0,-1 0-1 0,1 0 0 0,-1 0 1 0,-1 0-1 16,2 0-1-16,5 0 1 0,-6 0 1 0,8 0-2 0,-2 0-4 0,-1 0 2 0,1 0-1 15,8-4 0-15,-8 4-2 0,2 0 0 0,5 0-3 0,-7-6 0 0,1 6 1 16,7 0-2-16,-9-5 2 0,2 5-2 0,1 0 0 0,-2-4 1 0,0 4 1 0,1 0-1 16,-1 0 1-16,2-4-1 0,3 4 2 0,-3-5 0 0,-3 5 1 0,1-6 2 15,8 3 1-15,-8 3 1 0,2-7-1 0,-2 2 1 0,1 1 0 0,-6 4-1 16,5-5-2-16,-1-1 0 0,-4 2 0 0,7 4 1 0,-3-5-4 0,-4 1 4 16,5-1-2-16,-1 5 0 0,3-4-2 0,5-2 0 0,-7 0 1 0,2 2-1 15,5-1 1-15,-1-1 0 0,1 2 2 0,0-1-1 0,0 1 1 0,1-1 1 0,-8 5-1 16,7-4-1-16,1-2 0 0,0 0-1 0,-3 3 1 0,9-3 0 0,-7 6-2 15,7-6 2-15,-9 3-1 0,11 3 0 0,-4-6-1 0,-4 6 1 0,5-4-1 16,0 4 0-16,-6 0 1 0,8-5 1 0,-7 5 0 0,4 0-1 0,-5 0 2 16,1 0-1-16,5 0 0 0,-6 0 0 0,1 0 0 0,5 5 0 0,-6-5 1 0,6 0 3 15,-5 4 1-15,7-4 3 0,-10 6-2 0,2-6 3 0,7 3 1 0,-7-3-1 16,0 6-1-16,0 0 2 0,1-6 0 0,-3 3 1 0,10 3-2 0,-7-6-1 16,-3 6 1-16,10-2-2 0,-7-4-2 0,4 5-1 0,-5-5-2 0,7 4 0 0,-7-4-1 15,1 5-1-15,-3-5 0 0,2 0-1 0,0 4-1 0,-5-4 0 16,4 6-2-16,-4-6 1 0,5 0 1 0,-7 5-1 0,2-5 1 0,5 0-1 0,-7 0-1 15,-1 4 2-15,10-4-2 0,-10 0 1 0,1 0 2 0,2 6 0 0,-2-6 2 16,1 0-1-16,-1 6 1 0,-5-6-1 0,-1 0-1 0,6 0 0 0,-6 4 0 16,1-4-2-16,-2 0 2 0,-6 0-1 0,8 5 1 0,-1-5 0 0,-6 0 1 0,4 4 0 15,-3-4 0-15,6 0 0 0,-9 0 1 0,8 5 0 0,-6-5 1 0,-1 0-1 16,8 0 0-16,-8 0 1 0,-1 0 0 0,3 0-1 0,6 0 2 0,-8 0-2 16,1 4 0-16,-1-4-1 0,2 0 0 0,-3 0 0 0,3 0 0 15,-3 0 0-15,3 0 2 0,-2 0-2 0,-1 0-2 0,1 0 2 0,10 6 0 0,-11-6 0 0,1 0 0 0,7 0 0 16,-5 0 0-16,5 0 0 0,-7 0 2 0,7 0-2 0,1 0 1 0,-1 0 0 15,-3 0 2-15,11 0-1 0,-7 5 4 0,-3-5-1 0,4 0 0 16,4 4 0-16,-5-4 1 0,-1 5 1 0,0-5-2 0,6 0 0 16,-5 7 0-16,-2-7-1 0,1 0-2 0,1 3 0 0,-8-3-2 0,7 0 0 0,0 6 0 0,0-6-2 15,1 5 1-15,-3-5 0 0,3 4-2 0,-1 0 1 0,-6 1-1 0,6-5 1 0,1 6-1 16,-3-2 2-16,3 1 1 0,-2 1 1 0,1-3 0 0,1 4 1 0,-1-2-1 16,-7-1 0-16,7-4 0 0,-5 5 2 0,-2-1 0 0,7 2-1 0,-8-2 2 0,-4-4 0 15,4 5 2-15,3 0 1 0,-2-5-2 0,-4 4 1 0,4-4-1 0,-6 0 2 16,6 6-3-16,-6-6 2 0,7 0-1 0,-9 6 0 0,10-6-1 0,-8 0-1 15,6 0-2-15,-6 0 0 0,8 0-1 0,-2 0-1 16,-1 0-2-16,-2-2996 1 0,2 5992-2 0,3-2992-1 0,-2-4-2 0,-6 0 1 0,6 0 0 0,-7 0-2 0,8 5-1 16,-8-5 0-16,4 0-1 0,-11 4-8 0,8-4-4 0,-8 0-11 15,9 0-8-15,-14 6-11 0,7-6-16 0,-1 0-14 0,-1 0-22 0,-5 0-18 0,0 0-21 16,0 0-26-16,0 0-25 0,0 0-24 0,0 0-24 0,-5 3-33 0,-1-3-39 16,-1 6-68-16,7-1-80 0,-14-5-43 0,9 4-22 0,-2 2 7 15,-4 0 24-15,-5-2 31 0,4 1 36 0,5-5 38 0,-6 4 43 0,1-4 40 0,-2-4 44 0,1 4 51 16,0-5 56-16,2-5 68 0,-5 0 83 0</inkml:trace>
  <inkml:trace contextRef="#ctx0" brushRef="#br0" timeOffset="-167425.22">18424 17625 0 0,'0'0'22'0,"0"0"52"0,0 0 33 0,0 0 32 0,0 0 31 0,0 0 29 0,0 0 26 0,0 0 23 0,0 0 22 0,0 0 22 0,0 0 21 0,0 0-11 0,0 0-26 0,0 0-24 0,0 0-22 0,0 0-19 0,0 0-17 0,0 0-14 0,0-5-17 16,0 5-9-16,-6 0-10 0,6-4-5 0,0 4-1 0,-7-6-5 0,7 0-2 0,0 6-4 0,-6-3-4 0,6-3-4 0,0 2-6 15,0-2-5-15,-8 1-6 0,8 1-5 0,0-1-5 0,0 1-7 0,0-2-2 16,0 1-5-16,0-5-5 0,0 7-5 0,0-3-5 0,0-4-6 0,0 5-1 0,8-4-6 16,-8 3-1-16,0-3-4 0,0 3-4 0,6 2-4 0,-6-6-2 15,7 5-6-15,-7 0-3 0,6 1-3 0,-6-2-4 0,7 2-3 0,-1-1-3 0,1 5 0 16,-7-6-5-16,6 6-3 0,1-3-2 0,0 3-4 0,0 0-2 0,-2 0-2 16,3 0-1-16,-3 0-3 0,1 3 2 0,2-3 0 0,-3 6-1 0,2-1 0 15,1 5 0-15,-2-6 1 0,0 6 4 0,1 0 0 0,-2 5 1 0,-5-2 1 16,9 2 2-16,-4 0 2 0,2 0 1 0,-7 0-2 0,6 0 0 0,-6 4 2 0,0-4-1 15,5 0 0-15,-5-2 0 0,0 2-1 0,8 0-1 0,-8 0 1 16,0-6-2-16,0 7-2 0,0-7 1 0,0 0 0 0,8 1 0 0,-8 1 0 0,0-2 2 0,0 1 0 16,0-1 1-16,0-3 0 0,0 3-2 0,0-4 1 0,0 5-2 0,0-4 1 15,0-2 0-15,0 1 0 0,0-1 0 0,0-4 1 0,-8 5 0 0,8-1 2 16,0-4 0-16,0 6 2 0,0-6 1 0,0 0 4 0,0 0 4 0,0 0 1 16,0 0 3-16,0 0 1 0,0 0 2 0,0 0 0 0,0 0 1 0,0 5-2 0,0-5 1 15,-8-5-2-15,8 5-2 0,-5 0-3 0,5-6-3 0,0 6-2 0,-6-4-4 16,6-1-3-16,-7 1-2 0,7-1-1 0,-5 1-3 0,5-2 1 0,-9 0-2 0,9 2 0 15,-5-7-2-15,5 8 2 0,-7-3 0 0,7-3 0 0,-6 5-1 0,6-2 1 16,-6 0-1-16,6-3 1 16,0 4-1-16,-8 1 2 0,8-2-2 0,0 2-2 0,-7-1 2 0,7 1-1 0,0 4-1 0,0-5 0 0,0 5-2 0,0-6-3 15,0 6 1-15,0-4-5 0,0 4-1 0,0 0-3 0,0 0-2 0,0 0-4 0,0 0 0 16,0 0-3-16,0 0-2 0,0 0-1 0,0 0-3 0,0 0-2 0,0 0-1 16,0 0-1-16,0 0-2 0,0 0 1 15,0 0 1-15,0-6-1 0,0 6 1 0,0 0 3 0,0 0 2 0,0 0 2 0,0 0 4 0,0 0 0 0,0 0 5 0,0 0 2 16,0 0 3-16,0 0 5 0,0 0-1 0,0 0 3 0,0 0 2 0,0 0 0 15,0 0 0-15,0 0 0 0,0 0-1 0,0 0-2 0,0 0-2 0,0 0 0 16,0 0-4-16,0 0-2 16,0 0-4-16,0 0-1 0,0 0-2 0,0 0-2 0,0 0-1 0,0 0 0 0,0 0 2 0,0 0-1 0,0 0 3 0,0 0 1 15,0 0 0-15,0 0 5 0,0 0 0 0,0 0 5 0,0 0 5 0,0 0 1 16,0 0 5-16,0 0 2 0,0 0 2 0,0 0 0 0,0 0 1 0,0 0 0 0,0 0-3 16,0 0 1-16,0 0-4 0,0 0-2 0,-5 0-3 0,5 0-2 0,0 0-7 15,0 0-3-15,0 0-7 0,0 0-6 0,0 0-6 0,0 0-8 0,0 0-8 16,0 0-8-16,0 0-10 0,0 0-9 0,0 0-11 0,0 0-11 0,0 6-10 15,0-6-23-15,5 4-22 0,-5-4-27 0,0 6-29 0,0-6-31 0,0 0-33 0,0 0-31 16,0 5-30-16,0-5-3 0,0 4 10 0,0-4 19 0,7 5 20 0,-7-5 25 16,0 4 27-16,0-4 32 0,-7 6 35 0,7-2 38 0,0-4 38 0,0 5 42 0,0-5 56 0</inkml:trace>
  <inkml:trace contextRef="#ctx0" brushRef="#br0" timeOffset="-166525.45">18529 17839 0 0,'0'0'50'0,"0"-4"48"0,0 4 36 0,0-5 29 0,0 5 27 0,0 0 22 0,0 0 20 0,0 0 17 0,0 0 18 0,0-4 16 0,0 4 18 0,-6 0-24 0,6-6-43 0,0 6-35 0,-8-6-31 0,8 6-27 15,0 0-22-15,0-4-14 0,0 4-7 0,-7 0-6 0,7 0-2 0,0 0-1 0,0 0 1 0,0-5 1 0,-5-1 0 0,5 6 3 0,0-3 0 0,0 3 1 0,0 0 2 0,0-6 1 16,0 2-1-16,0-1 0 0,0 1-2 0,0-2 1 0,0 0-1 0,0 3 1 16,0-3-5-16,0-3-1 0,0 3-6 0,0-3-3 0,0 5-3 0,0-7-4 15,0 1-3-15,0 1-3 0,5-6-2 0,-5 6 0 0,0 0-3 0,0-3-2 16,7 3 0-16,-7-6-4 0,8 6 0 0,-8-1-1 0,6 1-1 0,-6-1-2 16,6-1-1-16,-6-2-5 0,7 2-2 0,-7 1-3 0,5 1-3 0,-5-1-4 0,9-1-2 15,-4 2-4-15,2 0-4 0,-7 3-2 0,6-4-3 0,-1 1-1 0,3 0-4 0,0 3 0 16,-3-3-2-16,8 3 1 0,-7-3 0 0,9 5-2 0,-10-7 2 15,9 7 1-15,-1-2-3 0,-1-3 1 0,0 3-2 0,3 3-1 0,4-3-1 0,-7 6-3 16,8-3-1-16,-8 3-2 0,9 0-5 0,-10 0-1 0,10 3-1 0,-7 3-1 16,-1-3-3-16,-1 3 2 0,2 3-1 0,-9 1-1 0,3 1 1 0,5 2 0 15,-13 2 1-15,6 0 1 0,1 0 3 0,-2 4 2 0,-5 1 2 0,0-4 1 16,0 2 0-16,0 1-1 0,0 2 0 0,0-2-2 0,0 1-2 0,0-7-3 0,-5 8-4 16,5-6-2-16,0-2-2 0,-7 2-2 0,7 0-2 0,0 0-2 0,0-6-2 15,-6 6 0-15,6-5-2 0,0-1 2 0,0 0 1 0,0 2 3 0,-5-7 2 0,5 2 4 16,0 4 4-16,0-5 3 0,-8-1 3 0,8 1 3 0,0-5 4 0,0 4 3 15,0-4 2-15,-8 0 4 0,8 6 1 0,0-6 4 0,0 0-1 0,-5 0 0 16,5 0 0-16,0 0 1 0,-7 0-1 0,7 0-2 0,-7 0-1 0,7-6-3 16,-5 6-2-16,5-4-2 0,-7-1-3 0,7 1-3 0,-8-1-2 0,8 1-2 0,-5-2-3 15,5-4-2-15,-7-1-2 0,7 2-1 0,0 0-2 0,-7-7 0 0,7 7-2 16,0-6 0-16,-5 2 0 0,5 2-2 0,0-4 0 0,0 2 0 0,0 2 1 0,0-2 0 16,0-3-1-16,5 7 1 0,-5-6 2 0,7 6-2 0,-7-3 1 0,7-1 0 15,-7 2 0-15,5 7 0 0,-5-5 3 0,8-2-2 0,-1 1-2 16,-7 7 1-16,5-9-2 0,2 8-1 0,0-7 0 0,-2 8-3 0,3-3 3 0,0 2-1 15,-3-1 2-15,8-1 1 0,-8 2 1 0,9-2 5 0,-7 2-2 0,4 4 4 16,-2-5 1-16,3 5 1 0,1 0 3 0,-7 0 1 0,9 0 1 16,-4 0 3-16,-3 0 0 0,5 0 1 0,0 5 1 0,-7-1-3 0,1-4 1 0,6 6-3 0,-7-2 0 15,2 2-1-15,2-1 0 0,-2-1 2 0,-2 2-1 0,1-3 0 0,1 3 2 16,-3 3 0-16,1-3 1 0,2 0 1 0,-3 3-1 0,2-5 1 0,-1 7 1 0,2-7 0 16,-8 5 1-16,6 2 3 0,1-1 1 0,-7-7 0 0,0 9 2 15,5-3 1-15,-5 0 0 0,0 1 2 0,0-1 1 0,0 3-1 0,0-3 2 0,0 0-2 16,0 6 1-16,0-6-1 0,-5 1 0 0,5 1-5 0,0-2-6 0,0 1-6 0,-7-1-12 15,7 0-14-15,0-3-11 0,-6 4-15 0,6-5-14 0,0 5-16 0,-8-7-18 16,8 3-21-16,0-1-22 0,0-1-27 0,-6 2-24 0,6 0-30 0,0-6-35 16,0 0-49-16,0 0-55 0,0 0-53 0,0 0-49 0,0 0-7 0,0 0 9 0,0 0 25 15,0 0 25-15,0 0 36 0,0-6 35 0,6 0 40 0,-6 2 38 0,0-7 46 16,8 2 47-16,-8 0 58 0,6-7 70 0</inkml:trace>
  <inkml:trace contextRef="#ctx0" brushRef="#br0" timeOffset="-165863.58">19577 17454 0 0,'13'14'14'0,"-8"-4"136"0,4 0 84 0,-2 0 63 0,-2-1 49 0,-5-3 39 0,0 3 31 0,0-4 27 16,0-5 20-16,0 0 21 0,0 0 16 0,0 0 18 0,0 0 18 0,0 0-97 0,0 0-162 0,0 0-90 0,0 0-54 0,0 0-27 0,0 0-13 0,0 0-4 0,0 0-3 0,0 0 3 0,0 0 3 0,0 0 0 0,0 0 2 16,0-5-2-16,-5 5-5 0,5 0-10 0,-7 0-14 0,-2 0-11 0,4 0-17 15,-1 0-12-15,-1 0-14 0,1 0-10 0,-1 5-8 0,-6-5-8 0,7 4-6 16,-7 2-3-16,5 0-2 0,-4 3 0 0,5-5-1 0,-5 7 1 0,4-2 2 0,3 0 1 15,-2 1 1-15,-5 5 1 0,4-5 0 0,0-1-2 0,8 6-2 0,-5-6-3 16,-1 6-2-16,6-5 0 0,-7 1-3 0,7 2-1 0,-5-2-1 0,5-1-4 0,0-1-4 16,0 0-4-16,0 1-1 0,0-5-2 0,0 4-1 0,0-3 1 0,0 0 5 15,0-2 2-15,5 1 5 0,-5-1 3 0,0 2 1 0,0-6 4 0,7 3 3 16,-7-3 7-16,0 0 7 0,6 0 7 0,-6 0 7 0,5 0 5 0,3-3 5 16,0 3 3-16,-3-6 2 0,2 2 3 0,0-1 1 0,-2 1 3 0,3-2-1 0,4-3 4 15,-5 3-1-15,0-3 0 0,6-1 0 0,-8 1-1 0,3-2 3 0,-2 1 2 16,-1 1 2-16,3 0 3 0,-1-2 2 0,-1-2 0 0,-6 1 0 0,7 3-1 15,-1-6-4-15,-6 6-1 0,5-7-1 0,-5 7-1 0,9-6-4 0,-9 6-3 16,7-1-5-16,-7 1-5 0,0 0-7 0,5 3-8 0,-5 0-6 0,0 2-5 0,0 4-7 16,0 0-4-16,0 0-5 0,0 0-2 0,0 0-3 0,0 0 1 0,0 0 1 15,0 4 2-15,0 2 1 0,0 3 4 0,0 1 1 0,0 1 6 0,6-2 3 16,-6 6 5-16,0-2 5 0,0 3 4 0,0-2 7 0,7 1 4 0,-7 1 1 0,0-3 1 16,0 7-1-16,6-11 0 0,-6 7-2 15,0-2 0-15,8-4-3 0,-8-1 0 0,5 6-1 0,-5-9 0 0,7 3 0 0,-7 1 0 0,6-7-1 0,2 3 2 16,-8-1-1-16,6-1 0 0,1 2 0 0,-2-6 0 0,9 6 1 0,-9-6-4 15,3 0 0-15,5 0-6 0,0-6-6 0,-8 6-3 0,9-6-5 0,-1 2-3 0,-6-7-6 16,7 8-7-16,-1-7-3 0,-3 1-4 0,4-6-6 0,1 0-1 16,-9 5-3-16,7-10 2 0,-1 5 1 0,2 2 4 0,-8-2 7 0,6-6 3 0,-3 8 5 0,-4-7 10 15,8 1 6-15,-8-2 9 0,-5-3 9 0,8 5 11 0,0-5 15 16,-8 3 12-16,5-3 14 0,-5-1 12 0,0 1 14 0,0 5 12 0,0-6 8 0,0 5 12 16,0-2 8-16,-5 1 9 0,5 6 7 0,0 2 6 0,-8-3 6 0,8 2-1 15,0 4-4-15,-8 5-8 0,8-4-11 0,0 2-11 0,0 7-12 0,0 0-18 16,0 0-18-16,0 0-16 0,0 0-17 0,0 0-13 0,0 0-12 0,-5 7-11 15,5 2-9-15,0 0-6 0,0 1-8 0,-6 4-2 0,6 7 0 0,0-2 0 16,0 6 3-16,-7-1 4 0,7 0 5 0,0 6 8 0,0-5 5 0,0 3 3 0,0-4 1 16,0 0-1-16,7 3-5 15,-7-3-7-15,0-6-8 0,6 1-16 0,-6 2-15 0,5-2-17 0,3-4-18 0,-8 0-19 16,8 0-22-16,-3-2-23 0,1-2-23 0,2 4-32 0,-3-6-32 0,-5 1-39 0,7-6-44 0,1 7-53 0,-8-8-57 0,5 3-40 16,-5 0-35-16,0-2 1 0,0-4 20 0,7 5 30 15,-7-5 31-15,0 0 40 0,0 0 38 0,0-5 44 0,7 1 45 0,-7-2 51 16,0 0 53-16,5 3 58 0,-5-8 73 0</inkml:trace>
  <inkml:trace contextRef="#ctx0" brushRef="#br0" timeOffset="-165548.05">20067 17653 52 0,'5'-9'137'0,"2"-6"54"0,-7 6 45 0,6-7 40 0,-1 7 40 16,-5-6 36-16,0 2 38 0,0-2 36 0,0 0 36 0,9 0 34 0,-9 0 33 0,0 6-42 0,0-1-85 0,0-5-62 0,0 10-49 0,7-5-33 0,-7 1-21 0,0 0-21 0,0 3-16 0,0 2-20 0,5-2-17 0,-5 1-19 0,0 1-15 0,0 4-19 0,0 0-16 0,0 0-12 0,0 0-12 0,0 0-12 0,0 0-7 16,0 0-8-16,0 0-4 0,0 0-3 0,0 0-3 0,0 0-3 0,-5 4-4 0,5-4-4 15,-7 5-4-15,7 1 0 0,-9-2-4 0,4 2-7 0,-1-3-4 0,-1 8-7 16,2-7-8-16,-4 6-7 0,-3 0-4 0,6 0-7 0,-7 0-9 0,0 5-4 15,6-6-5-15,-5 0-4 0,4 6-4 0,-4-5-5 0,4 1-2 0,-3-2-2 16,3 0 3 0,0 1 2-16,3-1 4 0,5 3 4 0,-6-3 4 0,6-5 2 0,-7 7 4 0,7-7 1 0,0 1 4 0,0-1 4 0,0 2 6 0,0 0 3 0,7-3 9 15,-7 3 3-15,6-2 3 0,-6-4 4 0,5 5 5 0,3 1 3 0,5-6 2 16,-7 3 1 0,7-3 4-16,2 0 0 0,4 0 3 0,-6 0 0 0,6 0-1 0,2 0 1 0,2 0-2 0,-2 0-3 15,6 0 4-15,-9 6-3 0,8-6-1 0,-7 0-8 0,2 0-10 0,5 4-14 0,-7 1-16 16,-5-5-22-16,5 6-20 0,-7-2-25 0,3 2-27 0,-2-1-30 0,-2-1-28 0,-3 5-39 0,-3-3-44 0,2-2-66 15,-7 7-74-15,7-8-54 0,-7 3-36 0,0 0-1 0,0 3 19 0,0-5 29 0,-7 2 32 16,7-6 39-16,-7 3 41 0,2 3 43 0,5-6 42 16,-8 0 50-16,3 0 51 0,-1 0 63 15,-2-6 77-15</inkml:trace>
  <inkml:trace contextRef="#ctx0" brushRef="#br0" timeOffset="-165059.02">20612 17580 0 0,'8'-4'30'0,"-3"-1"147"0,3 1 84 0,-3-2 59 16,-5 1 44-16,0 1 39 0,0 4 35 0,0-6 34 0,0 3 30 0,7-9 31 16,-7 8 27-16,-7-1 26 0,7-1 24 0,0 3-113 0,0-3-192 0,-5 2-101 15,5 4-56-15,0-5-28 0,-8 5-16 0,8 0-16 0,0 0-14 0,-5 0-15 16,-3 0-14-16,8 0-14 0,-6 0-8 0,1 0-13 0,5 0-9 0,-8 5-7 16,0-1-8-16,3 2-5 0,-2-3-3 0,7 3-2 0,-6 3 3 0,1-3-1 0,-4 3 4 15,2 1-1-15,2 1 3 0,-1-2 0 0,-1 0 2 0,7 7-1 0,-6-7-1 16,-2 1 0-16,8-1-5 0,-5 2 0 0,5-2-4 0,0 1-2 0,-7-1-3 15,7-3-1-15,0-2 0 0,0 7-1 0,0-8 0 0,7 3 3 0,-7-2 2 0,5 1 1 16,-5-5 1-16,8 6 6 0,-2-6 3 0,1 0 3 0,-1 0 5 0,6 0 3 16,-3 0 4-16,2-6 2 0,1 1 3 0,4 1 1 0,-5 4-1 0,2-9 4 15,0 3-1-15,1 1 2 0,-2-5-1 0,1 1 1 0,1-1 3 0,-2 5 2 0,2-5 2 16,-8 1 2-16,6 0 3 0,-3-3 1 0,-2 3 1 0,-2-1 1 0,-5 1 0 16,0 0 1-16,6-6 0 0,-6 6-3 0,-6-3 0 0,6-3-1 0,-5 2-3 15,5 2-2-15,-7-3-5 0,-2 4-4 0,4-4-2 0,-8 3-2 0,8 2-2 16,-4-1-1-16,-3 1-1 0,6 0-2 0,-7 3-2 0,5-3 0 0,1 3-2 0,-5 3-2 15,5 3-1-15,-6-7 0 0,8 7-3 0,-3 7-3 0,2-7 0 0,1 3-3 16,-11 6 1-16,11-3-2 0,-2 9-1 0,1-6-3 0,1 7 1 0,-4-2 1 16,2 0-1-16,7 0 3 0,-5 2-1 0,-1 2 5 0,6-3 1 0,-7 6 3 15,7-6 2-15,0-2 2 0,0 8 2 0,0-6 2 0,0-2 3 0,0 7 6 0,0-4 3 16,0-3 4-16,7 7 2 0,-7-5 1 0,0 0 1 0,6-2 1 0,-6 2 1 0,5 0 2 16,2 0 0-16,2-2 0 0,-4 2 0 0,1-3 0 0,1 1-3 0,6-4-1 15,0 2-2-15,-7 5-3 0,7-13-2 0,0 8-4 0,1-1-7 0,6-1-18 16,-7-5-23-16,-2 1-26 0,5 5-19 0,2-4-25 0,-4-1-26 0,-2-5-28 15,-1 4-31-15,-3-4-49 0,5 5-60 0,0-5-78 0,-7-5-91 0,2 5-35 0,4-4-10 16,-4-1 20-16,-2-1 32 0,-1-4 35 0,-5 1 36 0,8 0 37 0,-8-1 41 0,0-4 43 16,0-2 45-16,-8 1 57 0,8 1 61 0</inkml:trace>
  <inkml:trace contextRef="#ctx0" brushRef="#br0" timeOffset="-164664.62">21147 17933 38 0,'-7'5'140'0,"0"-1"64"0,1-4 51 0,-1 0 43 0,2 5 37 0,-3-5 34 0,2 0 32 0,6 0 27 0,0 0 27 0,-5 0 23 0,5-5 23 0,0 5-39 0,0 0-78 0,0 0-77 0,0 0-76 0,0 0-41 16,0 0-27-16,0 0-16 0,0 0-11 0,0 0-11 0,0 0-11 0,0 0-7 0,0-4-4 0,0 4-8 0,0 0-4 0,0-5-6 0,0 5-7 15,5 0-8-15,-5 0-9 0,0-6-8 0,6 6-8 0,2-4-9 0,-8 4-6 0,5 0-5 16,8-6-2-16,-6 6-5 0,7-5-2 0,-1 5-4 0,-8-4-3 0,14 4-9 15,-3-5-10-15,2 5-25 0,-4-4-26 0,4 4-34 0,3-6-37 0,-2 6-45 0,1-4-53 16,-1 4-86-16,1 0-107 0,-1 0-76 0,-6 0-60 0,6-5-17 0,-6-1 1 0,0 6 19 16,0-3 27-16,1-9 38 0,-7 8 46 0,-2-11 52 0,1 6 55 0,2-6 60 15,-8 0 61-15,0 0 81 0,0-4 89 0</inkml:trace>
  <inkml:trace contextRef="#ctx0" brushRef="#br0" timeOffset="-164159.4">21628 17567 86 0,'0'-6'185'0,"8"6"66"0,-8-5 50 16,6-5 41-16,1 7 34 0,-7-9 35 0,5 3 30 0,-5 0 30 0,8-1 31 16,-2-5 29-16,-1 5 32 0,3-4-55 0,-1 4-109 0,-2-1-84 0,4 2-76 15,-9 5-39-15,5-7-19 0,-5 11-7 0,5-4-10 0,-5-2-8 0,0 6-11 0,0 0-11 16,0 0-10-16,0 0-16 0,0 0-13 0,0 0-16 0,0 6-16 0,0-2-11 16,0 7-10-16,0-7-10 0,0 5-7 0,-5 2-9 0,5 3-4 0,0 0-6 15,0 2-3-15,0-1-5 0,-5 3-3 0,5 3-4 0,0 3-3 0,-9 1-4 16,9-6-2-16,-5 5-4 0,5 0-4 0,0 0-5 0,-7 1-6 0,7-1-5 15,0 0-7-15,0 1-3 0,-8-5-4 0,8 5 1 0,0-6-1 0,0 2 1 0,0-7 0 16,8 5 1-16,-8-10-1 0,0 7 0 0,7-2 1 0,-7-4 3 0,0-1 5 16,5-4 5-16,-5 6 5 0,9-6 6 15,-9-1 5-15,5-4 5 0,-5 5 5 0,5-5 9 0,-5 0 7 0,0 0 8 0,8 0 6 0,-8 0 2 0,0-5 7 0,5 1 1 16,-5-1-1-16,0-6 5 0,0 6-3 0,0-4 2 0,-5-6 0 0,5 6-3 16,0-7-5-16,-8 2-5 0,8 0-5 0,-5-7-5 0,5 7-2 0,-5-5-4 15,-4-6-2-15,4 5-2 0,-2 1-1 0,7-5 0 0,-8 0-2 0,3-1 1 0,-1 1-5 16,6-1 2-16,0 1 3 0,-8 0 1 0,8-1 1 0,0 1-2 0,0-1 2 15,0 1 0-15,0-1 0 0,0 5 2 0,0-4 0 0,8 5 1 16,-8 4-2-16,6-3 3 0,-6 2-1 0,5 1 0 0,-5 6-2 0,8 0-2 0,-1-3-2 0,-7 3 0 16,5 3-1-16,4 3-1 0,-4-3-2 0,0 2-1 0,3 4 3 0,-3-5-2 15,3 5 1-15,-2 0-1 0,7 0 0 0,-5 0 1 0,5 0 0 0,-1 5 3 16,0-5 2-16,3 4 1 0,-3 2 3 0,0-3 0 0,4 8 2 0,2-7 0 0,-4 8-1 16,-2-8 1-16,7 5-1 0,-6 0-2 0,0 2 0 0,-7-2-1 0,9 1 0 15,-10-1 3-15,1 3-2 0,2 1 1 0,-8-2 1 0,5-1 2 0,-5-1 1 16,-5 6-5-1,5-6-8-15,-8 6-13 0,2 0-15 0,1-5-18 0,-2 4-18 0,-7 2-21 0,7-7-26 0,-4 6-24 0,-5-2-27 0,5-2-23 0,-1 2-24 0,-9-1-28 16,10-3-25-16,-5 0-30 0,4 1-22 0,0-1-16 0,-3 3-8 0,10-3-12 16,-9-5-15-16,9 7 0 0,-3-8 0 0,3 3 19 0,-3-2 29 0,8 1 28 0,-6 1 32 15,6-6 33-15,0 0 35 0,0 0 37 0,0 0 35 0,0 0 33 0,6 0 31 16</inkml:trace>
  <inkml:trace contextRef="#ctx0" brushRef="#br0" timeOffset="-163922.33">22176 17254 0 0,'7'-6'24'0,"-2"-3"144"0,2 5 90 0,-7-1 67 0,7-2 54 0,-7-2 46 0,0 4 40 0,0 1 37 0,0-7 38 0,0 7 31 0,5 0 34 0,-5-1 28 0,0 5 27 0,0-6-106 0,0 6-186 0,0 0-105 0,0 0-66 15,0 0-39-15,0 0-25 0,0 0-23 0,0 0-16 0,0 0-17 16,0 0-12-16,-5 6-15 0,5-1-9 0,0-1-9 0,0 5-10 0,0 1-7 0,0 1-7 0,0-1-4 16,0 4-3-16,-7 5-1 0,7-4-1 0,0 4 2 0,0 5-1 15,-7 1-2-15,7-1-6 0,0 0-11 0,-5 1-13 0,5 5-16 0,0-6-17 0,-7 6-20 31,7-6-23-31,0 1-27 0,0-1-25 0,-8-5-29 0,8 2-34 0,0-3-32 0,0-3-34 16,8 4-54-16,-8-9-64 0,0 4-68 0,0-4-67 0,7 1-16 0,-7 4 11 16,5-11 29-16,-5 5 33 0,7-3 38 0,-7-2 42 0,0 1 45 0,0-5 47 0,7 0 47 15,-7 0 50-15,5-5 61 0,-5 5 68 0</inkml:trace>
  <inkml:trace contextRef="#ctx0" brushRef="#br0" timeOffset="-163780.37">22423 17361 91 0,'0'0'153'0,"5"-6"37"0,-5 6 24 0,9 0 18 16,-9-4 13-16,0 4 9 0,0 4 9 0,5-4 6 0,-5 6 5 0,0-6 3 16,7 0 0-16,-7 0-97 0,0 5-148 0,0-5-87 0,8 4-57 0,-8-4-41 15,0 0-35-15,0 0-33 0,0 12-31 0,-8-9-6 0,8 6 2 0,0-3 9 0,-7 0 11 16,7-3 18-16,-5 7 17 0,5-5 28 0,-9 1 30 0,4-2 30 0,5 2 32 0</inkml:trace>
  <inkml:trace contextRef="#ctx0" brushRef="#br0" timeOffset="-163275.45">22489 17464 84 0,'5'0'178'0,"-5"-6"65"0,8 2 56 0,-8-1 47 0,6-4 42 16,-6 3 36-16,5-4 35 0,-5 1 32 0,0 0 29 0,0 3 29 15,7-3 27-15,-7 0-61 0,0-3-112 0,0 8-88 0,9-1-72 0,-9-1-48 0,0 2-35 16,0 4-22-16,0 0-18 0,0 0-16 0,0-5-15 0,0 5-13 0,0 0-16 16,0-4-15-16,0 4-17 0,-9 0-18 0,2 0-20 0,7 4-17 0,-5-4-18 15,-1 0-14-15,-2 5-9 0,-5-1-10 0,8 2-6 0,-9-1-4 0,9-1-7 0,-10 8-1 16,1-3-3-16,4 0-2 0,-4 6 0 0,1 0 2 0,0-5 7 0,5 4 8 15,-4 0 8-15,-1-4 8 0,6 4 7 0,-5 1 4 0,4-6 5 16,2 6 4-16,1-3 3 0,-3-3 5 0,3 0 6 0,5 1 6 0,-7-1 4 0,7-4 8 16,-9 1 3-16,9-2 5 0,0 2-1 0,0-3 4 0,0-3-1 0,0 0 1 0,0 6 3 15,0-6 2-15,0 6 4 0,0-6 9 0,9 0 8 0,-9 4 10 0,0-4 9 16,7 0 9-16,-2 5 9 0,-5-5 10 0,8 0 9 0,-3 0 7 0,1 0 5 0,2 0 4 16,4 4 2-16,-5-4-2 0,6 0-2 0,-6 0-5 0,6 5-9 0,-7-5-6 15,7 6-9-15,0-6-7 0,0 4-12 0,1 1-6 0,-9-1-6 0,10 2-9 16,-3 0-5-16,-5-3-6 0,6 3-3 0,-8-2-4 0,9 1-3 0,-9 1-12 15,2 3-13-15,2-5-19 0,-4 1-19 0,-5 1-25 0,6-2-25 0,-6 2-30 16,7-1-33-16,-7-1-34 0,-7 5-40 0,7-3-72 0,0-2-85 0,0 1-62 0,-6 1-45 16,6-3-6-16,-5-3 17 0,-4 6 25 0,9-6 33 0,0 0 39 0,-7 0 39 15,7 0 45-15,-5-6 45 0,5 3 48 0,0-3 53 0,0 6 68 0,0-9 83 0</inkml:trace>
  <inkml:trace contextRef="#ctx0" brushRef="#br0" timeOffset="-163039.25">22913 17394 0 0,'5'-3'37'0,"-5"-3"161"16,0 3 97-16,0-4 70 0,0 2 56 0,0 1 46 0,-5-7 42 0,5 7 40 16,-8-5 36-16,8 4 34 0,-5-5 29 0,5 4 25 15,0 6 21-15,0 0-129 0,0-4-216 0,0 4-124 0,0 0-79 0,0 0-39 16,0 0-27-16,0 0-20 0,0 0-16 0,-8 4-15 0,8-4-12 0,0 6-8 0,-8 4-7 16,8-5 0-16,0 4-4 0,-5 6 2 0,5 1 0 0,-6-4 2 0,6 3-1 0,-8 6 3 15,8-2 0-15,-5 0 2 0,5 1 2 0,0-1-1 0,-8 5 1 0,8-3-9 0,0-2-10 16,0 5-15-16,0-3-22 0,0-3-23 0,0 1-30 0,0 2-30 0,0-3-35 0,8 3-38 15,-8-6-43-15,0 4-49 0,5-4-51 0,-5 0-74 0,0-2-86 0,8 2-49 16,-8-6-30-16,6 3 6 0,-6-3 25 0,0-5 37 0,5 1 42 0,-5-5 47 16,0 0 49-16,0 0 53 0,0 0 54 0,-5 0 57 0,-1-5 57 0,6 1 68 0,-8-5 81 15</inkml:trace>
  <inkml:trace contextRef="#ctx0" brushRef="#br0" timeOffset="-162864.72">22755 17591 0 0,'0'0'28'0,"-5"4"149"0,5-4 90 0,0 0 64 0,-9 0 52 0,9 0 44 15,0 0 39-15,0-4 36 0,-7-7 32 0,7 2 28 0,0 5 24 16,0-2 23-16,0 6 20 0,0-5-117 0,0 5-193 0,0 0-110 0,7 0-64 0,-7 0-36 0,0 0-24 16,0 0-16-16,0 0-18 0,9-4-11 0,-9 4-9 15,5 0-5-15,-5 4-6 0,7-4-3 0,-1 0-2 0,-1 5-8 0,11-5-7 0,-11 0-27 0,9 6-33 0,-1-6-54 16,-1 4-57-16,2 1-123 0,4-5-149 0,-4 0-85 0,7 0-52 0,-3 0-15 16,-4 0 4-16,4-5 11 0,3 1 23 0,-9-2 25 0,8-3 34 0,-8 0 48 0,2-7 57 15,-1 2 70-15,-8-7 77 0,11-3 103 0,-11-1 112 0</inkml:trace>
  <inkml:trace contextRef="#ctx0" brushRef="#br0" timeOffset="-162249.05">23863 17278 20 0,'0'-6'104'0,"0"6"50"16,6-4 40-16,-6-1 34 0,0 0 29 0,5 1 30 0,-5-2 31 0,0 2 30 0,0 4 31 0,0-5 33 0,0 5 32 0,0-4-26 0,0-1-58 0,0 5-48 0,0-7-40 0,0 4-24 0,0-3-13 0,0 1-7 0,0 5-4 0,0-4-5 0,0-2-10 0,0 1-8 16,0 5-12-16,0-8-10 0,0 3-12 0,0 5-10 0,0 0-8 0,0-6-12 15,0 6-10-15,0-3-10 0,0-4-8 0,0 7-8 0,0-5-8 0,-5 5-9 16,5 0-8-16,0-4-10 0,-6 4-8 0,6 0-12 0,0-5-11 0,-7 5-11 16,1 0-8-16,6 0-11 0,-8 0-9 0,3 0-7 0,-2 0-10 0,7 0-9 0,-12 0-5 15,4 5-2-15,1-1-4 0,2 1 0 0,-9 5 0 0,9-4 2 0,-10 7 2 16,3-2 2-16,0 4 5 0,4 4 3 0,-5 0 3 0,0 1 5 0,-1 5 2 15,1-1 3-15,8 0 5 0,-9 7 0 0,2-7 1 0,4 4 1 0,2 2 2 0,1-2 0 16,-3 2-3-16,3-6-1 0,5 6 1 0,-7-5 0 0,7-1 1 0,7 0 0 16,-7 1-1-16,5-1-1 0,3-5-1 0,-3 1-9 0,1-1-15 0,7 2-20 15,3-2-20-15,-6-5-26 0,3 2-25 0,8 2-30 0,-2-8-34 0,1 4-34 16,-1-4-38-16,0 1-63 0,9-7-75 0,-4 6-77 0,-3-5-74 0,6-1-16 16,-4-4 9-16,-2 5 28 0,6-5 35 0,-3 0 41 0,-4-5 43 0,-1 5 45 0,-3-4 49 0,2-5 49 15,-4 3 52-15,-2-3 65 0,-1-7 70 0</inkml:trace>
  <inkml:trace contextRef="#ctx0" brushRef="#br0" timeOffset="-161473.66">24424 17458 83 0,'-8'-4'156'0,"8"-1"47"0,0 5 36 0,-7-6 35 0,7 3 30 0,0-3 30 0,0 6 31 0,0-4 27 0,0-2 27 0,0 1 26 0,0 5 27 0,0-4-64 0,0-2-108 0,0 6-62 16,0 0-36-16,0 0-18 0,0 0-12 0,0 0-7 0,0-3-9 0,0 3-8 0,0 0-6 0,0 0-9 0,-6-6-3 0,6 6-8 0,0 0-6 0,0 0-6 16,0 0-8-16,0 0-6 0,0 0-4 0,0 0-6 0,0 0-7 15,0 0-7-15,0 0-10 0,0 0-8 0,0 0-11 0,0 0-12 0,0 0-11 16,0 6-9-16,-8-3-6 0,8 3-7 0,0-2-5 0,0 1-2 0,0 5-6 0,0-1-3 0,0 2 1 0,-5 3-2 16,5 0 2-16,0 7 1 0,0-8 4 0,-5 8 1 15,5-2 8-15,0 1-1 0,0 5-5 0,-8-6-5 0,8 1-9 0,0-1-10 0,-6 0-11 16,6 1-11-16,0-1-12 0,0 1-11 0,0-6-11 0,-7 0-13 0,7 2-8 0,0-1-12 15,7-1-8-15,-7-4-10 0,0 0-6 0,0-1-2 0,0 0 0 0,6-3 5 0,-6-1 7 16,0 4 11-16,0-2 8 0,8-7 16 0,-8 0 15 0,0 3 17 0,0-3 16 16,0 0 18-16,0-3 14 0,0 3 14 0,5-7 16 0,-5 2 14 0,0 1 15 0,0-7 9 15,0 2 7-15,0 0 11 0,-5-7 5 0,5 7 4 0,0-6 4 0,0 2 1 16,0-2 0-16,-8 0 4 0,8-4-2 0,-6 4 6 0,6-6 2 0,0 3 2 16,0 3 2-16,-7-4 2 0,7-1 2 0,0 1-1 0,0-2 0 0,0 2-6 15,0 4-3-15,7-4-6 0,-7 5-3 0,0-1-7 0,0-1-5 0,6 2-5 16,-6 10-10-16,8-6-9 0,-8 5-11 0,0-4-11 15,0 9-12-15,0 0-11 0,0 0-6 0,0 0-6 0,5 0-1 0,-5 0-5 0,5 3 0 0,-5 3-4 0,8 3 1 16,-8-3 1-16,6 3-1 0,1 6 7 0,-7 0 1 0,8-2 6 0,-3 2 6 16,1 0 4-16,2 6 2 0,-3-8 3 15,3 8-1-15,5-2 0 0,-7-5 1 0,-1 5-1 0,2 2 2 0,7-3-1 0,-8-3 0 16,6 6 2-16,-5-8 1 0,7 2 0 0,-1 6 1 0,1-12 0 0,-2 4 1 0,-1 2-1 16,5-3 3-16,-4-3-2 0,0 0 2 0,3 1 1 0,-3-5-2 0,0-1 1 0,-4 1 2 0,5 2 2 0,-7-7 9 15,1 3 6-15,-2-3 9 0,4 0 10 0,-4-3 8 0,2 3 6 16,-1-7 7-16,-6 2 1 0,0 1 0 0,5-7 1 0,-5 2 2 0,9 0-1 0,-9-7-2 15,0 7-2-15,0-6-7 0,0-4-6 0,0 4-10 0,0-4-5 16,0-1-8-16,0-5-8 0,0 7-4 0,0-7-2 0,0 5-5 0,-9-5-3 16,9 1-2-16,0 0-1 0,9-1-2 0,-9 1-4 0,0-1-4 0,0 1-4 0,7 6-5 15,-7-3-3-15,0 2-3 0,5 4-5 0,-5 5-2 0,0 1-8 0,7-2-9 0,-7 7-13 16,0-1-13-16,0 5-23 16,0 0-24-16,0 0-28 0,0 0-30 0,0 0-27 0,0 0-30 0,0 5-30 0,0-1-32 0,0 7-62 0,0-2-74 0,0 7-71 0,0-7-68 15,0 10-13-15,0-4 12 0,6 5 28 0,-6-6 40 0,0 6 42 0,0-5 47 16,0-2 45-16,0-2 46 0,0 5 49 0,0-7 49 0,6 0 67 0,-6 1 71 15</inkml:trace>
  <inkml:trace contextRef="#ctx0" brushRef="#br0" timeOffset="-161030.25">24982 17595 0 0,'8'0'10'0,"-2"-4"127"0,-1 4 83 15,3-6 61-15,-3 1 48 0,2 1 46 0,2-5 42 0,-9-2 40 0,5 1 35 0,1 1 38 0,1-1 33 0,-7-1 32 0,5-2 29 0,4 2-86 0,-9 1-155 0,5 1-89 0,2 0-55 0,-7 3-35 0,6-3-21 0,-6 3-21 0,8 3-18 0,-8-3-19 0,0 6-18 0,0 0-18 16,0 0-19-16,0 0-16 0,0 0-16 15,0 0-15-15,0 0-17 0,-8 6-9 0,8-3-9 0,0 8-2 0,-6-1-6 0,-1-1-4 16,7 0-4-16,-5 7-4 0,5-1-6 0,-9 3-3 0,4-3-3 0,-2 6-1 16,1-3 1-16,6 1 2 0,-5 2 2 0,-4-2-3 0,2 2-6 0,2-8-9 0,5 7-9 15,-8-1-7-15,3-4-10 0,5 0-2 0,-6 0-1 0,6 0 2 0,0-2 1 16,-8-4 3-16,8 2 3 0,0-1 1 0,0 0 3 0,0-5 7 0,0-1 9 0,0 1 7 16,0-1 11-16,0-4 16 0,8 0 15 0,-8 0 22 0,0 0 21 0,0 0 16 0,0 0 16 15,0 0 9-15,6 0 7 0,-6-4 5 0,0-1 5 0,0-4 1 0,5 5 1 0,-5-8 0 16,0 3 2-16,8 0-4 15,-8-6-7-15,0-1-12 0,5 2-15 0,-5 0-13 16,0-6-10-16,0 5-8 0,7-4-4 0,-7 1-7 0,9-7 1 0,-9 5-2 0,5 1 0 16,-5-6-1-16,6 1-4 0,1-1 0 0,-2 1-1 0,4 3-1 0,-9-3-2 15,12 6-2-15,-6-3 0 0,2 2-3 0,-3 4 2 0,3 0-5 0,-3 6-1 16,-5-1-5-16,5 1-5 0,4 4-3 0,-9 5-5 0,5-4-1 0,-5 4 0 16,0 4 1-16,0-4-4 0,7 9 5 0,-7-4-1 0,8 5 3 0,-8 4-1 15,5 2 5-15,-5-1 0 0,7 3 4 0,0 1 4 0,-7 6 3 0,5-1 5 0,-5-3-1 16,8 3 2-16,-8 0-2 0,8 0 1 0,-3 1 0 0,-5-6-2 0,6 1-5 15,-6 5-6-15,5-7-5 0,2 3-8 0,2-6-11 0,-9 4-10 0,5-4-17 16,2 0-13-16,-1-2-18 0,-1 2-22 0,-5-6-17 0,8 3-24 0,0-3-21 0,-3 0-22 16,1 1-18-16,-6-5-16 0,8-1-23 0,-3 8-26 0,-5-12-44 0,8 3-46 15,-8-3-47-15,0 0-42 0,0 0-2 0,0 0 15 0,7 0 27 0,-7 0 32 0,0 0 34 16,0-10 36-16,-7 5 33 0,7-4 37 0,-8-1 40 0,3 1 45 0,-3 0 55 16,2-3 67-16</inkml:trace>
  <inkml:trace contextRef="#ctx0" brushRef="#br0" timeOffset="-160841.41">25048 17728 60 0,'-7'9'166'0,"7"-5"69"0,-6 2 56 0,1-6 44 0,5 4 37 0,-9 1 34 0,9-5 32 0,0 0 29 0,0 0 26 0,0 0 28 0,0 0 25 0,0 0-48 0,0 0-90 0,0 0-85 0,0 0-79 0,0 0-49 0,0 0-27 0,0-5-18 0,9 5-11 0,-9-4-12 0,5 4-11 0,1 0-12 16,-6-6-9-16,12 6-10 0,-3-4-8 0,-4-1-17 0,8 5-17 0,0-4-28 16,5 4-38-16,-4-5-39 0,6 5-48 0,-6-6-53 0,7 2-56 0,-5 4-91 15,0 0-104-15,2-6-83 0,3 6-68 0,-10-5-23 0,2 1-1 0,7 4 15 0,-6-6 23 16,-1 6 36-16,-8-3 45 0,9-3 53 0,-9 1 56 0,11 1 63 0,-11-2 65 0,2-3 81 15,-1 3 86-15</inkml:trace>
  <inkml:trace contextRef="#ctx0" brushRef="#br0" timeOffset="-160542.75">25712 17556 37 0,'7'0'146'0,"-1"-4"71"0,-1-2 58 0,3 3 52 0,-8-3 45 0,0 0 42 16,8 6 41-16,-8-4 40 0,-8-1 36 0,8-1 37 0,0 3 32 0,-8-3-36 15,8 2-78-15,-5 4-86 0,5-5-94 0,-6-1-59 0,-1 6-42 0,7-4-31 0,-5 4-23 16,-4-6-23-16,4 6-24 0,-2 0-19 0,1-4-20 0,-1 4-17 16,0 0-16-16,-5 4-11 0,5-4-8 0,1 6-7 0,0-2-2 0,-2 2-5 0,-4-1-3 15,3-1-1-15,4 5-1 0,0 2-2 0,-8-7-1 0,5 8-1 0,2 1 1 0,-1-2 0 16,1-2-1-16,-1 0 1 0,1 7 1 0,-2-1 2 0,3-6-1 16,-2 6 0-16,1-2 0 0,0-1 0 0,-1 1 0 0,-1 1 0 0,3-4-2 0,5 5 1 15,-7 0-1-15,7-6-1 0,-7 6-6 0,7-6-5 0,0 7-8 0,0-7-8 16,0 0-11-16,0 6-10 0,0-3-13 0,0-3-16 0,7 0-14 0,-7 1-17 15,7-5-18-15,-2 4-22 0,3 1-25 0,-1-4-26 0,5-1-27 0,-5-1-47 16,6 2-57-16,0-2-74 0,-7-4-79 0,7 0-22 0,0 0 3 0,0 0 21 0,1-4 27 16,-2-2 30-16,2 2 36 0,-1-7 39 0,-1 8 41 0,-5-13 46 0,13 5 47 0,-15-2 59 15,9-2 65-15</inkml:trace>
  <inkml:trace contextRef="#ctx0" brushRef="#br0" timeOffset="-160305.9">25972 17464 49 0,'0'0'157'0,"0"0"67"0,0 0 53 0,0 0 45 0,0-6 36 0,8 2 37 16,-2-1 35-16,-1-1 36 0,3 3 34 0,-8 3 34 0,7-6 33 0,-7 2-38 15,6 4-78-15,0-6-82 0,-6 6-80 0,7 0-44 0,-7 0-24 0,5 0-11 0,3 0-8 16,-8 0-10-16,6 6-8 0,-6-2-11 0,7-4-9 0,-1 9-11 16,-1-3-15-16,-5 3-14 0,7 1-12 0,2 0-15 0,-4 4-38 0,2 1-59 0,-1 5 0 15,-6-4 0-15,6 2 0 0,-6 1 0 0,0 5 0 0,8-3 0 0,-8 3 0 16,-8-5 0-16,8 5 0 0,0 1-102 0,-6-5-75 0,6 5-51 0,-6-6-55 15,-1 5-117-15,2-3-141 0,-4-3-81 0,-3 1-48 0,6-4-7 0,-7 0 16 0,5 0 29 16,-4 0 38-16,0-5 45 0,-3-1 50 16,4-4 56-16,-2-5 59 0,-2 0 71 0,3-5 72 0,5 1 99 0,-6-7 109 0</inkml:trace>
  <inkml:trace contextRef="#ctx0" brushRef="#br0" timeOffset="-158208.29">17778 17601 86 0,'0'-6'160'15,"-5"6"45"-15,0-4 40 0,5-2 32 0,-8 6 32 0,2-5 27 0,6 1 26 0,-7 4 26 0,7-5 25 0,-8 1 27 0,8-2 26 0,-5 1-62 0,5 1-114 0,0-2-60 0,-6 3-38 0,6 3-20 0,0 0-13 0,0-6-9 0,0 6-9 0,0 0-6 0,0 0-5 0,0 0-6 0,0-6-10 16,0 6-7-16,0 0-13 0,0 0-10 0,0-4-10 0,0 4-11 0,0 0-9 16,0 0-8-16,0 0-11 0,0 0-6 15,6 0-8-15,-6 0-4 0,5-5-5 0,-5 5-2 0,8 0 1 0,-1 0 0 0,-1 5-1 0,2-5 0 0,2 0 0 0,-1 4 3 16,3-4-2-16,8 0 4 0,-8 6 3 0,1 0-2 0,6-6 2 0,2 3-13 16,-8 3-22-16,8-2-25 0,-3 1-31 0,1 1-37 0,-6-2-42 0,8 1-48 0,-10-1-49 15,2 1-90-15,2 1-107 0,-3-2-60 0,-5 2-37 0,6-3-6 0,-13 3 10 0,6-6 24 16,-6 0 36-16,0 0 42 0,0 0 43 0,-6 6 52 0,-2-6 54 0,3 0 56 15,-8-6 61-15,7 6 78 0,-9-6 87 0</inkml:trace>
  <inkml:trace contextRef="#ctx0" brushRef="#br0" timeOffset="-158050.43">17702 17665 14 0,'-21'18'147'0,"3"-3"97"0,-1 0 77 16,-2 0 59-16,-6-2 51 0,9-3 45 0,-3 1 41 0,2-2 34 0,7 1 23 16,-8-5 24-16,13-1 16 0,-6-4-32 0,6 6-63 0,7-6-122 0,0 0-157 15,0 0-89-15,0 0-53 0,0 0-31 0,0 3-19 0,7-3-16 0,1 6-14 16,-3-6-6-16,2 0 0 0,5 5 1 0,3-5 4 0,4 0 5 0,0 0 3 0,-1 0-4 15,3 0-13-15,6 0-28 0,-1-5-38 0,-1 5-61 0,2-6-70 0,5 6-139 16,-6-3-170-16,6 3-76 0,-6-6-30 0,1 6-1 0,-1-4 7 0,0-1 19 0,0 1 23 16,-7-2 32-16,7 0 38 0,-13-3 54 0,6 0 62 0,-4-1 74 0,-3 1 81 15</inkml:trace>
  <inkml:trace contextRef="#ctx0" brushRef="#br0" timeOffset="-156424.39">15970 17698 0 0,'0'0'5'0,"0"0"36"0,0 0 11 0,0 0 6 0,0 0 2 0,0 0 1 0,0 0 1 0,0 0-2 0,0-6-3 0,0 6-1 0,-8-3-1 0,8-3-20 0,0 6-30 0,0 0-19 0,0-5-8 0,0 5-1 0,0 0 4 0,-6-4 5 16,6-2 5-16,0 6 5 0,0-3 3 0,0-3 3 0,0 6 5 0,0-6 3 0,0 2 2 0,0 4 0 0,0-5 0 0,0 1 1 0,6-2 4 0,-6 6 4 0,0-5 6 15,0 1 7-15,0-1 6 0,0 1 10 0,0 4 9 0,8-6 9 0,-8 0 12 0,0 3 11 16,0-3 15-16,0 2 14 0,0 4 16 0,0-6 13 0,0 1 13 0,5 1 6 16,-5 4 5-16,0-5 5 0,0 1 3 0,0-2 4 0,0 1 4 0,0 1 6 15,0-2 3-15,0 3 7 0,0-3 2 0,0 0 0 0,0 2-2 0,0-1-6 16,0-1-6-16,0 3-4 15,0-3-6-15,0 2-6 0,0 4-5 0,0-5-9 0,0 5-11 0,8 0-15 0,-8 0-17 0,0 0-17 0,0 0-23 16,0 0-17-16,0 0-17 0,0 0-14 0,0 0-12 0,0 0-8 0,0 0-7 0,5 5-9 0,-5-1-4 16,7 2-4-16,-7-3-1 0,7 8 0 0,-7-7 4 0,5 8 3 15,-5-3 7-15,7 6 5 0,-7-6 5 0,0 0 2 0,8 7 0 0,-8-1 2 0,0-2 1 0,5 2 2 16,-5 0 0-16,0 0-1 0,0 3 0 0,0-3-2 0,0 6-1 0,0-8 0 16,0 8-4-16,-5-6-2 0,5-2-2 0,0 7-7 15,0-4-10-15,0-3-8 0,0 2-13 0,0-1-12 0,0-4-10 0,0 5-14 0,0-5-12 0,0-1-13 0,0 2-14 16,0-1-14-16,0-1-15 0,5 0-14 0,-5-3-16 0,0-2-9 0,0 1-7 0,0 0-14 15,7-1-21-15,-7-4-22 0,0 0-27 0,7 0-34 0,-7 0-36 0,5 0-24 16,-5-4-12-16,7-1 7 0,-7 0 18 0,9-5 24 0,-9 6 24 0,0-10 29 16,0 4 26-16,0-1 36 0,0-2 36 0,0-2 39 0,0-6 41 0</inkml:trace>
  <inkml:trace contextRef="#ctx0" brushRef="#br0" timeOffset="-156123.86">16014 17604 55 0,'0'-13'147'0,"0"2"58"0,-7 2 46 0,7-6 41 0,0 5 37 15,-5 1 35 1,5-1 30-16,0-1 26 0,0 2 23 0,0 0 22 0,-7-1 21 0,7 0-53 0,7 0-94 0,-7 6-72 0,0-6-65 0,5 5-35 0,-5-4-21 0,7 3-14 15,-7 2-13-15,8-7-9 0,-3 7-7 16,2-5-3-16,0 3 1 0,-2 0-4 16,11 3 1-16,-11-3-4 0,1 3-2 0,6-4-6 0,2 2-2 0,-1 5-3 0,0 0-4 15,0-4-6-15,6 4-7 0,1 0-8 0,-1 0-9 0,-4 0-5 0,2 4-6 16,4-4-4-16,-3 5-8 0,3 2-3 0,-3-4-6 0,-2 3-5 0,-5 3-3 16,2-3-5-16,-5 3-6 0,-3 0-7 0,2 1-12 0,0-1-6 0,-7 6-7 0,0-5-6 15,0 4-4-15,0-4-4 0,0 5-3 0,-7 0-3 0,7-6-4 0,-12 6-4 16,4 0-3-16,3 0-4 0,-9 0-4 0,9-5 1 0,-11 5 1 0,-2-2 3 15,5-2 0-15,-6 2-1 0,6-1-3 0,-7 1-1 0,1-2-5 0,-2-2-1 16,10 0 1-16,-10 1-5 0,3 1-5 0,2-7-3 0,5 5-4 0,-1-3-5 16,-2-2-5-16,1 1-5 0,8 1-5 0,-4-3-6 0,2 3-2 0,2-6-7 0,-2 6-4 15,7-6-8-15,0 0-8 0,0 0-16 0,0 0-18 0,0 0-13 0,0-6-14 16,0 6-10-16,0-6-10 0,0 3-15 0,7-3-11 0,-7 1-15 0,5 1-12 0,2-2 3 16,2 2 11-16,-4-1 19 0,1 1 21 0,1-7 29 0,7 7 30 0,-9-2 27 15,8 1 27-15,-8 1 27 0,11-2 26 0</inkml:trace>
  <inkml:trace contextRef="#ctx0" brushRef="#br0" timeOffset="-155682.65">16575 17409 0 0,'0'0'1'0,"0"0"88"0,0 0 59 0,-7-3 43 0,7 3 34 0,0-6 33 0,0 6 28 0,0-6 33 0,0 6 29 0,0-3 30 0,0-3 30 0,0 6 22 0,0 0 14 0,0-3-46 0,0-4-85 0,0 7-45 0,0-5-30 0,0 1-11 0,0 4-8 16,0 0-8-16,0-5-8 0,0 5-12 0,0 0-14 0,0 0-14 0,0 0-19 15,0 0-18-15,0 0-19 0,0 0-21 0,0 0-20 0,0 0-19 0,0 0-19 0,0 0-11 16,0 0-10-16,0 5-3 0,0-1-3 0,0 8-3 0,0-3-1 0,0 0 0 16,0 6-2-16,0 0 1 0,0-2 3 0,0 2 2 0,0 5 3 0,0 0-3 15,0-2-5-15,0 3-9 0,-6-2-12 0,6 1-15 0,0-1-15 0,-5 2-15 16,5 3-16-16,-9-5-19 0,9 0-22 0,0 1-26 0,0-5-30 0,-7 4-32 15,7 0-32-15,0-5-48 0,0 2-53 0,0-1-64 0,0-6-62 0,0 6-17 16,0-5 6-16,0-1 18 0,7-4 28 0,-7-1 33 0,0-4 37 0,0 0 41 0,0 0 45 16,0 0 45-16,0 0 47 0,0-4 57 0,9-5 63 0</inkml:trace>
  <inkml:trace contextRef="#ctx0" brushRef="#br0" timeOffset="-155351.15">16659 17543 0 0,'8'-12'2'0,"-3"3"115"0,-5 0 89 0,7-1 63 0,-7 5 52 16,7-5 43-16,-7 0 40 0,0 0 36 0,5 0 33 0,-5 1 29 15,0 0 27-15,0-1 26 0,0-1 20 0,8 7-80 0,-8-5-138 0,0 3-96 0,5 0-71 0,-5 3-44 16,0 3-29-16,0 0-21 0,0-6-20 0,0 6-15 0,0 0-18 0,0 0-11 16,0 0-8-16,0 0-5 0,0 6-5 0,0-3-3 0,0 3-7 0,0 3-3 15,-5 1-3-15,5-5-1 0,-8 5 1 0,3 5-2 0,-2-6 2 0,0 6-1 16,2-6 1-16,-10 7-2 0,10 2-4 0,-9-3-4 16,1 0-4-16,7 0-3 0,-7 0 0 0,1 0-5 0,-2-2 1 0,1 3-3 0,-1-7 0 0,7 6 0 0,2-6-1 15,-9 3 1-15,9-3 0 0,5 0 2 0,-8 0 3 0,3-3 0 0,5 3 0 16,0-3 2-16,-7-2-1 0,7 2 2 0,0-6-3 0,0 0 3 0,0 0-1 0,0 0 5 15,7 5 3-15,-7-5 6 0,5 0 6 0,-5 0 5 0,8 0 5 16,-3 0 7-16,1 0 3 0,2 0 7 0,-3-5 3 0,2 5 3 0,7 0 3 0,-8-6 3 16,6 6 2-16,2 0 1 0,-7-4-1 0,6 4-4 0,1 0-4 0,-9 0-5 15,9 0-4-15,-2 0-3 0,1 0-3 0,-6 0-3 0,5 4-3 0,1-4-5 16,-5 6 0-16,3-6-4 0,-4 5-4 0,7-1-10 0,-7 1-15 0,-1-1-20 0,-1 2-22 16,3-2-28-16,0 1-27 0,-8 1-29 0,5 3-33 0,-5-3-26 0,0-2-28 15,0 1-40-15,6-1-47 0,-6 2-58 0,-6-3-62 0,6-3-32 0,0 6-17 16,0-6 13-16,0 5 26 0,0-5 36 0,0 0 38 0,0 0 42 0,0 0 41 0,0 0 42 15,0 0 39-15,0-11 48 0,0 8 50 0</inkml:trace>
  <inkml:trace contextRef="#ctx0" brushRef="#br0" timeOffset="-155082.56">17057 17370 0 0,'0'-4'100'0,"-7"-1"120"0,7-1 79 0,-7 2 60 15,2-1 48-15,-2 1 44 0,-1-5 40 0,-4 3 35 0,5 0 33 0,2 2 28 16,-2-1 27-16,7-1-4 0,-9 3-22 0,9-3-120 0,0 6-175 0,0 0-99 15,0 0-59-15,0 0-37 0,0 0-24 0,0 0-21 0,0 0-23 0,0 0-11 0,0 0-8 16,0 0-5-16,0 6-1 0,0-3-1 0,9 8 0 0,-9-1-2 0,0 0 2 0,7 4 1 16,-7 1 4-16,5 1 1 0,-5 2 5 0,7-3 3 0,-7 4 6 0,7 1-2 15,-7-1-2-15,5 6-5 0,-5-7-3 0,8 3-4 0,-8-2-1 0,0 5-3 16,7-3-4-16,-7-2-9 0,0 5-12 0,5-3-12 0,-5 3-15 0,0-6-17 16,0 3-21-16,-5-2-28 0,5-1-33 0,0 3-33 0,0-2-34 0,-7 2-31 0,7-3-36 15,-8-3-52-15,8 1-57 0,0-7-71 0,-5 6-67 0,5-6-16 16,0 0 9-16,-7-3 24 0,7 4 34 15,0-5 41-15,-7-5 47 0,7 0 45 0,0 0 46 0,-5 0 47 0,-2-5 46 0,-2-1 58 0,9-4 63 0</inkml:trace>
  <inkml:trace contextRef="#ctx0" brushRef="#br0" timeOffset="-154893.22">16933 17674 0 0,'-5'-6'12'0,"5"3"129"0,0-3 77 0,-8-4 57 0,8 5 48 0,0 1 47 0,0-2 45 16,0 1 42-16,0-4 41 0,0 5 35 0,0-2 34 15,0 0 31-15,0 3 29 0,0 3-93 0,0-6-162 16,0 6-85-16,0-4-51 0,0 4-33 0,0 0-27 0,0 0-24 0,8-6-28 0,-8 6-23 0,0 0-23 0,0 0-17 15,0-5-14-15,5 5-13 0,-5 0-10 0,6 0-10 0,-6 0-5 0,7 0-5 0,-2 0-4 0,4 0-2 16,-4 0-2-16,8 0-1 0,1 0-3 0,-2 5-12 0,2-5-22 0,-1 0-34 16,-1 0-43-16,7 0-71 0,-6 0-86 0,1 0-125 0,12-5-138 0,-8 5-61 15,3-4-19-15,6-5 4 0,-9-2 12 0,3 1 21 0,3-5 27 0,-3 0 41 0,5-3 45 0,-7-12 61 16,2 5 64-16,-8-9 82 0,0 0 87 0</inkml:trace>
  <inkml:trace contextRef="#ctx0" brushRef="#br0" timeOffset="-153248.25">16822 18435 17 0,'0'-5'87'0,"6"1"38"0,-6 0 27 0,0-2 25 16,0 6 24-16,0-6 24 0,0 3 19 0,0-3 21 0,0 1 19 0,0 1 19 0,0-2 20 16,-6 6-34-16,6-5-63 0,0 5-40 0,0-4-24 0,0-2-10 0,0 3-7 0,0 3-5 0,0-6-4 0,0 2-3 0,0 4-1 0,0-5-1 0,0-1 2 0,0 6-2 0,0-4 1 0,0-2 0 0,0 1-2 0,0 5-2 0,-5 0 0 31,5-4-4-31,0 4 1 0,0-5-3 0,0 5-1 0,0-4-2 0,0 4-7 0,0 0-5 16,0 0-7-16,0 0-6 0,0 0-6 0,0 0-10 0,0 0-7 15,0 0-9-15,0 0-9 0,0 0-14 0,0 0-10 0,0 0-13 0,0 0-9 0,0 0-8 16,0 0-5-16,0 0-4 0,-7 4-4 0,7 5-2 0,0-4-1 0,0 5-3 15,0 1 3-15,0 2 0 0,-8 2 1 0,8 0 1 0,0 6 5 0,0-8 4 0,-6 8 3 16,6-2 3-16,0-1 0 0,0 3 0 0,0-2 0 0,0 1-1 0,0-1 1 0,0 0-1 16,0-4-1-16,0 6-2 0,6-3 1 0,-6-3-2 0,8 6 2 0,-8-8-3 15,7 2-1-15,-2-6 3 0,1 6-4 0,0-4 0 0,1-3-1 0,6 3 0 16,-5-7 1-16,3 7 0 0,-3-7 2 0,5 2 1 0,0-6 3 0,0 0 1 16,0 0 3-16,-7 0 2 0,15-6 1 0,-9 2 2 0,-1-2 2 0,5 1 2 0,-4-4 2 15,0 3 4-15,8-2 1 0,-6-6 0 0,-1 2 1 0,0-3 0 0,6 6-1 16,-6-4 0-16,0-3-2 0,1 2 1 0,-2-1 1 0,1-1-1 0,-6-2 0 0,5 3 2 15,-5 0-2-15,-1 0 1 0,2 0-2 0,-2 2-3 0,-6-2 2 0,0 0-1 16,7 0-2-16,-7 2 1 0,-7-2-1 0,7 3-2 0,0-2 0 0,0 0-1 16,-6 5-3-16,6-6-2 0,-8 4-4 0,8 1-6 0,-6 7-8 0,-1-7-10 0,7 5-12 15,-5-1-17-15,5 2-18 0,-7-2-19 0,0 6-23 0,7 0-25 0,-5 0-29 0,-3 0-27 16,1 0-24-16,7 6-38 0,-5-2-42 0,-4-4-48 0,9 6-50 0,-5 3-44 16,5-3-38-16,0 3-1 0,-5 0 18 0,5-3 25 0,0 3 35 0,0 0 39 15,0 3 39-15,0-4 39 0,0 2 39 0,0 0 47 0,5-1 49 0,-5-3 53 0,5 0 69 16</inkml:trace>
  <inkml:trace contextRef="#ctx0" brushRef="#br0" timeOffset="-152426.55">17681 18465 0 0,'7'6'29'0,"7"-2"147"0,-14 1 87 0,6-5 60 0,1 4 45 0,-7-4 40 0,0 0 37 0,0-9 29 0,5-1 29 0,-5-5 23 0,0 5 21 0,0 0 23 0,0 2 22 16,0-4-114-16,8 3-190 0,-8-6-103 0,0 6-55 0,0 0-27 0,0-1-15 0,6-1-7 0,-6 1-10 0,0 1-1 0,0 0-4 0,0 3-3 0,-6-3 1 0,6 0-5 0,0 3-5 15,-8 0-8-15,3 2-9 0,-2-1-8 0,1-1-7 0,-1 3-4 0,-7 3-5 16,9-4-7-16,-8 4-4 0,-1 4-5 0,2-4-5 0,-2 3-5 0,1 3-3 16,-1 3-2-16,2-3-2 0,-1 3 1 0,-6 2-1 0,12-1 3 0,-5 3-2 15,-3-2 2-15,10 4 1 0,-2-5 0 0,-5 3 1 0,4 2 0 0,1 5 2 0,1-6 1 16,0 0-1-16,-1 1 3 0,2 6 3 0,5-8-1 0,-9 8 3 0,4-2 0 0,5-5 2 16,-7 7-1-16,7-6 0 0,-6 4 0 0,6-4 2 0,0 0-2 0,-5-2-1 15,10 2 0-15,-5-6-1 0,0 3 1 0,6-3-1 0,-6 0 1 0,7 1 0 0,-2-5 0 16,4 4 1-16,-4-2 1 0,2-4 1 0,5-3 2 0,3 6 0 0,-3-6 1 15,0 0 2-15,3 0-1 0,-3 0 3 0,8-6 0 0,-7 3 1 0,5-4 2 16,3-2 2-16,-10 4-1 0,10-5-1 0,-2 1 0 0,1-6-1 0,-6 5 2 0,4-4-1 16,1-1-1-16,2-1-2 0,-3-2 1 0,-4 3 2 0,6-4-2 0,-1-2-1 15,-6 3 0-15,6-3-2 0,-3 2-2 0,-6 1 1 0,3-3 1 0,3 1-1 0,-5 0 1 16,-4 2 1-16,7-3-1 0,-9-3 2 0,2 5-1 16,-1-5 0-16,0-1 0 0,1 7 1 0,-7-9 0 0,8 3 2 0,-8 5 2 0,0-5 0 0,0 5 0 15,0-2 1-15,0 3 0 0,0 3 0 0,0-1-2 0,0 2 0 0,0-1 1 0,-8 6-2 16,8-1 1-16,0 0-1 0,0-1 2 0,0 8 1 0,-7-3 2 0,7 2-1 0,0-1 0 15,0 5-1-15,0 0-3 0,0 0-4 0,0 0-3 0,-6-4-2 0,6 4-3 16,0 4-1-16,0-4-3 0,-6 5 0 0,6-1-2 0,0 2-4 0,-7-3-2 16,7 3 0-16,-5 3-1 0,-3 3 0 0,8-3 2 15,0 0 5-15,-6 1 1 0,6-1 2 0,-7 6 4 0,7-4 2 0,-6 3-1 0,6 0 2 16,0 2 1-16,-5-1-1 0,5-2 1 0,0 7-1 0,-8-5-1 0,8 4 4 16,0 2-2-16,0-6 0 0,-8 3 1 0,8 1-1 0,0 2 0 0,0-8 0 0,0 8 0 15,0-3 0-15,0-3 0 0,0 6 0 0,0-2 1 0,8-1-1 0,-8-3 1 16,0 6 1-16,0-2-1 0,8 2 0 0,-8-3-1 0,0-3 1 0,5 4 1 0,-5 0-2 0,6-4 1 15,1-1-2-15,-7 2-1 0,6-7 1 0,2 6-3 0,-3-10 2 0,2 5-3 0,-7 0 1 16,12-5-1-16,-5-1 1 0,1 1 1 0,-3-5-1 0,1 4 0 0,7-4 2 16,-6 0 0-16,7-4 1 0,-1 4 0 0,0-5 2 0,0 1 0 0,-2-5 1 0,10-3 0 15,-8 3 1-15,8 0-1 0,-2-6 1 0,1-1-1 0,4 2 1 0,-3-1-1 16,-2 2 1-16,0-8-1 0,2 2 1 0,-3 1-2 0,3-3 0 0,-3 2 2 16,3-5-1-16,-7 3 2 0,4-4 1 0,-5 1 0 0,0 6 1 0,-7-7 2 15,7 1-2-15,-6-6 3 0,-1 6 0 0,1-1 2 0,0 1-1 0,-7-1 5 0,7 5 3 16,-7-3 2-16,0 2 6 0,0 7 6 0,0 0 3 0,0 0 3 15,-7 2 4-15,7-3 1 0,0 11 1 0,-7-5 2 0,7 4-2 0,-7 1-2 0,7-2-2 0,-6 6-6 16,6 0-5-16,0 0-11 0,-7 0-10 0,7 0-5 0,-6 6-7 0,6-2-5 0,-7 5-6 16,1-4-2-16,6 10-2 0,-7 1-1 0,7-2-3 0,-6 5 2 0,-2 0 1 15,8 2 5-15,-5 3 2 0,5 0 3 16,-8 0 6-16,8 1 0 0,0 3 2 0,-5-2-1 0,5-3 2 0,0-2-1 16,0 3 2-16,0 0-1 0,0-3 2 0,0 1-1 0,0-7-1 0,0 6-4 0,0-2-1 15,0-4-7-15,5 4-7 0,-5-5-11 0,0 1-9 0,8 1-14 0,-8-7-14 0,5 0-16 16,-5 6-17-16,0-6-21 0,8-2-22 0,-8 2-26 0,6-4-27 0,-6 5-25 15,0-7-27-15,7 3-27 0,-7-1-25 0,0-1-36 0,0-4-37 0,0 0-53 0,0 0-55 0,0 0-11 16,6-4 13-16,-6 4 26 0,7-5 31 0,-7-1 40 0,0 3 40 0,0-7 41 0,0 1 40 0,-7-3 43 16,7 3 45-16,0-6 48 0,-6 6 60 0</inkml:trace>
  <inkml:trace contextRef="#ctx0" brushRef="#br0" timeOffset="-152268.83">18268 18371 0 0,'-7'6'32'0,"-4"-2"152"0,3 1 88 0,0 1 65 0,-3-2 49 0,3-4 43 16,3 5 43-16,-3-5 34 0,1-5 30 0,2 1 24 0,-2 4 18 0,7-6 19 0,0 6 17 0,0 0-121 0,0 0-202 0,0 0-109 0,0 0-59 0,7-5-32 0,-2 5-16 0,2 0-18 0,1 0-13 0,5 0-12 0,-2-4-7 0,5 4 0 0,-5-6 0 0,10 6 3 0,-3 0-2 0,3-3-7 0,3 3-8 0,-4-6-26 15,7 2-31-15,-1 4-51 0,0-5-52 0,-6 5-74 0,5-6-80 0,1 6-107 0,-6 0-115 0,6-4-48 0,-8 4-13 0,3-6 3 16,-2 6 17-16,-4 0 24 0,-4-5 27 0,2 1 46 0,0-1 52 0,1 1 61 0,-9 4 67 16,2-10 75-16,-7-1 76 0</inkml:trace>
  <inkml:trace contextRef="#ctx0" brushRef="#br0" timeOffset="-152047.02">18777 18562 0 0,'-9'25'5'0,"9"-6"134"0,0 2 108 0,-5-7 82 15,-2-1 58-15,7 2 48 0,-6-3 40 0,1-8 33 0,5 5 29 0,0-9 22 16,-9 0 21-16,9 0 17 0,0 0 17 0,0 0-89 0,0 0-152 0,0 0-116 16,0 0-101-16,0 0-48 0,0 0-25 0,0 0-16 0,0 0-8 0,0 0-7 0,0 0-6 31,0 0-2-31,0 0 0 0,0 0 1 0,0 0-1 0,9-4-5 0,-9 4-7 15,5 0-12-15,1-5-11 0,1 5-14 0,7-4-14 0,-7 4-14 0,4 0-16 0,2-6-25 16,0 6-25-16,1 0-36 0,-1 0-37 0,-1 0-52 0,2-6-58 0,-1 6-103 16,0 0-122-16,5 0-59 0,-4 0-26 0,4-4 3 0,-2 4 17 0,2-5 28 0,-4 5 36 0,-2-6 41 15,7-3 48-15,-6 5 54 0,1-5 57 0,-1-3 65 0,0 3 68 0</inkml:trace>
  <inkml:trace contextRef="#ctx0" brushRef="#br0" timeOffset="-151696.54">19395 18401 0 0,'6'-5'36'15,"-6"5"156"-15,0-4 88 0,0 4 62 0,0-6 50 0,0-3 41 0,0 3 39 0,0-3 32 16,0 0 27-16,0-7 23 0,0 7 26 0,0-6 23 0,0 6 24 0,0-6-120 16,0 5-201-16,0-1-107 0,0 8-58 0,0-7-29 0,0 4-16 0,0 6-17 15,-6-3-15-15,6-3-10 0,-5 6-7 0,5-6-7 0,-8 6-6 0,0 0-10 0,3 0-9 16,-2 0-11-16,-5 0-10 0,4 6-9 0,1 0-4 0,-5-3-7 0,5 3 0 16,-6 4-1-16,8-7 0 0,-9 8 2 0,7-1 1 0,2 5 4 0,-9-6 1 0,7 6 2 15,1-6 2-15,1 7 4 0,-4-7-1 0,9 6 0 0,-7-6 0 0,7 1 2 16,-5 4-1-16,5-2 1 0,0-4 0 0,0 2 0 0,0 0-2 0,0-4 2 0,0 3 3 15,5 1-1-15,-5-5 2 0,7 4 1 0,2-5 1 0,-4 2 3 0,1 3 1 16,1-3 3-16,-2 0 2 0,9 3 2 0,-7-5 1 0,7 1 0 0,-1-1 2 16,-1 1 3-16,0 1-1 0,3-2 3 0,-3 1 0 0,0 1 0 0,4-2 2 0,-5 2-1 15,-4-6 1-15,7 5 1 0,-9-1 0 0,2 0 2 0,-1-4-1 16,-6 5 3-16,5 1 0 0,-5-6 0 0,8 4 0 0,-8-4-2 0,-8 5 0 0,8 1-1 0,0-3 1 16,-5 4-7-16,-1-2-6 0,-1-1-9 0,2 1-13 0,-4-1-17 0,4 2-20 0,-2-3-19 15,-4 3-22-15,3-6-24 0,-5 5-24 0,6-1-32 0,0 2-30 0,-6-6-31 16,6 6-27-16,-5-2-25 0,5-4-23 0,2 5-30 0,-3-5-29 0,3 4-30 15,-3-4-23-15,2 0-19 0,6 5-17 0,0-5 15 0,-7 0 27 0,7 0 36 0,0 0 39 16,0 0 38-16,0 0 37 0,0 0 39 0,0 0 37 16,7-5 44-16,-1 1 43 0,2-1 46 0,-3 1 55 0</inkml:trace>
  <inkml:trace contextRef="#ctx0" brushRef="#br0" timeOffset="-151280.15">19772 18444 101 0,'0'12'214'0,"0"-9"83"0,-6 3 64 0,6 4 51 16,-7-5 45-16,1-1 40 0,-2 1 38 0,8-5 31 0,-5 0 27 0,0 0 26 15,-3 0 19-15,8 0-75 0,0 0-127 0,0 0-117 0,0 0-117 0,0 0-62 16,0 0-42-16,0 0-27 0,0 0-18 0,0 0-19 0,0 0-15 0,0 0-13 0,0 0-3 16,0 0-6-16,-6 4 1 0,6 2-2 0,0-6-2 0,0 5-2 0,0 5-1 0,0-4 1 15,0-3-1-15,0 7 1 0,0-1 2 0,6 2 1 0,-6-2 1 0,0 1-1 16,0 1-4-16,0-3-7 0,8 3-7 0,-8-2-8 0,5-3-8 0,-5 4-6 16,5-5-4-16,-5 4-7 0,8-5-4 0,-2 2-4 0,-6-3-2 0,7 3 1 15,-1-6-2-15,1 0 3 0,-1 0 6 0,2 0 4 0,-3 0 7 0,8 0 9 0,-8-6 8 16,4 3 6-16,3-3 7 0,-4 2 7 0,-2-1 4 0,7-4 8 0,-8 2 2 0,2-2 3 15,2 0 5-15,-4-2 1 0,8-2 1 0,-13 3 3 0,5-1 1 0,4-4 4 16,-9 2 1-16,0 4 3 0,5-7 1 0,-5 1 1 0,-5 1 4 0,5-2 3 16,0 1 2-16,-9 1 4 0,4 0 2 0,5-1 4 0,-7 6 4 0,1-6 1 15,1 6 5-15,-4-6 0 0,2 5-1 0,2 4-2 0,-2-3-4 0,1 4-5 0,0 1-7 0,-2 4-7 16,1 0-6-16,-7 0-8 0,9 4-7 16,0 1-7-16,-3-1-9 0,3 7-4 0,-9-1-4 0,7-1-4 0,1 6-3 0,-1 0-1 0,1 0 2 0,-2 0-1 15,3 3 4-15,-8-2 1 0,13 3-1 0,-6-5 3 0,-1 5 2 0,7-4 1 16,-8 0 2-16,8 4-1 0,0-4-1 0,0 0-1 0,0 0-4 0,0-6-3 15,8 7-2-15,-1-2-4 0,-7-4-6 0,6-1-5 0,2 0-7 0,-3 3-11 0,0-3-12 16,9 0-16-16,-7 1-17 0,6-5-27 0,1-1-30 0,-9 1-30 0,8 2-29 0,1-7-49 16,-2 3-60-16,2-3-73 0,4 0-82 0,-2 0-29 0,-5-3-3 0,1 3 15 15,2-7 22-15,-1-2 31 0,-8 4 36 0,11-5 41 0,-5 1 47 0,2 0 45 16,-6-3 48-16,6-3 59 0,-6 2 63 0</inkml:trace>
  <inkml:trace contextRef="#ctx0" brushRef="#br0" timeOffset="-150353.99">20072 18508 47 0,'0'-9'150'0,"0"3"67"0,-5 2 58 0,5-1 48 16,-9 1 41-16,9-5 43 0,-7 3 36 0,7 0 33 0,-5 3 33 0,-1-9 28 15,6 8 28-15,0-1-43 0,-8 0-88 0,8-3-83 16,0 8-83-16,0-6-57 0,0 0-42 0,0 3-29 16,0-3-24-16,0 1-23 0,8 1-18 0,-8-2-16 0,6 6-13 0,-6-5-12 0,5 1-11 0,-5 4-8 0,7-6-7 0,2 3-4 0,-4 3-1 0,2 0 0 15,-1 0 1-15,-1 0 2 0,4 0 2 0,3 0 1 0,-6 0-1 0,7 3 5 16,2 3-1-16,-4-2 1 0,-5 1 2 0,9 1-1 0,-2-2-2 0,-2 7 2 16,4-2-3-16,-3 1-3 0,-5-1 1 0,6 0-4 0,-7 3-3 0,1-3-3 15,-1 1-4-15,1 4-6 0,-7-4-7 0,0-1-7 0,7 3-10 0,-7-3-9 16,0 0-11-16,0 0-8 0,-7 1-11 0,7 1-8 15,0-1-4-15,-7-1-4 0,7 0 0 0,-6-3-2 0,-1 3 2 0,1-3 6 0,6-3 5 0,-8 4 8 0,3-2 7 0,-2-1 12 16,1 1 9-16,0-1 10 0,-1 2 12 0,7-6 11 0,-8 3 8 0,3-3 8 31,5 0 7-31,-6 0 7 0,6 6 8 0,0-6 8 0,-8 0 9 0,8 0 5 16,0-6 7-16,-5 6 7 0,5-3 7 0,0 3 5 0,-8-6 7 0,8 2 3 16,0 4 4-16,0-5-2 0,-7 1 1 0,7-1-1 0,0-5-6 0,0 4-4 15,0 1-7-15,0-5-8 0,0 5-6 0,0-3-8 0,0-3-7 0,7 1-8 0,-7 1-7 16,8-2-7-16,-3-2-5 0,-5 4-5 0,8-3-5 0,3-3-4 0,-3 2-1 0,-1 4-2 15,5-6-2-15,0 3 0 0,-4-2-3 0,5 6-2 0,0-4 1 0,6 3 1 16,-6 0-1-16,1 3 1 0,6 1-1 0,-9 1 2 0,9-2-1 0,-6 6 2 0,5 0 0 16,-6 0-1-16,8 0 1 0,-8 6-1 0,-3-2-1 0,4 1 0 0,1 1-2 15,-3-2-6-15,0 1-8 0,2 4-10 0,-7 3-10 0,-1-8-10 0,6 5-11 16,-3 0-7-16,-9 3-8 0,5-3-4 0,-5 1-8 0,0 4-7 0,6-4-5 0,-6-1-5 16,-6 3-4-16,6-3-4 0,0 0 0 0,0 0-1 0,-5 1 0 0,5 1 0 15,-9-1-4-15,9-1-6 0,-7-5-4 0,7 7-7 0,-5-2-5 0,5-3-6 16,-6-3-6-16,6 4-8 0,0 2-9 0,0-4-8 0,0-5-5 0,0 0 0 0,0 4-1 15,0 2 3-15,0-6 1 0,6 0 2 0,-6 0 4 0,5 0 6 0,2 0 9 16,2-6 10-16,-4 6 7 0,1-4 14 0,6-1 11 0,4 1 13 0,-5-1 15 0,-3-5 12 16,10 4 13-16,-4-3 25 0,-2 3 30 0,9-3 36 0,-10 0 37 0,10-1 32 0,-3-1 27 15,-2 1 25-15,0 1 22 0,5 0 26 0,-8-6 26 0,8 5 27 0,-8-5 22 16,6 6 19-16,0-6 18 0,-7 0 4 0,2 0-2 0,-1 6-13 0,0-7-17 16,0 7-13-16,-5-6-10 0,2 10-6 0,-1-5-6 0,-4 1-5 0,2 5-7 0,-7-1-13 15,0-1-11-15,0 6-17 0,0-4-17 0,0 4-17 0,-7-6-20 0,7 6-20 16,-5 0-21-16,-4 0-15 0,4 0-16 0,0 6-18 0,-3-2-16 0,-5 2-16 15,5-1-14-15,-3 5-10 0,4-1-8 0,-7 0 0 0,9 6-3 0,-8 0 2 16,7-1 0-16,-1 0 3 0,-6 1 1 0,7 1 2 0,-7-2 1 0,6 1 2 16,-1 1 1-16,-4-3 3 0,5 1-1 0,2 1 1 0,-3-5 0 0,0 5-2 0,3-6-1 15,-1 6-3-15,1-6 0 0,-2 3-8 0,7 1-3 0,-9-4-6 0,9 2-5 0,-5-1-7 16,5 0-6-16,0-1-8 0,0-4-6 0,0 5-7 0,0-1-7 0,0-4-3 16,5 5-4-16,4-4 0 0,-9-1 2 0,7-1 3 0,-2 0 7 0,1 2 4 0,-1-6 9 15,11 0 9-15,-11 0 7 0,8 0 10 0,-7 0 6 0,9 0 11 0,-2-6 5 16,-7 2 8-16,7 0 6 0,0-7 3 0,0 8 5 0,-8-9 3 0,9 3 0 0,-1-1 2 15,0 1-2-15,0-6 3 0,-5 0-1 0,2 6 1 0,-1-6 2 0,3-1 4 16,-6 2-1-16,7-1 4 0,-5 2 1 0,-3-3 4 0,2-4 2 0,0 7 3 16,0-2 2-16,-1-6 4 0,1 3 2 0,-7-1-1 0,5-2 2 0,4 2-1 0,-9-1-1 15,5 1 2-15,0-5 0 0,-5 3-3 0,8 2-2 0,-8-5-2 16,5 0 0-16,-5 5-2 0,8-7-1 0,-8 7 2 0,8 3 1 0,-8-2-1 0,0-1 3 16,0 5 1-16,5 2-1 0,-5 3 1 0,0-1 0 0,0 1 1 0,0 3-1 15,0 3-1-15,0 3-4 0,0 0-5 0,0-7-10 0,0 7-8 0,0 0-11 0,0 0-6 16,0 0-9-16,0 0-3 0,0 0-7 0,-5 7-2 0,5-7-4 0,-8 9-1 15,8-4-2-15,-8 5 2 0,8 3-2 0,-5 2 6 0,5 0 4 0,-8 0 6 16,8 3 5-16,-5 3 4 0,5-2 3 0,-5 2 2 0,5-2 1 0,0 5 0 0,-9-4 3 16,9-1-1-16,-5 6-1 0,5-7-1 0,0 3 1 0,-7 3-1 0,7-5-1 0,0 2 0 15,0-2 0-15,0-1-1 0,0-3-2 0,0 6-8 0,0-8-11 0,0 7-14 16,0-4-15-16,0-3-17 0,0-2-21 0,7 4-22 0,-7-5-26 0,5-1-32 16,-5 0-36-16,0 0-40 0,9-3-39 0,-9 3-61 0,5-3-68 0,0-6-72 15,-5 6-70-15,8-2-20 0,-8-4 9 0,0 0 26 0,5 0 33 0,3-4 39 0,0-2 41 16,-3 0 49-16,-5 2 50 0,6-1 54 0,2-4 52 0,-3-1 64 0,-5-4 68 15</inkml:trace>
  <inkml:trace contextRef="#ctx0" brushRef="#br0" timeOffset="-149863.55">21836 18255 1 0,'0'0'99'0,"-5"0"73"0,5 0 53 0,0-6 42 0,-7 6 34 0,7-3 34 0,-7-3 30 16,7 0 32-16,0-3 28 0,0 4 26 0,0 1 27 0,0-2-17 0,-5-3-39 0,5 9-77 0,0-4-95 0,0-2-53 0,0 6-30 0,0-6-17 0,0 3-8 0,0-3-13 0,0 6-10 0,0-5-10 0,0 5-9 0,0 0-11 0,-8-4-7 0,8 4-11 15,0-6-10-15,0 6-11 16,0 0-10-16,0 0-9 0,-7 0-6 0,7 0-11 0,-5 6-2 0,-2-2-6 0,7 1-4 0,-7 1-3 0,2 3-1 0,-3 1-1 0,3 5 2 15,-3-6 1-15,2 12 2 0,-1-6 3 0,1 3 3 0,-2 1 2 0,3 2 1 16,-3-3 1-16,3 7 2 0,0-6-3 0,-4 7 1 0,4-7-1 16,-2 5-3-16,7 1-2 0,-8-1-2 0,3 0-2 0,5 0 0 0,0 1-2 0,0-1 0 0,0 0-4 15,0 1-4-15,0-5-3 0,5 5-10 0,-5-6-11 0,15 5-14 0,-10-5-16 16,4-4-16-16,-4 6-22 0,8-7-26 0,0 0-26 16,0-3-30-16,1 4-45 0,4-6-48 0,-4 1-84 0,6-7-97 0,-1 3-44 0,2-1-14 0,-3-1 8 0,1-4 23 0,7-4 28 15,-7-1 32-15,9-1 38 0,-9-3 41 0,7-4 44 0,-8-2 45 0,3 0 54 16,-2-4 60-16</inkml:trace>
  <inkml:trace contextRef="#ctx0" brushRef="#br0" timeOffset="-149183.91">22391 18475 13 0,'0'0'100'0,"0"0"53"0,0 0 43 0,0 0 36 0,0 0 33 0,0-4 32 15,0 4 33-15,0-6 31 0,0 0 33 0,0 3 30 0,0-3 29 0,0 0-23 0,0 2-54 16,0-1-54-16,0 0-52 0,0 1-33 15,0 4-20-15,6-4-17 0,-6 4-13 0,0 0-14 0,0-6-17 0,0 6-16 0,0-6-18 0,0 6-18 0,0 0-15 0,0 0-14 16,0 0-15-16,0 0-15 0,0 0-10 0,0 0-9 0,0 0-9 16,7 0-4-16,-7 6-1 0,0 0-4 0,0-2 0 0,6 0 0 0,-6 6 1 0,0 0 1 0,0-1 0 31,0 7 2-31,0-2 0 0,0-4 1 0,0 11 0 0,0-8 0 0,0 1-2 16,0 1-1-16,0 1-3 0,8-3-1 0,-8 2-4 0,0-1-4 0,0 2-2 15,0-1-3-15,5-6-3 0,-5 0 2 0,5 3-5 0,-5-3 0 0,9 0 0 0,-4 1 0 16,-5-5-2-16,7-1 3 0,1 1-3 0,-3 2 2 0,2-7 4 0,-7 3 1 15,7-3 3-15,-2 6 5 0,-5-6 5 0,8-6 5 0,-3 6 5 0,-5 0 6 0,8-3 5 16,-8-4 5-16,0 2 3 0,6 1 6 0,-6-1 4 0,0-5 2 0,0 1 2 16,0 0 1-16,0-3 1 0,0 3-1 0,0-6-3 0,-6 2-3 0,6-2-3 0,-8 0-4 15,8 0-3-15,-5 0-6 0,-3-4-2 0,3-1-4 0,-2 7-3 0,7-8-1 16,-7 2-3-16,2-2-4 0,-3 2 0 0,8 1-4 0,-7-3 0 0,7 1-2 16,-5-3-1-16,5 2-2 0,0 3 0 0,0-3-2 0,0 2 0 0,0-5-3 0,5 9-1 15,-5-5 0-15,0 1-3 0,7 3 1 0,-7 2-1 0,8 1-1 0,-8-2-1 16,5 6 0-16,2-7-1 0,-7 7-2 0,7 3-1 0,-7-3 0 0,5 0-2 15,3 2-2-15,-3 2 2 0,3 1-3 0,-2-1 0 0,-1 5-1 0,2-6 1 16,2 6-1-16,2 0 1 0,-4 6 0 0,6-6 1 0,0 5 2 0,-7 4 2 0,7-2 1 16,0 2 0-16,0 0 2 0,-7 1 1 0,9-1 0 0,-10 3 0 0,3 2 1 0,3-1 2 15,-11 2 0-15,8 0 2 0,-1 0 0 0,-7-1 2 0,0 0 0 0,0 7 2 16,-7-8-2-16,7 2 2 0,-8 6 1 0,3-6 0 0,-1-2-1 0,-2 2-5 16,3 0-8-16,-3 0-7 0,1 0-13 0,-5-6-7 0,5 6-10 0,2-5-11 0,-9-1-10 15,7 0-12-15,1 3-9 0,-7-3-14 0,5 1-11 0,3-5-15 0,-2 4-12 16,1-5-15-16,1 2-13 0,-4-1-13 0,2-1-14 0,7 2-15 15,-5 0-28-15,5-6-35 0,0 0-34 0,0 0-32 0,0 0-34 0,0 0-34 0,0 0-4 0,0 0 14 0,0 0 23 16,0 0 30-16,5-6 31 0,2 0 34 0,2 2 34 0,-4-7 37 0,1 2 44 16,6 0 46-16,-4-1 44 0,5 1 63 0</inkml:trace>
  <inkml:trace contextRef="#ctx0" brushRef="#br0" timeOffset="-148647.54">22971 18122 0 0,'5'0'27'0,"2"-4"150"0,-1 4 91 0,-6-5 67 0,8 5 51 0,-8-4 45 0,0-2 43 0,0 2 35 0,6-7 36 0,-6 1 31 0,0 5 30 0,0-4 25 16,0 3 28-16,0 2-112 0,0 4-188 0,0 0-108 0,0 0-62 0,0-5-35 0,0 5-19 0,0 0-16 0,0 0-17 0,0 0-13 0,0 0-13 0,0 0-11 0,0 0-7 0,0 0-9 0,0 0-11 0,0 0-11 0,0 0-9 0,0 0-11 0,0 0-6 15,0 0-5-15,0 5 0 0,0-1-4 0,0 2 2 0,-6 3 0 16,6 3-1-16,0 2 2 0,-8 0-1 0,8 0 2 0,0 7 2 0,-6 2 2 0,-1-3 3 0,7 5 0 16,-5-1-2-16,5 1-4 0,-7-7-11 0,7 8-9 0,-7-3-12 0,7-2-11 15,0-3-13-15,-7 3-14 0,7-3-14 0,0 2-16 0,0-6-16 16,0 1-16-16,0 1-16 0,0-2-13 0,0-4-13 0,7-1-7 0,-7 3-5 0,0-3 1 0,7-5 3 15,-7 1 8-15,7-1 10 0,-7 1 12 0,5-5 15 0,2 0 14 0,-7 0 19 16,6 0 16-16,2 0 17 0,-2-5 17 0,1 1 15 0,7-1 16 0,-9 1 18 0,0-5 15 16,8 3 17-16,-5-4 14 0,5-1 11 0,0-2 14 0,-7 4 11 0,7-3 11 15,1-3 11-15,-7 1 9 0,6 0 11 0,-2-1 8 0,-3 0 6 0,4 0 5 16,2 2 2-16,-1-8 1 0,0 7 0 0,-7-5-5 0,7-2-1 0,-1 3-6 0,-3-1-6 16,3 3-6-16,0-4-5 0,-5 7-10 0,1-2-5 0,3 0-8 0,-11 0-4 0,8 6-6 15,-3 3-3-15,3-4-8 0,-8 5-4 0,0 5-6 0,0 0-5 16,0 0-10-16,0 0-9 0,0 0-10 0,0 0-6 0,0 0-6 0,-8 0-7 0,8 5-4 15,-5 2-5-15,-3-4-3 0,-3 8-2 0,3-1-3 0,-5-1-3 0,0 6 0 16,-1 0-3-16,2-2 6 0,-1 2 1 0,-1 0 2 0,2 0 5 0,0-2-1 16,-3 2 0-16,2 6 1 0,7-6 2 0,-7-2-2 0,1 2 2 0,-2-4-3 15,8 2 2-15,-1-3-3 0,1 5 0 0,-1-4-1 0,1-2-3 0,1-3-3 0,-3 2-1 16,0 2-5-16,8-6 1 0,0 8-4 16,-5-9-1-16,5 3-1 0,0 0 0 0,5-2 1 0,-5 1 0 0,0-1 1 0,8 1 2 15,-8-1 4-15,8 2 0 0,-3-1 5 0,1-1 6 0,1-4 3 0,6 6 2 0,-7 0 4 16,8-3 4-16,-2-3 2 0,1 6-1 0,1-2 3 0,-2-4 0 0,8 5-2 0,-8-5 1 15,2 4-2-15,4-4 0 0,3 0 0 0,-8 5-3 0,0-5-1 0,6 0-1 0,-6 6-5 16,2-6-4-16,-10 0-5 0,9 0-11 0,-1 0-13 0,-7 4-16 0,1-4-18 16,-1 0-18-16,-1 0-24 0,2 0-23 0,2 0-27 0,-9 0-25 0,5 0-31 0,-5 0-28 15,0 0-47-15,0 0-47 0,0 0-65 0,0 0-69 0,0 0-30 0,0 0-11 0,7-4 14 16,-7-2 26-16,0 6 33 0,0-5 39 0,0-4 38 0,0 5 42 0,6-2 45 0,-6-3 45 16,0 3 52-16,5-3 56 0</inkml:trace>
  <inkml:trace contextRef="#ctx0" brushRef="#br0" timeOffset="-148395.28">23563 18249 0 0,'5'-9'15'0,"-5"-1"133"0,9 0 81 0,-9 0 58 16,0 1 46-16,0-7 43 0,0 7 40 0,5 0 41 0,-5 0 43 0,0-1 37 0,0-1 39 0,0 8 35 0,0-9 35 0,0 8-88 0,0 4-157 0,0-5-86 0,0 5-47 0,0 0-29 0,0 0-17 0,0 0-18 0,0 0-21 0,0 0-24 0,0 0-22 0,0 0-24 0,0 0-23 0,0 0-17 0,0 0-19 0,0 5-13 0,0-1-38 0,0 1-3 0,-5 5 0 15,5 1 0-15,0-1 0 0,0 3 0 16,0 1 0-16,-9 2 0 0,9 3 0 0,0-5 0 0,0 7 0 0,0-2 0 0,0 2 0 0,0-3 0 0,0-3 0 0,0 4-7 15,0 2-14-15,0-8-13 0,0 7-16 0,0-5-15 0,0-1-18 0,0 0-20 16,0 1-20-16,0 1-23 0,9-7-25 0,-9 6-28 0,0-6-33 0,0 3-34 0,5-3-36 16,-5 0-46-16,0 0-52 0,7-3-68 0,-7 3-76 0,0-3-23 0,6-2 5 0,-6-4 23 15,0 6 30-15,0-6 40 0,0 0 39 0,0 0 46 0,0 0 48 0,-6-6 50 16,6 2 50-16,0-2 61 0,-7 1 63 0</inkml:trace>
  <inkml:trace contextRef="#ctx0" brushRef="#br0" timeOffset="-148215.89">23510 18459 0 0,'-5'-3'101'0,"-2"3"98"0,-1-6 68 0,3 0 54 15,-2 2 44-15,0-1 43 0,7 0 42 0,-5 1 39 0,-3 0 38 0,8-8 34 16,0 9 31-16,-5-3-7 0,5 1-34 0,0 1-98 0,0-2-137 0,0 1-81 16,0 1-49-16,5-2-32 0,-5 3-23 0,0-3-21 0,8 2-21 0,-8-1-22 15,5-1-18-15,-5 2-16 0,7-2-11 0,0 1-11 0,-2 5-4 0,10-4-4 0,-10-1-6 16,3 5-3-16,3-4-4 0,4 4-13 0,-3 0-12 0,0-6-21 0,2 6-23 16,6 0-30-16,-6-4-31 0,4 4-42 0,-4 0-47 0,7 0-77 0,-11-5-91 15,3 5-81-15,8 0-75 0,-8-6-26 16,1 3 2-16,-9 3 22 0,8-6 28 0,0 0 39 0,-5 2 42 0,-3-7 47 0,9 8 51 0,-9-7 57 0,2 1 60 0,1-3 75 0,-2 3 78 0</inkml:trace>
  <inkml:trace contextRef="#ctx0" brushRef="#br0" timeOffset="-148031.75">24000 18158 0 0,'0'3'45'0,"-8"3"164"0,8-2 99 0,0-4 72 16,0 0 54-16,0 0 45 0,-7 0 42 0,7-4 38 0,0-5 33 0,-5-1 28 16,5-1 23-16,0 8 20 0,0 3 19 0,0 0-133 0,0 0-218 15,0 0-120-15,0 0-68 0,0 3-35 0,5 8-17 0,-5-7-13 0,7 5-11 0,-7 6-8 16,8-6-8-16,-8 12-1 0,5-7 0 0,-5 6-1 0,8 1-1 0,-2-3-4 15,-6 1-7-15,5 2-10 0,-5 3-10 0,8-5-9 0,-8 0-12 0,8 7-20 0,-8-7-21 0,0-1-30 32,0 3-32-32,0-2-41 0,0 1-43 0,0-1-53 0,-8-4-55 0,0 4-100 15,3 2-116-15,-1-8-74 0,-7 7-52 0,5-11-6 0,-4 7 13 0,-7-7 32 0,6 0 36 16,-6-3 46-16,-2-1 51 0,3-5 56 0,-3-5 62 0,2 5 66 0,-7-9 66 0,5 3 88 16,-3-3 96-16</inkml:trace>
  <inkml:trace contextRef="#ctx0" brushRef="#br0" timeOffset="-141812.62">28814 16359 22 0,'5'-5'57'0,"-5"5"20"0,5-4 22 0,-5-2 19 0,0 1 22 0,8 1 22 0,-8 0 22 0,5-1 21 0,-5-1 24 0,8 3 3 0,-8-4-6 0,6 2-13 0,-6-4-12 0,0 3-8 0,7 2-4 0,-7-1-3 0,0 1-7 0,6-1-2 15,-6-5-7-15,0 4-3 0,0 6-4 0,0-4-5 0,7-1-4 0,-7-1-3 0,0 2-4 0,0-1 2 0,0 1-1 16,0-1 1-16,0 1 0 0,0-2-2 0,0 0-1 0,0 6-3 0,0-3-3 15,0-3-7-15,0 6-5 0,0-6-6 0,0 6-7 0,0-3-5 0,0 3-9 16,0 0-6-16,0 0-11 0,0-6-11 0,0 6-13 0,0 0-11 16,0 0-12-16,0 0-13 0,0 0-8 0,0 0-8 0,0 0-7 0,0 0-6 0,0 0-4 0,6 0-3 15,-6 6 0-15,7-3-2 0,-7 3 0 0,6 0 4 16,-6-3 1-16,7 9 5 0,-7-8 3 0,7 5 4 0,-7 0 3 0,0 2 0 0,7 5 0 0,-7-3 1 0,5-4 0 16,-5 6-1-16,0 6-1 0,8-8-2 0,-8 7 1 0,0 1-3 15,0-2 1-15,5 5-4 0,-5-5 1 0,0 5 0 0,6-3 0 0,-6 3-1 0,0-5 1 16,0 2-1-16,8-3-1 0,-8 3 0 0,0-2-1 0,5-5-1 0,-5 6-1 15,0-5 0-15,7-6 1 0,-7 6-1 0,0-6-1 0,8-3 0 0,-8 3 0 0,6-3 0 16,-6 3-2-16,0-5 0 0,0-4 3 0,6 5 2 0,-6-5 4 0,0 0 5 16,0 0 6-16,0 0 4 0,0 0 6 0,0 0 1 0,0 0 6 0,0 0 1 15,0 0 2-15,0-5 1 0,7 1 1 0,-7-1 2 0,0 1-1 0,0-5 1 16,0 3-4-16,0-3-3 0,0 3-5 0,0-4-3 0,0-1-2 0,0 4-6 16,0-8 1-16,0 3-3 0,0-2-2 0,-7 4 1 0,7-3-3 0,0-2-1 15,0 0-1-15,-6 0-3 0,6-3 1 0,0 2-4 0,-6 1 0 0,6 1-2 0,-8-6 2 16,8 6-2-16,0-1-1 0,-7-1 0 0,7 7-1 0,-5-6 1 0,5 6 0 0,-8-7 0 15,8 7 0-15,0 4 0 16,-6-5 0-16,6 1 0 0,-5 5 0 0,5-7-3 0,0 8-1 0,-8-4-2 0,8 2 0 0,0 1-1 0,0-1-3 0,-5-1 2 16,5 6-2-16,0-4 0 0,-7 4 2 0,7-5-1 0,0 5 0 0,0-4 3 15,0 4 0-15,0 0 2 0,0 0 2 0,-7-5 2 0,7 5 4 0,0 0-1 0,0-4 2 16,0 4 0-16,0 0 2 0,-7-6-2 0,7 0 1 0,0 2-1 0,0-1-3 16,0-1 1-16,0 2-2 0,0-1-2 0,0 1-3 0,0-1 0 0,0-5-1 15,0 4-1-15,0 3-2 0,7-3 3 0,-7 0-2 16,0 3 0-16,0-3-1 0,7 1 1 0,-7 1-3 0,7 4 0 0,-7-4-1 0,5-1 0 0,-5 5 0 0,8-7-1 15,-3 7 1-15,1 0-4 0,-6 0 2 0,13 0-3 0,-6 0 2 0,-7 7-2 16,14-7 1-16,-8 5 2 0,1-1 4 0,-2 0 1 0,9 1 2 0,-7 4 4 16,-1 3 2-16,-1-3 0 15,3 1 1-15,0-1-1 0,-8 6 1 0,5 0-3 0,-5-5-1 0,0 4-3 16,0 1-2-16,0 1-1 0,0-2 0 0,0-6-1 0,-5 7 0 0,-3-1 2 0,8-2 0 0,-8 1 1 0,3-3-3 0,-1 0-1 0,-1 0-3 0,1 0-3 31,-2-1-6-31,3 0-4 0,-2-3-6 0,1 3-8 0,-8-3-6 0,14 4-12 16,-12-5-10-16,4 0-13 0,8-1-9 0,-6 0-13 0,1 2-10 0,-3-6-9 15,3 5-9-15,5-1-9 0,-7-4-8 0,7 0-20 0,-7 5-21 0,7-5-29 16,0 0-33-16,0 0-35 0,0 0-39 0,0 0-24 0,0 0-13 0,7 0 5 0,0-5 15 16,-7 1 22-16,5-1 24 0,3-1 28 0,-3 2 28 0,1-5 36 0,7 4 37 0,-6-5 43 15,7 0 42-15</inkml:trace>
  <inkml:trace contextRef="#ctx0" brushRef="#br0" timeOffset="-141560.3">29379 16116 9 0,'0'0'135'0,"0"0"87"0,0 0 64 0,0 0 46 0,0 0 33 0,-7 0 30 0,2-6 27 0,-4 2 25 0,4 4 28 0,-8-5 23 0,8-1 25 0,-3 2-20 0,-5 4-47 0,7-5-103 0,-2 5-135 0,3-6-70 0,-2 6-36 0,7 0-19 0,-8 0-8 0,8 0-8 0,0 0-10 0,-5 0-11 15,5 0-10-15,-7 6-7 0,7-1-3 0,0-1-4 0,0 7-5 0,-7-1-5 0,7-1-6 16,0 6-3-16,0 0-5 0,0 4-2 0,0-1 2 0,0 3 0 0,0-2 7 16,0 5 1-16,0 1-1 0,0-1-1 0,0 2-7 0,7 2-9 0,-7-3-12 0,7-1-12 15,-7 1-15-15,5-1-14 0,3 1-14 0,-8-1-16 0,7-3-16 0,-2 3-18 16,-5-11-17-16,8 8-18 0,-8-7-21 0,6 5-16 0,-6-10-21 15,5 7-24-15,-5-5-28 0,8-4-31 0,-8-1-29 0,0 3-38 0,8-3-38 0,-8 0-12 16,0-6 1-16,0 0 16 0,0 0 24 0,0-6 28 0,5 6 31 0,-5-6 32 0,0-3 35 16,6 3 39-16,-6-1 42 0,0-4 44 0,7 1 45 0</inkml:trace>
  <inkml:trace contextRef="#ctx0" brushRef="#br0" timeOffset="-141244.72">29477 16368 97 0,'5'-14'168'0,"3"4"47"0,-8 1 36 0,6 0 36 15,1-7 37-15,-7 7 36 0,6-2 33 0,-6-2 36 0,0 4 32 0,0-3 34 16,7 3 33-16,-7-1-62 0,0 5-119 0,0-4-62 0,0 5-34 0,0-2-18 0,0 6-10 15,0-6-18-15,0 6-18 0,0 0-20 0,0 0-20 0,0 0-21 16,0 0-21-16,0 0-20 0,0 0-21 0,0 0-17 0,0 0-14 0,-7 0-15 0,7 0-8 0,-6 6-7 16,6 0-8-16,-7-2-4 0,1 1 0 0,-2 4-2 0,3 1-1 0,-3-1 0 15,3 3-4-15,-9-3-3 0,9 0-1 0,-2 1-1 0,-7-1-5 0,9 6 0 16,-8-4-4-16,6-3-3 0,-2 3 0 0,-2 4-3 0,4-5-3 0,2-1 1 16,-4 0-2-16,4 1 2 0,-2 0 4 0,1 0 3 15,1 0 4-15,-3-1 2 0,0 0 4 0,8-3 0 0,-5-1 3 0,5-1 0 0,0 2-1 0,-6 0 0 0,6-2-1 16,0-4-2-16,0 0-2 0,0 0-1 0,0 0 1 0,0 5 0 0,0-5 2 15,6 0 2-15,-6 5 7 0,0-5 2 0,5 4 5 0,3-4 7 0,0 4 6 0,-3-4 5 16,1 6 5-16,1-6 4 0,-2 5 5 0,9-1 1 0,-7-4 1 0,4 5 0 16,-2 2-1-16,3-4-5 0,1 3-2 0,-7-1-6 0,9 5-3 0,-4-7-12 15,-3 3-12-15,5 3-17 0,-8-3-18 0,9 4-24 0,-7-5-22 0,6-1-27 16,-7 5-25-16,2-3-25 0,-3-2-25 0,0 1-38 0,3 0-45 0,-2-5-56 16,1 4-65-16,1-4-42 0,-8 0-30 0,5 0 4 0,1 0 18 0,-6 0 30 0,8-4 34 15,-8 4 38-15,5-5 37 0,2-4 40 0,-7 3 37 0,6-3 48 0,-6 5 49 0,8-11 57 16,-8 4 71-16</inkml:trace>
  <inkml:trace contextRef="#ctx0" brushRef="#br0" timeOffset="-141023.18">29743 16359 0 0,'8'-9'2'0,"-8"-2"109"16,5 3 66-16,-5-3 45 0,7 1 36 0,-7 1 35 0,0-2 33 0,0-2 38 15,0 8 38-15,0-5 36 0,0 0 39 0,0-1 37 16,0 2 35-16,7 5-66 0,-7-5-127 0,0-3-59 0,0 9-32 0,0-3-13 0,0 0-7 16,0 3-15-16,0 3-19 0,5-6-23 0,-5 6-26 0,0 0-28 0,0 0-26 0,0 0-25 0,0 0-21 15,0 0-17-15,0 0-17 0,0 6-12 0,0-3-10 0,7 3-9 0,-7 3-2 16,0 3-3-16,8 1-1 0,-8-4 3 0,0 6 1 0,5 6 4 0,-5-8 1 15,0 2-4-15,7 6-11 0,-7-3-15 0,0 3-21 16,7-2-22-16,-7 0-25 0,0 1-24 0,0-1-29 0,0-4-30 0,0 6-32 0,5-3-34 0,-5-3-33 0,0 1-56 16,0-2-64-16,8-1-63 0,-8-3-63 0,0 1-10 0,8-1 17 0,-8-5 26 15,0-1 37-15,0-4 37 0,0 0 40 0,0 0 44 0,0 0 44 0,0 5 47 0,-8-10 48 0,0 5 59 16,3-9 66-16</inkml:trace>
  <inkml:trace contextRef="#ctx0" brushRef="#br0" timeOffset="-140864.84">29671 16423 0 0,'-7'0'14'0,"7"0"132"0,-5 0 86 0,5 0 62 0,-6-6 48 0,-1 2 42 0,7 4 40 16,0-10 36-16,0-4 38 0,0 5 33 0,0 4 33 0,0-5 27 0,0 4 29 16,0 6-96-16,0 0-167 0,0 0-99 15,0-5-63-15,0 5-40 0,0-4-22 0,0 4-23 0,7-6-20 0,-7 1-18 0,6 1-21 0,-1 0-18 0,2-1-16 0,2 5-23 16,2-6-23-16,-4 3-31 0,7-4-30 0,-2 2-44 0,0 5-42 0,3-4-52 16,-3-1-54-16,7 5-106 15,1-6-124-15,-8 6-50 0,9-4-15 0,-3 4 6 0,3-5 17 0,-2 5 28 0,1-4 36 0,-8-1 42 0,8-5 49 0,-6 4 53 0,-1-3 59 0,0-1 63 16,0 1 68-16</inkml:trace>
  <inkml:trace contextRef="#ctx0" brushRef="#br0" timeOffset="-140627.68">30246 16241 0 0,'-8'15'7'0,"3"6"119"16,-3-12 75-16,2 1 33 0,-7-1 8 0,6 3-6 0,-7-9-12 0,9-3 0 15,0 0 13-15,-3 0 19 0,2 0 28 0,-9 0 26 0,10 0 27 0,-9 0-72 0,9 0-128 16,-2 0-66-16,1 0-31 0,-8-3 10 0,14 3 33 0,-7 0 37 0,2 0 42 15,5 0 14-15,0 0-2 0,0 0-15 0,0 0-23 0,0 0-19 0,0 0-20 16,0 0-16-16,0 0-21 0,0 0-13 0,0 0-16 0,0 0-12 0,5 0-8 0,2 0-10 31,-1 0-8-31,2 0-11 0,-2 0-18 0,1 0-18 0,7 0-22 0,-4 0-26 0,-2 0-29 0,5 0-51 0,0 0-60 0,6 0-67 0,-6 0-66 0,0 0-25 16,0 0-6-16,0 3 8 16,1-3 13-16,-2 0 25 0,2 0 27 0,-1 0 35 0,-8 0 38 0,2-3 38 0,-7 3 43 0,0 0 55 15,0 0 66-15</inkml:trace>
  <inkml:trace contextRef="#ctx0" brushRef="#br0" timeOffset="-140470.48">30146 16487 0 0,'-10'24'31'0,"1"1"152"0,4-7 93 0,-2-3 65 0,1 1 46 0,-2-2 36 0,2-4 29 16,6-10 24-16,-7-6 24 0,7 2 22 0,-5-1 22 0,5 5 24 0,0 0 26 0,0 0-114 15,0 0-191-15,0 0-108 16,0 0-62-16,0 0-30 0,0 0-14 0,0 0-6 0,0 0-2 0,0-4-3 0,0 4-1 0,5-5-7 0,-5-1-6 0,7 6-17 16,-1-4-16-16,2-2-30 0,5 1-32 0,1-5-36 0,-9 7-37 0,8-3-43 15,0-3-41-15,5 3-65 0,-4-4-71 0,6 5-92 0,-6-4-95 0,4-1-33 16,-4 1-7-16,6 4 14 0,-8-5 23 0,0 0 37 0,9-1 37 0,-8 2 49 0,-8-4 48 0,9 1 52 15,-1-2 57-15,-8 0 68 0,11 0 70 0</inkml:trace>
  <inkml:trace contextRef="#ctx0" brushRef="#br0" timeOffset="-139808.22">30440 16192 0 0,'-5'12'1'0,"-2"-9"108"0,-6 9 95 0,5-12 64 0,2 4 42 0,1-4 32 0,-11 0 21 16,11 0 22-16,5-4 17 0,-6-2 20 0,-1 0 23 0,2 6 24 15,-4-3 26-15,9-3-69 0,0 0-122 0,-5 3-90 0,5-3-75 0,0 6-29 0,0 0-9 16,0-5 2-16,0 5 4 0,0 0 3 0,0 0 2 0,5-4-4 0,-5 4-6 16,0-4-12-16,9 4-13 0,-4 0-13 0,2 0-12 0,-1 0-12 0,-1 0-9 0,3 4-7 15,0-4-11-15,3 4-4 0,-3 1-6 0,-3 4-1 0,10-3-2 0,-10 3-2 16,9 3 1-16,-9-3-2 0,8 4-2 0,-5-2-7 0,-2 5-6 0,-1-3-13 16,2 2-13-16,-7 6-14 0,9-7-11 0,-9 5-10 0,0-4-10 0,0 4-9 15,-9 0-6-15,9 1-6 0,-7-1-4 0,7 1-2 0,-5 0-2 0,-1-6 4 16,-2 5 5-16,8-4 10 0,-5 0 13 0,-3 0 10 0,8 0 14 0,-5-5 11 0,5-1 12 15,-7 0 10-15,0-3 7 0,7 3 13 0,0-4 11 0,0-5 17 0,0 0 16 16,-5 4 17-16,5-4 14 0,0 0 11 0,0 0 5 0,0 0 10 0,0-4 5 16,5-1 10-16,-5 0 11 0,0-5 7 0,0 6 6 0,0-5 3 0,7-2-5 0,-7 1-6 15,0-5-12-15,7 2-13 0,-7 2-11 0,5-4-9 0,-5 0-8 0,8-3-8 16,-8 2-12-16,5-2-9 0,3 3-12 0,-2-5-9 0,-6 0-10 0,5 2-9 16,2-3-6-16,2 2-4 0,-4 4-5 0,2-4 0 0,-1-1-5 0,-1 1 0 0,4 4-3 15,-2 0-2-15,-2 2-1 0,1-2-1 0,1 3-2 0,-1 3-3 0,2 4-2 16,-8-3-2-16,7 3-2 0,-7 5 3 0,5-7-1 0,-5 14 3 0,6-7 1 15,-6 5 3-15,8-1 1 0,-3 0 5 0,-5 7 2 0,8-2 2 0,-8 0 5 16,5 3 3-16,-5 1 4 0,0 2 1 0,8 0 4 0,-8 4 0 0,0-4 2 16,0 6 0-16,0-7 0 0,0-1-1 0,0 8-3 0,0-6-3 0,0-2-3 0,0 7-3 15,0-4-4-15,0-3-2 0,0 2-3 0,-8-6-2 0,8 3-2 0,0-3-1 16,0 0 0-16,0 1-1 0,0-5 1 0,0 4 7 0,0-9 5 0,0 0 9 16,0 7 11-16,0-7 14 0,0 0 19 0,0 0 14 0,0 0 12 0,0 0 10 15,0 0 9-15,0 0 8 0,0-7 5 0,8 2 6 0,-8 1 6 0,0-7 1 0,0 7 1 16,0-5-2-16,0 0-5 0,0-3-9 0,0-3-14 0,0 6-13 0,6-4-8 15,-6-3-12-15,0 6-7 0,0-4-7 0,5 0-8 0,-5-7-8 16,8 6-5-16,-8 2-10 0,7-3-5 0,-1-4-6 0,-6 7-3 0,8-8-6 0,-3 6-3 0,0-3-2 16,3 2-1-16,-2-2-2 0,1 7-1 0,-7-2 1 0,6-3-2 0,1 7 0 15,0-2 0-15,0 7-4 0,-7-1 2 0,5 1-3 0,-5-2 0 0,7 6 0 16,-1 0 0-16,-6 0 4 0,6 6 0 0,-6-6 1 0,8 4 2 0,-1 5 4 16,-2 2 1-16,-5-2 2 0,8 0 2 0,-2 7-1 0,-6-1-6 0,5 0-3 15,-5 4-5-15,8-5-9 0,-8 5-10 0,5 2-11 0,-5-8-12 0,0 7-13 0,0 1-15 16,0-8-17-16,0 2-15 0,0 1-20 0,0-2-18 0,0 0-18 0,0 0-20 0,0 2-22 15,0-7-25-15,0 0-38 0,0 2-43 0,0-1-38 0,0 0-38 0,0 0-17 16,0-6-6-16,0 0 16 0,7 2 23 0,-7-1 29 0,0-1 32 0,0-4 34 0,7 0 39 16,0 0 40-16,-1 0 44 0,-6-4 48 0,7 4 50 0</inkml:trace>
  <inkml:trace contextRef="#ctx0" brushRef="#br0" timeOffset="-138875.47">30968 16417 98 0,'13'-4'176'0,"-8"-6"53"0,2 0 44 0,7 1 37 0,-14 0 33 0,7-7 35 0,-1 7 31 15,-1-6 31-15,3 0 31 0,0 0 29 0,-3 0 30 0,-5 2-64 0,6-2-117 0,2 0-69 0,-8 0-43 0,5 2-24 0,-5 1-12 0,8-3-12 0,-8 6-10 0,0 0-11 0,0-7-14 0,0 7-14 0,0 4-13 0,-8-5-17 0,8 5-16 0,-5-4-16 0,5 5-18 16,-8-2-15-16,2 6-19 0,1-4-11 0,-3 4-13 0,0 0-11 0,3 0-8 0,-1 4-7 16,-6-4-3-16,3 6-3 0,-3 3-1 15,6-5 1-15,-7 11 0 0,5-4 1 0,-4 4 0 0,5-7 2 0,-6 6 4 0,6 7-1 16,2-6 5-16,-4-2 2 0,4 8 3 0,-8-6 0 0,8-2 3 0,5 7 1 0,-8-4-1 0,2-3-2 16,-1 2 1-16,7-1 0 0,-6-2 0 0,6 1-1 0,0-3 0 0,0 0-2 15,0 0 1-15,0 0-2 0,6-5-1 0,-6 5 0 0,0-7-1 0,7 3 3 16,-1-1 1-16,-6-1 4 0,8 2 4 0,-3-6 5 0,3 6 3 0,-3-6 5 0,0 4 4 15,4-4 5-15,-4-4 3 0,2 4 5 0,1 0 6 0,4-6 4 16,-5 6 3-16,-2-6 3 0,3 2 0 0,-2-1 3 0,1-4-2 0,-1 3 2 0,-1-3-3 0,11-1 1 16,-11 0-2-16,2 0-1 0,-1 0-3 0,-1 1-3 0,3 0-5 0,0-7-6 15,-3 1-3-15,1 6-3 0,2-6-6 0,-8 0 0 0,5 6-4 0,3-6-3 16,-8 6-3-16,7-7-1 0,-7 7-4 0,5-1-1 0,-5 5-5 0,0-4-5 16,0 5-5-16,7 4-6 0,-7 0-6 15,0 0-4-15,0 0-2 0,0 0 0 0,0 0 1 0,0 4 0 0,-7 1 0 0,7 4 1 0,0 1 3 0,0-1 3 0,0 3 4 16,0 1 3-16,-5 2 7 0,5-1 4 0,0 2 6 0,0 2 7 0,0-3 4 0,-7 6-1 15,7-8-2-15,0 7 0 16,0-4-1-16,0-3-2 0,7 2 0 0,-7 0-2 0,0 0-3 0,5-6 0 0,2 1-1 0,-7-1 1 0,5 3 0 0,2-3 0 16,1-4 2-16,-3-1 4 0,3 2 3 0,-2-3 5 0,-1-3 3 0,11 0 2 15,-11 0 5-15,8-3 4 0,-8-3 6 0,11 2 3 16,-11-1 2-16,8-4 2 0,-7-3 3 0,7-3-1 0,0 2 0 0,-7-2-1 16,9 0-4-16,-10-4-2 0,2 4-3 0,5-5-2 0,-4-3-2 0,-1 2-5 15,-1 1 0-15,0-2-5 0,1-5 0 0,-7 9 1 0,5-7-3 0,3-3-3 0,-8 1 0 0,0 5-1 16,0-8-1-16,6 6 1 0,-6-6 0 0,0 5-1 0,0 1-2 0,0-4-2 15,-6 1 0-15,6 3 2 0,0 0-1 0,0 5 2 0,-8-5-1 0,8 3 6 0,-5 8 1 16,5-2 2-16,0 0 2 0,-7 5-1 0,7 1 0 0,0 0-5 0,0 3-4 0,-6 1-4 0,6 5-6 16,0 0-3-16,0 5-3 0,0-5-1 0,-6 6-5 0,6 3 0 15,-7 0-3-15,7 1 0 0,-8 5-1 0,8 4 3 0,0-5 3 0,-5 7 4 16,5 2 5-16,0 3 7 0,0-7 6 0,0 5 5 0,0 1 4 0,0 5 3 0,0-6-2 16,0 0 0-16,5 1 0 0,-5-1-4 0,0 1 2 0,8-1-3 0,-8-6-3 0,7 7-5 15,-7-5-2-15,6 0-11 0,0-2-12 0,-6 2-15 0,7-4-18 0,-2 2-18 0,3-3-21 16,-2 1-19-16,1-2-20 0,-1 0-18 0,-1-4-21 0,-5 0-17 0,8 0-18 15,0-1-13-15,-3-3-11 0,-5 3-2 0,0-9 0 0,8 5 10 0,-8-5 9 0,0 0 14 16,5 0 16-16,0-5 12 0,-5 5 14 0,9-6 16 0,-9 3 13 0,5-7 18 16,2 5 17-16,-1-5 19 0,2 0 19 0,-2 0 16 0,1-4 20 0,-7 5 19 15,5-6 18-15,2 4 22 0,0-4 22 0,0 2 21 0,-7-8 21 0,6 6 19 0,1 2 22 16,-7-8 16-16,5 6 16 0,-5 2 12 0,9-8 11 0,-9 6 4 0,5-3 4 16,-5 2-1-16,5 2-4 0,-5-1-4 0,0 2-9 0,0-2-7 0,8 0-9 15,-8 5-9-15,5 1-13 0,-5 0-11 0,0-3-15 0,0 9-14 0,8-3-10 0,-8 0-15 16,0 2-13-16,0 4-17 0,0 0-15 0,0 0-13 0,0 0-17 0,0 0-11 15,0 0-7-15,0 0-7 0,0 0-2 16,0 0-3-16,0 4 1 0,0 2 1 0,0 0-1 0,0-3 5 0,-8 9 3 0,8-3 4 0,-5-5 9 0,5 5 4 0,-8 2 6 16,8-1 2-16,-5-1 1 0,0 6 2 0,-4-6-4 0,4 1 1 0,-8 1 0 15,6-1-4-15,0-1 2 0,-5 0-4 0,5 0 0 0,1 3-3 16,-8 3 0-16,7-6-1 0,-7 0-3 0,9 1-1 0,0-1 0 0,-8 3-1 0,5-3-3 0,0 4-1 16,3-2 1-16,-8-2-2 0,7 1 0 0,6 1-1 0,-8-3 1 0,3 3-2 0,-2-2 1 15,7-3-2-15,0 4 0 0,0-1 0 0,0-4 2 0,0 5 2 16,0-6 1-16,0 6 2 0,0-6 2 0,7 8 2 0,-2-8 3 0,-5 1 1 0,8-1 5 15,-2 5 0-15,1-3 1 0,-1-1 1 0,7-1 0 0,0 2-2 0,-5 0 0 0,2-2-1 32,-1 1-3-32,3 0-3 0,2-1-7 0,-8 0-10 0,6 2-8 0,-5-1-17 15,7-1-15-15,-8 1-16 0,1 2-18 0,-2-7-18 0,9 3-20 0,-14 3-22 0,5-6-27 16,3 5-27-16,-3-5-32 0,-5 4-57 0,8-4-66 0,-8 0-76 0,0 0-78 16,0 6-22-16,0-6 6 0,0 0 21 0,8 0 29 0,-3-6 34 0,-5 2 35 0,0-1 39 0,6-1 42 15,-6 3 48-15,8-9 49 0,-8 3 63 0,5-1 69 0</inkml:trace>
  <inkml:trace contextRef="#ctx0" brushRef="#br0" timeOffset="-138480.22">31686 16301 0 0,'-7'16'41'0,"-2"-7"161"0,4 0 95 0,-2-5 66 0,1-4 50 0,-8 0 35 0,7-4 34 0,-4-5 29 0,3-21 27 0,3 6 26 0,-3 4 24 0,3 9 22 0,-2 2 21 0,7 5-130 0,-7-1-213 0,7 5-119 0,0 0-65 0,0-4-32 0,0 4-13 0,-7 0-8 15,7 0-2-15,0 0-10 0,0 0-9 0,0 0-9 0,0 0-9 0,0 0-6 0,0 0-5 16,0 0-4-16,0 4-4 0,0-4-2 0,0 5-3 0,0-1-3 0,0 5 1 15,0-3-1-15,7-1 0 0,-7-1 4 0,0 8 2 0,7-8 5 0,-7 1 5 0,7-1 3 16,-2 5 1-16,-5-9 0 0,8 6-2 0,-3-1 2 0,3-1-2 0,-2 1 0 16,-1-5 1-16,2 7-2 0,2-7-1 0,-4 0-2 0,8 0-1 0,-8 0-2 15,4-7-1-15,-2 7-1 0,4-5-1 0,-6 5-1 0,3-4-2 0,0-1-2 16,4-1 1-16,-6 2-3 0,0-5-1 0,1 4 3 0,1-5-1 0,-3 0 2 16,2 5 6-16,0-5-1 0,-2 1 1 0,-5 0 0 0,8-6 1 0,-8 3 0 0,0-2 3 15,0 6 0-15,0-7 1 0,0 4 0 0,0-4 0 0,0 6 1 0,-8-5 3 0,8 3 0 16,-5 2-1-16,5-1 4 0,-7 1 1 0,7 3 4 0,-7-3-2 0,2 3 0 15,-3 3-3-15,8 3-3 0,-7-6-3 0,1 6-2 0,0 6 0 0,6-6-2 16,-7 3 1-16,2 3-5 0,-3 0 0 0,0 3-1 0,3 0 1 0,-1 6 2 16,1-5 5-16,-2 5 6 0,-7-2 7 0,7 7 4 0,1-4 6 0,1 2 3 0,-4 3 3 15,9-2 1-15,-7-1-1 0,2-3-2 0,5 6 1 0,-6-2-7 0,6-5-2 0,0 7-9 16,0-8-6-16,0 2-14 0,0 6-15 0,6-8-23 0,-6 2-21 0,5 0-27 16,2-5-28-16,2 5-32 0,-4-1-33 0,1-4-40 0,1 5-43 0,-2-6-82 0,11 6-97 15,-11-6-63-15,6 1-38 0,5 1-2 0,-11-1 14 0,8-7 31 0,0 3 36 0,0-6 41 16,-6 0 44-16,5 0 47 0,3-6 49 0,-9 3 54 0,7-7 57 0,-8 5 74 15,9-4 89-15</inkml:trace>
  <inkml:trace contextRef="#ctx0" brushRef="#br0" timeOffset="-138271.78">32002 16551 39 0,'-5'13'181'0,"-1"-2"98"16,-1-1 76-16,7-5 57 0,-6 4 43 0,-1-5 37 0,1-4 34 0,-1 0 30 0,0 0 31 16,0 0 30-16,7-4 27 0,-5 4-38 0,5-5-76 15,0 5-126-15,-8-4-155 0,8-1-83 0,0 5-50 0,0-6-24 0,-5 2-6 0,5-2-6 0,0 1-4 0,0 5-6 16,0-4-10-16,0 4-9 0,0-6-10 0,0 3-7 0,0-3-10 0,0 2-6 15,0-1-8-15,5 5-7 0,-5-6-9 0,8 3-12 0,-8-4-12 0,5 7-16 16,2-5-17-16,0 1-23 0,0-1-22 0,6 5-32 0,-7-6-32 0,7 2-34 0,0 0-39 16,0-1-44-16,-5 5-54 0,2-5-87 0,4 1-97 0,7 4-47 0,-15-6-15 0,6 6 10 15,7-6 23-15,-11 2 36 0,4-1 39 0,2 5 50 0,-1-9 48 0,0 3 53 0,-7-3 56 16,7-1 59-16,-5 0 64 0</inkml:trace>
  <inkml:trace contextRef="#ctx0" brushRef="#br0" timeOffset="-137784.98">32218 16144 107 0,'-5'0'203'0,"-3"-4"63"0,3 4 49 0,5-6 37 16,-8 6 33-16,2-5 34 0,-1 1 32 0,7-1 34 0,-6 1 33 0,6-2 31 0,0 6 26 16,-8-4-69-16,8 4-128 0,0 0-94 0,0 0-76 0,0 0-42 0,0 0-17 15,0 0-12-15,0 0-12 0,0 0-14 0,0 0-15 0,0 0-19 0,0 0-17 0,0 0-10 16,0 0-7-16,0 0-5 0,8 4-6 0,-8 2-2 0,0-2-2 0,6 5-4 16,-6 2-1-16,0-2 0 0,7 0-2 0,-7 7 2 15,6-1 1-15,2 0 0 0,-8 0-3 0,5 3-2 0,-5-3-5 0,8 5-4 0,-8-2-3 0,5 2-6 16,-5 1-5-16,7-2-2 0,-7-1-7 0,0 3-3 0,7-2-8 15,-7 2-5-15,5-2-9 0,-5-1-7 0,7 3-5 0,-7-2-8 0,8 2-6 0,-8-7-7 16,5 5-7-16,-5-4-3 0,7 0-1 0,-7-2-2 0,7-3 2 0,-7 0 6 0,5 0 7 0,-5 0 10 16,7-5 13-16,-7 1 12 0,0-2 15 0,0-4 9 0,0 0 11 0,0 0 10 0,0 0 7 15,9-4 8-15,-9 4 3 0,0-11 6 0,0 7 2 0,0-8 1 0,-9 3 1 16,9 0 0-16,0-6 2 0,-7 0-1 0,7 0-2 0,-5 2 1 0,-2-8-1 0,0 6 2 16,2-4 0-16,-3 1-1 0,8-3 1 0,-7 2 0 0,-5 4-2 0,12-9-2 15,-12 5-3-15,4-2-4 0,3 1-4 0,-3-2-5 0,2 1-4 0,-1 2-5 0,1-6-4 16,-2 5-5-16,3 1 0 0,5-5-4 0,-8 5 0 0,3-2-2 0,5 1 1 0,-5 7 0 15,5-8 1-15,-9 6-1 0,9 2-1 0,-7 4-1 0,7-3 1 0,0-3-1 16,0 11-1-16,0-5-3 0,0 4 0 0,0 1-7 0,0-2-3 0,7 6-7 16,-7-6-4-16,0 6-2 0,9-3-3 0,-9 3 0 0,5 0-1 0,0 0 0 15,3 0-3-15,-3 0 5 0,9 0 1 0,-7 3 4 0,7-3 0 0,-1 6 3 0,-1-6 6 16,0 6 4-16,3-2 6 16,-3 5 4-16,7-4 1 0,-5-1 3 0,-1 8 2 0,1-9-1 0,-2 3-1 0,-1 3 1 15,5-3-3-15,-5 3 2 0,-4-5-2 0,-1 7-1 0,2-7 0 0,-1 7-2 0,-7-7-2 0,0 6 1 0,5-1 0 0,-10-4 3 16,5 5-2-16,0 1-2 0,-7-8-4 0,-1 9-9 0,2-4-13 0,-1 3-18 0,1-2-16 15,-7 0-25-15,5 3-25 0,-3-3-30 0,4 4-30 0,2-7-37 0,-9 3-40 0,7 3-58 16,-4-3-62-16,2-5-58 0,2 1-51 16,2-1-7-16,-2 2 12 0,0-1 27 0,2-1 31 0,5-4 37 0,0 0 42 0,0 0 40 0,-8 0 44 0,8 0 46 0,0-4 49 0,0-1 55 15,0-5 72-15</inkml:trace>
  <inkml:trace contextRef="#ctx0" brushRef="#br0" timeOffset="-137565.58">32518 15817 85 0,'6'-9'168'15,"-6"4"59"-15,0-5 49 0,0 1 44 0,0-3 38 0,7 3 36 0,-7 0 33 0,5 3 26 0,-5-3 28 0,0 5 22 0,0-1 21 0,0-2-68 0,0 7-122 0,0 0-82 0,0 0-65 0,0 0-38 0,0 0-30 0,0 0-17 0,0 0-8 0,0 0-8 0,0 7-5 0,0 2-2 0,0 0-4 0,0 2 0 16,0-2-2-16,0 7 4 0,0-1-2 0,0-2 3 0,0 2 1 0,0 6-1 0,0-8-4 16,0 8-8-16,0-3-15 0,0 1-7 0,0 1-10 0,0-1-5 0,0 5-9 15,0-3-9-15,0-2-11 0,0 2-15 0,0-3-15 0,-5 1-20 0,5 2-22 0,0-2-21 16,0 1-23-16,0-2-29 0,-7 2-27 0,7-6-33 0,0 1-28 0,-6 6-41 15,6-8-45-15,0 2-51 0,-5-3-52 0,5 1-47 16,0-4-35-16,0 2 0 0,0-2 21 0,0-2 29 0,0 2 34 0,0-4 41 0,0-1 43 0,0-4 41 0,5 0 44 0,-5 0 48 16,0 0 50-16,0 0 54 0,6 0 71 0</inkml:trace>
  <inkml:trace contextRef="#ctx0" brushRef="#br0" timeOffset="-137013.18">32603 16262 0 0,'5'-6'2'0,"3"-3"96"0,-1 3 59 0,-2-3 44 0,4 0 38 16,-4-1 33-16,0 1 32 0,3-6 36 0,-3 4 36 0,3-2 31 0,-2-3 31 0,1 1 24 15,-7 1 20-15,6 4-57 0,2-5-102 0,-3 0-52 0,-5 2-26 16,7 4-21-16,-7-6-9 0,6 3-16 0,-6-1-12 0,0 8-16 0,5-5-14 0,-5 1-13 0,0-3-16 15,0 9-13-15,0-3-13 0,0 6-12 0,0-5-13 0,0 5-13 0,0 0-19 0,0-4-10 16,0 4-8-16,-5 0-9 0,-1 0-8 0,6 0-7 0,-7 4-11 0,2 1-1 16,-3 1 0-16,2-3-3 0,-1 3-4 0,1 3-1 0,-2 3 0 0,-5-3 4 0,8 0 5 15,0 1 0-15,-9 5 3 0,7-6 3 0,-1 6 2 0,-4 0 2 0,5-5 1 0,2 5-2 32,-8-2-4-32,5 2 3 0,2-4 3 0,1 4-1 0,-11-2 0 0,11-4-2 15,-2 6-2-15,1-3 0 0,1-3 1 0,-3 4-1 0,8-2 1 0,-8-7 0 0,8 8 0 16,-5-8-2-16,5 1-1 0,-6 4-1 0,6-5 0 0,0-4-1 0,0 0-1 15,0 6-1-15,0-6-1 0,0 0 2 0,0 5-1 0,0-1 2 0,6-4 1 0,-6 5 4 16,5-5 5-16,-5 0 2 0,8 7 6 0,0-7 2 0,-3 0 2 0,1 0 1 16,6 0 1-16,-3 0 0 0,3 0 2 0,2 0-1 0,-9 0-1 0,8 0 1 15,1 0-1-15,-1 0-2 0,-1 0-3 0,2 0-4 0,-1 0-6 0,0 0-3 0,0 0-3 16,-7 0-4-16,7 3 0 0,0-3-1 0,-8 6-1 0,11-6-1 0,-11 0 2 0,3 5-2 16,-3-5 2-16,1 4-3 0,2-4-2 0,-3 0 4 0,2 4 2 0,0-4 3 0,-7 0 3 15,7 0 5-15,-7 5 6 0,0-5 1 0,6 0 3 0,1 0 1 0,-7 0 4 16,0-5-1-16,5 5-2 0,-5-4-1 0,0 4-3 0,9-4 0 0,-9-1-2 0,5-1-4 15,-5-4-4-15,7 5-4 0,-7-4-4 0,6 3-6 0,-6-3-2 0,7 0-4 16,-7-1-5-16,6-5-2 0,-6 5 1 0,8-4 0 0,-8 4 3 0,5-5-2 0,0 0-2 0,-5 2 2 16,9-2 1-16,-9-6 4 0,5 7-2 0,-5 0 2 0,0-6 1 0,7 5 3 15,-7-4 2-15,0 4 0 0,0-4 5 0,8 4 1 0,-8-6-1 0,0 7 6 0,0-5 5 16,0 4 2-16,0-4-1 0,0 4 4 0,0 0 3 0,0 0 4 0,0 2 9 0,0 4 3 16,0-6 2-16,0 3 4 0,0 8 3 0,0-5 1 0,0 4 1 0,0 1-6 15,0 4-9-15,0-6-5 0,0 6-8 0,0 0-7 0,0 0-9 0,0 0-4 0,0 0-7 16,0 0 2-16,0 6 5 0,0 3 3 0,0-5-1 0,0 5 0 0,0 3 5 0,0 3 6 15,0-2 4-15,0 1 6 0,0 7 10 0,0-7 5 0,0 6 5 0,0-1 3 0,-8 0-1 16,8 1-4-16,0 1-13 0,-7 1-5 0,7-1-7 0,0-2-2 0,0 1-2 0,-5 5-12 16,5-7-15-16,0 3-18 0,0-2-17 0,0-1-22 0,0-3-24 0,0 6-25 15,0-8-32-15,0 2-30 0,0 1-30 0,0-2-38 0,0 1-42 0,-9-6-56 0,9 1-68 16,0 1-53-16,0-3-48 0,-5 3-5 0,5-7 16 0,0 1 29 0,-5 1 36 0,5-6 40 16,0 0 43-16,-8 3 45 0,8-3 46 0,-6-3 49 0,-1-3 51 0,7 1 58 0,-6 1 71 15</inkml:trace>
  <inkml:trace contextRef="#ctx0" brushRef="#br0" timeOffset="-136839.45">32734 16165 105 0,'-7'-7'198'0,"-2"4"70"0,4-3 56 0,5 1 48 0,-6 1 40 0,-1-2 43 0,14 1 39 0,-7 1 40 0,0-1 36 0,0 5 35 0,0-4 33 0,0-2-66 0,0 6-123 0,0 0-95 0,0-4-78 0,0 4-50 0,0-5-37 0,6-1-23 0,-6 6-19 0,0-4-22 0,5-1-26 0,-5 5-20 0,9-6-18 0,-2 2-20 0,-2-1-19 16,3 5-20-16,-3-4-11 0,1-2-17 0,2 6-16 0,4 0-17 0,2-3-20 15,-1 3-32-15,1 0-36 0,4 0-44 0,-5 3-47 0,5-3-71 0,-4 6-81 0,6-2-91 0,-6 1-93 16,-1-1-32-16,6-4-4 0,-7 11 16 0,2-7 27 0,-7 2 36 0,4-1 40 0,-3-1 51 15,-8 2 54-15,8-2 62 0,-8 1 63 0,0-5 73 0,0 4 76 0</inkml:trace>
  <inkml:trace contextRef="#ctx0" brushRef="#br0" timeOffset="-136365.75">31978 17117 76 0,'0'-6'179'0,"0"2"67"0,0-7 51 0,0 7 40 16,-7-5 30-16,14 4 27 0,-7-5 27 0,6 1 29 0,-6-3 28 0,0 3 30 0,0 0 28 15,0-7-54-15,-6 7-104 0,6 0-85 0,0-2-80 0,-7 7-45 0,7-5-24 16,0-1-10-16,-6 4-1 0,6 1-5 0,0 1-3 0,-7-1-11 0,7-5-10 0,-7 5-9 16,7 5-14-16,-7-4-8 0,7-2-15 0,-5 3-7 0,5 3-11 0,-8-6-9 15,8 0-4-15,-5 6-5 0,5 0-6 0,-8-3-5 0,8 3-3 0,0 0-6 16,-6 0-2-16,1 3-4 0,5-3-3 0,-7 6-2 0,-1 0-2 0,2-3 2 0,6 7-1 15,-6-1 1-15,-1 2 0 0,2-2 3 0,-4 7-1 0,2-3 2 0,2 2 0 16,-1-1 2-16,-1 7-1 0,1-8 2 0,-2 8 1 0,3-2 1 0,-2 5 0 0,1-3-1 16,0-2 1-16,-1 5-3 15,7 0 1-15,-8-3-6 0,8 3-5 0,-5 0-11 0,5 1-14 0,0-6-17 0,0 6-16 0,0-1-23 0,0-3-19 0,5-3-25 16,3 1-28-16,-8 2-30 0,7-7-31 0,5 0-47 0,-5 0-55 0,-2 2-64 0,9-7-66 16,-1 0-34-16,-8 2-22 0,11-7 9 0,-4 2 24 15,0-6 29-15,3 0 35 0,-4-6 41 0,2 6 41 0,0-9 45 0,8 0 46 0,-8-6 54 0,0-1 56 0,-2 2 64 0,5-5 69 16</inkml:trace>
  <inkml:trace contextRef="#ctx0" brushRef="#br0" timeOffset="-135938.89">32347 16984 0 0,'0'-9'13'15,"0"-1"136"-15,0 0 90 0,0 1 63 0,0-2 49 0,0 2 37 0,0-4 31 16,0 1 31-16,0-3 31 0,8 6 30 0,-8 0 29 0,0-1 24 0,0 1 23 0,0 3-99 16,0 0-167-16,0 3-109 0,0 3-76 0,0 0-41 0,0 0-25 0,0 0-14 15,0 0-8-15,0 0-7 0,0 0-8 0,-8 3-3 0,8 3-4 0,0 0-4 0,0 3 0 0,-5 1-2 16,5 4 2-16,0 2 3 0,0-1 6 0,-6 3 5 0,6 1 7 0,0 6 3 15,-7-5 3-15,7 5-4 0,0-1-6 0,-5 0-8 0,5 0-6 0,-9 1-5 16,4-1-7-16,5 0-7 0,0 1-11 0,-7-6-10 0,1 7-11 0,1-7-9 0,5 5-10 16,-9-5-8-1,2 1-11-15,7 0-8 0,-5-6-10 0,5 5-7 0,-7-4-9 0,7-6-5 0,-7 6-3 0,7-5 1 0,-5 1 3 0,5-7 8 0,0 5 7 0,0-3 12 16,-8-1 12-16,8-5 11 0,0 0 12 0,0 0 12 0,0 0 12 0,0 0 11 16,8-11 13-16,-8 8 15 0,0-3 13 0,0-4 14 0,5-5 11 0,-5 6 11 0,7-6 10 15,-7 0 3-15,7-4 5 0,-7 5 1 0,5-6 2 0,2 6 2 0,2-11-3 16,-4 5-1-16,1 1-3 0,1-6-7 0,-2 1-8 0,4-1-7 0,-4 1-8 0,2-6-8 15,-1 2-9-15,-1 4-7 0,3-6-6 0,0 0-3 16,-3 6-1-16,1-5 1 0,1 5 1 0,-1 0 5 0,2 3 0 0,-1 2 6 16,-2-2 1-16,1 7 2 0,2 1 1 0,-8-3-2 0,5 7 1 0,-5-2-5 0,8 7-1 0,-8-1-9 0,7 1-8 15,-7-2-10-15,0 6-3 0,0 0-6 0,6 0-6 0,-6 6-3 16,6-2-5-16,-1 1 2 0,-5 4 0 0,7 6 3 0,1-5 2 0,-2 5 4 0,-6 3 1 0,7 3 4 16,-1 3 5-16,-1 1 5 0,3-1 0 0,0 6 1 0,-3-7-4 0,1 6-4 0,1-4-5 15,-2 5-13-15,4-6-13 0,-2 7-18 0,-2-9-17 0,1 5-21 16,2-9-20-16,-3 6-28 0,3-3-29 0,-3-2-36 0,2-1-33 0,0-2-48 0,-7-1-52 0,5-1-94 15,3 2-108-15,-8-3-39 0,0-4-2 0,7 2 16 0,-7-7 26 0,0 8 36 0,0-12 38 0,0 3 45 16,0-3 48-16,0 0 49 0,-7-3 52 0,-1-4 60 0,3 2 65 0</inkml:trace>
  <inkml:trace contextRef="#ctx0" brushRef="#br0" timeOffset="-135764.79">32310 17235 0 0,'-18'4'2'0,"2"5"129"0,4-3 118 0,0-2 89 0,-3 1 67 0,10 0 52 0,-9-5 40 0,9 0 32 0,5 0 28 0,0 0 24 0,0 0 21 0,0 0 20 0,0 0 16 0,0 0-88 0,0-10-150 16,5 6-132-16,-5 4-122 0,7-6-68 0,-7 2-43 0,7-1-20 0,-2 1-11 0,2-1-6 16,6-2-3-16,-6 4-3 0,5-3-1 0,4 1-6 0,-5 1-11 0,1-2-18 15,9 1-21-15,-10 1-26 0,10-5-26 0,-2 3-36 0,1 3-36 0,7-4-40 0,-8 2-36 16,7 1-71-16,-8-1-85 0,9-1-62 0,1 2-56 0,-4-1-8 0,-4 1 12 0,7-1 27 16,-8 1 35-16,7-2 39 0,-7 0 43 0,1-3 50 0,0 3 49 0,0 2 51 0,-9-5 55 15,9 4 66-15,-6-5 81 0</inkml:trace>
  <inkml:trace contextRef="#ctx0" brushRef="#br0" timeOffset="-135480.65">32987 16984 0 0,'0'5'19'0,"0"-5"141"0,0 0 86 0,-6 6 61 16,-1-12 46-16,7 6 34 0,-6-5 29 0,6 1 30 0,0-5 29 0,0-1 32 0,0-1 28 15,0 2 25-15,0 3 27 0,0-3-104 0,0-1-173 0,0 7-100 0,-8-9-62 0,8 9-31 16,0-9-12-16,-7 8-5 0,7-5-2 0,0 0-5 0,-5 3-9 0,5 0-9 0,-6-3-9 16,6 3-8-16,0 3-12 0,-8-3-6 0,8 1-7 0,-5 1-5 0,5 0-7 0,-8-1-3 15,8 5-8-15,-5-6-4 0,-2 6-4 0,0 0-5 0,7-4-6 0,-5 4-5 16,-3 0 0-16,1 4-1 0,2-4-1 0,-4 6-1 0,-1-6-4 0,2 5 2 15,2 3 0-15,-1-3 4 0,-6 4 5 0,8 3-1 0,-4-3 0 0,-3 1 2 0,6-1 8 0,-1 6 2 16,-7 0-2-16,9 0 3 0,-3-2 5 0,2 2 3 0,1 6 7 0,-8-8 1 0,6 7-3 16,-2-4-2-16,9 2-4 0,-5 3 1 0,-1-6 3 0,-1 3-3 0,7-3-5 15,0 1 2-15,0 2 2 0,-5-3-4 0,5 1-8 0,0-2-11 0,0-1-13 0,5-3-9 16,-5 4-10-16,7 2-13 0,-7-7-16 0,6 1-17 0,8 0-21 0,-7 0-24 0,-2 0-27 16,3-1-30-16,3 0-29 0,2 2-32 0,1-1-33 0,-1-4-52 0,-1-2-59 0,2 1-51 15,6-1-43-15,-1-4-4 0,-5 5 14 0,6-5 28 0,-1-5 31 0,-6 5 38 16,6-4 41-16,1-1 41 0,-7-5 42 0,-2 4 45 0,5-3 50 0,-5 0 56 0,2-6 75 0</inkml:trace>
  <inkml:trace contextRef="#ctx0" brushRef="#br0" timeOffset="-135258.43">33150 16955 79 0,'-8'-14'155'0,"8"-1"50"0,0 2 40 0,0 1 37 0,-5-3 36 0,5 2 38 16,0-2 38-16,0 6 37 0,0-6 33 0,0 0 31 0,-7 6 33 0,7-1-56 0,0-1-104 16,0 1-67-16,0 5-48 0,0 1-27 0,0-1-20 15,0 1-17-15,0 4-18 0,0-6-26 0,0 6-27 0,0-4-26 0,0 4-26 0,0 0-20 0,0 0-20 0,0 0-17 16,0 0-18-16,0 0-1 0,-6 4 5 0,6 2 6 0,0 3 6 0,0-5 1 0,-6 7 1 15,6 4 3-15,0-5 7 0,0 3 5 0,0 1 5 0,0 7 7 0,0-6 4 16,0 4 3-16,-7 2 2 0,7-8-4 0,0 7-7 0,0-1-8 0,0 5-14 0,0-3-9 16,-8-2-13-16,8-1-13 0,0 9-14 0,-5-9-16 0,5 1-13 0,-7 2-17 15,7-8-15-15,-7 7-26 0,7-4-25 0,-5-3-28 0,5 2-33 0,-8-1-42 0,8-2-53 0,0 1-76 16,-7-3-88-16,7 0-37 0,0-6-11 0,0 8 9 0,0-12 24 0,0 4 28 16,0-4 32-16,0 5 38 0,0-5 41 0,7-5 46 0,1 5 45 0,-8-4 56 0,5-8 60 0</inkml:trace>
  <inkml:trace contextRef="#ctx0" brushRef="#br0" timeOffset="-134944.65">33253 16946 0 0,'0'-11'1'0,"8"2"100"0,-1-4 75 0,-7 1 51 0,5 3 42 16,-5-1 40-16,7 1 38 0,-7 0 37 0,7-6 33 15,-7 3 35-15,0 3 33 0,5 0 30 0,-5 5 26 0,0-7-71 0,0 7-125 0,8-2-78 0,-8 1-45 0,0 5-31 16,0 0-23-16,0 0-24 0,0 0-25 0,0 0-26 0,0 0-25 0,0 0-19 0,0 0-20 16,0 0-10-16,-8 0-11 0,8 5-8 0,-5 1-3 0,-2-2-6 0,7 2-2 0,-7 3-1 15,2 0 0-15,-10 6 2 0,10-6 6 0,-2 7 5 0,-5-2 8 0,5 2 1 0,-7-1 0 16,1-2-1-16,-1 7-1 0,9-5-2 0,-8 4-1 0,0 0-3 0,0-5-2 15,6 7-1-15,-5-2 1 0,5-4-2 0,-6 0-2 0,6-2 1 0,0 2 1 0,2 1 2 16,-3-2-1-16,8-4 3 0,-7-1 2 0,1 3 0 0,6-3-6 0,0-4 6 0,0 3 3 16,0-3 9-16,0 1 8 0,0-2 9 0,0-4 10 0,6 5 7 15,1-5 2-15,-7 6 2 0,8-6 3 0,4 0 0 0,-5 0 3 0,-2 0-2 0,10 0 2 16,-9 0-4-16,7-6 1 0,0 6-9 0,0-5-13 16,-7 1-12-16,6 4-13 0,2-6-15 0,-7 1-12 0,4 1-12 0,5 4-14 0,-11-4-16 0,9-1-16 0,-9-1-15 0,10 6-12 0,-10-3-19 15,2-4-21-15,5 7-22 0,-4-5-26 0,-3 1-24 0,3 4-23 0,-2-5-35 16,-1-1-40-16,3 6-61 0,0-4-65 0,-8 4-35 0,5-5-16 0,3 1 7 0,-8-1 20 0,5 1 27 15,-5-2 35-15,0 0 38 0,5-3 40 0,-5 3 43 0,0-7 41 0,0 4 51 0,0-3 53 0,0 3 67 16,0-6 66-16</inkml:trace>
  <inkml:trace contextRef="#ctx0" brushRef="#br0" timeOffset="-134723.48">33358 16654 0 0,'-5'-6'76'0,"-3"1"108"16,8 1 74-16,-5-2 60 0,-3 6 49 0,8-6 47 0,0 6 43 0,0-4 37 15,8 4 36-15,-8 0 34 0,0 0 31 0,0-5-1 0,0 5-18 0,0 0-97 0,0 0-135 0,0 0-89 0,0 0-59 0,0 0-42 0,5 0-30 16,-5 0-28-16,0 0-22 0,8 0-14 0,-8 5-14 0,5-1-10 0,-5 2-11 0,0 0-3 16,5-2-6-16,4 7-2 0,-4-4-4 0,-5 8 0 0,7 0 1 0,1 0 3 0,-3 0 1 15,2 4 3-15,0-4-1 0,-2 4-3 0,2 1-5 0,-7 1-7 0,6-2-11 0,-6 5-12 16,8-5-13-16,-8 2-18 0,0 3-19 0,0 0-24 0,0-5-23 0,-8 5-33 0,8 0-35 16,-6 1-34-16,-1-4-34 0,2 3-51 0,-2-5-54 0,-5 6-84 0,-3-11-90 0,10 5-31 15,-9 2 2-15,1-8 22 0,-8 7 31 0,10-4 37 0,-2-7 40 0,0 6 47 0,-6-1 49 16,4-4 48-16,3 0 51 0,0-1 58 0,-9 0 66 0</inkml:trace>
  <inkml:trace contextRef="#ctx0" brushRef="#br0" timeOffset="-133683.87">29430 17796 0 0,'0'0'29'0,"0"-6"110"0,0 6 64 0,0 0 48 0,0-4 40 0,0-1 35 0,8 1 33 0,-8 4 33 0,0 0 31 0,0-12 28 0,-8 9 29 0,8 3 13 0,0-6 5 0,0 6-75 0,0-5-117 0,0 5-66 0,0 0-38 0,0 0-24 0,0 0-12 15,0 0-15-15,0 0-18 0,0 0-15 0,0 0-19 0,0 0-14 0,0 0-15 0,0 0-9 16,0 0-9-16,0 5-8 0,0 1-8 0,0 3-7 0,0-3-8 16,0 7-6-16,0-4-3 0,8 6-2 0,-8 1-1 0,0 2 1 0,7 2 4 0,-7-4 1 15,5 3 1-15,-5 1-2 0,6-1-7 0,2 0-3 0,-8 2-4 0,5-3-4 0,3 2-1 16,-3 5 0-16,3-12-2 0,-2 7 0 0,1 1 0 0,-1-2 2 0,1-3-1 15,7 2-1-15,-9-9 2 0,0 6 3 0,9 0 1 0,-7-5 4 16,6-1 4-16,1 1 4 0,-9-5 1 0,8 0 7 0,1-5 1 0,-2 0 5 0,2 0 1 0,-7 0 3 16,11-5 5-16,-4 0 2 0,-1-5 4 0,1 1 2 0,-2-1 2 0,0-5 0 15,3 0-3-15,-3 2-2 0,0-1-2 0,3-2-5 0,-10-3-1 0,9-2-2 16,-9 1-3-16,11 2-4 0,-11-7-2 0,1 1-5 0,1 4-6 0,-7-4-4 16,5 0-8-16,-5 0-4 0,9 0-9 0,-9-3-4 0,0 5-5 0,0-5-5 0,-9 5-1 15,9 1-4-15,0 2-1 0,0-1-2 0,0 1-3 0,-5 10-2 0,5-6-5 16,0 6-8-16,-7 3-8 0,7 0-14 0,0 2-12 0,0 4-16 0,0 0-18 15,-6 0-15-15,1 0-19 0,5 4-16 0,-8 2-20 0,8 0-20 0,-8 3-21 16,8 0-44-16,-5 6-53 0,5-6-71 0,-7 7-74 0,7 2-19 0,0-3 10 0,0 6 22 16,0-2 31-16,0-5 32 0,0 6 35 0,7-6 33 0,-7 1 36 0,5 1 40 0,3-2 41 15,0-4 55-15,-3-1 65 0</inkml:trace>
  <inkml:trace contextRef="#ctx0" brushRef="#br0" timeOffset="-132942.45">30095 17987 12 0,'14'0'131'0,"-8"0"83"0,6-5 67 0,-3 5 53 0,-4-7 40 0,0 3 39 0,-5-1 33 16,8 0 32-16,-8 1 31 0,0-6 26 0,7 5 29 0,-7-4-22 0,0-1-50 15,0-1-93-15,6 2-119 0,-6-1-67 0,0 1-47 0,0 0-22 0,0 2-13 0,-6-2-11 16,6-2-11-16,0 2-6 0,-7 0-10 0,7 5-9 16,-8-8-8-16,3 8-12 0,5-1-9 0,-5-1-12 0,-4 3-10 0,4-3-8 0,5 2-9 0,-7 4-7 15,1 0-6-15,-2 0-6 0,2 0-5 0,-1 0-6 0,2 4-1 0,-3-4-6 16,2 6 1-16,6-3-3 0,-5 8 3 0,-3-7-2 0,3 8 3 0,-2-8 0 16,-2 5 2-16,4 0-1 0,-1 2 3 0,-1 5 0 0,1-7 1 0,-1 6 2 0,1-2 0 15,-1-2-1-15,1 4 3 0,6-2 0 0,-8-3-1 0,3 4 0 0,5 2-1 0,-8-1-1 16,3-1 1-16,5-4 0 0,0 5-1 15,-7-2-1-15,7 2 0 0,0 0-2 0,0 0-3 0,0 0-5 0,0-6-1 0,0 7-4 0,0-1-2 0,0-6-3 16,7 0 0-16,-7 0 2 0,0 3 1 0,5-3 1 0,3-5 3 0,-3 2 3 16,3-2 4-16,-2-4 5 0,1 5 5 0,-1-5 7 0,7 0 5 0,-6-5 6 15,4 5 5-15,5-4 3 0,-3-6 5 0,-2 1 1 0,9-3 2 0,-6 3 4 0,4 0 2 16,-4-6 1-16,6 0 0 0,-6 0 2 0,4 2 0 0,-5-8 4 0,6 2 0 16,-6 4 2-16,0-3 0 0,1-9 1 0,-2 9 1 0,2-7-2 0,-1 1-3 0,-8 5-1 15,11-11-4-15,-11 5 0 0,1 1-2 0,1-6-4 0,-7 6-4 0,5-4-4 16,-5-2-3-16,0 5-3 0,-5-4-3 0,5 0 1 0,-7 5 2 0,7 0 0 15,-6-6 6-15,1 5 3 0,-4 6 6 0,2-5 2 0,7 3 1 0,-5 7 4 0,-2-5 3 16,1 10-1-16,6-1-3 0,-6-1-3 16,6 1-3-16,-8 7-9 0,8-3-6 0,0 6-8 0,0 0-9 0,-7 0-9 0,2 6-5 0,5 3-8 0,-6-5-2 15,6 11-5-15,-8-6-2 0,3 12 0 0,-3-7 1 0,3 6 2 0,5 4 3 16,-8-3 4-16,2 3 7 0,-1 0 3 0,7 1 5 0,-6 3 3 0,6-4 1 0,-7 6 2 16,7-5 1-16,0-1 0 0,0 6 1 0,0-8 0 0,0 5 1 0,0 1 0 15,0-7 0-15,7 3 1 0,-7 0-1 0,0-5-2 0,6 0-1 0,1 2-3 16,-7-3-1-16,6-3-4 0,2 6-3 0,-3-8-1 0,3 2-3 0,-3 6-2 15,3-12-1-15,-2 6-4 0,-1-2-2 0,2 2 0 0,1-4-2 0,4-1-1 0,-5-1 4 16,-2-5 3-16,11 7 4 0,-11-8 3 0,8 3 4 0,1-6 6 0,-9 0 3 0,8 0 4 16,0-6 5-16,0 6 3 0,1-3 4 0,-1-8 6 15,-1 1 3-15,2 1 4 0,-1 0 1 0,6-7 1 0,-7 7-2 0,2-10 0 0,-1 5 4 0,1-2-2 16,-2-4 0-16,1 1 5 0,-7-2-3 0,9-1 1 0,-10 1 1 0,1 2-3 16,2-5-2-16,-3 0 0 0,3 0-2 0,-3-3 0 0,-5 5-2 0,8-5 0 15,-8 5-4-15,0-4 1 0,6 3-3 0,-6-3 0 0,0 2-1 0,-6-1-3 0,6 1 3 16,0 5 2-16,0 0 2 0,-8-1 5 0,8 1 1 0,0 4 1 0,-5 0 0 15,5 0 1-15,0 6-1 0,-8-1-3 0,8 4-6 0,-5 2-5 0,5-1-6 16,-8 0-5-16,8 5-7 0,0 5-6 16,-6-5-6-16,6 9-2 0,-5-3-1 0,-2 9-4 0,7-5-2 0,-8 4 1 0,2 5-1 0,6 2 2 0,-7-3 4 0,1 7 4 15,6-1 7-15,-5 1 4 0,5-1 2 16,0 6 4-16,0-6-1 0,0 4-1 0,0-3-1 0,0-1-1 0,0 6 1 0,0-11-3 0,0 7-1 0,5-3 0 16,-5-2-3-16,6-3-5 0,1 2-10 0,-7-4-12 0,6-3-17 0,2 2-18 15,-1 0-21-15,-2 0-23 0,1-6-25 0,2 1-30 0,-3-1-35 16,3 3-36-16,-3-3-38 0,3-4-62 0,-2-1-72 0,-1-4-64 15,3 6-62-15,-1-6-10 0,-7 0 15 0,6 0 27 0,-6-6 34 0,8 2 38 0,-8-7 43 0,0 8 46 0,0-9 49 0,0 3 50 0,0-6 49 16,0 2 65-16,-8-3 73 0</inkml:trace>
  <inkml:trace contextRef="#ctx0" brushRef="#br0" timeOffset="-132784.42">30609 17814 38 0,'0'0'181'0,"-5"0"99"15,-3 0 80-15,8 0 60 0,-6-4 48 0,6 4 42 0,-5 0 39 0,5 0 35 0,-7-5 30 0,7 5 28 0,0-6 23 0,0 6-39 0,0-3-76 0,0 3-128 0,0 0-155 0,0 0-90 0,0 0-58 0,0-6-29 0,0 2-23 0,7 4-14 0,-7-5-17 0,5 5-12 0,-5 0-10 0,6-4-5 0,2 4-6 0,5 0-8 0,-8-6-11 0,9 6-12 0,-9 0-17 16,10 0-21-16,-1 0-25 0,4 6-30 0,-5-6-30 16,7 0-43-16,-8 4-47 0,7-4-68 0,-4 5-76 0,-2-5-92 0,6 4-94 0,-7 2-34 0,-5-6-3 0,6 3 20 0,0 3 27 0,-6-6 38 15,-1 5 43-15,1-5 48 0,-1 0 54 0,2 0 58 0,-8 0 63 0,5-5 70 0,-5 5 75 16</inkml:trace>
  <inkml:trace contextRef="#ctx0" brushRef="#br0" timeOffset="-132532.16">30804 18201 53 0,'0'5'113'15,"0"-1"35"-15,0 2 25 0,0-2 29 0,7-4 31 0,-7 5 33 0,0-5 32 0,7 0 38 0,0 0 38 0,-7-5 31 0,0 5 27 16,6 0-25-16,-6 0-61 0,7-4-27 0,-1 4-13 0,-6-6 0 0,7 6 4 0,-7-4-5 16,6 4-9-16,-6-5-13 0,7 5-16 0,-7-4-19 0,6-2-18 0,-6 6-21 15,8-6-20-15,-8 3-22 0,5-3-20 0,-5 1-21 0,8 1-21 0,-3-2-17 16,-5 3-18-16,5-3-13 0,-5 2-17 0,9-7-14 0,-4 8-15 0,2-9-16 0,1 8-18 31,-3-1-17-31,2-5-15 0,5 6-20 0,2-7-18 0,-7 8-22 0,4-4-22 16,10-2-22-16,-8 4-28 0,0-1-26 0,6 2-35 0,2-1-33 0,-2 1-40 15,-7-1-68-15,9 1-86 0,-3-2-52 0,2 0-30 0,1 2 3 0,-3-1 20 0,-5-4 33 16,7 3 37-16,-8-3 41 0,3 5 44 0,-3-12 47 0,0 6 51 0,-4-4 52 0,5 5 54 0,-7-6 73 16,1 0 85-16</inkml:trace>
  <inkml:trace contextRef="#ctx0" brushRef="#br0" timeOffset="-132200">31396 17713 0 0,'0'-6'30'0,"0"1"152"0,-5 1 88 0,0-2 62 0,-3 3 46 0,8-3 38 16,-13-3 33-16,5 3 30 0,3-3 31 0,-1-1 28 0,-1 5 26 0,1-5 25 16,6 1 23-16,-8 4-117 0,3 1-196 0,-2-2-109 0,7 0-63 0,-6 3-30 15,0 3-13-15,-1 0-11 0,7-6-7 0,-8 6-9 0,3 0-9 0,-2 0-11 16,0 0-5-16,2 0-11 0,-2 6-5 0,-1-3-7 0,-4 3-3 0,5 0-3 16,2 3-3-16,-9 0-2 0,7 1 1 0,1-1 0 0,-6 6 1 0,3-5 0 0,4 4 0 15,-2 1 0-15,7 1 1 0,-6-2 3 0,1 0 3 0,5 0 2 0,0 2 3 0,-9-1 1 16,9-1 2-16,9 2-1 0,-9-3 3 0,0 7-4 0,5-4 1 0,-5-2 1 15,6 0-2-15,1 0 1 0,-2 7 0 0,11-8-2 0,-11 2 0 0,1 1-3 16,7-2-3-16,0-1-2 0,-6 2-3 0,5 1 0 0,3-7-2 0,-3 6 0 16,0-1-2-16,3-4-1 0,-3 5 2 0,0 0-2 0,2-6 0 0,-7 1 0 0,4 5 1 0,5-6 0 15,-11 1 1-15,3 1 0 0,-3-2 1 0,0 1 0 0,4-1 2 0,-4 1 0 16,-5-5 3-16,0 4 1 0,0-3 0 0,0 0-1 0,-5-3-3 0,5 3-7 16,-9 0-7-16,9-2-8 0,-10-1-12 0,2-3-11 0,3 6-15 0,-3-6-15 0,-5 0-16 15,7 0-21-15,-7 0-22 0,0 0-22 0,0 0-24 0,0-6-21 0,0 6-17 16,-1 0-14-16,2-3-11 0,-2-1-23 0,1 4-28 0,8-6-37 0,-9 0-42 0,7 3-41 15,1 3-36-15,1-6 0 0,-2 0 18 0,7 2 28 0,-9-1 33 0,9 0 34 16,0 1 31-16,0-2 34 0,0 2 33 0,0-5 42 0,0 3 45 0,9-3 51 0,-9-2 69 16</inkml:trace>
  <inkml:trace contextRef="#ctx0" brushRef="#br0" timeOffset="-131789.46">31507 17820 0 0,'8'6'34'0,"5"-6"159"15,-5 0 101-15,-8 0 73 0,5 0 52 0,-5 0 44 0,0-6 38 0,0 0 35 16,6-3 34-16,-6-6 31 0,0 11 29 0,-6-5 28 0,6 9 27 15,0-6-120-15,0 6-202 0,0 0-120 0,0 0-80 0,0 0-40 0,0 0-23 0,0 0-13 16,0 0-14-16,-5-6-12 0,5 6-13 0,0 6-12 0,-8-6-12 0,8 0-8 0,-8 6-9 16,8-6-9-16,-5 4-10 0,5 1-6 0,-8-1-2 0,8 5-5 0,-5-3 1 0,5 3 2 15,0 3 0-15,-5-3 3 0,5 0 0 0,0 6 1 0,0-6 1 0,-9 1 0 16,9 5 1-16,9-5-2 0,-9-1-1 0,0 6-3 0,0-4-3 0,5-2-3 16,-5 1-4-16,5-6-3 0,-5 6 0 0,8-6-2 0,-8 3 0 15,5-2-1-15,3-1 2 0,0 1-2 0,-3-5-1 0,1 4 1 0,7-4 1 0,-6 0 3 0,6 0 4 0,1 0 4 16,-9-4 3-16,8 4 3 0,1-5 8 0,-2 1 2 15,-3-1 5-15,2-2 4 0,-4 3 3 0,7-6 6 0,-7 6 3 0,4-6 6 0,-6 1 2 0,3-2 1 0,0 1 2 16,-8 1-1-16,5-6-1 0,-5 6 0 0,0-7-4 0,0 2 1 0,0-1-6 16,0 2-1-16,0-3-4 0,-5 2 0 0,5-5-5 0,-8 4-1 0,0 0-1 15,3 5 2-15,-1-4 5 0,1 4 4 0,-2-1 5 0,-2 1 4 0,-3 7 1 16,6-3 2-16,1 1-3 0,-4 5-1 0,2 0-3 0,2 0-5 0,-1 0 0 0,-7 5 0 16,5 1 0-16,3-3-3 0,-9 7-6 0,7 1-4 0,1-1-4 0,-6 4-5 15,4 0 0-15,-3 0-2 0,-5 2 0 0,11 2 0 0,-8 3 4 0,8-2-3 0,-4 1-4 16,-3 5-6-16,6-6-9 0,-1 1-11 0,0 4-11 0,0 0-16 0,7-4-18 15,-5-2-18-15,5 3-22 0,0-2-23 0,0 1-25 0,0-1-24 0,0-4-26 0,5 0-20 16,-5 1-24-16,7-2-39 0,0-1-48 16,0 2-62-16,6-6-64 0,-8 3-13 0,9-8 11 0,-1 5 25 0,0-3 32 0,0-6 36 0,1 0 39 0,4 0 38 0,-4-6 39 0,6 2 41 15,-7-1 41-15,5 1 54 0,2-8 60 0</inkml:trace>
  <inkml:trace contextRef="#ctx0" brushRef="#br0" timeOffset="-130889.65">31944 17884 16 0,'0'0'146'0,"0"-6"93"0,0 3 71 0,0 3 54 0,0-7 41 0,0-2 36 0,-5 4 36 0,5-1 34 0,0 2 35 0,-8-1 30 0,8-4 31 0,-5 5-24 0,5-2-59 0,-8 0-107 0,8 2-142 0,0 4-78 0,-6-5-50 0,6-1-22 0,0 6-12 0,-5-3-12 0,5 3-8 0,0 0-16 0,0-6-14 15,0 6-14-15,0-4-10 0,0 4-14 0,0 0-7 0,0 0-12 0,0 0-11 0,0 0-10 0,0 0-7 0,0 0-6 16,0 0-5-16,0 4 0 0,0 2-2 0,5-6-1 0,-5 3 1 0,6 8 1 16,-6-7 1-16,8 2 1 0,-3 4 7 0,3-1 6 0,4-4 3 0,-5 5 6 0,0-1 4 15,-1 3 2-15,7-3-1 0,-6 0-4 0,-1 6-3 0,-1-11-4 0,3 7-4 16,0 4-1-16,-3-11-1 0,3 5-2 0,-8 1-1 0,0 0-3 0,5 1 2 0,-5-2 0 15,0 0 0-15,0-3 1 0,-5 3 2 0,5 0 2 0,0 3 4 0,-8-8 4 16,3 5 4-16,5-4 1 0,-8-1 3 0,0 7 1 0,8-7 3 0,-5 1 0 16,5 2 1-16,-6-7 2 0,6 3 2 0,-7 3 2 0,7-6 4 0,0 0 3 0,0 0 2 0,0 0 6 15,0 0 4-15,-6 5 4 0,6-5 4 0,0 0 6 0,0 0 6 0,0 0 5 16,0 0 3-16,-7-5 3 0,7 5 3 0,0-6 3 0,0 3 5 0,0-4 4 0,0 2 1 16,0 1 0-16,0-7-2 0,0 2-2 0,0 5 0 0,0-5-6 0,0-3-6 15,0 3-6-15,0 0-3 0,0-6-6 0,7 6-5 0,-7-7-6 0,6 7-11 16,-6-6-5-16,7 0-7 0,-1 0-6 15,-1 2-6-15,3-2-5 0,5 6-5 0,-5-7-1 0,-3 1-6 0,9 6-3 0,-9-6-3 0,2 5-2 0,7 5 2 0,-8-4-2 16,6 3 1-16,-4 2-2 0,3-1 0 0,-3 5 0 0,-3 0 2 0,2 0 0 0,7 5 5 16,-9-1 2-16,3 2 2 0,-3-3 2 0,3 8 3 0,-2-1-3 0,-6 0 0 15,7 4-8-15,-1-4-4 0,-6 4-12 0,8 2-10 0,-8-1-15 0,0-2-16 0,5 8-14 16,-5-7-17-16,0 0-14 0,0 0-11 0,0 2-11 0,0-7-13 0,0 6-9 16,0-6-8-16,0 3-6 0,0-3-5 0,0-5 0 0,0 5 3 15,0-3 6-15,0-1 8 0,8-1 10 0,-3 1 8 0,-5 2 11 0,7-4 10 0,0-3 12 0,5 6 12 0,-4-6 12 16,-3 0 13-16,9 0 17 0,-9 0 14 0,11 0 20 0,-5 0 21 0,-4 0 21 15,7-6 22-15,-9 6 24 0,8-3 24 0,-8 3 23 16,11-7 16-16,-11 2 19 0,1 1 17 0,1-1 15 0,7-1 17 0,-7 2 13 0,-2-1 13 0,1 1 4 0,2-5 1 16,-3 3 0-16,3-4-5 0,-1 5-9 0,-7-4-11 0,6 3-10 0,0-3-10 15,-1 0-6-15,-5-2-8 0,7 1-11 16,-7 0-8-16,8 1-10 0,-8 0-11 0,0-1-10 0,6-1-8 0,-6 2-10 16,0-1-11-16,0 6-8 0,0-7-9 0,0 8-18 0,0-9-42 0,0 8 0 0,0-1 0 0,-6-1 0 0,6 2 0 0,-8 4 0 0,8-5 0 15,-7 5 0-15,2-4 0 0,-1 4 0 0,0 4-14 0,-9-4-18 0,10 5 1 16,-3-5-1-16,-3 4 1 0,4 7 0 0,-1-7 2 0,-5 8 0 0,7-3 5 15,-7 0 0-15,5 1 4 0,-3-1-1 0,4 6 2 0,2 0-2 0,-9-6 2 0,7 6-4 16,1 1 1-16,1-7-4 0,-4 6 1 0,2-1-1 0,2-4-3 0,5 5 0 0,-7-6-3 16,7 6 1-16,0-6-4 15,0 1 2-15,0 1-3 0,0-1 3 0,0-1-1 0,7-5 2 0,-7 1 3 0,5 5 1 0,-5-4 5 0,7-1 2 0,2-5 2 0,-4 4 4 16,8-4 6-16,-8 0 1 0,4 0 3 0,3 0 4 0,-1 0 4 0,5-4 4 16,-5-1 4-16,-4-1 6 0,7 3-1 0,-2-4 2 0,2 2 6 0,6-4 5 0,-8 5 5 15,0-6 6-15,-4-1 4 0,5 1 6 0,-2-4 5 0,5 4 3 0,-5-4 5 0,-4-2-1 31,7 1-2-31,-7 2-1 0,-2-8 2 0,1 7-3 0,2-5-4 0,-3-6-3 16,-5 7-6-16,8-6-7 0,-8 3-14 0,0-3-24 0,0-1 0 0,0 1 0 0,0-1 0 16,0-3 0-16,-8 2 0 0,8 2 0 0,-5-1 0 0,5 1 0 0,-8 5 0 0,2-6 0 15,1 1 0-15,5 6 0 0,-7-3 0 0,-2 2 0 0,4 4 0 0,5 0 0 16,-7 6 0-16,7-6 0 0,0 9 0 0,-6-3 0 0,6 9 0 0,0-4 0 16,0 4 0-16,-5 4 0 0,5-4 0 0,-8 9 0 0,8 2-15 0,-8-1-20 15,3 4 1-15,-1 6 0 0,-1-5 2 0,1 9 4 0,-2 0 2 0,1 0 9 16,2 1 9-16,5 5 4 0,-6-2 3 0,0-4 2 0,6 7 2 0,0-3-1 15,0 2 1-15,0-1-2 0,0-4 1 0,0 3-6 0,0-2-4 0,0-3-8 0,6 3-9 16,-6-3-10-16,6-2-10 0,-1-3-12 0,2 2-12 0,1-4-17 0,-2-3-15 0,1 7-22 16,-1-11-20-16,-1 7-29 0,3-7-27 0,5 1-30 0,-7-1-32 0,1 3-28 0,7-3-26 15,-7-4-43-15,-2-1-56 0,9 2-56 0,-9-3-55 0,3 3-11 0,4-6 14 0,-5 4 29 16,-2-4 35-16,3 0 39 0,-1 0 45 0,-2-4 46 0,-5 4 48 0,9-6 47 0,-4 3 46 16,-5-3 56-16,5 2 67 0</inkml:trace>
  <inkml:trace contextRef="#ctx0" brushRef="#br0" timeOffset="-130558.68">32687 17908 66 0,'0'-5'136'0,"0"1"37"0,8-2 24 0,-8-3 24 0,0 3 23 0,5 3 24 0,-5-9 26 0,7 3 31 0,-7 3 30 0,6-3 31 0,-6 5 35 0,5-1-46 0,-5-5-87 0,9 4-45 0,-9 2-19 0,7-1 1 0,-7-1 13 0,0 3 7 0,5-3 6 0,-5 2-2 0,8-1-3 0,-8 1-6 0,5-2-9 0,-5 0-12 0,6 6-11 0,-6-3-13 15,0 3-9-15,8-6-13 0,-8 6-8 0,0-5-11 0,0 5-10 0,5 0-13 16,-5-4-10-16,0 4-10 0,0 0-8 0,0 0-13 0,0 0-40 0,0-6-50 15,0 6 0-15,0 0 0 0,0-4 0 0,0 4 0 0,0 0 0 0,0 0 0 0,0 0 0 16,0 0 0-16,0 0 0 0,0 0 0 0,0 0 0 0,0 0 0 0,0-5 0 0,0 5 0 16,0 0 0-16,0 0 0 0,0 0-33 0,0 0-8 0,-5 5 1 0,5-1 1 15,0 2 6-15,0-2 6 0,-8 7 3 0,8-2 10 0,-6 1 4 0,6 5 6 0,-5-6 7 16,5 6-1-16,-8 0-1 0,8-6-1 0,-5 10 0 0,5-4 0 0,-7 0 2 16,7 0-1-16,-9 0 0 0,9 4-3 0,-5-4-3 0,5-1-8 0,-6 2-9 0,6-3-10 0,-7 2-6 15,7 0-8-15,0-5-11 0,0 4-10 0,0 1-16 0,0 1-16 0,0-7-15 16,7 0-18-16,-7 6-23 0,6-6-22 0,-6 1-26 0,5 1-26 0,4-7-23 0,-2 5-35 15,-2 1-40-15,3-5-59 0,-3 4-71 0,1-3-43 0,2 0-28 0,-3-2 4 0,9 1 22 16,-1-5 30-16,-1 4 35 0,2-4 41 0,-1 0 41 0,0 0 47 0,0-4 45 0,6-1 54 16,-4 1 53-16,-3-2 65 0,8 0 79 0</inkml:trace>
  <inkml:trace contextRef="#ctx0" brushRef="#br0" timeOffset="-129832.64">33000 17751 0 0,'0'0'61'0,"0"-4"87"0,0-2 53 0,0 6 42 0,0-4 31 0,0-1 28 0,8 1 27 0,-8-1 26 0,0-1 28 0,0 2 29 0,0-2 29 0,0 1 0 0,0 1-16 0,5-2-64 0,-5 3-89 15,0 3-49-15,0 0-25 0,0-6-11 0,6 6-2 0,-6 0-2 0,0-5-4 0,0 5-7 0,0 0-4 0,0 0-12 0,7 0-13 0,-7 0-13 0,0 0-11 0,0-4-17 0,0 4-18 16,0 0-14-16,0 0-12 0,0 4-12 0,6-4-8 0,-6 5-7 0,0 1-2 0,8-3-3 15,-8 3-9-15,0 3 1 0,0 1-2 0,7 1-2 0,-7 2 0 0,0-3-1 16,0 4 2-16,5 2 0 0,-5-1-1 0,0 3-1 0,0-2-2 0,0 2-1 0,0-3-3 16,0 6-1-16,0-2 2 0,0-5-5 0,0 7-6 0,0-2-4 15,0-1-2-15,0-2 1 0,-5 2-5 0,5 3-4 0,0-2-3 0,0 1-6 16,0-4-10-16,0 2-5 0,-7 1-12 0,7-4-10 0,0 6-11 0,0-3-9 0,0-3-8 0,0 4-10 0,-8-4-9 16,8 0-9-16,8 0-2 0,-8-2-8 0,0 2-3 0,0-3 3 0,0-3 1 0,7 6 4 15,-7-11 6-15,0 5 9 0,5-4 12 0,-5 5 11 0,0-10 14 0,0 6 14 0,6-1 19 16,-6-5 14-16,0 0 21 0,0 0 21 0,0 0 20 0,6 0 17 15,-6-5 16-15,0 5 12 0,7-6 14 0,-7 2 9 0,0-2 9 0,0 1 6 0,0-4 7 0,8 5 2 0,-8-6-2 16,0-1-3-16,0-4-9 0,0 6-10 0,0-4-10 0,0-2-12 0,-8-1-8 0,8 2-12 16,0-1-9-16,0-4-8 0,-7 4-6 0,7-4-9 0,-6 5-14 0,6-7-6 15,-6 2-4-15,6 3-4 0,0-4 0 0,-5 2-1 0,5 2-2 0,-7-2-1 0,7 3 2 16,-8-5-3-16,8 0-2 0,0 7-5 0,-6-8-3 0,6 7 1 0,0-5 6 0,0 3-4 16,-7-4-3-16,7 7 1 0,0-2 5 0,0 0 1 0,0 0-3 0,0 2 1 15,0 1-1-15,0-2 5 0,0 4 4 0,0 1 4 0,0 0 1 0,0-1 2 0,0-1-2 16,7 7 0-16,-7-5 4 0,0 3-2 0,0 1-3 15,6 1 0-15,-6-2 0 0,0 3 0 0,8-3 5 0,-8 6-3 0,7-6-2 0,-7 6-2 0,5-4-2 0,1 4 0 16,-6-5-1-16,6 5 2 0,1-4 0 0,1 4 2 0,-3-6-2 0,2 6 1 0,0 0 1 16,-2 0-2-16,3-5 1 0,-1 5-1 0,5 0 3 0,-5 0 2 0,-7 5 1 0,5-5 0 15,3 0 1-15,0 6 0 0,-3-2-3 0,1-4-1 0,1 5-1 0,-7-1-2 0,5 2-1 16,-5 0 1-16,0 3-2 0,9-5-2 0,-9 7 0 0,0-2-3 0,0-5 0 16,0 7-5-16,-9-1-8 0,9-1-10 15,0 6-8-15,-5-6-12 0,-2 0-12 0,7 3-13 0,-6 1-17 0,1-4-17 0,-3 2-20 0,0 5-25 16,3-7-28-16,-2 0-32 0,1 6-37 0,0-6-56 0,6 1-68 0,-7 1-67 0,-1-1-62 0,8-1-16 0,-5-5 8 0,5 7 23 0,-7-1 28 15,7-5 33-15,-7-1 34 0,7-4 43 0,0 5 44 0,0-5 48 0,0 0 50 0,0-5 63 16,-5 1 72-16</inkml:trace>
  <inkml:trace contextRef="#ctx0" brushRef="#br0" timeOffset="-129013.27">33332 17552 63 0,'0'0'139'0,"0"0"42"0,0 0 33 0,0-6 26 0,0 6 25 0,8 0 26 0,-8-3 25 0,0 3 27 0,0 0 28 0,0-6 27 0,0 6 25 0,5-6-48 0,-5 6-94 0,0-4-54 0,0 4-34 0,0 0-13 0,0 0-2 0,0 0-1 0,0 0 0 16,0 0-5-16,0-5-3 0,0 5-8 0,0 0-8 0,0 0-12 0,0 0-8 0,0 0-13 0,0 0-11 0,0 0-9 0,0 0-12 0,0 0-9 15,0 0-10-15,0 0-13 0,0 0-11 0,0 0-12 0,0 0-11 0,0 0-12 0,0 0-6 16,0 0-7-16,0 0-4 0,0 5-2 0,0-1-1 0,0 8-1 0,-5-9 1 0,5 7 0 15,0 1 0-15,-8 2 3 0,8 2 1 0,-8 0 1 0,8-5 5 0,-5 10 0 0,5-7 2 16,-6 2 2-16,6 0-2 0,-8 4-4 0,8-4-9 0,-5 0-12 0,5 0-7 0,0 3-12 16,-8-2-11-16,8-1-15 0,0-1-9 0,-5 2-16 0,5 2-20 0,0-8-24 0,0 4-21 15,0-4-24-15,0 5-23 0,0-5-28 0,-7-1-30 0,7 2-42 0,0-1-46 0,0-1-47 16,7-4-48-16,-7 5-8 0,0-6 11 0,0-4 22 0,0 5 31 0,0-5 33 0,0 5 38 0,0-5 35 16,0 0 36-16,5 0 44 0,-5-5 45 0,8 0 52 0,-8 1 67 0</inkml:trace>
  <inkml:trace contextRef="#ctx0" brushRef="#br0" timeOffset="-128698.78">33443 17765 0 0,'7'0'12'0,"-7"-3"131"0,5-3 86 0,4 1 61 0,-9 1 45 0,5-6 35 0,-5 5 32 0,5-10 29 16,3 5 33-16,-3-5 30 0,3 1 32 0,0 4 31 0,-8 1 30 0,5-1-89 0,-5 5-156 15,0 1-94-15,0-2-60 0,6 1-31 0,-6 1-14 0,0 4-6 0,0-5-6 0,0 5-13 16,0 0-14-16,0 0-18 0,0 0-18 0,0 0-19 0,0 0-17 0,0 0-17 16,0 0-13-16,0 0-9 0,-6 0-6 0,6 0-7 0,-5 0-4 0,5 5-2 0,-8-1-4 15,0 1 2-15,3 5 4 0,-3-5 2 0,3-1 4 0,-9 8 3 0,9-3 4 0,-2 0 6 16,-7 0 2-16,1 1 2 0,8 1 1 0,-9 4-4 0,9-6-3 0,-10 1-4 0,10 5-3 15,-4-6-6-15,-1 1-4 0,2-1-3 0,3 0-3 0,-3 2-2 0,0 5-1 0,3-7-2 16,-1 0 0-16,6-5-4 0,-8 7-2 0,3-7 3 0,5 8 1 0,-8-9 3 0,8 3 0 16,-5 3 3-16,5-3 1 0,0-2 4 0,0-4 1 0,0 5 3 0,0-5 2 0,0 0 3 15,0 0 4-15,0 4 5 0,0-4 5 0,0 0 6 0,0 0 3 0,0 0 11 0,0 0 7 16,0 0 7-16,0 0 9 0,0 0 4 0,0 0 2 0,5 0 2 16,-5 0 1-16,8 0-4 0,-3-4 1 0,3 4-3 0,-2 0-2 0,-1-5-2 0,3 5-6 0,0 0-4 0,-3-4-8 15,3 4-8-15,-3 0-5 0,0 0-5 0,9 0-4 0,-7 0-6 0,1 0-3 0,-3 0-10 16,9 0-8-16,-9 4-17 0,2-4-17 0,7 0-19 0,-8 5-20 0,1-1-24 0,-2-4-28 15,4 5-32-15,-4 1-32 0,0-6-53 0,3 4-61 0,-3 2-81 0,-5-1-84 0,8-5-26 0,-8 4 1 16,0-4 21-16,8 0 27 0,-8 0 33 0,0 0 38 0,0 0 39 0,0 0 45 0,0-4 46 0,0-7 48 16,0 7 61-16,-8-7 65 0</inkml:trace>
  <inkml:trace contextRef="#ctx0" brushRef="#br0" timeOffset="-128415.43">33566 17571 34 0,'-5'0'155'0,"-3"0"80"0,8 0 61 16,0 0 45-16,0 5 30 0,0-5 24 0,0-5 17 0,8 5 16 0,-8 0 16 0,0 0 16 16,0 0 21-16,0-4-40 0,0 4-75 0,0 0-98 0,0 0-111 0,0 0-61 15,0 0-32-15,0 0-13 0,0 0 1 0,0 0 4 0,0 0 10 0,0 0 7 0,0 0 8 16,5 0 4-16,-5 0-3 0,0 0-6 0,0 0-7 0,0 0-9 0,8 0-8 0,-8 0-9 16,0 0-12-16,0 4-10 0,0-4-5 0,0 0-7 0,0 5-1 0,0-1-5 0,5-4-3 15,-5 5-4-15,0 1-5 0,0 4-1 0,8-7 3 0,-8 9-1 0,6-3 2 0,-6 0 3 16,0 1 1-16,0 5 5 0,5-6 3 0,-5 6-2 0,0 0-1 0,0 0-1 15,0-5-4-15,0 4-5 0,0 0-11 0,0 0-12 0,-5 2-13 0,5 2-11 0,-6-3-13 0,6 1-18 16,-8-2-19-16,3 5-23 0,5-4-25 0,-8 0-27 0,3 4-29 0,-3-4-43 0,2 5-51 16,-1-6-58-16,-6 0-53 0,7 7-29 0,-1-8-15 0,-4 2 9 0,3 1 20 0,0-7 29 0,3 0 32 15,-8 6 36-15,8-10 38 0,-4 5 39 0,4-4 42 0,-2-1 50 0,1-5 53 0</inkml:trace>
  <inkml:trace contextRef="#ctx0" brushRef="#br0" timeOffset="-128226.52">33487 17854 0 0,'-5'5'6'0,"5"-1"131"0,-8 1 99 0,8 2 75 0,0-7 62 0,0 0 42 0,0 3 31 0,0 3 20 15,8-6 15-15,-3 5 7 0,3-5 6 16,-8 0 5-16,0 0 4 0,8 4-105 0,-8-4-165 0,0 0-124 0,0 6-101 0,0-2-67 16,0 1-54-16,0-1-33 0,0 1-25 0,0 1-33 0,0 4-35 0,-8-5-56 0,8 4-60 0,0 1-41 0,0-6-28 0,0 6-1 0,0-6 8 15,0 3 19-15,0-7 24 0,0 9 28 0,0-9 32 0,0 0 36 0,0 0 39 0,0 0 48 0,-8-4 52 16,3-1 62-16,-3-2 74 0</inkml:trace>
  <inkml:trace contextRef="#ctx0" brushRef="#br0" timeOffset="-122307.83">18906 14299 0 0,'7'0'2'0,"-2"0"108"0,-5 4 69 0,9-4 46 0,-9 0 36 0,0 0 30 0,0 0 26 0,0 0 20 0,0 0 17 0,0 0 12 0,0 0 12 0,0 0 9 0,0 0 9 0,0 0-86 0,0 0-140 0,0 0-77 0,0 0-41 0,0 0-23 0,0 0-12 15,0 0-7-15,0 0-5 0,0 0-1 0,0 0 4 0,0 0 3 0,0 0 9 0,5-4 6 0,-5 4 10 0,0 0 7 16,0 0 6-16,0 0 6 0,0-6 4 0,0 6 6 0,0 0 4 0,-5-4 2 0,5 4 4 16,0-5-2-16,0 5-5 0,-9-6-2 0,9 6-3 0,-5-3-5 0,-2-3-6 15,1 6-5-15,-7-6-1 0,5 2-3 0,-4-1-4 0,0-1-4 0,-3 6-2 0,3-4-2 16,-8 1 1-16,1-3 5 0,-2 1 7 0,3 1 8 0,-3-2 4 0,3 0 5 16,-3 6 5-16,-3-9 2 0,3 4 0 0,2-5-1 0,-2 6 4 0,3-5 0 15,5-3 0-15,-5-2-5 0,4 4-5 0,1-3-4 0,-8-2-8 0,8 0-5 16,2-4-8-16,3-2-4 0,-4 1-5 0,-2 2-4 0,8-7-2 0,-7 1-6 0,0-1-2 15,6-3-5-15,1 2-2 0,-2-8-1 0,-5 4-1 0,8 2-3 16,0-6-3-16,-4-1-1 0,4-3 1 0,5 3-2 0,-7-3-2 0,7-1-1 0,-8-6-2 16,8 2-1-16,0-2-3 0,0 1 1 0,0-5-2 0,0 1 2 0,8 5-2 15,-8-6 2-15,7 0 1 0,-2-1 1 0,4 1 1 0,-4 6 1 0,0-6 1 0,8 4-1 16,-5 2 0-16,5-6 3 0,-7 10 2 0,7-10 0 0,0 4 1 0,1 2 0 16,-2 0 1-16,1-2 2 0,1 2 1 0,-2-8-1 0,2 8 0 0,4-1 2 15,-4 6 0-15,-1-6 2 0,8 3 3 0,-3 3-2 0,-5-1 0 0,6 0-3 16,2 5-2-16,-2 4-1 0,1-4-1 0,4 1-1 0,-3 3-3 0,6-1 0 0,-9 3-2 15,8-2 0-15,1 6-3 0,-1-6 0 0,0 7-2 0,1-3-1 0,-4 8 2 16,6-6 0-16,-3 4 2 0,-2 0 1 0,3 4 0 0,7-2 0 0,-10 3 2 16,2 0-1-16,8 5 2 0,-2 1 2 0,2 0-2 0,-2-2 2 0,-1 7-2 0,1-1 1 15,2 5 0-15,-2 0 1 0,1 0 1 0,6 5 1 0,-7-1 4 0,0 7 2 16,2-2 1-16,-10 0 2 0,10 7 0 0,-2-1 4 0,-6 3 0 0,1-2 0 16,-1 2 2-16,0 2 1 0,1 0-1 0,-9 0 2 0,8-1-1 0,-6 5 3 15,8-5 0-15,-10 2 3 0,1 3 0 0,-1 1 0 0,9-1 0 0,-7-6 2 16,0 9-2-16,0-5 2 0,-1 5 0 0,2-5-1 0,-3 4 2 0,3-3-3 15,-3 3 2-15,-4-7-3 0,4 5-2 0,3-3-4 0,-8 1 0 0,6-1-3 0,-6-2-2 16,0 1 0-16,0-1-2 0,0 0-1 0,0-4-1 0,1 6 0 0,-9-7-2 0,8 5 1 16,-7-4-3-16,9 0 0 0,-10-2-2 0,3 2 1 0,-2-3 1 0,-1 2 0 15,3-6 1-15,-3 3-1 0,-5-2 1 0,7 1 0 0,-7 1 0 0,7-1 2 16,-7-7 1-16,0 7 0 0,0-5 1 0,0 1-1 0,0 4-1 0,0-5-4 16,-7-1-6-16,7 1-4 0,-7-1-8 0,7 2-2 0,-5-2-5 0,5-4-2 0,-8 5-5 15,3-5-5-15,5 0-4 0,-6 5-12 0,-2-5-9 0,8 0-15 0,-5 0-14 16,-2 0-18-16,-1-5-17 0,8 5-23 0,-6 0-24 0,0-5-27 0,-1 5-25 15,7-4-37-15,-5 4-46 0,-2 0-48 0,0-6-45 0,7 6-42 0,-7-4-30 0,1 4-1 16,-1-5 19-16,1 5 29 0,-2-4 34 0,3-1 41 0,5-2 39 0,-7 4 43 16,1-3 40-16,0 1 48 0,-1 1 50 0,-1-2 49 0,3 3 68 0</inkml:trace>
  <inkml:trace contextRef="#ctx0" brushRef="#br0" timeOffset="-121945.58">20072 12476 0 0,'0'4'19'0,"0"2"141"0,0-1 85 0,-5-1 62 0,-4-4 47 0,9 5 38 0,-7-5 37 0,2-5 34 0,-1 5 32 0,6-4 26 0,-8-1 21 0,3-5 24 0,5 6 19 0,-8-1-107 0,8-4-173 0,0 3-99 0,-5-4-57 0,5-1-28 0,0 2-13 0,5 5-10 0,-5-5-7 0,0-3-10 0,0 3-6 0,8 0-5 0,-8-1-1 15,0 1-3-15,5-3 2 0,-5 3-8 0,0 0-5 0,8 3-8 0,-8-3-9 0,0 5-9 16,6-1-9-16,-6-1-7 0,0 6-8 0,0-4-6 0,0 4-5 0,0 0-5 16,5 4 1-16,-5-4-4 0,7 6 0 0,2-1 2 0,-4-1-1 0,2 5 1 15,-1 1 1-15,-1 1 3 0,4 4 1 0,-2-2 2 0,4 2 4 0,-4 0 1 16,7 4 1-16,-2 1 2 0,-6-4-2 0,7 2 0 0,-5 1-1 0,5-4-1 0,-2 6 0 15,-3-8-2-15,5 8 1 0,0-7-2 0,0-4 0 0,-7 4 2 0,7-4-2 16,-6 0 3-16,7-1-2 0,-9-3 0 0,2-3 1 0,-1 3 1 0,0-1 1 16,2-5 3-16,-1 4 3 0,-2-4 5 0,3 0 5 0,-2 0 8 0,-1-4 9 0,3-1 8 15,-8-1 6-15,5 3 5 0,2-7 2 0,0 1 5 0,0-3 0 16,-1-2 1-16,1 0-1 0,-7 0 0 0,6-2-4 0,1-2-5 0,-7-3-4 0,6 2-9 16,-6-5-9-16,7 3-13 0,-7-3-7 0,0-1-12 0,0 1-14 0,0-4-11 15,6 7-17-15,-6-3-17 0,0 0-18 0,0 5-26 0,0-2-30 0,8 2-35 16,-8 5-40-16,5-2-46 0,-5 1-53 0,8 6-102 15,2 0-128-15,-1 5-55 0,-4-7-20 0,10 1 6 0,-3 5 21 0,0-5 33 0,2 1 36 0,-1 0 45 0,8-1 48 0,-10-5 55 16,9 0 57-16,-7 0 63 0,6 0 66 0,1-4 91 0,-1 1 94 0</inkml:trace>
  <inkml:trace contextRef="#ctx0" brushRef="#br0" timeOffset="-120726.16">26251 11368 0 0,'0'0'6'0,"9"0"117"0,-9 0 68 16,0-6 46-16,0 1 34 0,0 1 31 0,0-1 28 0,0 1 26 0,0-2 24 0,0-3 20 0,0 3 23 0,0-3 19 0,0 3 20 0,0-3-85 0,0 0-145 0,-9-1-70 0,9 1-34 0,0-3-15 0,0-2-4 0,0 0 0 0,-5 5-4 0,5-6 0 0,0-6 0 0,0 8-1 0,-5-8 2 15,5 3 0-15,0-3 0 0,-8-3-3 0,8 5-3 0,-5-6-4 0,5 1-5 0,-8 0-2 16,0-1-5-16,3-5-6 0,-1 6-3 0,-1-6-9 0,1 2-9 0,-1-2-5 15,1 2-6-15,-1-2-4 0,-7-4-9 0,9 4-1 0,-8 0-6 0,7 2-1 16,-7-2-5-16,-2 2-4 0,3-2-3 0,0 6-4 0,-4-7-3 0,-2 7-1 16,4 0 0-16,2-4-1 0,-7 1 1 0,6 3-2 0,-6-1 1 0,-2-2 1 15,3 3-1-15,-9 3-1 0,6-4-2 0,-2 1-2 0,-4 5-2 0,1-6 0 0,-1 5 0 16,1 2-2-16,-6 2 0 0,-1-3-3 0,1 5-3 0,-2-2-2 16,2 2 1-16,-7 0-3 0,1 0 0 0,-1-2 0 0,0 5 0 0,-9-2 2 0,4 4 1 15,-2-3 0-15,2-3 4 0,-11 12 0 0,4-7-1 0,7 5 1 0,-9-4-1 16,1 9 1-16,-1-7 0 0,0 4 0 0,3 3 3 0,-10-6 0 0,9 6 3 0,-1 0-1 15,0 0 1-15,-1 6 0 0,0-6 0 0,3 3 1 0,-3-3-2 0,8 7 2 16,-7-2 1-16,7-1 1 0,-2 5 2 0,2-3-1 0,-2 3 6 0,7-4 0 16,-4 5 4-16,-2 5-1 0,2-6 3 0,5 1 1 0,-9 4 0 0,4 2 1 15,4-3 3-15,-5 7-1 0,6-4-1 0,-7 2 0 0,2 2-1 0,5 5-4 0,-9-6-2 16,4 6-1-16,-2-1-3 0,-7 0-2 0,9 1-3 0,-3 5 0 0,2-6-2 16,0 6 1-16,5-2 2 0,-4-4 2 0,4 6 2 0,6 0 2 0,-3-7 0 15,3 7 0-15,8 0-1 0,-6 0-1 0,6-8-1 0,-1 9-1 0,9 2-2 0,-8-3 1 16,6 0-2-16,1 4-2 0,-1 0-3 0,8-1-2 0,-9 1-1 15,2 7 2-15,-1-7-1 0,8 4 0 0,-8 1 0 0,6 1 2 0,-6 5 0 0,8-8 1 16,0 8 3-16,-9-2 3 0,10-4 1 0,-5 7 2 0,4-4 0 0,1 2 1 16,2 1-1-16,-3-3 0 0,-2 4-1 0,9-7 0 0,-8 4 3 0,6-3-2 15,0-1 2-15,2 0-2 0,-3-5 0 0,1 6-2 16,7-7 0-16,-5-3-3 0,5 4-2 0,0-6 0 0,-9 2-1 0,9-2 1 0,0 2 0 0,0 0 1 0,0-5-1 16,0 3-1-16,9-2 2 0,-9 2 0 0,0-4 3 0,0 1-1 0,0 5 1 0,0-6 1 15,0 0 1-15,5 1 0 0,-5-1 0 0,0 1 1 0,0-1 0 0,0 1 2 16,0-7-2-16,0 3-1 0,7 3 0 0,-7-9-2 0,0 4 1 0,0 2-3 15,0-8 0-15,0 1-1 0,8 2-1 0,-8-7-2 0,0 6 0 0,0-6 0 16,0-3-2-16,5 4 0 0,-5-5 0 0,0-1-1 0,0 2 1 0,0-6 1 16,0 3 0-16,0-3 4 0,0 0 4 0,0 0 2 0,0 0 4 0,0 0 3 0,0 0 2 15,0 0-2-15,0 0-6 0,0 0-12 0,0 0-15 0,0 0-23 0,0-3-28 0,0-3-30 16,0-3-38-16,-5-1-44 16,5 0-47-16,-8 0-71 0,1-4-79 0,2 5-87 0,-4-6-88 0,-1 0-31 0,2 0 1 0,-5 6 22 0,7-7 29 0,-7 2 40 0,0 4 45 15,0-4 49-15,-1 4 50 0,7-5 56 0,-6 5 58 0,2 1 68 0,-2-6 72 16</inkml:trace>
  <inkml:trace contextRef="#ctx0" brushRef="#br0" timeOffset="-120393.11">22096 12248 0 0,'9'4'18'0,"-9"1"132"0,7-10 76 0,-2 5 50 0,1-4 36 0,-6-2 28 0,6 0 30 0,-6-9 20 0,0-3 22 0,7-7 18 0,-7 10 17 0,0 2 19 0,8 2 18 0,-8 7-96 0,5-7-164 0,2 7-81 16,0-7-41-16,-7 7-14 0,5-1 1 0,3 1-2 0,-1-2-4 0,-2 2 1 0,2 4 1 0,0 0-2 15,-7-5-1-15,5 5-2 0,-5 0-3 0,8 0-5 0,-2 5-6 16,-6-5-6-16,7 4-5 0,-7 2-2 0,6-2-5 0,1 1-2 0,-7-1-1 0,6 7 0 0,2-2 1 16,-8 1 0-16,5 1-1 0,-5-3-2 0,7 6-4 0,-1-2-1 15,-6 3-6-15,5-2-6 0,4 2-3 0,-9 0-3 0,7 0-5 0,-7 4-3 0,5-5-3 16,3 2-4-16,-8-3-4 0,5 2-2 0,-5-1-2 0,6 2 0 0,-6-1 0 0,8-6 1 16,-3 0-2-16,-5 3 1 0,7-3 0 0,-7-5 0 0,0 1-1 0,7-1 4 15,-7 2 0-15,7-6 3 0,-1 0 2 0,-6 5 5 0,7-5 4 0,-7-5 2 16,5 5 8-16,3-6 6 0,-2 2 6 0,1-1 4 15,-1-4 3-15,1-7 0 0,7 7-2 0,-4-6 0 0,4-3-2 0,1-3-4 0,-3-2-2 0,8-3-4 0,-7-2-3 16,5 3-12-16,9-4-9 0,-6-2-24 0,3 4-26 0,-4-9-36 0,7 8-40 16,-3-2-57-16,3-4-64 15,1 6-129-15,-5-3-154 0,4 2-66 0,-1-1-23 0,-7 2 2 0,8-2 14 0,-7 2 21 16,-7-2 29-16,-2-1 38 0,5 3 48 0,-11-7 53 0,3 1 61 0,-8-5 73 0,-8 1 79 0</inkml:trace>
  <inkml:trace contextRef="#ctx0" brushRef="#br0" timeOffset="-105700.84">14595 6445 37 0,'-5'0'110'0,"-4"0"39"0,9 0 35 16,-7 0 30-16,2 0 28 0,-3-6 28 0,8 6 28 0,-5 0 29 0,-1-6 29 0,6 6 29 0,-8 0 29 0,8-4-40 0,-5 4-79 0,5 0-47 0,0 0-31 0,0 0-22 15,0-5-17-15,0 5-18 0,0 0-15 0,0 0-15 0,0 0-15 0,0 0-18 0,0 0-19 0,0 0-18 0,0-6-16 16,0 6-15-16,0 0-10 0,0 0-10 0,0 0-5 0,0 0-7 0,0 0-2 0,0 0 0 0,0 0 0 16,5-4 6-16,-5 4 4 0,0 0 2 0,8 0 5 0,-2 0 4 0,-1 0 6 0,3 0 5 15,-3 0 5-15,2 0 5 0,7 0 4 0,-8 4 6 0,7-4 6 0,0 0 1 16,0 6 1-16,8-6-3 0,-11 5-3 0,11-5 1 0,-8 0 0 0,6 4 1 16,2 2-2-16,-3 0-4 0,3-6 0 0,6 3 1 0,-3-3 0 0,3 6-1 15,-2-6 2-15,10 0 0 0,-12 5-3 0,11-5 1 0,4-5 0 0,1 5-3 0,0-6-3 16,1 6-2-16,0-3-3 0,4-9-4 0,4 8-3 0,2-1-2 0,2-5-4 15,1 1-4-15,5 0-3 0,2 3-1 0,-2-4-3 0,0 0-2 0,7 0-3 16,2 1-2-16,4 0-3 0,-8-1-1 0,10-1 1 0,-1 1 0 0,6 1 1 0,-6 5 3 16,5-7-1-16,2 1 1 0,-1 5-3 0,-1-4-2 0,2 3 0 0,5-2 1 15,-5 3 2-15,5-4 3 0,1 2 0 0,-1 2 4 0,3 1 1 0,-4-7 1 16,8 7-1-16,-7-1 3 0,8-4 1 0,0 5-1 0,0-2 2 0,-2 0 3 16,7 2-2-16,-5-7 4 15,5 8-1-15,1-3 1 0,-1 2-4 0,1-5 0 0,0 4-3 16,-1-5 0-16,8 4 1 0,0-3-4 0,-7 3-4 0,4-3-1 0,-4 0 2 15,7 3-1-15,-2-4 0 0,-4 5-3 0,5-5-5 0,-7 5 1 0,8-4 1 16,-7 5 1-16,5-2-1 0,2 3 0 0,-8-4 2 0,1 2-1 0,0 1 1 0,1-1 1 16,-2 5 1-16,1-6 3 0,0 2 1 0,-6 4 2 0,-3 0 0 0,3-5 0 15,-2 5 4-15,2 0 3 0,-8 0 0 0,1 0 1 0,0 0-2 0,-2 0 2 16,-4 0-1-16,0 0 0 0,0 0-1 0,-3 0 1 0,3 0 1 0,-8 0-1 16,1-4 4-16,-1 4-3 0,-5 0 0 0,6-5-4 0,-7 5-1 0,1-4-2 0,-1-2-1 15,1 0-1-15,-8 3 3 0,6-3-1 0,-4 6-2 0,-2-6 0 0,2-3-2 16,-5 5-2-16,5-1-4 0,-9 1 0 0,2-8 1 0,-1 9-4 0,1-3 2 15,-1-3-1-15,-1 3 0 0,-4-3-1 0,6 5 0 0,-9-7 1 0,2 7-3 16,-7-2 0-16,5-3 0 0,-9 3-1 0,2 1 0 0,-3-4 0 0,-2 5 0 16,-6-2-2-16,1-3 0 0,-2 3-1 0,-6 2 2 0,-3-1-1 0,2-1 2 0,-13 2 6 15,9 4 8-15,-7-5-2 0,-7 1-5 0,0 4-8 0,0-5-11 0,-7 1-8 16,7-2-10-16,-6 0-4 0,-7 3-9 0,5-3-4 0,-2 0 0 0,-6-3-7 16,3 5-12-16,2-1-16 0,-2 1-17 0,-1-2-11 0,1 1-8 0,1 1-6 15,-2-2-3-15,1 6-10 0,0-6-10 0,5 6-14 0,-3 0-16 0,3-3-24 0,-4 3-25 16,4 0-46-16,3 3-58 0,-2-3-61 0,0 0-69 0,-6 0-16 0,8 6 4 0,-3-6 22 15,2 6 25-15,1-6 31 0,-2 0 35 0,-2 0 37 0,-2 4 39 0,4-4 41 16,2-4 44-16,-4 4 58 0,2-6 63 0</inkml:trace>
  <inkml:trace contextRef="#ctx0" brushRef="#br0" timeOffset="-105337.68">23379 5590 69 0,'7'-10'142'0,"-7"4"41"0,9 1 29 0,-9 1 27 0,5-5 28 0,-5-2 27 0,7 7 31 0,-7-8 29 0,0 3 36 0,0 5 33 0,0-7 32 0,0 2-51 0,0 5-96 0,0-8-51 0,0 9-28 0,-7-7-7 0,7 5 4 15,-5-5-2-15,5 5-3 0,-9 1-7 0,2-7-8 0,7 7-10 0,-5-2-16 0,-1 2-12 0,-1 4-17 0,7-5-11 16,-6 5-13-16,-2-5-13 0,8 5-18 0,-5 0-14 0,5 0-14 0,0 0-17 16,0 0-14-16,0 0-10 0,0 0-13 0,0 0-9 0,0 0-8 0,0 0-4 0,0 5-6 15,0 0-2-15,5-1-1 0,-5 6-1 0,8 1 2 0,-2-2 4 0,-6 1 3 16,7 5 4-16,4 0 8 0,-4-2 1 0,7 2 1 0,-1 6 1 0,1-6-1 0,-2 3 0 15,7 1-1-15,-6 2 2 0,6-3-3 0,1 7 1 0,-1-5-3 0,2-1 2 16,-3 2-2-16,-4-3 0 0,6 1-1 0,-6 2-1 0,4-8 2 0,-4 2 2 16,-9 0 4-16,11 0 2 0,-11 0 4 0,0-6 5 0,3 7 6 0,-8-7 7 15,0-5 6-15,0 7 7 0,0-2 4 0,-8 0 2 0,3 3 2 0,0 1-1 16,-11-4 1-16,3 3-4 0,-6 3-3 0,0-6-5 16,-1 4-9-16,-6-2-11 0,-1 5-16 0,3-3-19 0,-10-4-18 0,8 6-22 0,-12 0-22 0,10-4-28 0,-9 2-30 15,3 2-35-15,2-6-43 0,1 7-54 0,-9-1-58 16,8-1-111-16,-2 2-133 0,-5-3-49 0,7 7-7 0,-7-4 13 0,-1 2 23 0,1-3 35 0,-6 4 37 0,-8-4 47 15,2 0 48-15,0 0 56 0,-9 0 59 0,1-6 67 0,-4 5 70 0</inkml:trace>
  <inkml:trace contextRef="#ctx0" brushRef="#br0" timeOffset="-102659.14">24943 4518 73 0,'-5'-9'139'16,"-2"0"41"-16,0-2 34 0,0 3 30 0,1-3 30 0,-1 1 30 0,1 1 29 0,-2-2 31 0,3 2 30 0,0 0 27 0,-3-1 28 0,2 0-57 0,-1 5-110 0,-1-5-52 0,3 1-25 0,5 4-16 0,-6 1-12 0,-2-2-9 0,8 0-10 0,-5 3-10 0,5-3-11 0,-8 6-17 0,8-6-13 15,0 6-16-15,0 0-11 0,0 0-10 0,0 0-9 0,0 0-6 0,0 0-9 0,-5 0-8 16,5 0-9-16,0 0-8 0,-8 6-8 0,2-6-7 0,1 6-7 0,-2 3-4 15,-1 1-4-15,-4-1 1 0,0 0-2 0,-4 6-1 0,-2 6 0 0,4-8 1 16,-4 13-2-16,-3-7 3 0,2 5-1 0,-1 1 4 0,-4-1 1 0,3 1 0 16,3 4 3-16,-9 1-1 0,6 5 1 0,3-8 1 0,-3 9 2 0,2-3 1 15,1 2 5-15,-1 4 4 0,-2-6 3 0,3 7 3 0,-3-6 4 0,8 5 2 0,-6-5 0 16,6 5 0-16,-1 1 3 0,-6-7-1 0,9 7 0 0,-2-7 2 0,-3 7 0 16,5-1-4-16,-2 1-1 0,6-7-5 0,-6 7-1 0,-1-1-3 0,9-2-4 0,-8 3 1 15,6 5-1-15,-5-6-2 0,5 5-3 0,-1-5 1 0,2 0-1 0,0 5-2 16,6-5-1-16,-7 4 1 0,7-4-1 0,-5 1-1 0,5-1 0 0,-8 0-1 15,8 4-2-15,0-3-1 16,0 0-1-16,0 2 2 0,0 3-3 0,8-1 1 0,-8 4 0 0,5 1 1 0,-5 2 0 0,7-3 2 0,-1 1-1 0,0 0 1 0,9 3 1 16,-10-3 0-16,9 0 3 0,-1-4 0 0,0 4 0 0,0-6-1 0,0 2-1 15,6-2-1-15,2-4-1 0,-3 1-1 0,1-6-2 0,2-1 0 0,6 1-1 16,-2 2-3-16,-1-8-1 0,10 2 0 0,-7-1 1 0,4-4-1 0,1-1 2 16,7 1 5-16,-7-6 3 0,8 1 2 0,-1-5 2 0,0-2 0 0,9-3 2 0,-9 1 0 15,6-8 0-15,0 3 0 0,8 0 3 0,-9-2 1 16,9-4 2-16,0-4-2 0,-1 4 1 0,4-6 0 0,-1 0-1 0,3 3-2 0,0-8 0 0,0 1-3 15,1 1 1-15,0 0-1 0,-1-7 1 0,0 2 0 0,2-2 0 0,-2 4 1 16,1-4-3-16,1 1 1 0,-4-3 0 0,4 2-1 0,-10-4-5 0,10 2 4 0,-7 2 9 16,0-2 6-16,-3-3 6 0,3-3 5 0,-1 5 9 0,0-2 4 0,-1-3 5 15,-3-1 5-15,-4 1 2 0,9-1 5 16,-14 1 0-16,6-4 5 0,-5-2 5 0,-1 0 1 0,0-3-3 0,-2 2 1 0,3-3-5 0,-1-3-5 0,-7-4-2 0,2-2-3 16,-2 0-3-16,8-2-6 0,-8-4 0 0,-5 0-3 15,5 0-2-15,-8-5-3 0,10 2-3 0,-13 1-5 0,3-7-2 0,-4 9-1 16,0-4-2-16,0-1-1 0,-9-4 2 0,5 4-3 0,-11-4 0 0,1-1-2 0,-6 5 1 15,0-4-2-15,0-2 0 0,-6 1-2 0,1 1-2 0,-16 0-1 0,8-1-1 16,-8 0-6-16,-3 1-2 0,-8 0-2 0,-2 0-3 0,-5 4-1 0,1-4-4 0,-9 3 0 16,-5 1-3-16,2 1-2 0,-10-1 0 0,1 5 0 0,-6 0-2 0,-2 1 2 15,-4 3 0-15,1 5 1 0,-1 3-3 16,-9-3 0-16,1 5 0 0,-4 1-1 0,3 0-2 0,-2 4 3 0,-4 2 0 0,9 4 1 0,-10-6 2 0,11 11-2 0,-3-7-3 16,1 7 1-16,6 0-3 0,1 4 1 0,5 0-2 0,2 6 0 0,-1 3 1 15,7 3-1-15,3-3 1 0,4 12-1 0,-1-6 0 0,7 9-2 0,-2 0-2 0,2 1-3 16,6 10-2-16,7-1-7 0,-7 5-11 0,7 1-15 0,-2 5-16 15,3 4-22-15,-1 11-24 16,0-3-25-16,-3 2-31 0,3 10-39 0,-1 4-46 0,6 6-118 0,-5 0-150 0,7 0-61 16,-7 3-14-16,6 3 8 0,-1-1 25 0,1-2 29 0,0-3 36 0,-1 0 45 0,1-6 42 0,0-4 51 0,2-2 49 0,-3-7 61 0,1-7 68 0</inkml:trace>
  <inkml:trace contextRef="#ctx0" brushRef="#br0" timeOffset="-101353.06">24664 5228 89 0,'-14'-4'157'0,"2"-2"43"0,-1-3 34 16,-1 3 32-16,1 0 30 0,5-3 27 0,-3 0 29 0,-1 5 28 0,3-7 28 0,4 1 26 0,-2 1 23 0,1-2-66 0,1 2-121 0,-4-5-61 0,2 3-33 0,7 1-15 0,-5 1-6 0,5 0-7 0,-7 0-6 0,7-6-10 0,0 3-10 0,-6-3-9 0,6 2-10 15,0 4-7-15,0-6-7 0,6 0-6 0,-6-4-2 0,0 4-5 0,7-5-6 0,-7 6-4 16,5-7-5-16,-5 7-4 0,7 1-4 0,-7-2-3 0,9-1 1 0,-4 5-3 16,-5 2-4-16,0 5-3 0,0-5-2 0,6 3-7 0,-6 6-4 0,0 0-9 15,0 0-2-15,0 0-9 16,0 0-5-16,0 0-3 0,0 0-3 0,0 6 1 16,0 3-2-16,0 1 0 0,7-1-1 0,-7 6-1 0,0 0 1 0,0 4 4 0,0 5 1 15,0-3 6-15,5 3 4 0,-5 0 4 0,0 4 1 0,0-1 1 0,0 1-2 0,0-4-7 16,0 6 0-16,0-5-4 0,0-1-1 0,0 1-2 0,9-1-2 0,-9-6 0 15,0 7-2-15,5-10-2 0,-5 6 0 0,7-8-6 0,-7 2 0 0,0-6-2 16,6 2-1-16,-6-1-2 0,5-1 2 0,3-5-3 0,-8 1 5 0,8 1 0 16,-8-2 3-16,5-4 5 0,2 0 8 0,0 0 6 0,-2 0 9 0,3-4 7 15,-1-2 7-15,-2 1 7 0,9 1 7 0,-9-5 4 0,11-1 5 0,-11-1 4 0,8-4 3 16,1 2 1-16,-9-2 3 0,8 0-3 0,1-4-2 0,-7-2-7 0,5 3-5 16,-6-1-6-16,8-2-5 0,-7-3-4 0,-2 5-5 0,9-7-3 0,-9 7-7 15,3-5-1-15,-3 0-3 0,9-1-2 0,-14 1-4 0,5 5 0 0,3-7-3 0,-1 7 3 16,-1 4 3-16,-6 0 1 0,8 2 1 0,-8-2 1 0,0 9-1 0,0-3-1 15,0 3-2-15,0 6-9 0,0 0-11 0,0 0-5 0,0 0-3 0,0 6-5 16,0 0 1-16,-8-3-4 0,8 9-4 0,-6 1-3 0,6 1-2 0,0 2-1 16,-7 3-2-16,-1 1 0 0,8 4 2 0,0-5 3 0,0 5 9 0,-5-5 3 15,5 2 2-15,0 0-1 0,0-3 3 0,5 1-2 0,-5-4 1 0,0 0 0 16,8 0 0-16,-8-6 0 0,7 7 0 0,-7-7 3 0,6 0-1 0,2 0 2 0,-3 3 1 16,-5-9 2-16,5 9 1 0,3-8 3 0,-2 1 3 0,1-5 2 0,-1 4 2 0,1-4 2 15,7 0 0-15,-9-4 4 0,2-1 1 0,7 1 5 0,-1-2 2 0,-8-3 5 16,9-3 4-16,-1 3 6 0,-1-4 3 0,2-2 2 0,-1-6 3 0,1 7 3 15,-9-5 3-15,8 3 0 0,-5-2 2 0,5-6 1 0,-8 3 0 0,0 2 2 16,4-2 1-16,-4 3-1 0,-5-6-4 0,0 3-2 0,0-2-5 0,0 2-5 16,0-3-4-16,0 0-3 0,-5 0-5 0,5 5-3 0,-9-7-2 0,4 7-9 15,0 3-5-15,-3-2-13 0,8 3-16 0,-5 6-16 0,-3 3-17 0,2-4-24 16,6 10-23-16,-7 0-23 0,7 0-20 0,-5 7-22 0,5-4-18 0,-9 8-20 16,4-1-19-16,5 3-20 0,-7 8-17 0,7-3-23 0,0 6-20 0,0 1-42 0,0-1-46 15,0 3-51-15,0 0-50 0,0-2-3 0,0 5 15 0,7-6 25 0,-2 1 31 0,4-1 32 16,-9-5 36-16,12 2 38 0,-6-3 39 0,2-3 43 0,5-6 48 0,-8 7 57 15,9-7 67-15</inkml:trace>
  <inkml:trace contextRef="#ctx0" brushRef="#br0" timeOffset="-100767.6">25270 5145 31 0,'13'-6'114'0,"-6"6"46"0,5-5 40 0,-5 1 37 0,-2-1 34 0,-5-5 32 0,8 6 36 0,-3-7 32 0,-5 1 33 0,8 5 27 0,-8-4 29 0,0-1-36 0,0 1-73 0,0-6-50 0,0 5-44 0,0-1-23 0,0 4-16 0,0-8-14 0,-8 3-13 0,8-2-15 0,-5 0-14 0,-3 5-17 0,3-2-16 0,-2-4-13 0,0 6-8 0,2-1-15 0,-10 1-12 0,10 0-10 0,-3 2-10 0,-3-2-12 0,3 9-9 0,-5-5-11 0,7 1-11 16,-6 4-8-16,3 0-11 0,-3 0-7 0,6 0-6 0,1 4-3 0,-3 1-7 15,0-1 1-15,-4 1-3 0,5 5-3 0,2-4 1 0,-3 9-2 0,8-6 0 0,-7 0 0 16,2 7-1-16,5-2 4 0,-9 0 0 0,9 0 1 0,0 1 1 0,-5 1 3 16,5-2-1-16,5 2 3 0,-5-7 1 0,0 6 1 0,9-2-1 0,-9 2 3 15,5-4-1-15,2 3 3 0,-7 0 1 0,8-4 1 0,-3 5 1 0,2-4 4 16,0-3-2-16,-2 6 3 0,3-2 0 0,0-9 0 0,-3 9 2 0,1-3 2 16,-1-5 3-16,11 1 3 0,-11-5 4 0,2 4 4 0,4-4 3 0,-3 0 6 0,0-4 2 15,3-1 7-15,-3 1 6 0,5-1 4 0,-6-5 4 0,5 4 7 0,-5-3 3 16,6-6 3-16,-8 6 2 0,9 0 2 0,-9-7-2 0,3 1 2 0,0 1-1 0,-3 0-1 15,2-1-6-15,-1 0 0 0,-1 0-4 0,4 0-5 16,-9 0-4-16,7 0-6 0,-7 2-5 0,0 4-5 0,5-3-4 0,-5-2-4 0,0 10-6 0,0-6-4 16,0 5-5-16,0 1-7 0,0 4-7 0,0 0-8 0,0 0-8 0,0 0-7 15,0 0 0-15,0 0-1 0,0 0 2 0,0 4-1 0,6 1 2 0,-6 5 0 16,0-6 2-16,0 7 0 0,0 4 5 0,0-6 3 0,7 4 5 0,-7 2 6 0,6-3 6 16,-6 3 2-16,8-2 3 0,-3-4-1 0,2 6 0 0,-7-4-3 0,6-1-2 15,0-1 1-15,2 0 0 0,4-3 2 0,-5 3 2 0,0-3 1 0,-2-2 4 16,10 2 0-16,-9-6 3 0,7 0 3 0,0 0 3 0,-7-6 0 0,7 2 5 0,0-2 5 15,0 1 6-15,5-5 4 0,-4 1 4 0,1-6 4 0,-3 6 6 0,7-7 2 16,-5 2 5-16,-1 1 2 0,6-8 4 0,-6 6 0 0,0-4 3 0,-5-2 3 16,3 7 2-16,-3-9 1 0,-3 2-3 0,2 3-4 0,-7-6-1 0,0 3-6 15,0-4-8-15,0 1-3 0,-7 5-4 0,7-6-1 0,-5 5-1 0,-3 2-1 16,2-3-1-16,1 2-2 0,-3 10-3 0,8-7-4 0,-8 7-6 16,3 4-9-16,5-1-10 0,-6 2-9 0,6 4-7 0,0 0-7 0,0 0-2 0,-7 4-2 0,7 2-5 15,0 3-2-15,-5 3-5 0,5 2-1 0,0-1-1 0,-9 8 0 16,4-2 4-16,5 5 5 0,0 1 10 0,-7-1 5 0,7 6 9 0,-6-6 3 0,6 1 0 0,0 3-3 15,0-2-4-15,0-7-9 0,6 5-8 0,-6-3-15 0,7-3-14 0,-7-2-24 16,5-1-25-16,4-2-27 0,-9 1-29 0,5-4-35 0,2-4-37 0,-1 3-36 16,-1 1-35-16,3-5-55 0,0-1-60 0,-8-4-66 0,5 0-59 0,1 0-13 15,2 0 14-15,-3-4 28 0,-5-5 38 0,7 3 42 0,-7-3 44 16,8-7 48-16,-8 7 50 0,0-6 48 0,0-3 50 0,0 2 59 0,0-2 67 0</inkml:trace>
  <inkml:trace contextRef="#ctx0" brushRef="#br0" timeOffset="-100629.96">25730 4789 0 0,'-11'-21'16'0,"4"-3"133"0,-7 5 80 0,2-2 56 0,6 3 45 0,-8-3 37 0,2 2 40 0,5 1 34 0,-5-3 30 0,4 6 26 0,1 2 21 0,2-3 16 0,-4 6 12 0,9 0-111 0,0 6-179 0,0-5-99 0,0 4-59 0,9 5-33 0,-9-7-21 0,5 7-19 0,2 0-14 0,1 0-16 16,4 0-13-16,-5 7-14 0,5-2-15 0,2-1-16 0,-1 1-16 0,1 5-21 0,-2-1-23 0,7 0-35 0,-6 3-44 0,6 1-86 0,-4 2-102 0,4 0-52 0,-1 0-24 0,-4 4-3 0,7-5 5 0,-10 7 25 0,1-8 26 0,4 2 35 0,-5 1 37 0,-4-7 41 0,7 0 44 16,-9 1 53-16,8-5 57 0</inkml:trace>
  <inkml:trace contextRef="#ctx0" brushRef="#br0" timeOffset="-100425.45">26096 4802 0 0,'0'6'39'0,"6"-3"152"0,-6-3 80 0,0 0 55 16,0 0 45-16,0-3 39 0,0-3 35 0,0 2 35 0,8-5 37 0,-8-3 31 0,0 3 32 0,7 4 28 0,-7-5 23 16,5 6-122-16,-5-1-210 0,8-4-103 0,-8 2-43 0,6 7-25 0,-1-3-16 0,-5 3-14 15,8 0-14-15,-3 0-11 0,-5 0-19 0,7 3-11 0,0 4-13 0,0 2-6 16,-7-4-6-16,6 9-4 0,1-4-2 0,-1 10-3 0,-6-5 1 0,7 3 0 16,-7-3 2-16,6 10-2 15,-6-4 3-15,5 3-6 0,-5-6-9 0,0 7-19 0,8-1-17 0,-8 0-22 0,0-5-26 0,0 8-27 0,0-3-31 0,0-6-19 16,0 3-14-16,8-2-16 0,-8 0-23 0,0-4-26 0,0 0-30 0,0 0-42 0,0-6-48 0,0 0-64 15,-8 3-67-15,8-8-12 0,0 1 13 0,-8-1 29 0,3-4 35 16,-1 0 32-16,-1 0 27 0,1-4 34 0,-7-1 38 0,6-5 41 0,-7 4 43 0,1-3 56 16,-6 0 63-16</inkml:trace>
  <inkml:trace contextRef="#ctx0" brushRef="#br0" timeOffset="-100298.53">25980 5100 0 0,'-13'-10'3'0,"-2"1"115"0,3 0 77 0,0-6 60 16,4 6 51-16,-5-3 45 0,7-3 42 0,1 8 35 0,-2-8 32 0,7 0 24 16,-9 4 22-1,9-3 20-15,9 5 24 0,-9-2-83 0,7-4-143 0,4 6-86 0,2-1-53 0,0 1-41 0,0-7-32 0,8 7-24 0,-2 0-22 0,7 0-14 16,-8-3-10-16,9 3-6 0,6-1-4 0,-6 5-4 0,5-1-3 0,-6 3-23 0,6-3-26 15,2 6-37-15,-10 0-43 0,10 6-62 0,-8-3-72 16,1 8-106-16,-4-1-124 0,4-1-53 0,-1 3-15 0,-7 1 1 0,-4-4 11 0,-3 6 18 0,-5-4 21 0,-2 3 37 16,-5-5 46-16,0 6 52 0,-12-4 59 0,0-2 68 0,-3 1 75 0</inkml:trace>
  <inkml:trace contextRef="#ctx0" brushRef="#br0" timeOffset="-99666.14">24645 6052 0 0,'0'-14'24'0,"-7"4"104"0,7 0 60 0,-8-4 50 16,3 4 46-16,-2-4 42 0,0-2 41 0,7 1 37 0,-5 6 35 0,-3-4 35 15,0 1 31-15,8-2 16 0,-5 4 3 0,5 1-71 0,0 0-118 0,0 3-69 0,-6 2-43 16,6-2-40-16,0 6-33 0,0 0-32 0,0-5-33 0,0 5-19 0,0 0-20 15,0 0-13-15,0 0-10 0,6 5-10 0,-6 1-9 0,0 4-5 0,0-1-2 16,0 6 0-16,0 0 0 0,0 0 7 0,0 4 6 0,0-1 6 16,-6 3 5-16,6-2 3 0,0 5-3 0,-7-5-1 0,7 7-6 0,-5-2-3 0,5 1-4 0,-9-1-1 15,9 0-1-15,-5 1-2 0,5-1-2 0,-7-5-2 0,1 6-2 0,6-5 1 16,0-1-2-16,-5-4-2 0,5 0 0 0,0 0-2 0,-9-2 1 0,9-3 2 16,0 0-1-16,0-6 2 0,0 8 3 0,0-8 6 0,0-4 3 15,0 5 9-15,0-5 2 0,0 0 5 0,0 0-1 0,0 0 2 0,0-5 0 0,0 1 2 0,0-8 4 16,-7 3 6-16,7 0 3 0,0-1 5 0,0-4 4 0,0-2-2 0,-5 1 1 0,5 2-5 15,0-8-8-15,0 1-3 0,0 1 1 0,-7 0-1 0,7-1-2 0,0-5-2 16,0 1-6-16,0-1-4 0,0 1-7 0,7-4-6 0,-7 2-7 0,5 4-6 16,-5-5-3-16,7 5-2 0,2-5 1 0,-4 9 0 0,-5-1-2 0,6 4 3 15,1 0 1-15,-2 0-3 0,-5 5 0 0,9 5-1 0,-4-5-3 0,2 5 0 0,-1 5-1 16,-6 0 2-16,5 0 1 0,11 0 1 0,-11 5 0 0,2 1 4 0,0-2 0 16,6 7 2-16,-6 4 2 0,5-7 4 0,0 12 4 0,4 1 3 0,-5-2 4 15,1 5 3-15,-3 0 4 0,3 7 0 0,-1-4-1 0,5 4 0 0,-11-3 0 16,8 7-1-16,-7-7 0 0,9 2-8 0,-10 1-8 0,9-9-8 0,-9 4-8 0,8-1-16 15,-5-1-14-15,3-5-23 0,-3 0-20 0,-1 1-31 0,7 1-31 0,-9-8-27 16,0 2-27-16,3 0-25 0,-2-6-24 0,1 6-42 0,-1-6-50 0,-6 1-74 16,0 1-79-16,0-1-22 0,0-7 10 0,-6 3 22 0,6-6 32 0,-7 4 39 0,-7-4 45 15,9 0 40-15,-8 0 39 0,0-4 41 0,-6-2 41 16,6 3 55-16,-8-3 63 0</inkml:trace>
  <inkml:trace contextRef="#ctx0" brushRef="#br0" timeOffset="-99476.81">24526 6424 0 0,'-19'-10'11'0,"-1"1"128"16,2 0 76-16,-3-3 58 0,8 3 50 0,2 0 44 0,-4-1 41 0,9 1 37 0,-2-3 30 0,3 3 26 0,0 0 20 0,5 3 20 0,0-3 20 0,0 5-95 0,5-7-156 0,-5 7-85 0,13-7-44 0,-7 2-32 0,9 3-24 0,-4-2-19 0,10-3-19 0,-2 1-13 0,1 1-13 0,4-6-4 0,3 6 1 0,-1 0-3 0,8-3 0 0,-10 3-5 0,10 0-10 0,-2 3-7 0,1-3-8 0,-1 5-18 15,2-8-30-15,-10 9-31 0,8-3-38 0,2 1-43 0,-8 1-52 0,6-2-77 0,2 6-90 16,-10-4-90-16,5 4-88 0,-6-5-35 0,4 5-6 0,-1 0 8 0,-7 0 18 0,1 0 35 16,-1-4 40-16,2 4 51 15,-10-5 52-15,-4 5 59 0,7-6 62 0,-7-4 75 0,-1 5 78 0</inkml:trace>
  <inkml:trace contextRef="#ctx0" brushRef="#br0" timeOffset="-99099.1">25256 6122 17 0,'0'-6'88'0,"-5"1"41"15,5-5 31-15,-8 6 31 0,8-1 30 0,-8-4 26 0,8 3 24 0,0 2 24 0,-5-7 21 0,5 7 22 0,0-7 21 16,0 7-31-16,0-5-64 0,0 0-36 0,0 2-27 0,0-2-13 0,0 4-9 16,0-5-11-16,0 5-10 0,5-4-7 0,-5-1-6 0,0 4-3 0,0-3-5 15,0 3 1-15,0-3 1 0,0 5 0 0,8-5 1 0,-8 3-5 0,0 0-5 16,0-3-6-16,0 4-6 0,0 1-8 0,0-2-7 0,0 1-5 0,-8 1-8 0,8 4-7 16,0-4-6-16,0-1-13 0,-5 5-12 0,-1 0-14 0,6-6-13 0,-7 6-10 15,2 0-9-15,-11 0-8 0,11 0-6 0,-1 0-4 0,-7 6-4 0,0-6-4 16,-1 5-1-16,9-1-2 0,-10 5-1 0,1-3-2 0,9 3-1 0,-8-3-3 15,8 3 3-15,-3 6-2 0,2-5 1 0,-1 5 0 0,2-6 1 0,-4 10 1 0,4-4-1 16,5-1 3-16,-7 2-1 16,7 2 1-16,0-3 2 0,0 6 0 0,0-8 2 0,0 8 2 0,7-2 0 0,-7-1-1 0,5-3 4 0,4 6-1 0,-4-2 2 15,8-5 2-15,-5 7 2 0,5-7 2 0,-3 6 4 0,4-5-3 0,1-2-5 16,4-3-12-16,-6 4-15 0,6-2-19 0,2-3-18 0,-3 1-22 0,8-6-24 16,-7 1-23-16,1 0-23 0,-1-1-41 0,-6 2-47 0,6-6-56 0,2 0-55 0,-8-6-48 15,8 6-40-15,-10-4-3 0,2-1 17 0,0 0 27 0,0-5 31 0,-7 1 35 0,9 0 36 16,-10-1 37-16,2-1 37 0,0-2 47 0,-2-2 51 0,-5 5 51 0,8-10 68 0</inkml:trace>
  <inkml:trace contextRef="#ctx0" brushRef="#br0" timeOffset="-98514.02">25535 6067 55 0,'0'-15'117'0,"0"6"30"0,8 0 20 0,-8 0 14 0,0 2 9 0,0-7 11 15,0 4 12-15,6 1 12 0,-6 0 9 0,0 3 6 0,0 0 7 0,0 6-69 16,0-3-112-16,0 3-59 0,0 0-31 0,0 0-17 0,0 0-7 0,0 0-1 16,0 0-3-16,0 0-9 0,7 3-14 0,-7-3-12 0,0 6-9 0,0-6-6 0,6 6-2 15,-6-2 3-15,0 1 10 0,0-5 8 0,0 4 11 0,0-4 17 0,0 0 22 16,0 0 34-16,0 5 38 0,0-5 35 0,0 0 36 0,0 0 31 0,0 0 30 0,0 0 28 15,0 0 25 1,0 0 18-16,0 0 17 0,0 0 16 0,0 0 15 0,0 0 2 0,0 0-5 0,0-5-20 0,0 1-26 0,0-1-23 0,0 1-14 0,0-2-14 16,-6-3-11-16,6 3-6 0,0-3-10 0,0 3-1 0,0-3 0 0,0-1-1 15,0 1-1-15,0-2-4 0,0 1-7 0,6 1-6 0,-6 0-8 0,0-7-10 0,0 11-10 16,0-5-11 0,0 1-12-16,0 4-7 0,0 1-8 0,7-2-9 0,-7 2-9 0,0 4-11 15,0-5-14-15,0 5-12 0,0 0-11 0,0 0-10 0,0 0-10 0,0 0-2 0,0 0-2 16,0 5 0-16,0 5 3 0,0-1 1 0,0 0 0 0,0 6 0 0,0 1 3 0,0-3 4 0,0 7 3 0,0 1 4 0,-7 1 6 0,7-1 3 15,0 3 4-15,0 0 0 0,-6 1-4 0,6-1-1 0,0-3-4 0,0 2-4 16,-7 3-2-16,7-7-5 0,0-1-2 16,0 3-2-16,0-2-4 0,0-5-3 0,7 2-2 0,-7-3-6 0,6-2 0 0,-6 4-5 0,7-11-2 0,-1 7-1 0,-6-7-4 31,8 2 0-31,-3-3-1 0,3-3-1 0,-3 0 2 0,0 0 1 0,9 0 1 16,-7-3 4-16,1-3 0 0,4-3 3 0,-5 3 3 0,5-4 3 0,-5-4 2 0,6 4 3 15,-6-5 3-15,7 0 1 0,-2-4 4 0,-6 5 0 0,7-6 3 0,-5 0 2 16,3 2 0-16,-3-3 1 0,-3 2 2 0,2-6-1 0,1 5 3 0,-3-2 1 15,2 1 4-15,0-3 0 0,-2-1 2 0,-5 6 3 0,8-2 2 0,-3-3 7 16,-5 6 7-16,8 2 3 0,-8-4 6 0,0 7 3 0,0 3 5 0,0-1 0 0,0 2 3 16,0 3 0-16,0-3-4 0,0 5-3 0,0 4-6 0,0 0-7 0,0 0-9 15,-8 0-8-15,8 0-11 0,-5 4-5 0,-3 1-7 0,3 5-4 0,-2-1-2 16,-5 2-4-16,4-1-3 0,-4 3-1 0,4 2 1 0,-3 6 2 0,-5-8 4 0,5 7 1 16,4-5 5-16,-7 4-3 0,9-4 2 0,-8 6-1 0,6-8 2 0,0 7-3 15,-5-4-1-15,5-3-1 0,7 1-1 0,-6 1-3 0,0 1-2 0,-2-2 0 16,8 0-3-16,-7-3 1 0,7 4-1 0,0-6 1 0,-5 1 2 0,5 4-2 15,5-4 0-15,-5 0-2 0,0-1 2 0,7 6 2 0,1-6-2 0,-2 3 6 16,0-3-1-16,1 0 2 0,5-5 3 0,-5 7 3 0,6-2 3 0,8-3 3 0,-9 4 4 16,7-5 4-16,-6-1 2 0,6 2 4 0,1-3 3 0,-1-3-5 0,2 6-4 15,-3-6-16-15,2 4-20 0,1-4-28 0,-3 0-36 0,3 0-41 0,-3 0-50 0,-5-4-77 16,0 4-93-16,6-6-92 0,-4 3-90 0,-9 3-36 0,7-6-8 0,-8 2 14 16,3-1 20-16,-2-5 35 0,1-1 40 0,-7 2 50 0,0-1 52 0,-7 1 59 15,7-7 59-15,-6 7 77 0,-2-11 78 0</inkml:trace>
  <inkml:trace contextRef="#ctx0" brushRef="#br0" timeOffset="-98213.84">26025 5970 0 0,'13'-6'1'0,"0"3"110"0,-2-3 76 0,5 0 54 0,-4-3 42 0,-6 0 38 0,8-1 37 0,-7 1 38 0,6-6 38 0,-7 4 41 0,7-2 39 0,-8-3 37 0,2 7 36 0,0-6-67 0,0 0-124 0,-1 6-71 15,1-6-40-15,-1 0-20 0,-6 2-12 0,7 1-8 0,-7-3-12 0,6 2-14 0,-6-2-15 16,0 0-18-16,0 6-20 0,0-6-17 0,0 6-17 0,0-1-14 0,0-1-82 0,0 7-36 15,0-6 0-15,0 5 0 0,0 5 0 0,0 0 0 0,0 0 0 16,0 0 0-16,0 0 0 0,0 0 0 0,-6 0 0 0,6 5 0 0,0 5 0 0,-7 0 0 16,7 5 0-16,-6-1 0 0,-1 5 0 0,1 2 0 0,6 1 0 0,-7 9 0 15,-7-2 0-15,9 0 0 0,-3 6 0 0,3 3 0 0,-9-3 0 0,9 5 0 16,-2-3 0-16,-1 2 0 0,-4 6 0 0,5-5-75 0,2 3-19 0,-4-4-17 16,9-1-21-16,-7 3-25 0,2-4-31 0,5 3-35 0,-6-4-42 0,6-2-55 15,-7-1-60-15,7 1-82 0,0-4-90 0,0 0-36 0,0-8-10 0,-6 5 15 0,6-9 25 16,0 1 35-16,0 2 38 0,0-12 43 0,0 0 48 0,0 1 53 0,0-10 58 0,0 0 63 15,0 0 68-15</inkml:trace>
  <inkml:trace contextRef="#ctx0" brushRef="#br0" timeOffset="-97646.42">26362 6047 0 0,'13'-22'24'0,"3"-5"142"16,-11 9 80-16,1-7 60 0,-6 6 49 0,8-2 43 0,-8 3 39 15,0 3 37-15,0 0 34 0,0 0 34 0,0 0 34 0,0 6 31 0,0-1 31 0,0 1-102 16,0 3-180-16,0 2-89 0,0-1-46 0,0 5-31 0,0-6-20 0,0 6-20 15,0-4-19-15,0 4-19 0,0 0-19 0,0 0-19 0,0 0-19 0,0 0-17 16,0 0-13-16,0 0-15 0,0 4-10 0,0-4-9 0,-8 11-9 0,8-7-4 16,0 7-1-16,0-1 1 0,0 3 3 0,0 2 5 0,-6 6 4 0,6-8 4 15,0 13 4-15,0-7 5 0,-5 5 5 0,5 1 0 0,0-1 1 0,-8 0 3 0,8 0-3 16,0 1 0-16,-8-1-3 0,8-3 1 0,0 3-2 0,0-5-1 0,-5 2-4 16,5-3-6-16,0-3-6 0,0 1-8 0,0-2-4 0,0-6-8 0,0 7-5 0,0-4-3 15,0-1-2-15,0-5 0 0,0-1 2 0,0 2 5 0,0-6 4 0,0 0 9 16,0 3 5-16,0-3 10 0,0 0 7 0,0 0 5 0,0 0 5 0,0-3 5 15,0-7 5-15,0 5 3 0,0-5 2 0,-8-5-1 0,8 4 2 0,0-2-3 16,-5-3 0-16,5 2-4 0,-5-5-9 0,5 4-4 0,-9-9-5 0,9 5 1 0,0-7-2 16,-7 3 0-16,7 2-2 0,0-8 1 15,0 4-1-15,0 1-2 0,0-4 0 0,0 3-6 0,0-5-4 0,0 6 0 16,7-1 2-16,-7 5 4 0,0 1-1 0,9 0 1 0,-9 4-2 0,5 1-2 0,0-2-1 0,-5 7-6 0,8 3 0 16,-8-3-4-16,5 9 0 0,3-4-1 15,0 4 1-15,-8 0-1 0,5 4-1 0,1 1 2 0,2 5 2 0,5-1 2 0,-8 3 0 0,2 1 7 16,5 2 3-16,-5 5 3 0,6-1 4 0,1 0 4 0,-9 7 1 0,11-3 2 0,-5 3 2 0,-4-4-2 15,7 5 3-15,-2-5 0 0,-6 5-2 0,7-9-1 16,0 6 0-16,-6-3-2 0,5-2-3 0,3-1 1 0,-10-2-1 0,9-1 1 0,-9-1-1 0,10 2 3 16,-9-7 1-16,7-5 3 0,-8 5 5 0,3-3 5 0,-2-1 11 0,1-1 10 0,4 1 12 15,-3-5 14-15,0 0 9 0,-3-5 11 0,3 5 7 0,-8-4 2 16,5-1 1-16,0-5 0 0,4 1 0 0,-2 0-3 0,-7-7-1 0,5 2-36 0,1-1-54 16,2-1 0-16,-8-2 0 0,5-1 0 0,-5-7 0 0,0 7 0 0,0-6 0 15,0 1 0-15,0 0 0 0,0-6 0 0,0 2 0 0,-5 2 0 0,5-8 0 0,0 6 0 16,-8-2 0-16,2 2 0 0,1-3 0 0,5 2 0 0,-7 4 0 0,7 1 0 15,-9 5 0-15,9-1 0 0,-5 6 0 0,5 3 0 0,0 1 0 0,-5 1-68 16,5 4-71-16,0 5-26 0,0 0-30 0,0 0-20 0,0 0-19 0,0 0-22 16,0 11-17-16,0-8-24 15,5 13-21-15,-5-7-46 0,0 6-53 0,5 0-64 0,4 4-63 0,-9 1-6 16,7-1 20-16,-2 2 34 0,1 1 38 0,2-1 37 0,-8-6 36 0,5 4 39 0,8-4 41 0,-6 0 42 16,0-6 46-16,-2 0 60 0,3 1 66 0</inkml:trace>
  <inkml:trace contextRef="#ctx0" brushRef="#br0" timeOffset="-97235.81">26981 5867 0 0,'7'0'11'0,"7"0"127"0,-8-4 77 0,1-2 56 0,-7 1 44 0,5 1 40 0,-5-2 39 0,9-3 38 0,-9 0 37 0,5-1 37 0,-5-1 38 0,0-4 34 0,7 6 36 0,-7 0-83 0,0-7-148 0,0 1-74 0,6 2-36 0,-6 4-21 0,0-6-8 0,0 0-15 16,0 0-15-16,0 6-17 0,0-1-20 15,0-1-19-15,0 1-22 0,0 6-21 0,0-1-19 0,0 5-61 0,0 0-35 0,0-5 0 16,0 5 0-16,0 0 0 0,0 0 0 0,0 0 0 0,0 5 0 0,-6 0 0 0,6 5-5 0,0 0-25 16,-7 5 2-16,2-1 2 0,-4-1 4 0,4 8 0 0,-2-2-7 15,1 5-3-15,1 1-5 0,-11-5-9 0,11 5-6 0,-3-1-8 0,-3-5-8 0,3 5-6 16,3-3-7-16,-2-2-4 0,0-1-5 0,7-3-3 0,-7 6-2 0,1-12 1 15,6 6 5-15,-7-6 2 0,7 7 8 0,0-12 7 0,-5 5 5 0,5 2 10 0,0-7 7 16,0 1 9-16,0 1 11 0,-8-2 9 0,8-4 7 0,0 0 10 0,0 0 10 16,0 0 8-16,0 0 6 0,0 0 4 0,0 0 9 0,0 0 5 0,0-10 9 0,8 5 6 15,-8 1 5-15,0-7 4 0,0 2 2 0,0-1 1 0,5 0 0 0,-5-4-3 16,7-1-1-16,-7 2-1 16,6-2 1-16,-6-6-1 0,7 2 0 0,0-1-1 0,-7 1-5 0,7 0-4 15,-2-7-3-15,3 7-2 0,-8-5-1 0,5 5-6 0,1-2-3 0,2 2-5 16,-3 1-3-16,2 3-7 0,-7 0-3 0,9 5-8 0,-4-1-6 0,-5 8-5 15,0-3-7-15,6 6-5 0,-6-4-3 0,7 8-3 0,-7-4-1 0,5 6-2 0,-5 3 2 0,9-4 1 16,-9 8 3-16,5-1 0 0,-5 3 3 0,7-2 7 0,-7 8 3 0,6-2 5 16,-6-1 4-16,7 3 0 0,-7-2-2 0,6 1-12 0,-6-1-13 0,0 5-17 15,8-3-19-15,-8-2-19 0,0 5-19 0,5-9-20 0,-5 4-15 0,5 1-16 0,4-1-14 0,-4-4-17 16,-5 0-19-16,7 0-17 0,1-5-20 0,-3-1-18 0,2 0-12 0,0 1-29 16,-2-5-36-16,-5 1-26 0,8-3-21 0,-8 4-35 0,0-7-38 0,0 0-2 0,0 0 12 0,0 0 25 0,-8 0 29 15,8 0 36-15,-5 0 35 0,-2-7 41 0,-5 4 38 0,4-3 49 16,1 1 50-16,-7 1 46 0,9-2 60 0</inkml:trace>
  <inkml:trace contextRef="#ctx0" brushRef="#br0" timeOffset="-96919.63">27041 6083 0 0,'-7'-6'46'0,"-7"2"71"16,9-7 52-16,-2 7 44 0,1-2 40 0,1-3 41 0,-4 4 40 0,2-5 34 0,2 0 36 16,-3 5 31-16,8-4 29 0,-6 3-1 0,6-3-20 0,0 5-53 0,0-1-74 15,0-5-50-15,0 4-38 0,0 3-28 0,6-3-26 0,-6 0-26 0,8-3-27 16,-8 5-21-16,5-1-20 0,2 1-17 0,2-2-13 0,2 0-14 0,1-3-9 0,2 4-7 16,-1 1-9-16,8-2-4 0,-2 1-1 0,-7 1-3 0,15 0-5 15,-7-1-11-15,-3-1-15 0,4 2-16 0,-3-2-14 0,3 6-16 0,-8-5-15 0,8 5-9 16,-10-4-13-16,2 4-6 0,0-6-3 0,-6 6-3 0,0-5 1 0,-2 5 1 15,3-4 4-15,-1-1 11 0,-7 5 17 0,6-4 16 0,-6-2 18 0,7 2 21 0,-7-1 23 16,0-1 20-16,0-3 22 0,0 3 17 0,0-3 15 0,0 5 13 0,0-5 13 16,0-3 9-16,-7 3 11 0,7-1 14 0,0 1 12 0,-6 0 12 0,6-2 11 15,-7-5 3-15,7 7 3 0,-8 0 2 0,3 0-2 0,5-1-2 0,-7 5-2 0,0-5-5 16,2 0-2-16,5 5-10 0,-8 0-6 0,3 1-17 0,-3 4-18 0,2 0-18 16,1 0-16-16,-2 0-14 0,-1 4-13 0,8 1-13 0,-6 4-9 0,-1 1-10 15,1 5-9-15,1 0-9 0,-3 0-9 0,0 0-2 0,3 4-3 0,-1-1 1 16,-1 3 1-16,1 3 6 0,-2-5 2 0,8 2 3 0,-7-3 1 0,7 3 0 15,0-2-2-15,-5 0-5 0,5 1-7 0,5-5-13 0,-5 4-18 0,7-4-24 0,-7 4-24 16,8-4-32-16,-2-1-30 0,7 2-42 0,-8-3-46 0,11-2-85 0,-11 4-105 16,8 0-79-16,-7-6-64 0,9 1-13 0,-4-1 6 0,2-3 26 0,-5-3 34 0,-3-3 42 15,9 0 44-15,-9-3 48 0,3-8 53 0,-1 1 56 0,-7-3 61 0,6-8 80 16,-6-3 90-16</inkml:trace>
  <inkml:trace contextRef="#ctx0" brushRef="#br0" timeOffset="-91761.45">27352 3605 19 0,'-5'-5'114'0,"-1"5"56"0,-1-4 37 15,-6-1 29-15,5 1 23 0,-4-2 20 0,5 1 20 0,2 1 18 0,-8-1 19 0,5 1 19 0,2-2 21 0,1 0-38 0,-10 2-64 0,9 4-70 0,6-5-69 0,-7 5-37 0,1-4-15 0,6 4-6 0,-5 0-5 0,5 0-1 16,0 0-4-16,0 0-3 0,-8 0-5 0,0 0-4 0,8 0-4 0,0 4-5 0,0-4-5 0,0 0-3 15,0 0-5-15,-5 5-4 0,5-5-3 16,0 0-2-16,0 0 2 0,5 0 4 0,-5 4 7 0,0-4 7 0,8 6 7 16,-8-6 3-16,8 6 7 0,-3-2 5 0,1-4 0 0,7 5 7 0,2-1 5 15,-10 1 5-15,9-5 5 0,4 6 2 0,-4-6-2 0,6 4-2 0,-1 1-8 16,2-5-7-16,-3 4-9 0,1-4-5 0,-1 5-9 0,3-5-3 0,6 6 0 0,-8-6-1 16,6 4-1-16,2-4 1 0,-1 6-1 0,8-6-1 0,-10 0 1 0,10 0-1 15,3 0-1-15,-3 0 1 0,6 0 0 0,-3 0 1 0,10 0-1 0,-7 0-3 16,4 0-3-16,2 0-5 0,-2 0-5 0,4 0-2 0,3 0-5 0,-5 0-2 0,7 0-2 15,-1 0-1-15,-1 0-1 0,1 0-4 0,6 0-1 0,-6 0-1 0,1 0-2 16,0 0-2-16,4 0 2 0,-4 0-1 0,0 0 0 0,0 0 1 0,4 0 2 16,-4 0 4-16,5 0 1 0,-5 0 1 0,5 0 2 0,0 0-1 0,-1 0-4 0,3 0 2 15,-1 0 0-15,-7 0-2 0,7 5 1 0,-1-5 1 0,0 0-1 0,2 4-4 16,-3-4 1-16,2 5-3 0,-7-5-4 0,7 4-1 0,-7 2-1 0,0-6 0 16,7 4 1-16,-12-4 2 0,3 5 1 0,3-5 1 0,-8 6-1 0,2-6 1 15,4 0 0-15,-5 3-3 0,-1-3 1 0,2 0-1 0,-10 0-1 0,3 0 0 16,5 0 0-16,-6 0 0 0,1 7 0 0,-6-7-3 0,3 0 1 0,-4 0-1 15,-1 0 1-15,7 0-2 0,-6 5 0 0,1-5-1 0,-2 0 1 0,0 4 1 0,1-4 0 16,-1 0 2-16,-6 5 1 0,6-5 1 0,0 4-1 0,-4-4 1 0,4 6-1 16,-5-6 2-16,4 4-2 0,-5-4 0 0,0 0 1 0,8 5 0 0,-10-5 0 0,3 0 2 15,-1 0-2-15,6 0 0 0,-5 0 2 0,-1 0 1 0,-6 0-2 0,4 0 1 16,5-5 1-16,-10 5 1 0,6-4 0 0,-6 4 2 0,2-6 0 0,-3 2 0 0,2 4-1 16,1-5 1-16,-9 1-2 0,7-1-1 0,-6 5-2 0,0-7-1 0,0 4 1 15,7-3-6-15,-8 1-5 0,3 5-4 0,-3-4-4 0,-5-2-2 0,6 6-7 0,0-4 0 16,-2-1-6-16,5 5-2 0,-11-4-1 0,8 4-4 0,1-5-5 0,-2 5-2 15,-6-6-4-15,7 6 0 0,-5 0-1 0,4-4-2 0,-5 4 0 0,0 0-5 16,-1-6-3-16,7 6-7 0,-6 0-6 0,-1 0-6 0,-1 0-8 0,-5 0-7 16,8 0-7-16,0 0-10 0,-8 0-7 0,0 0-12 0,5 0-11 0,-5 0-10 0,0 0-9 0,0 0-7 15,0 0-5-15,0 0-3 0,0 6-3 0,-5-2-26 0,5 2-33 0,-8-6-43 16,0 5-46-16,3-1-31 0,-1-4-24 0,-1 5 1 0,1-5 19 0,-7 4 19 0,6-4 23 16,-7 0 26-16,1 0 25 0,-6 0 27 0,7 0 29 0,-8-4 44 0,-1-1 47 0,3 1 53 15,-8-1 65-15</inkml:trace>
  <inkml:trace contextRef="#ctx0" brushRef="#br0" timeOffset="-90559.91">27855 2756 7 0,'-8'0'100'16,"8"-6"60"-16,-5-3 47 0,-2 4 35 0,7 1 32 0,-6-2 32 0,6 1 31 0,-6-5 30 0,6 7 29 0,0-3 22 0,0 2 24 0,0-2-29 0,0 1-54 0,0 1-70 0,0-2-76 0,0 1-45 0,6 1-24 0,-6 4-15 0,0-5-11 0,6 1-13 0,-6 4-15 15,7-6-11-15,-7 2-14 0,5 4-8 0,-5-5-6 0,0 5-6 0,8-6-5 0,0 6-3 16,-8 0-2-16,5 0-3 0,-5 0-2 0,6 0-4 0,1 6-2 0,-2-1-4 16,4-1-4-16,-4 6-1 0,2-1-1 0,-1 2 0 0,0-2-1 0,9 7 0 0,-10-3-1 15,2 2-1-15,5-1-1 0,-4 6-1 0,-1 0 1 0,-2 1-3 0,2-3-1 16,0 1 0-16,-2 2 2 0,3-3-2 0,-2 3 0 0,1 2-3 0,-1-3 5 16,-6 1-2-16,5 1 1 0,3-1 0 0,-8-2-2 0,8 1-3 0,-8-1 0 0,0 0-2 15,5 1 1-15,-5-4-1 0,0-2-1 0,7 0-1 0,-7-3 1 0,0-1 1 16,0-5 0-16,0 4 3 0,0-5 4 0,0-4 6 0,0 0 5 0,0 0 7 15,0 0 5-15,0 0 5 0,0 0 4 0,0 0 4 0,-7 0 4 0,7 0 2 16,-5-4 8-16,5-1 5 0,-8 1 3 0,8-8 5 0,-8 9 1 0,3-8 1 16,-1-3-4-16,6 5 0 0,-7-6 2 0,1 0-3 0,-2 0 0 0,3 0-2 15,-2-4-4-15,0-1-4 0,7 1-8 0,-5-5-4 0,5 5-9 0,-7-7-5 0,7 3-8 16,0-3-7-16,0 2-2 0,7-1-6 0,-7 1-8 0,5-1-5 0,2-4-4 16,0 6-3-16,6-3-3 0,-7 7-6 0,7-6-6 0,0 7-14 0,0 3-16 15,0 0-19-15,1 0-21 0,-2 6-23 0,7-1-27 0,-6 4-28 0,8 3-32 16,-8 3-37-16,6 0-35 0,1 0-77 0,-1 3-91 0,0 9-60 0,1-8-45 0,-1 5-1 15,2 0 18-15,-3 3 30 0,2-3 35 0,-8 6 40 0,9-11 42 0,-8 5 46 0,1 2 49 16,-9-7 51-16,8 1 53 0,-7 1 71 0,-6-2 88 0</inkml:trace>
  <inkml:trace contextRef="#ctx0" brushRef="#br0" timeOffset="-87020.13">28690 2902 44 0,'5'0'77'0,"-5"0"24"0,0-5 19 0,0 1 19 0,0 4 20 0,0-6 20 0,0 6 19 16,8-5 19-16,-8 1 16 0,0 4 3 0,0-5-6 0,5 5-19 0,-5-4-25 0,5-2-14 0,-5 6-7 0,0-3-2 0,9-3 0 0,-9 6-3 0,0-6-2 0,5 2-8 0,-5-1-3 0,0 5-6 0,0-6-2 0,0 2-7 15,0 4-12-15,0-5-7 0,0 1-11 0,0-1-7 0,0-5-9 16,-5 10-9-16,5-6-11 0,0 3-9 0,-9-3-9 0,4 0-6 0,5 2-8 0,-5-1-6 15,-3 0-7-15,3 1-4 0,-3 0-7 0,0 4-4 0,3-6-3 0,-1 6-6 16,-2-6-1-16,3 6-2 0,-3 0-1 0,-4-3-1 0,5 3-4 0,-5 0 1 16,4 3-4-16,-5-3 0 0,7 0-3 0,1 6 1 0,-11-6 0 0,11 6-1 15,-8-2-1-15,8 0 1 0,-11 1-3 0,11 4 3 0,-1-3-3 0,-7 3 3 0,5-3-1 16,3 4 1-16,-2-1 3 0,-5 0 0 0,4 2 1 0,1 5 2 0,2-7 1 0,-3 4 1 16,2-2 1-16,6-2 2 0,-5 7 3 0,-3-3-1 0,1-2 2 0,7 4 2 15,-6 0 1-15,6-2 1 0,-6 2 1 0,6 0 1 0,0 0 0 0,0-2-1 16,0 7 4-16,0-4 0 0,0-3 2 0,6 2 3 0,-6 0 0 15,6-4 4-15,1 2 1 0,1-3 5 0,-3 1 4 0,-5-1 6 0,14-1 5 0,-9-4 7 0,2-1 9 16,1 6 6-16,-2-10 6 0,0 5 8 0,6-5 5 0,-4 0 7 0,5 0 6 16,-2 0 7-16,-4-5 0 0,7 1 1 0,-1-6 0 0,1 5-4 0,4-4-1 15,-5-7-6-15,2 1-3 0,-3 2-3 0,0-2-3 0,1-5-2 0,1 6-4 16,-1-7-6-16,0 1-7 0,-5 2-6 0,2-2-6 0,4-4-2 0,-7 3-6 0,-1 3-2 16,7-1-3-16,-5-2-4 0,-3-3-5 0,2 6-5 0,-1-9-6 0,0 9-5 15,-6-1-5-15,8-7-2 0,-1 3-3 0,-7 2-1 0,5-3-2 0,-5 5-1 16,9-5 1-16,-9 3-3 0,5-3-1 0,-5 5-2 0,0-2 0 0,5 3 2 15,-5-1-3-15,0-2-1 0,8 3 4 0,-8 3-1 0,0-1-1 0,0 2 0 0,5 4 1 16,-5-5 1-16,0 5-1 0,0 5 0 0,0-4 1 0,0 3-3 0,0 2-7 16,0 1-8-16,0 3-8 0,0 0-10 0,0 0-6 0,0 0-2 0,0 0-1 15,0 0 1-15,0 3-1 0,0 1 0 0,-5 7 0 0,5-2 2 16,0 7 1-16,0-1 6 0,-8-2 6 0,8 8 9 0,-5-3 12 0,5 3 6 0,-5-2 8 0,-4 5 3 16,9-3 1-16,-5 3 2 0,5 1 1 0,-7-7 0 15,-1 6-1-15,8 1 0 0,-6-1-1 0,6-3 1 0,-6 2-1 0,6-3 0 0,-7 5 1 16,7-7-2-16,-5 3-1 0,5-2 0 0,0 1-1 0,0-1 0 0,0 0 2 0,0 1 1 0,0-4 1 15,5-2 0-15,-5 5 1 0,7-4 1 0,-7 4 0 0,6-4-2 0,-6-1 2 16,6 2 1-16,-6-3 3 0,8-2-1 0,-1 4 0 0,-7-5 0 0,5-1 0 16,-5 0 1-16,9 1-2 0,-4-5 0 0,-5 1 2 0,5 4 2 0,-5-10 2 0,8 5 0 15,-3-5 4-15,-5 4 2 0,8-4 1 0,-2-4 1 0,1 4 3 0,-1-5 1 16,1 5 0-16,-1-10 2 0,7 4 0 0,-6-3 2 0,7-1 4 0,-9-4 2 16,8-2 2-16,1 7 1 0,-9-10 1 0,10 5-1 0,-3-7-1 0,0 2-1 0,2-2-1 15,-1 3-3-15,0-1-1 0,0-7-1 0,0 7-1 0,0-6-4 0,0 1-6 16,1 0-2-16,-1-1-6 0,-6 1-4 0,5-6-3 0,0 5 0 0,2-4-3 15,-7 0 0-15,-1 5 1 0,6-6-1 0,-3 2 0 0,-4-2 2 0,1 6-1 0,-6-7 1 16,7 7 2-16,-7 0 1 0,5 0 3 0,-5-1 3 0,0 6 4 0,0 4 3 16,0-3 0-16,0 2-2 0,0 5 0 0,-5 2-9 0,5 5-4 0,0-1-9 15,0 1-10-15,0 4-9 0,0 0-3 0,0 0-6 0,-7 4-3 0,7 1-4 16,-6-1-3-16,1 5-3 0,-4 2-2 16,2 5 3-16,2 2 0 0,-1-3 5 0,-7 4 8 0,5 6 6 0,1-1 12 0,-5 0 3 0,7 0 4 0,-2 1 4 0,-1 5 2 15,3-5 2-15,-3 5-1 0,2-6 1 16,1 4-2-16,-3-4 1 0,8 1 1 0,-7 5 0 0,7-6 2 0,-6 1 0 0,6-7 1 0,0 9 1 0,0-9 0 0,0 6 1 15,0-3 0-15,6-2 0 0,-6-1 3 0,0 3 0 0,7-2 3 0,-7-4-6 16,8 4-6-16,-8-4-11 0,5 6-15 0,1-7-17 0,2 0-18 0,-8 0-18 16,5 2-14-16,3-2-21 0,-1-4-24 0,-7-1-23 15,5 7-25-15,-5-11-31 0,7 4-36 0,-2-5-41 0,-5 2-48 0,0-2-57 0,0-4-58 0,0 0-11 0,7-4 14 0,-7 4 19 16,8-6 26-16,-8 2 31 0,0-1 37 0,0-4 35 0,0 2 39 0,-8-2 42 16,8 0 42-16,-7-1 55 0,7-4 59 0</inkml:trace>
  <inkml:trace contextRef="#ctx0" brushRef="#br0" timeOffset="-86830.55">29040 2985 0 0,'-13'-9'13'0,"5"5"129"0,3-1 79 16,-1-5 60-16,-1 4 48 0,1-3 44 0,-2 3 41 0,3-3 39 0,5 0 35 0,-7 3 33 0,7-4 29 0,-6 5 28 0,6 1 23 0,0-2-95 0,0 1-163 0,0 5-94 0,0-4-51 0,0 4-37 0,0-5-23 0,0 1-23 0,0 4-21 0,0 0-21 0,0-6-17 0,6 3-13 0,-6 3-14 0,7-6-8 0,-2 6-10 0,3-6-3 0,-2 6-7 0,1-4-4 0,4 4-3 0,5-5-1 0,-4 5-3 0,7 0-5 0,-6-6-3 16,6 6-19-16,1 0-28 0,7 6-38 0,-8-6-43 0,7 5-56 0,1-1-61 15,-9 2-110-15,8 0-127 0,1-3-56 0,-7 3-15 0,7 3 2 0,-9-5 13 0,-4 1 22 16,4 1 28-16,-4-2 43 0,-7-4 48 0,6 5 57 0,-8-5 62 0,-5 0 67 15,0 0 71-15</inkml:trace>
  <inkml:trace contextRef="#ctx0" brushRef="#br0" timeOffset="-86619.4">29256 3341 0 0,'-8'6'20'0,"8"3"133"0,0-3 70 0,-5-2 45 0,5 1 33 15,0-5 22-15,0 0 19 0,0 0 21 0,0 0 24 0,5 0 24 16,-5-5 28-16,8 5 26 15,-8-4 32-15,5-2-93 0,-5 6-160 0,7-3-72 0,-7-3-28 0,7 0-4 16,-2 3 0-16,-5-3 8 0,8 2 9 0,-1-2 1 0,-7 1-3 0,5 1-9 16,3-1-9-16,-8-5-18 0,6 5-14 0,-1 1-19 0,3-2-16 0,0 3-16 15,-3-4-13-15,8 2-9 0,-8 1-9 0,4-1-8 0,3-1-5 0,-6 2-10 16,8-1-10-16,-2 5-20 0,1-4-27 0,1-1-31 0,4 5-35 0,-5-4-37 16,0 4-40-16,8 0-73 0,-2 0-87 0,-6-6-83 0,6 6-81 0,1 0-29 0,-6 0-3 15,-2-6 11-15,2 6 24 0,4-4 34 0,-10-1 43 0,5 0 49 0,-7-5 50 0,-1 1 54 16,2 0 56-16,2-1 73 0,-4-11 75 0</inkml:trace>
  <inkml:trace contextRef="#ctx0" brushRef="#br0" timeOffset="-85976.75">29627 2893 1 0,'5'-6'60'0,"3"-3"35"0,-2 0 21 0,1 3 21 0,-1-3 20 0,-1-1 26 16,-5 5 27-16,7-5 26 0,2 5 28 0,-9-4 24 0,5-1 22 0,1 4-22 0,-6-3-49 16,7 3-32-16,-7 2-23 0,0-6-9 0,0 10-3 0,0-4-5 0,0 0-6 15,0 4-14-15,0-6-13 0,0 0-13 0,0 3-13 0,0-3-7 0,0 1-8 0,-7 1-5 16,7-2-2-16,0 6-2 0,0-5-1 0,-6 1-1 0,6 4-2 0,0-6-3 16,0 3-3-16,0 3-5 0,-5 0-3 0,5 0-5 15,0-6-3-15,0 6-6 0,0 0 3 0,0 0-6 0,0 0 1 0,0 0-4 0,0 0-4 0,0 0-1 16,0 0-3-16,0 0-1 0,-9-4-1 0,9 4-2 0,0 0-3 0,0 0-5 15,0 0-3-15,0-6-4 0,0 6-5 0,0 0-5 0,-7 0-5 0,7 0-3 16,0 0-4-16,0 0-5 0,0 0-1 0,0 0-6 0,0 0-2 0,0 0-1 0,0 0-3 16,0 0-2-16,0 0 0 0,0 0-3 0,0 0-2 0,0 0 1 0,0 0 0 15,0 0-3-15,0 0 2 0,0 0 2 0,0 0 1 0,0 0 3 0,0 0 4 0,0 0 3 16,7 6 4-16,-7-2 5 0,9-4 3 0,-9 6 4 0,5-6 2 0,1 3 7 16,1 3 5-16,-2-6 4 0,4 4 8 0,-2 1 4 0,4-5 4 0,2 6 3 15,0-2 1-15,-6 1-1 0,5-5 1 0,3 6-3 0,-3-3 0 0,0 3-4 16,-4 0-1-16,5-2-3 0,0 0-4 0,-8 6-5 0,4-6-3 0,-4 2-5 0,2 3-4 15,-1-3-3-15,-1 4-2 0,3-1-2 0,-8 0 2 16,8 2-2-16,-8-1 1 0,0-1 2 0,0 1 2 0,0 4 1 0,0-4 2 0,0 5 0 0,0-4 0 0,0 2 1 16,-8-3-2-16,8 4 0 0,-8-2 1 0,8 1-1 0,-5-4-1 0,-1 2 0 15,6-1-2-15,-7 0-4 0,7-1 0 0,-5 0-5 0,5-3-4 0,0 3-1 16,-9-4-4-16,9 2 0 0,0-4-2 0,0 3 1 0,-5-1 1 0,5-5-1 16,0 4 6-16,0-4 0 0,0 4 4 0,0-4 5 0,0 0 6 0,0 0 7 15,0 0 5-15,0 0 6 0,0 0 5 0,0 0 4 0,0 0 2 0,0-4 4 0,-7 4 6 16,7-4 2-16,0-1 6 0,0 5 4 0,-6-6 8 0,6-4 3 0,0 5 2 15,0-4 0-15,-5-1-2 0,5 1-1 0,0 0-1 0,0-3-3 0,0 3 1 0,0-6-6 16,0 2-3-16,5-2-5 0,-5 0-6 0,0 0-10 16,6-4-10-16,1 4-6 0,-2-5-8 0,-5 7-5 0,9-8-4 0,3 6-2 0,-6-4-4 0,-1-2-1 15,11 7-6-15,-11-6-9 0,9 6-9 0,-9-1-16 0,10 5-15 0,-10-3-21 16,2 2-20-16,5 1-23 0,-4 5-24 0,5 1-28 0,-7-1-27 0,7 5-31 16,-6 0-30-16,6 5-51 0,-2-5-64 0,5 4-64 0,-11 1-68 0,8 1-10 0,1 3 9 15,-9 1 27-15,8-4 33 0,-5 3 36 0,-2-5 40 0,1 7 41 0,-2-7 44 0,4 1 44 16,-9 1 47-16,0-3 58 0,0-3 65 0</inkml:trace>
  <inkml:trace contextRef="#ctx0" brushRef="#br0" timeOffset="-84964.21">30095 2902 0 0,'0'0'14'0,"0"0"127"0,0 0 70 0,0 0 46 0,0 0 37 0,0-5 34 0,0 1 36 0,6-2 33 0,-6 1 31 0,0 5 25 0,8-4 25 0,-8-1 20 0,0 1 22 0,0-5-97 0,0 3-160 0,0 0-77 15,6 2-35-15,-6-1-14 0,0-1-8 0,0 2-6 0,0-1-14 0,0 1-10 16,0-1-8-16,0 1-6 0,0 4-3 15,0 0-6-15,0-6-9 0,0 6-9 0,0 0-12 0,0 0-13 0,0 0-16 0,0 0-9 0,0 0-12 0,0 0-8 0,0 0-7 16,0 0-6-16,0 0-4 0,0 10-4 0,0-5-3 0,0-1-1 16,0 1 4-16,0 5 4 0,0-1 7 0,-6-3 7 0,6 3 9 0,0 1 3 0,0-1 3 15,0 2 0-15,0-2 0 0,0-3-1 0,0 4 1 0,0-5 1 0,6 3 1 16,-6-3 1-16,7 1 1 0,-7-2 1 0,5-4 1 0,4 5 1 0,-4-5 2 16,0 0-1-16,10 0 5 0,-9 0 2 0,7 0 1 0,-8-5 3 0,9 1-1 0,-1-2 2 15,0 1-3-15,0 1 2 0,-5 0-2 0,5-7 1 0,-2 1-3 0,4 5 2 16,-3-5 1-16,-5 1-2 0,5 0 3 0,-3 0 0 0,2-7 3 0,-4 5 0 15,-2 2-1-15,4-4 3 0,-4 1-3 16,-5-3 0-16,7 1-2 0,-7 6-1 0,0-7-3 0,0 0-1 0,0 4-3 0,0-2-3 0,0-3-6 0,0 7-2 0,-7-6-2 0,7 6-6 16,0-1-3-16,-5-1-5 0,5 8-4 0,-9-3-5 0,9 0-5 0,-5 6-3 15,-2-4-2-15,1 4-1 0,1 4-1 0,-4-4 1 0,2 6 1 0,-5 0-1 16,6-3 2-16,-8 8 1 0,7-1 1 0,-4-1 5 0,-2 6 5 0,5 0 3 16,-5-2 7-16,0 8 1 0,7-6 4 0,-7 4 2 0,5-1 1 0,-2 3 1 15,2-2 0-15,2-4 1 16,-1 6-3-16,-1-8-3 0,8 7 0 0,-5-5-2 0,5 0-1 0,0-2 0 0,0 2 0 0,0-6 0 0,5 7 2 0,3-7 0 0,-1 0 2 15,-1 2 2-15,7-7 1 0,-8 8 3 0,9-8 4 0,-1 1 1 0,0-1 5 16,8 1 1-16,-8-1 2 0,5-4 1 0,2 0 2 0,-8 0-1 0,9 0 3 16,-3 0-1-16,3-4 0 0,-2-1-1 0,0 1-2 0,2-1 3 0,-2 1 0 0,1-8 4 15,-1 8 1-15,2-7 7 0,-9 2 2 0,8 5 6 0,-8-5 7 0,7-3 4 16,-4 3 5-16,-4 0 4 0,2-2 2 0,-5-2 5 16,5 3 1-16,-7-5-1 0,-1 0 1 0,3 6-5 0,-1-6-4 0,-1-6-6 0,2 8-2 0,-8-2-8 15,0 0-8-15,5-5-5 0,-5 6-9 0,0-1-1 0,0 0-6 0,0 0-4 0,-5 6-5 16,5-1 1-16,0 1-5 0,-8-2-3 0,8 7-4 15,-6-1-6-15,-1 1-3 0,7 4-5 0,-8 0 0 0,3 0-2 0,-1 4-2 0,-7 1 2 16,5-1-2-16,3 7 0 0,-9-2 0 0,9 1 0 0,-10 5 2 0,2 0 2 0,7 0 4 0,-6 0 4 16,3-2 3-16,-2 8 4 0,4-6 3 0,2-2 0 0,-11 7 2 0,11-4 0 15,-1-3-1-15,-2 1 2 16,3 1 0-16,-3-5-1 0,8 5 2 0,-5 0-2 16,5-6 2-16,0 7-1 0,0-7 2 0,0 0 2 0,0 0 0 0,0 2 2 0,0-1 1 15,5 5 1-15,-5-6 1 0,8 1 4 0,-3-5 1 0,-5 4 3 0,8 1 0 16,3 1 2-16,-4-7-1 0,2 6-1 0,3-5-6 0,-6-1-5 0,8 1-8 15,-7 1-9-15,4-6-5 0,-4 4-8 0,7-4-9 0,-7 0-8 0,4 0-7 16,-3 0-9-16,5-4-6 0,-8 4-5 0,9-6-7 0,-9 1 0 0,10 1 2 0,-9-1 6 16,7-5 5-16,-8 6 7 0,3-7 7 0,5 1 8 0,-7 1 5 0,8-2 5 15,-7-2 9-15,-2 4 3 0,2-7 5 0,5 5 6 0,-4-2 5 0,-1-1 2 0,-2-2 5 16,3 1-1-16,-2 2 0 0,-1-2 0 0,-5 0 0 0,8-5 1 0,-3 7 1 16,-5-3 9-16,0-4 8 0,7 7 12 0,-7-8 9 0,0 6 12 0,0 2 9 15,0-2 8-15,0 0 6 0,0 4 4 0,0 1 7 0,0 1 3 0,0-1 3 0,0 5-1 16,0 1-3-16,0-2-11 0,0 6-15 0,0 0-14 0,0 0-17 0,0 0-14 15,0 0-15-15,0 0-8 0,0 0-9 0,0 0-5 0,0 0-5 0,-7 6 1 16,7-2-1-16,0 1 4 0,0 1 4 0,0 4 6 0,-5-7 7 0,5 7 7 16,0 1 7-16,0-2 5 0,0 6 3 0,0-5 4 0,0-1-1 0,0 6 2 15,0 0-1-15,0-5-3 0,0 4-3 0,0 1-2 0,0 1-5 0,0-3-1 0,0 1 0 16,0 1-1-16,0 1-2 0,0-3 0 0,0 2 1 0,0-1-1 0,0-2-1 16,5 1 0-16,-5-4 0 0,0 2-1 0,0 5 0 0,0-7-1 0,7-5 1 0,-7 5 2 15,0-3 2-15,0-1 2 0,7-1 3 0,-7 1 4 0,0-5 6 0,0 0 5 16,0 0 4-16,0 0 1 0,7 0 0 0,-7-5 4 0,6 5 2 0,-6-4 9 15,7-1 10-15,-1-5 4 0,1 5 4 0,-7-4 1 0,6-1-4 0,1 0-3 16,-1-1-2-16,2-2-4 0,-8 4-3 0,5-6-2 0,3 0 2 0,-3 4-27 16,-5-8-24-16,5 4 0 0,4 0 0 0,-4 2 0 0,-5-8 0 0,7 6 0 0,1-3 0 15,-3 2 0-15,-5-3 0 0,7 5 0 0,0-2 0 0,-2 2 0 0,-5-1 0 16,8 5 0-16,-8 1 0 0,6-1 0 0,-6 1 0 0,0 3-23 0,7 1-50 16,-7 5-26-16,0 0-30 0,0 0-25 0,0 0-19 15,0 0-25-15,0 0-25 0,-7 5-35 0,7 5-40 0,0 1-103 0,-6-1-126 0,6 3-61 0,-8 2-30 0,3-1 9 16,-2 2 24-16,0-2 39 0,-6 2 46 0,6-1 41 0,-7-6 40 0,4 0 45 15,-3-5 47-15,-1 2 56 0,-6-6 63 0,7 0 91 0,-7 0 103 0</inkml:trace>
  <inkml:trace contextRef="#ctx0" brushRef="#br0" timeOffset="-83442.19">31274 2488 6 0,'0'-5'71'0,"0"-1"32"0,0 2 22 0,-7-7 13 15,7 11 13-15,0-4 17 0,0-1 20 0,0 1 22 0,0 4 23 0,0-6 22 0,0 6 22 0,0-4-27 0,0 4-53 0,0 0-36 0,0 0-22 0,0-5-10 0,0 5 0 0,0 0 4 0,0 0 5 0,0 0 0 0,0 0-7 0,0 0-5 0,0 0-4 0,0 0-3 16,0 0-1-16,0-6-1 0,0 6-1 0,0 0 0 0,0-3 0 0,0 3 2 16,0 0-2-16,-5-7 1 0,5 7-2 0,0-5-4 0,-7 5-7 0,7-4-8 15,0 4-7-15,-8-5-11 0,8 5-10 0,-6-6-8 0,6 6-7 0,-6-4-7 16,-1 4-9-16,2 0-3 0,5-3-10 15,-8 3-6-15,2 0-4 0,6 0-7 0,-7 0-5 0,1 0-4 0,1 0-6 0,-2 3-4 0,-2-3-3 0,9 4-1 0,-5 2-1 16,-2-1-1-16,1-1 1 0,1 8 2 0,-4-3-1 16,2 0 6-16,2 1 0 0,-1 4 5 0,-2 2 4 0,8-1 4 0,-5-2 3 0,-3 7 3 0,1-1 1 0,2 1 1 15,5-1 3-15,-7 6-2 0,2-1 2 0,5 1-1 0,-7-1-2 0,7 0 1 16,0 1-3-16,0 5-2 0,0-6-1 0,0 1-3 0,0-1 0 0,7 6-1 16,-2-6-1-16,-5 1-2 15,7-1 2-15,-2 1 0 0,2-7 1 0,1 6-3 0,-3 1-4 0,9-1-9 0,-9-3-13 0,2 3-15 0,2-5-20 0,2 1-21 0,-4-1-25 16,-2 2-26-16,11-8-29 0,-11 7-59 0,8-4-65 0,-7-3-74 0,7-4-73 15,0 2-24-15,-7-2 0 0,2 1 15 0,4-4 24 0,-5-2 30 0,0 1 32 0,-2-5 38 16,3 0 37-16,-1 0 41 0,-7-5 45 0,6 1 59 0,0-5 66 0</inkml:trace>
  <inkml:trace contextRef="#ctx0" brushRef="#br0" timeOffset="-82605.96">31333 2708 83 0,'-8'0'148'0,"8"-6"39"0,-5 6 28 0,5-4 21 0,-7 4 22 0,7-6 21 0,0 1 21 0,-6 1 23 0,6-2 24 0,0 1 23 0,-6 5 23 0,6-4-61 0,-7-1-112 0,7 1-57 15,0 4-29-15,-8-6-14 0,8 2-2 0,0 4-4 0,-5-5 1 0,5-1-4 0,0 6-5 0,0-3-5 0,-7 3-9 0,7 0-9 0,0-6-8 0,0 6-6 0,0 0-5 16,0-6-1-16,0 6 0 0,0-4-1 0,0 4 0 0,-7-5-2 0,7 5-5 16,0-4 0-16,0 4-6 0,0-5-5 0,0 1-5 0,0 4-3 0,0-6-6 15,0 0-6-15,7 6-5 0,-7 0-5 0,0-3-7 0,0-3-6 0,0 6-6 0,0 0-7 16,7-6-2-16,-7 6-8 0,5 0-2 0,-5-4-2 0,8 4-5 0,-8 4-2 15,7-4-1-15,-1 0-2 0,0 6 0 0,-6 0 3 0,7-3 1 0,-2 3 1 16,3 0 3-16,5 3 2 0,-7 0 2 0,-1 1 3 0,3-1 6 0,0 6-1 16,-3 0 6-16,3 0 2 0,-3 0 3 0,0-2 1 0,-5 8 1 0,9-6 0 0,-4 4 2 0,-5-5 0 15,7 5 1-15,-7 2 0 0,0-2 1 0,0-4-1 0,0 4-2 0,0 1-4 16,0-5-3-16,0 0-3 0,0-2-3 0,6 2 1 0,-6-6-3 0,0 3 2 16,0-3-3-16,0-5 3 0,0 5-1 0,0-3 2 0,0-6 4 0,0 5 6 15,0-5 5-15,0 0 11 0,0 0 10 0,0 0 12 0,0 0 15 0,0 0 13 16,0 0 15-16,0 0 16 0,0 0 19 0,0 0 12 0,0 0 10 0,0 0 5 0,0 0 0 15,0-5-5-15,0-1-4 0,0-3-4 0,0 5-5 0,0-5-5 0,0-3-6 16,0 3-12-16,0-6-10 0,0 6-14 0,8-6-17 0,-8 0-13 0,0 0-11 0,0 2-5 16,6-2-4-16,-6-6 0 0,7 8-1 0,-7-2-5 0,0-6-4 0,5 7-8 15,-5 0-9-15,7-6-8 0,0 5-11 0,-7 2-9 0,7-8-15 0,-1 6-12 0,-6 6-14 16,7-5-15-16,-2 3-18 0,4 2-20 0,-9-1-21 0,5 1-26 16,0 4-31-16,-5 1-28 0,8-2-29 0,-8 6-48 0,5 0-56 0,-5 0-68 0,8 0-69 0,-8 6-21 15,8-6 5-15,-3 4 20 0,-5 1 31 0,6 4 32 0,-6-5 39 0,8 2 43 16,-8 3 44-16,5-3 47 0,-5 3 46 0,0-3 58 0,0-2 63 0</inkml:trace>
  <inkml:trace contextRef="#ctx0" brushRef="#br0" timeOffset="-82084.86">31702 2799 0 0,'8'-3'16'0,"-8"-3"133"0,8 0 80 0,-8 2 53 0,5-6 40 0,-5 2 30 0,0-4 26 0,7 3 26 0,-7 0 25 0,6-2 28 0,-6-2 28 0,6 3 24 0,-6-1 25 0,0 1-94 0,0 5-163 0,7-4-87 0,-7 5-48 0,0-2-24 0,8 2-12 0,-8-1-10 0,0 5-8 0,0-6-14 0,0 6-17 16,0 0-19-16,0 0-22 0,0 0-19 0,0 0-13 0,0 0-9 0,0 0-10 16,0 6-8-16,0 3-5 0,0-3-1 0,0 3 5 0,-8 0 3 0,8 6 8 0,0 1 5 15,0-3 10-15,0 7 8 0,-7 1 8 0,7 1 7 0,0-1 5 0,-6 3-1 16,6-5 2-16,-6 6-2 0,6-1-1 0,-7-3-3 0,7 3-5 0,-5 1-3 16,5-7-1-16,0 6-4 0,-8-3 0 0,8-2-3 0,0 2 0 0,0-3-3 0,0 1 0 15,0-4-1-15,0 0 0 0,0 0 1 0,0-6-1 0,0 0 2 0,0 3 2 16,8-3 1-16,-8-5 3 0,0 2 6 0,0-2 7 0,0-4 8 0,0 5 9 15,0-5 11-15,0 0 12 0,0 0 13 0,0 0 17 0,0 0 9 0,0 0 3 0,0 0 2 16,0-5 2-16,0 1-1 0,0-6 1 0,0 1-3 0,0-3-3 0,0 3-1 16,-8-6-6-16,8-3-4 0,0 2-6 0,0-4-14 15,0 1-14-15,-8 4-7 0,8-4-4 0,0-5 1 0,0 3-6 0,0 3 0 0,0-1 0 0,0-2-3 0,0-3-2 16,0 5-6-16,-5-5-1 0,5 3-7 0,0 2-7 0,0-5-3 0,5 3-4 0,-5-1-2 16,0 1-2-16,0 1-5 0,0 1-1 0,0 0-4 0,8-1-4 0,-8 6-1 15,8-6-4-15,-8 5 0 0,5 6-2 0,-5-7-1 0,7 7-2 0,-1-1 0 16,-6 0-3-16,6 0-1 0,1 6-4 0,-7-1 0 0,8 1-1 0,-3-2 1 15,2 6 1-15,0-6 0 0,-2 6 1 0,3 0-2 0,-1 0 0 0,-1 6 0 16,7-6-2-16,-8 6 2 0,3-2 2 0,-2 5 0 0,1-3 0 0,-1 3 1 0,-1 0-1 0,2 3 1 16,-7-3 0-16,9 1-3 0,-9 4-2 0,5-4-2 0,-5 5-4 0,0 0-3 15,-5-2-8-15,5 2-2 0,-9 0-6 0,2 0-2 0,2 0-2 0,-1-6-3 16,-1 6 0-16,1-1-2 0,-7-4-4 0,6 6-3 0,1-7-4 0,-7 1-4 16,5-1-4-16,3 0-2 0,-2-3-5 0,-5 3-9 0,4-3-9 0,1 0-17 0,1-3-21 15,6 3-21-15,-6-2-22 0,-1 1-24 0,7-5-22 0,-5 4-37 0,5-4-41 0,0 0-8 16,0 0 7-16,0 0 15 0,0 0 20 0,0 0 26 0,0 0 26 0,0 5 31 15,0-5 33-15,5-5 34 0,8 5 32 0,-7-4 37 0,1-5 55 0</inkml:trace>
  <inkml:trace contextRef="#ctx0" brushRef="#br0" timeOffset="-81863.98">32036 2541 0 0,'5'-4'77'0,"4"-2"111"0,-4 0 68 0,2 3 52 0,-1-3 40 0,2 1 35 0,-8-5 32 0,6 7 33 0,-6-3 32 0,0-3 31 0,7 3 30 0,-7 2-1 0,0-2-19 0,0 6-99 0,0 0-150 0,0 0-88 0,0 0-54 0,0 0-37 0,0 0-22 0,0 0-23 0,0 0-17 0,0 0-21 0,0 0-22 0,0 0-18 0,0 0-9 16,0 0-6-16,0 6-6 0,0-2-1 16,-7 2 1-16,7 3 5 0,0 0 7 0,-6 6 11 0,6-6 6 0,-8 7 11 0,2 3 7 0,6 1 4 0,-7 1 2 0,2-3-12 15,5 1-16-15,-9 2-26 0,4 3-26 0,0-5-28 0,-3 5-31 0,8-3-44 16,-5-2-49-16,-3 5-67 0,0-3-73 0,8-3-55 0,-5-3-40 0,5 4-8 0,-6-4 9 16,6 0 25-16,0 0 29 0,0-5 37 0,0-1 40 0,0-5 41 0,0 1 43 0,6 1 50 15,-6-6 54-15,0 4 60 16,0-4 75-16</inkml:trace>
  <inkml:trace contextRef="#ctx0" brushRef="#br0" timeOffset="-81511.63">32271 2736 7 0,'5'-15'120'0,"11"2"80"0,-11 3 59 0,8-5 48 0,-8 0 44 0,-5 6 37 0,9-6 39 0,-9 6 34 0,5-7 31 0,-5 7 29 0,0 0 27 16,7 3-21-16,-7-3-43 0,0 3-90 0,0 0-115 0,0 2-64 0,0 4-34 0,6-5-27 16,-6 5-25-1,0 0-23-15,0 0-22 0,-6 0-20 0,6 0-18 0,0 0-16 0,0-5-15 0,0 5-14 0,0 0-12 0,-7 0-9 0,2 5-11 0,-4-5-4 16,4 5-3-16,-2-1-2 0,1 2 0 0,-8 0-2 0,2-3 1 0,-2 9-7 15,-6-3-5-15,8 0 1 0,0 1 0 0,-1-1-3 0,-8 6 0 16,7-5-4-16,1-1 0 0,3 6-2 0,-6-4-2 0,3-1 2 0,8 3 1 0,-9-2 5 0,9-2 1 0,-2 0 6 16,1 3 5-16,-2-4 7 0,2 2 5 0,-1 0 4 0,7-4 5 0,-5 3 4 31,5-3 1-31,0-2 3 0,0 1 1 0,-9-5-1 0,9 0-3 0,0 4 1 0,0-4-1 0,0 0 3 0,0 5-1 16,0-5 2-16,9 4 2 0,-9-4 4 0,0 0 2 0,0 0 7 0,5 6 2 0,-5-6 5 0,7 5 3 15,-7-5 5-15,6 4 4 0,2 2 8 0,-2-6 2 16,6 6 6-16,-4-3 3 0,3-3 3 0,-3 6-1 0,4-2-2 0,-3-4-2 0,1 5-3 0,-2-1-4 0,5 1-6 0,-7 1-3 0,7-2-3 15,0 1-3-15,-5-5-3 16,-3 6-3-16,9-2-3 0,-9 2-1 0,2-1-4 0,1-1-5 0,-3 0-17 0,2 1-22 0,0 1-30 16,-2-2-30-16,2 1-36 0,-7 1-37 0,9-6-62 0,-4 3-76 0,-5 4-72 0,6-7-64 0,-6 0-26 0,0 0-4 0,7 5 12 15,-7-5 17-15,5-5 32 0,-5 5 38 0,9-7 44 0,-9 4 44 0,0-3 49 0,5-3 49 16,-5 3 64-16,0-3 72 0</inkml:trace>
  <inkml:trace contextRef="#ctx0" brushRef="#br0" timeOffset="-81280.11">32453 2595 48 0,'5'-9'167'0,"-5"-3"75"0,7 3 54 0,-7 0 45 15,8-1 37-15,-8 1 37 0,6-3 41 0,-6 3 34 0,0 0 34 0,7 3 30 0,-7 3 25 16,0-3-44-16,0 2-87 0,0 4-106 0,0 0-112 0,0 0-63 0,0 0-39 0,0 0-29 16,0 0-23-16,0 0-28 0,0 0-32 0,0 0-18 0,0 0-11 0,0 0-5 15,0 4 1-15,6 2-6 0,-6 3 0 0,0 0 1 0,0 0 3 0,0 7 6 16,0-1 7-16,0-1 9 0,0 2 12 0,0 3 8 0,0-1 12 0,0-3-1 0,0 10 0 15,0-5-8-15,0-1-8 0,-6 0-12 0,6 1-14 0,0 5-17 0,0-7-19 16,0 3-19-16,0-6-21 0,0 4-20 0,0-4-24 0,0 0-29 0,0-2-32 0,0 2-48 16,0 0-54-16,6-4-68 0,-6 2-72 0,0-3-42 0,0 1-26 0,0-1 5 15,-6-1 20-15,6 0 27 0,0 0 33 0,0-3 35 0,-7-1 37 0,7-5 45 0,0 0 44 16,0 0 55-16,-6-5 56 0,-2-1 63 0,8 3 73 0</inkml:trace>
  <inkml:trace contextRef="#ctx0" brushRef="#br0" timeOffset="-81111.38">32402 2833 0 0,'0'0'25'0,"-7"6"147"0,-1-6 87 0,8 0 61 0,-6 0 48 16,-1 0 38-16,7-6 34 0,0 6 33 0,-6 0 35 0,6-4 31 0,0 4 26 0,0-5 25 16,0 5 25-16,0-4-112 0,0-1-190 0,0 1-107 0,6 4-66 0,-6-6-34 15,0 0-18-15,0 3-14 0,0-3-10 0,7 0-17 0,-7 6-17 0,6-9-16 0,2 4-14 16,-1 1-20-16,-7 0-23 0,5-2-25 0,9-3-26 0,-9 3-36 0,10 1-33 16,-9-5-43-16,5 5-47 0,4 1-83 0,-2-5-98 0,6 3-62 0,-6 2-40 0,5-7-8 15,3 7 10-15,-7-7 26 0,4 2 31 0,1-1 40 0,-4 1 41 0,-1-6 49 0,4 5 51 16,-13-4 55-16,9-2 60 0,-7 1 74 0,-1-3 89 0</inkml:trace>
  <inkml:trace contextRef="#ctx0" brushRef="#br0" timeOffset="-80901.3">32660 2364 0 0,'0'12'22'0,"0"-8"144"0,0 7 92 16,0-8 62-16,0 1 43 0,0 7 30 0,8-11 22 0,-8 4 17 0,0 1 14 0,0 2 13 16,0-7 12-16,6 0 15 0,-6 0 12 0,0 0-102 0,7 3-171 0,-7-3-94 0,0 6-56 15,6-6-22-15,2 5-4 0,-3-1 1 0,2 2 8 0,-1 3 8 0,8-5 10 16,-7 7 6-16,6-1 4 0,-8-1-1 0,9 0-1 0,-2 1-8 0,-5 1-16 0,0 4-12 15,6-2-14-15,-8 2-9 0,4 0-10 0,-4 0-3 0,2 4-2 0,-7 2-15 0,0 3-19 16,0-6-21-16,0 7-29 0,-7-1-29 0,2 0-28 0,-4 6-37 0,-3-5-33 16,-1 3-80-16,-6 2-97 0,0 0-73 0,-10 0-58 0,6-2-19 0,-4 2 1 0,-4-2 22 15,2 2 29-15,-3-6 39 0,1 1 43 0,-1-1 44 0,-2-3 46 0,2-2 49 0,-2-1 51 0,2-2 73 16,-7-1 87-16</inkml:trace>
  <inkml:trace contextRef="#ctx0" brushRef="#br0" timeOffset="-80064.79">30688 1847 0 0,'6'19'1'0,"-6"-4"103"0,7-4 69 0,-7 4 39 0,0-6 30 0,0 0 20 0,6-5 15 0,-6 2 15 0,0 0 11 0,7-3 14 0,-7-3 15 0,0 0 16 0,0 0 19 0,0 6-65 0,0-6-115 0,0 0-51 0,0 0-20 0,0 0 0 0,0 0 10 0,0 0 15 15,0 0 18-15,0 0 13 0,0 0 9 0,0 0 5 0,0 0 1 0,0 0-5 0,0-6-8 16,0 3-12-16,0-3-14 0,0-4-15 0,0 5-17 0,0-4-13 0,0-1-16 16,0-5-12-16,0 6-12 0,0-6-13 0,0 0-7 0,0 0 3 0,0 0 7 15,7 2-2-15,-7-8-3 0,0 2-9 0,0 1-7 0,7-3-6 0,-7 2-7 16,5-5-3-16,-5-1-5 0,0-4-1 0,7 4 0 0,-7-5-2 0,0 2-3 16,0-2-3-16,0 0-4 0,0-4-5 0,0 6-3 0,-7-2-6 0,7 0-6 0,-5 2-8 15,5-2-9-15,-7 0-5 0,0 2-2 0,0 3-2 0,1 1 1 0,6 0-3 16,-7 0 0-16,1 3-2 0,-2 2-7 0,3 4 4 0,0 0 4 0,-3 5 7 15,2 1 6-15,-1 0 7 0,7 3 4 0,-8 3 1 0,3 3-1 0,-1 0 1 0,-2 0-3 16,3 0-2-16,5 3 1 0,-8 3 0 0,3 3-2 0,-3 0 2 0,2 1-2 16,1 5 1-16,-2 0 0 0,-1 0 4 15,2 0 0-15,-1-2 3 0,7 2 3 0,-6 6 2 0,6-6 2 0,0 3-1 0,0-3 2 0,0 4 1 0,0 0-1 16,6-4 3-16,-6 6 0 0,7-3 4 0,-1 3 1 0,2-2 2 0,-1 0 4 0,-2 5 2 16,1-4 2-16,7-1 4 0,-5 6 0 0,5-5 3 0,-7-1 0 0,7 0 4 15,0 1 0-15,0-1 2 0,0 2 0 0,0-3 1 0,0-2 1 0,-6 2-2 16,12 3 2-16,-7-6-3 0,3 4 2 0,-2-5-2 0,-2 2 1 0,2-1 0 15,1-2 0-15,-1 8 1 0,0-12 0 0,-6 6 1 0,6-2 1 0,1-2-1 16,-9 4 1-16,3-5-2 0,-3-1 2 0,0 0-3 0,4 1 4 0,-4 1-2 0,-5-2 1 0,7-3-1 16,-7 3 1-16,0 0-1 0,0 1-4 0,0-4 3 0,0 3-3 0,0 1 3 15,0-5-1-15,-7 4-3 0,7 1 1 0,0-5-1 0,-5-1-3 0,5 8-3 16,-9-9-5-16,9 7-9 0,-5-5-9 0,5-1-9 0,-5 7-8 0,5-7-7 16,0 1-13-16,-8 1-8 15,8-2-16-15,0 2-13 0,-5-1-16 0,5-1-15 0,0 0-19 0,0-4-20 16,0 0-19-16,0 5-24 0,0-5-27 0,-8 0-55 0,8 0-62 0,0 0-45 15,0 0-34-15,0 0-3 0,0 0 14 0,0-5 21 0,0 1 27 0,0-5 30 0,8 3 33 0,-8-4 33 16,0-5 39-16,5 6 42 0,3 0 47 0,-3-6 57 0,0 0 75 0</inkml:trace>
  <inkml:trace contextRef="#ctx0" brushRef="#br0" timeOffset="-79544.05">31104 1670 0 0,'8'0'117'0,"-8"0"100"0,0 0 66 0,0 0 49 0,0 0 34 0,-8-3 28 15,8-3 25-15,0 2 25 0,-7-1 24 0,7-1 23 0,-5 3 20 0,-2-3-16 0,7 2-39 0,-5-1-115 0,-2-1-157 0,-1 3-83 0,3-4-44 0,-3 3-17 0,-3-1-7 0,3 0-2 0,0 1 0 0,3-2-1 0,-8-3-2 0,8 9-3 0,-4-9 0 0,2 2-3 0,-4 4 4 0,4-3 2 16,1 1 2-16,-2 1 3 0,3-7 2 0,-2 7 4 0,0-5 4 0,2 3 4 0,-3-4-1 16,1 5 3-1,2-4-1-15,-4-1-1 0,9 1-1 0,-5-3 1 0,0 8-2 0,5-5-3 16,-8-2-2-16,8 2-2 0,-5 0-5 0,5-1-4 0,0 1-5 0,0-2-5 0,0 1-5 16,0 1-7-16,-8 0-4 0,8-1-6 0,0-5-4 0,8 4-4 0,-8 2-4 15,0-1 0-15,0 0-3 0,0 1 1 0,5-2-3 0,-5 2 0 0,8-1-1 16,-8 7 1-16,5-9-3 0,-5 8 2 0,5-7-1 0,4 7-3 0,-9-5 3 15,5 4-2-15,2 1 3 0,1-2 0 0,-8 0-2 0,5 6 1 0,2-3-3 0,0 3 2 16,-7-6-3-16,5 6-2 0,3 0 0 0,-8 0-1 0,6 0-3 0,-6 0-1 16,7 0 0-16,-7 6-1 0,6-6 2 0,-6 3 2 0,0-3 2 0,5 6 2 15,-5 0 0-15,7-2 5 0,-7 1 0 0,9-1 4 0,-9 1 3 0,5-1 3 16,-5 2 5-16,7 3 0 0,-1-3 2 0,-6 0 2 0,5-3-1 0,3 7 2 16,0-5 0-16,-8-1 0 0,5 7 0 0,1-7-1 0,2 1 1 0,-8 1-1 0,5-2-1 15,3 6 1-15,-8-10-2 0,7 9 1 0,-2-4-5 0,-5 1 1 0,7 3 1 0,-7-3-1 16,5 4 1-16,-5-7 1 0,7 8-1 0,-7-1 1 0,0 5 1 0,8-6-1 15,-8 6 0-15,0-2 1 0,0 2 1 0,0 6 2 0,0-8 2 0,0 7 1 16,0 5 1-16,0-6 0 0,0 2 0 0,0 3-1 0,0-6 0 0,0 3 1 16,0 3-1-16,-8-5 1 0,8 0-1 0,0 1 0 0,0-1 1 0,0 2 0 15,0-2-1-15,0-4-1 0,0 0 0 0,0 3-1 0,8-8 1 0,-8 5 0 16,0 0 1-16,0 0-1 0,0-6 0 0,0 6-1 0,5-5 0 0,-5-1-1 0,0 6 0 16,0-6-1-16,0 3 1 0,0-3 0 0,8 0 0 0,-8 1 1 15,0-1-1-15,0 3-2 0,0-3 0 0,0-5 0 0,6 5 0 0,-6-4 1 16,0 5 1-16,0-5 0 0,0 1 0 0,5-2-5 0,-5 2-7 0,0-1-5 0,0-5-8 15,7 4-8-15,-7-4-10 0,9 4-17 0,-9-4-15 0,5 0-23 0,-5 0-23 0,6 0-48 16,1 0-53-16,-2-4-90 0,4 4-103 0,-2-4-40 0,-2-1-7 0,1-1 6 16,1 2 16-16,-1-2 24 0,-6-3 25 0,8-2 33 0,-3-2 34 0,-5-2 40 0,7 0 43 15,-7 0 55-15,0-4 63 0</inkml:trace>
  <inkml:trace contextRef="#ctx0" brushRef="#br0" timeOffset="-78033.51">31502 1570 0 0,'0'0'6'0,"0"0"119"0,-5 0 76 0,5-7 52 0,0 7 35 0,-9-3 27 0,9-3 19 0,0 1 19 0,-5 1 22 0,5 4 22 0,0-11 23 0,0 7 27 0,-7-1 22 0,7 1-79 0,0-2-139 16,0 0-79-16,-6 2-48 0,6-1-21 0,0 5-4 0,0-4 2 0,0 4 3 0,0-5 0 0,0 5-3 0,0 0-8 0,0-6-16 0,0 6-10 0,0 0-15 0,0 0-12 16,0 0-15-16,0 0-12 0,0 0-10 0,0 0-11 0,0 0-8 0,0 0-11 15,0 0-9-15,0 0-6 0,0 0-6 0,0 0 1 0,0 0 3 0,0 6 4 16,0-1 3-16,0 4 6 0,0-5 6 0,0 8 4 0,0-3 4 0,0 0 7 0,0 6 4 16,0 1 7-16,0-2 7 0,0 0 6 0,0 0 4 0,0 2 1 0,0 2-2 15,0 3-2-15,0-6-1 0,0 4-3 16,0-1 0-16,0 3-3 0,0-6 0 0,0 4-3 0,0-4 1 0,0 4-6 15,0-5-7-15,0 2-9 0,6-1-11 0,-6-2-16 0,0 2-17 0,0-4-18 0,7 4-24 0,-7-6-20 0,0 0-22 0,5 1-29 16,-5-1-28-16,9-3-38 0,-9 0-42 0,5-2-42 0,-5 1-42 0,5-1-24 0,-5-4-15 16,0 0 8-16,8 0 21 0,-8 0 27 15,5-4 31-15,-5-5 32 0,8 3 33 0,-8-3 36 0,0-3 39 0,0-1 42 0,8-2 43 0</inkml:trace>
  <inkml:trace contextRef="#ctx0" brushRef="#br0" timeOffset="-77859.36">31547 1315 0 0,'-6'-4'21'0,"6"4"137"0,0 0 81 0,0-6 47 0,0 6 30 0,-5-4 21 0,5 4 17 0,0-6 13 0,0 1 12 16,0-4 9-1,0 3 9-15,0 6 8 0,0 0 5 0,0 0-119 0,0 0-185 0,0 0-112 16,0 0-71-16,0 0-40 0,0 0-22 0,0 6-31 0,5-1-36 0,-5-1-60 16,6 1-67-16,-6 1-26 0,8 4-5 0,-3-6 8 0,2 5 13 0,-1 2 19 0,1-7 21 15,7 7 30-15,-14-8 33 0,13 4 33 0,-8-4 38 0,-5 3 43 0,8-6 51 0</inkml:trace>
  <inkml:trace contextRef="#ctx0" brushRef="#br0" timeOffset="-77432.43">31873 1521 0 0,'0'0'6'0,"7"-6"120"0,-7 0 78 0,0 2 50 0,6-5 34 0,-6-2 26 16,0 7 19-16,-6-5 23 0,6-3 23 0,0 3 26 0,-7 0 25 0,7-1 25 15,0 1 20-15,-5-2-83 0,5 1-148 0,-9 1-88 0,9 4-56 0,-7-5-27 16,7 6-12-16,-5-1-4 0,5-1-4 0,-6 3-9 0,-1-4-12 0,7 7-13 0,-6-3-18 16,-2 3-13-16,3 0-9 0,-2 0-9 0,1 0-5 0,0 3-3 0,-1 4 0 0,-6-4 2 15,6 3 1-15,-5 3 2 0,4 1 3 0,-5 1 2 0,7-2 3 0,-6 6 2 16,4-2 2-16,-5-2 2 0,7 9 1 0,1-6 2 0,-2 1 3 0,-2-2-2 16,4 3 2-16,5-2 2 0,-7-4 0 0,7 4 3 0,0-4 1 0,0 1 3 15,0 3 1-15,0-4 5 0,0-6 3 0,0 6 4 0,7 1 5 0,-2-7 3 16,-5 5 6-16,9-3 4 0,-2-1 6 0,-2 5 4 0,1-7 3 0,-1 3 3 15,11 0 1-15,-11-2 3 0,8 1-2 0,0-1 0 0,-5 2-3 0,4-1-4 0,0-1 1 0,3 1-3 16,-3-5-2-16,-5 4-2 0,6 2-5 0,-7-6-4 0,7 6-3 0,-8-6-2 16,11 3-3-16,-11-3-1 0,2 6 1 0,-1-6-2 0,0 6-2 0,-6-6 1 15,8 4-3-15,-8-4-2 0,0 5-2 0,0-5-2 0,7 0 2 0,-7 0 4 0,0 0 4 16,-7 4 2-16,7 1 5 0,0-1 0 0,0-4 4 0,-8 6 1 0,8 0 2 16,-6-6-1-16,6 3 4 0,-6 3-1 0,-1-1 1 0,2-1-2 0,-4 2 1 0,2-2-5 15,2 1-3-15,-8 4-5 0,7-3-7 0,-2-2-6 0,-4 2-8 0,6-1-8 16,-7-1-11-16,5 5-13 0,3-9-14 0,-2 10-14 0,0-5-15 0,2 1-17 15,-10-2-19-15,15 1-18 0,-6 1-14 0,0-3-15 0,6 3-14 0,-7 0-24 0,7-6-28 16,-5 4-30-16,5 1-37 0,0-1-36 0,0-4-41 0,0 0-12 0,0 5-2 0,0-5 15 16,5 0 25-16,2 0 25 0,-1 0 27 0,0 0 29 0,1-5 29 0,1 1 39 0,4-5 39 15,-5-3 43-15,6 3 46 0</inkml:trace>
  <inkml:trace contextRef="#ctx0" brushRef="#br0" timeOffset="-76881.16">32225 1320 0 0,'-7'-5'24'0,"-6"5"141"0,13-10 82 0,-5 6 53 16,-9-7 35-16,14 7 22 0,-7-7 17 0,7 2 21 0,0-1 26 0,7 7 25 0,-1-9 28 0,-12 3 23 0,6 3 22 0,0-3-106 0,0 5-182 0,0-1-96 0,0 5-60 0,0 0-27 0,0 0-14 0,0 0-3 0,0-4 0 0,0 4-9 0,0 0-14 15,0 0-15-15,0 0-13 0,0 4-13 0,0-4-6 0,6 5-4 0,-6-1-8 0,0 1-1 0,0 5 2 0,0-1 6 16,8 3 7-16,-8 1 11 0,0-4 6 0,-8 6 7 0,8 6 4 0,0-8 2 15,-6 7 2-15,6-1 1 0,-7 6 1 0,1-1 1 0,-2 0 2 0,3 0-2 16,-3 1 4-16,3-1 1 0,0 1 2 0,-4 4 1 0,2-4-2 0,-6-1 0 0,8 1-1 16,-1-5 1-16,-2-1-1 0,3 6 0 0,-2-7-2 0,1-3 0 0,6 6 0 15,-8-8-1-15,2 2-2 0,6-4 1 0,-7 3-2 0,7-5 0 0,0 2 0 16,0-1 2-16,0-5 0 0,0 5 3 0,0-7 4 16,0-3 6-16,0 0 8 0,0 0 5 0,0 0 9 0,0 0 5 0,0 0 5 0,0 0 2 0,0 0-1 0,7 0 3 15,-7-3 3-15,6-3 2 0,-6-3 5 0,8 3-2 16,-8-4-1-16,6 1 0 0,-6 0 0 0,7-6-4 0,-2 6-6 0,3-7-2 0,-8 2-3 0,6-2 0 15,-1-3-3-15,3-1 0 0,-8 7-3 0,5-8-5 0,2-3-2 16,2 6-4-16,-4-7-3 0,0 1-6 0,3-1-6 0,-3-5-6 0,3 6-3 0,-2 0-2 16,1-1 0-16,-1-5-1 0,2 6-2 0,-3 5 4 0,3-6 4 0,-3 5 7 0,2 7 3 0,0-3 6 15,-7 2 7-15,5 4 8 0,2 1 4 0,-7 0 2 0,0 3 2 0,8 0-6 16,-8 2-4-16,0 4-10 0,0 0-8 0,0 0-11 0,0 0-11 0,0 0-6 0,0 4-4 0,5 2-7 16,-5 0-6-16,0-3-6 0,7 7-2 0,-7-1-3 0,7 2 3 0,-7 4 4 0,5 4 5 15,-5-4 10-15,7 3 9 0,-7 7 8 0,9-1 8 0,-9-3 0 0,5 3 1 16,-5 5 0-16,6-5-1 0,-6 1 0 0,7-1 0 0,-7 6 0 0,5-11-1 15,-5 5-1-15,9 0 2 0,-4-3 1 0,-5-2-1 0,7 1 1 0,-1-1 0 0,-1-4-2 16,3 4-6-16,-8-4-8 0,8 0-7 0,-3 0-15 0,1-2-12 0,1 2-17 16,-1-4-15-16,2 2-15 0,-1-3-19 15,-7 1-26-15,5-2-30 0,1 0-21 0,2 3-13 0,-8-3-24 0,5-5-29 0,-5 1-44 0,8-1-50 0,-8 2-43 0,0-6-40 0,0 0 0 16,0 0 12-16,0 0 23 16,0 0 28-16,-8-6 35 0,8 2 40 0,-5-1 32 0,-3 1 28 0,2-5 39 0,1-3 44 0,-2 3 53 0,-1-6 71 0</inkml:trace>
  <inkml:trace contextRef="#ctx0" brushRef="#br0" timeOffset="-76722.66">32165 1676 0 0,'-5'6'22'0,"5"-2"146"0,0-4 93 0,0 5 65 0,-8-5 46 0,8 0 35 0,0 0 29 0,0 0 24 0,0 0 22 0,0 0 21 0,0 0 19 0,0 0 23 0,0 0 17 0,0 0-108 0,0-5-184 0,0 5-114 0,8 0-78 0,-8-4-42 0,5 4-20 0,-5-6-15 16,8 6-3-16,-2 0-11 0,1-6-5 0,-1 6-14 0,7-3-17 0,0-3-24 16,-6 6-27-16,12-4-29 0,-6 4-30 0,1-5-36 0,7-1-36 0,-10 6-64 0,10-3-71 15,-9 3-53-15,7-6-41 0,0 2-8 0,2-1 10 0,-3-1 19 0,-5 3 29 16,8-4 32-16,-3 3 38 0,-4-1 40 0,-1 0 41 0,0-5 48 0,-5 6 52 15,3-1 63-15,-4-4 78 0</inkml:trace>
  <inkml:trace contextRef="#ctx0" brushRef="#br0" timeOffset="-76422.69">32642 1515 0 0,'5'0'1'16,"3"0"109"-16,-3 0 81 0,-5 0 55 0,0-6 37 0,8 2 36 0,-8-1 32 0,0 1 32 16,0-1 35-16,-8-5 32 0,8 5 31 0,0-4 28 0,0-2 21 0,0 2-75 0,0 4-134 15,-5-5-84-15,5 1-61 0,0-2-30 0,0 7-15 0,0-2-13 0,-8-3-11 0,8 4-17 31,0-5-19-31,0 6-17 0,-5-1-19 0,5-1-12 0,0 3-7 0,0-4-10 0,-5 7-9 0,5-3-9 0,0 3-6 0,-9 0-6 0,9-6-4 0,-5 6-2 0,-2 0-4 16,7 6-2-16,-8-6 0 0,3 3-2 0,-2 4 1 0,0-4 1 0,2 3-2 16,-8 3 6-16,5-3 2 0,2 9 3 15,1-6 2-15,-2 6 2 0,-7-6 7 0,7 6 0 0,1-2 2 0,1 8 1 0,-3-6 1 0,0-2 1 0,3 8 1 0,-1-6 1 16,-1 3-2-16,1-2 3 0,-2 3 1 16,8-5-2-16,-7 2 2 0,2-1 1 0,5-1-1 0,0-1 2 0,0 3-1 0,0-1 3 0,0-1 0 0,0-4 4 15,0 5 4-15,5-5 1 0,2 4-1 0,-7-4-1 0,8-1-3 16,-2 2-6-16,1-1-6 0,-1-1-9 15,-1-5-10-15,11 1-15 0,-11 1-15 0,8-2-22 0,-8 2-20 0,11-1-24 0,-5-5-22 16,2 0-42-16,0 0-47 0,1 0-62 0,6 0-61 0,-6-5-40 0,-4 5-26 0,11-6-1 16,-8-4 16-16,1 5 23 0,-2-4 28 0,-1 5 31 0,5-11 35 0,-11 6 34 0,8-3 36 15,-7-1 47-15,2-2 53 0,-3 0 60 0,2 0 63 0</inkml:trace>
  <inkml:trace contextRef="#ctx0" brushRef="#br0" timeOffset="-75900.27">32877 1241 0 0,'0'-9'23'0,"0"-6"140"0,5 11 83 15,-5-5 55-15,0-3 39 0,0 9 33 0,0-3 26 0,0 0 23 0,0 3 20 16,0-3 19-16,0 6 17 0,0 0 14 0,0 0 18 0,0-5-116 0,0 5-185 0,0 0-105 16,0 0-64-16,0 0-29 0,0 0-17 0,0 0-6 0,0 0-2 0,0 5 3 0,0 1 6 15,0-3 8-15,0 9 5 0,0-9 5 0,0 9 5 0,0-3 3 0,0 4 5 0,0-2 7 16,0 5 7-16,0-3 7 0,0 2 3 0,0-1 0 0,0 2-1 0,0-3-6 16,0 7-7-16,0-4-7 0,-5 2-8 0,5-3-5 0,0 4-4 0,0-4-3 0,0 5-6 15,-9 0-3-15,9-2-2 0,0-3-8 0,0 6-7 0,-5-3-9 0,5-3-10 16,0 1-12-16,-5 2-11 0,5-3-11 0,0 1-13 0,0-7-13 0,-8 6-14 0,8-1-16 15,0-4-19-15,0-1-9 0,0 1-4 0,0 5-9 0,0-6-9 0,0-4-19 0,0 5-22 16,0-4-14-16,0 3-10 0,8-9 0 0,-8 6 3 0,0-2 6 0,5-4 11 0,0 0 11 16,4-4 19-16,-4 4 14 0,2-6 12 0,6 0 18 0,-6 3 19 0,0-9 34 0,6 8 38 15,-8-5 33-15,9-2 34 0,-9 2 28 0,10-1 26 0,-9-5 28 0,1 0 23 0,4 2 22 16,-3-1 16-16,0-2 13 0,-3-3 10 0,1 5 11 0,-6-7 10 0,7 2 2 0,-1-2 1 16,-6-3-1-16,8 6-2 0,-1-2-5 0,-7 0-5 0,0 1-7 0,0-1-6 15,5 1-3-15,-5 3-3 0,0 2-1 0,0-1-2 0,0 6-3 0,0-1-8 0,0 0-5 16,0 5-9-16,0 1-15 0,0 4-17 0,0-5-19 0,0 5-21 0,0-6-19 15,0 6-19-15,-5 0-17 0,-2 6-13 0,7-6-11 0,-8 5-11 0,2-1-5 0,-1 1-6 16,1 5-1-16,1 0-5 0,-3-1 2 0,-5 2 4 0,7-2 2 0,-7 7 2 0,5-7 0 16,-4 6 2-16,-2 0 2 0,1-2 0 0,8 7 2 0,-9-5-2 0,9-2-1 0,-10 3 1 15,10-1 0-15,-4-1 0 0,4 2 3 0,0-3 1 0,-3 2 0 0,2-4 3 0,-1 2 1 16,1-2 3-16,6-1 1 0,-7-1-2 0,7 0 0 0,-5 1 4 0,5-4 0 16,0 3-1-16,0 0 1 0,0-3 3 0,0-1 2 0,0-1 0 0,0 2 4 0,0 3 5 15,0-9 5-15,5 6 1 0,-5-2 7 0,0 1 2 0,7-1 4 0,-1 2 1 0,-6-1 1 16,7-1-1-16,-1 1 1 0,2-1 0 0,-3 2 0 0,9 0-2 0,-9-3-1 0,10 3-1 15,-10-6-5-15,9 6-4 0,-9-2-2 0,8 1-2 0,1-1-11 0,-9-4-18 0,10 5-16 16,-9-1-19-16,7 2-22 0,-8 0-22 0,11-3-24 0,-11 3-18 0,1-6-34 16,7 5-36-16,-5-1-50 0,-1 2-53 0,-2-6-58 0,1 4-55 0,0-4-12 0,-6 0 10 0,7 5 24 15,-7-5 29-15,8-5 33 0,-8 5 32 0,0 0 36 0,0 0 33 0,0-4 42 16,0-2 44-16,0-3 51 0,0 3 67 0</inkml:trace>
  <inkml:trace contextRef="#ctx0" brushRef="#br0" timeOffset="-75551.79">33253 1281 18 0,'0'-10'122'0,"0"5"63"0,0 1 45 0,8-5 32 0,-8 3 24 0,-8 0 20 0,8-3 18 0,0 3 23 0,0-3 23 0,0 5 25 0,0-1 22 0,0 1-26 0,0-8-59 0,0 9-76 0,0-3-85 0,-5 0-38 0,5 3-22 0,0 3-6 0,0 0-1 0,0-6 0 0,0 6-3 0,0 0-11 0,0 0-12 0,0-5-16 15,0 5-13-15,0 0-16 0,0 0-16 0,0 0-13 0,0 0-17 0,0 0-8 0,0 0-9 16,0 0-3-16,0 0-2 0,-7 5-1 0,7-5 0 0,-7 6 1 0,7-3 4 0,-5 3 3 16,5 0 7-16,-7-3 6 0,-2 9 4 0,4-8 8 0,-1 5 10 0,-1 0 4 15,2 2 5-15,-4-1 3 0,4-1 5 0,-2 6 3 0,1 0 3 0,-7-6 3 0,5 7 0 16,3-3-1-16,-2 2 0 0,1 6 0 0,0-7 1 0,-1 5-1 0,-1-4 1 0,3 4-1 16,-2 1 2-16,7-7-2 0,-7 8-3 0,7-2-3 0,-5 2-4 0,5-3-5 0,0 3 0 15,0-8-3-15,-8 8 1 0,8-3-2 0,8-2-3 0,-8-1-1 0,0 3 1 0,0-3-2 16,5 0-1-16,2 4-6 0,-7-4-7 15,7 0-17-15,-2 0-21 0,3-2-22 0,-1 2-28 0,-1 0-25 0,0 0-24 0,6 0-37 0,-4 0-42 0,5-2-45 0,-7 2-48 16,1 0-61-16,7-6-60 0,-9 7-19 0,2-7 5 16,4 6 23-16,-2-6 31 0,-2-3 37 0,-2 0 38 0,2-2 38 0,-7 1 36 0,0-5 44 0,7-5 47 0,-2 1 47 0,-5-2 61 0</inkml:trace>
  <inkml:trace contextRef="#ctx0" brushRef="#br0" timeOffset="-75104.42">33280 1545 0 0,'0'0'5'0,"0"0"116"15,-7 0 70-15,7 0 46 0,0 0 30 0,0 0 27 0,0 0 20 0,-5-6 23 0,5 6 25 16,0-5 22-16,0 5 23 16,0 0 20-16,0-4 19 0,0-1-83 0,0 5-145 0,5 0-76 0,-5 0-44 0,0-4-22 0,0-2-7 0,7 6-8 0,-7-6-6 0,0 6-5 0,7 0-11 15,-7-4-6-15,5 4-9 0,-5-5-4 0,8 5-8 0,-8-4-1 0,5 4-5 0,-5-5-2 16,8 5 1-16,-8 0 0 15,0-6 2-15,0 6 1 0,6 0 1 0,-6 0-1 0,0 0-4 0,5 0-1 0,-5 6-3 0,0-6-3 0,8 5-3 0,-8-5-2 0,0 4-1 16,0 1-2-16,8-1 2 0,-8 2-3 0,0 4 0 0,5-1 3 0,-5 2 0 0,0-2 3 16,0 0 0-16,8 1 3 0,-8 5-2 15,0-5 3-15,-8 4 1 0,8 2-1 0,0-1 2 0,-5-1 3 0,5-1 0 0,0 3 2 0,-8-1 0 0,8-1-1 0,-8 2 1 0,8-1 0 16,-5-6-2-16,5 4-1 0,-6-1 3 0,6-3 1 0,0 0 0 0,0 1-2 0,-8-1 1 16,8-4-2-16,0 1-3 0,-5 4 2 0,5-10 3 15,0 5 6-15,0-1 8 0,0-4 9 0,0 0 11 0,0 0 12 0,0 0 12 0,0 0 10 0,0 0 12 0,0 0 13 0,0 0 13 16,0 0 12-16,0 0 13 0,0 0 7 0,0 0 5 0,0 0-5 0,0 0-9 0,-8-4-11 15,8 4-13-15,0-5-13 0,8-5-13 0,-8 4-14 0,0-3-13 16,0 0-12-16,5-1-8 0,-5-1-14 16,8 2-10-16,-8-1-9 0,0 1-9 0,6-6-2 0,-6 6 0 0,5-3 1 0,-5-1 1 0,8 2-3 0,-8-2 0 0,8 1-7 0,-8-1-8 0,5-1-11 0,3 4-11 31,-8-4-13-31,5-2-13 0,0 1-12 0,-5 6-11 0,9-7-12 0,-4 2-11 0,-5 4-10 16,7 1-13-16,-7-6-10 0,8 9-8 0,-8-3-12 0,5 5-10 0,-5-1-17 0,0-1-17 15,0 6-36-15,0 0-45 0,0 0-40 0,0 0-35 0,0 0-30 0,0 0-26 0,0 6 3 16,0-1 12-16,0-1 23 0,0 5 27 0,0-3 30 0,0 4 32 0,0-5 39 0,0 4 41 0,-5-3 52 15,5 3 52-15,-8-3 49 0,8-3 62 0</inkml:trace>
  <inkml:trace contextRef="#ctx0" brushRef="#br0" timeOffset="-74585.52">33443 1622 0 0,'7'0'1'0,"-7"0"103"0,5 0 76 0,-5-3 49 0,9 3 36 15,-4-7 30-15,-5 3 27 0,5-1 30 0,3 0 30 0,-3 1 31 0,-5-6 34 0,8 5 28 0,-8-1 32 0,0 3-68 0,8-4-122 0,-8 4-73 0,0-3-48 0,0 6-25 0,0 0-12 0,0 0-16 0,0 0-13 0,5-5-21 0,-5 5-23 0,0 0-23 0,0 0-27 16,0 0-25-16,0 0-22 0,0 0-16 0,0 0-10 0,0 5-10 0,0-5-7 0,0 6 3 16,0-3-1-16,0 4 6 0,0 2 8 0,0 0 6 0,0-3 7 0,0 8 4 0,0-3 10 15,0-2 6-15,0 6 8 0,0-6 3 0,0 0 0 0,-5 6 0 0,5 0 1 0,0-5 2 16,-8 4-1-16,8-4-2 0,0 5 0 0,-8-5-1 0,8-1 0 0,0 6-1 16,-5-6 1-16,5 2-1 0,0 3-4 0,-8-5-4 0,8 2-4 0,0-1-3 0,0-1-2 0,-5 0-5 15,5-3-2-15,0 3-4 0,0 1-2 0,0-5-4 0,0 1-4 0,0-3-3 0,0 3-1 16,0-6-1-16,0 6 1 0,0-2 4 0,0-4 7 0,0 0 6 0,0 0 8 15,0 0 9-15,5 5 8 0,-5-5 8 0,0 0 5 0,0 0 7 0,8-5 6 0,-8 5 5 16,5-4 5-16,-5-2 5 0,0 0 6 0,8 3 0 0,0-3 2 0,-8 1-1 0,5-5-1 16,-5 5-2-16,6-5-3 0,-6 1-3 0,0 0 0 0,7-1-3 0,-7-1-3 0,0-2-5 15,0-2-4-15,0 6-5 0,0-7-5 0,0 2-4 0,0-2-5 0,0 1-4 0,0-3-7 16,0 3-4-16,0-4-3 0,-7-2-1 0,7 3 0 0,-6-2-3 0,6 0 3 0,0 2 1 16,-5-3 4-16,5 2 2 0,0-2 1 0,-8 3 2 0,8 3-1 0,0-5 0 0,0 0 0 15,0 7 0-15,0-2-1 0,-8 0 2 0,8 6-1 0,0-1 0 0,0-1 0 0,0 8-4 16,8-4-4-16,-8 4-2 0,0 3-5 0,0 0-4 0,0-6-5 0,0 6-2 0,0 0-3 15,0 0-5-15,0 0-6 0,8 0-5 0,-8 0-7 0,0 0 0 0,5 0-1 0,1 6 2 16,-6-6 0-16,7 0 2 0,6 3 6 0,-7 4 2 16,1-4 5-16,-1 3 5 0,7-1 4 0,-5-1 2 0,5 2 6 0,-7-2 2 0,6 7 5 0,-4-8-2 0,-2 3 0 0,0 4 0 15,1-5-3-15,-2 4 3 0,-5-5-1 0,8 7 0 0,-8-2-2 0,8-5 1 0,-8 8-2 16,0-3 4-16,0 1 1 0,0-1 4 16,0 0 0-16,-8 7 3 0,8-7 0 0,-8 2-3 0,3 4-7 0,-2-2-13 0,1-2-11 0,0 3-16 15,-9 0-17-15,10 2-22 0,-9-1-25 0,1-1-37 0,8-4-44 0,-9 5-45 0,1-2-39 0,6-2-48 0,-6 2-46 0,7-1-8 16,1-3 8-16,-11 1 17 0,11-1 23 0,-3-4 30 0,3 5 29 0,0-4 34 15,-4-3 38-15,4 3 42 0,-2-1 43 0,7-5 45 0,0 0 62 0</inkml:trace>
  <inkml:trace contextRef="#ctx0" brushRef="#br0" timeOffset="-73970.19">33743 1247 88 0,'5'-6'197'0,"-5"6"71"0,0 0 51 0,0 0 39 0,0 0 31 0,0 0 22 0,0 0 19 0,0 0 19 15,0 0 20-15,0 0 17 0,0 0 16 0,0-4-72 0,0 4-120 0,0 0-114 0,0 0-107 0,0 0-61 0,0 0-35 0,0 0-16 0,0 0-9 0,0 0 0 0,0 0 3 0,0 4-3 0,0 2-2 0,0 0-1 0,0-3-3 0,-5 7 1 0,5-1 2 0,0 2 4 0,0-2 7 0,-8 1 9 16,8 0 12-16,-6-1 4 0,6 6 4 16,-5-4-1-16,-3 2 1 0,8 8 1 0,-7-6 0 0,1-2-1 0,0 2-1 0,6 5 2 0,-7-7-2 0,2 8 2 0,-4-2 0 0,2-4-1 15,2 4 0-15,5 1-1 16,-6-4 1-16,1 2 0 0,-3-3 0 0,0 1 1 0,8-2-1 0,-5-1 0 0,-2 2 0 0,7 0-3 15,-6-5-5-15,6 5-9 0,0-6-9 0,-6 0-9 0,6 6-12 0,0-3-10 0,-8-3-13 0,8-5-10 0,0 5-11 0,0-3-9 16,8 3-7-16,-8-3-8 0,0-1-6 0,0-1 1 16,6-4 4-16,-6 6 6 0,0-6 10 0,0 0 11 0,6 0 13 0,-6 0 14 0,0 0 9 0,0 0 13 0,7 0 11 0,-7-6 11 15,5 2 12-15,-5 4 11 0,0-5 11 0,0-1 9 0,0-3 10 16,8 3 8-16,-8 2 4 0,0-5 4 0,0 4 2 0,0-5 3 0,8 1 0 0,-8-3 1 0,0 3 0 0,5 0 0 16,-5-1-1-16,6-5 0 0,-6 6-4 0,0-1-3 0,5-4-2 0,2 4-3 0,-7-4 1 0,9 3 1 15,-9 1 2-15,5 0 9 0,-5 1 9 0,7 0 9 0,-1-1 9 16,-6 4 5-16,0-3 7 0,0 9 6 0,6-6 2 0,-6 6-1 0,0 0-3 0,0-5-4 0,0 5-10 0,0 0-11 15,0 0-12-15,0 0-15 0,0 0-18 0,0 0-16 0,0 0-18 0,0 0-14 16,0 0-15 0,0 0-12-16,0 0-12 0,0 0-3 0,0 0 1 0,0 5 1 0,0-5 4 0,0 6 5 0,0-6 5 0,0 0 5 0,0 9 7 0,0-3 6 0,0-3 5 15,0 7 5-15,0-4 6 0,0-1 6 0,-6-1 5 0,6 6 3 0,0-5-2 0,-6 4 2 0,6-2-2 16,-7-4-1-16,2 8-2 0,5-1 1 0,-9-7-1 0,2 8 0 0,2-1 2 0,-1-1 2 16,1 1-1-1,-3-5-1-15,0 5-2 0,3-1-1 0,-2 0-2 0,1 3 0 0,6-3 2 0,-6-3-1 16,-2 3 1-16,8 0 0 0,-7-5-2 0,7 8-1 0,0-9-4 0,-5 3 1 0,5-1-2 0,0-1 0 0,0 2 3 15,0-6 1-15,0 9 0 0,0-5 2 0,0-4 1 0,0 5 2 16,0 1 2-16,5-6 1 0,-5 4 1 0,0 2 3 0,0-6 2 0,7 5 3 0,-7-5-2 0,8 4 4 0,-8 2-1 0,6-6 0 0,0 3 1 0,1-3-2 16,-7 6-3-16,5-6-4 0,3 4-3 15,0 1-6-15,-3-5-6 0,1 0-9 0,-1 6-9 0,2-6-9 0,2 0-10 0,-4 0-10 16,2 4-9-16,-1-4-8 0,-6 0-9 0,6 0-8 0,-6 0-5 0,0 0-7 0,7-4-5 0,-7 4-3 16,0 0-6-16,0 0-4 0,8 0-7 0,-8 0-11 0,0-6-13 0,0 6-22 0,0-5-29 15,0 1-25-15,0-2-27 0,0 6-38 0,5-3-47 0,-5-3-14 0,0 2 1 0,0-1 12 0,0-5 18 16,0 4 23-16,0 1 25 0,6-4 31 0,-6-1 33 0,0 1 36 0,0 0 40 0,0-3 40 0,0 3 50 15</inkml:trace>
  <inkml:trace contextRef="#ctx0" brushRef="#br0" timeOffset="-73748.36">33775 1598 0 0,'0'-4'65'0,"0"4"112"0,7 0 72 0,-7-6 55 15,0 6 41-15,0 0 37 0,0 0 35 0,0 0 36 0,5-4 31 0,-5-1 32 0,0 5 33 0,0 0 3 0,0 0-11 0,0 0-95 0,0 0-143 0,0 0-87 0,0 0-59 0,0 0-36 0,0 0-24 0,0 0-25 0,0 0-23 0,0 0-20 0,0 0-24 0,0 0-25 0,0 0-18 0,0 0-13 0,0 0-3 0,0 0-5 0,0 5 3 0,0-1 0 0,0 6 7 0,-5-5 5 0,5 4 9 0,0-2 9 0,-7 2 7 0,7 0 10 0,0 0 10 0,-7 6 7 0,7-6 8 0,0 3-1 0,-5 1-1 0,-2-2-2 0,7 2-1 16,-8-1-1-16,8 3-1 0,-5-6-2 0,5 4-1 0,-8-1-1 0,8-3 0 0,-6 6-5 16,6-6-5-16,0 6-9 0,-5-5-6 0,5-1-14 0,0 0-12 0,-8 6-16 15,8-5-14-15,0-5-19 0,0 4-16 0,-7 3-19 0,7-3-20 0,0-5-17 0,0 5-18 0,0 3-17 16,0-9-17-16,0 9-34 0,0-8-37 0,0 1-34 0,0-1-30 0,0-4-22 0,0 5-17 16,0-5 8-16,0 4 19 0,0-4 28 0,0 6 26 0,0-6 30 0,0 0 30 0,0 0 32 15,0 0 34-15,0 0 45 0,7 0 44 0</inkml:trace>
  <inkml:trace contextRef="#ctx0" brushRef="#br0" timeOffset="-73591.61">33729 1843 72 0,'0'-5'143'0,"0"-5"43"0,0-1 33 0,0 2 31 0,0-1 31 0,-5 1 34 16,5 3 37-16,0-3 37 0,0-1 38 0,-8 5 34 0,8-4 29 0,0 5-52 0,0-2-104 0,0-3-55 15,-7 9-35-15,7 0-20 0,0-6-15 0,0 6-16 0,0 0-21 0,0 0-24 0,0 0-30 16,0 0-27-16,0 0-28 0,0 0-21 0,0 0-19 0,0 0-15 0,0 0-16 16,0 0-10-16,7 0-10 0,-7 0-4 0,0 0-4 0,0-6-4 0,0 6-3 0,8 0-3 15,-8 0-5-15,5 0-8 0,-5 0-10 0,6 0-15 0,2 0-21 0,-3 0-20 0,3 6-22 0,-1-6-27 16,-2 0-31-16,2 0-44 0,0 0-51 0,-2 0-61 15,3 0-63-15,-2 0-20 0,1 0 3 0,-1-6 16 0,-1 6 23 0,3 0 31 0,0-4 35 0,-8-1 35 0,5 5 39 0,-5-4 41 16,0-1 45-16,0-1 51 0,0 6 62 0</inkml:trace>
  <inkml:trace contextRef="#ctx0" brushRef="#br0" timeOffset="-73386.36">33814 1637 0 0,'-6'6'51'0,"6"-3"96"0,0-3 56 0,0 0 38 0,0 6 24 0,0-6 19 15,-7 5 13-15,7-5 14 0,0 0 14 0,0 0 15 0,0 0 15 0,0 0-11 0,0 0-22 16,7 0-77-16,-7 0-101 0,0 4-51 0,0 2-25 0,0-6-3 0,0 3 8 0,6 3 8 15,-6 0 10-15,0-2 7 0,0 1 6 0,0-1 3 0,5 7 0 0,-5-7 3 16,0 5 1-16,0 3-6 0,0-3-7 0,0 1-13 0,0-1-11 0,0 0-9 0,0 6-7 0,0-4-10 16,0 3-6-16,-5 0-6 0,5 2-4 0,-6-1-6 0,6 3-6 0,-7-3-5 0,1 6-13 15,-2-3-18-15,3 1-21 0,-9 2-28 0,9-2-34 0,-10-4-33 0,2 4-34 0,2 1-69 16,-4-1-82-16,3 0-70 0,0 1-59 0,-9 1-20 0,2-8-2 0,6 7 13 0,-6-4 22 16,-1-3 30-16,1 2 34 0,6-6 43 0,-8 3 45 0,2-9 45 0,1 3 48 0,-3-6 67 15,3 0 79-15</inkml:trace>
  <inkml:trace contextRef="#ctx0" brushRef="#br0" timeOffset="-63512.36">29399 4230 0 0,'0'0'7'0,"0"0"26"0,0 0 16 0,7 0 15 0,-7 0 20 0,0 0 21 0,0 0 27 0,0 0 28 0,5-4 27 0,-5 4 17 0,0 0 5 0,0 0 6 0,0-5 9 0,0 5 4 0,0 0 8 0,0-4 2 0,8-2 3 0,-8 3-5 0,-8-3-4 0,8-3-13 0,0 3-13 0,0 0-18 0,0 2-15 15,0-7-13-15,-5 8-12 0,5-7-6 0,0 5-3 0,0-5-5 0,0 4-5 16,-7-3-2-16,7 4-6 0,0 1-7 0,0-2-9 0,0 6-9 0,0 0-11 16,0 0-13-16,0-4-13 0,0 4-14 0,0 0-15 0,0 0-12 0,0 0-10 0,0 0-7 15,-9 0-3-15,9 4-5 0,-5-4-2 0,-1 10-4 0,6-5-2 0,-7 4 2 16,2 3-1-16,-4-3 3 0,4 4 7 0,-2-2 6 0,-4 5 6 0,3 2 5 15,0-3 2-15,3 4-4 0,-1-4-1 0,-7 4-3 0,6 1-1 0,7 1-3 16,-8-2-2-16,3-1 2 0,-2 3-1 0,0-2-2 0,7 2-1 0,-5-3 0 0,-3 1 1 16,8-4 1-16,-5 4 0 0,5 1 0 0,0-4-1 0,0 2 0 0,-8-3-2 15,8-6 0-15,0 7 0 0,0-7-1 0,0-4 0 0,0 5 3 0,0-5 5 16,0-5 1-16,0 4 6 0,0-4 6 0,0 0 5 0,0 0 3 0,0 0 3 16,0 0 3-16,0 0 1 0,0 0 5 0,0 0 6 0,0-4 4 0,0-7 7 15,0 7 3-15,8-5 5 0,-8 4 1 0,0-11 3 0,0 7-2 0,0 0-4 0,0-6-2 16,5-1-2-16,-5 2-1 0,8-1-3 0,-8-4-5 0,5 4-6 0,2-4-5 15,0 1-7-15,-2-3-7 0,3 2-7 0,-1-5-8 0,-2 3-9 0,3-3-4 16,3 5-4-16,-3-5 1 0,5 3-2 0,-7-3 2 0,6 5 0 0,-3-2-1 0,3 3 0 16,-6 3 1-16,8-4 3 0,-7 4 1 0,-2 5 3 0,3 1 1 0,-3-6 1 15,1 9 1-15,-6-3-2 0,8 4-1 0,-8 1-4 0,7 4-2 0,-7-6-1 16,0 6 1-16,5 6 1 0,1-6 2 0,-6 4 2 0,0-4 3 0,8 9 4 0,-3-4 1 16,-5 5 1-16,8 1 3 0,-8 2 5 0,5-3 4 0,-5 4 4 0,8 2 6 15,-2-1 3-15,-6-1 4 0,7 2 2 0,-1 2-1 0,-6-3 1 0,7 0-6 16,-1 4-2-16,2-4-1 0,-8 4-1 0,5 2-2 0,0-3-2 0,3 3-2 15,5-6-2-15,-5 3-5 0,-3 1-3 0,9 2-2 0,-9-2-4 0,8 1-3 0,1-5 0 16,-2 4-2-16,-4-4-1 0,5 0-1 0,-2-2-2 0,5 2 0 0,-5-6 0 16,-4 7-5-16,7-7-5 0,-2 0-9 0,0 2-13 0,-5-1-20 0,1 0-21 15,4-5-24-15,-5 0-24 0,-2-1-33 0,2 0-30 0,-7 2-37 0,8-1-36 0,-8-5-93 16,0 0-112-16,0 0-61 0,0 0-30 0,-8 0 1 0,1 0 20 0,2 0 33 16,-2-5 35-16,0-5 41 0,-6 1 43 0,0 0 46 0,2-7 47 0,-10 1 52 15,3 1 56-15,-9-6 80 0,6-4 94 0</inkml:trace>
  <inkml:trace contextRef="#ctx0" brushRef="#br0" timeOffset="-61428.75">25583 4328 88 0,'5'0'161'0,"-5"0"46"0,8-4 33 0,-8 4 28 0,0-4 24 0,5-1 26 0,0-1 27 0,4 2 23 0,-9-7 27 0,5 7 20 0,-5-2 23 0,0-3-65 0,7 4-118 0,-7-5-65 0,0 6-40 0,0-1-21 0,0-5-8 0,0 4-8 0,0 1-3 16,0-4-8-1,0 5-10-15,0-2-7 0,0-3-10 0,0 3-6 0,0 3-5 0,0-9-6 0,0 8-1 0,0-7-4 0,0 8-2 0,0-7 0 0,0 5 1 0,0-5 1 16,0 1-1-16,0 3 2 15,8-3 0-15,-8-1-3 0,0 1-2 0,0-2-2 0,0 1-3 0,0 1-1 0,0-6-4 0,0 6-1 0,0-7-3 16,0 7-1-16,0-6 1 0,0 0-3 16,0 0-4-16,-8 0-3 0,8 2-1 0,-7-1-4 0,2-2 0 0,-4 1-3 0,4 2-1 0,-8-2-5 0,8 0-4 0,-9 0-3 0,1 0-2 0,-8 5-5 15,9-4-2-15,-7-1 0 0,-1 6-3 0,-7-2 0 0,8-3 1 16,0 4 1-16,-6 1 3 0,-2 0 2 0,1-3 1 0,-1 3 4 0,3 4 3 0,-4-5 2 16,1 1 3-16,-5 0 0 0,9 2 3 0,-5-2-1 15,1 4-2-15,3-5 2 0,-3 6-2 0,1-5 2 0,8 4-3 0,-11-5-1 0,5 4-2 0,-3-3-3 16,1 4-3-1,-8 1-2-15,10-7-2 0,-2 7-3 0,-8-1 0 0,2-5-2 0,-2 4 0 0,2 2-2 16,1-1-1-16,-8 1 2 0,7-2-3 0,-7 1-1 0,-2 1 4 16,10-1 1-16,-8 1 1 0,-1-2 1 0,9 0-1 0,-8 6 1 0,-2-3 0 15,10-3 0-15,-9 2 2 0,1 4 0 0,-1-5 1 0,1 5-1 0,2-6 2 0,-2 6-2 16,-9-4 3-16,9 4-1 0,-1-5 1 0,-4 5 1 0,5-4 3 0,-7 4 0 16,7-5-2-16,0 5 0 0,2-6 0 0,-3 6-1 0,0 0 1 0,1-4-1 15,-6 4 1-15,6-6-1 0,0 6-2 0,-9 0 1 0,11-3-1 0,-10 3-1 16,9 0-2-16,-1 0 1 0,-6 0 2 0,6 0-1 0,-1 0-1 0,1 3 1 15,-1-3-1-15,1 0 0 0,0 6-1 0,7-6-1 0,-13 4-1 0,6-4 1 0,0 6 1 16,-2-1-1-16,-3-1 1 0,5-4 1 0,-7 5 0 0,7-1 2 0,-5-4 2 0,4 6 0 16,-7-1-1-16,9-5 2 0,-8 4-1 0,6-4 1 0,-5 0 3 0,0 6 0 15,0-6-1-15,-2 0 2 0,2 0-1 0,0 0 3 0,-7 0-1 0,5 0-1 16,-4 0 0-16,7-6 0 0,-11 6 1 0,10-4 0 0,0 4 2 0,-8-5-2 16,0 5 1-16,3-6 0 0,-2 2 0 0,-1 4 2 0,1-5-2 0,-6 1 2 15,5 4-1-15,0-5-2 0,-5-1 0 0,1 6-1 0,4-4 4 0,-5 4 0 16,0-6 0-16,-8 6-2 0,8-3 0 0,-2 3 1 0,-6-6-2 0,8 6-1 0,-7-6-3 15,1 6-2-15,-2-4-1 0,1 4 1 0,-1-5 3 0,2 5 0 0,-2-5-1 16,1 5 0-16,-1 0-2 0,2-4-1 0,-6 4 1 0,4 0-1 0,-6 0-2 0,7-6 1 16,-6 6 2-16,-1 0 1 0,6-4 2 0,-5 4-1 0,-1-5-2 0,0 5-2 15,1 0-3-15,-8-4 3 0,8 4-1 0,0 0 4 0,-9-6 0 0,10 6-1 16,-10 0-1-16,2-6 0 0,1 6-1 0,-1 0-1 0,0 0-1 0,0 0 2 0,-1-3 1 16,2 3 0-16,-7 0-3 0,-3 0 1 0,9 0-1 0,-7 0 0 0,1 0-1 15,-1 0 4-15,2 0 2 0,-2 0 1 0,-7 0-3 0,7 0-1 0,1 0 1 16,-8 0-2-16,8 0 4 0,-8 0-2 0,2 0 2 0,6 0 1 0,-14 0-1 0,6 0 2 15,1 0 0-15,0 0 1 0,-8 0 0 0,9 0 2 0,-2 0-1 0,-5 0 4 16,0 0 0-16,-2 0 0 0,2 0 2 0,0 3-2 0,-1-3 0 0,-1 0-3 16,4 6-2-16,-5 0 3 0,-3-6-2 0,5 4-1 0,-7 1-6 0,7-1-2 0,-4-4 1 15,-4 6 0-15,9-2 1 0,-8 1-3 0,2 0-1 0,3-1 2 16,-2 2 0-16,-1 0 3 0,-3-3 0 0,2 3 0 0,6-2-2 0,-6 2 2 0,5-1 2 16,-3-5 2-16,4 4 0 0,0 1 2 0,1-5-1 0,-3 0 1 0,10 0 2 15,-9 4-1-15,4-4 1 0,3-4 3 0,7 4 1 0,-7 0 2 0,0 0 0 0,8-5 2 16,2 5-1-16,-5-4 3 0,3-1-3 0,-1-1 0 0,1 6 0 0,5-4-2 15,1-2-1-15,1 3 0 0,-2-3-4 0,8 0-1 0,-8 2-2 0,0 4-3 16,8-5 0-16,-1 0-1 0,-6 1-1 0,7 4-3 0,-1-6-2 0,1 6-2 16,-1 0 0-16,0 0 0 0,1 0 1 0,0 0-1 0,4 0 2 0,-4 0-1 0,0 6 0 15,-2-2-3-15,2 1 0 0,5 0 0 0,-5-1 0 0,8 2-1 0,-11 3 4 16,8 1 1-16,3 1 1 0,-3-2-1 0,1 1 0 0,-1-1 0 16,10 0-1-16,-10 7 1 0,6-2 2 0,2 1 0 0,0 1-1 0,0-3-1 0,5 2 0 0,-6-1 1 15,8 2 2-15,-8 2 0 0,7-3-1 0,5 6 1 0,-4-2 5 0,7-1 1 16,-11 3 2-16,10-2 4 0,0-5 1 0,-8 6 3 0,9 4 2 0,-4-3 3 15,9-3 1-15,-6 6 0 0,0 1 2 0,6-5-1 0,-6 5 3 0,6-1-2 16,-1 1-1-16,0-6-3 0,1 5-2 0,0 1-3 0,2-5-1 0,-3 4 0 16,1-5-2-16,0 2-1 0,-1-2 0 0,0 5 0 0,3-3-1 0,-2-3 1 0,0 1-1 15,-1-4 0-15,8 4-1 0,-7 1 0 0,5 1-2 0,-3-8 0 16,2 8 2-16,3-6 3 0,1 3 2 0,-9-3-1 0,9 5 5 0,-3-6-1 0,2 5 1 0,-7-4 5 16,5 4-1-16,3-4 2 0,4-1-1 0,-5 2 4 0,6-1-4 0,0-1 1 15,-1 2 0-15,1-3-4 0,8-4-2 0,-2 6-3 0,-1 1-5 0,9-2-4 16,-7-4-3-16,6 4-5 0,-1 2-3 0,2-7-4 0,4 6-3 0,-5 0 0 15,7 0-5-15,1-6-2 0,-3 5-2 0,1 0 1 0,7-2-3 0,-6 1 1 0,6-4 1 16,0 6-1-16,-6-3 1 0,6 3 0 16,0-6 0-16,0 0 2 0,0 7 2 0,6-7 1 0,-6 0 3 0,0-3-1 0,0 3 3 0,0 0-1 0,6-3 0 0,-6-2 1 15,0 7-2-15,0-7 1 0,7 1 0 0,-7-5 0 0,0 4 0 16,0-4 2-16,0 6-1 0,0-6-2 0,0 0 0 0,8 4-5 0,-8-4-4 0,0 0-6 16,0 0-7-16,0 0-9 0,0 0-10 0,0 0-12 0,-8 0-12 0,8 0-13 15,0 0-15-15,0 5-9 0,0-5-8 0,0 6-12 0,0-6-7 0,0 3-6 16,-7 3-7-16,7-6-1 0,-6 6-6 0,6-3-1 0,-6 3-2 15,6 4 0-15,-7-7-2 0,2 3-14 0,5-1-17 0,-8 5-25 0,0-4-31 0,3-3-26 0,5 3-28 16,-6 0-27-16,1-6-27 0,-3 3 0 0,8 3 13 0,-8-6 18 0,3 0 25 0,-2 0 24 16,7 0 29-16,-6 0 34 0,0 0 39 0,6-6 42 0,-8-3 40 0,1 3 42 0,7-3 56 15</inkml:trace>
  <inkml:trace contextRef="#ctx0" brushRef="#br0" timeOffset="-61129.02">6864 4832 0 0,'-7'-6'25'0,"7"2"114"0,-6-7 64 0,-1 8 47 0,1-3 40 0,-7 2 34 0,5-1 33 0,-5 1 32 0,8-8 29 0,-9 8 25 0,9-1 22 0,-2 0 15 0,1 5 3 0,-2-4-81 0,2-2-137 0,-1 6-70 0,7-4-36 0,-5 4-23 0,5 0-15 0,0 0-18 0,0 0-15 0,0 0-20 0,0 0-18 0,0 0-10 0,0 0-12 0,0 0-12 0,0 0-13 0,0 0-12 16,0 0-14-16,0 0-13 0,0 0-14 0,0 0-1 0,0 0-2 0,0 0 6 0,0 0 8 15,5 4 10-15,-5 2 9 0,0 3 6 16,7-4 5-16,-7 5 8 0,6 5 7 0,2-2 8 0,-8 2 9 0,6 0 8 16,-6 0 5-16,7 4 2 0,-7 2-1 0,5-2-3 0,-5 1-4 0,9-1-4 0,-9 0-3 0,5 1-1 0,-5 1-2 0,5 1 3 15,-5-1 1-15,8-6 0 0,-3 3 2 0,-5 3 2 0,8-7 6 0,0 0 4 16,-3 1 4-16,1-5 4 0,7 1 4 0,-6-3 6 0,-1-3 3 0,1 1 7 15,7-3 4-15,-1-3 3 0,0 0-1 0,-2 0-1 0,4-3-2 0,-3-3-2 16,8 1-5-16,-7-3-6 0,6-7-6 0,7 4-6 0,-5-8-9 0,3 4-9 16,3-4-7-16,6-1-16 0,-1-5-20 0,2 1-27 0,3-1-33 0,-3 1-53 15,6-4-58-15,4-2-137 0,-4 0-169 0,5 2-73 0,0-2-29 0,0-4-1 0,-6-1 12 16,8 0 18-16,-7 2 23 0,-1-6 32 0,-2-1 38 0,2-3 49 0,-12 0 57 0,4-11 69 16,-4 0 79-16</inkml:trace>
  <inkml:trace contextRef="#ctx0" brushRef="#br0" timeOffset="-57093.05">28050 7035 59 0,'-5'0'138'0,"5"0"43"0,0 0 31 0,-8 0 23 0,0-6 18 0,8 6 16 0,0-4 15 0,-5-1 16 0,5 5 15 0,-6-6 15 0,-1 3 16 0,7-3-59 0,-6 6-101 0,-2-4-62 0,8 4-46 0,-5 0-22 0,5-5-12 0,-7 5-2 0,0 0-1 0,7-4 0 0,-5 4 0 16,5 0 0-16,-7 0 1 0,-1-5-1 0,8 5-4 0,-5 0 0 16,5 0-3-16,0 0-1 0,0 0-2 0,-7 0-2 0,7 0-2 0,0 0-3 15,0 0 0-15,0 0-4 0,0 0-1 0,0 0-3 0,0 0-3 0,0 5-2 0,0-5 2 0,0 0 1 16,0 0 4-16,0 0 4 0,0 4 7 0,0 1 5 0,7-5 6 0,-7 4 7 16,0-4 7-1,5 6 4-15,-5-3 5 0,8-3 4 0,-1 6 5 0,-2-6 3 0,2 5 0 0,0-5 1 16,-2 4-1-16,9-4-3 0,-7 6-1 0,4-6-3 0,5 0-1 0,-4 0-1 0,-1 0-5 0,10 6-1 0,-8-6 0 0,6 0-4 0,2-6 1 15,5 6-2-15,-7 0-2 0,12 0-2 0,-4-6 3 0,7 6-2 0,6-4 0 16,-1 4 0-16,-2-5-2 0,8-1-1 0,2 6 0 0,6-3-3 0,-3-3-6 0,2 6-3 16,9-4-6-16,-3 4-4 0,5 0-3 0,3 0-3 0,7-5-3 0,-9 5-5 15,7 0-4-15,0 5-4 0,8-5-1 0,-8 0-2 0,9 0-1 0,-2 4 1 16,-1-4-2-16,1 6 2 0,-7-6-1 0,8 3-1 0,1-3 0 0,-2 6-1 31,-7-6 1-31,6 5 0 0,-4-1 3 0,-1-4 0 0,-1 6 0 0,0 0-1 0,-6-2 1 16,7-4-3-16,-6 5-2 0,-8-1 1 0,7 1 2 0,1-1-1 0,-8 2 2 15,0-1-1-15,-6-1-2 0,6 8 2 0,-5-9 0 0,-7 3-1 0,5-1-2 16,-3 3-2-16,-11-2-1 0,2 3-2 0,1-4-2 0,-8 1-7 0,2-2-5 0,-11 2-6 16,-2 3-5-16,6-3-4 0,-8-6-3 0,-6 3-4 0,-1 3-2 0,2-2-2 15,-1-4 0-15,-8 0-3 0,3 5-2 0,0-5-7 0,-8 0-5 0,5 0-7 0,-5 0-9 16,0 0-9-16,0 0-12 0,0 0-14 0,0 0-12 0,0 0-13 0,0 0-16 16,0 0-11-16,0 0-11 0,0 0-10 0,0 0-9 0,6 0-9 0,-6 0-11 15,0 0-17-15,8-5-15 0,-8 5-19 0,5 0-18 0,-5-4-21 0,7-2-21 0,-7 6 3 16,6-3 14-16,1 3 19 0,0-6 20 0,-7 2 25 0,7-1 25 0,-2 5 27 15,-5-6 30-15,8 2 34 0,-8-2 34 0,0 1 40 0,0 5 54 0</inkml:trace>
  <inkml:trace contextRef="#ctx0" brushRef="#br0" timeOffset="-56272.44">28057 6287 35 0,'-12'0'113'0,"4"-4"44"0,0-2 31 0,3 1 27 0,-8 1 27 0,7-1 25 0,-2-1 26 0,3 2 24 0,-9-5 27 0,9 3 24 0,-2 3 24 0,-1-4-40 0,3 2-79 0,-2 1-49 0,0-1-41 0,2-1-17 0,-3 6-5 15,1-4-9-15,7-1-6 0,-6 1-8 0,6 4-8 0,-6-5-10 16,6 5-7-16,0-4-8 0,0 4-7 0,0 0-5 0,0 0-4 0,0 0-5 0,0 0-2 0,0 0-4 16,0-6-4-16,0 6-3 0,0 0-3 0,0 0-2 0,0-6-4 0,0 6-4 15,0 0-3-15,0 0-3 0,6-4-5 0,-6 4-3 0,6 0-3 0,-6-5-3 0,7 5-1 16,1 0-2-16,-3 0-6 0,2-6 0 0,0 6-5 16,6 0-3-16,-1 0-1 0,-5 0-4 0,5 0-2 0,2 0-2 0,-1 6-4 0,0-6-4 0,0 5-1 0,0-1-6 15,1 8-4-15,-2-8-2 0,1 5-2 0,-7 0 3 0,7 2-4 16,-6 5 1-16,7-2 0 0,-8 0-1 0,1 0 0 0,-2 2-1 0,-5 2 3 0,8 3 0 15,-2 3-1-15,-6-5 1 0,0 2 2 0,5 1-2 0,-5-1-1 0,0 3-1 16,0-5 1-16,0 2-3 0,0-3 2 0,0-3 1 0,0 0 0 0,0 0 1 16,0-5 2-16,0-1 2 0,0-4 5 0,0 5 4 0,-5-4 3 0,5-3 7 15,0-3 9-15,0 0 5 0,0 0 8 0,0 6 7 0,0-6 6 0,0 0 2 0,0 0 9 16,-6 0 2-16,6-6 4 0,-8 6 5 0,8-3 0 0,-5-3 2 0,5-4-1 16,0 5-2-16,-7-4 0 0,7-1-6 15,-6-5-2-15,6 6-4 0,-7-6-5 0,7-4-5 0,-7 4-4 0,7-5-6 0,0 6-5 0,0-6-9 0,0-5-6 0,0 7-8 16,7-3-7-16,-7 2-4 0,7-5-5 0,-7 3-4 15,6-3-7-15,1 5-2 0,-2 0-7 0,9-2-9 0,-9 1-6 0,3 2-10 16,-1 2-13-16,7 1-12 0,-9 2-13 0,9 4-19 0,-2-6-12 0,-6 9-24 0,8-3-18 0,-2 3-26 16,-4 2-30-16,5 4-28 0,5 0-32 0,-4 0-60 0,-1 4-69 0,8 2-60 15,-3-2-50-15,-4 7-8 0,4-1 15 0,3-1 27 0,-2 0 32 0,1 0 35 0,-1 2 37 0,-6 5 45 16,6-7 44-16,-7 0 48 0,2-5 48 0,-1 7 66 0,-8-7 78 0</inkml:trace>
  <inkml:trace contextRef="#ctx0" brushRef="#br0" timeOffset="-55435.83">28611 6396 92 0,'-8'0'167'0,"8"0"46"16,-5-6 35-16,5 0 25 0,-8 2 22 0,8-1 24 0,0 0 27 0,0 1 25 16,0-2 26-16,0 2 23 0,0-1 23 0,0-4-69 0,0 2-118 0,0 4-69 15,-6-8-42-15,6 7-19 0,0-5-6 0,0 3-1 0,-5-3 3 0,5-1-2 16,0 4-9-16,0-3-4 0,-7 4-8 0,7-5-4 0,-9 6-2 0,9-7-4 16,0 8-2-16,0-9-4 0,-5 8-4 0,5-1-5 0,-6-1-6 0,6 2-9 0,-7-1-5 15,7 5-10-15,-5-4-11 0,-4 4-8 16,2-5-8-16,2 5-9 0,-1 0-10 0,-1 0-8 0,1 0-8 0,-7 0-4 15,6 0-6-15,1 5-5 0,-8-1-3 0,7 1 0 0,-6-1-2 0,7 2 0 0,-7-1 2 0,6 4 0 0,1 1 4 0,0 1 0 16,-1-3 5-16,2 3-1 0,-3 4 6 0,2 0 3 0,-1-2 1 0,1 2 3 16,1 6 3-16,-3-8 1 0,8 7 4 0,-8-4 1 15,3 2 4-15,5 1-1 0,-7 2 0 0,7-6 0 0,0 3 0 0,0-2-2 0,0-1-1 16,0-2 0-16,0-2 0 0,0 4 2 0,7-6 2 0,-7 1 0 16,5-6 0-16,-5 6 4 0,8-6 2 0,0 2 6 0,-3 0 10 0,1-3 8 0,1-3 9 0,-1 0 8 0,7 0 6 15,0 0 7-15,-7-3 3 0,9-3 5 0,-4 0 4 0,9-3 0 0,-6 0 3 16,-1-1 0-16,6 1 0 0,-6-6-3 0,-1 0-2 0,9 0-1 0,-10-4-4 0,5 4-4 15,-5-4-2-15,10 5-4 0,-9-7-4 0,2 2-1 0,-1-2-3 0,-8 3-2 16,9 3-3-16,-1-4-2 0,-5-2-1 0,-3 3-6 0,8-3-3 0,-8 2-8 0,4 1-3 16,-4-9-8-16,-5 9-3 0,7-2-3 0,-1 0-5 0,-6 2 1 15,7-3-2-15,-7 2-2 0,0 0 0 0,0-2-4 0,6 3-1 0,-6-3-2 0,-6 2 2 16,6 5-3 0,0-5 0-16,0 4 2 0,0 0 1 0,-7-1-2 0,7 7 2 0,0-6 1 0,0 6 1 0,-6 5-1 0,6-7 2 0,0 7 1 0,0-7-1 0,-7 11 0 15,7-4-4-15,0 4-4 0,0 0-4 0,0-6-5 0,0 6-5 0,0 0-5 16,0 0-4-16,0 0 0 0,0 0-4 0,0 0 2 0,0 0-1 0,-5 6 1 15,5-2 2-15,0 1 0 0,-9 1 5 0,9-2 5 0,0 7 4 0,-5-7 8 16,5 5 4 0,0 1 7-16,-5 4 5 0,5-2 3 0,-8 1 3 0,8 2 0 0,0 0 2 0,0 0-1 0,-5-2 2 0,5 2 0 0,0 6 0 0,-8-8 1 15,8 7-1-15,0 1-1 0,0-8-1 0,0 8-2 16,-8-6 0-16,8 4-1 0,0-1-3 0,0-2 0 0,0 2 0 0,0-3-1 0,0 6 0 0,0-8 0 0,0 2-1 0,8 0 1 16,-8 0 0-16,0 0 1 0,0 0 3 0,8 0 0 0,-8-2 0 0,5-3 1 15,3 4-2-15,-8-2 2 0,5-3 0 0,0 0 1 16,4 6-1-16,-4-11 2 0,2 8-1 0,-1-3 1 0,1-4 2 15,7 5-2-15,-9-6 3 0,2 1 3 0,5-1-1 0,-4-4 2 0,4 0 4 0,-3 0-1 0,1 0 6 0,3-4 2 0,1-1 2 32,-1 1 6-32,0-2 0 0,0-3 4 0,1 0 1 0,-2-3 2 0,-4 3 4 15,3-4-1-15,2 2 4 0,-6-5 0 0,7 2-3 0,-1 0-2 0,-8 0-2 0,3-2-3 16,-2-2-4-16,1 3-3 0,-1-6-3 0,-1 2-4 0,3 1-2 16,0-3-5-16,-3 2-6 0,-5-6-2 0,7 5-6 0,-7-5-1 0,0 7 1 0,0-1-1 15,0-7-4-15,0 7 1 0,0-6-3 0,-7 5 0 0,7 7-2 0,-5-8 1 16,5 6-1-16,-8 2 1 0,8-2-3 0,-8 6 0 0,8-2-2 0,0 1-5 15,0 5-8-15,-5 1-4 0,5 0-5 0,0 4-4 0,0 0-1 0,0 0-1 16,0 4-1-16,-6-4 2 0,6 4 0 0,-7 1 0 0,7 5 3 0,-6 1 0 0,-2 4 2 16,8-2 7-16,-5 8 4 0,-2-6 7 0,1 7 6 0,6-2 4 0,-6 0 3 0,-2 4 1 15,1 2 2-15,7-7-1 0,-5 6 0 0,5-7 0 0,0 2 0 0,-8 0 0 16,8-2 1-16,0 2-2 0,0 1 0 0,0-7-1 0,0 6 1 0,8-5 0 16,-8-2 0-16,5 2 1 0,-5 6-3 0,7-8-1 0,-7-3-1 0,8 4-7 15,-8 2-8-15,6-5-12 0,0 2-9 0,1 2-11 0,-7-6-15 0,5 6-17 16,3-5-19-16,-2-1-22 0,1 2-28 0,-7-1-25 0,6-5-21 0,-1 5-26 0,-5-7-25 15,8 3-47-15,-8-6-56 0,0 0-62 0,8 4-66 0,-8-4-16 0,0 0 7 16,0 0 23-16,0-4 30 0,0 4 35 0,0-6 39 0,0-3 40 0,0 5 37 0,-8-7 41 16,0 7 44-16,8-7 58 0,-5 2 64 0</inkml:trace>
  <inkml:trace contextRef="#ctx0" brushRef="#br0" timeOffset="-55277.71">28935 6396 0 0,'-6'-12'11'0,"-7"3"85"0,1 0 56 0,5 3 42 0,-6-3 36 0,6 0 36 0,-6 2 35 0,7-2 35 0,-1 4 35 0,1-5 33 0,-2 7 32 0,3-3 13 0,-3 2 4 0,8-1-52 0,-5 5-75 0,5-6-52 0,0 2-36 0,0 4-22 0,-5-6-15 0,5 6-20 0,0-5-18 0,0 5-22 0,5-4-20 0,-5 4-20 0,0-5-16 0,5-1-18 0,-5 2-16 0,8 0-14 0,-3 4-10 0,3-5-12 0,-2-4-10 0,1 2-9 0,6 2-6 0,0 1-5 16,7-1-4-16,-8 5-8 0,7-6-9 0,9 2-19 16,-4 4-22-16,-3-5-34 0,11 5-40 0,-6 0-68 0,1 0-82 0,5 0-87 0,1 5-82 0,-6-1-32 15,-4 2-8-15,4-6 8 0,-1 5 16 0,-7-1 22 0,1 1 29 0,-6-5 39 0,-1 7 42 16,0-4 53-16,-7-3 58 0,1 0 73 0,-7 0 74 0</inkml:trace>
  <inkml:trace contextRef="#ctx0" brushRef="#br0" timeOffset="-54930.97">29268 6722 5 0,'0'-4'88'0,"0"-2"54"0,0 1 41 0,-7 1 32 0,7-2 27 0,0-3 28 16,-5 4 28-16,5 1 27 0,-8-5 31 0,3 3 27 0,-3 0 29 0,8-3-21 15,-6 3-49-15,1 2-55 0,-2-5-59 0,-2 4-30 16,4 1-18-16,5-2-9 0,-7 0-7 0,1 3-3 0,6-3-10 0,-5 0-7 0,-4 2-11 0,9-1-11 0,0 5-11 16,-7-5-10-16,7 5-7 0,0 0-8 0,0-4-9 0,0 4-8 0,0 0-8 15,0 0-8-15,0 0-7 0,0 0-8 0,0 0-9 0,0 0-5 0,0 0-7 0,0 0-6 16,0 0-4-16,0 0-3 0,0 0-2 0,0 0 0 0,0 0-5 16,0 0-1-16,7 0 2 0,-7-4-3 0,9 4-1 0,-9 0 1 0,5 0-1 0,1 0-1 15,1-6-1-15,7 6-5 0,-2 0-8 0,2 0-11 0,-1-5-13 0,6 5-19 16,-6 0-20-16,7-4-28 0,-1 4-32 0,0 0-41 0,2-6-43 0,-3 6-81 15,3 0-96-15,-3 0-57 0,3 0-39 0,-2 0-5 0,-1-6 12 0,-4 6 23 0,-1-3 30 16,0-3 35-16,-5 1 39 0,-3 1 45 0,0-5 47 0,3-1 54 0,-8-1 55 0,0 7 72 16,-8-7 85-16</inkml:trace>
  <inkml:trace contextRef="#ctx0" brushRef="#br0" timeOffset="-54552.04">29445 6424 0 0,'-7'5'4'16,"-1"-5"113"-16,8 0 69 0,-6-5 48 0,6-1 33 0,-5-1 32 0,-3-4 28 15,8 1 32-15,0-14 36 0,-5 5 30 16,5-2 31-16,0 6 28 0,-7 2 29 0,7-2-80 0,0 4-143 0,0-4-74 0,0 2-40 0,0-3-15 0,0 2-4 0,0-1-5 15,0 6-6-15,7-7-12 0,-7 1-15 0,0 6-12 16,5 0-10-16,-5 0-13 0,8-1-9 0,-8-1-5 0,5 7-1 0,-5-6-2 16,6 5-4-16,2 1-8 0,-8-1-9 0,0-1-8 0,7 6-7 0,-2-4-6 0,-5 4-8 0,6-6-7 0,2 6-7 15,-3 0-4-15,3 6-5 0,-3-2-3 0,3 2-2 0,-2-1-3 0,7-1-2 16,-6 5 0-16,7 1-2 0,-9 4 2 0,8-2 0 0,0 1 0 16,-5 7 1-16,3-4 0 0,-3 2 1 0,-3-3 0 0,8 4 0 0,-5 6-5 15,-2-5-5-15,1-1-5 0,-7 5-10 0,5-3-6 0,-5 2-6 0,0 3-6 0,8-8 1 16,-8 7-3-16,-8-5 2 0,8-1-1 0,0 0 2 0,0 2 0 0,0-8 4 15,0-2 5-15,-5 4 6 0,5-6 11 0,0 1 9 0,0-6 15 0,-7 1 12 0,7 0 12 16,0-5 11-16,0 0 15 0,0 0 14 0,0 0 10 0,0 0 10 0,0 0 7 0,-6 0 6 16,6 0 6-16,-8-5 6 0,8-4 6 0,0 5 2 0,-6-7-1 0,6 7-1 15,-7-11-4-15,7 4-5 0,-5-2-12 0,5-2-10 0,-8-1-12 0,8-2-8 16,0-3-6-16,-6 2-6 0,6 1-10 0,0-3-9 0,0 1-9 0,0-3-8 16,0 2-7-16,0 3-7 0,6-7-6 0,-6 5-8 0,8-5-4 0,-8 6-5 0,5-1-7 15,2 1-10-15,-1-2-8 16,2 3-9-16,-2 2-11 0,6-2-11 0,-4 3-11 0,-2 6-18 0,7-7-17 15,-8 7-16-15,11 3-18 0,-5 1-18 0,-4 1-23 0,7 4-19 0,-2 0-27 0,0 0-29 0,3 4-57 0,-3 1-68 0,0 5-55 16,3-5-43-16,-3 11-2 0,0-7 17 0,4 0 28 0,2 6 30 0,-4-6 35 0,-9 3 37 16,8-3 40-16,0 1 41 0,-5-1 46 0,-3 0 49 0,-5-3 64 0,7 0 80 0</inkml:trace>
  <inkml:trace contextRef="#ctx0" brushRef="#br0" timeOffset="-53825.21">29933 6311 0 0,'0'0'15'0,"0"0"128"0,0 0 70 0,0 0 46 0,0 0 34 0,7-9 25 0,-7 5 21 0,0-1 25 0,0-5 27 0,0-1 28 0,0 2 29 0,5 3 29 0,-5-2 26 0,0 3-93 16,0-1-157-16,0-4-76 0,0 5-32 0,-5 1-13 0,5-1-1 0,0-1-1 16,0 2 5-16,0 4-8 0,0-5-8 0,0 5-15 0,0-4-14 0,0 4-17 15,0 0-14-15,0 0-13 0,0-5-12 0,0 5-11 0,-7 0-12 0,-1 5-9 0,8-5-7 16,-5 0-6-16,-2 4-5 0,0 1-2 0,2-1-4 0,-3 2-2 16,8-1-1-16,-8-1-1 0,3 1 3 0,-1 5 0 0,-1-4 4 0,7-1 0 0,-5 3 5 15,5-2-2-15,0-1 4 0,0-1-3 0,0 1 2 0,0 1 1 0,0-2 1 0,0 2 2 16,0-1 4-16,5-5 4 0,2 4 4 0,-7-4 3 0,6 6 2 0,-1-6 2 15,11 0 2-15,-11 0 3 16,9 0 0-16,-9 0 6 0,10-6 0 0,-3 6 2 0,0-4-1 0,1-1 1 16,1-1-3-16,-1 2-1 0,-6-2-2 0,6-3 2 0,-2 4-2 0,5-5 2 0,-11 6 2 0,8-7 1 0,-7 1-1 0,2 1 2 0,-3 4 1 15,2-5-1-15,-1 1-1 16,-6 0-1-16,8-7-1 0,-8 5 0 0,0 2-3 0,0 0-5 0,0 0-3 0,0-1-4 0,0-1-5 0,-8 1-5 0,8 1-5 16,-6 0-2-16,-1-1-5 0,7 4-4 0,-5 1-7 15,-3-5-2-15,2 10-5 0,1-5-2 0,-3 1-1 0,3 4-1 0,-11 0 0 0,11 0 0 0,-1 0 1 0,-7 4 0 16,6 1 3-16,-6 1 2 0,-1-2 3 15,9 7 1-15,-8-1 6 0,6-5 4 0,-5 8 4 0,5-3 3 0,-6 1 3 0,6 4 3 16,0-6 1-16,2 4 2 0,-3 2 1 0,0-3 5 0,3 1 2 0,-1 2 1 0,-1-6 0 0,7 3 2 0,-5 2 2 31,5-6-2-31,0 7 1 0,0-4 1 0,0-1-1 0,0-1 0 0,5 6-1 16,-5-6 3-16,7 0 0 0,-7 3 0 0,6-3-1 0,-1 1 2 0,3-1 0 0,0 0-2 16,4 3-1-16,-5-8 0 0,6 7-1 0,-1-8-2 0,-5 1-2 0,5 2-4 15,9-1 0-15,-8-1-6 0,0 2-6 0,0-6-6 0,-2 0-5 0,10 0-5 16,-8 0-3-16,6 0 0 0,-6 0 1 0,8 0 2 0,-7-6 1 0,4 2 2 15,-5-1 5-15,0-1 0 0,0 2 6 0,0 1 4 0,0-8 8 0,1 7 8 0,-1-8 6 16,-8 3 5-16,9 0 4 0,-9 3 3 0,2-7 4 0,1 1 5 0,-2 3 2 16,0-6 5-16,-6 6 3 0,7-6 4 0,-7 5 1 0,5-4 2 0,-5 0 4 15,0 0 1-15,7-2 2 0,-7 1-1 0,0 1-2 0,0-2 2 0,-7 1-2 16,7 2 0-16,0 4-2 0,0-6-9 0,-5 4-4 0,5 1-6 0,-7 1-6 0,7 0-6 16,-6-1-6-16,6 4-8 0,-6 1-4 0,6 1-8 0,0-2-4 0,-8 1-7 15,8 1-7-15,-7 4-7 0,7-5-4 0,-5 5-3 0,5 0 1 0,-6 0 2 16,-2 5 3-16,8-5 3 0,-5 0 7 0,-3 4 3 0,3 1 3 0,-3-5 6 15,2 6 6-15,6-2 5 0,-7 1 7 0,1 5 6 0,-1-4 6 0,1-1 1 0,-2 4 4 16,3-5 2-16,5 6 0 0,-5 1-2 0,-3-1-1 0,2-1-2 0,6 6 0 16,-7-6-2-16,7 6-4 0,-8-5-2 0,8 4-5 0,-5 1-3 0,5 1 0 0,-5-2-1 15,5 0-1-15,0 0 0 0,0 7-2 0,0-8-2 0,0 2-3 0,0 6-3 16,0-8 0-16,0 7-3 0,0 0-2 0,5-6-1 0,-5 1 0 0,5 4-4 16,3-4-7-16,-1 0-5 0,-1-6-7 0,7 7-12 0,-8-7-14 15,9 0-17-15,-1 1-14 0,0 1-17 0,0-8-20 0,0 9-16 0,1-8-17 0,-2 1-19 16,8 1-24-16,-8-2-39 0,9 0-48 0,-8-4-54 0,1 0-57 0,-2 0-37 0,-1 0-29 15,5-4 2-15,-5 4 18 0,2-4 28 0,2-2 30 0,-10 1 32 16,2 1 34-16,0-2 39 0,-2 0 39 0,3-3 51 0,-8 0 55 0,5 3 57 0,-5-3 69 0</inkml:trace>
  <inkml:trace contextRef="#ctx0" brushRef="#br0" timeOffset="-53456.32">30420 6317 77 0,'-5'-9'148'0,"5"-6"43"0,0 5 34 0,0-5 33 0,-8 4 31 0,8 3 34 0,0-6 36 0,8 2 32 0,-8 3 33 0,0-1 30 0,0 1 27 0,0 0-55 0,5-3-106 0,-5 8-53 0,0-7-26 0,8 8-12 0,-1-7-6 0,-7 5-9 0,5 1-11 0,-5-8-17 0,7 9-16 0,-7 3-18 0,7-6-15 0,-7 1-13 15,5 1-12-15,-5 4-13 0,8 0-15 0,-8-6-12 0,0 6-15 0,5 0-12 0,3 6-9 16,-8-6-4-16,6 4-6 0,-6 1-1 0,5 1-5 0,-5-3-2 0,7 9-3 16,-7-8-1-16,9 5-3 0,-9 6 0 0,5 0-1 0,2-5 0 0,-7 8 0 15,6-3-1-15,-6 6-4 0,0-2-1 0,0 1-4 0,5 5-4 0,-5-7-4 16,0 7-4-16,9-6-5 0,-9 7-3 0,0-8-3 0,7 1-1 0,-7 2 0 0,0-2-2 16,0 1-2-16,5-5-1 0,-5-2-2 15,0-3-3-15,6 1 2 0,-6 4-1 0,0-11 3 0,0 7 5 0,7-7 5 0,-7 0 8 0,0 1 8 0,0-5 12 16,0 5 9-16,0-5 8 0,0 0 8 0,0 0 5 0,6-5 6 0,-6 0 6 15,0 1 5-15,8 0 11 0,-8-7 6 0,0 1 6 0,7 1 3 16,-2-6 0-16,-5 0-3 0,0-4-9 0,6 4-8 0,-6-4-8 0,8-1-6 0,-8-1-3 0,5-1-3 16,-5 1-7-16,8 2-7 0,-8-5-9 0,5 3-9 0,-5-3-10 15,8 0-11-15,-8 5-7 0,6-2-11 0,-1-3-7 0,-5 5-8 0,8-2-7 0,-1 3-9 16,-7-1-4-16,6 4-8 0,-6 0-4 0,8 0-5 0,-3 5-11 16,-5 1-14-16,5 3-15 0,-5 1-17 0,0 1-16 0,0-1-15 0,0 5-11 0,8 5-12 15,-8-5-14-15,6 4-11 0,-6 1-18 0,0 5-23 0,7 1-51 0,-7 4-61 0,0-6-57 16,6 5-50-16,-6 0-6 0,0 2 18 0,7-1 25 0,-7 3 30 0,0-2 34 0,0-2 34 15,0-4 34-15,0 4 37 0,0-4 40 0,0 1 44 0,-7-3 59 0,7-2 72 0</inkml:trace>
  <inkml:trace contextRef="#ctx0" brushRef="#br0" timeOffset="-53064.29">31060 6150 36 0,'0'-9'81'0,"0"0"33"0,0-1 32 0,0-1 31 0,0 1 33 0,0 1 28 0,0 0 28 0,0-1 26 0,0-1 27 0,0 1 9 0,0 1-1 0,0 0-13 0,0 0-23 0,0 2-19 0,0-2-17 0,0 4-20 0,-8-5-20 0,8 5-19 0,0-4-18 16,0 5-15-16,0-2-12 0,0 0-13 0,-6 3-10 0,6 3-13 0,0-6-14 15,0 6-15-15,0 0-13 0,0 0-11 0,0-6-13 16,0 6-6-16,-5 0-8 0,-3 0-4 0,8 0-4 0,-8 0-6 0,3 6 1 0,-1-6-3 15,-1 6-1-15,2-3-1 0,-4 3 3 0,2 0 3 0,2 3 7 0,-8-5 5 0,7 5 5 0,-7 2 2 16,6 5 4-16,-5-7 0 0,4 4-1 0,-4 2 1 0,3 6-3 16,-1-7-3-16,-3 5-2 0,5-3-4 0,2 2-4 0,-7 2-5 0,6 0-6 0,1-2-5 0,-1 9-4 15,1-9-4-15,6 1-2 0,-7 2-1 0,0-3-3 0,7 6 0 16,0-3 1-16,0 3-1 0,0-4 0 0,0 4 0 0,7 0-1 0,-7 1-2 0,7-5-1 16,-7 5-9-16,6-7-14 0,1 3-14 0,-1-2-14 0,1-1-16 0,-1 3-13 15,1-6-22-15,7 4-27 0,-9-4-25 0,8 0-29 0,1-2-43 0,-9-2-52 0,10 4-83 16,-3-5-96-16,0-1-30 15,2 0-2-15,-7-3 20 0,4-2 22 0,5 1 28 0,-4-5 30 0,-6 0 38 16,7 0 40-16,-5 0 41 0,-3-5 44 0,9-5 55 0,-9 5 61 0</inkml:trace>
  <inkml:trace contextRef="#ctx0" brushRef="#br0" timeOffset="-52668.34">31073 6411 53 0,'0'-15'137'0,"0"3"44"0,-8 3 33 0,3-6 23 16,5 6 21-16,0-7 19 0,0 2 21 0,0 4 26 0,-8-3 26 0,8 2 27 15,0 7 28-15,0-7-45 0,0 7-87 0,0-1-58 0,0-1-41 0,0 2-20 0,0 0-6 16,8-1-2-16,-8-1 3 0,0 3 0 0,0 3-7 0,0 0-10 0,0-7-13 16,5 2-14-16,-5 5-14 0,0 0-13 0,0 0-12 0,8-4-11 0,-8 4-6 15,7 0-8-15,-7 0-3 0,5 4-6 0,2-4-3 0,-2 5-4 0,-5-5-3 0,7 7-4 16,1-4-5-16,-3 3 0 0,3 3 0 0,-2-5-3 0,-1 7 3 0,2-2-4 16,7-3 0-16,-8 9-6 0,1-5 1 0,-2-1-3 0,4 6-2 0,-2 0 0 15,-2-2 1-15,1 2 1 0,-6 0-1 0,7 0-1 0,-7 4-3 0,6 2-2 16,-6-3-5-16,0 1-5 0,0 2-4 0,0-3-4 0,-6-3-5 0,6 6-2 0,-7-2-3 15,7-5-2-15,-6 2-1 0,6-1-2 0,-5-6 2 0,-2 0 1 0,7 1 1 16,-9-1 5-16,9-3 5 0,0 0 12 0,0-6 13 0,0 0 19 0,0 0 24 16,0 0 16-16,0 0 17 0,0 0 12 0,0 0 10 0,0 0 10 0,-5-6 7 15,5 0 6-15,0 2 9 0,0-7 2 0,0 7 6 0,0-10-3 0,0 4-1 0,0-5-11 16,5 0-18-16,-5 2-11 0,0-2-13 0,0-6-10 0,0 6-10 0,9-3-6 16,-9-3-8-16,7-2-9 0,-7 3-6 0,5-1-9 0,-5 3-5 0,6-7-8 15,-6 6-8-15,7-2-6 0,-1 3-5 0,-6-1-5 0,8-2-4 0,-3 1-9 16,2 1-5-16,-1 4-10 0,0 0-10 0,2 2-13 0,-1-2-14 0,-2 0-12 0,-5 6-13 15,7-1-16-15,0 1-18 0,-2 4-21 0,3-5-19 0,-8 10-21 0,7-6-21 16,-1 6-19-16,0 0-15 0,-6 0-35 0,7 6-38 0,-2-3-52 0,3 4-50 0,-2 2-35 16,1-4-19-16,-7 5 9 0,6-1 21 0,-1 6 33 0,-5-5 33 0,8-1 39 0,-8 0 38 15,8 2 39-15,-8-2 38 0,0 1 50 0,0-4 53 0,0-1 57 0,0 3 70 0</inkml:trace>
  <inkml:trace contextRef="#ctx0" brushRef="#br0" timeOffset="-52130.87">31437 6448 0 0,'0'11'14'0,"7"-11"131"0,-2 4 75 0,-5-8 52 0,7 4 38 0,0-5 37 0,-7-1 35 0,7-3 34 0,-1-12 32 0,1 3 31 0,-7 2 33 0,5 2 27 0,4 4 29 0,-9 1-92 0,5-7-159 15,0 7-81-15,-5 4-43 0,0-5-20 0,8 1-7 0,-3 5-14 0,-5-1-16 0,0-1-15 16,8 6-19-16,-8 0-19 0,0-4-16 0,0 4-20 0,0 0-11 0,0 0-11 16,0 0-10-16,0 4-5 0,0-4-7 0,0 6-6 0,8-1-2 0,-8 5-1 15,0-1 1-15,0 0 1 0,0 7 3 0,0-2 4 0,0 5 2 0,-8-4 5 16,8 6 2-16,0 1-2 0,0-1-1 0,-8 3-4 0,8-5-2 0,-5 5-10 0,5-3-7 15,-8-2-9-15,8 5-7 0,0-3-9 0,-5-2-7 0,5-5-6 0,0 5-4 16,-5-4-3-16,5 0-6 0,0 4-2 0,0-8-1 0,0 4 1 0,0-2 0 0,0-3 8 16,0 1 8-16,0-2 10 0,0 1 8 0,0-5 9 0,0 5 11 0,0-7 9 15,0-3 14-15,0 0 10 0,0 6 10 0,0-6 9 0,0 0 6 0,0 0 4 0,5 0 3 16,-5-6 1-16,5 3 2 0,-5-3 3 0,0 2 2 0,8-5-1 0,-8-3 2 16,5 3-4-16,-5 0-3 0,0-6-7 0,8 0-5 0,-8 0-6 0,0 0-4 15,0-4-4-15,0 4-2 0,-8-4-5 0,8-5-5 0,0 3-5 0,-5-1-2 0,-3-5-4 16,8 3-4-16,-5-4-2 0,5 4-4 0,-5-6-4 0,-4 5-1 0,9-5-9 15,-5 6-5-15,-2-1-3 0,7-2-3 0,-6 2 1 16,6 5-1-16,-7-5 0 0,7 6 0 0,0-1 0 0,-7 7 0 0,7-8 0 0,0 12-1 16,0-6 2-16,0 6 1 0,0-1 0 0,0-1 4 0,7 7 0 0,-7-2-3 0,0 2-3 0,0-1-2 0,7 1-3 15,-1 4 0-15,-6 0-3 0,7 0-3 0,-2 0 1 0,4 0-2 0,-4 0 3 16,8 0 0-16,-8 0 3 0,3 4 3 0,5 1 4 0,-7-5 2 0,7 4 6 16,0 2 1-16,-6 3 2 0,7-3 2 0,-1-3-1 0,-8 9 3 0,9-3 0 15,-9-5 0-15,2 5 1 0,2 2 1 0,-4-1-2 0,1-4 1 0,1 3 2 0,-2 0 0 16,-5 1 2-16,0-1 1 0,9 3 5 0,-9 2 0 0,0-6 5 0,-9 3 0 15,9-2 0-15,-5 7 1 0,-2-7-6 0,1 0-6 0,1 6-11 0,-4-6-8 16,-3 3-12-16,6-3-12 0,-7 1-15 0,0 4-11 0,6-4-14 0,-7-4-13 0,8 3-16 16,-6 0-14-16,4 1-16 0,-3-5-16 0,3 5-27 0,0-4-32 0,3 3-44 15,-3-4-45-15,3-5-43 0,5 4-36 0,-5 2-5 0,5-2 10 0,-9 1 18 0,9-5 25 0,0 0 24 16,0 0 26-16,0 0 33 0,9 0 29 0,-9 0 44 0,5 4 47 0,-5-4 52 16,5-4 69-16</inkml:trace>
  <inkml:trace contextRef="#ctx0" brushRef="#br0" timeOffset="-51860.69">31802 6223 87 0,'6'-9'154'0,"1"-1"39"0,-7-4 32 0,5 4 32 0,-5-5 31 0,8 6 34 0,-2-6 37 0,-6 6 35 0,0-1 35 0,7-1 32 0,-7 1 32 0,0 1-61 0,0 5-114 0,6-1-54 0,-6-5-29 0,0 4-12 0,0 1-8 0,0 5-13 16,0-4-18-16,0 4-25 0,0 0-22 16,0 0-28-16,0 0-24 0,0 0-21 0,0 0-21 0,0 0-13 0,0 0-9 0,0 0-3 0,0 0-3 0,-6 4-1 0,6 1 2 15,-7 1 1-15,7-2 4 0,0 7 1 0,-6-7 3 0,6 11 2 0,-8-6 3 16,3 7 3-16,5-2 2 0,-7-4 0 0,1 8-3 0,6-2-6 0,-6-2-7 15,-1 5-7-15,7-4-6 0,-8 4-7 0,3 1-8 0,-2-4-11 0,7 2-13 0,-7 3-14 16,7-6-16-16,-5 4-17 0,5-1-12 0,0-2-16 0,-8 2-17 0,8-3-21 16,0 0-25-16,0 0-19 0,0 4-16 0,0-4-11 0,0 0-10 0,8 0-26 0,-8 0-34 15,5-6-48-15,-5 6-52 0,7-5-28 0,-7-1-16 0,7-4 9 16,-2 5 18-16,-5-4 29 0,8-6 35 0,-1 0 32 0,-1 0 30 0,-6 0 29 0,6 0 32 0,1-6 46 16,-2 0 50-16</inkml:trace>
  <inkml:trace contextRef="#ctx0" brushRef="#br0" timeOffset="-51560.49">31873 6521 0 0,'7'-9'1'0,"-1"0"108"0,0-1 65 31,-6-5 43-31,8 0 31 0,-1 0 31 0,-7-4 28 0,5 4 30 0,-5-3 26 0,6-3 31 16,-6 6 28-16,8-3 29 0,-8-3 29 0,5 8-68 0,-5-2-121 0,0-1-60 16,8-4-29-16,-8 12-12 0,0-6-6 0,0 2-12 0,5 3-12 0,-5-1-13 0,0 5-12 15,0 1-14-15,0-1-19 0,0 5-18 0,0-4-20 0,0 4-26 0,0 0-27 16,0 0-24-16,0 0-15 0,0 0-8 0,0 0-5 0,0 0 1 0,0 0 0 0,-5 4 1 16,5 1 0-16,-8-1 1 0,3 1 0 0,-3 5 4 0,2-1 6 0,1 3 9 15,-2-3 11-15,-7 0 5 0,8 1 7 0,-1 4 1 0,-7 2 1 0,7-7-1 16,2 6-2-16,-8 0-4 0,7-5-4 0,-2 4 0 0,3-4 2 0,-2 4 0 0,1-4 2 15,0 5 0-15,-1-6-1 0,7 1-1 0,-8-1 2 0,3 3-1 0,-2-3 0 16,7 0 2-16,0 1 2 0,-7-5 1 0,7 4 2 0,0-3 1 0,0-2 1 16,0 2 3-16,0-6 2 0,0 5 6 0,0-1 6 0,0-4 9 0,0 6 6 0,7-6 4 15,-7 0 8-15,7 3 3 0,-2-3 1 0,3 0 2 0,-8 0 1 0,13 0-1 16,-7 0-1-16,1-3-3 0,6 3-5 0,-7 0-7 0,7 0-7 0,-8 0-8 16,2-6-10-16,7 6-4 0,-7 0-9 0,-1 0-4 0,8 0-6 0,-7 6-5 0,-2-6-4 15,1 0-2-15,2 3-5 0,-3 3 1 0,3-6-4 0,-8 4 0 0,5 1 0 16,2 1-7-16,-7-3-8 0,7 9-11 0,-7-8-16 0,7 1-16 0,-7 5-15 0,0-6-21 15,0 1-19-15,6 4-21 0,-6-3-19 0,0 0-23 0,0 3-24 0,0-3-41 16,0-2-51-16,-6 1-57 0,6-1-61 0,0 1-18 0,0-1 0 0,-7 2 19 0,7-1 26 16,0-5 33-16,-7 0 35 0,7 4 34 0,0-4 36 0,0 0 37 0,-7-4 40 0,7 4 50 15,0-5 54-15</inkml:trace>
  <inkml:trace contextRef="#ctx0" brushRef="#br0" timeOffset="-51291.52">32036 6424 0 0,'5'-10'4'0,"4"1"113"16,-4-6 71-16,2 5 47 0,-1-4 36 0,2 4 36 0,-2-4 39 0,1-2 36 15,-2 1 33-15,-5 6 34 0,8-6 36 0,-8 0 33 0,6 0 29 0,-6 7-74 0,5-6-135 16,-5 2-74-16,0 8-37 0,0-7-18 0,0 7-10 0,0-1-22 0,8 1-26 16,-8 4-25-16,0 0-23 0,0 0-25 0,0 0-26 0,0 0-19 0,0 0-10 15,0 0-10-15,0 0-1 0,-8 4-4 0,8-4-4 0,0 9-2 0,-5-3 0 16,5 3 1-16,-6 3 5 0,6 2 7 0,-8 0 3 0,8 0 9 0,-5 2 6 0,5 2 1 16,-7-3-3-16,1 6-4 0,6-2-10 0,-8-1-4 0,8 3-5 0,-6-2-4 0,6 2-3 15,-7-7-7-15,7 5-14 0,0 0-11 0,-5 2-14 0,5-3-13 0,0-3-16 16,0 0-12-16,0 4-14 0,0-4-16 0,0-6-17 0,5 7-18 0,-5-2-17 0,0 1-16 15,0-5-14-15,7 5-15 0,-7-6-13 0,0 6-26 16,0-6-28-16,0 1-40 0,0 1-47 0,0-7-36 0,0 5-31 0,0-3 3 0,0-6 17 0,0 4 26 0,0-4 27 16,0 0 30-16,0 0 30 0,0 0 37 0,0 0 37 0,0 0 44 0,-7-4 47 0,7-2 53 0,-5 1 70 15</inkml:trace>
  <inkml:trace contextRef="#ctx0" brushRef="#br0" timeOffset="-51102.37">31931 6557 4 0,'-5'-6'110'0,"-3"-3"76"0,2-2 56 0,1 7 44 0,-2-5 37 0,7 3 36 16,-8-3 36-16,8-1 41 0,-6-1 42 0,6 7 39 0,0-5 37 0,-6 3-8 15,6 2-42-15,0-1-77 0,0-1-105 0,6 3-57 0,-6-3-39 0,0 0-21 0,0 2-15 16,0-1-17-16,6-1-25 0,-6 6-25 0,8-4-32 0,-8 1-23 0,7-3-22 16,-2 1-20-16,-5 1-12 0,6 4-11 0,2-6-11 0,-3 0-7 0,3 6-4 15,-3-4-6-15,9 4-2 0,-7 0-8 0,6-5-9 0,-7 5-17 0,7 0-18 0,-8 0-23 16,11 0-18-16,-3 0-27 0,-8 0-25 0,9 0-27 0,-9 0-26 0,8 0-51 16,-5 0-57-16,-2 0-84 0,1 0-94 0,-2 0-29 0,9 0 3 0,-9 0 22 0,-5 0 31 15,8 0 37-15,-3-5 36 0,2 1 42 0,2-2 44 0,-9 2 43 16,5-5 46-16,0-3 60 0,-5 3 64 0</inkml:trace>
  <inkml:trace contextRef="#ctx0" brushRef="#br0" timeOffset="-50882.91">32186 6137 96 0,'0'-5'167'0,"6"-2"48"0,-6 4 41 0,0-3 38 0,8 1 37 0,-8-5 39 0,0 1 37 16,5 0 33-16,-5-1 33 0,0 4 33 0,0 1 32 0,8 1-67 0,-8-2-120 0,0 6-67 16,5-5-38-16,-5 1-23 0,7 4-21 0,-7-5-18 0,7 1-21 0,-2 4-20 15,2 0-19-15,-7-6-15 0,8 6-14 0,-3 0-15 0,2 0-14 0,0 0-14 0,-2 0-7 16,2 6-7-16,2-6-3 0,-4 4-4 0,1 1 2 0,1 4-3 0,-2-3-1 15,4 3-2-15,-4 1 0 0,8 1-7 0,-8 2-2 0,3 2-4 0,0 1 2 16,-8-2 1-16,5-1-4 0,1 8 1 0,-6-2-2 0,7 1-6 0,-7 5-2 0,0-6-3 16,0 5-5-16,-7 0-8 0,7 0-19 0,-6 1-14 0,1 5-18 0,-3-6-22 15,-5 7-22-15,7-7-26 0,-6 0-26 0,-2 4-30 0,1-4-32 0,-1-3-33 16,2 3-33-16,-7 1-54 0,-1-6-60 0,1 1-61 0,-8-4-56 0,6 2-8 0,-2-3 14 0,2 0 26 16,-6 0 36-16,9-7 38 0,-8-3 38 0,7 5 46 0,-10-5 43 0,11 1 46 15,-1-6 48-15,-2 0 58 0,8 0 65 0</inkml:trace>
  <inkml:trace contextRef="#ctx0" brushRef="#br0" timeOffset="-48706.02">31073 5511 0 0,'0'5'11'0,"7"-5"126"0,-7 4 77 0,5-4 54 0,-5 0 35 0,0 0 29 0,0 0 20 0,0 0 21 0,0 0 20 0,0-4 18 0,0 4 19 0,0 0 21 0,0 0 16 0,0 0-94 0,0 0-156 0,0 0-90 0,0 0-55 0,0 0-28 0,0 0-12 0,0 0-7 15,0 0-3-15,0 0-1 0,0 0-4 0,0 0-1 0,0 0-3 0,-5 4-1 16,5 1-2-16,0-1 0 0,0 2-4 0,0 4 2 0,0-5 2 0,0 1 2 0,0 3 5 16,0-5 3-16,-7 7 4 0,7-8-1 0,0 4 2 0,0 2-1 0,0-4-4 15,0-1 1-15,-8 2 0 0,8-2 4 0,0 1 6 0,0 0 5 16,-5-5 7-16,5 0 6 0,0 0 4 0,0 0 4 0,-8 4 4 0,8-4 1 0,0-4 0 0,-6 4 1 15,6 0 0-15,-5-5-4 0,-3 5-2 0,0-5-8 0,8 1-8 0,-5-2-7 16,-1 2-6-16,-1-7-7 0,7 8-5 16,-5-4-4-16,-4-2-2 0,2 0 0 0,2 3 2 0,-1-3 0 0,-1 0 4 0,7 3 1 0,-6-4 3 0,-2 1 2 15,8-2 4-15,-5 2 0 0,5 0 0 0,0-1 2 0,-7 0-2 0,7-1 0 16,0 2 0-16,0 0-1 0,0-7-3 0,0 7-2 0,0-6-5 0,0 1-3 0,0 3-2 16,7-3-5-16,-7-1-4 0,5 2-3 0,-5-3-1 0,8-4-1 0,-2 7-2 15,-6-2 0-15,7 0-1 0,-1 0-1 0,-6-4 1 0,5 4-1 0,-5 6 5 0,7-6-1 16,-7 6 3-16,9-7 1 0,-9 7 3 0,0 3 4 0,0-3 2 0,0 4 3 15,0 1 2-15,0-2 3 0,0 6-4 0,0-4 1 0,0-1-4 0,0 5-4 0,-9 0-5 16,9 0-2-16,-7 0-3 0,2 0-4 0,5 0-5 0,-6 5-3 0,-1-5-3 16,1 4-4-16,-2 6-4 0,8-5-2 0,-5 4-1 0,-2 1 2 0,0 1 1 0,7 4 3 15,-5-2 3-15,5 2 7 16,0 0 3-16,0 0 2 0,0 4 2 0,0-4 2 0,5 4 0 0,-5 1 1 0,7-1 3 0,-7 0 3 0,7-4 3 0,-2 6 1 16,3-7 3-16,-2 5 2 0,7-4 0 0,-8 0-2 0,11-2-1 0,-11 2 0 15,8 1 0-15,-8-2 2 0,11 1-1 0,-5-2 1 0,-3 3-3 0,5-2 1 16,-1 1-3-16,0 1-3 0,3 2-3 0,-10-3-2 0,9 0 0 0,-9 0-1 15,11-2-1-15,-11 2 0 0,8-6-1 0,-8 7 0 0,4-1 0 0,-2-6-1 16,-7 0 0-16,5 3 1 0,1-3 0 0,-6 1 1 0,0-1 0 0,0-4 4 16,7 5-2-16,-7-5 3 0,0-1 0 15,0 2 0-15,0-1 0 0,0-1-2 0,0 2-3 0,0-6-5 0,-7 4-5 0,7-4-6 0,0 5-10 0,-6-5-10 0,6 0-14 0,-5 0-13 16,5 0-15-16,-7 0-15 0,-2 0-15 0,9 0-20 0,-5 0-19 0,-2-5-23 16,1 5-18-16,1 0-31 15,-4-4-36-15,9 4-39 0,-7-6-45 0,2 2-43 0,-1 4-46 0,6-5-9 0,-8-1 13 0,8 2 20 16,-5-1 26-16,5-1 33 0,0 2 33 0,0-1 37 0,0 1 36 0,0-1 45 0,0-5 46 0,0 4 50 0,5-3 65 0</inkml:trace>
  <inkml:trace contextRef="#ctx0" brushRef="#br0" timeOffset="-48247.61">31405 5511 0 0,'5'5'25'0,"2"-1"144"0,-7-4 82 0,6 0 55 0,-6 0 40 0,0 0 29 0,0 0 23 0,8 0 19 0,-8-4 18 0,0-1 17 0,0 5 16 0,0 0 18 0,0 0 17 0,0-6-108 0,0 6-183 0,0 0-95 0,0 0-54 0,0 0-23 0,0-4-8 0,0 4-2 0,0 0 2 0,0 0 1 0,0 0 3 0,-8 4 2 0,2-4 4 0,6 0-1 0,-7 0-3 0,7 0-2 32,-5 6-5-32,5-6-3 0,-9 0-1 0,4 0-3 0,5 0 1 0,-5 0-1 0,-3 0 2 15,3 0-2-15,-3 0-1 0,0-6 0 0,-3 6-5 0,4-4-1 0,1 4-5 16,-7-5-1-16,0 1-1 0,7-1-2 0,-9-2 0 0,3 4 5 0,0-3 5 0,-3 2 6 16,3-1 6-16,0-5 7 0,-2 5 3 0,7-4 4 0,-4 3 2 0,4-4 0 15,-2 6 2-15,-3-6 5 0,6 0 2 0,6 6 2 0,-5-6 0 0,-4-1-5 16,9 2-6-16,-7 4-6 0,7-5-7 0,-5 1-7 0,5 0-5 0,0-7-7 15,0 7-4-15,0-2-4 0,0-2-2 0,0 4-7 0,0-7-3 0,5 5-5 16,-5-2-3-16,7 4-6 0,-7-3-1 0,9 3-4 0,-4-6-4 0,1 10 0 16,-6-3 1-16,7-3-1 0,-2 7-1 0,4-7 1 0,3 7-4 0,-6-2 0 0,1 1-1 15,-1 5 2-15,2-4 1 0,4 4 2 0,-6 0 2 0,0 0 0 0,9 0-3 16,-10 0 2-16,2 4 0 0,0 1-1 0,-2 1 4 0,3-2 0 0,-1 1 2 16,-1 5 2-16,0 1 2 0,-6-3 3 0,7 3-1 0,-7-2 5 0,5 0 1 0,-5 7 5 15,0-2 3-15,8-4 4 0,-8 5 2 0,0 0-1 0,0-2 2 0,0 2 1 16,0 6 2-16,-8-8-2 0,8 2 2 0,0 6 1 0,-5-7-1 0,5 5 0 15,-7-4-2-15,7 0-1 0,-6 4-3 0,6-4 3 0,-6 0-1 0,6 4 2 0,-7-5 0 16,7 6 0-16,0-6 0 0,-8 7 0 0,8-8 0 0,0 8-1 0,0-7 0 0,0 6 1 16,0-5 1-16,0 3-1 0,0-3-3 0,0 0-3 0,0 0-4 0,8-2-8 15,-8 2-7-15,7-3-10 0,-1 1-13 0,-6-4-12 0,6 2-15 0,1-1-20 16,-2-1-19-16,3 1-28 0,-2-5-29 0,7 4-47 0,-8-3-53 0,11 3-85 0,-11-3-99 16,8-2-34-16,-8 2-6 0,9-6 13 0,-1 5 20 0,1-5 27 0,-7 0 30 0,5 0 36 15,-5-5 38-15,0 5 44 0,6-6 43 0,-8 2 59 0,4-7 61 0</inkml:trace>
  <inkml:trace contextRef="#ctx0" brushRef="#br0" timeOffset="-47417.01">31781 5452 5 0,'0'0'95'0,"0"0"55"0,0 0 41 0,0 0 27 0,0 0 24 0,0 0 23 16,0 0 23-16,-5-5 25 0,5 5 29 0,0-4 28 0,0-1 28 0,-7-1-17 0,7 2-44 0,0-2-56 0,0 2-65 0,0 4-32 0,-7-5-8 0,7 0-4 0,0 1 4 0,0-2 0 0,0-3-2 16,0 4-6-16,0 1-9 0,0-3-10 0,0 4-12 15,-5-3-8-15,5 1-9 0,0 1-9 0,0 4-7 0,0-6-8 0,0 6-9 0,0-5-13 0,0 5-15 0,0 0-13 16,0 0-18-16,0 0-15 0,0 0-18 0,0 0-11 0,0 0-6 0,0 0-4 0,0 0-4 16,0 5-1-16,0 1-2 0,0 3 0 0,0 0 0 0,0 2 2 0,0-1 5 0,0 0 8 15,0 4 8-15,0 0 10 0,0 1 7 0,0 5 4 16,5-7-1-16,-5 3-5 0,0 4-11 0,0-1-13 0,0-4-11 0,0 4-13 0,0 2-12 0,0-7-12 15,0 0-13-15,7 6-20 0,-7-5-24 0,0-2-24 0,0-2-20 0,0 2-29 16,7-1-30-16,-7-3-45 0,0 1-53 0,0-5-59 0,0 4-59 0,0-5-17 16,0-4 8-16,0 6 19 0,0-6 22 0,0 0 33 0,0 0 36 0,0 0 35 0,-7 0 38 0,7 0 41 15,-7-10 43-15,7 5 55 0,-5-4 64 0</inkml:trace>
  <inkml:trace contextRef="#ctx0" brushRef="#br0" timeOffset="-47238.19">31796 5237 77 0,'0'-4'183'16,"0"-5"65"-16,-7 3 47 0,7 0 30 0,0 3 17 0,-8-3 16 0,3-3 15 0,5 3 14 16,-7 1 14-16,7 1 14 0,0 0 13 0,-7 4-66 0,7 0-115 0,0-5-104 15,0 5-95-15,0 0-51 0,0 0-29 0,0 0-14 0,0 0-5 0,0 0-8 0,0 0-8 16,0 0-14-16,7 0-18 0,-7 5-35 0,0-1-45 0,7 0-51 0,-7 1-59 16,5 1-38-16,3-3-30 0,-8 9-4 0,7-9 8 0,-1 3 19 0,0 4 25 0,1-5 22 15,-2-1 25-15,3 1 28 0,-2-1 31 0,7 2 44 0,-8-6 44 0,2 5 55 0,2-5 59 16</inkml:trace>
  <inkml:trace contextRef="#ctx0" brushRef="#br0" timeOffset="-46828.21">32142 5398 0 0,'5'0'19'0,"-5"-4"135"0,5-1 77 0,-5 0 51 16,0 1 36-16,8-3 26 0,-8 4 21 0,0-8 22 0,0 7 21 0,0-7 22 15,0 2 24-15,0 5 23 0,0-6 22 0,0-1-103 0,0 2-171 16,-8 3-90-16,8-3-47 0,0 0-18 0,-5 5-8 0,5-2-1 0,-5-4 1 0,5 5-4 0,-9-5-6 15,2 5-9-15,2 1-11 0,5-1-10 0,-8 1-10 0,3-2-8 0,-1 6-7 16,-2 0-8-16,-4-6-3 0,6 6-5 0,-2 6-3 0,-5-6-2 0,8 0 2 0,-4 6-3 16,4-2-1-16,-8 1 1 0,8-1 2 0,-3 1 1 0,0 5 4 0,3-5 1 0,-1 5 6 15,6-4-1-15,-7 3 4 16,7-5-1-16,-6 5 1 0,6-3 2 0,-7-1 0 0,7 4 3 0,0-3 4 0,0-2 0 0,0 6 1 0,0-5 0 0,0-1-2 0,0 7 0 31,0-7 1-31,7 1 1 0,-7 4 0 0,0-2 2 0,6 2 5 0,-6 0 3 16,7-3 1-16,-1 3 0 0,-6 0 1 0,5 1-1 0,3 1 3 0,0-2 0 0,5 1-1 15,-8-1 1-15,0 0-2 0,4 3 2 0,3 1 1 0,-6-2-2 0,8-2-3 16,-7 7-1-16,6-7 0 0,-7 0 1 0,-1 1 0 0,8 1 4 0,-6-1-1 16,2-1 2-16,-4-4 1 0,0 5-2 0,3-6 0 0,-8 6-1 0,5-6 0 0,-5 2 0 15,0-2-1-15,0 2 2 0,0-6-2 0,0 0 2 0,0 5 0 0,0-1 0 16,0-4 1-16,-5 6 0 0,5-6 2 0,-8 0 0 0,3 3 3 0,0-3-1 0,-4 0-2 16,2 0-6-16,-6 0-8 0,8 0-11 0,-9 0-13 0,9 0-15 0,-8 0-18 15,-1-3-15-15,7 3-19 0,-7 0-18 0,4 0-21 0,-3-6-22 0,5 6-27 0,-5 0-44 16,7 0-51-16,-7 0-62 0,6 0-66 0,1 0-34 0,-1 0-14 0,7 0 6 0,0 0 19 15,-7-4 22-15,7 4 28 0,-7 0 32 0,7 0 34 0,0-5 36 0,0 5 41 0,0-6 52 16,0 6 54-16</inkml:trace>
  <inkml:trace contextRef="#ctx0" brushRef="#br0" timeOffset="-46165.32">32381 5295 12 0,'0'0'81'0,"0"-4"33"0,-7-1 21 0,7 1 19 0,0-1 19 0,0 1 25 0,0-2 27 0,0 0 28 0,0 2 23 0,-6 4 27 0,6-5 20 0,0 5-29 0,0-6-55 0,0 2-33 0,0 4-23 0,0-5-2 0,0 5 5 0,0-4 4 0,0 4 3 0,0-5-13 0,0 5-13 0,0 0-14 0,0 0-10 0,0 0-9 15,0 0-8-15,0 0-8 0,0 0-7 0,0 0-10 0,0 0-14 0,0 0-12 0,0 0-12 16,0 0-13-16,0 0-15 0,0 0-15 0,0 0-13 0,0 0-9 0,0 0-6 15,0 0-7-15,0 0-2 0,0 0-2 0,0 5-3 0,-5-1 1 0,5 1 3 16,0-1 3-16,0 7 5 0,0-1 5 0,0 0 6 0,0-1 8 0,0 6 8 0,0-1 2 16,0 2 2-16,0-3-2 0,-8 2 2 0,8 6-2 0,0-7-1 0,-8 5-4 15,8-4-1-15,-5 4-3 0,5 1-1 0,-6-7-3 0,6 8-1 0,-7-6-3 0,7 4-1 16,-5 2-2-16,5-8-1 0,-9 8-2 0,9-7 2 0,0 0 1 16,-5 6 0-16,5-5-2 0,0-2 1 0,0 2-4 0,0 0-4 0,0-5-5 15,0 5-2-15,0-1-5 0,0-4-2 0,0-1 1 0,0 3 1 0,0-3 0 0,0 0-4 0,0-5 0 16,0 2 0-16,0-1 2 0,0-5 4 0,0 4 6 0,0-4 11 0,0 0 9 15,0 0 15-15,0 0 9 0,0 0 8 0,0 0 5 0,0 0 0 0,0 0 2 0,0 0 4 16,0-4 3-16,0-1 3 0,0-5 2 0,0 5 2 0,0-4-2 0,0-1 0 0,0-5-6 16,0 5-6-16,0-4-3 0,0-1-4 0,0-1-4 0,0 3-2 0,0-7 1 15,0 1-4-15,5-1-2 0,-5 6-6 0,0-10-4 0,9 3-5 0,-9 3-3 16,0-3-4-16,5 2-3 0,-5-2-3 0,7 3-3 0,-7-1-1 0,6-2-1 0,-1 3 1 16,-5-2 0-16,8 0 1 0,0 0 1 0,-8 1 2 0,5 4 6 0,1-4 3 0,-6 5 6 15,7-2 3-15,-7 7 6 0,6-6 5 0,-6 6 3 0,8-1 2 0,-8 1 1 16,7 3 2-16,-7-3-2 0,0 3-1 0,5 1 0 0,-5 1-8 0,0 4-5 15,6-4-10-15,-6 4-9 0,0 0-9 0,0 0-8 0,0 0-8 0,8 0-3 0,-8 0-1 16,5 4 1-16,3 0 1 0,-8 1 6 0,7 1 4 0,-1-3 6 0,-6 9 7 0,6-9 5 16,-1 9 8-16,2-3 7 0,-7 0 6 0,8 1 6 0,-8 5 2 0,6-5 1 15,1-1 0-15,-7 6-1 0,6-1-3 0,-6-4-3 0,5 5-5 0,-5 0-3 16,8 0-3-16,-8-1-2 0,0 0-2 0,0 1-4 0,8 0-2 0,-8 0-4 16,0-2 0-16,5 2 1 0,-5 1-1 0,0-2 1 0,0 1-1 0,6-2 2 0,-6 3-4 0,0 4 1 15,7-5 0-15,-7-2 0 0,0 2-3 0,5 0 1 16,-5 0 3-16,9 0-1 0,-9-2-3 0,7 2-4 0,-7 0-8 0,5 0-4 0,1-5-5 0,2 4-5 0,-3-4-2 15,3 5-10-15,-3-5-11 0,-5-1-15 0,7 0-15 0,0 2-16 16,-2-1-13-16,3-1-12 0,-1-3-13 0,-2 3-16 0,-5-5-16 0,9 7-23 0,-9-7-26 0,5 1-40 16,-5-5-48-16,5 6-38 0,-5-6-36 0,0 0-26 0,0 0-22 0,0 0 4 0,0 0 14 15,0 0 23-15,0 0 27 0,-5-6 32 0,0 1 37 0,5 1 39 0,-9-2 41 0,4 1 48 16,-2-4 51-16,-1-1 47 0,-4 1 61 0</inkml:trace>
  <inkml:trace contextRef="#ctx0" brushRef="#br0" timeOffset="-45455.17">32700 5218 31 0,'0'0'106'0,"0"0"38"0,0-6 24 0,7 3 27 0,-7 3 25 0,0-6 26 0,6 6 23 0,-6-6 26 0,0 3 24 0,0 3 25 0,5-6 24 0,-5 6-35 0,0-5-72 0,0 1-43 0,0 4-31 0,0 0-9 0,0-4 1 0,0 4-6 16,0-5-5-16,0 5-9 0,0-6-10 0,0 6-8 0,0 0-9 0,9-4-7 0,-9 4-8 0,0 0-9 0,0 0-9 15,0 0-10-15,0 0-11 0,0 0-10 0,0 0-9 0,0-6-11 0,0 6-11 16,0 0-11-16,0 0-13 0,0 0-14 0,0 0-15 0,0 0-7 0,0 0-6 0,0 0 1 15,0 0-1-15,-9 6 4 0,9-2 3 0,0 2 6 0,-5 3 1 0,5-5 3 0,0 7 2 16,0-2 4-16,-6 0 10 0,6 7 11 0,0-7 11 0,-7 6 3 0,7 0-2 0,0 0-2 16,-5-2-2-16,5 2-3 0,-8 0 1 0,8 4-4 0,0-4-3 0,-6 6 0 15,6-7 5-15,0 5-1 0,-7 0 1 0,7-4-3 0,-6 5-4 0,6 0-2 0,-8-2 1 16,8 2-3-16,0 0-5 0,0 0-6 0,0-2-6 0,-5 3-9 0,5-7-6 0,0 6-11 16,0-1-11-1,0 1-13-15,5-7-14 0,-5 8-19 0,0-6-22 0,0-2-16 0,0 2-14 0,0 1-15 0,0-2-14 0,8 1-30 0,-8-5-36 0,0 5-43 0,0-6-46 16,0 0-43-16,6 1-36 0,-6-5-6 0,0 5 13 15,0-4 25-15,0-6 29 0,0 5 29 0,0-5 28 0,0 0 29 0,0 4 32 0,0-4 44 0,0 0 45 0,-6 0 50 0,-2-4 69 0</inkml:trace>
  <inkml:trace contextRef="#ctx0" brushRef="#br0" timeOffset="-44712.97">32948 5233 0 0,'0'-9'39'0,"0"3"32"0,0 0 20 0,0 3 22 16,5-3 25-16,-5 6 27 0,0-6 32 0,0 3 28 0,0-3 28 0,0 6 20 0,0-5 19 0,0 5-15 0,0-4-35 0,0 4-17 0,0 0-6 0,7-4-3 0,-7 4 4 0,0-5-7 0,0 5-12 0,0 0-16 0,0 0-18 0,0-6-17 0,0 6-15 0,0 0-8 0,0-4-8 0,0 4-4 0,0 0-6 16,0 0-6-16,0 0-8 0,0 0-11 0,0 0-15 0,0 0-10 0,0 0-14 0,0 0-8 15,0 0-12-15,0 0-10 0,0 0-13 0,0 0-8 0,0 0-3 0,0 0-8 16,0 0-3-16,0 0-4 0,0 0-2 0,-7 4 1 0,7 2 4 0,0-1 4 0,0 3 2 15,-5-3 4-15,5 4 8 0,0 3 5 0,-6-3 11 0,6 6 4 0,-8-6 2 16,3 6 2-16,5 1 1 0,-8-3 2 0,3 2 0 0,-2 5 0 0,0-6-4 0,2 0 0 16,-3 7-3-16,1-7 0 0,2 0-3 0,5 6-2 0,-14-6-6 0,14 1 0 0,-5 0 0 15,-3 0-2-15,2 0-1 0,-1-2-3 0,7-2 1 0,-6 2-2 0,6 3-5 0,-7-5-5 16,7-2-2-16,-5 6-3 0,5-5-8 0,0-1-2 0,-9 0-3 0,9-3-6 0,0 3-8 16,0 0-7-16,0-3-4 0,0 4-5 0,0-5-6 0,0-1-1 0,0 2 3 15,0-6 3-15,0 3 2 0,0-3 9 0,0 6 6 0,0-6 9 0,0 0 9 0,0 0 11 16,0 0 15-16,0 0 9 0,0 0 6 0,0 0 8 0,0 0 8 0,0 0 5 0,0-6 0 15,9 6 5-15,-9-3 2 0,0-3 3 0,5 2-1 0,-5-1-1 0,0-5 0 0,0 4-4 16,7-3-5-16,-7 0-1 0,0-1 1 0,0-1 1 0,6-2-2 0,-6 2 3 16,0 1-1-16,7-4 2 0,-7-2-2 0,6 3-3 0,-6-2-3 0,8 1-7 0,-8-2-1 15,0 1-7-15,5 2-1 0,0-8-3 0,-5 7-1 0,9-5 2 0,-4 3 1 0,-5 2-1 16,7-5 0-16,1 4-1 0,-3 0 2 0,-5 0 1 0,7 2 2 0,0 4 5 16,-7-7-1-16,5 5 4 0,-5 2 5 0,8 5-1 0,-3-5-3 0,-5 3-1 0,8-3-1 15,-8 9-4-15,6-6-2 0,-6 0-5 0,5 6-6 0,-5-3-3 0,0 3-5 0,7 0-4 16,-7 0-4-16,8 0 0 0,-8 0-4 0,6 0-1 0,-6 3 2 0,7 3 0 15,-7-6 1-15,6 6 5 0,-6-3 2 0,5 3 2 0,-5 4 8 0,8-5 3 0,-8 4 5 16,8-5 5-16,-8 7 8 0,5-1 1 0,-5 0-1 0,6-1 1 0,-6 0 1 0,7 6-1 16,-7-4-4-16,6 3 1 0,-6-5-5 0,0 6 1 15,0-1-2-15,8 2-3 0,-8-1-4 0,0-1-3 0,0 0-6 0,0 1 1 0,7 5-2 0,-7-7-2 0,0 8-2 16,0-6 0-16,0 4-1 0,0-4-2 0,0 4-2 0,0-5-8 0,5 7-9 16,-5-7-9-16,0 6-10 0,0-5-13 0,0 4-14 0,0-4-18 0,0 0-16 0,0 0-20 0,0-2-21 15,0 2-11-15,0-6-9 0,6 7-15 0,-6-7-16 0,0 0-32 0,0 2-37 16,6-1-35-16,-6-5-30 0,0 5-33 0,7-6-31 0,-7 1-1 0,0-1 16 0,8 1 25 15,-8-5 29-15,0 0 24 0,0 0 25 0,0 0 29 0,5 0 33 0,2-5 44 0,-7 1 48 0,0-1 44 16,0 1 62-16</inkml:trace>
  <inkml:trace contextRef="#ctx0" brushRef="#br0" timeOffset="-44509.05">32844 5565 0 0,'-7'4'5'0,"1"1"121"0,6-5 82 0,0 0 54 0,0 0 39 0,0 0 30 0,0 0 21 0,0 0 21 0,6-5 23 0,-6 5 23 0,7-4 25 0,-7-2 22 0,6 6 18 0,-6-3-86 0,0 3-145 0,8 0-91 0,-8-6-58 0,0 1-29 0,5 5-12 0,0 0-5 0,-5-4 2 0,9-2-3 0,-4 6-9 0,2-6-7 15,1 6-10-15,-3-4-9 0,2 4-6 0,5-5-8 0,-4 5-5 0,5-4-6 0,-7 4-5 0,6 0-19 0,-4-5-19 0,5 5-26 0,-2-6-32 0,5 6-46 0,-5 0-50 16,2 0-86-16,-5 0-102 0,4 0-47 0,7-4-21 0,-11 4 0 0,11 0 9 16,-14 0 16-16,10-5 21 0,-3 5 32 0,-5-4 37 0,6-1 43 0,-5-5 46 0,-3 4 56 15,1-3 61-15</inkml:trace>
  <inkml:trace contextRef="#ctx0" brushRef="#br0" timeOffset="-43705.6">33324 5267 0 0,'-5'-6'3'0,"5"6"34"0,0 0 19 0,0 0 17 0,0 0 15 0,0-4 17 0,0 4 14 0,0 0 16 0,0 0 19 0,-6-5 10 0,6 5 8 0,0-6 4 0,0 6 0 0,0-4 1 0,0 4-1 0,0 0-5 0,0 0-6 0,0-5-4 0,0 5-4 0,0-4-5 16,0-1-4-16,0 5-6 0,6-4-7 0,-6 4-6 0,0-6-6 0,0 6-7 0,0-6-8 0,0 3-6 0,0 3-4 0,0-6 0 15,0 6 4-15,0 0 1 0,0-6 2 0,0 6 2 16,0-3 1-16,0-3 1 0,0 6-1 0,0-5-3 0,0 1-3 0,0 4-2 0,-6-4-2 0,6-1-6 0,0 5-7 0,0 0-8 16,0 0-9-16,0 0-7 0,0-6-6 0,0 6-9 0,0 0-6 0,0 0-6 0,0-4-4 15,0 4-11-15,0 0-8 0,0 0-9 0,0 0-8 0,0 0-3 0,0 0-2 0,-8 4 1 16,8-4-1-16,-5 0 0 0,5 6 3 0,-8-1-1 0,8-5 2 0,0 4 4 15,-5 5 4-15,5-3 7 0,-7-3 6 0,0 9 10 0,7-3 8 0,-5-3 4 0,5 3 3 16,-7 0 2-16,-1 6 1 0,8-5-2 0,-5 0-1 0,5 4-1 0,-7 1 2 0,7-6-5 16,-7 7-4-16,7-3-5 15,-5 2-6-15,5-1-3 0,0 2-5 0,-7-1-3 0,7-6-3 0,0 6-1 0,0 0-3 0,0-2 1 0,0 2-1 0,0-6-1 0,0 7-2 0,0-1 1 16,0-6 5-16,0 6-1 0,0 0-1 0,7-6-6 0,-7 6-11 0,0-6-5 16,5 1-10-16,-5 5-10 0,7-5-14 0,0 0-13 0,-7 0-17 0,5 0-18 0,-5-1-21 15,8 0-20-15,-1-3-21 0,-7 3-27 0,5-3-31 0,2 3-41 0,0-3-41 0,-2-2-59 16,-5 1-60-16,8 1-16 0,-3-2 7 0,3 1 18 0,-2-1 25 0,-1 1 31 0,-5-5 32 0,8 4 34 15,0-4 33-15,-8 0 41 0,0 0 43 0,5 0 51 16,-5-4 60-16</inkml:trace>
  <inkml:trace contextRef="#ctx0" brushRef="#br0" timeOffset="-42586.82">32909 6047 16 0,'0'0'94'0,"0"0"41"0,7-4 25 0,-7 4 25 0,0-5 21 0,0 5 25 0,5 0 24 0,-5 0 24 0,0-4 21 0,0 4 21 0,0 0 26 0,0-6-32 16,0 6-61-16,0-3-47 0,0-4-41 0,0 7-15 0,0-5 0 0,0 1-2 0,0 4-6 0,0-5-7 0,0-1-10 0,0 6-10 0,0-4-5 0,0 4-10 0,0-5-8 0,0 1-8 0,0-1-5 0,0 5-2 0,0-4-5 0,0 4-5 16,-5-6-5-16,5 6-6 0,0-6-5 0,0 6-1 0,-7-3-3 0,7 3-3 0,0-6-1 0,-7 6-4 0,7 0-1 0,0-6-3 15,-5 6-4-15,5 0-2 0,0-3-1 0,-8 3-4 0,8 0-4 0,-7 0 1 16,2 0-5-16,5 0-2 0,-9 0-2 0,4 3-2 0,5-3-1 0,-5 6-4 0,-3-6-1 0,2 6-3 15,-1-3-2-15,1 3 0 0,-1 0-2 0,2 3 3 0,-4-5 2 0,4 5 1 16,-2 2 4-16,1-2 2 0,-8 1 1 0,7 0 0 0,2 4 0 0,-3-4 1 16,2 5 1-16,1 0 0 0,-3 0 1 0,3 0-4 0,-2 0 2 0,-2-2-1 0,4 2-3 15,-1 6-4-15,-1-8-2 0,7 7-2 0,-5-4-2 0,5 2-1 0,-8-3-2 0,8 4-2 16,0-4-2-16,0 4-3 0,0-5-5 0,0 7-6 0,8-7-10 0,-8 6-11 16,5-5-12-16,-5-2-13 0,7 8-12 0,-7-6-14 0,6 0-19 0,-1-2-19 0,4 2-16 15,-2 0-30-15,-2 0-35 0,3 0-52 0,3 0-54 0,-3-6-52 0,4 1-49 0,2-1-11 16,-8-4 10-16,6 5 17 0,2-4 24 0,-1-3 29 15,8-3 32-15,-11 6 33 0,4-6 34 0,1 0 42 0,-3 0 47 0,0-6 54 0,1 3 70 0</inkml:trace>
  <inkml:trace contextRef="#ctx0" brushRef="#br0" timeOffset="-42130.25">32942 6190 73 0,'0'0'143'0,"0"0"38"0,6-4 24 0,-6-2 20 0,5 0 17 0,-5 2 21 0,7-1 24 15,-7-1 22-15,0 3 22 0,8-3 24 0,-8 2 23 0,0 4-59 16,0-5-103-16,6 1-53 0,-6-1-31 0,0 5-12 0,7-7-6 0,-7 4-3 0,6 3 0 0,-6-6-12 16,0 1-13-16,5 5-12 0,-5-4-10 0,0 4-10 0,8 0-11 0,-8-6-12 15,8 6-11-15,-8 0-11 0,5 0-7 0,-5 0-2 0,6 0 0 0,-6 0 0 0,7 0-1 16,-1 6 1-16,-6-6 2 0,8 4-2 0,-1 1-1 0,-7 1-1 0,5-3 2 0,1 4-2 15,-6 2-3-15,6 0 4 0,1-3 3 0,-7 3 2 0,8 0-3 0,-8 7 0 16,0-7-1-16,5 0 0 0,-5 6 1 0,0-3-2 0,0 2 0 0,0 0-4 0,0 0 0 16,-5-4-2-16,5 5 0 0,0 0-2 0,-8 0 1 15,8 0-2-15,-7-2 2 0,7 2 2 0,0-6-1 0,-6 7-2 0,6-5-2 0,0-4 0 0,0 4 3 0,0-1 1 16,0-4 0-16,0 3 3 0,0-4 3 0,0-1 5 0,0-4 4 0,0 6 11 0,0-6 16 16,0 0 16-16,0 0 18 0,0 0 18 0,0 0 18 0,0 0 10 0,0 0 8 0,0 0 5 15,0 0 2-15,0-6 6 0,0 2 4 0,0-1 5 0,0-4 3 0,6-3-6 16,-6 8-7-16,0-7-13 0,0 4-12 0,7-8-12 15,-7 3-16-15,0-2-10 0,0 4-8 0,8-3-5 0,-8-2-7 0,5 4-4 0,-5-2-7 0,7-2-12 0,-7-1-12 16,7 2-17-16,-2 0-18 0,3-7-18 0,-1 7-24 0,-7-1-18 0,6 2-21 0,0-3-14 16,1 2-14-16,-2-1-10 0,3-1-12 0,0 2-13 15,-3 4-14-15,1-3-14 0,1 8-15 0,-2-5-10 0,-5 4-8 0,9 1-14 0,-4 1-18 0,2 4-24 0,-7 0-27 0,0 0-42 16,6 0-48-16,-6 4-15 0,5 1 1 0,-5 1 16 0,9 4 24 0,-9-5 29 0,0-1 30 16,0 1 32-16,7 5 32 0,-7-6 40 0,0 1 41 0,0 1 46 0,0-3 48 0</inkml:trace>
  <inkml:trace contextRef="#ctx0" brushRef="#br0" timeOffset="-41657.29">33261 6235 0 0,'0'0'13'0,"0"0"129"0,0 0 77 0,0 0 50 0,0 0 34 0,0 0 30 15,0 0 24-15,0 0 24 0,0-7 25 0,0 7 25 0,0-5 26 0,7 5 21 0,-7 0 21 0,0-4-100 16,0 4-162-16,0 0-92 0,0 0-57 0,0 0-24 0,0 0-18 0,0 0-6 16,0 0-4-16,0 0-8 0,0 4-8 0,5-4-9 15,-5 5-9-15,0 2-8 0,0-4-6 0,7 3-2 0,-7 3 0 16,0 1 0-16,0-1 4 0,0 2 3 0,0-1 9 0,0 5 0 0,0-2 1 0,0-2 2 0,0 4 0 0,0-2-3 0,0 2-2 0,0 0-1 0,-7 0 2 15,7-2-1-15,0 2-1 0,-5 6 0 0,5-6-3 0,0-2-2 0,-7 2-4 16,7 0-8-16,0-6-5 0,-8 6-7 0,8-6-5 0,0 7-5 0,0-5-3 0,0-3-5 16,-5-3-4-16,5 4-6 0,0-3-4 0,0 0-3 0,0-3-1 0,0 3 3 0,0-6 5 15,0 0 9-15,0 6 10 0,0-6 14 0,0 0 20 0,0 0 14 0,0 0 16 16,0 0 10-16,0 0 11 0,0 0 8 0,0-6 9 0,0 0 10 0,0 3 10 0,0-3 6 16,0-4 9-16,0 5 6 0,0-4-1 0,0-6-3 0,0 5-8 0,0-5-8 0,0 6-9 15,0-10-6-15,-7 4-5 0,7 0-2 0,0-4-1 0,0-1-3 0,0 5-9 0,0-4-8 16,0-2-8-16,0 3-5 0,0-1-8 0,7-2-5 0,-7-3-7 0,0 5-5 0,0-1-2 15,0 1-1 1,5-2-1-16,-5 2-4 0,0 1-6 0,8-3 0 0,-8 2 1 0,0 5-2 0,7-7-6 0,-7 7-3 0,5-6-1 0,-5 5 1 0,7 0-1 16,0 6-1-16,-7-4 1 0,5 1-2 0,-5 3 2 15,0-1-2-15,8 1-3 0,-8 4 0 0,5 1-6 0,-5-2-3 0,0 0-2 0,8 6-4 0,-8-3-6 0,0 3-1 0,6 0-4 0,-6 3-2 16,5-3-3-16,-5 6-1 0,8-6-3 0,-8 6-1 0,8-2 1 0,-3 5 1 0,-5-4 3 16,8 5 4-16,-3-1 5 0,-5 3 7 0,5-3 3 0,-5 0 7 0,0 0 2 0,9 1 4 15,-9 5 0-15,0-4 1 0,0-2 3 0,0 5 2 0,0-3 3 0,0 4 3 0,-9-6 4 0,9 1-1 16,-5 4 3-16,5-4-1 0,-5 0-3 0,-3 4-3 0,8-4-1 0,-5-1-4 0,-3 3-1 15,0-3-2-15,3 0-1 0,-1-5-4 0,-2 7-7 0,3-7-8 16,-3 1-9-16,3 1-12 16,-2-2-7-16,0 2-16 0,2-1-15 0,-2-1-32 0,7 2-39 0,-8-3-43 15,8 3-46-15,-5-2-39 0,5 1-36 0,0-5-8 0,0 0 7 0,0 0 14 0,0 0 19 0,0 0 22 16,0 0 23-16,0 6 29 0,0-6 34 0,0 0 40 0,0 0 45 0,5 0 47 0,3-6 62 0</inkml:trace>
  <inkml:trace contextRef="#ctx0" brushRef="#br0" timeOffset="-41404.32">33508 6009 0 0,'6'0'11'0,"-6"0"125"0,0-5 71 0,7 5 44 0,-7-6 33 0,0 2 24 0,0 4 21 0,0-5 26 0,6 5 30 0,-6-4 29 0,0-1 27 0,0 5 23 0,0 0 19 0,0 0-91 0,0 0-160 0,0-4-83 0,0 4-48 0,0 0-21 0,0 0-10 0,0 0-10 0,0 0-11 0,0 0-15 0,0 0-17 0,0 0-13 0,7 4-15 0,-7-4-8 0,0 5-3 15,0-1-2-15,0 1-3 0,0-1 3 0,0 7 5 0,0-7 1 0,0 8 8 0,-7-3 7 16,7 0 9-16,0 0 3 0,0 1 3 0,0 5-1 0,-6-4-1 0,6 2-1 0,0 2-3 15,-7-6-3-15,7 7-5 0,-6-1-5 0,6-1-5 0,-5 2-7 0,5-3-7 0,-8 2-9 16,8-6-10-16,-8 6-13 0,8 0-13 0,0 0-15 0,-5 0-13 0,5-5-16 0,0 5-17 16,-8-2-28-16,8-2-32 0,-5 4-31 0,5-2-29 0,0-3-44 0,0 0-48 0,0 0-17 15,0 0-2-15,0 1 13 0,0-4 19 0,0 4 25 0,0-7 24 0,5 8 29 0,-5-9 29 0,0 3 38 16,0-1 40-16,0-5 40 0,8 0 44 0</inkml:trace>
  <inkml:trace contextRef="#ctx0" brushRef="#br0" timeOffset="-41056.26">33561 6390 53 0,'0'-10'130'0,"5"5"42"0,3-4 34 16,-3-1 28-16,3-4 25 0,-8 4 26 0,6-5 24 0,-1 6 28 0,2-6 27 0,-7-1 28 15,8 7 27-15,-2-6-47 0,0 0-88 0,-6 0-53 0,7 6-35 0,-2-6-15 16,3 6-6-16,-8-7-5 0,8 7-3 0,-8 0-10 0,5-1-10 0,-5 1-12 16,6 4-15-16,-6-2-15 0,0 4-15 0,0-3-13 0,0 6-15 0,5 0-13 0,-5 0-17 0,0 0-16 0,0 0-20 15,-5-5-12-15,5 5-5 0,-6-4-8 0,1 8-5 0,5-4-3 0,-16 0-4 0,11 5-1 16,-2-5-4-16,1 6 0 0,-8-3 1 0,7 4 1 0,-4 2 3 0,3-4 2 0,3 5 3 16,-8-1-2-16,5-4-3 0,2 11-1 0,-1-12-2 0,1 10 2 0,-7-4 4 0,6-1 2 15,1 3 2-15,1-3 1 0,-3 0 2 0,0 1 3 0,3-1 2 0,5 2 4 16,-8-1 6-16,3-5 3 0,5 5 5 0,-5-7 6 0,5 3 2 0,0 3 0 0,-9-3 0 15,9-6-2-15,0 3-1 0,-5 4 1 0,5-2 1 0,0-5 2 0,0 0 0 0,0 0 3 16,0 0 0-16,0 4 4 0,0-4 3 0,0 0 0 0,0 0 3 0,0 0 1 0,0 0 4 16,0 0-2-16,0 0 0 0,0 0-1 0,0 0-5 0,0 5 3 0,0-5 3 0,0 0 3 15,0 0 2-15,0 4 3 0,5-4-1 0,-5 0 0 0,9 6 3 0,-9-2-1 0,5-4 1 16,-5 5 4-16,5 0 2 0,-5-5 2 0,8 4 3 0,-3 2-2 0,-5-6-2 0,8 6-5 16,0-6-4-16,-8 4-5 0,5 1-1 0,-5 1-3 0,6-6-3 0,1 3-4 0,-7 1 0 15,6 2-4-15,-6-6-3 0,7 5-3 0,-7-1-2 0,6-4-1 0,-6 6-5 0,7 0-4 16,-7-6-2-16,6 3-12 0,-6 3-7 0,0-6-12 15,8 5-16-15,-8-5-17 0,0 0-21 0,5 4-20 0,-5-4-23 0,0 6-35 0,8-2-42 0,-8-4-48 0,0 0-44 0,0 0-50 16,5 5-50-16,-5-1-10 0,0-4 8 0,8 0 18 0,-8 0 25 0,0 0 31 0,6-4 32 0,-1 4 36 16,-5-5 34-16,0 1 47 0,7-2 47 0,-7-3 49 0,0 3 62 0</inkml:trace>
  <inkml:trace contextRef="#ctx0" brushRef="#br0" timeOffset="-40834.71">33697 6174 0 0,'6'-4'1'16,"-6"-7"108"-16,0 8 72 0,6-3 45 0,-6-3 33 0,7 5 28 0,-7-1 21 0,0-5 25 15,8 4 26-15,-8 1 26 0,0 5 24 16,0 0 19-16,0-4 16 0,0 4-84 0,0 0-145 0,0 0-81 0,0 0-55 0,0 0-25 0,0 0-14 0,0 0-9 0,0 0-1 0,0 0-10 16,0 4-12-16,0-4-12 0,0 5-8 0,0 1-9 15,0 4-2-15,0-5 2 0,0 4 8 0,0 1 5 0,0-1 8 0,0 0 2 0,-8 3 2 0,8-3-1 0,-7 0 1 16,7 1 1-16,-6-1 0 0,6 6 2 0,-6-4-1 0,6-3 2 0,-7 7-1 0,2-4-3 0,5 4-3 16,-9-5-7-16,2 3-12 0,7-2-11 0,-5 4-9 0,-1-2-14 0,6-3-16 0,-5 4-18 15,5-2-21-15,-8 3-34 0,8-2-38 0,-8-4-31 0,8 6-27 0,0-4-39 0,0 3-42 16,0-5-21-16,0 2-8 0,0 4 8 0,-5-11 17 0,5 5 24 0,0 1 21 0,0-5 31 15,0-5 29-15,0 6 37 0,0-6 41 0,0 3 35 0,0-3 35 0</inkml:trace>
  <inkml:trace contextRef="#ctx0" brushRef="#br0" timeOffset="-40660.82">33593 6384 74 0,'-6'-9'146'0,"6"0"42"16,0-1 32-16,-8 1 28 0,16-3 28 0,-8 9 33 0,0-8 39 0,0 1 37 0,0 7 38 15,0-7 34-15,0 5 35 0,0-1-51 0,0 2-103 0,6-2-56 0,-6 6-35 16,0-5-16-16,0 5-10 0,0-4-13 0,0 4-13 0,0 0-26 0,0 0-26 0,0-5-30 0,5 5-31 15,-5 0-24-15,0 0-26 0,7-6-24 0,-7 6-24 0,8 0-18 16,-8 0-16-16,6-4-13 0,0 4-14 0,-6 0-10 0,7 0-12 0,-2-4-18 0,11 4-23 0,-11 0-26 0,1 0-30 16,6-5-58-16,-3 5-70 0,3 0-66 0,-6-6-62 0,0 6-16 0,9-3 2 0,-10 3 18 15,1 0 22-15,2-7 25 0,-3 2 29 0,-5 1 38 0,8-1 38 0,-8-1 46 0,0-3 48 0,0 0 63 16,0 5 72-16</inkml:trace>
  <inkml:trace contextRef="#ctx0" brushRef="#br0" timeOffset="-40439.16">33658 6018 0 0,'0'7'1'0,"0"-4"110"0,6 3 79 0,-6-2 48 16,0-4 35-16,5 5 20 0,-5-5 10 0,7 4 15 0,2-4 12 15,-9 5 19-15,5-5 24 0,2 0 20 0,-1 6 20 0,0-6-77 0,1 4-131 0,1 1-78 0,-3 1-51 0,1-2-19 0,2 2-2 0,-8-1 8 0,5-1 14 16,3 1 10-16,-1 5 4 0,-2-6-2 0,2 7-13 0,0-1-7 0,-2-1-7 0,-5 0-7 16,8 6-8-16,-2-6-5 0,-6 7-5 0,7-7-7 15,-7 6-5-15,6-1-7 0,-6 2-7 0,0-3-4 0,0 2-4 0,0 0-7 16,0 0-5-16,0 0-9 0,-6 0-11 0,6 4-15 0,-7-4-15 0,1 3-16 0,-2-2-16 0,3 2-15 0,-2-3-17 0,-5 6-33 15,-3-6-34-15,2 3-59 0,2-2-62 0,-4 2-50 0,3-3-43 0,-9 0-6 0,9-5 10 0,-7 5 22 16,-1-1 26-16,0-4 27 0,8-1 28 0,-7-3 30 0,6 4 34 0,-1-5 43 0,-6-5 46 16,7 4 55-16,2-4 73 0</inkml:trace>
  <inkml:trace contextRef="#ctx0" brushRef="#br0" timeOffset="-35184.89">28160 7732 0 0,'0'-4'73'0,"-5"-1"65"0,5 1 40 0,0 4 33 0,-7-5 28 0,1-5 25 0,6 5 26 0,-7 1 26 0,0-1 26 15,7-2 27-15,-7-2 26 0,7 4-13 0,-5-5-31 0,-3 7-59 0,8-3-70 0,0-3-34 0,-6 3-18 0,6 2-7 0,0-7-2 0,-5 7-4 0,5-1-7 0,0 1-6 0,0-2-9 0,0 1-10 0,0 1-6 0,-8-1-9 16,8 1-5-16,0-2-6 0,0 0-3 0,0 6-4 0,0-4-1 0,0-1-3 0,0 1-3 15,0 4-4-15,0-6-4 0,0 6-3 0,0-5-3 0,0 5-6 0,0 0-5 0,0-4-8 16,0 4-8-16,0 0-8 0,0 0-10 0,0 0-5 0,0 0-9 0,-5 0-5 16,5 4-4-16,0 1-7 0,0 1-2 0,-7-2-3 0,7 5-5 15,0-3 2-15,0 4 0 0,-9 4 2 0,9-4 2 0,0 4 1 0,0 2 4 0,-5-1-1 16,5-2 3-16,0 1-1 0,0 2 2 0,0 4-2 0,0-7 1 0,0 8-2 16,5-6 1-16,-5 4-2 0,0-4 0 0,9 0 0 0,-2 3 1 0,-7-2-1 15,5-1 3-15,3-6-1 0,-3 6 1 0,1-5 2 0,2 4 1 0,4-10 1 16,-5 6 5-16,6 0 1 0,-6-6 3 0,6 2 3 0,-2-6 3 0,4 6 0 0,-1-6 5 15,-4 0-1-15,4-6 2 0,6 6 2 0,-6-10 3 0,4 5 2 0,1-4 2 16,-3 3 3-16,2-3 2 0,3-6 2 0,-3 5 4 0,1-5 4 0,-6 2 3 0,8-1 1 16,-10-2 2-16,2 1-1 0,2 1-3 0,-3-2-2 0,-5 3-2 0,-2-7-5 15,3 4-5-15,-2-2-5 0,-6 3-1 0,7-4-10 0,-7 4-4 0,0-4-10 16,0 4-6-16,0-5-5 0,-7 5-5 0,1 2-4 0,6-3-4 0,-8 1-7 16,3 1 0-16,-2 4-9 0,1 1-4 0,0-1-11 0,-2 5-11 0,1-1-14 15,2 2-14-15,5 4-17 0,-8-5-13 0,2 10-14 0,6-5-16 0,-5 4-13 0,-3 7-15 16,8-7-17-16,-7 5-17 0,7 3-17 0,0-3-12 0,0 6-22 0,-6-2-25 0,6 3-42 15,0-2-46-15,0 5-47 0,0-4-44 0,6 0-7 0,-6 4 16 0,0-5 23 16,0 2 30-16,0 4 32 0,7-7 37 0,-7 3 37 0,8-7 35 0,-8 6 44 16,5-6 47-16,1 7 56 0,2-6 71 0</inkml:trace>
  <inkml:trace contextRef="#ctx0" brushRef="#br0" timeOffset="-34380.77">28663 7879 56 0,'6'0'134'0,"-1"0"42"0,11 0 36 0,-11 0 30 0,3 0 28 15,-3-4 30-15,0-2 30 0,4 3 28 0,-4-3 28 0,2 2 28 0,-1-7 27 16,1 8-47-16,-1-9-91 0,2 8-53 0,-3-5-34 0,2-1-14 0,-1 5-11 0,0-4-3 15,2-3-5-15,-8 3-8 0,7 0-9 0,-2-1-11 16,-5 1-9-16,0-3-9 0,0-1-11 0,9 8-9 0,-9-5-8 0,0 1-12 0,0-3-8 16,-9 3-12-16,9 4-12 0,0-5-9 0,-5 7-11 0,-2-3-9 0,-1-3-8 15,2 3-8-15,0 2-8 0,-1-2-5 0,2 1-7 0,-3 1-7 0,-5 4-3 0,7-5-3 16,-6 5-4-16,3 0-3 0,-1 0-1 0,2 0-3 0,-5 0 0 0,5 5-3 0,-3-1 1 16,3-4-1-16,3 11 1 0,-8-7 0 0,6 7-1 0,0-7 2 0,2 5 2 0,-2 6-2 15,-1-6 4-15,3 7 1 0,-3-7 4 0,2 6 1 0,1 0 2 0,-2 0 3 16,7 0-1-16,-9-2 0 0,9 3 1 0,0-2-1 0,0 1-1 0,0 1 1 15,0-7 0-15,0 6 0 0,0-6 1 0,9 6 1 0,-9-5 2 16,7-1-1-16,-2 0 4 0,1 1 1 0,2 0 3 0,-3-6 5 0,3 8 4 0,-1-8 2 16,5 1 3-16,0 1 5 0,1-2 0 0,-5-1 3 0,3-3 2 0,10 0-1 15,-8 0 2-15,1 0-2 0,4 0 1 0,-5-3 0 0,7-1-1 0,-8-2 0 0,8 1-1 16,-6 1 1-16,4-8 1 0,-4 3 3 0,6 0 0 0,-7-1 3 0,0 1 1 16,6-2 4-16,-6-4 2 0,1 2 1 0,-2-2 0 0,-4-1-1 0,4 2-2 15,-5-5-1-15,6 4-4 0,-7-4 0 0,1 4-6 16,-1-6-2-16,-6 3-4 0,5-1-3 0,-5-2-5 0,8-3-3 0,-8 5-5 0,0-1-2 0,0 1-1 0,0-6 0 15,-8 5-1-15,8-5 2 0,0 7-1 0,-5-1 0 0,5-5 0 0,-6 3-1 16,6 2 1-16,0-2-1 0,-7 3 2 0,7 3-3 0,-6-4 2 0,6 4-1 16,0 0 0-16,-8 6-2 0,8-6-1 0,0 5-1 0,0 5-2 15,0-1-2-15,0 2-5 0,0 4-5 0,-5-5-3 0,5 5-2 0,0 0-4 16,0 0 2-16,0 0-2 0,0 5 3 0,0-1-2 0,-7 7 4 0,7-1 1 0,0-1 4 16,-6 6 0-16,6 0 7 0,-6 0 3 0,6 4 5 0,-8 0 5 0,8 1 3 15,-7-1 2-15,2 1 2 0,5-1-1 0,-8 2 2 0,2-2 0 0,6-1-2 0,-5-2 1 16,5 4-2-16,-8-1-1 0,8 0 0 0,0 1-1 0,0-1 0 0,-5-4-1 0,5 4 0 15,0 2 1-15,0-3-2 0,0-3 1 0,5 6-2 0,-5-2 0 0,0-5-1 16,8 2-1-16,-8 2 0 0,5-3-1 0,1 1 2 0,2-7-1 0,-3 6 2 16,2-6 1-16,1 0-1 0,-2 1 1 0,7-4 3 0,-8 3 2 0,9-4 1 15,-7-1 5-15,4 2-1 0,5-6 3 0,-4 0 2 0,0 0 0 0,3 0 3 0,-4 0 2 16,2-6 3-16,7 2 4 0,-8-1 5 0,3 1 5 0,-2-7 5 0,-2 1 4 16,5 5 4-16,-11-8 1 0,8 3 0 0,1-4 3 0,-7 2 0 0,4-1-2 15,-3-7 0-15,-3 4-3 0,3-2-2 16,-3 3-6-16,2-5-3 0,0 0-5 0,-2 2-7 0,-5-3-11 0,8 2-3 0,-8-6-2 0,0 7-4 0,7-6-4 0,-7 3-2 15,0 2-1-15,0-5-2 0,0 3 0 16,0-3-3-16,0 5 0 0,0-1 0 0,0 1-2 0,0 0 1 16,0-2 1-16,0 8 1 0,0-2-2 0,0 4 1 0,0 2 0 0,0-1-2 0,-7 1-2 15,7 3-6-15,0 3-5 0,0 3-2 0,0 0-3 0,0 0-3 0,0 0 1 0,0 3 0 16,0 3-2-16,-8 3 1 0,8 1-1 0,-5-1 1 0,5 6 1 0,-7 0 5 16,7 0 2-16,-7 3 5 0,7-2 7 0,-5 3 2 0,-3 1 3 0,8-1 0 0,-5 1 1 15,5-1 1-15,-8 2-1 0,8-3 2 0,-6 1-1 0,6 2-1 0,0-2 1 0,0 1-2 16,0-1 1-16,0 0-1 0,0-5-1 0,0 7 0 0,0-2 1 0,6 2-1 0,-6-8-2 0,8 7-2 15,-3-4-5-15,3-2-7 0,-3 0-8 0,2-5-13 16,5 6-17-16,-4 0-19 0,4-6-22 0,-4 1-21 0,3 1-23 0,5-1-28 0,-5-5-27 16,-4 4-31-16,-2-5-28 0,9 2-39 0,-7-2-44 0,-7 1-45 0,6-5-46 0,-6 0-37 15,0 0-29-15,0 0-1 0,0 0 14 0,0 0 28 0,-6 0 33 0,6-5 40 0,-7 1 40 16,2-2 43-16,-4 2 43 0,-3-1 50 0,1-4 50 0,3 3 51 0,-5-4 58 0</inkml:trace>
  <inkml:trace contextRef="#ctx0" brushRef="#br0" timeOffset="-34238.42">29098 7787 76 0,'-13'-6'151'0,"-6"2"47"0,6-1 38 0,-5 1 38 0,2 4 36 0,-2-5 39 0,4-5 37 0,9 10 34 0,-8-5 33 0,7 1 30 0,-2-2 30 0,1 0-61 0,7 6-106 0,-5-4-66 0,5 4-41 0,0 0-26 0,5-5-15 0,-5 1-21 0,7 4-25 0,1-5-21 0,-2-1-24 0,7 2-22 0,0 4-15 0,0-5-19 0,6 1-13 0,1-1-11 0,-1-2-10 0,0 7-9 0,9-3-9 0,-4-3-20 0,8 6-20 16,-5-5-34-16,1 5-33 0,4 0-48 0,-8 0-54 16,10 0-109-16,-8 0-138 0,1 0-56 0,-4 5-22 0,6-5 3 15,-3 6 9-15,-7-6 21 0,-1 3 23 0,-4-3 37 0,6 0 39 0,-6 0 50 0,-9 0 53 16,0 0 62-16,3 0 68 0</inkml:trace>
  <inkml:trace contextRef="#ctx0" brushRef="#br0" timeOffset="-33921.39">29574 8061 7 0,'0'-6'94'0,"-5"6"55"0,5-4 43 0,-8-2 36 0,8 1 33 0,0 1 30 0,-7-1 31 16,7 1 32 0,0-2 30-16,0 3 25 0,-6-3 27 0,6 6-21 0,0-6-50 0,0 3-57 15,-8 3-62-15,8-6-34 0,0 6-20 0,0 0-14 0,0 0-11 0,0-6-10 16,0 6-10-16,0 0-11 0,-5 0-12 0,5 0-10 0,0 0-5 0,0 0-10 16,0 0-6-16,0 0-6 0,0 0-8 0,0 0-4 0,0 0-4 0,0 0-2 0,5-4-3 15,-5 4-5-15,0 0-4 0,0 0-5 0,8 0-1 0,-8-5-3 0,6 5-4 16,1 0-4-16,1 0-5 0,-3-6-4 0,9 6-3 0,-9 0-3 0,16-3-5 15,-8 3-10-15,0-4-15 0,6 4-15 0,2-6-17 0,-3 6-19 0,3-5-22 16,-4 1-25-16,3 4-28 0,-6-6-35 0,6 6-37 0,-1-6-70 0,2 2-86 0,-10-1-86 16,1 5-93-16,2-5-26 0,-1 5 1 0,0-4 20 0,-5-2 25 0,-3 2 35 15,2-1 38-15,0 1 42 0,-7-1 45 0,0-5 52 0,-7-1 56 0,7 1 72 0,-7 1 76 16</inkml:trace>
  <inkml:trace contextRef="#ctx0" brushRef="#br0" timeOffset="-33493.7">30122 7744 59 0,'5'-12'154'0,"9"3"59"16,-9 0 48-16,3-1 41 0,-1 1 36 0,-1-6 37 0,2 4 34 0,-3-2 33 15,-5 3 32-15,0-1 25 0,5-4 28 0,-5 6-55 0,0-1-97 0,0 1-85 16,-5 0-74-16,5-3-44 0,0 3-29 0,-5 5-23 0,-3-7-20 0,8 2-19 15,-6 5-21-15,-1-8-18 0,-1 9-15 0,3-3-13 0,0 2-12 0,-4-1-8 16,4 5-6-16,-2 0-7 0,-7 0-1 0,8 0-3 0,-1 0 0 0,-6 5-3 0,7-1 1 16,-7 2-1-16,1-3 2 0,3 9-1 0,-2-8 2 0,4 5-1 0,-6 6 2 15,7-6 3-15,-7 3-2 0,5-3 3 0,3 6 2 0,-3-6 0 0,3 0 3 0,5 1 0 16,-7 5 2-16,7-6 2 0,-7 1 1 0,7 1 3 0,0-1 3 0,0-1 5 16,0 0 7-16,7 2 4 0,-7-2 9 0,7 1 6 0,-7 0 7 0,5-1 5 15,3 2 6-15,-3 2 2 0,3-1 8 0,5-3 1 0,0 6 3 0,-7-6 0 16,7 0-1-16,1 7-1 0,-2-7-5 0,1 0-5 15,1 1-5-15,4 1-5 0,-4-1-6 0,-2-1-6 0,2 0-5 0,-1 1-5 0,0-5-4 16,-5 4-5-16,2 3-3 0,-2-8-1 0,-2 7-3 0,1-7-2 0,-1-1-3 16,1 8 1-16,-7-7-1 0,0 2-4 0,0 0-3 0,0 3-4 0,0-3-7 15,0-3-6-15,-7 3-9 0,1-2-9 0,-1 1-9 0,7-1-16 0,-14 1-16 0,9-5-19 16,0 6-23-16,-9-6-20 0,7 4-22 0,-6-4-23 0,8 6-22 0,-9-6-41 0,7 0-52 16,1 0-67-16,-2 0-73 0,-5 0-22 0,8 0 0 0,5 0 19 0,-8 0 26 0,2 0 30 0,6 0 36 15,-5 0 36-15,5 0 37 0,0 0 40 0,0 0 40 0,0-6 55 0,0 6 60 16</inkml:trace>
  <inkml:trace contextRef="#ctx0" brushRef="#br0" timeOffset="-33035.58">30251 7914 0 0,'8'-9'2'0,"-2"4"110"0,6-5 74 0,-4-1 52 15,-8 7 41-15,6-5 39 0,0-1 36 0,-6 5 40 0,7-4 41 0,-7-3 39 16,0 8 36-16,5-5 35 0,-5 3 30 0,0-3-72 0,0 0-135 0,0 3-77 0,0 0-47 16,0-3-27-16,7 5-12 0,-7-1-18 0,0-1-15 15,0 6-21-15,0-4-24 0,0 4-20 0,0-5-23 0,0 5-16 16,0 0-18-16,0 0-11 0,0 0-10 0,0 0-11 0,-7 0-7 0,7 0-6 0,0 0-7 0,0 0-7 0,0 0-4 0,0 0-3 15,0 5-4-15,0-1 0 0,0 2-1 16,-5-1 1-16,5-1 0 0,0 1 2 0,0 5 2 0,0-4 1 0,0 3 0 0,0-4 0 0,0 5 0 0,5-6-3 16,-5 5 0-16,0-4-3 0,7 5 0 0,-7-4-5 15,9-1-2-15,-4 5-3 0,-5-7-3 0,6 3-1 0,6-2 0 0,-3-4-1 0,-4 5 1 0,2-5 3 0,4 6 4 16,-3-6 2-16,5 0 2 0,1 0 5 0,-9 0 3 0,10-6 5 0,-10 6 5 16,9-5 5-16,-1 1 6 0,-8-2 2 0,9 3 4 15,-9-3 2-15,2-3 0 0,2 3 3 0,-4-4 0 0,2 1-1 0,-1 0 0 0,-1-1-4 16,-5 0-3-16,0-6-3 0,9 7-3 0,-9-6-2 0,0 6-1 0,-9-7-1 15,9 7-1-15,-5-6-1 0,5 6-1 0,-6-7 0 0,-1 7 0 0,7 0-2 0,-5 0 0 0,-4 3-1 16,2-3 2-16,2 3-3 0,-9 2-2 0,9-2-2 0,-3 6-4 0,3 0-4 16,-9 0-1-16,9 6-1 0,-10-2-1 0,10 2 2 0,-9-1 0 0,9-1 4 0,-11 5 3 15,11 1 5-15,-1 1 7 0,-1-1 5 0,-7-1 8 0,14 0 6 0,-5 2 4 16,-2-2 6-16,1 1 4 0,6 0 2 0,-5-1 0 0,5 2-1 0,0-2-1 0,-9-5-3 16,9 8-3-16,0-3-3 15,0 0-5-15,0-3-4 0,0 3-3 0,0 0-3 0,9 1-3 0,-9-4-5 0,5 3 0 0,-5 0-8 0,6 1-7 0,1-5-8 16,-2 5-12-16,4 1-12 0,-4-2-11 15,2-5-14-15,4 6-16 0,-3-5-16 0,5 4-20 0,1 3-23 16,-9-8-21-16,10 1-23 0,-3 5-23 0,0-7-34 0,1 3-41 0,1-1-40 0,7-1-40 0,-9-4-42 16,-1 6-38-16,5-6-4 0,-5 6 16 0,2-6 23 0,2 0 32 15,-4 0 34-15,2-6 36 0,-5 6 36 0,-3-6 39 0,3 2 47 0,-2-1 48 0,-6-1 52 16,0 3 65-16</inkml:trace>
  <inkml:trace contextRef="#ctx0" brushRef="#br0" timeOffset="-32088.97">30617 7879 73 0,'-8'-10'140'0,"3"1"45"0,5-6 37 0,-8 5 36 0,2 1 32 0,6 0 39 0,-5-6 36 0,-2 6 34 0,7-3 35 0,-8 3 26 0,8 0 22 0,-6-1-47 0,6 5-88 0,0-5-50 0,-7 4-36 0,7-3-15 0,0 5-12 0,0-1-13 0,0-1-13 0,0 6-22 0,0-4-23 0,0 4-17 0,0 0-16 0,0 0-14 0,0-5-11 0,0 5-13 0,0-4-12 0,7 4-14 0,-7-5-11 0,6 5-14 0,-6 0-10 0,8 0-10 16,-8-7-6-16,7 7-5 0,-2 0-4 0,1 0-6 0,2 0-1 0,-3 0-6 15,3 0-5-15,-3 7-2 0,9-7 1 0,-9 5-4 0,10-5 3 0,-9 4-1 16,2 1 0-16,2-1 3 0,-2 2-3 0,-2-1 0 0,1-1 0 0,6 5-4 16,-6-3-2-16,0 0-7 0,-2 3-3 0,-5 1-8 0,7-5-7 0,-1 4-6 0,-6 1-12 15,0 0-6-15,0 0-11 16,0 0-2-16,0-1-7 0,0 0-3 0,0 7-1 0,-6-7-3 15,-1 0-1-15,7 6 2 0,-5-5 1 0,-2 5 8 0,0-6 6 0,0 1 8 16,1 0 9-16,-1 0 11 0,1 0 10 0,6-5 8 0,-8 5 8 0,3-7 7 0,5 3 10 0,-5-1 9 0,5-5 12 0,-8 4 14 0,8-4 13 0,-6 0 12 16,6 0 13-16,0 0 7 15,-7 0 7-15,7-4 9 0,-8 4 9 0,8-5 8 0,-5-1 10 0,5 3 4 0,0-7 5 16,-6 5 1-16,6-5 0 0,0 0-5 0,-8 0-5 0,8 0-7 0,0 1-6 0,-5 0-8 16,5-7-7-16,0 1-9 0,0 2-8 0,0 2-14 0,0-8-9 0,0 4-10 15,5 1-8-15,-5-2-7 0,0-2-6 0,8 3-6 0,-8-5-4 0,6 6-6 16,-1-5-3-16,3 4-2 0,-8 0-2 0,7 0-3 0,-1 0 0 0,2 0-2 0,-3 6-3 0,0-1-1 0,3 1-6 0,5 0-1 15,-13 3-3-15,13 0-6 0,-6 2-3 0,0 4-1 0,-2-5-2 0,2 10 0 16,-1-5-2-16,0 4 1 0,9 2-2 0,-10 0-1 16,3 3-2-16,3 0-3 0,-3 1-1 0,4 4-4 0,-5 2-3 0,0-1-2 0,6-2-1 0,-7 8-6 0,1-7 0 31,-1 5-2-31,1-4-1 0,-1 4-2 0,2-4 0 0,-3 6 0 0,-5-7 1 0,8 0 2 0,-3 0 3 0,-5-4 4 0,0 5 6 0,5-6 3 16,-5 1 6-16,0 1 3 0,0-1 2 0,9-1 3 0,-9-4-1 0,0 5 0 0,0-6-1 0,0 1-3 31,0 0 1-31,5-1-2 0,-5 2 0 0,0 0-5 0,0-6-1 0,0 4-1 15,0-4-4-15,7 5 2 0,-7-5-2 0,8 0 3 0,-8 0 0 0,5 0 6 16,2 0 3-16,-7 0 6 0,7 0 5 0,-2-5 6 0,3 5 5 0,5-4 9 16,-7-2 7-16,-1 6 11 0,2-6 12 0,7 2 11 0,-7-6 11 0,-1 6 9 0,-1-2 10 15,3 2 7-15,5-5 7 0,-7 4 6 0,2-5 4 0,-3-1 8 0,3 7 6 16,-1-5 6-16,-2-6 6 0,2 6 0 0,-2-3 1 0,2 3 0 0,1-1 1 16,-3-4 0-16,-5 4-2 0,8 0-2 0,-2 1 1 0,-6-2-1 0,0 7 1 0,5-5-6 15,-5 3-3-15,0 0-8 0,0-3-9 0,0 5-10 0,0 4-12 0,-5-5-12 16,5-1-14-16,-6 6-11 0,6-4-13 0,-8 4-8 0,3 0-8 0,5 0-9 15,-8 0-6-15,1 0-6 0,2 4-3 0,-2 2-3 0,-5-1 2 0,4-1-1 16,3 5 5-16,-9-3 3 0,9 4 3 0,-3-1 6 0,-5 6 1 0,7-6 3 16,-6 7 2-16,3-6 0 0,2 4 3 0,2 0 0 0,-8 2 1 0,7-1 0 0,-2-6 0 15,3 6 2-15,5 0-2 0,-7-6 1 0,7 5-1 0,-7-4 0 0,7 6 0 16,0-7 0-16,0 1 0 0,0-1 2 0,0 0-1 0,7 3 3 0,-7-3 1 0,7-3 2 16,-7 3 3-16,5-5 3 0,3 1 2 0,-2-1 2 0,7 1 1 0,-8-5 2 15,2 6 1-15,7-6 0 0,-7 4 3 0,-1-4 0 0,7 0 2 0,-5-4 0 16,-3 4 1-16,9 0 0 0,-9-6-2 0,10 1 0 0,-10 1-1 0,2-1 0 15,-2 1-1-15,10-5-1 0,-10 3 1 0,3-3-3 0,-2-3 3 0,-1 3-4 16,11 0 1-16,-11-1-2 0,1-5-3 0,1 0 0 0,-7 6 1 0,5-6-1 16,4 0-2-16,-2-4-1 0,-7 4 0 0,5-3-2 0,-5-3-1 0,6 2-2 0,-6-2-1 15,0 3-1-15,0-1-1 0,0-2 0 0,0-3-2 0,0 5 0 0,0-5-1 16,-6 3-1-16,6 2-2 0,0-1 2 0,-5-5 3 0,5 6-1 0,-7 5 2 0,-2-5 2 16,9-2 1-16,-5 8-1 0,5-2 0 0,-7 0 2 0,7 0 0 0,-6 6 0 15,6-1-3-15,0 1-3 0,-5 3-3 0,5-3-7 0,0 9-6 0,0-6-5 16,0 6-5-16,0 0-3 0,0 0-4 0,0 0 1 0,0 0 1 0,-9 6 0 0,9-3 0 15,0 3 5-15,0 0 3 0,0 3 9 0,0 1 5 0,0 4 11 0,-7-4 9 16,7 5 8-16,0 0 6 0,7 4 6 0,-7-4 5 0,0 4 2 0,0-5 2 16,0 5 2-16,9-3-1 0,-9 4 0 0,0-2-4 0,0 3-2 0,5-2-4 0,-5-1-2 15,0 3-4-15,0 3-4 0,6-4-3 0,-6 0-4 16,0 5-1-16,0-7-4 0,7 1-1 0,-7 7-7 0,0-7-4 0,0 0-8 0,0 5-11 0,5-4-13 16,-5 0-16-16,0-2-16 0,0 3-20 0,9 0-19 15,-9-8-19-15,0 7-20 0,0-1-21 0,7-4-22 0,-7 4-23 0,0-4-28 0,0 0-27 0,0 0-57 16,0 0-66-16,0-6-60 0,0 1-54 0,-7-1-8 0,7 0 15 15,-9 3 26-15,9-3 31 0,-5-3 32 0,-2-6 38 0,7 3 38 0,-6-3 41 0,1 0 44 0,-4 0 48 0,2-3 64 16,2-3 74-16</inkml:trace>
  <inkml:trace contextRef="#ctx0" brushRef="#br0" timeOffset="-30651.97">31670 7611 0 0,'0'-4'44'0,"0"-2"57"0,0 1 38 0,0 1 30 0,0-1 32 0,0 1 26 0,0-2 27 0,0 0 25 0,0 2 24 0,-5-5 24 0,5 3 24 0,0 1-11 0,0 1-34 0,0-1-34 0,0-5-39 0,0 4-26 16,0-3-21-16,0 5-10 0,0-1-11 0,-7-5-9 0,7 5-9 0,0 1-6 0,0-1-6 0,0-1-8 15,-6-4-8-15,6 7-7 0,0-3-6 0,0 0-7 0,-5 2-7 0,5-1-6 16,0 0-6-16,0 1-7 0,-9-2-5 0,9 2-2 0,0-1-3 0,-7 1-6 0,7-2-4 16,0 0-7-16,-5 3-3 0,5-3-8 0,-6 6-6 0,-2-5-6 0,8 1-3 15,-5-2-8-15,5 6-3 0,-8 0-7 0,3 0-5 0,-2 0-8 0,0 0-7 0,0 6-1 16,1-2 1-16,-1 1 1 0,-6 1 1 0,7 3 1 0,1 1 2 0,-11-1-1 16,11 6 5-16,-8 0 1 0,8 0 3 0,-9 4 5 0,1-4 3 0,6 3 3 15,-7 7 2-15,9-1 1 0,-8-3-1 0,5 3 0 0,-5 1-1 0,8-1 2 16,-4 1-1-16,9-1 1 0,-5 0-2 0,0 1 0 0,5-1 1 0,0 0-2 0,0-5-1 15,0 7-2-15,5-7 0 0,-5 0-1 0,5 1-1 0,4-1-6 0,-4 2-9 0,2-2-11 16,7-5-10-16,-8 5-12 0,6-4-13 0,2 0-16 0,-1-6-19 0,-1 7-24 16,2-7-23-16,-1 6-36 0,0-6-40 0,6-3-77 0,-6 3-93 0,0 1-53 15,8-4-34-15,-8-6-4 0,0 3 14 0,5-3 21 0,-4 0 28 0,-1 0 31 16,1-3 35-16,4-7 39 0,-13 4 42 0,11-3 48 0,-4-2 53 0,0-2 71 0,-5-2 85 16</inkml:trace>
  <inkml:trace contextRef="#ctx0" brushRef="#br0" timeOffset="-30193.77">31944 7748 22 0,'0'-4'142'0,"0"-2"76"0,0 0 51 0,0-3 34 0,-5 5 20 15,5-7 20-15,0 2 15 0,-8 0 21 0,8 2 26 0,0-2 24 0,-5 0 25 16,5 0-31-16,0-1-58 0,-8-1-95 0,8 1-109 0,0 1-54 0,0 0-22 0,-6 3 1 16,6-3 9-16,0 0 10 0,0 3 6 0,-5 0-2 0,5-3-6 0,0 5-7 15,0-2-10-15,-7 1-7 0,7 1-7 0,0-1-4 0,0 1-7 0,-8-2-4 0,8 0-8 16,0 6-5-16,-6-3-5 0,6-3-7 0,-6 2-6 0,6 4-11 0,-7-5-5 15,2 5-8-15,-4-6-6 0,2 2-7 0,2 4-4 16,-1 0-6-16,-1 0-2 0,1 0-2 0,-7 0-3 0,6 0 0 0,-5 4-1 0,5 2 0 0,-6-6-1 0,-1 5 5 16,1 5 3-16,0-7 1 0,7 9 4 0,-6-8 2 0,-4 5 0 0,11 2 4 15,-6-2-1-15,4-5 0 0,-7 8 2 0,7 1 1 0,1-2-1 0,-8-2 3 16,14 0-1-16,-7 1 4 0,2 1-4 0,-1-1 3 0,6-1 1 0,-8 0 1 0,8 0 2 16,0 3 2-16,0-3 3 0,0 1 1 0,0-5 3 0,0 4 2 0,8-5 4 15,-8 8 3-15,6-3 3 0,-1-5 3 0,2 7 2 0,7-7 1 0,-8 5-1 16,6-3 3-16,4 4-2 0,-5 0-2 0,2-6 0 0,7 2-3 0,-8 3-1 0,8-5-3 15,-1 1-3-15,-4 5-3 0,4-4-1 0,0-1-4 0,-6-1-2 0,8 2-2 16,-9-6-3-16,8 3 0 0,-8 3 0 0,-6-2 0 0,7-4 1 0,0 5-3 0,-6-5 1 16,0 6-3-16,0-6-3 0,-1 4-1 0,1-4-5 0,-7 6 0 0,0-6-4 15,0 0 0-15,6 5 0 0,-6-5-2 0,0 0 1 0,0 4-1 16,0-4 6-16,-6 0 0 0,6 5 5 0,0-5 5 0,-7 4 3 0,1-4 4 0,6 6 2 0,-7-2 5 16,-7-4 1-16,9 0 0 0,-3 5-5 0,-5-5-5 0,2 5-7 0,4-1-13 15,-13-4-12-15,13 6-12 0,-14-6-16 0,10 6-15 0,-2-6-23 0,0 4-19 16,0 1-21-16,0 1-23 0,0-2-20 0,-1 5-35 0,9-4-40 0,-10 5-56 0,3-4-58 15,5 3-42-15,2-3-31 0,-3 3 0 0,0 0 13 0,3-5 25 0,5 7 29 0,-6-7 32 16,6 2 34-16,0-6 35 0,0 9 37 0,6-3 47 0,-6-6 50 0,5 0 59 0,3 0 73 0</inkml:trace>
  <inkml:trace contextRef="#ctx0" brushRef="#br0" timeOffset="-29629.99">32113 7781 0 0,'0'-4'56'0,"0"-1"134"0,8 1 77 0,-8-1 54 0,0-1 38 0,0 2 34 0,5-1 25 0,-5 1 27 0,7-2 26 0,-7 0 20 0,0 2 21 0,0 4 4 0,0-5-3 0,0 5-121 0,0 0-185 0,0 0-101 0,0 0-57 0,0 0-26 0,0 0-13 0,0 0-7 16,0 0-1-16,0 5-5 0,0-1-3 0,0 8-5 0,0-8 1 0,0 5 0 0,0 2 0 0,0 2 3 0,0-1 3 0,0 2 5 0,-7 0 5 0,7 0 4 0,0 2-2 0,0 2 2 0,-5-3-2 0,5 6-1 15,0-8-1-15,-8 7-2 0,8-4-3 0,0 3 0 0,-5-5 2 0,5 5-2 16,0-4 1-16,0 4 0 0,0-4-1 0,-6 0 0 15,6 0 1-15,0 0-2 0,0 0-1 0,0-2-1 0,0 2-3 16,0-6-1-16,0 3 1 0,6 3-2 0,-6-6 1 0,0-5 0 0,0 1 3 0,0 5 3 0,0-4 4 0,0-6 6 16,0 0 5-16,0 0 8 0,0 0 5 0,0 0 5 0,0 0 5 0,0 0 5 0,0 0 5 15,0-6 4-15,0-4 7 0,-6 5 4 0,6-4 6 0,0-1 3 0,0 1 4 0,0-6 0 16,0 0-1-16,-8 0 0 0,8 0 1 0,0 0 0 0,0-4-1 0,0 4 0 0,0-4-2 16,0 1-6-16,-5-3-5 0,5 0-8 0,0 8-9 0,0-8-7 0,-7-3-7 0,7 6-9 15,0-3-3-15,0-2-7 0,0-3-6 0,-6 7-6 16,6-5-4-16,0 5-2 0,0-5-3 0,0-1-1 0,0 5 0 0,0-5 0 0,0 7 0 0,0-3 0 0,0 2 1 15,0-1-3-15,0 7 2 0,0-8-1 0,0 6 2 0,0 6-1 0,0-7 1 16,0 7-2-16,0 0 1 0,0-1-4 0,0 5-1 0,0 1-3 0,0-1-6 16,6-1-2-16,-6 6-8 15,0-4-9-15,0 4-7 0,0-6-8 0,7 6-7 0,-7 0-6 0,5 0-4 0,3 0 0 16,-2 0 0-16,-1 6 0 0,3-6 0 0,-3 4 5 0,2 2 4 0,7-1 4 0,-1-1 8 16,-8 5 7-16,9 2 9 0,-1-1 8 0,0-1 7 0,0 1 1 0,-6-1 6 0,5 6-4 15,-5-6 2-15,6 3-3 0,-6 1-1 0,0-2-2 0,-2 2 0 0,2-2 0 16,2-1-3-16,-9-1 1 0,5 6 0 0,-5-6 0 0,6 0 3 0,-6 3 1 0,0-3 4 0,-6 6 5 0,6-11 4 0,0 5 4 15,-5 7 5-15,-4-11 1 0,2 10 3 0,2-11-3 16,5 5-3-16,-14 3-4 0,9-3-7 0,-3 0-6 0,-4-3-12 0,5 3-15 0,-5-5-17 16,4 1-20-16,-5 2-19 0,0 2-20 0,7-9-20 0,-2 5-33 0,-5-1-39 0,8-4-50 15,0 6-55-15,-4-6-49 0,2 0-44 0,2 0-9 16,5 0 10-16,0 0 20 0,-8 0 26 0,3 0 30 0,5 0 31 0,0-6 32 0,0 2 34 0,-6-1 43 0,6-1 46 0,6 3 54 0,-6-9 69 0</inkml:trace>
  <inkml:trace contextRef="#ctx0" brushRef="#br0" timeOffset="-29367.55">32458 7558 0 0,'7'-6'7'0,"-7"1"119"0,8 1 75 16,-2-1 49-16,1 1 38 0,-7-2 35 0,6-3 34 0,-1 3 32 0,3-3 32 0,-8 3 32 0,0-3 30 0,0 5 32 0,8-7 28 0,-8 7-82 0,0-2-149 0,0 3-77 0,0-3-46 0,5 0-23 0,-5-3-7 0,0 9-12 0,0-5-9 0,0 1-10 0,0-2-9 0,0 6-13 0,0-4-13 0,0 4-14 0,0 0-17 0,0 0-13 0,0-5-13 0,0 5-10 0,0 0-10 0,0 0-8 0,0 0-6 0,0 0-5 15,0 0-7-15,-5 0-7 0,5 5-1 0,0-1-6 0,-8 2 0 0,8 3-1 16,-8-4 2-16,3 5 3 0,5 5 6 0,-6-5 4 0,-1 4 4 0,1 1 4 0,-2-2-1 16,8 3 3-16,-7 4 0 0,2-7-1 0,-1 8 0 0,0-2-4 0,-1-5-8 15,-1 7-9-15,8-2-13 0,-5-4-14 0,5 4-18 0,-8 1-13 0,8-7-17 16,0 3-16-16,-6 4-19 0,6-7-21 0,6-1-22 0,-6 2-24 0,0 0-25 0,8-5-46 16,-8 6-48-16,5-4-67 0,-5-1-71 0,8-7-17 0,-1 7 4 0,-1-5 20 15,0 5 26-15,-1-4 30 0,2-6 32 0,1 0 36 0,-2 0 36 0,1 0 39 0,-1-6 43 16,-1 2 54-16,3-2 60 0</inkml:trace>
  <inkml:trace contextRef="#ctx0" brushRef="#br0" timeOffset="-29011.11">32660 7738 0 0,'8'-10'3'0,"-2"5"109"0,1-4 69 0,-1-1 45 0,2 1 34 0,-3-3 35 15,2 3 31-15,4 0 33 0,-2-6 35 0,-2 0 32 0,-7 0 36 0,5 6 32 0,3-1 30 16,-8 1-74-16,5 0-132 0,-5-3-68 0,6 8-38 0,-6-5-18 0,0 3-11 0,0 1-11 16,0 1-14-16,0 4-18 0,0-5-22 0,0 1-24 15,0 4-25-15,0 0-20 0,-6-6-18 0,6 6-11 0,-5 0-14 0,-3 0-7 0,3 6-8 0,-2-6-3 0,-2 4-5 16,-2 1-4-16,4-1-1 0,-6 1-3 0,7 1 4 0,-7 3 1 0,0-5 6 15,0 8 1-15,8-3 4 0,-9 0 2 0,-1 1 1 0,3-1 1 0,0 6-1 0,4-4 0 16,-5-1 3-16,2 3-2 0,4-2 0 0,-7-1-1 0,7-1 1 0,1 6 1 16,1-6 0-16,-11 0 2 0,11 3-3 0,-1-3 1 0,-1 1 2 0,1-1 1 0,-2 0 0 15,8-3 3-15,-7 4 0 0,2-5 5 0,5 0 1 0,-6-1 3 0,6 2 1 16,-6-6 8-16,6 0 3 0,0 0 7 0,0 0 6 0,0 0 3 0,0 0 2 0,0 0 3 16,0 0-1-16,0 0-1 0,0 0-2 0,6 0-2 0,-6-6-2 0,6 6-4 0,-6-4-2 15,5-1-5-15,-5 0-7 0,7 1-6 0,1-2-7 0,-2 0-6 16,1 6-5-16,-7-4-2 0,6-1-1 0,7 1 1 0,-5 4-1 0,-3-5 0 0,8 5-2 15,-8 0 1-15,4 0 0 0,3 0 0 0,-6 0-1 0,7 0-3 16,-5 5-3-16,4-1 1 0,-5-4 0 0,6 5-1 0,-6-1 0 0,-2 8 0 0,4-8-2 16,1 1 1-16,-2 4 0 0,-3 1-2 0,3-5 0 0,-2 4-11 0,1 1-12 0,-1 1-10 0,2-1-9 15,-3-7-11-15,-5 7-13 0,7 1-14 0,-1-1-16 0,-6-5-19 0,5 4-24 0,-5 1-25 16,0-6-26-16,0 6-44 0,0 0-54 0,0-4-57 0,0-2-56 0,0 1-25 0,0 5-10 16,0-10 10-16,0 3 20 0,0-3 26 0,0 0 31 0,0 6 34 0,0-6 39 0,0 0 39 15,0-6 42-15,-5 6 52 0,5-3 56 0</inkml:trace>
  <inkml:trace contextRef="#ctx0" brushRef="#br0" timeOffset="-28727.66">32929 7587 0 0,'5'-10'56'0,"-5"0"90"0,0-5 55 16,8 1 47-16,-8 4 43 0,0-5 40 0,0 6 41 0,0-6 34 0,0 0 38 0,0 5 31 0,0-5 32 0,0 1 2 16,0 4-19-16,0-3-68 0,0 1-97 0,0 3-55 0,0 0-32 0,0 3-25 15,0 3-20-15,6-3-21 0,-6 2-19 0,0 4-20 0,0-5-20 0,0 5-22 0,0 0-24 0,0 0-16 16,0 0-13-16,0 0-16 0,0 0-8 0,0 0-9 0,0 0-7 0,0 0-2 15,0 5-4-15,0 5-2 0,0-7 0 0,0 3 3 0,0 3 8 0,0 0 9 0,0 3 13 16,0 1 5-16,5-3 10 0,-5 4 2 16,0 1-1-16,0-5 0 0,0 5-1 0,0 0-1 0,0 0-6 0,0 0-3 0,0-2 0 0,0 7-9 0,0-4-5 0,0-3-4 15,0 7-3-15,0-5-4 0,-5 4-1 0,5-4-4 0,0 3 4 0,0-2-6 16,-6 4-5-16,6-1-9 0,0-4-7 0,-8 4-12 0,8-4-13 0,0 5-15 0,-5-6-17 16,5 0-18-16,0 2-21 0,0-1-19 0,0-2-19 15,0 2-18-15,0-4-20 0,0-2-17 0,5 1-18 0,-5-1-20 0,0 0-19 0,0 3-31 0,8-3-35 0,-8-3-38 0,0-2-39 16,6-1-20-16,-6 3-11 0,5-1 11 0,-5-5 21 0,0 0 32 0,0 0 31 0,0 0 34 15,7 0 34-15,-7-5 39 0,0 5 40 0,0-9 48 0,0 5 49 0</inkml:trace>
  <inkml:trace contextRef="#ctx0" brushRef="#br0" timeOffset="-28459.15">32837 7719 0 0,'-6'-5'1'0,"6"5"106"0,0 0 73 15,-7 0 48-15,7-6 38 0,-5 6 36 0,5-4 33 0,-9 4 34 0,9-5 35 0,0 1 33 16,0 4 35-16,-5-5 36 0,5-2 35 0,0 7-70 0,0-3-122 15,0 3-68-15,0 0-39 0,0-6-16 0,0 1-7 0,0 5-12 0,-7-4-12 0,7 4-15 16,0 0-15-16,0-6-15 0,0 6-15 0,0 0-14 0,0 0-16 0,0 0-14 0,0-3-15 16,0 3-10-16,0 0-7 0,0 0-8 0,0 0-9 0,7 0-2 15,-7 0 0-15,0 0-3 0,0 0-2 0,0 0-5 0,0 0-6 0,0-6-7 0,5 6-6 0,-5 0-1 16,9 0 1-16,-4 0-3 0,2 0 0 0,-1 0-5 0,7 0-2 0,-5 0-7 0,2 6-5 16,-1-6-4-16,11 0-7 0,-8 0-6 0,0 0-8 15,1 0-5-15,1 0-9 0,6 0-13 0,-7 0-18 0,-2 0-21 0,5 0-29 0,-5 0-30 16,2-6-35-16,2 6-43 0,-10 0-47 0,7 0-116 0,-5-4-140 0,6 4-58 0,1-5-15 0,-9-1 12 0,10 2 20 15,-9-2 32-15,0-3 36 0,1 0 42 0,6-2 46 16,-5-2 53-16,-3-3 57 0,1 1 62 0,1 1 68 0</inkml:trace>
  <inkml:trace contextRef="#ctx0" brushRef="#br0" timeOffset="-28064.44">33176 7312 41 0,'0'-3'124'0,"0"-3"46"0,-7 3 36 0,7-3 29 0,0 0 26 0,0 2 25 0,0 4 30 0,0-5 27 0,0 5 30 0,0-6 27 0,0 6 27 16,0-4-43-16,0 4-81 0,0 0-58 0,0 0-47 0,0 0-22 0,0 0-14 0,0 0-7 15,0 0-3-15,0 0-5 16,0 0-7-16,0 0-8 0,0 0-10 0,0 0-10 0,0 0-8 0,0 0-4 0,0 0-4 0,0 0-5 0,0 0-4 0,0 0-3 0,0 0-2 16,7 0-3-16,-7 0 1 0,5 4-4 0,-5 2-3 0,0-1-6 15,9-1-9-15,-9 2-1 0,5 3-1 0,2 0 1 0,-7 3 0 16,6 1-4-16,-1-2 2 0,-5 4-3 0,9-2-2 0,-2 8-4 0,-2-6-6 0,-5 4-7 0,7-5-7 0,0 5 0 0,-2 2-5 0,-5-2-2 16,8-1-7-16,-8 3-6 0,7-2-6 0,-7 2-3 0,0 3-2 0,0-6-9 15,0 7-8-15,-7-1-13 0,7-3-11 0,-8 3-19 0,3 1-19 0,-2-1-19 0,0 1-21 16,2-1-27-16,-11-6-34 0,5 7-32 0,-10-6-39 0,9 7-76 0,-7-7-96 0,-1 5-67 15,1-3-51-15,-1-8-8 0,-7 8 14 0,10-6 27 0,-11-2 36 0,1-4 35 0,3 2 39 0,-2-7 44 16,0 2 49-16,-1-1 50 16,1-5 54-16,0 0 73 0,-1-5 88 0</inkml:trace>
  <inkml:trace contextRef="#ctx0" brushRef="#br0" timeOffset="-21261.33">27497 7163 98 0,'5'-6'164'0,"-5"-3"42"0,0-1 34 0,0 4 30 0,0-3 28 0,-5-2 30 0,5 3 29 0,0 3 28 0,-7-4 30 0,0-3 29 0,7 3 28 0,-5 3-66 0,-2-3-118 15,7 5-61-15,-8-5-28 0,8-3-12 0,-5 8-4 0,5-1-7 0,-6-4-5 0,6 3-9 0,-8 2-10 0,8-1-10 0,0 1-10 0,-5-1-10 16,5-2-13-16,0 7-11 0,0 0-10 0,0-3-15 0,0 3-13 0,0 0-13 16,0 0-12-16,0 0-11 0,0 0-14 0,0 0-12 0,0 0-5 0,0 0-8 15,0 0-4-15,0 0 3 0,0 3 0 0,5 4 4 0,-5-2 4 0,8 4 5 16,-2 1 3-16,-6-1 6 0,5 6 4 0,3 0 7 0,-1-2 5 0,-2 2 6 0,2 6-1 15,0-2 2-15,-2 1-1 0,3 5-5 0,-3-1-6 0,3 0-3 0,-2 0-5 16,1 5-2-16,-1-5 0 0,-6 6-4 0,8 0 4 0,-3-2-2 0,-5 2 1 16,8-1 0-16,-8-3 0 0,5 2 2 0,-5 2-2 0,0-6 2 0,0 4-1 0,0-3 1 15,-5 4-1-15,5-4 1 0,0-1-1 0,-8 1 2 0,3-1 1 0,5 1 0 16,-8-1 0-16,2-3 1 0,-1 3 2 0,1-6-3 0,-7 3 0 0,5-2 0 16,-4 0-1-16,0 1-2 0,5-1 4 0,-6 2-3 0,-6-6 0 0,3 3-1 15,5-2 1-15,-10-1-2 0,9 3 1 0,-7-3-1 0,0 0-1 0,-1-1 1 16,0 0-1-16,0 1 3 0,-4 1-1 0,-4-3 2 0,1 1 0 0,3-2-1 0,-2 3 1 15,0-6-1-15,-8 0 0 0,10 1 0 0,-10-4-2 0,2 3 3 0,-2-3 1 16,3-3-1-16,-1 3-3 0,-3-2 0 0,-2-4-1 0,3 5 2 0,-3-5-1 16,3 0 4-16,-5 0 3 0,1 0 6 0,-1 0 1 0,0-5 4 0,5 1 3 15,-3-2 2-15,-3 3 3 0,1-3 3 0,7-3-1 0,-2-3 3 0,2 3 1 0,-1 0 0 16,1-1-4-16,0 1-6 0,-2-6-6 0,8 0-5 0,-6 6-2 0,6-7-4 16,-1 1-5-16,-5 6-5 0,6 0-2 0,-8-6-5 0,10 5-2 0,-10-1-2 0,8 2-3 15,-1-1 1-15,-5 7 2 0,6-9 2 0,1 9 2 0,-2-9 2 0,3 8 3 16,-3-1 1-16,6-1 0 0,3-1 2 0,-3 1 3 0,3 1 6 0,-3 1 2 15,7-2 2-15,-4 0 4 0,5-3 1 0,0 4 3 0,0-5-1 0,-1 6 2 16,2-5-2-16,0-2 0 0,-3-4-3 0,10 5 1 0,-9 1-4 0,2-6 0 16,4 0-6-16,-4 2-1 0,0-2-3 0,4 0-3 0,-5 0 0 0,7-4-4 15,-6-2-3-15,3 8-1 0,4-7-1 0,-8 1 1 0,8-2 4 0,-3 3-2 16,0 2 1-16,3-2 1 0,-1-2 1 0,-2 4-2 0,8 3 1 0,0-2-2 16,-5-6 0-16,5 12-3 0,0-6-1 0,0 2-4 0,5 2 0 0,-5-2-5 0,8 1-1 15,-2 3-3-15,-1-6-2 0,3 6-4 0,0-1-1 16,-3 4-1-16,8-3-4 0,-8 4 2 0,4 1 0 0,-2-2 2 0,4 3-1 0,-4 3 2 0,-1 0-2 15,2 0-2-15,4 0-7 0,-6 0-10 0,0 3-8 0,2 3-10 0,-1-2-7 16,-7 1-8-16,5 1-10 0,2-3-7 0,0 3-8 0,-7 4-5 0,5-1-9 16,-5-3-7-16,8 3-11 0,-8 0-10 0,7 3-10 0,-7 1-4 0,6-2-11 0,-6-2-13 15,0 6-16-15,0-5-23 0,0 5-40 0,0-2-47 0,0 2-63 0,0 0-70 16,-6 0-19-16,6 0 4 0,0-2 19 0,-7 2 25 0,7 0 30 0,-8-6 31 0,8 6 37 16,-5-6 37-16,5 3 42 0,-7-3 45 0,7 1 55 0,0-5 60 0</inkml:trace>
  <inkml:trace contextRef="#ctx0" brushRef="#br0" timeOffset="-20804.17">25556 7646 0 0,'0'-5'2'0,"0"5"115"0,0 0 81 0,0-6 54 0,0-4 43 0,-7 5 38 0,7-4 35 0,-6 5 37 0,-2-7 35 0,-4 2 28 0,6 5 23 0,0-8 22 0,-1 3 23 0,-1 5-79 0,3-7-136 0,-2 7-81 0,0-5-55 0,2 3-26 0,-2 0-12 0,-1-3-12 0,2 5-12 0,6-1-13 0,-6-1-14 0,6 2-5 0,-7 4-1 0,2-5-2 0,5 1-4 16,0 4-8-16,-8-5-9 0,8 5-8 0,0 0-11 0,0 0-9 0,0 0-13 15,0 0-11-15,0 0-9 0,0 0-8 0,-6 0-7 0,6 5-6 0,0-1-4 0,0 1-1 16,-7 5-3-16,7-1-2 0,0 6 2 0,-6 4-1 0,6-4 4 16,-5 10 4-16,5-5 4 0,-7 4 6 0,7 4 6 0,-9-4 3 15,4 7 2-15,-1-1-2 0,6-2 0 0,-7 2-1 0,2-2 1 0,-3 2-2 0,0 0-1 0,8-6-1 16,-5 4 0-16,-1 3-2 0,-2-7 1 0,8 0 0 0,-5 0 0 16,5 1-2-16,-8-6-1 0,8 1 1 0,0-1 1 0,-5 2-1 0,5-3 0 0,0-2 0 0,0-7 2 15,0 6-1-15,0-6 3 0,0 3 2 0,0-9 0 0,0 3 4 0,0-6 3 16,0 0 4-16,0 4 5 0,0-4 9 0,0 0 9 0,0 0 10 0,0 0 13 15,0 0 7-15,0-4 5 0,0 4 3 0,0-9 0 0,5 3 0 0,-5-3 2 0,0-3 0 16,8-1-2-16,-8-2-3 0,5-6-3 0,-5 3-6 0,8-1-8 0,-8-7-11 16,6-2-11-16,-1 3-7 0,3-5-5 0,-8-3-3 0,8 2 1 0,-3-2-5 15,2-1 0-15,-1 1-4 0,-1-7-1 0,11 6-3 0,-11-2 0 16,1 3-1-16,1 3-1 0,7 2-3 0,-9-2 0 0,2 6-1 0,5-1-3 0,-4 6 0 16,4 4 0-16,-5 0 1 0,5 0-3 0,-4 6-2 0,5 5-1 0,-7-7-1 15,6 7-1-15,2 4-2 0,-1 0 0 16,0 0 3-16,0 4-2 0,5-4 1 0,-4 6 2 0,7 3 0 0,-8 0 0 0,6 2-7 15,1-1-6-15,6-1-19 0,1 6-26 0,-3-6-33 0,3 6-41 0,-2 1-55 0,1-7-58 0,6 6-136 16,2-6-166-16,-2 0-73 0,2 1-24 0,-2 1 1 0,0-11 12 0,-7 4 27 0,8-8 32 16,-5-1 44-16,-4-5 51 0,-3-5 58 15,-2-5 65-15,-6-9 70 0,0 0 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1CDD-2C88-4ECC-944B-F0ACF9D2B514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4E50-6B72-4FCC-8AE5-40F563B666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4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EE35-B180-3A72-3C6D-8FE3D2736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D762F-96EA-7AEE-F63D-4CF86594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7834A-6071-7FEB-D934-9E9AF44D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E90B-93B8-D5A2-F47B-D5D41D6A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D22B6-04E9-EB96-EFCB-59165783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33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5264-107B-1BBC-EBBC-5E4F9EDF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DD131-9196-4EED-962E-E3463510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7CA0-9303-F464-1A16-DD6A084F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21C57-E4F1-39C0-A78A-B772EAAB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922C6-89DA-6303-64C9-7223793C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668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AB632-CA0B-8F37-C63F-DE79A4367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4960E-E96F-9A11-0276-B642C845E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C7C3-7BDF-7B37-DDFD-F55CCED6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B566-DEB2-5661-CD23-E025A07E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E917B-7CAB-3C41-260C-F719333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EEB8-CFF9-78EE-3B84-487A81CF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96AF-C1E1-672E-A6C2-F6270107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E1F7-6F6D-9FDA-6BA3-5D6A212B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DB0E2-B82A-368C-DD2C-0530B67C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BD33-01D6-DB6A-AEB7-ED7C1E0D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62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CD42-F4C0-4084-00DC-500F07A3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6880-E088-0907-EE96-529AD823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6CF2-C4CE-908B-A1B2-BC11902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D803F-9C80-DB8B-84CA-9ED863C7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EB11-F3D7-3443-FDEB-5376DE3B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06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2716-2CC0-A800-9E3B-B5C51192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F0EB-B81E-DC0C-DDE9-DBC91F3F9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00EB-0082-E3DE-770F-2429EC25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DC8E8-DD9D-E17E-7340-385E58A3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3032-CF82-8974-06F2-58016AEB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472E7-A035-4B68-D23E-64E0FC13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9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1ABD-7BF2-3EBD-0A5F-13574DC3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AF6D-7711-0CE4-96B7-EAA32AD43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599E6-A130-FDE0-E148-17A27FD8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62069-B1A5-D373-5A98-C5C43376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DB36A-1C53-FDE2-B21A-91974B476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37F52-D08E-640A-DF01-A0DB01A3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417BB-FEA5-EF53-7BBB-5E6F54BE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ED46A-E200-DBB3-E386-036A7D2B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7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F491-83C3-83F6-785C-3344B4F3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FF308-E1C9-8F84-46BE-1B726740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271DD-20A8-9AE2-5677-F2A89FF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AE61-ED15-EC01-BB84-F25CA017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8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5D47D-17C5-F2BA-D853-486151CC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27BFE-5B46-67A3-0A23-8683220F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91FC0-41BE-7F70-B0F1-5A36FCC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03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F645-110A-BAC1-A089-B9E23409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772A-8097-BE10-74DF-281D671B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79D07-13DD-0E9B-A350-CBDFF5155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78BC-0D4C-1589-76C2-394C5CD3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86CBD-678E-F7A5-E6DE-7A85FC09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2044F-B8C8-F5CE-8B50-3BFFFB88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45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5F01-AD5D-475F-4518-5570C553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328ED-F2D3-6CD3-99D1-14F7784DD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D25B4-6414-6E75-2120-CB356BFD2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70582-629B-4F66-6CA0-D7F82661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8FD68-38DC-6696-5B43-F50714E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23A62-A411-3BC2-A5EE-A9B29E6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5B45E-88FD-4C08-E271-E4BCEAF1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33A4-E7F4-B146-AECE-A2B193B6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526F3-587E-CF0F-894F-906E491F1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FA74-3CEC-4D80-BBCF-F4D3B0324181}" type="datetimeFigureOut">
              <a:rPr lang="en-IN" smtClean="0"/>
              <a:t>21-09-2025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E222-61AE-1E7A-F343-AD50361B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8686-3861-06E5-10B4-DEEBFD099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5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2CBB-FD12-7B0E-E61E-1055CD0B6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BEEF5-36A3-B1A4-AC8E-DD23AC040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30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965C-2AC4-5C16-E60A-EA5C43E4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Checksum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F2DE-A2D1-F738-7BF5-5F4A34C1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5EE3B92-C249-C3F0-6758-2A796A086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861074"/>
              </p:ext>
            </p:extLst>
          </p:nvPr>
        </p:nvGraphicFramePr>
        <p:xfrm>
          <a:off x="4506682" y="551998"/>
          <a:ext cx="6063344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7918">
                  <a:extLst>
                    <a:ext uri="{9D8B030D-6E8A-4147-A177-3AD203B41FA5}">
                      <a16:colId xmlns:a16="http://schemas.microsoft.com/office/drawing/2014/main" val="2924620308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56805781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2738888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150653834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278752967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987875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051898560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424582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748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F2A062-7740-E479-3DF0-ED431E232A40}"/>
                  </a:ext>
                </a:extLst>
              </p14:cNvPr>
              <p14:cNvContentPartPr/>
              <p14:nvPr/>
            </p14:nvContentPartPr>
            <p14:xfrm>
              <a:off x="972720" y="-170640"/>
              <a:ext cx="10950120" cy="6658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F2A062-7740-E479-3DF0-ED431E232A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360" y="-180000"/>
                <a:ext cx="10968840" cy="66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72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2F1EA-AEC2-8568-32B9-EBE25D336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0D8C-F9AB-2009-AC52-7F12D1BD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Checksum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2B03-EE59-3C17-25FF-58277DE9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93F94A3-1E96-DE32-DD58-C09CD71EA410}"/>
              </a:ext>
            </a:extLst>
          </p:cNvPr>
          <p:cNvGraphicFramePr>
            <a:graphicFrameLocks/>
          </p:cNvGraphicFramePr>
          <p:nvPr/>
        </p:nvGraphicFramePr>
        <p:xfrm>
          <a:off x="4506682" y="551998"/>
          <a:ext cx="6063344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7918">
                  <a:extLst>
                    <a:ext uri="{9D8B030D-6E8A-4147-A177-3AD203B41FA5}">
                      <a16:colId xmlns:a16="http://schemas.microsoft.com/office/drawing/2014/main" val="2924620308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56805781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2738888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150653834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278752967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987875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051898560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424582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748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62C5EE-2EEC-B37D-DDD8-35F27911C250}"/>
                  </a:ext>
                </a:extLst>
              </p14:cNvPr>
              <p14:cNvContentPartPr/>
              <p14:nvPr/>
            </p14:nvContentPartPr>
            <p14:xfrm>
              <a:off x="222840" y="691200"/>
              <a:ext cx="10459080" cy="544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62C5EE-2EEC-B37D-DDD8-35F27911C2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480" y="681840"/>
                <a:ext cx="10477800" cy="54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43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5168-FB27-3E06-90A3-F7BCCF43F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9D61-667B-8A39-0D92-A8C5C5E7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UDP packet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A6160F-88E8-E5AC-EA25-879476E9BD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4971594"/>
          <a:ext cx="6063344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7918">
                  <a:extLst>
                    <a:ext uri="{9D8B030D-6E8A-4147-A177-3AD203B41FA5}">
                      <a16:colId xmlns:a16="http://schemas.microsoft.com/office/drawing/2014/main" val="2924620308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56805781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2738888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150653834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278752967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987875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051898560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424582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748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92E33F-044C-DC1B-5BBD-E60D09158E9A}"/>
              </a:ext>
            </a:extLst>
          </p:cNvPr>
          <p:cNvSpPr txBox="1"/>
          <p:nvPr/>
        </p:nvSpPr>
        <p:spPr>
          <a:xfrm>
            <a:off x="370117" y="1578429"/>
            <a:ext cx="572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 Little-endian format</a:t>
            </a:r>
          </a:p>
          <a:p>
            <a:pPr lvl="1"/>
            <a:r>
              <a:rPr lang="en-IN" dirty="0"/>
              <a:t>Source port: 0x64</a:t>
            </a:r>
          </a:p>
          <a:p>
            <a:pPr lvl="1"/>
            <a:r>
              <a:rPr lang="en-IN" dirty="0"/>
              <a:t>Destination port: 0x1234</a:t>
            </a:r>
          </a:p>
          <a:p>
            <a:pPr lvl="1"/>
            <a:r>
              <a:rPr lang="en-IN" dirty="0"/>
              <a:t>Length: 0x0B</a:t>
            </a:r>
          </a:p>
          <a:p>
            <a:pPr lvl="1"/>
            <a:r>
              <a:rPr lang="en-IN" dirty="0"/>
              <a:t>Data: 0x10, 0x34, 0x51</a:t>
            </a:r>
          </a:p>
          <a:p>
            <a:pPr lvl="1"/>
            <a:r>
              <a:rPr lang="en-IN" dirty="0"/>
              <a:t>Source IP address: 10.5.7.3  (in decimal format)</a:t>
            </a:r>
          </a:p>
          <a:p>
            <a:pPr lvl="1"/>
            <a:r>
              <a:rPr lang="en-IN" dirty="0"/>
              <a:t>Destination IP address: 20.8.15.9 (in decimal format)</a:t>
            </a:r>
          </a:p>
          <a:p>
            <a:pPr lvl="1"/>
            <a:r>
              <a:rPr lang="en-IN" dirty="0"/>
              <a:t>Protocol: 0x11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9C341-A685-948E-1AA1-78BAC90A8409}"/>
              </a:ext>
            </a:extLst>
          </p:cNvPr>
          <p:cNvSpPr txBox="1"/>
          <p:nvPr/>
        </p:nvSpPr>
        <p:spPr>
          <a:xfrm>
            <a:off x="5998029" y="1415143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struct </a:t>
            </a:r>
            <a:r>
              <a:rPr lang="en-IN" dirty="0" err="1"/>
              <a:t>pseudo_hdr</a:t>
            </a:r>
            <a:r>
              <a:rPr lang="en-IN" dirty="0"/>
              <a:t> {</a:t>
            </a:r>
          </a:p>
          <a:p>
            <a:r>
              <a:rPr lang="en-IN" dirty="0"/>
              <a:t>    __be32 </a:t>
            </a:r>
            <a:r>
              <a:rPr lang="en-IN" dirty="0" err="1"/>
              <a:t>src_ip_addr</a:t>
            </a:r>
            <a:r>
              <a:rPr lang="en-IN" dirty="0"/>
              <a:t>;</a:t>
            </a:r>
          </a:p>
          <a:p>
            <a:r>
              <a:rPr lang="en-IN" dirty="0"/>
              <a:t>    __be32 </a:t>
            </a:r>
            <a:r>
              <a:rPr lang="en-IN" dirty="0" err="1"/>
              <a:t>dst_ip_addr</a:t>
            </a:r>
            <a:r>
              <a:rPr lang="en-IN" dirty="0"/>
              <a:t>;</a:t>
            </a:r>
          </a:p>
          <a:p>
            <a:r>
              <a:rPr lang="en-IN" dirty="0"/>
              <a:t>    __u8 zero;   // always zero</a:t>
            </a:r>
          </a:p>
          <a:p>
            <a:r>
              <a:rPr lang="en-IN" dirty="0"/>
              <a:t>    __u8 protocol; </a:t>
            </a:r>
          </a:p>
          <a:p>
            <a:r>
              <a:rPr lang="en-IN" dirty="0"/>
              <a:t>    __be16 </a:t>
            </a:r>
            <a:r>
              <a:rPr lang="en-IN" dirty="0" err="1"/>
              <a:t>total_len</a:t>
            </a:r>
            <a:r>
              <a:rPr lang="en-IN" dirty="0"/>
              <a:t>;</a:t>
            </a:r>
          </a:p>
          <a:p>
            <a:r>
              <a:rPr lang="en-IN" dirty="0"/>
              <a:t>};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F6B3A-58B0-5E7B-26F0-34FBFE4DB5E6}"/>
              </a:ext>
            </a:extLst>
          </p:cNvPr>
          <p:cNvSpPr txBox="1"/>
          <p:nvPr/>
        </p:nvSpPr>
        <p:spPr>
          <a:xfrm>
            <a:off x="9546771" y="1393372"/>
            <a:ext cx="2253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 </a:t>
            </a:r>
            <a:r>
              <a:rPr lang="en-US" dirty="0" err="1"/>
              <a:t>udphdr</a:t>
            </a:r>
            <a:r>
              <a:rPr lang="en-US" dirty="0"/>
              <a:t> {  </a:t>
            </a:r>
            <a:br>
              <a:rPr lang="en-US" dirty="0"/>
            </a:br>
            <a:r>
              <a:rPr lang="en-US" dirty="0"/>
              <a:t>  __be16 source; </a:t>
            </a:r>
            <a:br>
              <a:rPr lang="en-US" dirty="0"/>
            </a:br>
            <a:r>
              <a:rPr lang="en-US" dirty="0"/>
              <a:t>  __be16 </a:t>
            </a:r>
            <a:r>
              <a:rPr lang="en-US" dirty="0" err="1"/>
              <a:t>dest</a:t>
            </a:r>
            <a:r>
              <a:rPr lang="en-US" dirty="0"/>
              <a:t>; </a:t>
            </a:r>
          </a:p>
          <a:p>
            <a:r>
              <a:rPr lang="en-US" dirty="0"/>
              <a:t>  __be16 </a:t>
            </a:r>
            <a:r>
              <a:rPr lang="en-US" dirty="0" err="1"/>
              <a:t>len</a:t>
            </a:r>
            <a:r>
              <a:rPr lang="en-US" dirty="0"/>
              <a:t>;  </a:t>
            </a:r>
          </a:p>
          <a:p>
            <a:r>
              <a:rPr lang="en-US" dirty="0"/>
              <a:t>  __sum16 check;</a:t>
            </a:r>
          </a:p>
          <a:p>
            <a:r>
              <a:rPr lang="en-US" dirty="0"/>
              <a:t>};</a:t>
            </a:r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9BBCB0-817E-DD13-9571-CA2482A23BB1}"/>
                  </a:ext>
                </a:extLst>
              </p:cNvPr>
              <p:cNvSpPr txBox="1"/>
              <p:nvPr/>
            </p:nvSpPr>
            <p:spPr>
              <a:xfrm>
                <a:off x="3646713" y="4147457"/>
                <a:ext cx="53231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Source IP address: 10.5.7.3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dirty="0"/>
                  <a:t> 0x0A050703</a:t>
                </a:r>
              </a:p>
              <a:p>
                <a:r>
                  <a:rPr lang="en-IN" dirty="0"/>
                  <a:t>Destination IP address: 20.8.15.9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dirty="0"/>
                  <a:t> 0x14080F09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A08D49-E33D-4D6E-C88F-85ACF763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13" y="4147457"/>
                <a:ext cx="5323115" cy="646331"/>
              </a:xfrm>
              <a:prstGeom prst="rect">
                <a:avLst/>
              </a:prstGeom>
              <a:blipFill>
                <a:blip r:embed="rId2"/>
                <a:stretch>
                  <a:fillRect l="-916"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34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170A8-F5A9-DC65-2445-E6B8610E9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65AE-3477-613B-5117-3CD277CF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UDP packet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427CA5-CABE-715A-F862-2E90379AE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32853"/>
              </p:ext>
            </p:extLst>
          </p:nvPr>
        </p:nvGraphicFramePr>
        <p:xfrm>
          <a:off x="838199" y="1509938"/>
          <a:ext cx="6063344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7918">
                  <a:extLst>
                    <a:ext uri="{9D8B030D-6E8A-4147-A177-3AD203B41FA5}">
                      <a16:colId xmlns:a16="http://schemas.microsoft.com/office/drawing/2014/main" val="2924620308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56805781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2738888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150653834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278752967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987875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051898560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424582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0x51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748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053765-D131-A630-1C09-768B13DD2BCE}"/>
              </a:ext>
            </a:extLst>
          </p:cNvPr>
          <p:cNvSpPr txBox="1"/>
          <p:nvPr/>
        </p:nvSpPr>
        <p:spPr>
          <a:xfrm>
            <a:off x="1589314" y="2982686"/>
            <a:ext cx="25472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0000 0101 0000 1010</a:t>
            </a:r>
          </a:p>
          <a:p>
            <a:r>
              <a:rPr lang="en-IN" dirty="0"/>
              <a:t> 0000 0011 0000 0111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0000 1000 0001 0001       </a:t>
            </a:r>
          </a:p>
          <a:p>
            <a:r>
              <a:rPr lang="en-IN" dirty="0"/>
              <a:t> 0000 1000 0001 0100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0001 0000 0010 0101</a:t>
            </a:r>
          </a:p>
          <a:p>
            <a:r>
              <a:rPr lang="en-IN" dirty="0"/>
              <a:t> 0000 1001 0000 1111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0001 1001 0011 0100</a:t>
            </a:r>
          </a:p>
          <a:p>
            <a:r>
              <a:rPr lang="en-IN" dirty="0"/>
              <a:t> 0001 0001 0000 0000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0010 1010 0011 0100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2CAAC-2A3E-E003-10FA-DE91D68BB104}"/>
              </a:ext>
            </a:extLst>
          </p:cNvPr>
          <p:cNvSpPr txBox="1"/>
          <p:nvPr/>
        </p:nvSpPr>
        <p:spPr>
          <a:xfrm>
            <a:off x="4310741" y="3015343"/>
            <a:ext cx="25472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0010 1010 0011 0100</a:t>
            </a:r>
          </a:p>
          <a:p>
            <a:r>
              <a:rPr lang="en-IN" dirty="0"/>
              <a:t> 0000 1011 0000 0000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0011 0101 0011 0100</a:t>
            </a:r>
          </a:p>
          <a:p>
            <a:r>
              <a:rPr lang="en-IN" dirty="0"/>
              <a:t> 0110 0100 0000 0000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1001 1001 0011 0100</a:t>
            </a:r>
          </a:p>
          <a:p>
            <a:r>
              <a:rPr lang="en-IN" dirty="0"/>
              <a:t> 0011 0100 0001 0010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1100 1101 0100 0110</a:t>
            </a:r>
          </a:p>
          <a:p>
            <a:r>
              <a:rPr lang="en-IN" dirty="0"/>
              <a:t> 0000 1011 0000 0000</a:t>
            </a:r>
          </a:p>
          <a:p>
            <a:r>
              <a:rPr lang="en-IN" dirty="0"/>
              <a:t>------------------------------</a:t>
            </a:r>
          </a:p>
          <a:p>
            <a:r>
              <a:rPr lang="en-IN" dirty="0"/>
              <a:t> 1101 1000 0100 0110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FC584-42C2-CB7F-EE3E-F00291A3AEBF}"/>
              </a:ext>
            </a:extLst>
          </p:cNvPr>
          <p:cNvSpPr txBox="1"/>
          <p:nvPr/>
        </p:nvSpPr>
        <p:spPr>
          <a:xfrm>
            <a:off x="7946568" y="816425"/>
            <a:ext cx="25472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1101 1000 0100 0110</a:t>
            </a:r>
          </a:p>
          <a:p>
            <a:r>
              <a:rPr lang="en-IN" dirty="0"/>
              <a:t>    0000 0000 0000 0000</a:t>
            </a:r>
          </a:p>
          <a:p>
            <a:r>
              <a:rPr lang="en-IN" dirty="0"/>
              <a:t>-------------------------------</a:t>
            </a:r>
          </a:p>
          <a:p>
            <a:r>
              <a:rPr lang="en-IN" dirty="0"/>
              <a:t>    1101 1000 0100 0110</a:t>
            </a:r>
          </a:p>
          <a:p>
            <a:r>
              <a:rPr lang="en-IN" dirty="0"/>
              <a:t>    0011 0100 0001 0000</a:t>
            </a:r>
          </a:p>
          <a:p>
            <a:r>
              <a:rPr lang="en-IN" dirty="0"/>
              <a:t>-------------------------------</a:t>
            </a:r>
          </a:p>
          <a:p>
            <a:r>
              <a:rPr lang="en-IN" dirty="0"/>
              <a:t> 1 0000 1100 0101 0110</a:t>
            </a:r>
          </a:p>
          <a:p>
            <a:r>
              <a:rPr lang="en-IN" dirty="0"/>
              <a:t>---------------------------------</a:t>
            </a:r>
          </a:p>
          <a:p>
            <a:r>
              <a:rPr lang="en-IN" dirty="0"/>
              <a:t>    0000 1100 0101 0110</a:t>
            </a:r>
          </a:p>
          <a:p>
            <a:r>
              <a:rPr lang="en-IN" dirty="0"/>
              <a:t>                                        1</a:t>
            </a:r>
          </a:p>
          <a:p>
            <a:r>
              <a:rPr lang="en-IN" dirty="0"/>
              <a:t>---------------------------------</a:t>
            </a:r>
          </a:p>
          <a:p>
            <a:r>
              <a:rPr lang="en-IN" dirty="0"/>
              <a:t>    0000 1100 0101 0111</a:t>
            </a:r>
          </a:p>
          <a:p>
            <a:r>
              <a:rPr lang="en-IN" dirty="0"/>
              <a:t>    0000 0000 0101 0001</a:t>
            </a:r>
          </a:p>
          <a:p>
            <a:r>
              <a:rPr lang="en-IN" dirty="0"/>
              <a:t>---------------------------------</a:t>
            </a:r>
          </a:p>
          <a:p>
            <a:r>
              <a:rPr lang="en-IN" dirty="0"/>
              <a:t>    0000 1100 1010 1000</a:t>
            </a:r>
          </a:p>
          <a:p>
            <a:r>
              <a:rPr lang="en-IN" dirty="0"/>
              <a:t>---------------------------------</a:t>
            </a:r>
          </a:p>
          <a:p>
            <a:r>
              <a:rPr lang="en-IN" dirty="0"/>
              <a:t>1’s complement</a:t>
            </a:r>
          </a:p>
          <a:p>
            <a:r>
              <a:rPr lang="en-IN" dirty="0"/>
              <a:t>    1111 0011 0101 0111</a:t>
            </a:r>
          </a:p>
          <a:p>
            <a:r>
              <a:rPr lang="en-IN" dirty="0"/>
              <a:t>Final checksum:</a:t>
            </a:r>
          </a:p>
          <a:p>
            <a:r>
              <a:rPr lang="en-IN" dirty="0"/>
              <a:t>0xF357</a:t>
            </a:r>
          </a:p>
        </p:txBody>
      </p:sp>
    </p:spTree>
    <p:extLst>
      <p:ext uri="{BB962C8B-B14F-4D97-AF65-F5344CB8AC3E}">
        <p14:creationId xmlns:p14="http://schemas.microsoft.com/office/powerpoint/2010/main" val="173429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7697-49EE-AF80-4472-36D1A193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Does checksum always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50D8-A3F2-E843-8136-E56AD57DA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40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826E4-DE8E-E0FB-8C01-840474F86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6B85-EE0F-4327-0B1C-44A301CD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Does checksum always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96F72-0CB9-F620-F09E-5276F6674B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/>
                  <a:t>No, if the bits at positions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flip in two 16-bit chunks, the checksum remains the same</a:t>
                </a:r>
              </a:p>
              <a:p>
                <a:endParaRPr lang="en-IN" dirty="0"/>
              </a:p>
              <a:p>
                <a:r>
                  <a:rPr lang="en-IN" dirty="0"/>
                  <a:t>However, in practice, the data corruption happens in bursts</a:t>
                </a:r>
              </a:p>
              <a:p>
                <a:endParaRPr lang="en-IN" dirty="0"/>
              </a:p>
              <a:p>
                <a:r>
                  <a:rPr lang="en-US" dirty="0"/>
                  <a:t>Moreover, data corruption is also detected by link-layer protocols, which we will discuss later in the course</a:t>
                </a:r>
              </a:p>
              <a:p>
                <a:endParaRPr lang="en-IN" dirty="0"/>
              </a:p>
              <a:p>
                <a:r>
                  <a:rPr lang="en-IN" dirty="0"/>
                  <a:t>However, despite all these checks, the data corruption can still go unnoticed at the transport layer in a rare case</a:t>
                </a:r>
              </a:p>
              <a:p>
                <a:pPr lvl="1"/>
                <a:r>
                  <a:rPr lang="en-IN" dirty="0"/>
                  <a:t>For stronger integrity, cryptographic hashing algorithms such as SHA256 (256 bits hash) can be used at the application layer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B96F72-0CB9-F620-F09E-5276F6674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5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47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5C2D-705C-65FD-F922-6CF85BF0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Building a reliable data transfer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34255-D333-3B9C-D776-E951CFF70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48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FF66-EA3D-2ED3-09AF-BF74EC18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403E-B7DF-DD36-8D20-6856C9071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Read chapter-3.4 from </a:t>
            </a:r>
            <a:r>
              <a:rPr lang="en-IN"/>
              <a:t>the Kurose and Ross book</a:t>
            </a:r>
          </a:p>
        </p:txBody>
      </p:sp>
    </p:spTree>
    <p:extLst>
      <p:ext uri="{BB962C8B-B14F-4D97-AF65-F5344CB8AC3E}">
        <p14:creationId xmlns:p14="http://schemas.microsoft.com/office/powerpoint/2010/main" val="278097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8869-3FD2-09B9-F1EF-137B198C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Reliability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C6A8E-F9F7-17D3-ABAC-B4609EE5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Packet bits can be corrupted</a:t>
            </a:r>
          </a:p>
          <a:p>
            <a:r>
              <a:rPr lang="en-IN" dirty="0"/>
              <a:t>Packets may be lost</a:t>
            </a:r>
          </a:p>
          <a:p>
            <a:r>
              <a:rPr lang="en-IN" dirty="0"/>
              <a:t>Packets can be reordered</a:t>
            </a:r>
          </a:p>
          <a:p>
            <a:r>
              <a:rPr lang="en-IN" dirty="0"/>
              <a:t>Duplicate packets can arrive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992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EF54-1D07-D5CE-3B30-41884071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Reliability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09097-FF10-6D86-43EE-B2406BA8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We’ll explain potential solutions by starting from a simple model and will add complexities to further refine our solutions</a:t>
            </a:r>
          </a:p>
          <a:p>
            <a:endParaRPr lang="en-IN" dirty="0"/>
          </a:p>
          <a:p>
            <a:r>
              <a:rPr lang="en-IN" dirty="0"/>
              <a:t>We will discuss the solution using a Finite State Machine (FSM)</a:t>
            </a:r>
          </a:p>
        </p:txBody>
      </p:sp>
    </p:spTree>
    <p:extLst>
      <p:ext uri="{BB962C8B-B14F-4D97-AF65-F5344CB8AC3E}">
        <p14:creationId xmlns:p14="http://schemas.microsoft.com/office/powerpoint/2010/main" val="313254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3458-CD3F-292A-A6CF-3B991C73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82C2-79F8-468F-B07A-FEE42B63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Transport layer</a:t>
            </a:r>
          </a:p>
          <a:p>
            <a:r>
              <a:rPr lang="en-IN" dirty="0"/>
              <a:t>UDP</a:t>
            </a:r>
          </a:p>
          <a:p>
            <a:r>
              <a:rPr lang="en-IN" dirty="0"/>
              <a:t>Reliable data transfer protocol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28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06AE-9219-5739-C69F-3C7ECF90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Finite state machine (FSM)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0440-F51C-A959-D52F-8B44FA51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FSM has one or more states, and there is one starting state</a:t>
            </a:r>
          </a:p>
          <a:p>
            <a:r>
              <a:rPr lang="en-IN" dirty="0"/>
              <a:t>Each state is waiting for some event to happen</a:t>
            </a:r>
          </a:p>
          <a:p>
            <a:r>
              <a:rPr lang="en-IN" dirty="0"/>
              <a:t>Arrow represents a transition from the current state to a state in the FSM</a:t>
            </a:r>
          </a:p>
          <a:p>
            <a:r>
              <a:rPr lang="en-IN" dirty="0"/>
              <a:t>A transition is triggered by an event and the corresponding action</a:t>
            </a:r>
          </a:p>
          <a:p>
            <a:r>
              <a:rPr lang="en-IN" dirty="0"/>
              <a:t>The arrows are labelled with an event and the corresponding action</a:t>
            </a:r>
          </a:p>
          <a:p>
            <a:r>
              <a:rPr lang="en-IN" dirty="0"/>
              <a:t>The events and actions are separated by a horizontal line</a:t>
            </a:r>
          </a:p>
          <a:p>
            <a:r>
              <a:rPr lang="en-IN" dirty="0"/>
              <a:t>The initial state is represented by a dashed line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51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F46E-0D0A-53EA-527E-AB5E514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Finite state machine (FSM)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FBBE4-358A-C0D1-371E-5D725B8D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starting state at the sender end waits for the </a:t>
            </a:r>
            <a:r>
              <a:rPr lang="en-IN" dirty="0" err="1">
                <a:latin typeface="Consolas" panose="020B0609020204030204" pitchFamily="49" charset="0"/>
              </a:rPr>
              <a:t>rdt_send</a:t>
            </a:r>
            <a:r>
              <a:rPr lang="en-IN" dirty="0">
                <a:latin typeface="Consolas" panose="020B0609020204030204" pitchFamily="49" charset="0"/>
              </a:rPr>
              <a:t> </a:t>
            </a:r>
            <a:r>
              <a:rPr lang="en-IN" dirty="0"/>
              <a:t>event, which is triggered when the application sends data to the receiver</a:t>
            </a:r>
          </a:p>
          <a:p>
            <a:endParaRPr lang="en-IN" dirty="0"/>
          </a:p>
          <a:p>
            <a:r>
              <a:rPr lang="en-IN" dirty="0"/>
              <a:t>The starting state at the client end waits for the </a:t>
            </a:r>
            <a:r>
              <a:rPr lang="en-IN" dirty="0" err="1">
                <a:latin typeface="Consolas" panose="020B0609020204030204" pitchFamily="49" charset="0"/>
              </a:rPr>
              <a:t>rdt_rcv</a:t>
            </a:r>
            <a:r>
              <a:rPr lang="en-IN" dirty="0">
                <a:latin typeface="Consolas" panose="020B0609020204030204" pitchFamily="49" charset="0"/>
              </a:rPr>
              <a:t> </a:t>
            </a:r>
            <a:r>
              <a:rPr lang="en-IN" dirty="0"/>
              <a:t>event, which is triggered when the network layer hands the data to the transport layer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77785A-A96B-BF83-B645-9B9FF151ADB9}"/>
                  </a:ext>
                </a:extLst>
              </p14:cNvPr>
              <p14:cNvContentPartPr/>
              <p14:nvPr/>
            </p14:nvContentPartPr>
            <p14:xfrm>
              <a:off x="8121600" y="2214000"/>
              <a:ext cx="1543680" cy="150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77785A-A96B-BF83-B645-9B9FF151AD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2240" y="2204640"/>
                <a:ext cx="1562400" cy="15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85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98EB-7B3E-AC78-1BFF-B4D1A46B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8505-3903-5772-E36A-0F9DE0B6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pkt</a:t>
            </a:r>
            <a:r>
              <a:rPr lang="en-IN" dirty="0"/>
              <a:t> = </a:t>
            </a:r>
            <a:r>
              <a:rPr lang="en-IN" dirty="0" err="1"/>
              <a:t>make_pkt</a:t>
            </a:r>
            <a:r>
              <a:rPr lang="en-IN" dirty="0"/>
              <a:t>(data, …)</a:t>
            </a:r>
          </a:p>
          <a:p>
            <a:pPr lvl="1"/>
            <a:r>
              <a:rPr lang="en-IN" dirty="0"/>
              <a:t>make a </a:t>
            </a:r>
            <a:r>
              <a:rPr lang="en-IN" dirty="0">
                <a:solidFill>
                  <a:schemeClr val="accent1"/>
                </a:solidFill>
              </a:rPr>
              <a:t>packet</a:t>
            </a:r>
            <a:r>
              <a:rPr lang="en-IN" dirty="0"/>
              <a:t> from </a:t>
            </a:r>
            <a:r>
              <a:rPr lang="en-IN" dirty="0">
                <a:solidFill>
                  <a:schemeClr val="accent1"/>
                </a:solidFill>
              </a:rPr>
              <a:t>data</a:t>
            </a:r>
          </a:p>
          <a:p>
            <a:r>
              <a:rPr lang="en-IN" dirty="0" err="1"/>
              <a:t>udt_send</a:t>
            </a:r>
            <a:r>
              <a:rPr lang="en-IN" dirty="0"/>
              <a:t>(packet)</a:t>
            </a:r>
          </a:p>
          <a:p>
            <a:pPr lvl="1"/>
            <a:r>
              <a:rPr lang="en-IN" dirty="0"/>
              <a:t>send </a:t>
            </a:r>
            <a:r>
              <a:rPr lang="en-IN" dirty="0">
                <a:solidFill>
                  <a:schemeClr val="accent1"/>
                </a:solidFill>
              </a:rPr>
              <a:t>packet</a:t>
            </a:r>
            <a:r>
              <a:rPr lang="en-IN" dirty="0"/>
              <a:t> on the communication channel</a:t>
            </a:r>
          </a:p>
          <a:p>
            <a:pPr lvl="1"/>
            <a:r>
              <a:rPr lang="en-IN" dirty="0" err="1"/>
              <a:t>udt</a:t>
            </a:r>
            <a:r>
              <a:rPr lang="en-IN" dirty="0"/>
              <a:t> stands for unreliable data transfer</a:t>
            </a:r>
          </a:p>
          <a:p>
            <a:r>
              <a:rPr lang="en-IN" dirty="0"/>
              <a:t>data = extract(packet)</a:t>
            </a:r>
          </a:p>
          <a:p>
            <a:pPr lvl="1"/>
            <a:r>
              <a:rPr lang="en-IN" dirty="0"/>
              <a:t>extract </a:t>
            </a:r>
            <a:r>
              <a:rPr lang="en-IN" dirty="0">
                <a:solidFill>
                  <a:schemeClr val="accent1"/>
                </a:solidFill>
              </a:rPr>
              <a:t>data</a:t>
            </a:r>
            <a:r>
              <a:rPr lang="en-IN" dirty="0"/>
              <a:t> from the </a:t>
            </a:r>
            <a:r>
              <a:rPr lang="en-IN" dirty="0">
                <a:solidFill>
                  <a:schemeClr val="accent1"/>
                </a:solidFill>
              </a:rPr>
              <a:t>packet</a:t>
            </a:r>
          </a:p>
          <a:p>
            <a:r>
              <a:rPr lang="en-IN" dirty="0"/>
              <a:t>deliver(data)</a:t>
            </a:r>
          </a:p>
          <a:p>
            <a:pPr lvl="1"/>
            <a:r>
              <a:rPr lang="en-IN" dirty="0"/>
              <a:t>deliver </a:t>
            </a:r>
            <a:r>
              <a:rPr lang="en-IN" dirty="0">
                <a:solidFill>
                  <a:schemeClr val="accent1"/>
                </a:solidFill>
              </a:rPr>
              <a:t>data</a:t>
            </a:r>
            <a:r>
              <a:rPr lang="en-IN" dirty="0"/>
              <a:t> to the application</a:t>
            </a:r>
          </a:p>
          <a:p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A30B6D-EA68-F8C0-A121-62F32FE8F409}"/>
                  </a:ext>
                </a:extLst>
              </p14:cNvPr>
              <p14:cNvContentPartPr/>
              <p14:nvPr/>
            </p14:nvContentPartPr>
            <p14:xfrm>
              <a:off x="2731680" y="2238840"/>
              <a:ext cx="1224360" cy="307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A30B6D-EA68-F8C0-A121-62F32FE8F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2320" y="2229480"/>
                <a:ext cx="1243080" cy="30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104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BC56-5182-098A-DAB0-64CE3D59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B15B0-4B95-F0DF-0D47-7F786769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Reliable data transfer over a perfectly reliable channel</a:t>
            </a:r>
          </a:p>
          <a:p>
            <a:pPr lvl="1"/>
            <a:r>
              <a:rPr lang="en-IN" dirty="0"/>
              <a:t>No data corruption</a:t>
            </a:r>
          </a:p>
          <a:p>
            <a:pPr lvl="1"/>
            <a:r>
              <a:rPr lang="en-IN" dirty="0"/>
              <a:t>No packet loss</a:t>
            </a:r>
          </a:p>
        </p:txBody>
      </p:sp>
    </p:spTree>
    <p:extLst>
      <p:ext uri="{BB962C8B-B14F-4D97-AF65-F5344CB8AC3E}">
        <p14:creationId xmlns:p14="http://schemas.microsoft.com/office/powerpoint/2010/main" val="2116780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B230-B82D-F047-A4A4-04D6FAD4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rdt1.0 sender and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DA07-F8E5-E1EB-0C43-AE0FF9A78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EA33EC-92D5-35BF-E34D-A9F867F89A96}"/>
                  </a:ext>
                </a:extLst>
              </p14:cNvPr>
              <p14:cNvContentPartPr/>
              <p14:nvPr/>
            </p14:nvContentPartPr>
            <p14:xfrm>
              <a:off x="1324080" y="1688760"/>
              <a:ext cx="10725120" cy="360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EA33EC-92D5-35BF-E34D-A9F867F89A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720" y="1679400"/>
                <a:ext cx="10743840" cy="36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83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D332-9D74-29DF-1477-A896FB4D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rdt1.0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8250B2FD-23BE-1D29-1477-0CB245BBDBB7}"/>
              </a:ext>
            </a:extLst>
          </p:cNvPr>
          <p:cNvSpPr>
            <a:spLocks/>
          </p:cNvSpPr>
          <p:nvPr/>
        </p:nvSpPr>
        <p:spPr bwMode="auto">
          <a:xfrm>
            <a:off x="2850759" y="4627024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0A5AD2DF-6558-D1F3-8D50-78D1BCED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680" y="504804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= make_pkt(data)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udt_send(packet)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798683-957D-1509-84F6-65B9CCE57F15}"/>
              </a:ext>
            </a:extLst>
          </p:cNvPr>
          <p:cNvGrpSpPr/>
          <p:nvPr/>
        </p:nvGrpSpPr>
        <p:grpSpPr>
          <a:xfrm>
            <a:off x="3261921" y="4671474"/>
            <a:ext cx="2255838" cy="428625"/>
            <a:chOff x="3084121" y="4379374"/>
            <a:chExt cx="2255838" cy="428625"/>
          </a:xfrm>
        </p:grpSpPr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FB7B3417-CA67-7CAE-1E8F-ABFD947C0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121" y="4379374"/>
              <a:ext cx="22558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9DB43014-B39D-BE6A-685D-2BD742909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134" y="4722274"/>
              <a:ext cx="12969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9" name="Text Box 11">
            <a:extLst>
              <a:ext uri="{FF2B5EF4-FFF2-40B4-BE49-F238E27FC236}">
                <a16:creationId xmlns:a16="http://schemas.microsoft.com/office/drawing/2014/main" id="{042AF26D-6678-44E5-5BB0-3BC81A66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566" y="5063272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data = extract (packet)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deliver(data)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88D0CABB-2971-5818-629D-1903DE17B732}"/>
              </a:ext>
            </a:extLst>
          </p:cNvPr>
          <p:cNvSpPr>
            <a:spLocks/>
          </p:cNvSpPr>
          <p:nvPr/>
        </p:nvSpPr>
        <p:spPr bwMode="auto">
          <a:xfrm>
            <a:off x="9171991" y="4666397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577E5D-A002-5E06-296E-43D4FDB3245B}"/>
              </a:ext>
            </a:extLst>
          </p:cNvPr>
          <p:cNvGrpSpPr/>
          <p:nvPr/>
        </p:nvGrpSpPr>
        <p:grpSpPr>
          <a:xfrm>
            <a:off x="9597441" y="4742597"/>
            <a:ext cx="1541462" cy="336550"/>
            <a:chOff x="9419641" y="4450497"/>
            <a:chExt cx="1541462" cy="336550"/>
          </a:xfrm>
        </p:grpSpPr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0A2C78FD-DB76-23A3-76D6-11E2241A9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5366" y="4774347"/>
              <a:ext cx="12969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2F9AF109-C3D8-0ED6-94EC-4E870B4DB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641" y="4450497"/>
              <a:ext cx="15414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rdt_rcv(packet)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92CA39-27A5-4398-E071-F857989071EE}"/>
              </a:ext>
            </a:extLst>
          </p:cNvPr>
          <p:cNvGrpSpPr/>
          <p:nvPr/>
        </p:nvGrpSpPr>
        <p:grpSpPr>
          <a:xfrm>
            <a:off x="6812375" y="4666397"/>
            <a:ext cx="2496141" cy="1027113"/>
            <a:chOff x="6075775" y="5479197"/>
            <a:chExt cx="2496141" cy="1027113"/>
          </a:xfrm>
        </p:grpSpPr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EDC097D5-3576-3CF1-8B4E-F2D8FE4B8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6866" y="5495072"/>
              <a:ext cx="955675" cy="101123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8B6F3536-1C8F-8BC6-9FEB-59E028963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366" y="5580797"/>
              <a:ext cx="1098550" cy="91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call from below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1EA8B63C-2983-8AB2-FD30-D253B40F6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3016" y="5479197"/>
              <a:ext cx="385762" cy="242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Text Box 20">
              <a:extLst>
                <a:ext uri="{FF2B5EF4-FFF2-40B4-BE49-F238E27FC236}">
                  <a16:creationId xmlns:a16="http://schemas.microsoft.com/office/drawing/2014/main" id="{4049587A-061D-1D19-93B5-C359951A3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5775" y="5745404"/>
              <a:ext cx="1247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BCD4D3-7CDD-B0DA-3225-1B2B5B73F47B}"/>
              </a:ext>
            </a:extLst>
          </p:cNvPr>
          <p:cNvGrpSpPr/>
          <p:nvPr/>
        </p:nvGrpSpPr>
        <p:grpSpPr>
          <a:xfrm>
            <a:off x="706840" y="4601624"/>
            <a:ext cx="2271310" cy="1027112"/>
            <a:chOff x="262340" y="5579524"/>
            <a:chExt cx="2271310" cy="102711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F52F474-BB0C-AFFF-1FAA-11C6F4D5A98A}"/>
                </a:ext>
              </a:extLst>
            </p:cNvPr>
            <p:cNvGrpSpPr/>
            <p:nvPr/>
          </p:nvGrpSpPr>
          <p:grpSpPr>
            <a:xfrm>
              <a:off x="262340" y="5579524"/>
              <a:ext cx="2201069" cy="1027112"/>
              <a:chOff x="795740" y="4614324"/>
              <a:chExt cx="2201069" cy="1027112"/>
            </a:xfrm>
          </p:grpSpPr>
          <p:sp>
            <p:nvSpPr>
              <p:cNvPr id="42" name="Line 10">
                <a:extLst>
                  <a:ext uri="{FF2B5EF4-FFF2-40B4-BE49-F238E27FC236}">
                    <a16:creationId xmlns:a16="http://schemas.microsoft.com/office/drawing/2014/main" id="{EC7CE891-A14D-88D1-6596-FE78B4429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7284" y="4614324"/>
                <a:ext cx="385762" cy="2428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" name="Text Box 19">
                <a:extLst>
                  <a:ext uri="{FF2B5EF4-FFF2-40B4-BE49-F238E27FC236}">
                    <a16:creationId xmlns:a16="http://schemas.microsoft.com/office/drawing/2014/main" id="{6C3E6FC5-2861-363F-EF18-B7F79F178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740" y="4985781"/>
                <a:ext cx="10890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sender</a:t>
                </a:r>
              </a:p>
            </p:txBody>
          </p:sp>
          <p:sp>
            <p:nvSpPr>
              <p:cNvPr id="44" name="Oval 4">
                <a:extLst>
                  <a:ext uri="{FF2B5EF4-FFF2-40B4-BE49-F238E27FC236}">
                    <a16:creationId xmlns:a16="http://schemas.microsoft.com/office/drawing/2014/main" id="{55B4CBA7-2C71-64B2-E1E4-359689F88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134" y="4630199"/>
                <a:ext cx="955675" cy="101123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A6512492-7BA0-8BF7-9823-5C5F8AC9B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5100" y="5693824"/>
              <a:ext cx="1098550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call from above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F4C3A946-95BF-AA7C-67A5-A27E238DA79A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484794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5AB4-4687-01AA-94B9-E9034B96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770C-A2D5-ADAF-58A8-A90B4AE5C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packet loss</a:t>
            </a:r>
          </a:p>
          <a:p>
            <a:r>
              <a:rPr lang="en-IN" dirty="0"/>
              <a:t>Packets can be corrupted</a:t>
            </a:r>
          </a:p>
        </p:txBody>
      </p:sp>
    </p:spTree>
    <p:extLst>
      <p:ext uri="{BB962C8B-B14F-4D97-AF65-F5344CB8AC3E}">
        <p14:creationId xmlns:p14="http://schemas.microsoft.com/office/powerpoint/2010/main" val="1561278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239D-CD85-19AB-0857-BC7BAEEB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rdt2.0 sender and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E1A1-71D1-4DF6-39E5-7B6F1FB2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C92F0D-B2D2-602A-A379-4BEEF5B45EEC}"/>
                  </a:ext>
                </a:extLst>
              </p14:cNvPr>
              <p14:cNvContentPartPr/>
              <p14:nvPr/>
            </p14:nvContentPartPr>
            <p14:xfrm>
              <a:off x="1223640" y="375480"/>
              <a:ext cx="10959120" cy="642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C92F0D-B2D2-602A-A379-4BEEF5B45E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4280" y="366120"/>
                <a:ext cx="10977840" cy="64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7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68EB694D-F4ED-0141-BBB1-034CE4FDF113}"/>
              </a:ext>
            </a:extLst>
          </p:cNvPr>
          <p:cNvSpPr/>
          <p:nvPr/>
        </p:nvSpPr>
        <p:spPr>
          <a:xfrm>
            <a:off x="9870220" y="5077299"/>
            <a:ext cx="1669250" cy="3110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3935A0A-DEFE-0D4A-A039-8D2F8EDE2B13}"/>
              </a:ext>
            </a:extLst>
          </p:cNvPr>
          <p:cNvSpPr/>
          <p:nvPr/>
        </p:nvSpPr>
        <p:spPr>
          <a:xfrm>
            <a:off x="10103160" y="2734197"/>
            <a:ext cx="1333279" cy="3110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3">
            <a:extLst>
              <a:ext uri="{FF2B5EF4-FFF2-40B4-BE49-F238E27FC236}">
                <a16:creationId xmlns:a16="http://schemas.microsoft.com/office/drawing/2014/main" id="{606B9A69-736A-BE4F-8E57-1E4DD86A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51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9158E582-2053-DB47-8544-5430174A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351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A819A83-E50E-0842-8735-DFC0B065BABA}"/>
              </a:ext>
            </a:extLst>
          </p:cNvPr>
          <p:cNvGrpSpPr/>
          <p:nvPr/>
        </p:nvGrpSpPr>
        <p:grpSpPr>
          <a:xfrm>
            <a:off x="5004826" y="2400535"/>
            <a:ext cx="3673475" cy="919271"/>
            <a:chOff x="5004826" y="2400535"/>
            <a:chExt cx="3673475" cy="919271"/>
          </a:xfrm>
        </p:grpSpPr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6794142E-E5B8-3F45-81C1-8A8F8E6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826" y="2426043"/>
              <a:ext cx="466725" cy="893763"/>
            </a:xfrm>
            <a:custGeom>
              <a:avLst/>
              <a:gdLst>
                <a:gd name="T0" fmla="*/ 0 w 735"/>
                <a:gd name="T1" fmla="*/ 2147483647 h 1080"/>
                <a:gd name="T2" fmla="*/ 0 w 735"/>
                <a:gd name="T3" fmla="*/ 2147483647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xt Box 15">
              <a:extLst>
                <a:ext uri="{FF2B5EF4-FFF2-40B4-BE49-F238E27FC236}">
                  <a16:creationId xmlns:a16="http://schemas.microsoft.com/office/drawing/2014/main" id="{EBF1463C-CBD7-1049-80A6-FED400C12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4388" y="2740368"/>
              <a:ext cx="1763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2" name="Text Box 16">
              <a:extLst>
                <a:ext uri="{FF2B5EF4-FFF2-40B4-BE49-F238E27FC236}">
                  <a16:creationId xmlns:a16="http://schemas.microsoft.com/office/drawing/2014/main" id="{C1489951-F533-6243-BF54-F4FB19251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988" y="2400535"/>
              <a:ext cx="338931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Line 17">
              <a:extLst>
                <a:ext uri="{FF2B5EF4-FFF2-40B4-BE49-F238E27FC236}">
                  <a16:creationId xmlns:a16="http://schemas.microsoft.com/office/drawing/2014/main" id="{E7CC9AD6-FAA9-474E-B46B-1E603A7D1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8051" y="2740368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22">
            <a:extLst>
              <a:ext uri="{FF2B5EF4-FFF2-40B4-BE49-F238E27FC236}">
                <a16:creationId xmlns:a16="http://schemas.microsoft.com/office/drawing/2014/main" id="{6E4E03EB-86D3-824C-9C7B-D6204AA45EF1}"/>
              </a:ext>
            </a:extLst>
          </p:cNvPr>
          <p:cNvGrpSpPr>
            <a:grpSpLocks/>
          </p:cNvGrpSpPr>
          <p:nvPr/>
        </p:nvGrpSpPr>
        <p:grpSpPr bwMode="auto">
          <a:xfrm>
            <a:off x="4044388" y="2362543"/>
            <a:ext cx="1074738" cy="962025"/>
            <a:chOff x="1540" y="2116"/>
            <a:chExt cx="677" cy="606"/>
          </a:xfrm>
        </p:grpSpPr>
        <p:sp>
          <p:nvSpPr>
            <p:cNvPr id="129" name="Oval 23">
              <a:extLst>
                <a:ext uri="{FF2B5EF4-FFF2-40B4-BE49-F238E27FC236}">
                  <a16:creationId xmlns:a16="http://schemas.microsoft.com/office/drawing/2014/main" id="{290478B3-253F-D048-8DE9-187624FD0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24">
              <a:extLst>
                <a:ext uri="{FF2B5EF4-FFF2-40B4-BE49-F238E27FC236}">
                  <a16:creationId xmlns:a16="http://schemas.microsoft.com/office/drawing/2014/main" id="{33128FC3-7340-2B43-998B-4D14B544C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E913FD-5AB0-D647-A2DB-C235CF8D718B}"/>
              </a:ext>
            </a:extLst>
          </p:cNvPr>
          <p:cNvGrpSpPr/>
          <p:nvPr/>
        </p:nvGrpSpPr>
        <p:grpSpPr>
          <a:xfrm>
            <a:off x="8325876" y="2721318"/>
            <a:ext cx="3394075" cy="1036638"/>
            <a:chOff x="8325876" y="2721318"/>
            <a:chExt cx="3394075" cy="1036638"/>
          </a:xfrm>
        </p:grpSpPr>
        <p:grpSp>
          <p:nvGrpSpPr>
            <p:cNvPr id="124" name="Group 18">
              <a:extLst>
                <a:ext uri="{FF2B5EF4-FFF2-40B4-BE49-F238E27FC236}">
                  <a16:creationId xmlns:a16="http://schemas.microsoft.com/office/drawing/2014/main" id="{1FD009B5-82D3-A54A-A742-8202ED8CE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5876" y="2721318"/>
              <a:ext cx="3394075" cy="630238"/>
              <a:chOff x="2222" y="2804"/>
              <a:chExt cx="2138" cy="397"/>
            </a:xfrm>
          </p:grpSpPr>
          <p:sp>
            <p:nvSpPr>
              <p:cNvPr id="125" name="Text Box 19">
                <a:extLst>
                  <a:ext uri="{FF2B5EF4-FFF2-40B4-BE49-F238E27FC236}">
                    <a16:creationId xmlns:a16="http://schemas.microsoft.com/office/drawing/2014/main" id="{A317A424-F2E1-824F-B626-E01E0E240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2" y="3039"/>
                <a:ext cx="115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udt_send(NAK)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Text Box 20">
                <a:extLst>
                  <a:ext uri="{FF2B5EF4-FFF2-40B4-BE49-F238E27FC236}">
                    <a16:creationId xmlns:a16="http://schemas.microsoft.com/office/drawing/2014/main" id="{F3C2F2D4-E406-8746-8990-3E5ED0A5C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5" y="2804"/>
                <a:ext cx="2135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corrupt(rcvpkt)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Line 21">
                <a:extLst>
                  <a:ext uri="{FF2B5EF4-FFF2-40B4-BE49-F238E27FC236}">
                    <a16:creationId xmlns:a16="http://schemas.microsoft.com/office/drawing/2014/main" id="{BE673EC8-DD07-7A43-8EF8-4AF46E325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304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1" name="Freeform 25">
              <a:extLst>
                <a:ext uri="{FF2B5EF4-FFF2-40B4-BE49-F238E27FC236}">
                  <a16:creationId xmlns:a16="http://schemas.microsoft.com/office/drawing/2014/main" id="{0EE6DE3B-8CC5-4840-9E43-E2F13B45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301" y="3288056"/>
              <a:ext cx="12573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Oval 26">
            <a:extLst>
              <a:ext uri="{FF2B5EF4-FFF2-40B4-BE49-F238E27FC236}">
                <a16:creationId xmlns:a16="http://schemas.microsoft.com/office/drawing/2014/main" id="{D886EFDE-A0BD-234F-9505-E1DFE71A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376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" name="Text Box 27">
            <a:extLst>
              <a:ext uri="{FF2B5EF4-FFF2-40B4-BE49-F238E27FC236}">
                <a16:creationId xmlns:a16="http://schemas.microsoft.com/office/drawing/2014/main" id="{7D124EF1-1801-CC41-AA27-4430B218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63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11BB54D-2176-2D44-BD7F-B18C9C74D8A4}"/>
              </a:ext>
            </a:extLst>
          </p:cNvPr>
          <p:cNvGrpSpPr/>
          <p:nvPr/>
        </p:nvGrpSpPr>
        <p:grpSpPr>
          <a:xfrm>
            <a:off x="8049650" y="4591214"/>
            <a:ext cx="4142349" cy="1379872"/>
            <a:chOff x="8049650" y="4591214"/>
            <a:chExt cx="4142349" cy="1379872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182C09B-F3FC-C340-BB16-737F51CA96BE}"/>
                </a:ext>
              </a:extLst>
            </p:cNvPr>
            <p:cNvGrpSpPr/>
            <p:nvPr/>
          </p:nvGrpSpPr>
          <p:grpSpPr>
            <a:xfrm>
              <a:off x="8049650" y="5037504"/>
              <a:ext cx="4142349" cy="933582"/>
              <a:chOff x="8049650" y="5037504"/>
              <a:chExt cx="4142349" cy="933582"/>
            </a:xfrm>
          </p:grpSpPr>
          <p:sp>
            <p:nvSpPr>
              <p:cNvPr id="113" name="Text Box 7">
                <a:extLst>
                  <a:ext uri="{FF2B5EF4-FFF2-40B4-BE49-F238E27FC236}">
                    <a16:creationId xmlns:a16="http://schemas.microsoft.com/office/drawing/2014/main" id="{60B53257-B255-5D45-9C56-20A5CE5DE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1876" y="5351961"/>
                <a:ext cx="2143125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extract(rcvpkt,data)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deliver_data(data)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udt_send(ACK)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" name="Text Box 8">
                <a:extLst>
                  <a:ext uri="{FF2B5EF4-FFF2-40B4-BE49-F238E27FC236}">
                    <a16:creationId xmlns:a16="http://schemas.microsoft.com/office/drawing/2014/main" id="{2151DB25-A53F-EF4A-BDBD-C8DD839A6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9650" y="5037504"/>
                <a:ext cx="4142349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 notcorrupt(rcvpkt)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9">
                <a:extLst>
                  <a:ext uri="{FF2B5EF4-FFF2-40B4-BE49-F238E27FC236}">
                    <a16:creationId xmlns:a16="http://schemas.microsoft.com/office/drawing/2014/main" id="{4797C970-D2E8-AA47-91A6-90DF435C0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88" y="5407524"/>
                <a:ext cx="14890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8D9E8E7D-01E2-7040-828E-B4AD37E6C5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437001" y="4591214"/>
              <a:ext cx="12573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CAE8B13-78CF-DD4C-AD79-FE70F24547E0}"/>
              </a:ext>
            </a:extLst>
          </p:cNvPr>
          <p:cNvGrpSpPr/>
          <p:nvPr/>
        </p:nvGrpSpPr>
        <p:grpSpPr>
          <a:xfrm>
            <a:off x="2756926" y="1340193"/>
            <a:ext cx="3643312" cy="1027113"/>
            <a:chOff x="2756926" y="1340193"/>
            <a:chExt cx="3643312" cy="1027113"/>
          </a:xfrm>
        </p:grpSpPr>
        <p:sp>
          <p:nvSpPr>
            <p:cNvPr id="111" name="Text Box 5">
              <a:extLst>
                <a:ext uri="{FF2B5EF4-FFF2-40B4-BE49-F238E27FC236}">
                  <a16:creationId xmlns:a16="http://schemas.microsoft.com/office/drawing/2014/main" id="{B4419231-71F9-2847-A8A7-8F91C3BFA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6926" y="1630706"/>
              <a:ext cx="3643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snkpkt = make_pkt(data, checksum)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Line 6">
              <a:extLst>
                <a:ext uri="{FF2B5EF4-FFF2-40B4-BE49-F238E27FC236}">
                  <a16:creationId xmlns:a16="http://schemas.microsoft.com/office/drawing/2014/main" id="{9D8A7D98-AFD4-AA49-B033-1C3F29FDF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701" y="1675156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C65AC33D-DAC6-0248-903C-715D380A05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09313" y="2119656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Text Box 35">
              <a:extLst>
                <a:ext uri="{FF2B5EF4-FFF2-40B4-BE49-F238E27FC236}">
                  <a16:creationId xmlns:a16="http://schemas.microsoft.com/office/drawing/2014/main" id="{8B2CC675-7409-974B-A183-2AC7E249C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326" y="1340193"/>
              <a:ext cx="225583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805388-DFB1-CA42-9623-430C96CD0F0B}"/>
              </a:ext>
            </a:extLst>
          </p:cNvPr>
          <p:cNvGrpSpPr/>
          <p:nvPr/>
        </p:nvGrpSpPr>
        <p:grpSpPr>
          <a:xfrm>
            <a:off x="2270357" y="3283338"/>
            <a:ext cx="3548062" cy="989290"/>
            <a:chOff x="2270357" y="3283338"/>
            <a:chExt cx="3548062" cy="989290"/>
          </a:xfrm>
        </p:grpSpPr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A19E971B-C68E-A549-8D13-4C8364D2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BF189C5-1BB2-BC42-81CE-EEB51DB2B907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18" name="Text Box 12">
                <a:extLst>
                  <a:ext uri="{FF2B5EF4-FFF2-40B4-BE49-F238E27FC236}">
                    <a16:creationId xmlns:a16="http://schemas.microsoft.com/office/drawing/2014/main" id="{FCE2965F-754F-364F-B14F-750853FEF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isACK(rcvpkt)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Line 13">
                <a:extLst>
                  <a:ext uri="{FF2B5EF4-FFF2-40B4-BE49-F238E27FC236}">
                    <a16:creationId xmlns:a16="http://schemas.microsoft.com/office/drawing/2014/main" id="{0299AD54-1602-364D-808A-ECEE02222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Text Box 48">
                <a:extLst>
                  <a:ext uri="{FF2B5EF4-FFF2-40B4-BE49-F238E27FC236}">
                    <a16:creationId xmlns:a16="http://schemas.microsoft.com/office/drawing/2014/main" id="{1FB61FFA-0819-7D46-887F-D92660FD9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sp>
        <p:nvSpPr>
          <p:cNvPr id="161" name="Text Box 19">
            <a:extLst>
              <a:ext uri="{FF2B5EF4-FFF2-40B4-BE49-F238E27FC236}">
                <a16:creationId xmlns:a16="http://schemas.microsoft.com/office/drawing/2014/main" id="{E3EA8A75-DE92-3B4A-9ED1-2A5CE8EF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62" name="Text Box 20">
            <a:extLst>
              <a:ext uri="{FF2B5EF4-FFF2-40B4-BE49-F238E27FC236}">
                <a16:creationId xmlns:a16="http://schemas.microsoft.com/office/drawing/2014/main" id="{D2BC55B0-1B2D-D346-8B9C-EC274C2EC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99B9B250-0EDF-9940-8119-8A3858DA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2154581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isNAK(rcvpkt)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227A0-FE6A-9E43-8D11-7C390E9CA534}"/>
              </a:ext>
            </a:extLst>
          </p:cNvPr>
          <p:cNvSpPr/>
          <p:nvPr/>
        </p:nvSpPr>
        <p:spPr>
          <a:xfrm>
            <a:off x="7841292" y="2480153"/>
            <a:ext cx="4246323" cy="400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AF5B3F-C301-790C-A85C-C9D2DAFA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382"/>
            <a:ext cx="10515600" cy="1325563"/>
          </a:xfrm>
        </p:spPr>
        <p:txBody>
          <a:bodyPr/>
          <a:lstStyle/>
          <a:p>
            <a:r>
              <a:rPr lang="en-IN" dirty="0"/>
              <a:t>rdt2.0 sender</a:t>
            </a: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26A64434-91C8-8F08-8893-F906053B1071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3006643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3">
            <a:extLst>
              <a:ext uri="{FF2B5EF4-FFF2-40B4-BE49-F238E27FC236}">
                <a16:creationId xmlns:a16="http://schemas.microsoft.com/office/drawing/2014/main" id="{63ADF30F-BA72-08BB-449A-A3AC6BC6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51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4A011EC5-BCDD-CF59-224B-BAA2BA8B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351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FE4449B7-7DED-0F01-0749-BB9D66F8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926" y="1630706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snkpkt = make_pkt(data, checksum)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8F723513-3771-0787-7BF6-8E063210B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1701" y="1675156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0">
            <a:extLst>
              <a:ext uri="{FF2B5EF4-FFF2-40B4-BE49-F238E27FC236}">
                <a16:creationId xmlns:a16="http://schemas.microsoft.com/office/drawing/2014/main" id="{03D5B985-6FD8-C422-243D-ED0E5734B843}"/>
              </a:ext>
            </a:extLst>
          </p:cNvPr>
          <p:cNvSpPr>
            <a:spLocks/>
          </p:cNvSpPr>
          <p:nvPr/>
        </p:nvSpPr>
        <p:spPr bwMode="auto">
          <a:xfrm flipV="1">
            <a:off x="2809313" y="2119656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3490DB1C-E1DA-99BA-494E-E5295BD2F50D}"/>
              </a:ext>
            </a:extLst>
          </p:cNvPr>
          <p:cNvSpPr>
            <a:spLocks/>
          </p:cNvSpPr>
          <p:nvPr/>
        </p:nvSpPr>
        <p:spPr bwMode="auto">
          <a:xfrm>
            <a:off x="2856938" y="3280118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14">
            <a:extLst>
              <a:ext uri="{FF2B5EF4-FFF2-40B4-BE49-F238E27FC236}">
                <a16:creationId xmlns:a16="http://schemas.microsoft.com/office/drawing/2014/main" id="{ABC35A40-5C3E-FCA4-8BED-81CC030D9205}"/>
              </a:ext>
            </a:extLst>
          </p:cNvPr>
          <p:cNvSpPr>
            <a:spLocks/>
          </p:cNvSpPr>
          <p:nvPr/>
        </p:nvSpPr>
        <p:spPr bwMode="auto">
          <a:xfrm>
            <a:off x="5004826" y="2426043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C57D1721-47AE-F4F5-C508-1ADDE3FE9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388" y="2740368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2B8823A5-3BD1-988B-CB88-21B10D628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051" y="2740368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18">
            <a:extLst>
              <a:ext uri="{FF2B5EF4-FFF2-40B4-BE49-F238E27FC236}">
                <a16:creationId xmlns:a16="http://schemas.microsoft.com/office/drawing/2014/main" id="{5C921702-FD2E-690A-7C6D-2401A751B836}"/>
              </a:ext>
            </a:extLst>
          </p:cNvPr>
          <p:cNvGrpSpPr>
            <a:grpSpLocks/>
          </p:cNvGrpSpPr>
          <p:nvPr/>
        </p:nvGrpSpPr>
        <p:grpSpPr bwMode="auto">
          <a:xfrm>
            <a:off x="8325876" y="3094378"/>
            <a:ext cx="1828800" cy="257175"/>
            <a:chOff x="2222" y="3039"/>
            <a:chExt cx="1152" cy="162"/>
          </a:xfrm>
        </p:grpSpPr>
        <p:sp>
          <p:nvSpPr>
            <p:cNvPr id="67" name="Text Box 19">
              <a:extLst>
                <a:ext uri="{FF2B5EF4-FFF2-40B4-BE49-F238E27FC236}">
                  <a16:creationId xmlns:a16="http://schemas.microsoft.com/office/drawing/2014/main" id="{F21983A2-F410-A879-5149-4AD0E89C7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udt_send(NAK)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21">
              <a:extLst>
                <a:ext uri="{FF2B5EF4-FFF2-40B4-BE49-F238E27FC236}">
                  <a16:creationId xmlns:a16="http://schemas.microsoft.com/office/drawing/2014/main" id="{5718930C-5CC6-452B-9154-CE92F69A4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22">
            <a:extLst>
              <a:ext uri="{FF2B5EF4-FFF2-40B4-BE49-F238E27FC236}">
                <a16:creationId xmlns:a16="http://schemas.microsoft.com/office/drawing/2014/main" id="{04F56552-5F55-F954-7097-F59924F03404}"/>
              </a:ext>
            </a:extLst>
          </p:cNvPr>
          <p:cNvGrpSpPr>
            <a:grpSpLocks/>
          </p:cNvGrpSpPr>
          <p:nvPr/>
        </p:nvGrpSpPr>
        <p:grpSpPr bwMode="auto">
          <a:xfrm>
            <a:off x="4044388" y="2362543"/>
            <a:ext cx="1074738" cy="962025"/>
            <a:chOff x="1540" y="2116"/>
            <a:chExt cx="677" cy="606"/>
          </a:xfrm>
        </p:grpSpPr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BEDF9DA6-0204-D286-E623-5A1814A0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Text Box 24">
              <a:extLst>
                <a:ext uri="{FF2B5EF4-FFF2-40B4-BE49-F238E27FC236}">
                  <a16:creationId xmlns:a16="http://schemas.microsoft.com/office/drawing/2014/main" id="{CC5971DB-C704-A346-295E-E4E406388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2" name="Freeform 25">
            <a:extLst>
              <a:ext uri="{FF2B5EF4-FFF2-40B4-BE49-F238E27FC236}">
                <a16:creationId xmlns:a16="http://schemas.microsoft.com/office/drawing/2014/main" id="{CC370EDF-40DE-A22B-69D7-25B0ADD10BEA}"/>
              </a:ext>
            </a:extLst>
          </p:cNvPr>
          <p:cNvSpPr>
            <a:spLocks/>
          </p:cNvSpPr>
          <p:nvPr/>
        </p:nvSpPr>
        <p:spPr bwMode="auto">
          <a:xfrm>
            <a:off x="8424301" y="32880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26">
            <a:extLst>
              <a:ext uri="{FF2B5EF4-FFF2-40B4-BE49-F238E27FC236}">
                <a16:creationId xmlns:a16="http://schemas.microsoft.com/office/drawing/2014/main" id="{C8C7670B-E41C-E867-6F2B-54BB69566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376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6AC33FA1-F974-BD2B-8B5E-F071E8FE6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63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Freeform 28">
            <a:extLst>
              <a:ext uri="{FF2B5EF4-FFF2-40B4-BE49-F238E27FC236}">
                <a16:creationId xmlns:a16="http://schemas.microsoft.com/office/drawing/2014/main" id="{624F68F6-26B4-FDB3-AFF2-A81BD711CF0C}"/>
              </a:ext>
            </a:extLst>
          </p:cNvPr>
          <p:cNvSpPr>
            <a:spLocks/>
          </p:cNvSpPr>
          <p:nvPr/>
        </p:nvSpPr>
        <p:spPr bwMode="auto">
          <a:xfrm flipV="1">
            <a:off x="8437001" y="4591214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29">
            <a:extLst>
              <a:ext uri="{FF2B5EF4-FFF2-40B4-BE49-F238E27FC236}">
                <a16:creationId xmlns:a16="http://schemas.microsoft.com/office/drawing/2014/main" id="{9A059622-123A-DC09-A991-33352B6D9505}"/>
              </a:ext>
            </a:extLst>
          </p:cNvPr>
          <p:cNvGrpSpPr>
            <a:grpSpLocks/>
          </p:cNvGrpSpPr>
          <p:nvPr/>
        </p:nvGrpSpPr>
        <p:grpSpPr bwMode="auto">
          <a:xfrm>
            <a:off x="2101288" y="2306981"/>
            <a:ext cx="1333500" cy="1004887"/>
            <a:chOff x="220" y="1365"/>
            <a:chExt cx="840" cy="633"/>
          </a:xfrm>
        </p:grpSpPr>
        <p:sp>
          <p:nvSpPr>
            <p:cNvPr id="77" name="Line 30">
              <a:extLst>
                <a:ext uri="{FF2B5EF4-FFF2-40B4-BE49-F238E27FC236}">
                  <a16:creationId xmlns:a16="http://schemas.microsoft.com/office/drawing/2014/main" id="{3D9D20BD-DFFB-66B9-00E3-78E38CF2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A4F592C9-2FC1-D7D9-A189-B3D289422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9" name="Group 32">
            <a:extLst>
              <a:ext uri="{FF2B5EF4-FFF2-40B4-BE49-F238E27FC236}">
                <a16:creationId xmlns:a16="http://schemas.microsoft.com/office/drawing/2014/main" id="{F2329D7D-0826-D8FE-8301-39E6594BB997}"/>
              </a:ext>
            </a:extLst>
          </p:cNvPr>
          <p:cNvGrpSpPr>
            <a:grpSpLocks/>
          </p:cNvGrpSpPr>
          <p:nvPr/>
        </p:nvGrpSpPr>
        <p:grpSpPr bwMode="auto">
          <a:xfrm>
            <a:off x="8086163" y="3637306"/>
            <a:ext cx="1414463" cy="1033462"/>
            <a:chOff x="3990" y="2203"/>
            <a:chExt cx="891" cy="651"/>
          </a:xfrm>
        </p:grpSpPr>
        <p:sp>
          <p:nvSpPr>
            <p:cNvPr id="80" name="Line 33">
              <a:extLst>
                <a:ext uri="{FF2B5EF4-FFF2-40B4-BE49-F238E27FC236}">
                  <a16:creationId xmlns:a16="http://schemas.microsoft.com/office/drawing/2014/main" id="{4B113D34-F31F-03C2-134C-C94BEC424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2A2EB771-7850-0CB8-3363-26140089A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2" name="Text Box 35">
            <a:extLst>
              <a:ext uri="{FF2B5EF4-FFF2-40B4-BE49-F238E27FC236}">
                <a16:creationId xmlns:a16="http://schemas.microsoft.com/office/drawing/2014/main" id="{AD02664D-4D7B-B555-7779-01152D192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326" y="1340193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rdt_send(data)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" name="Line 36">
            <a:extLst>
              <a:ext uri="{FF2B5EF4-FFF2-40B4-BE49-F238E27FC236}">
                <a16:creationId xmlns:a16="http://schemas.microsoft.com/office/drawing/2014/main" id="{C03656F4-9044-BF27-630D-F662783EB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276" y="1429093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4" name="Freeform 37">
            <a:extLst>
              <a:ext uri="{FF2B5EF4-FFF2-40B4-BE49-F238E27FC236}">
                <a16:creationId xmlns:a16="http://schemas.microsoft.com/office/drawing/2014/main" id="{63857EC5-5369-DC5B-E1ED-301421B23CB8}"/>
              </a:ext>
            </a:extLst>
          </p:cNvPr>
          <p:cNvSpPr>
            <a:spLocks/>
          </p:cNvSpPr>
          <p:nvPr/>
        </p:nvSpPr>
        <p:spPr bwMode="auto">
          <a:xfrm>
            <a:off x="2763276" y="2146642"/>
            <a:ext cx="7148415" cy="2944699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52 h 10000"/>
              <a:gd name="connsiteX1" fmla="*/ 2377 w 10000"/>
              <a:gd name="connsiteY1" fmla="*/ 0 h 10000"/>
              <a:gd name="connsiteX2" fmla="*/ 8009 w 10000"/>
              <a:gd name="connsiteY2" fmla="*/ 9621 h 10000"/>
              <a:gd name="connsiteX3" fmla="*/ 10000 w 10000"/>
              <a:gd name="connsiteY3" fmla="*/ 10000 h 10000"/>
              <a:gd name="connsiteX0" fmla="*/ 0 w 10673"/>
              <a:gd name="connsiteY0" fmla="*/ 52 h 9621"/>
              <a:gd name="connsiteX1" fmla="*/ 2377 w 10673"/>
              <a:gd name="connsiteY1" fmla="*/ 0 h 9621"/>
              <a:gd name="connsiteX2" fmla="*/ 8009 w 10673"/>
              <a:gd name="connsiteY2" fmla="*/ 9621 h 9621"/>
              <a:gd name="connsiteX3" fmla="*/ 10673 w 10673"/>
              <a:gd name="connsiteY3" fmla="*/ 9621 h 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73" h="9621">
                <a:moveTo>
                  <a:pt x="0" y="52"/>
                </a:moveTo>
                <a:lnTo>
                  <a:pt x="2377" y="0"/>
                </a:lnTo>
                <a:lnTo>
                  <a:pt x="8009" y="9621"/>
                </a:lnTo>
                <a:lnTo>
                  <a:pt x="10673" y="962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roup 38">
            <a:extLst>
              <a:ext uri="{FF2B5EF4-FFF2-40B4-BE49-F238E27FC236}">
                <a16:creationId xmlns:a16="http://schemas.microsoft.com/office/drawing/2014/main" id="{6AB03A8B-1F59-CD96-8434-D9240F3B7356}"/>
              </a:ext>
            </a:extLst>
          </p:cNvPr>
          <p:cNvGrpSpPr>
            <a:grpSpLocks/>
          </p:cNvGrpSpPr>
          <p:nvPr/>
        </p:nvGrpSpPr>
        <p:grpSpPr bwMode="auto">
          <a:xfrm>
            <a:off x="2099701" y="2306981"/>
            <a:ext cx="1333500" cy="1004887"/>
            <a:chOff x="220" y="1365"/>
            <a:chExt cx="840" cy="633"/>
          </a:xfrm>
        </p:grpSpPr>
        <p:sp>
          <p:nvSpPr>
            <p:cNvPr id="86" name="Line 39">
              <a:extLst>
                <a:ext uri="{FF2B5EF4-FFF2-40B4-BE49-F238E27FC236}">
                  <a16:creationId xmlns:a16="http://schemas.microsoft.com/office/drawing/2014/main" id="{1829EA10-E42E-7D57-A745-1867EA9E2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40">
              <a:extLst>
                <a:ext uri="{FF2B5EF4-FFF2-40B4-BE49-F238E27FC236}">
                  <a16:creationId xmlns:a16="http://schemas.microsoft.com/office/drawing/2014/main" id="{A9DE3917-5C2E-47FE-590D-F3FD297CC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8" name="Oval 41">
            <a:extLst>
              <a:ext uri="{FF2B5EF4-FFF2-40B4-BE49-F238E27FC236}">
                <a16:creationId xmlns:a16="http://schemas.microsoft.com/office/drawing/2014/main" id="{4DF4360C-2368-6C4A-A4E0-2FFD2C079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076" y="2362543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9" name="Line 42">
            <a:extLst>
              <a:ext uri="{FF2B5EF4-FFF2-40B4-BE49-F238E27FC236}">
                <a16:creationId xmlns:a16="http://schemas.microsoft.com/office/drawing/2014/main" id="{BA29FBCA-B2BD-FFC8-AC33-FD87B50E78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3138" y="5042243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0" name="Freeform 43">
            <a:extLst>
              <a:ext uri="{FF2B5EF4-FFF2-40B4-BE49-F238E27FC236}">
                <a16:creationId xmlns:a16="http://schemas.microsoft.com/office/drawing/2014/main" id="{A64F050C-344F-36E2-BB00-CBAB557579C6}"/>
              </a:ext>
            </a:extLst>
          </p:cNvPr>
          <p:cNvSpPr>
            <a:spLocks/>
          </p:cNvSpPr>
          <p:nvPr/>
        </p:nvSpPr>
        <p:spPr bwMode="auto">
          <a:xfrm>
            <a:off x="2122306" y="3871617"/>
            <a:ext cx="7452932" cy="241522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connsiteX0" fmla="*/ 10000 w 10000"/>
              <a:gd name="connsiteY0" fmla="*/ 10684 h 10684"/>
              <a:gd name="connsiteX1" fmla="*/ 7676 w 10000"/>
              <a:gd name="connsiteY1" fmla="*/ 10684 h 10684"/>
              <a:gd name="connsiteX2" fmla="*/ 4167 w 10000"/>
              <a:gd name="connsiteY2" fmla="*/ 0 h 10684"/>
              <a:gd name="connsiteX3" fmla="*/ 0 w 10000"/>
              <a:gd name="connsiteY3" fmla="*/ 684 h 10684"/>
              <a:gd name="connsiteX0" fmla="*/ 11178 w 11178"/>
              <a:gd name="connsiteY0" fmla="*/ 10684 h 10684"/>
              <a:gd name="connsiteX1" fmla="*/ 8854 w 11178"/>
              <a:gd name="connsiteY1" fmla="*/ 10684 h 10684"/>
              <a:gd name="connsiteX2" fmla="*/ 5345 w 11178"/>
              <a:gd name="connsiteY2" fmla="*/ 0 h 10684"/>
              <a:gd name="connsiteX3" fmla="*/ 0 w 11178"/>
              <a:gd name="connsiteY3" fmla="*/ 0 h 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" h="10684">
                <a:moveTo>
                  <a:pt x="11178" y="10684"/>
                </a:moveTo>
                <a:lnTo>
                  <a:pt x="8854" y="10684"/>
                </a:lnTo>
                <a:lnTo>
                  <a:pt x="5345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44">
            <a:extLst>
              <a:ext uri="{FF2B5EF4-FFF2-40B4-BE49-F238E27FC236}">
                <a16:creationId xmlns:a16="http://schemas.microsoft.com/office/drawing/2014/main" id="{02B4357C-298F-BEB2-2246-32CAF1050FFF}"/>
              </a:ext>
            </a:extLst>
          </p:cNvPr>
          <p:cNvGrpSpPr>
            <a:grpSpLocks/>
          </p:cNvGrpSpPr>
          <p:nvPr/>
        </p:nvGrpSpPr>
        <p:grpSpPr bwMode="auto">
          <a:xfrm>
            <a:off x="2099701" y="2306981"/>
            <a:ext cx="1333500" cy="1004887"/>
            <a:chOff x="220" y="1365"/>
            <a:chExt cx="840" cy="633"/>
          </a:xfrm>
        </p:grpSpPr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133DED7-6CA2-8391-23B3-573F72E59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6">
              <a:extLst>
                <a:ext uri="{FF2B5EF4-FFF2-40B4-BE49-F238E27FC236}">
                  <a16:creationId xmlns:a16="http://schemas.microsoft.com/office/drawing/2014/main" id="{09B4FE5E-9AFA-C13B-C9E6-B7FAE4D2D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4" name="Oval 47">
            <a:extLst>
              <a:ext uri="{FF2B5EF4-FFF2-40B4-BE49-F238E27FC236}">
                <a16:creationId xmlns:a16="http://schemas.microsoft.com/office/drawing/2014/main" id="{989A1FAD-DF36-CF3F-5FD1-4B00FB10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901" y="2367306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Text Box 16">
            <a:extLst>
              <a:ext uri="{FF2B5EF4-FFF2-40B4-BE49-F238E27FC236}">
                <a16:creationId xmlns:a16="http://schemas.microsoft.com/office/drawing/2014/main" id="{29C16476-F785-5988-C884-D8B7179A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88" y="2400535"/>
            <a:ext cx="3389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Text Box 20">
            <a:extLst>
              <a:ext uri="{FF2B5EF4-FFF2-40B4-BE49-F238E27FC236}">
                <a16:creationId xmlns:a16="http://schemas.microsoft.com/office/drawing/2014/main" id="{DBE714A4-69FA-4A9B-3E3C-4A4B3C07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563" y="2720534"/>
            <a:ext cx="33893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corrupt(rcvpkt)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D8C0427-47FE-DDB6-3842-A6A39B77B646}"/>
              </a:ext>
            </a:extLst>
          </p:cNvPr>
          <p:cNvGrpSpPr/>
          <p:nvPr/>
        </p:nvGrpSpPr>
        <p:grpSpPr>
          <a:xfrm>
            <a:off x="2271408" y="3285357"/>
            <a:ext cx="3548062" cy="989290"/>
            <a:chOff x="2270357" y="3283338"/>
            <a:chExt cx="3548062" cy="989290"/>
          </a:xfrm>
        </p:grpSpPr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9951A69A-4845-AD7F-3492-0095AB35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E769414-077D-D174-B5B4-76BC755B124B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00" name="Text Box 12">
                <a:extLst>
                  <a:ext uri="{FF2B5EF4-FFF2-40B4-BE49-F238E27FC236}">
                    <a16:creationId xmlns:a16="http://schemas.microsoft.com/office/drawing/2014/main" id="{E7B87C23-0CF2-6A02-C5E1-BB6BB9BEA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isACK(rcvpkt)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Line 13">
                <a:extLst>
                  <a:ext uri="{FF2B5EF4-FFF2-40B4-BE49-F238E27FC236}">
                    <a16:creationId xmlns:a16="http://schemas.microsoft.com/office/drawing/2014/main" id="{974D6516-77DB-1ECB-59E3-795838FF3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Text Box 48">
                <a:extLst>
                  <a:ext uri="{FF2B5EF4-FFF2-40B4-BE49-F238E27FC236}">
                    <a16:creationId xmlns:a16="http://schemas.microsoft.com/office/drawing/2014/main" id="{1B403C5E-2941-583A-98C1-2B47C1949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CBDDCF-E997-B9D2-6EF9-F98B52D3AC95}"/>
              </a:ext>
            </a:extLst>
          </p:cNvPr>
          <p:cNvGrpSpPr/>
          <p:nvPr/>
        </p:nvGrpSpPr>
        <p:grpSpPr>
          <a:xfrm>
            <a:off x="8049650" y="5037504"/>
            <a:ext cx="4142349" cy="933582"/>
            <a:chOff x="8049650" y="5037504"/>
            <a:chExt cx="4142349" cy="933582"/>
          </a:xfrm>
        </p:grpSpPr>
        <p:sp>
          <p:nvSpPr>
            <p:cNvPr id="104" name="Text Box 7">
              <a:extLst>
                <a:ext uri="{FF2B5EF4-FFF2-40B4-BE49-F238E27FC236}">
                  <a16:creationId xmlns:a16="http://schemas.microsoft.com/office/drawing/2014/main" id="{02CA1533-6ACA-A98C-E934-7080C4016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1876" y="5351961"/>
              <a:ext cx="21431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udt_send(ACK)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Text Box 8">
              <a:extLst>
                <a:ext uri="{FF2B5EF4-FFF2-40B4-BE49-F238E27FC236}">
                  <a16:creationId xmlns:a16="http://schemas.microsoft.com/office/drawing/2014/main" id="{32ADB98E-5D04-8E56-AB5C-0A25D56C0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9650" y="5037504"/>
              <a:ext cx="4142349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notcorrupt(rcvpkt)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6" name="Line 9">
              <a:extLst>
                <a:ext uri="{FF2B5EF4-FFF2-40B4-BE49-F238E27FC236}">
                  <a16:creationId xmlns:a16="http://schemas.microsoft.com/office/drawing/2014/main" id="{76A0A404-D51E-B85A-6BD2-CE6E7FB9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1888" y="5407524"/>
              <a:ext cx="14890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7" name="Text Box 19">
            <a:extLst>
              <a:ext uri="{FF2B5EF4-FFF2-40B4-BE49-F238E27FC236}">
                <a16:creationId xmlns:a16="http://schemas.microsoft.com/office/drawing/2014/main" id="{8BD239C7-11D0-4761-551B-FBEFEB34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08" name="Text Box 20">
            <a:extLst>
              <a:ext uri="{FF2B5EF4-FFF2-40B4-BE49-F238E27FC236}">
                <a16:creationId xmlns:a16="http://schemas.microsoft.com/office/drawing/2014/main" id="{1E9B627F-64F0-9FF1-33A2-F200FFDA3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09" name="Text Box 16">
            <a:extLst>
              <a:ext uri="{FF2B5EF4-FFF2-40B4-BE49-F238E27FC236}">
                <a16:creationId xmlns:a16="http://schemas.microsoft.com/office/drawing/2014/main" id="{5563688D-B4B6-DD57-FF10-D29C30A8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2154581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isNAK(rcvpkt)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1FD8FE-CF1B-FD78-1DF0-33C74FF040F6}"/>
              </a:ext>
            </a:extLst>
          </p:cNvPr>
          <p:cNvSpPr txBox="1">
            <a:spLocks/>
          </p:cNvSpPr>
          <p:nvPr/>
        </p:nvSpPr>
        <p:spPr>
          <a:xfrm>
            <a:off x="990600" y="190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rdt2.0 sender and receiver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46B32-E3EC-A0D6-BD3A-3D142DE89FF4}"/>
              </a:ext>
            </a:extLst>
          </p:cNvPr>
          <p:cNvSpPr txBox="1"/>
          <p:nvPr/>
        </p:nvSpPr>
        <p:spPr>
          <a:xfrm>
            <a:off x="761999" y="5351961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Path taken when the packet is not corrupted</a:t>
            </a: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C6F5B418-9E37-0027-E18A-2597DCF3485E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33078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2E48-E9EA-BB86-6C87-CF0A19DE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UDP packet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F2B9-524E-7E8F-4EA0-31DB3F4A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data, what additional information is required for the services provided by UDP, i.e., allowing multiple applications, data delivery to applications, and bit-corruption detection</a:t>
            </a:r>
          </a:p>
        </p:txBody>
      </p:sp>
    </p:spTree>
    <p:extLst>
      <p:ext uri="{BB962C8B-B14F-4D97-AF65-F5344CB8AC3E}">
        <p14:creationId xmlns:p14="http://schemas.microsoft.com/office/powerpoint/2010/main" val="628822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3">
            <a:extLst>
              <a:ext uri="{FF2B5EF4-FFF2-40B4-BE49-F238E27FC236}">
                <a16:creationId xmlns:a16="http://schemas.microsoft.com/office/drawing/2014/main" id="{E78D46C3-F05D-13A5-D5AB-3603BCF2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440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75E8AC8F-935F-3583-1D2E-C98217C9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840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35709436-772F-6B9C-C347-711190A40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415" y="1630706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snkpkt = make_pkt(data, checksum)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1E6C0EC8-02C6-89F9-33C0-B1BA57704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1190" y="1675156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Freeform 10">
            <a:extLst>
              <a:ext uri="{FF2B5EF4-FFF2-40B4-BE49-F238E27FC236}">
                <a16:creationId xmlns:a16="http://schemas.microsoft.com/office/drawing/2014/main" id="{6764AC87-1D6B-60EC-17B5-AA9A182FAAD2}"/>
              </a:ext>
            </a:extLst>
          </p:cNvPr>
          <p:cNvSpPr>
            <a:spLocks/>
          </p:cNvSpPr>
          <p:nvPr/>
        </p:nvSpPr>
        <p:spPr bwMode="auto">
          <a:xfrm flipV="1">
            <a:off x="2808802" y="2119656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34DCFACF-902F-5955-B01F-C1801B561983}"/>
              </a:ext>
            </a:extLst>
          </p:cNvPr>
          <p:cNvSpPr>
            <a:spLocks/>
          </p:cNvSpPr>
          <p:nvPr/>
        </p:nvSpPr>
        <p:spPr bwMode="auto">
          <a:xfrm>
            <a:off x="2856427" y="3280118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Freeform 14">
            <a:extLst>
              <a:ext uri="{FF2B5EF4-FFF2-40B4-BE49-F238E27FC236}">
                <a16:creationId xmlns:a16="http://schemas.microsoft.com/office/drawing/2014/main" id="{B50ADE76-1A6F-9657-A71C-584BA9800B38}"/>
              </a:ext>
            </a:extLst>
          </p:cNvPr>
          <p:cNvSpPr>
            <a:spLocks/>
          </p:cNvSpPr>
          <p:nvPr/>
        </p:nvSpPr>
        <p:spPr bwMode="auto">
          <a:xfrm>
            <a:off x="5004315" y="2426043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15">
            <a:extLst>
              <a:ext uri="{FF2B5EF4-FFF2-40B4-BE49-F238E27FC236}">
                <a16:creationId xmlns:a16="http://schemas.microsoft.com/office/drawing/2014/main" id="{CA687AD4-AA09-8A64-B744-34B40F91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877" y="2740368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16">
            <a:extLst>
              <a:ext uri="{FF2B5EF4-FFF2-40B4-BE49-F238E27FC236}">
                <a16:creationId xmlns:a16="http://schemas.microsoft.com/office/drawing/2014/main" id="{92BAB5DA-21F9-92F9-DC47-A6D40347D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2154581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isNAK(rcvpkt)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D5FDAD2C-74EC-1426-F123-FED0B543D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540" y="2740368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1" name="Group 22">
            <a:extLst>
              <a:ext uri="{FF2B5EF4-FFF2-40B4-BE49-F238E27FC236}">
                <a16:creationId xmlns:a16="http://schemas.microsoft.com/office/drawing/2014/main" id="{F7B23AE7-716A-682D-C134-7D75F9DDF2D5}"/>
              </a:ext>
            </a:extLst>
          </p:cNvPr>
          <p:cNvGrpSpPr>
            <a:grpSpLocks/>
          </p:cNvGrpSpPr>
          <p:nvPr/>
        </p:nvGrpSpPr>
        <p:grpSpPr bwMode="auto">
          <a:xfrm>
            <a:off x="4043877" y="2362543"/>
            <a:ext cx="1074738" cy="962025"/>
            <a:chOff x="1540" y="2116"/>
            <a:chExt cx="677" cy="606"/>
          </a:xfrm>
        </p:grpSpPr>
        <p:sp>
          <p:nvSpPr>
            <p:cNvPr id="72" name="Oval 23">
              <a:extLst>
                <a:ext uri="{FF2B5EF4-FFF2-40B4-BE49-F238E27FC236}">
                  <a16:creationId xmlns:a16="http://schemas.microsoft.com/office/drawing/2014/main" id="{C6DF57CC-05A3-74D1-84CD-26390164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Text Box 24">
              <a:extLst>
                <a:ext uri="{FF2B5EF4-FFF2-40B4-BE49-F238E27FC236}">
                  <a16:creationId xmlns:a16="http://schemas.microsoft.com/office/drawing/2014/main" id="{A7FF3EED-27AB-21DE-C756-AF9BE183F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4" name="Freeform 25">
            <a:extLst>
              <a:ext uri="{FF2B5EF4-FFF2-40B4-BE49-F238E27FC236}">
                <a16:creationId xmlns:a16="http://schemas.microsoft.com/office/drawing/2014/main" id="{EEA5432D-D9ED-1BAD-E560-6579138C5F58}"/>
              </a:ext>
            </a:extLst>
          </p:cNvPr>
          <p:cNvSpPr>
            <a:spLocks/>
          </p:cNvSpPr>
          <p:nvPr/>
        </p:nvSpPr>
        <p:spPr bwMode="auto">
          <a:xfrm>
            <a:off x="8423790" y="32880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Oval 26">
            <a:extLst>
              <a:ext uri="{FF2B5EF4-FFF2-40B4-BE49-F238E27FC236}">
                <a16:creationId xmlns:a16="http://schemas.microsoft.com/office/drawing/2014/main" id="{C759DE4A-BC8A-A99F-0925-A71FCD65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865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" name="Text Box 27">
            <a:extLst>
              <a:ext uri="{FF2B5EF4-FFF2-40B4-BE49-F238E27FC236}">
                <a16:creationId xmlns:a16="http://schemas.microsoft.com/office/drawing/2014/main" id="{B2E01D0B-9572-9787-06DA-B857013A9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52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Freeform 28">
            <a:extLst>
              <a:ext uri="{FF2B5EF4-FFF2-40B4-BE49-F238E27FC236}">
                <a16:creationId xmlns:a16="http://schemas.microsoft.com/office/drawing/2014/main" id="{A8272A41-81E4-7E76-150B-9C883BB94CE6}"/>
              </a:ext>
            </a:extLst>
          </p:cNvPr>
          <p:cNvSpPr>
            <a:spLocks/>
          </p:cNvSpPr>
          <p:nvPr/>
        </p:nvSpPr>
        <p:spPr bwMode="auto">
          <a:xfrm flipV="1">
            <a:off x="8436490" y="4591214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8" name="Group 29">
            <a:extLst>
              <a:ext uri="{FF2B5EF4-FFF2-40B4-BE49-F238E27FC236}">
                <a16:creationId xmlns:a16="http://schemas.microsoft.com/office/drawing/2014/main" id="{A20894C9-BE30-855C-E1A9-52CB262CF573}"/>
              </a:ext>
            </a:extLst>
          </p:cNvPr>
          <p:cNvGrpSpPr>
            <a:grpSpLocks/>
          </p:cNvGrpSpPr>
          <p:nvPr/>
        </p:nvGrpSpPr>
        <p:grpSpPr bwMode="auto">
          <a:xfrm>
            <a:off x="2100777" y="2306981"/>
            <a:ext cx="1333500" cy="1004887"/>
            <a:chOff x="220" y="1365"/>
            <a:chExt cx="840" cy="633"/>
          </a:xfrm>
        </p:grpSpPr>
        <p:sp>
          <p:nvSpPr>
            <p:cNvPr id="79" name="Line 30">
              <a:extLst>
                <a:ext uri="{FF2B5EF4-FFF2-40B4-BE49-F238E27FC236}">
                  <a16:creationId xmlns:a16="http://schemas.microsoft.com/office/drawing/2014/main" id="{7B62332F-5179-6CC8-3762-31D2DCFD4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Oval 31">
              <a:extLst>
                <a:ext uri="{FF2B5EF4-FFF2-40B4-BE49-F238E27FC236}">
                  <a16:creationId xmlns:a16="http://schemas.microsoft.com/office/drawing/2014/main" id="{AEEA09DB-21B5-44D6-317E-948B14B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1" name="Group 32">
            <a:extLst>
              <a:ext uri="{FF2B5EF4-FFF2-40B4-BE49-F238E27FC236}">
                <a16:creationId xmlns:a16="http://schemas.microsoft.com/office/drawing/2014/main" id="{49A433D7-533D-A16A-3C0E-8D1C5EB2B5E6}"/>
              </a:ext>
            </a:extLst>
          </p:cNvPr>
          <p:cNvGrpSpPr>
            <a:grpSpLocks/>
          </p:cNvGrpSpPr>
          <p:nvPr/>
        </p:nvGrpSpPr>
        <p:grpSpPr bwMode="auto">
          <a:xfrm>
            <a:off x="8085652" y="3637306"/>
            <a:ext cx="1414463" cy="1033462"/>
            <a:chOff x="3990" y="2203"/>
            <a:chExt cx="891" cy="651"/>
          </a:xfrm>
        </p:grpSpPr>
        <p:sp>
          <p:nvSpPr>
            <p:cNvPr id="82" name="Line 33">
              <a:extLst>
                <a:ext uri="{FF2B5EF4-FFF2-40B4-BE49-F238E27FC236}">
                  <a16:creationId xmlns:a16="http://schemas.microsoft.com/office/drawing/2014/main" id="{1DACB5A5-9829-777D-BC56-651EA5681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E80C43DF-3381-F56D-036B-2B8AC54C0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4" name="Text Box 35">
            <a:extLst>
              <a:ext uri="{FF2B5EF4-FFF2-40B4-BE49-F238E27FC236}">
                <a16:creationId xmlns:a16="http://schemas.microsoft.com/office/drawing/2014/main" id="{82FD8226-4342-C41F-6E38-1689F3B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815" y="1340193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rdt_send(data)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5" name="Line 36">
            <a:extLst>
              <a:ext uri="{FF2B5EF4-FFF2-40B4-BE49-F238E27FC236}">
                <a16:creationId xmlns:a16="http://schemas.microsoft.com/office/drawing/2014/main" id="{B54AE416-03F7-6643-3518-5ECC76591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765" y="1429093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6" name="Freeform 37">
            <a:extLst>
              <a:ext uri="{FF2B5EF4-FFF2-40B4-BE49-F238E27FC236}">
                <a16:creationId xmlns:a16="http://schemas.microsoft.com/office/drawing/2014/main" id="{53BF2F15-5051-B469-9B3D-D64FC3E95003}"/>
              </a:ext>
            </a:extLst>
          </p:cNvPr>
          <p:cNvSpPr>
            <a:spLocks/>
          </p:cNvSpPr>
          <p:nvPr/>
        </p:nvSpPr>
        <p:spPr bwMode="auto">
          <a:xfrm>
            <a:off x="2762765" y="2146643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7" name="Group 38">
            <a:extLst>
              <a:ext uri="{FF2B5EF4-FFF2-40B4-BE49-F238E27FC236}">
                <a16:creationId xmlns:a16="http://schemas.microsoft.com/office/drawing/2014/main" id="{2C843406-D1D4-D065-019B-84BBF5C558C9}"/>
              </a:ext>
            </a:extLst>
          </p:cNvPr>
          <p:cNvGrpSpPr>
            <a:grpSpLocks/>
          </p:cNvGrpSpPr>
          <p:nvPr/>
        </p:nvGrpSpPr>
        <p:grpSpPr bwMode="auto">
          <a:xfrm>
            <a:off x="2099190" y="2306981"/>
            <a:ext cx="1333500" cy="1004887"/>
            <a:chOff x="220" y="1365"/>
            <a:chExt cx="840" cy="633"/>
          </a:xfrm>
        </p:grpSpPr>
        <p:sp>
          <p:nvSpPr>
            <p:cNvPr id="88" name="Line 39">
              <a:extLst>
                <a:ext uri="{FF2B5EF4-FFF2-40B4-BE49-F238E27FC236}">
                  <a16:creationId xmlns:a16="http://schemas.microsoft.com/office/drawing/2014/main" id="{C3AC76EC-1DCE-9CA1-0882-E0923B89D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" name="Oval 40">
              <a:extLst>
                <a:ext uri="{FF2B5EF4-FFF2-40B4-BE49-F238E27FC236}">
                  <a16:creationId xmlns:a16="http://schemas.microsoft.com/office/drawing/2014/main" id="{2DB36E22-D379-5452-87B2-573985032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0" name="Oval 41">
            <a:extLst>
              <a:ext uri="{FF2B5EF4-FFF2-40B4-BE49-F238E27FC236}">
                <a16:creationId xmlns:a16="http://schemas.microsoft.com/office/drawing/2014/main" id="{AB21A675-2C13-4427-6905-0F00CE72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565" y="2362543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Line 42">
            <a:extLst>
              <a:ext uri="{FF2B5EF4-FFF2-40B4-BE49-F238E27FC236}">
                <a16:creationId xmlns:a16="http://schemas.microsoft.com/office/drawing/2014/main" id="{4395FECC-3ED0-7713-31A8-826D4DD544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2627" y="5042243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2" name="Freeform 43">
            <a:extLst>
              <a:ext uri="{FF2B5EF4-FFF2-40B4-BE49-F238E27FC236}">
                <a16:creationId xmlns:a16="http://schemas.microsoft.com/office/drawing/2014/main" id="{23439223-7754-62F9-326F-58AE99A88648}"/>
              </a:ext>
            </a:extLst>
          </p:cNvPr>
          <p:cNvSpPr>
            <a:spLocks/>
          </p:cNvSpPr>
          <p:nvPr/>
        </p:nvSpPr>
        <p:spPr bwMode="auto">
          <a:xfrm>
            <a:off x="2353297" y="3858893"/>
            <a:ext cx="7272844" cy="2363522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connsiteX0" fmla="*/ 10000 w 10000"/>
              <a:gd name="connsiteY0" fmla="*/ 10000 h 10000"/>
              <a:gd name="connsiteX1" fmla="*/ 7637 w 10000"/>
              <a:gd name="connsiteY1" fmla="*/ 9715 h 10000"/>
              <a:gd name="connsiteX2" fmla="*/ 4476 w 10000"/>
              <a:gd name="connsiteY2" fmla="*/ 0 h 10000"/>
              <a:gd name="connsiteX3" fmla="*/ 0 w 10000"/>
              <a:gd name="connsiteY3" fmla="*/ 0 h 10000"/>
              <a:gd name="connsiteX0" fmla="*/ 10058 w 10058"/>
              <a:gd name="connsiteY0" fmla="*/ 9601 h 9715"/>
              <a:gd name="connsiteX1" fmla="*/ 7637 w 10058"/>
              <a:gd name="connsiteY1" fmla="*/ 9715 h 9715"/>
              <a:gd name="connsiteX2" fmla="*/ 4476 w 10058"/>
              <a:gd name="connsiteY2" fmla="*/ 0 h 9715"/>
              <a:gd name="connsiteX3" fmla="*/ 0 w 10058"/>
              <a:gd name="connsiteY3" fmla="*/ 0 h 9715"/>
              <a:gd name="connsiteX0" fmla="*/ 10000 w 10000"/>
              <a:gd name="connsiteY0" fmla="*/ 10059 h 10059"/>
              <a:gd name="connsiteX1" fmla="*/ 7593 w 10000"/>
              <a:gd name="connsiteY1" fmla="*/ 10000 h 10059"/>
              <a:gd name="connsiteX2" fmla="*/ 4450 w 10000"/>
              <a:gd name="connsiteY2" fmla="*/ 0 h 10059"/>
              <a:gd name="connsiteX3" fmla="*/ 0 w 10000"/>
              <a:gd name="connsiteY3" fmla="*/ 0 h 10059"/>
              <a:gd name="connsiteX0" fmla="*/ 10019 w 10019"/>
              <a:gd name="connsiteY0" fmla="*/ 10000 h 10000"/>
              <a:gd name="connsiteX1" fmla="*/ 7593 w 10019"/>
              <a:gd name="connsiteY1" fmla="*/ 10000 h 10000"/>
              <a:gd name="connsiteX2" fmla="*/ 4450 w 10019"/>
              <a:gd name="connsiteY2" fmla="*/ 0 h 10000"/>
              <a:gd name="connsiteX3" fmla="*/ 0 w 10019"/>
              <a:gd name="connsiteY3" fmla="*/ 0 h 10000"/>
              <a:gd name="connsiteX0" fmla="*/ 10019 w 10019"/>
              <a:gd name="connsiteY0" fmla="*/ 10586 h 10586"/>
              <a:gd name="connsiteX1" fmla="*/ 7593 w 10019"/>
              <a:gd name="connsiteY1" fmla="*/ 10586 h 10586"/>
              <a:gd name="connsiteX2" fmla="*/ 3989 w 10019"/>
              <a:gd name="connsiteY2" fmla="*/ 0 h 10586"/>
              <a:gd name="connsiteX3" fmla="*/ 0 w 10019"/>
              <a:gd name="connsiteY3" fmla="*/ 586 h 10586"/>
              <a:gd name="connsiteX0" fmla="*/ 10845 w 10845"/>
              <a:gd name="connsiteY0" fmla="*/ 10762 h 10762"/>
              <a:gd name="connsiteX1" fmla="*/ 8419 w 10845"/>
              <a:gd name="connsiteY1" fmla="*/ 10762 h 10762"/>
              <a:gd name="connsiteX2" fmla="*/ 4815 w 10845"/>
              <a:gd name="connsiteY2" fmla="*/ 176 h 10762"/>
              <a:gd name="connsiteX3" fmla="*/ 0 w 10845"/>
              <a:gd name="connsiteY3" fmla="*/ 0 h 10762"/>
              <a:gd name="connsiteX0" fmla="*/ 10845 w 10845"/>
              <a:gd name="connsiteY0" fmla="*/ 10762 h 10762"/>
              <a:gd name="connsiteX1" fmla="*/ 8419 w 10845"/>
              <a:gd name="connsiteY1" fmla="*/ 10762 h 10762"/>
              <a:gd name="connsiteX2" fmla="*/ 4911 w 10845"/>
              <a:gd name="connsiteY2" fmla="*/ 0 h 10762"/>
              <a:gd name="connsiteX3" fmla="*/ 0 w 10845"/>
              <a:gd name="connsiteY3" fmla="*/ 0 h 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5" h="10762">
                <a:moveTo>
                  <a:pt x="10845" y="10762"/>
                </a:moveTo>
                <a:lnTo>
                  <a:pt x="8419" y="10762"/>
                </a:lnTo>
                <a:lnTo>
                  <a:pt x="4911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44">
            <a:extLst>
              <a:ext uri="{FF2B5EF4-FFF2-40B4-BE49-F238E27FC236}">
                <a16:creationId xmlns:a16="http://schemas.microsoft.com/office/drawing/2014/main" id="{78B71306-94DA-BA5C-15A1-4A48EDA6D578}"/>
              </a:ext>
            </a:extLst>
          </p:cNvPr>
          <p:cNvGrpSpPr>
            <a:grpSpLocks/>
          </p:cNvGrpSpPr>
          <p:nvPr/>
        </p:nvGrpSpPr>
        <p:grpSpPr bwMode="auto">
          <a:xfrm>
            <a:off x="2099190" y="2306981"/>
            <a:ext cx="1333500" cy="1004887"/>
            <a:chOff x="220" y="1365"/>
            <a:chExt cx="840" cy="633"/>
          </a:xfrm>
        </p:grpSpPr>
        <p:sp>
          <p:nvSpPr>
            <p:cNvPr id="94" name="Line 45">
              <a:extLst>
                <a:ext uri="{FF2B5EF4-FFF2-40B4-BE49-F238E27FC236}">
                  <a16:creationId xmlns:a16="http://schemas.microsoft.com/office/drawing/2014/main" id="{288764A5-2CF3-E2D0-50EF-CF606C3AA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Oval 46">
              <a:extLst>
                <a:ext uri="{FF2B5EF4-FFF2-40B4-BE49-F238E27FC236}">
                  <a16:creationId xmlns:a16="http://schemas.microsoft.com/office/drawing/2014/main" id="{A019B31F-0582-ABC1-2FE5-B6E205433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6" name="Oval 47">
            <a:extLst>
              <a:ext uri="{FF2B5EF4-FFF2-40B4-BE49-F238E27FC236}">
                <a16:creationId xmlns:a16="http://schemas.microsoft.com/office/drawing/2014/main" id="{F4AE9AC3-5F04-747D-1066-BD2B0583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390" y="2367306"/>
            <a:ext cx="985837" cy="9620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7" name="Line 48">
            <a:extLst>
              <a:ext uri="{FF2B5EF4-FFF2-40B4-BE49-F238E27FC236}">
                <a16:creationId xmlns:a16="http://schemas.microsoft.com/office/drawing/2014/main" id="{6FABF5F8-8EA3-D21B-7761-34C4D7281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4727" y="2634006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8" name="Freeform 49">
            <a:extLst>
              <a:ext uri="{FF2B5EF4-FFF2-40B4-BE49-F238E27FC236}">
                <a16:creationId xmlns:a16="http://schemas.microsoft.com/office/drawing/2014/main" id="{FB9B237A-0CD3-DFA5-B111-6CC83A4D93A6}"/>
              </a:ext>
            </a:extLst>
          </p:cNvPr>
          <p:cNvSpPr>
            <a:spLocks/>
          </p:cNvSpPr>
          <p:nvPr/>
        </p:nvSpPr>
        <p:spPr bwMode="auto">
          <a:xfrm>
            <a:off x="5409127" y="2356193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Line 50">
            <a:extLst>
              <a:ext uri="{FF2B5EF4-FFF2-40B4-BE49-F238E27FC236}">
                <a16:creationId xmlns:a16="http://schemas.microsoft.com/office/drawing/2014/main" id="{4164C07F-1E75-FC87-21BF-D9FFDFE91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9590" y="2230781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0" name="Freeform 51">
            <a:extLst>
              <a:ext uri="{FF2B5EF4-FFF2-40B4-BE49-F238E27FC236}">
                <a16:creationId xmlns:a16="http://schemas.microsoft.com/office/drawing/2014/main" id="{46B5D53E-579C-5CF8-DFE4-0DABC70EE126}"/>
              </a:ext>
            </a:extLst>
          </p:cNvPr>
          <p:cNvSpPr>
            <a:spLocks/>
          </p:cNvSpPr>
          <p:nvPr/>
        </p:nvSpPr>
        <p:spPr bwMode="auto">
          <a:xfrm>
            <a:off x="5394840" y="3091206"/>
            <a:ext cx="5464750" cy="1966367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0 h 10000"/>
              <a:gd name="connsiteX1" fmla="*/ 3948 w 10000"/>
              <a:gd name="connsiteY1" fmla="*/ 0 h 10000"/>
              <a:gd name="connsiteX2" fmla="*/ 6367 w 10000"/>
              <a:gd name="connsiteY2" fmla="*/ 9215 h 10000"/>
              <a:gd name="connsiteX3" fmla="*/ 10000 w 10000"/>
              <a:gd name="connsiteY3" fmla="*/ 10000 h 10000"/>
              <a:gd name="connsiteX0" fmla="*/ 0 w 13541"/>
              <a:gd name="connsiteY0" fmla="*/ 0 h 9215"/>
              <a:gd name="connsiteX1" fmla="*/ 3948 w 13541"/>
              <a:gd name="connsiteY1" fmla="*/ 0 h 9215"/>
              <a:gd name="connsiteX2" fmla="*/ 6367 w 13541"/>
              <a:gd name="connsiteY2" fmla="*/ 9215 h 9215"/>
              <a:gd name="connsiteX3" fmla="*/ 13541 w 13541"/>
              <a:gd name="connsiteY3" fmla="*/ 9155 h 9215"/>
              <a:gd name="connsiteX0" fmla="*/ 0 w 9977"/>
              <a:gd name="connsiteY0" fmla="*/ 0 h 10132"/>
              <a:gd name="connsiteX1" fmla="*/ 2916 w 9977"/>
              <a:gd name="connsiteY1" fmla="*/ 0 h 10132"/>
              <a:gd name="connsiteX2" fmla="*/ 4702 w 9977"/>
              <a:gd name="connsiteY2" fmla="*/ 10000 h 10132"/>
              <a:gd name="connsiteX3" fmla="*/ 9977 w 9977"/>
              <a:gd name="connsiteY3" fmla="*/ 10132 h 10132"/>
              <a:gd name="connsiteX0" fmla="*/ 0 w 9930"/>
              <a:gd name="connsiteY0" fmla="*/ 0 h 9871"/>
              <a:gd name="connsiteX1" fmla="*/ 2923 w 9930"/>
              <a:gd name="connsiteY1" fmla="*/ 0 h 9871"/>
              <a:gd name="connsiteX2" fmla="*/ 4713 w 9930"/>
              <a:gd name="connsiteY2" fmla="*/ 9870 h 9871"/>
              <a:gd name="connsiteX3" fmla="*/ 9930 w 9930"/>
              <a:gd name="connsiteY3" fmla="*/ 9871 h 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0" h="9871">
                <a:moveTo>
                  <a:pt x="0" y="0"/>
                </a:moveTo>
                <a:lnTo>
                  <a:pt x="2923" y="0"/>
                </a:lnTo>
                <a:lnTo>
                  <a:pt x="4713" y="9870"/>
                </a:lnTo>
                <a:lnTo>
                  <a:pt x="9930" y="987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1" name="Group 18">
            <a:extLst>
              <a:ext uri="{FF2B5EF4-FFF2-40B4-BE49-F238E27FC236}">
                <a16:creationId xmlns:a16="http://schemas.microsoft.com/office/drawing/2014/main" id="{91EC9BF1-75CE-F92C-E88E-ACCE5FD1A5E6}"/>
              </a:ext>
            </a:extLst>
          </p:cNvPr>
          <p:cNvGrpSpPr>
            <a:grpSpLocks/>
          </p:cNvGrpSpPr>
          <p:nvPr/>
        </p:nvGrpSpPr>
        <p:grpSpPr bwMode="auto">
          <a:xfrm>
            <a:off x="8325876" y="3094378"/>
            <a:ext cx="1828800" cy="257175"/>
            <a:chOff x="2222" y="3039"/>
            <a:chExt cx="1152" cy="162"/>
          </a:xfrm>
        </p:grpSpPr>
        <p:sp>
          <p:nvSpPr>
            <p:cNvPr id="102" name="Text Box 19">
              <a:extLst>
                <a:ext uri="{FF2B5EF4-FFF2-40B4-BE49-F238E27FC236}">
                  <a16:creationId xmlns:a16="http://schemas.microsoft.com/office/drawing/2014/main" id="{57B84ACF-AB86-3715-909C-9BC3DE71E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udt_send(NAK)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Line 21">
              <a:extLst>
                <a:ext uri="{FF2B5EF4-FFF2-40B4-BE49-F238E27FC236}">
                  <a16:creationId xmlns:a16="http://schemas.microsoft.com/office/drawing/2014/main" id="{56EE587A-0BB7-9F24-1FA1-D62E5B138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" name="Text Box 20">
            <a:extLst>
              <a:ext uri="{FF2B5EF4-FFF2-40B4-BE49-F238E27FC236}">
                <a16:creationId xmlns:a16="http://schemas.microsoft.com/office/drawing/2014/main" id="{6B35FF8D-7BA2-809D-CAC4-792C4B7FB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563" y="2720534"/>
            <a:ext cx="33893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corrupt(rcvpkt)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32D4BDF-EC5E-D9EB-2A69-069C693DDBD7}"/>
              </a:ext>
            </a:extLst>
          </p:cNvPr>
          <p:cNvGrpSpPr/>
          <p:nvPr/>
        </p:nvGrpSpPr>
        <p:grpSpPr>
          <a:xfrm>
            <a:off x="8049650" y="5037504"/>
            <a:ext cx="4142349" cy="933582"/>
            <a:chOff x="8049650" y="5037504"/>
            <a:chExt cx="4142349" cy="933582"/>
          </a:xfrm>
        </p:grpSpPr>
        <p:sp>
          <p:nvSpPr>
            <p:cNvPr id="106" name="Text Box 7">
              <a:extLst>
                <a:ext uri="{FF2B5EF4-FFF2-40B4-BE49-F238E27FC236}">
                  <a16:creationId xmlns:a16="http://schemas.microsoft.com/office/drawing/2014/main" id="{2072A624-3FB4-D345-55CB-265C7A693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1876" y="5351961"/>
              <a:ext cx="21431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udt_send(ACK)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Text Box 8">
              <a:extLst>
                <a:ext uri="{FF2B5EF4-FFF2-40B4-BE49-F238E27FC236}">
                  <a16:creationId xmlns:a16="http://schemas.microsoft.com/office/drawing/2014/main" id="{623C051E-5E0F-6EAB-5ADB-645997831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9650" y="5037504"/>
              <a:ext cx="4142349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notcorrupt(rcvpkt)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Line 9">
              <a:extLst>
                <a:ext uri="{FF2B5EF4-FFF2-40B4-BE49-F238E27FC236}">
                  <a16:creationId xmlns:a16="http://schemas.microsoft.com/office/drawing/2014/main" id="{11D62CB1-CFDD-CB19-EA28-89EB0FCF5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1888" y="5407524"/>
              <a:ext cx="14890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844992-E314-AAF4-A5B8-A733A829392D}"/>
              </a:ext>
            </a:extLst>
          </p:cNvPr>
          <p:cNvGrpSpPr/>
          <p:nvPr/>
        </p:nvGrpSpPr>
        <p:grpSpPr>
          <a:xfrm>
            <a:off x="2271408" y="3285357"/>
            <a:ext cx="3548062" cy="989290"/>
            <a:chOff x="2270357" y="3283338"/>
            <a:chExt cx="3548062" cy="989290"/>
          </a:xfrm>
        </p:grpSpPr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27C02C73-7E0A-F1FA-9892-771BDE25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BF09D0D-93BA-C2E4-D3B1-C5C369746FD8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12" name="Text Box 12">
                <a:extLst>
                  <a:ext uri="{FF2B5EF4-FFF2-40B4-BE49-F238E27FC236}">
                    <a16:creationId xmlns:a16="http://schemas.microsoft.com/office/drawing/2014/main" id="{7D0CD3D5-6476-12A2-D1C1-330D56FE04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isACK(rcvpkt)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Line 13">
                <a:extLst>
                  <a:ext uri="{FF2B5EF4-FFF2-40B4-BE49-F238E27FC236}">
                    <a16:creationId xmlns:a16="http://schemas.microsoft.com/office/drawing/2014/main" id="{F3E273FA-FDFA-77EE-938A-3BC75BBC1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Text Box 48">
                <a:extLst>
                  <a:ext uri="{FF2B5EF4-FFF2-40B4-BE49-F238E27FC236}">
                    <a16:creationId xmlns:a16="http://schemas.microsoft.com/office/drawing/2014/main" id="{1FE24DAE-8028-C8D9-99FB-AE17BE883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sp>
        <p:nvSpPr>
          <p:cNvPr id="115" name="Text Box 19">
            <a:extLst>
              <a:ext uri="{FF2B5EF4-FFF2-40B4-BE49-F238E27FC236}">
                <a16:creationId xmlns:a16="http://schemas.microsoft.com/office/drawing/2014/main" id="{158CCC8D-F8A9-E86F-0CA9-465C2394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16" name="Text Box 20">
            <a:extLst>
              <a:ext uri="{FF2B5EF4-FFF2-40B4-BE49-F238E27FC236}">
                <a16:creationId xmlns:a16="http://schemas.microsoft.com/office/drawing/2014/main" id="{31D1C741-AD37-A110-CB11-543C4D10A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4D7AD1-FF09-4CF7-BFD0-C00D9B616A56}"/>
              </a:ext>
            </a:extLst>
          </p:cNvPr>
          <p:cNvSpPr txBox="1">
            <a:spLocks/>
          </p:cNvSpPr>
          <p:nvPr/>
        </p:nvSpPr>
        <p:spPr>
          <a:xfrm>
            <a:off x="990600" y="190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rdt2.0 sender and receiver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274E1-13EF-0060-38F1-9AB18A857207}"/>
              </a:ext>
            </a:extLst>
          </p:cNvPr>
          <p:cNvSpPr txBox="1"/>
          <p:nvPr/>
        </p:nvSpPr>
        <p:spPr>
          <a:xfrm>
            <a:off x="761999" y="5351961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Path taken when the packet is corrupted</a:t>
            </a: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40241D8F-31BE-95B9-02D4-CB5C20BAD269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2608498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0C788-505F-11B9-A1F5-7E8E254C9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C06A-CB55-5317-24B1-4E8B0BC6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D93D3-F16B-2BA6-6220-695A726E0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No packet loss</a:t>
            </a:r>
          </a:p>
          <a:p>
            <a:r>
              <a:rPr lang="en-IN" dirty="0"/>
              <a:t>Packets can be corrupted</a:t>
            </a:r>
          </a:p>
          <a:p>
            <a:r>
              <a:rPr lang="en-IN" dirty="0"/>
              <a:t>Solution</a:t>
            </a:r>
          </a:p>
          <a:p>
            <a:pPr lvl="1"/>
            <a:r>
              <a:rPr lang="en-IN" dirty="0"/>
              <a:t>The sender inserts a checksum into the packet </a:t>
            </a:r>
          </a:p>
          <a:p>
            <a:pPr lvl="1"/>
            <a:r>
              <a:rPr lang="en-IN" dirty="0"/>
              <a:t>Sender waits for ACK/NAC</a:t>
            </a:r>
          </a:p>
          <a:p>
            <a:pPr lvl="1"/>
            <a:r>
              <a:rPr lang="en-IN" dirty="0"/>
              <a:t>receiver detects corruption using the checksum</a:t>
            </a:r>
          </a:p>
          <a:p>
            <a:pPr lvl="1"/>
            <a:r>
              <a:rPr lang="en-IN" dirty="0"/>
              <a:t>The receiver sends an ACK if the data wasn’t corrupted during the transmission</a:t>
            </a:r>
          </a:p>
          <a:p>
            <a:pPr lvl="1"/>
            <a:r>
              <a:rPr lang="en-IN" dirty="0"/>
              <a:t>The receiver sends a NAC if the data was corrupted during the transmission</a:t>
            </a:r>
          </a:p>
          <a:p>
            <a:pPr lvl="1"/>
            <a:r>
              <a:rPr lang="en-IN" dirty="0"/>
              <a:t>Sender retransmits if a NAC is received</a:t>
            </a:r>
          </a:p>
          <a:p>
            <a:pPr lvl="1"/>
            <a:r>
              <a:rPr lang="en-IN" dirty="0"/>
              <a:t>Sender is free to send the next packet on receiving an ACK</a:t>
            </a:r>
          </a:p>
          <a:p>
            <a:r>
              <a:rPr lang="en-IN" dirty="0">
                <a:solidFill>
                  <a:srgbClr val="FF0000"/>
                </a:solidFill>
              </a:rPr>
              <a:t>Problem?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93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846AF-FABE-6CFC-D60E-0D97B4E63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2C78-3A23-59C2-61F8-7A55D118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E7A22-6086-EA70-4A8E-0C71AC16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No packet loss</a:t>
            </a:r>
          </a:p>
          <a:p>
            <a:r>
              <a:rPr lang="en-IN" dirty="0"/>
              <a:t>Packets can be corrupted</a:t>
            </a:r>
          </a:p>
          <a:p>
            <a:r>
              <a:rPr lang="en-IN" dirty="0"/>
              <a:t>Solution</a:t>
            </a:r>
          </a:p>
          <a:p>
            <a:pPr lvl="1"/>
            <a:r>
              <a:rPr lang="en-IN" dirty="0"/>
              <a:t>The sender inserts a checksum into the packet </a:t>
            </a:r>
          </a:p>
          <a:p>
            <a:pPr lvl="1"/>
            <a:r>
              <a:rPr lang="en-IN" dirty="0"/>
              <a:t>Sender waits for ACK/NAC</a:t>
            </a:r>
          </a:p>
          <a:p>
            <a:pPr lvl="1"/>
            <a:r>
              <a:rPr lang="en-IN" dirty="0"/>
              <a:t>receiver detects corruption using the checksum</a:t>
            </a:r>
          </a:p>
          <a:p>
            <a:pPr lvl="1"/>
            <a:r>
              <a:rPr lang="en-IN" dirty="0"/>
              <a:t>The receiver sends an ACK if the data wasn’t corrupted during the transmission</a:t>
            </a:r>
          </a:p>
          <a:p>
            <a:pPr lvl="1"/>
            <a:r>
              <a:rPr lang="en-IN" dirty="0"/>
              <a:t>The receiver sends a NAC if the data was corrupted during the transmission</a:t>
            </a:r>
          </a:p>
          <a:p>
            <a:pPr lvl="1"/>
            <a:r>
              <a:rPr lang="en-IN" dirty="0"/>
              <a:t>Sender retransmits if a NAC is received</a:t>
            </a:r>
          </a:p>
          <a:p>
            <a:pPr lvl="1"/>
            <a:r>
              <a:rPr lang="en-IN" dirty="0"/>
              <a:t>Sender is free to send the next packet on receiving an ACK</a:t>
            </a:r>
          </a:p>
          <a:p>
            <a:r>
              <a:rPr lang="en-IN" dirty="0"/>
              <a:t>Problem</a:t>
            </a:r>
          </a:p>
          <a:p>
            <a:pPr lvl="1"/>
            <a:r>
              <a:rPr lang="en-IN" dirty="0"/>
              <a:t>ACK/NAC can be corrupted</a:t>
            </a:r>
          </a:p>
          <a:p>
            <a:r>
              <a:rPr lang="en-IN" dirty="0"/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326507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2D36-0535-FC81-AD80-97802B01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1845A-08C2-25A6-2D36-9F36C45E1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Problem with rdt2.0?</a:t>
            </a:r>
          </a:p>
          <a:p>
            <a:pPr lvl="1"/>
            <a:r>
              <a:rPr lang="en-IN" dirty="0"/>
              <a:t>ACK/NAC can be corrupted</a:t>
            </a:r>
          </a:p>
          <a:p>
            <a:r>
              <a:rPr lang="en-IN" dirty="0"/>
              <a:t>Solution</a:t>
            </a:r>
          </a:p>
          <a:p>
            <a:pPr lvl="1"/>
            <a:r>
              <a:rPr lang="en-IN" dirty="0"/>
              <a:t>Add checksum to ACK/NAC</a:t>
            </a:r>
          </a:p>
          <a:p>
            <a:pPr lvl="1"/>
            <a:r>
              <a:rPr lang="en-IN" dirty="0"/>
              <a:t>resend the packet if ACK/NAC is corrupted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8776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909E-A6F1-7143-1561-F71B57C8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508E-4837-5BB8-E08C-4638AC94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 sender and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52C84-B296-87BA-DCDD-9A03E340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2A120E-4F4D-B23C-B1FB-0E7960671DBF}"/>
                  </a:ext>
                </a:extLst>
              </p14:cNvPr>
              <p14:cNvContentPartPr/>
              <p14:nvPr/>
            </p14:nvContentPartPr>
            <p14:xfrm>
              <a:off x="590400" y="6840"/>
              <a:ext cx="11598840" cy="632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2A120E-4F4D-B23C-B1FB-0E7960671D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040" y="-2520"/>
                <a:ext cx="11617560" cy="63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292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9B9C-9D59-462E-F747-5AA2C8A56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3">
            <a:extLst>
              <a:ext uri="{FF2B5EF4-FFF2-40B4-BE49-F238E27FC236}">
                <a16:creationId xmlns:a16="http://schemas.microsoft.com/office/drawing/2014/main" id="{C257DB48-3294-952E-615E-F2060E15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51" y="23498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6B2F0918-38CC-8DE9-41E1-469D72FB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351" y="24339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above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CB9AD13B-BFD8-8AE8-5251-CD24807A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926" y="1630706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snkpkt = make_pkt(data, checksum)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1C57BCF0-308C-12DB-717B-85977C533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1701" y="1675156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0">
            <a:extLst>
              <a:ext uri="{FF2B5EF4-FFF2-40B4-BE49-F238E27FC236}">
                <a16:creationId xmlns:a16="http://schemas.microsoft.com/office/drawing/2014/main" id="{13284679-165B-72D1-4E68-C997B8076944}"/>
              </a:ext>
            </a:extLst>
          </p:cNvPr>
          <p:cNvSpPr>
            <a:spLocks/>
          </p:cNvSpPr>
          <p:nvPr/>
        </p:nvSpPr>
        <p:spPr bwMode="auto">
          <a:xfrm flipV="1">
            <a:off x="2809313" y="2119656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F01D6EB1-E88C-9729-5C99-5CE0B8FD4135}"/>
              </a:ext>
            </a:extLst>
          </p:cNvPr>
          <p:cNvSpPr>
            <a:spLocks/>
          </p:cNvSpPr>
          <p:nvPr/>
        </p:nvSpPr>
        <p:spPr bwMode="auto">
          <a:xfrm>
            <a:off x="2856938" y="3280118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14">
            <a:extLst>
              <a:ext uri="{FF2B5EF4-FFF2-40B4-BE49-F238E27FC236}">
                <a16:creationId xmlns:a16="http://schemas.microsoft.com/office/drawing/2014/main" id="{830B5714-B40D-B4B8-C771-03522465CDC6}"/>
              </a:ext>
            </a:extLst>
          </p:cNvPr>
          <p:cNvSpPr>
            <a:spLocks/>
          </p:cNvSpPr>
          <p:nvPr/>
        </p:nvSpPr>
        <p:spPr bwMode="auto">
          <a:xfrm>
            <a:off x="5004826" y="2426043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AF3FB44B-CBCF-33E2-29B4-0534B0F0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388" y="2881882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udt_send(sndpkt)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E5453B1C-CA6B-9725-23C1-ADE2CC9D8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051" y="2914538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21">
            <a:extLst>
              <a:ext uri="{FF2B5EF4-FFF2-40B4-BE49-F238E27FC236}">
                <a16:creationId xmlns:a16="http://schemas.microsoft.com/office/drawing/2014/main" id="{C8DECCF9-615D-6206-3A17-39C7CA5BC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5889" y="-172699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Group 22">
            <a:extLst>
              <a:ext uri="{FF2B5EF4-FFF2-40B4-BE49-F238E27FC236}">
                <a16:creationId xmlns:a16="http://schemas.microsoft.com/office/drawing/2014/main" id="{366C1FDE-E8B9-2416-9518-C4915532A946}"/>
              </a:ext>
            </a:extLst>
          </p:cNvPr>
          <p:cNvGrpSpPr>
            <a:grpSpLocks/>
          </p:cNvGrpSpPr>
          <p:nvPr/>
        </p:nvGrpSpPr>
        <p:grpSpPr bwMode="auto">
          <a:xfrm>
            <a:off x="4044388" y="2362543"/>
            <a:ext cx="1074738" cy="962025"/>
            <a:chOff x="1540" y="2116"/>
            <a:chExt cx="677" cy="606"/>
          </a:xfrm>
        </p:grpSpPr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E5050407-C7E4-03EB-A7D3-D6276A6A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Text Box 24">
              <a:extLst>
                <a:ext uri="{FF2B5EF4-FFF2-40B4-BE49-F238E27FC236}">
                  <a16:creationId xmlns:a16="http://schemas.microsoft.com/office/drawing/2014/main" id="{11EE1E8B-6DAC-1038-DBB1-FCE0691E9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2" name="Freeform 25">
            <a:extLst>
              <a:ext uri="{FF2B5EF4-FFF2-40B4-BE49-F238E27FC236}">
                <a16:creationId xmlns:a16="http://schemas.microsoft.com/office/drawing/2014/main" id="{5B6D0FE1-956E-2AFE-D7DD-CF4BC2B13B2C}"/>
              </a:ext>
            </a:extLst>
          </p:cNvPr>
          <p:cNvSpPr>
            <a:spLocks/>
          </p:cNvSpPr>
          <p:nvPr/>
        </p:nvSpPr>
        <p:spPr bwMode="auto">
          <a:xfrm>
            <a:off x="8424301" y="32880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26">
            <a:extLst>
              <a:ext uri="{FF2B5EF4-FFF2-40B4-BE49-F238E27FC236}">
                <a16:creationId xmlns:a16="http://schemas.microsoft.com/office/drawing/2014/main" id="{0309B730-729A-1EAA-2C77-4D515AF3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376" y="3708743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286453E2-9536-8784-D80D-B575F105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063" y="3792881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Freeform 28">
            <a:extLst>
              <a:ext uri="{FF2B5EF4-FFF2-40B4-BE49-F238E27FC236}">
                <a16:creationId xmlns:a16="http://schemas.microsoft.com/office/drawing/2014/main" id="{D836A5B2-D547-5827-471E-887410A1129E}"/>
              </a:ext>
            </a:extLst>
          </p:cNvPr>
          <p:cNvSpPr>
            <a:spLocks/>
          </p:cNvSpPr>
          <p:nvPr/>
        </p:nvSpPr>
        <p:spPr bwMode="auto">
          <a:xfrm flipV="1">
            <a:off x="8437001" y="4591214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29">
            <a:extLst>
              <a:ext uri="{FF2B5EF4-FFF2-40B4-BE49-F238E27FC236}">
                <a16:creationId xmlns:a16="http://schemas.microsoft.com/office/drawing/2014/main" id="{6C9AEAC4-F224-93B0-B6B8-ACB628A29B8C}"/>
              </a:ext>
            </a:extLst>
          </p:cNvPr>
          <p:cNvGrpSpPr>
            <a:grpSpLocks/>
          </p:cNvGrpSpPr>
          <p:nvPr/>
        </p:nvGrpSpPr>
        <p:grpSpPr bwMode="auto">
          <a:xfrm>
            <a:off x="2101288" y="2306981"/>
            <a:ext cx="1333500" cy="1004887"/>
            <a:chOff x="220" y="1365"/>
            <a:chExt cx="840" cy="633"/>
          </a:xfrm>
        </p:grpSpPr>
        <p:sp>
          <p:nvSpPr>
            <p:cNvPr id="77" name="Line 30">
              <a:extLst>
                <a:ext uri="{FF2B5EF4-FFF2-40B4-BE49-F238E27FC236}">
                  <a16:creationId xmlns:a16="http://schemas.microsoft.com/office/drawing/2014/main" id="{4CD65858-B1E0-695C-BF4E-FB658BEDF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CC745737-FC22-2958-CCD3-B0CA1A065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2" name="Text Box 35">
            <a:extLst>
              <a:ext uri="{FF2B5EF4-FFF2-40B4-BE49-F238E27FC236}">
                <a16:creationId xmlns:a16="http://schemas.microsoft.com/office/drawing/2014/main" id="{EF86A9BE-B905-7E98-3464-19249903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326" y="1340193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rdt_send(data)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5" name="Group 38">
            <a:extLst>
              <a:ext uri="{FF2B5EF4-FFF2-40B4-BE49-F238E27FC236}">
                <a16:creationId xmlns:a16="http://schemas.microsoft.com/office/drawing/2014/main" id="{0268168A-A27A-4060-ECC1-89DBADB30D84}"/>
              </a:ext>
            </a:extLst>
          </p:cNvPr>
          <p:cNvGrpSpPr>
            <a:grpSpLocks/>
          </p:cNvGrpSpPr>
          <p:nvPr/>
        </p:nvGrpSpPr>
        <p:grpSpPr bwMode="auto">
          <a:xfrm>
            <a:off x="2099701" y="2306981"/>
            <a:ext cx="1333500" cy="1004887"/>
            <a:chOff x="220" y="1365"/>
            <a:chExt cx="840" cy="633"/>
          </a:xfrm>
        </p:grpSpPr>
        <p:sp>
          <p:nvSpPr>
            <p:cNvPr id="86" name="Line 39">
              <a:extLst>
                <a:ext uri="{FF2B5EF4-FFF2-40B4-BE49-F238E27FC236}">
                  <a16:creationId xmlns:a16="http://schemas.microsoft.com/office/drawing/2014/main" id="{D39855A6-A6B9-397E-49DF-96124832E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40">
              <a:extLst>
                <a:ext uri="{FF2B5EF4-FFF2-40B4-BE49-F238E27FC236}">
                  <a16:creationId xmlns:a16="http://schemas.microsoft.com/office/drawing/2014/main" id="{90B414A3-45F0-48C2-A3B7-6D6E202C3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8" name="Oval 41">
            <a:extLst>
              <a:ext uri="{FF2B5EF4-FFF2-40B4-BE49-F238E27FC236}">
                <a16:creationId xmlns:a16="http://schemas.microsoft.com/office/drawing/2014/main" id="{49DA1F4F-787E-0E4E-735A-D36F35CD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076" y="2362543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" name="Oval 47">
            <a:extLst>
              <a:ext uri="{FF2B5EF4-FFF2-40B4-BE49-F238E27FC236}">
                <a16:creationId xmlns:a16="http://schemas.microsoft.com/office/drawing/2014/main" id="{D13FD444-4A09-AE9F-1D1D-A141E876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901" y="2367306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Text Box 20">
            <a:extLst>
              <a:ext uri="{FF2B5EF4-FFF2-40B4-BE49-F238E27FC236}">
                <a16:creationId xmlns:a16="http://schemas.microsoft.com/office/drawing/2014/main" id="{AAD7BF27-3D2F-D971-7C99-DFE3689C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704" y="2339534"/>
            <a:ext cx="33893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corrupt(rcvpkt)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E4497EE-CAFE-19AC-869B-181B304AC118}"/>
              </a:ext>
            </a:extLst>
          </p:cNvPr>
          <p:cNvGrpSpPr/>
          <p:nvPr/>
        </p:nvGrpSpPr>
        <p:grpSpPr>
          <a:xfrm>
            <a:off x="2271408" y="3285357"/>
            <a:ext cx="3548062" cy="989290"/>
            <a:chOff x="2270357" y="3283338"/>
            <a:chExt cx="3548062" cy="989290"/>
          </a:xfrm>
        </p:grpSpPr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EDA49BDE-969B-6CD2-F06D-3937DAC07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338" y="3283338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EA08B39-F2AD-B0CF-7A8A-1D704BE876D0}"/>
                </a:ext>
              </a:extLst>
            </p:cNvPr>
            <p:cNvGrpSpPr/>
            <p:nvPr/>
          </p:nvGrpSpPr>
          <p:grpSpPr>
            <a:xfrm>
              <a:off x="2270357" y="3545923"/>
              <a:ext cx="3548062" cy="726705"/>
              <a:chOff x="2270357" y="3545923"/>
              <a:chExt cx="3548062" cy="726705"/>
            </a:xfrm>
          </p:grpSpPr>
          <p:sp>
            <p:nvSpPr>
              <p:cNvPr id="100" name="Text Box 12">
                <a:extLst>
                  <a:ext uri="{FF2B5EF4-FFF2-40B4-BE49-F238E27FC236}">
                    <a16:creationId xmlns:a16="http://schemas.microsoft.com/office/drawing/2014/main" id="{7D0031FC-886C-0ED9-8540-D646E6133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357" y="3545923"/>
                <a:ext cx="3548062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isACK(rcvpkt)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Line 13">
                <a:extLst>
                  <a:ext uri="{FF2B5EF4-FFF2-40B4-BE49-F238E27FC236}">
                    <a16:creationId xmlns:a16="http://schemas.microsoft.com/office/drawing/2014/main" id="{903CAAFF-D52C-BFCC-8CBB-C7F7F8912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476" y="3919619"/>
                <a:ext cx="990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Text Box 48">
                <a:extLst>
                  <a:ext uri="{FF2B5EF4-FFF2-40B4-BE49-F238E27FC236}">
                    <a16:creationId xmlns:a16="http://schemas.microsoft.com/office/drawing/2014/main" id="{245C0089-DF3B-4FBD-78C9-AE83AB985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5151" y="3936078"/>
                <a:ext cx="3238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532EB4-5895-B30B-2CFB-AF08CC774BF6}"/>
              </a:ext>
            </a:extLst>
          </p:cNvPr>
          <p:cNvGrpSpPr/>
          <p:nvPr/>
        </p:nvGrpSpPr>
        <p:grpSpPr>
          <a:xfrm>
            <a:off x="8049650" y="5037504"/>
            <a:ext cx="4142349" cy="933582"/>
            <a:chOff x="8049650" y="5037504"/>
            <a:chExt cx="4142349" cy="933582"/>
          </a:xfrm>
        </p:grpSpPr>
        <p:sp>
          <p:nvSpPr>
            <p:cNvPr id="104" name="Text Box 7">
              <a:extLst>
                <a:ext uri="{FF2B5EF4-FFF2-40B4-BE49-F238E27FC236}">
                  <a16:creationId xmlns:a16="http://schemas.microsoft.com/office/drawing/2014/main" id="{1CEF2F2B-1EC1-DC14-2424-413086977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1876" y="5351961"/>
              <a:ext cx="4120123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(ACK,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chksum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Text Box 8">
              <a:extLst>
                <a:ext uri="{FF2B5EF4-FFF2-40B4-BE49-F238E27FC236}">
                  <a16:creationId xmlns:a16="http://schemas.microsoft.com/office/drawing/2014/main" id="{42A55E52-79B9-C7E4-D206-1E2507A2B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9650" y="5037504"/>
              <a:ext cx="4142349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notcorrupt(rcvpkt)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6" name="Line 9">
              <a:extLst>
                <a:ext uri="{FF2B5EF4-FFF2-40B4-BE49-F238E27FC236}">
                  <a16:creationId xmlns:a16="http://schemas.microsoft.com/office/drawing/2014/main" id="{90CE9F81-8A84-DDF7-21E8-8E54CC6D5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1888" y="5407524"/>
              <a:ext cx="14890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7" name="Text Box 19">
            <a:extLst>
              <a:ext uri="{FF2B5EF4-FFF2-40B4-BE49-F238E27FC236}">
                <a16:creationId xmlns:a16="http://schemas.microsoft.com/office/drawing/2014/main" id="{4DF0268D-4F72-8315-7C4D-AC2C9A73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66" y="2517724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108" name="Text Box 20">
            <a:extLst>
              <a:ext uri="{FF2B5EF4-FFF2-40B4-BE49-F238E27FC236}">
                <a16:creationId xmlns:a16="http://schemas.microsoft.com/office/drawing/2014/main" id="{2A7B0E9D-7068-1182-FC9D-795CCB25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963" y="396115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109" name="Text Box 16">
            <a:extLst>
              <a:ext uri="{FF2B5EF4-FFF2-40B4-BE49-F238E27FC236}">
                <a16:creationId xmlns:a16="http://schemas.microsoft.com/office/drawing/2014/main" id="{3EE081BD-2633-F994-50F8-CEF0D2A3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162" y="2100155"/>
            <a:ext cx="217707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isNAK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||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F2E85C-5599-5ABD-11C2-22CDD850CF2C}"/>
              </a:ext>
            </a:extLst>
          </p:cNvPr>
          <p:cNvSpPr txBox="1">
            <a:spLocks/>
          </p:cNvSpPr>
          <p:nvPr/>
        </p:nvSpPr>
        <p:spPr>
          <a:xfrm>
            <a:off x="990600" y="190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rdt2.1 sender and receiver</a:t>
            </a:r>
          </a:p>
        </p:txBody>
      </p:sp>
      <p:sp>
        <p:nvSpPr>
          <p:cNvPr id="2" name="Line 39">
            <a:extLst>
              <a:ext uri="{FF2B5EF4-FFF2-40B4-BE49-F238E27FC236}">
                <a16:creationId xmlns:a16="http://schemas.microsoft.com/office/drawing/2014/main" id="{6B740157-9127-9E19-ED51-E79FFD275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8611" y="3700353"/>
            <a:ext cx="433388" cy="24447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5DBDDC45-3DE5-7698-39D2-94DD289E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276" y="2706734"/>
            <a:ext cx="412012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make_pkt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(NAK,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chksum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8FBC7108-44D2-59CE-E580-A4B9D8F2F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3649" y="2706734"/>
            <a:ext cx="1849311" cy="118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386091E4-E3D3-1E33-1BEA-2E14DCAFA1BF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3485484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6164B-7FED-3BFE-5F93-2A3F1A397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7FDF-8CFA-7D42-9C7D-E85190A1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A264-6A1E-05F5-B1A4-26638200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Problem with rdt2.0?</a:t>
            </a:r>
          </a:p>
          <a:p>
            <a:pPr lvl="1"/>
            <a:r>
              <a:rPr lang="en-IN" dirty="0"/>
              <a:t>ACK/NAC can be corrupted</a:t>
            </a:r>
          </a:p>
          <a:p>
            <a:r>
              <a:rPr lang="en-IN" dirty="0"/>
              <a:t>Solution</a:t>
            </a:r>
          </a:p>
          <a:p>
            <a:pPr lvl="1"/>
            <a:r>
              <a:rPr lang="en-IN" dirty="0"/>
              <a:t>Add checksum to ACK/NAC</a:t>
            </a:r>
          </a:p>
          <a:p>
            <a:pPr lvl="1"/>
            <a:r>
              <a:rPr lang="en-IN" dirty="0"/>
              <a:t>resend the packet if ACK/NAC is corrupted</a:t>
            </a:r>
          </a:p>
          <a:p>
            <a:r>
              <a:rPr lang="en-IN" dirty="0"/>
              <a:t>Problem</a:t>
            </a:r>
          </a:p>
          <a:p>
            <a:pPr lvl="1"/>
            <a:r>
              <a:rPr lang="en-IN" dirty="0"/>
              <a:t>After sending an ACK, the receiver might be expecting the next packet. </a:t>
            </a:r>
            <a:r>
              <a:rPr lang="en-US" dirty="0"/>
              <a:t>How does the receiver know if the packet it received is the new packet or an already received packet that was retransmitted due to corruption of the last ACK?</a:t>
            </a:r>
          </a:p>
          <a:p>
            <a:r>
              <a:rPr lang="en-IN" dirty="0"/>
              <a:t>Solution?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452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92F6-49D6-E9DC-4C87-9BFD4A49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E8B4-1D72-2315-B4D4-8454E712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A0AE-6F26-BA69-E0F1-C76BBCF5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Problem with rdt2.0?</a:t>
            </a:r>
          </a:p>
          <a:p>
            <a:pPr lvl="1"/>
            <a:r>
              <a:rPr lang="en-IN" dirty="0"/>
              <a:t>ACK/NAC can be corrupted</a:t>
            </a:r>
          </a:p>
          <a:p>
            <a:r>
              <a:rPr lang="en-IN" dirty="0"/>
              <a:t>Solution</a:t>
            </a:r>
          </a:p>
          <a:p>
            <a:pPr lvl="1"/>
            <a:r>
              <a:rPr lang="en-IN" dirty="0"/>
              <a:t>Add checksum to ACK/NAC</a:t>
            </a:r>
          </a:p>
          <a:p>
            <a:pPr lvl="1"/>
            <a:r>
              <a:rPr lang="en-IN" dirty="0"/>
              <a:t>resend the packet if ACK/NAC is corrupted</a:t>
            </a:r>
          </a:p>
          <a:p>
            <a:r>
              <a:rPr lang="en-IN" dirty="0"/>
              <a:t>Problem</a:t>
            </a:r>
          </a:p>
          <a:p>
            <a:pPr lvl="1"/>
            <a:r>
              <a:rPr lang="en-IN" dirty="0"/>
              <a:t>After sending an ACK, the receiver might be expecting the next packet. </a:t>
            </a:r>
            <a:r>
              <a:rPr lang="en-US" dirty="0"/>
              <a:t>How does the receiver know if the packet it received is the new packet or an already received packet that was retransmitted due to corruption of the last ACK?</a:t>
            </a:r>
          </a:p>
          <a:p>
            <a:r>
              <a:rPr lang="en-IN" dirty="0"/>
              <a:t>Solution</a:t>
            </a:r>
          </a:p>
          <a:p>
            <a:pPr lvl="1"/>
            <a:r>
              <a:rPr lang="en-IN" dirty="0"/>
              <a:t>Add a sequence number to every packet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3878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ABD0-668F-E253-9B77-1F046547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 sender and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7D6B-3387-CE2C-16D8-50C882BA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3BDE6C-A189-AB67-3330-CCA621500176}"/>
                  </a:ext>
                </a:extLst>
              </p14:cNvPr>
              <p14:cNvContentPartPr/>
              <p14:nvPr/>
            </p14:nvContentPartPr>
            <p14:xfrm>
              <a:off x="248400" y="1487520"/>
              <a:ext cx="11786400" cy="522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3BDE6C-A189-AB67-3330-CCA6215001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040" y="1478160"/>
                <a:ext cx="11805120" cy="52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F22EDB-4F92-1FD0-F2E7-5750FF1780FF}"/>
                  </a:ext>
                </a:extLst>
              </p14:cNvPr>
              <p14:cNvContentPartPr/>
              <p14:nvPr/>
            </p14:nvContentPartPr>
            <p14:xfrm>
              <a:off x="2573640" y="2172240"/>
              <a:ext cx="9569160" cy="3554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F22EDB-4F92-1FD0-F2E7-5750FF1780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4280" y="2162880"/>
                <a:ext cx="9587880" cy="35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381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E3D5DB-9BB8-C281-5A8A-EAF3798400FA}"/>
                  </a:ext>
                </a:extLst>
              </p14:cNvPr>
              <p14:cNvContentPartPr/>
              <p14:nvPr/>
            </p14:nvContentPartPr>
            <p14:xfrm>
              <a:off x="236880" y="211320"/>
              <a:ext cx="11955600" cy="600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E3D5DB-9BB8-C281-5A8A-EAF3798400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520" y="201960"/>
                <a:ext cx="11974320" cy="60192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C932EB97-04FC-06CA-9211-51151893C379}"/>
              </a:ext>
            </a:extLst>
          </p:cNvPr>
          <p:cNvSpPr txBox="1">
            <a:spLocks/>
          </p:cNvSpPr>
          <p:nvPr/>
        </p:nvSpPr>
        <p:spPr>
          <a:xfrm>
            <a:off x="283028" y="712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rdt2.1 sender</a:t>
            </a:r>
          </a:p>
        </p:txBody>
      </p:sp>
    </p:spTree>
    <p:extLst>
      <p:ext uri="{BB962C8B-B14F-4D97-AF65-F5344CB8AC3E}">
        <p14:creationId xmlns:p14="http://schemas.microsoft.com/office/powerpoint/2010/main" val="250674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E87FF-FA46-A330-1109-E9CF5D70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0CBD-22A3-82BE-30C3-6CF7A6CA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UDP packet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3B676-2D6C-6E70-F7B6-E0AF9E0B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data, what additional information is required for the services provided by UDP, i.e., allowing multiple applications, data delivery to applications, and bit-corruption detection</a:t>
            </a:r>
          </a:p>
          <a:p>
            <a:pPr lvl="1"/>
            <a:r>
              <a:rPr lang="en-IN" dirty="0"/>
              <a:t>Source port number</a:t>
            </a:r>
          </a:p>
          <a:p>
            <a:pPr lvl="1"/>
            <a:r>
              <a:rPr lang="en-IN" dirty="0"/>
              <a:t>Destination port number</a:t>
            </a:r>
          </a:p>
          <a:p>
            <a:pPr lvl="1"/>
            <a:r>
              <a:rPr lang="en-IN" dirty="0"/>
              <a:t>Length of the message</a:t>
            </a:r>
          </a:p>
          <a:p>
            <a:pPr lvl="1"/>
            <a:r>
              <a:rPr lang="en-IN" dirty="0"/>
              <a:t>Checksum</a:t>
            </a:r>
          </a:p>
        </p:txBody>
      </p:sp>
    </p:spTree>
    <p:extLst>
      <p:ext uri="{BB962C8B-B14F-4D97-AF65-F5344CB8AC3E}">
        <p14:creationId xmlns:p14="http://schemas.microsoft.com/office/powerpoint/2010/main" val="712743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4EAA-AE42-4030-E902-7058B981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 sender</a:t>
            </a:r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id="{5EA31691-412D-B1F1-7BFF-CA623B388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777" y="2435427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9EF99F99-CC2B-B2B3-3E9D-8D559CB5A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752" y="251144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0 from above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Line 8">
            <a:extLst>
              <a:ext uri="{FF2B5EF4-FFF2-40B4-BE49-F238E27FC236}">
                <a16:creationId xmlns:a16="http://schemas.microsoft.com/office/drawing/2014/main" id="{7843CA8E-1580-E945-F0C5-BB3582B4F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139" y="2390977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39F73412-4966-5F67-C323-EC1CF0DCA248}"/>
              </a:ext>
            </a:extLst>
          </p:cNvPr>
          <p:cNvGrpSpPr>
            <a:grpSpLocks/>
          </p:cNvGrpSpPr>
          <p:nvPr/>
        </p:nvGrpSpPr>
        <p:grpSpPr bwMode="auto">
          <a:xfrm>
            <a:off x="6492339" y="2383039"/>
            <a:ext cx="1089025" cy="865188"/>
            <a:chOff x="2848" y="1499"/>
            <a:chExt cx="660" cy="510"/>
          </a:xfrm>
        </p:grpSpPr>
        <p:sp>
          <p:nvSpPr>
            <p:cNvPr id="51" name="Oval 11">
              <a:extLst>
                <a:ext uri="{FF2B5EF4-FFF2-40B4-BE49-F238E27FC236}">
                  <a16:creationId xmlns:a16="http://schemas.microsoft.com/office/drawing/2014/main" id="{F82B08EA-7912-2A52-7330-E039720F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Text Box 12">
              <a:extLst>
                <a:ext uri="{FF2B5EF4-FFF2-40B4-BE49-F238E27FC236}">
                  <a16:creationId xmlns:a16="http://schemas.microsoft.com/office/drawing/2014/main" id="{3157A3D5-C713-3D5A-1131-4D768112B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1551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 0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C7B04C-BF79-7991-0917-2D7522F5BDCC}"/>
              </a:ext>
            </a:extLst>
          </p:cNvPr>
          <p:cNvGrpSpPr/>
          <p:nvPr/>
        </p:nvGrpSpPr>
        <p:grpSpPr>
          <a:xfrm>
            <a:off x="4914364" y="1394027"/>
            <a:ext cx="3694113" cy="1087437"/>
            <a:chOff x="4914364" y="1394027"/>
            <a:chExt cx="3694113" cy="1087437"/>
          </a:xfrm>
        </p:grpSpPr>
        <p:sp>
          <p:nvSpPr>
            <p:cNvPr id="54" name="Text Box 5">
              <a:extLst>
                <a:ext uri="{FF2B5EF4-FFF2-40B4-BE49-F238E27FC236}">
                  <a16:creationId xmlns:a16="http://schemas.microsoft.com/office/drawing/2014/main" id="{F71EE561-2382-2032-D838-CAE5A8CFA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364" y="1706764"/>
              <a:ext cx="36941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make_pkt(0,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409F40E-2FBE-FAA6-0712-9F4C329E15E6}"/>
                </a:ext>
              </a:extLst>
            </p:cNvPr>
            <p:cNvGrpSpPr/>
            <p:nvPr/>
          </p:nvGrpSpPr>
          <p:grpSpPr>
            <a:xfrm>
              <a:off x="4928652" y="1394027"/>
              <a:ext cx="2852737" cy="1087437"/>
              <a:chOff x="4928652" y="1394027"/>
              <a:chExt cx="2852737" cy="1087437"/>
            </a:xfrm>
          </p:grpSpPr>
          <p:sp>
            <p:nvSpPr>
              <p:cNvPr id="56" name="Text Box 6">
                <a:extLst>
                  <a:ext uri="{FF2B5EF4-FFF2-40B4-BE49-F238E27FC236}">
                    <a16:creationId xmlns:a16="http://schemas.microsoft.com/office/drawing/2014/main" id="{79A9E375-DBC6-7E57-4713-A346B22FC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8652" y="1394027"/>
                <a:ext cx="2111375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rdt_send(data)</a:t>
                </a:r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Line 7">
                <a:extLst>
                  <a:ext uri="{FF2B5EF4-FFF2-40B4-BE49-F238E27FC236}">
                    <a16:creationId xmlns:a16="http://schemas.microsoft.com/office/drawing/2014/main" id="{6615ADE3-49BA-DDB9-7671-BA754A17B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6127" y="1759152"/>
                <a:ext cx="273526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DC9D2984-9C7C-4843-CDBA-6FE2F69A436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215989" y="2260802"/>
                <a:ext cx="1482725" cy="220662"/>
              </a:xfrm>
              <a:custGeom>
                <a:avLst/>
                <a:gdLst>
                  <a:gd name="T0" fmla="*/ 0 w 2835"/>
                  <a:gd name="T1" fmla="*/ 0 h 525"/>
                  <a:gd name="T2" fmla="*/ 2147483647 w 2835"/>
                  <a:gd name="T3" fmla="*/ 0 h 5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35" h="525">
                    <a:moveTo>
                      <a:pt x="0" y="0"/>
                    </a:moveTo>
                    <a:cubicBezTo>
                      <a:pt x="60" y="525"/>
                      <a:pt x="2835" y="495"/>
                      <a:pt x="2835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67C0D5-AEB7-11F0-83B7-C8458E469E89}"/>
              </a:ext>
            </a:extLst>
          </p:cNvPr>
          <p:cNvGrpSpPr/>
          <p:nvPr/>
        </p:nvGrpSpPr>
        <p:grpSpPr>
          <a:xfrm>
            <a:off x="7379752" y="1999849"/>
            <a:ext cx="3513428" cy="1207103"/>
            <a:chOff x="7379752" y="1999849"/>
            <a:chExt cx="3513428" cy="1207103"/>
          </a:xfrm>
        </p:grpSpPr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B7AE4ED1-7897-C8C1-88F4-303D956E9491}"/>
                </a:ext>
              </a:extLst>
            </p:cNvPr>
            <p:cNvSpPr>
              <a:spLocks/>
            </p:cNvSpPr>
            <p:nvPr/>
          </p:nvSpPr>
          <p:spPr bwMode="auto">
            <a:xfrm rot="20242820">
              <a:off x="7379752" y="2244927"/>
              <a:ext cx="466725" cy="685800"/>
            </a:xfrm>
            <a:custGeom>
              <a:avLst/>
              <a:gdLst>
                <a:gd name="T0" fmla="*/ 0 w 735"/>
                <a:gd name="T1" fmla="*/ 2147483647 h 1080"/>
                <a:gd name="T2" fmla="*/ 0 w 735"/>
                <a:gd name="T3" fmla="*/ 2147483647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5">
              <a:extLst>
                <a:ext uri="{FF2B5EF4-FFF2-40B4-BE49-F238E27FC236}">
                  <a16:creationId xmlns:a16="http://schemas.microsoft.com/office/drawing/2014/main" id="{CB1A2768-1DC8-0D60-2F6F-E67A289A8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239" y="2806902"/>
              <a:ext cx="22621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Text Box 16">
              <a:extLst>
                <a:ext uri="{FF2B5EF4-FFF2-40B4-BE49-F238E27FC236}">
                  <a16:creationId xmlns:a16="http://schemas.microsoft.com/office/drawing/2014/main" id="{A230ACB9-FBFB-1670-B327-050D1D40E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671" y="1999849"/>
              <a:ext cx="3178509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(corrupt(rcvpkt) ||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isNAK(rcvpkt) 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7CA8FE94-DE00-E222-70E1-48A554167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5364" y="2846589"/>
              <a:ext cx="14335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C27BEA5-EF57-E236-A21B-7B86594FBDF9}"/>
              </a:ext>
            </a:extLst>
          </p:cNvPr>
          <p:cNvGrpSpPr/>
          <p:nvPr/>
        </p:nvGrpSpPr>
        <p:grpSpPr>
          <a:xfrm>
            <a:off x="5155664" y="4908752"/>
            <a:ext cx="3763963" cy="984250"/>
            <a:chOff x="5155664" y="4908752"/>
            <a:chExt cx="3763963" cy="984250"/>
          </a:xfrm>
        </p:grpSpPr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A23C186E-DAEB-EF79-D4D8-75FD77AF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614" y="4908752"/>
              <a:ext cx="1606550" cy="247650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91013966-7BAF-623A-02B7-817A5ECEB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664" y="5492952"/>
              <a:ext cx="3763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make_pkt(1,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82980D5C-9E88-C40B-0938-85051BCF9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514" y="5154814"/>
              <a:ext cx="23891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Line 23">
              <a:extLst>
                <a:ext uri="{FF2B5EF4-FFF2-40B4-BE49-F238E27FC236}">
                  <a16:creationId xmlns:a16="http://schemas.microsoft.com/office/drawing/2014/main" id="{FE530EDA-6CA4-8673-6876-E82745D3D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139" y="5507239"/>
              <a:ext cx="29035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85B660-5B4C-4E4B-2A70-7646487EB9BC}"/>
              </a:ext>
            </a:extLst>
          </p:cNvPr>
          <p:cNvGrpSpPr/>
          <p:nvPr/>
        </p:nvGrpSpPr>
        <p:grpSpPr>
          <a:xfrm>
            <a:off x="1859796" y="4491239"/>
            <a:ext cx="2821206" cy="1349375"/>
            <a:chOff x="1859796" y="4491239"/>
            <a:chExt cx="2821206" cy="1349375"/>
          </a:xfrm>
        </p:grpSpPr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FC782467-EA31-3BB7-A030-6DA005B61F0B}"/>
                </a:ext>
              </a:extLst>
            </p:cNvPr>
            <p:cNvSpPr>
              <a:spLocks/>
            </p:cNvSpPr>
            <p:nvPr/>
          </p:nvSpPr>
          <p:spPr bwMode="auto">
            <a:xfrm rot="14610547">
              <a:off x="3969802" y="4732539"/>
              <a:ext cx="952500" cy="469900"/>
            </a:xfrm>
            <a:custGeom>
              <a:avLst/>
              <a:gdLst>
                <a:gd name="T0" fmla="*/ 2147483647 w 1500"/>
                <a:gd name="T1" fmla="*/ 2147483647 h 740"/>
                <a:gd name="T2" fmla="*/ 2147483647 w 1500"/>
                <a:gd name="T3" fmla="*/ 2147483647 h 7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36F6CBE4-155B-7683-431A-93EFAFEFB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889" y="5564389"/>
              <a:ext cx="1819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E91EF39C-6635-B50F-C79C-1B982ADF2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796" y="4726939"/>
              <a:ext cx="2391034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(corrupt(rcvpkt) ||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isNAK(rcvpkt) 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Line 28">
              <a:extLst>
                <a:ext uri="{FF2B5EF4-FFF2-40B4-BE49-F238E27FC236}">
                  <a16:creationId xmlns:a16="http://schemas.microsoft.com/office/drawing/2014/main" id="{645B2D49-EFBE-268B-04E9-D474CF999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377" y="5572327"/>
              <a:ext cx="1557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4" name="Group 31">
            <a:extLst>
              <a:ext uri="{FF2B5EF4-FFF2-40B4-BE49-F238E27FC236}">
                <a16:creationId xmlns:a16="http://schemas.microsoft.com/office/drawing/2014/main" id="{4CDB9D09-599F-6A2D-8B2E-CDD5F0E58474}"/>
              </a:ext>
            </a:extLst>
          </p:cNvPr>
          <p:cNvGrpSpPr>
            <a:grpSpLocks/>
          </p:cNvGrpSpPr>
          <p:nvPr/>
        </p:nvGrpSpPr>
        <p:grpSpPr bwMode="auto">
          <a:xfrm>
            <a:off x="6643152" y="4329314"/>
            <a:ext cx="1117600" cy="823913"/>
            <a:chOff x="4156" y="2812"/>
            <a:chExt cx="704" cy="519"/>
          </a:xfrm>
        </p:grpSpPr>
        <p:sp>
          <p:nvSpPr>
            <p:cNvPr id="75" name="Oval 32">
              <a:extLst>
                <a:ext uri="{FF2B5EF4-FFF2-40B4-BE49-F238E27FC236}">
                  <a16:creationId xmlns:a16="http://schemas.microsoft.com/office/drawing/2014/main" id="{9EA874B2-C894-2F7D-5035-576F91B6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6" name="Text Box 33">
              <a:extLst>
                <a:ext uri="{FF2B5EF4-FFF2-40B4-BE49-F238E27FC236}">
                  <a16:creationId xmlns:a16="http://schemas.microsoft.com/office/drawing/2014/main" id="{9C44B505-767D-C07D-5E3F-6455F8CDC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call 1 from above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7" name="Group 34">
            <a:extLst>
              <a:ext uri="{FF2B5EF4-FFF2-40B4-BE49-F238E27FC236}">
                <a16:creationId xmlns:a16="http://schemas.microsoft.com/office/drawing/2014/main" id="{B4698507-EFC3-008C-5198-5BFFA39041DF}"/>
              </a:ext>
            </a:extLst>
          </p:cNvPr>
          <p:cNvGrpSpPr>
            <a:grpSpLocks/>
          </p:cNvGrpSpPr>
          <p:nvPr/>
        </p:nvGrpSpPr>
        <p:grpSpPr bwMode="auto">
          <a:xfrm>
            <a:off x="4453989" y="4275339"/>
            <a:ext cx="1046163" cy="823913"/>
            <a:chOff x="4916" y="3266"/>
            <a:chExt cx="659" cy="519"/>
          </a:xfrm>
        </p:grpSpPr>
        <p:sp>
          <p:nvSpPr>
            <p:cNvPr id="78" name="Oval 35">
              <a:extLst>
                <a:ext uri="{FF2B5EF4-FFF2-40B4-BE49-F238E27FC236}">
                  <a16:creationId xmlns:a16="http://schemas.microsoft.com/office/drawing/2014/main" id="{E62C5766-AC1A-037B-D314-A55194BB1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Text Box 36">
              <a:extLst>
                <a:ext uri="{FF2B5EF4-FFF2-40B4-BE49-F238E27FC236}">
                  <a16:creationId xmlns:a16="http://schemas.microsoft.com/office/drawing/2014/main" id="{534DC5C1-6B03-9064-EC19-FB5FE0E4A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ACK or NAK 1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1FCAD3-B2B7-1A22-86E3-DF3CBA47B677}"/>
              </a:ext>
            </a:extLst>
          </p:cNvPr>
          <p:cNvGrpSpPr/>
          <p:nvPr/>
        </p:nvGrpSpPr>
        <p:grpSpPr>
          <a:xfrm>
            <a:off x="7340064" y="2989464"/>
            <a:ext cx="3184984" cy="1470025"/>
            <a:chOff x="7340064" y="2989464"/>
            <a:chExt cx="3184984" cy="1470025"/>
          </a:xfrm>
        </p:grpSpPr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15F79594-1695-D6EF-1001-CEADB9A07DFD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6760626" y="3568902"/>
              <a:ext cx="1363663" cy="204788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4">
              <a:extLst>
                <a:ext uri="{FF2B5EF4-FFF2-40B4-BE49-F238E27FC236}">
                  <a16:creationId xmlns:a16="http://schemas.microsoft.com/office/drawing/2014/main" id="{F55BD4C4-2D53-8DC5-51B4-A8E222578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9435" y="3255707"/>
              <a:ext cx="2995613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isACK(rcvpkt) </a:t>
              </a:r>
            </a:p>
          </p:txBody>
        </p:sp>
        <p:sp>
          <p:nvSpPr>
            <p:cNvPr id="83" name="Line 25">
              <a:extLst>
                <a:ext uri="{FF2B5EF4-FFF2-40B4-BE49-F238E27FC236}">
                  <a16:creationId xmlns:a16="http://schemas.microsoft.com/office/drawing/2014/main" id="{0F04134A-2EF9-1E81-F16D-E4B69C415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1527" y="4113414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Text Box 37">
              <a:extLst>
                <a:ext uri="{FF2B5EF4-FFF2-40B4-BE49-F238E27FC236}">
                  <a16:creationId xmlns:a16="http://schemas.microsoft.com/office/drawing/2014/main" id="{701E1BD5-B942-244B-C579-19AE6148F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114" y="412293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4E0F84-85B5-290C-19C4-C48BAE2DA0EB}"/>
              </a:ext>
            </a:extLst>
          </p:cNvPr>
          <p:cNvGrpSpPr/>
          <p:nvPr/>
        </p:nvGrpSpPr>
        <p:grpSpPr>
          <a:xfrm>
            <a:off x="768495" y="3049789"/>
            <a:ext cx="3918857" cy="1284288"/>
            <a:chOff x="768495" y="3049789"/>
            <a:chExt cx="3918857" cy="1284288"/>
          </a:xfrm>
        </p:grpSpPr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7619E17E-8DD6-0E2A-AFF1-BBC7F2E013C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992027" y="3621289"/>
              <a:ext cx="1266825" cy="123825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9">
              <a:extLst>
                <a:ext uri="{FF2B5EF4-FFF2-40B4-BE49-F238E27FC236}">
                  <a16:creationId xmlns:a16="http://schemas.microsoft.com/office/drawing/2014/main" id="{43232CFF-CC66-495A-135F-CACA0574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495" y="3141125"/>
              <a:ext cx="3623727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&amp;&amp; isACK(rcvpkt)</a:t>
              </a: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Line 30">
              <a:extLst>
                <a:ext uri="{FF2B5EF4-FFF2-40B4-BE49-F238E27FC236}">
                  <a16:creationId xmlns:a16="http://schemas.microsoft.com/office/drawing/2014/main" id="{663663D3-3D01-4824-FEB7-25F791533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802" y="3983239"/>
              <a:ext cx="1738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" name="Text Box 38">
              <a:extLst>
                <a:ext uri="{FF2B5EF4-FFF2-40B4-BE49-F238E27FC236}">
                  <a16:creationId xmlns:a16="http://schemas.microsoft.com/office/drawing/2014/main" id="{3AA9913E-C34F-657E-5835-65DCF533D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302" y="3997527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6540C77B-0C48-C43D-9E81-3E77A22749E4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196557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E67-98A5-4C15-3AF2-4244A335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 receiver</a:t>
            </a:r>
          </a:p>
        </p:txBody>
      </p:sp>
      <p:grpSp>
        <p:nvGrpSpPr>
          <p:cNvPr id="42" name="Group 3">
            <a:extLst>
              <a:ext uri="{FF2B5EF4-FFF2-40B4-BE49-F238E27FC236}">
                <a16:creationId xmlns:a16="http://schemas.microsoft.com/office/drawing/2014/main" id="{6CE1F0A2-3B49-5699-23A8-DF66F44702C1}"/>
              </a:ext>
            </a:extLst>
          </p:cNvPr>
          <p:cNvGrpSpPr>
            <a:grpSpLocks/>
          </p:cNvGrpSpPr>
          <p:nvPr/>
        </p:nvGrpSpPr>
        <p:grpSpPr bwMode="auto">
          <a:xfrm>
            <a:off x="4764244" y="3345999"/>
            <a:ext cx="817563" cy="795338"/>
            <a:chOff x="963" y="1131"/>
            <a:chExt cx="515" cy="501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2016DD26-5299-9823-724B-F89F09F3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D1A360C3-3296-8184-F14B-4F4B6D985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 from below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" name="Line 6">
            <a:extLst>
              <a:ext uri="{FF2B5EF4-FFF2-40B4-BE49-F238E27FC236}">
                <a16:creationId xmlns:a16="http://schemas.microsoft.com/office/drawing/2014/main" id="{FF4D9B10-74AE-22E6-03DC-023B70AB6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732" y="2276024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35C73D7-62F4-8377-63EB-9ABFE19EE4B7}"/>
              </a:ext>
            </a:extLst>
          </p:cNvPr>
          <p:cNvGrpSpPr/>
          <p:nvPr/>
        </p:nvGrpSpPr>
        <p:grpSpPr>
          <a:xfrm>
            <a:off x="4688044" y="4161974"/>
            <a:ext cx="3862388" cy="2187575"/>
            <a:chOff x="4688044" y="4161974"/>
            <a:chExt cx="3862388" cy="2187575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54020DC-EABF-8239-2052-8DC963F5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232" y="4161974"/>
              <a:ext cx="1590675" cy="688975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Text Box 12">
              <a:extLst>
                <a:ext uri="{FF2B5EF4-FFF2-40B4-BE49-F238E27FC236}">
                  <a16:creationId xmlns:a16="http://schemas.microsoft.com/office/drawing/2014/main" id="{7EB7B49D-0CE3-2B8A-DE79-C42B66B90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8044" y="4742999"/>
              <a:ext cx="35814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&amp;&amp; has_seq1(rcvpkt)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5B4360B0-C918-A3BB-F1BD-BD0538223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4719" y="5300212"/>
              <a:ext cx="2898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3299B640-1AF5-C579-821E-B6E55829E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7569" y="5355774"/>
              <a:ext cx="3852863" cy="99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" name="Group 15">
            <a:extLst>
              <a:ext uri="{FF2B5EF4-FFF2-40B4-BE49-F238E27FC236}">
                <a16:creationId xmlns:a16="http://schemas.microsoft.com/office/drawing/2014/main" id="{DDE5C096-4255-D392-813D-84AF3AA6892F}"/>
              </a:ext>
            </a:extLst>
          </p:cNvPr>
          <p:cNvGrpSpPr>
            <a:grpSpLocks/>
          </p:cNvGrpSpPr>
          <p:nvPr/>
        </p:nvGrpSpPr>
        <p:grpSpPr bwMode="auto">
          <a:xfrm>
            <a:off x="6462869" y="3380924"/>
            <a:ext cx="825500" cy="796925"/>
            <a:chOff x="4398" y="3133"/>
            <a:chExt cx="520" cy="502"/>
          </a:xfrm>
        </p:grpSpPr>
        <p:sp>
          <p:nvSpPr>
            <p:cNvPr id="52" name="Oval 16">
              <a:extLst>
                <a:ext uri="{FF2B5EF4-FFF2-40B4-BE49-F238E27FC236}">
                  <a16:creationId xmlns:a16="http://schemas.microsoft.com/office/drawing/2014/main" id="{AD2CDCB7-150D-BE22-210A-6CB68BDB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Text Box 17">
              <a:extLst>
                <a:ext uri="{FF2B5EF4-FFF2-40B4-BE49-F238E27FC236}">
                  <a16:creationId xmlns:a16="http://schemas.microsoft.com/office/drawing/2014/main" id="{C386183E-F171-72B9-0896-8FE89165C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 from below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8D0F8B-F279-94FC-5F7D-5C3047736631}"/>
              </a:ext>
            </a:extLst>
          </p:cNvPr>
          <p:cNvGrpSpPr/>
          <p:nvPr/>
        </p:nvGrpSpPr>
        <p:grpSpPr>
          <a:xfrm>
            <a:off x="4849969" y="1277487"/>
            <a:ext cx="3981450" cy="2101850"/>
            <a:chOff x="4849969" y="1277487"/>
            <a:chExt cx="3981450" cy="2101850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7469439-EDED-9FB3-A02C-9FD31F348FA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281769" y="2593524"/>
              <a:ext cx="1590675" cy="785813"/>
            </a:xfrm>
            <a:custGeom>
              <a:avLst/>
              <a:gdLst>
                <a:gd name="T0" fmla="*/ 0 w 2835"/>
                <a:gd name="T1" fmla="*/ 0 h 525"/>
                <a:gd name="T2" fmla="*/ 2147483647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A5A89AB-DB0C-1BE9-0CEF-94FD914C7B23}"/>
                </a:ext>
              </a:extLst>
            </p:cNvPr>
            <p:cNvGrpSpPr/>
            <p:nvPr/>
          </p:nvGrpSpPr>
          <p:grpSpPr>
            <a:xfrm>
              <a:off x="4849969" y="1277487"/>
              <a:ext cx="3981450" cy="1231900"/>
              <a:chOff x="4849969" y="1277487"/>
              <a:chExt cx="3981450" cy="1231900"/>
            </a:xfrm>
          </p:grpSpPr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FE4A6A64-241B-4A5A-42C9-0A533CFA6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9969" y="1277487"/>
                <a:ext cx="39814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notcorrupt(rcvpkt)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&amp;&amp; has_seq0(rcvpkt) 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Line 20">
                <a:extLst>
                  <a:ext uri="{FF2B5EF4-FFF2-40B4-BE49-F238E27FC236}">
                    <a16:creationId xmlns:a16="http://schemas.microsoft.com/office/drawing/2014/main" id="{CA19D565-B47D-DEEB-D8FA-62C024E99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9507" y="1847399"/>
                <a:ext cx="19145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78D144F5-C47B-BA08-9DCC-0A325B0C3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2669" y="1804537"/>
                <a:ext cx="34750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 = extract(</a:t>
                </a:r>
                <a:r>
                  <a:rPr kumimoji="0" lang="en-US" alt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rcvpkt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deliver(data)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sndpkt = make_pkt(ACK, chksum)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udt_send(sndpkt)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B1142D-5A3C-690A-B4E0-3CC6ECE0570E}"/>
              </a:ext>
            </a:extLst>
          </p:cNvPr>
          <p:cNvGrpSpPr/>
          <p:nvPr/>
        </p:nvGrpSpPr>
        <p:grpSpPr>
          <a:xfrm>
            <a:off x="7162957" y="2655437"/>
            <a:ext cx="3706812" cy="1181100"/>
            <a:chOff x="7162957" y="2655437"/>
            <a:chExt cx="3706812" cy="1181100"/>
          </a:xfrm>
        </p:grpSpPr>
        <p:sp>
          <p:nvSpPr>
            <p:cNvPr id="61" name="Text Box 8">
              <a:extLst>
                <a:ext uri="{FF2B5EF4-FFF2-40B4-BE49-F238E27FC236}">
                  <a16:creationId xmlns:a16="http://schemas.microsoft.com/office/drawing/2014/main" id="{A57E7D86-BFC6-0C3F-C9A8-9052B1BF5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407" y="2952299"/>
              <a:ext cx="30273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make_pkt(NAK,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CFDC8E7B-0973-428A-BA98-4E1345EC2B35}"/>
                </a:ext>
              </a:extLst>
            </p:cNvPr>
            <p:cNvSpPr>
              <a:spLocks/>
            </p:cNvSpPr>
            <p:nvPr/>
          </p:nvSpPr>
          <p:spPr bwMode="auto">
            <a:xfrm rot="20238987">
              <a:off x="7162957" y="2972937"/>
              <a:ext cx="839787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F13305A3-3282-29F8-AD94-252AD7682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194" y="2655437"/>
              <a:ext cx="28717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(corrupt(rcvpkt)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" name="Line 24">
              <a:extLst>
                <a:ext uri="{FF2B5EF4-FFF2-40B4-BE49-F238E27FC236}">
                  <a16:creationId xmlns:a16="http://schemas.microsoft.com/office/drawing/2014/main" id="{A6BB035D-C25B-0F7C-8435-62882DF07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1307" y="2966587"/>
              <a:ext cx="1938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CA6C647-3F10-8590-B8F9-1E9F442B60B4}"/>
              </a:ext>
            </a:extLst>
          </p:cNvPr>
          <p:cNvGrpSpPr/>
          <p:nvPr/>
        </p:nvGrpSpPr>
        <p:grpSpPr>
          <a:xfrm>
            <a:off x="7186769" y="3665087"/>
            <a:ext cx="3554413" cy="1162050"/>
            <a:chOff x="7186769" y="3665087"/>
            <a:chExt cx="3554413" cy="1162050"/>
          </a:xfrm>
        </p:grpSpPr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0FFB5F3C-C84F-FFD9-A64E-FEDC95F96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5582" y="3665087"/>
              <a:ext cx="262413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not corrupt(rcvpkt) &amp;&amp;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has_seq0(rcvpkt)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10">
              <a:extLst>
                <a:ext uri="{FF2B5EF4-FFF2-40B4-BE49-F238E27FC236}">
                  <a16:creationId xmlns:a16="http://schemas.microsoft.com/office/drawing/2014/main" id="{F2BC0CE3-F136-614E-C831-E9D609A8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719" y="4363587"/>
              <a:ext cx="1938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EF7F16AC-0C6B-CA85-6973-249C6EE4D250}"/>
                </a:ext>
              </a:extLst>
            </p:cNvPr>
            <p:cNvSpPr>
              <a:spLocks/>
            </p:cNvSpPr>
            <p:nvPr/>
          </p:nvSpPr>
          <p:spPr bwMode="auto">
            <a:xfrm rot="1020547">
              <a:off x="7186769" y="36968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Text Box 25">
              <a:extLst>
                <a:ext uri="{FF2B5EF4-FFF2-40B4-BE49-F238E27FC236}">
                  <a16:creationId xmlns:a16="http://schemas.microsoft.com/office/drawing/2014/main" id="{8F5B4EB7-C933-DE75-B818-2BBCA3DA7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132" y="4417562"/>
              <a:ext cx="29400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AE652-044D-493B-6F54-6F9949B9BE9E}"/>
              </a:ext>
            </a:extLst>
          </p:cNvPr>
          <p:cNvGrpSpPr/>
          <p:nvPr/>
        </p:nvGrpSpPr>
        <p:grpSpPr>
          <a:xfrm>
            <a:off x="1919444" y="3633337"/>
            <a:ext cx="2971800" cy="1150937"/>
            <a:chOff x="1919444" y="3633337"/>
            <a:chExt cx="2971800" cy="1150937"/>
          </a:xfrm>
        </p:grpSpPr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5F311B75-F669-A7BF-AAE5-3C7459EBE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444" y="3644449"/>
              <a:ext cx="262413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not corrupt(rcvpkt) &amp;&amp;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has_seq1(rcvpkt)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Line 27">
              <a:extLst>
                <a:ext uri="{FF2B5EF4-FFF2-40B4-BE49-F238E27FC236}">
                  <a16:creationId xmlns:a16="http://schemas.microsoft.com/office/drawing/2014/main" id="{64471C02-988B-22CD-F60B-F36EC19B9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582" y="4352474"/>
              <a:ext cx="1938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7673693F-A5ED-D005-011D-63E3DFBB9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1194" y="4374699"/>
              <a:ext cx="29400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20F749ED-C41F-6DCB-FF5F-05F1A925F474}"/>
                </a:ext>
              </a:extLst>
            </p:cNvPr>
            <p:cNvSpPr>
              <a:spLocks/>
            </p:cNvSpPr>
            <p:nvPr/>
          </p:nvSpPr>
          <p:spPr bwMode="auto">
            <a:xfrm rot="20579453" flipH="1">
              <a:off x="3960969" y="36333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83BCCD-C79E-C5EA-94A6-67B53DA90DAE}"/>
              </a:ext>
            </a:extLst>
          </p:cNvPr>
          <p:cNvGrpSpPr/>
          <p:nvPr/>
        </p:nvGrpSpPr>
        <p:grpSpPr>
          <a:xfrm>
            <a:off x="1867057" y="2591937"/>
            <a:ext cx="3087687" cy="1257300"/>
            <a:chOff x="1867057" y="2591937"/>
            <a:chExt cx="3087687" cy="1257300"/>
          </a:xfrm>
        </p:grpSpPr>
        <p:sp>
          <p:nvSpPr>
            <p:cNvPr id="76" name="Text Box 28">
              <a:extLst>
                <a:ext uri="{FF2B5EF4-FFF2-40B4-BE49-F238E27FC236}">
                  <a16:creationId xmlns:a16="http://schemas.microsoft.com/office/drawing/2014/main" id="{9799BCB9-4957-F197-C5A3-FDE12F3F4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057" y="2591937"/>
              <a:ext cx="287178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(corrupt(rcvpkt)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Line 29">
              <a:extLst>
                <a:ext uri="{FF2B5EF4-FFF2-40B4-BE49-F238E27FC236}">
                  <a16:creationId xmlns:a16="http://schemas.microsoft.com/office/drawing/2014/main" id="{54D85744-AE32-3329-1B12-EB3CCEB07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169" y="2966587"/>
              <a:ext cx="1938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31">
              <a:extLst>
                <a:ext uri="{FF2B5EF4-FFF2-40B4-BE49-F238E27FC236}">
                  <a16:creationId xmlns:a16="http://schemas.microsoft.com/office/drawing/2014/main" id="{2E422CF7-25E6-1154-60FA-ECFCDAFAB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82" y="2933249"/>
              <a:ext cx="30273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make_pkt(NAK,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C84A58E5-92B2-3EEF-AE43-EDA827C2FC4E}"/>
                </a:ext>
              </a:extLst>
            </p:cNvPr>
            <p:cNvSpPr>
              <a:spLocks/>
            </p:cNvSpPr>
            <p:nvPr/>
          </p:nvSpPr>
          <p:spPr bwMode="auto">
            <a:xfrm rot="1361013" flipH="1">
              <a:off x="3948269" y="2985637"/>
              <a:ext cx="839788" cy="863600"/>
            </a:xfrm>
            <a:custGeom>
              <a:avLst/>
              <a:gdLst>
                <a:gd name="T0" fmla="*/ 2147483647 w 619"/>
                <a:gd name="T1" fmla="*/ 2147483647 h 1815"/>
                <a:gd name="T2" fmla="*/ 0 w 619"/>
                <a:gd name="T3" fmla="*/ 2147483647 h 18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5CA135FA-D2DC-DFF3-E8BA-F39E49E45119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68335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21F4-CBF1-37F7-4FD0-CC8D7E82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A30E-0EDA-646A-B645-F72BEE37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Let’s try replacing the NAC with an ACK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25028E-31D7-4B8A-3B50-81D8B25505F9}"/>
                  </a:ext>
                </a:extLst>
              </p14:cNvPr>
              <p14:cNvContentPartPr/>
              <p14:nvPr/>
            </p14:nvContentPartPr>
            <p14:xfrm>
              <a:off x="1657800" y="1640880"/>
              <a:ext cx="10454760" cy="516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25028E-31D7-4B8A-3B50-81D8B25505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8440" y="1631520"/>
                <a:ext cx="10473480" cy="51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002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0BB6-3EFE-0B77-B64C-E8E073B3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 sender and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7DD7-4546-32BB-38B2-4F74290C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FB9C8C-914B-CA3F-D38C-1262F11E21B2}"/>
                  </a:ext>
                </a:extLst>
              </p14:cNvPr>
              <p14:cNvContentPartPr/>
              <p14:nvPr/>
            </p14:nvContentPartPr>
            <p14:xfrm>
              <a:off x="7087320" y="3687480"/>
              <a:ext cx="1647000" cy="142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FB9C8C-914B-CA3F-D38C-1262F11E2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7960" y="3678120"/>
                <a:ext cx="166572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323C5A-9451-F736-E384-EBF9EC0248A7}"/>
                  </a:ext>
                </a:extLst>
              </p14:cNvPr>
              <p14:cNvContentPartPr/>
              <p14:nvPr/>
            </p14:nvContentPartPr>
            <p14:xfrm>
              <a:off x="1825920" y="3070440"/>
              <a:ext cx="10265760" cy="269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323C5A-9451-F736-E384-EBF9EC0248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6560" y="3061080"/>
                <a:ext cx="10284480" cy="27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375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8CCA0-0D22-B782-7A12-D3B05FBC3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CA7D-EFCB-6877-896B-78468D02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F741-E900-AD91-95D5-D5DFF987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Let’s try replacing the NAC with an ACK</a:t>
            </a:r>
          </a:p>
          <a:p>
            <a:pPr lvl="1"/>
            <a:r>
              <a:rPr lang="en-IN" dirty="0"/>
              <a:t>Instead of sending NAC, the receiver can send an ack for the last received packet. So, the sequence number is also added in the ACK.</a:t>
            </a:r>
          </a:p>
        </p:txBody>
      </p:sp>
    </p:spTree>
    <p:extLst>
      <p:ext uri="{BB962C8B-B14F-4D97-AF65-F5344CB8AC3E}">
        <p14:creationId xmlns:p14="http://schemas.microsoft.com/office/powerpoint/2010/main" val="2359624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FCA7-4402-06CE-7CE3-024605A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rdt2.1</a:t>
            </a:r>
          </a:p>
        </p:txBody>
      </p:sp>
      <p:grpSp>
        <p:nvGrpSpPr>
          <p:cNvPr id="42" name="Group 3">
            <a:extLst>
              <a:ext uri="{FF2B5EF4-FFF2-40B4-BE49-F238E27FC236}">
                <a16:creationId xmlns:a16="http://schemas.microsoft.com/office/drawing/2014/main" id="{046F4EE3-0D74-E940-99F3-CCD83AC8EFC2}"/>
              </a:ext>
            </a:extLst>
          </p:cNvPr>
          <p:cNvGrpSpPr>
            <a:grpSpLocks/>
          </p:cNvGrpSpPr>
          <p:nvPr/>
        </p:nvGrpSpPr>
        <p:grpSpPr bwMode="auto">
          <a:xfrm>
            <a:off x="3740933" y="1183947"/>
            <a:ext cx="6508750" cy="2841625"/>
            <a:chOff x="1529" y="780"/>
            <a:chExt cx="4100" cy="1790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E358210C-DE48-48AA-44B8-9056659D8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60" name="Oval 5">
                <a:extLst>
                  <a:ext uri="{FF2B5EF4-FFF2-40B4-BE49-F238E27FC236}">
                    <a16:creationId xmlns:a16="http://schemas.microsoft.com/office/drawing/2014/main" id="{1084E686-CAEA-F97A-01ED-B74C1219B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1" name="Text Box 6">
                <a:extLst>
                  <a:ext uri="{FF2B5EF4-FFF2-40B4-BE49-F238E27FC236}">
                    <a16:creationId xmlns:a16="http://schemas.microsoft.com/office/drawing/2014/main" id="{417DF62A-D7AA-CD8E-6FFD-CB06255DC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Wait for call 0 from above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Text Box 7">
              <a:extLst>
                <a:ext uri="{FF2B5EF4-FFF2-40B4-BE49-F238E27FC236}">
                  <a16:creationId xmlns:a16="http://schemas.microsoft.com/office/drawing/2014/main" id="{D7D2ACF6-AE3C-6869-1098-A7EB37B17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make_pkt(0, data, checksum)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Text Box 8">
              <a:extLst>
                <a:ext uri="{FF2B5EF4-FFF2-40B4-BE49-F238E27FC236}">
                  <a16:creationId xmlns:a16="http://schemas.microsoft.com/office/drawing/2014/main" id="{98739DD3-5644-35C0-848B-E39BDF536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rdt_send(data)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686505EE-B780-D096-C465-4A6659AEA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20DBBE96-5B25-76A3-A0C8-B39D737DD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A10AC20-6756-EE3E-2A06-D0BFC89A72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DA09B290-3141-507E-6FAB-D8063B30B119}"/>
                </a:ext>
              </a:extLst>
            </p:cNvPr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570A09D5-F1BA-573F-FBD9-4FC3FF729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Text Box 14">
              <a:extLst>
                <a:ext uri="{FF2B5EF4-FFF2-40B4-BE49-F238E27FC236}">
                  <a16:creationId xmlns:a16="http://schemas.microsoft.com/office/drawing/2014/main" id="{85FEDA0C-D5D8-FCA2-4BD9-80E3AEF7B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 corrupt(rcvpkt) ||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isACK(rcvpkt,1)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)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8888CEFE-18D3-661E-C4E0-657AEF1A0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BB6BFA2B-145A-ECF9-5821-A8D56B1D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Text Box 17">
              <a:extLst>
                <a:ext uri="{FF2B5EF4-FFF2-40B4-BE49-F238E27FC236}">
                  <a16:creationId xmlns:a16="http://schemas.microsoft.com/office/drawing/2014/main" id="{6850F180-B685-78F8-0E8F-4AC5E5121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&amp;&amp; 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isACK(rcvpkt,0)</a:t>
              </a: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0EE06A18-D4B1-2CCE-8C91-02E70EBC5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6" name="Group 19">
              <a:extLst>
                <a:ext uri="{FF2B5EF4-FFF2-40B4-BE49-F238E27FC236}">
                  <a16:creationId xmlns:a16="http://schemas.microsoft.com/office/drawing/2014/main" id="{39595BAD-3CC8-A4DB-4F92-71CA77132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8" name="Oval 20">
                <a:extLst>
                  <a:ext uri="{FF2B5EF4-FFF2-40B4-BE49-F238E27FC236}">
                    <a16:creationId xmlns:a16="http://schemas.microsoft.com/office/drawing/2014/main" id="{D2445CE0-381B-9C4E-DF14-884DBA07B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67515096-F432-415E-29EA-16294E00A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Wait for ACK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4607E3F9-08C2-FBAB-4C69-6B74F8D8E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sender FSM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fragment</a:t>
              </a:r>
            </a:p>
          </p:txBody>
        </p:sp>
      </p:grpSp>
      <p:sp>
        <p:nvSpPr>
          <p:cNvPr id="62" name="Line 23">
            <a:extLst>
              <a:ext uri="{FF2B5EF4-FFF2-40B4-BE49-F238E27FC236}">
                <a16:creationId xmlns:a16="http://schemas.microsoft.com/office/drawing/2014/main" id="{6D5E630D-A3DA-DCEC-E7ED-B30658194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8808" y="2549197"/>
            <a:ext cx="7883525" cy="27574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63" name="Group 24">
            <a:extLst>
              <a:ext uri="{FF2B5EF4-FFF2-40B4-BE49-F238E27FC236}">
                <a16:creationId xmlns:a16="http://schemas.microsoft.com/office/drawing/2014/main" id="{48C5B99F-DF2F-0BD5-78F9-2E460F62D42F}"/>
              </a:ext>
            </a:extLst>
          </p:cNvPr>
          <p:cNvGrpSpPr>
            <a:grpSpLocks/>
          </p:cNvGrpSpPr>
          <p:nvPr/>
        </p:nvGrpSpPr>
        <p:grpSpPr bwMode="auto">
          <a:xfrm>
            <a:off x="1313645" y="3769985"/>
            <a:ext cx="7234238" cy="2535237"/>
            <a:chOff x="0" y="2409"/>
            <a:chExt cx="4557" cy="1597"/>
          </a:xfrm>
        </p:grpSpPr>
        <p:sp>
          <p:nvSpPr>
            <p:cNvPr id="64" name="Text Box 25">
              <a:extLst>
                <a:ext uri="{FF2B5EF4-FFF2-40B4-BE49-F238E27FC236}">
                  <a16:creationId xmlns:a16="http://schemas.microsoft.com/office/drawing/2014/main" id="{ED1A294A-B5CB-833A-C072-42CC0610B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notcorrupt(rcvpkt)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&amp;&amp; has_seq1(rcvpkt) 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Text Box 26">
              <a:extLst>
                <a:ext uri="{FF2B5EF4-FFF2-40B4-BE49-F238E27FC236}">
                  <a16:creationId xmlns:a16="http://schemas.microsoft.com/office/drawing/2014/main" id="{586A88F3-E624-F672-2568-6E56E7244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 = make_pkt(ACK1, chksum)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udt_send(sndpkt)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6" name="Group 27">
              <a:extLst>
                <a:ext uri="{FF2B5EF4-FFF2-40B4-BE49-F238E27FC236}">
                  <a16:creationId xmlns:a16="http://schemas.microsoft.com/office/drawing/2014/main" id="{75ABC377-ED23-259B-9945-43D1F8FD2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68" name="Group 28">
                <a:extLst>
                  <a:ext uri="{FF2B5EF4-FFF2-40B4-BE49-F238E27FC236}">
                    <a16:creationId xmlns:a16="http://schemas.microsoft.com/office/drawing/2014/main" id="{12034AF4-63CF-AF74-F4EF-8221053766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77" name="Oval 29">
                  <a:extLst>
                    <a:ext uri="{FF2B5EF4-FFF2-40B4-BE49-F238E27FC236}">
                      <a16:creationId xmlns:a16="http://schemas.microsoft.com/office/drawing/2014/main" id="{2A463F60-0406-71E9-74CB-FD8D4A133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78" name="Text Box 30">
                  <a:extLst>
                    <a:ext uri="{FF2B5EF4-FFF2-40B4-BE49-F238E27FC236}">
                      <a16:creationId xmlns:a16="http://schemas.microsoft.com/office/drawing/2014/main" id="{D4A56FE3-FD2C-3690-726C-EC2D32B500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Wait for 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0 from below</a:t>
                  </a:r>
                  <a:endPara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C664EF3D-1E9E-E61C-FFED-33AE28C84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94D9886A-5761-6D8E-4365-C96CF9B02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1" name="Line 33">
                <a:extLst>
                  <a:ext uri="{FF2B5EF4-FFF2-40B4-BE49-F238E27FC236}">
                    <a16:creationId xmlns:a16="http://schemas.microsoft.com/office/drawing/2014/main" id="{953FE144-C878-B049-CE1D-83F8F55F6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1058AB34-36DC-DD82-1320-E059312FAEE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Line 35">
                <a:extLst>
                  <a:ext uri="{FF2B5EF4-FFF2-40B4-BE49-F238E27FC236}">
                    <a16:creationId xmlns:a16="http://schemas.microsoft.com/office/drawing/2014/main" id="{720A650D-01CE-7DAE-3641-E5756314E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Text Box 36">
                <a:extLst>
                  <a:ext uri="{FF2B5EF4-FFF2-40B4-BE49-F238E27FC236}">
                    <a16:creationId xmlns:a16="http://schemas.microsoft.com/office/drawing/2014/main" id="{8CCB030E-46B3-76AA-FB3D-E9059E15E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rdt_rcv(rcvpkt) &amp;&amp;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 (corrupt(rcvpkt) ||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    </a:t>
                </a:r>
                <a:r>
                  <a:rPr kumimoji="0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has_seq1(rcvpkt))</a:t>
                </a:r>
                <a:endPara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Text Box 37">
                <a:extLst>
                  <a:ext uri="{FF2B5EF4-FFF2-40B4-BE49-F238E27FC236}">
                    <a16:creationId xmlns:a16="http://schemas.microsoft.com/office/drawing/2014/main" id="{9ACF240E-52B7-2E2F-4E4B-946122950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udt_send(sndpkt)</a:t>
                </a:r>
                <a:endPara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Text Box 38">
                <a:extLst>
                  <a:ext uri="{FF2B5EF4-FFF2-40B4-BE49-F238E27FC236}">
                    <a16:creationId xmlns:a16="http://schemas.microsoft.com/office/drawing/2014/main" id="{3B785B49-6164-992C-B5E8-DBC013880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receiver FSM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fragment</a:t>
                </a:r>
              </a:p>
            </p:txBody>
          </p:sp>
        </p:grpSp>
        <p:sp>
          <p:nvSpPr>
            <p:cNvPr id="67" name="Text Box 39">
              <a:extLst>
                <a:ext uri="{FF2B5EF4-FFF2-40B4-BE49-F238E27FC236}">
                  <a16:creationId xmlns:a16="http://schemas.microsoft.com/office/drawing/2014/main" id="{1A6C23E3-6AB1-AAA5-83A1-D7534E722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</a:p>
          </p:txBody>
        </p:sp>
      </p:grpSp>
      <p:sp>
        <p:nvSpPr>
          <p:cNvPr id="3" name="TextBox 28">
            <a:extLst>
              <a:ext uri="{FF2B5EF4-FFF2-40B4-BE49-F238E27FC236}">
                <a16:creationId xmlns:a16="http://schemas.microsoft.com/office/drawing/2014/main" id="{BD69AC85-B6C5-7085-3FD5-253112312CEB}"/>
              </a:ext>
            </a:extLst>
          </p:cNvPr>
          <p:cNvSpPr txBox="1"/>
          <p:nvPr/>
        </p:nvSpPr>
        <p:spPr>
          <a:xfrm>
            <a:off x="7293424" y="6422962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3252692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7853-3F91-65C3-A7CB-35EE738B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D865-1DD7-B623-F933-902E1CEE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Let’s allow packet loss.</a:t>
            </a:r>
          </a:p>
          <a:p>
            <a:r>
              <a:rPr lang="en-IN" dirty="0"/>
              <a:t>What modifications are needed in rdt2.1?</a:t>
            </a:r>
          </a:p>
        </p:txBody>
      </p:sp>
    </p:spTree>
    <p:extLst>
      <p:ext uri="{BB962C8B-B14F-4D97-AF65-F5344CB8AC3E}">
        <p14:creationId xmlns:p14="http://schemas.microsoft.com/office/powerpoint/2010/main" val="4085276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15B9-7378-8D5F-037F-400D10C27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4848-2F0F-E514-7D42-BB74AD7A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E0AF-FAFC-D068-330B-9160042D9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Let’s allow packet loss.</a:t>
            </a:r>
          </a:p>
          <a:p>
            <a:r>
              <a:rPr lang="en-IN" dirty="0"/>
              <a:t>What modifications are needed in rdt2.1?</a:t>
            </a:r>
          </a:p>
          <a:p>
            <a:pPr lvl="1"/>
            <a:r>
              <a:rPr lang="en-IN" dirty="0"/>
              <a:t>Introduce a timeout at the sender</a:t>
            </a:r>
          </a:p>
          <a:p>
            <a:pPr lvl="2"/>
            <a:r>
              <a:rPr lang="en-IN" dirty="0"/>
              <a:t>If an ACK isn’t received during a given period of time, resend the packet</a:t>
            </a:r>
          </a:p>
          <a:p>
            <a:pPr lvl="1"/>
            <a:r>
              <a:rPr lang="en-IN" dirty="0"/>
              <a:t>What value should we pick for the timeout?</a:t>
            </a:r>
          </a:p>
          <a:p>
            <a:pPr lvl="2"/>
            <a:r>
              <a:rPr lang="en-IN" dirty="0"/>
              <a:t>What is the problem when the timeout is very small?</a:t>
            </a:r>
          </a:p>
          <a:p>
            <a:pPr lvl="2"/>
            <a:r>
              <a:rPr lang="en-IN" dirty="0"/>
              <a:t>What is the problem when the timeout is very large?</a:t>
            </a:r>
          </a:p>
          <a:p>
            <a:pPr lvl="2"/>
            <a:r>
              <a:rPr lang="en-IN" dirty="0"/>
              <a:t>What should be an ideal timeout?</a:t>
            </a:r>
          </a:p>
        </p:txBody>
      </p:sp>
    </p:spTree>
    <p:extLst>
      <p:ext uri="{BB962C8B-B14F-4D97-AF65-F5344CB8AC3E}">
        <p14:creationId xmlns:p14="http://schemas.microsoft.com/office/powerpoint/2010/main" val="363198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ABB4-5F73-8C97-9E46-B52B1FFBA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CC60-0B59-538D-B300-BB17A4AA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rdt3.0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F5EE-41DE-A433-970F-B0C1F259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Let’s allow packet loss.</a:t>
            </a:r>
          </a:p>
          <a:p>
            <a:r>
              <a:rPr lang="en-IN" dirty="0"/>
              <a:t>What modifications are needed in rdt2.1?</a:t>
            </a:r>
          </a:p>
          <a:p>
            <a:pPr lvl="1"/>
            <a:r>
              <a:rPr lang="en-IN" dirty="0"/>
              <a:t>Introduce a timeout at the sender</a:t>
            </a:r>
          </a:p>
          <a:p>
            <a:pPr lvl="2"/>
            <a:r>
              <a:rPr lang="en-IN" dirty="0"/>
              <a:t>If an ACK isn’t received during a given period of time, resend the packet</a:t>
            </a:r>
          </a:p>
          <a:p>
            <a:pPr lvl="1"/>
            <a:r>
              <a:rPr lang="en-IN" dirty="0"/>
              <a:t>What value should we pick for the timeout?</a:t>
            </a:r>
          </a:p>
          <a:p>
            <a:pPr lvl="2"/>
            <a:r>
              <a:rPr lang="en-IN" dirty="0"/>
              <a:t>What is the problem when the timeout is very small?</a:t>
            </a:r>
          </a:p>
          <a:p>
            <a:pPr lvl="3"/>
            <a:r>
              <a:rPr lang="en-IN" dirty="0"/>
              <a:t>Unnecessary retransmissions</a:t>
            </a:r>
          </a:p>
          <a:p>
            <a:pPr lvl="2"/>
            <a:r>
              <a:rPr lang="en-IN" dirty="0"/>
              <a:t>What is the problem when the timeout is very large?</a:t>
            </a:r>
          </a:p>
          <a:p>
            <a:pPr lvl="3"/>
            <a:r>
              <a:rPr lang="en-IN" dirty="0"/>
              <a:t>Retransmissions are delayed. Poor performance.</a:t>
            </a:r>
          </a:p>
          <a:p>
            <a:pPr lvl="2"/>
            <a:r>
              <a:rPr lang="en-IN" dirty="0"/>
              <a:t>What should be an ideal timeout?</a:t>
            </a:r>
          </a:p>
          <a:p>
            <a:pPr lvl="3"/>
            <a:r>
              <a:rPr lang="en-IN" dirty="0"/>
              <a:t>It should be slightly more than RTT. However, RTT is not fixed and may vary due to the change in load at intermediate gateways, </a:t>
            </a:r>
            <a:r>
              <a:rPr lang="en-US" dirty="0"/>
              <a:t>so finding an ideal timeout might be tricky.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864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B8F1-5E25-569F-AF4D-6A1FC35B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UDP packet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B659-0E95-E290-63E4-C74F7D43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struct </a:t>
            </a:r>
            <a:r>
              <a:rPr lang="en-US" sz="2400" dirty="0" err="1"/>
              <a:t>udphdr</a:t>
            </a:r>
            <a:r>
              <a:rPr lang="en-US" sz="2400" dirty="0"/>
              <a:t> {  </a:t>
            </a:r>
            <a:br>
              <a:rPr lang="en-US" sz="2400" dirty="0"/>
            </a:br>
            <a:r>
              <a:rPr lang="en-US" sz="2400" dirty="0"/>
              <a:t>  __be16 source; // source port  </a:t>
            </a:r>
            <a:br>
              <a:rPr lang="en-US" sz="2400" dirty="0"/>
            </a:br>
            <a:r>
              <a:rPr lang="en-US" sz="2400" dirty="0"/>
              <a:t>  __be16 </a:t>
            </a:r>
            <a:r>
              <a:rPr lang="en-US" sz="2400" dirty="0" err="1"/>
              <a:t>dest</a:t>
            </a:r>
            <a:r>
              <a:rPr lang="en-US" sz="2400" dirty="0"/>
              <a:t>;  // destination port  </a:t>
            </a:r>
            <a:br>
              <a:rPr lang="en-US" sz="2400" dirty="0"/>
            </a:br>
            <a:r>
              <a:rPr lang="en-US" sz="2400" dirty="0"/>
              <a:t>  __be16 </a:t>
            </a:r>
            <a:r>
              <a:rPr lang="en-US" sz="2400" dirty="0" err="1"/>
              <a:t>len</a:t>
            </a:r>
            <a:r>
              <a:rPr lang="en-US" sz="2400" dirty="0"/>
              <a:t>;  // length of UDP header + data  </a:t>
            </a:r>
          </a:p>
          <a:p>
            <a:pPr marL="0" indent="0">
              <a:buNone/>
            </a:pPr>
            <a:r>
              <a:rPr lang="en-US" sz="2400" dirty="0"/>
              <a:t>  __sum16 check; // checksum of UDP header, payload, part of IP header  </a:t>
            </a:r>
            <a:br>
              <a:rPr lang="en-US" sz="2400" dirty="0"/>
            </a:br>
            <a:r>
              <a:rPr lang="en-US" sz="2400" dirty="0"/>
              <a:t>};</a:t>
            </a:r>
            <a:endParaRPr lang="en-IN" sz="24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The size of a UDP header is 8.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27DB5D-4F3C-9C5D-9E9D-297D0E1640CF}"/>
                  </a:ext>
                </a:extLst>
              </p14:cNvPr>
              <p14:cNvContentPartPr/>
              <p14:nvPr/>
            </p14:nvContentPartPr>
            <p14:xfrm>
              <a:off x="1437120" y="2549880"/>
              <a:ext cx="603000" cy="114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27DB5D-4F3C-9C5D-9E9D-297D0E1640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7760" y="2540520"/>
                <a:ext cx="621720" cy="11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C10E-49D0-C189-482E-3F6785B1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Pseudo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7939-FDD3-DE64-C8C5-96E43D10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struct </a:t>
            </a:r>
            <a:r>
              <a:rPr lang="en-IN" dirty="0" err="1"/>
              <a:t>pseudo_hdr</a:t>
            </a:r>
            <a:r>
              <a:rPr lang="en-IN" dirty="0"/>
              <a:t> {</a:t>
            </a:r>
          </a:p>
          <a:p>
            <a:pPr marL="0" indent="0">
              <a:buNone/>
            </a:pPr>
            <a:r>
              <a:rPr lang="en-IN" dirty="0"/>
              <a:t>    __be32 </a:t>
            </a:r>
            <a:r>
              <a:rPr lang="en-IN" dirty="0" err="1"/>
              <a:t>src_ip_addr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    __be32 </a:t>
            </a:r>
            <a:r>
              <a:rPr lang="en-IN" dirty="0" err="1"/>
              <a:t>dst_ip_addr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    __u8 zero;   // always zero</a:t>
            </a:r>
          </a:p>
          <a:p>
            <a:pPr marL="0" indent="0">
              <a:buNone/>
            </a:pPr>
            <a:r>
              <a:rPr lang="en-IN" dirty="0"/>
              <a:t>    __u8 protocol;  // 17</a:t>
            </a:r>
          </a:p>
          <a:p>
            <a:pPr marL="0" indent="0">
              <a:buNone/>
            </a:pPr>
            <a:r>
              <a:rPr lang="en-IN" dirty="0"/>
              <a:t>    __be16 </a:t>
            </a:r>
            <a:r>
              <a:rPr lang="en-IN" dirty="0" err="1"/>
              <a:t>total_len</a:t>
            </a:r>
            <a:r>
              <a:rPr lang="en-IN" dirty="0"/>
              <a:t>; // size of UDP segment (UDP header + data)</a:t>
            </a:r>
          </a:p>
          <a:p>
            <a:pPr marL="0" indent="0">
              <a:buNone/>
            </a:pPr>
            <a:r>
              <a:rPr lang="en-IN" dirty="0"/>
              <a:t>                                    // same as the UDP header </a:t>
            </a:r>
            <a:r>
              <a:rPr lang="en-IN" dirty="0" err="1"/>
              <a:t>len</a:t>
            </a:r>
            <a:r>
              <a:rPr lang="en-IN" dirty="0"/>
              <a:t> field</a:t>
            </a:r>
          </a:p>
          <a:p>
            <a:pPr marL="0" indent="0">
              <a:buNone/>
            </a:pPr>
            <a:r>
              <a:rPr lang="en-IN" dirty="0"/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C34311-3453-3A3D-4360-C8FAD6F6DF2B}"/>
                  </a:ext>
                </a:extLst>
              </p14:cNvPr>
              <p14:cNvContentPartPr/>
              <p14:nvPr/>
            </p14:nvContentPartPr>
            <p14:xfrm>
              <a:off x="4342320" y="2616840"/>
              <a:ext cx="137880" cy="154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C34311-3453-3A3D-4360-C8FAD6F6DF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960" y="2607480"/>
                <a:ext cx="156600" cy="15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60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A6E2-DA26-0B3B-818B-1EBB90F3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UDP checksum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97A2-37FF-20CD-30E5-05D5DEFFB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 pseudo-header is prepended to the UDP segment (UDP header + data) for computing the checksum</a:t>
            </a:r>
          </a:p>
          <a:p>
            <a:pPr lvl="1"/>
            <a:r>
              <a:rPr lang="en-IN" dirty="0"/>
              <a:t>The pseudo-header is not included in the actual packet. It’s used just for the checksum computation</a:t>
            </a:r>
          </a:p>
          <a:p>
            <a:endParaRPr lang="en-IN" dirty="0"/>
          </a:p>
          <a:p>
            <a:r>
              <a:rPr lang="en-IN" dirty="0"/>
              <a:t>If the length (in bytes) of the data is not even, a byte with zero value is padded to the data during the checksum computation</a:t>
            </a:r>
          </a:p>
          <a:p>
            <a:endParaRPr lang="en-IN" dirty="0"/>
          </a:p>
          <a:p>
            <a:r>
              <a:rPr lang="en-IN" dirty="0"/>
              <a:t>The </a:t>
            </a:r>
            <a:r>
              <a:rPr lang="en-IN" dirty="0">
                <a:solidFill>
                  <a:schemeClr val="accent1"/>
                </a:solidFill>
              </a:rPr>
              <a:t>check</a:t>
            </a:r>
            <a:r>
              <a:rPr lang="en-IN" dirty="0"/>
              <a:t> field in the UDP header is set to zero during the computation of the checksum</a:t>
            </a:r>
          </a:p>
        </p:txBody>
      </p:sp>
    </p:spTree>
    <p:extLst>
      <p:ext uri="{BB962C8B-B14F-4D97-AF65-F5344CB8AC3E}">
        <p14:creationId xmlns:p14="http://schemas.microsoft.com/office/powerpoint/2010/main" val="419944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2AA4-8416-0412-3173-0CBDDB41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F5C8-853C-0AE6-1D14-964FDA889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Little-endian format</a:t>
            </a:r>
          </a:p>
          <a:p>
            <a:pPr lvl="1"/>
            <a:r>
              <a:rPr lang="en-IN" dirty="0"/>
              <a:t>Source port: 0x64</a:t>
            </a:r>
          </a:p>
          <a:p>
            <a:pPr lvl="1"/>
            <a:r>
              <a:rPr lang="en-IN" dirty="0"/>
              <a:t>Destination port: 0x1234</a:t>
            </a:r>
          </a:p>
          <a:p>
            <a:pPr lvl="1"/>
            <a:r>
              <a:rPr lang="en-IN" dirty="0"/>
              <a:t>Length: 0x0B</a:t>
            </a:r>
          </a:p>
          <a:p>
            <a:pPr lvl="1"/>
            <a:r>
              <a:rPr lang="en-IN" dirty="0"/>
              <a:t>Data: 0x10, 0x34, 0x51</a:t>
            </a:r>
          </a:p>
          <a:p>
            <a:pPr lvl="1"/>
            <a:r>
              <a:rPr lang="en-IN" dirty="0"/>
              <a:t>Source IP address: 10.5.7.3  (in decimal format)</a:t>
            </a:r>
          </a:p>
          <a:p>
            <a:pPr lvl="1"/>
            <a:r>
              <a:rPr lang="en-IN" dirty="0"/>
              <a:t>Destination IP address: 20.8.15.9 (in decimal format)</a:t>
            </a:r>
          </a:p>
          <a:p>
            <a:pPr lvl="1"/>
            <a:r>
              <a:rPr lang="en-IN" dirty="0"/>
              <a:t>Protocol: 0x11</a:t>
            </a:r>
          </a:p>
          <a:p>
            <a:r>
              <a:rPr lang="en-IN" dirty="0"/>
              <a:t>What would be the value of the checksum?</a:t>
            </a:r>
          </a:p>
        </p:txBody>
      </p:sp>
    </p:spTree>
    <p:extLst>
      <p:ext uri="{BB962C8B-B14F-4D97-AF65-F5344CB8AC3E}">
        <p14:creationId xmlns:p14="http://schemas.microsoft.com/office/powerpoint/2010/main" val="355280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8286-3D4E-9A77-067F-CB2D048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UDP packet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EB9AA3-730C-0021-595F-96291D5FE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23652"/>
              </p:ext>
            </p:extLst>
          </p:nvPr>
        </p:nvGraphicFramePr>
        <p:xfrm>
          <a:off x="838199" y="4971594"/>
          <a:ext cx="6063344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7918">
                  <a:extLst>
                    <a:ext uri="{9D8B030D-6E8A-4147-A177-3AD203B41FA5}">
                      <a16:colId xmlns:a16="http://schemas.microsoft.com/office/drawing/2014/main" val="2924620308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56805781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2738888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1506538349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278752967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98787576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3051898560"/>
                    </a:ext>
                  </a:extLst>
                </a:gridCol>
                <a:gridCol w="757918">
                  <a:extLst>
                    <a:ext uri="{9D8B030D-6E8A-4147-A177-3AD203B41FA5}">
                      <a16:colId xmlns:a16="http://schemas.microsoft.com/office/drawing/2014/main" val="424582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748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B97F9B-878C-B9D5-AE90-8FBC171E4B7B}"/>
              </a:ext>
            </a:extLst>
          </p:cNvPr>
          <p:cNvSpPr txBox="1"/>
          <p:nvPr/>
        </p:nvSpPr>
        <p:spPr>
          <a:xfrm>
            <a:off x="370117" y="1578429"/>
            <a:ext cx="572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 Little-endian format</a:t>
            </a:r>
          </a:p>
          <a:p>
            <a:pPr lvl="1"/>
            <a:r>
              <a:rPr lang="en-IN" dirty="0"/>
              <a:t>Source port: 0x64</a:t>
            </a:r>
          </a:p>
          <a:p>
            <a:pPr lvl="1"/>
            <a:r>
              <a:rPr lang="en-IN" dirty="0"/>
              <a:t>Destination port: 0x1234</a:t>
            </a:r>
          </a:p>
          <a:p>
            <a:pPr lvl="1"/>
            <a:r>
              <a:rPr lang="en-IN" dirty="0"/>
              <a:t>Length: 0x0B</a:t>
            </a:r>
          </a:p>
          <a:p>
            <a:pPr lvl="1"/>
            <a:r>
              <a:rPr lang="en-IN" dirty="0"/>
              <a:t>Data: 0x10, 0x34, 0x51</a:t>
            </a:r>
          </a:p>
          <a:p>
            <a:pPr lvl="1"/>
            <a:r>
              <a:rPr lang="en-IN" dirty="0"/>
              <a:t>Source IP address: 10.5.7.3  (in decimal format)</a:t>
            </a:r>
          </a:p>
          <a:p>
            <a:pPr lvl="1"/>
            <a:r>
              <a:rPr lang="en-IN" dirty="0"/>
              <a:t>Destination IP address: 20.8.15.9 (in decimal format)</a:t>
            </a:r>
          </a:p>
          <a:p>
            <a:pPr lvl="1"/>
            <a:r>
              <a:rPr lang="en-IN" dirty="0"/>
              <a:t>Protocol: 0x11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4C4FD-3187-3CE2-28FB-8A84C4469416}"/>
              </a:ext>
            </a:extLst>
          </p:cNvPr>
          <p:cNvSpPr txBox="1"/>
          <p:nvPr/>
        </p:nvSpPr>
        <p:spPr>
          <a:xfrm>
            <a:off x="5998029" y="1415143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struct </a:t>
            </a:r>
            <a:r>
              <a:rPr lang="en-IN" dirty="0" err="1"/>
              <a:t>pseudo_hdr</a:t>
            </a:r>
            <a:r>
              <a:rPr lang="en-IN" dirty="0"/>
              <a:t> {</a:t>
            </a:r>
          </a:p>
          <a:p>
            <a:r>
              <a:rPr lang="en-IN" dirty="0"/>
              <a:t>    __be32 </a:t>
            </a:r>
            <a:r>
              <a:rPr lang="en-IN" dirty="0" err="1"/>
              <a:t>src_ip_addr</a:t>
            </a:r>
            <a:r>
              <a:rPr lang="en-IN" dirty="0"/>
              <a:t>;</a:t>
            </a:r>
          </a:p>
          <a:p>
            <a:r>
              <a:rPr lang="en-IN" dirty="0"/>
              <a:t>    __be32 </a:t>
            </a:r>
            <a:r>
              <a:rPr lang="en-IN" dirty="0" err="1"/>
              <a:t>dst_ip_addr</a:t>
            </a:r>
            <a:r>
              <a:rPr lang="en-IN" dirty="0"/>
              <a:t>;</a:t>
            </a:r>
          </a:p>
          <a:p>
            <a:r>
              <a:rPr lang="en-IN" dirty="0"/>
              <a:t>    __u8 zero;   // always zero</a:t>
            </a:r>
          </a:p>
          <a:p>
            <a:r>
              <a:rPr lang="en-IN" dirty="0"/>
              <a:t>    __u8 protocol; </a:t>
            </a:r>
          </a:p>
          <a:p>
            <a:r>
              <a:rPr lang="en-IN" dirty="0"/>
              <a:t>    __be16 </a:t>
            </a:r>
            <a:r>
              <a:rPr lang="en-IN" dirty="0" err="1"/>
              <a:t>total_len</a:t>
            </a:r>
            <a:r>
              <a:rPr lang="en-IN" dirty="0"/>
              <a:t>;</a:t>
            </a:r>
          </a:p>
          <a:p>
            <a:r>
              <a:rPr lang="en-IN" dirty="0"/>
              <a:t>};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C18A1-31C2-8C7D-C781-D70B97227B7A}"/>
              </a:ext>
            </a:extLst>
          </p:cNvPr>
          <p:cNvSpPr txBox="1"/>
          <p:nvPr/>
        </p:nvSpPr>
        <p:spPr>
          <a:xfrm>
            <a:off x="9546771" y="1393372"/>
            <a:ext cx="2253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 </a:t>
            </a:r>
            <a:r>
              <a:rPr lang="en-US" dirty="0" err="1"/>
              <a:t>udphdr</a:t>
            </a:r>
            <a:r>
              <a:rPr lang="en-US" dirty="0"/>
              <a:t> {  </a:t>
            </a:r>
            <a:br>
              <a:rPr lang="en-US" dirty="0"/>
            </a:br>
            <a:r>
              <a:rPr lang="en-US" dirty="0"/>
              <a:t>  __be16 source; </a:t>
            </a:r>
            <a:br>
              <a:rPr lang="en-US" dirty="0"/>
            </a:br>
            <a:r>
              <a:rPr lang="en-US" dirty="0"/>
              <a:t>  __be16 </a:t>
            </a:r>
            <a:r>
              <a:rPr lang="en-US" dirty="0" err="1"/>
              <a:t>dest</a:t>
            </a:r>
            <a:r>
              <a:rPr lang="en-US" dirty="0"/>
              <a:t>; </a:t>
            </a:r>
          </a:p>
          <a:p>
            <a:r>
              <a:rPr lang="en-US" dirty="0"/>
              <a:t>  __be16 </a:t>
            </a:r>
            <a:r>
              <a:rPr lang="en-US" dirty="0" err="1"/>
              <a:t>len</a:t>
            </a:r>
            <a:r>
              <a:rPr lang="en-US" dirty="0"/>
              <a:t>;  </a:t>
            </a:r>
          </a:p>
          <a:p>
            <a:r>
              <a:rPr lang="en-US" dirty="0"/>
              <a:t>  __sum16 check;</a:t>
            </a:r>
          </a:p>
          <a:p>
            <a:r>
              <a:rPr lang="en-US" dirty="0"/>
              <a:t>};</a:t>
            </a:r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A08D49-E33D-4D6E-C88F-85ACF7636063}"/>
                  </a:ext>
                </a:extLst>
              </p:cNvPr>
              <p:cNvSpPr txBox="1"/>
              <p:nvPr/>
            </p:nvSpPr>
            <p:spPr>
              <a:xfrm>
                <a:off x="3646713" y="4147457"/>
                <a:ext cx="53231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Source IP address: 10.5.7.3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dirty="0"/>
                  <a:t> 0x0A050703</a:t>
                </a:r>
              </a:p>
              <a:p>
                <a:r>
                  <a:rPr lang="en-IN" dirty="0"/>
                  <a:t>Destination IP address: 20.8.15.9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dirty="0"/>
                  <a:t> 0x14080F09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A08D49-E33D-4D6E-C88F-85ACF763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13" y="4147457"/>
                <a:ext cx="5323115" cy="646331"/>
              </a:xfrm>
              <a:prstGeom prst="rect">
                <a:avLst/>
              </a:prstGeom>
              <a:blipFill>
                <a:blip r:embed="rId2"/>
                <a:stretch>
                  <a:fillRect l="-916"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8ADF78-E2B7-0BF1-1A55-7F235B37680F}"/>
                  </a:ext>
                </a:extLst>
              </p14:cNvPr>
              <p14:cNvContentPartPr/>
              <p14:nvPr/>
            </p14:nvContentPartPr>
            <p14:xfrm>
              <a:off x="923400" y="1461600"/>
              <a:ext cx="8509320" cy="461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8ADF78-E2B7-0BF1-1A55-7F235B3768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040" y="1452240"/>
                <a:ext cx="8528040" cy="46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38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3116</Words>
  <Application>Microsoft Office PowerPoint</Application>
  <PresentationFormat>Widescreen</PresentationFormat>
  <Paragraphs>569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Consolas</vt:lpstr>
      <vt:lpstr>Symbol</vt:lpstr>
      <vt:lpstr>Tahoma</vt:lpstr>
      <vt:lpstr>Times New Roman</vt:lpstr>
      <vt:lpstr>Office Theme</vt:lpstr>
      <vt:lpstr>PowerPoint Presentation</vt:lpstr>
      <vt:lpstr>Today’s topics</vt:lpstr>
      <vt:lpstr>UDP packet header</vt:lpstr>
      <vt:lpstr>UDP packet header</vt:lpstr>
      <vt:lpstr>UDP packet header</vt:lpstr>
      <vt:lpstr>Pseudo header</vt:lpstr>
      <vt:lpstr>UDP checksum</vt:lpstr>
      <vt:lpstr>Example</vt:lpstr>
      <vt:lpstr>UDP packet</vt:lpstr>
      <vt:lpstr>Checksum</vt:lpstr>
      <vt:lpstr>Checksum</vt:lpstr>
      <vt:lpstr>UDP packet</vt:lpstr>
      <vt:lpstr>UDP packet</vt:lpstr>
      <vt:lpstr>Does checksum always work?</vt:lpstr>
      <vt:lpstr>Does checksum always work?</vt:lpstr>
      <vt:lpstr>Building a reliable data transfer protocol</vt:lpstr>
      <vt:lpstr>References</vt:lpstr>
      <vt:lpstr>Reliability issues</vt:lpstr>
      <vt:lpstr>Reliability issues</vt:lpstr>
      <vt:lpstr>Finite state machine (FSM)</vt:lpstr>
      <vt:lpstr>Finite state machine (FSM)</vt:lpstr>
      <vt:lpstr>Other APIs</vt:lpstr>
      <vt:lpstr>rdt1.0</vt:lpstr>
      <vt:lpstr>rdt1.0 sender and receiver</vt:lpstr>
      <vt:lpstr>rdt1.0</vt:lpstr>
      <vt:lpstr>rdt2.0</vt:lpstr>
      <vt:lpstr>rdt2.0 sender and receiver</vt:lpstr>
      <vt:lpstr>rdt2.0 sender</vt:lpstr>
      <vt:lpstr>PowerPoint Presentation</vt:lpstr>
      <vt:lpstr>PowerPoint Presentation</vt:lpstr>
      <vt:lpstr>rdt2.0</vt:lpstr>
      <vt:lpstr>rdt2.0</vt:lpstr>
      <vt:lpstr>rdt2.1</vt:lpstr>
      <vt:lpstr>rdt2.1 sender and receiver</vt:lpstr>
      <vt:lpstr>PowerPoint Presentation</vt:lpstr>
      <vt:lpstr>rdt2.1</vt:lpstr>
      <vt:lpstr>rdt2.1</vt:lpstr>
      <vt:lpstr>rdt2.1 sender and receiver</vt:lpstr>
      <vt:lpstr>PowerPoint Presentation</vt:lpstr>
      <vt:lpstr>rdt2.1 sender</vt:lpstr>
      <vt:lpstr>rdt2.1 receiver</vt:lpstr>
      <vt:lpstr>rdt2.1</vt:lpstr>
      <vt:lpstr>rdt2.1 sender and receiver</vt:lpstr>
      <vt:lpstr>rdt2.1</vt:lpstr>
      <vt:lpstr>rdt2.1</vt:lpstr>
      <vt:lpstr>rdt3.0</vt:lpstr>
      <vt:lpstr>rdt3.0</vt:lpstr>
      <vt:lpstr>rdt3.0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Piyus Kedia</dc:creator>
  <cp:lastModifiedBy>Piyus Kedia</cp:lastModifiedBy>
  <cp:revision>120</cp:revision>
  <dcterms:created xsi:type="dcterms:W3CDTF">2025-08-19T10:04:32Z</dcterms:created>
  <dcterms:modified xsi:type="dcterms:W3CDTF">2025-09-21T02:57:56Z</dcterms:modified>
</cp:coreProperties>
</file>