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507" r:id="rId3"/>
    <p:sldId id="402" r:id="rId4"/>
    <p:sldId id="542" r:id="rId5"/>
    <p:sldId id="543" r:id="rId6"/>
    <p:sldId id="414" r:id="rId7"/>
    <p:sldId id="493" r:id="rId8"/>
    <p:sldId id="537" r:id="rId9"/>
    <p:sldId id="500" r:id="rId10"/>
    <p:sldId id="588" r:id="rId11"/>
    <p:sldId id="490" r:id="rId12"/>
    <p:sldId id="496" r:id="rId13"/>
    <p:sldId id="596" r:id="rId14"/>
    <p:sldId id="590" r:id="rId15"/>
    <p:sldId id="591" r:id="rId16"/>
    <p:sldId id="592" r:id="rId17"/>
    <p:sldId id="593" r:id="rId18"/>
    <p:sldId id="595" r:id="rId19"/>
    <p:sldId id="594" r:id="rId20"/>
    <p:sldId id="597" r:id="rId21"/>
    <p:sldId id="598" r:id="rId22"/>
    <p:sldId id="502" r:id="rId23"/>
    <p:sldId id="348" r:id="rId24"/>
    <p:sldId id="381" r:id="rId25"/>
    <p:sldId id="602" r:id="rId26"/>
    <p:sldId id="503" r:id="rId27"/>
    <p:sldId id="506" r:id="rId28"/>
    <p:sldId id="544" r:id="rId29"/>
    <p:sldId id="504" r:id="rId30"/>
    <p:sldId id="605" r:id="rId31"/>
    <p:sldId id="606" r:id="rId32"/>
    <p:sldId id="408" r:id="rId33"/>
    <p:sldId id="520" r:id="rId34"/>
    <p:sldId id="603" r:id="rId35"/>
    <p:sldId id="392" r:id="rId36"/>
    <p:sldId id="604" r:id="rId37"/>
    <p:sldId id="393" r:id="rId38"/>
    <p:sldId id="608" r:id="rId39"/>
    <p:sldId id="409" r:id="rId40"/>
    <p:sldId id="609" r:id="rId41"/>
    <p:sldId id="610" r:id="rId42"/>
    <p:sldId id="613" r:id="rId43"/>
    <p:sldId id="612" r:id="rId44"/>
    <p:sldId id="614" r:id="rId45"/>
    <p:sldId id="615" r:id="rId46"/>
    <p:sldId id="521" r:id="rId47"/>
    <p:sldId id="522" r:id="rId48"/>
    <p:sldId id="524" r:id="rId49"/>
    <p:sldId id="528" r:id="rId50"/>
    <p:sldId id="525" r:id="rId51"/>
    <p:sldId id="607" r:id="rId52"/>
    <p:sldId id="523" r:id="rId53"/>
    <p:sldId id="616" r:id="rId54"/>
    <p:sldId id="617" r:id="rId55"/>
    <p:sldId id="526" r:id="rId56"/>
    <p:sldId id="412" r:id="rId57"/>
    <p:sldId id="423" r:id="rId58"/>
    <p:sldId id="430" r:id="rId59"/>
    <p:sldId id="529" r:id="rId60"/>
    <p:sldId id="425" r:id="rId61"/>
    <p:sldId id="601" r:id="rId62"/>
    <p:sldId id="599"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4533B7D7-EE71-482A-933C-63F205DE6672}"/>
    <pc:docChg chg="undo custSel addSld delSld modSld">
      <pc:chgData name="PIYUS KEDIA" userId="30dfcb9f6f0df2cc" providerId="LiveId" clId="{4533B7D7-EE71-482A-933C-63F205DE6672}" dt="2022-09-22T06:42:04.913" v="1133" actId="400"/>
      <pc:docMkLst>
        <pc:docMk/>
      </pc:docMkLst>
      <pc:sldChg chg="modSp mod">
        <pc:chgData name="PIYUS KEDIA" userId="30dfcb9f6f0df2cc" providerId="LiveId" clId="{4533B7D7-EE71-482A-933C-63F205DE6672}" dt="2022-09-19T12:23:13.356" v="3" actId="20577"/>
        <pc:sldMkLst>
          <pc:docMk/>
          <pc:sldMk cId="1244956934" sldId="256"/>
        </pc:sldMkLst>
        <pc:spChg chg="mod">
          <ac:chgData name="PIYUS KEDIA" userId="30dfcb9f6f0df2cc" providerId="LiveId" clId="{4533B7D7-EE71-482A-933C-63F205DE6672}" dt="2022-09-19T12:23:13.356" v="3" actId="20577"/>
          <ac:spMkLst>
            <pc:docMk/>
            <pc:sldMk cId="1244956934" sldId="256"/>
            <ac:spMk id="3" creationId="{AF7BD04E-C32F-4659-ACC7-2DF6B898858D}"/>
          </ac:spMkLst>
        </pc:spChg>
      </pc:sldChg>
      <pc:sldChg chg="del">
        <pc:chgData name="PIYUS KEDIA" userId="30dfcb9f6f0df2cc" providerId="LiveId" clId="{4533B7D7-EE71-482A-933C-63F205DE6672}" dt="2022-09-19T12:23:30.822" v="38" actId="47"/>
        <pc:sldMkLst>
          <pc:docMk/>
          <pc:sldMk cId="3613294311" sldId="260"/>
        </pc:sldMkLst>
      </pc:sldChg>
      <pc:sldChg chg="del">
        <pc:chgData name="PIYUS KEDIA" userId="30dfcb9f6f0df2cc" providerId="LiveId" clId="{4533B7D7-EE71-482A-933C-63F205DE6672}" dt="2022-09-19T12:23:30.791" v="37" actId="47"/>
        <pc:sldMkLst>
          <pc:docMk/>
          <pc:sldMk cId="62536450" sldId="263"/>
        </pc:sldMkLst>
      </pc:sldChg>
      <pc:sldChg chg="del">
        <pc:chgData name="PIYUS KEDIA" userId="30dfcb9f6f0df2cc" providerId="LiveId" clId="{4533B7D7-EE71-482A-933C-63F205DE6672}" dt="2022-09-19T12:23:30.869" v="39" actId="47"/>
        <pc:sldMkLst>
          <pc:docMk/>
          <pc:sldMk cId="3782003499" sldId="264"/>
        </pc:sldMkLst>
      </pc:sldChg>
      <pc:sldChg chg="del">
        <pc:chgData name="PIYUS KEDIA" userId="30dfcb9f6f0df2cc" providerId="LiveId" clId="{4533B7D7-EE71-482A-933C-63F205DE6672}" dt="2022-09-19T12:23:30.885" v="40" actId="47"/>
        <pc:sldMkLst>
          <pc:docMk/>
          <pc:sldMk cId="3432550337" sldId="266"/>
        </pc:sldMkLst>
      </pc:sldChg>
      <pc:sldChg chg="del">
        <pc:chgData name="PIYUS KEDIA" userId="30dfcb9f6f0df2cc" providerId="LiveId" clId="{4533B7D7-EE71-482A-933C-63F205DE6672}" dt="2022-09-19T12:23:29.259" v="30" actId="47"/>
        <pc:sldMkLst>
          <pc:docMk/>
          <pc:sldMk cId="3202321138" sldId="267"/>
        </pc:sldMkLst>
      </pc:sldChg>
      <pc:sldChg chg="del">
        <pc:chgData name="PIYUS KEDIA" userId="30dfcb9f6f0df2cc" providerId="LiveId" clId="{4533B7D7-EE71-482A-933C-63F205DE6672}" dt="2022-09-19T12:23:30.901" v="41" actId="47"/>
        <pc:sldMkLst>
          <pc:docMk/>
          <pc:sldMk cId="174937799" sldId="268"/>
        </pc:sldMkLst>
      </pc:sldChg>
      <pc:sldChg chg="del">
        <pc:chgData name="PIYUS KEDIA" userId="30dfcb9f6f0df2cc" providerId="LiveId" clId="{4533B7D7-EE71-482A-933C-63F205DE6672}" dt="2022-09-19T12:23:31.467" v="42" actId="47"/>
        <pc:sldMkLst>
          <pc:docMk/>
          <pc:sldMk cId="4138349692" sldId="269"/>
        </pc:sldMkLst>
      </pc:sldChg>
      <pc:sldChg chg="del">
        <pc:chgData name="PIYUS KEDIA" userId="30dfcb9f6f0df2cc" providerId="LiveId" clId="{4533B7D7-EE71-482A-933C-63F205DE6672}" dt="2022-09-19T12:23:31.780" v="43" actId="47"/>
        <pc:sldMkLst>
          <pc:docMk/>
          <pc:sldMk cId="1502763304" sldId="270"/>
        </pc:sldMkLst>
      </pc:sldChg>
      <pc:sldChg chg="del">
        <pc:chgData name="PIYUS KEDIA" userId="30dfcb9f6f0df2cc" providerId="LiveId" clId="{4533B7D7-EE71-482A-933C-63F205DE6672}" dt="2022-09-19T12:23:32.046" v="44" actId="47"/>
        <pc:sldMkLst>
          <pc:docMk/>
          <pc:sldMk cId="1423057290" sldId="271"/>
        </pc:sldMkLst>
      </pc:sldChg>
      <pc:sldChg chg="add">
        <pc:chgData name="PIYUS KEDIA" userId="30dfcb9f6f0df2cc" providerId="LiveId" clId="{4533B7D7-EE71-482A-933C-63F205DE6672}" dt="2022-09-19T12:28:31.734" v="51"/>
        <pc:sldMkLst>
          <pc:docMk/>
          <pc:sldMk cId="1175231400" sldId="348"/>
        </pc:sldMkLst>
      </pc:sldChg>
      <pc:sldChg chg="delSp add mod">
        <pc:chgData name="PIYUS KEDIA" userId="30dfcb9f6f0df2cc" providerId="LiveId" clId="{4533B7D7-EE71-482A-933C-63F205DE6672}" dt="2022-09-19T15:44:56.762" v="103" actId="21"/>
        <pc:sldMkLst>
          <pc:docMk/>
          <pc:sldMk cId="3360628858" sldId="381"/>
        </pc:sldMkLst>
        <pc:spChg chg="del">
          <ac:chgData name="PIYUS KEDIA" userId="30dfcb9f6f0df2cc" providerId="LiveId" clId="{4533B7D7-EE71-482A-933C-63F205DE6672}" dt="2022-09-19T15:44:56.762" v="103" actId="21"/>
          <ac:spMkLst>
            <pc:docMk/>
            <pc:sldMk cId="3360628858" sldId="381"/>
            <ac:spMk id="14" creationId="{6A4AB89C-7FFB-49C1-B3E0-A387AE8BF7E8}"/>
          </ac:spMkLst>
        </pc:spChg>
        <pc:inkChg chg="del">
          <ac:chgData name="PIYUS KEDIA" userId="30dfcb9f6f0df2cc" providerId="LiveId" clId="{4533B7D7-EE71-482A-933C-63F205DE6672}" dt="2022-09-19T12:49:29.947" v="55" actId="478"/>
          <ac:inkMkLst>
            <pc:docMk/>
            <pc:sldMk cId="3360628858" sldId="381"/>
            <ac:inkMk id="16" creationId="{1631FA3F-EBB4-49C4-8E48-151046397BFC}"/>
          </ac:inkMkLst>
        </pc:inkChg>
      </pc:sldChg>
      <pc:sldChg chg="del">
        <pc:chgData name="PIYUS KEDIA" userId="30dfcb9f6f0df2cc" providerId="LiveId" clId="{4533B7D7-EE71-482A-933C-63F205DE6672}" dt="2022-09-19T12:23:32.968" v="46" actId="47"/>
        <pc:sldMkLst>
          <pc:docMk/>
          <pc:sldMk cId="1604337572" sldId="385"/>
        </pc:sldMkLst>
      </pc:sldChg>
      <pc:sldChg chg="del">
        <pc:chgData name="PIYUS KEDIA" userId="30dfcb9f6f0df2cc" providerId="LiveId" clId="{4533B7D7-EE71-482A-933C-63F205DE6672}" dt="2022-09-19T12:23:33.937" v="48" actId="47"/>
        <pc:sldMkLst>
          <pc:docMk/>
          <pc:sldMk cId="3594839974" sldId="387"/>
        </pc:sldMkLst>
      </pc:sldChg>
      <pc:sldChg chg="delSp modSp add mod">
        <pc:chgData name="PIYUS KEDIA" userId="30dfcb9f6f0df2cc" providerId="LiveId" clId="{4533B7D7-EE71-482A-933C-63F205DE6672}" dt="2022-09-20T06:33:09.501" v="290" actId="20577"/>
        <pc:sldMkLst>
          <pc:docMk/>
          <pc:sldMk cId="573308989" sldId="392"/>
        </pc:sldMkLst>
        <pc:spChg chg="mod">
          <ac:chgData name="PIYUS KEDIA" userId="30dfcb9f6f0df2cc" providerId="LiveId" clId="{4533B7D7-EE71-482A-933C-63F205DE6672}" dt="2022-09-20T06:33:01.873" v="288" actId="20577"/>
          <ac:spMkLst>
            <pc:docMk/>
            <pc:sldMk cId="573308989" sldId="392"/>
            <ac:spMk id="4" creationId="{93FB5424-C2A5-46DE-BFFC-5A08337609DA}"/>
          </ac:spMkLst>
        </pc:spChg>
        <pc:spChg chg="mod">
          <ac:chgData name="PIYUS KEDIA" userId="30dfcb9f6f0df2cc" providerId="LiveId" clId="{4533B7D7-EE71-482A-933C-63F205DE6672}" dt="2022-09-20T06:33:09.501" v="290" actId="20577"/>
          <ac:spMkLst>
            <pc:docMk/>
            <pc:sldMk cId="573308989" sldId="392"/>
            <ac:spMk id="7" creationId="{BD62A69D-786A-491D-B5FE-A38F2BE86595}"/>
          </ac:spMkLst>
        </pc:spChg>
        <pc:inkChg chg="del">
          <ac:chgData name="PIYUS KEDIA" userId="30dfcb9f6f0df2cc" providerId="LiveId" clId="{4533B7D7-EE71-482A-933C-63F205DE6672}" dt="2022-09-19T13:40:16.294" v="64" actId="478"/>
          <ac:inkMkLst>
            <pc:docMk/>
            <pc:sldMk cId="573308989" sldId="392"/>
            <ac:inkMk id="10" creationId="{45DA932B-6CA6-42E6-8FCB-166A8866FA92}"/>
          </ac:inkMkLst>
        </pc:inkChg>
      </pc:sldChg>
      <pc:sldChg chg="delSp modSp add mod">
        <pc:chgData name="PIYUS KEDIA" userId="30dfcb9f6f0df2cc" providerId="LiveId" clId="{4533B7D7-EE71-482A-933C-63F205DE6672}" dt="2022-09-20T06:35:36.869" v="326" actId="20577"/>
        <pc:sldMkLst>
          <pc:docMk/>
          <pc:sldMk cId="2474143036" sldId="393"/>
        </pc:sldMkLst>
        <pc:spChg chg="mod">
          <ac:chgData name="PIYUS KEDIA" userId="30dfcb9f6f0df2cc" providerId="LiveId" clId="{4533B7D7-EE71-482A-933C-63F205DE6672}" dt="2022-09-20T06:35:18.974" v="321" actId="20577"/>
          <ac:spMkLst>
            <pc:docMk/>
            <pc:sldMk cId="2474143036" sldId="393"/>
            <ac:spMk id="4" creationId="{93FB5424-C2A5-46DE-BFFC-5A08337609DA}"/>
          </ac:spMkLst>
        </pc:spChg>
        <pc:spChg chg="mod">
          <ac:chgData name="PIYUS KEDIA" userId="30dfcb9f6f0df2cc" providerId="LiveId" clId="{4533B7D7-EE71-482A-933C-63F205DE6672}" dt="2022-09-20T06:35:28.882" v="324" actId="20577"/>
          <ac:spMkLst>
            <pc:docMk/>
            <pc:sldMk cId="2474143036" sldId="393"/>
            <ac:spMk id="5" creationId="{F70A6F9D-94AE-412F-A79D-1E90C1F1166A}"/>
          </ac:spMkLst>
        </pc:spChg>
        <pc:spChg chg="mod">
          <ac:chgData name="PIYUS KEDIA" userId="30dfcb9f6f0df2cc" providerId="LiveId" clId="{4533B7D7-EE71-482A-933C-63F205DE6672}" dt="2022-09-20T06:35:31.863" v="325" actId="20577"/>
          <ac:spMkLst>
            <pc:docMk/>
            <pc:sldMk cId="2474143036" sldId="393"/>
            <ac:spMk id="6" creationId="{72F07D57-2D95-43BE-9797-E32047D2C296}"/>
          </ac:spMkLst>
        </pc:spChg>
        <pc:spChg chg="mod">
          <ac:chgData name="PIYUS KEDIA" userId="30dfcb9f6f0df2cc" providerId="LiveId" clId="{4533B7D7-EE71-482A-933C-63F205DE6672}" dt="2022-09-20T06:35:36.869" v="326" actId="20577"/>
          <ac:spMkLst>
            <pc:docMk/>
            <pc:sldMk cId="2474143036" sldId="393"/>
            <ac:spMk id="7" creationId="{BD62A69D-786A-491D-B5FE-A38F2BE86595}"/>
          </ac:spMkLst>
        </pc:spChg>
        <pc:inkChg chg="del mod">
          <ac:chgData name="PIYUS KEDIA" userId="30dfcb9f6f0df2cc" providerId="LiveId" clId="{4533B7D7-EE71-482A-933C-63F205DE6672}" dt="2022-09-19T13:40:22.086" v="66" actId="478"/>
          <ac:inkMkLst>
            <pc:docMk/>
            <pc:sldMk cId="2474143036" sldId="393"/>
            <ac:inkMk id="10" creationId="{B0EB66C8-F221-4583-BA9E-F4C9C8C4B601}"/>
          </ac:inkMkLst>
        </pc:inkChg>
      </pc:sldChg>
      <pc:sldChg chg="del">
        <pc:chgData name="PIYUS KEDIA" userId="30dfcb9f6f0df2cc" providerId="LiveId" clId="{4533B7D7-EE71-482A-933C-63F205DE6672}" dt="2022-09-19T12:23:33.390" v="47" actId="47"/>
        <pc:sldMkLst>
          <pc:docMk/>
          <pc:sldMk cId="84534913" sldId="399"/>
        </pc:sldMkLst>
      </pc:sldChg>
      <pc:sldChg chg="del">
        <pc:chgData name="PIYUS KEDIA" userId="30dfcb9f6f0df2cc" providerId="LiveId" clId="{4533B7D7-EE71-482A-933C-63F205DE6672}" dt="2022-09-19T12:23:35.015" v="49" actId="47"/>
        <pc:sldMkLst>
          <pc:docMk/>
          <pc:sldMk cId="1665302911" sldId="400"/>
        </pc:sldMkLst>
      </pc:sldChg>
      <pc:sldChg chg="del">
        <pc:chgData name="PIYUS KEDIA" userId="30dfcb9f6f0df2cc" providerId="LiveId" clId="{4533B7D7-EE71-482A-933C-63F205DE6672}" dt="2022-09-19T12:23:27.305" v="19" actId="47"/>
        <pc:sldMkLst>
          <pc:docMk/>
          <pc:sldMk cId="1986700947" sldId="403"/>
        </pc:sldMkLst>
      </pc:sldChg>
      <pc:sldChg chg="del">
        <pc:chgData name="PIYUS KEDIA" userId="30dfcb9f6f0df2cc" providerId="LiveId" clId="{4533B7D7-EE71-482A-933C-63F205DE6672}" dt="2022-09-19T12:23:27.586" v="20" actId="47"/>
        <pc:sldMkLst>
          <pc:docMk/>
          <pc:sldMk cId="3823845841" sldId="404"/>
        </pc:sldMkLst>
      </pc:sldChg>
      <pc:sldChg chg="del">
        <pc:chgData name="PIYUS KEDIA" userId="30dfcb9f6f0df2cc" providerId="LiveId" clId="{4533B7D7-EE71-482A-933C-63F205DE6672}" dt="2022-09-19T12:23:28.102" v="22" actId="47"/>
        <pc:sldMkLst>
          <pc:docMk/>
          <pc:sldMk cId="2649212052" sldId="405"/>
        </pc:sldMkLst>
      </pc:sldChg>
      <pc:sldChg chg="del">
        <pc:chgData name="PIYUS KEDIA" userId="30dfcb9f6f0df2cc" providerId="LiveId" clId="{4533B7D7-EE71-482A-933C-63F205DE6672}" dt="2022-09-19T12:23:28.149" v="23" actId="47"/>
        <pc:sldMkLst>
          <pc:docMk/>
          <pc:sldMk cId="2260039963" sldId="406"/>
        </pc:sldMkLst>
      </pc:sldChg>
      <pc:sldChg chg="del">
        <pc:chgData name="PIYUS KEDIA" userId="30dfcb9f6f0df2cc" providerId="LiveId" clId="{4533B7D7-EE71-482A-933C-63F205DE6672}" dt="2022-09-19T12:23:28.165" v="24" actId="47"/>
        <pc:sldMkLst>
          <pc:docMk/>
          <pc:sldMk cId="367716960" sldId="407"/>
        </pc:sldMkLst>
      </pc:sldChg>
      <pc:sldChg chg="delSp add mod">
        <pc:chgData name="PIYUS KEDIA" userId="30dfcb9f6f0df2cc" providerId="LiveId" clId="{4533B7D7-EE71-482A-933C-63F205DE6672}" dt="2022-09-19T13:40:03.589" v="62" actId="478"/>
        <pc:sldMkLst>
          <pc:docMk/>
          <pc:sldMk cId="3399885716" sldId="408"/>
        </pc:sldMkLst>
        <pc:inkChg chg="del">
          <ac:chgData name="PIYUS KEDIA" userId="30dfcb9f6f0df2cc" providerId="LiveId" clId="{4533B7D7-EE71-482A-933C-63F205DE6672}" dt="2022-09-19T13:40:03.589" v="62" actId="478"/>
          <ac:inkMkLst>
            <pc:docMk/>
            <pc:sldMk cId="3399885716" sldId="408"/>
            <ac:inkMk id="4" creationId="{5E88D651-B6BF-4BF0-A0F7-B9CC709381F6}"/>
          </ac:inkMkLst>
        </pc:inkChg>
      </pc:sldChg>
      <pc:sldChg chg="del">
        <pc:chgData name="PIYUS KEDIA" userId="30dfcb9f6f0df2cc" providerId="LiveId" clId="{4533B7D7-EE71-482A-933C-63F205DE6672}" dt="2022-09-19T12:23:28.243" v="26" actId="47"/>
        <pc:sldMkLst>
          <pc:docMk/>
          <pc:sldMk cId="3114668054" sldId="409"/>
        </pc:sldMkLst>
      </pc:sldChg>
      <pc:sldChg chg="delSp modSp add mod">
        <pc:chgData name="PIYUS KEDIA" userId="30dfcb9f6f0df2cc" providerId="LiveId" clId="{4533B7D7-EE71-482A-933C-63F205DE6672}" dt="2022-09-22T06:42:04.913" v="1133" actId="400"/>
        <pc:sldMkLst>
          <pc:docMk/>
          <pc:sldMk cId="4136892600" sldId="409"/>
        </pc:sldMkLst>
        <pc:spChg chg="mod">
          <ac:chgData name="PIYUS KEDIA" userId="30dfcb9f6f0df2cc" providerId="LiveId" clId="{4533B7D7-EE71-482A-933C-63F205DE6672}" dt="2022-09-20T06:36:07.595" v="327" actId="20577"/>
          <ac:spMkLst>
            <pc:docMk/>
            <pc:sldMk cId="4136892600" sldId="409"/>
            <ac:spMk id="4" creationId="{93FB5424-C2A5-46DE-BFFC-5A08337609DA}"/>
          </ac:spMkLst>
        </pc:spChg>
        <pc:spChg chg="mod">
          <ac:chgData name="PIYUS KEDIA" userId="30dfcb9f6f0df2cc" providerId="LiveId" clId="{4533B7D7-EE71-482A-933C-63F205DE6672}" dt="2022-09-20T06:36:15.786" v="330" actId="20577"/>
          <ac:spMkLst>
            <pc:docMk/>
            <pc:sldMk cId="4136892600" sldId="409"/>
            <ac:spMk id="5" creationId="{F70A6F9D-94AE-412F-A79D-1E90C1F1166A}"/>
          </ac:spMkLst>
        </pc:spChg>
        <pc:spChg chg="mod">
          <ac:chgData name="PIYUS KEDIA" userId="30dfcb9f6f0df2cc" providerId="LiveId" clId="{4533B7D7-EE71-482A-933C-63F205DE6672}" dt="2022-09-20T06:36:18.289" v="331" actId="20577"/>
          <ac:spMkLst>
            <pc:docMk/>
            <pc:sldMk cId="4136892600" sldId="409"/>
            <ac:spMk id="6" creationId="{72F07D57-2D95-43BE-9797-E32047D2C296}"/>
          </ac:spMkLst>
        </pc:spChg>
        <pc:spChg chg="mod">
          <ac:chgData name="PIYUS KEDIA" userId="30dfcb9f6f0df2cc" providerId="LiveId" clId="{4533B7D7-EE71-482A-933C-63F205DE6672}" dt="2022-09-22T06:42:04.913" v="1133" actId="400"/>
          <ac:spMkLst>
            <pc:docMk/>
            <pc:sldMk cId="4136892600" sldId="409"/>
            <ac:spMk id="7" creationId="{BD62A69D-786A-491D-B5FE-A38F2BE86595}"/>
          </ac:spMkLst>
        </pc:spChg>
        <pc:inkChg chg="del mod">
          <ac:chgData name="PIYUS KEDIA" userId="30dfcb9f6f0df2cc" providerId="LiveId" clId="{4533B7D7-EE71-482A-933C-63F205DE6672}" dt="2022-09-19T13:40:26.695" v="68" actId="478"/>
          <ac:inkMkLst>
            <pc:docMk/>
            <pc:sldMk cId="4136892600" sldId="409"/>
            <ac:inkMk id="10" creationId="{10A6CE0F-0D41-4062-A674-62D8AC6845CE}"/>
          </ac:inkMkLst>
        </pc:inkChg>
      </pc:sldChg>
      <pc:sldChg chg="delSp modSp add mod">
        <pc:chgData name="PIYUS KEDIA" userId="30dfcb9f6f0df2cc" providerId="LiveId" clId="{4533B7D7-EE71-482A-933C-63F205DE6672}" dt="2022-09-20T06:38:51.284" v="353" actId="20577"/>
        <pc:sldMkLst>
          <pc:docMk/>
          <pc:sldMk cId="1306803877" sldId="410"/>
        </pc:sldMkLst>
        <pc:spChg chg="mod">
          <ac:chgData name="PIYUS KEDIA" userId="30dfcb9f6f0df2cc" providerId="LiveId" clId="{4533B7D7-EE71-482A-933C-63F205DE6672}" dt="2022-09-20T06:36:49.764" v="334" actId="20577"/>
          <ac:spMkLst>
            <pc:docMk/>
            <pc:sldMk cId="1306803877" sldId="410"/>
            <ac:spMk id="4" creationId="{93FB5424-C2A5-46DE-BFFC-5A08337609DA}"/>
          </ac:spMkLst>
        </pc:spChg>
        <pc:spChg chg="mod">
          <ac:chgData name="PIYUS KEDIA" userId="30dfcb9f6f0df2cc" providerId="LiveId" clId="{4533B7D7-EE71-482A-933C-63F205DE6672}" dt="2022-09-20T06:36:59.453" v="339" actId="20577"/>
          <ac:spMkLst>
            <pc:docMk/>
            <pc:sldMk cId="1306803877" sldId="410"/>
            <ac:spMk id="5" creationId="{F70A6F9D-94AE-412F-A79D-1E90C1F1166A}"/>
          </ac:spMkLst>
        </pc:spChg>
        <pc:spChg chg="mod">
          <ac:chgData name="PIYUS KEDIA" userId="30dfcb9f6f0df2cc" providerId="LiveId" clId="{4533B7D7-EE71-482A-933C-63F205DE6672}" dt="2022-09-20T06:37:01.642" v="340" actId="20577"/>
          <ac:spMkLst>
            <pc:docMk/>
            <pc:sldMk cId="1306803877" sldId="410"/>
            <ac:spMk id="6" creationId="{72F07D57-2D95-43BE-9797-E32047D2C296}"/>
          </ac:spMkLst>
        </pc:spChg>
        <pc:spChg chg="mod">
          <ac:chgData name="PIYUS KEDIA" userId="30dfcb9f6f0df2cc" providerId="LiveId" clId="{4533B7D7-EE71-482A-933C-63F205DE6672}" dt="2022-09-20T06:38:51.284" v="353" actId="20577"/>
          <ac:spMkLst>
            <pc:docMk/>
            <pc:sldMk cId="1306803877" sldId="410"/>
            <ac:spMk id="7" creationId="{BD62A69D-786A-491D-B5FE-A38F2BE86595}"/>
          </ac:spMkLst>
        </pc:spChg>
        <pc:inkChg chg="del">
          <ac:chgData name="PIYUS KEDIA" userId="30dfcb9f6f0df2cc" providerId="LiveId" clId="{4533B7D7-EE71-482A-933C-63F205DE6672}" dt="2022-09-19T13:40:34.239" v="69" actId="478"/>
          <ac:inkMkLst>
            <pc:docMk/>
            <pc:sldMk cId="1306803877" sldId="410"/>
            <ac:inkMk id="10" creationId="{6AC69CB0-AC3A-4C75-ADE5-148956082276}"/>
          </ac:inkMkLst>
        </pc:inkChg>
      </pc:sldChg>
      <pc:sldChg chg="del">
        <pc:chgData name="PIYUS KEDIA" userId="30dfcb9f6f0df2cc" providerId="LiveId" clId="{4533B7D7-EE71-482A-933C-63F205DE6672}" dt="2022-09-19T12:23:28.508" v="28" actId="47"/>
        <pc:sldMkLst>
          <pc:docMk/>
          <pc:sldMk cId="2534998813" sldId="410"/>
        </pc:sldMkLst>
      </pc:sldChg>
      <pc:sldChg chg="del">
        <pc:chgData name="PIYUS KEDIA" userId="30dfcb9f6f0df2cc" providerId="LiveId" clId="{4533B7D7-EE71-482A-933C-63F205DE6672}" dt="2022-09-19T12:23:28.274" v="27" actId="47"/>
        <pc:sldMkLst>
          <pc:docMk/>
          <pc:sldMk cId="3964236647" sldId="411"/>
        </pc:sldMkLst>
      </pc:sldChg>
      <pc:sldChg chg="del">
        <pc:chgData name="PIYUS KEDIA" userId="30dfcb9f6f0df2cc" providerId="LiveId" clId="{4533B7D7-EE71-482A-933C-63F205DE6672}" dt="2022-09-19T12:23:28.212" v="25" actId="47"/>
        <pc:sldMkLst>
          <pc:docMk/>
          <pc:sldMk cId="2258692490" sldId="412"/>
        </pc:sldMkLst>
      </pc:sldChg>
      <pc:sldChg chg="add del">
        <pc:chgData name="PIYUS KEDIA" userId="30dfcb9f6f0df2cc" providerId="LiveId" clId="{4533B7D7-EE71-482A-933C-63F205DE6672}" dt="2022-09-20T07:08:58.211" v="1098" actId="47"/>
        <pc:sldMkLst>
          <pc:docMk/>
          <pc:sldMk cId="3732662132" sldId="412"/>
        </pc:sldMkLst>
      </pc:sldChg>
      <pc:sldChg chg="modSp mod">
        <pc:chgData name="PIYUS KEDIA" userId="30dfcb9f6f0df2cc" providerId="LiveId" clId="{4533B7D7-EE71-482A-933C-63F205DE6672}" dt="2022-09-20T02:26:30.883" v="280" actId="20577"/>
        <pc:sldMkLst>
          <pc:docMk/>
          <pc:sldMk cId="2939527005" sldId="420"/>
        </pc:sldMkLst>
        <pc:spChg chg="mod">
          <ac:chgData name="PIYUS KEDIA" userId="30dfcb9f6f0df2cc" providerId="LiveId" clId="{4533B7D7-EE71-482A-933C-63F205DE6672}" dt="2022-09-20T02:26:30.883" v="280" actId="20577"/>
          <ac:spMkLst>
            <pc:docMk/>
            <pc:sldMk cId="2939527005" sldId="420"/>
            <ac:spMk id="3" creationId="{DACE3BEF-A025-48FA-A10F-81602E822C49}"/>
          </ac:spMkLst>
        </pc:spChg>
      </pc:sldChg>
      <pc:sldChg chg="delSp add del mod">
        <pc:chgData name="PIYUS KEDIA" userId="30dfcb9f6f0df2cc" providerId="LiveId" clId="{4533B7D7-EE71-482A-933C-63F205DE6672}" dt="2022-09-20T07:08:58.723" v="1099" actId="47"/>
        <pc:sldMkLst>
          <pc:docMk/>
          <pc:sldMk cId="2910970254" sldId="423"/>
        </pc:sldMkLst>
        <pc:inkChg chg="del">
          <ac:chgData name="PIYUS KEDIA" userId="30dfcb9f6f0df2cc" providerId="LiveId" clId="{4533B7D7-EE71-482A-933C-63F205DE6672}" dt="2022-09-19T15:19:32.579" v="82" actId="478"/>
          <ac:inkMkLst>
            <pc:docMk/>
            <pc:sldMk cId="2910970254" sldId="423"/>
            <ac:inkMk id="13" creationId="{4AF09513-58CE-4FED-924C-BD6A2B0ECD95}"/>
          </ac:inkMkLst>
        </pc:inkChg>
      </pc:sldChg>
      <pc:sldChg chg="del">
        <pc:chgData name="PIYUS KEDIA" userId="30dfcb9f6f0df2cc" providerId="LiveId" clId="{4533B7D7-EE71-482A-933C-63F205DE6672}" dt="2022-09-19T12:24:18.771" v="50" actId="47"/>
        <pc:sldMkLst>
          <pc:docMk/>
          <pc:sldMk cId="3994327814" sldId="423"/>
        </pc:sldMkLst>
      </pc:sldChg>
      <pc:sldChg chg="addSp delSp modSp add del mod">
        <pc:chgData name="PIYUS KEDIA" userId="30dfcb9f6f0df2cc" providerId="LiveId" clId="{4533B7D7-EE71-482A-933C-63F205DE6672}" dt="2022-09-20T07:09:00.272" v="1102" actId="47"/>
        <pc:sldMkLst>
          <pc:docMk/>
          <pc:sldMk cId="2980902285" sldId="425"/>
        </pc:sldMkLst>
        <pc:spChg chg="del">
          <ac:chgData name="PIYUS KEDIA" userId="30dfcb9f6f0df2cc" providerId="LiveId" clId="{4533B7D7-EE71-482A-933C-63F205DE6672}" dt="2022-09-19T15:20:34.642" v="87" actId="478"/>
          <ac:spMkLst>
            <pc:docMk/>
            <pc:sldMk cId="2980902285" sldId="425"/>
            <ac:spMk id="35" creationId="{F1BC150F-43AA-466B-A158-374C83C0B34B}"/>
          </ac:spMkLst>
        </pc:spChg>
        <pc:spChg chg="del">
          <ac:chgData name="PIYUS KEDIA" userId="30dfcb9f6f0df2cc" providerId="LiveId" clId="{4533B7D7-EE71-482A-933C-63F205DE6672}" dt="2022-09-19T15:20:28.626" v="86" actId="478"/>
          <ac:spMkLst>
            <pc:docMk/>
            <pc:sldMk cId="2980902285" sldId="425"/>
            <ac:spMk id="36" creationId="{1C40482B-5DEF-4F82-A754-6DB072BD70F0}"/>
          </ac:spMkLst>
        </pc:spChg>
        <pc:spChg chg="del">
          <ac:chgData name="PIYUS KEDIA" userId="30dfcb9f6f0df2cc" providerId="LiveId" clId="{4533B7D7-EE71-482A-933C-63F205DE6672}" dt="2022-09-19T15:20:28.626" v="86" actId="478"/>
          <ac:spMkLst>
            <pc:docMk/>
            <pc:sldMk cId="2980902285" sldId="425"/>
            <ac:spMk id="37" creationId="{51F32F91-91EA-4055-83E8-36652D432A7B}"/>
          </ac:spMkLst>
        </pc:spChg>
        <pc:spChg chg="del">
          <ac:chgData name="PIYUS KEDIA" userId="30dfcb9f6f0df2cc" providerId="LiveId" clId="{4533B7D7-EE71-482A-933C-63F205DE6672}" dt="2022-09-19T15:20:28.626" v="86" actId="478"/>
          <ac:spMkLst>
            <pc:docMk/>
            <pc:sldMk cId="2980902285" sldId="425"/>
            <ac:spMk id="38" creationId="{A86C236E-8D1D-43EB-B7DA-501176D495DF}"/>
          </ac:spMkLst>
        </pc:spChg>
        <pc:spChg chg="del">
          <ac:chgData name="PIYUS KEDIA" userId="30dfcb9f6f0df2cc" providerId="LiveId" clId="{4533B7D7-EE71-482A-933C-63F205DE6672}" dt="2022-09-19T15:20:34.642" v="87" actId="478"/>
          <ac:spMkLst>
            <pc:docMk/>
            <pc:sldMk cId="2980902285" sldId="425"/>
            <ac:spMk id="39" creationId="{FCEE0CF6-7165-4B12-A634-F3F242DA7684}"/>
          </ac:spMkLst>
        </pc:spChg>
        <pc:spChg chg="del">
          <ac:chgData name="PIYUS KEDIA" userId="30dfcb9f6f0df2cc" providerId="LiveId" clId="{4533B7D7-EE71-482A-933C-63F205DE6672}" dt="2022-09-19T15:20:28.626" v="86" actId="478"/>
          <ac:spMkLst>
            <pc:docMk/>
            <pc:sldMk cId="2980902285" sldId="425"/>
            <ac:spMk id="40" creationId="{EEF90FCD-1D85-4352-872C-7B51D3918123}"/>
          </ac:spMkLst>
        </pc:spChg>
        <pc:spChg chg="del">
          <ac:chgData name="PIYUS KEDIA" userId="30dfcb9f6f0df2cc" providerId="LiveId" clId="{4533B7D7-EE71-482A-933C-63F205DE6672}" dt="2022-09-19T15:20:28.626" v="86" actId="478"/>
          <ac:spMkLst>
            <pc:docMk/>
            <pc:sldMk cId="2980902285" sldId="425"/>
            <ac:spMk id="41" creationId="{CCF9CEED-51D3-4A68-9ED7-675F14D4C48A}"/>
          </ac:spMkLst>
        </pc:spChg>
        <pc:spChg chg="del mod">
          <ac:chgData name="PIYUS KEDIA" userId="30dfcb9f6f0df2cc" providerId="LiveId" clId="{4533B7D7-EE71-482A-933C-63F205DE6672}" dt="2022-09-19T15:20:40.774" v="89" actId="478"/>
          <ac:spMkLst>
            <pc:docMk/>
            <pc:sldMk cId="2980902285" sldId="425"/>
            <ac:spMk id="42" creationId="{A5DD0697-8385-4794-BA44-D222A09010D5}"/>
          </ac:spMkLst>
        </pc:spChg>
        <pc:spChg chg="del">
          <ac:chgData name="PIYUS KEDIA" userId="30dfcb9f6f0df2cc" providerId="LiveId" clId="{4533B7D7-EE71-482A-933C-63F205DE6672}" dt="2022-09-19T15:20:45.382" v="90" actId="478"/>
          <ac:spMkLst>
            <pc:docMk/>
            <pc:sldMk cId="2980902285" sldId="425"/>
            <ac:spMk id="43" creationId="{947C31F1-F949-49E1-919B-D891B37EB9C7}"/>
          </ac:spMkLst>
        </pc:spChg>
        <pc:spChg chg="add del mod">
          <ac:chgData name="PIYUS KEDIA" userId="30dfcb9f6f0df2cc" providerId="LiveId" clId="{4533B7D7-EE71-482A-933C-63F205DE6672}" dt="2022-09-19T15:20:28.626" v="86" actId="478"/>
          <ac:spMkLst>
            <pc:docMk/>
            <pc:sldMk cId="2980902285" sldId="425"/>
            <ac:spMk id="44" creationId="{86425929-C03B-7325-4AD5-2563460B30C3}"/>
          </ac:spMkLst>
        </pc:spChg>
        <pc:inkChg chg="del">
          <ac:chgData name="PIYUS KEDIA" userId="30dfcb9f6f0df2cc" providerId="LiveId" clId="{4533B7D7-EE71-482A-933C-63F205DE6672}" dt="2022-09-19T15:19:48.314" v="83" actId="478"/>
          <ac:inkMkLst>
            <pc:docMk/>
            <pc:sldMk cId="2980902285" sldId="425"/>
            <ac:inkMk id="2" creationId="{CF362156-E9F1-4E4D-B000-7ED7512D0319}"/>
          </ac:inkMkLst>
        </pc:inkChg>
        <pc:cxnChg chg="del">
          <ac:chgData name="PIYUS KEDIA" userId="30dfcb9f6f0df2cc" providerId="LiveId" clId="{4533B7D7-EE71-482A-933C-63F205DE6672}" dt="2022-09-19T15:20:34.642" v="87" actId="478"/>
          <ac:cxnSpMkLst>
            <pc:docMk/>
            <pc:sldMk cId="2980902285" sldId="425"/>
            <ac:cxnSpMk id="45" creationId="{1C4505F8-B73D-49A6-8439-C71E5DE5CE07}"/>
          </ac:cxnSpMkLst>
        </pc:cxnChg>
        <pc:cxnChg chg="del">
          <ac:chgData name="PIYUS KEDIA" userId="30dfcb9f6f0df2cc" providerId="LiveId" clId="{4533B7D7-EE71-482A-933C-63F205DE6672}" dt="2022-09-19T15:20:28.626" v="86" actId="478"/>
          <ac:cxnSpMkLst>
            <pc:docMk/>
            <pc:sldMk cId="2980902285" sldId="425"/>
            <ac:cxnSpMk id="46" creationId="{428EA1CD-46A7-49E7-AFAD-10747A55CAD8}"/>
          </ac:cxnSpMkLst>
        </pc:cxnChg>
        <pc:cxnChg chg="del">
          <ac:chgData name="PIYUS KEDIA" userId="30dfcb9f6f0df2cc" providerId="LiveId" clId="{4533B7D7-EE71-482A-933C-63F205DE6672}" dt="2022-09-19T15:20:28.626" v="86" actId="478"/>
          <ac:cxnSpMkLst>
            <pc:docMk/>
            <pc:sldMk cId="2980902285" sldId="425"/>
            <ac:cxnSpMk id="47" creationId="{1CF5AE44-7B8D-45FE-93E8-266BCD3D978A}"/>
          </ac:cxnSpMkLst>
        </pc:cxnChg>
        <pc:cxnChg chg="del">
          <ac:chgData name="PIYUS KEDIA" userId="30dfcb9f6f0df2cc" providerId="LiveId" clId="{4533B7D7-EE71-482A-933C-63F205DE6672}" dt="2022-09-19T15:20:28.626" v="86" actId="478"/>
          <ac:cxnSpMkLst>
            <pc:docMk/>
            <pc:sldMk cId="2980902285" sldId="425"/>
            <ac:cxnSpMk id="48" creationId="{AC59005E-AD79-46B1-8A36-5A113CB05E9C}"/>
          </ac:cxnSpMkLst>
        </pc:cxnChg>
        <pc:cxnChg chg="del">
          <ac:chgData name="PIYUS KEDIA" userId="30dfcb9f6f0df2cc" providerId="LiveId" clId="{4533B7D7-EE71-482A-933C-63F205DE6672}" dt="2022-09-19T15:20:28.626" v="86" actId="478"/>
          <ac:cxnSpMkLst>
            <pc:docMk/>
            <pc:sldMk cId="2980902285" sldId="425"/>
            <ac:cxnSpMk id="49" creationId="{F906F267-F2D6-4B39-8AF3-ABD424597B2D}"/>
          </ac:cxnSpMkLst>
        </pc:cxnChg>
        <pc:cxnChg chg="del">
          <ac:chgData name="PIYUS KEDIA" userId="30dfcb9f6f0df2cc" providerId="LiveId" clId="{4533B7D7-EE71-482A-933C-63F205DE6672}" dt="2022-09-19T15:20:28.626" v="86" actId="478"/>
          <ac:cxnSpMkLst>
            <pc:docMk/>
            <pc:sldMk cId="2980902285" sldId="425"/>
            <ac:cxnSpMk id="50" creationId="{0F539705-DA0E-48C6-8A0B-EE025F0DB89C}"/>
          </ac:cxnSpMkLst>
        </pc:cxnChg>
        <pc:cxnChg chg="add del mod">
          <ac:chgData name="PIYUS KEDIA" userId="30dfcb9f6f0df2cc" providerId="LiveId" clId="{4533B7D7-EE71-482A-933C-63F205DE6672}" dt="2022-09-19T15:20:28.626" v="86" actId="478"/>
          <ac:cxnSpMkLst>
            <pc:docMk/>
            <pc:sldMk cId="2980902285" sldId="425"/>
            <ac:cxnSpMk id="51" creationId="{5FF1558C-06EF-69FA-955F-4AD9284F590D}"/>
          </ac:cxnSpMkLst>
        </pc:cxnChg>
        <pc:cxnChg chg="del">
          <ac:chgData name="PIYUS KEDIA" userId="30dfcb9f6f0df2cc" providerId="LiveId" clId="{4533B7D7-EE71-482A-933C-63F205DE6672}" dt="2022-09-19T15:20:28.626" v="86" actId="478"/>
          <ac:cxnSpMkLst>
            <pc:docMk/>
            <pc:sldMk cId="2980902285" sldId="425"/>
            <ac:cxnSpMk id="52" creationId="{9F9A2591-9C29-4E73-9091-29C43FF85F77}"/>
          </ac:cxnSpMkLst>
        </pc:cxnChg>
        <pc:cxnChg chg="del">
          <ac:chgData name="PIYUS KEDIA" userId="30dfcb9f6f0df2cc" providerId="LiveId" clId="{4533B7D7-EE71-482A-933C-63F205DE6672}" dt="2022-09-19T15:20:45.382" v="90" actId="478"/>
          <ac:cxnSpMkLst>
            <pc:docMk/>
            <pc:sldMk cId="2980902285" sldId="425"/>
            <ac:cxnSpMk id="54" creationId="{C6A20ECC-A6D5-4DA9-9EFF-9B3106F2046F}"/>
          </ac:cxnSpMkLst>
        </pc:cxnChg>
      </pc:sldChg>
      <pc:sldChg chg="add del">
        <pc:chgData name="PIYUS KEDIA" userId="30dfcb9f6f0df2cc" providerId="LiveId" clId="{4533B7D7-EE71-482A-933C-63F205DE6672}" dt="2022-09-20T07:09:04.247" v="1106" actId="47"/>
        <pc:sldMkLst>
          <pc:docMk/>
          <pc:sldMk cId="1260894403" sldId="426"/>
        </pc:sldMkLst>
      </pc:sldChg>
      <pc:sldChg chg="add del">
        <pc:chgData name="PIYUS KEDIA" userId="30dfcb9f6f0df2cc" providerId="LiveId" clId="{4533B7D7-EE71-482A-933C-63F205DE6672}" dt="2022-09-20T07:09:03.397" v="1105" actId="47"/>
        <pc:sldMkLst>
          <pc:docMk/>
          <pc:sldMk cId="408391486" sldId="427"/>
        </pc:sldMkLst>
      </pc:sldChg>
      <pc:sldChg chg="delSp add del mod">
        <pc:chgData name="PIYUS KEDIA" userId="30dfcb9f6f0df2cc" providerId="LiveId" clId="{4533B7D7-EE71-482A-933C-63F205DE6672}" dt="2022-09-20T07:09:04.897" v="1107" actId="47"/>
        <pc:sldMkLst>
          <pc:docMk/>
          <pc:sldMk cId="3833485466" sldId="428"/>
        </pc:sldMkLst>
        <pc:inkChg chg="del">
          <ac:chgData name="PIYUS KEDIA" userId="30dfcb9f6f0df2cc" providerId="LiveId" clId="{4533B7D7-EE71-482A-933C-63F205DE6672}" dt="2022-09-19T15:36:32.753" v="91" actId="478"/>
          <ac:inkMkLst>
            <pc:docMk/>
            <pc:sldMk cId="3833485466" sldId="428"/>
            <ac:inkMk id="13" creationId="{A423E706-A2EA-4A68-B9D9-052DB1C72AE8}"/>
          </ac:inkMkLst>
        </pc:inkChg>
      </pc:sldChg>
      <pc:sldChg chg="add del">
        <pc:chgData name="PIYUS KEDIA" userId="30dfcb9f6f0df2cc" providerId="LiveId" clId="{4533B7D7-EE71-482A-933C-63F205DE6672}" dt="2022-09-20T07:09:05.551" v="1108" actId="47"/>
        <pc:sldMkLst>
          <pc:docMk/>
          <pc:sldMk cId="1895744783" sldId="429"/>
        </pc:sldMkLst>
      </pc:sldChg>
      <pc:sldChg chg="add del">
        <pc:chgData name="PIYUS KEDIA" userId="30dfcb9f6f0df2cc" providerId="LiveId" clId="{4533B7D7-EE71-482A-933C-63F205DE6672}" dt="2022-09-20T07:08:59.224" v="1100" actId="47"/>
        <pc:sldMkLst>
          <pc:docMk/>
          <pc:sldMk cId="407366315" sldId="430"/>
        </pc:sldMkLst>
      </pc:sldChg>
      <pc:sldChg chg="add del">
        <pc:chgData name="PIYUS KEDIA" userId="30dfcb9f6f0df2cc" providerId="LiveId" clId="{4533B7D7-EE71-482A-933C-63F205DE6672}" dt="2022-09-20T07:09:18.018" v="1110" actId="47"/>
        <pc:sldMkLst>
          <pc:docMk/>
          <pc:sldMk cId="3555199798" sldId="434"/>
        </pc:sldMkLst>
      </pc:sldChg>
      <pc:sldChg chg="delSp add del mod">
        <pc:chgData name="PIYUS KEDIA" userId="30dfcb9f6f0df2cc" providerId="LiveId" clId="{4533B7D7-EE71-482A-933C-63F205DE6672}" dt="2022-09-20T07:09:22.156" v="1111" actId="47"/>
        <pc:sldMkLst>
          <pc:docMk/>
          <pc:sldMk cId="813414916" sldId="435"/>
        </pc:sldMkLst>
        <pc:inkChg chg="del">
          <ac:chgData name="PIYUS KEDIA" userId="30dfcb9f6f0df2cc" providerId="LiveId" clId="{4533B7D7-EE71-482A-933C-63F205DE6672}" dt="2022-09-19T15:36:53.513" v="93" actId="478"/>
          <ac:inkMkLst>
            <pc:docMk/>
            <pc:sldMk cId="813414916" sldId="435"/>
            <ac:inkMk id="4" creationId="{07CA6D8C-5DE5-4EDD-807F-62B8F34590E6}"/>
          </ac:inkMkLst>
        </pc:inkChg>
      </pc:sldChg>
      <pc:sldChg chg="add del">
        <pc:chgData name="PIYUS KEDIA" userId="30dfcb9f6f0df2cc" providerId="LiveId" clId="{4533B7D7-EE71-482A-933C-63F205DE6672}" dt="2022-09-20T07:09:23.536" v="1113" actId="47"/>
        <pc:sldMkLst>
          <pc:docMk/>
          <pc:sldMk cId="3746055957" sldId="436"/>
        </pc:sldMkLst>
      </pc:sldChg>
      <pc:sldChg chg="add del">
        <pc:chgData name="PIYUS KEDIA" userId="30dfcb9f6f0df2cc" providerId="LiveId" clId="{4533B7D7-EE71-482A-933C-63F205DE6672}" dt="2022-09-20T07:09:24.254" v="1114" actId="47"/>
        <pc:sldMkLst>
          <pc:docMk/>
          <pc:sldMk cId="3639370024" sldId="437"/>
        </pc:sldMkLst>
      </pc:sldChg>
      <pc:sldChg chg="add del">
        <pc:chgData name="PIYUS KEDIA" userId="30dfcb9f6f0df2cc" providerId="LiveId" clId="{4533B7D7-EE71-482A-933C-63F205DE6672}" dt="2022-09-20T07:09:22.757" v="1112" actId="47"/>
        <pc:sldMkLst>
          <pc:docMk/>
          <pc:sldMk cId="1122607321" sldId="438"/>
        </pc:sldMkLst>
      </pc:sldChg>
      <pc:sldChg chg="add del">
        <pc:chgData name="PIYUS KEDIA" userId="30dfcb9f6f0df2cc" providerId="LiveId" clId="{4533B7D7-EE71-482A-933C-63F205DE6672}" dt="2022-09-20T07:09:37.167" v="1118" actId="47"/>
        <pc:sldMkLst>
          <pc:docMk/>
          <pc:sldMk cId="2911329049" sldId="439"/>
        </pc:sldMkLst>
      </pc:sldChg>
      <pc:sldChg chg="add del">
        <pc:chgData name="PIYUS KEDIA" userId="30dfcb9f6f0df2cc" providerId="LiveId" clId="{4533B7D7-EE71-482A-933C-63F205DE6672}" dt="2022-09-20T07:09:38.501" v="1120" actId="47"/>
        <pc:sldMkLst>
          <pc:docMk/>
          <pc:sldMk cId="3829695428" sldId="440"/>
        </pc:sldMkLst>
      </pc:sldChg>
      <pc:sldChg chg="add del">
        <pc:chgData name="PIYUS KEDIA" userId="30dfcb9f6f0df2cc" providerId="LiveId" clId="{4533B7D7-EE71-482A-933C-63F205DE6672}" dt="2022-09-20T07:09:42.361" v="1121" actId="47"/>
        <pc:sldMkLst>
          <pc:docMk/>
          <pc:sldMk cId="2618894837" sldId="444"/>
        </pc:sldMkLst>
      </pc:sldChg>
      <pc:sldChg chg="add del">
        <pc:chgData name="PIYUS KEDIA" userId="30dfcb9f6f0df2cc" providerId="LiveId" clId="{4533B7D7-EE71-482A-933C-63F205DE6672}" dt="2022-09-20T07:09:44.776" v="1124" actId="47"/>
        <pc:sldMkLst>
          <pc:docMk/>
          <pc:sldMk cId="2787811242" sldId="445"/>
        </pc:sldMkLst>
      </pc:sldChg>
      <pc:sldChg chg="add del">
        <pc:chgData name="PIYUS KEDIA" userId="30dfcb9f6f0df2cc" providerId="LiveId" clId="{4533B7D7-EE71-482A-933C-63F205DE6672}" dt="2022-09-20T07:09:43.858" v="1123" actId="47"/>
        <pc:sldMkLst>
          <pc:docMk/>
          <pc:sldMk cId="3756343074" sldId="448"/>
        </pc:sldMkLst>
      </pc:sldChg>
      <pc:sldChg chg="add del">
        <pc:chgData name="PIYUS KEDIA" userId="30dfcb9f6f0df2cc" providerId="LiveId" clId="{4533B7D7-EE71-482A-933C-63F205DE6672}" dt="2022-09-20T07:09:43.073" v="1122" actId="47"/>
        <pc:sldMkLst>
          <pc:docMk/>
          <pc:sldMk cId="535797397" sldId="450"/>
        </pc:sldMkLst>
      </pc:sldChg>
      <pc:sldChg chg="add">
        <pc:chgData name="PIYUS KEDIA" userId="30dfcb9f6f0df2cc" providerId="LiveId" clId="{4533B7D7-EE71-482A-933C-63F205DE6672}" dt="2022-09-19T15:46:31.319" v="128"/>
        <pc:sldMkLst>
          <pc:docMk/>
          <pc:sldMk cId="95719559" sldId="500"/>
        </pc:sldMkLst>
      </pc:sldChg>
      <pc:sldChg chg="del">
        <pc:chgData name="PIYUS KEDIA" userId="30dfcb9f6f0df2cc" providerId="LiveId" clId="{4533B7D7-EE71-482A-933C-63F205DE6672}" dt="2022-09-19T15:46:23.392" v="127" actId="2696"/>
        <pc:sldMkLst>
          <pc:docMk/>
          <pc:sldMk cId="947380100" sldId="500"/>
        </pc:sldMkLst>
      </pc:sldChg>
      <pc:sldChg chg="add">
        <pc:chgData name="PIYUS KEDIA" userId="30dfcb9f6f0df2cc" providerId="LiveId" clId="{4533B7D7-EE71-482A-933C-63F205DE6672}" dt="2022-09-19T15:48:42.523" v="162"/>
        <pc:sldMkLst>
          <pc:docMk/>
          <pc:sldMk cId="2416760569" sldId="503"/>
        </pc:sldMkLst>
      </pc:sldChg>
      <pc:sldChg chg="add del">
        <pc:chgData name="PIYUS KEDIA" userId="30dfcb9f6f0df2cc" providerId="LiveId" clId="{4533B7D7-EE71-482A-933C-63F205DE6672}" dt="2022-09-19T15:48:34.174" v="161" actId="2696"/>
        <pc:sldMkLst>
          <pc:docMk/>
          <pc:sldMk cId="3216427374" sldId="503"/>
        </pc:sldMkLst>
      </pc:sldChg>
      <pc:sldChg chg="add">
        <pc:chgData name="PIYUS KEDIA" userId="30dfcb9f6f0df2cc" providerId="LiveId" clId="{4533B7D7-EE71-482A-933C-63F205DE6672}" dt="2022-09-19T12:28:31.734" v="51"/>
        <pc:sldMkLst>
          <pc:docMk/>
          <pc:sldMk cId="2476425208" sldId="504"/>
        </pc:sldMkLst>
      </pc:sldChg>
      <pc:sldChg chg="addSp delSp modSp add mod modNotesTx">
        <pc:chgData name="PIYUS KEDIA" userId="30dfcb9f6f0df2cc" providerId="LiveId" clId="{4533B7D7-EE71-482A-933C-63F205DE6672}" dt="2022-09-19T15:45:08.901" v="126" actId="1037"/>
        <pc:sldMkLst>
          <pc:docMk/>
          <pc:sldMk cId="2570737048" sldId="506"/>
        </pc:sldMkLst>
        <pc:spChg chg="add mod">
          <ac:chgData name="PIYUS KEDIA" userId="30dfcb9f6f0df2cc" providerId="LiveId" clId="{4533B7D7-EE71-482A-933C-63F205DE6672}" dt="2022-09-19T15:45:08.901" v="126" actId="1037"/>
          <ac:spMkLst>
            <pc:docMk/>
            <pc:sldMk cId="2570737048" sldId="506"/>
            <ac:spMk id="30" creationId="{8E7AF218-FB5A-FE37-08E1-4F5D2EB0124F}"/>
          </ac:spMkLst>
        </pc:spChg>
        <pc:inkChg chg="del">
          <ac:chgData name="PIYUS KEDIA" userId="30dfcb9f6f0df2cc" providerId="LiveId" clId="{4533B7D7-EE71-482A-933C-63F205DE6672}" dt="2022-09-19T12:49:36.859" v="56" actId="478"/>
          <ac:inkMkLst>
            <pc:docMk/>
            <pc:sldMk cId="2570737048" sldId="506"/>
            <ac:inkMk id="4" creationId="{4C6475F1-B158-489E-9D6E-6DACB1B36053}"/>
          </ac:inkMkLst>
        </pc:inkChg>
        <pc:cxnChg chg="add mod">
          <ac:chgData name="PIYUS KEDIA" userId="30dfcb9f6f0df2cc" providerId="LiveId" clId="{4533B7D7-EE71-482A-933C-63F205DE6672}" dt="2022-09-19T12:49:59.760" v="60" actId="14100"/>
          <ac:cxnSpMkLst>
            <pc:docMk/>
            <pc:sldMk cId="2570737048" sldId="506"/>
            <ac:cxnSpMk id="20" creationId="{4CEF6B2B-D9C1-6451-DE5B-ED877D3BD643}"/>
          </ac:cxnSpMkLst>
        </pc:cxnChg>
        <pc:cxnChg chg="del mod">
          <ac:chgData name="PIYUS KEDIA" userId="30dfcb9f6f0df2cc" providerId="LiveId" clId="{4533B7D7-EE71-482A-933C-63F205DE6672}" dt="2022-09-19T12:49:40.128" v="57" actId="478"/>
          <ac:cxnSpMkLst>
            <pc:docMk/>
            <pc:sldMk cId="2570737048" sldId="506"/>
            <ac:cxnSpMk id="28" creationId="{359B5B13-E07B-4C0A-8B0D-0291588D037D}"/>
          </ac:cxnSpMkLst>
        </pc:cxnChg>
      </pc:sldChg>
      <pc:sldChg chg="modSp mod">
        <pc:chgData name="PIYUS KEDIA" userId="30dfcb9f6f0df2cc" providerId="LiveId" clId="{4533B7D7-EE71-482A-933C-63F205DE6672}" dt="2022-09-20T02:14:34.830" v="188" actId="20577"/>
        <pc:sldMkLst>
          <pc:docMk/>
          <pc:sldMk cId="947139475" sldId="507"/>
        </pc:sldMkLst>
        <pc:spChg chg="mod">
          <ac:chgData name="PIYUS KEDIA" userId="30dfcb9f6f0df2cc" providerId="LiveId" clId="{4533B7D7-EE71-482A-933C-63F205DE6672}" dt="2022-09-20T02:14:34.830" v="188" actId="20577"/>
          <ac:spMkLst>
            <pc:docMk/>
            <pc:sldMk cId="947139475" sldId="507"/>
            <ac:spMk id="3" creationId="{5001F3D9-2776-4B7A-94CF-2B8AFD1881F0}"/>
          </ac:spMkLst>
        </pc:spChg>
      </pc:sldChg>
      <pc:sldChg chg="del">
        <pc:chgData name="PIYUS KEDIA" userId="30dfcb9f6f0df2cc" providerId="LiveId" clId="{4533B7D7-EE71-482A-933C-63F205DE6672}" dt="2022-09-20T02:38:54.204" v="281" actId="47"/>
        <pc:sldMkLst>
          <pc:docMk/>
          <pc:sldMk cId="2068846973" sldId="511"/>
        </pc:sldMkLst>
      </pc:sldChg>
      <pc:sldChg chg="del">
        <pc:chgData name="PIYUS KEDIA" userId="30dfcb9f6f0df2cc" providerId="LiveId" clId="{4533B7D7-EE71-482A-933C-63F205DE6672}" dt="2022-09-20T02:38:57.253" v="282" actId="47"/>
        <pc:sldMkLst>
          <pc:docMk/>
          <pc:sldMk cId="4110656511" sldId="512"/>
        </pc:sldMkLst>
      </pc:sldChg>
      <pc:sldChg chg="delSp add del mod">
        <pc:chgData name="PIYUS KEDIA" userId="30dfcb9f6f0df2cc" providerId="LiveId" clId="{4533B7D7-EE71-482A-933C-63F205DE6672}" dt="2022-09-19T15:48:23.008" v="160" actId="47"/>
        <pc:sldMkLst>
          <pc:docMk/>
          <pc:sldMk cId="123580381" sldId="513"/>
        </pc:sldMkLst>
        <pc:spChg chg="del">
          <ac:chgData name="PIYUS KEDIA" userId="30dfcb9f6f0df2cc" providerId="LiveId" clId="{4533B7D7-EE71-482A-933C-63F205DE6672}" dt="2022-09-19T15:48:14.188" v="158" actId="21"/>
          <ac:spMkLst>
            <pc:docMk/>
            <pc:sldMk cId="123580381" sldId="513"/>
            <ac:spMk id="27" creationId="{D568F688-DFB3-4DEA-A1DF-25079024A043}"/>
          </ac:spMkLst>
        </pc:spChg>
      </pc:sldChg>
      <pc:sldChg chg="addSp delSp modSp add del mod">
        <pc:chgData name="PIYUS KEDIA" userId="30dfcb9f6f0df2cc" providerId="LiveId" clId="{4533B7D7-EE71-482A-933C-63F205DE6672}" dt="2022-09-19T15:47:20.209" v="129" actId="2696"/>
        <pc:sldMkLst>
          <pc:docMk/>
          <pc:sldMk cId="2767076659" sldId="513"/>
        </pc:sldMkLst>
        <pc:inkChg chg="del">
          <ac:chgData name="PIYUS KEDIA" userId="30dfcb9f6f0df2cc" providerId="LiveId" clId="{4533B7D7-EE71-482A-933C-63F205DE6672}" dt="2022-09-19T13:39:53.794" v="61" actId="478"/>
          <ac:inkMkLst>
            <pc:docMk/>
            <pc:sldMk cId="2767076659" sldId="513"/>
            <ac:inkMk id="4" creationId="{778B2939-9C89-4AD9-B1BB-84CC7D404AF1}"/>
          </ac:inkMkLst>
        </pc:inkChg>
        <pc:cxnChg chg="add mod">
          <ac:chgData name="PIYUS KEDIA" userId="30dfcb9f6f0df2cc" providerId="LiveId" clId="{4533B7D7-EE71-482A-933C-63F205DE6672}" dt="2022-09-19T15:43:41.555" v="100" actId="14100"/>
          <ac:cxnSpMkLst>
            <pc:docMk/>
            <pc:sldMk cId="2767076659" sldId="513"/>
            <ac:cxnSpMk id="20" creationId="{0544BC51-2162-A62A-4B84-E63786DD185E}"/>
          </ac:cxnSpMkLst>
        </pc:cxnChg>
        <pc:cxnChg chg="del mod">
          <ac:chgData name="PIYUS KEDIA" userId="30dfcb9f6f0df2cc" providerId="LiveId" clId="{4533B7D7-EE71-482A-933C-63F205DE6672}" dt="2022-09-19T15:43:27.030" v="97" actId="478"/>
          <ac:cxnSpMkLst>
            <pc:docMk/>
            <pc:sldMk cId="2767076659" sldId="513"/>
            <ac:cxnSpMk id="28" creationId="{359B5B13-E07B-4C0A-8B0D-0291588D037D}"/>
          </ac:cxnSpMkLst>
        </pc:cxnChg>
      </pc:sldChg>
      <pc:sldChg chg="delSp add mod">
        <pc:chgData name="PIYUS KEDIA" userId="30dfcb9f6f0df2cc" providerId="LiveId" clId="{4533B7D7-EE71-482A-933C-63F205DE6672}" dt="2022-09-19T13:40:10.923" v="63" actId="478"/>
        <pc:sldMkLst>
          <pc:docMk/>
          <pc:sldMk cId="3327046887" sldId="520"/>
        </pc:sldMkLst>
        <pc:inkChg chg="del">
          <ac:chgData name="PIYUS KEDIA" userId="30dfcb9f6f0df2cc" providerId="LiveId" clId="{4533B7D7-EE71-482A-933C-63F205DE6672}" dt="2022-09-19T13:40:10.923" v="63" actId="478"/>
          <ac:inkMkLst>
            <pc:docMk/>
            <pc:sldMk cId="3327046887" sldId="520"/>
            <ac:inkMk id="10" creationId="{A1B60410-1BAD-442A-B3AB-FE3E837506E7}"/>
          </ac:inkMkLst>
        </pc:inkChg>
      </pc:sldChg>
      <pc:sldChg chg="add">
        <pc:chgData name="PIYUS KEDIA" userId="30dfcb9f6f0df2cc" providerId="LiveId" clId="{4533B7D7-EE71-482A-933C-63F205DE6672}" dt="2022-09-19T12:29:48.332" v="52"/>
        <pc:sldMkLst>
          <pc:docMk/>
          <pc:sldMk cId="2229235998" sldId="521"/>
        </pc:sldMkLst>
      </pc:sldChg>
      <pc:sldChg chg="delSp add mod">
        <pc:chgData name="PIYUS KEDIA" userId="30dfcb9f6f0df2cc" providerId="LiveId" clId="{4533B7D7-EE71-482A-933C-63F205DE6672}" dt="2022-09-19T15:03:12.529" v="70" actId="478"/>
        <pc:sldMkLst>
          <pc:docMk/>
          <pc:sldMk cId="2938233909" sldId="522"/>
        </pc:sldMkLst>
        <pc:inkChg chg="del">
          <ac:chgData name="PIYUS KEDIA" userId="30dfcb9f6f0df2cc" providerId="LiveId" clId="{4533B7D7-EE71-482A-933C-63F205DE6672}" dt="2022-09-19T15:03:12.529" v="70" actId="478"/>
          <ac:inkMkLst>
            <pc:docMk/>
            <pc:sldMk cId="2938233909" sldId="522"/>
            <ac:inkMk id="16" creationId="{0CC3898E-7694-420A-818D-3A13068B4D70}"/>
          </ac:inkMkLst>
        </pc:inkChg>
      </pc:sldChg>
      <pc:sldChg chg="addSp delSp modSp add del mod">
        <pc:chgData name="PIYUS KEDIA" userId="30dfcb9f6f0df2cc" providerId="LiveId" clId="{4533B7D7-EE71-482A-933C-63F205DE6672}" dt="2022-09-20T07:08:56.512" v="1096" actId="47"/>
        <pc:sldMkLst>
          <pc:docMk/>
          <pc:sldMk cId="2578535082" sldId="523"/>
        </pc:sldMkLst>
        <pc:inkChg chg="del">
          <ac:chgData name="PIYUS KEDIA" userId="30dfcb9f6f0df2cc" providerId="LiveId" clId="{4533B7D7-EE71-482A-933C-63F205DE6672}" dt="2022-09-19T15:07:22.172" v="76" actId="478"/>
          <ac:inkMkLst>
            <pc:docMk/>
            <pc:sldMk cId="2578535082" sldId="523"/>
            <ac:inkMk id="5" creationId="{D9F4E5AF-0E2C-4FFC-BF09-6D94F6EBE2D0}"/>
          </ac:inkMkLst>
        </pc:inkChg>
        <pc:cxnChg chg="add mod">
          <ac:chgData name="PIYUS KEDIA" userId="30dfcb9f6f0df2cc" providerId="LiveId" clId="{4533B7D7-EE71-482A-933C-63F205DE6672}" dt="2022-09-19T15:07:37.809" v="79" actId="14100"/>
          <ac:cxnSpMkLst>
            <pc:docMk/>
            <pc:sldMk cId="2578535082" sldId="523"/>
            <ac:cxnSpMk id="11" creationId="{56491282-9D7B-0BDE-56D9-6CFFD7BC1C36}"/>
          </ac:cxnSpMkLst>
        </pc:cxnChg>
        <pc:cxnChg chg="del mod">
          <ac:chgData name="PIYUS KEDIA" userId="30dfcb9f6f0df2cc" providerId="LiveId" clId="{4533B7D7-EE71-482A-933C-63F205DE6672}" dt="2022-09-19T15:07:26.034" v="77" actId="478"/>
          <ac:cxnSpMkLst>
            <pc:docMk/>
            <pc:sldMk cId="2578535082" sldId="523"/>
            <ac:cxnSpMk id="18" creationId="{1DB4E5FF-289A-47B0-A38D-75DB09BA46D1}"/>
          </ac:cxnSpMkLst>
        </pc:cxnChg>
      </pc:sldChg>
      <pc:sldChg chg="delSp modSp add mod">
        <pc:chgData name="PIYUS KEDIA" userId="30dfcb9f6f0df2cc" providerId="LiveId" clId="{4533B7D7-EE71-482A-933C-63F205DE6672}" dt="2022-09-19T15:03:18.103" v="72" actId="478"/>
        <pc:sldMkLst>
          <pc:docMk/>
          <pc:sldMk cId="3233377580" sldId="524"/>
        </pc:sldMkLst>
        <pc:inkChg chg="del mod">
          <ac:chgData name="PIYUS KEDIA" userId="30dfcb9f6f0df2cc" providerId="LiveId" clId="{4533B7D7-EE71-482A-933C-63F205DE6672}" dt="2022-09-19T15:03:18.103" v="72" actId="478"/>
          <ac:inkMkLst>
            <pc:docMk/>
            <pc:sldMk cId="3233377580" sldId="524"/>
            <ac:inkMk id="13" creationId="{01C0998A-43D3-49B2-876A-D0741D04A169}"/>
          </ac:inkMkLst>
        </pc:inkChg>
      </pc:sldChg>
      <pc:sldChg chg="delSp add del mod">
        <pc:chgData name="PIYUS KEDIA" userId="30dfcb9f6f0df2cc" providerId="LiveId" clId="{4533B7D7-EE71-482A-933C-63F205DE6672}" dt="2022-09-20T07:08:54.621" v="1095" actId="47"/>
        <pc:sldMkLst>
          <pc:docMk/>
          <pc:sldMk cId="1408895943" sldId="525"/>
        </pc:sldMkLst>
        <pc:inkChg chg="del">
          <ac:chgData name="PIYUS KEDIA" userId="30dfcb9f6f0df2cc" providerId="LiveId" clId="{4533B7D7-EE71-482A-933C-63F205DE6672}" dt="2022-09-19T15:03:42.862" v="75" actId="478"/>
          <ac:inkMkLst>
            <pc:docMk/>
            <pc:sldMk cId="1408895943" sldId="525"/>
            <ac:inkMk id="16" creationId="{01D91FC9-A6A2-466F-87D8-70D547E3E6AF}"/>
          </ac:inkMkLst>
        </pc:inkChg>
      </pc:sldChg>
      <pc:sldChg chg="delSp modSp add del mod">
        <pc:chgData name="PIYUS KEDIA" userId="30dfcb9f6f0df2cc" providerId="LiveId" clId="{4533B7D7-EE71-482A-933C-63F205DE6672}" dt="2022-09-20T07:08:57.738" v="1097" actId="47"/>
        <pc:sldMkLst>
          <pc:docMk/>
          <pc:sldMk cId="709999756" sldId="526"/>
        </pc:sldMkLst>
        <pc:inkChg chg="del mod">
          <ac:chgData name="PIYUS KEDIA" userId="30dfcb9f6f0df2cc" providerId="LiveId" clId="{4533B7D7-EE71-482A-933C-63F205DE6672}" dt="2022-09-19T15:19:22.801" v="81" actId="478"/>
          <ac:inkMkLst>
            <pc:docMk/>
            <pc:sldMk cId="709999756" sldId="526"/>
            <ac:inkMk id="4" creationId="{DEE7D9E9-A4A9-451A-9B17-E862274192ED}"/>
          </ac:inkMkLst>
        </pc:inkChg>
      </pc:sldChg>
      <pc:sldChg chg="delSp modSp add mod">
        <pc:chgData name="PIYUS KEDIA" userId="30dfcb9f6f0df2cc" providerId="LiveId" clId="{4533B7D7-EE71-482A-933C-63F205DE6672}" dt="2022-09-19T15:03:27.122" v="74" actId="478"/>
        <pc:sldMkLst>
          <pc:docMk/>
          <pc:sldMk cId="1810513872" sldId="528"/>
        </pc:sldMkLst>
        <pc:inkChg chg="del mod">
          <ac:chgData name="PIYUS KEDIA" userId="30dfcb9f6f0df2cc" providerId="LiveId" clId="{4533B7D7-EE71-482A-933C-63F205DE6672}" dt="2022-09-19T15:03:27.122" v="74" actId="478"/>
          <ac:inkMkLst>
            <pc:docMk/>
            <pc:sldMk cId="1810513872" sldId="528"/>
            <ac:inkMk id="16" creationId="{7BF25976-3D2A-45FF-B706-BD7640218883}"/>
          </ac:inkMkLst>
        </pc:inkChg>
      </pc:sldChg>
      <pc:sldChg chg="add del">
        <pc:chgData name="PIYUS KEDIA" userId="30dfcb9f6f0df2cc" providerId="LiveId" clId="{4533B7D7-EE71-482A-933C-63F205DE6672}" dt="2022-09-20T07:08:59.709" v="1101" actId="47"/>
        <pc:sldMkLst>
          <pc:docMk/>
          <pc:sldMk cId="2697531162" sldId="529"/>
        </pc:sldMkLst>
      </pc:sldChg>
      <pc:sldChg chg="add del">
        <pc:chgData name="PIYUS KEDIA" userId="30dfcb9f6f0df2cc" providerId="LiveId" clId="{4533B7D7-EE71-482A-933C-63F205DE6672}" dt="2022-09-20T07:09:46.160" v="1126" actId="47"/>
        <pc:sldMkLst>
          <pc:docMk/>
          <pc:sldMk cId="2773883" sldId="534"/>
        </pc:sldMkLst>
      </pc:sldChg>
      <pc:sldChg chg="add">
        <pc:chgData name="PIYUS KEDIA" userId="30dfcb9f6f0df2cc" providerId="LiveId" clId="{4533B7D7-EE71-482A-933C-63F205DE6672}" dt="2022-09-19T12:28:31.734" v="51"/>
        <pc:sldMkLst>
          <pc:docMk/>
          <pc:sldMk cId="395804891" sldId="544"/>
        </pc:sldMkLst>
      </pc:sldChg>
      <pc:sldChg chg="add del">
        <pc:chgData name="PIYUS KEDIA" userId="30dfcb9f6f0df2cc" providerId="LiveId" clId="{4533B7D7-EE71-482A-933C-63F205DE6672}" dt="2022-09-20T07:09:37.833" v="1119" actId="47"/>
        <pc:sldMkLst>
          <pc:docMk/>
          <pc:sldMk cId="1592975100" sldId="545"/>
        </pc:sldMkLst>
      </pc:sldChg>
      <pc:sldChg chg="del">
        <pc:chgData name="PIYUS KEDIA" userId="30dfcb9f6f0df2cc" providerId="LiveId" clId="{4533B7D7-EE71-482A-933C-63F205DE6672}" dt="2022-09-19T12:23:27.102" v="18" actId="47"/>
        <pc:sldMkLst>
          <pc:docMk/>
          <pc:sldMk cId="2205909433" sldId="547"/>
        </pc:sldMkLst>
      </pc:sldChg>
      <pc:sldChg chg="del">
        <pc:chgData name="PIYUS KEDIA" userId="30dfcb9f6f0df2cc" providerId="LiveId" clId="{4533B7D7-EE71-482A-933C-63F205DE6672}" dt="2022-09-19T12:23:32.592" v="45" actId="47"/>
        <pc:sldMkLst>
          <pc:docMk/>
          <pc:sldMk cId="1992997437" sldId="561"/>
        </pc:sldMkLst>
      </pc:sldChg>
      <pc:sldChg chg="addSp modSp mod">
        <pc:chgData name="PIYUS KEDIA" userId="30dfcb9f6f0df2cc" providerId="LiveId" clId="{4533B7D7-EE71-482A-933C-63F205DE6672}" dt="2022-09-20T02:21:38.304" v="248" actId="20577"/>
        <pc:sldMkLst>
          <pc:docMk/>
          <pc:sldMk cId="910963665" sldId="569"/>
        </pc:sldMkLst>
        <pc:spChg chg="add mod">
          <ac:chgData name="PIYUS KEDIA" userId="30dfcb9f6f0df2cc" providerId="LiveId" clId="{4533B7D7-EE71-482A-933C-63F205DE6672}" dt="2022-09-20T02:21:23.811" v="201" actId="2711"/>
          <ac:spMkLst>
            <pc:docMk/>
            <pc:sldMk cId="910963665" sldId="569"/>
            <ac:spMk id="6" creationId="{E77900A4-1BC6-19E2-E91C-2128498869DA}"/>
          </ac:spMkLst>
        </pc:spChg>
        <pc:spChg chg="add mod">
          <ac:chgData name="PIYUS KEDIA" userId="30dfcb9f6f0df2cc" providerId="LiveId" clId="{4533B7D7-EE71-482A-933C-63F205DE6672}" dt="2022-09-20T02:21:38.304" v="248" actId="20577"/>
          <ac:spMkLst>
            <pc:docMk/>
            <pc:sldMk cId="910963665" sldId="569"/>
            <ac:spMk id="7" creationId="{E3E3B0FE-3FDC-1CC4-1A07-9966C686CAFF}"/>
          </ac:spMkLst>
        </pc:spChg>
      </pc:sldChg>
      <pc:sldChg chg="add del">
        <pc:chgData name="PIYUS KEDIA" userId="30dfcb9f6f0df2cc" providerId="LiveId" clId="{4533B7D7-EE71-482A-933C-63F205DE6672}" dt="2022-09-20T07:09:33.981" v="1115" actId="47"/>
        <pc:sldMkLst>
          <pc:docMk/>
          <pc:sldMk cId="3224044939" sldId="577"/>
        </pc:sldMkLst>
      </pc:sldChg>
      <pc:sldChg chg="del">
        <pc:chgData name="PIYUS KEDIA" userId="30dfcb9f6f0df2cc" providerId="LiveId" clId="{4533B7D7-EE71-482A-933C-63F205DE6672}" dt="2022-09-19T12:23:29.088" v="29" actId="47"/>
        <pc:sldMkLst>
          <pc:docMk/>
          <pc:sldMk cId="1127752663" sldId="578"/>
        </pc:sldMkLst>
      </pc:sldChg>
      <pc:sldChg chg="add del">
        <pc:chgData name="PIYUS KEDIA" userId="30dfcb9f6f0df2cc" providerId="LiveId" clId="{4533B7D7-EE71-482A-933C-63F205DE6672}" dt="2022-09-20T07:09:35.749" v="1116" actId="47"/>
        <pc:sldMkLst>
          <pc:docMk/>
          <pc:sldMk cId="3640110948" sldId="578"/>
        </pc:sldMkLst>
      </pc:sldChg>
      <pc:sldChg chg="add del">
        <pc:chgData name="PIYUS KEDIA" userId="30dfcb9f6f0df2cc" providerId="LiveId" clId="{4533B7D7-EE71-482A-933C-63F205DE6672}" dt="2022-09-20T07:09:45.461" v="1125" actId="47"/>
        <pc:sldMkLst>
          <pc:docMk/>
          <pc:sldMk cId="2449620819" sldId="579"/>
        </pc:sldMkLst>
      </pc:sldChg>
      <pc:sldChg chg="del">
        <pc:chgData name="PIYUS KEDIA" userId="30dfcb9f6f0df2cc" providerId="LiveId" clId="{4533B7D7-EE71-482A-933C-63F205DE6672}" dt="2022-09-19T12:23:29.791" v="31" actId="47"/>
        <pc:sldMkLst>
          <pc:docMk/>
          <pc:sldMk cId="1682371698" sldId="581"/>
        </pc:sldMkLst>
      </pc:sldChg>
      <pc:sldChg chg="del">
        <pc:chgData name="PIYUS KEDIA" userId="30dfcb9f6f0df2cc" providerId="LiveId" clId="{4533B7D7-EE71-482A-933C-63F205DE6672}" dt="2022-09-19T12:23:30.182" v="33" actId="47"/>
        <pc:sldMkLst>
          <pc:docMk/>
          <pc:sldMk cId="778045380" sldId="582"/>
        </pc:sldMkLst>
      </pc:sldChg>
      <pc:sldChg chg="del">
        <pc:chgData name="PIYUS KEDIA" userId="30dfcb9f6f0df2cc" providerId="LiveId" clId="{4533B7D7-EE71-482A-933C-63F205DE6672}" dt="2022-09-19T12:23:30.681" v="34" actId="47"/>
        <pc:sldMkLst>
          <pc:docMk/>
          <pc:sldMk cId="2442575325" sldId="583"/>
        </pc:sldMkLst>
      </pc:sldChg>
      <pc:sldChg chg="del">
        <pc:chgData name="PIYUS KEDIA" userId="30dfcb9f6f0df2cc" providerId="LiveId" clId="{4533B7D7-EE71-482A-933C-63F205DE6672}" dt="2022-09-19T12:23:30.713" v="35" actId="47"/>
        <pc:sldMkLst>
          <pc:docMk/>
          <pc:sldMk cId="429615325" sldId="584"/>
        </pc:sldMkLst>
      </pc:sldChg>
      <pc:sldChg chg="del">
        <pc:chgData name="PIYUS KEDIA" userId="30dfcb9f6f0df2cc" providerId="LiveId" clId="{4533B7D7-EE71-482A-933C-63F205DE6672}" dt="2022-09-19T12:23:30.760" v="36" actId="47"/>
        <pc:sldMkLst>
          <pc:docMk/>
          <pc:sldMk cId="3043146797" sldId="585"/>
        </pc:sldMkLst>
      </pc:sldChg>
      <pc:sldChg chg="delSp add del mod">
        <pc:chgData name="PIYUS KEDIA" userId="30dfcb9f6f0df2cc" providerId="LiveId" clId="{4533B7D7-EE71-482A-933C-63F205DE6672}" dt="2022-09-20T07:09:14.042" v="1109" actId="47"/>
        <pc:sldMkLst>
          <pc:docMk/>
          <pc:sldMk cId="848456744" sldId="586"/>
        </pc:sldMkLst>
        <pc:inkChg chg="del">
          <ac:chgData name="PIYUS KEDIA" userId="30dfcb9f6f0df2cc" providerId="LiveId" clId="{4533B7D7-EE71-482A-933C-63F205DE6672}" dt="2022-09-19T15:36:42.089" v="92" actId="478"/>
          <ac:inkMkLst>
            <pc:docMk/>
            <pc:sldMk cId="848456744" sldId="586"/>
            <ac:inkMk id="16" creationId="{BC58EF32-FD9B-4528-8723-D25B1F79E857}"/>
          </ac:inkMkLst>
        </pc:inkChg>
      </pc:sldChg>
      <pc:sldChg chg="del">
        <pc:chgData name="PIYUS KEDIA" userId="30dfcb9f6f0df2cc" providerId="LiveId" clId="{4533B7D7-EE71-482A-933C-63F205DE6672}" dt="2022-09-19T12:23:28.071" v="21" actId="47"/>
        <pc:sldMkLst>
          <pc:docMk/>
          <pc:sldMk cId="3205282898" sldId="586"/>
        </pc:sldMkLst>
      </pc:sldChg>
      <pc:sldChg chg="del">
        <pc:chgData name="PIYUS KEDIA" userId="30dfcb9f6f0df2cc" providerId="LiveId" clId="{4533B7D7-EE71-482A-933C-63F205DE6672}" dt="2022-09-19T12:23:29.963" v="32" actId="47"/>
        <pc:sldMkLst>
          <pc:docMk/>
          <pc:sldMk cId="1480772038" sldId="587"/>
        </pc:sldMkLst>
      </pc:sldChg>
      <pc:sldChg chg="add">
        <pc:chgData name="PIYUS KEDIA" userId="30dfcb9f6f0df2cc" providerId="LiveId" clId="{4533B7D7-EE71-482A-933C-63F205DE6672}" dt="2022-09-19T15:46:31.319" v="128"/>
        <pc:sldMkLst>
          <pc:docMk/>
          <pc:sldMk cId="75282372" sldId="588"/>
        </pc:sldMkLst>
      </pc:sldChg>
      <pc:sldChg chg="del">
        <pc:chgData name="PIYUS KEDIA" userId="30dfcb9f6f0df2cc" providerId="LiveId" clId="{4533B7D7-EE71-482A-933C-63F205DE6672}" dt="2022-09-19T15:46:23.392" v="127" actId="2696"/>
        <pc:sldMkLst>
          <pc:docMk/>
          <pc:sldMk cId="979533954" sldId="588"/>
        </pc:sldMkLst>
      </pc:sldChg>
      <pc:sldChg chg="del">
        <pc:chgData name="PIYUS KEDIA" userId="30dfcb9f6f0df2cc" providerId="LiveId" clId="{4533B7D7-EE71-482A-933C-63F205DE6672}" dt="2022-09-19T15:41:51.366" v="94" actId="2696"/>
        <pc:sldMkLst>
          <pc:docMk/>
          <pc:sldMk cId="3746247079" sldId="596"/>
        </pc:sldMkLst>
      </pc:sldChg>
      <pc:sldChg chg="add">
        <pc:chgData name="PIYUS KEDIA" userId="30dfcb9f6f0df2cc" providerId="LiveId" clId="{4533B7D7-EE71-482A-933C-63F205DE6672}" dt="2022-09-19T15:42:08.147" v="95"/>
        <pc:sldMkLst>
          <pc:docMk/>
          <pc:sldMk cId="4022735879" sldId="596"/>
        </pc:sldMkLst>
      </pc:sldChg>
      <pc:sldChg chg="add del">
        <pc:chgData name="PIYUS KEDIA" userId="30dfcb9f6f0df2cc" providerId="LiveId" clId="{4533B7D7-EE71-482A-933C-63F205DE6672}" dt="2022-09-20T07:09:01.702" v="1104" actId="47"/>
        <pc:sldMkLst>
          <pc:docMk/>
          <pc:sldMk cId="1862035331" sldId="599"/>
        </pc:sldMkLst>
      </pc:sldChg>
      <pc:sldChg chg="add del">
        <pc:chgData name="PIYUS KEDIA" userId="30dfcb9f6f0df2cc" providerId="LiveId" clId="{4533B7D7-EE71-482A-933C-63F205DE6672}" dt="2022-09-20T07:09:36.500" v="1117" actId="47"/>
        <pc:sldMkLst>
          <pc:docMk/>
          <pc:sldMk cId="3589092316" sldId="600"/>
        </pc:sldMkLst>
      </pc:sldChg>
      <pc:sldChg chg="add del">
        <pc:chgData name="PIYUS KEDIA" userId="30dfcb9f6f0df2cc" providerId="LiveId" clId="{4533B7D7-EE71-482A-933C-63F205DE6672}" dt="2022-09-20T07:09:00.779" v="1103" actId="47"/>
        <pc:sldMkLst>
          <pc:docMk/>
          <pc:sldMk cId="3098990744" sldId="601"/>
        </pc:sldMkLst>
      </pc:sldChg>
      <pc:sldChg chg="addSp modSp add mod">
        <pc:chgData name="PIYUS KEDIA" userId="30dfcb9f6f0df2cc" providerId="LiveId" clId="{4533B7D7-EE71-482A-933C-63F205DE6672}" dt="2022-09-19T15:48:17.825" v="159"/>
        <pc:sldMkLst>
          <pc:docMk/>
          <pc:sldMk cId="1264879857" sldId="602"/>
        </pc:sldMkLst>
        <pc:spChg chg="mod">
          <ac:chgData name="PIYUS KEDIA" userId="30dfcb9f6f0df2cc" providerId="LiveId" clId="{4533B7D7-EE71-482A-933C-63F205DE6672}" dt="2022-09-19T15:48:08.407" v="157" actId="20577"/>
          <ac:spMkLst>
            <pc:docMk/>
            <pc:sldMk cId="1264879857" sldId="602"/>
            <ac:spMk id="2" creationId="{7E5607EF-CD42-4F79-9BCE-924ECDF46C78}"/>
          </ac:spMkLst>
        </pc:spChg>
        <pc:spChg chg="add mod">
          <ac:chgData name="PIYUS KEDIA" userId="30dfcb9f6f0df2cc" providerId="LiveId" clId="{4533B7D7-EE71-482A-933C-63F205DE6672}" dt="2022-09-19T15:48:17.825" v="159"/>
          <ac:spMkLst>
            <pc:docMk/>
            <pc:sldMk cId="1264879857" sldId="602"/>
            <ac:spMk id="25" creationId="{8BBD6668-9B45-7435-6B7D-F15B9C163F4C}"/>
          </ac:spMkLst>
        </pc:spChg>
      </pc:sldChg>
      <pc:sldChg chg="modSp add mod modNotesTx">
        <pc:chgData name="PIYUS KEDIA" userId="30dfcb9f6f0df2cc" providerId="LiveId" clId="{4533B7D7-EE71-482A-933C-63F205DE6672}" dt="2022-09-20T06:32:35.361" v="287" actId="20577"/>
        <pc:sldMkLst>
          <pc:docMk/>
          <pc:sldMk cId="2616243998" sldId="603"/>
        </pc:sldMkLst>
        <pc:spChg chg="mod">
          <ac:chgData name="PIYUS KEDIA" userId="30dfcb9f6f0df2cc" providerId="LiveId" clId="{4533B7D7-EE71-482A-933C-63F205DE6672}" dt="2022-09-20T06:32:29.364" v="285" actId="20577"/>
          <ac:spMkLst>
            <pc:docMk/>
            <pc:sldMk cId="2616243998" sldId="603"/>
            <ac:spMk id="4" creationId="{93FB5424-C2A5-46DE-BFFC-5A08337609DA}"/>
          </ac:spMkLst>
        </pc:spChg>
        <pc:spChg chg="mod">
          <ac:chgData name="PIYUS KEDIA" userId="30dfcb9f6f0df2cc" providerId="LiveId" clId="{4533B7D7-EE71-482A-933C-63F205DE6672}" dt="2022-09-20T06:32:35.361" v="287" actId="20577"/>
          <ac:spMkLst>
            <pc:docMk/>
            <pc:sldMk cId="2616243998" sldId="603"/>
            <ac:spMk id="7" creationId="{BD62A69D-786A-491D-B5FE-A38F2BE86595}"/>
          </ac:spMkLst>
        </pc:spChg>
      </pc:sldChg>
      <pc:sldChg chg="modSp add mod modNotesTx">
        <pc:chgData name="PIYUS KEDIA" userId="30dfcb9f6f0df2cc" providerId="LiveId" clId="{4533B7D7-EE71-482A-933C-63F205DE6672}" dt="2022-09-20T06:34:00.179" v="318" actId="20577"/>
        <pc:sldMkLst>
          <pc:docMk/>
          <pc:sldMk cId="2834926187" sldId="604"/>
        </pc:sldMkLst>
        <pc:spChg chg="mod">
          <ac:chgData name="PIYUS KEDIA" userId="30dfcb9f6f0df2cc" providerId="LiveId" clId="{4533B7D7-EE71-482A-933C-63F205DE6672}" dt="2022-09-20T06:33:38.684" v="295" actId="20577"/>
          <ac:spMkLst>
            <pc:docMk/>
            <pc:sldMk cId="2834926187" sldId="604"/>
            <ac:spMk id="5" creationId="{F70A6F9D-94AE-412F-A79D-1E90C1F1166A}"/>
          </ac:spMkLst>
        </pc:spChg>
        <pc:spChg chg="mod">
          <ac:chgData name="PIYUS KEDIA" userId="30dfcb9f6f0df2cc" providerId="LiveId" clId="{4533B7D7-EE71-482A-933C-63F205DE6672}" dt="2022-09-20T06:33:43.225" v="298" actId="20577"/>
          <ac:spMkLst>
            <pc:docMk/>
            <pc:sldMk cId="2834926187" sldId="604"/>
            <ac:spMk id="6" creationId="{72F07D57-2D95-43BE-9797-E32047D2C296}"/>
          </ac:spMkLst>
        </pc:spChg>
        <pc:spChg chg="mod">
          <ac:chgData name="PIYUS KEDIA" userId="30dfcb9f6f0df2cc" providerId="LiveId" clId="{4533B7D7-EE71-482A-933C-63F205DE6672}" dt="2022-09-20T06:34:00.179" v="318" actId="20577"/>
          <ac:spMkLst>
            <pc:docMk/>
            <pc:sldMk cId="2834926187" sldId="604"/>
            <ac:spMk id="7" creationId="{BD62A69D-786A-491D-B5FE-A38F2BE86595}"/>
          </ac:spMkLst>
        </pc:spChg>
      </pc:sldChg>
      <pc:sldChg chg="addSp delSp modSp add mod modNotesTx">
        <pc:chgData name="PIYUS KEDIA" userId="30dfcb9f6f0df2cc" providerId="LiveId" clId="{4533B7D7-EE71-482A-933C-63F205DE6672}" dt="2022-09-20T07:14:37.585" v="1128" actId="20577"/>
        <pc:sldMkLst>
          <pc:docMk/>
          <pc:sldMk cId="3656172542" sldId="605"/>
        </pc:sldMkLst>
        <pc:spChg chg="mod">
          <ac:chgData name="PIYUS KEDIA" userId="30dfcb9f6f0df2cc" providerId="LiveId" clId="{4533B7D7-EE71-482A-933C-63F205DE6672}" dt="2022-09-20T06:42:35.714" v="476" actId="5793"/>
          <ac:spMkLst>
            <pc:docMk/>
            <pc:sldMk cId="3656172542" sldId="605"/>
            <ac:spMk id="3" creationId="{4FDEDF29-166C-4FC3-ABA6-92975B3A5378}"/>
          </ac:spMkLst>
        </pc:spChg>
        <pc:spChg chg="add mod">
          <ac:chgData name="PIYUS KEDIA" userId="30dfcb9f6f0df2cc" providerId="LiveId" clId="{4533B7D7-EE71-482A-933C-63F205DE6672}" dt="2022-09-20T06:40:56.436" v="369" actId="20577"/>
          <ac:spMkLst>
            <pc:docMk/>
            <pc:sldMk cId="3656172542" sldId="605"/>
            <ac:spMk id="4" creationId="{E847945C-3269-3518-6F11-42155344FB3F}"/>
          </ac:spMkLst>
        </pc:spChg>
        <pc:spChg chg="add del mod">
          <ac:chgData name="PIYUS KEDIA" userId="30dfcb9f6f0df2cc" providerId="LiveId" clId="{4533B7D7-EE71-482A-933C-63F205DE6672}" dt="2022-09-20T07:14:37.585" v="1128" actId="20577"/>
          <ac:spMkLst>
            <pc:docMk/>
            <pc:sldMk cId="3656172542" sldId="605"/>
            <ac:spMk id="18" creationId="{14C840A0-B372-3A75-0CF6-B16CFCA3B754}"/>
          </ac:spMkLst>
        </pc:spChg>
        <pc:spChg chg="del">
          <ac:chgData name="PIYUS KEDIA" userId="30dfcb9f6f0df2cc" providerId="LiveId" clId="{4533B7D7-EE71-482A-933C-63F205DE6672}" dt="2022-09-20T06:40:39.479" v="355" actId="478"/>
          <ac:spMkLst>
            <pc:docMk/>
            <pc:sldMk cId="3656172542" sldId="605"/>
            <ac:spMk id="25" creationId="{A2CDBC59-2439-4E71-BECC-8E66021E61EF}"/>
          </ac:spMkLst>
        </pc:spChg>
        <pc:spChg chg="del">
          <ac:chgData name="PIYUS KEDIA" userId="30dfcb9f6f0df2cc" providerId="LiveId" clId="{4533B7D7-EE71-482A-933C-63F205DE6672}" dt="2022-09-20T06:40:44.407" v="357" actId="478"/>
          <ac:spMkLst>
            <pc:docMk/>
            <pc:sldMk cId="3656172542" sldId="605"/>
            <ac:spMk id="27" creationId="{D568F688-DFB3-4DEA-A1DF-25079024A043}"/>
          </ac:spMkLst>
        </pc:spChg>
        <pc:spChg chg="add del mod">
          <ac:chgData name="PIYUS KEDIA" userId="30dfcb9f6f0df2cc" providerId="LiveId" clId="{4533B7D7-EE71-482A-933C-63F205DE6672}" dt="2022-09-20T06:42:55.505" v="509" actId="478"/>
          <ac:spMkLst>
            <pc:docMk/>
            <pc:sldMk cId="3656172542" sldId="605"/>
            <ac:spMk id="28" creationId="{B013722C-4A4F-B117-98B5-755E55337918}"/>
          </ac:spMkLst>
        </pc:spChg>
        <pc:spChg chg="del">
          <ac:chgData name="PIYUS KEDIA" userId="30dfcb9f6f0df2cc" providerId="LiveId" clId="{4533B7D7-EE71-482A-933C-63F205DE6672}" dt="2022-09-20T06:40:42.042" v="356" actId="478"/>
          <ac:spMkLst>
            <pc:docMk/>
            <pc:sldMk cId="3656172542" sldId="605"/>
            <ac:spMk id="30" creationId="{8E7AF218-FB5A-FE37-08E1-4F5D2EB0124F}"/>
          </ac:spMkLst>
        </pc:spChg>
        <pc:spChg chg="add mod">
          <ac:chgData name="PIYUS KEDIA" userId="30dfcb9f6f0df2cc" providerId="LiveId" clId="{4533B7D7-EE71-482A-933C-63F205DE6672}" dt="2022-09-20T06:43:20.591" v="566" actId="20577"/>
          <ac:spMkLst>
            <pc:docMk/>
            <pc:sldMk cId="3656172542" sldId="605"/>
            <ac:spMk id="31" creationId="{AA5C9314-AC64-9208-C176-7B74385546E2}"/>
          </ac:spMkLst>
        </pc:spChg>
        <pc:spChg chg="add mod">
          <ac:chgData name="PIYUS KEDIA" userId="30dfcb9f6f0df2cc" providerId="LiveId" clId="{4533B7D7-EE71-482A-933C-63F205DE6672}" dt="2022-09-20T06:44:18.942" v="772" actId="1037"/>
          <ac:spMkLst>
            <pc:docMk/>
            <pc:sldMk cId="3656172542" sldId="605"/>
            <ac:spMk id="32" creationId="{59F3BE02-F4AF-A2B4-1253-101F821259EA}"/>
          </ac:spMkLst>
        </pc:spChg>
        <pc:spChg chg="add mod">
          <ac:chgData name="PIYUS KEDIA" userId="30dfcb9f6f0df2cc" providerId="LiveId" clId="{4533B7D7-EE71-482A-933C-63F205DE6672}" dt="2022-09-20T06:44:36.654" v="779" actId="20577"/>
          <ac:spMkLst>
            <pc:docMk/>
            <pc:sldMk cId="3656172542" sldId="605"/>
            <ac:spMk id="33" creationId="{A6AFC65E-85B5-2D74-369A-2494B9D1EA91}"/>
          </ac:spMkLst>
        </pc:spChg>
        <pc:spChg chg="add mod">
          <ac:chgData name="PIYUS KEDIA" userId="30dfcb9f6f0df2cc" providerId="LiveId" clId="{4533B7D7-EE71-482A-933C-63F205DE6672}" dt="2022-09-20T06:44:58.154" v="874" actId="1037"/>
          <ac:spMkLst>
            <pc:docMk/>
            <pc:sldMk cId="3656172542" sldId="605"/>
            <ac:spMk id="34" creationId="{ADD1B6A1-0CB4-D1F9-04BC-D6E08A1B96B4}"/>
          </ac:spMkLst>
        </pc:spChg>
        <pc:spChg chg="add mod">
          <ac:chgData name="PIYUS KEDIA" userId="30dfcb9f6f0df2cc" providerId="LiveId" clId="{4533B7D7-EE71-482A-933C-63F205DE6672}" dt="2022-09-20T06:45:29.354" v="979" actId="1038"/>
          <ac:spMkLst>
            <pc:docMk/>
            <pc:sldMk cId="3656172542" sldId="605"/>
            <ac:spMk id="35" creationId="{14FC6D5C-22D6-E85C-B0F6-555AF1A25AB8}"/>
          </ac:spMkLst>
        </pc:spChg>
        <pc:spChg chg="add mod">
          <ac:chgData name="PIYUS KEDIA" userId="30dfcb9f6f0df2cc" providerId="LiveId" clId="{4533B7D7-EE71-482A-933C-63F205DE6672}" dt="2022-09-20T06:45:47.919" v="1023" actId="20577"/>
          <ac:spMkLst>
            <pc:docMk/>
            <pc:sldMk cId="3656172542" sldId="605"/>
            <ac:spMk id="36" creationId="{705402C1-D3D6-85F3-61AA-1BE8806E1A47}"/>
          </ac:spMkLst>
        </pc:spChg>
        <pc:spChg chg="add mod">
          <ac:chgData name="PIYUS KEDIA" userId="30dfcb9f6f0df2cc" providerId="LiveId" clId="{4533B7D7-EE71-482A-933C-63F205DE6672}" dt="2022-09-20T06:46:04.134" v="1076" actId="20577"/>
          <ac:spMkLst>
            <pc:docMk/>
            <pc:sldMk cId="3656172542" sldId="605"/>
            <ac:spMk id="38" creationId="{E4CE80B2-425B-FD20-A3B0-2F618D8E10B7}"/>
          </ac:spMkLst>
        </pc:spChg>
        <pc:cxnChg chg="add del">
          <ac:chgData name="PIYUS KEDIA" userId="30dfcb9f6f0df2cc" providerId="LiveId" clId="{4533B7D7-EE71-482A-933C-63F205DE6672}" dt="2022-09-20T06:42:40.234" v="477" actId="478"/>
          <ac:cxnSpMkLst>
            <pc:docMk/>
            <pc:sldMk cId="3656172542" sldId="605"/>
            <ac:cxnSpMk id="24" creationId="{B51DEB9E-1193-2561-1323-E3D0D946D222}"/>
          </ac:cxnSpMkLst>
        </pc:cxnChg>
      </pc:sldChg>
      <pc:sldChg chg="modSp add mod modNotesTx">
        <pc:chgData name="PIYUS KEDIA" userId="30dfcb9f6f0df2cc" providerId="LiveId" clId="{4533B7D7-EE71-482A-933C-63F205DE6672}" dt="2022-09-20T07:15:29.818" v="1130" actId="6549"/>
        <pc:sldMkLst>
          <pc:docMk/>
          <pc:sldMk cId="537052133" sldId="606"/>
        </pc:sldMkLst>
        <pc:spChg chg="mod">
          <ac:chgData name="PIYUS KEDIA" userId="30dfcb9f6f0df2cc" providerId="LiveId" clId="{4533B7D7-EE71-482A-933C-63F205DE6672}" dt="2022-09-20T06:46:40.931" v="1079" actId="20577"/>
          <ac:spMkLst>
            <pc:docMk/>
            <pc:sldMk cId="537052133" sldId="606"/>
            <ac:spMk id="4" creationId="{E847945C-3269-3518-6F11-42155344FB3F}"/>
          </ac:spMkLst>
        </pc:spChg>
        <pc:spChg chg="mod">
          <ac:chgData name="PIYUS KEDIA" userId="30dfcb9f6f0df2cc" providerId="LiveId" clId="{4533B7D7-EE71-482A-933C-63F205DE6672}" dt="2022-09-20T07:14:54.550" v="1129" actId="20577"/>
          <ac:spMkLst>
            <pc:docMk/>
            <pc:sldMk cId="537052133" sldId="606"/>
            <ac:spMk id="18" creationId="{14C840A0-B372-3A75-0CF6-B16CFCA3B754}"/>
          </ac:spMkLst>
        </pc:spChg>
        <pc:spChg chg="mod">
          <ac:chgData name="PIYUS KEDIA" userId="30dfcb9f6f0df2cc" providerId="LiveId" clId="{4533B7D7-EE71-482A-933C-63F205DE6672}" dt="2022-09-20T06:46:51.118" v="1094" actId="20577"/>
          <ac:spMkLst>
            <pc:docMk/>
            <pc:sldMk cId="537052133" sldId="606"/>
            <ac:spMk id="32" creationId="{59F3BE02-F4AF-A2B4-1253-101F821259E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F7541-8AA1-4873-8EE2-6EE4B745E30A}" type="datetimeFigureOut">
              <a:rPr lang="en-IN" smtClean="0"/>
              <a:t>06-02-2024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a:t>
            </a:fld>
            <a:endParaRPr lang="en-IN"/>
          </a:p>
        </p:txBody>
      </p:sp>
    </p:spTree>
    <p:extLst>
      <p:ext uri="{BB962C8B-B14F-4D97-AF65-F5344CB8AC3E}">
        <p14:creationId xmlns:p14="http://schemas.microsoft.com/office/powerpoint/2010/main" val="2057878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11</a:t>
            </a:fld>
            <a:endParaRPr lang="en-IN"/>
          </a:p>
        </p:txBody>
      </p:sp>
    </p:spTree>
    <p:extLst>
      <p:ext uri="{BB962C8B-B14F-4D97-AF65-F5344CB8AC3E}">
        <p14:creationId xmlns:p14="http://schemas.microsoft.com/office/powerpoint/2010/main" val="2514475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12</a:t>
            </a:fld>
            <a:endParaRPr lang="en-IN"/>
          </a:p>
        </p:txBody>
      </p:sp>
    </p:spTree>
    <p:extLst>
      <p:ext uri="{BB962C8B-B14F-4D97-AF65-F5344CB8AC3E}">
        <p14:creationId xmlns:p14="http://schemas.microsoft.com/office/powerpoint/2010/main" val="2630884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13</a:t>
            </a:fld>
            <a:endParaRPr lang="en-IN"/>
          </a:p>
        </p:txBody>
      </p:sp>
    </p:spTree>
    <p:extLst>
      <p:ext uri="{BB962C8B-B14F-4D97-AF65-F5344CB8AC3E}">
        <p14:creationId xmlns:p14="http://schemas.microsoft.com/office/powerpoint/2010/main" val="4011174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14</a:t>
            </a:fld>
            <a:endParaRPr lang="en-IN"/>
          </a:p>
        </p:txBody>
      </p:sp>
    </p:spTree>
    <p:extLst>
      <p:ext uri="{BB962C8B-B14F-4D97-AF65-F5344CB8AC3E}">
        <p14:creationId xmlns:p14="http://schemas.microsoft.com/office/powerpoint/2010/main" val="4162288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15</a:t>
            </a:fld>
            <a:endParaRPr lang="en-IN"/>
          </a:p>
        </p:txBody>
      </p:sp>
    </p:spTree>
    <p:extLst>
      <p:ext uri="{BB962C8B-B14F-4D97-AF65-F5344CB8AC3E}">
        <p14:creationId xmlns:p14="http://schemas.microsoft.com/office/powerpoint/2010/main" val="2085970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16</a:t>
            </a:fld>
            <a:endParaRPr lang="en-IN"/>
          </a:p>
        </p:txBody>
      </p:sp>
    </p:spTree>
    <p:extLst>
      <p:ext uri="{BB962C8B-B14F-4D97-AF65-F5344CB8AC3E}">
        <p14:creationId xmlns:p14="http://schemas.microsoft.com/office/powerpoint/2010/main" val="3725706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17</a:t>
            </a:fld>
            <a:endParaRPr lang="en-IN"/>
          </a:p>
        </p:txBody>
      </p:sp>
    </p:spTree>
    <p:extLst>
      <p:ext uri="{BB962C8B-B14F-4D97-AF65-F5344CB8AC3E}">
        <p14:creationId xmlns:p14="http://schemas.microsoft.com/office/powerpoint/2010/main" val="1265076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18</a:t>
            </a:fld>
            <a:endParaRPr lang="en-IN"/>
          </a:p>
        </p:txBody>
      </p:sp>
    </p:spTree>
    <p:extLst>
      <p:ext uri="{BB962C8B-B14F-4D97-AF65-F5344CB8AC3E}">
        <p14:creationId xmlns:p14="http://schemas.microsoft.com/office/powerpoint/2010/main" val="2904739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19</a:t>
            </a:fld>
            <a:endParaRPr lang="en-IN"/>
          </a:p>
        </p:txBody>
      </p:sp>
    </p:spTree>
    <p:extLst>
      <p:ext uri="{BB962C8B-B14F-4D97-AF65-F5344CB8AC3E}">
        <p14:creationId xmlns:p14="http://schemas.microsoft.com/office/powerpoint/2010/main" val="3400573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a:t>
            </a:fld>
            <a:endParaRPr lang="en-IN"/>
          </a:p>
        </p:txBody>
      </p:sp>
    </p:spTree>
    <p:extLst>
      <p:ext uri="{BB962C8B-B14F-4D97-AF65-F5344CB8AC3E}">
        <p14:creationId xmlns:p14="http://schemas.microsoft.com/office/powerpoint/2010/main" val="3430039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20</a:t>
            </a:fld>
            <a:endParaRPr lang="en-IN"/>
          </a:p>
        </p:txBody>
      </p:sp>
    </p:spTree>
    <p:extLst>
      <p:ext uri="{BB962C8B-B14F-4D97-AF65-F5344CB8AC3E}">
        <p14:creationId xmlns:p14="http://schemas.microsoft.com/office/powerpoint/2010/main" val="3185596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21</a:t>
            </a:fld>
            <a:endParaRPr lang="en-IN"/>
          </a:p>
        </p:txBody>
      </p:sp>
    </p:spTree>
    <p:extLst>
      <p:ext uri="{BB962C8B-B14F-4D97-AF65-F5344CB8AC3E}">
        <p14:creationId xmlns:p14="http://schemas.microsoft.com/office/powerpoint/2010/main" val="34334314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22</a:t>
            </a:fld>
            <a:endParaRPr lang="en-IN"/>
          </a:p>
        </p:txBody>
      </p:sp>
    </p:spTree>
    <p:extLst>
      <p:ext uri="{BB962C8B-B14F-4D97-AF65-F5344CB8AC3E}">
        <p14:creationId xmlns:p14="http://schemas.microsoft.com/office/powerpoint/2010/main" val="9927319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23</a:t>
            </a:fld>
            <a:endParaRPr lang="en-IN"/>
          </a:p>
        </p:txBody>
      </p:sp>
    </p:spTree>
    <p:extLst>
      <p:ext uri="{BB962C8B-B14F-4D97-AF65-F5344CB8AC3E}">
        <p14:creationId xmlns:p14="http://schemas.microsoft.com/office/powerpoint/2010/main" val="1802618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BB1 is the dominator of BB4 because every path from ENTRY to BB4 goes via BB1. BB3 is not a dominator of BB4, because every path from ENTRY to BB4 doesn’t go via BB3. </a:t>
                </a:r>
                <a:endParaRPr lang="en-IN" dirty="0"/>
              </a:p>
            </p:txBody>
          </p:sp>
        </mc:Choice>
        <mc:Fallback xmlns="">
          <p:sp>
            <p:nvSpPr>
              <p:cNvPr id="3" name="Notes Placeholder 2"/>
              <p:cNvSpPr>
                <a:spLocks noGrp="1"/>
              </p:cNvSpPr>
              <p:nvPr>
                <p:ph type="body" idx="1"/>
              </p:nvPr>
            </p:nvSpPr>
            <p:spPr/>
            <p:txBody>
              <a:bodyPr/>
              <a:lstStyle/>
              <a:p>
                <a:r>
                  <a:rPr lang="en-US" dirty="0"/>
                  <a:t>BB1 is the dominator of BB4, because every path from ENTRY to BB4 goes via BB1. BB3 is not a dominator of BB4, because every path from ENTRY to BB4 doesn’t go via BB3. The meet operator is the intersection (</a:t>
                </a:r>
                <a:r>
                  <a:rPr lang="en-US" b="0" i="0">
                    <a:latin typeface="Cambria Math" panose="02040503050406030204" pitchFamily="18" charset="0"/>
                  </a:rPr>
                  <a:t>∩</a:t>
                </a:r>
                <a:r>
                  <a:rPr lang="en-US" dirty="0"/>
                  <a:t>) operator.</a:t>
                </a:r>
                <a:endParaRPr lang="en-IN" dirty="0"/>
              </a:p>
            </p:txBody>
          </p:sp>
        </mc:Fallback>
      </mc:AlternateContent>
      <p:sp>
        <p:nvSpPr>
          <p:cNvPr id="4" name="Slide Number Placeholder 3"/>
          <p:cNvSpPr>
            <a:spLocks noGrp="1"/>
          </p:cNvSpPr>
          <p:nvPr>
            <p:ph type="sldNum" sz="quarter" idx="5"/>
          </p:nvPr>
        </p:nvSpPr>
        <p:spPr/>
        <p:txBody>
          <a:bodyPr/>
          <a:lstStyle/>
          <a:p>
            <a:fld id="{CF2F1F0A-2707-458D-9A3B-BF545ABFB61C}" type="slidenum">
              <a:rPr lang="en-IN" smtClean="0"/>
              <a:t>24</a:t>
            </a:fld>
            <a:endParaRPr lang="en-IN"/>
          </a:p>
        </p:txBody>
      </p:sp>
    </p:spTree>
    <p:extLst>
      <p:ext uri="{BB962C8B-B14F-4D97-AF65-F5344CB8AC3E}">
        <p14:creationId xmlns:p14="http://schemas.microsoft.com/office/powerpoint/2010/main" val="2855737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BB1 is the dominator of BB4 because every path from ENTRY to BB4 goes via BB1. BB3 is not a dominator of BB4, because every path from ENTRY to BB4 doesn’t go via BB3. </a:t>
                </a:r>
                <a:endParaRPr lang="en-IN" dirty="0"/>
              </a:p>
            </p:txBody>
          </p:sp>
        </mc:Choice>
        <mc:Fallback xmlns="">
          <p:sp>
            <p:nvSpPr>
              <p:cNvPr id="3" name="Notes Placeholder 2"/>
              <p:cNvSpPr>
                <a:spLocks noGrp="1"/>
              </p:cNvSpPr>
              <p:nvPr>
                <p:ph type="body" idx="1"/>
              </p:nvPr>
            </p:nvSpPr>
            <p:spPr/>
            <p:txBody>
              <a:bodyPr/>
              <a:lstStyle/>
              <a:p>
                <a:r>
                  <a:rPr lang="en-US" dirty="0"/>
                  <a:t>BB1 is the dominator of BB4, because every path from ENTRY to BB4 goes via BB1. BB3 is not a dominator of BB4, because every path from ENTRY to BB4 doesn’t go via BB3. The meet operator is the intersection (</a:t>
                </a:r>
                <a:r>
                  <a:rPr lang="en-US" b="0" i="0">
                    <a:latin typeface="Cambria Math" panose="02040503050406030204" pitchFamily="18" charset="0"/>
                  </a:rPr>
                  <a:t>∩</a:t>
                </a:r>
                <a:r>
                  <a:rPr lang="en-US" dirty="0"/>
                  <a:t>) operator.</a:t>
                </a:r>
                <a:endParaRPr lang="en-IN" dirty="0"/>
              </a:p>
            </p:txBody>
          </p:sp>
        </mc:Fallback>
      </mc:AlternateContent>
      <p:sp>
        <p:nvSpPr>
          <p:cNvPr id="4" name="Slide Number Placeholder 3"/>
          <p:cNvSpPr>
            <a:spLocks noGrp="1"/>
          </p:cNvSpPr>
          <p:nvPr>
            <p:ph type="sldNum" sz="quarter" idx="5"/>
          </p:nvPr>
        </p:nvSpPr>
        <p:spPr/>
        <p:txBody>
          <a:bodyPr/>
          <a:lstStyle/>
          <a:p>
            <a:fld id="{CF2F1F0A-2707-458D-9A3B-BF545ABFB61C}" type="slidenum">
              <a:rPr lang="en-IN" smtClean="0"/>
              <a:t>25</a:t>
            </a:fld>
            <a:endParaRPr lang="en-IN"/>
          </a:p>
        </p:txBody>
      </p:sp>
    </p:spTree>
    <p:extLst>
      <p:ext uri="{BB962C8B-B14F-4D97-AF65-F5344CB8AC3E}">
        <p14:creationId xmlns:p14="http://schemas.microsoft.com/office/powerpoint/2010/main" val="41693810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26</a:t>
            </a:fld>
            <a:endParaRPr lang="en-IN"/>
          </a:p>
        </p:txBody>
      </p:sp>
    </p:spTree>
    <p:extLst>
      <p:ext uri="{BB962C8B-B14F-4D97-AF65-F5344CB8AC3E}">
        <p14:creationId xmlns:p14="http://schemas.microsoft.com/office/powerpoint/2010/main" val="1032722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OUTs of the basic blocks other than entry is initialized to a set of all basic blocks. If we draw the meet semilattice, the set of all nodes will be the top of the semilattice. The meet operator is the intersection (∩) operator.</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27</a:t>
            </a:fld>
            <a:endParaRPr lang="en-IN"/>
          </a:p>
        </p:txBody>
      </p:sp>
    </p:spTree>
    <p:extLst>
      <p:ext uri="{BB962C8B-B14F-4D97-AF65-F5344CB8AC3E}">
        <p14:creationId xmlns:p14="http://schemas.microsoft.com/office/powerpoint/2010/main" val="3027665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28</a:t>
            </a:fld>
            <a:endParaRPr lang="en-IN"/>
          </a:p>
        </p:txBody>
      </p:sp>
    </p:spTree>
    <p:extLst>
      <p:ext uri="{BB962C8B-B14F-4D97-AF65-F5344CB8AC3E}">
        <p14:creationId xmlns:p14="http://schemas.microsoft.com/office/powerpoint/2010/main" val="10479526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29</a:t>
            </a:fld>
            <a:endParaRPr lang="en-IN"/>
          </a:p>
        </p:txBody>
      </p:sp>
    </p:spTree>
    <p:extLst>
      <p:ext uri="{BB962C8B-B14F-4D97-AF65-F5344CB8AC3E}">
        <p14:creationId xmlns:p14="http://schemas.microsoft.com/office/powerpoint/2010/main" val="3933504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a:t>
            </a:fld>
            <a:endParaRPr lang="en-IN"/>
          </a:p>
        </p:txBody>
      </p:sp>
    </p:spTree>
    <p:extLst>
      <p:ext uri="{BB962C8B-B14F-4D97-AF65-F5344CB8AC3E}">
        <p14:creationId xmlns:p14="http://schemas.microsoft.com/office/powerpoint/2010/main" val="34967322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30</a:t>
            </a:fld>
            <a:endParaRPr lang="en-IN"/>
          </a:p>
        </p:txBody>
      </p:sp>
    </p:spTree>
    <p:extLst>
      <p:ext uri="{BB962C8B-B14F-4D97-AF65-F5344CB8AC3E}">
        <p14:creationId xmlns:p14="http://schemas.microsoft.com/office/powerpoint/2010/main" val="20199774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31</a:t>
            </a:fld>
            <a:endParaRPr lang="en-IN"/>
          </a:p>
        </p:txBody>
      </p:sp>
    </p:spTree>
    <p:extLst>
      <p:ext uri="{BB962C8B-B14F-4D97-AF65-F5344CB8AC3E}">
        <p14:creationId xmlns:p14="http://schemas.microsoft.com/office/powerpoint/2010/main" val="14484494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32</a:t>
            </a:fld>
            <a:endParaRPr lang="en-IN"/>
          </a:p>
        </p:txBody>
      </p:sp>
    </p:spTree>
    <p:extLst>
      <p:ext uri="{BB962C8B-B14F-4D97-AF65-F5344CB8AC3E}">
        <p14:creationId xmlns:p14="http://schemas.microsoft.com/office/powerpoint/2010/main" val="7594172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have two definitions of the variable x. In SSA form, two definitions can’t have the same name. To convert this into SSA form, we can rename the second definition of x to x2, and replace all its usages with x2.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33</a:t>
            </a:fld>
            <a:endParaRPr lang="en-IN"/>
          </a:p>
        </p:txBody>
      </p:sp>
    </p:spTree>
    <p:extLst>
      <p:ext uri="{BB962C8B-B14F-4D97-AF65-F5344CB8AC3E}">
        <p14:creationId xmlns:p14="http://schemas.microsoft.com/office/powerpoint/2010/main" val="20157141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34</a:t>
            </a:fld>
            <a:endParaRPr lang="en-IN"/>
          </a:p>
        </p:txBody>
      </p:sp>
    </p:spTree>
    <p:extLst>
      <p:ext uri="{BB962C8B-B14F-4D97-AF65-F5344CB8AC3E}">
        <p14:creationId xmlns:p14="http://schemas.microsoft.com/office/powerpoint/2010/main" val="22274592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can rename the two definitions of y with y1 and y2, but the use of y can refer to both the definitions y1 and y2 depending upon which path is taken during runtime. To consider both possibilities during compile time, we need to insert a phi function. A phi function takes multiple definitions of a variable, say v, as input and generates a new definition of v.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35</a:t>
            </a:fld>
            <a:endParaRPr lang="en-IN"/>
          </a:p>
        </p:txBody>
      </p:sp>
    </p:spTree>
    <p:extLst>
      <p:ext uri="{BB962C8B-B14F-4D97-AF65-F5344CB8AC3E}">
        <p14:creationId xmlns:p14="http://schemas.microsoft.com/office/powerpoint/2010/main" val="39699950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36</a:t>
            </a:fld>
            <a:endParaRPr lang="en-IN"/>
          </a:p>
        </p:txBody>
      </p:sp>
    </p:spTree>
    <p:extLst>
      <p:ext uri="{BB962C8B-B14F-4D97-AF65-F5344CB8AC3E}">
        <p14:creationId xmlns:p14="http://schemas.microsoft.com/office/powerpoint/2010/main" val="32156015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phi functions will be needed at joins, a naïve approach would be to insert phi functions for all variables (whose definitions are reaching) at every join.</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37</a:t>
            </a:fld>
            <a:endParaRPr lang="en-IN"/>
          </a:p>
        </p:txBody>
      </p:sp>
    </p:spTree>
    <p:extLst>
      <p:ext uri="{BB962C8B-B14F-4D97-AF65-F5344CB8AC3E}">
        <p14:creationId xmlns:p14="http://schemas.microsoft.com/office/powerpoint/2010/main" val="15450835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insert a phi function only if multiple definitions of a variable reach a join.</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38</a:t>
            </a:fld>
            <a:endParaRPr lang="en-IN"/>
          </a:p>
        </p:txBody>
      </p:sp>
    </p:spTree>
    <p:extLst>
      <p:ext uri="{BB962C8B-B14F-4D97-AF65-F5344CB8AC3E}">
        <p14:creationId xmlns:p14="http://schemas.microsoft.com/office/powerpoint/2010/main" val="39261735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phi function is not needed if the variable is not live at the join node.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39</a:t>
            </a:fld>
            <a:endParaRPr lang="en-IN"/>
          </a:p>
        </p:txBody>
      </p:sp>
    </p:spTree>
    <p:extLst>
      <p:ext uri="{BB962C8B-B14F-4D97-AF65-F5344CB8AC3E}">
        <p14:creationId xmlns:p14="http://schemas.microsoft.com/office/powerpoint/2010/main" val="3620095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a:t>
            </a:fld>
            <a:endParaRPr lang="en-IN"/>
          </a:p>
        </p:txBody>
      </p:sp>
    </p:spTree>
    <p:extLst>
      <p:ext uri="{BB962C8B-B14F-4D97-AF65-F5344CB8AC3E}">
        <p14:creationId xmlns:p14="http://schemas.microsoft.com/office/powerpoint/2010/main" val="28365597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42</a:t>
            </a:fld>
            <a:endParaRPr lang="en-IN"/>
          </a:p>
        </p:txBody>
      </p:sp>
    </p:spTree>
    <p:extLst>
      <p:ext uri="{BB962C8B-B14F-4D97-AF65-F5344CB8AC3E}">
        <p14:creationId xmlns:p14="http://schemas.microsoft.com/office/powerpoint/2010/main" val="37910806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first step, we can add phi nodes at the start of each join node for each live variable. Then, we can compute reaching definitions. Notice that the phi nodes will ensure that only one definition reaches every use. After renaming each definition to a new name, the final CFG will be in the SSA form. However, the problem with this approach is that there are many unnecessary phi nodes.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43</a:t>
            </a:fld>
            <a:endParaRPr lang="en-IN"/>
          </a:p>
        </p:txBody>
      </p:sp>
    </p:spTree>
    <p:extLst>
      <p:ext uri="{BB962C8B-B14F-4D97-AF65-F5344CB8AC3E}">
        <p14:creationId xmlns:p14="http://schemas.microsoft.com/office/powerpoint/2010/main" val="9882950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optimization we can do is after computing the reaching definitions (and before renaming); if the same definition is reaching a phi node from all its predecessors, we can simply remove the phi node. For example, we can remove the phi node shown in red on this slide.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44</a:t>
            </a:fld>
            <a:endParaRPr lang="en-IN"/>
          </a:p>
        </p:txBody>
      </p:sp>
    </p:spTree>
    <p:extLst>
      <p:ext uri="{BB962C8B-B14F-4D97-AF65-F5344CB8AC3E}">
        <p14:creationId xmlns:p14="http://schemas.microsoft.com/office/powerpoint/2010/main" val="20305466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removing the phi node in the previous step, if we compute the reaching definition again, we’ll find that the same definitions are reaching for the phi node shown in red. Therefore, we can remove the red phi node and rename all usage of the red phi node with the definition that is reaching the red phi node. After that, we can run the reaching definition again to see if there are other phi nodes that can be eliminated, and so on. However, this technique is expensive because we might need to compute reaching definitions several times until no more phi nodes can be eliminated. Next, we’ll discuss how to do this efficiently.</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45</a:t>
            </a:fld>
            <a:endParaRPr lang="en-IN"/>
          </a:p>
        </p:txBody>
      </p:sp>
    </p:spTree>
    <p:extLst>
      <p:ext uri="{BB962C8B-B14F-4D97-AF65-F5344CB8AC3E}">
        <p14:creationId xmlns:p14="http://schemas.microsoft.com/office/powerpoint/2010/main" val="11560512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46</a:t>
            </a:fld>
            <a:endParaRPr lang="en-IN"/>
          </a:p>
        </p:txBody>
      </p:sp>
    </p:spTree>
    <p:extLst>
      <p:ext uri="{BB962C8B-B14F-4D97-AF65-F5344CB8AC3E}">
        <p14:creationId xmlns:p14="http://schemas.microsoft.com/office/powerpoint/2010/main" val="4836372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B1 dominates B2, all definitions in B1 can reach B2 without need for a phi function, because all paths from entry to B2 goes via B1. We only need a phi function if an intermediate node between B1 and B2 redefines the variable defined in B1. In that case, we need a phi function because of the redefinition, not because of the definition in the dominator node (i.e., B1).  In this case, y is defined in BB1. Even though BB1 dominates BB4, we need a phi function for y in BB4. This is because y gets redefined in BB3 that doesn’t dominate BB4. The phi function is required because of the redefinition in BB3.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47</a:t>
            </a:fld>
            <a:endParaRPr lang="en-IN"/>
          </a:p>
        </p:txBody>
      </p:sp>
    </p:spTree>
    <p:extLst>
      <p:ext uri="{BB962C8B-B14F-4D97-AF65-F5344CB8AC3E}">
        <p14:creationId xmlns:p14="http://schemas.microsoft.com/office/powerpoint/2010/main" val="22780854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BB1 doesn't dominate BB7. BB1 is defining x. However, we don't need a phi function in BB7 for x, even though x is live in BB7. A definition in basic block B needs phi functions in the nodes that lie just outside the region of CFG that B dominates. Let's say N is the set of basic blocks that lie just outside the region dominated by B. Let's say the definition in B can reach a basic block C, which is neither dominated by B nor belongs to the set N. Any path from B to C must contain at least one node from the set N, say D. Thus, the definition that will reach C will either be the phi node in D or any subsequent definitions of the same variable.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48</a:t>
            </a:fld>
            <a:endParaRPr lang="en-IN"/>
          </a:p>
        </p:txBody>
      </p:sp>
    </p:spTree>
    <p:extLst>
      <p:ext uri="{BB962C8B-B14F-4D97-AF65-F5344CB8AC3E}">
        <p14:creationId xmlns:p14="http://schemas.microsoft.com/office/powerpoint/2010/main" val="39384476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49</a:t>
            </a:fld>
            <a:endParaRPr lang="en-IN"/>
          </a:p>
        </p:txBody>
      </p:sp>
    </p:spTree>
    <p:extLst>
      <p:ext uri="{BB962C8B-B14F-4D97-AF65-F5344CB8AC3E}">
        <p14:creationId xmlns:p14="http://schemas.microsoft.com/office/powerpoint/2010/main" val="17186306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x is defined in BB2, and we need a phi function for x in BB6 even though BB2 doesn’t dominate any predecessor of BB6. This is because using the rule listed on this slide; we need a phi function in BB5 and BB3. If we apply the rule listed on this slide on the new definitions (phi nodes) created in BB3 and BB5, we will need a phi function in BB6.</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50</a:t>
            </a:fld>
            <a:endParaRPr lang="en-IN"/>
          </a:p>
        </p:txBody>
      </p:sp>
    </p:spTree>
    <p:extLst>
      <p:ext uri="{BB962C8B-B14F-4D97-AF65-F5344CB8AC3E}">
        <p14:creationId xmlns:p14="http://schemas.microsoft.com/office/powerpoint/2010/main" val="4291105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x is defined in BB2, and we need a phi function for x in BB6 even though BB2 doesn’t dominate any predecessor of BB6. This is because using the rule listed on this slide; we need a phi function in BB5 and BB3. If we apply the rule listed on this slide on the new definitions (phi nodes) created in BB3 and BB5, we will need a phi function in BB6.</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51</a:t>
            </a:fld>
            <a:endParaRPr lang="en-IN"/>
          </a:p>
        </p:txBody>
      </p:sp>
    </p:spTree>
    <p:extLst>
      <p:ext uri="{BB962C8B-B14F-4D97-AF65-F5344CB8AC3E}">
        <p14:creationId xmlns:p14="http://schemas.microsoft.com/office/powerpoint/2010/main" val="2242365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a:t>
            </a:fld>
            <a:endParaRPr lang="en-IN"/>
          </a:p>
        </p:txBody>
      </p:sp>
    </p:spTree>
    <p:extLst>
      <p:ext uri="{BB962C8B-B14F-4D97-AF65-F5344CB8AC3E}">
        <p14:creationId xmlns:p14="http://schemas.microsoft.com/office/powerpoint/2010/main" val="25139713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a phi node for x is needed in BB2 even if one of the definitions of x is coming from a dominator node (i.e., BB2). This can happen because of a loop. We can handle this case, with the minor modification in our algorithm for finding phi candidates as discussed next.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52</a:t>
            </a:fld>
            <a:endParaRPr lang="en-IN"/>
          </a:p>
        </p:txBody>
      </p:sp>
    </p:spTree>
    <p:extLst>
      <p:ext uri="{BB962C8B-B14F-4D97-AF65-F5344CB8AC3E}">
        <p14:creationId xmlns:p14="http://schemas.microsoft.com/office/powerpoint/2010/main" val="19607234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3CB25F-CC96-D3FC-BE8E-8A504A46B7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D116BB-46D7-5566-00A7-55D52B28948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CBC585-2B5E-2953-4F29-F17A8DC38CB9}"/>
              </a:ext>
            </a:extLst>
          </p:cNvPr>
          <p:cNvSpPr>
            <a:spLocks noGrp="1"/>
          </p:cNvSpPr>
          <p:nvPr>
            <p:ph type="body" idx="1"/>
          </p:nvPr>
        </p:nvSpPr>
        <p:spPr/>
        <p:txBody>
          <a:bodyPr/>
          <a:lstStyle/>
          <a:p>
            <a:r>
              <a:rPr lang="en-US" dirty="0"/>
              <a:t>A common code pattern could be a for loop in which the iterator, say </a:t>
            </a:r>
            <a:r>
              <a:rPr lang="en-US" dirty="0" err="1"/>
              <a:t>i</a:t>
            </a:r>
            <a:r>
              <a:rPr lang="en-US" dirty="0"/>
              <a:t>, is initialized outside the loop and is incremented inside the loop. The first basic block inside the loop may encounter different values of </a:t>
            </a:r>
            <a:r>
              <a:rPr lang="en-US" dirty="0" err="1"/>
              <a:t>i</a:t>
            </a:r>
            <a:r>
              <a:rPr lang="en-US" dirty="0"/>
              <a:t> depending on the loop iteration, and therefore a phi node is needed.</a:t>
            </a:r>
            <a:endParaRPr lang="en-IN" dirty="0"/>
          </a:p>
        </p:txBody>
      </p:sp>
      <p:sp>
        <p:nvSpPr>
          <p:cNvPr id="4" name="Slide Number Placeholder 3">
            <a:extLst>
              <a:ext uri="{FF2B5EF4-FFF2-40B4-BE49-F238E27FC236}">
                <a16:creationId xmlns:a16="http://schemas.microsoft.com/office/drawing/2014/main" id="{32143CA3-CB5F-B804-6DCD-303778E6CA7B}"/>
              </a:ext>
            </a:extLst>
          </p:cNvPr>
          <p:cNvSpPr>
            <a:spLocks noGrp="1"/>
          </p:cNvSpPr>
          <p:nvPr>
            <p:ph type="sldNum" sz="quarter" idx="5"/>
          </p:nvPr>
        </p:nvSpPr>
        <p:spPr/>
        <p:txBody>
          <a:bodyPr/>
          <a:lstStyle/>
          <a:p>
            <a:fld id="{CF2F1F0A-2707-458D-9A3B-BF545ABFB61C}" type="slidenum">
              <a:rPr lang="en-IN" smtClean="0"/>
              <a:t>53</a:t>
            </a:fld>
            <a:endParaRPr lang="en-IN"/>
          </a:p>
        </p:txBody>
      </p:sp>
    </p:spTree>
    <p:extLst>
      <p:ext uri="{BB962C8B-B14F-4D97-AF65-F5344CB8AC3E}">
        <p14:creationId xmlns:p14="http://schemas.microsoft.com/office/powerpoint/2010/main" val="33716648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E72DCE-DF66-A1F8-7A7E-51636A7E76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294296-C4C4-5BA8-76EA-1DA7DBB495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5650EA-1E6D-FFDD-6C07-3C5862163B6D}"/>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0175A639-5E72-DCD4-9F7F-ED6BD8FAABA9}"/>
              </a:ext>
            </a:extLst>
          </p:cNvPr>
          <p:cNvSpPr>
            <a:spLocks noGrp="1"/>
          </p:cNvSpPr>
          <p:nvPr>
            <p:ph type="sldNum" sz="quarter" idx="5"/>
          </p:nvPr>
        </p:nvSpPr>
        <p:spPr/>
        <p:txBody>
          <a:bodyPr/>
          <a:lstStyle/>
          <a:p>
            <a:fld id="{CF2F1F0A-2707-458D-9A3B-BF545ABFB61C}" type="slidenum">
              <a:rPr lang="en-IN" smtClean="0"/>
              <a:t>54</a:t>
            </a:fld>
            <a:endParaRPr lang="en-IN"/>
          </a:p>
        </p:txBody>
      </p:sp>
    </p:spTree>
    <p:extLst>
      <p:ext uri="{BB962C8B-B14F-4D97-AF65-F5344CB8AC3E}">
        <p14:creationId xmlns:p14="http://schemas.microsoft.com/office/powerpoint/2010/main" val="4829886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55</a:t>
            </a:fld>
            <a:endParaRPr lang="en-IN"/>
          </a:p>
        </p:txBody>
      </p:sp>
    </p:spTree>
    <p:extLst>
      <p:ext uri="{BB962C8B-B14F-4D97-AF65-F5344CB8AC3E}">
        <p14:creationId xmlns:p14="http://schemas.microsoft.com/office/powerpoint/2010/main" val="36385345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56</a:t>
            </a:fld>
            <a:endParaRPr lang="en-IN"/>
          </a:p>
        </p:txBody>
      </p:sp>
    </p:spTree>
    <p:extLst>
      <p:ext uri="{BB962C8B-B14F-4D97-AF65-F5344CB8AC3E}">
        <p14:creationId xmlns:p14="http://schemas.microsoft.com/office/powerpoint/2010/main" val="275567814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are computing the set of strict dominators for each basic block. An immediate dominator is the closest strict dominator.</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57</a:t>
            </a:fld>
            <a:endParaRPr lang="en-IN"/>
          </a:p>
        </p:txBody>
      </p:sp>
    </p:spTree>
    <p:extLst>
      <p:ext uri="{BB962C8B-B14F-4D97-AF65-F5344CB8AC3E}">
        <p14:creationId xmlns:p14="http://schemas.microsoft.com/office/powerpoint/2010/main" val="381836984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58</a:t>
            </a:fld>
            <a:endParaRPr lang="en-IN"/>
          </a:p>
        </p:txBody>
      </p:sp>
    </p:spTree>
    <p:extLst>
      <p:ext uri="{BB962C8B-B14F-4D97-AF65-F5344CB8AC3E}">
        <p14:creationId xmlns:p14="http://schemas.microsoft.com/office/powerpoint/2010/main" val="28682780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59</a:t>
            </a:fld>
            <a:endParaRPr lang="en-IN"/>
          </a:p>
        </p:txBody>
      </p:sp>
    </p:spTree>
    <p:extLst>
      <p:ext uri="{BB962C8B-B14F-4D97-AF65-F5344CB8AC3E}">
        <p14:creationId xmlns:p14="http://schemas.microsoft.com/office/powerpoint/2010/main" val="305548315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dominator tree, the parent node is the immediate dominator of its children. All the nodes in the path from the root to a given node x (including x) are the dominators of x.</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60</a:t>
            </a:fld>
            <a:endParaRPr lang="en-IN"/>
          </a:p>
        </p:txBody>
      </p:sp>
    </p:spTree>
    <p:extLst>
      <p:ext uri="{BB962C8B-B14F-4D97-AF65-F5344CB8AC3E}">
        <p14:creationId xmlns:p14="http://schemas.microsoft.com/office/powerpoint/2010/main" val="173418622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dominator tree, the parent node is the immediate dominator of its children. All the nodes in the path from the root to a given node x (including x) are the dominators of x. We can compute the dominators of a node in a dominator tree by recursively computing the immediate dominator of the parent node until the root is reached.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61</a:t>
            </a:fld>
            <a:endParaRPr lang="en-IN"/>
          </a:p>
        </p:txBody>
      </p:sp>
    </p:spTree>
    <p:extLst>
      <p:ext uri="{BB962C8B-B14F-4D97-AF65-F5344CB8AC3E}">
        <p14:creationId xmlns:p14="http://schemas.microsoft.com/office/powerpoint/2010/main" val="4145220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6</a:t>
            </a:fld>
            <a:endParaRPr lang="en-IN"/>
          </a:p>
        </p:txBody>
      </p:sp>
    </p:spTree>
    <p:extLst>
      <p:ext uri="{BB962C8B-B14F-4D97-AF65-F5344CB8AC3E}">
        <p14:creationId xmlns:p14="http://schemas.microsoft.com/office/powerpoint/2010/main" val="49091299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62</a:t>
            </a:fld>
            <a:endParaRPr lang="en-IN"/>
          </a:p>
        </p:txBody>
      </p:sp>
    </p:spTree>
    <p:extLst>
      <p:ext uri="{BB962C8B-B14F-4D97-AF65-F5344CB8AC3E}">
        <p14:creationId xmlns:p14="http://schemas.microsoft.com/office/powerpoint/2010/main" val="500792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7</a:t>
            </a:fld>
            <a:endParaRPr lang="en-IN"/>
          </a:p>
        </p:txBody>
      </p:sp>
    </p:spTree>
    <p:extLst>
      <p:ext uri="{BB962C8B-B14F-4D97-AF65-F5344CB8AC3E}">
        <p14:creationId xmlns:p14="http://schemas.microsoft.com/office/powerpoint/2010/main" val="4172221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the definition D1 of variable </a:t>
            </a:r>
            <a:r>
              <a:rPr lang="en-US" dirty="0" err="1"/>
              <a:t>i</a:t>
            </a:r>
            <a:r>
              <a:rPr lang="en-US" dirty="0"/>
              <a:t> generates a definition D1 and kills other definitions of </a:t>
            </a:r>
            <a:r>
              <a:rPr lang="en-US" dirty="0" err="1"/>
              <a:t>i</a:t>
            </a:r>
            <a:r>
              <a:rPr lang="en-US" dirty="0"/>
              <a:t>, i.e., D4 and D7. Similarly, we can calculate Gen and Kill sets of other definitions.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a:t>
            </a:fld>
            <a:endParaRPr lang="en-IN"/>
          </a:p>
        </p:txBody>
      </p:sp>
    </p:spTree>
    <p:extLst>
      <p:ext uri="{BB962C8B-B14F-4D97-AF65-F5344CB8AC3E}">
        <p14:creationId xmlns:p14="http://schemas.microsoft.com/office/powerpoint/2010/main" val="3478673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a:t>
            </a:fld>
            <a:endParaRPr lang="en-IN"/>
          </a:p>
        </p:txBody>
      </p:sp>
    </p:spTree>
    <p:extLst>
      <p:ext uri="{BB962C8B-B14F-4D97-AF65-F5344CB8AC3E}">
        <p14:creationId xmlns:p14="http://schemas.microsoft.com/office/powerpoint/2010/main" val="2904432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06-02-2024</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06-02-2024</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5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a:t>Lecture-6</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6" name="TextBox 5">
            <a:extLst>
              <a:ext uri="{FF2B5EF4-FFF2-40B4-BE49-F238E27FC236}">
                <a16:creationId xmlns:a16="http://schemas.microsoft.com/office/drawing/2014/main" id="{484ABDC0-C2C4-4924-9814-F4024EFDD229}"/>
              </a:ext>
            </a:extLst>
          </p:cNvPr>
          <p:cNvSpPr txBox="1"/>
          <p:nvPr/>
        </p:nvSpPr>
        <p:spPr>
          <a:xfrm>
            <a:off x="6187440" y="1334254"/>
            <a:ext cx="6096000" cy="2031325"/>
          </a:xfrm>
          <a:prstGeom prst="rect">
            <a:avLst/>
          </a:prstGeom>
          <a:noFill/>
        </p:spPr>
        <p:txBody>
          <a:bodyPr wrap="square">
            <a:spAutoFit/>
          </a:bodyPr>
          <a:lstStyle/>
          <a:p>
            <a:r>
              <a:rPr lang="en-IN" dirty="0" err="1">
                <a:latin typeface="Arial" panose="020B0604020202020204" pitchFamily="34" charset="0"/>
                <a:cs typeface="Arial" panose="020B0604020202020204" pitchFamily="34" charset="0"/>
              </a:rPr>
              <a:t>f</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generated by statement S.</a:t>
            </a:r>
          </a:p>
          <a:p>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killed by statement S.</a:t>
            </a:r>
          </a:p>
          <a:p>
            <a:r>
              <a:rPr lang="en-IN" dirty="0">
                <a:latin typeface="Arial" panose="020B0604020202020204" pitchFamily="34" charset="0"/>
                <a:cs typeface="Arial" panose="020B0604020202020204" pitchFamily="34" charset="0"/>
              </a:rPr>
              <a:t>IN[S] is the set of definitions reaching before statement 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OUT[S] = (IN[S] –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U </a:t>
            </a:r>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9E2B32-AF81-162E-9700-7816720D1D3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569E2B32-AF81-162E-9700-7816720D1D3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7528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3226F-8C90-4E80-A2FC-CAD72CFE0533}"/>
              </a:ext>
            </a:extLst>
          </p:cNvPr>
          <p:cNvSpPr>
            <a:spLocks noGrp="1"/>
          </p:cNvSpPr>
          <p:nvPr>
            <p:ph type="title"/>
          </p:nvPr>
        </p:nvSpPr>
        <p:spPr/>
        <p:txBody>
          <a:bodyPr/>
          <a:lstStyle/>
          <a:p>
            <a:r>
              <a:rPr lang="en-US" dirty="0"/>
              <a:t>Meet operator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32BD491-F534-4271-AE25-7E2B895C7919}"/>
                  </a:ext>
                </a:extLst>
              </p:cNvPr>
              <p:cNvSpPr>
                <a:spLocks noGrp="1"/>
              </p:cNvSpPr>
              <p:nvPr>
                <p:ph idx="1"/>
              </p:nvPr>
            </p:nvSpPr>
            <p:spPr/>
            <p:txBody>
              <a:bodyPr/>
              <a:lstStyle/>
              <a:p>
                <a:r>
                  <a:rPr lang="en-US" b="0" dirty="0"/>
                  <a:t>IN</a:t>
                </a:r>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𝐵𝐵</m:t>
                        </m:r>
                      </m:e>
                    </m:d>
                    <m:r>
                      <a:rPr lang="en-US" b="0" i="1" smtClean="0">
                        <a:latin typeface="Cambria Math" panose="02040503050406030204" pitchFamily="18" charset="0"/>
                      </a:rPr>
                      <m:t>= </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𝑝𝑟𝑒𝑑</m:t>
                        </m:r>
                        <m:r>
                          <a:rPr lang="en-US" b="0" i="1" smtClean="0">
                            <a:latin typeface="Cambria Math" panose="02040503050406030204" pitchFamily="18" charset="0"/>
                          </a:rPr>
                          <m:t> (</m:t>
                        </m:r>
                        <m:r>
                          <a:rPr lang="en-US" b="0" i="1" smtClean="0">
                            <a:latin typeface="Cambria Math" panose="02040503050406030204" pitchFamily="18" charset="0"/>
                          </a:rPr>
                          <m:t>𝐵𝐵</m:t>
                        </m:r>
                        <m:r>
                          <a:rPr lang="en-US" b="0" i="1" smtClean="0">
                            <a:latin typeface="Cambria Math" panose="02040503050406030204" pitchFamily="18" charset="0"/>
                          </a:rPr>
                          <m:t>)</m:t>
                        </m:r>
                      </m:sub>
                      <m:sup/>
                      <m:e>
                        <m:r>
                          <a:rPr lang="en-US" b="0" i="1" smtClean="0">
                            <a:latin typeface="Cambria Math" panose="02040503050406030204" pitchFamily="18" charset="0"/>
                          </a:rPr>
                          <m:t>𝑂𝑈𝑇</m:t>
                        </m:r>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m:t>
                        </m:r>
                      </m:e>
                    </m:nary>
                  </m:oMath>
                </a14:m>
                <a:endParaRPr lang="en-US" dirty="0"/>
              </a:p>
            </p:txBody>
          </p:sp>
        </mc:Choice>
        <mc:Fallback xmlns="">
          <p:sp>
            <p:nvSpPr>
              <p:cNvPr id="3" name="Content Placeholder 2">
                <a:extLst>
                  <a:ext uri="{FF2B5EF4-FFF2-40B4-BE49-F238E27FC236}">
                    <a16:creationId xmlns:a16="http://schemas.microsoft.com/office/drawing/2014/main" id="{332BD491-F534-4271-AE25-7E2B895C7919}"/>
                  </a:ext>
                </a:extLst>
              </p:cNvPr>
              <p:cNvSpPr>
                <a:spLocks noGrp="1" noRot="1" noChangeAspect="1" noMove="1" noResize="1" noEditPoints="1" noAdjustHandles="1" noChangeArrowheads="1" noChangeShapeType="1" noTextEdit="1"/>
              </p:cNvSpPr>
              <p:nvPr>
                <p:ph idx="1"/>
              </p:nvPr>
            </p:nvSpPr>
            <p:spPr>
              <a:blipFill>
                <a:blip r:embed="rId3"/>
                <a:stretch>
                  <a:fillRect l="-1043" t="-2101"/>
                </a:stretch>
              </a:blipFill>
            </p:spPr>
            <p:txBody>
              <a:bodyPr/>
              <a:lstStyle/>
              <a:p>
                <a:r>
                  <a:rPr lang="en-IN">
                    <a:noFill/>
                  </a:rPr>
                  <a:t> </a:t>
                </a:r>
              </a:p>
            </p:txBody>
          </p:sp>
        </mc:Fallback>
      </mc:AlternateContent>
    </p:spTree>
    <p:extLst>
      <p:ext uri="{BB962C8B-B14F-4D97-AF65-F5344CB8AC3E}">
        <p14:creationId xmlns:p14="http://schemas.microsoft.com/office/powerpoint/2010/main" val="255129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AC51-161E-4EBF-B0AD-3B57F0607A05}"/>
              </a:ext>
            </a:extLst>
          </p:cNvPr>
          <p:cNvSpPr>
            <a:spLocks noGrp="1"/>
          </p:cNvSpPr>
          <p:nvPr>
            <p:ph type="title"/>
          </p:nvPr>
        </p:nvSpPr>
        <p:spPr/>
        <p:txBody>
          <a:bodyPr/>
          <a:lstStyle/>
          <a:p>
            <a:r>
              <a:rPr lang="en-US" dirty="0"/>
              <a:t>Initialization</a:t>
            </a:r>
            <a:endParaRPr lang="en-IN" dirty="0"/>
          </a:p>
        </p:txBody>
      </p:sp>
      <p:sp>
        <p:nvSpPr>
          <p:cNvPr id="3" name="Content Placeholder 2">
            <a:extLst>
              <a:ext uri="{FF2B5EF4-FFF2-40B4-BE49-F238E27FC236}">
                <a16:creationId xmlns:a16="http://schemas.microsoft.com/office/drawing/2014/main" id="{E15437BC-7317-4D41-ADF1-3C841AF6EBFC}"/>
              </a:ext>
            </a:extLst>
          </p:cNvPr>
          <p:cNvSpPr>
            <a:spLocks noGrp="1"/>
          </p:cNvSpPr>
          <p:nvPr>
            <p:ph idx="1"/>
          </p:nvPr>
        </p:nvSpPr>
        <p:spPr/>
        <p:txBody>
          <a:bodyPr/>
          <a:lstStyle/>
          <a:p>
            <a:pPr marL="0" indent="0">
              <a:buNone/>
            </a:pPr>
            <a:r>
              <a:rPr lang="en-US" dirty="0"/>
              <a:t>for (each basic block BB)</a:t>
            </a:r>
          </a:p>
          <a:p>
            <a:pPr marL="457200" lvl="1" indent="0">
              <a:buNone/>
            </a:pPr>
            <a:r>
              <a:rPr lang="en-US" dirty="0"/>
              <a:t>OUT[BB] = {};</a:t>
            </a:r>
          </a:p>
        </p:txBody>
      </p:sp>
    </p:spTree>
    <p:extLst>
      <p:ext uri="{BB962C8B-B14F-4D97-AF65-F5344CB8AC3E}">
        <p14:creationId xmlns:p14="http://schemas.microsoft.com/office/powerpoint/2010/main" val="2806156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557E5-1042-4EC9-A13B-0C692751A769}"/>
              </a:ext>
            </a:extLst>
          </p:cNvPr>
          <p:cNvSpPr>
            <a:spLocks noGrp="1"/>
          </p:cNvSpPr>
          <p:nvPr>
            <p:ph type="title"/>
          </p:nvPr>
        </p:nvSpPr>
        <p:spPr/>
        <p:txBody>
          <a:bodyPr/>
          <a:lstStyle/>
          <a:p>
            <a:r>
              <a:rPr lang="en-US" dirty="0"/>
              <a:t>Reaching definitions</a:t>
            </a:r>
          </a:p>
        </p:txBody>
      </p:sp>
      <p:sp>
        <p:nvSpPr>
          <p:cNvPr id="4" name="Rectangle 3">
            <a:extLst>
              <a:ext uri="{FF2B5EF4-FFF2-40B4-BE49-F238E27FC236}">
                <a16:creationId xmlns:a16="http://schemas.microsoft.com/office/drawing/2014/main" id="{9407E796-CF57-4A8D-B555-B4F12DA96EEC}"/>
              </a:ext>
            </a:extLst>
          </p:cNvPr>
          <p:cNvSpPr/>
          <p:nvPr/>
        </p:nvSpPr>
        <p:spPr>
          <a:xfrm>
            <a:off x="4389120" y="202184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878F3DB5-7D02-410F-BD20-801F0E3D41EE}"/>
              </a:ext>
            </a:extLst>
          </p:cNvPr>
          <p:cNvSpPr/>
          <p:nvPr/>
        </p:nvSpPr>
        <p:spPr>
          <a:xfrm>
            <a:off x="4389120" y="2757487"/>
            <a:ext cx="1879600" cy="778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D1: </a:t>
            </a:r>
            <a:r>
              <a:rPr lang="en-US" dirty="0" err="1"/>
              <a:t>i</a:t>
            </a:r>
            <a:r>
              <a:rPr lang="en-US" dirty="0"/>
              <a:t> = m-n</a:t>
            </a:r>
          </a:p>
          <a:p>
            <a:pPr algn="ctr"/>
            <a:r>
              <a:rPr lang="en-US" dirty="0"/>
              <a:t>D2: j = n</a:t>
            </a:r>
          </a:p>
          <a:p>
            <a:pPr algn="ctr"/>
            <a:r>
              <a:rPr lang="en-US" dirty="0"/>
              <a:t>D3: a = 1</a:t>
            </a:r>
          </a:p>
        </p:txBody>
      </p:sp>
      <p:sp>
        <p:nvSpPr>
          <p:cNvPr id="6" name="Rectangle 5">
            <a:extLst>
              <a:ext uri="{FF2B5EF4-FFF2-40B4-BE49-F238E27FC236}">
                <a16:creationId xmlns:a16="http://schemas.microsoft.com/office/drawing/2014/main" id="{C74EC6A7-D484-4596-BA3C-8A8CF8EF186F}"/>
              </a:ext>
            </a:extLst>
          </p:cNvPr>
          <p:cNvSpPr/>
          <p:nvPr/>
        </p:nvSpPr>
        <p:spPr>
          <a:xfrm>
            <a:off x="4409440" y="3881120"/>
            <a:ext cx="185928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D4: </a:t>
            </a:r>
            <a:r>
              <a:rPr lang="en-US" dirty="0" err="1"/>
              <a:t>i</a:t>
            </a:r>
            <a:r>
              <a:rPr lang="en-US" dirty="0"/>
              <a:t> = </a:t>
            </a:r>
            <a:r>
              <a:rPr lang="en-US" dirty="0" err="1"/>
              <a:t>i</a:t>
            </a:r>
            <a:r>
              <a:rPr lang="en-US" dirty="0"/>
              <a:t> + m</a:t>
            </a:r>
          </a:p>
          <a:p>
            <a:pPr algn="ctr"/>
            <a:r>
              <a:rPr lang="en-US" dirty="0"/>
              <a:t>D5: j = j - n</a:t>
            </a:r>
          </a:p>
        </p:txBody>
      </p:sp>
      <p:sp>
        <p:nvSpPr>
          <p:cNvPr id="7" name="Rectangle 6">
            <a:extLst>
              <a:ext uri="{FF2B5EF4-FFF2-40B4-BE49-F238E27FC236}">
                <a16:creationId xmlns:a16="http://schemas.microsoft.com/office/drawing/2014/main" id="{505724C8-67F7-44F2-B0CE-FFEBC8308461}"/>
              </a:ext>
            </a:extLst>
          </p:cNvPr>
          <p:cNvSpPr/>
          <p:nvPr/>
        </p:nvSpPr>
        <p:spPr>
          <a:xfrm>
            <a:off x="1798320" y="47548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D6: a = 2</a:t>
            </a:r>
          </a:p>
        </p:txBody>
      </p:sp>
      <p:sp>
        <p:nvSpPr>
          <p:cNvPr id="8" name="Rectangle 7">
            <a:extLst>
              <a:ext uri="{FF2B5EF4-FFF2-40B4-BE49-F238E27FC236}">
                <a16:creationId xmlns:a16="http://schemas.microsoft.com/office/drawing/2014/main" id="{1C3B0367-4D18-463B-B1E3-84406D94E2A0}"/>
              </a:ext>
            </a:extLst>
          </p:cNvPr>
          <p:cNvSpPr/>
          <p:nvPr/>
        </p:nvSpPr>
        <p:spPr>
          <a:xfrm>
            <a:off x="4409440" y="554736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D7: </a:t>
            </a:r>
            <a:r>
              <a:rPr lang="en-US" dirty="0" err="1"/>
              <a:t>i</a:t>
            </a:r>
            <a:r>
              <a:rPr lang="en-US" dirty="0"/>
              <a:t> = 3</a:t>
            </a:r>
          </a:p>
        </p:txBody>
      </p:sp>
      <p:sp>
        <p:nvSpPr>
          <p:cNvPr id="9" name="Rectangle 8">
            <a:extLst>
              <a:ext uri="{FF2B5EF4-FFF2-40B4-BE49-F238E27FC236}">
                <a16:creationId xmlns:a16="http://schemas.microsoft.com/office/drawing/2014/main" id="{2B6063C7-0DE6-41DA-8639-CCD7D4E76218}"/>
              </a:ext>
            </a:extLst>
          </p:cNvPr>
          <p:cNvSpPr/>
          <p:nvPr/>
        </p:nvSpPr>
        <p:spPr>
          <a:xfrm>
            <a:off x="4409440" y="62280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3" name="Connector: Curved 12">
            <a:extLst>
              <a:ext uri="{FF2B5EF4-FFF2-40B4-BE49-F238E27FC236}">
                <a16:creationId xmlns:a16="http://schemas.microsoft.com/office/drawing/2014/main" id="{10F4A2B4-7F45-4F88-9AFB-885968E85E59}"/>
              </a:ext>
            </a:extLst>
          </p:cNvPr>
          <p:cNvCxnSpPr>
            <a:stCxn id="8" idx="1"/>
            <a:endCxn id="6" idx="0"/>
          </p:cNvCxnSpPr>
          <p:nvPr/>
        </p:nvCxnSpPr>
        <p:spPr>
          <a:xfrm rot="10800000" flipH="1">
            <a:off x="4409440" y="3881120"/>
            <a:ext cx="929640" cy="1859280"/>
          </a:xfrm>
          <a:prstGeom prst="curvedConnector4">
            <a:avLst>
              <a:gd name="adj1" fmla="val -353552"/>
              <a:gd name="adj2" fmla="val 112295"/>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A6CE8FB-9403-471A-BCA2-A7A23D70F2CD}"/>
              </a:ext>
            </a:extLst>
          </p:cNvPr>
          <p:cNvCxnSpPr>
            <a:stCxn id="6" idx="2"/>
          </p:cNvCxnSpPr>
          <p:nvPr/>
        </p:nvCxnSpPr>
        <p:spPr>
          <a:xfrm flipH="1">
            <a:off x="2814320" y="4490720"/>
            <a:ext cx="2524760" cy="2641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810A5E-7726-4D21-A155-DD07B57F7ED2}"/>
              </a:ext>
            </a:extLst>
          </p:cNvPr>
          <p:cNvCxnSpPr>
            <a:stCxn id="7" idx="2"/>
            <a:endCxn id="8" idx="0"/>
          </p:cNvCxnSpPr>
          <p:nvPr/>
        </p:nvCxnSpPr>
        <p:spPr>
          <a:xfrm>
            <a:off x="2738120" y="5140960"/>
            <a:ext cx="2611120" cy="406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68B6BF9-FF8C-4622-A92C-7D5BCBE9E6ED}"/>
              </a:ext>
            </a:extLst>
          </p:cNvPr>
          <p:cNvCxnSpPr>
            <a:stCxn id="6" idx="2"/>
          </p:cNvCxnSpPr>
          <p:nvPr/>
        </p:nvCxnSpPr>
        <p:spPr>
          <a:xfrm>
            <a:off x="5339080" y="4490720"/>
            <a:ext cx="0" cy="10363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C272153-8E6E-4377-A156-D3BA1BD70F47}"/>
              </a:ext>
            </a:extLst>
          </p:cNvPr>
          <p:cNvCxnSpPr>
            <a:stCxn id="8" idx="2"/>
            <a:endCxn id="9" idx="0"/>
          </p:cNvCxnSpPr>
          <p:nvPr/>
        </p:nvCxnSpPr>
        <p:spPr>
          <a:xfrm>
            <a:off x="5349240" y="5933440"/>
            <a:ext cx="0" cy="2946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204C084-0178-4DE2-A190-E7F02E1CD4C1}"/>
              </a:ext>
            </a:extLst>
          </p:cNvPr>
          <p:cNvCxnSpPr>
            <a:stCxn id="4" idx="2"/>
            <a:endCxn id="5" idx="0"/>
          </p:cNvCxnSpPr>
          <p:nvPr/>
        </p:nvCxnSpPr>
        <p:spPr>
          <a:xfrm>
            <a:off x="5328920" y="2407920"/>
            <a:ext cx="0" cy="3495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C4499B6-D711-44A2-A384-838A74C8F66C}"/>
              </a:ext>
            </a:extLst>
          </p:cNvPr>
          <p:cNvCxnSpPr>
            <a:stCxn id="5" idx="2"/>
            <a:endCxn id="6" idx="0"/>
          </p:cNvCxnSpPr>
          <p:nvPr/>
        </p:nvCxnSpPr>
        <p:spPr>
          <a:xfrm>
            <a:off x="5328920" y="3535996"/>
            <a:ext cx="10160" cy="3451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AFD2C7E-E441-425D-8F56-A0C41C6CD07F}"/>
              </a:ext>
            </a:extLst>
          </p:cNvPr>
          <p:cNvSpPr txBox="1"/>
          <p:nvPr/>
        </p:nvSpPr>
        <p:spPr>
          <a:xfrm>
            <a:off x="6360160" y="2052320"/>
            <a:ext cx="558795" cy="369332"/>
          </a:xfrm>
          <a:prstGeom prst="rect">
            <a:avLst/>
          </a:prstGeom>
          <a:noFill/>
        </p:spPr>
        <p:txBody>
          <a:bodyPr wrap="square" rtlCol="0">
            <a:spAutoFit/>
          </a:bodyPr>
          <a:lstStyle/>
          <a:p>
            <a:r>
              <a:rPr lang="en-US" b="1" dirty="0"/>
              <a:t>B</a:t>
            </a:r>
            <a:r>
              <a:rPr lang="en-US" b="1" baseline="-25000" dirty="0"/>
              <a:t>0</a:t>
            </a:r>
            <a:endParaRPr lang="en-US" b="1" dirty="0"/>
          </a:p>
        </p:txBody>
      </p:sp>
      <p:sp>
        <p:nvSpPr>
          <p:cNvPr id="28" name="TextBox 27">
            <a:extLst>
              <a:ext uri="{FF2B5EF4-FFF2-40B4-BE49-F238E27FC236}">
                <a16:creationId xmlns:a16="http://schemas.microsoft.com/office/drawing/2014/main" id="{3A3ECBDD-D138-4955-B3C8-793FA4684968}"/>
              </a:ext>
            </a:extLst>
          </p:cNvPr>
          <p:cNvSpPr txBox="1"/>
          <p:nvPr/>
        </p:nvSpPr>
        <p:spPr>
          <a:xfrm>
            <a:off x="6278880" y="2936240"/>
            <a:ext cx="558795" cy="369332"/>
          </a:xfrm>
          <a:prstGeom prst="rect">
            <a:avLst/>
          </a:prstGeom>
          <a:noFill/>
        </p:spPr>
        <p:txBody>
          <a:bodyPr wrap="square" rtlCol="0">
            <a:spAutoFit/>
          </a:bodyPr>
          <a:lstStyle/>
          <a:p>
            <a:r>
              <a:rPr lang="en-US" b="1" dirty="0"/>
              <a:t>B</a:t>
            </a:r>
            <a:r>
              <a:rPr lang="en-US" b="1" baseline="-25000" dirty="0"/>
              <a:t>1</a:t>
            </a:r>
            <a:endParaRPr lang="en-US" b="1" dirty="0"/>
          </a:p>
        </p:txBody>
      </p:sp>
      <p:sp>
        <p:nvSpPr>
          <p:cNvPr id="29" name="TextBox 28">
            <a:extLst>
              <a:ext uri="{FF2B5EF4-FFF2-40B4-BE49-F238E27FC236}">
                <a16:creationId xmlns:a16="http://schemas.microsoft.com/office/drawing/2014/main" id="{E961A0F1-FEC4-4A53-BAE6-14B9B06FAC7F}"/>
              </a:ext>
            </a:extLst>
          </p:cNvPr>
          <p:cNvSpPr txBox="1"/>
          <p:nvPr/>
        </p:nvSpPr>
        <p:spPr>
          <a:xfrm>
            <a:off x="6258560" y="4003040"/>
            <a:ext cx="558795" cy="369332"/>
          </a:xfrm>
          <a:prstGeom prst="rect">
            <a:avLst/>
          </a:prstGeom>
          <a:noFill/>
        </p:spPr>
        <p:txBody>
          <a:bodyPr wrap="square" rtlCol="0">
            <a:spAutoFit/>
          </a:bodyPr>
          <a:lstStyle/>
          <a:p>
            <a:r>
              <a:rPr lang="en-US" b="1" dirty="0"/>
              <a:t>B</a:t>
            </a:r>
            <a:r>
              <a:rPr lang="en-US" b="1" baseline="-25000" dirty="0"/>
              <a:t>2</a:t>
            </a:r>
            <a:endParaRPr lang="en-US" b="1" dirty="0"/>
          </a:p>
        </p:txBody>
      </p:sp>
      <p:sp>
        <p:nvSpPr>
          <p:cNvPr id="30" name="TextBox 29">
            <a:extLst>
              <a:ext uri="{FF2B5EF4-FFF2-40B4-BE49-F238E27FC236}">
                <a16:creationId xmlns:a16="http://schemas.microsoft.com/office/drawing/2014/main" id="{4923B4C8-748E-41BF-984F-CB503EEBA0E9}"/>
              </a:ext>
            </a:extLst>
          </p:cNvPr>
          <p:cNvSpPr txBox="1"/>
          <p:nvPr/>
        </p:nvSpPr>
        <p:spPr>
          <a:xfrm>
            <a:off x="3677920" y="4805680"/>
            <a:ext cx="558795" cy="369332"/>
          </a:xfrm>
          <a:prstGeom prst="rect">
            <a:avLst/>
          </a:prstGeom>
          <a:noFill/>
        </p:spPr>
        <p:txBody>
          <a:bodyPr wrap="square" rtlCol="0">
            <a:spAutoFit/>
          </a:bodyPr>
          <a:lstStyle/>
          <a:p>
            <a:r>
              <a:rPr lang="en-US" b="1" dirty="0"/>
              <a:t>B</a:t>
            </a:r>
            <a:r>
              <a:rPr lang="en-US" b="1" baseline="-25000" dirty="0"/>
              <a:t>3</a:t>
            </a:r>
            <a:endParaRPr lang="en-US" b="1" dirty="0"/>
          </a:p>
        </p:txBody>
      </p:sp>
      <p:sp>
        <p:nvSpPr>
          <p:cNvPr id="31" name="TextBox 30">
            <a:extLst>
              <a:ext uri="{FF2B5EF4-FFF2-40B4-BE49-F238E27FC236}">
                <a16:creationId xmlns:a16="http://schemas.microsoft.com/office/drawing/2014/main" id="{E4BD39F5-63C4-45B6-BFB5-4D94354185AD}"/>
              </a:ext>
            </a:extLst>
          </p:cNvPr>
          <p:cNvSpPr txBox="1"/>
          <p:nvPr/>
        </p:nvSpPr>
        <p:spPr>
          <a:xfrm>
            <a:off x="6329680" y="5557520"/>
            <a:ext cx="558795" cy="369332"/>
          </a:xfrm>
          <a:prstGeom prst="rect">
            <a:avLst/>
          </a:prstGeom>
          <a:noFill/>
        </p:spPr>
        <p:txBody>
          <a:bodyPr wrap="square" rtlCol="0">
            <a:spAutoFit/>
          </a:bodyPr>
          <a:lstStyle/>
          <a:p>
            <a:r>
              <a:rPr lang="en-US" b="1" dirty="0"/>
              <a:t>B</a:t>
            </a:r>
            <a:r>
              <a:rPr lang="en-US" b="1" baseline="-25000" dirty="0"/>
              <a:t>4</a:t>
            </a:r>
            <a:endParaRPr lang="en-US" b="1" dirty="0"/>
          </a:p>
        </p:txBody>
      </p:sp>
      <p:sp>
        <p:nvSpPr>
          <p:cNvPr id="32" name="TextBox 31">
            <a:extLst>
              <a:ext uri="{FF2B5EF4-FFF2-40B4-BE49-F238E27FC236}">
                <a16:creationId xmlns:a16="http://schemas.microsoft.com/office/drawing/2014/main" id="{2C0A571F-41A2-49C4-8BC7-171A2FE9BC2D}"/>
              </a:ext>
            </a:extLst>
          </p:cNvPr>
          <p:cNvSpPr txBox="1"/>
          <p:nvPr/>
        </p:nvSpPr>
        <p:spPr>
          <a:xfrm>
            <a:off x="6319520" y="6238240"/>
            <a:ext cx="558795" cy="369332"/>
          </a:xfrm>
          <a:prstGeom prst="rect">
            <a:avLst/>
          </a:prstGeom>
          <a:noFill/>
        </p:spPr>
        <p:txBody>
          <a:bodyPr wrap="square" rtlCol="0">
            <a:spAutoFit/>
          </a:bodyPr>
          <a:lstStyle/>
          <a:p>
            <a:r>
              <a:rPr lang="en-US" b="1" dirty="0"/>
              <a:t>B</a:t>
            </a:r>
            <a:r>
              <a:rPr lang="en-US" b="1" baseline="-25000" dirty="0"/>
              <a:t>5</a:t>
            </a:r>
            <a:endParaRPr lang="en-US" b="1" dirty="0"/>
          </a:p>
        </p:txBody>
      </p:sp>
      <p:sp>
        <p:nvSpPr>
          <p:cNvPr id="10" name="TextBox 9">
            <a:extLst>
              <a:ext uri="{FF2B5EF4-FFF2-40B4-BE49-F238E27FC236}">
                <a16:creationId xmlns:a16="http://schemas.microsoft.com/office/drawing/2014/main" id="{29D5BBB6-F52B-4B54-82A1-7D1816D9A27D}"/>
              </a:ext>
            </a:extLst>
          </p:cNvPr>
          <p:cNvSpPr txBox="1"/>
          <p:nvPr/>
        </p:nvSpPr>
        <p:spPr>
          <a:xfrm>
            <a:off x="8219440" y="772160"/>
            <a:ext cx="3225797" cy="5632311"/>
          </a:xfrm>
          <a:prstGeom prst="rect">
            <a:avLst/>
          </a:prstGeom>
          <a:noFill/>
        </p:spPr>
        <p:txBody>
          <a:bodyPr wrap="square" rtlCol="0">
            <a:spAutoFit/>
          </a:bodyPr>
          <a:lstStyle/>
          <a:p>
            <a:r>
              <a:rPr lang="en-US" dirty="0"/>
              <a:t>Gen</a:t>
            </a:r>
            <a:r>
              <a:rPr lang="en-US" baseline="-25000" dirty="0"/>
              <a:t>D1</a:t>
            </a:r>
            <a:r>
              <a:rPr lang="en-US" dirty="0"/>
              <a:t> =</a:t>
            </a:r>
          </a:p>
          <a:p>
            <a:r>
              <a:rPr lang="en-US" dirty="0"/>
              <a:t>Kill</a:t>
            </a:r>
            <a:r>
              <a:rPr lang="en-US" baseline="-25000" dirty="0"/>
              <a:t>D1</a:t>
            </a:r>
            <a:r>
              <a:rPr lang="en-US" dirty="0"/>
              <a:t> =</a:t>
            </a:r>
          </a:p>
          <a:p>
            <a:endParaRPr lang="en-US" dirty="0"/>
          </a:p>
          <a:p>
            <a:r>
              <a:rPr lang="en-US" dirty="0"/>
              <a:t>Gen</a:t>
            </a:r>
            <a:r>
              <a:rPr lang="en-US" baseline="-25000" dirty="0"/>
              <a:t>D2</a:t>
            </a:r>
            <a:r>
              <a:rPr lang="en-US" dirty="0"/>
              <a:t> =</a:t>
            </a:r>
          </a:p>
          <a:p>
            <a:r>
              <a:rPr lang="en-US" dirty="0"/>
              <a:t>Kill</a:t>
            </a:r>
            <a:r>
              <a:rPr lang="en-US" baseline="-25000" dirty="0"/>
              <a:t>D2</a:t>
            </a:r>
            <a:r>
              <a:rPr lang="en-US" dirty="0"/>
              <a:t> =</a:t>
            </a:r>
          </a:p>
          <a:p>
            <a:endParaRPr lang="en-IN" dirty="0"/>
          </a:p>
          <a:p>
            <a:r>
              <a:rPr lang="en-US" dirty="0"/>
              <a:t>Gen</a:t>
            </a:r>
            <a:r>
              <a:rPr lang="en-US" baseline="-25000" dirty="0"/>
              <a:t>D3</a:t>
            </a:r>
            <a:r>
              <a:rPr lang="en-US" dirty="0"/>
              <a:t> =</a:t>
            </a:r>
          </a:p>
          <a:p>
            <a:r>
              <a:rPr lang="en-US" dirty="0"/>
              <a:t>Kill</a:t>
            </a:r>
            <a:r>
              <a:rPr lang="en-US" baseline="-25000" dirty="0"/>
              <a:t>D3</a:t>
            </a:r>
            <a:r>
              <a:rPr lang="en-US" dirty="0"/>
              <a:t> =</a:t>
            </a:r>
          </a:p>
          <a:p>
            <a:endParaRPr lang="en-US" dirty="0"/>
          </a:p>
          <a:p>
            <a:r>
              <a:rPr lang="en-US" dirty="0"/>
              <a:t>Gen</a:t>
            </a:r>
            <a:r>
              <a:rPr lang="en-US" baseline="-25000" dirty="0"/>
              <a:t>D4</a:t>
            </a:r>
            <a:r>
              <a:rPr lang="en-US" dirty="0"/>
              <a:t> =</a:t>
            </a:r>
          </a:p>
          <a:p>
            <a:r>
              <a:rPr lang="en-US" dirty="0"/>
              <a:t>Kill</a:t>
            </a:r>
            <a:r>
              <a:rPr lang="en-US" baseline="-25000" dirty="0"/>
              <a:t>D4</a:t>
            </a:r>
            <a:r>
              <a:rPr lang="en-US" dirty="0"/>
              <a:t> =</a:t>
            </a:r>
          </a:p>
          <a:p>
            <a:endParaRPr lang="en-IN" dirty="0"/>
          </a:p>
          <a:p>
            <a:r>
              <a:rPr lang="en-US" dirty="0"/>
              <a:t>Gen</a:t>
            </a:r>
            <a:r>
              <a:rPr lang="en-US" baseline="-25000" dirty="0"/>
              <a:t>D5</a:t>
            </a:r>
            <a:r>
              <a:rPr lang="en-US" dirty="0"/>
              <a:t> =</a:t>
            </a:r>
          </a:p>
          <a:p>
            <a:r>
              <a:rPr lang="en-US" dirty="0"/>
              <a:t>Kill</a:t>
            </a:r>
            <a:r>
              <a:rPr lang="en-US" baseline="-25000" dirty="0"/>
              <a:t>D5</a:t>
            </a:r>
            <a:r>
              <a:rPr lang="en-US" dirty="0"/>
              <a:t> =</a:t>
            </a:r>
          </a:p>
          <a:p>
            <a:endParaRPr lang="en-IN" dirty="0"/>
          </a:p>
          <a:p>
            <a:r>
              <a:rPr lang="en-US" dirty="0"/>
              <a:t>Gen</a:t>
            </a:r>
            <a:r>
              <a:rPr lang="en-US" baseline="-25000" dirty="0"/>
              <a:t>D6</a:t>
            </a:r>
            <a:r>
              <a:rPr lang="en-US" dirty="0"/>
              <a:t> =</a:t>
            </a:r>
          </a:p>
          <a:p>
            <a:r>
              <a:rPr lang="en-US" dirty="0"/>
              <a:t>Kill</a:t>
            </a:r>
            <a:r>
              <a:rPr lang="en-US" baseline="-25000" dirty="0"/>
              <a:t>D6</a:t>
            </a:r>
            <a:r>
              <a:rPr lang="en-US" dirty="0"/>
              <a:t> =</a:t>
            </a:r>
          </a:p>
          <a:p>
            <a:endParaRPr lang="en-IN" dirty="0"/>
          </a:p>
          <a:p>
            <a:r>
              <a:rPr lang="en-US" dirty="0"/>
              <a:t>Gen</a:t>
            </a:r>
            <a:r>
              <a:rPr lang="en-US" baseline="-25000" dirty="0"/>
              <a:t>D7</a:t>
            </a:r>
            <a:r>
              <a:rPr lang="en-US" dirty="0"/>
              <a:t> =</a:t>
            </a:r>
          </a:p>
          <a:p>
            <a:r>
              <a:rPr lang="en-US" dirty="0"/>
              <a:t>Kill</a:t>
            </a:r>
            <a:r>
              <a:rPr lang="en-US" baseline="-25000" dirty="0"/>
              <a:t>D7</a:t>
            </a:r>
            <a:r>
              <a:rPr lang="en-US" dirty="0"/>
              <a:t> =</a:t>
            </a:r>
            <a:endParaRPr lang="en-IN" dirty="0"/>
          </a:p>
        </p:txBody>
      </p:sp>
      <p:sp>
        <p:nvSpPr>
          <p:cNvPr id="12" name="TextBox 11">
            <a:extLst>
              <a:ext uri="{FF2B5EF4-FFF2-40B4-BE49-F238E27FC236}">
                <a16:creationId xmlns:a16="http://schemas.microsoft.com/office/drawing/2014/main" id="{DC77336F-82D0-BB11-E1A7-95472164C9E9}"/>
              </a:ext>
            </a:extLst>
          </p:cNvPr>
          <p:cNvSpPr txBox="1"/>
          <p:nvPr/>
        </p:nvSpPr>
        <p:spPr>
          <a:xfrm>
            <a:off x="359596" y="2021840"/>
            <a:ext cx="2769688" cy="923330"/>
          </a:xfrm>
          <a:prstGeom prst="rect">
            <a:avLst/>
          </a:prstGeom>
          <a:noFill/>
        </p:spPr>
        <p:txBody>
          <a:bodyPr wrap="square" rtlCol="0">
            <a:spAutoFit/>
          </a:bodyPr>
          <a:lstStyle/>
          <a:p>
            <a:r>
              <a:rPr lang="en-US" dirty="0"/>
              <a:t>DEFS[</a:t>
            </a:r>
            <a:r>
              <a:rPr lang="en-US" dirty="0" err="1"/>
              <a:t>i</a:t>
            </a:r>
            <a:r>
              <a:rPr lang="en-US" dirty="0"/>
              <a:t>] = </a:t>
            </a:r>
          </a:p>
          <a:p>
            <a:r>
              <a:rPr lang="en-US" dirty="0"/>
              <a:t>DEFS[j] =</a:t>
            </a:r>
          </a:p>
          <a:p>
            <a:r>
              <a:rPr lang="en-US" dirty="0"/>
              <a:t>DEFS[a] =</a:t>
            </a:r>
            <a:endParaRPr lang="en-IN" dirty="0"/>
          </a:p>
        </p:txBody>
      </p:sp>
    </p:spTree>
    <p:extLst>
      <p:ext uri="{BB962C8B-B14F-4D97-AF65-F5344CB8AC3E}">
        <p14:creationId xmlns:p14="http://schemas.microsoft.com/office/powerpoint/2010/main" val="4022735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84ABDC0-C2C4-4924-9814-F4024EFDD229}"/>
                  </a:ext>
                </a:extLst>
              </p:cNvPr>
              <p:cNvSpPr txBox="1"/>
              <p:nvPr/>
            </p:nvSpPr>
            <p:spPr>
              <a:xfrm>
                <a:off x="6187440" y="1334254"/>
                <a:ext cx="6096000" cy="3745641"/>
              </a:xfrm>
              <a:prstGeom prst="rect">
                <a:avLst/>
              </a:prstGeom>
              <a:noFill/>
            </p:spPr>
            <p:txBody>
              <a:bodyPr wrap="square">
                <a:spAutoFit/>
              </a:bodyPr>
              <a:lstStyle/>
              <a:p>
                <a:r>
                  <a:rPr lang="en-IN" dirty="0" err="1">
                    <a:latin typeface="Arial" panose="020B0604020202020204" pitchFamily="34" charset="0"/>
                    <a:cs typeface="Arial" panose="020B0604020202020204" pitchFamily="34" charset="0"/>
                  </a:rPr>
                  <a:t>f</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generated by statement S.</a:t>
                </a:r>
              </a:p>
              <a:p>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killed by statement S.</a:t>
                </a:r>
              </a:p>
              <a:p>
                <a:r>
                  <a:rPr lang="en-IN" dirty="0">
                    <a:latin typeface="Arial" panose="020B0604020202020204" pitchFamily="34" charset="0"/>
                    <a:cs typeface="Arial" panose="020B0604020202020204" pitchFamily="34" charset="0"/>
                  </a:rPr>
                  <a:t>IN[S] is the set of definitions reaching before statement 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OUT[S] = (IN[S] –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U </a:t>
                </a:r>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DEFS[v] = set of all definitions of variable v</a:t>
                </a:r>
              </a:p>
              <a:p>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Arial" panose="020B0604020202020204" pitchFamily="34" charset="0"/>
                        </a:rPr>
                        <m:t>𝐺𝐸</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𝑁</m:t>
                          </m:r>
                        </m:e>
                        <m:sub>
                          <m:r>
                            <a:rPr lang="en-US" b="0" i="1" smtClean="0">
                              <a:latin typeface="Cambria Math" panose="02040503050406030204" pitchFamily="18" charset="0"/>
                              <a:cs typeface="Arial" panose="020B0604020202020204" pitchFamily="34" charset="0"/>
                            </a:rPr>
                            <m:t>𝐷</m:t>
                          </m:r>
                          <m:r>
                            <a:rPr lang="en-US" b="0" i="1" smtClean="0">
                              <a:latin typeface="Cambria Math" panose="02040503050406030204" pitchFamily="18" charset="0"/>
                              <a:cs typeface="Arial" panose="020B0604020202020204" pitchFamily="34" charset="0"/>
                            </a:rPr>
                            <m:t>:</m:t>
                          </m:r>
                          <m:func>
                            <m:funcPr>
                              <m:ctrlPr>
                                <a:rPr lang="en-US" b="0" i="1" smtClean="0">
                                  <a:latin typeface="Cambria Math" panose="02040503050406030204" pitchFamily="18" charset="0"/>
                                  <a:cs typeface="Arial" panose="020B0604020202020204" pitchFamily="34" charset="0"/>
                                </a:rPr>
                              </m:ctrlPr>
                            </m:funcPr>
                            <m:fName>
                              <m:r>
                                <m:rPr>
                                  <m:sty m:val="p"/>
                                </m:rPr>
                                <a:rPr lang="en-US" b="0" i="0" smtClean="0">
                                  <a:latin typeface="Cambria Math" panose="02040503050406030204" pitchFamily="18" charset="0"/>
                                  <a:cs typeface="Arial" panose="020B0604020202020204" pitchFamily="34" charset="0"/>
                                </a:rPr>
                                <m:t>arg</m:t>
                              </m:r>
                            </m:fName>
                            <m:e>
                              <m:r>
                                <a:rPr lang="en-US" b="0" i="1" smtClean="0">
                                  <a:latin typeface="Cambria Math" panose="02040503050406030204" pitchFamily="18" charset="0"/>
                                  <a:cs typeface="Arial" panose="020B0604020202020204" pitchFamily="34" charset="0"/>
                                </a:rPr>
                                <m:t>𝑖𝑑</m:t>
                              </m:r>
                            </m:e>
                          </m:func>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d>
                    </m:oMath>
                  </m:oMathPara>
                </a14:m>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𝐾𝐼𝐿𝐿</m:t>
                          </m:r>
                        </m:e>
                        <m:sub>
                          <m:r>
                            <a:rPr lang="en-US" b="0" i="1" smtClean="0">
                              <a:latin typeface="Cambria Math" panose="02040503050406030204" pitchFamily="18" charset="0"/>
                              <a:cs typeface="Arial" panose="020B0604020202020204" pitchFamily="34" charset="0"/>
                            </a:rPr>
                            <m:t>𝐷</m:t>
                          </m:r>
                          <m:r>
                            <a:rPr lang="en-US" b="0" i="1" smtClean="0">
                              <a:latin typeface="Cambria Math" panose="02040503050406030204" pitchFamily="18" charset="0"/>
                              <a:cs typeface="Arial" panose="020B0604020202020204" pitchFamily="34" charset="0"/>
                            </a:rPr>
                            <m:t>:</m:t>
                          </m:r>
                          <m:func>
                            <m:funcPr>
                              <m:ctrlPr>
                                <a:rPr lang="en-US" b="0" i="1" smtClean="0">
                                  <a:latin typeface="Cambria Math" panose="02040503050406030204" pitchFamily="18" charset="0"/>
                                  <a:cs typeface="Arial" panose="020B0604020202020204" pitchFamily="34" charset="0"/>
                                </a:rPr>
                              </m:ctrlPr>
                            </m:funcPr>
                            <m:fName>
                              <m:r>
                                <m:rPr>
                                  <m:sty m:val="p"/>
                                </m:rPr>
                                <a:rPr lang="en-US" b="0" i="0" smtClean="0">
                                  <a:latin typeface="Cambria Math" panose="02040503050406030204" pitchFamily="18" charset="0"/>
                                  <a:cs typeface="Arial" panose="020B0604020202020204" pitchFamily="34" charset="0"/>
                                </a:rPr>
                                <m:t>arg</m:t>
                              </m:r>
                            </m:fName>
                            <m:e>
                              <m:r>
                                <a:rPr lang="en-US" b="0" i="1" smtClean="0">
                                  <a:latin typeface="Cambria Math" panose="02040503050406030204" pitchFamily="18" charset="0"/>
                                  <a:cs typeface="Arial" panose="020B0604020202020204" pitchFamily="34" charset="0"/>
                                </a:rPr>
                                <m:t>𝑖𝑑</m:t>
                              </m:r>
                            </m:e>
                          </m:func>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                   </m:t>
                          </m:r>
                        </m:e>
                      </m:d>
                    </m:oMath>
                  </m:oMathPara>
                </a14:m>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a:t>
                </a:r>
              </a:p>
            </p:txBody>
          </p:sp>
        </mc:Choice>
        <mc:Fallback xmlns="">
          <p:sp>
            <p:nvSpPr>
              <p:cNvPr id="6" name="TextBox 5">
                <a:extLst>
                  <a:ext uri="{FF2B5EF4-FFF2-40B4-BE49-F238E27FC236}">
                    <a16:creationId xmlns:a16="http://schemas.microsoft.com/office/drawing/2014/main" id="{484ABDC0-C2C4-4924-9814-F4024EFDD229}"/>
                  </a:ext>
                </a:extLst>
              </p:cNvPr>
              <p:cNvSpPr txBox="1">
                <a:spLocks noRot="1" noChangeAspect="1" noMove="1" noResize="1" noEditPoints="1" noAdjustHandles="1" noChangeArrowheads="1" noChangeShapeType="1" noTextEdit="1"/>
              </p:cNvSpPr>
              <p:nvPr/>
            </p:nvSpPr>
            <p:spPr>
              <a:xfrm>
                <a:off x="6187440" y="1334254"/>
                <a:ext cx="6096000" cy="3745641"/>
              </a:xfrm>
              <a:prstGeom prst="rect">
                <a:avLst/>
              </a:prstGeom>
              <a:blipFill>
                <a:blip r:embed="rId3"/>
                <a:stretch>
                  <a:fillRect l="-800" t="-97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9E2B32-AF81-162E-9700-7816720D1D3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569E2B32-AF81-162E-9700-7816720D1D3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4"/>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4146618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84ABDC0-C2C4-4924-9814-F4024EFDD229}"/>
                  </a:ext>
                </a:extLst>
              </p:cNvPr>
              <p:cNvSpPr txBox="1"/>
              <p:nvPr/>
            </p:nvSpPr>
            <p:spPr>
              <a:xfrm>
                <a:off x="6187440" y="1334254"/>
                <a:ext cx="6096000" cy="3745641"/>
              </a:xfrm>
              <a:prstGeom prst="rect">
                <a:avLst/>
              </a:prstGeom>
              <a:noFill/>
            </p:spPr>
            <p:txBody>
              <a:bodyPr wrap="square">
                <a:spAutoFit/>
              </a:bodyPr>
              <a:lstStyle/>
              <a:p>
                <a:r>
                  <a:rPr lang="en-IN" dirty="0" err="1">
                    <a:latin typeface="Arial" panose="020B0604020202020204" pitchFamily="34" charset="0"/>
                    <a:cs typeface="Arial" panose="020B0604020202020204" pitchFamily="34" charset="0"/>
                  </a:rPr>
                  <a:t>f</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generated by statement S.</a:t>
                </a:r>
              </a:p>
              <a:p>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killed by statement S.</a:t>
                </a:r>
              </a:p>
              <a:p>
                <a:r>
                  <a:rPr lang="en-IN" dirty="0">
                    <a:latin typeface="Arial" panose="020B0604020202020204" pitchFamily="34" charset="0"/>
                    <a:cs typeface="Arial" panose="020B0604020202020204" pitchFamily="34" charset="0"/>
                  </a:rPr>
                  <a:t>IN[S] is the set of definitions reaching before statement 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OUT[S] = (IN[S] –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U </a:t>
                </a:r>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DEFS[v] = set of all definitions of variable v</a:t>
                </a:r>
              </a:p>
              <a:p>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Arial" panose="020B0604020202020204" pitchFamily="34" charset="0"/>
                        </a:rPr>
                        <m:t>𝐺𝐸</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𝑁</m:t>
                          </m:r>
                        </m:e>
                        <m:sub>
                          <m:r>
                            <a:rPr lang="en-US" b="0" i="1" smtClean="0">
                              <a:latin typeface="Cambria Math" panose="02040503050406030204" pitchFamily="18" charset="0"/>
                              <a:cs typeface="Arial" panose="020B0604020202020204" pitchFamily="34" charset="0"/>
                            </a:rPr>
                            <m:t>𝐷</m:t>
                          </m:r>
                          <m:r>
                            <a:rPr lang="en-US" b="0" i="1" smtClean="0">
                              <a:latin typeface="Cambria Math" panose="02040503050406030204" pitchFamily="18" charset="0"/>
                              <a:cs typeface="Arial" panose="020B0604020202020204" pitchFamily="34" charset="0"/>
                            </a:rPr>
                            <m:t>:</m:t>
                          </m:r>
                          <m:func>
                            <m:funcPr>
                              <m:ctrlPr>
                                <a:rPr lang="en-US" b="0" i="1" smtClean="0">
                                  <a:latin typeface="Cambria Math" panose="02040503050406030204" pitchFamily="18" charset="0"/>
                                  <a:cs typeface="Arial" panose="020B0604020202020204" pitchFamily="34" charset="0"/>
                                </a:rPr>
                              </m:ctrlPr>
                            </m:funcPr>
                            <m:fName>
                              <m:r>
                                <m:rPr>
                                  <m:sty m:val="p"/>
                                </m:rPr>
                                <a:rPr lang="en-US" b="0" i="0" smtClean="0">
                                  <a:latin typeface="Cambria Math" panose="02040503050406030204" pitchFamily="18" charset="0"/>
                                  <a:cs typeface="Arial" panose="020B0604020202020204" pitchFamily="34" charset="0"/>
                                </a:rPr>
                                <m:t>arg</m:t>
                              </m:r>
                            </m:fName>
                            <m:e>
                              <m:r>
                                <a:rPr lang="en-US" b="0" i="1" smtClean="0">
                                  <a:latin typeface="Cambria Math" panose="02040503050406030204" pitchFamily="18" charset="0"/>
                                  <a:cs typeface="Arial" panose="020B0604020202020204" pitchFamily="34" charset="0"/>
                                </a:rPr>
                                <m:t>𝑖𝑑</m:t>
                              </m:r>
                            </m:e>
                          </m:func>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𝐷</m:t>
                          </m:r>
                        </m:e>
                      </m:d>
                    </m:oMath>
                  </m:oMathPara>
                </a14:m>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𝐾𝐼𝐿𝐿</m:t>
                          </m:r>
                        </m:e>
                        <m:sub>
                          <m:r>
                            <a:rPr lang="en-US" b="0" i="1" smtClean="0">
                              <a:latin typeface="Cambria Math" panose="02040503050406030204" pitchFamily="18" charset="0"/>
                              <a:cs typeface="Arial" panose="020B0604020202020204" pitchFamily="34" charset="0"/>
                            </a:rPr>
                            <m:t>𝐷</m:t>
                          </m:r>
                          <m:r>
                            <a:rPr lang="en-US" b="0" i="1" smtClean="0">
                              <a:latin typeface="Cambria Math" panose="02040503050406030204" pitchFamily="18" charset="0"/>
                              <a:cs typeface="Arial" panose="020B0604020202020204" pitchFamily="34" charset="0"/>
                            </a:rPr>
                            <m:t>:</m:t>
                          </m:r>
                          <m:func>
                            <m:funcPr>
                              <m:ctrlPr>
                                <a:rPr lang="en-US" b="0" i="1" smtClean="0">
                                  <a:latin typeface="Cambria Math" panose="02040503050406030204" pitchFamily="18" charset="0"/>
                                  <a:cs typeface="Arial" panose="020B0604020202020204" pitchFamily="34" charset="0"/>
                                </a:rPr>
                              </m:ctrlPr>
                            </m:funcPr>
                            <m:fName>
                              <m:r>
                                <m:rPr>
                                  <m:sty m:val="p"/>
                                </m:rPr>
                                <a:rPr lang="en-US" b="0" i="0" smtClean="0">
                                  <a:latin typeface="Cambria Math" panose="02040503050406030204" pitchFamily="18" charset="0"/>
                                  <a:cs typeface="Arial" panose="020B0604020202020204" pitchFamily="34" charset="0"/>
                                </a:rPr>
                                <m:t>arg</m:t>
                              </m:r>
                            </m:fName>
                            <m:e>
                              <m:r>
                                <a:rPr lang="en-US" b="0" i="1" smtClean="0">
                                  <a:latin typeface="Cambria Math" panose="02040503050406030204" pitchFamily="18" charset="0"/>
                                  <a:cs typeface="Arial" panose="020B0604020202020204" pitchFamily="34" charset="0"/>
                                </a:rPr>
                                <m:t>𝑖𝑑</m:t>
                              </m:r>
                            </m:e>
                          </m:func>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𝐷𝐸𝐹𝑆</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𝑖𝑑</m:t>
                              </m:r>
                            </m:e>
                          </m:d>
                          <m:r>
                            <a:rPr lang="en-US" b="0" i="1" smtClean="0">
                              <a:latin typeface="Cambria Math" panose="02040503050406030204" pitchFamily="18" charset="0"/>
                              <a:cs typeface="Arial" panose="020B0604020202020204" pitchFamily="34" charset="0"/>
                            </a:rPr>
                            <m:t>−</m:t>
                          </m:r>
                          <m:r>
                            <a:rPr lang="en-US" b="0" i="1" smtClean="0">
                              <a:latin typeface="Cambria Math" panose="02040503050406030204" pitchFamily="18" charset="0"/>
                              <a:cs typeface="Arial" panose="020B0604020202020204" pitchFamily="34" charset="0"/>
                            </a:rPr>
                            <m:t>𝐷</m:t>
                          </m:r>
                        </m:e>
                      </m:d>
                    </m:oMath>
                  </m:oMathPara>
                </a14:m>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a:t>
                </a:r>
              </a:p>
            </p:txBody>
          </p:sp>
        </mc:Choice>
        <mc:Fallback xmlns="">
          <p:sp>
            <p:nvSpPr>
              <p:cNvPr id="6" name="TextBox 5">
                <a:extLst>
                  <a:ext uri="{FF2B5EF4-FFF2-40B4-BE49-F238E27FC236}">
                    <a16:creationId xmlns:a16="http://schemas.microsoft.com/office/drawing/2014/main" id="{484ABDC0-C2C4-4924-9814-F4024EFDD229}"/>
                  </a:ext>
                </a:extLst>
              </p:cNvPr>
              <p:cNvSpPr txBox="1">
                <a:spLocks noRot="1" noChangeAspect="1" noMove="1" noResize="1" noEditPoints="1" noAdjustHandles="1" noChangeArrowheads="1" noChangeShapeType="1" noTextEdit="1"/>
              </p:cNvSpPr>
              <p:nvPr/>
            </p:nvSpPr>
            <p:spPr>
              <a:xfrm>
                <a:off x="6187440" y="1334254"/>
                <a:ext cx="6096000" cy="3745641"/>
              </a:xfrm>
              <a:prstGeom prst="rect">
                <a:avLst/>
              </a:prstGeom>
              <a:blipFill>
                <a:blip r:embed="rId3"/>
                <a:stretch>
                  <a:fillRect l="-800" t="-97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9E2B32-AF81-162E-9700-7816720D1D3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569E2B32-AF81-162E-9700-7816720D1D3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4"/>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099693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84ABDC0-C2C4-4924-9814-F4024EFDD229}"/>
                  </a:ext>
                </a:extLst>
              </p:cNvPr>
              <p:cNvSpPr txBox="1"/>
              <p:nvPr/>
            </p:nvSpPr>
            <p:spPr>
              <a:xfrm>
                <a:off x="6187440" y="1334254"/>
                <a:ext cx="6096000" cy="4628960"/>
              </a:xfrm>
              <a:prstGeom prst="rect">
                <a:avLst/>
              </a:prstGeom>
              <a:noFill/>
            </p:spPr>
            <p:txBody>
              <a:bodyPr wrap="square">
                <a:spAutoFit/>
              </a:bodyPr>
              <a:lstStyle/>
              <a:p>
                <a:r>
                  <a:rPr lang="en-IN" dirty="0" err="1">
                    <a:latin typeface="Arial" panose="020B0604020202020204" pitchFamily="34" charset="0"/>
                    <a:cs typeface="Arial" panose="020B0604020202020204" pitchFamily="34" charset="0"/>
                  </a:rPr>
                  <a:t>f</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generated by statement S.</a:t>
                </a:r>
              </a:p>
              <a:p>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killed by statement S.</a:t>
                </a:r>
              </a:p>
              <a:p>
                <a:r>
                  <a:rPr lang="en-IN" dirty="0">
                    <a:latin typeface="Arial" panose="020B0604020202020204" pitchFamily="34" charset="0"/>
                    <a:cs typeface="Arial" panose="020B0604020202020204" pitchFamily="34" charset="0"/>
                  </a:rPr>
                  <a:t>IN[S] is the set of definitions reaching before statement 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OUT[S] = (IN[S] –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U </a:t>
                </a:r>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DEFS[v] = set of all definitions of variable v</a:t>
                </a:r>
              </a:p>
              <a:p>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Arial" panose="020B0604020202020204" pitchFamily="34" charset="0"/>
                        </a:rPr>
                        <m:t>𝐺𝐸</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𝑁</m:t>
                          </m:r>
                        </m:e>
                        <m:sub>
                          <m:r>
                            <a:rPr lang="en-US" b="0" i="1" smtClean="0">
                              <a:latin typeface="Cambria Math" panose="02040503050406030204" pitchFamily="18" charset="0"/>
                              <a:cs typeface="Arial" panose="020B0604020202020204" pitchFamily="34" charset="0"/>
                            </a:rPr>
                            <m:t>𝐷</m:t>
                          </m:r>
                          <m:r>
                            <a:rPr lang="en-US" b="0" i="1" smtClean="0">
                              <a:latin typeface="Cambria Math" panose="02040503050406030204" pitchFamily="18" charset="0"/>
                              <a:cs typeface="Arial" panose="020B0604020202020204" pitchFamily="34" charset="0"/>
                            </a:rPr>
                            <m:t>:</m:t>
                          </m:r>
                          <m:func>
                            <m:funcPr>
                              <m:ctrlPr>
                                <a:rPr lang="en-US" b="0" i="1" smtClean="0">
                                  <a:latin typeface="Cambria Math" panose="02040503050406030204" pitchFamily="18" charset="0"/>
                                  <a:cs typeface="Arial" panose="020B0604020202020204" pitchFamily="34" charset="0"/>
                                </a:rPr>
                              </m:ctrlPr>
                            </m:funcPr>
                            <m:fName>
                              <m:r>
                                <m:rPr>
                                  <m:sty m:val="p"/>
                                </m:rPr>
                                <a:rPr lang="en-US" b="0" i="0" smtClean="0">
                                  <a:latin typeface="Cambria Math" panose="02040503050406030204" pitchFamily="18" charset="0"/>
                                  <a:cs typeface="Arial" panose="020B0604020202020204" pitchFamily="34" charset="0"/>
                                </a:rPr>
                                <m:t>arg</m:t>
                              </m:r>
                            </m:fName>
                            <m:e>
                              <m:r>
                                <a:rPr lang="en-US" b="0" i="1" smtClean="0">
                                  <a:latin typeface="Cambria Math" panose="02040503050406030204" pitchFamily="18" charset="0"/>
                                  <a:cs typeface="Arial" panose="020B0604020202020204" pitchFamily="34" charset="0"/>
                                </a:rPr>
                                <m:t>𝑖𝑑</m:t>
                              </m:r>
                            </m:e>
                          </m:func>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𝐷</m:t>
                          </m:r>
                        </m:e>
                      </m:d>
                    </m:oMath>
                  </m:oMathPara>
                </a14:m>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𝐾𝐼𝐿𝐿</m:t>
                          </m:r>
                        </m:e>
                        <m:sub>
                          <m:r>
                            <a:rPr lang="en-US" b="0" i="1" smtClean="0">
                              <a:latin typeface="Cambria Math" panose="02040503050406030204" pitchFamily="18" charset="0"/>
                              <a:cs typeface="Arial" panose="020B0604020202020204" pitchFamily="34" charset="0"/>
                            </a:rPr>
                            <m:t>𝐷</m:t>
                          </m:r>
                          <m:r>
                            <a:rPr lang="en-US" b="0" i="1" smtClean="0">
                              <a:latin typeface="Cambria Math" panose="02040503050406030204" pitchFamily="18" charset="0"/>
                              <a:cs typeface="Arial" panose="020B0604020202020204" pitchFamily="34" charset="0"/>
                            </a:rPr>
                            <m:t>:</m:t>
                          </m:r>
                          <m:func>
                            <m:funcPr>
                              <m:ctrlPr>
                                <a:rPr lang="en-US" b="0" i="1" smtClean="0">
                                  <a:latin typeface="Cambria Math" panose="02040503050406030204" pitchFamily="18" charset="0"/>
                                  <a:cs typeface="Arial" panose="020B0604020202020204" pitchFamily="34" charset="0"/>
                                </a:rPr>
                              </m:ctrlPr>
                            </m:funcPr>
                            <m:fName>
                              <m:r>
                                <m:rPr>
                                  <m:sty m:val="p"/>
                                </m:rPr>
                                <a:rPr lang="en-US" b="0" i="0" smtClean="0">
                                  <a:latin typeface="Cambria Math" panose="02040503050406030204" pitchFamily="18" charset="0"/>
                                  <a:cs typeface="Arial" panose="020B0604020202020204" pitchFamily="34" charset="0"/>
                                </a:rPr>
                                <m:t>arg</m:t>
                              </m:r>
                            </m:fName>
                            <m:e>
                              <m:r>
                                <a:rPr lang="en-US" b="0" i="1" smtClean="0">
                                  <a:latin typeface="Cambria Math" panose="02040503050406030204" pitchFamily="18" charset="0"/>
                                  <a:cs typeface="Arial" panose="020B0604020202020204" pitchFamily="34" charset="0"/>
                                </a:rPr>
                                <m:t>𝑖𝑑</m:t>
                              </m:r>
                            </m:e>
                          </m:func>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𝐷𝐸𝐹𝑆</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𝑖𝑑</m:t>
                              </m:r>
                            </m:e>
                          </m:d>
                          <m:r>
                            <a:rPr lang="en-US" b="0" i="1" smtClean="0">
                              <a:latin typeface="Cambria Math" panose="02040503050406030204" pitchFamily="18" charset="0"/>
                              <a:cs typeface="Arial" panose="020B0604020202020204" pitchFamily="34" charset="0"/>
                            </a:rPr>
                            <m:t>−</m:t>
                          </m:r>
                          <m:r>
                            <a:rPr lang="en-US" b="0" i="1" smtClean="0">
                              <a:latin typeface="Cambria Math" panose="02040503050406030204" pitchFamily="18" charset="0"/>
                              <a:cs typeface="Arial" panose="020B0604020202020204" pitchFamily="34" charset="0"/>
                            </a:rPr>
                            <m:t>𝐷</m:t>
                          </m:r>
                        </m:e>
                      </m:d>
                    </m:oMath>
                  </m:oMathPara>
                </a14:m>
                <a:endParaRPr lang="en-US" b="0"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Arial" panose="020B0604020202020204" pitchFamily="34" charset="0"/>
                        </a:rPr>
                        <m:t>𝐺𝐸</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𝑁</m:t>
                          </m:r>
                        </m:e>
                        <m:sub>
                          <m:r>
                            <a:rPr lang="en-US" b="0" i="1" smtClean="0">
                              <a:latin typeface="Cambria Math" panose="02040503050406030204" pitchFamily="18" charset="0"/>
                              <a:cs typeface="Arial" panose="020B0604020202020204" pitchFamily="34" charset="0"/>
                            </a:rPr>
                            <m:t>𝐷</m:t>
                          </m:r>
                          <m:r>
                            <a:rPr lang="en-US" b="0" i="1" smtClean="0">
                              <a:latin typeface="Cambria Math" panose="02040503050406030204" pitchFamily="18" charset="0"/>
                              <a:cs typeface="Arial" panose="020B0604020202020204" pitchFamily="34" charset="0"/>
                            </a:rPr>
                            <m:t>:</m:t>
                          </m:r>
                          <m:r>
                            <a:rPr lang="en-US" b="0" i="1" smtClean="0">
                              <a:latin typeface="Cambria Math" panose="02040503050406030204" pitchFamily="18" charset="0"/>
                              <a:cs typeface="Arial" panose="020B0604020202020204" pitchFamily="34" charset="0"/>
                            </a:rPr>
                            <m:t>𝑖𝑑</m:t>
                          </m:r>
                          <m:r>
                            <a:rPr lang="en-US" b="0" i="1" smtClean="0">
                              <a:latin typeface="Cambria Math" panose="02040503050406030204" pitchFamily="18" charset="0"/>
                              <a:cs typeface="Arial" panose="020B0604020202020204" pitchFamily="34" charset="0"/>
                            </a:rPr>
                            <m:t>=?</m:t>
                          </m:r>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𝐷</m:t>
                          </m:r>
                        </m:e>
                      </m:d>
                    </m:oMath>
                  </m:oMathPara>
                </a14:m>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𝐾𝐼𝐿𝐿</m:t>
                          </m:r>
                        </m:e>
                        <m:sub>
                          <m:r>
                            <a:rPr lang="en-US" b="0" i="1" smtClean="0">
                              <a:latin typeface="Cambria Math" panose="02040503050406030204" pitchFamily="18" charset="0"/>
                              <a:cs typeface="Arial" panose="020B0604020202020204" pitchFamily="34" charset="0"/>
                            </a:rPr>
                            <m:t>𝐷</m:t>
                          </m:r>
                          <m:r>
                            <a:rPr lang="en-US" b="0" i="1" smtClean="0">
                              <a:latin typeface="Cambria Math" panose="02040503050406030204" pitchFamily="18" charset="0"/>
                              <a:cs typeface="Arial" panose="020B0604020202020204" pitchFamily="34" charset="0"/>
                            </a:rPr>
                            <m:t>:</m:t>
                          </m:r>
                          <m:r>
                            <a:rPr lang="en-US" b="0" i="1" smtClean="0">
                              <a:latin typeface="Cambria Math" panose="02040503050406030204" pitchFamily="18" charset="0"/>
                              <a:cs typeface="Arial" panose="020B0604020202020204" pitchFamily="34" charset="0"/>
                            </a:rPr>
                            <m:t>𝑖𝑑</m:t>
                          </m:r>
                          <m:r>
                            <a:rPr lang="en-US" b="0" i="1" smtClean="0">
                              <a:latin typeface="Cambria Math" panose="02040503050406030204" pitchFamily="18" charset="0"/>
                              <a:cs typeface="Arial" panose="020B0604020202020204" pitchFamily="34" charset="0"/>
                            </a:rPr>
                            <m:t>=?</m:t>
                          </m:r>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𝐷𝐸𝐹𝑆</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𝑖𝑑</m:t>
                              </m:r>
                            </m:e>
                          </m:d>
                          <m:r>
                            <a:rPr lang="en-US" b="0" i="1" smtClean="0">
                              <a:latin typeface="Cambria Math" panose="02040503050406030204" pitchFamily="18" charset="0"/>
                              <a:cs typeface="Arial" panose="020B0604020202020204" pitchFamily="34" charset="0"/>
                            </a:rPr>
                            <m:t>−</m:t>
                          </m:r>
                          <m:r>
                            <a:rPr lang="en-US" b="0" i="1" smtClean="0">
                              <a:latin typeface="Cambria Math" panose="02040503050406030204" pitchFamily="18" charset="0"/>
                              <a:cs typeface="Arial" panose="020B0604020202020204" pitchFamily="34" charset="0"/>
                            </a:rPr>
                            <m:t>𝐷</m:t>
                          </m:r>
                        </m:e>
                      </m:d>
                    </m:oMath>
                  </m:oMathPara>
                </a14:m>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a:t>
                </a:r>
              </a:p>
            </p:txBody>
          </p:sp>
        </mc:Choice>
        <mc:Fallback xmlns="">
          <p:sp>
            <p:nvSpPr>
              <p:cNvPr id="6" name="TextBox 5">
                <a:extLst>
                  <a:ext uri="{FF2B5EF4-FFF2-40B4-BE49-F238E27FC236}">
                    <a16:creationId xmlns:a16="http://schemas.microsoft.com/office/drawing/2014/main" id="{484ABDC0-C2C4-4924-9814-F4024EFDD229}"/>
                  </a:ext>
                </a:extLst>
              </p:cNvPr>
              <p:cNvSpPr txBox="1">
                <a:spLocks noRot="1" noChangeAspect="1" noMove="1" noResize="1" noEditPoints="1" noAdjustHandles="1" noChangeArrowheads="1" noChangeShapeType="1" noTextEdit="1"/>
              </p:cNvSpPr>
              <p:nvPr/>
            </p:nvSpPr>
            <p:spPr>
              <a:xfrm>
                <a:off x="6187440" y="1334254"/>
                <a:ext cx="6096000" cy="4628960"/>
              </a:xfrm>
              <a:prstGeom prst="rect">
                <a:avLst/>
              </a:prstGeom>
              <a:blipFill>
                <a:blip r:embed="rId3"/>
                <a:stretch>
                  <a:fillRect l="-800" t="-79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9E2B32-AF81-162E-9700-7816720D1D3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569E2B32-AF81-162E-9700-7816720D1D3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4"/>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021181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84ABDC0-C2C4-4924-9814-F4024EFDD229}"/>
                  </a:ext>
                </a:extLst>
              </p:cNvPr>
              <p:cNvSpPr txBox="1"/>
              <p:nvPr/>
            </p:nvSpPr>
            <p:spPr>
              <a:xfrm>
                <a:off x="6187440" y="1334254"/>
                <a:ext cx="6096000" cy="3745641"/>
              </a:xfrm>
              <a:prstGeom prst="rect">
                <a:avLst/>
              </a:prstGeom>
              <a:noFill/>
            </p:spPr>
            <p:txBody>
              <a:bodyPr wrap="square">
                <a:spAutoFit/>
              </a:bodyPr>
              <a:lstStyle/>
              <a:p>
                <a:r>
                  <a:rPr lang="en-IN" dirty="0" err="1">
                    <a:latin typeface="Arial" panose="020B0604020202020204" pitchFamily="34" charset="0"/>
                    <a:cs typeface="Arial" panose="020B0604020202020204" pitchFamily="34" charset="0"/>
                  </a:rPr>
                  <a:t>f</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generated by statement S.</a:t>
                </a:r>
              </a:p>
              <a:p>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killed by statement S.</a:t>
                </a:r>
              </a:p>
              <a:p>
                <a:r>
                  <a:rPr lang="en-IN" dirty="0">
                    <a:latin typeface="Arial" panose="020B0604020202020204" pitchFamily="34" charset="0"/>
                    <a:cs typeface="Arial" panose="020B0604020202020204" pitchFamily="34" charset="0"/>
                  </a:rPr>
                  <a:t>IN[S] is the set of definitions reaching before statement 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OUT[S] = (IN[S] –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U </a:t>
                </a:r>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DEFS[v] = set of all definitions of variable v</a:t>
                </a:r>
              </a:p>
              <a:p>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Arial" panose="020B0604020202020204" pitchFamily="34" charset="0"/>
                        </a:rPr>
                        <m:t>𝐺𝐸</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𝑁</m:t>
                          </m:r>
                        </m:e>
                        <m:sub>
                          <m:r>
                            <a:rPr lang="en-US" b="0" i="1" smtClean="0">
                              <a:latin typeface="Cambria Math" panose="02040503050406030204" pitchFamily="18" charset="0"/>
                              <a:cs typeface="Arial" panose="020B0604020202020204" pitchFamily="34" charset="0"/>
                            </a:rPr>
                            <m:t>𝑖𝑓</m:t>
                          </m:r>
                          <m:r>
                            <a:rPr lang="en-US" b="0" i="1" smtClean="0">
                              <a:latin typeface="Cambria Math" panose="02040503050406030204" pitchFamily="18" charset="0"/>
                              <a:cs typeface="Arial" panose="020B0604020202020204" pitchFamily="34" charset="0"/>
                            </a:rPr>
                            <m:t> </m:t>
                          </m:r>
                          <m:d>
                            <m:dPr>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𝑜𝑝</m:t>
                              </m:r>
                              <m:r>
                                <a:rPr lang="en-US" b="0" i="1" smtClean="0">
                                  <a:latin typeface="Cambria Math" panose="02040503050406030204" pitchFamily="18" charset="0"/>
                                  <a:cs typeface="Arial" panose="020B0604020202020204" pitchFamily="34" charset="0"/>
                                </a:rPr>
                                <m:t>1 </m:t>
                              </m:r>
                              <m:r>
                                <a:rPr lang="en-US" b="0" i="1" smtClean="0">
                                  <a:latin typeface="Cambria Math" panose="02040503050406030204" pitchFamily="18" charset="0"/>
                                  <a:cs typeface="Arial" panose="020B0604020202020204" pitchFamily="34" charset="0"/>
                                </a:rPr>
                                <m:t>𝑟𝑒𝑙𝑜𝑝</m:t>
                              </m:r>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𝑜𝑝</m:t>
                              </m:r>
                              <m:r>
                                <a:rPr lang="en-US" b="0" i="1" smtClean="0">
                                  <a:latin typeface="Cambria Math" panose="02040503050406030204" pitchFamily="18" charset="0"/>
                                  <a:cs typeface="Arial" panose="020B0604020202020204" pitchFamily="34" charset="0"/>
                                </a:rPr>
                                <m:t>2</m:t>
                              </m:r>
                            </m:e>
                          </m:d>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𝑔𝑜𝑡𝑜</m:t>
                          </m:r>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𝐿</m:t>
                          </m:r>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d>
                    </m:oMath>
                  </m:oMathPara>
                </a14:m>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𝐾𝐼𝐿𝐿</m:t>
                          </m:r>
                        </m:e>
                        <m:sub>
                          <m:r>
                            <a:rPr lang="en-US" b="0" i="1" smtClean="0">
                              <a:latin typeface="Cambria Math" panose="02040503050406030204" pitchFamily="18" charset="0"/>
                              <a:cs typeface="Arial" panose="020B0604020202020204" pitchFamily="34" charset="0"/>
                            </a:rPr>
                            <m:t>𝑖𝑓</m:t>
                          </m:r>
                          <m:r>
                            <a:rPr lang="en-US" b="0" i="1" smtClean="0">
                              <a:latin typeface="Cambria Math" panose="02040503050406030204" pitchFamily="18" charset="0"/>
                              <a:cs typeface="Arial" panose="020B0604020202020204" pitchFamily="34" charset="0"/>
                            </a:rPr>
                            <m:t> </m:t>
                          </m:r>
                          <m:d>
                            <m:dPr>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𝑜𝑝</m:t>
                              </m:r>
                              <m:r>
                                <a:rPr lang="en-US" b="0" i="1" smtClean="0">
                                  <a:latin typeface="Cambria Math" panose="02040503050406030204" pitchFamily="18" charset="0"/>
                                  <a:cs typeface="Arial" panose="020B0604020202020204" pitchFamily="34" charset="0"/>
                                </a:rPr>
                                <m:t>1 </m:t>
                              </m:r>
                              <m:r>
                                <a:rPr lang="en-US" b="0" i="1" smtClean="0">
                                  <a:latin typeface="Cambria Math" panose="02040503050406030204" pitchFamily="18" charset="0"/>
                                  <a:cs typeface="Arial" panose="020B0604020202020204" pitchFamily="34" charset="0"/>
                                </a:rPr>
                                <m:t>𝑟𝑒𝑙𝑜𝑝</m:t>
                              </m:r>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𝑜𝑝</m:t>
                              </m:r>
                              <m:r>
                                <a:rPr lang="en-US" b="0" i="1" smtClean="0">
                                  <a:latin typeface="Cambria Math" panose="02040503050406030204" pitchFamily="18" charset="0"/>
                                  <a:cs typeface="Arial" panose="020B0604020202020204" pitchFamily="34" charset="0"/>
                                </a:rPr>
                                <m:t>2</m:t>
                              </m:r>
                            </m:e>
                          </m:d>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𝑔𝑜𝑡𝑜</m:t>
                          </m:r>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𝐿</m:t>
                          </m:r>
                        </m:sub>
                      </m:sSub>
                      <m:r>
                        <a:rPr lang="en-US" b="0" i="1" smtClean="0">
                          <a:latin typeface="Cambria Math" panose="02040503050406030204" pitchFamily="18" charset="0"/>
                          <a:cs typeface="Arial" panose="020B0604020202020204" pitchFamily="34" charset="0"/>
                        </a:rPr>
                        <m:t>=</m:t>
                      </m:r>
                      <m:d>
                        <m:dPr>
                          <m:begChr m:val="{"/>
                          <m:endChr m:val="}"/>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                 </m:t>
                          </m:r>
                        </m:e>
                      </m:d>
                    </m:oMath>
                  </m:oMathPara>
                </a14:m>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a:t>
                </a:r>
              </a:p>
            </p:txBody>
          </p:sp>
        </mc:Choice>
        <mc:Fallback xmlns="">
          <p:sp>
            <p:nvSpPr>
              <p:cNvPr id="6" name="TextBox 5">
                <a:extLst>
                  <a:ext uri="{FF2B5EF4-FFF2-40B4-BE49-F238E27FC236}">
                    <a16:creationId xmlns:a16="http://schemas.microsoft.com/office/drawing/2014/main" id="{484ABDC0-C2C4-4924-9814-F4024EFDD229}"/>
                  </a:ext>
                </a:extLst>
              </p:cNvPr>
              <p:cNvSpPr txBox="1">
                <a:spLocks noRot="1" noChangeAspect="1" noMove="1" noResize="1" noEditPoints="1" noAdjustHandles="1" noChangeArrowheads="1" noChangeShapeType="1" noTextEdit="1"/>
              </p:cNvSpPr>
              <p:nvPr/>
            </p:nvSpPr>
            <p:spPr>
              <a:xfrm>
                <a:off x="6187440" y="1334254"/>
                <a:ext cx="6096000" cy="3745641"/>
              </a:xfrm>
              <a:prstGeom prst="rect">
                <a:avLst/>
              </a:prstGeom>
              <a:blipFill>
                <a:blip r:embed="rId3"/>
                <a:stretch>
                  <a:fillRect l="-800" t="-97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9E2B32-AF81-162E-9700-7816720D1D3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569E2B32-AF81-162E-9700-7816720D1D3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4"/>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4014464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84ABDC0-C2C4-4924-9814-F4024EFDD229}"/>
                  </a:ext>
                </a:extLst>
              </p:cNvPr>
              <p:cNvSpPr txBox="1"/>
              <p:nvPr/>
            </p:nvSpPr>
            <p:spPr>
              <a:xfrm>
                <a:off x="6187440" y="1334254"/>
                <a:ext cx="6096000" cy="5123454"/>
              </a:xfrm>
              <a:prstGeom prst="rect">
                <a:avLst/>
              </a:prstGeom>
              <a:noFill/>
            </p:spPr>
            <p:txBody>
              <a:bodyPr wrap="square">
                <a:spAutoFit/>
              </a:bodyPr>
              <a:lstStyle/>
              <a:p>
                <a:r>
                  <a:rPr lang="en-IN" dirty="0" err="1">
                    <a:latin typeface="Arial" panose="020B0604020202020204" pitchFamily="34" charset="0"/>
                    <a:cs typeface="Arial" panose="020B0604020202020204" pitchFamily="34" charset="0"/>
                  </a:rPr>
                  <a:t>f</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generated by statement S.</a:t>
                </a:r>
              </a:p>
              <a:p>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killed by statement S.</a:t>
                </a:r>
              </a:p>
              <a:p>
                <a:r>
                  <a:rPr lang="en-IN" dirty="0">
                    <a:latin typeface="Arial" panose="020B0604020202020204" pitchFamily="34" charset="0"/>
                    <a:cs typeface="Arial" panose="020B0604020202020204" pitchFamily="34" charset="0"/>
                  </a:rPr>
                  <a:t>IN[S] is the set of definitions reaching before statement 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OUT[S] = (IN[S] –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U </a:t>
                </a:r>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DEFS[v] = set of all definitions of variable v</a:t>
                </a:r>
              </a:p>
              <a:p>
                <a:endParaRPr lang="en-IN"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Arial" panose="020B0604020202020204" pitchFamily="34" charset="0"/>
                        </a:rPr>
                        <m:t>𝐺𝐸</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𝑁</m:t>
                          </m:r>
                        </m:e>
                        <m:sub>
                          <m:r>
                            <a:rPr lang="en-US" b="0" i="1" smtClean="0">
                              <a:latin typeface="Cambria Math" panose="02040503050406030204" pitchFamily="18" charset="0"/>
                              <a:cs typeface="Arial" panose="020B0604020202020204" pitchFamily="34" charset="0"/>
                            </a:rPr>
                            <m:t>𝑖𝑓</m:t>
                          </m:r>
                          <m:r>
                            <a:rPr lang="en-US" b="0" i="1" smtClean="0">
                              <a:latin typeface="Cambria Math" panose="02040503050406030204" pitchFamily="18" charset="0"/>
                              <a:cs typeface="Arial" panose="020B0604020202020204" pitchFamily="34" charset="0"/>
                            </a:rPr>
                            <m:t> </m:t>
                          </m:r>
                          <m:d>
                            <m:dPr>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𝑜𝑝</m:t>
                              </m:r>
                              <m:r>
                                <a:rPr lang="en-US" b="0" i="1" smtClean="0">
                                  <a:latin typeface="Cambria Math" panose="02040503050406030204" pitchFamily="18" charset="0"/>
                                  <a:cs typeface="Arial" panose="020B0604020202020204" pitchFamily="34" charset="0"/>
                                </a:rPr>
                                <m:t>1 </m:t>
                              </m:r>
                              <m:r>
                                <a:rPr lang="en-US" b="0" i="1" smtClean="0">
                                  <a:latin typeface="Cambria Math" panose="02040503050406030204" pitchFamily="18" charset="0"/>
                                  <a:cs typeface="Arial" panose="020B0604020202020204" pitchFamily="34" charset="0"/>
                                </a:rPr>
                                <m:t>𝑟𝑒𝑙𝑜𝑝</m:t>
                              </m:r>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𝑜𝑝</m:t>
                              </m:r>
                              <m:r>
                                <a:rPr lang="en-US" b="0" i="1" smtClean="0">
                                  <a:latin typeface="Cambria Math" panose="02040503050406030204" pitchFamily="18" charset="0"/>
                                  <a:cs typeface="Arial" panose="020B0604020202020204" pitchFamily="34" charset="0"/>
                                </a:rPr>
                                <m:t>2</m:t>
                              </m:r>
                            </m:e>
                          </m:d>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𝑔𝑜𝑡𝑜</m:t>
                          </m:r>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𝐿</m:t>
                          </m:r>
                        </m:sub>
                      </m:sSub>
                      <m:r>
                        <a:rPr lang="en-US" b="0" i="1" smtClean="0">
                          <a:latin typeface="Cambria Math" panose="02040503050406030204" pitchFamily="18" charset="0"/>
                          <a:cs typeface="Arial" panose="020B0604020202020204" pitchFamily="34" charset="0"/>
                        </a:rPr>
                        <m:t>={}</m:t>
                      </m:r>
                    </m:oMath>
                  </m:oMathPara>
                </a14:m>
                <a:endParaRPr lang="en-IN" dirty="0">
                  <a:latin typeface="Arial" panose="020B0604020202020204" pitchFamily="34" charset="0"/>
                  <a:cs typeface="Arial" panose="020B0604020202020204" pitchFamily="34" charset="0"/>
                </a:endParaRPr>
              </a:p>
              <a:p>
                <a:pPr algn="ct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𝐾𝐼𝐿𝐿</m:t>
                        </m:r>
                      </m:e>
                      <m:sub>
                        <m:r>
                          <a:rPr lang="en-US" b="0" i="1" smtClean="0">
                            <a:latin typeface="Cambria Math" panose="02040503050406030204" pitchFamily="18" charset="0"/>
                            <a:cs typeface="Arial" panose="020B0604020202020204" pitchFamily="34" charset="0"/>
                          </a:rPr>
                          <m:t>𝑖𝑓</m:t>
                        </m:r>
                        <m:r>
                          <a:rPr lang="en-US" b="0" i="1" smtClean="0">
                            <a:latin typeface="Cambria Math" panose="02040503050406030204" pitchFamily="18" charset="0"/>
                            <a:cs typeface="Arial" panose="020B0604020202020204" pitchFamily="34" charset="0"/>
                          </a:rPr>
                          <m:t> </m:t>
                        </m:r>
                        <m:d>
                          <m:dPr>
                            <m:ctrlPr>
                              <a:rPr lang="en-US" b="0" i="1" smtClean="0">
                                <a:latin typeface="Cambria Math" panose="02040503050406030204" pitchFamily="18" charset="0"/>
                                <a:cs typeface="Arial" panose="020B0604020202020204" pitchFamily="34" charset="0"/>
                              </a:rPr>
                            </m:ctrlPr>
                          </m:dPr>
                          <m:e>
                            <m:r>
                              <a:rPr lang="en-US" b="0" i="1" smtClean="0">
                                <a:latin typeface="Cambria Math" panose="02040503050406030204" pitchFamily="18" charset="0"/>
                                <a:cs typeface="Arial" panose="020B0604020202020204" pitchFamily="34" charset="0"/>
                              </a:rPr>
                              <m:t>𝑜𝑝</m:t>
                            </m:r>
                            <m:r>
                              <a:rPr lang="en-US" b="0" i="1" smtClean="0">
                                <a:latin typeface="Cambria Math" panose="02040503050406030204" pitchFamily="18" charset="0"/>
                                <a:cs typeface="Arial" panose="020B0604020202020204" pitchFamily="34" charset="0"/>
                              </a:rPr>
                              <m:t>1 </m:t>
                            </m:r>
                            <m:r>
                              <a:rPr lang="en-US" b="0" i="1" smtClean="0">
                                <a:latin typeface="Cambria Math" panose="02040503050406030204" pitchFamily="18" charset="0"/>
                                <a:cs typeface="Arial" panose="020B0604020202020204" pitchFamily="34" charset="0"/>
                              </a:rPr>
                              <m:t>𝑟𝑒𝑙𝑜𝑝</m:t>
                            </m:r>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𝑜𝑝</m:t>
                            </m:r>
                            <m:r>
                              <a:rPr lang="en-US" b="0" i="1" smtClean="0">
                                <a:latin typeface="Cambria Math" panose="02040503050406030204" pitchFamily="18" charset="0"/>
                                <a:cs typeface="Arial" panose="020B0604020202020204" pitchFamily="34" charset="0"/>
                              </a:rPr>
                              <m:t>2</m:t>
                            </m:r>
                          </m:e>
                        </m:d>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𝑔𝑜𝑡𝑜</m:t>
                        </m:r>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𝐿</m:t>
                        </m:r>
                      </m:sub>
                    </m:sSub>
                    <m:r>
                      <a:rPr lang="en-US" b="0" i="1" smtClean="0">
                        <a:latin typeface="Cambria Math" panose="02040503050406030204" pitchFamily="18" charset="0"/>
                        <a:cs typeface="Arial" panose="020B0604020202020204" pitchFamily="34" charset="0"/>
                      </a:rPr>
                      <m:t>= </m:t>
                    </m:r>
                  </m:oMath>
                </a14:m>
                <a:r>
                  <a:rPr lang="en-US" b="0"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goto</a:t>
                </a:r>
                <a:r>
                  <a:rPr lang="en-IN"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 =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goto</a:t>
                </a:r>
                <a:r>
                  <a:rPr lang="en-IN"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 = {}</a:t>
                </a: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param</a:t>
                </a:r>
                <a:r>
                  <a:rPr lang="en-IN" baseline="-25000" dirty="0">
                    <a:latin typeface="Arial" panose="020B0604020202020204" pitchFamily="34" charset="0"/>
                    <a:cs typeface="Arial" panose="020B0604020202020204" pitchFamily="34" charset="0"/>
                  </a:rPr>
                  <a:t> op</a:t>
                </a:r>
                <a:r>
                  <a:rPr lang="en-IN" dirty="0">
                    <a:latin typeface="Arial" panose="020B0604020202020204" pitchFamily="34" charset="0"/>
                    <a:cs typeface="Arial" panose="020B0604020202020204" pitchFamily="34" charset="0"/>
                  </a:rPr>
                  <a:t> =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param</a:t>
                </a:r>
                <a:r>
                  <a:rPr lang="en-IN" baseline="-25000" dirty="0">
                    <a:latin typeface="Arial" panose="020B0604020202020204" pitchFamily="34" charset="0"/>
                    <a:cs typeface="Arial" panose="020B0604020202020204" pitchFamily="34" charset="0"/>
                  </a:rPr>
                  <a:t> op</a:t>
                </a:r>
                <a:r>
                  <a:rPr lang="en-IN" dirty="0">
                    <a:latin typeface="Arial" panose="020B0604020202020204" pitchFamily="34" charset="0"/>
                    <a:cs typeface="Arial" panose="020B0604020202020204" pitchFamily="34" charset="0"/>
                  </a:rPr>
                  <a:t> = {}</a:t>
                </a: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label</a:t>
                </a:r>
                <a:r>
                  <a:rPr lang="en-IN"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 =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label</a:t>
                </a:r>
                <a:r>
                  <a:rPr lang="en-IN"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 = {}</a:t>
                </a: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ret</a:t>
                </a:r>
                <a:r>
                  <a:rPr lang="en-IN" baseline="-25000" dirty="0">
                    <a:latin typeface="Arial" panose="020B0604020202020204" pitchFamily="34" charset="0"/>
                    <a:cs typeface="Arial" panose="020B0604020202020204" pitchFamily="34" charset="0"/>
                  </a:rPr>
                  <a:t> op </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ret</a:t>
                </a:r>
                <a:r>
                  <a:rPr lang="en-IN" baseline="-25000" dirty="0">
                    <a:latin typeface="Arial" panose="020B0604020202020204" pitchFamily="34" charset="0"/>
                    <a:cs typeface="Arial" panose="020B0604020202020204" pitchFamily="34" charset="0"/>
                  </a:rPr>
                  <a:t> op</a:t>
                </a:r>
                <a:r>
                  <a:rPr lang="en-IN" dirty="0">
                    <a:latin typeface="Arial" panose="020B0604020202020204" pitchFamily="34" charset="0"/>
                    <a:cs typeface="Arial" panose="020B0604020202020204" pitchFamily="34" charset="0"/>
                  </a:rPr>
                  <a:t> = {}</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a:t>
                </a:r>
              </a:p>
            </p:txBody>
          </p:sp>
        </mc:Choice>
        <mc:Fallback xmlns="">
          <p:sp>
            <p:nvSpPr>
              <p:cNvPr id="6" name="TextBox 5">
                <a:extLst>
                  <a:ext uri="{FF2B5EF4-FFF2-40B4-BE49-F238E27FC236}">
                    <a16:creationId xmlns:a16="http://schemas.microsoft.com/office/drawing/2014/main" id="{484ABDC0-C2C4-4924-9814-F4024EFDD229}"/>
                  </a:ext>
                </a:extLst>
              </p:cNvPr>
              <p:cNvSpPr txBox="1">
                <a:spLocks noRot="1" noChangeAspect="1" noMove="1" noResize="1" noEditPoints="1" noAdjustHandles="1" noChangeArrowheads="1" noChangeShapeType="1" noTextEdit="1"/>
              </p:cNvSpPr>
              <p:nvPr/>
            </p:nvSpPr>
            <p:spPr>
              <a:xfrm>
                <a:off x="6187440" y="1334254"/>
                <a:ext cx="6096000" cy="5123454"/>
              </a:xfrm>
              <a:prstGeom prst="rect">
                <a:avLst/>
              </a:prstGeom>
              <a:blipFill>
                <a:blip r:embed="rId3"/>
                <a:stretch>
                  <a:fillRect l="-800" t="-714"/>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9E2B32-AF81-162E-9700-7816720D1D3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569E2B32-AF81-162E-9700-7816720D1D3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4"/>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979757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557E5-1042-4EC9-A13B-0C692751A769}"/>
              </a:ext>
            </a:extLst>
          </p:cNvPr>
          <p:cNvSpPr>
            <a:spLocks noGrp="1"/>
          </p:cNvSpPr>
          <p:nvPr>
            <p:ph type="title"/>
          </p:nvPr>
        </p:nvSpPr>
        <p:spPr/>
        <p:txBody>
          <a:bodyPr/>
          <a:lstStyle/>
          <a:p>
            <a:r>
              <a:rPr lang="en-US" dirty="0"/>
              <a:t>Reaching definitions</a:t>
            </a:r>
          </a:p>
        </p:txBody>
      </p:sp>
      <p:sp>
        <p:nvSpPr>
          <p:cNvPr id="4" name="Rectangle 3">
            <a:extLst>
              <a:ext uri="{FF2B5EF4-FFF2-40B4-BE49-F238E27FC236}">
                <a16:creationId xmlns:a16="http://schemas.microsoft.com/office/drawing/2014/main" id="{9407E796-CF57-4A8D-B555-B4F12DA96EEC}"/>
              </a:ext>
            </a:extLst>
          </p:cNvPr>
          <p:cNvSpPr/>
          <p:nvPr/>
        </p:nvSpPr>
        <p:spPr>
          <a:xfrm>
            <a:off x="4389120" y="202184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878F3DB5-7D02-410F-BD20-801F0E3D41EE}"/>
              </a:ext>
            </a:extLst>
          </p:cNvPr>
          <p:cNvSpPr/>
          <p:nvPr/>
        </p:nvSpPr>
        <p:spPr>
          <a:xfrm>
            <a:off x="4389120" y="2757487"/>
            <a:ext cx="1879600" cy="778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D1: </a:t>
            </a:r>
            <a:r>
              <a:rPr lang="en-US" dirty="0" err="1"/>
              <a:t>i</a:t>
            </a:r>
            <a:r>
              <a:rPr lang="en-US" dirty="0"/>
              <a:t> = m-n</a:t>
            </a:r>
          </a:p>
          <a:p>
            <a:pPr algn="ctr"/>
            <a:r>
              <a:rPr lang="en-US" dirty="0"/>
              <a:t>D2: j = n</a:t>
            </a:r>
          </a:p>
          <a:p>
            <a:pPr algn="ctr"/>
            <a:r>
              <a:rPr lang="en-US" dirty="0"/>
              <a:t>D3: a = 1</a:t>
            </a:r>
          </a:p>
        </p:txBody>
      </p:sp>
      <p:sp>
        <p:nvSpPr>
          <p:cNvPr id="6" name="Rectangle 5">
            <a:extLst>
              <a:ext uri="{FF2B5EF4-FFF2-40B4-BE49-F238E27FC236}">
                <a16:creationId xmlns:a16="http://schemas.microsoft.com/office/drawing/2014/main" id="{C74EC6A7-D484-4596-BA3C-8A8CF8EF186F}"/>
              </a:ext>
            </a:extLst>
          </p:cNvPr>
          <p:cNvSpPr/>
          <p:nvPr/>
        </p:nvSpPr>
        <p:spPr>
          <a:xfrm>
            <a:off x="4409440" y="3881120"/>
            <a:ext cx="185928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D4: </a:t>
            </a:r>
            <a:r>
              <a:rPr lang="en-US" dirty="0" err="1"/>
              <a:t>i</a:t>
            </a:r>
            <a:r>
              <a:rPr lang="en-US" dirty="0"/>
              <a:t> = </a:t>
            </a:r>
            <a:r>
              <a:rPr lang="en-US" dirty="0" err="1"/>
              <a:t>i</a:t>
            </a:r>
            <a:r>
              <a:rPr lang="en-US" dirty="0"/>
              <a:t> + m</a:t>
            </a:r>
          </a:p>
          <a:p>
            <a:pPr algn="ctr"/>
            <a:r>
              <a:rPr lang="en-US" dirty="0"/>
              <a:t>D5: j = j - n</a:t>
            </a:r>
          </a:p>
        </p:txBody>
      </p:sp>
      <p:sp>
        <p:nvSpPr>
          <p:cNvPr id="7" name="Rectangle 6">
            <a:extLst>
              <a:ext uri="{FF2B5EF4-FFF2-40B4-BE49-F238E27FC236}">
                <a16:creationId xmlns:a16="http://schemas.microsoft.com/office/drawing/2014/main" id="{505724C8-67F7-44F2-B0CE-FFEBC8308461}"/>
              </a:ext>
            </a:extLst>
          </p:cNvPr>
          <p:cNvSpPr/>
          <p:nvPr/>
        </p:nvSpPr>
        <p:spPr>
          <a:xfrm>
            <a:off x="1798320" y="47548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D6: a = 2</a:t>
            </a:r>
          </a:p>
        </p:txBody>
      </p:sp>
      <p:sp>
        <p:nvSpPr>
          <p:cNvPr id="8" name="Rectangle 7">
            <a:extLst>
              <a:ext uri="{FF2B5EF4-FFF2-40B4-BE49-F238E27FC236}">
                <a16:creationId xmlns:a16="http://schemas.microsoft.com/office/drawing/2014/main" id="{1C3B0367-4D18-463B-B1E3-84406D94E2A0}"/>
              </a:ext>
            </a:extLst>
          </p:cNvPr>
          <p:cNvSpPr/>
          <p:nvPr/>
        </p:nvSpPr>
        <p:spPr>
          <a:xfrm>
            <a:off x="4409440" y="554736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D7: </a:t>
            </a:r>
            <a:r>
              <a:rPr lang="en-US" dirty="0" err="1"/>
              <a:t>i</a:t>
            </a:r>
            <a:r>
              <a:rPr lang="en-US" dirty="0"/>
              <a:t> = 3</a:t>
            </a:r>
          </a:p>
        </p:txBody>
      </p:sp>
      <p:sp>
        <p:nvSpPr>
          <p:cNvPr id="9" name="Rectangle 8">
            <a:extLst>
              <a:ext uri="{FF2B5EF4-FFF2-40B4-BE49-F238E27FC236}">
                <a16:creationId xmlns:a16="http://schemas.microsoft.com/office/drawing/2014/main" id="{2B6063C7-0DE6-41DA-8639-CCD7D4E76218}"/>
              </a:ext>
            </a:extLst>
          </p:cNvPr>
          <p:cNvSpPr/>
          <p:nvPr/>
        </p:nvSpPr>
        <p:spPr>
          <a:xfrm>
            <a:off x="4409440" y="62280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3" name="Connector: Curved 12">
            <a:extLst>
              <a:ext uri="{FF2B5EF4-FFF2-40B4-BE49-F238E27FC236}">
                <a16:creationId xmlns:a16="http://schemas.microsoft.com/office/drawing/2014/main" id="{10F4A2B4-7F45-4F88-9AFB-885968E85E59}"/>
              </a:ext>
            </a:extLst>
          </p:cNvPr>
          <p:cNvCxnSpPr>
            <a:stCxn id="8" idx="1"/>
            <a:endCxn id="6" idx="0"/>
          </p:cNvCxnSpPr>
          <p:nvPr/>
        </p:nvCxnSpPr>
        <p:spPr>
          <a:xfrm rot="10800000" flipH="1">
            <a:off x="4409440" y="3881120"/>
            <a:ext cx="929640" cy="1859280"/>
          </a:xfrm>
          <a:prstGeom prst="curvedConnector4">
            <a:avLst>
              <a:gd name="adj1" fmla="val -353552"/>
              <a:gd name="adj2" fmla="val 112295"/>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A6CE8FB-9403-471A-BCA2-A7A23D70F2CD}"/>
              </a:ext>
            </a:extLst>
          </p:cNvPr>
          <p:cNvCxnSpPr>
            <a:stCxn id="6" idx="2"/>
          </p:cNvCxnSpPr>
          <p:nvPr/>
        </p:nvCxnSpPr>
        <p:spPr>
          <a:xfrm flipH="1">
            <a:off x="2814320" y="4490720"/>
            <a:ext cx="2524760" cy="2641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810A5E-7726-4D21-A155-DD07B57F7ED2}"/>
              </a:ext>
            </a:extLst>
          </p:cNvPr>
          <p:cNvCxnSpPr>
            <a:stCxn id="7" idx="2"/>
            <a:endCxn id="8" idx="0"/>
          </p:cNvCxnSpPr>
          <p:nvPr/>
        </p:nvCxnSpPr>
        <p:spPr>
          <a:xfrm>
            <a:off x="2738120" y="5140960"/>
            <a:ext cx="2611120" cy="406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68B6BF9-FF8C-4622-A92C-7D5BCBE9E6ED}"/>
              </a:ext>
            </a:extLst>
          </p:cNvPr>
          <p:cNvCxnSpPr>
            <a:stCxn id="6" idx="2"/>
          </p:cNvCxnSpPr>
          <p:nvPr/>
        </p:nvCxnSpPr>
        <p:spPr>
          <a:xfrm>
            <a:off x="5339080" y="4490720"/>
            <a:ext cx="0" cy="10363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C272153-8E6E-4377-A156-D3BA1BD70F47}"/>
              </a:ext>
            </a:extLst>
          </p:cNvPr>
          <p:cNvCxnSpPr>
            <a:stCxn id="8" idx="2"/>
            <a:endCxn id="9" idx="0"/>
          </p:cNvCxnSpPr>
          <p:nvPr/>
        </p:nvCxnSpPr>
        <p:spPr>
          <a:xfrm>
            <a:off x="5349240" y="5933440"/>
            <a:ext cx="0" cy="2946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204C084-0178-4DE2-A190-E7F02E1CD4C1}"/>
              </a:ext>
            </a:extLst>
          </p:cNvPr>
          <p:cNvCxnSpPr>
            <a:stCxn id="4" idx="2"/>
            <a:endCxn id="5" idx="0"/>
          </p:cNvCxnSpPr>
          <p:nvPr/>
        </p:nvCxnSpPr>
        <p:spPr>
          <a:xfrm>
            <a:off x="5328920" y="2407920"/>
            <a:ext cx="0" cy="3495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C4499B6-D711-44A2-A384-838A74C8F66C}"/>
              </a:ext>
            </a:extLst>
          </p:cNvPr>
          <p:cNvCxnSpPr>
            <a:stCxn id="5" idx="2"/>
            <a:endCxn id="6" idx="0"/>
          </p:cNvCxnSpPr>
          <p:nvPr/>
        </p:nvCxnSpPr>
        <p:spPr>
          <a:xfrm>
            <a:off x="5328920" y="3535996"/>
            <a:ext cx="10160" cy="3451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AFD2C7E-E441-425D-8F56-A0C41C6CD07F}"/>
              </a:ext>
            </a:extLst>
          </p:cNvPr>
          <p:cNvSpPr txBox="1"/>
          <p:nvPr/>
        </p:nvSpPr>
        <p:spPr>
          <a:xfrm>
            <a:off x="6360160" y="2052320"/>
            <a:ext cx="558795" cy="369332"/>
          </a:xfrm>
          <a:prstGeom prst="rect">
            <a:avLst/>
          </a:prstGeom>
          <a:noFill/>
        </p:spPr>
        <p:txBody>
          <a:bodyPr wrap="square" rtlCol="0">
            <a:spAutoFit/>
          </a:bodyPr>
          <a:lstStyle/>
          <a:p>
            <a:r>
              <a:rPr lang="en-US" b="1" dirty="0"/>
              <a:t>B</a:t>
            </a:r>
            <a:r>
              <a:rPr lang="en-US" b="1" baseline="-25000" dirty="0"/>
              <a:t>0</a:t>
            </a:r>
            <a:endParaRPr lang="en-US" b="1" dirty="0"/>
          </a:p>
        </p:txBody>
      </p:sp>
      <p:sp>
        <p:nvSpPr>
          <p:cNvPr id="28" name="TextBox 27">
            <a:extLst>
              <a:ext uri="{FF2B5EF4-FFF2-40B4-BE49-F238E27FC236}">
                <a16:creationId xmlns:a16="http://schemas.microsoft.com/office/drawing/2014/main" id="{3A3ECBDD-D138-4955-B3C8-793FA4684968}"/>
              </a:ext>
            </a:extLst>
          </p:cNvPr>
          <p:cNvSpPr txBox="1"/>
          <p:nvPr/>
        </p:nvSpPr>
        <p:spPr>
          <a:xfrm>
            <a:off x="6278880" y="2936240"/>
            <a:ext cx="558795" cy="369332"/>
          </a:xfrm>
          <a:prstGeom prst="rect">
            <a:avLst/>
          </a:prstGeom>
          <a:noFill/>
        </p:spPr>
        <p:txBody>
          <a:bodyPr wrap="square" rtlCol="0">
            <a:spAutoFit/>
          </a:bodyPr>
          <a:lstStyle/>
          <a:p>
            <a:r>
              <a:rPr lang="en-US" b="1" dirty="0"/>
              <a:t>B</a:t>
            </a:r>
            <a:r>
              <a:rPr lang="en-US" b="1" baseline="-25000" dirty="0"/>
              <a:t>1</a:t>
            </a:r>
            <a:endParaRPr lang="en-US" b="1" dirty="0"/>
          </a:p>
        </p:txBody>
      </p:sp>
      <p:sp>
        <p:nvSpPr>
          <p:cNvPr id="29" name="TextBox 28">
            <a:extLst>
              <a:ext uri="{FF2B5EF4-FFF2-40B4-BE49-F238E27FC236}">
                <a16:creationId xmlns:a16="http://schemas.microsoft.com/office/drawing/2014/main" id="{E961A0F1-FEC4-4A53-BAE6-14B9B06FAC7F}"/>
              </a:ext>
            </a:extLst>
          </p:cNvPr>
          <p:cNvSpPr txBox="1"/>
          <p:nvPr/>
        </p:nvSpPr>
        <p:spPr>
          <a:xfrm>
            <a:off x="6258560" y="4003040"/>
            <a:ext cx="558795" cy="369332"/>
          </a:xfrm>
          <a:prstGeom prst="rect">
            <a:avLst/>
          </a:prstGeom>
          <a:noFill/>
        </p:spPr>
        <p:txBody>
          <a:bodyPr wrap="square" rtlCol="0">
            <a:spAutoFit/>
          </a:bodyPr>
          <a:lstStyle/>
          <a:p>
            <a:r>
              <a:rPr lang="en-US" b="1" dirty="0"/>
              <a:t>B</a:t>
            </a:r>
            <a:r>
              <a:rPr lang="en-US" b="1" baseline="-25000" dirty="0"/>
              <a:t>2</a:t>
            </a:r>
            <a:endParaRPr lang="en-US" b="1" dirty="0"/>
          </a:p>
        </p:txBody>
      </p:sp>
      <p:sp>
        <p:nvSpPr>
          <p:cNvPr id="30" name="TextBox 29">
            <a:extLst>
              <a:ext uri="{FF2B5EF4-FFF2-40B4-BE49-F238E27FC236}">
                <a16:creationId xmlns:a16="http://schemas.microsoft.com/office/drawing/2014/main" id="{4923B4C8-748E-41BF-984F-CB503EEBA0E9}"/>
              </a:ext>
            </a:extLst>
          </p:cNvPr>
          <p:cNvSpPr txBox="1"/>
          <p:nvPr/>
        </p:nvSpPr>
        <p:spPr>
          <a:xfrm>
            <a:off x="3677920" y="4805680"/>
            <a:ext cx="558795" cy="369332"/>
          </a:xfrm>
          <a:prstGeom prst="rect">
            <a:avLst/>
          </a:prstGeom>
          <a:noFill/>
        </p:spPr>
        <p:txBody>
          <a:bodyPr wrap="square" rtlCol="0">
            <a:spAutoFit/>
          </a:bodyPr>
          <a:lstStyle/>
          <a:p>
            <a:r>
              <a:rPr lang="en-US" b="1" dirty="0"/>
              <a:t>B</a:t>
            </a:r>
            <a:r>
              <a:rPr lang="en-US" b="1" baseline="-25000" dirty="0"/>
              <a:t>3</a:t>
            </a:r>
            <a:endParaRPr lang="en-US" b="1" dirty="0"/>
          </a:p>
        </p:txBody>
      </p:sp>
      <p:sp>
        <p:nvSpPr>
          <p:cNvPr id="31" name="TextBox 30">
            <a:extLst>
              <a:ext uri="{FF2B5EF4-FFF2-40B4-BE49-F238E27FC236}">
                <a16:creationId xmlns:a16="http://schemas.microsoft.com/office/drawing/2014/main" id="{E4BD39F5-63C4-45B6-BFB5-4D94354185AD}"/>
              </a:ext>
            </a:extLst>
          </p:cNvPr>
          <p:cNvSpPr txBox="1"/>
          <p:nvPr/>
        </p:nvSpPr>
        <p:spPr>
          <a:xfrm>
            <a:off x="6329680" y="5557520"/>
            <a:ext cx="558795" cy="369332"/>
          </a:xfrm>
          <a:prstGeom prst="rect">
            <a:avLst/>
          </a:prstGeom>
          <a:noFill/>
        </p:spPr>
        <p:txBody>
          <a:bodyPr wrap="square" rtlCol="0">
            <a:spAutoFit/>
          </a:bodyPr>
          <a:lstStyle/>
          <a:p>
            <a:r>
              <a:rPr lang="en-US" b="1" dirty="0"/>
              <a:t>B</a:t>
            </a:r>
            <a:r>
              <a:rPr lang="en-US" b="1" baseline="-25000" dirty="0"/>
              <a:t>4</a:t>
            </a:r>
            <a:endParaRPr lang="en-US" b="1" dirty="0"/>
          </a:p>
        </p:txBody>
      </p:sp>
      <p:sp>
        <p:nvSpPr>
          <p:cNvPr id="32" name="TextBox 31">
            <a:extLst>
              <a:ext uri="{FF2B5EF4-FFF2-40B4-BE49-F238E27FC236}">
                <a16:creationId xmlns:a16="http://schemas.microsoft.com/office/drawing/2014/main" id="{2C0A571F-41A2-49C4-8BC7-171A2FE9BC2D}"/>
              </a:ext>
            </a:extLst>
          </p:cNvPr>
          <p:cNvSpPr txBox="1"/>
          <p:nvPr/>
        </p:nvSpPr>
        <p:spPr>
          <a:xfrm>
            <a:off x="6319520" y="6238240"/>
            <a:ext cx="558795" cy="369332"/>
          </a:xfrm>
          <a:prstGeom prst="rect">
            <a:avLst/>
          </a:prstGeom>
          <a:noFill/>
        </p:spPr>
        <p:txBody>
          <a:bodyPr wrap="square" rtlCol="0">
            <a:spAutoFit/>
          </a:bodyPr>
          <a:lstStyle/>
          <a:p>
            <a:r>
              <a:rPr lang="en-US" b="1" dirty="0"/>
              <a:t>B</a:t>
            </a:r>
            <a:r>
              <a:rPr lang="en-US" b="1" baseline="-25000" dirty="0"/>
              <a:t>5</a:t>
            </a:r>
            <a:endParaRPr lang="en-US" b="1" dirty="0"/>
          </a:p>
        </p:txBody>
      </p:sp>
      <p:sp>
        <p:nvSpPr>
          <p:cNvPr id="10" name="TextBox 9">
            <a:extLst>
              <a:ext uri="{FF2B5EF4-FFF2-40B4-BE49-F238E27FC236}">
                <a16:creationId xmlns:a16="http://schemas.microsoft.com/office/drawing/2014/main" id="{29D5BBB6-F52B-4B54-82A1-7D1816D9A27D}"/>
              </a:ext>
            </a:extLst>
          </p:cNvPr>
          <p:cNvSpPr txBox="1"/>
          <p:nvPr/>
        </p:nvSpPr>
        <p:spPr>
          <a:xfrm>
            <a:off x="8219440" y="772160"/>
            <a:ext cx="3225797" cy="5632311"/>
          </a:xfrm>
          <a:prstGeom prst="rect">
            <a:avLst/>
          </a:prstGeom>
          <a:noFill/>
        </p:spPr>
        <p:txBody>
          <a:bodyPr wrap="square" rtlCol="0">
            <a:spAutoFit/>
          </a:bodyPr>
          <a:lstStyle/>
          <a:p>
            <a:r>
              <a:rPr lang="en-US" dirty="0"/>
              <a:t>Gen</a:t>
            </a:r>
            <a:r>
              <a:rPr lang="en-US" baseline="-25000" dirty="0"/>
              <a:t>D1</a:t>
            </a:r>
            <a:r>
              <a:rPr lang="en-US" dirty="0"/>
              <a:t> = {D1}</a:t>
            </a:r>
          </a:p>
          <a:p>
            <a:r>
              <a:rPr lang="en-US" dirty="0"/>
              <a:t>Kill</a:t>
            </a:r>
            <a:r>
              <a:rPr lang="en-US" baseline="-25000" dirty="0"/>
              <a:t>D1</a:t>
            </a:r>
            <a:r>
              <a:rPr lang="en-US" dirty="0"/>
              <a:t> = {D4, D7}</a:t>
            </a:r>
          </a:p>
          <a:p>
            <a:endParaRPr lang="en-US" dirty="0"/>
          </a:p>
          <a:p>
            <a:r>
              <a:rPr lang="en-US" dirty="0"/>
              <a:t>Gen</a:t>
            </a:r>
            <a:r>
              <a:rPr lang="en-US" baseline="-25000" dirty="0"/>
              <a:t>D2</a:t>
            </a:r>
            <a:r>
              <a:rPr lang="en-US" dirty="0"/>
              <a:t> = {D2}</a:t>
            </a:r>
          </a:p>
          <a:p>
            <a:r>
              <a:rPr lang="en-US" dirty="0"/>
              <a:t>Kill</a:t>
            </a:r>
            <a:r>
              <a:rPr lang="en-US" baseline="-25000" dirty="0"/>
              <a:t>D2</a:t>
            </a:r>
            <a:r>
              <a:rPr lang="en-US" dirty="0"/>
              <a:t> = {D5}</a:t>
            </a:r>
          </a:p>
          <a:p>
            <a:endParaRPr lang="en-IN" dirty="0"/>
          </a:p>
          <a:p>
            <a:r>
              <a:rPr lang="en-US" dirty="0"/>
              <a:t>Gen</a:t>
            </a:r>
            <a:r>
              <a:rPr lang="en-US" baseline="-25000" dirty="0"/>
              <a:t>D3</a:t>
            </a:r>
            <a:r>
              <a:rPr lang="en-US" dirty="0"/>
              <a:t> = {D3}</a:t>
            </a:r>
          </a:p>
          <a:p>
            <a:r>
              <a:rPr lang="en-US" dirty="0"/>
              <a:t>Kill</a:t>
            </a:r>
            <a:r>
              <a:rPr lang="en-US" baseline="-25000" dirty="0"/>
              <a:t>D3</a:t>
            </a:r>
            <a:r>
              <a:rPr lang="en-US" dirty="0"/>
              <a:t> = {D6}</a:t>
            </a:r>
          </a:p>
          <a:p>
            <a:endParaRPr lang="en-US" dirty="0"/>
          </a:p>
          <a:p>
            <a:r>
              <a:rPr lang="en-US" dirty="0"/>
              <a:t>Gen</a:t>
            </a:r>
            <a:r>
              <a:rPr lang="en-US" baseline="-25000" dirty="0"/>
              <a:t>D4</a:t>
            </a:r>
            <a:r>
              <a:rPr lang="en-US" dirty="0"/>
              <a:t> = {D4}</a:t>
            </a:r>
          </a:p>
          <a:p>
            <a:r>
              <a:rPr lang="en-US" dirty="0"/>
              <a:t>Kill</a:t>
            </a:r>
            <a:r>
              <a:rPr lang="en-US" baseline="-25000" dirty="0"/>
              <a:t>D4</a:t>
            </a:r>
            <a:r>
              <a:rPr lang="en-US" dirty="0"/>
              <a:t> = {D1, D7}</a:t>
            </a:r>
          </a:p>
          <a:p>
            <a:endParaRPr lang="en-IN" dirty="0"/>
          </a:p>
          <a:p>
            <a:r>
              <a:rPr lang="en-US" dirty="0"/>
              <a:t>Gen</a:t>
            </a:r>
            <a:r>
              <a:rPr lang="en-US" baseline="-25000" dirty="0"/>
              <a:t>D5</a:t>
            </a:r>
            <a:r>
              <a:rPr lang="en-US" dirty="0"/>
              <a:t> = {D5}</a:t>
            </a:r>
          </a:p>
          <a:p>
            <a:r>
              <a:rPr lang="en-US" dirty="0"/>
              <a:t>Kill</a:t>
            </a:r>
            <a:r>
              <a:rPr lang="en-US" baseline="-25000" dirty="0"/>
              <a:t>D5</a:t>
            </a:r>
            <a:r>
              <a:rPr lang="en-US" dirty="0"/>
              <a:t> = {D2}</a:t>
            </a:r>
          </a:p>
          <a:p>
            <a:endParaRPr lang="en-IN" dirty="0"/>
          </a:p>
          <a:p>
            <a:r>
              <a:rPr lang="en-US" dirty="0"/>
              <a:t>Gen</a:t>
            </a:r>
            <a:r>
              <a:rPr lang="en-US" baseline="-25000" dirty="0"/>
              <a:t>D6</a:t>
            </a:r>
            <a:r>
              <a:rPr lang="en-US" dirty="0"/>
              <a:t> = {D6}</a:t>
            </a:r>
          </a:p>
          <a:p>
            <a:r>
              <a:rPr lang="en-US" dirty="0"/>
              <a:t>Kill</a:t>
            </a:r>
            <a:r>
              <a:rPr lang="en-US" baseline="-25000" dirty="0"/>
              <a:t>D6</a:t>
            </a:r>
            <a:r>
              <a:rPr lang="en-US" dirty="0"/>
              <a:t> = {D3}</a:t>
            </a:r>
          </a:p>
          <a:p>
            <a:endParaRPr lang="en-IN" dirty="0"/>
          </a:p>
          <a:p>
            <a:r>
              <a:rPr lang="en-US" dirty="0"/>
              <a:t>Gen</a:t>
            </a:r>
            <a:r>
              <a:rPr lang="en-US" baseline="-25000" dirty="0"/>
              <a:t>D7</a:t>
            </a:r>
            <a:r>
              <a:rPr lang="en-US" dirty="0"/>
              <a:t> = {D7}</a:t>
            </a:r>
          </a:p>
          <a:p>
            <a:r>
              <a:rPr lang="en-US" dirty="0"/>
              <a:t>Kill</a:t>
            </a:r>
            <a:r>
              <a:rPr lang="en-US" baseline="-25000" dirty="0"/>
              <a:t>D7</a:t>
            </a:r>
            <a:r>
              <a:rPr lang="en-US" dirty="0"/>
              <a:t> = {D1, D4}</a:t>
            </a:r>
            <a:endParaRPr lang="en-IN" dirty="0"/>
          </a:p>
        </p:txBody>
      </p:sp>
      <p:sp>
        <p:nvSpPr>
          <p:cNvPr id="12" name="TextBox 11">
            <a:extLst>
              <a:ext uri="{FF2B5EF4-FFF2-40B4-BE49-F238E27FC236}">
                <a16:creationId xmlns:a16="http://schemas.microsoft.com/office/drawing/2014/main" id="{DC77336F-82D0-BB11-E1A7-95472164C9E9}"/>
              </a:ext>
            </a:extLst>
          </p:cNvPr>
          <p:cNvSpPr txBox="1"/>
          <p:nvPr/>
        </p:nvSpPr>
        <p:spPr>
          <a:xfrm>
            <a:off x="359596" y="2021840"/>
            <a:ext cx="2769688" cy="923330"/>
          </a:xfrm>
          <a:prstGeom prst="rect">
            <a:avLst/>
          </a:prstGeom>
          <a:noFill/>
        </p:spPr>
        <p:txBody>
          <a:bodyPr wrap="square" rtlCol="0">
            <a:spAutoFit/>
          </a:bodyPr>
          <a:lstStyle/>
          <a:p>
            <a:r>
              <a:rPr lang="en-US" dirty="0"/>
              <a:t>DEFS[</a:t>
            </a:r>
            <a:r>
              <a:rPr lang="en-US" dirty="0" err="1"/>
              <a:t>i</a:t>
            </a:r>
            <a:r>
              <a:rPr lang="en-US" dirty="0"/>
              <a:t>] =  {D1, D4, D7}</a:t>
            </a:r>
          </a:p>
          <a:p>
            <a:r>
              <a:rPr lang="en-US" dirty="0"/>
              <a:t>DEFS[j] =  {D2, D5}</a:t>
            </a:r>
          </a:p>
          <a:p>
            <a:r>
              <a:rPr lang="en-US" dirty="0"/>
              <a:t>DEFS[a] = {D3, D6}</a:t>
            </a:r>
            <a:endParaRPr lang="en-IN" dirty="0"/>
          </a:p>
        </p:txBody>
      </p:sp>
    </p:spTree>
    <p:extLst>
      <p:ext uri="{BB962C8B-B14F-4D97-AF65-F5344CB8AC3E}">
        <p14:creationId xmlns:p14="http://schemas.microsoft.com/office/powerpoint/2010/main" val="71657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FA30F-7F67-4E8E-8E58-E5EB50115EB3}"/>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5001F3D9-2776-4B7A-94CF-2B8AFD1881F0}"/>
              </a:ext>
            </a:extLst>
          </p:cNvPr>
          <p:cNvSpPr>
            <a:spLocks noGrp="1"/>
          </p:cNvSpPr>
          <p:nvPr>
            <p:ph idx="1"/>
          </p:nvPr>
        </p:nvSpPr>
        <p:spPr/>
        <p:txBody>
          <a:bodyPr/>
          <a:lstStyle/>
          <a:p>
            <a:r>
              <a:rPr lang="en-US" dirty="0"/>
              <a:t>Reaching definitions</a:t>
            </a:r>
          </a:p>
          <a:p>
            <a:r>
              <a:rPr lang="en-US" dirty="0"/>
              <a:t>Dominator analysis</a:t>
            </a:r>
          </a:p>
          <a:p>
            <a:r>
              <a:rPr lang="en-US" dirty="0"/>
              <a:t>SSA</a:t>
            </a:r>
          </a:p>
        </p:txBody>
      </p:sp>
    </p:spTree>
    <p:extLst>
      <p:ext uri="{BB962C8B-B14F-4D97-AF65-F5344CB8AC3E}">
        <p14:creationId xmlns:p14="http://schemas.microsoft.com/office/powerpoint/2010/main" val="947139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557E5-1042-4EC9-A13B-0C692751A769}"/>
              </a:ext>
            </a:extLst>
          </p:cNvPr>
          <p:cNvSpPr>
            <a:spLocks noGrp="1"/>
          </p:cNvSpPr>
          <p:nvPr>
            <p:ph type="title"/>
          </p:nvPr>
        </p:nvSpPr>
        <p:spPr/>
        <p:txBody>
          <a:bodyPr/>
          <a:lstStyle/>
          <a:p>
            <a:r>
              <a:rPr lang="en-US" dirty="0"/>
              <a:t>Reaching definitions</a:t>
            </a:r>
          </a:p>
        </p:txBody>
      </p:sp>
      <p:sp>
        <p:nvSpPr>
          <p:cNvPr id="4" name="Rectangle 3">
            <a:extLst>
              <a:ext uri="{FF2B5EF4-FFF2-40B4-BE49-F238E27FC236}">
                <a16:creationId xmlns:a16="http://schemas.microsoft.com/office/drawing/2014/main" id="{9407E796-CF57-4A8D-B555-B4F12DA96EEC}"/>
              </a:ext>
            </a:extLst>
          </p:cNvPr>
          <p:cNvSpPr/>
          <p:nvPr/>
        </p:nvSpPr>
        <p:spPr>
          <a:xfrm>
            <a:off x="4389120" y="202184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878F3DB5-7D02-410F-BD20-801F0E3D41EE}"/>
              </a:ext>
            </a:extLst>
          </p:cNvPr>
          <p:cNvSpPr/>
          <p:nvPr/>
        </p:nvSpPr>
        <p:spPr>
          <a:xfrm>
            <a:off x="4389120" y="2757487"/>
            <a:ext cx="1879600" cy="778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D1: </a:t>
            </a:r>
            <a:r>
              <a:rPr lang="en-US" dirty="0" err="1"/>
              <a:t>i</a:t>
            </a:r>
            <a:r>
              <a:rPr lang="en-US" dirty="0"/>
              <a:t> = m-n</a:t>
            </a:r>
          </a:p>
          <a:p>
            <a:pPr algn="ctr"/>
            <a:r>
              <a:rPr lang="en-US" dirty="0"/>
              <a:t>D2: j = n</a:t>
            </a:r>
          </a:p>
          <a:p>
            <a:pPr algn="ctr"/>
            <a:r>
              <a:rPr lang="en-US" dirty="0"/>
              <a:t>D3: a = 1</a:t>
            </a:r>
          </a:p>
        </p:txBody>
      </p:sp>
      <p:sp>
        <p:nvSpPr>
          <p:cNvPr id="6" name="Rectangle 5">
            <a:extLst>
              <a:ext uri="{FF2B5EF4-FFF2-40B4-BE49-F238E27FC236}">
                <a16:creationId xmlns:a16="http://schemas.microsoft.com/office/drawing/2014/main" id="{C74EC6A7-D484-4596-BA3C-8A8CF8EF186F}"/>
              </a:ext>
            </a:extLst>
          </p:cNvPr>
          <p:cNvSpPr/>
          <p:nvPr/>
        </p:nvSpPr>
        <p:spPr>
          <a:xfrm>
            <a:off x="4409440" y="3881120"/>
            <a:ext cx="185928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D4: </a:t>
            </a:r>
            <a:r>
              <a:rPr lang="en-US" dirty="0" err="1"/>
              <a:t>i</a:t>
            </a:r>
            <a:r>
              <a:rPr lang="en-US" dirty="0"/>
              <a:t> = </a:t>
            </a:r>
            <a:r>
              <a:rPr lang="en-US" dirty="0" err="1"/>
              <a:t>i</a:t>
            </a:r>
            <a:r>
              <a:rPr lang="en-US" dirty="0"/>
              <a:t> + m</a:t>
            </a:r>
          </a:p>
          <a:p>
            <a:pPr algn="ctr"/>
            <a:r>
              <a:rPr lang="en-US" dirty="0"/>
              <a:t>D5: j = j - n</a:t>
            </a:r>
          </a:p>
        </p:txBody>
      </p:sp>
      <p:sp>
        <p:nvSpPr>
          <p:cNvPr id="7" name="Rectangle 6">
            <a:extLst>
              <a:ext uri="{FF2B5EF4-FFF2-40B4-BE49-F238E27FC236}">
                <a16:creationId xmlns:a16="http://schemas.microsoft.com/office/drawing/2014/main" id="{505724C8-67F7-44F2-B0CE-FFEBC8308461}"/>
              </a:ext>
            </a:extLst>
          </p:cNvPr>
          <p:cNvSpPr/>
          <p:nvPr/>
        </p:nvSpPr>
        <p:spPr>
          <a:xfrm>
            <a:off x="1798320" y="47548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D6: a = 2</a:t>
            </a:r>
          </a:p>
        </p:txBody>
      </p:sp>
      <p:sp>
        <p:nvSpPr>
          <p:cNvPr id="8" name="Rectangle 7">
            <a:extLst>
              <a:ext uri="{FF2B5EF4-FFF2-40B4-BE49-F238E27FC236}">
                <a16:creationId xmlns:a16="http://schemas.microsoft.com/office/drawing/2014/main" id="{1C3B0367-4D18-463B-B1E3-84406D94E2A0}"/>
              </a:ext>
            </a:extLst>
          </p:cNvPr>
          <p:cNvSpPr/>
          <p:nvPr/>
        </p:nvSpPr>
        <p:spPr>
          <a:xfrm>
            <a:off x="4409440" y="554736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D7: </a:t>
            </a:r>
            <a:r>
              <a:rPr lang="en-US" dirty="0" err="1"/>
              <a:t>i</a:t>
            </a:r>
            <a:r>
              <a:rPr lang="en-US" dirty="0"/>
              <a:t> = 3</a:t>
            </a:r>
          </a:p>
        </p:txBody>
      </p:sp>
      <p:sp>
        <p:nvSpPr>
          <p:cNvPr id="9" name="Rectangle 8">
            <a:extLst>
              <a:ext uri="{FF2B5EF4-FFF2-40B4-BE49-F238E27FC236}">
                <a16:creationId xmlns:a16="http://schemas.microsoft.com/office/drawing/2014/main" id="{2B6063C7-0DE6-41DA-8639-CCD7D4E76218}"/>
              </a:ext>
            </a:extLst>
          </p:cNvPr>
          <p:cNvSpPr/>
          <p:nvPr/>
        </p:nvSpPr>
        <p:spPr>
          <a:xfrm>
            <a:off x="4409440" y="62280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3" name="Connector: Curved 12">
            <a:extLst>
              <a:ext uri="{FF2B5EF4-FFF2-40B4-BE49-F238E27FC236}">
                <a16:creationId xmlns:a16="http://schemas.microsoft.com/office/drawing/2014/main" id="{10F4A2B4-7F45-4F88-9AFB-885968E85E59}"/>
              </a:ext>
            </a:extLst>
          </p:cNvPr>
          <p:cNvCxnSpPr>
            <a:stCxn id="8" idx="1"/>
            <a:endCxn id="6" idx="0"/>
          </p:cNvCxnSpPr>
          <p:nvPr/>
        </p:nvCxnSpPr>
        <p:spPr>
          <a:xfrm rot="10800000" flipH="1">
            <a:off x="4409440" y="3881120"/>
            <a:ext cx="929640" cy="1859280"/>
          </a:xfrm>
          <a:prstGeom prst="curvedConnector4">
            <a:avLst>
              <a:gd name="adj1" fmla="val -353552"/>
              <a:gd name="adj2" fmla="val 112295"/>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A6CE8FB-9403-471A-BCA2-A7A23D70F2CD}"/>
              </a:ext>
            </a:extLst>
          </p:cNvPr>
          <p:cNvCxnSpPr>
            <a:stCxn id="6" idx="2"/>
          </p:cNvCxnSpPr>
          <p:nvPr/>
        </p:nvCxnSpPr>
        <p:spPr>
          <a:xfrm flipH="1">
            <a:off x="2814320" y="4490720"/>
            <a:ext cx="2524760" cy="2641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810A5E-7726-4D21-A155-DD07B57F7ED2}"/>
              </a:ext>
            </a:extLst>
          </p:cNvPr>
          <p:cNvCxnSpPr>
            <a:stCxn id="7" idx="2"/>
            <a:endCxn id="8" idx="0"/>
          </p:cNvCxnSpPr>
          <p:nvPr/>
        </p:nvCxnSpPr>
        <p:spPr>
          <a:xfrm>
            <a:off x="2738120" y="5140960"/>
            <a:ext cx="2611120" cy="406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68B6BF9-FF8C-4622-A92C-7D5BCBE9E6ED}"/>
              </a:ext>
            </a:extLst>
          </p:cNvPr>
          <p:cNvCxnSpPr>
            <a:stCxn id="6" idx="2"/>
          </p:cNvCxnSpPr>
          <p:nvPr/>
        </p:nvCxnSpPr>
        <p:spPr>
          <a:xfrm>
            <a:off x="5339080" y="4490720"/>
            <a:ext cx="0" cy="10363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C272153-8E6E-4377-A156-D3BA1BD70F47}"/>
              </a:ext>
            </a:extLst>
          </p:cNvPr>
          <p:cNvCxnSpPr>
            <a:stCxn id="8" idx="2"/>
            <a:endCxn id="9" idx="0"/>
          </p:cNvCxnSpPr>
          <p:nvPr/>
        </p:nvCxnSpPr>
        <p:spPr>
          <a:xfrm>
            <a:off x="5349240" y="5933440"/>
            <a:ext cx="0" cy="2946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204C084-0178-4DE2-A190-E7F02E1CD4C1}"/>
              </a:ext>
            </a:extLst>
          </p:cNvPr>
          <p:cNvCxnSpPr>
            <a:stCxn id="4" idx="2"/>
            <a:endCxn id="5" idx="0"/>
          </p:cNvCxnSpPr>
          <p:nvPr/>
        </p:nvCxnSpPr>
        <p:spPr>
          <a:xfrm>
            <a:off x="5328920" y="2407920"/>
            <a:ext cx="0" cy="3495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C4499B6-D711-44A2-A384-838A74C8F66C}"/>
              </a:ext>
            </a:extLst>
          </p:cNvPr>
          <p:cNvCxnSpPr>
            <a:stCxn id="5" idx="2"/>
            <a:endCxn id="6" idx="0"/>
          </p:cNvCxnSpPr>
          <p:nvPr/>
        </p:nvCxnSpPr>
        <p:spPr>
          <a:xfrm>
            <a:off x="5328920" y="3535996"/>
            <a:ext cx="10160" cy="3451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AFD2C7E-E441-425D-8F56-A0C41C6CD07F}"/>
              </a:ext>
            </a:extLst>
          </p:cNvPr>
          <p:cNvSpPr txBox="1"/>
          <p:nvPr/>
        </p:nvSpPr>
        <p:spPr>
          <a:xfrm>
            <a:off x="6360160" y="2052320"/>
            <a:ext cx="558795" cy="369332"/>
          </a:xfrm>
          <a:prstGeom prst="rect">
            <a:avLst/>
          </a:prstGeom>
          <a:noFill/>
        </p:spPr>
        <p:txBody>
          <a:bodyPr wrap="square" rtlCol="0">
            <a:spAutoFit/>
          </a:bodyPr>
          <a:lstStyle/>
          <a:p>
            <a:r>
              <a:rPr lang="en-US" b="1" dirty="0"/>
              <a:t>B</a:t>
            </a:r>
            <a:r>
              <a:rPr lang="en-US" b="1" baseline="-25000" dirty="0"/>
              <a:t>0</a:t>
            </a:r>
            <a:endParaRPr lang="en-US" b="1" dirty="0"/>
          </a:p>
        </p:txBody>
      </p:sp>
      <p:sp>
        <p:nvSpPr>
          <p:cNvPr id="28" name="TextBox 27">
            <a:extLst>
              <a:ext uri="{FF2B5EF4-FFF2-40B4-BE49-F238E27FC236}">
                <a16:creationId xmlns:a16="http://schemas.microsoft.com/office/drawing/2014/main" id="{3A3ECBDD-D138-4955-B3C8-793FA4684968}"/>
              </a:ext>
            </a:extLst>
          </p:cNvPr>
          <p:cNvSpPr txBox="1"/>
          <p:nvPr/>
        </p:nvSpPr>
        <p:spPr>
          <a:xfrm>
            <a:off x="6278880" y="2936240"/>
            <a:ext cx="558795" cy="369332"/>
          </a:xfrm>
          <a:prstGeom prst="rect">
            <a:avLst/>
          </a:prstGeom>
          <a:noFill/>
        </p:spPr>
        <p:txBody>
          <a:bodyPr wrap="square" rtlCol="0">
            <a:spAutoFit/>
          </a:bodyPr>
          <a:lstStyle/>
          <a:p>
            <a:r>
              <a:rPr lang="en-US" b="1" dirty="0"/>
              <a:t>B</a:t>
            </a:r>
            <a:r>
              <a:rPr lang="en-US" b="1" baseline="-25000" dirty="0"/>
              <a:t>1</a:t>
            </a:r>
            <a:endParaRPr lang="en-US" b="1" dirty="0"/>
          </a:p>
        </p:txBody>
      </p:sp>
      <p:sp>
        <p:nvSpPr>
          <p:cNvPr id="29" name="TextBox 28">
            <a:extLst>
              <a:ext uri="{FF2B5EF4-FFF2-40B4-BE49-F238E27FC236}">
                <a16:creationId xmlns:a16="http://schemas.microsoft.com/office/drawing/2014/main" id="{E961A0F1-FEC4-4A53-BAE6-14B9B06FAC7F}"/>
              </a:ext>
            </a:extLst>
          </p:cNvPr>
          <p:cNvSpPr txBox="1"/>
          <p:nvPr/>
        </p:nvSpPr>
        <p:spPr>
          <a:xfrm>
            <a:off x="6258560" y="4003040"/>
            <a:ext cx="558795" cy="369332"/>
          </a:xfrm>
          <a:prstGeom prst="rect">
            <a:avLst/>
          </a:prstGeom>
          <a:noFill/>
        </p:spPr>
        <p:txBody>
          <a:bodyPr wrap="square" rtlCol="0">
            <a:spAutoFit/>
          </a:bodyPr>
          <a:lstStyle/>
          <a:p>
            <a:r>
              <a:rPr lang="en-US" b="1" dirty="0"/>
              <a:t>B</a:t>
            </a:r>
            <a:r>
              <a:rPr lang="en-US" b="1" baseline="-25000" dirty="0"/>
              <a:t>2</a:t>
            </a:r>
            <a:endParaRPr lang="en-US" b="1" dirty="0"/>
          </a:p>
        </p:txBody>
      </p:sp>
      <p:sp>
        <p:nvSpPr>
          <p:cNvPr id="30" name="TextBox 29">
            <a:extLst>
              <a:ext uri="{FF2B5EF4-FFF2-40B4-BE49-F238E27FC236}">
                <a16:creationId xmlns:a16="http://schemas.microsoft.com/office/drawing/2014/main" id="{4923B4C8-748E-41BF-984F-CB503EEBA0E9}"/>
              </a:ext>
            </a:extLst>
          </p:cNvPr>
          <p:cNvSpPr txBox="1"/>
          <p:nvPr/>
        </p:nvSpPr>
        <p:spPr>
          <a:xfrm>
            <a:off x="3677920" y="4805680"/>
            <a:ext cx="558795" cy="369332"/>
          </a:xfrm>
          <a:prstGeom prst="rect">
            <a:avLst/>
          </a:prstGeom>
          <a:noFill/>
        </p:spPr>
        <p:txBody>
          <a:bodyPr wrap="square" rtlCol="0">
            <a:spAutoFit/>
          </a:bodyPr>
          <a:lstStyle/>
          <a:p>
            <a:r>
              <a:rPr lang="en-US" b="1" dirty="0"/>
              <a:t>B</a:t>
            </a:r>
            <a:r>
              <a:rPr lang="en-US" b="1" baseline="-25000" dirty="0"/>
              <a:t>3</a:t>
            </a:r>
            <a:endParaRPr lang="en-US" b="1" dirty="0"/>
          </a:p>
        </p:txBody>
      </p:sp>
      <p:sp>
        <p:nvSpPr>
          <p:cNvPr id="31" name="TextBox 30">
            <a:extLst>
              <a:ext uri="{FF2B5EF4-FFF2-40B4-BE49-F238E27FC236}">
                <a16:creationId xmlns:a16="http://schemas.microsoft.com/office/drawing/2014/main" id="{E4BD39F5-63C4-45B6-BFB5-4D94354185AD}"/>
              </a:ext>
            </a:extLst>
          </p:cNvPr>
          <p:cNvSpPr txBox="1"/>
          <p:nvPr/>
        </p:nvSpPr>
        <p:spPr>
          <a:xfrm>
            <a:off x="6329680" y="5557520"/>
            <a:ext cx="558795" cy="369332"/>
          </a:xfrm>
          <a:prstGeom prst="rect">
            <a:avLst/>
          </a:prstGeom>
          <a:noFill/>
        </p:spPr>
        <p:txBody>
          <a:bodyPr wrap="square" rtlCol="0">
            <a:spAutoFit/>
          </a:bodyPr>
          <a:lstStyle/>
          <a:p>
            <a:r>
              <a:rPr lang="en-US" b="1" dirty="0"/>
              <a:t>B</a:t>
            </a:r>
            <a:r>
              <a:rPr lang="en-US" b="1" baseline="-25000" dirty="0"/>
              <a:t>4</a:t>
            </a:r>
            <a:endParaRPr lang="en-US" b="1" dirty="0"/>
          </a:p>
        </p:txBody>
      </p:sp>
      <p:sp>
        <p:nvSpPr>
          <p:cNvPr id="32" name="TextBox 31">
            <a:extLst>
              <a:ext uri="{FF2B5EF4-FFF2-40B4-BE49-F238E27FC236}">
                <a16:creationId xmlns:a16="http://schemas.microsoft.com/office/drawing/2014/main" id="{2C0A571F-41A2-49C4-8BC7-171A2FE9BC2D}"/>
              </a:ext>
            </a:extLst>
          </p:cNvPr>
          <p:cNvSpPr txBox="1"/>
          <p:nvPr/>
        </p:nvSpPr>
        <p:spPr>
          <a:xfrm>
            <a:off x="6319520" y="6238240"/>
            <a:ext cx="558795" cy="369332"/>
          </a:xfrm>
          <a:prstGeom prst="rect">
            <a:avLst/>
          </a:prstGeom>
          <a:noFill/>
        </p:spPr>
        <p:txBody>
          <a:bodyPr wrap="square" rtlCol="0">
            <a:spAutoFit/>
          </a:bodyPr>
          <a:lstStyle/>
          <a:p>
            <a:r>
              <a:rPr lang="en-US" b="1" dirty="0"/>
              <a:t>B</a:t>
            </a:r>
            <a:r>
              <a:rPr lang="en-US" b="1" baseline="-25000" dirty="0"/>
              <a:t>5</a:t>
            </a:r>
            <a:endParaRPr lang="en-US" b="1" dirty="0"/>
          </a:p>
        </p:txBody>
      </p:sp>
      <p:sp>
        <p:nvSpPr>
          <p:cNvPr id="10" name="TextBox 9">
            <a:extLst>
              <a:ext uri="{FF2B5EF4-FFF2-40B4-BE49-F238E27FC236}">
                <a16:creationId xmlns:a16="http://schemas.microsoft.com/office/drawing/2014/main" id="{29D5BBB6-F52B-4B54-82A1-7D1816D9A27D}"/>
              </a:ext>
            </a:extLst>
          </p:cNvPr>
          <p:cNvSpPr txBox="1"/>
          <p:nvPr/>
        </p:nvSpPr>
        <p:spPr>
          <a:xfrm>
            <a:off x="8219440" y="772160"/>
            <a:ext cx="3225797" cy="5632311"/>
          </a:xfrm>
          <a:prstGeom prst="rect">
            <a:avLst/>
          </a:prstGeom>
          <a:noFill/>
        </p:spPr>
        <p:txBody>
          <a:bodyPr wrap="square" rtlCol="0">
            <a:spAutoFit/>
          </a:bodyPr>
          <a:lstStyle/>
          <a:p>
            <a:r>
              <a:rPr lang="en-US" dirty="0"/>
              <a:t>Gen</a:t>
            </a:r>
            <a:r>
              <a:rPr lang="en-US" baseline="-25000" dirty="0"/>
              <a:t>D1</a:t>
            </a:r>
            <a:r>
              <a:rPr lang="en-US" dirty="0"/>
              <a:t> = {D1}</a:t>
            </a:r>
          </a:p>
          <a:p>
            <a:r>
              <a:rPr lang="en-US" dirty="0"/>
              <a:t>Kill</a:t>
            </a:r>
            <a:r>
              <a:rPr lang="en-US" baseline="-25000" dirty="0"/>
              <a:t>D1</a:t>
            </a:r>
            <a:r>
              <a:rPr lang="en-US" dirty="0"/>
              <a:t> = {D4, D7}</a:t>
            </a:r>
          </a:p>
          <a:p>
            <a:endParaRPr lang="en-US" dirty="0"/>
          </a:p>
          <a:p>
            <a:r>
              <a:rPr lang="en-US" dirty="0"/>
              <a:t>Gen</a:t>
            </a:r>
            <a:r>
              <a:rPr lang="en-US" baseline="-25000" dirty="0"/>
              <a:t>D2</a:t>
            </a:r>
            <a:r>
              <a:rPr lang="en-US" dirty="0"/>
              <a:t> = {D2}</a:t>
            </a:r>
          </a:p>
          <a:p>
            <a:r>
              <a:rPr lang="en-US" dirty="0"/>
              <a:t>Kill</a:t>
            </a:r>
            <a:r>
              <a:rPr lang="en-US" baseline="-25000" dirty="0"/>
              <a:t>D2</a:t>
            </a:r>
            <a:r>
              <a:rPr lang="en-US" dirty="0"/>
              <a:t> = {D5}</a:t>
            </a:r>
          </a:p>
          <a:p>
            <a:endParaRPr lang="en-IN" dirty="0"/>
          </a:p>
          <a:p>
            <a:r>
              <a:rPr lang="en-US" dirty="0"/>
              <a:t>Gen</a:t>
            </a:r>
            <a:r>
              <a:rPr lang="en-US" baseline="-25000" dirty="0"/>
              <a:t>D3</a:t>
            </a:r>
            <a:r>
              <a:rPr lang="en-US" dirty="0"/>
              <a:t> = {D3}</a:t>
            </a:r>
          </a:p>
          <a:p>
            <a:r>
              <a:rPr lang="en-US" dirty="0"/>
              <a:t>Kill</a:t>
            </a:r>
            <a:r>
              <a:rPr lang="en-US" baseline="-25000" dirty="0"/>
              <a:t>D3</a:t>
            </a:r>
            <a:r>
              <a:rPr lang="en-US" dirty="0"/>
              <a:t> = {D6}</a:t>
            </a:r>
          </a:p>
          <a:p>
            <a:endParaRPr lang="en-US" dirty="0"/>
          </a:p>
          <a:p>
            <a:r>
              <a:rPr lang="en-US" dirty="0"/>
              <a:t>Gen</a:t>
            </a:r>
            <a:r>
              <a:rPr lang="en-US" baseline="-25000" dirty="0"/>
              <a:t>D4</a:t>
            </a:r>
            <a:r>
              <a:rPr lang="en-US" dirty="0"/>
              <a:t> = {D4}</a:t>
            </a:r>
          </a:p>
          <a:p>
            <a:r>
              <a:rPr lang="en-US" dirty="0"/>
              <a:t>Kill</a:t>
            </a:r>
            <a:r>
              <a:rPr lang="en-US" baseline="-25000" dirty="0"/>
              <a:t>D4</a:t>
            </a:r>
            <a:r>
              <a:rPr lang="en-US" dirty="0"/>
              <a:t> = {D1, D7}</a:t>
            </a:r>
          </a:p>
          <a:p>
            <a:endParaRPr lang="en-IN" dirty="0"/>
          </a:p>
          <a:p>
            <a:r>
              <a:rPr lang="en-US" dirty="0"/>
              <a:t>Gen</a:t>
            </a:r>
            <a:r>
              <a:rPr lang="en-US" baseline="-25000" dirty="0"/>
              <a:t>D5</a:t>
            </a:r>
            <a:r>
              <a:rPr lang="en-US" dirty="0"/>
              <a:t> = {D5}</a:t>
            </a:r>
          </a:p>
          <a:p>
            <a:r>
              <a:rPr lang="en-US" dirty="0"/>
              <a:t>Kill</a:t>
            </a:r>
            <a:r>
              <a:rPr lang="en-US" baseline="-25000" dirty="0"/>
              <a:t>D5</a:t>
            </a:r>
            <a:r>
              <a:rPr lang="en-US" dirty="0"/>
              <a:t> = {D2}</a:t>
            </a:r>
          </a:p>
          <a:p>
            <a:endParaRPr lang="en-IN" dirty="0"/>
          </a:p>
          <a:p>
            <a:r>
              <a:rPr lang="en-US" dirty="0"/>
              <a:t>Gen</a:t>
            </a:r>
            <a:r>
              <a:rPr lang="en-US" baseline="-25000" dirty="0"/>
              <a:t>D6</a:t>
            </a:r>
            <a:r>
              <a:rPr lang="en-US" dirty="0"/>
              <a:t> = {D6}</a:t>
            </a:r>
          </a:p>
          <a:p>
            <a:r>
              <a:rPr lang="en-US" dirty="0"/>
              <a:t>Kill</a:t>
            </a:r>
            <a:r>
              <a:rPr lang="en-US" baseline="-25000" dirty="0"/>
              <a:t>D6</a:t>
            </a:r>
            <a:r>
              <a:rPr lang="en-US" dirty="0"/>
              <a:t> = {D3}</a:t>
            </a:r>
          </a:p>
          <a:p>
            <a:endParaRPr lang="en-IN" dirty="0"/>
          </a:p>
          <a:p>
            <a:r>
              <a:rPr lang="en-US" dirty="0"/>
              <a:t>Gen</a:t>
            </a:r>
            <a:r>
              <a:rPr lang="en-US" baseline="-25000" dirty="0"/>
              <a:t>D7</a:t>
            </a:r>
            <a:r>
              <a:rPr lang="en-US" dirty="0"/>
              <a:t> = {D7}</a:t>
            </a:r>
          </a:p>
          <a:p>
            <a:r>
              <a:rPr lang="en-US" dirty="0"/>
              <a:t>Kill</a:t>
            </a:r>
            <a:r>
              <a:rPr lang="en-US" baseline="-25000" dirty="0"/>
              <a:t>D7</a:t>
            </a:r>
            <a:r>
              <a:rPr lang="en-US" dirty="0"/>
              <a:t> = {D1, D4}</a:t>
            </a:r>
            <a:endParaRPr lang="en-IN" dirty="0"/>
          </a:p>
        </p:txBody>
      </p:sp>
      <p:sp>
        <p:nvSpPr>
          <p:cNvPr id="12" name="TextBox 11">
            <a:extLst>
              <a:ext uri="{FF2B5EF4-FFF2-40B4-BE49-F238E27FC236}">
                <a16:creationId xmlns:a16="http://schemas.microsoft.com/office/drawing/2014/main" id="{DC77336F-82D0-BB11-E1A7-95472164C9E9}"/>
              </a:ext>
            </a:extLst>
          </p:cNvPr>
          <p:cNvSpPr txBox="1"/>
          <p:nvPr/>
        </p:nvSpPr>
        <p:spPr>
          <a:xfrm>
            <a:off x="359596" y="2021840"/>
            <a:ext cx="2769688" cy="923330"/>
          </a:xfrm>
          <a:prstGeom prst="rect">
            <a:avLst/>
          </a:prstGeom>
          <a:noFill/>
        </p:spPr>
        <p:txBody>
          <a:bodyPr wrap="square" rtlCol="0">
            <a:spAutoFit/>
          </a:bodyPr>
          <a:lstStyle/>
          <a:p>
            <a:r>
              <a:rPr lang="en-US" dirty="0"/>
              <a:t>DEFS[</a:t>
            </a:r>
            <a:r>
              <a:rPr lang="en-US" dirty="0" err="1"/>
              <a:t>i</a:t>
            </a:r>
            <a:r>
              <a:rPr lang="en-US" dirty="0"/>
              <a:t>] =  {D1, D4, D7}</a:t>
            </a:r>
          </a:p>
          <a:p>
            <a:r>
              <a:rPr lang="en-US" dirty="0"/>
              <a:t>DEFS[j] =  {D2, D5}</a:t>
            </a:r>
          </a:p>
          <a:p>
            <a:r>
              <a:rPr lang="en-US" dirty="0"/>
              <a:t>DEFS[a] = {D3, D6}</a:t>
            </a:r>
            <a:endParaRPr lang="en-IN" dirty="0"/>
          </a:p>
        </p:txBody>
      </p:sp>
      <p:sp>
        <p:nvSpPr>
          <p:cNvPr id="3" name="TextBox 2">
            <a:extLst>
              <a:ext uri="{FF2B5EF4-FFF2-40B4-BE49-F238E27FC236}">
                <a16:creationId xmlns:a16="http://schemas.microsoft.com/office/drawing/2014/main" id="{2D6EB7E2-026D-CF05-D28D-1E091F7AF08C}"/>
              </a:ext>
            </a:extLst>
          </p:cNvPr>
          <p:cNvSpPr txBox="1"/>
          <p:nvPr/>
        </p:nvSpPr>
        <p:spPr>
          <a:xfrm>
            <a:off x="6667928" y="2578815"/>
            <a:ext cx="611710" cy="369332"/>
          </a:xfrm>
          <a:prstGeom prst="rect">
            <a:avLst/>
          </a:prstGeom>
          <a:noFill/>
        </p:spPr>
        <p:txBody>
          <a:bodyPr wrap="square" rtlCol="0">
            <a:spAutoFit/>
          </a:bodyPr>
          <a:lstStyle/>
          <a:p>
            <a:r>
              <a:rPr lang="en-US" dirty="0"/>
              <a:t>{}</a:t>
            </a:r>
            <a:endParaRPr lang="en-IN" dirty="0"/>
          </a:p>
        </p:txBody>
      </p:sp>
      <p:sp>
        <p:nvSpPr>
          <p:cNvPr id="25" name="TextBox 24">
            <a:extLst>
              <a:ext uri="{FF2B5EF4-FFF2-40B4-BE49-F238E27FC236}">
                <a16:creationId xmlns:a16="http://schemas.microsoft.com/office/drawing/2014/main" id="{90E8A0F4-1E6C-4F9E-7841-0AEF4505158B}"/>
              </a:ext>
            </a:extLst>
          </p:cNvPr>
          <p:cNvSpPr txBox="1"/>
          <p:nvPr/>
        </p:nvSpPr>
        <p:spPr>
          <a:xfrm>
            <a:off x="6717588" y="2905873"/>
            <a:ext cx="611710" cy="369332"/>
          </a:xfrm>
          <a:prstGeom prst="rect">
            <a:avLst/>
          </a:prstGeom>
          <a:noFill/>
        </p:spPr>
        <p:txBody>
          <a:bodyPr wrap="square" rtlCol="0">
            <a:spAutoFit/>
          </a:bodyPr>
          <a:lstStyle/>
          <a:p>
            <a:r>
              <a:rPr lang="en-US" dirty="0"/>
              <a:t>{D1}</a:t>
            </a:r>
            <a:endParaRPr lang="en-IN" dirty="0"/>
          </a:p>
        </p:txBody>
      </p:sp>
      <p:sp>
        <p:nvSpPr>
          <p:cNvPr id="33" name="TextBox 32">
            <a:extLst>
              <a:ext uri="{FF2B5EF4-FFF2-40B4-BE49-F238E27FC236}">
                <a16:creationId xmlns:a16="http://schemas.microsoft.com/office/drawing/2014/main" id="{7BEFE2EF-E970-3CD5-73F5-BB676B1E63A1}"/>
              </a:ext>
            </a:extLst>
          </p:cNvPr>
          <p:cNvSpPr txBox="1"/>
          <p:nvPr/>
        </p:nvSpPr>
        <p:spPr>
          <a:xfrm>
            <a:off x="6705604" y="3119917"/>
            <a:ext cx="1616692" cy="369332"/>
          </a:xfrm>
          <a:prstGeom prst="rect">
            <a:avLst/>
          </a:prstGeom>
          <a:noFill/>
        </p:spPr>
        <p:txBody>
          <a:bodyPr wrap="square" rtlCol="0">
            <a:spAutoFit/>
          </a:bodyPr>
          <a:lstStyle/>
          <a:p>
            <a:r>
              <a:rPr lang="en-US" dirty="0"/>
              <a:t>{D1, D2}</a:t>
            </a:r>
            <a:endParaRPr lang="en-IN" dirty="0"/>
          </a:p>
        </p:txBody>
      </p:sp>
      <p:sp>
        <p:nvSpPr>
          <p:cNvPr id="34" name="TextBox 33">
            <a:extLst>
              <a:ext uri="{FF2B5EF4-FFF2-40B4-BE49-F238E27FC236}">
                <a16:creationId xmlns:a16="http://schemas.microsoft.com/office/drawing/2014/main" id="{C1CEAFBF-DECE-CCB0-B072-723959E0DBD1}"/>
              </a:ext>
            </a:extLst>
          </p:cNvPr>
          <p:cNvSpPr txBox="1"/>
          <p:nvPr/>
        </p:nvSpPr>
        <p:spPr>
          <a:xfrm>
            <a:off x="6662798" y="3375057"/>
            <a:ext cx="1616692" cy="369332"/>
          </a:xfrm>
          <a:prstGeom prst="rect">
            <a:avLst/>
          </a:prstGeom>
          <a:noFill/>
        </p:spPr>
        <p:txBody>
          <a:bodyPr wrap="square" rtlCol="0">
            <a:spAutoFit/>
          </a:bodyPr>
          <a:lstStyle/>
          <a:p>
            <a:r>
              <a:rPr lang="en-US" dirty="0"/>
              <a:t>{D1, D2, D3}</a:t>
            </a:r>
            <a:endParaRPr lang="en-IN" dirty="0"/>
          </a:p>
        </p:txBody>
      </p:sp>
      <p:sp>
        <p:nvSpPr>
          <p:cNvPr id="35" name="TextBox 34">
            <a:extLst>
              <a:ext uri="{FF2B5EF4-FFF2-40B4-BE49-F238E27FC236}">
                <a16:creationId xmlns:a16="http://schemas.microsoft.com/office/drawing/2014/main" id="{16D1096C-FBFB-E4CD-AD26-5960F31A1841}"/>
              </a:ext>
            </a:extLst>
          </p:cNvPr>
          <p:cNvSpPr txBox="1"/>
          <p:nvPr/>
        </p:nvSpPr>
        <p:spPr>
          <a:xfrm>
            <a:off x="6619991" y="3969241"/>
            <a:ext cx="2127761" cy="369332"/>
          </a:xfrm>
          <a:prstGeom prst="rect">
            <a:avLst/>
          </a:prstGeom>
          <a:noFill/>
        </p:spPr>
        <p:txBody>
          <a:bodyPr wrap="square" rtlCol="0">
            <a:spAutoFit/>
          </a:bodyPr>
          <a:lstStyle/>
          <a:p>
            <a:r>
              <a:rPr lang="en-US" dirty="0"/>
              <a:t>{D2, D3, D4}</a:t>
            </a:r>
            <a:endParaRPr lang="en-IN" dirty="0"/>
          </a:p>
        </p:txBody>
      </p:sp>
      <p:sp>
        <p:nvSpPr>
          <p:cNvPr id="36" name="TextBox 35">
            <a:extLst>
              <a:ext uri="{FF2B5EF4-FFF2-40B4-BE49-F238E27FC236}">
                <a16:creationId xmlns:a16="http://schemas.microsoft.com/office/drawing/2014/main" id="{1C01335C-2D1A-F94E-84A0-9F8046263F29}"/>
              </a:ext>
            </a:extLst>
          </p:cNvPr>
          <p:cNvSpPr txBox="1"/>
          <p:nvPr/>
        </p:nvSpPr>
        <p:spPr>
          <a:xfrm>
            <a:off x="6659377" y="4275751"/>
            <a:ext cx="2127761" cy="369332"/>
          </a:xfrm>
          <a:prstGeom prst="rect">
            <a:avLst/>
          </a:prstGeom>
          <a:noFill/>
        </p:spPr>
        <p:txBody>
          <a:bodyPr wrap="square" rtlCol="0">
            <a:spAutoFit/>
          </a:bodyPr>
          <a:lstStyle/>
          <a:p>
            <a:r>
              <a:rPr lang="en-US" dirty="0"/>
              <a:t>{D3, D4, D5}</a:t>
            </a:r>
            <a:endParaRPr lang="en-IN" dirty="0"/>
          </a:p>
        </p:txBody>
      </p:sp>
      <p:sp>
        <p:nvSpPr>
          <p:cNvPr id="37" name="TextBox 36">
            <a:extLst>
              <a:ext uri="{FF2B5EF4-FFF2-40B4-BE49-F238E27FC236}">
                <a16:creationId xmlns:a16="http://schemas.microsoft.com/office/drawing/2014/main" id="{1FD35352-9AEA-CE87-5C04-5045BB750B6D}"/>
              </a:ext>
            </a:extLst>
          </p:cNvPr>
          <p:cNvSpPr txBox="1"/>
          <p:nvPr/>
        </p:nvSpPr>
        <p:spPr>
          <a:xfrm>
            <a:off x="5260381" y="4756924"/>
            <a:ext cx="2127761" cy="369332"/>
          </a:xfrm>
          <a:prstGeom prst="rect">
            <a:avLst/>
          </a:prstGeom>
          <a:noFill/>
        </p:spPr>
        <p:txBody>
          <a:bodyPr wrap="square" rtlCol="0">
            <a:spAutoFit/>
          </a:bodyPr>
          <a:lstStyle/>
          <a:p>
            <a:r>
              <a:rPr lang="en-US" dirty="0"/>
              <a:t>{D3, D4, D5}</a:t>
            </a:r>
            <a:endParaRPr lang="en-IN" dirty="0"/>
          </a:p>
        </p:txBody>
      </p:sp>
      <p:sp>
        <p:nvSpPr>
          <p:cNvPr id="38" name="TextBox 37">
            <a:extLst>
              <a:ext uri="{FF2B5EF4-FFF2-40B4-BE49-F238E27FC236}">
                <a16:creationId xmlns:a16="http://schemas.microsoft.com/office/drawing/2014/main" id="{4AE54749-8B5B-C363-EA8C-786332F8059C}"/>
              </a:ext>
            </a:extLst>
          </p:cNvPr>
          <p:cNvSpPr txBox="1"/>
          <p:nvPr/>
        </p:nvSpPr>
        <p:spPr>
          <a:xfrm>
            <a:off x="3070276" y="4251777"/>
            <a:ext cx="2127761" cy="369332"/>
          </a:xfrm>
          <a:prstGeom prst="rect">
            <a:avLst/>
          </a:prstGeom>
          <a:noFill/>
        </p:spPr>
        <p:txBody>
          <a:bodyPr wrap="square" rtlCol="0">
            <a:spAutoFit/>
          </a:bodyPr>
          <a:lstStyle/>
          <a:p>
            <a:r>
              <a:rPr lang="en-US" dirty="0"/>
              <a:t>{D3, D4, D5}</a:t>
            </a:r>
            <a:endParaRPr lang="en-IN" dirty="0"/>
          </a:p>
        </p:txBody>
      </p:sp>
      <p:sp>
        <p:nvSpPr>
          <p:cNvPr id="39" name="TextBox 38">
            <a:extLst>
              <a:ext uri="{FF2B5EF4-FFF2-40B4-BE49-F238E27FC236}">
                <a16:creationId xmlns:a16="http://schemas.microsoft.com/office/drawing/2014/main" id="{5B6018FE-B322-7E19-B614-DD03345DBE4A}"/>
              </a:ext>
            </a:extLst>
          </p:cNvPr>
          <p:cNvSpPr txBox="1"/>
          <p:nvPr/>
        </p:nvSpPr>
        <p:spPr>
          <a:xfrm>
            <a:off x="3911043" y="4917889"/>
            <a:ext cx="2127761" cy="369332"/>
          </a:xfrm>
          <a:prstGeom prst="rect">
            <a:avLst/>
          </a:prstGeom>
          <a:noFill/>
        </p:spPr>
        <p:txBody>
          <a:bodyPr wrap="square" rtlCol="0">
            <a:spAutoFit/>
          </a:bodyPr>
          <a:lstStyle/>
          <a:p>
            <a:r>
              <a:rPr lang="en-US" dirty="0"/>
              <a:t>{D4, D5, D6}</a:t>
            </a:r>
            <a:endParaRPr lang="en-IN" dirty="0"/>
          </a:p>
        </p:txBody>
      </p:sp>
      <p:sp>
        <p:nvSpPr>
          <p:cNvPr id="40" name="TextBox 39">
            <a:extLst>
              <a:ext uri="{FF2B5EF4-FFF2-40B4-BE49-F238E27FC236}">
                <a16:creationId xmlns:a16="http://schemas.microsoft.com/office/drawing/2014/main" id="{C24DA758-EF12-BCC6-76C9-8DD3B3A6DAEC}"/>
              </a:ext>
            </a:extLst>
          </p:cNvPr>
          <p:cNvSpPr txBox="1"/>
          <p:nvPr/>
        </p:nvSpPr>
        <p:spPr>
          <a:xfrm>
            <a:off x="6436772" y="5419607"/>
            <a:ext cx="2127761" cy="369332"/>
          </a:xfrm>
          <a:prstGeom prst="rect">
            <a:avLst/>
          </a:prstGeom>
          <a:noFill/>
        </p:spPr>
        <p:txBody>
          <a:bodyPr wrap="square" rtlCol="0">
            <a:spAutoFit/>
          </a:bodyPr>
          <a:lstStyle/>
          <a:p>
            <a:r>
              <a:rPr lang="en-US" dirty="0"/>
              <a:t>{D3, D4, D5, D6}</a:t>
            </a:r>
            <a:endParaRPr lang="en-IN" dirty="0"/>
          </a:p>
        </p:txBody>
      </p:sp>
      <p:sp>
        <p:nvSpPr>
          <p:cNvPr id="41" name="TextBox 40">
            <a:extLst>
              <a:ext uri="{FF2B5EF4-FFF2-40B4-BE49-F238E27FC236}">
                <a16:creationId xmlns:a16="http://schemas.microsoft.com/office/drawing/2014/main" id="{65BFBC23-3B5B-51C1-0453-7EF2521456A9}"/>
              </a:ext>
            </a:extLst>
          </p:cNvPr>
          <p:cNvSpPr txBox="1"/>
          <p:nvPr/>
        </p:nvSpPr>
        <p:spPr>
          <a:xfrm>
            <a:off x="6465884" y="5777488"/>
            <a:ext cx="2127761" cy="369332"/>
          </a:xfrm>
          <a:prstGeom prst="rect">
            <a:avLst/>
          </a:prstGeom>
          <a:noFill/>
        </p:spPr>
        <p:txBody>
          <a:bodyPr wrap="square" rtlCol="0">
            <a:spAutoFit/>
          </a:bodyPr>
          <a:lstStyle/>
          <a:p>
            <a:r>
              <a:rPr lang="en-US" dirty="0"/>
              <a:t>{D3, D5, D6, D7}</a:t>
            </a:r>
            <a:endParaRPr lang="en-IN" dirty="0"/>
          </a:p>
        </p:txBody>
      </p:sp>
      <p:sp>
        <p:nvSpPr>
          <p:cNvPr id="11" name="TextBox 10">
            <a:extLst>
              <a:ext uri="{FF2B5EF4-FFF2-40B4-BE49-F238E27FC236}">
                <a16:creationId xmlns:a16="http://schemas.microsoft.com/office/drawing/2014/main" id="{B10A25B4-539A-6E54-4559-7026824F7302}"/>
              </a:ext>
            </a:extLst>
          </p:cNvPr>
          <p:cNvSpPr txBox="1"/>
          <p:nvPr/>
        </p:nvSpPr>
        <p:spPr>
          <a:xfrm>
            <a:off x="462337" y="6133772"/>
            <a:ext cx="2016702" cy="369332"/>
          </a:xfrm>
          <a:prstGeom prst="rect">
            <a:avLst/>
          </a:prstGeom>
          <a:noFill/>
        </p:spPr>
        <p:txBody>
          <a:bodyPr wrap="square" rtlCol="0">
            <a:spAutoFit/>
          </a:bodyPr>
          <a:lstStyle/>
          <a:p>
            <a:r>
              <a:rPr lang="en-US" dirty="0"/>
              <a:t>ITERATION-1</a:t>
            </a:r>
            <a:endParaRPr lang="en-IN" dirty="0"/>
          </a:p>
        </p:txBody>
      </p:sp>
      <p:cxnSp>
        <p:nvCxnSpPr>
          <p:cNvPr id="15" name="Straight Arrow Connector 14">
            <a:extLst>
              <a:ext uri="{FF2B5EF4-FFF2-40B4-BE49-F238E27FC236}">
                <a16:creationId xmlns:a16="http://schemas.microsoft.com/office/drawing/2014/main" id="{84A20119-E09E-02FA-6DAD-9187FCCFFA02}"/>
              </a:ext>
            </a:extLst>
          </p:cNvPr>
          <p:cNvCxnSpPr/>
          <p:nvPr/>
        </p:nvCxnSpPr>
        <p:spPr>
          <a:xfrm>
            <a:off x="5627745" y="3078941"/>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2" name="Straight Arrow Connector 41">
            <a:extLst>
              <a:ext uri="{FF2B5EF4-FFF2-40B4-BE49-F238E27FC236}">
                <a16:creationId xmlns:a16="http://schemas.microsoft.com/office/drawing/2014/main" id="{EC74BAF5-4A36-A9FD-8C45-3A89333D0143}"/>
              </a:ext>
            </a:extLst>
          </p:cNvPr>
          <p:cNvCxnSpPr/>
          <p:nvPr/>
        </p:nvCxnSpPr>
        <p:spPr>
          <a:xfrm>
            <a:off x="5626035" y="3313533"/>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3" name="Straight Arrow Connector 42">
            <a:extLst>
              <a:ext uri="{FF2B5EF4-FFF2-40B4-BE49-F238E27FC236}">
                <a16:creationId xmlns:a16="http://schemas.microsoft.com/office/drawing/2014/main" id="{2BEA50DC-D496-2153-E0E6-1DFF42614566}"/>
              </a:ext>
            </a:extLst>
          </p:cNvPr>
          <p:cNvCxnSpPr/>
          <p:nvPr/>
        </p:nvCxnSpPr>
        <p:spPr>
          <a:xfrm>
            <a:off x="5572954" y="3548125"/>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4" name="Straight Arrow Connector 43">
            <a:extLst>
              <a:ext uri="{FF2B5EF4-FFF2-40B4-BE49-F238E27FC236}">
                <a16:creationId xmlns:a16="http://schemas.microsoft.com/office/drawing/2014/main" id="{683053E5-48B4-D4E0-622A-B40DCA23D528}"/>
              </a:ext>
            </a:extLst>
          </p:cNvPr>
          <p:cNvCxnSpPr/>
          <p:nvPr/>
        </p:nvCxnSpPr>
        <p:spPr>
          <a:xfrm>
            <a:off x="5591792" y="2765576"/>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5" name="Straight Arrow Connector 44">
            <a:extLst>
              <a:ext uri="{FF2B5EF4-FFF2-40B4-BE49-F238E27FC236}">
                <a16:creationId xmlns:a16="http://schemas.microsoft.com/office/drawing/2014/main" id="{7160CE30-D41E-CF05-3FF9-457632E0452C}"/>
              </a:ext>
            </a:extLst>
          </p:cNvPr>
          <p:cNvCxnSpPr/>
          <p:nvPr/>
        </p:nvCxnSpPr>
        <p:spPr>
          <a:xfrm>
            <a:off x="5456520" y="4191966"/>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6" name="Straight Arrow Connector 45">
            <a:extLst>
              <a:ext uri="{FF2B5EF4-FFF2-40B4-BE49-F238E27FC236}">
                <a16:creationId xmlns:a16="http://schemas.microsoft.com/office/drawing/2014/main" id="{277C73DC-49E2-6865-DFE6-3B95A6C682A6}"/>
              </a:ext>
            </a:extLst>
          </p:cNvPr>
          <p:cNvCxnSpPr/>
          <p:nvPr/>
        </p:nvCxnSpPr>
        <p:spPr>
          <a:xfrm>
            <a:off x="5485632" y="4457380"/>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7" name="Straight Arrow Connector 46">
            <a:extLst>
              <a:ext uri="{FF2B5EF4-FFF2-40B4-BE49-F238E27FC236}">
                <a16:creationId xmlns:a16="http://schemas.microsoft.com/office/drawing/2014/main" id="{FD38E176-28DB-8408-9133-7BA52345913F}"/>
              </a:ext>
            </a:extLst>
          </p:cNvPr>
          <p:cNvCxnSpPr/>
          <p:nvPr/>
        </p:nvCxnSpPr>
        <p:spPr>
          <a:xfrm>
            <a:off x="5372617" y="5875212"/>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F7553E67-1C5F-5C6E-BA13-BD7F7D1FAE8E}"/>
              </a:ext>
            </a:extLst>
          </p:cNvPr>
          <p:cNvCxnSpPr/>
          <p:nvPr/>
        </p:nvCxnSpPr>
        <p:spPr>
          <a:xfrm>
            <a:off x="2761272" y="5102942"/>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37DE8A8-A5D9-876A-2425-E396112849B4}"/>
              </a:ext>
            </a:extLst>
          </p:cNvPr>
          <p:cNvCxnSpPr/>
          <p:nvPr/>
        </p:nvCxnSpPr>
        <p:spPr>
          <a:xfrm>
            <a:off x="5329811" y="5585827"/>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0" name="Straight Arrow Connector 49">
            <a:extLst>
              <a:ext uri="{FF2B5EF4-FFF2-40B4-BE49-F238E27FC236}">
                <a16:creationId xmlns:a16="http://schemas.microsoft.com/office/drawing/2014/main" id="{7DFC5854-4A09-755A-C7C1-DBFE47B63339}"/>
              </a:ext>
            </a:extLst>
          </p:cNvPr>
          <p:cNvCxnSpPr/>
          <p:nvPr/>
        </p:nvCxnSpPr>
        <p:spPr>
          <a:xfrm>
            <a:off x="5434261" y="3933402"/>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51" name="TextBox 50">
            <a:extLst>
              <a:ext uri="{FF2B5EF4-FFF2-40B4-BE49-F238E27FC236}">
                <a16:creationId xmlns:a16="http://schemas.microsoft.com/office/drawing/2014/main" id="{B6A3F526-562D-F999-C9BE-E8A687D6BB26}"/>
              </a:ext>
            </a:extLst>
          </p:cNvPr>
          <p:cNvSpPr txBox="1"/>
          <p:nvPr/>
        </p:nvSpPr>
        <p:spPr>
          <a:xfrm>
            <a:off x="6608007" y="3741498"/>
            <a:ext cx="2127761" cy="369332"/>
          </a:xfrm>
          <a:prstGeom prst="rect">
            <a:avLst/>
          </a:prstGeom>
          <a:noFill/>
        </p:spPr>
        <p:txBody>
          <a:bodyPr wrap="square" rtlCol="0">
            <a:spAutoFit/>
          </a:bodyPr>
          <a:lstStyle/>
          <a:p>
            <a:r>
              <a:rPr lang="en-US" dirty="0"/>
              <a:t>{D1, D2, D3}</a:t>
            </a:r>
            <a:endParaRPr lang="en-IN" dirty="0"/>
          </a:p>
        </p:txBody>
      </p:sp>
      <p:sp>
        <p:nvSpPr>
          <p:cNvPr id="52" name="TextBox 51">
            <a:extLst>
              <a:ext uri="{FF2B5EF4-FFF2-40B4-BE49-F238E27FC236}">
                <a16:creationId xmlns:a16="http://schemas.microsoft.com/office/drawing/2014/main" id="{3DBFA28E-32A7-F60F-44C0-5D9175BC6CD5}"/>
              </a:ext>
            </a:extLst>
          </p:cNvPr>
          <p:cNvSpPr txBox="1"/>
          <p:nvPr/>
        </p:nvSpPr>
        <p:spPr>
          <a:xfrm>
            <a:off x="2626776" y="3294569"/>
            <a:ext cx="2127761" cy="369332"/>
          </a:xfrm>
          <a:prstGeom prst="rect">
            <a:avLst/>
          </a:prstGeom>
          <a:noFill/>
        </p:spPr>
        <p:txBody>
          <a:bodyPr wrap="square" rtlCol="0">
            <a:spAutoFit/>
          </a:bodyPr>
          <a:lstStyle/>
          <a:p>
            <a:r>
              <a:rPr lang="en-US" dirty="0"/>
              <a:t>{}</a:t>
            </a:r>
            <a:endParaRPr lang="en-IN" dirty="0"/>
          </a:p>
        </p:txBody>
      </p:sp>
    </p:spTree>
    <p:extLst>
      <p:ext uri="{BB962C8B-B14F-4D97-AF65-F5344CB8AC3E}">
        <p14:creationId xmlns:p14="http://schemas.microsoft.com/office/powerpoint/2010/main" val="4037945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557E5-1042-4EC9-A13B-0C692751A769}"/>
              </a:ext>
            </a:extLst>
          </p:cNvPr>
          <p:cNvSpPr>
            <a:spLocks noGrp="1"/>
          </p:cNvSpPr>
          <p:nvPr>
            <p:ph type="title"/>
          </p:nvPr>
        </p:nvSpPr>
        <p:spPr/>
        <p:txBody>
          <a:bodyPr/>
          <a:lstStyle/>
          <a:p>
            <a:r>
              <a:rPr lang="en-US" dirty="0"/>
              <a:t>Reaching definitions</a:t>
            </a:r>
          </a:p>
        </p:txBody>
      </p:sp>
      <p:sp>
        <p:nvSpPr>
          <p:cNvPr id="4" name="Rectangle 3">
            <a:extLst>
              <a:ext uri="{FF2B5EF4-FFF2-40B4-BE49-F238E27FC236}">
                <a16:creationId xmlns:a16="http://schemas.microsoft.com/office/drawing/2014/main" id="{9407E796-CF57-4A8D-B555-B4F12DA96EEC}"/>
              </a:ext>
            </a:extLst>
          </p:cNvPr>
          <p:cNvSpPr/>
          <p:nvPr/>
        </p:nvSpPr>
        <p:spPr>
          <a:xfrm>
            <a:off x="4389120" y="202184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878F3DB5-7D02-410F-BD20-801F0E3D41EE}"/>
              </a:ext>
            </a:extLst>
          </p:cNvPr>
          <p:cNvSpPr/>
          <p:nvPr/>
        </p:nvSpPr>
        <p:spPr>
          <a:xfrm>
            <a:off x="4389120" y="2757487"/>
            <a:ext cx="1879600" cy="778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D1: </a:t>
            </a:r>
            <a:r>
              <a:rPr lang="en-US" dirty="0" err="1"/>
              <a:t>i</a:t>
            </a:r>
            <a:r>
              <a:rPr lang="en-US" dirty="0"/>
              <a:t> = m-n</a:t>
            </a:r>
          </a:p>
          <a:p>
            <a:pPr algn="ctr"/>
            <a:r>
              <a:rPr lang="en-US" dirty="0"/>
              <a:t>D2: j = n</a:t>
            </a:r>
          </a:p>
          <a:p>
            <a:pPr algn="ctr"/>
            <a:r>
              <a:rPr lang="en-US" dirty="0"/>
              <a:t>D3: a = 1</a:t>
            </a:r>
          </a:p>
        </p:txBody>
      </p:sp>
      <p:sp>
        <p:nvSpPr>
          <p:cNvPr id="6" name="Rectangle 5">
            <a:extLst>
              <a:ext uri="{FF2B5EF4-FFF2-40B4-BE49-F238E27FC236}">
                <a16:creationId xmlns:a16="http://schemas.microsoft.com/office/drawing/2014/main" id="{C74EC6A7-D484-4596-BA3C-8A8CF8EF186F}"/>
              </a:ext>
            </a:extLst>
          </p:cNvPr>
          <p:cNvSpPr/>
          <p:nvPr/>
        </p:nvSpPr>
        <p:spPr>
          <a:xfrm>
            <a:off x="4409440" y="3881120"/>
            <a:ext cx="185928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D4: </a:t>
            </a:r>
            <a:r>
              <a:rPr lang="en-US" dirty="0" err="1"/>
              <a:t>i</a:t>
            </a:r>
            <a:r>
              <a:rPr lang="en-US" dirty="0"/>
              <a:t> = </a:t>
            </a:r>
            <a:r>
              <a:rPr lang="en-US" dirty="0" err="1"/>
              <a:t>i</a:t>
            </a:r>
            <a:r>
              <a:rPr lang="en-US" dirty="0"/>
              <a:t> + m</a:t>
            </a:r>
          </a:p>
          <a:p>
            <a:pPr algn="ctr"/>
            <a:r>
              <a:rPr lang="en-US" dirty="0"/>
              <a:t>D5: j = j - n</a:t>
            </a:r>
          </a:p>
        </p:txBody>
      </p:sp>
      <p:sp>
        <p:nvSpPr>
          <p:cNvPr id="7" name="Rectangle 6">
            <a:extLst>
              <a:ext uri="{FF2B5EF4-FFF2-40B4-BE49-F238E27FC236}">
                <a16:creationId xmlns:a16="http://schemas.microsoft.com/office/drawing/2014/main" id="{505724C8-67F7-44F2-B0CE-FFEBC8308461}"/>
              </a:ext>
            </a:extLst>
          </p:cNvPr>
          <p:cNvSpPr/>
          <p:nvPr/>
        </p:nvSpPr>
        <p:spPr>
          <a:xfrm>
            <a:off x="1798320" y="47548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D6: a = 2</a:t>
            </a:r>
          </a:p>
        </p:txBody>
      </p:sp>
      <p:sp>
        <p:nvSpPr>
          <p:cNvPr id="8" name="Rectangle 7">
            <a:extLst>
              <a:ext uri="{FF2B5EF4-FFF2-40B4-BE49-F238E27FC236}">
                <a16:creationId xmlns:a16="http://schemas.microsoft.com/office/drawing/2014/main" id="{1C3B0367-4D18-463B-B1E3-84406D94E2A0}"/>
              </a:ext>
            </a:extLst>
          </p:cNvPr>
          <p:cNvSpPr/>
          <p:nvPr/>
        </p:nvSpPr>
        <p:spPr>
          <a:xfrm>
            <a:off x="4409440" y="554736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D7: </a:t>
            </a:r>
            <a:r>
              <a:rPr lang="en-US" dirty="0" err="1"/>
              <a:t>i</a:t>
            </a:r>
            <a:r>
              <a:rPr lang="en-US" dirty="0"/>
              <a:t> = 3</a:t>
            </a:r>
          </a:p>
        </p:txBody>
      </p:sp>
      <p:sp>
        <p:nvSpPr>
          <p:cNvPr id="9" name="Rectangle 8">
            <a:extLst>
              <a:ext uri="{FF2B5EF4-FFF2-40B4-BE49-F238E27FC236}">
                <a16:creationId xmlns:a16="http://schemas.microsoft.com/office/drawing/2014/main" id="{2B6063C7-0DE6-41DA-8639-CCD7D4E76218}"/>
              </a:ext>
            </a:extLst>
          </p:cNvPr>
          <p:cNvSpPr/>
          <p:nvPr/>
        </p:nvSpPr>
        <p:spPr>
          <a:xfrm>
            <a:off x="4409440" y="62280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3" name="Connector: Curved 12">
            <a:extLst>
              <a:ext uri="{FF2B5EF4-FFF2-40B4-BE49-F238E27FC236}">
                <a16:creationId xmlns:a16="http://schemas.microsoft.com/office/drawing/2014/main" id="{10F4A2B4-7F45-4F88-9AFB-885968E85E59}"/>
              </a:ext>
            </a:extLst>
          </p:cNvPr>
          <p:cNvCxnSpPr>
            <a:stCxn id="8" idx="1"/>
            <a:endCxn id="6" idx="0"/>
          </p:cNvCxnSpPr>
          <p:nvPr/>
        </p:nvCxnSpPr>
        <p:spPr>
          <a:xfrm rot="10800000" flipH="1">
            <a:off x="4409440" y="3881120"/>
            <a:ext cx="929640" cy="1859280"/>
          </a:xfrm>
          <a:prstGeom prst="curvedConnector4">
            <a:avLst>
              <a:gd name="adj1" fmla="val -353552"/>
              <a:gd name="adj2" fmla="val 112295"/>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A6CE8FB-9403-471A-BCA2-A7A23D70F2CD}"/>
              </a:ext>
            </a:extLst>
          </p:cNvPr>
          <p:cNvCxnSpPr>
            <a:stCxn id="6" idx="2"/>
          </p:cNvCxnSpPr>
          <p:nvPr/>
        </p:nvCxnSpPr>
        <p:spPr>
          <a:xfrm flipH="1">
            <a:off x="2814320" y="4490720"/>
            <a:ext cx="2524760" cy="2641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810A5E-7726-4D21-A155-DD07B57F7ED2}"/>
              </a:ext>
            </a:extLst>
          </p:cNvPr>
          <p:cNvCxnSpPr>
            <a:stCxn id="7" idx="2"/>
            <a:endCxn id="8" idx="0"/>
          </p:cNvCxnSpPr>
          <p:nvPr/>
        </p:nvCxnSpPr>
        <p:spPr>
          <a:xfrm>
            <a:off x="2738120" y="5140960"/>
            <a:ext cx="2611120" cy="406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68B6BF9-FF8C-4622-A92C-7D5BCBE9E6ED}"/>
              </a:ext>
            </a:extLst>
          </p:cNvPr>
          <p:cNvCxnSpPr>
            <a:stCxn id="6" idx="2"/>
          </p:cNvCxnSpPr>
          <p:nvPr/>
        </p:nvCxnSpPr>
        <p:spPr>
          <a:xfrm>
            <a:off x="5339080" y="4490720"/>
            <a:ext cx="0" cy="10363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C272153-8E6E-4377-A156-D3BA1BD70F47}"/>
              </a:ext>
            </a:extLst>
          </p:cNvPr>
          <p:cNvCxnSpPr>
            <a:stCxn id="8" idx="2"/>
            <a:endCxn id="9" idx="0"/>
          </p:cNvCxnSpPr>
          <p:nvPr/>
        </p:nvCxnSpPr>
        <p:spPr>
          <a:xfrm>
            <a:off x="5349240" y="5933440"/>
            <a:ext cx="0" cy="2946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204C084-0178-4DE2-A190-E7F02E1CD4C1}"/>
              </a:ext>
            </a:extLst>
          </p:cNvPr>
          <p:cNvCxnSpPr>
            <a:stCxn id="4" idx="2"/>
            <a:endCxn id="5" idx="0"/>
          </p:cNvCxnSpPr>
          <p:nvPr/>
        </p:nvCxnSpPr>
        <p:spPr>
          <a:xfrm>
            <a:off x="5328920" y="2407920"/>
            <a:ext cx="0" cy="3495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C4499B6-D711-44A2-A384-838A74C8F66C}"/>
              </a:ext>
            </a:extLst>
          </p:cNvPr>
          <p:cNvCxnSpPr>
            <a:stCxn id="5" idx="2"/>
            <a:endCxn id="6" idx="0"/>
          </p:cNvCxnSpPr>
          <p:nvPr/>
        </p:nvCxnSpPr>
        <p:spPr>
          <a:xfrm>
            <a:off x="5328920" y="3535996"/>
            <a:ext cx="10160" cy="3451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AFD2C7E-E441-425D-8F56-A0C41C6CD07F}"/>
              </a:ext>
            </a:extLst>
          </p:cNvPr>
          <p:cNvSpPr txBox="1"/>
          <p:nvPr/>
        </p:nvSpPr>
        <p:spPr>
          <a:xfrm>
            <a:off x="6360160" y="2052320"/>
            <a:ext cx="558795" cy="369332"/>
          </a:xfrm>
          <a:prstGeom prst="rect">
            <a:avLst/>
          </a:prstGeom>
          <a:noFill/>
        </p:spPr>
        <p:txBody>
          <a:bodyPr wrap="square" rtlCol="0">
            <a:spAutoFit/>
          </a:bodyPr>
          <a:lstStyle/>
          <a:p>
            <a:r>
              <a:rPr lang="en-US" b="1" dirty="0"/>
              <a:t>B</a:t>
            </a:r>
            <a:r>
              <a:rPr lang="en-US" b="1" baseline="-25000" dirty="0"/>
              <a:t>0</a:t>
            </a:r>
            <a:endParaRPr lang="en-US" b="1" dirty="0"/>
          </a:p>
        </p:txBody>
      </p:sp>
      <p:sp>
        <p:nvSpPr>
          <p:cNvPr id="28" name="TextBox 27">
            <a:extLst>
              <a:ext uri="{FF2B5EF4-FFF2-40B4-BE49-F238E27FC236}">
                <a16:creationId xmlns:a16="http://schemas.microsoft.com/office/drawing/2014/main" id="{3A3ECBDD-D138-4955-B3C8-793FA4684968}"/>
              </a:ext>
            </a:extLst>
          </p:cNvPr>
          <p:cNvSpPr txBox="1"/>
          <p:nvPr/>
        </p:nvSpPr>
        <p:spPr>
          <a:xfrm>
            <a:off x="6278880" y="2936240"/>
            <a:ext cx="558795" cy="369332"/>
          </a:xfrm>
          <a:prstGeom prst="rect">
            <a:avLst/>
          </a:prstGeom>
          <a:noFill/>
        </p:spPr>
        <p:txBody>
          <a:bodyPr wrap="square" rtlCol="0">
            <a:spAutoFit/>
          </a:bodyPr>
          <a:lstStyle/>
          <a:p>
            <a:r>
              <a:rPr lang="en-US" b="1" dirty="0"/>
              <a:t>B</a:t>
            </a:r>
            <a:r>
              <a:rPr lang="en-US" b="1" baseline="-25000" dirty="0"/>
              <a:t>1</a:t>
            </a:r>
            <a:endParaRPr lang="en-US" b="1" dirty="0"/>
          </a:p>
        </p:txBody>
      </p:sp>
      <p:sp>
        <p:nvSpPr>
          <p:cNvPr id="29" name="TextBox 28">
            <a:extLst>
              <a:ext uri="{FF2B5EF4-FFF2-40B4-BE49-F238E27FC236}">
                <a16:creationId xmlns:a16="http://schemas.microsoft.com/office/drawing/2014/main" id="{E961A0F1-FEC4-4A53-BAE6-14B9B06FAC7F}"/>
              </a:ext>
            </a:extLst>
          </p:cNvPr>
          <p:cNvSpPr txBox="1"/>
          <p:nvPr/>
        </p:nvSpPr>
        <p:spPr>
          <a:xfrm>
            <a:off x="6258560" y="4003040"/>
            <a:ext cx="558795" cy="369332"/>
          </a:xfrm>
          <a:prstGeom prst="rect">
            <a:avLst/>
          </a:prstGeom>
          <a:noFill/>
        </p:spPr>
        <p:txBody>
          <a:bodyPr wrap="square" rtlCol="0">
            <a:spAutoFit/>
          </a:bodyPr>
          <a:lstStyle/>
          <a:p>
            <a:r>
              <a:rPr lang="en-US" b="1" dirty="0"/>
              <a:t>B</a:t>
            </a:r>
            <a:r>
              <a:rPr lang="en-US" b="1" baseline="-25000" dirty="0"/>
              <a:t>2</a:t>
            </a:r>
            <a:endParaRPr lang="en-US" b="1" dirty="0"/>
          </a:p>
        </p:txBody>
      </p:sp>
      <p:sp>
        <p:nvSpPr>
          <p:cNvPr id="30" name="TextBox 29">
            <a:extLst>
              <a:ext uri="{FF2B5EF4-FFF2-40B4-BE49-F238E27FC236}">
                <a16:creationId xmlns:a16="http://schemas.microsoft.com/office/drawing/2014/main" id="{4923B4C8-748E-41BF-984F-CB503EEBA0E9}"/>
              </a:ext>
            </a:extLst>
          </p:cNvPr>
          <p:cNvSpPr txBox="1"/>
          <p:nvPr/>
        </p:nvSpPr>
        <p:spPr>
          <a:xfrm>
            <a:off x="3677920" y="4805680"/>
            <a:ext cx="558795" cy="369332"/>
          </a:xfrm>
          <a:prstGeom prst="rect">
            <a:avLst/>
          </a:prstGeom>
          <a:noFill/>
        </p:spPr>
        <p:txBody>
          <a:bodyPr wrap="square" rtlCol="0">
            <a:spAutoFit/>
          </a:bodyPr>
          <a:lstStyle/>
          <a:p>
            <a:r>
              <a:rPr lang="en-US" b="1" dirty="0"/>
              <a:t>B</a:t>
            </a:r>
            <a:r>
              <a:rPr lang="en-US" b="1" baseline="-25000" dirty="0"/>
              <a:t>3</a:t>
            </a:r>
            <a:endParaRPr lang="en-US" b="1" dirty="0"/>
          </a:p>
        </p:txBody>
      </p:sp>
      <p:sp>
        <p:nvSpPr>
          <p:cNvPr id="31" name="TextBox 30">
            <a:extLst>
              <a:ext uri="{FF2B5EF4-FFF2-40B4-BE49-F238E27FC236}">
                <a16:creationId xmlns:a16="http://schemas.microsoft.com/office/drawing/2014/main" id="{E4BD39F5-63C4-45B6-BFB5-4D94354185AD}"/>
              </a:ext>
            </a:extLst>
          </p:cNvPr>
          <p:cNvSpPr txBox="1"/>
          <p:nvPr/>
        </p:nvSpPr>
        <p:spPr>
          <a:xfrm>
            <a:off x="6329680" y="5557520"/>
            <a:ext cx="558795" cy="369332"/>
          </a:xfrm>
          <a:prstGeom prst="rect">
            <a:avLst/>
          </a:prstGeom>
          <a:noFill/>
        </p:spPr>
        <p:txBody>
          <a:bodyPr wrap="square" rtlCol="0">
            <a:spAutoFit/>
          </a:bodyPr>
          <a:lstStyle/>
          <a:p>
            <a:r>
              <a:rPr lang="en-US" b="1" dirty="0"/>
              <a:t>B</a:t>
            </a:r>
            <a:r>
              <a:rPr lang="en-US" b="1" baseline="-25000" dirty="0"/>
              <a:t>4</a:t>
            </a:r>
            <a:endParaRPr lang="en-US" b="1" dirty="0"/>
          </a:p>
        </p:txBody>
      </p:sp>
      <p:sp>
        <p:nvSpPr>
          <p:cNvPr id="32" name="TextBox 31">
            <a:extLst>
              <a:ext uri="{FF2B5EF4-FFF2-40B4-BE49-F238E27FC236}">
                <a16:creationId xmlns:a16="http://schemas.microsoft.com/office/drawing/2014/main" id="{2C0A571F-41A2-49C4-8BC7-171A2FE9BC2D}"/>
              </a:ext>
            </a:extLst>
          </p:cNvPr>
          <p:cNvSpPr txBox="1"/>
          <p:nvPr/>
        </p:nvSpPr>
        <p:spPr>
          <a:xfrm>
            <a:off x="6319520" y="6238240"/>
            <a:ext cx="558795" cy="369332"/>
          </a:xfrm>
          <a:prstGeom prst="rect">
            <a:avLst/>
          </a:prstGeom>
          <a:noFill/>
        </p:spPr>
        <p:txBody>
          <a:bodyPr wrap="square" rtlCol="0">
            <a:spAutoFit/>
          </a:bodyPr>
          <a:lstStyle/>
          <a:p>
            <a:r>
              <a:rPr lang="en-US" b="1" dirty="0"/>
              <a:t>B</a:t>
            </a:r>
            <a:r>
              <a:rPr lang="en-US" b="1" baseline="-25000" dirty="0"/>
              <a:t>5</a:t>
            </a:r>
            <a:endParaRPr lang="en-US" b="1" dirty="0"/>
          </a:p>
        </p:txBody>
      </p:sp>
      <p:sp>
        <p:nvSpPr>
          <p:cNvPr id="10" name="TextBox 9">
            <a:extLst>
              <a:ext uri="{FF2B5EF4-FFF2-40B4-BE49-F238E27FC236}">
                <a16:creationId xmlns:a16="http://schemas.microsoft.com/office/drawing/2014/main" id="{29D5BBB6-F52B-4B54-82A1-7D1816D9A27D}"/>
              </a:ext>
            </a:extLst>
          </p:cNvPr>
          <p:cNvSpPr txBox="1"/>
          <p:nvPr/>
        </p:nvSpPr>
        <p:spPr>
          <a:xfrm>
            <a:off x="8989999" y="772160"/>
            <a:ext cx="3225797" cy="5632311"/>
          </a:xfrm>
          <a:prstGeom prst="rect">
            <a:avLst/>
          </a:prstGeom>
          <a:noFill/>
        </p:spPr>
        <p:txBody>
          <a:bodyPr wrap="square" rtlCol="0">
            <a:spAutoFit/>
          </a:bodyPr>
          <a:lstStyle/>
          <a:p>
            <a:r>
              <a:rPr lang="en-US" dirty="0"/>
              <a:t>Gen</a:t>
            </a:r>
            <a:r>
              <a:rPr lang="en-US" baseline="-25000" dirty="0"/>
              <a:t>D1</a:t>
            </a:r>
            <a:r>
              <a:rPr lang="en-US" dirty="0"/>
              <a:t> = {D1}</a:t>
            </a:r>
          </a:p>
          <a:p>
            <a:r>
              <a:rPr lang="en-US" dirty="0"/>
              <a:t>Kill</a:t>
            </a:r>
            <a:r>
              <a:rPr lang="en-US" baseline="-25000" dirty="0"/>
              <a:t>D1</a:t>
            </a:r>
            <a:r>
              <a:rPr lang="en-US" dirty="0"/>
              <a:t> = {D4, D7}</a:t>
            </a:r>
          </a:p>
          <a:p>
            <a:endParaRPr lang="en-US" dirty="0"/>
          </a:p>
          <a:p>
            <a:r>
              <a:rPr lang="en-US" dirty="0"/>
              <a:t>Gen</a:t>
            </a:r>
            <a:r>
              <a:rPr lang="en-US" baseline="-25000" dirty="0"/>
              <a:t>D2</a:t>
            </a:r>
            <a:r>
              <a:rPr lang="en-US" dirty="0"/>
              <a:t> = {D2}</a:t>
            </a:r>
          </a:p>
          <a:p>
            <a:r>
              <a:rPr lang="en-US" dirty="0"/>
              <a:t>Kill</a:t>
            </a:r>
            <a:r>
              <a:rPr lang="en-US" baseline="-25000" dirty="0"/>
              <a:t>D2</a:t>
            </a:r>
            <a:r>
              <a:rPr lang="en-US" dirty="0"/>
              <a:t> = {D5}</a:t>
            </a:r>
          </a:p>
          <a:p>
            <a:endParaRPr lang="en-IN" dirty="0"/>
          </a:p>
          <a:p>
            <a:r>
              <a:rPr lang="en-US" dirty="0"/>
              <a:t>Gen</a:t>
            </a:r>
            <a:r>
              <a:rPr lang="en-US" baseline="-25000" dirty="0"/>
              <a:t>D3</a:t>
            </a:r>
            <a:r>
              <a:rPr lang="en-US" dirty="0"/>
              <a:t> = {D3}</a:t>
            </a:r>
          </a:p>
          <a:p>
            <a:r>
              <a:rPr lang="en-US" dirty="0"/>
              <a:t>Kill</a:t>
            </a:r>
            <a:r>
              <a:rPr lang="en-US" baseline="-25000" dirty="0"/>
              <a:t>D3</a:t>
            </a:r>
            <a:r>
              <a:rPr lang="en-US" dirty="0"/>
              <a:t> = {D6}</a:t>
            </a:r>
          </a:p>
          <a:p>
            <a:endParaRPr lang="en-US" dirty="0"/>
          </a:p>
          <a:p>
            <a:r>
              <a:rPr lang="en-US" dirty="0"/>
              <a:t>Gen</a:t>
            </a:r>
            <a:r>
              <a:rPr lang="en-US" baseline="-25000" dirty="0"/>
              <a:t>D4</a:t>
            </a:r>
            <a:r>
              <a:rPr lang="en-US" dirty="0"/>
              <a:t> = {D4}</a:t>
            </a:r>
          </a:p>
          <a:p>
            <a:r>
              <a:rPr lang="en-US" dirty="0"/>
              <a:t>Kill</a:t>
            </a:r>
            <a:r>
              <a:rPr lang="en-US" baseline="-25000" dirty="0"/>
              <a:t>D4</a:t>
            </a:r>
            <a:r>
              <a:rPr lang="en-US" dirty="0"/>
              <a:t> = {D1, D7}</a:t>
            </a:r>
          </a:p>
          <a:p>
            <a:endParaRPr lang="en-IN" dirty="0"/>
          </a:p>
          <a:p>
            <a:r>
              <a:rPr lang="en-US" dirty="0"/>
              <a:t>Gen</a:t>
            </a:r>
            <a:r>
              <a:rPr lang="en-US" baseline="-25000" dirty="0"/>
              <a:t>D5</a:t>
            </a:r>
            <a:r>
              <a:rPr lang="en-US" dirty="0"/>
              <a:t> = {D5}</a:t>
            </a:r>
          </a:p>
          <a:p>
            <a:r>
              <a:rPr lang="en-US" dirty="0"/>
              <a:t>Kill</a:t>
            </a:r>
            <a:r>
              <a:rPr lang="en-US" baseline="-25000" dirty="0"/>
              <a:t>D5</a:t>
            </a:r>
            <a:r>
              <a:rPr lang="en-US" dirty="0"/>
              <a:t> = {D2}</a:t>
            </a:r>
          </a:p>
          <a:p>
            <a:endParaRPr lang="en-IN" dirty="0"/>
          </a:p>
          <a:p>
            <a:r>
              <a:rPr lang="en-US" dirty="0"/>
              <a:t>Gen</a:t>
            </a:r>
            <a:r>
              <a:rPr lang="en-US" baseline="-25000" dirty="0"/>
              <a:t>D6</a:t>
            </a:r>
            <a:r>
              <a:rPr lang="en-US" dirty="0"/>
              <a:t> = {D6}</a:t>
            </a:r>
          </a:p>
          <a:p>
            <a:r>
              <a:rPr lang="en-US" dirty="0"/>
              <a:t>Kill</a:t>
            </a:r>
            <a:r>
              <a:rPr lang="en-US" baseline="-25000" dirty="0"/>
              <a:t>D6</a:t>
            </a:r>
            <a:r>
              <a:rPr lang="en-US" dirty="0"/>
              <a:t> = {D3}</a:t>
            </a:r>
          </a:p>
          <a:p>
            <a:endParaRPr lang="en-IN" dirty="0"/>
          </a:p>
          <a:p>
            <a:r>
              <a:rPr lang="en-US" dirty="0"/>
              <a:t>Gen</a:t>
            </a:r>
            <a:r>
              <a:rPr lang="en-US" baseline="-25000" dirty="0"/>
              <a:t>D7</a:t>
            </a:r>
            <a:r>
              <a:rPr lang="en-US" dirty="0"/>
              <a:t> = {D7}</a:t>
            </a:r>
          </a:p>
          <a:p>
            <a:r>
              <a:rPr lang="en-US" dirty="0"/>
              <a:t>Kill</a:t>
            </a:r>
            <a:r>
              <a:rPr lang="en-US" baseline="-25000" dirty="0"/>
              <a:t>D7</a:t>
            </a:r>
            <a:r>
              <a:rPr lang="en-US" dirty="0"/>
              <a:t> = {D1, D4}</a:t>
            </a:r>
            <a:endParaRPr lang="en-IN" dirty="0"/>
          </a:p>
        </p:txBody>
      </p:sp>
      <p:sp>
        <p:nvSpPr>
          <p:cNvPr id="12" name="TextBox 11">
            <a:extLst>
              <a:ext uri="{FF2B5EF4-FFF2-40B4-BE49-F238E27FC236}">
                <a16:creationId xmlns:a16="http://schemas.microsoft.com/office/drawing/2014/main" id="{DC77336F-82D0-BB11-E1A7-95472164C9E9}"/>
              </a:ext>
            </a:extLst>
          </p:cNvPr>
          <p:cNvSpPr txBox="1"/>
          <p:nvPr/>
        </p:nvSpPr>
        <p:spPr>
          <a:xfrm>
            <a:off x="359596" y="2021840"/>
            <a:ext cx="2769688" cy="923330"/>
          </a:xfrm>
          <a:prstGeom prst="rect">
            <a:avLst/>
          </a:prstGeom>
          <a:noFill/>
        </p:spPr>
        <p:txBody>
          <a:bodyPr wrap="square" rtlCol="0">
            <a:spAutoFit/>
          </a:bodyPr>
          <a:lstStyle/>
          <a:p>
            <a:r>
              <a:rPr lang="en-US" dirty="0"/>
              <a:t>DEFS[</a:t>
            </a:r>
            <a:r>
              <a:rPr lang="en-US" dirty="0" err="1"/>
              <a:t>i</a:t>
            </a:r>
            <a:r>
              <a:rPr lang="en-US" dirty="0"/>
              <a:t>] =  {D1, D4, D7}</a:t>
            </a:r>
          </a:p>
          <a:p>
            <a:r>
              <a:rPr lang="en-US" dirty="0"/>
              <a:t>DEFS[j] =  {D2, D5}</a:t>
            </a:r>
          </a:p>
          <a:p>
            <a:r>
              <a:rPr lang="en-US" dirty="0"/>
              <a:t>DEFS[a] = {D3, D6}</a:t>
            </a:r>
            <a:endParaRPr lang="en-IN" dirty="0"/>
          </a:p>
        </p:txBody>
      </p:sp>
      <p:sp>
        <p:nvSpPr>
          <p:cNvPr id="3" name="TextBox 2">
            <a:extLst>
              <a:ext uri="{FF2B5EF4-FFF2-40B4-BE49-F238E27FC236}">
                <a16:creationId xmlns:a16="http://schemas.microsoft.com/office/drawing/2014/main" id="{2D6EB7E2-026D-CF05-D28D-1E091F7AF08C}"/>
              </a:ext>
            </a:extLst>
          </p:cNvPr>
          <p:cNvSpPr txBox="1"/>
          <p:nvPr/>
        </p:nvSpPr>
        <p:spPr>
          <a:xfrm>
            <a:off x="6667928" y="2578815"/>
            <a:ext cx="611710" cy="369332"/>
          </a:xfrm>
          <a:prstGeom prst="rect">
            <a:avLst/>
          </a:prstGeom>
          <a:noFill/>
        </p:spPr>
        <p:txBody>
          <a:bodyPr wrap="square" rtlCol="0">
            <a:spAutoFit/>
          </a:bodyPr>
          <a:lstStyle/>
          <a:p>
            <a:r>
              <a:rPr lang="en-US" dirty="0"/>
              <a:t>{}</a:t>
            </a:r>
            <a:endParaRPr lang="en-IN" dirty="0"/>
          </a:p>
        </p:txBody>
      </p:sp>
      <p:sp>
        <p:nvSpPr>
          <p:cNvPr id="25" name="TextBox 24">
            <a:extLst>
              <a:ext uri="{FF2B5EF4-FFF2-40B4-BE49-F238E27FC236}">
                <a16:creationId xmlns:a16="http://schemas.microsoft.com/office/drawing/2014/main" id="{90E8A0F4-1E6C-4F9E-7841-0AEF4505158B}"/>
              </a:ext>
            </a:extLst>
          </p:cNvPr>
          <p:cNvSpPr txBox="1"/>
          <p:nvPr/>
        </p:nvSpPr>
        <p:spPr>
          <a:xfrm>
            <a:off x="6717588" y="2905873"/>
            <a:ext cx="611710" cy="369332"/>
          </a:xfrm>
          <a:prstGeom prst="rect">
            <a:avLst/>
          </a:prstGeom>
          <a:noFill/>
        </p:spPr>
        <p:txBody>
          <a:bodyPr wrap="square" rtlCol="0">
            <a:spAutoFit/>
          </a:bodyPr>
          <a:lstStyle/>
          <a:p>
            <a:r>
              <a:rPr lang="en-US" dirty="0"/>
              <a:t>{D1}</a:t>
            </a:r>
            <a:endParaRPr lang="en-IN" dirty="0"/>
          </a:p>
        </p:txBody>
      </p:sp>
      <p:sp>
        <p:nvSpPr>
          <p:cNvPr id="33" name="TextBox 32">
            <a:extLst>
              <a:ext uri="{FF2B5EF4-FFF2-40B4-BE49-F238E27FC236}">
                <a16:creationId xmlns:a16="http://schemas.microsoft.com/office/drawing/2014/main" id="{7BEFE2EF-E970-3CD5-73F5-BB676B1E63A1}"/>
              </a:ext>
            </a:extLst>
          </p:cNvPr>
          <p:cNvSpPr txBox="1"/>
          <p:nvPr/>
        </p:nvSpPr>
        <p:spPr>
          <a:xfrm>
            <a:off x="6705604" y="3119917"/>
            <a:ext cx="1616692" cy="369332"/>
          </a:xfrm>
          <a:prstGeom prst="rect">
            <a:avLst/>
          </a:prstGeom>
          <a:noFill/>
        </p:spPr>
        <p:txBody>
          <a:bodyPr wrap="square" rtlCol="0">
            <a:spAutoFit/>
          </a:bodyPr>
          <a:lstStyle/>
          <a:p>
            <a:r>
              <a:rPr lang="en-US" dirty="0"/>
              <a:t>{D1, D2}</a:t>
            </a:r>
            <a:endParaRPr lang="en-IN" dirty="0"/>
          </a:p>
        </p:txBody>
      </p:sp>
      <p:sp>
        <p:nvSpPr>
          <p:cNvPr id="34" name="TextBox 33">
            <a:extLst>
              <a:ext uri="{FF2B5EF4-FFF2-40B4-BE49-F238E27FC236}">
                <a16:creationId xmlns:a16="http://schemas.microsoft.com/office/drawing/2014/main" id="{C1CEAFBF-DECE-CCB0-B072-723959E0DBD1}"/>
              </a:ext>
            </a:extLst>
          </p:cNvPr>
          <p:cNvSpPr txBox="1"/>
          <p:nvPr/>
        </p:nvSpPr>
        <p:spPr>
          <a:xfrm>
            <a:off x="6662798" y="3375057"/>
            <a:ext cx="1616692" cy="369332"/>
          </a:xfrm>
          <a:prstGeom prst="rect">
            <a:avLst/>
          </a:prstGeom>
          <a:noFill/>
        </p:spPr>
        <p:txBody>
          <a:bodyPr wrap="square" rtlCol="0">
            <a:spAutoFit/>
          </a:bodyPr>
          <a:lstStyle/>
          <a:p>
            <a:r>
              <a:rPr lang="en-US" dirty="0"/>
              <a:t>{D1, D2, D3}</a:t>
            </a:r>
            <a:endParaRPr lang="en-IN" dirty="0"/>
          </a:p>
        </p:txBody>
      </p:sp>
      <p:sp>
        <p:nvSpPr>
          <p:cNvPr id="35" name="TextBox 34">
            <a:extLst>
              <a:ext uri="{FF2B5EF4-FFF2-40B4-BE49-F238E27FC236}">
                <a16:creationId xmlns:a16="http://schemas.microsoft.com/office/drawing/2014/main" id="{16D1096C-FBFB-E4CD-AD26-5960F31A1841}"/>
              </a:ext>
            </a:extLst>
          </p:cNvPr>
          <p:cNvSpPr txBox="1"/>
          <p:nvPr/>
        </p:nvSpPr>
        <p:spPr>
          <a:xfrm>
            <a:off x="6619991" y="3969241"/>
            <a:ext cx="2127761" cy="369332"/>
          </a:xfrm>
          <a:prstGeom prst="rect">
            <a:avLst/>
          </a:prstGeom>
          <a:noFill/>
        </p:spPr>
        <p:txBody>
          <a:bodyPr wrap="square" rtlCol="0">
            <a:spAutoFit/>
          </a:bodyPr>
          <a:lstStyle/>
          <a:p>
            <a:r>
              <a:rPr lang="en-US" dirty="0"/>
              <a:t>{D2, D3, D4, D5, D6}</a:t>
            </a:r>
            <a:endParaRPr lang="en-IN" dirty="0"/>
          </a:p>
        </p:txBody>
      </p:sp>
      <p:sp>
        <p:nvSpPr>
          <p:cNvPr id="36" name="TextBox 35">
            <a:extLst>
              <a:ext uri="{FF2B5EF4-FFF2-40B4-BE49-F238E27FC236}">
                <a16:creationId xmlns:a16="http://schemas.microsoft.com/office/drawing/2014/main" id="{1C01335C-2D1A-F94E-84A0-9F8046263F29}"/>
              </a:ext>
            </a:extLst>
          </p:cNvPr>
          <p:cNvSpPr txBox="1"/>
          <p:nvPr/>
        </p:nvSpPr>
        <p:spPr>
          <a:xfrm>
            <a:off x="6659377" y="4275751"/>
            <a:ext cx="2127761" cy="369332"/>
          </a:xfrm>
          <a:prstGeom prst="rect">
            <a:avLst/>
          </a:prstGeom>
          <a:noFill/>
        </p:spPr>
        <p:txBody>
          <a:bodyPr wrap="square" rtlCol="0">
            <a:spAutoFit/>
          </a:bodyPr>
          <a:lstStyle/>
          <a:p>
            <a:r>
              <a:rPr lang="en-US" dirty="0"/>
              <a:t>{D3, D4, D5, D6}</a:t>
            </a:r>
            <a:endParaRPr lang="en-IN" dirty="0"/>
          </a:p>
        </p:txBody>
      </p:sp>
      <p:sp>
        <p:nvSpPr>
          <p:cNvPr id="37" name="TextBox 36">
            <a:extLst>
              <a:ext uri="{FF2B5EF4-FFF2-40B4-BE49-F238E27FC236}">
                <a16:creationId xmlns:a16="http://schemas.microsoft.com/office/drawing/2014/main" id="{1FD35352-9AEA-CE87-5C04-5045BB750B6D}"/>
              </a:ext>
            </a:extLst>
          </p:cNvPr>
          <p:cNvSpPr txBox="1"/>
          <p:nvPr/>
        </p:nvSpPr>
        <p:spPr>
          <a:xfrm>
            <a:off x="5260381" y="4746650"/>
            <a:ext cx="2127761" cy="369332"/>
          </a:xfrm>
          <a:prstGeom prst="rect">
            <a:avLst/>
          </a:prstGeom>
          <a:noFill/>
        </p:spPr>
        <p:txBody>
          <a:bodyPr wrap="square" rtlCol="0">
            <a:spAutoFit/>
          </a:bodyPr>
          <a:lstStyle/>
          <a:p>
            <a:r>
              <a:rPr lang="en-US" dirty="0"/>
              <a:t>{D3, D4, D5, D6}</a:t>
            </a:r>
            <a:endParaRPr lang="en-IN" dirty="0"/>
          </a:p>
        </p:txBody>
      </p:sp>
      <p:sp>
        <p:nvSpPr>
          <p:cNvPr id="38" name="TextBox 37">
            <a:extLst>
              <a:ext uri="{FF2B5EF4-FFF2-40B4-BE49-F238E27FC236}">
                <a16:creationId xmlns:a16="http://schemas.microsoft.com/office/drawing/2014/main" id="{4AE54749-8B5B-C363-EA8C-786332F8059C}"/>
              </a:ext>
            </a:extLst>
          </p:cNvPr>
          <p:cNvSpPr txBox="1"/>
          <p:nvPr/>
        </p:nvSpPr>
        <p:spPr>
          <a:xfrm>
            <a:off x="2792876" y="4251777"/>
            <a:ext cx="2127761" cy="369332"/>
          </a:xfrm>
          <a:prstGeom prst="rect">
            <a:avLst/>
          </a:prstGeom>
          <a:noFill/>
        </p:spPr>
        <p:txBody>
          <a:bodyPr wrap="square" rtlCol="0">
            <a:spAutoFit/>
          </a:bodyPr>
          <a:lstStyle/>
          <a:p>
            <a:r>
              <a:rPr lang="en-US" dirty="0"/>
              <a:t>{D3, D4, D5, D6}</a:t>
            </a:r>
            <a:endParaRPr lang="en-IN" dirty="0"/>
          </a:p>
        </p:txBody>
      </p:sp>
      <p:sp>
        <p:nvSpPr>
          <p:cNvPr id="39" name="TextBox 38">
            <a:extLst>
              <a:ext uri="{FF2B5EF4-FFF2-40B4-BE49-F238E27FC236}">
                <a16:creationId xmlns:a16="http://schemas.microsoft.com/office/drawing/2014/main" id="{5B6018FE-B322-7E19-B614-DD03345DBE4A}"/>
              </a:ext>
            </a:extLst>
          </p:cNvPr>
          <p:cNvSpPr txBox="1"/>
          <p:nvPr/>
        </p:nvSpPr>
        <p:spPr>
          <a:xfrm>
            <a:off x="3911043" y="4917889"/>
            <a:ext cx="2127761" cy="369332"/>
          </a:xfrm>
          <a:prstGeom prst="rect">
            <a:avLst/>
          </a:prstGeom>
          <a:noFill/>
        </p:spPr>
        <p:txBody>
          <a:bodyPr wrap="square" rtlCol="0">
            <a:spAutoFit/>
          </a:bodyPr>
          <a:lstStyle/>
          <a:p>
            <a:r>
              <a:rPr lang="en-US" dirty="0"/>
              <a:t>{D4, D5, D6}</a:t>
            </a:r>
            <a:endParaRPr lang="en-IN" dirty="0"/>
          </a:p>
        </p:txBody>
      </p:sp>
      <p:sp>
        <p:nvSpPr>
          <p:cNvPr id="40" name="TextBox 39">
            <a:extLst>
              <a:ext uri="{FF2B5EF4-FFF2-40B4-BE49-F238E27FC236}">
                <a16:creationId xmlns:a16="http://schemas.microsoft.com/office/drawing/2014/main" id="{C24DA758-EF12-BCC6-76C9-8DD3B3A6DAEC}"/>
              </a:ext>
            </a:extLst>
          </p:cNvPr>
          <p:cNvSpPr txBox="1"/>
          <p:nvPr/>
        </p:nvSpPr>
        <p:spPr>
          <a:xfrm>
            <a:off x="6436772" y="5419607"/>
            <a:ext cx="2127761" cy="369332"/>
          </a:xfrm>
          <a:prstGeom prst="rect">
            <a:avLst/>
          </a:prstGeom>
          <a:noFill/>
        </p:spPr>
        <p:txBody>
          <a:bodyPr wrap="square" rtlCol="0">
            <a:spAutoFit/>
          </a:bodyPr>
          <a:lstStyle/>
          <a:p>
            <a:r>
              <a:rPr lang="en-US" dirty="0"/>
              <a:t>{D3, D4, D5, D6}</a:t>
            </a:r>
            <a:endParaRPr lang="en-IN" dirty="0"/>
          </a:p>
        </p:txBody>
      </p:sp>
      <p:sp>
        <p:nvSpPr>
          <p:cNvPr id="41" name="TextBox 40">
            <a:extLst>
              <a:ext uri="{FF2B5EF4-FFF2-40B4-BE49-F238E27FC236}">
                <a16:creationId xmlns:a16="http://schemas.microsoft.com/office/drawing/2014/main" id="{65BFBC23-3B5B-51C1-0453-7EF2521456A9}"/>
              </a:ext>
            </a:extLst>
          </p:cNvPr>
          <p:cNvSpPr txBox="1"/>
          <p:nvPr/>
        </p:nvSpPr>
        <p:spPr>
          <a:xfrm>
            <a:off x="6465884" y="5777488"/>
            <a:ext cx="2127761" cy="369332"/>
          </a:xfrm>
          <a:prstGeom prst="rect">
            <a:avLst/>
          </a:prstGeom>
          <a:noFill/>
        </p:spPr>
        <p:txBody>
          <a:bodyPr wrap="square" rtlCol="0">
            <a:spAutoFit/>
          </a:bodyPr>
          <a:lstStyle/>
          <a:p>
            <a:r>
              <a:rPr lang="en-US" dirty="0"/>
              <a:t>{D3, D5, D6, D7}</a:t>
            </a:r>
            <a:endParaRPr lang="en-IN" dirty="0"/>
          </a:p>
        </p:txBody>
      </p:sp>
      <p:sp>
        <p:nvSpPr>
          <p:cNvPr id="11" name="TextBox 10">
            <a:extLst>
              <a:ext uri="{FF2B5EF4-FFF2-40B4-BE49-F238E27FC236}">
                <a16:creationId xmlns:a16="http://schemas.microsoft.com/office/drawing/2014/main" id="{B10A25B4-539A-6E54-4559-7026824F7302}"/>
              </a:ext>
            </a:extLst>
          </p:cNvPr>
          <p:cNvSpPr txBox="1"/>
          <p:nvPr/>
        </p:nvSpPr>
        <p:spPr>
          <a:xfrm>
            <a:off x="462337" y="6133772"/>
            <a:ext cx="2016702" cy="369332"/>
          </a:xfrm>
          <a:prstGeom prst="rect">
            <a:avLst/>
          </a:prstGeom>
          <a:noFill/>
        </p:spPr>
        <p:txBody>
          <a:bodyPr wrap="square" rtlCol="0">
            <a:spAutoFit/>
          </a:bodyPr>
          <a:lstStyle/>
          <a:p>
            <a:r>
              <a:rPr lang="en-US" dirty="0"/>
              <a:t>ITERATION-2</a:t>
            </a:r>
            <a:endParaRPr lang="en-IN" dirty="0"/>
          </a:p>
        </p:txBody>
      </p:sp>
      <p:cxnSp>
        <p:nvCxnSpPr>
          <p:cNvPr id="15" name="Straight Arrow Connector 14">
            <a:extLst>
              <a:ext uri="{FF2B5EF4-FFF2-40B4-BE49-F238E27FC236}">
                <a16:creationId xmlns:a16="http://schemas.microsoft.com/office/drawing/2014/main" id="{84A20119-E09E-02FA-6DAD-9187FCCFFA02}"/>
              </a:ext>
            </a:extLst>
          </p:cNvPr>
          <p:cNvCxnSpPr/>
          <p:nvPr/>
        </p:nvCxnSpPr>
        <p:spPr>
          <a:xfrm>
            <a:off x="5627745" y="3078941"/>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2" name="Straight Arrow Connector 41">
            <a:extLst>
              <a:ext uri="{FF2B5EF4-FFF2-40B4-BE49-F238E27FC236}">
                <a16:creationId xmlns:a16="http://schemas.microsoft.com/office/drawing/2014/main" id="{EC74BAF5-4A36-A9FD-8C45-3A89333D0143}"/>
              </a:ext>
            </a:extLst>
          </p:cNvPr>
          <p:cNvCxnSpPr/>
          <p:nvPr/>
        </p:nvCxnSpPr>
        <p:spPr>
          <a:xfrm>
            <a:off x="5626035" y="3313533"/>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3" name="Straight Arrow Connector 42">
            <a:extLst>
              <a:ext uri="{FF2B5EF4-FFF2-40B4-BE49-F238E27FC236}">
                <a16:creationId xmlns:a16="http://schemas.microsoft.com/office/drawing/2014/main" id="{2BEA50DC-D496-2153-E0E6-1DFF42614566}"/>
              </a:ext>
            </a:extLst>
          </p:cNvPr>
          <p:cNvCxnSpPr/>
          <p:nvPr/>
        </p:nvCxnSpPr>
        <p:spPr>
          <a:xfrm>
            <a:off x="5572954" y="3548125"/>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4" name="Straight Arrow Connector 43">
            <a:extLst>
              <a:ext uri="{FF2B5EF4-FFF2-40B4-BE49-F238E27FC236}">
                <a16:creationId xmlns:a16="http://schemas.microsoft.com/office/drawing/2014/main" id="{683053E5-48B4-D4E0-622A-B40DCA23D528}"/>
              </a:ext>
            </a:extLst>
          </p:cNvPr>
          <p:cNvCxnSpPr/>
          <p:nvPr/>
        </p:nvCxnSpPr>
        <p:spPr>
          <a:xfrm>
            <a:off x="5591792" y="2765576"/>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5" name="Straight Arrow Connector 44">
            <a:extLst>
              <a:ext uri="{FF2B5EF4-FFF2-40B4-BE49-F238E27FC236}">
                <a16:creationId xmlns:a16="http://schemas.microsoft.com/office/drawing/2014/main" id="{7160CE30-D41E-CF05-3FF9-457632E0452C}"/>
              </a:ext>
            </a:extLst>
          </p:cNvPr>
          <p:cNvCxnSpPr/>
          <p:nvPr/>
        </p:nvCxnSpPr>
        <p:spPr>
          <a:xfrm>
            <a:off x="5462847" y="4185920"/>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6" name="Straight Arrow Connector 45">
            <a:extLst>
              <a:ext uri="{FF2B5EF4-FFF2-40B4-BE49-F238E27FC236}">
                <a16:creationId xmlns:a16="http://schemas.microsoft.com/office/drawing/2014/main" id="{277C73DC-49E2-6865-DFE6-3B95A6C682A6}"/>
              </a:ext>
            </a:extLst>
          </p:cNvPr>
          <p:cNvCxnSpPr/>
          <p:nvPr/>
        </p:nvCxnSpPr>
        <p:spPr>
          <a:xfrm>
            <a:off x="5485632" y="4457380"/>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7" name="Straight Arrow Connector 46">
            <a:extLst>
              <a:ext uri="{FF2B5EF4-FFF2-40B4-BE49-F238E27FC236}">
                <a16:creationId xmlns:a16="http://schemas.microsoft.com/office/drawing/2014/main" id="{FD38E176-28DB-8408-9133-7BA52345913F}"/>
              </a:ext>
            </a:extLst>
          </p:cNvPr>
          <p:cNvCxnSpPr/>
          <p:nvPr/>
        </p:nvCxnSpPr>
        <p:spPr>
          <a:xfrm>
            <a:off x="5372617" y="5875212"/>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F7553E67-1C5F-5C6E-BA13-BD7F7D1FAE8E}"/>
              </a:ext>
            </a:extLst>
          </p:cNvPr>
          <p:cNvCxnSpPr/>
          <p:nvPr/>
        </p:nvCxnSpPr>
        <p:spPr>
          <a:xfrm>
            <a:off x="2761272" y="5102942"/>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37DE8A8-A5D9-876A-2425-E396112849B4}"/>
              </a:ext>
            </a:extLst>
          </p:cNvPr>
          <p:cNvCxnSpPr/>
          <p:nvPr/>
        </p:nvCxnSpPr>
        <p:spPr>
          <a:xfrm>
            <a:off x="5329811" y="5585827"/>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0" name="Straight Arrow Connector 49">
            <a:extLst>
              <a:ext uri="{FF2B5EF4-FFF2-40B4-BE49-F238E27FC236}">
                <a16:creationId xmlns:a16="http://schemas.microsoft.com/office/drawing/2014/main" id="{7DFC5854-4A09-755A-C7C1-DBFE47B63339}"/>
              </a:ext>
            </a:extLst>
          </p:cNvPr>
          <p:cNvCxnSpPr/>
          <p:nvPr/>
        </p:nvCxnSpPr>
        <p:spPr>
          <a:xfrm>
            <a:off x="5414426" y="3967641"/>
            <a:ext cx="117176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51" name="TextBox 50">
            <a:extLst>
              <a:ext uri="{FF2B5EF4-FFF2-40B4-BE49-F238E27FC236}">
                <a16:creationId xmlns:a16="http://schemas.microsoft.com/office/drawing/2014/main" id="{B6A3F526-562D-F999-C9BE-E8A687D6BB26}"/>
              </a:ext>
            </a:extLst>
          </p:cNvPr>
          <p:cNvSpPr txBox="1"/>
          <p:nvPr/>
        </p:nvSpPr>
        <p:spPr>
          <a:xfrm>
            <a:off x="6587459" y="3741498"/>
            <a:ext cx="3225797" cy="369332"/>
          </a:xfrm>
          <a:prstGeom prst="rect">
            <a:avLst/>
          </a:prstGeom>
          <a:noFill/>
        </p:spPr>
        <p:txBody>
          <a:bodyPr wrap="square" rtlCol="0">
            <a:spAutoFit/>
          </a:bodyPr>
          <a:lstStyle/>
          <a:p>
            <a:r>
              <a:rPr lang="en-US" dirty="0"/>
              <a:t>{D1, D2, D3, D5, D6, D7}</a:t>
            </a:r>
            <a:endParaRPr lang="en-IN" dirty="0"/>
          </a:p>
        </p:txBody>
      </p:sp>
      <p:sp>
        <p:nvSpPr>
          <p:cNvPr id="52" name="TextBox 51">
            <a:extLst>
              <a:ext uri="{FF2B5EF4-FFF2-40B4-BE49-F238E27FC236}">
                <a16:creationId xmlns:a16="http://schemas.microsoft.com/office/drawing/2014/main" id="{3DBFA28E-32A7-F60F-44C0-5D9175BC6CD5}"/>
              </a:ext>
            </a:extLst>
          </p:cNvPr>
          <p:cNvSpPr txBox="1"/>
          <p:nvPr/>
        </p:nvSpPr>
        <p:spPr>
          <a:xfrm>
            <a:off x="2626776" y="3294569"/>
            <a:ext cx="2127761" cy="369332"/>
          </a:xfrm>
          <a:prstGeom prst="rect">
            <a:avLst/>
          </a:prstGeom>
          <a:noFill/>
        </p:spPr>
        <p:txBody>
          <a:bodyPr wrap="square" rtlCol="0">
            <a:spAutoFit/>
          </a:bodyPr>
          <a:lstStyle/>
          <a:p>
            <a:r>
              <a:rPr lang="en-US" dirty="0"/>
              <a:t>{D3, D5, D6, D7}</a:t>
            </a:r>
            <a:endParaRPr lang="en-IN" dirty="0"/>
          </a:p>
        </p:txBody>
      </p:sp>
    </p:spTree>
    <p:extLst>
      <p:ext uri="{BB962C8B-B14F-4D97-AF65-F5344CB8AC3E}">
        <p14:creationId xmlns:p14="http://schemas.microsoft.com/office/powerpoint/2010/main" val="3396712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328FC-B13F-496D-BB14-5E0D8BEE13A8}"/>
              </a:ext>
            </a:extLst>
          </p:cNvPr>
          <p:cNvSpPr>
            <a:spLocks noGrp="1"/>
          </p:cNvSpPr>
          <p:nvPr>
            <p:ph type="title"/>
          </p:nvPr>
        </p:nvSpPr>
        <p:spPr/>
        <p:txBody>
          <a:bodyPr/>
          <a:lstStyle/>
          <a:p>
            <a:r>
              <a:rPr lang="en-US" dirty="0"/>
              <a:t>Reaching definition</a:t>
            </a:r>
            <a:endParaRPr lang="en-IN" dirty="0"/>
          </a:p>
        </p:txBody>
      </p:sp>
      <p:sp>
        <p:nvSpPr>
          <p:cNvPr id="3" name="Content Placeholder 2">
            <a:extLst>
              <a:ext uri="{FF2B5EF4-FFF2-40B4-BE49-F238E27FC236}">
                <a16:creationId xmlns:a16="http://schemas.microsoft.com/office/drawing/2014/main" id="{ABC61C52-86B1-446F-B243-5A5ED0FFE6E1}"/>
              </a:ext>
            </a:extLst>
          </p:cNvPr>
          <p:cNvSpPr>
            <a:spLocks noGrp="1"/>
          </p:cNvSpPr>
          <p:nvPr>
            <p:ph idx="1"/>
          </p:nvPr>
        </p:nvSpPr>
        <p:spPr/>
        <p:txBody>
          <a:bodyPr/>
          <a:lstStyle/>
          <a:p>
            <a:r>
              <a:rPr lang="en-US"/>
              <a:t>SSA </a:t>
            </a:r>
            <a:r>
              <a:rPr lang="en-US" dirty="0"/>
              <a:t>construction</a:t>
            </a:r>
            <a:endParaRPr lang="en-IN" dirty="0"/>
          </a:p>
        </p:txBody>
      </p:sp>
    </p:spTree>
    <p:extLst>
      <p:ext uri="{BB962C8B-B14F-4D97-AF65-F5344CB8AC3E}">
        <p14:creationId xmlns:p14="http://schemas.microsoft.com/office/powerpoint/2010/main" val="1380435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41AD-DE38-436A-815F-322FAE3210A9}"/>
              </a:ext>
            </a:extLst>
          </p:cNvPr>
          <p:cNvSpPr>
            <a:spLocks noGrp="1"/>
          </p:cNvSpPr>
          <p:nvPr>
            <p:ph type="title"/>
          </p:nvPr>
        </p:nvSpPr>
        <p:spPr/>
        <p:txBody>
          <a:bodyPr/>
          <a:lstStyle/>
          <a:p>
            <a:r>
              <a:rPr lang="en-US" dirty="0"/>
              <a:t>Dominator</a:t>
            </a:r>
          </a:p>
        </p:txBody>
      </p:sp>
      <p:sp>
        <p:nvSpPr>
          <p:cNvPr id="3" name="Content Placeholder 2">
            <a:extLst>
              <a:ext uri="{FF2B5EF4-FFF2-40B4-BE49-F238E27FC236}">
                <a16:creationId xmlns:a16="http://schemas.microsoft.com/office/drawing/2014/main" id="{9C722278-BE7A-40D6-8C21-8388248899C3}"/>
              </a:ext>
            </a:extLst>
          </p:cNvPr>
          <p:cNvSpPr>
            <a:spLocks noGrp="1"/>
          </p:cNvSpPr>
          <p:nvPr>
            <p:ph idx="1"/>
          </p:nvPr>
        </p:nvSpPr>
        <p:spPr/>
        <p:txBody>
          <a:bodyPr/>
          <a:lstStyle/>
          <a:p>
            <a:r>
              <a:rPr lang="en-US" dirty="0"/>
              <a:t>Dominator analysis is useful in many compiler transformations</a:t>
            </a:r>
          </a:p>
          <a:p>
            <a:endParaRPr lang="en-US" dirty="0"/>
          </a:p>
          <a:p>
            <a:r>
              <a:rPr lang="en-US" dirty="0"/>
              <a:t>Node D in a CFG dominates node N if every path from the entry node to N goes through D</a:t>
            </a:r>
          </a:p>
          <a:p>
            <a:pPr lvl="1"/>
            <a:r>
              <a:rPr lang="en-US" dirty="0"/>
              <a:t>We write “D </a:t>
            </a:r>
            <a:r>
              <a:rPr lang="en-US" dirty="0" err="1"/>
              <a:t>dom</a:t>
            </a:r>
            <a:r>
              <a:rPr lang="en-US" dirty="0"/>
              <a:t> N” to articulate that D dominates N</a:t>
            </a:r>
          </a:p>
          <a:p>
            <a:pPr lvl="1"/>
            <a:r>
              <a:rPr lang="en-US" dirty="0"/>
              <a:t>Every node dominates itself</a:t>
            </a:r>
          </a:p>
        </p:txBody>
      </p:sp>
    </p:spTree>
    <p:extLst>
      <p:ext uri="{BB962C8B-B14F-4D97-AF65-F5344CB8AC3E}">
        <p14:creationId xmlns:p14="http://schemas.microsoft.com/office/powerpoint/2010/main" val="1175231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Dominator</a:t>
            </a:r>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2</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+ 1</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2</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DB7226D-4AE8-455F-87C1-879D18C9AAA4}"/>
              </a:ext>
            </a:extLst>
          </p:cNvPr>
          <p:cNvSpPr txBox="1"/>
          <p:nvPr/>
        </p:nvSpPr>
        <p:spPr>
          <a:xfrm>
            <a:off x="6041573" y="1752599"/>
            <a:ext cx="631366" cy="369332"/>
          </a:xfrm>
          <a:prstGeom prst="rect">
            <a:avLst/>
          </a:prstGeom>
          <a:noFill/>
        </p:spPr>
        <p:txBody>
          <a:bodyPr wrap="square" rtlCol="0">
            <a:spAutoFit/>
          </a:bodyPr>
          <a:lstStyle/>
          <a:p>
            <a:r>
              <a:rPr lang="en-US" b="1" dirty="0"/>
              <a:t>BB0</a:t>
            </a:r>
          </a:p>
        </p:txBody>
      </p:sp>
      <p:sp>
        <p:nvSpPr>
          <p:cNvPr id="18" name="TextBox 17">
            <a:extLst>
              <a:ext uri="{FF2B5EF4-FFF2-40B4-BE49-F238E27FC236}">
                <a16:creationId xmlns:a16="http://schemas.microsoft.com/office/drawing/2014/main" id="{A6D023C8-AF5C-4631-8123-9884633FB584}"/>
              </a:ext>
            </a:extLst>
          </p:cNvPr>
          <p:cNvSpPr txBox="1"/>
          <p:nvPr/>
        </p:nvSpPr>
        <p:spPr>
          <a:xfrm>
            <a:off x="6520546" y="2645228"/>
            <a:ext cx="631366" cy="369332"/>
          </a:xfrm>
          <a:prstGeom prst="rect">
            <a:avLst/>
          </a:prstGeom>
          <a:noFill/>
        </p:spPr>
        <p:txBody>
          <a:bodyPr wrap="square" rtlCol="0">
            <a:spAutoFit/>
          </a:bodyPr>
          <a:lstStyle/>
          <a:p>
            <a:r>
              <a:rPr lang="en-US" b="1" dirty="0"/>
              <a:t>BB1</a:t>
            </a:r>
          </a:p>
        </p:txBody>
      </p:sp>
      <p:sp>
        <p:nvSpPr>
          <p:cNvPr id="20" name="TextBox 19">
            <a:extLst>
              <a:ext uri="{FF2B5EF4-FFF2-40B4-BE49-F238E27FC236}">
                <a16:creationId xmlns:a16="http://schemas.microsoft.com/office/drawing/2014/main" id="{352478AB-1409-4700-8AF0-6F9C0F63DAD3}"/>
              </a:ext>
            </a:extLst>
          </p:cNvPr>
          <p:cNvSpPr txBox="1"/>
          <p:nvPr/>
        </p:nvSpPr>
        <p:spPr>
          <a:xfrm>
            <a:off x="2133608" y="3918857"/>
            <a:ext cx="631366" cy="369332"/>
          </a:xfrm>
          <a:prstGeom prst="rect">
            <a:avLst/>
          </a:prstGeom>
          <a:noFill/>
        </p:spPr>
        <p:txBody>
          <a:bodyPr wrap="square" rtlCol="0">
            <a:spAutoFit/>
          </a:bodyPr>
          <a:lstStyle/>
          <a:p>
            <a:r>
              <a:rPr lang="en-US" b="1" dirty="0"/>
              <a:t>BB2</a:t>
            </a:r>
          </a:p>
        </p:txBody>
      </p:sp>
      <p:sp>
        <p:nvSpPr>
          <p:cNvPr id="22" name="TextBox 21">
            <a:extLst>
              <a:ext uri="{FF2B5EF4-FFF2-40B4-BE49-F238E27FC236}">
                <a16:creationId xmlns:a16="http://schemas.microsoft.com/office/drawing/2014/main" id="{7B133674-84FE-438A-AB48-8DC3ABFB0E81}"/>
              </a:ext>
            </a:extLst>
          </p:cNvPr>
          <p:cNvSpPr txBox="1"/>
          <p:nvPr/>
        </p:nvSpPr>
        <p:spPr>
          <a:xfrm>
            <a:off x="8382000" y="3962400"/>
            <a:ext cx="631366" cy="369332"/>
          </a:xfrm>
          <a:prstGeom prst="rect">
            <a:avLst/>
          </a:prstGeom>
          <a:noFill/>
        </p:spPr>
        <p:txBody>
          <a:bodyPr wrap="square" rtlCol="0">
            <a:spAutoFit/>
          </a:bodyPr>
          <a:lstStyle/>
          <a:p>
            <a:r>
              <a:rPr lang="en-US" b="1" dirty="0"/>
              <a:t>BB3</a:t>
            </a:r>
          </a:p>
        </p:txBody>
      </p:sp>
      <p:sp>
        <p:nvSpPr>
          <p:cNvPr id="23" name="TextBox 22">
            <a:extLst>
              <a:ext uri="{FF2B5EF4-FFF2-40B4-BE49-F238E27FC236}">
                <a16:creationId xmlns:a16="http://schemas.microsoft.com/office/drawing/2014/main" id="{D8977121-F591-4DE7-AA86-A0EAF7D8FA8F}"/>
              </a:ext>
            </a:extLst>
          </p:cNvPr>
          <p:cNvSpPr txBox="1"/>
          <p:nvPr/>
        </p:nvSpPr>
        <p:spPr>
          <a:xfrm>
            <a:off x="6085115" y="5127172"/>
            <a:ext cx="631366" cy="369332"/>
          </a:xfrm>
          <a:prstGeom prst="rect">
            <a:avLst/>
          </a:prstGeom>
          <a:noFill/>
        </p:spPr>
        <p:txBody>
          <a:bodyPr wrap="square" rtlCol="0">
            <a:spAutoFit/>
          </a:bodyPr>
          <a:lstStyle/>
          <a:p>
            <a:r>
              <a:rPr lang="en-US" b="1" dirty="0"/>
              <a:t>BB4</a:t>
            </a:r>
          </a:p>
        </p:txBody>
      </p:sp>
      <p:sp>
        <p:nvSpPr>
          <p:cNvPr id="24" name="TextBox 23">
            <a:extLst>
              <a:ext uri="{FF2B5EF4-FFF2-40B4-BE49-F238E27FC236}">
                <a16:creationId xmlns:a16="http://schemas.microsoft.com/office/drawing/2014/main" id="{FA9CCD2B-4F45-42D7-9510-EE897C21C05E}"/>
              </a:ext>
            </a:extLst>
          </p:cNvPr>
          <p:cNvSpPr txBox="1"/>
          <p:nvPr/>
        </p:nvSpPr>
        <p:spPr>
          <a:xfrm>
            <a:off x="6019802" y="6041574"/>
            <a:ext cx="631366" cy="369332"/>
          </a:xfrm>
          <a:prstGeom prst="rect">
            <a:avLst/>
          </a:prstGeom>
          <a:noFill/>
        </p:spPr>
        <p:txBody>
          <a:bodyPr wrap="square" rtlCol="0">
            <a:spAutoFit/>
          </a:bodyPr>
          <a:lstStyle/>
          <a:p>
            <a:r>
              <a:rPr lang="en-US" b="1" dirty="0"/>
              <a:t>BB5</a:t>
            </a:r>
          </a:p>
        </p:txBody>
      </p:sp>
      <p:sp>
        <p:nvSpPr>
          <p:cNvPr id="12" name="TextBox 11">
            <a:extLst>
              <a:ext uri="{FF2B5EF4-FFF2-40B4-BE49-F238E27FC236}">
                <a16:creationId xmlns:a16="http://schemas.microsoft.com/office/drawing/2014/main" id="{B062D485-EB82-4187-9A9E-87E6D36A6206}"/>
              </a:ext>
            </a:extLst>
          </p:cNvPr>
          <p:cNvSpPr txBox="1"/>
          <p:nvPr/>
        </p:nvSpPr>
        <p:spPr>
          <a:xfrm>
            <a:off x="9093200" y="2387600"/>
            <a:ext cx="2722880" cy="1754326"/>
          </a:xfrm>
          <a:prstGeom prst="rect">
            <a:avLst/>
          </a:prstGeom>
          <a:noFill/>
        </p:spPr>
        <p:txBody>
          <a:bodyPr wrap="square" rtlCol="0">
            <a:spAutoFit/>
          </a:bodyPr>
          <a:lstStyle/>
          <a:p>
            <a:pPr marL="0" indent="0">
              <a:buNone/>
            </a:pPr>
            <a:r>
              <a:rPr lang="en-US" dirty="0"/>
              <a:t>DOM(BB0) =  </a:t>
            </a:r>
          </a:p>
          <a:p>
            <a:pPr marL="0" indent="0">
              <a:buNone/>
            </a:pPr>
            <a:r>
              <a:rPr lang="en-US" dirty="0"/>
              <a:t>DOM(BB1) = </a:t>
            </a:r>
          </a:p>
          <a:p>
            <a:pPr marL="0" indent="0">
              <a:buNone/>
            </a:pPr>
            <a:r>
              <a:rPr lang="en-US" dirty="0"/>
              <a:t>DOM(BB2) = </a:t>
            </a:r>
          </a:p>
          <a:p>
            <a:pPr marL="0" indent="0">
              <a:buNone/>
            </a:pPr>
            <a:r>
              <a:rPr lang="en-US" dirty="0"/>
              <a:t>DOM(BB3) = </a:t>
            </a:r>
          </a:p>
          <a:p>
            <a:pPr marL="0" indent="0">
              <a:buNone/>
            </a:pPr>
            <a:r>
              <a:rPr lang="en-US" dirty="0"/>
              <a:t>DOM(BB4) = </a:t>
            </a:r>
          </a:p>
          <a:p>
            <a:pPr marL="0" indent="0">
              <a:buNone/>
            </a:pPr>
            <a:r>
              <a:rPr lang="en-US" dirty="0"/>
              <a:t>DOM(BB5) = </a:t>
            </a:r>
          </a:p>
        </p:txBody>
      </p:sp>
      <p:sp>
        <p:nvSpPr>
          <p:cNvPr id="14" name="TextBox 13">
            <a:extLst>
              <a:ext uri="{FF2B5EF4-FFF2-40B4-BE49-F238E27FC236}">
                <a16:creationId xmlns:a16="http://schemas.microsoft.com/office/drawing/2014/main" id="{040FB781-1FED-4B75-1F1B-C4DC2FD5C280}"/>
              </a:ext>
            </a:extLst>
          </p:cNvPr>
          <p:cNvSpPr txBox="1"/>
          <p:nvPr/>
        </p:nvSpPr>
        <p:spPr>
          <a:xfrm>
            <a:off x="185058" y="2144484"/>
            <a:ext cx="3679366" cy="1015663"/>
          </a:xfrm>
          <a:prstGeom prst="rect">
            <a:avLst/>
          </a:prstGeom>
          <a:noFill/>
        </p:spPr>
        <p:txBody>
          <a:bodyPr wrap="square" rtlCol="0">
            <a:spAutoFit/>
          </a:bodyPr>
          <a:lstStyle/>
          <a:p>
            <a:r>
              <a:rPr lang="en-IN" sz="2000" dirty="0"/>
              <a:t>Can you think of a data-flow analysis to compute the set of dominators for each basic block?</a:t>
            </a:r>
          </a:p>
        </p:txBody>
      </p:sp>
    </p:spTree>
    <p:extLst>
      <p:ext uri="{BB962C8B-B14F-4D97-AF65-F5344CB8AC3E}">
        <p14:creationId xmlns:p14="http://schemas.microsoft.com/office/powerpoint/2010/main" val="3360628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Transfer function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2</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+ 1</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2</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DB7226D-4AE8-455F-87C1-879D18C9AAA4}"/>
              </a:ext>
            </a:extLst>
          </p:cNvPr>
          <p:cNvSpPr txBox="1"/>
          <p:nvPr/>
        </p:nvSpPr>
        <p:spPr>
          <a:xfrm>
            <a:off x="6041573" y="1752599"/>
            <a:ext cx="631366" cy="369332"/>
          </a:xfrm>
          <a:prstGeom prst="rect">
            <a:avLst/>
          </a:prstGeom>
          <a:noFill/>
        </p:spPr>
        <p:txBody>
          <a:bodyPr wrap="square" rtlCol="0">
            <a:spAutoFit/>
          </a:bodyPr>
          <a:lstStyle/>
          <a:p>
            <a:r>
              <a:rPr lang="en-US" b="1" dirty="0"/>
              <a:t>BB0</a:t>
            </a:r>
          </a:p>
        </p:txBody>
      </p:sp>
      <p:sp>
        <p:nvSpPr>
          <p:cNvPr id="18" name="TextBox 17">
            <a:extLst>
              <a:ext uri="{FF2B5EF4-FFF2-40B4-BE49-F238E27FC236}">
                <a16:creationId xmlns:a16="http://schemas.microsoft.com/office/drawing/2014/main" id="{A6D023C8-AF5C-4631-8123-9884633FB584}"/>
              </a:ext>
            </a:extLst>
          </p:cNvPr>
          <p:cNvSpPr txBox="1"/>
          <p:nvPr/>
        </p:nvSpPr>
        <p:spPr>
          <a:xfrm>
            <a:off x="6520546" y="2645228"/>
            <a:ext cx="631366" cy="369332"/>
          </a:xfrm>
          <a:prstGeom prst="rect">
            <a:avLst/>
          </a:prstGeom>
          <a:noFill/>
        </p:spPr>
        <p:txBody>
          <a:bodyPr wrap="square" rtlCol="0">
            <a:spAutoFit/>
          </a:bodyPr>
          <a:lstStyle/>
          <a:p>
            <a:r>
              <a:rPr lang="en-US" b="1" dirty="0"/>
              <a:t>BB1</a:t>
            </a:r>
          </a:p>
        </p:txBody>
      </p:sp>
      <p:sp>
        <p:nvSpPr>
          <p:cNvPr id="20" name="TextBox 19">
            <a:extLst>
              <a:ext uri="{FF2B5EF4-FFF2-40B4-BE49-F238E27FC236}">
                <a16:creationId xmlns:a16="http://schemas.microsoft.com/office/drawing/2014/main" id="{352478AB-1409-4700-8AF0-6F9C0F63DAD3}"/>
              </a:ext>
            </a:extLst>
          </p:cNvPr>
          <p:cNvSpPr txBox="1"/>
          <p:nvPr/>
        </p:nvSpPr>
        <p:spPr>
          <a:xfrm>
            <a:off x="2133608" y="3918857"/>
            <a:ext cx="631366" cy="369332"/>
          </a:xfrm>
          <a:prstGeom prst="rect">
            <a:avLst/>
          </a:prstGeom>
          <a:noFill/>
        </p:spPr>
        <p:txBody>
          <a:bodyPr wrap="square" rtlCol="0">
            <a:spAutoFit/>
          </a:bodyPr>
          <a:lstStyle/>
          <a:p>
            <a:r>
              <a:rPr lang="en-US" b="1" dirty="0"/>
              <a:t>BB2</a:t>
            </a:r>
          </a:p>
        </p:txBody>
      </p:sp>
      <p:sp>
        <p:nvSpPr>
          <p:cNvPr id="22" name="TextBox 21">
            <a:extLst>
              <a:ext uri="{FF2B5EF4-FFF2-40B4-BE49-F238E27FC236}">
                <a16:creationId xmlns:a16="http://schemas.microsoft.com/office/drawing/2014/main" id="{7B133674-84FE-438A-AB48-8DC3ABFB0E81}"/>
              </a:ext>
            </a:extLst>
          </p:cNvPr>
          <p:cNvSpPr txBox="1"/>
          <p:nvPr/>
        </p:nvSpPr>
        <p:spPr>
          <a:xfrm>
            <a:off x="8382000" y="3962400"/>
            <a:ext cx="631366" cy="369332"/>
          </a:xfrm>
          <a:prstGeom prst="rect">
            <a:avLst/>
          </a:prstGeom>
          <a:noFill/>
        </p:spPr>
        <p:txBody>
          <a:bodyPr wrap="square" rtlCol="0">
            <a:spAutoFit/>
          </a:bodyPr>
          <a:lstStyle/>
          <a:p>
            <a:r>
              <a:rPr lang="en-US" b="1" dirty="0"/>
              <a:t>BB3</a:t>
            </a:r>
          </a:p>
        </p:txBody>
      </p:sp>
      <p:sp>
        <p:nvSpPr>
          <p:cNvPr id="23" name="TextBox 22">
            <a:extLst>
              <a:ext uri="{FF2B5EF4-FFF2-40B4-BE49-F238E27FC236}">
                <a16:creationId xmlns:a16="http://schemas.microsoft.com/office/drawing/2014/main" id="{D8977121-F591-4DE7-AA86-A0EAF7D8FA8F}"/>
              </a:ext>
            </a:extLst>
          </p:cNvPr>
          <p:cNvSpPr txBox="1"/>
          <p:nvPr/>
        </p:nvSpPr>
        <p:spPr>
          <a:xfrm>
            <a:off x="6085115" y="5127172"/>
            <a:ext cx="631366" cy="369332"/>
          </a:xfrm>
          <a:prstGeom prst="rect">
            <a:avLst/>
          </a:prstGeom>
          <a:noFill/>
        </p:spPr>
        <p:txBody>
          <a:bodyPr wrap="square" rtlCol="0">
            <a:spAutoFit/>
          </a:bodyPr>
          <a:lstStyle/>
          <a:p>
            <a:r>
              <a:rPr lang="en-US" b="1" dirty="0"/>
              <a:t>BB4</a:t>
            </a:r>
          </a:p>
        </p:txBody>
      </p:sp>
      <p:sp>
        <p:nvSpPr>
          <p:cNvPr id="24" name="TextBox 23">
            <a:extLst>
              <a:ext uri="{FF2B5EF4-FFF2-40B4-BE49-F238E27FC236}">
                <a16:creationId xmlns:a16="http://schemas.microsoft.com/office/drawing/2014/main" id="{FA9CCD2B-4F45-42D7-9510-EE897C21C05E}"/>
              </a:ext>
            </a:extLst>
          </p:cNvPr>
          <p:cNvSpPr txBox="1"/>
          <p:nvPr/>
        </p:nvSpPr>
        <p:spPr>
          <a:xfrm>
            <a:off x="6019802" y="6041574"/>
            <a:ext cx="631366" cy="369332"/>
          </a:xfrm>
          <a:prstGeom prst="rect">
            <a:avLst/>
          </a:prstGeom>
          <a:noFill/>
        </p:spPr>
        <p:txBody>
          <a:bodyPr wrap="square" rtlCol="0">
            <a:spAutoFit/>
          </a:bodyPr>
          <a:lstStyle/>
          <a:p>
            <a:r>
              <a:rPr lang="en-US" b="1" dirty="0"/>
              <a:t>BB5</a:t>
            </a:r>
          </a:p>
        </p:txBody>
      </p:sp>
      <p:sp>
        <p:nvSpPr>
          <p:cNvPr id="12" name="TextBox 11">
            <a:extLst>
              <a:ext uri="{FF2B5EF4-FFF2-40B4-BE49-F238E27FC236}">
                <a16:creationId xmlns:a16="http://schemas.microsoft.com/office/drawing/2014/main" id="{B062D485-EB82-4187-9A9E-87E6D36A6206}"/>
              </a:ext>
            </a:extLst>
          </p:cNvPr>
          <p:cNvSpPr txBox="1"/>
          <p:nvPr/>
        </p:nvSpPr>
        <p:spPr>
          <a:xfrm>
            <a:off x="9093200" y="2387600"/>
            <a:ext cx="2722880" cy="1754326"/>
          </a:xfrm>
          <a:prstGeom prst="rect">
            <a:avLst/>
          </a:prstGeom>
          <a:noFill/>
        </p:spPr>
        <p:txBody>
          <a:bodyPr wrap="square" rtlCol="0">
            <a:spAutoFit/>
          </a:bodyPr>
          <a:lstStyle/>
          <a:p>
            <a:pPr marL="0" indent="0">
              <a:buNone/>
            </a:pPr>
            <a:r>
              <a:rPr lang="en-US" dirty="0"/>
              <a:t>DOM(BB0) =  </a:t>
            </a:r>
          </a:p>
          <a:p>
            <a:pPr marL="0" indent="0">
              <a:buNone/>
            </a:pPr>
            <a:r>
              <a:rPr lang="en-US" dirty="0"/>
              <a:t>DOM(BB1) = </a:t>
            </a:r>
          </a:p>
          <a:p>
            <a:pPr marL="0" indent="0">
              <a:buNone/>
            </a:pPr>
            <a:r>
              <a:rPr lang="en-US" dirty="0"/>
              <a:t>DOM(BB2) = </a:t>
            </a:r>
          </a:p>
          <a:p>
            <a:pPr marL="0" indent="0">
              <a:buNone/>
            </a:pPr>
            <a:r>
              <a:rPr lang="en-US" dirty="0"/>
              <a:t>DOM(BB3) = </a:t>
            </a:r>
          </a:p>
          <a:p>
            <a:pPr marL="0" indent="0">
              <a:buNone/>
            </a:pPr>
            <a:r>
              <a:rPr lang="en-US" dirty="0"/>
              <a:t>DOM(BB4) = </a:t>
            </a:r>
          </a:p>
          <a:p>
            <a:pPr marL="0" indent="0">
              <a:buNone/>
            </a:pPr>
            <a:r>
              <a:rPr lang="en-US" dirty="0"/>
              <a:t>DOM(BB5) = </a:t>
            </a:r>
          </a:p>
        </p:txBody>
      </p:sp>
      <p:sp>
        <p:nvSpPr>
          <p:cNvPr id="25" name="TextBox 24">
            <a:extLst>
              <a:ext uri="{FF2B5EF4-FFF2-40B4-BE49-F238E27FC236}">
                <a16:creationId xmlns:a16="http://schemas.microsoft.com/office/drawing/2014/main" id="{8BBD6668-9B45-7435-6B7D-F15B9C163F4C}"/>
              </a:ext>
            </a:extLst>
          </p:cNvPr>
          <p:cNvSpPr txBox="1"/>
          <p:nvPr/>
        </p:nvSpPr>
        <p:spPr>
          <a:xfrm>
            <a:off x="8321039" y="5403355"/>
            <a:ext cx="3143797" cy="646331"/>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OUT[BB] = </a:t>
            </a:r>
            <a:r>
              <a:rPr lang="en-US" dirty="0" err="1">
                <a:solidFill>
                  <a:srgbClr val="FF0000"/>
                </a:solidFill>
                <a:latin typeface="Arial" panose="020B0604020202020204" pitchFamily="34" charset="0"/>
                <a:cs typeface="Arial" panose="020B0604020202020204" pitchFamily="34" charset="0"/>
              </a:rPr>
              <a:t>f</a:t>
            </a:r>
            <a:r>
              <a:rPr lang="en-US" baseline="-25000" dirty="0" err="1">
                <a:solidFill>
                  <a:srgbClr val="FF0000"/>
                </a:solidFill>
                <a:latin typeface="Arial" panose="020B0604020202020204" pitchFamily="34" charset="0"/>
                <a:cs typeface="Arial" panose="020B0604020202020204" pitchFamily="34" charset="0"/>
              </a:rPr>
              <a:t>BB</a:t>
            </a:r>
            <a:r>
              <a:rPr lang="en-US" dirty="0">
                <a:solidFill>
                  <a:srgbClr val="FF0000"/>
                </a:solidFill>
                <a:latin typeface="Arial" panose="020B0604020202020204" pitchFamily="34" charset="0"/>
                <a:cs typeface="Arial" panose="020B0604020202020204" pitchFamily="34" charset="0"/>
              </a:rPr>
              <a:t>(IN[BB])</a:t>
            </a:r>
          </a:p>
          <a:p>
            <a:r>
              <a:rPr lang="en-US" dirty="0">
                <a:solidFill>
                  <a:srgbClr val="FF0000"/>
                </a:solidFill>
                <a:latin typeface="Arial" panose="020B0604020202020204" pitchFamily="34" charset="0"/>
                <a:cs typeface="Arial" panose="020B0604020202020204" pitchFamily="34" charset="0"/>
              </a:rPr>
              <a:t>OUT[BB] = </a:t>
            </a:r>
            <a:endParaRPr lang="en-IN"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4879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E7148-3E1C-4283-87EA-70F6F470E680}"/>
              </a:ext>
            </a:extLst>
          </p:cNvPr>
          <p:cNvSpPr>
            <a:spLocks noGrp="1"/>
          </p:cNvSpPr>
          <p:nvPr>
            <p:ph type="title"/>
          </p:nvPr>
        </p:nvSpPr>
        <p:spPr/>
        <p:txBody>
          <a:bodyPr/>
          <a:lstStyle/>
          <a:p>
            <a:r>
              <a:rPr lang="en-US" dirty="0"/>
              <a:t>Transfer function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002DD9B-4D15-4AFD-A957-2B92C8C9CEEE}"/>
                  </a:ext>
                </a:extLst>
              </p:cNvPr>
              <p:cNvSpPr>
                <a:spLocks noGrp="1"/>
              </p:cNvSpPr>
              <p:nvPr>
                <p:ph idx="1"/>
              </p:nvPr>
            </p:nvSpPr>
            <p:spPr/>
            <p:txBody>
              <a:bodyPr/>
              <a:lstStyle/>
              <a:p>
                <a:pPr marL="0" indent="0">
                  <a:buNone/>
                </a:pPr>
                <a:endParaRPr lang="en-US" baseline="-2500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𝐵𝐵</m:t>
                          </m:r>
                        </m:e>
                      </m:d>
                      <m:r>
                        <a:rPr lang="en-US" b="0" i="1" smtClean="0">
                          <a:latin typeface="Cambria Math" panose="02040503050406030204" pitchFamily="18" charset="0"/>
                        </a:rPr>
                        <m:t>=</m:t>
                      </m:r>
                      <m:r>
                        <a:rPr lang="en-US" b="0" i="1" smtClean="0">
                          <a:latin typeface="Cambria Math" panose="02040503050406030204" pitchFamily="18" charset="0"/>
                        </a:rPr>
                        <m:t>𝐵𝐵</m:t>
                      </m:r>
                      <m:r>
                        <a:rPr lang="en-US" b="0" i="1" smtClean="0">
                          <a:latin typeface="Cambria Math" panose="02040503050406030204" pitchFamily="18" charset="0"/>
                        </a:rPr>
                        <m:t>∪</m:t>
                      </m:r>
                      <m:r>
                        <a:rPr lang="en-US" b="0" i="1" smtClean="0">
                          <a:latin typeface="Cambria Math" panose="02040503050406030204" pitchFamily="18" charset="0"/>
                        </a:rPr>
                        <m:t>𝐼𝑁</m:t>
                      </m:r>
                      <m:r>
                        <a:rPr lang="en-US" b="0" i="1" smtClean="0">
                          <a:latin typeface="Cambria Math" panose="02040503050406030204" pitchFamily="18" charset="0"/>
                        </a:rPr>
                        <m:t>[</m:t>
                      </m:r>
                      <m:r>
                        <a:rPr lang="en-US" b="0" i="1" smtClean="0">
                          <a:latin typeface="Cambria Math" panose="02040503050406030204" pitchFamily="18" charset="0"/>
                        </a:rPr>
                        <m:t>𝐵𝐵</m:t>
                      </m:r>
                      <m:r>
                        <a:rPr lang="en-US" b="0" i="1" smtClean="0">
                          <a:latin typeface="Cambria Math" panose="02040503050406030204" pitchFamily="18" charset="0"/>
                        </a:rPr>
                        <m:t>]</m:t>
                      </m:r>
                    </m:oMath>
                  </m:oMathPara>
                </a14:m>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Section: 9.6.1 </a:t>
                </a:r>
                <a:r>
                  <a:rPr lang="en-US" dirty="0" err="1"/>
                  <a:t>Aho</a:t>
                </a:r>
                <a:r>
                  <a:rPr lang="en-US" dirty="0"/>
                  <a:t>, Ullman, Lam, </a:t>
                </a:r>
                <a:r>
                  <a:rPr lang="en-US" dirty="0" err="1"/>
                  <a:t>Sethi</a:t>
                </a:r>
                <a:endParaRPr lang="en-US" dirty="0"/>
              </a:p>
            </p:txBody>
          </p:sp>
        </mc:Choice>
        <mc:Fallback xmlns="">
          <p:sp>
            <p:nvSpPr>
              <p:cNvPr id="3" name="Content Placeholder 2">
                <a:extLst>
                  <a:ext uri="{FF2B5EF4-FFF2-40B4-BE49-F238E27FC236}">
                    <a16:creationId xmlns:a16="http://schemas.microsoft.com/office/drawing/2014/main" id="{F002DD9B-4D15-4AFD-A957-2B92C8C9CEEE}"/>
                  </a:ext>
                </a:extLst>
              </p:cNvPr>
              <p:cNvSpPr>
                <a:spLocks noGrp="1" noRot="1" noChangeAspect="1" noMove="1" noResize="1" noEditPoints="1" noAdjustHandles="1" noChangeArrowheads="1" noChangeShapeType="1" noTextEdit="1"/>
              </p:cNvSpPr>
              <p:nvPr>
                <p:ph idx="1"/>
              </p:nvPr>
            </p:nvSpPr>
            <p:spPr>
              <a:blipFill>
                <a:blip r:embed="rId3"/>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2416760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Dominator</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a:t>
            </a:r>
            <a:r>
              <a:rPr lang="en-US" dirty="0" err="1"/>
              <a:t>arg</a:t>
            </a:r>
            <a:endParaRPr lang="en-US" dirty="0"/>
          </a:p>
          <a:p>
            <a:pPr algn="ctr"/>
            <a:r>
              <a:rPr lang="en-US" dirty="0"/>
              <a:t>c = 2</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+ 1</a:t>
            </a:r>
          </a:p>
          <a:p>
            <a:pPr algn="ctr"/>
            <a:r>
              <a:rPr lang="en-US" dirty="0"/>
              <a:t>x = y – z</a:t>
            </a:r>
          </a:p>
          <a:p>
            <a:pPr algn="ctr"/>
            <a:r>
              <a:rPr lang="en-US" dirty="0"/>
              <a:t>if (c &gt; 10 )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2</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DEB86B9-F401-482B-9F97-0A2CF182FD97}"/>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6" name="Rectangle 15">
            <a:extLst>
              <a:ext uri="{FF2B5EF4-FFF2-40B4-BE49-F238E27FC236}">
                <a16:creationId xmlns:a16="http://schemas.microsoft.com/office/drawing/2014/main" id="{8BB0EFC7-0808-4EE8-9574-5F77B0ABC265}"/>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sp>
        <p:nvSpPr>
          <p:cNvPr id="9" name="TextBox 8">
            <a:extLst>
              <a:ext uri="{FF2B5EF4-FFF2-40B4-BE49-F238E27FC236}">
                <a16:creationId xmlns:a16="http://schemas.microsoft.com/office/drawing/2014/main" id="{DB20C9A0-391A-4ADD-83F0-64B9BA4C9F66}"/>
              </a:ext>
            </a:extLst>
          </p:cNvPr>
          <p:cNvSpPr txBox="1"/>
          <p:nvPr/>
        </p:nvSpPr>
        <p:spPr>
          <a:xfrm>
            <a:off x="6041573" y="1752599"/>
            <a:ext cx="631366" cy="369332"/>
          </a:xfrm>
          <a:prstGeom prst="rect">
            <a:avLst/>
          </a:prstGeom>
          <a:noFill/>
        </p:spPr>
        <p:txBody>
          <a:bodyPr wrap="square" rtlCol="0">
            <a:spAutoFit/>
          </a:bodyPr>
          <a:lstStyle/>
          <a:p>
            <a:r>
              <a:rPr lang="en-US" b="1" dirty="0"/>
              <a:t>BB0</a:t>
            </a:r>
          </a:p>
        </p:txBody>
      </p:sp>
      <p:sp>
        <p:nvSpPr>
          <p:cNvPr id="10" name="TextBox 9">
            <a:extLst>
              <a:ext uri="{FF2B5EF4-FFF2-40B4-BE49-F238E27FC236}">
                <a16:creationId xmlns:a16="http://schemas.microsoft.com/office/drawing/2014/main" id="{275F822B-0C46-436B-9371-4AFE3B74C960}"/>
              </a:ext>
            </a:extLst>
          </p:cNvPr>
          <p:cNvSpPr txBox="1"/>
          <p:nvPr/>
        </p:nvSpPr>
        <p:spPr>
          <a:xfrm>
            <a:off x="6520546" y="2645228"/>
            <a:ext cx="631366" cy="369332"/>
          </a:xfrm>
          <a:prstGeom prst="rect">
            <a:avLst/>
          </a:prstGeom>
          <a:noFill/>
        </p:spPr>
        <p:txBody>
          <a:bodyPr wrap="square" rtlCol="0">
            <a:spAutoFit/>
          </a:bodyPr>
          <a:lstStyle/>
          <a:p>
            <a:r>
              <a:rPr lang="en-US" b="1" dirty="0"/>
              <a:t>BB1</a:t>
            </a:r>
          </a:p>
        </p:txBody>
      </p:sp>
      <p:sp>
        <p:nvSpPr>
          <p:cNvPr id="12" name="TextBox 11">
            <a:extLst>
              <a:ext uri="{FF2B5EF4-FFF2-40B4-BE49-F238E27FC236}">
                <a16:creationId xmlns:a16="http://schemas.microsoft.com/office/drawing/2014/main" id="{2B84489A-5EDB-47CC-942E-44201BF9B90A}"/>
              </a:ext>
            </a:extLst>
          </p:cNvPr>
          <p:cNvSpPr txBox="1"/>
          <p:nvPr/>
        </p:nvSpPr>
        <p:spPr>
          <a:xfrm>
            <a:off x="2133608" y="3918857"/>
            <a:ext cx="631366" cy="369332"/>
          </a:xfrm>
          <a:prstGeom prst="rect">
            <a:avLst/>
          </a:prstGeom>
          <a:noFill/>
        </p:spPr>
        <p:txBody>
          <a:bodyPr wrap="square" rtlCol="0">
            <a:spAutoFit/>
          </a:bodyPr>
          <a:lstStyle/>
          <a:p>
            <a:r>
              <a:rPr lang="en-US" b="1" dirty="0"/>
              <a:t>BB2</a:t>
            </a:r>
          </a:p>
        </p:txBody>
      </p:sp>
      <p:sp>
        <p:nvSpPr>
          <p:cNvPr id="17" name="TextBox 16">
            <a:extLst>
              <a:ext uri="{FF2B5EF4-FFF2-40B4-BE49-F238E27FC236}">
                <a16:creationId xmlns:a16="http://schemas.microsoft.com/office/drawing/2014/main" id="{6C698363-DC76-4914-B682-1651FD2B2C1A}"/>
              </a:ext>
            </a:extLst>
          </p:cNvPr>
          <p:cNvSpPr txBox="1"/>
          <p:nvPr/>
        </p:nvSpPr>
        <p:spPr>
          <a:xfrm>
            <a:off x="8382000" y="3962400"/>
            <a:ext cx="631366" cy="369332"/>
          </a:xfrm>
          <a:prstGeom prst="rect">
            <a:avLst/>
          </a:prstGeom>
          <a:noFill/>
        </p:spPr>
        <p:txBody>
          <a:bodyPr wrap="square" rtlCol="0">
            <a:spAutoFit/>
          </a:bodyPr>
          <a:lstStyle/>
          <a:p>
            <a:r>
              <a:rPr lang="en-US" b="1" dirty="0"/>
              <a:t>BB3</a:t>
            </a:r>
          </a:p>
        </p:txBody>
      </p:sp>
      <p:sp>
        <p:nvSpPr>
          <p:cNvPr id="19" name="TextBox 18">
            <a:extLst>
              <a:ext uri="{FF2B5EF4-FFF2-40B4-BE49-F238E27FC236}">
                <a16:creationId xmlns:a16="http://schemas.microsoft.com/office/drawing/2014/main" id="{992CC67B-948A-4AA6-891D-0028DA9B10BC}"/>
              </a:ext>
            </a:extLst>
          </p:cNvPr>
          <p:cNvSpPr txBox="1"/>
          <p:nvPr/>
        </p:nvSpPr>
        <p:spPr>
          <a:xfrm>
            <a:off x="6085115" y="5127172"/>
            <a:ext cx="631366" cy="369332"/>
          </a:xfrm>
          <a:prstGeom prst="rect">
            <a:avLst/>
          </a:prstGeom>
          <a:noFill/>
        </p:spPr>
        <p:txBody>
          <a:bodyPr wrap="square" rtlCol="0">
            <a:spAutoFit/>
          </a:bodyPr>
          <a:lstStyle/>
          <a:p>
            <a:r>
              <a:rPr lang="en-US" b="1" dirty="0"/>
              <a:t>BB4</a:t>
            </a:r>
          </a:p>
        </p:txBody>
      </p:sp>
      <p:sp>
        <p:nvSpPr>
          <p:cNvPr id="23" name="TextBox 22">
            <a:extLst>
              <a:ext uri="{FF2B5EF4-FFF2-40B4-BE49-F238E27FC236}">
                <a16:creationId xmlns:a16="http://schemas.microsoft.com/office/drawing/2014/main" id="{395C4E3A-7AF0-4FD9-82B5-B3B39A77DA09}"/>
              </a:ext>
            </a:extLst>
          </p:cNvPr>
          <p:cNvSpPr txBox="1"/>
          <p:nvPr/>
        </p:nvSpPr>
        <p:spPr>
          <a:xfrm>
            <a:off x="6019802" y="6041574"/>
            <a:ext cx="631366" cy="369332"/>
          </a:xfrm>
          <a:prstGeom prst="rect">
            <a:avLst/>
          </a:prstGeom>
          <a:noFill/>
        </p:spPr>
        <p:txBody>
          <a:bodyPr wrap="square" rtlCol="0">
            <a:spAutoFit/>
          </a:bodyPr>
          <a:lstStyle/>
          <a:p>
            <a:r>
              <a:rPr lang="en-US" b="1" dirty="0"/>
              <a:t>BB5</a:t>
            </a:r>
          </a:p>
        </p:txBody>
      </p:sp>
      <p:sp>
        <p:nvSpPr>
          <p:cNvPr id="25" name="TextBox 24">
            <a:extLst>
              <a:ext uri="{FF2B5EF4-FFF2-40B4-BE49-F238E27FC236}">
                <a16:creationId xmlns:a16="http://schemas.microsoft.com/office/drawing/2014/main" id="{A2CDBC59-2439-4E71-BECC-8E66021E61EF}"/>
              </a:ext>
            </a:extLst>
          </p:cNvPr>
          <p:cNvSpPr txBox="1"/>
          <p:nvPr/>
        </p:nvSpPr>
        <p:spPr>
          <a:xfrm>
            <a:off x="9093200" y="2387600"/>
            <a:ext cx="2722880" cy="1754326"/>
          </a:xfrm>
          <a:prstGeom prst="rect">
            <a:avLst/>
          </a:prstGeom>
          <a:noFill/>
        </p:spPr>
        <p:txBody>
          <a:bodyPr wrap="square" rtlCol="0">
            <a:spAutoFit/>
          </a:bodyPr>
          <a:lstStyle/>
          <a:p>
            <a:pPr marL="0" indent="0">
              <a:buNone/>
            </a:pPr>
            <a:r>
              <a:rPr lang="en-US" dirty="0"/>
              <a:t>DOM(BB0) =  </a:t>
            </a:r>
          </a:p>
          <a:p>
            <a:pPr marL="0" indent="0">
              <a:buNone/>
            </a:pPr>
            <a:r>
              <a:rPr lang="en-US" dirty="0"/>
              <a:t>DOM(BB1) = </a:t>
            </a:r>
          </a:p>
          <a:p>
            <a:pPr marL="0" indent="0">
              <a:buNone/>
            </a:pPr>
            <a:r>
              <a:rPr lang="en-US" dirty="0"/>
              <a:t>DOM(BB2) = </a:t>
            </a:r>
          </a:p>
          <a:p>
            <a:pPr marL="0" indent="0">
              <a:buNone/>
            </a:pPr>
            <a:r>
              <a:rPr lang="en-US" dirty="0"/>
              <a:t>DOM(BB3) = </a:t>
            </a:r>
          </a:p>
          <a:p>
            <a:pPr marL="0" indent="0">
              <a:buNone/>
            </a:pPr>
            <a:r>
              <a:rPr lang="en-US" dirty="0"/>
              <a:t>DOM(BB4) = </a:t>
            </a:r>
          </a:p>
          <a:p>
            <a:pPr marL="0" indent="0">
              <a:buNone/>
            </a:pPr>
            <a:r>
              <a:rPr lang="en-US" dirty="0"/>
              <a:t>DOM(BB5) = </a:t>
            </a:r>
          </a:p>
        </p:txBody>
      </p:sp>
      <p:sp>
        <p:nvSpPr>
          <p:cNvPr id="27" name="TextBox 26">
            <a:extLst>
              <a:ext uri="{FF2B5EF4-FFF2-40B4-BE49-F238E27FC236}">
                <a16:creationId xmlns:a16="http://schemas.microsoft.com/office/drawing/2014/main" id="{D568F688-DFB3-4DEA-A1DF-25079024A043}"/>
              </a:ext>
            </a:extLst>
          </p:cNvPr>
          <p:cNvSpPr txBox="1"/>
          <p:nvPr/>
        </p:nvSpPr>
        <p:spPr>
          <a:xfrm>
            <a:off x="8849360" y="4935995"/>
            <a:ext cx="2397756" cy="369332"/>
          </a:xfrm>
          <a:prstGeom prst="rect">
            <a:avLst/>
          </a:prstGeom>
          <a:noFill/>
        </p:spPr>
        <p:txBody>
          <a:bodyPr wrap="square" rtlCol="0">
            <a:spAutoFit/>
          </a:bodyPr>
          <a:lstStyle/>
          <a:p>
            <a:r>
              <a:rPr lang="en-US" dirty="0"/>
              <a:t>Initialization:?</a:t>
            </a:r>
            <a:endParaRPr lang="en-IN" dirty="0"/>
          </a:p>
        </p:txBody>
      </p:sp>
      <p:cxnSp>
        <p:nvCxnSpPr>
          <p:cNvPr id="20" name="Connector: Curved 19">
            <a:extLst>
              <a:ext uri="{FF2B5EF4-FFF2-40B4-BE49-F238E27FC236}">
                <a16:creationId xmlns:a16="http://schemas.microsoft.com/office/drawing/2014/main" id="{4CEF6B2B-D9C1-6451-DE5B-ED877D3BD643}"/>
              </a:ext>
            </a:extLst>
          </p:cNvPr>
          <p:cNvCxnSpPr>
            <a:stCxn id="6" idx="2"/>
            <a:endCxn id="6" idx="0"/>
          </p:cNvCxnSpPr>
          <p:nvPr/>
        </p:nvCxnSpPr>
        <p:spPr>
          <a:xfrm rot="5400000" flipH="1">
            <a:off x="3376566" y="4338683"/>
            <a:ext cx="1035595" cy="12700"/>
          </a:xfrm>
          <a:prstGeom prst="curvedConnector5">
            <a:avLst>
              <a:gd name="adj1" fmla="val -22074"/>
              <a:gd name="adj2" fmla="val 17502795"/>
              <a:gd name="adj3" fmla="val 143900"/>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E7AF218-FB5A-FE37-08E1-4F5D2EB0124F}"/>
              </a:ext>
            </a:extLst>
          </p:cNvPr>
          <p:cNvSpPr txBox="1"/>
          <p:nvPr/>
        </p:nvSpPr>
        <p:spPr>
          <a:xfrm>
            <a:off x="8837376" y="5376069"/>
            <a:ext cx="2397756" cy="369332"/>
          </a:xfrm>
          <a:prstGeom prst="rect">
            <a:avLst/>
          </a:prstGeom>
          <a:noFill/>
        </p:spPr>
        <p:txBody>
          <a:bodyPr wrap="square" rtlCol="0">
            <a:spAutoFit/>
          </a:bodyPr>
          <a:lstStyle/>
          <a:p>
            <a:r>
              <a:rPr lang="en-US" dirty="0"/>
              <a:t>Meet operator:?</a:t>
            </a:r>
            <a:endParaRPr lang="en-IN" dirty="0"/>
          </a:p>
        </p:txBody>
      </p:sp>
    </p:spTree>
    <p:extLst>
      <p:ext uri="{BB962C8B-B14F-4D97-AF65-F5344CB8AC3E}">
        <p14:creationId xmlns:p14="http://schemas.microsoft.com/office/powerpoint/2010/main" val="2570737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653A-2D1C-4EFF-8C26-58662A225985}"/>
              </a:ext>
            </a:extLst>
          </p:cNvPr>
          <p:cNvSpPr>
            <a:spLocks noGrp="1"/>
          </p:cNvSpPr>
          <p:nvPr>
            <p:ph type="title"/>
          </p:nvPr>
        </p:nvSpPr>
        <p:spPr/>
        <p:txBody>
          <a:bodyPr/>
          <a:lstStyle/>
          <a:p>
            <a:r>
              <a:rPr lang="en-US" dirty="0"/>
              <a:t>Meet operator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2FC4890-B898-4E03-8AB8-6B3B07A2D7F6}"/>
                  </a:ext>
                </a:extLst>
              </p:cNvPr>
              <p:cNvSpPr>
                <a:spLocks noGrp="1"/>
              </p:cNvSpPr>
              <p:nvPr>
                <p:ph idx="1"/>
              </p:nvPr>
            </p:nvSpPr>
            <p:spPr/>
            <p:txBody>
              <a:bodyPr/>
              <a:lstStyle/>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𝐵𝐵</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e>
                        <m:sub>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𝑝𝑟𝑒𝑑</m:t>
                          </m:r>
                          <m:d>
                            <m:dPr>
                              <m:ctrlPr>
                                <a:rPr lang="en-US" b="0" i="1" smtClean="0">
                                  <a:latin typeface="Cambria Math" panose="02040503050406030204" pitchFamily="18" charset="0"/>
                                </a:rPr>
                              </m:ctrlPr>
                            </m:dPr>
                            <m:e>
                              <m:r>
                                <a:rPr lang="en-US" b="0" i="1" smtClean="0">
                                  <a:latin typeface="Cambria Math" panose="02040503050406030204" pitchFamily="18" charset="0"/>
                                </a:rPr>
                                <m:t>𝐵𝐵</m:t>
                              </m:r>
                            </m:e>
                          </m:d>
                        </m:sub>
                      </m:sSub>
                      <m:r>
                        <a:rPr lang="en-US" b="0" i="1" smtClean="0">
                          <a:latin typeface="Cambria Math" panose="02040503050406030204" pitchFamily="18" charset="0"/>
                        </a:rPr>
                        <m:t>𝑂𝑈𝑇</m:t>
                      </m:r>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m:t>
                      </m:r>
                    </m:oMath>
                  </m:oMathPara>
                </a14:m>
                <a:endParaRPr lang="en-US" dirty="0"/>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42FC4890-B898-4E03-8AB8-6B3B07A2D7F6}"/>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395804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D479C-FA5C-437D-BB35-3B55F0D83417}"/>
              </a:ext>
            </a:extLst>
          </p:cNvPr>
          <p:cNvSpPr>
            <a:spLocks noGrp="1"/>
          </p:cNvSpPr>
          <p:nvPr>
            <p:ph type="title"/>
          </p:nvPr>
        </p:nvSpPr>
        <p:spPr/>
        <p:txBody>
          <a:bodyPr/>
          <a:lstStyle/>
          <a:p>
            <a:r>
              <a:rPr lang="en-US" dirty="0"/>
              <a:t>Initialization</a:t>
            </a:r>
            <a:endParaRPr lang="en-IN" dirty="0"/>
          </a:p>
        </p:txBody>
      </p:sp>
      <p:sp>
        <p:nvSpPr>
          <p:cNvPr id="3" name="Content Placeholder 2">
            <a:extLst>
              <a:ext uri="{FF2B5EF4-FFF2-40B4-BE49-F238E27FC236}">
                <a16:creationId xmlns:a16="http://schemas.microsoft.com/office/drawing/2014/main" id="{B46E0300-A51D-4FCE-B2C0-1EC96D76C10F}"/>
              </a:ext>
            </a:extLst>
          </p:cNvPr>
          <p:cNvSpPr>
            <a:spLocks noGrp="1"/>
          </p:cNvSpPr>
          <p:nvPr>
            <p:ph idx="1"/>
          </p:nvPr>
        </p:nvSpPr>
        <p:spPr/>
        <p:txBody>
          <a:bodyPr/>
          <a:lstStyle/>
          <a:p>
            <a:pPr marL="0" indent="0">
              <a:buNone/>
            </a:pPr>
            <a:r>
              <a:rPr lang="en-US" dirty="0"/>
              <a:t>OUT[ENTRY] = ENTRY;</a:t>
            </a:r>
          </a:p>
          <a:p>
            <a:pPr marL="0" indent="0">
              <a:buNone/>
            </a:pPr>
            <a:r>
              <a:rPr lang="en-US" dirty="0"/>
              <a:t>N = Set of all nodes in the CFG</a:t>
            </a:r>
          </a:p>
          <a:p>
            <a:pPr marL="0" indent="0">
              <a:buNone/>
            </a:pPr>
            <a:endParaRPr lang="en-US" dirty="0"/>
          </a:p>
          <a:p>
            <a:pPr marL="0" indent="0">
              <a:buNone/>
            </a:pPr>
            <a:r>
              <a:rPr lang="en-US" dirty="0"/>
              <a:t>for (each basic block BB other than ENTRY)</a:t>
            </a:r>
          </a:p>
          <a:p>
            <a:pPr marL="0" indent="0">
              <a:buNone/>
            </a:pPr>
            <a:r>
              <a:rPr lang="en-US" dirty="0"/>
              <a:t>	OUT[BB] = N;</a:t>
            </a:r>
            <a:endParaRPr lang="en-IN" dirty="0"/>
          </a:p>
        </p:txBody>
      </p:sp>
    </p:spTree>
    <p:extLst>
      <p:ext uri="{BB962C8B-B14F-4D97-AF65-F5344CB8AC3E}">
        <p14:creationId xmlns:p14="http://schemas.microsoft.com/office/powerpoint/2010/main" val="247642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DD01-891E-4CBD-90B3-4C55BCB69F5A}"/>
              </a:ext>
            </a:extLst>
          </p:cNvPr>
          <p:cNvSpPr>
            <a:spLocks noGrp="1"/>
          </p:cNvSpPr>
          <p:nvPr>
            <p:ph type="title"/>
          </p:nvPr>
        </p:nvSpPr>
        <p:spPr/>
        <p:txBody>
          <a:bodyPr/>
          <a:lstStyle/>
          <a:p>
            <a:r>
              <a:rPr lang="en-US" dirty="0"/>
              <a:t>Reaching definitions</a:t>
            </a:r>
          </a:p>
        </p:txBody>
      </p:sp>
      <p:sp>
        <p:nvSpPr>
          <p:cNvPr id="3" name="Content Placeholder 2">
            <a:extLst>
              <a:ext uri="{FF2B5EF4-FFF2-40B4-BE49-F238E27FC236}">
                <a16:creationId xmlns:a16="http://schemas.microsoft.com/office/drawing/2014/main" id="{1FD79EDA-A019-497C-9437-65235786A208}"/>
              </a:ext>
            </a:extLst>
          </p:cNvPr>
          <p:cNvSpPr>
            <a:spLocks noGrp="1"/>
          </p:cNvSpPr>
          <p:nvPr>
            <p:ph idx="1"/>
          </p:nvPr>
        </p:nvSpPr>
        <p:spPr/>
        <p:txBody>
          <a:bodyPr>
            <a:normAutofit fontScale="92500" lnSpcReduction="20000"/>
          </a:bodyPr>
          <a:lstStyle/>
          <a:p>
            <a:r>
              <a:rPr lang="en-US" dirty="0"/>
              <a:t>A definition “D” reaches a point “P” if there exists a path from “D” to “P” where “D” is not killed</a:t>
            </a:r>
          </a:p>
          <a:p>
            <a:pPr lvl="1"/>
            <a:r>
              <a:rPr lang="en-US" dirty="0"/>
              <a:t>assignment to a variable creates a new definition and kills other definitions in the CFG</a:t>
            </a:r>
          </a:p>
          <a:p>
            <a:endParaRPr lang="en-US" dirty="0"/>
          </a:p>
          <a:p>
            <a:endParaRPr lang="en-US" dirty="0"/>
          </a:p>
          <a:p>
            <a:endParaRPr lang="en-US" dirty="0"/>
          </a:p>
          <a:p>
            <a:endParaRPr lang="en-US" dirty="0"/>
          </a:p>
          <a:p>
            <a:endParaRPr lang="en-US" dirty="0"/>
          </a:p>
          <a:p>
            <a:endParaRPr lang="en-US" dirty="0"/>
          </a:p>
          <a:p>
            <a:pPr marL="0" indent="0">
              <a:buNone/>
            </a:pPr>
            <a:r>
              <a:rPr lang="en-US" dirty="0"/>
              <a:t>Section: 9.2.4 – </a:t>
            </a:r>
            <a:r>
              <a:rPr lang="en-US" dirty="0" err="1"/>
              <a:t>Aho</a:t>
            </a:r>
            <a:r>
              <a:rPr lang="en-US" dirty="0"/>
              <a:t>, Ullman, </a:t>
            </a:r>
            <a:r>
              <a:rPr lang="en-US" dirty="0" err="1"/>
              <a:t>Sethi</a:t>
            </a:r>
            <a:r>
              <a:rPr lang="en-US" dirty="0"/>
              <a:t>, Lam </a:t>
            </a:r>
          </a:p>
        </p:txBody>
      </p:sp>
    </p:spTree>
    <p:extLst>
      <p:ext uri="{BB962C8B-B14F-4D97-AF65-F5344CB8AC3E}">
        <p14:creationId xmlns:p14="http://schemas.microsoft.com/office/powerpoint/2010/main" val="2989573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Dominator</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pPr marL="914400" lvl="2" indent="0">
              <a:buNone/>
            </a:pPr>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a:t>
            </a:r>
            <a:r>
              <a:rPr lang="en-US" dirty="0" err="1"/>
              <a:t>arg</a:t>
            </a:r>
            <a:endParaRPr lang="en-US" dirty="0"/>
          </a:p>
          <a:p>
            <a:pPr algn="ctr"/>
            <a:r>
              <a:rPr lang="en-US" dirty="0"/>
              <a:t>c = 2</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+ 1</a:t>
            </a:r>
          </a:p>
          <a:p>
            <a:pPr algn="ctr"/>
            <a:r>
              <a:rPr lang="en-US" dirty="0"/>
              <a:t>x = y – z</a:t>
            </a:r>
          </a:p>
          <a:p>
            <a:pPr algn="ctr"/>
            <a:r>
              <a:rPr lang="en-US" dirty="0"/>
              <a:t>if (c &gt; 10 )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2</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DEB86B9-F401-482B-9F97-0A2CF182FD97}"/>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6" name="Rectangle 15">
            <a:extLst>
              <a:ext uri="{FF2B5EF4-FFF2-40B4-BE49-F238E27FC236}">
                <a16:creationId xmlns:a16="http://schemas.microsoft.com/office/drawing/2014/main" id="{8BB0EFC7-0808-4EE8-9574-5F77B0ABC265}"/>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sp>
        <p:nvSpPr>
          <p:cNvPr id="9" name="TextBox 8">
            <a:extLst>
              <a:ext uri="{FF2B5EF4-FFF2-40B4-BE49-F238E27FC236}">
                <a16:creationId xmlns:a16="http://schemas.microsoft.com/office/drawing/2014/main" id="{DB20C9A0-391A-4ADD-83F0-64B9BA4C9F66}"/>
              </a:ext>
            </a:extLst>
          </p:cNvPr>
          <p:cNvSpPr txBox="1"/>
          <p:nvPr/>
        </p:nvSpPr>
        <p:spPr>
          <a:xfrm>
            <a:off x="6041573" y="1752599"/>
            <a:ext cx="631366" cy="369332"/>
          </a:xfrm>
          <a:prstGeom prst="rect">
            <a:avLst/>
          </a:prstGeom>
          <a:noFill/>
        </p:spPr>
        <p:txBody>
          <a:bodyPr wrap="square" rtlCol="0">
            <a:spAutoFit/>
          </a:bodyPr>
          <a:lstStyle/>
          <a:p>
            <a:r>
              <a:rPr lang="en-US" b="1" dirty="0"/>
              <a:t>BB0</a:t>
            </a:r>
          </a:p>
        </p:txBody>
      </p:sp>
      <p:sp>
        <p:nvSpPr>
          <p:cNvPr id="10" name="TextBox 9">
            <a:extLst>
              <a:ext uri="{FF2B5EF4-FFF2-40B4-BE49-F238E27FC236}">
                <a16:creationId xmlns:a16="http://schemas.microsoft.com/office/drawing/2014/main" id="{275F822B-0C46-436B-9371-4AFE3B74C960}"/>
              </a:ext>
            </a:extLst>
          </p:cNvPr>
          <p:cNvSpPr txBox="1"/>
          <p:nvPr/>
        </p:nvSpPr>
        <p:spPr>
          <a:xfrm>
            <a:off x="6520546" y="2645228"/>
            <a:ext cx="631366" cy="369332"/>
          </a:xfrm>
          <a:prstGeom prst="rect">
            <a:avLst/>
          </a:prstGeom>
          <a:noFill/>
        </p:spPr>
        <p:txBody>
          <a:bodyPr wrap="square" rtlCol="0">
            <a:spAutoFit/>
          </a:bodyPr>
          <a:lstStyle/>
          <a:p>
            <a:r>
              <a:rPr lang="en-US" b="1" dirty="0"/>
              <a:t>BB1</a:t>
            </a:r>
          </a:p>
        </p:txBody>
      </p:sp>
      <p:sp>
        <p:nvSpPr>
          <p:cNvPr id="12" name="TextBox 11">
            <a:extLst>
              <a:ext uri="{FF2B5EF4-FFF2-40B4-BE49-F238E27FC236}">
                <a16:creationId xmlns:a16="http://schemas.microsoft.com/office/drawing/2014/main" id="{2B84489A-5EDB-47CC-942E-44201BF9B90A}"/>
              </a:ext>
            </a:extLst>
          </p:cNvPr>
          <p:cNvSpPr txBox="1"/>
          <p:nvPr/>
        </p:nvSpPr>
        <p:spPr>
          <a:xfrm>
            <a:off x="2133608" y="3918857"/>
            <a:ext cx="631366" cy="369332"/>
          </a:xfrm>
          <a:prstGeom prst="rect">
            <a:avLst/>
          </a:prstGeom>
          <a:noFill/>
        </p:spPr>
        <p:txBody>
          <a:bodyPr wrap="square" rtlCol="0">
            <a:spAutoFit/>
          </a:bodyPr>
          <a:lstStyle/>
          <a:p>
            <a:r>
              <a:rPr lang="en-US" b="1" dirty="0"/>
              <a:t>BB2</a:t>
            </a:r>
          </a:p>
        </p:txBody>
      </p:sp>
      <p:sp>
        <p:nvSpPr>
          <p:cNvPr id="17" name="TextBox 16">
            <a:extLst>
              <a:ext uri="{FF2B5EF4-FFF2-40B4-BE49-F238E27FC236}">
                <a16:creationId xmlns:a16="http://schemas.microsoft.com/office/drawing/2014/main" id="{6C698363-DC76-4914-B682-1651FD2B2C1A}"/>
              </a:ext>
            </a:extLst>
          </p:cNvPr>
          <p:cNvSpPr txBox="1"/>
          <p:nvPr/>
        </p:nvSpPr>
        <p:spPr>
          <a:xfrm>
            <a:off x="8382000" y="3962400"/>
            <a:ext cx="631366" cy="369332"/>
          </a:xfrm>
          <a:prstGeom prst="rect">
            <a:avLst/>
          </a:prstGeom>
          <a:noFill/>
        </p:spPr>
        <p:txBody>
          <a:bodyPr wrap="square" rtlCol="0">
            <a:spAutoFit/>
          </a:bodyPr>
          <a:lstStyle/>
          <a:p>
            <a:r>
              <a:rPr lang="en-US" b="1" dirty="0"/>
              <a:t>BB3</a:t>
            </a:r>
          </a:p>
        </p:txBody>
      </p:sp>
      <p:sp>
        <p:nvSpPr>
          <p:cNvPr id="19" name="TextBox 18">
            <a:extLst>
              <a:ext uri="{FF2B5EF4-FFF2-40B4-BE49-F238E27FC236}">
                <a16:creationId xmlns:a16="http://schemas.microsoft.com/office/drawing/2014/main" id="{992CC67B-948A-4AA6-891D-0028DA9B10BC}"/>
              </a:ext>
            </a:extLst>
          </p:cNvPr>
          <p:cNvSpPr txBox="1"/>
          <p:nvPr/>
        </p:nvSpPr>
        <p:spPr>
          <a:xfrm>
            <a:off x="6085115" y="5127172"/>
            <a:ext cx="631366" cy="369332"/>
          </a:xfrm>
          <a:prstGeom prst="rect">
            <a:avLst/>
          </a:prstGeom>
          <a:noFill/>
        </p:spPr>
        <p:txBody>
          <a:bodyPr wrap="square" rtlCol="0">
            <a:spAutoFit/>
          </a:bodyPr>
          <a:lstStyle/>
          <a:p>
            <a:r>
              <a:rPr lang="en-US" b="1" dirty="0"/>
              <a:t>BB4</a:t>
            </a:r>
          </a:p>
        </p:txBody>
      </p:sp>
      <p:sp>
        <p:nvSpPr>
          <p:cNvPr id="23" name="TextBox 22">
            <a:extLst>
              <a:ext uri="{FF2B5EF4-FFF2-40B4-BE49-F238E27FC236}">
                <a16:creationId xmlns:a16="http://schemas.microsoft.com/office/drawing/2014/main" id="{395C4E3A-7AF0-4FD9-82B5-B3B39A77DA09}"/>
              </a:ext>
            </a:extLst>
          </p:cNvPr>
          <p:cNvSpPr txBox="1"/>
          <p:nvPr/>
        </p:nvSpPr>
        <p:spPr>
          <a:xfrm>
            <a:off x="6019802" y="6041574"/>
            <a:ext cx="631366" cy="369332"/>
          </a:xfrm>
          <a:prstGeom prst="rect">
            <a:avLst/>
          </a:prstGeom>
          <a:noFill/>
        </p:spPr>
        <p:txBody>
          <a:bodyPr wrap="square" rtlCol="0">
            <a:spAutoFit/>
          </a:bodyPr>
          <a:lstStyle/>
          <a:p>
            <a:r>
              <a:rPr lang="en-US" b="1" dirty="0"/>
              <a:t>BB5</a:t>
            </a:r>
          </a:p>
        </p:txBody>
      </p:sp>
      <p:cxnSp>
        <p:nvCxnSpPr>
          <p:cNvPr id="20" name="Connector: Curved 19">
            <a:extLst>
              <a:ext uri="{FF2B5EF4-FFF2-40B4-BE49-F238E27FC236}">
                <a16:creationId xmlns:a16="http://schemas.microsoft.com/office/drawing/2014/main" id="{4CEF6B2B-D9C1-6451-DE5B-ED877D3BD643}"/>
              </a:ext>
            </a:extLst>
          </p:cNvPr>
          <p:cNvCxnSpPr>
            <a:stCxn id="6" idx="2"/>
            <a:endCxn id="6" idx="0"/>
          </p:cNvCxnSpPr>
          <p:nvPr/>
        </p:nvCxnSpPr>
        <p:spPr>
          <a:xfrm rot="5400000" flipH="1">
            <a:off x="3376566" y="4338683"/>
            <a:ext cx="1035595" cy="12700"/>
          </a:xfrm>
          <a:prstGeom prst="curvedConnector5">
            <a:avLst>
              <a:gd name="adj1" fmla="val -22074"/>
              <a:gd name="adj2" fmla="val 17502795"/>
              <a:gd name="adj3" fmla="val 143900"/>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847945C-3269-3518-6F11-42155344FB3F}"/>
              </a:ext>
            </a:extLst>
          </p:cNvPr>
          <p:cNvSpPr txBox="1"/>
          <p:nvPr/>
        </p:nvSpPr>
        <p:spPr>
          <a:xfrm>
            <a:off x="9013366" y="5496504"/>
            <a:ext cx="2082724" cy="369332"/>
          </a:xfrm>
          <a:prstGeom prst="rect">
            <a:avLst/>
          </a:prstGeom>
          <a:noFill/>
        </p:spPr>
        <p:txBody>
          <a:bodyPr wrap="square" rtlCol="0">
            <a:spAutoFit/>
          </a:bodyPr>
          <a:lstStyle/>
          <a:p>
            <a:r>
              <a:rPr lang="en-US" dirty="0"/>
              <a:t>ITERATION-1</a:t>
            </a:r>
            <a:endParaRPr lang="en-IN" dirty="0"/>
          </a:p>
        </p:txBody>
      </p:sp>
      <p:sp>
        <p:nvSpPr>
          <p:cNvPr id="18" name="TextBox 17">
            <a:extLst>
              <a:ext uri="{FF2B5EF4-FFF2-40B4-BE49-F238E27FC236}">
                <a16:creationId xmlns:a16="http://schemas.microsoft.com/office/drawing/2014/main" id="{14C840A0-B372-3A75-0CF6-B16CFCA3B754}"/>
              </a:ext>
            </a:extLst>
          </p:cNvPr>
          <p:cNvSpPr txBox="1"/>
          <p:nvPr/>
        </p:nvSpPr>
        <p:spPr>
          <a:xfrm>
            <a:off x="6439081" y="2055524"/>
            <a:ext cx="3603177" cy="369332"/>
          </a:xfrm>
          <a:prstGeom prst="rect">
            <a:avLst/>
          </a:prstGeom>
          <a:noFill/>
        </p:spPr>
        <p:txBody>
          <a:bodyPr wrap="square" rtlCol="0">
            <a:spAutoFit/>
          </a:bodyPr>
          <a:lstStyle/>
          <a:p>
            <a:r>
              <a:rPr lang="en-US" dirty="0"/>
              <a:t>OUT[BB0] = IN[BB1] = {BB0}</a:t>
            </a:r>
            <a:endParaRPr lang="en-IN" dirty="0"/>
          </a:p>
        </p:txBody>
      </p:sp>
      <p:sp>
        <p:nvSpPr>
          <p:cNvPr id="31" name="TextBox 30">
            <a:extLst>
              <a:ext uri="{FF2B5EF4-FFF2-40B4-BE49-F238E27FC236}">
                <a16:creationId xmlns:a16="http://schemas.microsoft.com/office/drawing/2014/main" id="{AA5C9314-AC64-9208-C176-7B74385546E2}"/>
              </a:ext>
            </a:extLst>
          </p:cNvPr>
          <p:cNvSpPr txBox="1"/>
          <p:nvPr/>
        </p:nvSpPr>
        <p:spPr>
          <a:xfrm>
            <a:off x="6457919" y="3266159"/>
            <a:ext cx="3603177" cy="369332"/>
          </a:xfrm>
          <a:prstGeom prst="rect">
            <a:avLst/>
          </a:prstGeom>
          <a:noFill/>
        </p:spPr>
        <p:txBody>
          <a:bodyPr wrap="square" rtlCol="0">
            <a:spAutoFit/>
          </a:bodyPr>
          <a:lstStyle/>
          <a:p>
            <a:r>
              <a:rPr lang="en-US" dirty="0"/>
              <a:t>OUT[BB1] = {BB0, BB1}</a:t>
            </a:r>
            <a:endParaRPr lang="en-IN" dirty="0"/>
          </a:p>
        </p:txBody>
      </p:sp>
      <p:sp>
        <p:nvSpPr>
          <p:cNvPr id="32" name="TextBox 31">
            <a:extLst>
              <a:ext uri="{FF2B5EF4-FFF2-40B4-BE49-F238E27FC236}">
                <a16:creationId xmlns:a16="http://schemas.microsoft.com/office/drawing/2014/main" id="{59F3BE02-F4AF-A2B4-1253-101F821259EA}"/>
              </a:ext>
            </a:extLst>
          </p:cNvPr>
          <p:cNvSpPr txBox="1"/>
          <p:nvPr/>
        </p:nvSpPr>
        <p:spPr>
          <a:xfrm>
            <a:off x="261346" y="2997320"/>
            <a:ext cx="4321904" cy="369332"/>
          </a:xfrm>
          <a:prstGeom prst="rect">
            <a:avLst/>
          </a:prstGeom>
          <a:noFill/>
        </p:spPr>
        <p:txBody>
          <a:bodyPr wrap="square" rtlCol="0">
            <a:spAutoFit/>
          </a:bodyPr>
          <a:lstStyle/>
          <a:p>
            <a:r>
              <a:rPr lang="en-US" dirty="0"/>
              <a:t>OUT[BB2] = {BB0, BB1, BB2, BB3, BB4, BB5}</a:t>
            </a:r>
            <a:endParaRPr lang="en-IN" dirty="0"/>
          </a:p>
        </p:txBody>
      </p:sp>
      <p:sp>
        <p:nvSpPr>
          <p:cNvPr id="33" name="TextBox 32">
            <a:extLst>
              <a:ext uri="{FF2B5EF4-FFF2-40B4-BE49-F238E27FC236}">
                <a16:creationId xmlns:a16="http://schemas.microsoft.com/office/drawing/2014/main" id="{A6AFC65E-85B5-2D74-369A-2494B9D1EA91}"/>
              </a:ext>
            </a:extLst>
          </p:cNvPr>
          <p:cNvSpPr txBox="1"/>
          <p:nvPr/>
        </p:nvSpPr>
        <p:spPr>
          <a:xfrm>
            <a:off x="4329459" y="3644592"/>
            <a:ext cx="3603177" cy="369332"/>
          </a:xfrm>
          <a:prstGeom prst="rect">
            <a:avLst/>
          </a:prstGeom>
          <a:noFill/>
        </p:spPr>
        <p:txBody>
          <a:bodyPr wrap="square" rtlCol="0">
            <a:spAutoFit/>
          </a:bodyPr>
          <a:lstStyle/>
          <a:p>
            <a:r>
              <a:rPr lang="en-US" dirty="0"/>
              <a:t>IN[BB2] = {BB0, BB1}</a:t>
            </a:r>
            <a:endParaRPr lang="en-IN" dirty="0"/>
          </a:p>
        </p:txBody>
      </p:sp>
      <p:sp>
        <p:nvSpPr>
          <p:cNvPr id="34" name="TextBox 33">
            <a:extLst>
              <a:ext uri="{FF2B5EF4-FFF2-40B4-BE49-F238E27FC236}">
                <a16:creationId xmlns:a16="http://schemas.microsoft.com/office/drawing/2014/main" id="{ADD1B6A1-0CB4-D1F9-04BC-D6E08A1B96B4}"/>
              </a:ext>
            </a:extLst>
          </p:cNvPr>
          <p:cNvSpPr txBox="1"/>
          <p:nvPr/>
        </p:nvSpPr>
        <p:spPr>
          <a:xfrm>
            <a:off x="1800308" y="5009340"/>
            <a:ext cx="3603177" cy="369332"/>
          </a:xfrm>
          <a:prstGeom prst="rect">
            <a:avLst/>
          </a:prstGeom>
          <a:noFill/>
        </p:spPr>
        <p:txBody>
          <a:bodyPr wrap="square" rtlCol="0">
            <a:spAutoFit/>
          </a:bodyPr>
          <a:lstStyle/>
          <a:p>
            <a:r>
              <a:rPr lang="en-US" dirty="0"/>
              <a:t>OUT[BB2] = {BB0, BB1, BB2}</a:t>
            </a:r>
            <a:endParaRPr lang="en-IN" dirty="0"/>
          </a:p>
        </p:txBody>
      </p:sp>
      <p:sp>
        <p:nvSpPr>
          <p:cNvPr id="35" name="TextBox 34">
            <a:extLst>
              <a:ext uri="{FF2B5EF4-FFF2-40B4-BE49-F238E27FC236}">
                <a16:creationId xmlns:a16="http://schemas.microsoft.com/office/drawing/2014/main" id="{14FC6D5C-22D6-E85C-B0F6-555AF1A25AB8}"/>
              </a:ext>
            </a:extLst>
          </p:cNvPr>
          <p:cNvSpPr txBox="1"/>
          <p:nvPr/>
        </p:nvSpPr>
        <p:spPr>
          <a:xfrm>
            <a:off x="7048699" y="4709682"/>
            <a:ext cx="3603177" cy="369332"/>
          </a:xfrm>
          <a:prstGeom prst="rect">
            <a:avLst/>
          </a:prstGeom>
          <a:noFill/>
        </p:spPr>
        <p:txBody>
          <a:bodyPr wrap="square" rtlCol="0">
            <a:spAutoFit/>
          </a:bodyPr>
          <a:lstStyle/>
          <a:p>
            <a:r>
              <a:rPr lang="en-US" dirty="0"/>
              <a:t>OUT[BB3] = {BB0, BB1, BB3}</a:t>
            </a:r>
            <a:endParaRPr lang="en-IN" dirty="0"/>
          </a:p>
        </p:txBody>
      </p:sp>
      <p:sp>
        <p:nvSpPr>
          <p:cNvPr id="36" name="TextBox 35">
            <a:extLst>
              <a:ext uri="{FF2B5EF4-FFF2-40B4-BE49-F238E27FC236}">
                <a16:creationId xmlns:a16="http://schemas.microsoft.com/office/drawing/2014/main" id="{705402C1-D3D6-85F3-61AA-1BE8806E1A47}"/>
              </a:ext>
            </a:extLst>
          </p:cNvPr>
          <p:cNvSpPr txBox="1"/>
          <p:nvPr/>
        </p:nvSpPr>
        <p:spPr>
          <a:xfrm>
            <a:off x="6543554" y="5036740"/>
            <a:ext cx="3603177" cy="369332"/>
          </a:xfrm>
          <a:prstGeom prst="rect">
            <a:avLst/>
          </a:prstGeom>
          <a:noFill/>
        </p:spPr>
        <p:txBody>
          <a:bodyPr wrap="square" rtlCol="0">
            <a:spAutoFit/>
          </a:bodyPr>
          <a:lstStyle/>
          <a:p>
            <a:r>
              <a:rPr lang="en-US"/>
              <a:t>IN[BB4] </a:t>
            </a:r>
            <a:r>
              <a:rPr lang="en-US" dirty="0"/>
              <a:t>= {BB0</a:t>
            </a:r>
            <a:r>
              <a:rPr lang="en-US"/>
              <a:t>, BB1}</a:t>
            </a:r>
            <a:endParaRPr lang="en-IN" dirty="0"/>
          </a:p>
        </p:txBody>
      </p:sp>
      <p:sp>
        <p:nvSpPr>
          <p:cNvPr id="38" name="TextBox 37">
            <a:extLst>
              <a:ext uri="{FF2B5EF4-FFF2-40B4-BE49-F238E27FC236}">
                <a16:creationId xmlns:a16="http://schemas.microsoft.com/office/drawing/2014/main" id="{E4CE80B2-425B-FD20-A3B0-2F618D8E10B7}"/>
              </a:ext>
            </a:extLst>
          </p:cNvPr>
          <p:cNvSpPr txBox="1"/>
          <p:nvPr/>
        </p:nvSpPr>
        <p:spPr>
          <a:xfrm>
            <a:off x="6171975" y="5672023"/>
            <a:ext cx="3603177" cy="369332"/>
          </a:xfrm>
          <a:prstGeom prst="rect">
            <a:avLst/>
          </a:prstGeom>
          <a:noFill/>
        </p:spPr>
        <p:txBody>
          <a:bodyPr wrap="square" rtlCol="0">
            <a:spAutoFit/>
          </a:bodyPr>
          <a:lstStyle/>
          <a:p>
            <a:r>
              <a:rPr lang="en-US" dirty="0"/>
              <a:t>OUT[BB4] = {BB0, BB1, BB4}</a:t>
            </a:r>
            <a:endParaRPr lang="en-IN" dirty="0"/>
          </a:p>
        </p:txBody>
      </p:sp>
    </p:spTree>
    <p:extLst>
      <p:ext uri="{BB962C8B-B14F-4D97-AF65-F5344CB8AC3E}">
        <p14:creationId xmlns:p14="http://schemas.microsoft.com/office/powerpoint/2010/main" val="3656172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Dominator</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pPr marL="914400" lvl="2" indent="0">
              <a:buNone/>
            </a:pPr>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a:t>
            </a:r>
            <a:r>
              <a:rPr lang="en-US" dirty="0" err="1"/>
              <a:t>arg</a:t>
            </a:r>
            <a:endParaRPr lang="en-US" dirty="0"/>
          </a:p>
          <a:p>
            <a:pPr algn="ctr"/>
            <a:r>
              <a:rPr lang="en-US" dirty="0"/>
              <a:t>c = 2</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+ 1</a:t>
            </a:r>
          </a:p>
          <a:p>
            <a:pPr algn="ctr"/>
            <a:r>
              <a:rPr lang="en-US" dirty="0"/>
              <a:t>x = y – z</a:t>
            </a:r>
          </a:p>
          <a:p>
            <a:pPr algn="ctr"/>
            <a:r>
              <a:rPr lang="en-US" dirty="0"/>
              <a:t>if (c &gt; 10 )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2</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DEB86B9-F401-482B-9F97-0A2CF182FD97}"/>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6" name="Rectangle 15">
            <a:extLst>
              <a:ext uri="{FF2B5EF4-FFF2-40B4-BE49-F238E27FC236}">
                <a16:creationId xmlns:a16="http://schemas.microsoft.com/office/drawing/2014/main" id="{8BB0EFC7-0808-4EE8-9574-5F77B0ABC265}"/>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sp>
        <p:nvSpPr>
          <p:cNvPr id="9" name="TextBox 8">
            <a:extLst>
              <a:ext uri="{FF2B5EF4-FFF2-40B4-BE49-F238E27FC236}">
                <a16:creationId xmlns:a16="http://schemas.microsoft.com/office/drawing/2014/main" id="{DB20C9A0-391A-4ADD-83F0-64B9BA4C9F66}"/>
              </a:ext>
            </a:extLst>
          </p:cNvPr>
          <p:cNvSpPr txBox="1"/>
          <p:nvPr/>
        </p:nvSpPr>
        <p:spPr>
          <a:xfrm>
            <a:off x="6041573" y="1752599"/>
            <a:ext cx="631366" cy="369332"/>
          </a:xfrm>
          <a:prstGeom prst="rect">
            <a:avLst/>
          </a:prstGeom>
          <a:noFill/>
        </p:spPr>
        <p:txBody>
          <a:bodyPr wrap="square" rtlCol="0">
            <a:spAutoFit/>
          </a:bodyPr>
          <a:lstStyle/>
          <a:p>
            <a:r>
              <a:rPr lang="en-US" b="1" dirty="0"/>
              <a:t>BB0</a:t>
            </a:r>
          </a:p>
        </p:txBody>
      </p:sp>
      <p:sp>
        <p:nvSpPr>
          <p:cNvPr id="10" name="TextBox 9">
            <a:extLst>
              <a:ext uri="{FF2B5EF4-FFF2-40B4-BE49-F238E27FC236}">
                <a16:creationId xmlns:a16="http://schemas.microsoft.com/office/drawing/2014/main" id="{275F822B-0C46-436B-9371-4AFE3B74C960}"/>
              </a:ext>
            </a:extLst>
          </p:cNvPr>
          <p:cNvSpPr txBox="1"/>
          <p:nvPr/>
        </p:nvSpPr>
        <p:spPr>
          <a:xfrm>
            <a:off x="6520546" y="2645228"/>
            <a:ext cx="631366" cy="369332"/>
          </a:xfrm>
          <a:prstGeom prst="rect">
            <a:avLst/>
          </a:prstGeom>
          <a:noFill/>
        </p:spPr>
        <p:txBody>
          <a:bodyPr wrap="square" rtlCol="0">
            <a:spAutoFit/>
          </a:bodyPr>
          <a:lstStyle/>
          <a:p>
            <a:r>
              <a:rPr lang="en-US" b="1" dirty="0"/>
              <a:t>BB1</a:t>
            </a:r>
          </a:p>
        </p:txBody>
      </p:sp>
      <p:sp>
        <p:nvSpPr>
          <p:cNvPr id="12" name="TextBox 11">
            <a:extLst>
              <a:ext uri="{FF2B5EF4-FFF2-40B4-BE49-F238E27FC236}">
                <a16:creationId xmlns:a16="http://schemas.microsoft.com/office/drawing/2014/main" id="{2B84489A-5EDB-47CC-942E-44201BF9B90A}"/>
              </a:ext>
            </a:extLst>
          </p:cNvPr>
          <p:cNvSpPr txBox="1"/>
          <p:nvPr/>
        </p:nvSpPr>
        <p:spPr>
          <a:xfrm>
            <a:off x="2133608" y="3918857"/>
            <a:ext cx="631366" cy="369332"/>
          </a:xfrm>
          <a:prstGeom prst="rect">
            <a:avLst/>
          </a:prstGeom>
          <a:noFill/>
        </p:spPr>
        <p:txBody>
          <a:bodyPr wrap="square" rtlCol="0">
            <a:spAutoFit/>
          </a:bodyPr>
          <a:lstStyle/>
          <a:p>
            <a:r>
              <a:rPr lang="en-US" b="1" dirty="0"/>
              <a:t>BB2</a:t>
            </a:r>
          </a:p>
        </p:txBody>
      </p:sp>
      <p:sp>
        <p:nvSpPr>
          <p:cNvPr id="17" name="TextBox 16">
            <a:extLst>
              <a:ext uri="{FF2B5EF4-FFF2-40B4-BE49-F238E27FC236}">
                <a16:creationId xmlns:a16="http://schemas.microsoft.com/office/drawing/2014/main" id="{6C698363-DC76-4914-B682-1651FD2B2C1A}"/>
              </a:ext>
            </a:extLst>
          </p:cNvPr>
          <p:cNvSpPr txBox="1"/>
          <p:nvPr/>
        </p:nvSpPr>
        <p:spPr>
          <a:xfrm>
            <a:off x="8382000" y="3962400"/>
            <a:ext cx="631366" cy="369332"/>
          </a:xfrm>
          <a:prstGeom prst="rect">
            <a:avLst/>
          </a:prstGeom>
          <a:noFill/>
        </p:spPr>
        <p:txBody>
          <a:bodyPr wrap="square" rtlCol="0">
            <a:spAutoFit/>
          </a:bodyPr>
          <a:lstStyle/>
          <a:p>
            <a:r>
              <a:rPr lang="en-US" b="1" dirty="0"/>
              <a:t>BB3</a:t>
            </a:r>
          </a:p>
        </p:txBody>
      </p:sp>
      <p:sp>
        <p:nvSpPr>
          <p:cNvPr id="19" name="TextBox 18">
            <a:extLst>
              <a:ext uri="{FF2B5EF4-FFF2-40B4-BE49-F238E27FC236}">
                <a16:creationId xmlns:a16="http://schemas.microsoft.com/office/drawing/2014/main" id="{992CC67B-948A-4AA6-891D-0028DA9B10BC}"/>
              </a:ext>
            </a:extLst>
          </p:cNvPr>
          <p:cNvSpPr txBox="1"/>
          <p:nvPr/>
        </p:nvSpPr>
        <p:spPr>
          <a:xfrm>
            <a:off x="6085115" y="5127172"/>
            <a:ext cx="631366" cy="369332"/>
          </a:xfrm>
          <a:prstGeom prst="rect">
            <a:avLst/>
          </a:prstGeom>
          <a:noFill/>
        </p:spPr>
        <p:txBody>
          <a:bodyPr wrap="square" rtlCol="0">
            <a:spAutoFit/>
          </a:bodyPr>
          <a:lstStyle/>
          <a:p>
            <a:r>
              <a:rPr lang="en-US" b="1" dirty="0"/>
              <a:t>BB4</a:t>
            </a:r>
          </a:p>
        </p:txBody>
      </p:sp>
      <p:sp>
        <p:nvSpPr>
          <p:cNvPr id="23" name="TextBox 22">
            <a:extLst>
              <a:ext uri="{FF2B5EF4-FFF2-40B4-BE49-F238E27FC236}">
                <a16:creationId xmlns:a16="http://schemas.microsoft.com/office/drawing/2014/main" id="{395C4E3A-7AF0-4FD9-82B5-B3B39A77DA09}"/>
              </a:ext>
            </a:extLst>
          </p:cNvPr>
          <p:cNvSpPr txBox="1"/>
          <p:nvPr/>
        </p:nvSpPr>
        <p:spPr>
          <a:xfrm>
            <a:off x="6019802" y="6041574"/>
            <a:ext cx="631366" cy="369332"/>
          </a:xfrm>
          <a:prstGeom prst="rect">
            <a:avLst/>
          </a:prstGeom>
          <a:noFill/>
        </p:spPr>
        <p:txBody>
          <a:bodyPr wrap="square" rtlCol="0">
            <a:spAutoFit/>
          </a:bodyPr>
          <a:lstStyle/>
          <a:p>
            <a:r>
              <a:rPr lang="en-US" b="1" dirty="0"/>
              <a:t>BB5</a:t>
            </a:r>
          </a:p>
        </p:txBody>
      </p:sp>
      <p:cxnSp>
        <p:nvCxnSpPr>
          <p:cNvPr id="20" name="Connector: Curved 19">
            <a:extLst>
              <a:ext uri="{FF2B5EF4-FFF2-40B4-BE49-F238E27FC236}">
                <a16:creationId xmlns:a16="http://schemas.microsoft.com/office/drawing/2014/main" id="{4CEF6B2B-D9C1-6451-DE5B-ED877D3BD643}"/>
              </a:ext>
            </a:extLst>
          </p:cNvPr>
          <p:cNvCxnSpPr>
            <a:stCxn id="6" idx="2"/>
            <a:endCxn id="6" idx="0"/>
          </p:cNvCxnSpPr>
          <p:nvPr/>
        </p:nvCxnSpPr>
        <p:spPr>
          <a:xfrm rot="5400000" flipH="1">
            <a:off x="3376566" y="4338683"/>
            <a:ext cx="1035595" cy="12700"/>
          </a:xfrm>
          <a:prstGeom prst="curvedConnector5">
            <a:avLst>
              <a:gd name="adj1" fmla="val -22074"/>
              <a:gd name="adj2" fmla="val 17502795"/>
              <a:gd name="adj3" fmla="val 143900"/>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847945C-3269-3518-6F11-42155344FB3F}"/>
              </a:ext>
            </a:extLst>
          </p:cNvPr>
          <p:cNvSpPr txBox="1"/>
          <p:nvPr/>
        </p:nvSpPr>
        <p:spPr>
          <a:xfrm>
            <a:off x="9013366" y="5496504"/>
            <a:ext cx="2082724" cy="369332"/>
          </a:xfrm>
          <a:prstGeom prst="rect">
            <a:avLst/>
          </a:prstGeom>
          <a:noFill/>
        </p:spPr>
        <p:txBody>
          <a:bodyPr wrap="square" rtlCol="0">
            <a:spAutoFit/>
          </a:bodyPr>
          <a:lstStyle/>
          <a:p>
            <a:r>
              <a:rPr lang="en-US" dirty="0"/>
              <a:t>ITERATION-2</a:t>
            </a:r>
            <a:endParaRPr lang="en-IN" dirty="0"/>
          </a:p>
        </p:txBody>
      </p:sp>
      <p:sp>
        <p:nvSpPr>
          <p:cNvPr id="18" name="TextBox 17">
            <a:extLst>
              <a:ext uri="{FF2B5EF4-FFF2-40B4-BE49-F238E27FC236}">
                <a16:creationId xmlns:a16="http://schemas.microsoft.com/office/drawing/2014/main" id="{14C840A0-B372-3A75-0CF6-B16CFCA3B754}"/>
              </a:ext>
            </a:extLst>
          </p:cNvPr>
          <p:cNvSpPr txBox="1"/>
          <p:nvPr/>
        </p:nvSpPr>
        <p:spPr>
          <a:xfrm>
            <a:off x="6439081" y="2055524"/>
            <a:ext cx="3603177" cy="369332"/>
          </a:xfrm>
          <a:prstGeom prst="rect">
            <a:avLst/>
          </a:prstGeom>
          <a:noFill/>
        </p:spPr>
        <p:txBody>
          <a:bodyPr wrap="square" rtlCol="0">
            <a:spAutoFit/>
          </a:bodyPr>
          <a:lstStyle/>
          <a:p>
            <a:r>
              <a:rPr lang="en-US" dirty="0"/>
              <a:t>OUT[BB0] = IN[BB1] = {BB0}</a:t>
            </a:r>
            <a:endParaRPr lang="en-IN" dirty="0"/>
          </a:p>
        </p:txBody>
      </p:sp>
      <p:sp>
        <p:nvSpPr>
          <p:cNvPr id="31" name="TextBox 30">
            <a:extLst>
              <a:ext uri="{FF2B5EF4-FFF2-40B4-BE49-F238E27FC236}">
                <a16:creationId xmlns:a16="http://schemas.microsoft.com/office/drawing/2014/main" id="{AA5C9314-AC64-9208-C176-7B74385546E2}"/>
              </a:ext>
            </a:extLst>
          </p:cNvPr>
          <p:cNvSpPr txBox="1"/>
          <p:nvPr/>
        </p:nvSpPr>
        <p:spPr>
          <a:xfrm>
            <a:off x="6457919" y="3266159"/>
            <a:ext cx="3603177" cy="369332"/>
          </a:xfrm>
          <a:prstGeom prst="rect">
            <a:avLst/>
          </a:prstGeom>
          <a:noFill/>
        </p:spPr>
        <p:txBody>
          <a:bodyPr wrap="square" rtlCol="0">
            <a:spAutoFit/>
          </a:bodyPr>
          <a:lstStyle/>
          <a:p>
            <a:r>
              <a:rPr lang="en-US" dirty="0"/>
              <a:t>OUT[BB1] = {BB0, BB1}</a:t>
            </a:r>
            <a:endParaRPr lang="en-IN" dirty="0"/>
          </a:p>
        </p:txBody>
      </p:sp>
      <p:sp>
        <p:nvSpPr>
          <p:cNvPr id="32" name="TextBox 31">
            <a:extLst>
              <a:ext uri="{FF2B5EF4-FFF2-40B4-BE49-F238E27FC236}">
                <a16:creationId xmlns:a16="http://schemas.microsoft.com/office/drawing/2014/main" id="{59F3BE02-F4AF-A2B4-1253-101F821259EA}"/>
              </a:ext>
            </a:extLst>
          </p:cNvPr>
          <p:cNvSpPr txBox="1"/>
          <p:nvPr/>
        </p:nvSpPr>
        <p:spPr>
          <a:xfrm>
            <a:off x="261346" y="2997320"/>
            <a:ext cx="4321904" cy="369332"/>
          </a:xfrm>
          <a:prstGeom prst="rect">
            <a:avLst/>
          </a:prstGeom>
          <a:noFill/>
        </p:spPr>
        <p:txBody>
          <a:bodyPr wrap="square" rtlCol="0">
            <a:spAutoFit/>
          </a:bodyPr>
          <a:lstStyle/>
          <a:p>
            <a:r>
              <a:rPr lang="en-US" dirty="0"/>
              <a:t>OUT[BB2] = {BB0, BB1, BB2}</a:t>
            </a:r>
            <a:endParaRPr lang="en-IN" dirty="0"/>
          </a:p>
        </p:txBody>
      </p:sp>
      <p:sp>
        <p:nvSpPr>
          <p:cNvPr id="33" name="TextBox 32">
            <a:extLst>
              <a:ext uri="{FF2B5EF4-FFF2-40B4-BE49-F238E27FC236}">
                <a16:creationId xmlns:a16="http://schemas.microsoft.com/office/drawing/2014/main" id="{A6AFC65E-85B5-2D74-369A-2494B9D1EA91}"/>
              </a:ext>
            </a:extLst>
          </p:cNvPr>
          <p:cNvSpPr txBox="1"/>
          <p:nvPr/>
        </p:nvSpPr>
        <p:spPr>
          <a:xfrm>
            <a:off x="4329459" y="3644592"/>
            <a:ext cx="3603177" cy="369332"/>
          </a:xfrm>
          <a:prstGeom prst="rect">
            <a:avLst/>
          </a:prstGeom>
          <a:noFill/>
        </p:spPr>
        <p:txBody>
          <a:bodyPr wrap="square" rtlCol="0">
            <a:spAutoFit/>
          </a:bodyPr>
          <a:lstStyle/>
          <a:p>
            <a:r>
              <a:rPr lang="en-US" dirty="0"/>
              <a:t>IN[BB2] = {BB0, BB1}</a:t>
            </a:r>
            <a:endParaRPr lang="en-IN" dirty="0"/>
          </a:p>
        </p:txBody>
      </p:sp>
      <p:sp>
        <p:nvSpPr>
          <p:cNvPr id="34" name="TextBox 33">
            <a:extLst>
              <a:ext uri="{FF2B5EF4-FFF2-40B4-BE49-F238E27FC236}">
                <a16:creationId xmlns:a16="http://schemas.microsoft.com/office/drawing/2014/main" id="{ADD1B6A1-0CB4-D1F9-04BC-D6E08A1B96B4}"/>
              </a:ext>
            </a:extLst>
          </p:cNvPr>
          <p:cNvSpPr txBox="1"/>
          <p:nvPr/>
        </p:nvSpPr>
        <p:spPr>
          <a:xfrm>
            <a:off x="1800308" y="5009340"/>
            <a:ext cx="3603177" cy="369332"/>
          </a:xfrm>
          <a:prstGeom prst="rect">
            <a:avLst/>
          </a:prstGeom>
          <a:noFill/>
        </p:spPr>
        <p:txBody>
          <a:bodyPr wrap="square" rtlCol="0">
            <a:spAutoFit/>
          </a:bodyPr>
          <a:lstStyle/>
          <a:p>
            <a:r>
              <a:rPr lang="en-US" dirty="0"/>
              <a:t>OUT[BB2] = {BB0, BB1, BB2}</a:t>
            </a:r>
            <a:endParaRPr lang="en-IN" dirty="0"/>
          </a:p>
        </p:txBody>
      </p:sp>
      <p:sp>
        <p:nvSpPr>
          <p:cNvPr id="35" name="TextBox 34">
            <a:extLst>
              <a:ext uri="{FF2B5EF4-FFF2-40B4-BE49-F238E27FC236}">
                <a16:creationId xmlns:a16="http://schemas.microsoft.com/office/drawing/2014/main" id="{14FC6D5C-22D6-E85C-B0F6-555AF1A25AB8}"/>
              </a:ext>
            </a:extLst>
          </p:cNvPr>
          <p:cNvSpPr txBox="1"/>
          <p:nvPr/>
        </p:nvSpPr>
        <p:spPr>
          <a:xfrm>
            <a:off x="7048699" y="4709682"/>
            <a:ext cx="3603177" cy="369332"/>
          </a:xfrm>
          <a:prstGeom prst="rect">
            <a:avLst/>
          </a:prstGeom>
          <a:noFill/>
        </p:spPr>
        <p:txBody>
          <a:bodyPr wrap="square" rtlCol="0">
            <a:spAutoFit/>
          </a:bodyPr>
          <a:lstStyle/>
          <a:p>
            <a:r>
              <a:rPr lang="en-US" dirty="0"/>
              <a:t>OUT[BB3] = {BB0, BB1, BB3}</a:t>
            </a:r>
            <a:endParaRPr lang="en-IN" dirty="0"/>
          </a:p>
        </p:txBody>
      </p:sp>
      <p:sp>
        <p:nvSpPr>
          <p:cNvPr id="36" name="TextBox 35">
            <a:extLst>
              <a:ext uri="{FF2B5EF4-FFF2-40B4-BE49-F238E27FC236}">
                <a16:creationId xmlns:a16="http://schemas.microsoft.com/office/drawing/2014/main" id="{705402C1-D3D6-85F3-61AA-1BE8806E1A47}"/>
              </a:ext>
            </a:extLst>
          </p:cNvPr>
          <p:cNvSpPr txBox="1"/>
          <p:nvPr/>
        </p:nvSpPr>
        <p:spPr>
          <a:xfrm>
            <a:off x="6543554" y="5036740"/>
            <a:ext cx="3603177" cy="369332"/>
          </a:xfrm>
          <a:prstGeom prst="rect">
            <a:avLst/>
          </a:prstGeom>
          <a:noFill/>
        </p:spPr>
        <p:txBody>
          <a:bodyPr wrap="square" rtlCol="0">
            <a:spAutoFit/>
          </a:bodyPr>
          <a:lstStyle/>
          <a:p>
            <a:r>
              <a:rPr lang="en-US"/>
              <a:t>IN[BB4] </a:t>
            </a:r>
            <a:r>
              <a:rPr lang="en-US" dirty="0"/>
              <a:t>= {BB0</a:t>
            </a:r>
            <a:r>
              <a:rPr lang="en-US"/>
              <a:t>, BB1}</a:t>
            </a:r>
            <a:endParaRPr lang="en-IN" dirty="0"/>
          </a:p>
        </p:txBody>
      </p:sp>
      <p:sp>
        <p:nvSpPr>
          <p:cNvPr id="38" name="TextBox 37">
            <a:extLst>
              <a:ext uri="{FF2B5EF4-FFF2-40B4-BE49-F238E27FC236}">
                <a16:creationId xmlns:a16="http://schemas.microsoft.com/office/drawing/2014/main" id="{E4CE80B2-425B-FD20-A3B0-2F618D8E10B7}"/>
              </a:ext>
            </a:extLst>
          </p:cNvPr>
          <p:cNvSpPr txBox="1"/>
          <p:nvPr/>
        </p:nvSpPr>
        <p:spPr>
          <a:xfrm>
            <a:off x="6171975" y="5672023"/>
            <a:ext cx="3603177" cy="369332"/>
          </a:xfrm>
          <a:prstGeom prst="rect">
            <a:avLst/>
          </a:prstGeom>
          <a:noFill/>
        </p:spPr>
        <p:txBody>
          <a:bodyPr wrap="square" rtlCol="0">
            <a:spAutoFit/>
          </a:bodyPr>
          <a:lstStyle/>
          <a:p>
            <a:r>
              <a:rPr lang="en-US" dirty="0"/>
              <a:t>OUT[BB4] = {BB0, BB1, BB4}</a:t>
            </a:r>
            <a:endParaRPr lang="en-IN" dirty="0"/>
          </a:p>
        </p:txBody>
      </p:sp>
    </p:spTree>
    <p:extLst>
      <p:ext uri="{BB962C8B-B14F-4D97-AF65-F5344CB8AC3E}">
        <p14:creationId xmlns:p14="http://schemas.microsoft.com/office/powerpoint/2010/main" val="537052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06171-1029-4A54-928A-A923FF4B8281}"/>
              </a:ext>
            </a:extLst>
          </p:cNvPr>
          <p:cNvSpPr>
            <a:spLocks noGrp="1"/>
          </p:cNvSpPr>
          <p:nvPr>
            <p:ph type="title"/>
          </p:nvPr>
        </p:nvSpPr>
        <p:spPr/>
        <p:txBody>
          <a:bodyPr/>
          <a:lstStyle/>
          <a:p>
            <a:r>
              <a:rPr lang="en-US" dirty="0"/>
              <a:t>Static single-assignment (SSA) form</a:t>
            </a:r>
          </a:p>
        </p:txBody>
      </p:sp>
      <p:sp>
        <p:nvSpPr>
          <p:cNvPr id="3" name="Content Placeholder 2">
            <a:extLst>
              <a:ext uri="{FF2B5EF4-FFF2-40B4-BE49-F238E27FC236}">
                <a16:creationId xmlns:a16="http://schemas.microsoft.com/office/drawing/2014/main" id="{61F9A459-1220-4F50-B55B-462C60848320}"/>
              </a:ext>
            </a:extLst>
          </p:cNvPr>
          <p:cNvSpPr>
            <a:spLocks noGrp="1"/>
          </p:cNvSpPr>
          <p:nvPr>
            <p:ph idx="1"/>
          </p:nvPr>
        </p:nvSpPr>
        <p:spPr/>
        <p:txBody>
          <a:bodyPr/>
          <a:lstStyle/>
          <a:p>
            <a:r>
              <a:rPr lang="en-US" dirty="0"/>
              <a:t>SSA form has the following properties</a:t>
            </a:r>
          </a:p>
          <a:p>
            <a:pPr lvl="1"/>
            <a:r>
              <a:rPr lang="en-US" dirty="0"/>
              <a:t>each definition has a distinct name</a:t>
            </a:r>
          </a:p>
          <a:p>
            <a:pPr lvl="1"/>
            <a:r>
              <a:rPr lang="en-US" dirty="0"/>
              <a:t>each use refers to a single definition</a:t>
            </a:r>
          </a:p>
          <a:p>
            <a:pPr lvl="1"/>
            <a:endParaRPr lang="en-US" dirty="0"/>
          </a:p>
          <a:p>
            <a:pPr lvl="1"/>
            <a:endParaRPr lang="en-US" dirty="0"/>
          </a:p>
          <a:p>
            <a:pPr lvl="1"/>
            <a:endParaRPr lang="en-US" dirty="0"/>
          </a:p>
          <a:p>
            <a:r>
              <a:rPr lang="en-US" dirty="0"/>
              <a:t>Read section-9.3 from the “Engineering a Compiler” book</a:t>
            </a:r>
          </a:p>
        </p:txBody>
      </p:sp>
    </p:spTree>
    <p:extLst>
      <p:ext uri="{BB962C8B-B14F-4D97-AF65-F5344CB8AC3E}">
        <p14:creationId xmlns:p14="http://schemas.microsoft.com/office/powerpoint/2010/main" val="3399885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20</a:t>
            </a:r>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84632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40</a:t>
            </a:r>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58826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4318000" y="99568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stCxn id="6" idx="2"/>
            <a:endCxn id="7" idx="0"/>
          </p:cNvCxnSpPr>
          <p:nvPr/>
        </p:nvCxnSpPr>
        <p:spPr>
          <a:xfrm flipH="1">
            <a:off x="5354320" y="4460240"/>
            <a:ext cx="2397760" cy="386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stCxn id="5" idx="2"/>
            <a:endCxn id="7" idx="0"/>
          </p:cNvCxnSpPr>
          <p:nvPr/>
        </p:nvCxnSpPr>
        <p:spPr>
          <a:xfrm>
            <a:off x="3180080" y="4368800"/>
            <a:ext cx="2174240" cy="477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stCxn id="7" idx="2"/>
          </p:cNvCxnSpPr>
          <p:nvPr/>
        </p:nvCxnSpPr>
        <p:spPr>
          <a:xfrm>
            <a:off x="5354320" y="5648960"/>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stCxn id="9" idx="2"/>
            <a:endCxn id="4" idx="0"/>
          </p:cNvCxnSpPr>
          <p:nvPr/>
        </p:nvCxnSpPr>
        <p:spPr>
          <a:xfrm>
            <a:off x="5283200" y="1798320"/>
            <a:ext cx="10160" cy="325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046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x1 = 20</a:t>
            </a:r>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84632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x2 = 40</a:t>
            </a:r>
          </a:p>
          <a:p>
            <a:pPr algn="ctr"/>
            <a:r>
              <a:rPr lang="en-US" dirty="0"/>
              <a:t>p = x2 + y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58826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4318000" y="99568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stCxn id="6" idx="2"/>
            <a:endCxn id="7" idx="0"/>
          </p:cNvCxnSpPr>
          <p:nvPr/>
        </p:nvCxnSpPr>
        <p:spPr>
          <a:xfrm flipH="1">
            <a:off x="5354320" y="4460240"/>
            <a:ext cx="2397760" cy="386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stCxn id="5" idx="2"/>
            <a:endCxn id="7" idx="0"/>
          </p:cNvCxnSpPr>
          <p:nvPr/>
        </p:nvCxnSpPr>
        <p:spPr>
          <a:xfrm>
            <a:off x="3180080" y="4368800"/>
            <a:ext cx="2174240" cy="477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stCxn id="7" idx="2"/>
          </p:cNvCxnSpPr>
          <p:nvPr/>
        </p:nvCxnSpPr>
        <p:spPr>
          <a:xfrm>
            <a:off x="5354320" y="5648960"/>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stCxn id="9" idx="2"/>
            <a:endCxn id="4" idx="0"/>
          </p:cNvCxnSpPr>
          <p:nvPr/>
        </p:nvCxnSpPr>
        <p:spPr>
          <a:xfrm>
            <a:off x="5283200" y="1798320"/>
            <a:ext cx="10160" cy="325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243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x1 = 20</a:t>
            </a:r>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20</a:t>
            </a:r>
          </a:p>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84632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x2 = 40</a:t>
            </a:r>
          </a:p>
          <a:p>
            <a:pPr algn="ctr"/>
            <a:r>
              <a:rPr lang="en-US" dirty="0"/>
              <a:t>p = x2 + y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58826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4318000" y="99568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stCxn id="6" idx="2"/>
            <a:endCxn id="7" idx="0"/>
          </p:cNvCxnSpPr>
          <p:nvPr/>
        </p:nvCxnSpPr>
        <p:spPr>
          <a:xfrm flipH="1">
            <a:off x="5354320" y="4460240"/>
            <a:ext cx="2397760" cy="386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stCxn id="5" idx="2"/>
            <a:endCxn id="7" idx="0"/>
          </p:cNvCxnSpPr>
          <p:nvPr/>
        </p:nvCxnSpPr>
        <p:spPr>
          <a:xfrm>
            <a:off x="3180080" y="4368800"/>
            <a:ext cx="2174240" cy="477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stCxn id="7" idx="2"/>
          </p:cNvCxnSpPr>
          <p:nvPr/>
        </p:nvCxnSpPr>
        <p:spPr>
          <a:xfrm>
            <a:off x="5354320" y="5648960"/>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stCxn id="9" idx="2"/>
            <a:endCxn id="4" idx="0"/>
          </p:cNvCxnSpPr>
          <p:nvPr/>
        </p:nvCxnSpPr>
        <p:spPr>
          <a:xfrm>
            <a:off x="5283200" y="1798320"/>
            <a:ext cx="10160" cy="325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308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x1 = 20</a:t>
            </a:r>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r1 = 20</a:t>
            </a:r>
          </a:p>
          <a:p>
            <a:pPr algn="ctr"/>
            <a:r>
              <a:rPr lang="en-US" dirty="0"/>
              <a:t>y1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r2 = 10</a:t>
            </a:r>
          </a:p>
          <a:p>
            <a:pPr algn="ctr"/>
            <a:r>
              <a:rPr lang="en-US" dirty="0"/>
              <a:t>y2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84632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y3 = phi(y1, y2)</a:t>
            </a:r>
          </a:p>
          <a:p>
            <a:pPr algn="ctr"/>
            <a:r>
              <a:rPr lang="en-US" dirty="0"/>
              <a:t>x2 = 40</a:t>
            </a:r>
          </a:p>
          <a:p>
            <a:pPr algn="ctr"/>
            <a:r>
              <a:rPr lang="en-US" dirty="0"/>
              <a:t>p = x2 + y3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58826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4318000" y="99568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stCxn id="6" idx="2"/>
            <a:endCxn id="7" idx="0"/>
          </p:cNvCxnSpPr>
          <p:nvPr/>
        </p:nvCxnSpPr>
        <p:spPr>
          <a:xfrm flipH="1">
            <a:off x="5354320" y="4460240"/>
            <a:ext cx="2397760" cy="386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stCxn id="5" idx="2"/>
            <a:endCxn id="7" idx="0"/>
          </p:cNvCxnSpPr>
          <p:nvPr/>
        </p:nvCxnSpPr>
        <p:spPr>
          <a:xfrm>
            <a:off x="3180080" y="4368800"/>
            <a:ext cx="2174240" cy="477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stCxn id="7" idx="2"/>
          </p:cNvCxnSpPr>
          <p:nvPr/>
        </p:nvCxnSpPr>
        <p:spPr>
          <a:xfrm>
            <a:off x="5354320" y="5648960"/>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stCxn id="9" idx="2"/>
            <a:endCxn id="4" idx="0"/>
          </p:cNvCxnSpPr>
          <p:nvPr/>
        </p:nvCxnSpPr>
        <p:spPr>
          <a:xfrm>
            <a:off x="5283200" y="1798320"/>
            <a:ext cx="10160" cy="325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926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x1 = 20</a:t>
            </a:r>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r1 = 20</a:t>
            </a:r>
          </a:p>
          <a:p>
            <a:pPr algn="ctr"/>
            <a:r>
              <a:rPr lang="en-US" dirty="0"/>
              <a:t>y1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r2 = 10</a:t>
            </a:r>
          </a:p>
          <a:p>
            <a:pPr algn="ctr"/>
            <a:r>
              <a:rPr lang="en-US" dirty="0"/>
              <a:t>y2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62279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dirty="0"/>
              <a:t>x= phi(x, x)</a:t>
            </a:r>
          </a:p>
          <a:p>
            <a:pPr algn="ctr"/>
            <a:r>
              <a:rPr lang="en-US" dirty="0"/>
              <a:t>z = phi(z, z)</a:t>
            </a:r>
          </a:p>
          <a:p>
            <a:pPr algn="ctr"/>
            <a:r>
              <a:rPr lang="en-US" dirty="0"/>
              <a:t>r = phi(r, r)</a:t>
            </a:r>
          </a:p>
          <a:p>
            <a:pPr algn="ctr"/>
            <a:r>
              <a:rPr lang="en-US" dirty="0"/>
              <a:t>x2 = 40</a:t>
            </a:r>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405404"/>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4318000" y="99568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162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253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54320" y="6187440"/>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stCxn id="9" idx="2"/>
            <a:endCxn id="4" idx="0"/>
          </p:cNvCxnSpPr>
          <p:nvPr/>
        </p:nvCxnSpPr>
        <p:spPr>
          <a:xfrm>
            <a:off x="5283200" y="1798320"/>
            <a:ext cx="10160" cy="325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6461760" y="4948556"/>
            <a:ext cx="227584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Insert phi function for each variable at every join</a:t>
            </a:r>
          </a:p>
        </p:txBody>
      </p:sp>
    </p:spTree>
    <p:extLst>
      <p:ext uri="{BB962C8B-B14F-4D97-AF65-F5344CB8AC3E}">
        <p14:creationId xmlns:p14="http://schemas.microsoft.com/office/powerpoint/2010/main" val="2474143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x1 = 20</a:t>
            </a:r>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r1 = 20</a:t>
            </a:r>
          </a:p>
          <a:p>
            <a:pPr algn="ctr"/>
            <a:r>
              <a:rPr lang="en-US" dirty="0"/>
              <a:t>y1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r2 = 10</a:t>
            </a:r>
          </a:p>
          <a:p>
            <a:pPr algn="ctr"/>
            <a:r>
              <a:rPr lang="en-US" dirty="0"/>
              <a:t>y2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498656"/>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y3 = phi(y1, y2)</a:t>
            </a:r>
          </a:p>
          <a:p>
            <a:pPr algn="ctr"/>
            <a:r>
              <a:rPr lang="en-US" strike="sngStrike" dirty="0"/>
              <a:t>x= phi(x, x)</a:t>
            </a:r>
          </a:p>
          <a:p>
            <a:pPr algn="ctr"/>
            <a:r>
              <a:rPr lang="en-US" strike="sngStrike" dirty="0"/>
              <a:t>z = phi(z, z)</a:t>
            </a:r>
          </a:p>
          <a:p>
            <a:pPr algn="ctr"/>
            <a:r>
              <a:rPr lang="en-US" dirty="0"/>
              <a:t>r3 = phi(r1, r2)</a:t>
            </a:r>
          </a:p>
          <a:p>
            <a:pPr algn="ctr"/>
            <a:r>
              <a:rPr lang="en-US" dirty="0"/>
              <a:t>x2 = 40</a:t>
            </a:r>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33952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4318000" y="99568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38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129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54320" y="6116320"/>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stCxn id="9" idx="2"/>
            <a:endCxn id="4" idx="0"/>
          </p:cNvCxnSpPr>
          <p:nvPr/>
        </p:nvCxnSpPr>
        <p:spPr>
          <a:xfrm>
            <a:off x="5283200" y="1798320"/>
            <a:ext cx="10160" cy="325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6535420" y="4915912"/>
            <a:ext cx="362458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Insert phi function if multiple definitions of the same variable reach a join</a:t>
            </a:r>
          </a:p>
        </p:txBody>
      </p:sp>
    </p:spTree>
    <p:extLst>
      <p:ext uri="{BB962C8B-B14F-4D97-AF65-F5344CB8AC3E}">
        <p14:creationId xmlns:p14="http://schemas.microsoft.com/office/powerpoint/2010/main" val="14442105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x1 = 20</a:t>
            </a:r>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r1 = 20</a:t>
            </a:r>
          </a:p>
          <a:p>
            <a:pPr algn="ctr"/>
            <a:r>
              <a:rPr lang="en-US" dirty="0"/>
              <a:t>y1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r2 = 10</a:t>
            </a:r>
          </a:p>
          <a:p>
            <a:pPr algn="ctr"/>
            <a:r>
              <a:rPr lang="en-US" dirty="0"/>
              <a:t>y2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8215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y3 = phi(y1, y2)</a:t>
            </a:r>
          </a:p>
          <a:p>
            <a:pPr algn="ctr"/>
            <a:r>
              <a:rPr lang="en-US" strike="sngStrike" dirty="0"/>
              <a:t>x= phi(x, x)</a:t>
            </a:r>
          </a:p>
          <a:p>
            <a:pPr algn="ctr"/>
            <a:r>
              <a:rPr lang="en-US" strike="sngStrike" dirty="0"/>
              <a:t>z = phi(z, z)</a:t>
            </a:r>
          </a:p>
          <a:p>
            <a:pPr algn="ctr"/>
            <a:r>
              <a:rPr lang="en-US" strike="sngStrike" dirty="0"/>
              <a:t>r3 = phi(r1, r2)</a:t>
            </a:r>
          </a:p>
          <a:p>
            <a:pPr algn="ctr"/>
            <a:r>
              <a:rPr lang="en-US" dirty="0"/>
              <a:t>x2 = 40</a:t>
            </a:r>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38016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4318000" y="99568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121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213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28920" y="616680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stCxn id="9" idx="2"/>
            <a:endCxn id="4" idx="0"/>
          </p:cNvCxnSpPr>
          <p:nvPr/>
        </p:nvCxnSpPr>
        <p:spPr>
          <a:xfrm>
            <a:off x="5283200" y="1798320"/>
            <a:ext cx="10160" cy="325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6461760" y="4948556"/>
            <a:ext cx="227584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Insert phi functions for live variables at every join</a:t>
            </a:r>
          </a:p>
        </p:txBody>
      </p:sp>
    </p:spTree>
    <p:extLst>
      <p:ext uri="{BB962C8B-B14F-4D97-AF65-F5344CB8AC3E}">
        <p14:creationId xmlns:p14="http://schemas.microsoft.com/office/powerpoint/2010/main" val="4136892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3A3FC-A7A0-4C7F-A41C-391CE1CC219C}"/>
              </a:ext>
            </a:extLst>
          </p:cNvPr>
          <p:cNvSpPr>
            <a:spLocks noGrp="1"/>
          </p:cNvSpPr>
          <p:nvPr>
            <p:ph type="title"/>
          </p:nvPr>
        </p:nvSpPr>
        <p:spPr/>
        <p:txBody>
          <a:bodyPr/>
          <a:lstStyle/>
          <a:p>
            <a:r>
              <a:rPr lang="en-US" dirty="0"/>
              <a:t>Reaching definitions</a:t>
            </a:r>
            <a:endParaRPr lang="en-IN" dirty="0"/>
          </a:p>
        </p:txBody>
      </p:sp>
      <p:sp>
        <p:nvSpPr>
          <p:cNvPr id="3" name="Content Placeholder 2">
            <a:extLst>
              <a:ext uri="{FF2B5EF4-FFF2-40B4-BE49-F238E27FC236}">
                <a16:creationId xmlns:a16="http://schemas.microsoft.com/office/drawing/2014/main" id="{BE9434B2-23AD-4802-AC70-4152752FE04C}"/>
              </a:ext>
            </a:extLst>
          </p:cNvPr>
          <p:cNvSpPr>
            <a:spLocks noGrp="1"/>
          </p:cNvSpPr>
          <p:nvPr>
            <p:ph idx="1"/>
          </p:nvPr>
        </p:nvSpPr>
        <p:spPr/>
        <p:txBody>
          <a:bodyPr>
            <a:normAutofit/>
          </a:bodyPr>
          <a:lstStyle/>
          <a:p>
            <a:pPr marL="0" indent="0">
              <a:buNone/>
            </a:pPr>
            <a:endParaRPr lang="en-IN" dirty="0"/>
          </a:p>
        </p:txBody>
      </p:sp>
      <p:sp>
        <p:nvSpPr>
          <p:cNvPr id="4" name="TextBox 3">
            <a:extLst>
              <a:ext uri="{FF2B5EF4-FFF2-40B4-BE49-F238E27FC236}">
                <a16:creationId xmlns:a16="http://schemas.microsoft.com/office/drawing/2014/main" id="{05B011BD-313F-4173-9615-538B8679F306}"/>
              </a:ext>
            </a:extLst>
          </p:cNvPr>
          <p:cNvSpPr txBox="1"/>
          <p:nvPr/>
        </p:nvSpPr>
        <p:spPr>
          <a:xfrm>
            <a:off x="3230880" y="1828800"/>
            <a:ext cx="4521200" cy="4524315"/>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int foo(int a, int b) {</a:t>
            </a:r>
          </a:p>
          <a:p>
            <a:pPr marL="0" indent="0">
              <a:buNone/>
            </a:pPr>
            <a:r>
              <a:rPr lang="en-US" dirty="0">
                <a:latin typeface="Arial" panose="020B0604020202020204" pitchFamily="34" charset="0"/>
                <a:cs typeface="Arial" panose="020B0604020202020204" pitchFamily="34" charset="0"/>
              </a:rPr>
              <a:t>   D3: int c = a + b;     </a:t>
            </a:r>
          </a:p>
          <a:p>
            <a:pPr marL="0" indent="0">
              <a:buNone/>
            </a:pPr>
            <a:r>
              <a:rPr lang="en-US" dirty="0">
                <a:latin typeface="Arial" panose="020B0604020202020204" pitchFamily="34" charset="0"/>
                <a:cs typeface="Arial" panose="020B0604020202020204" pitchFamily="34" charset="0"/>
              </a:rPr>
              <a:t>   D4: a = 10;                 </a:t>
            </a:r>
          </a:p>
          <a:p>
            <a:pPr marL="0" indent="0">
              <a:buNone/>
            </a:pPr>
            <a:r>
              <a:rPr lang="en-US" dirty="0">
                <a:latin typeface="Arial" panose="020B0604020202020204" pitchFamily="34" charset="0"/>
                <a:cs typeface="Arial" panose="020B0604020202020204" pitchFamily="34" charset="0"/>
              </a:rPr>
              <a:t>   D5: b = 20;              </a:t>
            </a:r>
          </a:p>
          <a:p>
            <a:pPr marL="0" indent="0">
              <a:buNone/>
            </a:pPr>
            <a:r>
              <a:rPr lang="en-US" dirty="0">
                <a:latin typeface="Arial" panose="020B0604020202020204" pitchFamily="34" charset="0"/>
                <a:cs typeface="Arial" panose="020B0604020202020204" pitchFamily="34" charset="0"/>
              </a:rPr>
              <a:t>   if (c &gt; 20) {</a:t>
            </a:r>
          </a:p>
          <a:p>
            <a:pPr marL="0" indent="0">
              <a:buNone/>
            </a:pPr>
            <a:r>
              <a:rPr lang="en-US" dirty="0">
                <a:latin typeface="Arial" panose="020B0604020202020204" pitchFamily="34" charset="0"/>
                <a:cs typeface="Arial" panose="020B0604020202020204" pitchFamily="34" charset="0"/>
              </a:rPr>
              <a:t>       D6: b = c + a;         </a:t>
            </a:r>
          </a:p>
          <a:p>
            <a:pPr marL="0" indent="0">
              <a:buNone/>
            </a:pPr>
            <a:r>
              <a:rPr lang="en-US" dirty="0">
                <a:latin typeface="Arial" panose="020B0604020202020204" pitchFamily="34" charset="0"/>
                <a:cs typeface="Arial" panose="020B0604020202020204" pitchFamily="34" charset="0"/>
              </a:rPr>
              <a:t>       D7: c = 20;          </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else {</a:t>
            </a:r>
          </a:p>
          <a:p>
            <a:pPr marL="0" indent="0">
              <a:buNone/>
            </a:pPr>
            <a:r>
              <a:rPr lang="en-US" dirty="0">
                <a:latin typeface="Arial" panose="020B0604020202020204" pitchFamily="34" charset="0"/>
                <a:cs typeface="Arial" panose="020B0604020202020204" pitchFamily="34" charset="0"/>
              </a:rPr>
              <a:t>       D8: a = c + b;</a:t>
            </a:r>
          </a:p>
          <a:p>
            <a:pPr marL="0" indent="0">
              <a:buNone/>
            </a:pPr>
            <a:r>
              <a:rPr lang="en-US" dirty="0">
                <a:latin typeface="Arial" panose="020B0604020202020204" pitchFamily="34" charset="0"/>
                <a:cs typeface="Arial" panose="020B0604020202020204" pitchFamily="34" charset="0"/>
              </a:rPr>
              <a:t>       D9: c = 20;                </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 which definitions are reaching here</a:t>
            </a:r>
          </a:p>
          <a:p>
            <a:pPr marL="0" indent="0">
              <a:buNone/>
            </a:pPr>
            <a:r>
              <a:rPr lang="en-US" dirty="0">
                <a:latin typeface="Arial" panose="020B0604020202020204" pitchFamily="34" charset="0"/>
                <a:cs typeface="Arial" panose="020B0604020202020204" pitchFamily="34" charset="0"/>
              </a:rPr>
              <a:t>   return a + b + c;</a:t>
            </a:r>
          </a:p>
          <a:p>
            <a:pPr marL="0" indent="0">
              <a:buNone/>
            </a:pPr>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7E98A4C-E071-4D52-96A4-5277C44498C5}"/>
              </a:ext>
            </a:extLst>
          </p:cNvPr>
          <p:cNvSpPr txBox="1"/>
          <p:nvPr/>
        </p:nvSpPr>
        <p:spPr>
          <a:xfrm>
            <a:off x="4074160" y="1442720"/>
            <a:ext cx="477520" cy="369332"/>
          </a:xfrm>
          <a:prstGeom prst="rect">
            <a:avLst/>
          </a:prstGeom>
          <a:noFill/>
        </p:spPr>
        <p:txBody>
          <a:bodyPr wrap="square" rtlCol="0">
            <a:spAutoFit/>
          </a:bodyPr>
          <a:lstStyle/>
          <a:p>
            <a:r>
              <a:rPr lang="en-US" dirty="0"/>
              <a:t>D1</a:t>
            </a:r>
            <a:endParaRPr lang="en-IN" dirty="0"/>
          </a:p>
        </p:txBody>
      </p:sp>
      <p:sp>
        <p:nvSpPr>
          <p:cNvPr id="9" name="TextBox 8">
            <a:extLst>
              <a:ext uri="{FF2B5EF4-FFF2-40B4-BE49-F238E27FC236}">
                <a16:creationId xmlns:a16="http://schemas.microsoft.com/office/drawing/2014/main" id="{B0049AE3-C98E-4054-9330-B3D0F05334CC}"/>
              </a:ext>
            </a:extLst>
          </p:cNvPr>
          <p:cNvSpPr txBox="1"/>
          <p:nvPr/>
        </p:nvSpPr>
        <p:spPr>
          <a:xfrm>
            <a:off x="4886960" y="1412240"/>
            <a:ext cx="477520" cy="369332"/>
          </a:xfrm>
          <a:prstGeom prst="rect">
            <a:avLst/>
          </a:prstGeom>
          <a:noFill/>
        </p:spPr>
        <p:txBody>
          <a:bodyPr wrap="square" rtlCol="0">
            <a:spAutoFit/>
          </a:bodyPr>
          <a:lstStyle/>
          <a:p>
            <a:r>
              <a:rPr lang="en-US" dirty="0"/>
              <a:t>D2</a:t>
            </a:r>
            <a:endParaRPr lang="en-IN" dirty="0"/>
          </a:p>
        </p:txBody>
      </p:sp>
      <p:cxnSp>
        <p:nvCxnSpPr>
          <p:cNvPr id="11" name="Straight Arrow Connector 10">
            <a:extLst>
              <a:ext uri="{FF2B5EF4-FFF2-40B4-BE49-F238E27FC236}">
                <a16:creationId xmlns:a16="http://schemas.microsoft.com/office/drawing/2014/main" id="{C02ABE84-D21B-480A-9D24-5533F0DF625D}"/>
              </a:ext>
            </a:extLst>
          </p:cNvPr>
          <p:cNvCxnSpPr/>
          <p:nvPr/>
        </p:nvCxnSpPr>
        <p:spPr>
          <a:xfrm flipV="1">
            <a:off x="4897120" y="1693863"/>
            <a:ext cx="152400" cy="25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335038B-E218-49D7-8EAA-80F69191CAEE}"/>
              </a:ext>
            </a:extLst>
          </p:cNvPr>
          <p:cNvCxnSpPr/>
          <p:nvPr/>
        </p:nvCxnSpPr>
        <p:spPr>
          <a:xfrm flipV="1">
            <a:off x="4155440" y="1690688"/>
            <a:ext cx="152400" cy="260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D414BFC-0606-415A-AB17-DEE030064D53}"/>
              </a:ext>
            </a:extLst>
          </p:cNvPr>
          <p:cNvSpPr txBox="1"/>
          <p:nvPr/>
        </p:nvSpPr>
        <p:spPr>
          <a:xfrm>
            <a:off x="7711440" y="2079895"/>
            <a:ext cx="2804160" cy="2585323"/>
          </a:xfrm>
          <a:prstGeom prst="rect">
            <a:avLst/>
          </a:prstGeom>
          <a:noFill/>
        </p:spPr>
        <p:txBody>
          <a:bodyPr wrap="square" rtlCol="0">
            <a:spAutoFit/>
          </a:bodyPr>
          <a:lstStyle/>
          <a:p>
            <a:r>
              <a:rPr lang="en-US" dirty="0"/>
              <a:t>A definition “D” reaches a point “P” if there exists a path from “D” to “P” where “D” is not killed.</a:t>
            </a:r>
          </a:p>
          <a:p>
            <a:endParaRPr lang="en-US" dirty="0"/>
          </a:p>
          <a:p>
            <a:r>
              <a:rPr lang="en-US" dirty="0"/>
              <a:t>Assignment to a variable creates a new definition and kills other definitions in the CFG.</a:t>
            </a:r>
          </a:p>
        </p:txBody>
      </p:sp>
    </p:spTree>
    <p:extLst>
      <p:ext uri="{BB962C8B-B14F-4D97-AF65-F5344CB8AC3E}">
        <p14:creationId xmlns:p14="http://schemas.microsoft.com/office/powerpoint/2010/main" val="1590737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D898-A40A-9D6E-FE2B-99955538C67F}"/>
              </a:ext>
            </a:extLst>
          </p:cNvPr>
          <p:cNvSpPr>
            <a:spLocks noGrp="1"/>
          </p:cNvSpPr>
          <p:nvPr>
            <p:ph type="title"/>
          </p:nvPr>
        </p:nvSpPr>
        <p:spPr/>
        <p:txBody>
          <a:bodyPr/>
          <a:lstStyle/>
          <a:p>
            <a:r>
              <a:rPr lang="en-IN" dirty="0"/>
              <a:t>Building SSA</a:t>
            </a:r>
          </a:p>
        </p:txBody>
      </p:sp>
      <p:sp>
        <p:nvSpPr>
          <p:cNvPr id="3" name="Content Placeholder 2">
            <a:extLst>
              <a:ext uri="{FF2B5EF4-FFF2-40B4-BE49-F238E27FC236}">
                <a16:creationId xmlns:a16="http://schemas.microsoft.com/office/drawing/2014/main" id="{5C10DDD5-BBE5-5111-D6A6-756D754EA863}"/>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17004347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D898-A40A-9D6E-FE2B-99955538C67F}"/>
              </a:ext>
            </a:extLst>
          </p:cNvPr>
          <p:cNvSpPr>
            <a:spLocks noGrp="1"/>
          </p:cNvSpPr>
          <p:nvPr>
            <p:ph type="title"/>
          </p:nvPr>
        </p:nvSpPr>
        <p:spPr/>
        <p:txBody>
          <a:bodyPr/>
          <a:lstStyle/>
          <a:p>
            <a:r>
              <a:rPr lang="en-IN" dirty="0"/>
              <a:t>Building SSA</a:t>
            </a:r>
          </a:p>
        </p:txBody>
      </p:sp>
      <p:sp>
        <p:nvSpPr>
          <p:cNvPr id="3" name="Content Placeholder 2">
            <a:extLst>
              <a:ext uri="{FF2B5EF4-FFF2-40B4-BE49-F238E27FC236}">
                <a16:creationId xmlns:a16="http://schemas.microsoft.com/office/drawing/2014/main" id="{5C10DDD5-BBE5-5111-D6A6-756D754EA863}"/>
              </a:ext>
            </a:extLst>
          </p:cNvPr>
          <p:cNvSpPr>
            <a:spLocks noGrp="1"/>
          </p:cNvSpPr>
          <p:nvPr>
            <p:ph idx="1"/>
          </p:nvPr>
        </p:nvSpPr>
        <p:spPr/>
        <p:txBody>
          <a:bodyPr>
            <a:normAutofit fontScale="92500" lnSpcReduction="10000"/>
          </a:bodyPr>
          <a:lstStyle/>
          <a:p>
            <a:r>
              <a:rPr lang="en-IN" dirty="0"/>
              <a:t>Add phi functions for every variable at a join node</a:t>
            </a:r>
          </a:p>
          <a:p>
            <a:endParaRPr lang="en-IN" dirty="0"/>
          </a:p>
          <a:p>
            <a:r>
              <a:rPr lang="en-IN" dirty="0"/>
              <a:t>Compute </a:t>
            </a:r>
            <a:r>
              <a:rPr lang="en-IN" dirty="0">
                <a:solidFill>
                  <a:schemeClr val="accent1"/>
                </a:solidFill>
              </a:rPr>
              <a:t>reaching definitions</a:t>
            </a:r>
          </a:p>
          <a:p>
            <a:endParaRPr lang="en-IN" dirty="0">
              <a:solidFill>
                <a:schemeClr val="accent1"/>
              </a:solidFill>
            </a:endParaRPr>
          </a:p>
          <a:p>
            <a:r>
              <a:rPr lang="en-IN" dirty="0"/>
              <a:t>Perform </a:t>
            </a:r>
            <a:r>
              <a:rPr lang="en-IN" dirty="0">
                <a:solidFill>
                  <a:schemeClr val="accent1"/>
                </a:solidFill>
              </a:rPr>
              <a:t>live-variable</a:t>
            </a:r>
            <a:r>
              <a:rPr lang="en-IN" dirty="0"/>
              <a:t> analysis</a:t>
            </a:r>
          </a:p>
          <a:p>
            <a:endParaRPr lang="en-IN" dirty="0"/>
          </a:p>
          <a:p>
            <a:r>
              <a:rPr lang="en-IN" dirty="0"/>
              <a:t>Add a phi function for a variable, </a:t>
            </a:r>
            <a:r>
              <a:rPr lang="en-IN" dirty="0">
                <a:solidFill>
                  <a:schemeClr val="accent1"/>
                </a:solidFill>
              </a:rPr>
              <a:t>x</a:t>
            </a:r>
            <a:r>
              <a:rPr lang="en-IN" dirty="0"/>
              <a:t>, at a join node if and only if </a:t>
            </a:r>
            <a:r>
              <a:rPr lang="en-IN" dirty="0">
                <a:solidFill>
                  <a:schemeClr val="accent1"/>
                </a:solidFill>
              </a:rPr>
              <a:t>x</a:t>
            </a:r>
            <a:r>
              <a:rPr lang="en-IN" dirty="0"/>
              <a:t> is </a:t>
            </a:r>
            <a:r>
              <a:rPr lang="en-IN" dirty="0">
                <a:solidFill>
                  <a:schemeClr val="accent1"/>
                </a:solidFill>
              </a:rPr>
              <a:t>live</a:t>
            </a:r>
            <a:r>
              <a:rPr lang="en-IN" dirty="0"/>
              <a:t> at the entry of the join node and </a:t>
            </a:r>
            <a:r>
              <a:rPr lang="en-IN" dirty="0">
                <a:solidFill>
                  <a:schemeClr val="accent1"/>
                </a:solidFill>
              </a:rPr>
              <a:t>multiple definitions </a:t>
            </a:r>
            <a:r>
              <a:rPr lang="en-IN" dirty="0"/>
              <a:t>of </a:t>
            </a:r>
            <a:r>
              <a:rPr lang="en-IN" dirty="0">
                <a:solidFill>
                  <a:schemeClr val="accent1"/>
                </a:solidFill>
              </a:rPr>
              <a:t>x</a:t>
            </a:r>
            <a:r>
              <a:rPr lang="en-IN" dirty="0"/>
              <a:t> reach the join node</a:t>
            </a:r>
          </a:p>
          <a:p>
            <a:endParaRPr lang="en-IN" dirty="0"/>
          </a:p>
          <a:p>
            <a:r>
              <a:rPr lang="en-IN" dirty="0"/>
              <a:t>However, this strategy is not sufficient, as we see next</a:t>
            </a:r>
          </a:p>
          <a:p>
            <a:endParaRPr lang="en-IN" dirty="0"/>
          </a:p>
        </p:txBody>
      </p:sp>
    </p:spTree>
    <p:extLst>
      <p:ext uri="{BB962C8B-B14F-4D97-AF65-F5344CB8AC3E}">
        <p14:creationId xmlns:p14="http://schemas.microsoft.com/office/powerpoint/2010/main" val="1252716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a:xfrm>
            <a:off x="838200" y="314325"/>
            <a:ext cx="10515600" cy="1325563"/>
          </a:xfrm>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537163" y="1937325"/>
            <a:ext cx="1941288" cy="575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y = x</a:t>
            </a:r>
          </a:p>
        </p:txBody>
      </p:sp>
      <p:sp>
        <p:nvSpPr>
          <p:cNvPr id="5" name="Rectangle 4">
            <a:extLst>
              <a:ext uri="{FF2B5EF4-FFF2-40B4-BE49-F238E27FC236}">
                <a16:creationId xmlns:a16="http://schemas.microsoft.com/office/drawing/2014/main" id="{F70A6F9D-94AE-412F-A79D-1E90C1F1166A}"/>
              </a:ext>
            </a:extLst>
          </p:cNvPr>
          <p:cNvSpPr/>
          <p:nvPr/>
        </p:nvSpPr>
        <p:spPr>
          <a:xfrm>
            <a:off x="3222898" y="2883262"/>
            <a:ext cx="1930400" cy="369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6" name="Rectangle 5">
            <a:extLst>
              <a:ext uri="{FF2B5EF4-FFF2-40B4-BE49-F238E27FC236}">
                <a16:creationId xmlns:a16="http://schemas.microsoft.com/office/drawing/2014/main" id="{72F07D57-2D95-43BE-9797-E32047D2C296}"/>
              </a:ext>
            </a:extLst>
          </p:cNvPr>
          <p:cNvSpPr/>
          <p:nvPr/>
        </p:nvSpPr>
        <p:spPr>
          <a:xfrm>
            <a:off x="5982788" y="2853509"/>
            <a:ext cx="1930400"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-x</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32936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18871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20</a:t>
            </a:r>
          </a:p>
        </p:txBody>
      </p:sp>
      <p:cxnSp>
        <p:nvCxnSpPr>
          <p:cNvPr id="11" name="Straight Arrow Connector 10">
            <a:extLst>
              <a:ext uri="{FF2B5EF4-FFF2-40B4-BE49-F238E27FC236}">
                <a16:creationId xmlns:a16="http://schemas.microsoft.com/office/drawing/2014/main" id="{601FF478-EC14-464B-8059-7B10EF9B0A39}"/>
              </a:ext>
            </a:extLst>
          </p:cNvPr>
          <p:cNvCxnSpPr>
            <a:cxnSpLocks/>
            <a:stCxn id="4" idx="2"/>
            <a:endCxn id="5" idx="0"/>
          </p:cNvCxnSpPr>
          <p:nvPr/>
        </p:nvCxnSpPr>
        <p:spPr>
          <a:xfrm flipH="1">
            <a:off x="4188098" y="2513090"/>
            <a:ext cx="1319709" cy="370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2616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287414"/>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30</a:t>
            </a:r>
          </a:p>
        </p:txBody>
      </p: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174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272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9136EDF-486D-4027-80AD-EAB64451627F}"/>
              </a:ext>
            </a:extLst>
          </p:cNvPr>
          <p:cNvCxnSpPr>
            <a:cxnSpLocks/>
            <a:stCxn id="4" idx="2"/>
            <a:endCxn id="6" idx="0"/>
          </p:cNvCxnSpPr>
          <p:nvPr/>
        </p:nvCxnSpPr>
        <p:spPr>
          <a:xfrm>
            <a:off x="5507807" y="2513090"/>
            <a:ext cx="1440181" cy="340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B42A6434-6D36-AACB-E370-7C006DE5419B}"/>
              </a:ext>
            </a:extLst>
          </p:cNvPr>
          <p:cNvSpPr/>
          <p:nvPr/>
        </p:nvSpPr>
        <p:spPr>
          <a:xfrm>
            <a:off x="4548051" y="3840754"/>
            <a:ext cx="1930400" cy="526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y = x</a:t>
            </a:r>
          </a:p>
        </p:txBody>
      </p:sp>
      <p:sp>
        <p:nvSpPr>
          <p:cNvPr id="27" name="Rectangle 26">
            <a:extLst>
              <a:ext uri="{FF2B5EF4-FFF2-40B4-BE49-F238E27FC236}">
                <a16:creationId xmlns:a16="http://schemas.microsoft.com/office/drawing/2014/main" id="{DAFCA2C4-E2B9-1DEE-5A89-8AB9BB164210}"/>
              </a:ext>
            </a:extLst>
          </p:cNvPr>
          <p:cNvSpPr/>
          <p:nvPr/>
        </p:nvSpPr>
        <p:spPr>
          <a:xfrm>
            <a:off x="3165568" y="4766042"/>
            <a:ext cx="1856379" cy="34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30" name="Rectangle 29">
            <a:extLst>
              <a:ext uri="{FF2B5EF4-FFF2-40B4-BE49-F238E27FC236}">
                <a16:creationId xmlns:a16="http://schemas.microsoft.com/office/drawing/2014/main" id="{8785DBC4-8D08-CECB-88D5-0B1CE70FB9B4}"/>
              </a:ext>
            </a:extLst>
          </p:cNvPr>
          <p:cNvSpPr/>
          <p:nvPr/>
        </p:nvSpPr>
        <p:spPr>
          <a:xfrm>
            <a:off x="6126480" y="4798699"/>
            <a:ext cx="1856379" cy="34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32" name="Rectangle 31">
            <a:extLst>
              <a:ext uri="{FF2B5EF4-FFF2-40B4-BE49-F238E27FC236}">
                <a16:creationId xmlns:a16="http://schemas.microsoft.com/office/drawing/2014/main" id="{F0429FD8-1BB9-49B7-1B10-E4DBD7FA1E98}"/>
              </a:ext>
            </a:extLst>
          </p:cNvPr>
          <p:cNvSpPr/>
          <p:nvPr/>
        </p:nvSpPr>
        <p:spPr>
          <a:xfrm>
            <a:off x="4450080" y="5567900"/>
            <a:ext cx="1841864" cy="558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y = x</a:t>
            </a:r>
          </a:p>
        </p:txBody>
      </p:sp>
      <p:cxnSp>
        <p:nvCxnSpPr>
          <p:cNvPr id="45" name="Straight Arrow Connector 44">
            <a:extLst>
              <a:ext uri="{FF2B5EF4-FFF2-40B4-BE49-F238E27FC236}">
                <a16:creationId xmlns:a16="http://schemas.microsoft.com/office/drawing/2014/main" id="{20226AC2-1888-512B-63F1-7B9264302A55}"/>
              </a:ext>
            </a:extLst>
          </p:cNvPr>
          <p:cNvCxnSpPr>
            <a:cxnSpLocks/>
            <a:stCxn id="9" idx="2"/>
            <a:endCxn id="4" idx="0"/>
          </p:cNvCxnSpPr>
          <p:nvPr/>
        </p:nvCxnSpPr>
        <p:spPr>
          <a:xfrm>
            <a:off x="3922486" y="1579880"/>
            <a:ext cx="1585321" cy="357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C4E7D021-F8CE-58B6-24B4-C33DDED40C4A}"/>
              </a:ext>
            </a:extLst>
          </p:cNvPr>
          <p:cNvCxnSpPr>
            <a:cxnSpLocks/>
            <a:stCxn id="18" idx="2"/>
            <a:endCxn id="4" idx="0"/>
          </p:cNvCxnSpPr>
          <p:nvPr/>
        </p:nvCxnSpPr>
        <p:spPr>
          <a:xfrm flipH="1">
            <a:off x="5507807" y="1678575"/>
            <a:ext cx="1625966" cy="258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3C19741-F0F4-87E2-5488-5BE176F5C37F}"/>
              </a:ext>
            </a:extLst>
          </p:cNvPr>
          <p:cNvCxnSpPr>
            <a:stCxn id="5" idx="2"/>
            <a:endCxn id="26" idx="0"/>
          </p:cNvCxnSpPr>
          <p:nvPr/>
        </p:nvCxnSpPr>
        <p:spPr>
          <a:xfrm>
            <a:off x="4188098" y="3252595"/>
            <a:ext cx="1325153" cy="5881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029D3BA-5556-B85D-970C-48BB0C80954E}"/>
              </a:ext>
            </a:extLst>
          </p:cNvPr>
          <p:cNvCxnSpPr>
            <a:stCxn id="6" idx="2"/>
            <a:endCxn id="26" idx="0"/>
          </p:cNvCxnSpPr>
          <p:nvPr/>
        </p:nvCxnSpPr>
        <p:spPr>
          <a:xfrm flipH="1">
            <a:off x="5513251" y="3264989"/>
            <a:ext cx="1434737" cy="575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EF9BC2B-E9AE-552C-070A-C6D92DEE7C28}"/>
              </a:ext>
            </a:extLst>
          </p:cNvPr>
          <p:cNvCxnSpPr>
            <a:stCxn id="26" idx="2"/>
          </p:cNvCxnSpPr>
          <p:nvPr/>
        </p:nvCxnSpPr>
        <p:spPr>
          <a:xfrm flipH="1">
            <a:off x="3922486" y="4366955"/>
            <a:ext cx="1590765" cy="43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000C5E5C-57AD-E477-6FCB-D99D84A95376}"/>
              </a:ext>
            </a:extLst>
          </p:cNvPr>
          <p:cNvCxnSpPr>
            <a:stCxn id="26" idx="2"/>
            <a:endCxn id="30" idx="0"/>
          </p:cNvCxnSpPr>
          <p:nvPr/>
        </p:nvCxnSpPr>
        <p:spPr>
          <a:xfrm>
            <a:off x="5513251" y="4366955"/>
            <a:ext cx="1541419" cy="43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1F2F212D-39E3-C6DC-4AC8-24B29CD0FE40}"/>
              </a:ext>
            </a:extLst>
          </p:cNvPr>
          <p:cNvCxnSpPr>
            <a:cxnSpLocks/>
            <a:stCxn id="27" idx="2"/>
            <a:endCxn id="32" idx="0"/>
          </p:cNvCxnSpPr>
          <p:nvPr/>
        </p:nvCxnSpPr>
        <p:spPr>
          <a:xfrm>
            <a:off x="4093758" y="5115562"/>
            <a:ext cx="1277254" cy="452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622F2983-CD96-F733-16B6-E2FD20AB25C9}"/>
              </a:ext>
            </a:extLst>
          </p:cNvPr>
          <p:cNvCxnSpPr>
            <a:stCxn id="30" idx="2"/>
          </p:cNvCxnSpPr>
          <p:nvPr/>
        </p:nvCxnSpPr>
        <p:spPr>
          <a:xfrm flipH="1">
            <a:off x="5370287" y="5148219"/>
            <a:ext cx="1684383" cy="399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00C8C34E-A4C3-3855-7DFB-F9C73FE3EACC}"/>
              </a:ext>
            </a:extLst>
          </p:cNvPr>
          <p:cNvCxnSpPr>
            <a:cxnSpLocks/>
            <a:stCxn id="6" idx="2"/>
            <a:endCxn id="32" idx="0"/>
          </p:cNvCxnSpPr>
          <p:nvPr/>
        </p:nvCxnSpPr>
        <p:spPr>
          <a:xfrm rot="5400000">
            <a:off x="5008045" y="3627956"/>
            <a:ext cx="2302911" cy="1576976"/>
          </a:xfrm>
          <a:prstGeom prst="curvedConnector3">
            <a:avLst>
              <a:gd name="adj1" fmla="val 6276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4527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a:xfrm>
            <a:off x="838200" y="314325"/>
            <a:ext cx="10515600" cy="1325563"/>
          </a:xfrm>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r>
              <a:rPr lang="en-US" dirty="0"/>
              <a:t>`</a:t>
            </a:r>
          </a:p>
        </p:txBody>
      </p:sp>
      <p:sp>
        <p:nvSpPr>
          <p:cNvPr id="4" name="Rectangle 3">
            <a:extLst>
              <a:ext uri="{FF2B5EF4-FFF2-40B4-BE49-F238E27FC236}">
                <a16:creationId xmlns:a16="http://schemas.microsoft.com/office/drawing/2014/main" id="{93FB5424-C2A5-46DE-BFFC-5A08337609DA}"/>
              </a:ext>
            </a:extLst>
          </p:cNvPr>
          <p:cNvSpPr/>
          <p:nvPr/>
        </p:nvSpPr>
        <p:spPr>
          <a:xfrm>
            <a:off x="4537163" y="1937325"/>
            <a:ext cx="1941288" cy="575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D3: x = phi(x, x)</a:t>
            </a:r>
          </a:p>
          <a:p>
            <a:pPr algn="ctr"/>
            <a:r>
              <a:rPr lang="en-US" dirty="0"/>
              <a:t>y = x</a:t>
            </a:r>
          </a:p>
        </p:txBody>
      </p:sp>
      <p:sp>
        <p:nvSpPr>
          <p:cNvPr id="5" name="Rectangle 4">
            <a:extLst>
              <a:ext uri="{FF2B5EF4-FFF2-40B4-BE49-F238E27FC236}">
                <a16:creationId xmlns:a16="http://schemas.microsoft.com/office/drawing/2014/main" id="{F70A6F9D-94AE-412F-A79D-1E90C1F1166A}"/>
              </a:ext>
            </a:extLst>
          </p:cNvPr>
          <p:cNvSpPr/>
          <p:nvPr/>
        </p:nvSpPr>
        <p:spPr>
          <a:xfrm>
            <a:off x="3222898" y="2883262"/>
            <a:ext cx="1930400" cy="369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6" name="Rectangle 5">
            <a:extLst>
              <a:ext uri="{FF2B5EF4-FFF2-40B4-BE49-F238E27FC236}">
                <a16:creationId xmlns:a16="http://schemas.microsoft.com/office/drawing/2014/main" id="{72F07D57-2D95-43BE-9797-E32047D2C296}"/>
              </a:ext>
            </a:extLst>
          </p:cNvPr>
          <p:cNvSpPr/>
          <p:nvPr/>
        </p:nvSpPr>
        <p:spPr>
          <a:xfrm>
            <a:off x="5982788" y="2853509"/>
            <a:ext cx="1930400"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-x</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32936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18871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D1: x = 20</a:t>
            </a:r>
          </a:p>
        </p:txBody>
      </p:sp>
      <p:cxnSp>
        <p:nvCxnSpPr>
          <p:cNvPr id="11" name="Straight Arrow Connector 10">
            <a:extLst>
              <a:ext uri="{FF2B5EF4-FFF2-40B4-BE49-F238E27FC236}">
                <a16:creationId xmlns:a16="http://schemas.microsoft.com/office/drawing/2014/main" id="{601FF478-EC14-464B-8059-7B10EF9B0A39}"/>
              </a:ext>
            </a:extLst>
          </p:cNvPr>
          <p:cNvCxnSpPr>
            <a:cxnSpLocks/>
            <a:stCxn id="4" idx="2"/>
            <a:endCxn id="5" idx="0"/>
          </p:cNvCxnSpPr>
          <p:nvPr/>
        </p:nvCxnSpPr>
        <p:spPr>
          <a:xfrm flipH="1">
            <a:off x="4188098" y="2513090"/>
            <a:ext cx="1319709" cy="370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2616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287414"/>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D2: x = 30</a:t>
            </a:r>
          </a:p>
        </p:txBody>
      </p: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174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272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9136EDF-486D-4027-80AD-EAB64451627F}"/>
              </a:ext>
            </a:extLst>
          </p:cNvPr>
          <p:cNvCxnSpPr>
            <a:cxnSpLocks/>
            <a:stCxn id="4" idx="2"/>
            <a:endCxn id="6" idx="0"/>
          </p:cNvCxnSpPr>
          <p:nvPr/>
        </p:nvCxnSpPr>
        <p:spPr>
          <a:xfrm>
            <a:off x="5507807" y="2513090"/>
            <a:ext cx="1440181" cy="340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B42A6434-6D36-AACB-E370-7C006DE5419B}"/>
              </a:ext>
            </a:extLst>
          </p:cNvPr>
          <p:cNvSpPr/>
          <p:nvPr/>
        </p:nvSpPr>
        <p:spPr>
          <a:xfrm>
            <a:off x="4548051" y="3840754"/>
            <a:ext cx="1930400" cy="526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D4: x = phi(x, x)</a:t>
            </a:r>
          </a:p>
          <a:p>
            <a:pPr algn="ctr"/>
            <a:r>
              <a:rPr lang="en-US" dirty="0"/>
              <a:t>y = x</a:t>
            </a:r>
          </a:p>
        </p:txBody>
      </p:sp>
      <p:sp>
        <p:nvSpPr>
          <p:cNvPr id="27" name="Rectangle 26">
            <a:extLst>
              <a:ext uri="{FF2B5EF4-FFF2-40B4-BE49-F238E27FC236}">
                <a16:creationId xmlns:a16="http://schemas.microsoft.com/office/drawing/2014/main" id="{DAFCA2C4-E2B9-1DEE-5A89-8AB9BB164210}"/>
              </a:ext>
            </a:extLst>
          </p:cNvPr>
          <p:cNvSpPr/>
          <p:nvPr/>
        </p:nvSpPr>
        <p:spPr>
          <a:xfrm>
            <a:off x="3165568" y="4766042"/>
            <a:ext cx="1856379" cy="34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30" name="Rectangle 29">
            <a:extLst>
              <a:ext uri="{FF2B5EF4-FFF2-40B4-BE49-F238E27FC236}">
                <a16:creationId xmlns:a16="http://schemas.microsoft.com/office/drawing/2014/main" id="{8785DBC4-8D08-CECB-88D5-0B1CE70FB9B4}"/>
              </a:ext>
            </a:extLst>
          </p:cNvPr>
          <p:cNvSpPr/>
          <p:nvPr/>
        </p:nvSpPr>
        <p:spPr>
          <a:xfrm>
            <a:off x="6126480" y="4798699"/>
            <a:ext cx="1856379" cy="34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32" name="Rectangle 31">
            <a:extLst>
              <a:ext uri="{FF2B5EF4-FFF2-40B4-BE49-F238E27FC236}">
                <a16:creationId xmlns:a16="http://schemas.microsoft.com/office/drawing/2014/main" id="{F0429FD8-1BB9-49B7-1B10-E4DBD7FA1E98}"/>
              </a:ext>
            </a:extLst>
          </p:cNvPr>
          <p:cNvSpPr/>
          <p:nvPr/>
        </p:nvSpPr>
        <p:spPr>
          <a:xfrm>
            <a:off x="4450080" y="5567900"/>
            <a:ext cx="1841864" cy="558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D5: x = phi(x, x, x)</a:t>
            </a:r>
          </a:p>
          <a:p>
            <a:pPr algn="ctr"/>
            <a:r>
              <a:rPr lang="en-US" dirty="0"/>
              <a:t>y = x</a:t>
            </a:r>
          </a:p>
        </p:txBody>
      </p:sp>
      <p:cxnSp>
        <p:nvCxnSpPr>
          <p:cNvPr id="45" name="Straight Arrow Connector 44">
            <a:extLst>
              <a:ext uri="{FF2B5EF4-FFF2-40B4-BE49-F238E27FC236}">
                <a16:creationId xmlns:a16="http://schemas.microsoft.com/office/drawing/2014/main" id="{20226AC2-1888-512B-63F1-7B9264302A55}"/>
              </a:ext>
            </a:extLst>
          </p:cNvPr>
          <p:cNvCxnSpPr>
            <a:cxnSpLocks/>
            <a:stCxn id="9" idx="2"/>
            <a:endCxn id="4" idx="0"/>
          </p:cNvCxnSpPr>
          <p:nvPr/>
        </p:nvCxnSpPr>
        <p:spPr>
          <a:xfrm>
            <a:off x="3922486" y="1579880"/>
            <a:ext cx="1585321" cy="357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C4E7D021-F8CE-58B6-24B4-C33DDED40C4A}"/>
              </a:ext>
            </a:extLst>
          </p:cNvPr>
          <p:cNvCxnSpPr>
            <a:cxnSpLocks/>
            <a:stCxn id="18" idx="2"/>
            <a:endCxn id="4" idx="0"/>
          </p:cNvCxnSpPr>
          <p:nvPr/>
        </p:nvCxnSpPr>
        <p:spPr>
          <a:xfrm flipH="1">
            <a:off x="5507807" y="1678575"/>
            <a:ext cx="1625966" cy="258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3C19741-F0F4-87E2-5488-5BE176F5C37F}"/>
              </a:ext>
            </a:extLst>
          </p:cNvPr>
          <p:cNvCxnSpPr>
            <a:stCxn id="5" idx="2"/>
            <a:endCxn id="26" idx="0"/>
          </p:cNvCxnSpPr>
          <p:nvPr/>
        </p:nvCxnSpPr>
        <p:spPr>
          <a:xfrm>
            <a:off x="4188098" y="3252595"/>
            <a:ext cx="1325153" cy="5881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029D3BA-5556-B85D-970C-48BB0C80954E}"/>
              </a:ext>
            </a:extLst>
          </p:cNvPr>
          <p:cNvCxnSpPr>
            <a:stCxn id="6" idx="2"/>
            <a:endCxn id="26" idx="0"/>
          </p:cNvCxnSpPr>
          <p:nvPr/>
        </p:nvCxnSpPr>
        <p:spPr>
          <a:xfrm flipH="1">
            <a:off x="5513251" y="3264989"/>
            <a:ext cx="1434737" cy="575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EF9BC2B-E9AE-552C-070A-C6D92DEE7C28}"/>
              </a:ext>
            </a:extLst>
          </p:cNvPr>
          <p:cNvCxnSpPr>
            <a:stCxn id="26" idx="2"/>
          </p:cNvCxnSpPr>
          <p:nvPr/>
        </p:nvCxnSpPr>
        <p:spPr>
          <a:xfrm flipH="1">
            <a:off x="3922486" y="4366955"/>
            <a:ext cx="1590765" cy="43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000C5E5C-57AD-E477-6FCB-D99D84A95376}"/>
              </a:ext>
            </a:extLst>
          </p:cNvPr>
          <p:cNvCxnSpPr>
            <a:stCxn id="26" idx="2"/>
            <a:endCxn id="30" idx="0"/>
          </p:cNvCxnSpPr>
          <p:nvPr/>
        </p:nvCxnSpPr>
        <p:spPr>
          <a:xfrm>
            <a:off x="5513251" y="4366955"/>
            <a:ext cx="1541419" cy="43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1F2F212D-39E3-C6DC-4AC8-24B29CD0FE40}"/>
              </a:ext>
            </a:extLst>
          </p:cNvPr>
          <p:cNvCxnSpPr>
            <a:cxnSpLocks/>
            <a:stCxn id="27" idx="2"/>
            <a:endCxn id="32" idx="0"/>
          </p:cNvCxnSpPr>
          <p:nvPr/>
        </p:nvCxnSpPr>
        <p:spPr>
          <a:xfrm>
            <a:off x="4093758" y="5115562"/>
            <a:ext cx="1277254" cy="452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622F2983-CD96-F733-16B6-E2FD20AB25C9}"/>
              </a:ext>
            </a:extLst>
          </p:cNvPr>
          <p:cNvCxnSpPr>
            <a:stCxn id="30" idx="2"/>
          </p:cNvCxnSpPr>
          <p:nvPr/>
        </p:nvCxnSpPr>
        <p:spPr>
          <a:xfrm flipH="1">
            <a:off x="5370287" y="5148219"/>
            <a:ext cx="1684383" cy="399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00C8C34E-A4C3-3855-7DFB-F9C73FE3EACC}"/>
              </a:ext>
            </a:extLst>
          </p:cNvPr>
          <p:cNvCxnSpPr>
            <a:cxnSpLocks/>
            <a:stCxn id="6" idx="2"/>
            <a:endCxn id="32" idx="0"/>
          </p:cNvCxnSpPr>
          <p:nvPr/>
        </p:nvCxnSpPr>
        <p:spPr>
          <a:xfrm rot="5400000">
            <a:off x="5008045" y="3627956"/>
            <a:ext cx="2302911" cy="1576976"/>
          </a:xfrm>
          <a:prstGeom prst="curvedConnector3">
            <a:avLst>
              <a:gd name="adj1" fmla="val 62763"/>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AED7D-621E-82FE-F171-239A1D956AC9}"/>
              </a:ext>
            </a:extLst>
          </p:cNvPr>
          <p:cNvSpPr txBox="1"/>
          <p:nvPr/>
        </p:nvSpPr>
        <p:spPr>
          <a:xfrm>
            <a:off x="7173686" y="1904999"/>
            <a:ext cx="1440181" cy="369332"/>
          </a:xfrm>
          <a:prstGeom prst="rect">
            <a:avLst/>
          </a:prstGeom>
          <a:noFill/>
        </p:spPr>
        <p:txBody>
          <a:bodyPr wrap="square" rtlCol="0">
            <a:spAutoFit/>
          </a:bodyPr>
          <a:lstStyle/>
          <a:p>
            <a:r>
              <a:rPr lang="en-IN" dirty="0"/>
              <a:t>D3 = D1, D2</a:t>
            </a:r>
          </a:p>
        </p:txBody>
      </p:sp>
      <p:sp>
        <p:nvSpPr>
          <p:cNvPr id="10" name="TextBox 9">
            <a:extLst>
              <a:ext uri="{FF2B5EF4-FFF2-40B4-BE49-F238E27FC236}">
                <a16:creationId xmlns:a16="http://schemas.microsoft.com/office/drawing/2014/main" id="{5B440253-D0FD-E9A7-F454-86CF7F521DF9}"/>
              </a:ext>
            </a:extLst>
          </p:cNvPr>
          <p:cNvSpPr txBox="1"/>
          <p:nvPr/>
        </p:nvSpPr>
        <p:spPr>
          <a:xfrm>
            <a:off x="7119256" y="3810000"/>
            <a:ext cx="1440181" cy="369332"/>
          </a:xfrm>
          <a:prstGeom prst="rect">
            <a:avLst/>
          </a:prstGeom>
          <a:noFill/>
        </p:spPr>
        <p:txBody>
          <a:bodyPr wrap="square" rtlCol="0">
            <a:spAutoFit/>
          </a:bodyPr>
          <a:lstStyle/>
          <a:p>
            <a:r>
              <a:rPr lang="en-IN" dirty="0"/>
              <a:t>D4 = D3, D3</a:t>
            </a:r>
          </a:p>
        </p:txBody>
      </p:sp>
      <p:sp>
        <p:nvSpPr>
          <p:cNvPr id="12" name="TextBox 11">
            <a:extLst>
              <a:ext uri="{FF2B5EF4-FFF2-40B4-BE49-F238E27FC236}">
                <a16:creationId xmlns:a16="http://schemas.microsoft.com/office/drawing/2014/main" id="{0FBA8D48-7934-A306-C020-1B19E358BD51}"/>
              </a:ext>
            </a:extLst>
          </p:cNvPr>
          <p:cNvSpPr txBox="1"/>
          <p:nvPr/>
        </p:nvSpPr>
        <p:spPr>
          <a:xfrm>
            <a:off x="7053939" y="5529942"/>
            <a:ext cx="1663343" cy="369332"/>
          </a:xfrm>
          <a:prstGeom prst="rect">
            <a:avLst/>
          </a:prstGeom>
          <a:noFill/>
        </p:spPr>
        <p:txBody>
          <a:bodyPr wrap="square" rtlCol="0">
            <a:spAutoFit/>
          </a:bodyPr>
          <a:lstStyle/>
          <a:p>
            <a:r>
              <a:rPr lang="en-IN" dirty="0"/>
              <a:t>D5 = D4, D3, D4 </a:t>
            </a:r>
          </a:p>
        </p:txBody>
      </p:sp>
      <p:cxnSp>
        <p:nvCxnSpPr>
          <p:cNvPr id="16" name="Straight Connector 15">
            <a:extLst>
              <a:ext uri="{FF2B5EF4-FFF2-40B4-BE49-F238E27FC236}">
                <a16:creationId xmlns:a16="http://schemas.microsoft.com/office/drawing/2014/main" id="{ED8C6549-719A-6544-785A-BE04768F159F}"/>
              </a:ext>
            </a:extLst>
          </p:cNvPr>
          <p:cNvCxnSpPr>
            <a:endCxn id="7" idx="1"/>
          </p:cNvCxnSpPr>
          <p:nvPr/>
        </p:nvCxnSpPr>
        <p:spPr>
          <a:xfrm>
            <a:off x="6350000" y="2100943"/>
            <a:ext cx="82368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F53CD0F0-16C7-1113-A863-BD6DEDD5489F}"/>
              </a:ext>
            </a:extLst>
          </p:cNvPr>
          <p:cNvCxnSpPr/>
          <p:nvPr/>
        </p:nvCxnSpPr>
        <p:spPr>
          <a:xfrm>
            <a:off x="6295572" y="3995058"/>
            <a:ext cx="82368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Straight Connector 20">
            <a:extLst>
              <a:ext uri="{FF2B5EF4-FFF2-40B4-BE49-F238E27FC236}">
                <a16:creationId xmlns:a16="http://schemas.microsoft.com/office/drawing/2014/main" id="{E52E0182-BED4-6878-FC4E-2E2ACBC15754}"/>
              </a:ext>
            </a:extLst>
          </p:cNvPr>
          <p:cNvCxnSpPr/>
          <p:nvPr/>
        </p:nvCxnSpPr>
        <p:spPr>
          <a:xfrm>
            <a:off x="6219373" y="5736772"/>
            <a:ext cx="823686"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894951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a:xfrm>
            <a:off x="838200" y="314325"/>
            <a:ext cx="10515600" cy="1325563"/>
          </a:xfrm>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537163" y="1937325"/>
            <a:ext cx="1941288" cy="575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D3: x = phi(x, x)</a:t>
            </a:r>
          </a:p>
          <a:p>
            <a:pPr algn="ctr"/>
            <a:r>
              <a:rPr lang="en-US" dirty="0"/>
              <a:t>y = x</a:t>
            </a:r>
          </a:p>
        </p:txBody>
      </p:sp>
      <p:sp>
        <p:nvSpPr>
          <p:cNvPr id="5" name="Rectangle 4">
            <a:extLst>
              <a:ext uri="{FF2B5EF4-FFF2-40B4-BE49-F238E27FC236}">
                <a16:creationId xmlns:a16="http://schemas.microsoft.com/office/drawing/2014/main" id="{F70A6F9D-94AE-412F-A79D-1E90C1F1166A}"/>
              </a:ext>
            </a:extLst>
          </p:cNvPr>
          <p:cNvSpPr/>
          <p:nvPr/>
        </p:nvSpPr>
        <p:spPr>
          <a:xfrm>
            <a:off x="3222898" y="2883262"/>
            <a:ext cx="1930400" cy="369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6" name="Rectangle 5">
            <a:extLst>
              <a:ext uri="{FF2B5EF4-FFF2-40B4-BE49-F238E27FC236}">
                <a16:creationId xmlns:a16="http://schemas.microsoft.com/office/drawing/2014/main" id="{72F07D57-2D95-43BE-9797-E32047D2C296}"/>
              </a:ext>
            </a:extLst>
          </p:cNvPr>
          <p:cNvSpPr/>
          <p:nvPr/>
        </p:nvSpPr>
        <p:spPr>
          <a:xfrm>
            <a:off x="5982788" y="2853509"/>
            <a:ext cx="1930400"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-x</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32936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18871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D1: x = 20</a:t>
            </a:r>
          </a:p>
        </p:txBody>
      </p:sp>
      <p:cxnSp>
        <p:nvCxnSpPr>
          <p:cNvPr id="11" name="Straight Arrow Connector 10">
            <a:extLst>
              <a:ext uri="{FF2B5EF4-FFF2-40B4-BE49-F238E27FC236}">
                <a16:creationId xmlns:a16="http://schemas.microsoft.com/office/drawing/2014/main" id="{601FF478-EC14-464B-8059-7B10EF9B0A39}"/>
              </a:ext>
            </a:extLst>
          </p:cNvPr>
          <p:cNvCxnSpPr>
            <a:cxnSpLocks/>
            <a:stCxn id="4" idx="2"/>
            <a:endCxn id="5" idx="0"/>
          </p:cNvCxnSpPr>
          <p:nvPr/>
        </p:nvCxnSpPr>
        <p:spPr>
          <a:xfrm flipH="1">
            <a:off x="4188098" y="2513090"/>
            <a:ext cx="1319709" cy="370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2616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287414"/>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D2: x = 30</a:t>
            </a:r>
          </a:p>
        </p:txBody>
      </p: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174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272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9136EDF-486D-4027-80AD-EAB64451627F}"/>
              </a:ext>
            </a:extLst>
          </p:cNvPr>
          <p:cNvCxnSpPr>
            <a:cxnSpLocks/>
            <a:stCxn id="4" idx="2"/>
            <a:endCxn id="6" idx="0"/>
          </p:cNvCxnSpPr>
          <p:nvPr/>
        </p:nvCxnSpPr>
        <p:spPr>
          <a:xfrm>
            <a:off x="5507807" y="2513090"/>
            <a:ext cx="1440181" cy="340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B42A6434-6D36-AACB-E370-7C006DE5419B}"/>
              </a:ext>
            </a:extLst>
          </p:cNvPr>
          <p:cNvSpPr/>
          <p:nvPr/>
        </p:nvSpPr>
        <p:spPr>
          <a:xfrm>
            <a:off x="4548051" y="3840754"/>
            <a:ext cx="1930400" cy="526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D4: x = phi(x, x</a:t>
            </a:r>
            <a:r>
              <a:rPr lang="en-US" dirty="0"/>
              <a:t>)</a:t>
            </a:r>
          </a:p>
          <a:p>
            <a:pPr algn="ctr"/>
            <a:r>
              <a:rPr lang="en-US" dirty="0"/>
              <a:t>y = x</a:t>
            </a:r>
          </a:p>
        </p:txBody>
      </p:sp>
      <p:sp>
        <p:nvSpPr>
          <p:cNvPr id="27" name="Rectangle 26">
            <a:extLst>
              <a:ext uri="{FF2B5EF4-FFF2-40B4-BE49-F238E27FC236}">
                <a16:creationId xmlns:a16="http://schemas.microsoft.com/office/drawing/2014/main" id="{DAFCA2C4-E2B9-1DEE-5A89-8AB9BB164210}"/>
              </a:ext>
            </a:extLst>
          </p:cNvPr>
          <p:cNvSpPr/>
          <p:nvPr/>
        </p:nvSpPr>
        <p:spPr>
          <a:xfrm>
            <a:off x="3165568" y="4766042"/>
            <a:ext cx="1856379" cy="34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30" name="Rectangle 29">
            <a:extLst>
              <a:ext uri="{FF2B5EF4-FFF2-40B4-BE49-F238E27FC236}">
                <a16:creationId xmlns:a16="http://schemas.microsoft.com/office/drawing/2014/main" id="{8785DBC4-8D08-CECB-88D5-0B1CE70FB9B4}"/>
              </a:ext>
            </a:extLst>
          </p:cNvPr>
          <p:cNvSpPr/>
          <p:nvPr/>
        </p:nvSpPr>
        <p:spPr>
          <a:xfrm>
            <a:off x="6126480" y="4798699"/>
            <a:ext cx="1856379" cy="34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32" name="Rectangle 31">
            <a:extLst>
              <a:ext uri="{FF2B5EF4-FFF2-40B4-BE49-F238E27FC236}">
                <a16:creationId xmlns:a16="http://schemas.microsoft.com/office/drawing/2014/main" id="{F0429FD8-1BB9-49B7-1B10-E4DBD7FA1E98}"/>
              </a:ext>
            </a:extLst>
          </p:cNvPr>
          <p:cNvSpPr/>
          <p:nvPr/>
        </p:nvSpPr>
        <p:spPr>
          <a:xfrm>
            <a:off x="4450080" y="5567900"/>
            <a:ext cx="1841864" cy="558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D5: x = phi(x, x, x)</a:t>
            </a:r>
          </a:p>
          <a:p>
            <a:pPr algn="ctr"/>
            <a:r>
              <a:rPr lang="en-US" dirty="0"/>
              <a:t>y = x</a:t>
            </a:r>
          </a:p>
        </p:txBody>
      </p:sp>
      <p:cxnSp>
        <p:nvCxnSpPr>
          <p:cNvPr id="45" name="Straight Arrow Connector 44">
            <a:extLst>
              <a:ext uri="{FF2B5EF4-FFF2-40B4-BE49-F238E27FC236}">
                <a16:creationId xmlns:a16="http://schemas.microsoft.com/office/drawing/2014/main" id="{20226AC2-1888-512B-63F1-7B9264302A55}"/>
              </a:ext>
            </a:extLst>
          </p:cNvPr>
          <p:cNvCxnSpPr>
            <a:cxnSpLocks/>
            <a:stCxn id="9" idx="2"/>
            <a:endCxn id="4" idx="0"/>
          </p:cNvCxnSpPr>
          <p:nvPr/>
        </p:nvCxnSpPr>
        <p:spPr>
          <a:xfrm>
            <a:off x="3922486" y="1579880"/>
            <a:ext cx="1585321" cy="357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C4E7D021-F8CE-58B6-24B4-C33DDED40C4A}"/>
              </a:ext>
            </a:extLst>
          </p:cNvPr>
          <p:cNvCxnSpPr>
            <a:cxnSpLocks/>
            <a:stCxn id="18" idx="2"/>
            <a:endCxn id="4" idx="0"/>
          </p:cNvCxnSpPr>
          <p:nvPr/>
        </p:nvCxnSpPr>
        <p:spPr>
          <a:xfrm flipH="1">
            <a:off x="5507807" y="1678575"/>
            <a:ext cx="1625966" cy="258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3C19741-F0F4-87E2-5488-5BE176F5C37F}"/>
              </a:ext>
            </a:extLst>
          </p:cNvPr>
          <p:cNvCxnSpPr>
            <a:stCxn id="5" idx="2"/>
            <a:endCxn id="26" idx="0"/>
          </p:cNvCxnSpPr>
          <p:nvPr/>
        </p:nvCxnSpPr>
        <p:spPr>
          <a:xfrm>
            <a:off x="4188098" y="3252595"/>
            <a:ext cx="1325153" cy="5881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029D3BA-5556-B85D-970C-48BB0C80954E}"/>
              </a:ext>
            </a:extLst>
          </p:cNvPr>
          <p:cNvCxnSpPr>
            <a:stCxn id="6" idx="2"/>
            <a:endCxn id="26" idx="0"/>
          </p:cNvCxnSpPr>
          <p:nvPr/>
        </p:nvCxnSpPr>
        <p:spPr>
          <a:xfrm flipH="1">
            <a:off x="5513251" y="3264989"/>
            <a:ext cx="1434737" cy="575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EF9BC2B-E9AE-552C-070A-C6D92DEE7C28}"/>
              </a:ext>
            </a:extLst>
          </p:cNvPr>
          <p:cNvCxnSpPr>
            <a:stCxn id="26" idx="2"/>
          </p:cNvCxnSpPr>
          <p:nvPr/>
        </p:nvCxnSpPr>
        <p:spPr>
          <a:xfrm flipH="1">
            <a:off x="3922486" y="4366955"/>
            <a:ext cx="1590765" cy="43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000C5E5C-57AD-E477-6FCB-D99D84A95376}"/>
              </a:ext>
            </a:extLst>
          </p:cNvPr>
          <p:cNvCxnSpPr>
            <a:stCxn id="26" idx="2"/>
            <a:endCxn id="30" idx="0"/>
          </p:cNvCxnSpPr>
          <p:nvPr/>
        </p:nvCxnSpPr>
        <p:spPr>
          <a:xfrm>
            <a:off x="5513251" y="4366955"/>
            <a:ext cx="1541419" cy="43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1F2F212D-39E3-C6DC-4AC8-24B29CD0FE40}"/>
              </a:ext>
            </a:extLst>
          </p:cNvPr>
          <p:cNvCxnSpPr>
            <a:cxnSpLocks/>
            <a:stCxn id="27" idx="2"/>
            <a:endCxn id="32" idx="0"/>
          </p:cNvCxnSpPr>
          <p:nvPr/>
        </p:nvCxnSpPr>
        <p:spPr>
          <a:xfrm>
            <a:off x="4093758" y="5115562"/>
            <a:ext cx="1277254" cy="452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622F2983-CD96-F733-16B6-E2FD20AB25C9}"/>
              </a:ext>
            </a:extLst>
          </p:cNvPr>
          <p:cNvCxnSpPr>
            <a:stCxn id="30" idx="2"/>
          </p:cNvCxnSpPr>
          <p:nvPr/>
        </p:nvCxnSpPr>
        <p:spPr>
          <a:xfrm flipH="1">
            <a:off x="5370287" y="5148219"/>
            <a:ext cx="1684383" cy="399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00C8C34E-A4C3-3855-7DFB-F9C73FE3EACC}"/>
              </a:ext>
            </a:extLst>
          </p:cNvPr>
          <p:cNvCxnSpPr>
            <a:cxnSpLocks/>
            <a:stCxn id="6" idx="2"/>
            <a:endCxn id="32" idx="0"/>
          </p:cNvCxnSpPr>
          <p:nvPr/>
        </p:nvCxnSpPr>
        <p:spPr>
          <a:xfrm rot="5400000">
            <a:off x="5008045" y="3627956"/>
            <a:ext cx="2302911" cy="1576976"/>
          </a:xfrm>
          <a:prstGeom prst="curvedConnector3">
            <a:avLst>
              <a:gd name="adj1" fmla="val 62763"/>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59AA3A1-8A81-153E-9D0E-0AD43168E673}"/>
              </a:ext>
            </a:extLst>
          </p:cNvPr>
          <p:cNvSpPr txBox="1"/>
          <p:nvPr/>
        </p:nvSpPr>
        <p:spPr>
          <a:xfrm>
            <a:off x="7173686" y="1904999"/>
            <a:ext cx="1440181" cy="369332"/>
          </a:xfrm>
          <a:prstGeom prst="rect">
            <a:avLst/>
          </a:prstGeom>
          <a:noFill/>
        </p:spPr>
        <p:txBody>
          <a:bodyPr wrap="square" rtlCol="0">
            <a:spAutoFit/>
          </a:bodyPr>
          <a:lstStyle/>
          <a:p>
            <a:r>
              <a:rPr lang="en-IN" dirty="0"/>
              <a:t>D3 = D1, D2</a:t>
            </a:r>
          </a:p>
        </p:txBody>
      </p:sp>
      <p:sp>
        <p:nvSpPr>
          <p:cNvPr id="10" name="TextBox 9">
            <a:extLst>
              <a:ext uri="{FF2B5EF4-FFF2-40B4-BE49-F238E27FC236}">
                <a16:creationId xmlns:a16="http://schemas.microsoft.com/office/drawing/2014/main" id="{CD5EE531-6E38-A5FC-DAB4-84DD8BBEEE4E}"/>
              </a:ext>
            </a:extLst>
          </p:cNvPr>
          <p:cNvSpPr txBox="1"/>
          <p:nvPr/>
        </p:nvSpPr>
        <p:spPr>
          <a:xfrm>
            <a:off x="7119256" y="3810000"/>
            <a:ext cx="1440181" cy="369332"/>
          </a:xfrm>
          <a:prstGeom prst="rect">
            <a:avLst/>
          </a:prstGeom>
          <a:noFill/>
        </p:spPr>
        <p:txBody>
          <a:bodyPr wrap="square" rtlCol="0">
            <a:spAutoFit/>
          </a:bodyPr>
          <a:lstStyle/>
          <a:p>
            <a:r>
              <a:rPr lang="en-IN" dirty="0"/>
              <a:t>D4 = D3, D3</a:t>
            </a:r>
          </a:p>
        </p:txBody>
      </p:sp>
      <p:sp>
        <p:nvSpPr>
          <p:cNvPr id="12" name="TextBox 11">
            <a:extLst>
              <a:ext uri="{FF2B5EF4-FFF2-40B4-BE49-F238E27FC236}">
                <a16:creationId xmlns:a16="http://schemas.microsoft.com/office/drawing/2014/main" id="{05712979-6338-A581-2115-710B8FA5326F}"/>
              </a:ext>
            </a:extLst>
          </p:cNvPr>
          <p:cNvSpPr txBox="1"/>
          <p:nvPr/>
        </p:nvSpPr>
        <p:spPr>
          <a:xfrm>
            <a:off x="7053939" y="5529942"/>
            <a:ext cx="1663343" cy="369332"/>
          </a:xfrm>
          <a:prstGeom prst="rect">
            <a:avLst/>
          </a:prstGeom>
          <a:noFill/>
        </p:spPr>
        <p:txBody>
          <a:bodyPr wrap="square" rtlCol="0">
            <a:spAutoFit/>
          </a:bodyPr>
          <a:lstStyle/>
          <a:p>
            <a:r>
              <a:rPr lang="en-IN" dirty="0"/>
              <a:t>D5 = D4, D3, D4 </a:t>
            </a:r>
          </a:p>
        </p:txBody>
      </p:sp>
      <p:cxnSp>
        <p:nvCxnSpPr>
          <p:cNvPr id="13" name="Straight Connector 12">
            <a:extLst>
              <a:ext uri="{FF2B5EF4-FFF2-40B4-BE49-F238E27FC236}">
                <a16:creationId xmlns:a16="http://schemas.microsoft.com/office/drawing/2014/main" id="{640AC1B3-E12A-2CA4-1E17-2931AF33275E}"/>
              </a:ext>
            </a:extLst>
          </p:cNvPr>
          <p:cNvCxnSpPr>
            <a:endCxn id="7" idx="1"/>
          </p:cNvCxnSpPr>
          <p:nvPr/>
        </p:nvCxnSpPr>
        <p:spPr>
          <a:xfrm>
            <a:off x="6350000" y="2100943"/>
            <a:ext cx="82368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90B9A2E8-BF95-E5AC-87C1-5A3C6A40D488}"/>
              </a:ext>
            </a:extLst>
          </p:cNvPr>
          <p:cNvCxnSpPr/>
          <p:nvPr/>
        </p:nvCxnSpPr>
        <p:spPr>
          <a:xfrm>
            <a:off x="6295572" y="3995058"/>
            <a:ext cx="82368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E6A1603B-30BE-9533-FB5B-D6E36DEA915A}"/>
              </a:ext>
            </a:extLst>
          </p:cNvPr>
          <p:cNvCxnSpPr/>
          <p:nvPr/>
        </p:nvCxnSpPr>
        <p:spPr>
          <a:xfrm>
            <a:off x="6219373" y="5736772"/>
            <a:ext cx="823686"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521865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a:xfrm>
            <a:off x="838200" y="314325"/>
            <a:ext cx="10515600" cy="1325563"/>
          </a:xfrm>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537163" y="1937325"/>
            <a:ext cx="1941288" cy="575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D3: x = phi(x, x)</a:t>
            </a:r>
          </a:p>
          <a:p>
            <a:pPr algn="ctr"/>
            <a:r>
              <a:rPr lang="en-US" dirty="0"/>
              <a:t>y = x</a:t>
            </a:r>
          </a:p>
        </p:txBody>
      </p:sp>
      <p:sp>
        <p:nvSpPr>
          <p:cNvPr id="5" name="Rectangle 4">
            <a:extLst>
              <a:ext uri="{FF2B5EF4-FFF2-40B4-BE49-F238E27FC236}">
                <a16:creationId xmlns:a16="http://schemas.microsoft.com/office/drawing/2014/main" id="{F70A6F9D-94AE-412F-A79D-1E90C1F1166A}"/>
              </a:ext>
            </a:extLst>
          </p:cNvPr>
          <p:cNvSpPr/>
          <p:nvPr/>
        </p:nvSpPr>
        <p:spPr>
          <a:xfrm>
            <a:off x="3222898" y="2883262"/>
            <a:ext cx="1930400" cy="369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6" name="Rectangle 5">
            <a:extLst>
              <a:ext uri="{FF2B5EF4-FFF2-40B4-BE49-F238E27FC236}">
                <a16:creationId xmlns:a16="http://schemas.microsoft.com/office/drawing/2014/main" id="{72F07D57-2D95-43BE-9797-E32047D2C296}"/>
              </a:ext>
            </a:extLst>
          </p:cNvPr>
          <p:cNvSpPr/>
          <p:nvPr/>
        </p:nvSpPr>
        <p:spPr>
          <a:xfrm>
            <a:off x="5982788" y="2853509"/>
            <a:ext cx="1930400"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-x</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32936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18871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D1: x = 20</a:t>
            </a:r>
          </a:p>
        </p:txBody>
      </p:sp>
      <p:cxnSp>
        <p:nvCxnSpPr>
          <p:cNvPr id="11" name="Straight Arrow Connector 10">
            <a:extLst>
              <a:ext uri="{FF2B5EF4-FFF2-40B4-BE49-F238E27FC236}">
                <a16:creationId xmlns:a16="http://schemas.microsoft.com/office/drawing/2014/main" id="{601FF478-EC14-464B-8059-7B10EF9B0A39}"/>
              </a:ext>
            </a:extLst>
          </p:cNvPr>
          <p:cNvCxnSpPr>
            <a:cxnSpLocks/>
            <a:stCxn id="4" idx="2"/>
            <a:endCxn id="5" idx="0"/>
          </p:cNvCxnSpPr>
          <p:nvPr/>
        </p:nvCxnSpPr>
        <p:spPr>
          <a:xfrm flipH="1">
            <a:off x="4188098" y="2513090"/>
            <a:ext cx="1319709" cy="370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2616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287414"/>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D2: x = 30</a:t>
            </a:r>
          </a:p>
        </p:txBody>
      </p: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174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272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9136EDF-486D-4027-80AD-EAB64451627F}"/>
              </a:ext>
            </a:extLst>
          </p:cNvPr>
          <p:cNvCxnSpPr>
            <a:cxnSpLocks/>
            <a:stCxn id="4" idx="2"/>
            <a:endCxn id="6" idx="0"/>
          </p:cNvCxnSpPr>
          <p:nvPr/>
        </p:nvCxnSpPr>
        <p:spPr>
          <a:xfrm>
            <a:off x="5507807" y="2513090"/>
            <a:ext cx="1440181" cy="340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B42A6434-6D36-AACB-E370-7C006DE5419B}"/>
              </a:ext>
            </a:extLst>
          </p:cNvPr>
          <p:cNvSpPr/>
          <p:nvPr/>
        </p:nvSpPr>
        <p:spPr>
          <a:xfrm>
            <a:off x="4548051" y="3840754"/>
            <a:ext cx="1930400" cy="526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x</a:t>
            </a:r>
          </a:p>
        </p:txBody>
      </p:sp>
      <p:sp>
        <p:nvSpPr>
          <p:cNvPr id="27" name="Rectangle 26">
            <a:extLst>
              <a:ext uri="{FF2B5EF4-FFF2-40B4-BE49-F238E27FC236}">
                <a16:creationId xmlns:a16="http://schemas.microsoft.com/office/drawing/2014/main" id="{DAFCA2C4-E2B9-1DEE-5A89-8AB9BB164210}"/>
              </a:ext>
            </a:extLst>
          </p:cNvPr>
          <p:cNvSpPr/>
          <p:nvPr/>
        </p:nvSpPr>
        <p:spPr>
          <a:xfrm>
            <a:off x="3165568" y="4766042"/>
            <a:ext cx="1856379" cy="34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30" name="Rectangle 29">
            <a:extLst>
              <a:ext uri="{FF2B5EF4-FFF2-40B4-BE49-F238E27FC236}">
                <a16:creationId xmlns:a16="http://schemas.microsoft.com/office/drawing/2014/main" id="{8785DBC4-8D08-CECB-88D5-0B1CE70FB9B4}"/>
              </a:ext>
            </a:extLst>
          </p:cNvPr>
          <p:cNvSpPr/>
          <p:nvPr/>
        </p:nvSpPr>
        <p:spPr>
          <a:xfrm>
            <a:off x="6126480" y="4798699"/>
            <a:ext cx="1856379" cy="34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y  - x</a:t>
            </a:r>
          </a:p>
        </p:txBody>
      </p:sp>
      <p:sp>
        <p:nvSpPr>
          <p:cNvPr id="32" name="Rectangle 31">
            <a:extLst>
              <a:ext uri="{FF2B5EF4-FFF2-40B4-BE49-F238E27FC236}">
                <a16:creationId xmlns:a16="http://schemas.microsoft.com/office/drawing/2014/main" id="{F0429FD8-1BB9-49B7-1B10-E4DBD7FA1E98}"/>
              </a:ext>
            </a:extLst>
          </p:cNvPr>
          <p:cNvSpPr/>
          <p:nvPr/>
        </p:nvSpPr>
        <p:spPr>
          <a:xfrm>
            <a:off x="4450080" y="5567900"/>
            <a:ext cx="1841864" cy="558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D4: x = phi(x, x, x)</a:t>
            </a:r>
          </a:p>
          <a:p>
            <a:pPr algn="ctr"/>
            <a:r>
              <a:rPr lang="en-US" dirty="0"/>
              <a:t>y = x</a:t>
            </a:r>
          </a:p>
        </p:txBody>
      </p:sp>
      <p:cxnSp>
        <p:nvCxnSpPr>
          <p:cNvPr id="45" name="Straight Arrow Connector 44">
            <a:extLst>
              <a:ext uri="{FF2B5EF4-FFF2-40B4-BE49-F238E27FC236}">
                <a16:creationId xmlns:a16="http://schemas.microsoft.com/office/drawing/2014/main" id="{20226AC2-1888-512B-63F1-7B9264302A55}"/>
              </a:ext>
            </a:extLst>
          </p:cNvPr>
          <p:cNvCxnSpPr>
            <a:cxnSpLocks/>
            <a:stCxn id="9" idx="2"/>
            <a:endCxn id="4" idx="0"/>
          </p:cNvCxnSpPr>
          <p:nvPr/>
        </p:nvCxnSpPr>
        <p:spPr>
          <a:xfrm>
            <a:off x="3922486" y="1579880"/>
            <a:ext cx="1585321" cy="357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C4E7D021-F8CE-58B6-24B4-C33DDED40C4A}"/>
              </a:ext>
            </a:extLst>
          </p:cNvPr>
          <p:cNvCxnSpPr>
            <a:cxnSpLocks/>
            <a:stCxn id="18" idx="2"/>
            <a:endCxn id="4" idx="0"/>
          </p:cNvCxnSpPr>
          <p:nvPr/>
        </p:nvCxnSpPr>
        <p:spPr>
          <a:xfrm flipH="1">
            <a:off x="5507807" y="1678575"/>
            <a:ext cx="1625966" cy="258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3C19741-F0F4-87E2-5488-5BE176F5C37F}"/>
              </a:ext>
            </a:extLst>
          </p:cNvPr>
          <p:cNvCxnSpPr>
            <a:stCxn id="5" idx="2"/>
            <a:endCxn id="26" idx="0"/>
          </p:cNvCxnSpPr>
          <p:nvPr/>
        </p:nvCxnSpPr>
        <p:spPr>
          <a:xfrm>
            <a:off x="4188098" y="3252595"/>
            <a:ext cx="1325153" cy="5881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029D3BA-5556-B85D-970C-48BB0C80954E}"/>
              </a:ext>
            </a:extLst>
          </p:cNvPr>
          <p:cNvCxnSpPr>
            <a:stCxn id="6" idx="2"/>
            <a:endCxn id="26" idx="0"/>
          </p:cNvCxnSpPr>
          <p:nvPr/>
        </p:nvCxnSpPr>
        <p:spPr>
          <a:xfrm flipH="1">
            <a:off x="5513251" y="3264989"/>
            <a:ext cx="1434737" cy="575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EF9BC2B-E9AE-552C-070A-C6D92DEE7C28}"/>
              </a:ext>
            </a:extLst>
          </p:cNvPr>
          <p:cNvCxnSpPr>
            <a:stCxn id="26" idx="2"/>
          </p:cNvCxnSpPr>
          <p:nvPr/>
        </p:nvCxnSpPr>
        <p:spPr>
          <a:xfrm flipH="1">
            <a:off x="3922486" y="4366955"/>
            <a:ext cx="1590765" cy="43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000C5E5C-57AD-E477-6FCB-D99D84A95376}"/>
              </a:ext>
            </a:extLst>
          </p:cNvPr>
          <p:cNvCxnSpPr>
            <a:stCxn id="26" idx="2"/>
            <a:endCxn id="30" idx="0"/>
          </p:cNvCxnSpPr>
          <p:nvPr/>
        </p:nvCxnSpPr>
        <p:spPr>
          <a:xfrm>
            <a:off x="5513251" y="4366955"/>
            <a:ext cx="1541419" cy="43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1F2F212D-39E3-C6DC-4AC8-24B29CD0FE40}"/>
              </a:ext>
            </a:extLst>
          </p:cNvPr>
          <p:cNvCxnSpPr>
            <a:cxnSpLocks/>
            <a:stCxn id="27" idx="2"/>
            <a:endCxn id="32" idx="0"/>
          </p:cNvCxnSpPr>
          <p:nvPr/>
        </p:nvCxnSpPr>
        <p:spPr>
          <a:xfrm>
            <a:off x="4093758" y="5115562"/>
            <a:ext cx="1277254" cy="452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622F2983-CD96-F733-16B6-E2FD20AB25C9}"/>
              </a:ext>
            </a:extLst>
          </p:cNvPr>
          <p:cNvCxnSpPr>
            <a:stCxn id="30" idx="2"/>
          </p:cNvCxnSpPr>
          <p:nvPr/>
        </p:nvCxnSpPr>
        <p:spPr>
          <a:xfrm flipH="1">
            <a:off x="5370287" y="5148219"/>
            <a:ext cx="1684383" cy="399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00C8C34E-A4C3-3855-7DFB-F9C73FE3EACC}"/>
              </a:ext>
            </a:extLst>
          </p:cNvPr>
          <p:cNvCxnSpPr>
            <a:cxnSpLocks/>
            <a:stCxn id="6" idx="2"/>
            <a:endCxn id="32" idx="0"/>
          </p:cNvCxnSpPr>
          <p:nvPr/>
        </p:nvCxnSpPr>
        <p:spPr>
          <a:xfrm rot="5400000">
            <a:off x="5008045" y="3627956"/>
            <a:ext cx="2302911" cy="1576976"/>
          </a:xfrm>
          <a:prstGeom prst="curvedConnector3">
            <a:avLst>
              <a:gd name="adj1" fmla="val 62763"/>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8E3C139-D13C-7919-1F4C-032821815579}"/>
              </a:ext>
            </a:extLst>
          </p:cNvPr>
          <p:cNvSpPr txBox="1"/>
          <p:nvPr/>
        </p:nvSpPr>
        <p:spPr>
          <a:xfrm>
            <a:off x="7173686" y="1904999"/>
            <a:ext cx="1440181" cy="369332"/>
          </a:xfrm>
          <a:prstGeom prst="rect">
            <a:avLst/>
          </a:prstGeom>
          <a:noFill/>
        </p:spPr>
        <p:txBody>
          <a:bodyPr wrap="square" rtlCol="0">
            <a:spAutoFit/>
          </a:bodyPr>
          <a:lstStyle/>
          <a:p>
            <a:r>
              <a:rPr lang="en-IN" dirty="0"/>
              <a:t>D3 = D1, D2</a:t>
            </a:r>
          </a:p>
        </p:txBody>
      </p:sp>
      <p:sp>
        <p:nvSpPr>
          <p:cNvPr id="12" name="TextBox 11">
            <a:extLst>
              <a:ext uri="{FF2B5EF4-FFF2-40B4-BE49-F238E27FC236}">
                <a16:creationId xmlns:a16="http://schemas.microsoft.com/office/drawing/2014/main" id="{0F289C9D-CBA3-06D0-7BAF-4046C9A68A85}"/>
              </a:ext>
            </a:extLst>
          </p:cNvPr>
          <p:cNvSpPr txBox="1"/>
          <p:nvPr/>
        </p:nvSpPr>
        <p:spPr>
          <a:xfrm>
            <a:off x="7053939" y="5529942"/>
            <a:ext cx="1663343" cy="369332"/>
          </a:xfrm>
          <a:prstGeom prst="rect">
            <a:avLst/>
          </a:prstGeom>
          <a:noFill/>
        </p:spPr>
        <p:txBody>
          <a:bodyPr wrap="square" rtlCol="0">
            <a:spAutoFit/>
          </a:bodyPr>
          <a:lstStyle/>
          <a:p>
            <a:r>
              <a:rPr lang="en-IN" dirty="0"/>
              <a:t>D4 = D3, D3, D3 </a:t>
            </a:r>
          </a:p>
        </p:txBody>
      </p:sp>
      <p:cxnSp>
        <p:nvCxnSpPr>
          <p:cNvPr id="13" name="Straight Connector 12">
            <a:extLst>
              <a:ext uri="{FF2B5EF4-FFF2-40B4-BE49-F238E27FC236}">
                <a16:creationId xmlns:a16="http://schemas.microsoft.com/office/drawing/2014/main" id="{C8A90AF9-3167-8148-E0AE-085E0ACBB3DD}"/>
              </a:ext>
            </a:extLst>
          </p:cNvPr>
          <p:cNvCxnSpPr>
            <a:endCxn id="7" idx="1"/>
          </p:cNvCxnSpPr>
          <p:nvPr/>
        </p:nvCxnSpPr>
        <p:spPr>
          <a:xfrm>
            <a:off x="6350000" y="2100943"/>
            <a:ext cx="82368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11BB4F-43DB-6128-D847-D0F837D380FC}"/>
              </a:ext>
            </a:extLst>
          </p:cNvPr>
          <p:cNvCxnSpPr/>
          <p:nvPr/>
        </p:nvCxnSpPr>
        <p:spPr>
          <a:xfrm>
            <a:off x="6219373" y="5736772"/>
            <a:ext cx="823686"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446909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507BC-BE56-4538-A3AB-06A43F6BC298}"/>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4B0FEE5A-F137-416F-AFC9-64E7E323AD53}"/>
              </a:ext>
            </a:extLst>
          </p:cNvPr>
          <p:cNvSpPr>
            <a:spLocks noGrp="1"/>
          </p:cNvSpPr>
          <p:nvPr>
            <p:ph idx="1"/>
          </p:nvPr>
        </p:nvSpPr>
        <p:spPr/>
        <p:txBody>
          <a:bodyPr/>
          <a:lstStyle/>
          <a:p>
            <a:r>
              <a:rPr lang="en-US" dirty="0"/>
              <a:t>For each block </a:t>
            </a:r>
            <a:r>
              <a:rPr lang="en-US" dirty="0" err="1"/>
              <a:t>i</a:t>
            </a:r>
            <a:r>
              <a:rPr lang="en-US" dirty="0"/>
              <a:t>, “</a:t>
            </a:r>
            <a:r>
              <a:rPr lang="en-US" dirty="0">
                <a:solidFill>
                  <a:srgbClr val="FF0000"/>
                </a:solidFill>
              </a:rPr>
              <a:t>which are the nodes that will need a phi function for a definition “D” in block </a:t>
            </a:r>
            <a:r>
              <a:rPr lang="en-US" dirty="0" err="1">
                <a:solidFill>
                  <a:srgbClr val="FF0000"/>
                </a:solidFill>
              </a:rPr>
              <a:t>i</a:t>
            </a:r>
            <a:r>
              <a:rPr lang="en-US" dirty="0">
                <a:solidFill>
                  <a:srgbClr val="FF0000"/>
                </a:solidFill>
              </a:rPr>
              <a:t>?”</a:t>
            </a:r>
          </a:p>
        </p:txBody>
      </p:sp>
    </p:spTree>
    <p:extLst>
      <p:ext uri="{BB962C8B-B14F-4D97-AF65-F5344CB8AC3E}">
        <p14:creationId xmlns:p14="http://schemas.microsoft.com/office/powerpoint/2010/main" val="2229235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20</a:t>
            </a:r>
          </a:p>
          <a:p>
            <a:pPr algn="ctr"/>
            <a:r>
              <a:rPr lang="en-US" dirty="0"/>
              <a:t>z = 10</a:t>
            </a:r>
          </a:p>
          <a:p>
            <a:pPr algn="ctr"/>
            <a:r>
              <a:rPr lang="en-US" dirty="0"/>
              <a:t>y = 30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3135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strike="sngStrike" dirty="0"/>
              <a:t>x= phi(x, x)</a:t>
            </a:r>
          </a:p>
          <a:p>
            <a:pPr algn="ctr"/>
            <a:r>
              <a:rPr lang="en-US" strike="sngStrike" dirty="0"/>
              <a:t>z = phi(z, z)</a:t>
            </a:r>
          </a:p>
          <a:p>
            <a:pPr algn="ctr"/>
            <a:r>
              <a:rPr lang="en-US" strike="sngStrike" dirty="0"/>
              <a:t>r = phi(r, r)</a:t>
            </a:r>
            <a:endParaRPr lang="en-US" dirty="0"/>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27856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4318000" y="99568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71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162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54320" y="6085840"/>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stCxn id="9" idx="2"/>
            <a:endCxn id="4" idx="0"/>
          </p:cNvCxnSpPr>
          <p:nvPr/>
        </p:nvCxnSpPr>
        <p:spPr>
          <a:xfrm>
            <a:off x="5283200" y="1798320"/>
            <a:ext cx="10160" cy="325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7917906" y="4643769"/>
            <a:ext cx="3624580" cy="193899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We need a phi function for a definition D in basic block B1 in some other basic block B2 if B1 doesn’t dominate B2. </a:t>
            </a:r>
          </a:p>
        </p:txBody>
      </p:sp>
      <p:sp>
        <p:nvSpPr>
          <p:cNvPr id="10" name="TextBox 9">
            <a:extLst>
              <a:ext uri="{FF2B5EF4-FFF2-40B4-BE49-F238E27FC236}">
                <a16:creationId xmlns:a16="http://schemas.microsoft.com/office/drawing/2014/main" id="{728A186C-F2F2-4516-BBDA-6263630CAEAE}"/>
              </a:ext>
            </a:extLst>
          </p:cNvPr>
          <p:cNvSpPr txBox="1"/>
          <p:nvPr/>
        </p:nvSpPr>
        <p:spPr>
          <a:xfrm>
            <a:off x="5791201" y="2123440"/>
            <a:ext cx="990600" cy="369332"/>
          </a:xfrm>
          <a:prstGeom prst="rect">
            <a:avLst/>
          </a:prstGeom>
          <a:noFill/>
        </p:spPr>
        <p:txBody>
          <a:bodyPr wrap="square" rtlCol="0">
            <a:spAutoFit/>
          </a:bodyPr>
          <a:lstStyle/>
          <a:p>
            <a:r>
              <a:rPr lang="en-US" b="1" dirty="0"/>
              <a:t>BB1</a:t>
            </a:r>
            <a:endParaRPr lang="en-IN" b="1" dirty="0"/>
          </a:p>
        </p:txBody>
      </p:sp>
      <p:sp>
        <p:nvSpPr>
          <p:cNvPr id="12" name="TextBox 11">
            <a:extLst>
              <a:ext uri="{FF2B5EF4-FFF2-40B4-BE49-F238E27FC236}">
                <a16:creationId xmlns:a16="http://schemas.microsoft.com/office/drawing/2014/main" id="{256583B7-E6D3-43BD-8D1A-D8317335C7B7}"/>
              </a:ext>
            </a:extLst>
          </p:cNvPr>
          <p:cNvSpPr txBox="1"/>
          <p:nvPr/>
        </p:nvSpPr>
        <p:spPr>
          <a:xfrm>
            <a:off x="3537860" y="3603898"/>
            <a:ext cx="990600" cy="369332"/>
          </a:xfrm>
          <a:prstGeom prst="rect">
            <a:avLst/>
          </a:prstGeom>
          <a:noFill/>
        </p:spPr>
        <p:txBody>
          <a:bodyPr wrap="square" rtlCol="0">
            <a:spAutoFit/>
          </a:bodyPr>
          <a:lstStyle/>
          <a:p>
            <a:r>
              <a:rPr lang="en-US" b="1" dirty="0"/>
              <a:t>BB2</a:t>
            </a:r>
            <a:endParaRPr lang="en-IN" b="1" dirty="0"/>
          </a:p>
        </p:txBody>
      </p:sp>
      <p:sp>
        <p:nvSpPr>
          <p:cNvPr id="14" name="TextBox 13">
            <a:extLst>
              <a:ext uri="{FF2B5EF4-FFF2-40B4-BE49-F238E27FC236}">
                <a16:creationId xmlns:a16="http://schemas.microsoft.com/office/drawing/2014/main" id="{9AB7917C-4DC7-4964-B8FE-0262708D1E27}"/>
              </a:ext>
            </a:extLst>
          </p:cNvPr>
          <p:cNvSpPr txBox="1"/>
          <p:nvPr/>
        </p:nvSpPr>
        <p:spPr>
          <a:xfrm>
            <a:off x="8186056" y="3701871"/>
            <a:ext cx="990600" cy="369332"/>
          </a:xfrm>
          <a:prstGeom prst="rect">
            <a:avLst/>
          </a:prstGeom>
          <a:noFill/>
        </p:spPr>
        <p:txBody>
          <a:bodyPr wrap="square" rtlCol="0">
            <a:spAutoFit/>
          </a:bodyPr>
          <a:lstStyle/>
          <a:p>
            <a:r>
              <a:rPr lang="en-US" b="1" dirty="0"/>
              <a:t>BB3</a:t>
            </a:r>
            <a:endParaRPr lang="en-IN" b="1" dirty="0"/>
          </a:p>
        </p:txBody>
      </p:sp>
      <p:sp>
        <p:nvSpPr>
          <p:cNvPr id="15" name="TextBox 14">
            <a:extLst>
              <a:ext uri="{FF2B5EF4-FFF2-40B4-BE49-F238E27FC236}">
                <a16:creationId xmlns:a16="http://schemas.microsoft.com/office/drawing/2014/main" id="{97D9F523-6B03-4D81-86ED-1366C8BDE429}"/>
              </a:ext>
            </a:extLst>
          </p:cNvPr>
          <p:cNvSpPr txBox="1"/>
          <p:nvPr/>
        </p:nvSpPr>
        <p:spPr>
          <a:xfrm>
            <a:off x="5812970" y="4542249"/>
            <a:ext cx="990600" cy="369332"/>
          </a:xfrm>
          <a:prstGeom prst="rect">
            <a:avLst/>
          </a:prstGeom>
          <a:noFill/>
        </p:spPr>
        <p:txBody>
          <a:bodyPr wrap="square" rtlCol="0">
            <a:spAutoFit/>
          </a:bodyPr>
          <a:lstStyle/>
          <a:p>
            <a:r>
              <a:rPr lang="en-US" b="1" dirty="0"/>
              <a:t>BB4</a:t>
            </a:r>
            <a:endParaRPr lang="en-IN" b="1" dirty="0"/>
          </a:p>
        </p:txBody>
      </p:sp>
    </p:spTree>
    <p:extLst>
      <p:ext uri="{BB962C8B-B14F-4D97-AF65-F5344CB8AC3E}">
        <p14:creationId xmlns:p14="http://schemas.microsoft.com/office/powerpoint/2010/main" val="29382339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a:xfrm>
            <a:off x="838200" y="314325"/>
            <a:ext cx="10515600" cy="1325563"/>
          </a:xfrm>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602480" y="256032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580640" y="3677920"/>
            <a:ext cx="1930400" cy="505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614160" y="3637280"/>
            <a:ext cx="1930400" cy="70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5167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strike="sngStrike" dirty="0"/>
              <a:t>x= phi(x, x)</a:t>
            </a:r>
          </a:p>
          <a:p>
            <a:pPr algn="ctr"/>
            <a:r>
              <a:rPr lang="en-US" strike="sngStrike" dirty="0"/>
              <a:t>z = phi(z, z)</a:t>
            </a:r>
          </a:p>
          <a:p>
            <a:pPr algn="ctr"/>
            <a:r>
              <a:rPr lang="en-US" strike="sngStrike" dirty="0"/>
              <a:t>r = phi(r, r)</a:t>
            </a:r>
            <a:endParaRPr lang="en-US" dirty="0"/>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32936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18871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20</a:t>
            </a:r>
          </a:p>
        </p:txBody>
      </p:sp>
      <p:cxnSp>
        <p:nvCxnSpPr>
          <p:cNvPr id="11" name="Straight Arrow Connector 10">
            <a:extLst>
              <a:ext uri="{FF2B5EF4-FFF2-40B4-BE49-F238E27FC236}">
                <a16:creationId xmlns:a16="http://schemas.microsoft.com/office/drawing/2014/main" id="{601FF478-EC14-464B-8059-7B10EF9B0A39}"/>
              </a:ext>
            </a:extLst>
          </p:cNvPr>
          <p:cNvCxnSpPr>
            <a:cxnSpLocks/>
            <a:stCxn id="4" idx="2"/>
            <a:endCxn id="5" idx="0"/>
          </p:cNvCxnSpPr>
          <p:nvPr/>
        </p:nvCxnSpPr>
        <p:spPr>
          <a:xfrm flipH="1">
            <a:off x="3545840" y="3362960"/>
            <a:ext cx="2021840" cy="314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341496"/>
            <a:ext cx="2260600" cy="210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545840" y="4182963"/>
            <a:ext cx="1772920" cy="368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2616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7917906" y="4643769"/>
            <a:ext cx="3624580" cy="193899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We need a phi function for a definition D in basic block B1 in some other basic block B2 if B1 doesn’t dominate B2. </a:t>
            </a:r>
          </a:p>
        </p:txBody>
      </p:sp>
      <p:sp>
        <p:nvSpPr>
          <p:cNvPr id="10" name="TextBox 9">
            <a:extLst>
              <a:ext uri="{FF2B5EF4-FFF2-40B4-BE49-F238E27FC236}">
                <a16:creationId xmlns:a16="http://schemas.microsoft.com/office/drawing/2014/main" id="{728A186C-F2F2-4516-BBDA-6263630CAEAE}"/>
              </a:ext>
            </a:extLst>
          </p:cNvPr>
          <p:cNvSpPr txBox="1"/>
          <p:nvPr/>
        </p:nvSpPr>
        <p:spPr>
          <a:xfrm>
            <a:off x="6004561" y="2672080"/>
            <a:ext cx="990600" cy="369332"/>
          </a:xfrm>
          <a:prstGeom prst="rect">
            <a:avLst/>
          </a:prstGeom>
          <a:noFill/>
        </p:spPr>
        <p:txBody>
          <a:bodyPr wrap="square" rtlCol="0">
            <a:spAutoFit/>
          </a:bodyPr>
          <a:lstStyle/>
          <a:p>
            <a:r>
              <a:rPr lang="en-US" b="1" dirty="0"/>
              <a:t>BB4</a:t>
            </a:r>
            <a:endParaRPr lang="en-IN" b="1" dirty="0"/>
          </a:p>
        </p:txBody>
      </p:sp>
      <p:sp>
        <p:nvSpPr>
          <p:cNvPr id="12" name="TextBox 11">
            <a:extLst>
              <a:ext uri="{FF2B5EF4-FFF2-40B4-BE49-F238E27FC236}">
                <a16:creationId xmlns:a16="http://schemas.microsoft.com/office/drawing/2014/main" id="{256583B7-E6D3-43BD-8D1A-D8317335C7B7}"/>
              </a:ext>
            </a:extLst>
          </p:cNvPr>
          <p:cNvSpPr txBox="1"/>
          <p:nvPr/>
        </p:nvSpPr>
        <p:spPr>
          <a:xfrm>
            <a:off x="3903620" y="3664858"/>
            <a:ext cx="990600" cy="369332"/>
          </a:xfrm>
          <a:prstGeom prst="rect">
            <a:avLst/>
          </a:prstGeom>
          <a:noFill/>
        </p:spPr>
        <p:txBody>
          <a:bodyPr wrap="square" rtlCol="0">
            <a:spAutoFit/>
          </a:bodyPr>
          <a:lstStyle/>
          <a:p>
            <a:r>
              <a:rPr lang="en-US" b="1" dirty="0"/>
              <a:t>BB5</a:t>
            </a:r>
            <a:endParaRPr lang="en-IN" b="1" dirty="0"/>
          </a:p>
        </p:txBody>
      </p:sp>
      <p:sp>
        <p:nvSpPr>
          <p:cNvPr id="14" name="TextBox 13">
            <a:extLst>
              <a:ext uri="{FF2B5EF4-FFF2-40B4-BE49-F238E27FC236}">
                <a16:creationId xmlns:a16="http://schemas.microsoft.com/office/drawing/2014/main" id="{9AB7917C-4DC7-4964-B8FE-0262708D1E27}"/>
              </a:ext>
            </a:extLst>
          </p:cNvPr>
          <p:cNvSpPr txBox="1"/>
          <p:nvPr/>
        </p:nvSpPr>
        <p:spPr>
          <a:xfrm>
            <a:off x="8023496" y="3681551"/>
            <a:ext cx="990600" cy="369332"/>
          </a:xfrm>
          <a:prstGeom prst="rect">
            <a:avLst/>
          </a:prstGeom>
          <a:noFill/>
        </p:spPr>
        <p:txBody>
          <a:bodyPr wrap="square" rtlCol="0">
            <a:spAutoFit/>
          </a:bodyPr>
          <a:lstStyle/>
          <a:p>
            <a:r>
              <a:rPr lang="en-US" b="1" dirty="0"/>
              <a:t>BB6</a:t>
            </a:r>
            <a:endParaRPr lang="en-IN" b="1" dirty="0"/>
          </a:p>
        </p:txBody>
      </p:sp>
      <p:sp>
        <p:nvSpPr>
          <p:cNvPr id="15" name="TextBox 14">
            <a:extLst>
              <a:ext uri="{FF2B5EF4-FFF2-40B4-BE49-F238E27FC236}">
                <a16:creationId xmlns:a16="http://schemas.microsoft.com/office/drawing/2014/main" id="{97D9F523-6B03-4D81-86ED-1366C8BDE429}"/>
              </a:ext>
            </a:extLst>
          </p:cNvPr>
          <p:cNvSpPr txBox="1"/>
          <p:nvPr/>
        </p:nvSpPr>
        <p:spPr>
          <a:xfrm>
            <a:off x="5812970" y="4552409"/>
            <a:ext cx="990600" cy="369332"/>
          </a:xfrm>
          <a:prstGeom prst="rect">
            <a:avLst/>
          </a:prstGeom>
          <a:noFill/>
        </p:spPr>
        <p:txBody>
          <a:bodyPr wrap="square" rtlCol="0">
            <a:spAutoFit/>
          </a:bodyPr>
          <a:lstStyle/>
          <a:p>
            <a:r>
              <a:rPr lang="en-US" b="1" dirty="0"/>
              <a:t>BB7</a:t>
            </a:r>
            <a:endParaRPr lang="en-IN" b="1" dirty="0"/>
          </a:p>
        </p:txBody>
      </p: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461586"/>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30</a:t>
            </a:r>
          </a:p>
        </p:txBody>
      </p: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174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447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73B8713-C058-412B-88C7-7375F09E976A}"/>
              </a:ext>
            </a:extLst>
          </p:cNvPr>
          <p:cNvSpPr txBox="1"/>
          <p:nvPr/>
        </p:nvSpPr>
        <p:spPr>
          <a:xfrm>
            <a:off x="4256316" y="1254760"/>
            <a:ext cx="990600" cy="369332"/>
          </a:xfrm>
          <a:prstGeom prst="rect">
            <a:avLst/>
          </a:prstGeom>
          <a:noFill/>
        </p:spPr>
        <p:txBody>
          <a:bodyPr wrap="square" rtlCol="0">
            <a:spAutoFit/>
          </a:bodyPr>
          <a:lstStyle/>
          <a:p>
            <a:r>
              <a:rPr lang="en-US" b="1" dirty="0"/>
              <a:t>BB1</a:t>
            </a:r>
            <a:endParaRPr lang="en-IN" b="1" dirty="0"/>
          </a:p>
        </p:txBody>
      </p:sp>
      <p:sp>
        <p:nvSpPr>
          <p:cNvPr id="35" name="TextBox 34">
            <a:extLst>
              <a:ext uri="{FF2B5EF4-FFF2-40B4-BE49-F238E27FC236}">
                <a16:creationId xmlns:a16="http://schemas.microsoft.com/office/drawing/2014/main" id="{30204C2B-1FE6-4CD9-ADC2-44CC15CBC72B}"/>
              </a:ext>
            </a:extLst>
          </p:cNvPr>
          <p:cNvSpPr txBox="1"/>
          <p:nvPr/>
        </p:nvSpPr>
        <p:spPr>
          <a:xfrm>
            <a:off x="7484290" y="1444173"/>
            <a:ext cx="990600" cy="369332"/>
          </a:xfrm>
          <a:prstGeom prst="rect">
            <a:avLst/>
          </a:prstGeom>
          <a:noFill/>
        </p:spPr>
        <p:txBody>
          <a:bodyPr wrap="square" rtlCol="0">
            <a:spAutoFit/>
          </a:bodyPr>
          <a:lstStyle/>
          <a:p>
            <a:r>
              <a:rPr lang="en-US" b="1" dirty="0"/>
              <a:t>BB2</a:t>
            </a:r>
            <a:endParaRPr lang="en-IN" b="1" dirty="0"/>
          </a:p>
        </p:txBody>
      </p:sp>
      <p:sp>
        <p:nvSpPr>
          <p:cNvPr id="23" name="Rectangle 22">
            <a:extLst>
              <a:ext uri="{FF2B5EF4-FFF2-40B4-BE49-F238E27FC236}">
                <a16:creationId xmlns:a16="http://schemas.microsoft.com/office/drawing/2014/main" id="{429E8CFA-06D3-453C-885E-0AAABFDF3BBE}"/>
              </a:ext>
            </a:extLst>
          </p:cNvPr>
          <p:cNvSpPr/>
          <p:nvPr/>
        </p:nvSpPr>
        <p:spPr>
          <a:xfrm>
            <a:off x="3076302" y="183895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foo()</a:t>
            </a:r>
          </a:p>
        </p:txBody>
      </p:sp>
      <p:cxnSp>
        <p:nvCxnSpPr>
          <p:cNvPr id="28" name="Straight Arrow Connector 27">
            <a:extLst>
              <a:ext uri="{FF2B5EF4-FFF2-40B4-BE49-F238E27FC236}">
                <a16:creationId xmlns:a16="http://schemas.microsoft.com/office/drawing/2014/main" id="{F05A61A7-DB41-4A3B-A058-A711CB367AAF}"/>
              </a:ext>
            </a:extLst>
          </p:cNvPr>
          <p:cNvCxnSpPr>
            <a:stCxn id="9" idx="2"/>
            <a:endCxn id="23" idx="0"/>
          </p:cNvCxnSpPr>
          <p:nvPr/>
        </p:nvCxnSpPr>
        <p:spPr>
          <a:xfrm>
            <a:off x="3922486" y="1579880"/>
            <a:ext cx="10160" cy="259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3B3C31B-5CD2-4769-BA2C-24C20342731C}"/>
              </a:ext>
            </a:extLst>
          </p:cNvPr>
          <p:cNvCxnSpPr/>
          <p:nvPr/>
        </p:nvCxnSpPr>
        <p:spPr>
          <a:xfrm flipH="1">
            <a:off x="5567680" y="1847364"/>
            <a:ext cx="1566092" cy="704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BBA9F3E-72CD-42E1-863B-4003405953C8}"/>
              </a:ext>
            </a:extLst>
          </p:cNvPr>
          <p:cNvCxnSpPr>
            <a:stCxn id="23" idx="2"/>
            <a:endCxn id="4" idx="0"/>
          </p:cNvCxnSpPr>
          <p:nvPr/>
        </p:nvCxnSpPr>
        <p:spPr>
          <a:xfrm>
            <a:off x="3932646" y="2230120"/>
            <a:ext cx="1635034" cy="330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9D10470C-FECF-499E-A513-25D3F01AFCB1}"/>
              </a:ext>
            </a:extLst>
          </p:cNvPr>
          <p:cNvSpPr txBox="1"/>
          <p:nvPr/>
        </p:nvSpPr>
        <p:spPr>
          <a:xfrm>
            <a:off x="4287521" y="1798320"/>
            <a:ext cx="990600" cy="369332"/>
          </a:xfrm>
          <a:prstGeom prst="rect">
            <a:avLst/>
          </a:prstGeom>
          <a:noFill/>
        </p:spPr>
        <p:txBody>
          <a:bodyPr wrap="square" rtlCol="0">
            <a:spAutoFit/>
          </a:bodyPr>
          <a:lstStyle/>
          <a:p>
            <a:r>
              <a:rPr lang="en-US" b="1" dirty="0"/>
              <a:t>BB3</a:t>
            </a:r>
            <a:endParaRPr lang="en-IN" b="1" dirty="0"/>
          </a:p>
        </p:txBody>
      </p:sp>
      <p:cxnSp>
        <p:nvCxnSpPr>
          <p:cNvPr id="48" name="Straight Arrow Connector 47">
            <a:extLst>
              <a:ext uri="{FF2B5EF4-FFF2-40B4-BE49-F238E27FC236}">
                <a16:creationId xmlns:a16="http://schemas.microsoft.com/office/drawing/2014/main" id="{99136EDF-486D-4027-80AD-EAB64451627F}"/>
              </a:ext>
            </a:extLst>
          </p:cNvPr>
          <p:cNvCxnSpPr>
            <a:stCxn id="4" idx="2"/>
            <a:endCxn id="6" idx="0"/>
          </p:cNvCxnSpPr>
          <p:nvPr/>
        </p:nvCxnSpPr>
        <p:spPr>
          <a:xfrm>
            <a:off x="5567680" y="3362960"/>
            <a:ext cx="201168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3775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a:xfrm>
            <a:off x="838200" y="314325"/>
            <a:ext cx="10515600" cy="1325563"/>
          </a:xfrm>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602480" y="256032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580640" y="3677920"/>
            <a:ext cx="1930400" cy="505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614160" y="3637280"/>
            <a:ext cx="1930400" cy="70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5167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strike="sngStrike" dirty="0"/>
              <a:t>x= phi(x, x)</a:t>
            </a:r>
          </a:p>
          <a:p>
            <a:pPr algn="ctr"/>
            <a:r>
              <a:rPr lang="en-US" strike="sngStrike" dirty="0"/>
              <a:t>z = phi(z, z)</a:t>
            </a:r>
          </a:p>
          <a:p>
            <a:pPr algn="ctr"/>
            <a:r>
              <a:rPr lang="en-US" strike="sngStrike" dirty="0"/>
              <a:t>r = phi(r, r)</a:t>
            </a:r>
            <a:endParaRPr lang="en-US" dirty="0"/>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389120" y="632936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18871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20</a:t>
            </a:r>
          </a:p>
        </p:txBody>
      </p:sp>
      <p:cxnSp>
        <p:nvCxnSpPr>
          <p:cNvPr id="11" name="Straight Arrow Connector 10">
            <a:extLst>
              <a:ext uri="{FF2B5EF4-FFF2-40B4-BE49-F238E27FC236}">
                <a16:creationId xmlns:a16="http://schemas.microsoft.com/office/drawing/2014/main" id="{601FF478-EC14-464B-8059-7B10EF9B0A39}"/>
              </a:ext>
            </a:extLst>
          </p:cNvPr>
          <p:cNvCxnSpPr>
            <a:cxnSpLocks/>
            <a:stCxn id="4" idx="2"/>
            <a:endCxn id="5" idx="0"/>
          </p:cNvCxnSpPr>
          <p:nvPr/>
        </p:nvCxnSpPr>
        <p:spPr>
          <a:xfrm flipH="1">
            <a:off x="3545840" y="3362960"/>
            <a:ext cx="2021840" cy="314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341496"/>
            <a:ext cx="2260600" cy="210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545840" y="4182963"/>
            <a:ext cx="1772920" cy="368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2616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28A186C-F2F2-4516-BBDA-6263630CAEAE}"/>
              </a:ext>
            </a:extLst>
          </p:cNvPr>
          <p:cNvSpPr txBox="1"/>
          <p:nvPr/>
        </p:nvSpPr>
        <p:spPr>
          <a:xfrm>
            <a:off x="6004561" y="2672080"/>
            <a:ext cx="990600" cy="369332"/>
          </a:xfrm>
          <a:prstGeom prst="rect">
            <a:avLst/>
          </a:prstGeom>
          <a:noFill/>
        </p:spPr>
        <p:txBody>
          <a:bodyPr wrap="square" rtlCol="0">
            <a:spAutoFit/>
          </a:bodyPr>
          <a:lstStyle/>
          <a:p>
            <a:r>
              <a:rPr lang="en-US" b="1" dirty="0"/>
              <a:t>BB4</a:t>
            </a:r>
            <a:endParaRPr lang="en-IN" b="1" dirty="0"/>
          </a:p>
        </p:txBody>
      </p:sp>
      <p:sp>
        <p:nvSpPr>
          <p:cNvPr id="12" name="TextBox 11">
            <a:extLst>
              <a:ext uri="{FF2B5EF4-FFF2-40B4-BE49-F238E27FC236}">
                <a16:creationId xmlns:a16="http://schemas.microsoft.com/office/drawing/2014/main" id="{256583B7-E6D3-43BD-8D1A-D8317335C7B7}"/>
              </a:ext>
            </a:extLst>
          </p:cNvPr>
          <p:cNvSpPr txBox="1"/>
          <p:nvPr/>
        </p:nvSpPr>
        <p:spPr>
          <a:xfrm>
            <a:off x="3873140" y="3603898"/>
            <a:ext cx="990600" cy="369332"/>
          </a:xfrm>
          <a:prstGeom prst="rect">
            <a:avLst/>
          </a:prstGeom>
          <a:noFill/>
        </p:spPr>
        <p:txBody>
          <a:bodyPr wrap="square" rtlCol="0">
            <a:spAutoFit/>
          </a:bodyPr>
          <a:lstStyle/>
          <a:p>
            <a:r>
              <a:rPr lang="en-US" b="1" dirty="0"/>
              <a:t>BB5</a:t>
            </a:r>
            <a:endParaRPr lang="en-IN" b="1" dirty="0"/>
          </a:p>
        </p:txBody>
      </p:sp>
      <p:sp>
        <p:nvSpPr>
          <p:cNvPr id="14" name="TextBox 13">
            <a:extLst>
              <a:ext uri="{FF2B5EF4-FFF2-40B4-BE49-F238E27FC236}">
                <a16:creationId xmlns:a16="http://schemas.microsoft.com/office/drawing/2014/main" id="{9AB7917C-4DC7-4964-B8FE-0262708D1E27}"/>
              </a:ext>
            </a:extLst>
          </p:cNvPr>
          <p:cNvSpPr txBox="1"/>
          <p:nvPr/>
        </p:nvSpPr>
        <p:spPr>
          <a:xfrm>
            <a:off x="8043816" y="3701871"/>
            <a:ext cx="990600" cy="369332"/>
          </a:xfrm>
          <a:prstGeom prst="rect">
            <a:avLst/>
          </a:prstGeom>
          <a:noFill/>
        </p:spPr>
        <p:txBody>
          <a:bodyPr wrap="square" rtlCol="0">
            <a:spAutoFit/>
          </a:bodyPr>
          <a:lstStyle/>
          <a:p>
            <a:r>
              <a:rPr lang="en-US" b="1" dirty="0"/>
              <a:t>BB6</a:t>
            </a:r>
            <a:endParaRPr lang="en-IN" b="1" dirty="0"/>
          </a:p>
        </p:txBody>
      </p:sp>
      <p:sp>
        <p:nvSpPr>
          <p:cNvPr id="15" name="TextBox 14">
            <a:extLst>
              <a:ext uri="{FF2B5EF4-FFF2-40B4-BE49-F238E27FC236}">
                <a16:creationId xmlns:a16="http://schemas.microsoft.com/office/drawing/2014/main" id="{97D9F523-6B03-4D81-86ED-1366C8BDE429}"/>
              </a:ext>
            </a:extLst>
          </p:cNvPr>
          <p:cNvSpPr txBox="1"/>
          <p:nvPr/>
        </p:nvSpPr>
        <p:spPr>
          <a:xfrm>
            <a:off x="5812970" y="4552409"/>
            <a:ext cx="990600" cy="369332"/>
          </a:xfrm>
          <a:prstGeom prst="rect">
            <a:avLst/>
          </a:prstGeom>
          <a:noFill/>
        </p:spPr>
        <p:txBody>
          <a:bodyPr wrap="square" rtlCol="0">
            <a:spAutoFit/>
          </a:bodyPr>
          <a:lstStyle/>
          <a:p>
            <a:r>
              <a:rPr lang="en-US" b="1" dirty="0"/>
              <a:t>BB7</a:t>
            </a:r>
            <a:endParaRPr lang="en-IN" b="1" dirty="0"/>
          </a:p>
        </p:txBody>
      </p: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461586"/>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30</a:t>
            </a:r>
          </a:p>
        </p:txBody>
      </p: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174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447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73B8713-C058-412B-88C7-7375F09E976A}"/>
              </a:ext>
            </a:extLst>
          </p:cNvPr>
          <p:cNvSpPr txBox="1"/>
          <p:nvPr/>
        </p:nvSpPr>
        <p:spPr>
          <a:xfrm>
            <a:off x="4256316" y="1254760"/>
            <a:ext cx="990600" cy="369332"/>
          </a:xfrm>
          <a:prstGeom prst="rect">
            <a:avLst/>
          </a:prstGeom>
          <a:noFill/>
        </p:spPr>
        <p:txBody>
          <a:bodyPr wrap="square" rtlCol="0">
            <a:spAutoFit/>
          </a:bodyPr>
          <a:lstStyle/>
          <a:p>
            <a:r>
              <a:rPr lang="en-US" b="1" dirty="0"/>
              <a:t>BB1</a:t>
            </a:r>
            <a:endParaRPr lang="en-IN" b="1" dirty="0"/>
          </a:p>
        </p:txBody>
      </p:sp>
      <p:sp>
        <p:nvSpPr>
          <p:cNvPr id="35" name="TextBox 34">
            <a:extLst>
              <a:ext uri="{FF2B5EF4-FFF2-40B4-BE49-F238E27FC236}">
                <a16:creationId xmlns:a16="http://schemas.microsoft.com/office/drawing/2014/main" id="{30204C2B-1FE6-4CD9-ADC2-44CC15CBC72B}"/>
              </a:ext>
            </a:extLst>
          </p:cNvPr>
          <p:cNvSpPr txBox="1"/>
          <p:nvPr/>
        </p:nvSpPr>
        <p:spPr>
          <a:xfrm>
            <a:off x="7484290" y="1444173"/>
            <a:ext cx="990600" cy="369332"/>
          </a:xfrm>
          <a:prstGeom prst="rect">
            <a:avLst/>
          </a:prstGeom>
          <a:noFill/>
        </p:spPr>
        <p:txBody>
          <a:bodyPr wrap="square" rtlCol="0">
            <a:spAutoFit/>
          </a:bodyPr>
          <a:lstStyle/>
          <a:p>
            <a:r>
              <a:rPr lang="en-US" b="1" dirty="0"/>
              <a:t>BB2</a:t>
            </a:r>
            <a:endParaRPr lang="en-IN" b="1" dirty="0"/>
          </a:p>
        </p:txBody>
      </p:sp>
      <p:sp>
        <p:nvSpPr>
          <p:cNvPr id="23" name="Rectangle 22">
            <a:extLst>
              <a:ext uri="{FF2B5EF4-FFF2-40B4-BE49-F238E27FC236}">
                <a16:creationId xmlns:a16="http://schemas.microsoft.com/office/drawing/2014/main" id="{429E8CFA-06D3-453C-885E-0AAABFDF3BBE}"/>
              </a:ext>
            </a:extLst>
          </p:cNvPr>
          <p:cNvSpPr/>
          <p:nvPr/>
        </p:nvSpPr>
        <p:spPr>
          <a:xfrm>
            <a:off x="3076302" y="183895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foo()</a:t>
            </a:r>
          </a:p>
        </p:txBody>
      </p:sp>
      <p:cxnSp>
        <p:nvCxnSpPr>
          <p:cNvPr id="28" name="Straight Arrow Connector 27">
            <a:extLst>
              <a:ext uri="{FF2B5EF4-FFF2-40B4-BE49-F238E27FC236}">
                <a16:creationId xmlns:a16="http://schemas.microsoft.com/office/drawing/2014/main" id="{F05A61A7-DB41-4A3B-A058-A711CB367AAF}"/>
              </a:ext>
            </a:extLst>
          </p:cNvPr>
          <p:cNvCxnSpPr>
            <a:stCxn id="9" idx="2"/>
            <a:endCxn id="23" idx="0"/>
          </p:cNvCxnSpPr>
          <p:nvPr/>
        </p:nvCxnSpPr>
        <p:spPr>
          <a:xfrm>
            <a:off x="3922486" y="1579880"/>
            <a:ext cx="10160" cy="259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3B3C31B-5CD2-4769-BA2C-24C20342731C}"/>
              </a:ext>
            </a:extLst>
          </p:cNvPr>
          <p:cNvCxnSpPr/>
          <p:nvPr/>
        </p:nvCxnSpPr>
        <p:spPr>
          <a:xfrm flipH="1">
            <a:off x="5567680" y="1847364"/>
            <a:ext cx="1566092" cy="704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BBA9F3E-72CD-42E1-863B-4003405953C8}"/>
              </a:ext>
            </a:extLst>
          </p:cNvPr>
          <p:cNvCxnSpPr>
            <a:stCxn id="23" idx="2"/>
            <a:endCxn id="4" idx="0"/>
          </p:cNvCxnSpPr>
          <p:nvPr/>
        </p:nvCxnSpPr>
        <p:spPr>
          <a:xfrm>
            <a:off x="3932646" y="2230120"/>
            <a:ext cx="1635034" cy="330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9D10470C-FECF-499E-A513-25D3F01AFCB1}"/>
              </a:ext>
            </a:extLst>
          </p:cNvPr>
          <p:cNvSpPr txBox="1"/>
          <p:nvPr/>
        </p:nvSpPr>
        <p:spPr>
          <a:xfrm>
            <a:off x="4287521" y="1798320"/>
            <a:ext cx="990600" cy="369332"/>
          </a:xfrm>
          <a:prstGeom prst="rect">
            <a:avLst/>
          </a:prstGeom>
          <a:noFill/>
        </p:spPr>
        <p:txBody>
          <a:bodyPr wrap="square" rtlCol="0">
            <a:spAutoFit/>
          </a:bodyPr>
          <a:lstStyle/>
          <a:p>
            <a:r>
              <a:rPr lang="en-US" b="1" dirty="0"/>
              <a:t>BB3</a:t>
            </a:r>
            <a:endParaRPr lang="en-IN" b="1" dirty="0"/>
          </a:p>
        </p:txBody>
      </p:sp>
      <p:cxnSp>
        <p:nvCxnSpPr>
          <p:cNvPr id="48" name="Straight Arrow Connector 47">
            <a:extLst>
              <a:ext uri="{FF2B5EF4-FFF2-40B4-BE49-F238E27FC236}">
                <a16:creationId xmlns:a16="http://schemas.microsoft.com/office/drawing/2014/main" id="{99136EDF-486D-4027-80AD-EAB64451627F}"/>
              </a:ext>
            </a:extLst>
          </p:cNvPr>
          <p:cNvCxnSpPr>
            <a:stCxn id="4" idx="2"/>
            <a:endCxn id="6" idx="0"/>
          </p:cNvCxnSpPr>
          <p:nvPr/>
        </p:nvCxnSpPr>
        <p:spPr>
          <a:xfrm>
            <a:off x="5567680" y="3362960"/>
            <a:ext cx="201168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1494A06-17F7-4E58-A7BC-100577A8957B}"/>
              </a:ext>
            </a:extLst>
          </p:cNvPr>
          <p:cNvSpPr txBox="1"/>
          <p:nvPr/>
        </p:nvSpPr>
        <p:spPr>
          <a:xfrm>
            <a:off x="8952050" y="2292452"/>
            <a:ext cx="3044007" cy="378565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We need a phi function for a definition D in basic block B1 in some other basic block B2 if B1 doesn’t dominate B2, but B1 dominates at least one predecessor of B2.</a:t>
            </a:r>
          </a:p>
        </p:txBody>
      </p:sp>
    </p:spTree>
    <p:extLst>
      <p:ext uri="{BB962C8B-B14F-4D97-AF65-F5344CB8AC3E}">
        <p14:creationId xmlns:p14="http://schemas.microsoft.com/office/powerpoint/2010/main" val="1810513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557E5-1042-4EC9-A13B-0C692751A769}"/>
              </a:ext>
            </a:extLst>
          </p:cNvPr>
          <p:cNvSpPr>
            <a:spLocks noGrp="1"/>
          </p:cNvSpPr>
          <p:nvPr>
            <p:ph type="title"/>
          </p:nvPr>
        </p:nvSpPr>
        <p:spPr/>
        <p:txBody>
          <a:bodyPr/>
          <a:lstStyle/>
          <a:p>
            <a:r>
              <a:rPr lang="en-US" dirty="0"/>
              <a:t>Reaching definitions</a:t>
            </a:r>
          </a:p>
        </p:txBody>
      </p:sp>
      <p:sp>
        <p:nvSpPr>
          <p:cNvPr id="3" name="Content Placeholder 2">
            <a:extLst>
              <a:ext uri="{FF2B5EF4-FFF2-40B4-BE49-F238E27FC236}">
                <a16:creationId xmlns:a16="http://schemas.microsoft.com/office/drawing/2014/main" id="{E144AE71-1FC0-4419-9C46-DB1A2F74F1D9}"/>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407E796-CF57-4A8D-B555-B4F12DA96EEC}"/>
              </a:ext>
            </a:extLst>
          </p:cNvPr>
          <p:cNvSpPr/>
          <p:nvPr/>
        </p:nvSpPr>
        <p:spPr>
          <a:xfrm>
            <a:off x="4389120" y="202184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878F3DB5-7D02-410F-BD20-801F0E3D41EE}"/>
              </a:ext>
            </a:extLst>
          </p:cNvPr>
          <p:cNvSpPr/>
          <p:nvPr/>
        </p:nvSpPr>
        <p:spPr>
          <a:xfrm>
            <a:off x="4389120" y="2757487"/>
            <a:ext cx="1879600" cy="778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D1: </a:t>
            </a:r>
            <a:r>
              <a:rPr lang="en-US" dirty="0" err="1"/>
              <a:t>i</a:t>
            </a:r>
            <a:r>
              <a:rPr lang="en-US" dirty="0"/>
              <a:t> = m-n</a:t>
            </a:r>
          </a:p>
          <a:p>
            <a:pPr algn="ctr"/>
            <a:r>
              <a:rPr lang="en-US" dirty="0"/>
              <a:t>D2: j = n</a:t>
            </a:r>
          </a:p>
          <a:p>
            <a:pPr algn="ctr"/>
            <a:r>
              <a:rPr lang="en-US" dirty="0"/>
              <a:t>D3: a = 1</a:t>
            </a:r>
          </a:p>
        </p:txBody>
      </p:sp>
      <p:sp>
        <p:nvSpPr>
          <p:cNvPr id="6" name="Rectangle 5">
            <a:extLst>
              <a:ext uri="{FF2B5EF4-FFF2-40B4-BE49-F238E27FC236}">
                <a16:creationId xmlns:a16="http://schemas.microsoft.com/office/drawing/2014/main" id="{C74EC6A7-D484-4596-BA3C-8A8CF8EF186F}"/>
              </a:ext>
            </a:extLst>
          </p:cNvPr>
          <p:cNvSpPr/>
          <p:nvPr/>
        </p:nvSpPr>
        <p:spPr>
          <a:xfrm>
            <a:off x="4409440" y="3881120"/>
            <a:ext cx="185928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D4: </a:t>
            </a:r>
            <a:r>
              <a:rPr lang="en-US" dirty="0" err="1"/>
              <a:t>i</a:t>
            </a:r>
            <a:r>
              <a:rPr lang="en-US" dirty="0"/>
              <a:t> = </a:t>
            </a:r>
            <a:r>
              <a:rPr lang="en-US" dirty="0" err="1"/>
              <a:t>i</a:t>
            </a:r>
            <a:r>
              <a:rPr lang="en-US" dirty="0"/>
              <a:t> + m</a:t>
            </a:r>
          </a:p>
          <a:p>
            <a:pPr algn="ctr"/>
            <a:r>
              <a:rPr lang="en-US" dirty="0"/>
              <a:t>D5: j = j - n</a:t>
            </a:r>
          </a:p>
        </p:txBody>
      </p:sp>
      <p:sp>
        <p:nvSpPr>
          <p:cNvPr id="7" name="Rectangle 6">
            <a:extLst>
              <a:ext uri="{FF2B5EF4-FFF2-40B4-BE49-F238E27FC236}">
                <a16:creationId xmlns:a16="http://schemas.microsoft.com/office/drawing/2014/main" id="{505724C8-67F7-44F2-B0CE-FFEBC8308461}"/>
              </a:ext>
            </a:extLst>
          </p:cNvPr>
          <p:cNvSpPr/>
          <p:nvPr/>
        </p:nvSpPr>
        <p:spPr>
          <a:xfrm>
            <a:off x="1798320" y="47548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D6: a = 2</a:t>
            </a:r>
          </a:p>
        </p:txBody>
      </p:sp>
      <p:sp>
        <p:nvSpPr>
          <p:cNvPr id="8" name="Rectangle 7">
            <a:extLst>
              <a:ext uri="{FF2B5EF4-FFF2-40B4-BE49-F238E27FC236}">
                <a16:creationId xmlns:a16="http://schemas.microsoft.com/office/drawing/2014/main" id="{1C3B0367-4D18-463B-B1E3-84406D94E2A0}"/>
              </a:ext>
            </a:extLst>
          </p:cNvPr>
          <p:cNvSpPr/>
          <p:nvPr/>
        </p:nvSpPr>
        <p:spPr>
          <a:xfrm>
            <a:off x="4409440" y="554736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D7: </a:t>
            </a:r>
            <a:r>
              <a:rPr lang="en-US" dirty="0" err="1"/>
              <a:t>i</a:t>
            </a:r>
            <a:r>
              <a:rPr lang="en-US" dirty="0"/>
              <a:t> = 3</a:t>
            </a:r>
          </a:p>
        </p:txBody>
      </p:sp>
      <p:sp>
        <p:nvSpPr>
          <p:cNvPr id="9" name="Rectangle 8">
            <a:extLst>
              <a:ext uri="{FF2B5EF4-FFF2-40B4-BE49-F238E27FC236}">
                <a16:creationId xmlns:a16="http://schemas.microsoft.com/office/drawing/2014/main" id="{2B6063C7-0DE6-41DA-8639-CCD7D4E76218}"/>
              </a:ext>
            </a:extLst>
          </p:cNvPr>
          <p:cNvSpPr/>
          <p:nvPr/>
        </p:nvSpPr>
        <p:spPr>
          <a:xfrm>
            <a:off x="4409440" y="62280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3" name="Connector: Curved 12">
            <a:extLst>
              <a:ext uri="{FF2B5EF4-FFF2-40B4-BE49-F238E27FC236}">
                <a16:creationId xmlns:a16="http://schemas.microsoft.com/office/drawing/2014/main" id="{10F4A2B4-7F45-4F88-9AFB-885968E85E59}"/>
              </a:ext>
            </a:extLst>
          </p:cNvPr>
          <p:cNvCxnSpPr>
            <a:stCxn id="8" idx="1"/>
            <a:endCxn id="6" idx="0"/>
          </p:cNvCxnSpPr>
          <p:nvPr/>
        </p:nvCxnSpPr>
        <p:spPr>
          <a:xfrm rot="10800000" flipH="1">
            <a:off x="4409440" y="3881120"/>
            <a:ext cx="929640" cy="1859280"/>
          </a:xfrm>
          <a:prstGeom prst="curvedConnector4">
            <a:avLst>
              <a:gd name="adj1" fmla="val -353552"/>
              <a:gd name="adj2" fmla="val 112295"/>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A6CE8FB-9403-471A-BCA2-A7A23D70F2CD}"/>
              </a:ext>
            </a:extLst>
          </p:cNvPr>
          <p:cNvCxnSpPr>
            <a:stCxn id="6" idx="2"/>
          </p:cNvCxnSpPr>
          <p:nvPr/>
        </p:nvCxnSpPr>
        <p:spPr>
          <a:xfrm flipH="1">
            <a:off x="2814320" y="4490720"/>
            <a:ext cx="2524760" cy="2641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810A5E-7726-4D21-A155-DD07B57F7ED2}"/>
              </a:ext>
            </a:extLst>
          </p:cNvPr>
          <p:cNvCxnSpPr>
            <a:stCxn id="7" idx="2"/>
            <a:endCxn id="8" idx="0"/>
          </p:cNvCxnSpPr>
          <p:nvPr/>
        </p:nvCxnSpPr>
        <p:spPr>
          <a:xfrm>
            <a:off x="2738120" y="5140960"/>
            <a:ext cx="2611120" cy="406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68B6BF9-FF8C-4622-A92C-7D5BCBE9E6ED}"/>
              </a:ext>
            </a:extLst>
          </p:cNvPr>
          <p:cNvCxnSpPr>
            <a:stCxn id="6" idx="2"/>
          </p:cNvCxnSpPr>
          <p:nvPr/>
        </p:nvCxnSpPr>
        <p:spPr>
          <a:xfrm>
            <a:off x="5339080" y="4490720"/>
            <a:ext cx="0" cy="10363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C272153-8E6E-4377-A156-D3BA1BD70F47}"/>
              </a:ext>
            </a:extLst>
          </p:cNvPr>
          <p:cNvCxnSpPr>
            <a:stCxn id="8" idx="2"/>
            <a:endCxn id="9" idx="0"/>
          </p:cNvCxnSpPr>
          <p:nvPr/>
        </p:nvCxnSpPr>
        <p:spPr>
          <a:xfrm>
            <a:off x="5349240" y="5933440"/>
            <a:ext cx="0" cy="2946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204C084-0178-4DE2-A190-E7F02E1CD4C1}"/>
              </a:ext>
            </a:extLst>
          </p:cNvPr>
          <p:cNvCxnSpPr>
            <a:stCxn id="4" idx="2"/>
            <a:endCxn id="5" idx="0"/>
          </p:cNvCxnSpPr>
          <p:nvPr/>
        </p:nvCxnSpPr>
        <p:spPr>
          <a:xfrm>
            <a:off x="5328920" y="2407920"/>
            <a:ext cx="0" cy="3495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C4499B6-D711-44A2-A384-838A74C8F66C}"/>
              </a:ext>
            </a:extLst>
          </p:cNvPr>
          <p:cNvCxnSpPr>
            <a:stCxn id="5" idx="2"/>
            <a:endCxn id="6" idx="0"/>
          </p:cNvCxnSpPr>
          <p:nvPr/>
        </p:nvCxnSpPr>
        <p:spPr>
          <a:xfrm>
            <a:off x="5328920" y="3535996"/>
            <a:ext cx="10160" cy="3451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AFD2C7E-E441-425D-8F56-A0C41C6CD07F}"/>
              </a:ext>
            </a:extLst>
          </p:cNvPr>
          <p:cNvSpPr txBox="1"/>
          <p:nvPr/>
        </p:nvSpPr>
        <p:spPr>
          <a:xfrm>
            <a:off x="6360160" y="2052320"/>
            <a:ext cx="558795" cy="369332"/>
          </a:xfrm>
          <a:prstGeom prst="rect">
            <a:avLst/>
          </a:prstGeom>
          <a:noFill/>
        </p:spPr>
        <p:txBody>
          <a:bodyPr wrap="square" rtlCol="0">
            <a:spAutoFit/>
          </a:bodyPr>
          <a:lstStyle/>
          <a:p>
            <a:r>
              <a:rPr lang="en-US" b="1" dirty="0"/>
              <a:t>B</a:t>
            </a:r>
            <a:r>
              <a:rPr lang="en-US" b="1" baseline="-25000" dirty="0"/>
              <a:t>0</a:t>
            </a:r>
            <a:endParaRPr lang="en-US" b="1" dirty="0"/>
          </a:p>
        </p:txBody>
      </p:sp>
      <p:sp>
        <p:nvSpPr>
          <p:cNvPr id="28" name="TextBox 27">
            <a:extLst>
              <a:ext uri="{FF2B5EF4-FFF2-40B4-BE49-F238E27FC236}">
                <a16:creationId xmlns:a16="http://schemas.microsoft.com/office/drawing/2014/main" id="{3A3ECBDD-D138-4955-B3C8-793FA4684968}"/>
              </a:ext>
            </a:extLst>
          </p:cNvPr>
          <p:cNvSpPr txBox="1"/>
          <p:nvPr/>
        </p:nvSpPr>
        <p:spPr>
          <a:xfrm>
            <a:off x="6278880" y="2936240"/>
            <a:ext cx="558795" cy="369332"/>
          </a:xfrm>
          <a:prstGeom prst="rect">
            <a:avLst/>
          </a:prstGeom>
          <a:noFill/>
        </p:spPr>
        <p:txBody>
          <a:bodyPr wrap="square" rtlCol="0">
            <a:spAutoFit/>
          </a:bodyPr>
          <a:lstStyle/>
          <a:p>
            <a:r>
              <a:rPr lang="en-US" b="1" dirty="0"/>
              <a:t>B</a:t>
            </a:r>
            <a:r>
              <a:rPr lang="en-US" b="1" baseline="-25000" dirty="0"/>
              <a:t>1</a:t>
            </a:r>
            <a:endParaRPr lang="en-US" b="1" dirty="0"/>
          </a:p>
        </p:txBody>
      </p:sp>
      <p:sp>
        <p:nvSpPr>
          <p:cNvPr id="29" name="TextBox 28">
            <a:extLst>
              <a:ext uri="{FF2B5EF4-FFF2-40B4-BE49-F238E27FC236}">
                <a16:creationId xmlns:a16="http://schemas.microsoft.com/office/drawing/2014/main" id="{E961A0F1-FEC4-4A53-BAE6-14B9B06FAC7F}"/>
              </a:ext>
            </a:extLst>
          </p:cNvPr>
          <p:cNvSpPr txBox="1"/>
          <p:nvPr/>
        </p:nvSpPr>
        <p:spPr>
          <a:xfrm>
            <a:off x="6258560" y="4003040"/>
            <a:ext cx="558795" cy="369332"/>
          </a:xfrm>
          <a:prstGeom prst="rect">
            <a:avLst/>
          </a:prstGeom>
          <a:noFill/>
        </p:spPr>
        <p:txBody>
          <a:bodyPr wrap="square" rtlCol="0">
            <a:spAutoFit/>
          </a:bodyPr>
          <a:lstStyle/>
          <a:p>
            <a:r>
              <a:rPr lang="en-US" b="1" dirty="0"/>
              <a:t>B</a:t>
            </a:r>
            <a:r>
              <a:rPr lang="en-US" b="1" baseline="-25000" dirty="0"/>
              <a:t>2</a:t>
            </a:r>
            <a:endParaRPr lang="en-US" b="1" dirty="0"/>
          </a:p>
        </p:txBody>
      </p:sp>
      <p:sp>
        <p:nvSpPr>
          <p:cNvPr id="30" name="TextBox 29">
            <a:extLst>
              <a:ext uri="{FF2B5EF4-FFF2-40B4-BE49-F238E27FC236}">
                <a16:creationId xmlns:a16="http://schemas.microsoft.com/office/drawing/2014/main" id="{4923B4C8-748E-41BF-984F-CB503EEBA0E9}"/>
              </a:ext>
            </a:extLst>
          </p:cNvPr>
          <p:cNvSpPr txBox="1"/>
          <p:nvPr/>
        </p:nvSpPr>
        <p:spPr>
          <a:xfrm>
            <a:off x="3677920" y="4805680"/>
            <a:ext cx="558795" cy="369332"/>
          </a:xfrm>
          <a:prstGeom prst="rect">
            <a:avLst/>
          </a:prstGeom>
          <a:noFill/>
        </p:spPr>
        <p:txBody>
          <a:bodyPr wrap="square" rtlCol="0">
            <a:spAutoFit/>
          </a:bodyPr>
          <a:lstStyle/>
          <a:p>
            <a:r>
              <a:rPr lang="en-US" b="1" dirty="0"/>
              <a:t>B</a:t>
            </a:r>
            <a:r>
              <a:rPr lang="en-US" b="1" baseline="-25000" dirty="0"/>
              <a:t>3</a:t>
            </a:r>
            <a:endParaRPr lang="en-US" b="1" dirty="0"/>
          </a:p>
        </p:txBody>
      </p:sp>
      <p:sp>
        <p:nvSpPr>
          <p:cNvPr id="31" name="TextBox 30">
            <a:extLst>
              <a:ext uri="{FF2B5EF4-FFF2-40B4-BE49-F238E27FC236}">
                <a16:creationId xmlns:a16="http://schemas.microsoft.com/office/drawing/2014/main" id="{E4BD39F5-63C4-45B6-BFB5-4D94354185AD}"/>
              </a:ext>
            </a:extLst>
          </p:cNvPr>
          <p:cNvSpPr txBox="1"/>
          <p:nvPr/>
        </p:nvSpPr>
        <p:spPr>
          <a:xfrm>
            <a:off x="6329680" y="5557520"/>
            <a:ext cx="558795" cy="369332"/>
          </a:xfrm>
          <a:prstGeom prst="rect">
            <a:avLst/>
          </a:prstGeom>
          <a:noFill/>
        </p:spPr>
        <p:txBody>
          <a:bodyPr wrap="square" rtlCol="0">
            <a:spAutoFit/>
          </a:bodyPr>
          <a:lstStyle/>
          <a:p>
            <a:r>
              <a:rPr lang="en-US" b="1" dirty="0"/>
              <a:t>B</a:t>
            </a:r>
            <a:r>
              <a:rPr lang="en-US" b="1" baseline="-25000" dirty="0"/>
              <a:t>4</a:t>
            </a:r>
            <a:endParaRPr lang="en-US" b="1" dirty="0"/>
          </a:p>
        </p:txBody>
      </p:sp>
      <p:sp>
        <p:nvSpPr>
          <p:cNvPr id="32" name="TextBox 31">
            <a:extLst>
              <a:ext uri="{FF2B5EF4-FFF2-40B4-BE49-F238E27FC236}">
                <a16:creationId xmlns:a16="http://schemas.microsoft.com/office/drawing/2014/main" id="{2C0A571F-41A2-49C4-8BC7-171A2FE9BC2D}"/>
              </a:ext>
            </a:extLst>
          </p:cNvPr>
          <p:cNvSpPr txBox="1"/>
          <p:nvPr/>
        </p:nvSpPr>
        <p:spPr>
          <a:xfrm>
            <a:off x="6319520" y="6238240"/>
            <a:ext cx="558795" cy="369332"/>
          </a:xfrm>
          <a:prstGeom prst="rect">
            <a:avLst/>
          </a:prstGeom>
          <a:noFill/>
        </p:spPr>
        <p:txBody>
          <a:bodyPr wrap="square" rtlCol="0">
            <a:spAutoFit/>
          </a:bodyPr>
          <a:lstStyle/>
          <a:p>
            <a:r>
              <a:rPr lang="en-US" b="1" dirty="0"/>
              <a:t>B</a:t>
            </a:r>
            <a:r>
              <a:rPr lang="en-US" b="1" baseline="-25000" dirty="0"/>
              <a:t>5</a:t>
            </a:r>
            <a:endParaRPr lang="en-US" b="1" dirty="0"/>
          </a:p>
        </p:txBody>
      </p:sp>
      <p:sp>
        <p:nvSpPr>
          <p:cNvPr id="10" name="TextBox 9">
            <a:extLst>
              <a:ext uri="{FF2B5EF4-FFF2-40B4-BE49-F238E27FC236}">
                <a16:creationId xmlns:a16="http://schemas.microsoft.com/office/drawing/2014/main" id="{B4594F01-0FFF-1169-85E3-24AC6C0BDE3A}"/>
              </a:ext>
            </a:extLst>
          </p:cNvPr>
          <p:cNvSpPr txBox="1"/>
          <p:nvPr/>
        </p:nvSpPr>
        <p:spPr>
          <a:xfrm>
            <a:off x="7696200" y="2757487"/>
            <a:ext cx="3667760" cy="1015663"/>
          </a:xfrm>
          <a:prstGeom prst="rect">
            <a:avLst/>
          </a:prstGeom>
          <a:noFill/>
        </p:spPr>
        <p:txBody>
          <a:bodyPr wrap="square" rtlCol="0">
            <a:spAutoFit/>
          </a:bodyPr>
          <a:lstStyle/>
          <a:p>
            <a:r>
              <a:rPr lang="en-IN" sz="2000" dirty="0"/>
              <a:t>Can you think of a data-flow analysis that can be used to compute reaching definitions?</a:t>
            </a:r>
          </a:p>
        </p:txBody>
      </p:sp>
    </p:spTree>
    <p:extLst>
      <p:ext uri="{BB962C8B-B14F-4D97-AF65-F5344CB8AC3E}">
        <p14:creationId xmlns:p14="http://schemas.microsoft.com/office/powerpoint/2010/main" val="40043364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5167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dirty="0"/>
              <a:t>x= phi(x, x</a:t>
            </a:r>
            <a:r>
              <a:rPr lang="en-US" strike="sngStrike" dirty="0"/>
              <a:t>)</a:t>
            </a:r>
          </a:p>
          <a:p>
            <a:pPr algn="ctr"/>
            <a:r>
              <a:rPr lang="en-US" dirty="0"/>
              <a:t>z = phi(z, z)</a:t>
            </a:r>
          </a:p>
          <a:p>
            <a:pPr algn="ctr"/>
            <a:r>
              <a:rPr lang="en-US" strike="sngStrike" dirty="0"/>
              <a:t>r = phi(r, r)</a:t>
            </a:r>
            <a:endParaRPr lang="en-US" dirty="0"/>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631920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48335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20</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91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182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3632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cxnSpLocks/>
            <a:stCxn id="9" idx="2"/>
            <a:endCxn id="4" idx="0"/>
          </p:cNvCxnSpPr>
          <p:nvPr/>
        </p:nvCxnSpPr>
        <p:spPr>
          <a:xfrm>
            <a:off x="3922486" y="1874520"/>
            <a:ext cx="1370874" cy="248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8952050" y="2292452"/>
            <a:ext cx="3044007" cy="3970318"/>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For the definitions of x in BB1 and BB2, which are the basic blocks that require phi functions?</a:t>
            </a:r>
          </a:p>
          <a:p>
            <a:endParaRPr lang="en-US" dirty="0">
              <a:solidFill>
                <a:schemeClr val="accent1"/>
              </a:solidFill>
              <a:latin typeface="Arial" panose="020B0604020202020204" pitchFamily="34" charset="0"/>
              <a:cs typeface="Arial" panose="020B0604020202020204" pitchFamily="34" charset="0"/>
            </a:endParaRPr>
          </a:p>
          <a:p>
            <a:endParaRPr lang="en-US" dirty="0">
              <a:solidFill>
                <a:schemeClr val="accent1"/>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Do we need a phi function for x in BB6? If yes, which two values of x can reach BB6, and for which definition of x will the phi function be added?</a:t>
            </a:r>
          </a:p>
          <a:p>
            <a:endParaRPr lang="en-US" dirty="0">
              <a:solidFill>
                <a:schemeClr val="accent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28A186C-F2F2-4516-BBDA-6263630CAEAE}"/>
              </a:ext>
            </a:extLst>
          </p:cNvPr>
          <p:cNvSpPr txBox="1"/>
          <p:nvPr/>
        </p:nvSpPr>
        <p:spPr>
          <a:xfrm>
            <a:off x="5791201" y="2123440"/>
            <a:ext cx="990600" cy="369332"/>
          </a:xfrm>
          <a:prstGeom prst="rect">
            <a:avLst/>
          </a:prstGeom>
          <a:noFill/>
        </p:spPr>
        <p:txBody>
          <a:bodyPr wrap="square" rtlCol="0">
            <a:spAutoFit/>
          </a:bodyPr>
          <a:lstStyle/>
          <a:p>
            <a:r>
              <a:rPr lang="en-US" b="1" dirty="0"/>
              <a:t>BB3</a:t>
            </a:r>
            <a:endParaRPr lang="en-IN" b="1" dirty="0"/>
          </a:p>
        </p:txBody>
      </p:sp>
      <p:sp>
        <p:nvSpPr>
          <p:cNvPr id="12" name="TextBox 11">
            <a:extLst>
              <a:ext uri="{FF2B5EF4-FFF2-40B4-BE49-F238E27FC236}">
                <a16:creationId xmlns:a16="http://schemas.microsoft.com/office/drawing/2014/main" id="{256583B7-E6D3-43BD-8D1A-D8317335C7B7}"/>
              </a:ext>
            </a:extLst>
          </p:cNvPr>
          <p:cNvSpPr txBox="1"/>
          <p:nvPr/>
        </p:nvSpPr>
        <p:spPr>
          <a:xfrm>
            <a:off x="3537860" y="3603898"/>
            <a:ext cx="990600" cy="369332"/>
          </a:xfrm>
          <a:prstGeom prst="rect">
            <a:avLst/>
          </a:prstGeom>
          <a:noFill/>
        </p:spPr>
        <p:txBody>
          <a:bodyPr wrap="square" rtlCol="0">
            <a:spAutoFit/>
          </a:bodyPr>
          <a:lstStyle/>
          <a:p>
            <a:r>
              <a:rPr lang="en-US" b="1" dirty="0"/>
              <a:t>BB4</a:t>
            </a:r>
            <a:endParaRPr lang="en-IN" b="1" dirty="0"/>
          </a:p>
        </p:txBody>
      </p:sp>
      <p:sp>
        <p:nvSpPr>
          <p:cNvPr id="14" name="TextBox 13">
            <a:extLst>
              <a:ext uri="{FF2B5EF4-FFF2-40B4-BE49-F238E27FC236}">
                <a16:creationId xmlns:a16="http://schemas.microsoft.com/office/drawing/2014/main" id="{9AB7917C-4DC7-4964-B8FE-0262708D1E27}"/>
              </a:ext>
            </a:extLst>
          </p:cNvPr>
          <p:cNvSpPr txBox="1"/>
          <p:nvPr/>
        </p:nvSpPr>
        <p:spPr>
          <a:xfrm>
            <a:off x="8186056" y="3701871"/>
            <a:ext cx="990600" cy="369332"/>
          </a:xfrm>
          <a:prstGeom prst="rect">
            <a:avLst/>
          </a:prstGeom>
          <a:noFill/>
        </p:spPr>
        <p:txBody>
          <a:bodyPr wrap="square" rtlCol="0">
            <a:spAutoFit/>
          </a:bodyPr>
          <a:lstStyle/>
          <a:p>
            <a:r>
              <a:rPr lang="en-US" b="1" dirty="0"/>
              <a:t>BB5</a:t>
            </a:r>
            <a:endParaRPr lang="en-IN" b="1" dirty="0"/>
          </a:p>
        </p:txBody>
      </p:sp>
      <p:sp>
        <p:nvSpPr>
          <p:cNvPr id="15" name="TextBox 14">
            <a:extLst>
              <a:ext uri="{FF2B5EF4-FFF2-40B4-BE49-F238E27FC236}">
                <a16:creationId xmlns:a16="http://schemas.microsoft.com/office/drawing/2014/main" id="{97D9F523-6B03-4D81-86ED-1366C8BDE429}"/>
              </a:ext>
            </a:extLst>
          </p:cNvPr>
          <p:cNvSpPr txBox="1"/>
          <p:nvPr/>
        </p:nvSpPr>
        <p:spPr>
          <a:xfrm>
            <a:off x="5812970" y="4613369"/>
            <a:ext cx="990600" cy="369332"/>
          </a:xfrm>
          <a:prstGeom prst="rect">
            <a:avLst/>
          </a:prstGeom>
          <a:noFill/>
        </p:spPr>
        <p:txBody>
          <a:bodyPr wrap="square" rtlCol="0">
            <a:spAutoFit/>
          </a:bodyPr>
          <a:lstStyle/>
          <a:p>
            <a:r>
              <a:rPr lang="en-US" b="1" dirty="0"/>
              <a:t>BB6</a:t>
            </a:r>
            <a:endParaRPr lang="en-IN" b="1" dirty="0"/>
          </a:p>
        </p:txBody>
      </p: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461586"/>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30</a:t>
            </a:r>
          </a:p>
        </p:txBody>
      </p:sp>
      <p:cxnSp>
        <p:nvCxnSpPr>
          <p:cNvPr id="27" name="Straight Arrow Connector 26">
            <a:extLst>
              <a:ext uri="{FF2B5EF4-FFF2-40B4-BE49-F238E27FC236}">
                <a16:creationId xmlns:a16="http://schemas.microsoft.com/office/drawing/2014/main" id="{DD9E97E1-4D47-49AB-8602-B65EA4ECA5F1}"/>
              </a:ext>
            </a:extLst>
          </p:cNvPr>
          <p:cNvCxnSpPr>
            <a:endCxn id="4" idx="0"/>
          </p:cNvCxnSpPr>
          <p:nvPr/>
        </p:nvCxnSpPr>
        <p:spPr>
          <a:xfrm flipH="1">
            <a:off x="5293360" y="1848803"/>
            <a:ext cx="1858554" cy="27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468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447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73B8713-C058-412B-88C7-7375F09E976A}"/>
              </a:ext>
            </a:extLst>
          </p:cNvPr>
          <p:cNvSpPr txBox="1"/>
          <p:nvPr/>
        </p:nvSpPr>
        <p:spPr>
          <a:xfrm>
            <a:off x="4256316" y="1437640"/>
            <a:ext cx="990600" cy="369332"/>
          </a:xfrm>
          <a:prstGeom prst="rect">
            <a:avLst/>
          </a:prstGeom>
          <a:noFill/>
        </p:spPr>
        <p:txBody>
          <a:bodyPr wrap="square" rtlCol="0">
            <a:spAutoFit/>
          </a:bodyPr>
          <a:lstStyle/>
          <a:p>
            <a:r>
              <a:rPr lang="en-US" b="1" dirty="0"/>
              <a:t>BB1</a:t>
            </a:r>
            <a:endParaRPr lang="en-IN" b="1" dirty="0"/>
          </a:p>
        </p:txBody>
      </p:sp>
      <p:sp>
        <p:nvSpPr>
          <p:cNvPr id="35" name="TextBox 34">
            <a:extLst>
              <a:ext uri="{FF2B5EF4-FFF2-40B4-BE49-F238E27FC236}">
                <a16:creationId xmlns:a16="http://schemas.microsoft.com/office/drawing/2014/main" id="{30204C2B-1FE6-4CD9-ADC2-44CC15CBC72B}"/>
              </a:ext>
            </a:extLst>
          </p:cNvPr>
          <p:cNvSpPr txBox="1"/>
          <p:nvPr/>
        </p:nvSpPr>
        <p:spPr>
          <a:xfrm>
            <a:off x="7565570" y="1383213"/>
            <a:ext cx="990600" cy="369332"/>
          </a:xfrm>
          <a:prstGeom prst="rect">
            <a:avLst/>
          </a:prstGeom>
          <a:noFill/>
        </p:spPr>
        <p:txBody>
          <a:bodyPr wrap="square" rtlCol="0">
            <a:spAutoFit/>
          </a:bodyPr>
          <a:lstStyle/>
          <a:p>
            <a:r>
              <a:rPr lang="en-US" b="1" dirty="0"/>
              <a:t>BB2</a:t>
            </a:r>
            <a:endParaRPr lang="en-IN" b="1" dirty="0"/>
          </a:p>
        </p:txBody>
      </p:sp>
      <p:cxnSp>
        <p:nvCxnSpPr>
          <p:cNvPr id="23" name="Straight Arrow Connector 22">
            <a:extLst>
              <a:ext uri="{FF2B5EF4-FFF2-40B4-BE49-F238E27FC236}">
                <a16:creationId xmlns:a16="http://schemas.microsoft.com/office/drawing/2014/main" id="{69773126-47CD-4806-BA49-4802E325F685}"/>
              </a:ext>
            </a:extLst>
          </p:cNvPr>
          <p:cNvCxnSpPr>
            <a:stCxn id="18" idx="2"/>
            <a:endCxn id="6" idx="0"/>
          </p:cNvCxnSpPr>
          <p:nvPr/>
        </p:nvCxnSpPr>
        <p:spPr>
          <a:xfrm>
            <a:off x="7133773" y="1852747"/>
            <a:ext cx="618307" cy="1804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88959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5167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dirty="0"/>
              <a:t>x= phi(x, x</a:t>
            </a:r>
            <a:r>
              <a:rPr lang="en-US" strike="sngStrike" dirty="0"/>
              <a:t>)</a:t>
            </a:r>
          </a:p>
          <a:p>
            <a:pPr algn="ctr"/>
            <a:r>
              <a:rPr lang="en-US" dirty="0"/>
              <a:t>z = phi(z, z)</a:t>
            </a:r>
          </a:p>
          <a:p>
            <a:pPr algn="ctr"/>
            <a:r>
              <a:rPr lang="en-US" strike="sngStrike" dirty="0"/>
              <a:t>r = phi(r, r)</a:t>
            </a:r>
            <a:endParaRPr lang="en-US" dirty="0"/>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631920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48335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20</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91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182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3632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cxnSpLocks/>
            <a:stCxn id="9" idx="2"/>
            <a:endCxn id="4" idx="0"/>
          </p:cNvCxnSpPr>
          <p:nvPr/>
        </p:nvCxnSpPr>
        <p:spPr>
          <a:xfrm>
            <a:off x="3922486" y="1874520"/>
            <a:ext cx="1370874" cy="248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8952050" y="1661080"/>
            <a:ext cx="3044007" cy="4524315"/>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For the definitions of x in BB1 and BB2, which are the basic blocks that require phi functions?</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BB3 and BB5.</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Do we need a phi function for x in BB6? If yes, which two values of x can reach BB6, and for which definition of x will the phi function be added?</a:t>
            </a:r>
          </a:p>
          <a:p>
            <a:endParaRPr lang="en-US" dirty="0">
              <a:solidFill>
                <a:srgbClr val="FF0000"/>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Yes. 20 and 30. The new definitions in BB3 and BB5.</a:t>
            </a:r>
          </a:p>
        </p:txBody>
      </p:sp>
      <p:sp>
        <p:nvSpPr>
          <p:cNvPr id="10" name="TextBox 9">
            <a:extLst>
              <a:ext uri="{FF2B5EF4-FFF2-40B4-BE49-F238E27FC236}">
                <a16:creationId xmlns:a16="http://schemas.microsoft.com/office/drawing/2014/main" id="{728A186C-F2F2-4516-BBDA-6263630CAEAE}"/>
              </a:ext>
            </a:extLst>
          </p:cNvPr>
          <p:cNvSpPr txBox="1"/>
          <p:nvPr/>
        </p:nvSpPr>
        <p:spPr>
          <a:xfrm>
            <a:off x="5791201" y="2123440"/>
            <a:ext cx="990600" cy="369332"/>
          </a:xfrm>
          <a:prstGeom prst="rect">
            <a:avLst/>
          </a:prstGeom>
          <a:noFill/>
        </p:spPr>
        <p:txBody>
          <a:bodyPr wrap="square" rtlCol="0">
            <a:spAutoFit/>
          </a:bodyPr>
          <a:lstStyle/>
          <a:p>
            <a:r>
              <a:rPr lang="en-US" b="1" dirty="0"/>
              <a:t>BB3</a:t>
            </a:r>
            <a:endParaRPr lang="en-IN" b="1" dirty="0"/>
          </a:p>
        </p:txBody>
      </p:sp>
      <p:sp>
        <p:nvSpPr>
          <p:cNvPr id="12" name="TextBox 11">
            <a:extLst>
              <a:ext uri="{FF2B5EF4-FFF2-40B4-BE49-F238E27FC236}">
                <a16:creationId xmlns:a16="http://schemas.microsoft.com/office/drawing/2014/main" id="{256583B7-E6D3-43BD-8D1A-D8317335C7B7}"/>
              </a:ext>
            </a:extLst>
          </p:cNvPr>
          <p:cNvSpPr txBox="1"/>
          <p:nvPr/>
        </p:nvSpPr>
        <p:spPr>
          <a:xfrm>
            <a:off x="3537860" y="3603898"/>
            <a:ext cx="990600" cy="369332"/>
          </a:xfrm>
          <a:prstGeom prst="rect">
            <a:avLst/>
          </a:prstGeom>
          <a:noFill/>
        </p:spPr>
        <p:txBody>
          <a:bodyPr wrap="square" rtlCol="0">
            <a:spAutoFit/>
          </a:bodyPr>
          <a:lstStyle/>
          <a:p>
            <a:r>
              <a:rPr lang="en-US" b="1" dirty="0"/>
              <a:t>BB4</a:t>
            </a:r>
            <a:endParaRPr lang="en-IN" b="1" dirty="0"/>
          </a:p>
        </p:txBody>
      </p:sp>
      <p:sp>
        <p:nvSpPr>
          <p:cNvPr id="14" name="TextBox 13">
            <a:extLst>
              <a:ext uri="{FF2B5EF4-FFF2-40B4-BE49-F238E27FC236}">
                <a16:creationId xmlns:a16="http://schemas.microsoft.com/office/drawing/2014/main" id="{9AB7917C-4DC7-4964-B8FE-0262708D1E27}"/>
              </a:ext>
            </a:extLst>
          </p:cNvPr>
          <p:cNvSpPr txBox="1"/>
          <p:nvPr/>
        </p:nvSpPr>
        <p:spPr>
          <a:xfrm>
            <a:off x="8186056" y="3701871"/>
            <a:ext cx="990600" cy="369332"/>
          </a:xfrm>
          <a:prstGeom prst="rect">
            <a:avLst/>
          </a:prstGeom>
          <a:noFill/>
        </p:spPr>
        <p:txBody>
          <a:bodyPr wrap="square" rtlCol="0">
            <a:spAutoFit/>
          </a:bodyPr>
          <a:lstStyle/>
          <a:p>
            <a:r>
              <a:rPr lang="en-US" b="1" dirty="0"/>
              <a:t>BB5</a:t>
            </a:r>
            <a:endParaRPr lang="en-IN" b="1" dirty="0"/>
          </a:p>
        </p:txBody>
      </p:sp>
      <p:sp>
        <p:nvSpPr>
          <p:cNvPr id="15" name="TextBox 14">
            <a:extLst>
              <a:ext uri="{FF2B5EF4-FFF2-40B4-BE49-F238E27FC236}">
                <a16:creationId xmlns:a16="http://schemas.microsoft.com/office/drawing/2014/main" id="{97D9F523-6B03-4D81-86ED-1366C8BDE429}"/>
              </a:ext>
            </a:extLst>
          </p:cNvPr>
          <p:cNvSpPr txBox="1"/>
          <p:nvPr/>
        </p:nvSpPr>
        <p:spPr>
          <a:xfrm>
            <a:off x="5812970" y="4613369"/>
            <a:ext cx="990600" cy="369332"/>
          </a:xfrm>
          <a:prstGeom prst="rect">
            <a:avLst/>
          </a:prstGeom>
          <a:noFill/>
        </p:spPr>
        <p:txBody>
          <a:bodyPr wrap="square" rtlCol="0">
            <a:spAutoFit/>
          </a:bodyPr>
          <a:lstStyle/>
          <a:p>
            <a:r>
              <a:rPr lang="en-US" b="1" dirty="0"/>
              <a:t>BB6</a:t>
            </a:r>
            <a:endParaRPr lang="en-IN" b="1" dirty="0"/>
          </a:p>
        </p:txBody>
      </p: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461586"/>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30</a:t>
            </a:r>
          </a:p>
        </p:txBody>
      </p:sp>
      <p:cxnSp>
        <p:nvCxnSpPr>
          <p:cNvPr id="27" name="Straight Arrow Connector 26">
            <a:extLst>
              <a:ext uri="{FF2B5EF4-FFF2-40B4-BE49-F238E27FC236}">
                <a16:creationId xmlns:a16="http://schemas.microsoft.com/office/drawing/2014/main" id="{DD9E97E1-4D47-49AB-8602-B65EA4ECA5F1}"/>
              </a:ext>
            </a:extLst>
          </p:cNvPr>
          <p:cNvCxnSpPr>
            <a:endCxn id="4" idx="0"/>
          </p:cNvCxnSpPr>
          <p:nvPr/>
        </p:nvCxnSpPr>
        <p:spPr>
          <a:xfrm flipH="1">
            <a:off x="5293360" y="1848803"/>
            <a:ext cx="1858554" cy="27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468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447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73B8713-C058-412B-88C7-7375F09E976A}"/>
              </a:ext>
            </a:extLst>
          </p:cNvPr>
          <p:cNvSpPr txBox="1"/>
          <p:nvPr/>
        </p:nvSpPr>
        <p:spPr>
          <a:xfrm>
            <a:off x="4256316" y="1437640"/>
            <a:ext cx="990600" cy="369332"/>
          </a:xfrm>
          <a:prstGeom prst="rect">
            <a:avLst/>
          </a:prstGeom>
          <a:noFill/>
        </p:spPr>
        <p:txBody>
          <a:bodyPr wrap="square" rtlCol="0">
            <a:spAutoFit/>
          </a:bodyPr>
          <a:lstStyle/>
          <a:p>
            <a:r>
              <a:rPr lang="en-US" b="1" dirty="0"/>
              <a:t>BB1</a:t>
            </a:r>
            <a:endParaRPr lang="en-IN" b="1" dirty="0"/>
          </a:p>
        </p:txBody>
      </p:sp>
      <p:sp>
        <p:nvSpPr>
          <p:cNvPr id="35" name="TextBox 34">
            <a:extLst>
              <a:ext uri="{FF2B5EF4-FFF2-40B4-BE49-F238E27FC236}">
                <a16:creationId xmlns:a16="http://schemas.microsoft.com/office/drawing/2014/main" id="{30204C2B-1FE6-4CD9-ADC2-44CC15CBC72B}"/>
              </a:ext>
            </a:extLst>
          </p:cNvPr>
          <p:cNvSpPr txBox="1"/>
          <p:nvPr/>
        </p:nvSpPr>
        <p:spPr>
          <a:xfrm>
            <a:off x="7565570" y="1383213"/>
            <a:ext cx="990600" cy="369332"/>
          </a:xfrm>
          <a:prstGeom prst="rect">
            <a:avLst/>
          </a:prstGeom>
          <a:noFill/>
        </p:spPr>
        <p:txBody>
          <a:bodyPr wrap="square" rtlCol="0">
            <a:spAutoFit/>
          </a:bodyPr>
          <a:lstStyle/>
          <a:p>
            <a:r>
              <a:rPr lang="en-US" b="1" dirty="0"/>
              <a:t>BB2</a:t>
            </a:r>
            <a:endParaRPr lang="en-IN" b="1" dirty="0"/>
          </a:p>
        </p:txBody>
      </p:sp>
      <p:cxnSp>
        <p:nvCxnSpPr>
          <p:cNvPr id="23" name="Straight Arrow Connector 22">
            <a:extLst>
              <a:ext uri="{FF2B5EF4-FFF2-40B4-BE49-F238E27FC236}">
                <a16:creationId xmlns:a16="http://schemas.microsoft.com/office/drawing/2014/main" id="{69773126-47CD-4806-BA49-4802E325F685}"/>
              </a:ext>
            </a:extLst>
          </p:cNvPr>
          <p:cNvCxnSpPr>
            <a:stCxn id="18" idx="2"/>
            <a:endCxn id="6" idx="0"/>
          </p:cNvCxnSpPr>
          <p:nvPr/>
        </p:nvCxnSpPr>
        <p:spPr>
          <a:xfrm>
            <a:off x="7133773" y="1852747"/>
            <a:ext cx="618307" cy="1804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39506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7B35-6BD8-4285-84EE-DAB82E37A1A0}"/>
              </a:ext>
            </a:extLst>
          </p:cNvPr>
          <p:cNvSpPr>
            <a:spLocks noGrp="1"/>
          </p:cNvSpPr>
          <p:nvPr>
            <p:ph type="title"/>
          </p:nvPr>
        </p:nvSpPr>
        <p:spPr/>
        <p:txBody>
          <a:bodyPr/>
          <a:lstStyle/>
          <a:p>
            <a:r>
              <a:rPr lang="en-US" dirty="0"/>
              <a:t>SSA</a:t>
            </a:r>
            <a:endParaRPr lang="en-IN" dirty="0"/>
          </a:p>
        </p:txBody>
      </p:sp>
      <p:sp>
        <p:nvSpPr>
          <p:cNvPr id="3" name="Content Placeholder 2">
            <a:extLst>
              <a:ext uri="{FF2B5EF4-FFF2-40B4-BE49-F238E27FC236}">
                <a16:creationId xmlns:a16="http://schemas.microsoft.com/office/drawing/2014/main" id="{4FBA9E62-90E2-4CAC-AB82-8088D856AC21}"/>
              </a:ext>
            </a:extLst>
          </p:cNvPr>
          <p:cNvSpPr>
            <a:spLocks noGrp="1"/>
          </p:cNvSpPr>
          <p:nvPr>
            <p:ph idx="1"/>
          </p:nvPr>
        </p:nvSpPr>
        <p:spPr/>
        <p:txBody>
          <a:bodyPr/>
          <a:lstStyle/>
          <a:p>
            <a:r>
              <a:rPr lang="en-US" dirty="0"/>
              <a:t>A definition in a basic block B1 can reach to the B1 itself (via a loop)</a:t>
            </a:r>
          </a:p>
          <a:p>
            <a:pPr lvl="1"/>
            <a:r>
              <a:rPr lang="en-US" dirty="0"/>
              <a:t>In that case, we may need a phi function </a:t>
            </a:r>
            <a:endParaRPr lang="en-IN" dirty="0"/>
          </a:p>
        </p:txBody>
      </p:sp>
      <p:sp>
        <p:nvSpPr>
          <p:cNvPr id="4" name="Rectangle 3">
            <a:extLst>
              <a:ext uri="{FF2B5EF4-FFF2-40B4-BE49-F238E27FC236}">
                <a16:creationId xmlns:a16="http://schemas.microsoft.com/office/drawing/2014/main" id="{C961E236-16A5-476E-9FBE-EDA1CD526623}"/>
              </a:ext>
            </a:extLst>
          </p:cNvPr>
          <p:cNvSpPr/>
          <p:nvPr/>
        </p:nvSpPr>
        <p:spPr>
          <a:xfrm>
            <a:off x="4288971" y="3505200"/>
            <a:ext cx="13607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endParaRPr lang="en-IN" dirty="0"/>
          </a:p>
        </p:txBody>
      </p:sp>
      <p:cxnSp>
        <p:nvCxnSpPr>
          <p:cNvPr id="6" name="Straight Arrow Connector 5">
            <a:extLst>
              <a:ext uri="{FF2B5EF4-FFF2-40B4-BE49-F238E27FC236}">
                <a16:creationId xmlns:a16="http://schemas.microsoft.com/office/drawing/2014/main" id="{E525FB17-71AE-4C8A-8A03-202DAFB84BD6}"/>
              </a:ext>
            </a:extLst>
          </p:cNvPr>
          <p:cNvCxnSpPr>
            <a:stCxn id="4" idx="2"/>
          </p:cNvCxnSpPr>
          <p:nvPr/>
        </p:nvCxnSpPr>
        <p:spPr>
          <a:xfrm flipH="1">
            <a:off x="4953000" y="3929743"/>
            <a:ext cx="16329" cy="370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05BC3BD0-B76D-4F05-86A8-04282363BF8D}"/>
              </a:ext>
            </a:extLst>
          </p:cNvPr>
          <p:cNvSpPr/>
          <p:nvPr/>
        </p:nvSpPr>
        <p:spPr>
          <a:xfrm>
            <a:off x="4365171" y="4354286"/>
            <a:ext cx="12845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10</a:t>
            </a:r>
            <a:endParaRPr lang="en-IN" dirty="0"/>
          </a:p>
        </p:txBody>
      </p:sp>
      <p:cxnSp>
        <p:nvCxnSpPr>
          <p:cNvPr id="9" name="Straight Arrow Connector 8">
            <a:extLst>
              <a:ext uri="{FF2B5EF4-FFF2-40B4-BE49-F238E27FC236}">
                <a16:creationId xmlns:a16="http://schemas.microsoft.com/office/drawing/2014/main" id="{CAD905C7-E27C-4046-9619-2B71566F29FE}"/>
              </a:ext>
            </a:extLst>
          </p:cNvPr>
          <p:cNvCxnSpPr/>
          <p:nvPr/>
        </p:nvCxnSpPr>
        <p:spPr>
          <a:xfrm>
            <a:off x="4969329" y="4815792"/>
            <a:ext cx="0" cy="485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5DC1F70-A5B9-4CAF-AE5F-BC115246A9D4}"/>
              </a:ext>
            </a:extLst>
          </p:cNvPr>
          <p:cNvSpPr/>
          <p:nvPr/>
        </p:nvSpPr>
        <p:spPr>
          <a:xfrm>
            <a:off x="4365172" y="5312228"/>
            <a:ext cx="1328058" cy="489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x = 20</a:t>
            </a:r>
            <a:endParaRPr lang="en-IN" dirty="0"/>
          </a:p>
        </p:txBody>
      </p:sp>
      <p:cxnSp>
        <p:nvCxnSpPr>
          <p:cNvPr id="12" name="Straight Arrow Connector 11">
            <a:extLst>
              <a:ext uri="{FF2B5EF4-FFF2-40B4-BE49-F238E27FC236}">
                <a16:creationId xmlns:a16="http://schemas.microsoft.com/office/drawing/2014/main" id="{64E0A242-9669-4867-A35A-7AA81CE2096B}"/>
              </a:ext>
            </a:extLst>
          </p:cNvPr>
          <p:cNvCxnSpPr>
            <a:cxnSpLocks/>
            <a:stCxn id="10" idx="2"/>
          </p:cNvCxnSpPr>
          <p:nvPr/>
        </p:nvCxnSpPr>
        <p:spPr>
          <a:xfrm>
            <a:off x="5029201" y="5802087"/>
            <a:ext cx="21770" cy="293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40D9002-7830-45B3-B107-1DC6CCFD52F5}"/>
              </a:ext>
            </a:extLst>
          </p:cNvPr>
          <p:cNvSpPr/>
          <p:nvPr/>
        </p:nvSpPr>
        <p:spPr>
          <a:xfrm>
            <a:off x="4441372" y="6085112"/>
            <a:ext cx="1251857" cy="42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endParaRPr lang="en-IN" dirty="0"/>
          </a:p>
        </p:txBody>
      </p:sp>
      <p:sp>
        <p:nvSpPr>
          <p:cNvPr id="19" name="TextBox 18">
            <a:extLst>
              <a:ext uri="{FF2B5EF4-FFF2-40B4-BE49-F238E27FC236}">
                <a16:creationId xmlns:a16="http://schemas.microsoft.com/office/drawing/2014/main" id="{ABC9D6AF-8F2F-4CE5-BC8D-DF462C9FC91F}"/>
              </a:ext>
            </a:extLst>
          </p:cNvPr>
          <p:cNvSpPr txBox="1"/>
          <p:nvPr/>
        </p:nvSpPr>
        <p:spPr>
          <a:xfrm>
            <a:off x="8044543" y="3788229"/>
            <a:ext cx="3494312" cy="193899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In this example, we need a phi function for definition in BB2 in the BB2 itself, but BB2 dominates BB2. </a:t>
            </a:r>
            <a:endParaRPr lang="en-IN" sz="24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44BDCDD3-92C9-4960-AF83-33109A3D2B6D}"/>
              </a:ext>
            </a:extLst>
          </p:cNvPr>
          <p:cNvSpPr txBox="1"/>
          <p:nvPr/>
        </p:nvSpPr>
        <p:spPr>
          <a:xfrm>
            <a:off x="5268685" y="4278811"/>
            <a:ext cx="990600" cy="369332"/>
          </a:xfrm>
          <a:prstGeom prst="rect">
            <a:avLst/>
          </a:prstGeom>
          <a:noFill/>
        </p:spPr>
        <p:txBody>
          <a:bodyPr wrap="square" rtlCol="0">
            <a:spAutoFit/>
          </a:bodyPr>
          <a:lstStyle/>
          <a:p>
            <a:r>
              <a:rPr lang="en-US" b="1" dirty="0"/>
              <a:t>BB1</a:t>
            </a:r>
            <a:endParaRPr lang="en-IN" b="1" dirty="0"/>
          </a:p>
        </p:txBody>
      </p:sp>
      <p:sp>
        <p:nvSpPr>
          <p:cNvPr id="23" name="TextBox 22">
            <a:extLst>
              <a:ext uri="{FF2B5EF4-FFF2-40B4-BE49-F238E27FC236}">
                <a16:creationId xmlns:a16="http://schemas.microsoft.com/office/drawing/2014/main" id="{B1D3CA74-30FE-4DB2-BA2E-E8ED9E11D80B}"/>
              </a:ext>
            </a:extLst>
          </p:cNvPr>
          <p:cNvSpPr txBox="1"/>
          <p:nvPr/>
        </p:nvSpPr>
        <p:spPr>
          <a:xfrm>
            <a:off x="5312228" y="5312954"/>
            <a:ext cx="990600" cy="369332"/>
          </a:xfrm>
          <a:prstGeom prst="rect">
            <a:avLst/>
          </a:prstGeom>
          <a:noFill/>
        </p:spPr>
        <p:txBody>
          <a:bodyPr wrap="square" rtlCol="0">
            <a:spAutoFit/>
          </a:bodyPr>
          <a:lstStyle/>
          <a:p>
            <a:r>
              <a:rPr lang="en-US" b="1" dirty="0"/>
              <a:t>BB2</a:t>
            </a:r>
            <a:endParaRPr lang="en-IN" b="1" dirty="0"/>
          </a:p>
        </p:txBody>
      </p:sp>
      <p:cxnSp>
        <p:nvCxnSpPr>
          <p:cNvPr id="11" name="Connector: Curved 10">
            <a:extLst>
              <a:ext uri="{FF2B5EF4-FFF2-40B4-BE49-F238E27FC236}">
                <a16:creationId xmlns:a16="http://schemas.microsoft.com/office/drawing/2014/main" id="{56491282-9D7B-0BDE-56D9-6CFFD7BC1C36}"/>
              </a:ext>
            </a:extLst>
          </p:cNvPr>
          <p:cNvCxnSpPr>
            <a:stCxn id="10" idx="2"/>
            <a:endCxn id="10" idx="0"/>
          </p:cNvCxnSpPr>
          <p:nvPr/>
        </p:nvCxnSpPr>
        <p:spPr>
          <a:xfrm rot="5400000" flipH="1">
            <a:off x="4784271" y="5557158"/>
            <a:ext cx="489859" cy="12700"/>
          </a:xfrm>
          <a:prstGeom prst="curvedConnector5">
            <a:avLst>
              <a:gd name="adj1" fmla="val -46666"/>
              <a:gd name="adj2" fmla="val 9374646"/>
              <a:gd name="adj3" fmla="val 146666"/>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5350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95CED-02AC-BF48-E183-3CDFA2A66B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103EDB-951C-537F-BD9B-0F4494807D30}"/>
              </a:ext>
            </a:extLst>
          </p:cNvPr>
          <p:cNvSpPr>
            <a:spLocks noGrp="1"/>
          </p:cNvSpPr>
          <p:nvPr>
            <p:ph type="title"/>
          </p:nvPr>
        </p:nvSpPr>
        <p:spPr/>
        <p:txBody>
          <a:bodyPr/>
          <a:lstStyle/>
          <a:p>
            <a:r>
              <a:rPr lang="en-US" dirty="0"/>
              <a:t>SSA</a:t>
            </a:r>
            <a:endParaRPr lang="en-IN" dirty="0"/>
          </a:p>
        </p:txBody>
      </p:sp>
      <p:sp>
        <p:nvSpPr>
          <p:cNvPr id="3" name="Content Placeholder 2">
            <a:extLst>
              <a:ext uri="{FF2B5EF4-FFF2-40B4-BE49-F238E27FC236}">
                <a16:creationId xmlns:a16="http://schemas.microsoft.com/office/drawing/2014/main" id="{0FA0953E-579D-F9E2-C446-3CE619FB431E}"/>
              </a:ext>
            </a:extLst>
          </p:cNvPr>
          <p:cNvSpPr>
            <a:spLocks noGrp="1"/>
          </p:cNvSpPr>
          <p:nvPr>
            <p:ph idx="1"/>
          </p:nvPr>
        </p:nvSpPr>
        <p:spPr/>
        <p:txBody>
          <a:bodyPr/>
          <a:lstStyle/>
          <a:p>
            <a:r>
              <a:rPr lang="en-US" dirty="0"/>
              <a:t>A definition in a basic block B1 can reach to the B1 itself (via a loop)</a:t>
            </a:r>
          </a:p>
          <a:p>
            <a:pPr lvl="1"/>
            <a:r>
              <a:rPr lang="en-US" dirty="0"/>
              <a:t>In that case, we may need a phi function </a:t>
            </a:r>
            <a:endParaRPr lang="en-IN" dirty="0"/>
          </a:p>
        </p:txBody>
      </p:sp>
      <p:sp>
        <p:nvSpPr>
          <p:cNvPr id="4" name="Rectangle 3">
            <a:extLst>
              <a:ext uri="{FF2B5EF4-FFF2-40B4-BE49-F238E27FC236}">
                <a16:creationId xmlns:a16="http://schemas.microsoft.com/office/drawing/2014/main" id="{DB28AD43-5DDC-3813-595C-A4893AA55FA4}"/>
              </a:ext>
            </a:extLst>
          </p:cNvPr>
          <p:cNvSpPr/>
          <p:nvPr/>
        </p:nvSpPr>
        <p:spPr>
          <a:xfrm>
            <a:off x="4288971" y="3505200"/>
            <a:ext cx="13607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endParaRPr lang="en-IN" dirty="0"/>
          </a:p>
        </p:txBody>
      </p:sp>
      <p:cxnSp>
        <p:nvCxnSpPr>
          <p:cNvPr id="6" name="Straight Arrow Connector 5">
            <a:extLst>
              <a:ext uri="{FF2B5EF4-FFF2-40B4-BE49-F238E27FC236}">
                <a16:creationId xmlns:a16="http://schemas.microsoft.com/office/drawing/2014/main" id="{C7CA9F8A-DB82-E1B2-E95B-1F7721194D2A}"/>
              </a:ext>
            </a:extLst>
          </p:cNvPr>
          <p:cNvCxnSpPr>
            <a:stCxn id="4" idx="2"/>
          </p:cNvCxnSpPr>
          <p:nvPr/>
        </p:nvCxnSpPr>
        <p:spPr>
          <a:xfrm flipH="1">
            <a:off x="4953000" y="3929743"/>
            <a:ext cx="16329" cy="370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A5D4409D-8279-FB4E-CD02-DB5C95B9BC3B}"/>
              </a:ext>
            </a:extLst>
          </p:cNvPr>
          <p:cNvSpPr/>
          <p:nvPr/>
        </p:nvSpPr>
        <p:spPr>
          <a:xfrm>
            <a:off x="4365171" y="4354286"/>
            <a:ext cx="12845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10</a:t>
            </a:r>
            <a:endParaRPr lang="en-IN" dirty="0"/>
          </a:p>
        </p:txBody>
      </p:sp>
      <p:cxnSp>
        <p:nvCxnSpPr>
          <p:cNvPr id="9" name="Straight Arrow Connector 8">
            <a:extLst>
              <a:ext uri="{FF2B5EF4-FFF2-40B4-BE49-F238E27FC236}">
                <a16:creationId xmlns:a16="http://schemas.microsoft.com/office/drawing/2014/main" id="{862E108C-0F16-E155-B897-F81FDD2AEFC5}"/>
              </a:ext>
            </a:extLst>
          </p:cNvPr>
          <p:cNvCxnSpPr/>
          <p:nvPr/>
        </p:nvCxnSpPr>
        <p:spPr>
          <a:xfrm>
            <a:off x="4969329" y="4815792"/>
            <a:ext cx="0" cy="485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3B44CF9C-68CF-9F52-7C02-5B2A9D397471}"/>
              </a:ext>
            </a:extLst>
          </p:cNvPr>
          <p:cNvSpPr/>
          <p:nvPr/>
        </p:nvSpPr>
        <p:spPr>
          <a:xfrm>
            <a:off x="4365172" y="5312228"/>
            <a:ext cx="1328058" cy="489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x = 20</a:t>
            </a:r>
            <a:endParaRPr lang="en-IN" dirty="0"/>
          </a:p>
        </p:txBody>
      </p:sp>
      <p:cxnSp>
        <p:nvCxnSpPr>
          <p:cNvPr id="12" name="Straight Arrow Connector 11">
            <a:extLst>
              <a:ext uri="{FF2B5EF4-FFF2-40B4-BE49-F238E27FC236}">
                <a16:creationId xmlns:a16="http://schemas.microsoft.com/office/drawing/2014/main" id="{007279E7-5E46-D423-EE0C-B924BE918B9F}"/>
              </a:ext>
            </a:extLst>
          </p:cNvPr>
          <p:cNvCxnSpPr>
            <a:cxnSpLocks/>
            <a:stCxn id="10" idx="2"/>
          </p:cNvCxnSpPr>
          <p:nvPr/>
        </p:nvCxnSpPr>
        <p:spPr>
          <a:xfrm>
            <a:off x="5029201" y="5802087"/>
            <a:ext cx="21770" cy="293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155876B-6390-B5AC-A3BD-306918B13A6B}"/>
              </a:ext>
            </a:extLst>
          </p:cNvPr>
          <p:cNvSpPr/>
          <p:nvPr/>
        </p:nvSpPr>
        <p:spPr>
          <a:xfrm>
            <a:off x="4441372" y="6085112"/>
            <a:ext cx="1251857" cy="42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endParaRPr lang="en-IN" dirty="0"/>
          </a:p>
        </p:txBody>
      </p:sp>
      <p:sp>
        <p:nvSpPr>
          <p:cNvPr id="19" name="TextBox 18">
            <a:extLst>
              <a:ext uri="{FF2B5EF4-FFF2-40B4-BE49-F238E27FC236}">
                <a16:creationId xmlns:a16="http://schemas.microsoft.com/office/drawing/2014/main" id="{9C572189-3A86-C9F0-282D-28EF13183CDD}"/>
              </a:ext>
            </a:extLst>
          </p:cNvPr>
          <p:cNvSpPr txBox="1"/>
          <p:nvPr/>
        </p:nvSpPr>
        <p:spPr>
          <a:xfrm>
            <a:off x="8044543" y="3788229"/>
            <a:ext cx="3494312" cy="304698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This example looks unrealistic. What is a common code pattern for which we may need a phi function for a definition in the basic block in the same basic block?</a:t>
            </a:r>
            <a:endParaRPr lang="en-IN" sz="24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A421FE8C-4D2A-32B7-874B-EADF123D1314}"/>
              </a:ext>
            </a:extLst>
          </p:cNvPr>
          <p:cNvSpPr txBox="1"/>
          <p:nvPr/>
        </p:nvSpPr>
        <p:spPr>
          <a:xfrm>
            <a:off x="5268685" y="4278811"/>
            <a:ext cx="990600" cy="369332"/>
          </a:xfrm>
          <a:prstGeom prst="rect">
            <a:avLst/>
          </a:prstGeom>
          <a:noFill/>
        </p:spPr>
        <p:txBody>
          <a:bodyPr wrap="square" rtlCol="0">
            <a:spAutoFit/>
          </a:bodyPr>
          <a:lstStyle/>
          <a:p>
            <a:r>
              <a:rPr lang="en-US" b="1" dirty="0"/>
              <a:t>BB1</a:t>
            </a:r>
            <a:endParaRPr lang="en-IN" b="1" dirty="0"/>
          </a:p>
        </p:txBody>
      </p:sp>
      <p:sp>
        <p:nvSpPr>
          <p:cNvPr id="23" name="TextBox 22">
            <a:extLst>
              <a:ext uri="{FF2B5EF4-FFF2-40B4-BE49-F238E27FC236}">
                <a16:creationId xmlns:a16="http://schemas.microsoft.com/office/drawing/2014/main" id="{9F6821B0-2802-48E0-ED67-B8CAF31E772A}"/>
              </a:ext>
            </a:extLst>
          </p:cNvPr>
          <p:cNvSpPr txBox="1"/>
          <p:nvPr/>
        </p:nvSpPr>
        <p:spPr>
          <a:xfrm>
            <a:off x="5312228" y="5312954"/>
            <a:ext cx="990600" cy="369332"/>
          </a:xfrm>
          <a:prstGeom prst="rect">
            <a:avLst/>
          </a:prstGeom>
          <a:noFill/>
        </p:spPr>
        <p:txBody>
          <a:bodyPr wrap="square" rtlCol="0">
            <a:spAutoFit/>
          </a:bodyPr>
          <a:lstStyle/>
          <a:p>
            <a:r>
              <a:rPr lang="en-US" b="1" dirty="0"/>
              <a:t>BB2</a:t>
            </a:r>
            <a:endParaRPr lang="en-IN" b="1" dirty="0"/>
          </a:p>
        </p:txBody>
      </p:sp>
      <p:cxnSp>
        <p:nvCxnSpPr>
          <p:cNvPr id="11" name="Connector: Curved 10">
            <a:extLst>
              <a:ext uri="{FF2B5EF4-FFF2-40B4-BE49-F238E27FC236}">
                <a16:creationId xmlns:a16="http://schemas.microsoft.com/office/drawing/2014/main" id="{2DA0DDC8-9B28-76E3-2E07-22BBE62846A0}"/>
              </a:ext>
            </a:extLst>
          </p:cNvPr>
          <p:cNvCxnSpPr>
            <a:stCxn id="10" idx="2"/>
            <a:endCxn id="10" idx="0"/>
          </p:cNvCxnSpPr>
          <p:nvPr/>
        </p:nvCxnSpPr>
        <p:spPr>
          <a:xfrm rot="5400000" flipH="1">
            <a:off x="4784271" y="5557158"/>
            <a:ext cx="489859" cy="12700"/>
          </a:xfrm>
          <a:prstGeom prst="curvedConnector5">
            <a:avLst>
              <a:gd name="adj1" fmla="val -46666"/>
              <a:gd name="adj2" fmla="val 9374646"/>
              <a:gd name="adj3" fmla="val 146666"/>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0819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DD562-390A-3AC4-6CDB-5A72EFAA1D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F5BD27-FE3F-0A02-4D13-1752B0D5048F}"/>
              </a:ext>
            </a:extLst>
          </p:cNvPr>
          <p:cNvSpPr>
            <a:spLocks noGrp="1"/>
          </p:cNvSpPr>
          <p:nvPr>
            <p:ph type="title"/>
          </p:nvPr>
        </p:nvSpPr>
        <p:spPr/>
        <p:txBody>
          <a:bodyPr/>
          <a:lstStyle/>
          <a:p>
            <a:r>
              <a:rPr lang="en-US" dirty="0"/>
              <a:t>SSA</a:t>
            </a:r>
            <a:endParaRPr lang="en-IN" dirty="0"/>
          </a:p>
        </p:txBody>
      </p:sp>
      <p:sp>
        <p:nvSpPr>
          <p:cNvPr id="3" name="Content Placeholder 2">
            <a:extLst>
              <a:ext uri="{FF2B5EF4-FFF2-40B4-BE49-F238E27FC236}">
                <a16:creationId xmlns:a16="http://schemas.microsoft.com/office/drawing/2014/main" id="{B81CBA9D-6012-D23C-8257-AAAEF0E00CBF}"/>
              </a:ext>
            </a:extLst>
          </p:cNvPr>
          <p:cNvSpPr>
            <a:spLocks noGrp="1"/>
          </p:cNvSpPr>
          <p:nvPr>
            <p:ph idx="1"/>
          </p:nvPr>
        </p:nvSpPr>
        <p:spPr/>
        <p:txBody>
          <a:bodyPr/>
          <a:lstStyle/>
          <a:p>
            <a:r>
              <a:rPr lang="en-US" dirty="0"/>
              <a:t>A definition in a basic block B1 can reach to the B1 itself (via a loop)</a:t>
            </a:r>
          </a:p>
          <a:p>
            <a:pPr lvl="1"/>
            <a:r>
              <a:rPr lang="en-US" dirty="0"/>
              <a:t>In that case, we may need a phi function </a:t>
            </a:r>
            <a:endParaRPr lang="en-IN" dirty="0"/>
          </a:p>
        </p:txBody>
      </p:sp>
      <p:sp>
        <p:nvSpPr>
          <p:cNvPr id="4" name="Rectangle 3">
            <a:extLst>
              <a:ext uri="{FF2B5EF4-FFF2-40B4-BE49-F238E27FC236}">
                <a16:creationId xmlns:a16="http://schemas.microsoft.com/office/drawing/2014/main" id="{C5C27FB7-41A5-FE5E-BF31-D9E2C548D5EC}"/>
              </a:ext>
            </a:extLst>
          </p:cNvPr>
          <p:cNvSpPr/>
          <p:nvPr/>
        </p:nvSpPr>
        <p:spPr>
          <a:xfrm>
            <a:off x="4288971" y="3505200"/>
            <a:ext cx="13607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endParaRPr lang="en-IN" dirty="0"/>
          </a:p>
        </p:txBody>
      </p:sp>
      <p:cxnSp>
        <p:nvCxnSpPr>
          <p:cNvPr id="6" name="Straight Arrow Connector 5">
            <a:extLst>
              <a:ext uri="{FF2B5EF4-FFF2-40B4-BE49-F238E27FC236}">
                <a16:creationId xmlns:a16="http://schemas.microsoft.com/office/drawing/2014/main" id="{06FEB358-FFE2-09D7-E324-7B832C4F8234}"/>
              </a:ext>
            </a:extLst>
          </p:cNvPr>
          <p:cNvCxnSpPr>
            <a:stCxn id="4" idx="2"/>
          </p:cNvCxnSpPr>
          <p:nvPr/>
        </p:nvCxnSpPr>
        <p:spPr>
          <a:xfrm flipH="1">
            <a:off x="4953000" y="3929743"/>
            <a:ext cx="16329" cy="370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EBE211A0-504F-FD2B-CB15-38BA31722A24}"/>
              </a:ext>
            </a:extLst>
          </p:cNvPr>
          <p:cNvSpPr/>
          <p:nvPr/>
        </p:nvSpPr>
        <p:spPr>
          <a:xfrm>
            <a:off x="4365171" y="4354286"/>
            <a:ext cx="12845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 0</a:t>
            </a:r>
            <a:endParaRPr lang="en-IN" dirty="0"/>
          </a:p>
        </p:txBody>
      </p:sp>
      <p:cxnSp>
        <p:nvCxnSpPr>
          <p:cNvPr id="9" name="Straight Arrow Connector 8">
            <a:extLst>
              <a:ext uri="{FF2B5EF4-FFF2-40B4-BE49-F238E27FC236}">
                <a16:creationId xmlns:a16="http://schemas.microsoft.com/office/drawing/2014/main" id="{6A86B779-CB8B-9656-08D4-5419151DCD15}"/>
              </a:ext>
            </a:extLst>
          </p:cNvPr>
          <p:cNvCxnSpPr/>
          <p:nvPr/>
        </p:nvCxnSpPr>
        <p:spPr>
          <a:xfrm>
            <a:off x="4969329" y="4815792"/>
            <a:ext cx="0" cy="485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967B66F-8EE0-83E6-BA2E-EF054DBEF027}"/>
              </a:ext>
            </a:extLst>
          </p:cNvPr>
          <p:cNvSpPr/>
          <p:nvPr/>
        </p:nvSpPr>
        <p:spPr>
          <a:xfrm>
            <a:off x="4365172" y="5312228"/>
            <a:ext cx="1328058" cy="489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a:t> = phi(</a:t>
            </a:r>
            <a:r>
              <a:rPr lang="en-US" dirty="0" err="1"/>
              <a:t>i</a:t>
            </a:r>
            <a:r>
              <a:rPr lang="en-US" dirty="0"/>
              <a:t>, </a:t>
            </a:r>
            <a:r>
              <a:rPr lang="en-US" dirty="0" err="1"/>
              <a:t>i</a:t>
            </a:r>
            <a:r>
              <a:rPr lang="en-US" dirty="0"/>
              <a:t>)</a:t>
            </a:r>
          </a:p>
          <a:p>
            <a:pPr algn="ctr"/>
            <a:r>
              <a:rPr lang="en-US" dirty="0"/>
              <a:t>i = </a:t>
            </a:r>
            <a:r>
              <a:rPr lang="en-US" dirty="0" err="1"/>
              <a:t>i</a:t>
            </a:r>
            <a:r>
              <a:rPr lang="en-US" dirty="0"/>
              <a:t> + 1</a:t>
            </a:r>
            <a:endParaRPr lang="en-IN" dirty="0"/>
          </a:p>
        </p:txBody>
      </p:sp>
      <p:cxnSp>
        <p:nvCxnSpPr>
          <p:cNvPr id="12" name="Straight Arrow Connector 11">
            <a:extLst>
              <a:ext uri="{FF2B5EF4-FFF2-40B4-BE49-F238E27FC236}">
                <a16:creationId xmlns:a16="http://schemas.microsoft.com/office/drawing/2014/main" id="{7C351EEE-738C-D301-6B0C-59650E91E4D8}"/>
              </a:ext>
            </a:extLst>
          </p:cNvPr>
          <p:cNvCxnSpPr>
            <a:cxnSpLocks/>
            <a:stCxn id="10" idx="2"/>
          </p:cNvCxnSpPr>
          <p:nvPr/>
        </p:nvCxnSpPr>
        <p:spPr>
          <a:xfrm>
            <a:off x="5029201" y="5802087"/>
            <a:ext cx="21770" cy="293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1D8C5FB4-9914-53EC-5E87-76B4182AF6DC}"/>
              </a:ext>
            </a:extLst>
          </p:cNvPr>
          <p:cNvSpPr/>
          <p:nvPr/>
        </p:nvSpPr>
        <p:spPr>
          <a:xfrm>
            <a:off x="4441372" y="6085112"/>
            <a:ext cx="1251857" cy="42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endParaRPr lang="en-IN" dirty="0"/>
          </a:p>
        </p:txBody>
      </p:sp>
      <p:sp>
        <p:nvSpPr>
          <p:cNvPr id="21" name="TextBox 20">
            <a:extLst>
              <a:ext uri="{FF2B5EF4-FFF2-40B4-BE49-F238E27FC236}">
                <a16:creationId xmlns:a16="http://schemas.microsoft.com/office/drawing/2014/main" id="{94C2A864-3B1D-CAF7-CE73-8E04F45DC5EF}"/>
              </a:ext>
            </a:extLst>
          </p:cNvPr>
          <p:cNvSpPr txBox="1"/>
          <p:nvPr/>
        </p:nvSpPr>
        <p:spPr>
          <a:xfrm>
            <a:off x="5573485" y="4278811"/>
            <a:ext cx="990600" cy="369332"/>
          </a:xfrm>
          <a:prstGeom prst="rect">
            <a:avLst/>
          </a:prstGeom>
          <a:noFill/>
        </p:spPr>
        <p:txBody>
          <a:bodyPr wrap="square" rtlCol="0">
            <a:spAutoFit/>
          </a:bodyPr>
          <a:lstStyle/>
          <a:p>
            <a:r>
              <a:rPr lang="en-US" b="1" dirty="0"/>
              <a:t>BB1</a:t>
            </a:r>
            <a:endParaRPr lang="en-IN" b="1" dirty="0"/>
          </a:p>
        </p:txBody>
      </p:sp>
      <p:sp>
        <p:nvSpPr>
          <p:cNvPr id="23" name="TextBox 22">
            <a:extLst>
              <a:ext uri="{FF2B5EF4-FFF2-40B4-BE49-F238E27FC236}">
                <a16:creationId xmlns:a16="http://schemas.microsoft.com/office/drawing/2014/main" id="{EDE43DC8-1927-B571-F13D-C71D240ECE66}"/>
              </a:ext>
            </a:extLst>
          </p:cNvPr>
          <p:cNvSpPr txBox="1"/>
          <p:nvPr/>
        </p:nvSpPr>
        <p:spPr>
          <a:xfrm>
            <a:off x="5606142" y="5312954"/>
            <a:ext cx="990600" cy="369332"/>
          </a:xfrm>
          <a:prstGeom prst="rect">
            <a:avLst/>
          </a:prstGeom>
          <a:noFill/>
        </p:spPr>
        <p:txBody>
          <a:bodyPr wrap="square" rtlCol="0">
            <a:spAutoFit/>
          </a:bodyPr>
          <a:lstStyle/>
          <a:p>
            <a:r>
              <a:rPr lang="en-US" b="1" dirty="0"/>
              <a:t>BB2</a:t>
            </a:r>
            <a:endParaRPr lang="en-IN" b="1" dirty="0"/>
          </a:p>
        </p:txBody>
      </p:sp>
      <p:cxnSp>
        <p:nvCxnSpPr>
          <p:cNvPr id="11" name="Connector: Curved 10">
            <a:extLst>
              <a:ext uri="{FF2B5EF4-FFF2-40B4-BE49-F238E27FC236}">
                <a16:creationId xmlns:a16="http://schemas.microsoft.com/office/drawing/2014/main" id="{AE5A9757-72B5-D0AF-C61B-511BCCE69595}"/>
              </a:ext>
            </a:extLst>
          </p:cNvPr>
          <p:cNvCxnSpPr>
            <a:stCxn id="10" idx="2"/>
            <a:endCxn id="10" idx="0"/>
          </p:cNvCxnSpPr>
          <p:nvPr/>
        </p:nvCxnSpPr>
        <p:spPr>
          <a:xfrm rot="5400000" flipH="1">
            <a:off x="4784271" y="5557158"/>
            <a:ext cx="489859" cy="12700"/>
          </a:xfrm>
          <a:prstGeom prst="curvedConnector5">
            <a:avLst>
              <a:gd name="adj1" fmla="val -46666"/>
              <a:gd name="adj2" fmla="val 9374646"/>
              <a:gd name="adj3" fmla="val 146666"/>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8169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507BC-BE56-4538-A3AB-06A43F6BC298}"/>
              </a:ext>
            </a:extLst>
          </p:cNvPr>
          <p:cNvSpPr>
            <a:spLocks noGrp="1"/>
          </p:cNvSpPr>
          <p:nvPr>
            <p:ph type="title"/>
          </p:nvPr>
        </p:nvSpPr>
        <p:spPr/>
        <p:txBody>
          <a:bodyPr/>
          <a:lstStyle/>
          <a:p>
            <a:r>
              <a:rPr lang="en-US" dirty="0"/>
              <a:t>SSA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B0FEE5A-F137-416F-AFC9-64E7E323AD53}"/>
                  </a:ext>
                </a:extLst>
              </p:cNvPr>
              <p:cNvSpPr>
                <a:spLocks noGrp="1"/>
              </p:cNvSpPr>
              <p:nvPr>
                <p:ph idx="1"/>
              </p:nvPr>
            </p:nvSpPr>
            <p:spPr/>
            <p:txBody>
              <a:bodyPr/>
              <a:lstStyle/>
              <a:p>
                <a:r>
                  <a:rPr lang="en-US" dirty="0"/>
                  <a:t>For each block </a:t>
                </a:r>
                <a:r>
                  <a:rPr lang="en-US" dirty="0" err="1"/>
                  <a:t>i</a:t>
                </a:r>
                <a:r>
                  <a:rPr lang="en-US" dirty="0"/>
                  <a:t>, “</a:t>
                </a:r>
                <a:r>
                  <a:rPr lang="en-US" dirty="0">
                    <a:solidFill>
                      <a:srgbClr val="FF0000"/>
                    </a:solidFill>
                  </a:rPr>
                  <a:t>which are the nodes that will need a phi function for a definition “D” in block </a:t>
                </a:r>
                <a:r>
                  <a:rPr lang="en-US" dirty="0" err="1">
                    <a:solidFill>
                      <a:srgbClr val="FF0000"/>
                    </a:solidFill>
                  </a:rPr>
                  <a:t>i</a:t>
                </a:r>
                <a:r>
                  <a:rPr lang="en-US" dirty="0">
                    <a:solidFill>
                      <a:srgbClr val="FF0000"/>
                    </a:solidFill>
                  </a:rPr>
                  <a:t>?”</a:t>
                </a:r>
              </a:p>
              <a:p>
                <a:pPr lvl="1"/>
                <a:r>
                  <a:rPr lang="en-US" dirty="0"/>
                  <a:t>all nodes j, where </a:t>
                </a:r>
                <a:r>
                  <a:rPr lang="en-US" dirty="0" err="1"/>
                  <a:t>i</a:t>
                </a:r>
                <a:r>
                  <a:rPr lang="en-US" dirty="0"/>
                  <a:t> dominates at least one predecessor of j</a:t>
                </a:r>
              </a:p>
              <a:p>
                <a:pPr lvl="1"/>
                <a:r>
                  <a:rPr lang="en-US" dirty="0"/>
                  <a:t> </a:t>
                </a:r>
                <a:r>
                  <a:rPr lang="en-US" dirty="0" err="1"/>
                  <a:t>i</a:t>
                </a:r>
                <a:r>
                  <a:rPr lang="en-US" dirty="0"/>
                  <a:t> doesn’t strictly dominate j</a:t>
                </a:r>
              </a:p>
              <a:p>
                <a:pPr lvl="2"/>
                <a:r>
                  <a:rPr lang="en-US" dirty="0" err="1"/>
                  <a:t>i</a:t>
                </a:r>
                <a:r>
                  <a:rPr lang="en-US" dirty="0"/>
                  <a:t> </a:t>
                </a:r>
                <a14:m>
                  <m:oMath xmlns:m="http://schemas.openxmlformats.org/officeDocument/2006/math">
                    <m:r>
                      <a:rPr lang="en-US" b="0" i="1" smtClean="0">
                        <a:latin typeface="Cambria Math" panose="02040503050406030204" pitchFamily="18" charset="0"/>
                      </a:rPr>
                      <m:t>∉</m:t>
                    </m:r>
                  </m:oMath>
                </a14:m>
                <a:r>
                  <a:rPr lang="en-US" dirty="0"/>
                  <a:t> Dom(j) – {j}</a:t>
                </a:r>
              </a:p>
              <a:p>
                <a:pPr lvl="2"/>
                <a:endParaRPr lang="en-US" dirty="0"/>
              </a:p>
              <a:p>
                <a:pPr lvl="2"/>
                <a:endParaRPr lang="en-US" dirty="0"/>
              </a:p>
              <a:p>
                <a:pPr lvl="2"/>
                <a:endParaRPr lang="en-US" dirty="0"/>
              </a:p>
              <a:p>
                <a:r>
                  <a:rPr lang="en-US" dirty="0"/>
                  <a:t>We call the collection of nodes with the above property with respect to </a:t>
                </a:r>
                <a:r>
                  <a:rPr lang="en-US" dirty="0" err="1"/>
                  <a:t>i</a:t>
                </a:r>
                <a:r>
                  <a:rPr lang="en-US" dirty="0"/>
                  <a:t> the </a:t>
                </a:r>
                <a:r>
                  <a:rPr lang="en-US" i="1" dirty="0"/>
                  <a:t>dominance frontier </a:t>
                </a:r>
                <a:r>
                  <a:rPr lang="en-US" dirty="0"/>
                  <a:t>of </a:t>
                </a:r>
                <a:r>
                  <a:rPr lang="en-US" dirty="0" err="1"/>
                  <a:t>i</a:t>
                </a:r>
                <a:r>
                  <a:rPr lang="en-US" dirty="0"/>
                  <a:t>, denoted DF(</a:t>
                </a:r>
                <a:r>
                  <a:rPr lang="en-US" dirty="0" err="1"/>
                  <a:t>i</a:t>
                </a:r>
                <a:r>
                  <a:rPr lang="en-US" dirty="0"/>
                  <a:t>)</a:t>
                </a:r>
              </a:p>
            </p:txBody>
          </p:sp>
        </mc:Choice>
        <mc:Fallback xmlns="">
          <p:sp>
            <p:nvSpPr>
              <p:cNvPr id="3" name="Content Placeholder 2">
                <a:extLst>
                  <a:ext uri="{FF2B5EF4-FFF2-40B4-BE49-F238E27FC236}">
                    <a16:creationId xmlns:a16="http://schemas.microsoft.com/office/drawing/2014/main" id="{4B0FEE5A-F137-416F-AFC9-64E7E323AD53}"/>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7099997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930B-3B49-4802-B58F-92598CCF19BE}"/>
              </a:ext>
            </a:extLst>
          </p:cNvPr>
          <p:cNvSpPr>
            <a:spLocks noGrp="1"/>
          </p:cNvSpPr>
          <p:nvPr>
            <p:ph type="title"/>
          </p:nvPr>
        </p:nvSpPr>
        <p:spPr/>
        <p:txBody>
          <a:bodyPr/>
          <a:lstStyle/>
          <a:p>
            <a:r>
              <a:rPr lang="en-US" dirty="0"/>
              <a:t>Immediate dominator</a:t>
            </a:r>
          </a:p>
        </p:txBody>
      </p:sp>
      <p:sp>
        <p:nvSpPr>
          <p:cNvPr id="3" name="Content Placeholder 2">
            <a:extLst>
              <a:ext uri="{FF2B5EF4-FFF2-40B4-BE49-F238E27FC236}">
                <a16:creationId xmlns:a16="http://schemas.microsoft.com/office/drawing/2014/main" id="{5593E8DF-598C-4DED-BFCA-EC9125D75DAB}"/>
              </a:ext>
            </a:extLst>
          </p:cNvPr>
          <p:cNvSpPr>
            <a:spLocks noGrp="1"/>
          </p:cNvSpPr>
          <p:nvPr>
            <p:ph idx="1"/>
          </p:nvPr>
        </p:nvSpPr>
        <p:spPr/>
        <p:txBody>
          <a:bodyPr/>
          <a:lstStyle/>
          <a:p>
            <a:r>
              <a:rPr lang="en-US" dirty="0"/>
              <a:t>Given a node n in a flow graph, the set of nodes that strictly dominate n is given by Dom(n) – {n}</a:t>
            </a:r>
          </a:p>
          <a:p>
            <a:pPr lvl="1"/>
            <a:r>
              <a:rPr lang="en-US" dirty="0"/>
              <a:t>Where Dom(n) is the set of dominators of n</a:t>
            </a:r>
          </a:p>
          <a:p>
            <a:endParaRPr lang="en-US" dirty="0"/>
          </a:p>
          <a:p>
            <a:r>
              <a:rPr lang="en-US" dirty="0"/>
              <a:t>The node which is closest to n in the set of strict dominators is called the </a:t>
            </a:r>
            <a:r>
              <a:rPr lang="en-US" i="1" dirty="0"/>
              <a:t>immediate dominator </a:t>
            </a:r>
            <a:r>
              <a:rPr lang="en-US" dirty="0"/>
              <a:t>of n, denoted </a:t>
            </a:r>
            <a:r>
              <a:rPr lang="en-US" dirty="0" err="1"/>
              <a:t>IDom</a:t>
            </a:r>
            <a:r>
              <a:rPr lang="en-US" dirty="0"/>
              <a:t>(n)</a:t>
            </a:r>
          </a:p>
        </p:txBody>
      </p:sp>
    </p:spTree>
    <p:extLst>
      <p:ext uri="{BB962C8B-B14F-4D97-AF65-F5344CB8AC3E}">
        <p14:creationId xmlns:p14="http://schemas.microsoft.com/office/powerpoint/2010/main" val="37326621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F7AEF-AD40-40FA-AC63-97A9D5AD5834}"/>
              </a:ext>
            </a:extLst>
          </p:cNvPr>
          <p:cNvSpPr>
            <a:spLocks noGrp="1"/>
          </p:cNvSpPr>
          <p:nvPr>
            <p:ph type="title"/>
          </p:nvPr>
        </p:nvSpPr>
        <p:spPr/>
        <p:txBody>
          <a:bodyPr/>
          <a:lstStyle/>
          <a:p>
            <a:r>
              <a:rPr lang="en-US" dirty="0"/>
              <a:t>Immediate dominator</a:t>
            </a:r>
          </a:p>
        </p:txBody>
      </p:sp>
      <p:sp>
        <p:nvSpPr>
          <p:cNvPr id="3" name="Content Placeholder 2">
            <a:extLst>
              <a:ext uri="{FF2B5EF4-FFF2-40B4-BE49-F238E27FC236}">
                <a16:creationId xmlns:a16="http://schemas.microsoft.com/office/drawing/2014/main" id="{47850D5A-BC31-4AF0-AE71-9E16542CE49D}"/>
              </a:ext>
            </a:extLst>
          </p:cNvPr>
          <p:cNvSpPr>
            <a:spLocks noGrp="1"/>
          </p:cNvSpPr>
          <p:nvPr>
            <p:ph idx="1"/>
          </p:nvPr>
        </p:nvSpPr>
        <p:spPr/>
        <p:txBody>
          <a:bodyPr/>
          <a:lstStyle/>
          <a:p>
            <a:endParaRPr lang="en-US" dirty="0"/>
          </a:p>
        </p:txBody>
      </p:sp>
      <p:sp>
        <p:nvSpPr>
          <p:cNvPr id="4" name="TextBox 3">
            <a:extLst>
              <a:ext uri="{FF2B5EF4-FFF2-40B4-BE49-F238E27FC236}">
                <a16:creationId xmlns:a16="http://schemas.microsoft.com/office/drawing/2014/main" id="{B1E2EF5F-D0A2-4F70-B331-68D73BF5A69D}"/>
              </a:ext>
            </a:extLst>
          </p:cNvPr>
          <p:cNvSpPr txBox="1"/>
          <p:nvPr/>
        </p:nvSpPr>
        <p:spPr>
          <a:xfrm>
            <a:off x="4775200" y="1950720"/>
            <a:ext cx="1320800" cy="369332"/>
          </a:xfrm>
          <a:prstGeom prst="rect">
            <a:avLst/>
          </a:prstGeom>
          <a:noFill/>
        </p:spPr>
        <p:txBody>
          <a:bodyPr wrap="square" rtlCol="0">
            <a:spAutoFit/>
          </a:bodyPr>
          <a:lstStyle/>
          <a:p>
            <a:r>
              <a:rPr lang="en-US" dirty="0"/>
              <a:t>B0</a:t>
            </a:r>
          </a:p>
        </p:txBody>
      </p:sp>
      <p:sp>
        <p:nvSpPr>
          <p:cNvPr id="5" name="TextBox 4">
            <a:extLst>
              <a:ext uri="{FF2B5EF4-FFF2-40B4-BE49-F238E27FC236}">
                <a16:creationId xmlns:a16="http://schemas.microsoft.com/office/drawing/2014/main" id="{40A33A67-224F-41CB-9045-5A9038F73B98}"/>
              </a:ext>
            </a:extLst>
          </p:cNvPr>
          <p:cNvSpPr txBox="1"/>
          <p:nvPr/>
        </p:nvSpPr>
        <p:spPr>
          <a:xfrm>
            <a:off x="4775200" y="2753360"/>
            <a:ext cx="1320800" cy="369332"/>
          </a:xfrm>
          <a:prstGeom prst="rect">
            <a:avLst/>
          </a:prstGeom>
          <a:noFill/>
        </p:spPr>
        <p:txBody>
          <a:bodyPr wrap="square" rtlCol="0">
            <a:spAutoFit/>
          </a:bodyPr>
          <a:lstStyle/>
          <a:p>
            <a:r>
              <a:rPr lang="en-US" dirty="0"/>
              <a:t>B1</a:t>
            </a:r>
          </a:p>
        </p:txBody>
      </p:sp>
      <p:sp>
        <p:nvSpPr>
          <p:cNvPr id="6" name="TextBox 5">
            <a:extLst>
              <a:ext uri="{FF2B5EF4-FFF2-40B4-BE49-F238E27FC236}">
                <a16:creationId xmlns:a16="http://schemas.microsoft.com/office/drawing/2014/main" id="{30E1F2FA-6A23-4D37-9D9E-AC8BD78F3C60}"/>
              </a:ext>
            </a:extLst>
          </p:cNvPr>
          <p:cNvSpPr txBox="1"/>
          <p:nvPr/>
        </p:nvSpPr>
        <p:spPr>
          <a:xfrm>
            <a:off x="3820160" y="3434080"/>
            <a:ext cx="1320800" cy="369332"/>
          </a:xfrm>
          <a:prstGeom prst="rect">
            <a:avLst/>
          </a:prstGeom>
          <a:noFill/>
        </p:spPr>
        <p:txBody>
          <a:bodyPr wrap="square" rtlCol="0">
            <a:spAutoFit/>
          </a:bodyPr>
          <a:lstStyle/>
          <a:p>
            <a:r>
              <a:rPr lang="en-US" dirty="0"/>
              <a:t>B2</a:t>
            </a:r>
          </a:p>
        </p:txBody>
      </p:sp>
      <p:sp>
        <p:nvSpPr>
          <p:cNvPr id="7" name="TextBox 6">
            <a:extLst>
              <a:ext uri="{FF2B5EF4-FFF2-40B4-BE49-F238E27FC236}">
                <a16:creationId xmlns:a16="http://schemas.microsoft.com/office/drawing/2014/main" id="{EB7CD53C-31BA-4B42-B64E-ABEBF166785E}"/>
              </a:ext>
            </a:extLst>
          </p:cNvPr>
          <p:cNvSpPr txBox="1"/>
          <p:nvPr/>
        </p:nvSpPr>
        <p:spPr>
          <a:xfrm>
            <a:off x="5852160" y="3495040"/>
            <a:ext cx="1320800" cy="369332"/>
          </a:xfrm>
          <a:prstGeom prst="rect">
            <a:avLst/>
          </a:prstGeom>
          <a:noFill/>
        </p:spPr>
        <p:txBody>
          <a:bodyPr wrap="square" rtlCol="0">
            <a:spAutoFit/>
          </a:bodyPr>
          <a:lstStyle/>
          <a:p>
            <a:r>
              <a:rPr lang="en-US" dirty="0"/>
              <a:t>B5</a:t>
            </a:r>
          </a:p>
        </p:txBody>
      </p:sp>
      <p:sp>
        <p:nvSpPr>
          <p:cNvPr id="8" name="TextBox 7">
            <a:extLst>
              <a:ext uri="{FF2B5EF4-FFF2-40B4-BE49-F238E27FC236}">
                <a16:creationId xmlns:a16="http://schemas.microsoft.com/office/drawing/2014/main" id="{E29BC1B2-4E26-4EF0-BB84-DAC1F8A46EA0}"/>
              </a:ext>
            </a:extLst>
          </p:cNvPr>
          <p:cNvSpPr txBox="1"/>
          <p:nvPr/>
        </p:nvSpPr>
        <p:spPr>
          <a:xfrm>
            <a:off x="5394960" y="4175760"/>
            <a:ext cx="1320800" cy="369332"/>
          </a:xfrm>
          <a:prstGeom prst="rect">
            <a:avLst/>
          </a:prstGeom>
          <a:noFill/>
        </p:spPr>
        <p:txBody>
          <a:bodyPr wrap="square" rtlCol="0">
            <a:spAutoFit/>
          </a:bodyPr>
          <a:lstStyle/>
          <a:p>
            <a:r>
              <a:rPr lang="en-US" dirty="0"/>
              <a:t>B6</a:t>
            </a:r>
          </a:p>
        </p:txBody>
      </p:sp>
      <p:sp>
        <p:nvSpPr>
          <p:cNvPr id="9" name="TextBox 8">
            <a:extLst>
              <a:ext uri="{FF2B5EF4-FFF2-40B4-BE49-F238E27FC236}">
                <a16:creationId xmlns:a16="http://schemas.microsoft.com/office/drawing/2014/main" id="{7E770FB6-073F-4EBF-B2C9-53267D5A8531}"/>
              </a:ext>
            </a:extLst>
          </p:cNvPr>
          <p:cNvSpPr txBox="1"/>
          <p:nvPr/>
        </p:nvSpPr>
        <p:spPr>
          <a:xfrm>
            <a:off x="6583680" y="4135120"/>
            <a:ext cx="1320800" cy="369332"/>
          </a:xfrm>
          <a:prstGeom prst="rect">
            <a:avLst/>
          </a:prstGeom>
          <a:noFill/>
        </p:spPr>
        <p:txBody>
          <a:bodyPr wrap="square" rtlCol="0">
            <a:spAutoFit/>
          </a:bodyPr>
          <a:lstStyle/>
          <a:p>
            <a:r>
              <a:rPr lang="en-US" dirty="0"/>
              <a:t>B8</a:t>
            </a:r>
          </a:p>
        </p:txBody>
      </p:sp>
      <p:sp>
        <p:nvSpPr>
          <p:cNvPr id="10" name="TextBox 9">
            <a:extLst>
              <a:ext uri="{FF2B5EF4-FFF2-40B4-BE49-F238E27FC236}">
                <a16:creationId xmlns:a16="http://schemas.microsoft.com/office/drawing/2014/main" id="{75180C21-3F7B-47DC-92BC-E06850FD6162}"/>
              </a:ext>
            </a:extLst>
          </p:cNvPr>
          <p:cNvSpPr txBox="1"/>
          <p:nvPr/>
        </p:nvSpPr>
        <p:spPr>
          <a:xfrm>
            <a:off x="5933440" y="4815840"/>
            <a:ext cx="1320800" cy="369332"/>
          </a:xfrm>
          <a:prstGeom prst="rect">
            <a:avLst/>
          </a:prstGeom>
          <a:noFill/>
        </p:spPr>
        <p:txBody>
          <a:bodyPr wrap="square" rtlCol="0">
            <a:spAutoFit/>
          </a:bodyPr>
          <a:lstStyle/>
          <a:p>
            <a:r>
              <a:rPr lang="en-US" dirty="0"/>
              <a:t>B7</a:t>
            </a:r>
          </a:p>
        </p:txBody>
      </p:sp>
      <p:sp>
        <p:nvSpPr>
          <p:cNvPr id="11" name="TextBox 10">
            <a:extLst>
              <a:ext uri="{FF2B5EF4-FFF2-40B4-BE49-F238E27FC236}">
                <a16:creationId xmlns:a16="http://schemas.microsoft.com/office/drawing/2014/main" id="{B51CB004-D9AE-4D2E-8E47-31BA0ADB7B31}"/>
              </a:ext>
            </a:extLst>
          </p:cNvPr>
          <p:cNvSpPr txBox="1"/>
          <p:nvPr/>
        </p:nvSpPr>
        <p:spPr>
          <a:xfrm>
            <a:off x="4836160" y="5445760"/>
            <a:ext cx="1320800" cy="369332"/>
          </a:xfrm>
          <a:prstGeom prst="rect">
            <a:avLst/>
          </a:prstGeom>
          <a:noFill/>
        </p:spPr>
        <p:txBody>
          <a:bodyPr wrap="square" rtlCol="0">
            <a:spAutoFit/>
          </a:bodyPr>
          <a:lstStyle/>
          <a:p>
            <a:r>
              <a:rPr lang="en-US" dirty="0"/>
              <a:t>B3</a:t>
            </a:r>
          </a:p>
        </p:txBody>
      </p:sp>
      <p:sp>
        <p:nvSpPr>
          <p:cNvPr id="12" name="TextBox 11">
            <a:extLst>
              <a:ext uri="{FF2B5EF4-FFF2-40B4-BE49-F238E27FC236}">
                <a16:creationId xmlns:a16="http://schemas.microsoft.com/office/drawing/2014/main" id="{D6622110-47BB-4AD9-B1FF-E1A0C552C282}"/>
              </a:ext>
            </a:extLst>
          </p:cNvPr>
          <p:cNvSpPr txBox="1"/>
          <p:nvPr/>
        </p:nvSpPr>
        <p:spPr>
          <a:xfrm>
            <a:off x="4856480" y="6014720"/>
            <a:ext cx="1320800" cy="369332"/>
          </a:xfrm>
          <a:prstGeom prst="rect">
            <a:avLst/>
          </a:prstGeom>
          <a:noFill/>
        </p:spPr>
        <p:txBody>
          <a:bodyPr wrap="square" rtlCol="0">
            <a:spAutoFit/>
          </a:bodyPr>
          <a:lstStyle/>
          <a:p>
            <a:r>
              <a:rPr lang="en-US" dirty="0"/>
              <a:t>B4</a:t>
            </a:r>
          </a:p>
        </p:txBody>
      </p:sp>
      <p:cxnSp>
        <p:nvCxnSpPr>
          <p:cNvPr id="14" name="Straight Arrow Connector 13">
            <a:extLst>
              <a:ext uri="{FF2B5EF4-FFF2-40B4-BE49-F238E27FC236}">
                <a16:creationId xmlns:a16="http://schemas.microsoft.com/office/drawing/2014/main" id="{631E2A18-AC72-4B09-AF53-84E574935940}"/>
              </a:ext>
            </a:extLst>
          </p:cNvPr>
          <p:cNvCxnSpPr/>
          <p:nvPr/>
        </p:nvCxnSpPr>
        <p:spPr>
          <a:xfrm>
            <a:off x="4978400" y="223520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A2C0C52-D3F8-40C5-9E67-6ED7109B5E09}"/>
              </a:ext>
            </a:extLst>
          </p:cNvPr>
          <p:cNvCxnSpPr>
            <a:stCxn id="5" idx="1"/>
          </p:cNvCxnSpPr>
          <p:nvPr/>
        </p:nvCxnSpPr>
        <p:spPr>
          <a:xfrm flipH="1">
            <a:off x="4043680" y="293802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20B793C-C665-4831-874A-1F05790AEB5D}"/>
              </a:ext>
            </a:extLst>
          </p:cNvPr>
          <p:cNvCxnSpPr/>
          <p:nvPr/>
        </p:nvCxnSpPr>
        <p:spPr>
          <a:xfrm>
            <a:off x="4043680" y="3735309"/>
            <a:ext cx="955040" cy="17104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5A4FC87-5602-45B8-A88F-0788EAC4AC86}"/>
              </a:ext>
            </a:extLst>
          </p:cNvPr>
          <p:cNvCxnSpPr/>
          <p:nvPr/>
        </p:nvCxnSpPr>
        <p:spPr>
          <a:xfrm>
            <a:off x="5069840" y="5746989"/>
            <a:ext cx="0" cy="2677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E4E9624-E67A-4897-8138-6064B1A6B3C1}"/>
              </a:ext>
            </a:extLst>
          </p:cNvPr>
          <p:cNvCxnSpPr/>
          <p:nvPr/>
        </p:nvCxnSpPr>
        <p:spPr>
          <a:xfrm flipH="1">
            <a:off x="5069840" y="5090160"/>
            <a:ext cx="1026160" cy="355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D2FC63E-A656-4E90-ADAC-8B1F3432AEEA}"/>
              </a:ext>
            </a:extLst>
          </p:cNvPr>
          <p:cNvCxnSpPr/>
          <p:nvPr/>
        </p:nvCxnSpPr>
        <p:spPr>
          <a:xfrm>
            <a:off x="5567680" y="4514611"/>
            <a:ext cx="457200" cy="3684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9C61E6A-1E4C-4F1D-A250-FD0612DEAC55}"/>
              </a:ext>
            </a:extLst>
          </p:cNvPr>
          <p:cNvCxnSpPr/>
          <p:nvPr/>
        </p:nvCxnSpPr>
        <p:spPr>
          <a:xfrm flipH="1">
            <a:off x="6156960" y="4453969"/>
            <a:ext cx="558800" cy="4025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D411F9F-A9CD-43C6-B58F-BF85782AF90B}"/>
              </a:ext>
            </a:extLst>
          </p:cNvPr>
          <p:cNvCxnSpPr/>
          <p:nvPr/>
        </p:nvCxnSpPr>
        <p:spPr>
          <a:xfrm flipH="1">
            <a:off x="5567680" y="377324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AAA8058-F288-4E43-AA51-44B527620710}"/>
              </a:ext>
            </a:extLst>
          </p:cNvPr>
          <p:cNvCxnSpPr/>
          <p:nvPr/>
        </p:nvCxnSpPr>
        <p:spPr>
          <a:xfrm>
            <a:off x="6156960" y="383778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78FC8C1-C1BB-4384-9074-09616B56C076}"/>
              </a:ext>
            </a:extLst>
          </p:cNvPr>
          <p:cNvCxnSpPr/>
          <p:nvPr/>
        </p:nvCxnSpPr>
        <p:spPr>
          <a:xfrm>
            <a:off x="5110480" y="300823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2E1CAEBA-3597-4DCE-88FC-6E76F37893DE}"/>
              </a:ext>
            </a:extLst>
          </p:cNvPr>
          <p:cNvCxnSpPr>
            <a:cxnSpLocks/>
          </p:cNvCxnSpPr>
          <p:nvPr/>
        </p:nvCxnSpPr>
        <p:spPr>
          <a:xfrm rot="10800000">
            <a:off x="4775200" y="2897386"/>
            <a:ext cx="60960" cy="2692400"/>
          </a:xfrm>
          <a:prstGeom prst="curvedConnector3">
            <a:avLst>
              <a:gd name="adj1" fmla="val 2891667"/>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9702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3B471-BB42-4771-8739-7B1E4A051EDF}"/>
              </a:ext>
            </a:extLst>
          </p:cNvPr>
          <p:cNvSpPr>
            <a:spLocks noGrp="1"/>
          </p:cNvSpPr>
          <p:nvPr>
            <p:ph type="title"/>
          </p:nvPr>
        </p:nvSpPr>
        <p:spPr/>
        <p:txBody>
          <a:bodyPr/>
          <a:lstStyle/>
          <a:p>
            <a:r>
              <a:rPr lang="en-US" dirty="0"/>
              <a:t>Immediate dominator</a:t>
            </a:r>
          </a:p>
        </p:txBody>
      </p:sp>
      <p:sp>
        <p:nvSpPr>
          <p:cNvPr id="3" name="Content Placeholder 2">
            <a:extLst>
              <a:ext uri="{FF2B5EF4-FFF2-40B4-BE49-F238E27FC236}">
                <a16:creationId xmlns:a16="http://schemas.microsoft.com/office/drawing/2014/main" id="{A4559FEF-1082-4991-8DBB-8C5AC5B0821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6BC9EA1D-4230-42A4-AC99-183BA1C99318}"/>
              </a:ext>
            </a:extLst>
          </p:cNvPr>
          <p:cNvGraphicFramePr>
            <a:graphicFrameLocks noGrp="1"/>
          </p:cNvGraphicFramePr>
          <p:nvPr/>
        </p:nvGraphicFramePr>
        <p:xfrm>
          <a:off x="741680" y="3320626"/>
          <a:ext cx="9936480" cy="1350116"/>
        </p:xfrm>
        <a:graphic>
          <a:graphicData uri="http://schemas.openxmlformats.org/drawingml/2006/table">
            <a:tbl>
              <a:tblPr firstRow="1" bandRow="1">
                <a:tableStyleId>{5C22544A-7EE6-4342-B048-85BDC9FD1C3A}</a:tableStyleId>
              </a:tblPr>
              <a:tblGrid>
                <a:gridCol w="993648">
                  <a:extLst>
                    <a:ext uri="{9D8B030D-6E8A-4147-A177-3AD203B41FA5}">
                      <a16:colId xmlns:a16="http://schemas.microsoft.com/office/drawing/2014/main" val="3293010981"/>
                    </a:ext>
                  </a:extLst>
                </a:gridCol>
                <a:gridCol w="993648">
                  <a:extLst>
                    <a:ext uri="{9D8B030D-6E8A-4147-A177-3AD203B41FA5}">
                      <a16:colId xmlns:a16="http://schemas.microsoft.com/office/drawing/2014/main" val="2087152831"/>
                    </a:ext>
                  </a:extLst>
                </a:gridCol>
                <a:gridCol w="993648">
                  <a:extLst>
                    <a:ext uri="{9D8B030D-6E8A-4147-A177-3AD203B41FA5}">
                      <a16:colId xmlns:a16="http://schemas.microsoft.com/office/drawing/2014/main" val="306689363"/>
                    </a:ext>
                  </a:extLst>
                </a:gridCol>
                <a:gridCol w="993648">
                  <a:extLst>
                    <a:ext uri="{9D8B030D-6E8A-4147-A177-3AD203B41FA5}">
                      <a16:colId xmlns:a16="http://schemas.microsoft.com/office/drawing/2014/main" val="1968212424"/>
                    </a:ext>
                  </a:extLst>
                </a:gridCol>
                <a:gridCol w="993648">
                  <a:extLst>
                    <a:ext uri="{9D8B030D-6E8A-4147-A177-3AD203B41FA5}">
                      <a16:colId xmlns:a16="http://schemas.microsoft.com/office/drawing/2014/main" val="1395344425"/>
                    </a:ext>
                  </a:extLst>
                </a:gridCol>
                <a:gridCol w="993648">
                  <a:extLst>
                    <a:ext uri="{9D8B030D-6E8A-4147-A177-3AD203B41FA5}">
                      <a16:colId xmlns:a16="http://schemas.microsoft.com/office/drawing/2014/main" val="548265934"/>
                    </a:ext>
                  </a:extLst>
                </a:gridCol>
                <a:gridCol w="993648">
                  <a:extLst>
                    <a:ext uri="{9D8B030D-6E8A-4147-A177-3AD203B41FA5}">
                      <a16:colId xmlns:a16="http://schemas.microsoft.com/office/drawing/2014/main" val="2678692470"/>
                    </a:ext>
                  </a:extLst>
                </a:gridCol>
                <a:gridCol w="993648">
                  <a:extLst>
                    <a:ext uri="{9D8B030D-6E8A-4147-A177-3AD203B41FA5}">
                      <a16:colId xmlns:a16="http://schemas.microsoft.com/office/drawing/2014/main" val="3952941446"/>
                    </a:ext>
                  </a:extLst>
                </a:gridCol>
                <a:gridCol w="993648">
                  <a:extLst>
                    <a:ext uri="{9D8B030D-6E8A-4147-A177-3AD203B41FA5}">
                      <a16:colId xmlns:a16="http://schemas.microsoft.com/office/drawing/2014/main" val="3146841733"/>
                    </a:ext>
                  </a:extLst>
                </a:gridCol>
                <a:gridCol w="993648">
                  <a:extLst>
                    <a:ext uri="{9D8B030D-6E8A-4147-A177-3AD203B41FA5}">
                      <a16:colId xmlns:a16="http://schemas.microsoft.com/office/drawing/2014/main" val="935119537"/>
                    </a:ext>
                  </a:extLst>
                </a:gridCol>
              </a:tblGrid>
              <a:tr h="35348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45648"/>
                  </a:ext>
                </a:extLst>
              </a:tr>
              <a:tr h="618596">
                <a:tc>
                  <a:txBody>
                    <a:bodyPr/>
                    <a:lstStyle/>
                    <a:p>
                      <a:r>
                        <a:rPr lang="en-US" dirty="0"/>
                        <a:t>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846905"/>
                  </a:ext>
                </a:extLst>
              </a:tr>
              <a:tr h="353483">
                <a:tc>
                  <a:txBody>
                    <a:bodyPr/>
                    <a:lstStyle/>
                    <a:p>
                      <a:r>
                        <a:rPr lang="en-US" dirty="0"/>
                        <a:t>IDOM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556622"/>
                  </a:ext>
                </a:extLst>
              </a:tr>
            </a:tbl>
          </a:graphicData>
        </a:graphic>
      </p:graphicFrame>
    </p:spTree>
    <p:extLst>
      <p:ext uri="{BB962C8B-B14F-4D97-AF65-F5344CB8AC3E}">
        <p14:creationId xmlns:p14="http://schemas.microsoft.com/office/powerpoint/2010/main" val="4073663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0A0B-7090-495B-8A66-7C4B45A6E9CA}"/>
              </a:ext>
            </a:extLst>
          </p:cNvPr>
          <p:cNvSpPr>
            <a:spLocks noGrp="1"/>
          </p:cNvSpPr>
          <p:nvPr>
            <p:ph type="title"/>
          </p:nvPr>
        </p:nvSpPr>
        <p:spPr/>
        <p:txBody>
          <a:bodyPr/>
          <a:lstStyle/>
          <a:p>
            <a:r>
              <a:rPr lang="en-US" dirty="0"/>
              <a:t>Dominator tree</a:t>
            </a:r>
            <a:endParaRPr lang="en-IN" dirty="0"/>
          </a:p>
        </p:txBody>
      </p:sp>
      <p:sp>
        <p:nvSpPr>
          <p:cNvPr id="3" name="Content Placeholder 2">
            <a:extLst>
              <a:ext uri="{FF2B5EF4-FFF2-40B4-BE49-F238E27FC236}">
                <a16:creationId xmlns:a16="http://schemas.microsoft.com/office/drawing/2014/main" id="{B0A5273F-774C-4178-9EC5-AA4BCA5BE015}"/>
              </a:ext>
            </a:extLst>
          </p:cNvPr>
          <p:cNvSpPr>
            <a:spLocks noGrp="1"/>
          </p:cNvSpPr>
          <p:nvPr>
            <p:ph idx="1"/>
          </p:nvPr>
        </p:nvSpPr>
        <p:spPr/>
        <p:txBody>
          <a:bodyPr/>
          <a:lstStyle/>
          <a:p>
            <a:r>
              <a:rPr lang="en-US" dirty="0"/>
              <a:t>Dominator tree is made up of all the nodes in the CFG</a:t>
            </a:r>
          </a:p>
          <a:p>
            <a:pPr lvl="1"/>
            <a:r>
              <a:rPr lang="en-US" dirty="0"/>
              <a:t>An edge between two nodes m and n encodes the fact </a:t>
            </a:r>
            <a:r>
              <a:rPr lang="en-US" dirty="0">
                <a:solidFill>
                  <a:srgbClr val="FF0000"/>
                </a:solidFill>
              </a:rPr>
              <a:t>m = </a:t>
            </a:r>
            <a:r>
              <a:rPr lang="en-US" dirty="0" err="1">
                <a:solidFill>
                  <a:srgbClr val="FF0000"/>
                </a:solidFill>
              </a:rPr>
              <a:t>IDom</a:t>
            </a:r>
            <a:r>
              <a:rPr lang="en-US" dirty="0">
                <a:solidFill>
                  <a:srgbClr val="FF0000"/>
                </a:solidFill>
              </a:rPr>
              <a:t>(n</a:t>
            </a:r>
            <a:r>
              <a:rPr lang="en-US" dirty="0"/>
              <a:t>)</a:t>
            </a:r>
            <a:endParaRPr lang="en-IN" dirty="0"/>
          </a:p>
        </p:txBody>
      </p:sp>
    </p:spTree>
    <p:extLst>
      <p:ext uri="{BB962C8B-B14F-4D97-AF65-F5344CB8AC3E}">
        <p14:creationId xmlns:p14="http://schemas.microsoft.com/office/powerpoint/2010/main" val="269753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72C70-0293-4323-ABB4-529F178FD6FA}"/>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9B2763A5-AC3D-40ED-AAC7-64682E473D25}"/>
              </a:ext>
            </a:extLst>
          </p:cNvPr>
          <p:cNvSpPr>
            <a:spLocks noGrp="1"/>
          </p:cNvSpPr>
          <p:nvPr>
            <p:ph idx="1"/>
          </p:nvPr>
        </p:nvSpPr>
        <p:spPr/>
        <p:txBody>
          <a:bodyPr/>
          <a:lstStyle/>
          <a:p>
            <a:pPr marL="0" indent="0">
              <a:buNone/>
            </a:pPr>
            <a:r>
              <a:rPr lang="en-US" dirty="0"/>
              <a:t>D: u = v </a:t>
            </a:r>
            <a:r>
              <a:rPr lang="en-US" dirty="0" err="1"/>
              <a:t>arith</a:t>
            </a:r>
            <a:r>
              <a:rPr lang="en-US" dirty="0"/>
              <a:t> w</a:t>
            </a:r>
          </a:p>
          <a:p>
            <a:pPr marL="0" indent="0">
              <a:buNone/>
            </a:pPr>
            <a:endParaRPr lang="en-US" dirty="0"/>
          </a:p>
          <a:p>
            <a:pPr marL="0" indent="0">
              <a:buNone/>
            </a:pPr>
            <a:r>
              <a:rPr lang="en-US" dirty="0"/>
              <a:t>This statement “generates” a definition D of the variable u and “kills” all other definitions of u.</a:t>
            </a:r>
          </a:p>
        </p:txBody>
      </p:sp>
    </p:spTree>
    <p:extLst>
      <p:ext uri="{BB962C8B-B14F-4D97-AF65-F5344CB8AC3E}">
        <p14:creationId xmlns:p14="http://schemas.microsoft.com/office/powerpoint/2010/main" val="30153992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E2EF5F-D0A2-4F70-B331-68D73BF5A69D}"/>
              </a:ext>
            </a:extLst>
          </p:cNvPr>
          <p:cNvSpPr txBox="1"/>
          <p:nvPr/>
        </p:nvSpPr>
        <p:spPr>
          <a:xfrm>
            <a:off x="4775200" y="1950720"/>
            <a:ext cx="1320800" cy="369332"/>
          </a:xfrm>
          <a:prstGeom prst="rect">
            <a:avLst/>
          </a:prstGeom>
          <a:noFill/>
        </p:spPr>
        <p:txBody>
          <a:bodyPr wrap="square" rtlCol="0">
            <a:spAutoFit/>
          </a:bodyPr>
          <a:lstStyle/>
          <a:p>
            <a:r>
              <a:rPr lang="en-US" dirty="0"/>
              <a:t>B0</a:t>
            </a:r>
          </a:p>
        </p:txBody>
      </p:sp>
      <p:sp>
        <p:nvSpPr>
          <p:cNvPr id="5" name="TextBox 4">
            <a:extLst>
              <a:ext uri="{FF2B5EF4-FFF2-40B4-BE49-F238E27FC236}">
                <a16:creationId xmlns:a16="http://schemas.microsoft.com/office/drawing/2014/main" id="{40A33A67-224F-41CB-9045-5A9038F73B98}"/>
              </a:ext>
            </a:extLst>
          </p:cNvPr>
          <p:cNvSpPr txBox="1"/>
          <p:nvPr/>
        </p:nvSpPr>
        <p:spPr>
          <a:xfrm>
            <a:off x="4775200" y="2753360"/>
            <a:ext cx="1320800" cy="369332"/>
          </a:xfrm>
          <a:prstGeom prst="rect">
            <a:avLst/>
          </a:prstGeom>
          <a:noFill/>
        </p:spPr>
        <p:txBody>
          <a:bodyPr wrap="square" rtlCol="0">
            <a:spAutoFit/>
          </a:bodyPr>
          <a:lstStyle/>
          <a:p>
            <a:r>
              <a:rPr lang="en-US" dirty="0"/>
              <a:t>B1</a:t>
            </a:r>
          </a:p>
        </p:txBody>
      </p:sp>
      <p:sp>
        <p:nvSpPr>
          <p:cNvPr id="6" name="TextBox 5">
            <a:extLst>
              <a:ext uri="{FF2B5EF4-FFF2-40B4-BE49-F238E27FC236}">
                <a16:creationId xmlns:a16="http://schemas.microsoft.com/office/drawing/2014/main" id="{30E1F2FA-6A23-4D37-9D9E-AC8BD78F3C60}"/>
              </a:ext>
            </a:extLst>
          </p:cNvPr>
          <p:cNvSpPr txBox="1"/>
          <p:nvPr/>
        </p:nvSpPr>
        <p:spPr>
          <a:xfrm>
            <a:off x="3820160" y="3434080"/>
            <a:ext cx="1320800" cy="369332"/>
          </a:xfrm>
          <a:prstGeom prst="rect">
            <a:avLst/>
          </a:prstGeom>
          <a:noFill/>
        </p:spPr>
        <p:txBody>
          <a:bodyPr wrap="square" rtlCol="0">
            <a:spAutoFit/>
          </a:bodyPr>
          <a:lstStyle/>
          <a:p>
            <a:r>
              <a:rPr lang="en-US" dirty="0"/>
              <a:t>B2</a:t>
            </a:r>
          </a:p>
        </p:txBody>
      </p:sp>
      <p:sp>
        <p:nvSpPr>
          <p:cNvPr id="7" name="TextBox 6">
            <a:extLst>
              <a:ext uri="{FF2B5EF4-FFF2-40B4-BE49-F238E27FC236}">
                <a16:creationId xmlns:a16="http://schemas.microsoft.com/office/drawing/2014/main" id="{EB7CD53C-31BA-4B42-B64E-ABEBF166785E}"/>
              </a:ext>
            </a:extLst>
          </p:cNvPr>
          <p:cNvSpPr txBox="1"/>
          <p:nvPr/>
        </p:nvSpPr>
        <p:spPr>
          <a:xfrm>
            <a:off x="5852160" y="3495040"/>
            <a:ext cx="1320800" cy="369332"/>
          </a:xfrm>
          <a:prstGeom prst="rect">
            <a:avLst/>
          </a:prstGeom>
          <a:noFill/>
        </p:spPr>
        <p:txBody>
          <a:bodyPr wrap="square" rtlCol="0">
            <a:spAutoFit/>
          </a:bodyPr>
          <a:lstStyle/>
          <a:p>
            <a:r>
              <a:rPr lang="en-US" dirty="0"/>
              <a:t>B5</a:t>
            </a:r>
          </a:p>
        </p:txBody>
      </p:sp>
      <p:sp>
        <p:nvSpPr>
          <p:cNvPr id="8" name="TextBox 7">
            <a:extLst>
              <a:ext uri="{FF2B5EF4-FFF2-40B4-BE49-F238E27FC236}">
                <a16:creationId xmlns:a16="http://schemas.microsoft.com/office/drawing/2014/main" id="{E29BC1B2-4E26-4EF0-BB84-DAC1F8A46EA0}"/>
              </a:ext>
            </a:extLst>
          </p:cNvPr>
          <p:cNvSpPr txBox="1"/>
          <p:nvPr/>
        </p:nvSpPr>
        <p:spPr>
          <a:xfrm>
            <a:off x="5394960" y="4175760"/>
            <a:ext cx="1320800" cy="369332"/>
          </a:xfrm>
          <a:prstGeom prst="rect">
            <a:avLst/>
          </a:prstGeom>
          <a:noFill/>
        </p:spPr>
        <p:txBody>
          <a:bodyPr wrap="square" rtlCol="0">
            <a:spAutoFit/>
          </a:bodyPr>
          <a:lstStyle/>
          <a:p>
            <a:r>
              <a:rPr lang="en-US" dirty="0"/>
              <a:t>B6</a:t>
            </a:r>
          </a:p>
        </p:txBody>
      </p:sp>
      <p:sp>
        <p:nvSpPr>
          <p:cNvPr id="9" name="TextBox 8">
            <a:extLst>
              <a:ext uri="{FF2B5EF4-FFF2-40B4-BE49-F238E27FC236}">
                <a16:creationId xmlns:a16="http://schemas.microsoft.com/office/drawing/2014/main" id="{7E770FB6-073F-4EBF-B2C9-53267D5A8531}"/>
              </a:ext>
            </a:extLst>
          </p:cNvPr>
          <p:cNvSpPr txBox="1"/>
          <p:nvPr/>
        </p:nvSpPr>
        <p:spPr>
          <a:xfrm>
            <a:off x="6583680" y="4135120"/>
            <a:ext cx="1320800" cy="369332"/>
          </a:xfrm>
          <a:prstGeom prst="rect">
            <a:avLst/>
          </a:prstGeom>
          <a:noFill/>
        </p:spPr>
        <p:txBody>
          <a:bodyPr wrap="square" rtlCol="0">
            <a:spAutoFit/>
          </a:bodyPr>
          <a:lstStyle/>
          <a:p>
            <a:r>
              <a:rPr lang="en-US" dirty="0"/>
              <a:t>B8</a:t>
            </a:r>
          </a:p>
        </p:txBody>
      </p:sp>
      <p:sp>
        <p:nvSpPr>
          <p:cNvPr id="10" name="TextBox 9">
            <a:extLst>
              <a:ext uri="{FF2B5EF4-FFF2-40B4-BE49-F238E27FC236}">
                <a16:creationId xmlns:a16="http://schemas.microsoft.com/office/drawing/2014/main" id="{75180C21-3F7B-47DC-92BC-E06850FD6162}"/>
              </a:ext>
            </a:extLst>
          </p:cNvPr>
          <p:cNvSpPr txBox="1"/>
          <p:nvPr/>
        </p:nvSpPr>
        <p:spPr>
          <a:xfrm>
            <a:off x="5933440" y="4815840"/>
            <a:ext cx="1320800" cy="369332"/>
          </a:xfrm>
          <a:prstGeom prst="rect">
            <a:avLst/>
          </a:prstGeom>
          <a:noFill/>
        </p:spPr>
        <p:txBody>
          <a:bodyPr wrap="square" rtlCol="0">
            <a:spAutoFit/>
          </a:bodyPr>
          <a:lstStyle/>
          <a:p>
            <a:r>
              <a:rPr lang="en-US" dirty="0"/>
              <a:t>B7</a:t>
            </a:r>
          </a:p>
        </p:txBody>
      </p:sp>
      <p:sp>
        <p:nvSpPr>
          <p:cNvPr id="11" name="TextBox 10">
            <a:extLst>
              <a:ext uri="{FF2B5EF4-FFF2-40B4-BE49-F238E27FC236}">
                <a16:creationId xmlns:a16="http://schemas.microsoft.com/office/drawing/2014/main" id="{B51CB004-D9AE-4D2E-8E47-31BA0ADB7B31}"/>
              </a:ext>
            </a:extLst>
          </p:cNvPr>
          <p:cNvSpPr txBox="1"/>
          <p:nvPr/>
        </p:nvSpPr>
        <p:spPr>
          <a:xfrm>
            <a:off x="4836160" y="5445760"/>
            <a:ext cx="1320800" cy="369332"/>
          </a:xfrm>
          <a:prstGeom prst="rect">
            <a:avLst/>
          </a:prstGeom>
          <a:noFill/>
        </p:spPr>
        <p:txBody>
          <a:bodyPr wrap="square" rtlCol="0">
            <a:spAutoFit/>
          </a:bodyPr>
          <a:lstStyle/>
          <a:p>
            <a:r>
              <a:rPr lang="en-US" dirty="0"/>
              <a:t>B3</a:t>
            </a:r>
          </a:p>
        </p:txBody>
      </p:sp>
      <p:sp>
        <p:nvSpPr>
          <p:cNvPr id="12" name="TextBox 11">
            <a:extLst>
              <a:ext uri="{FF2B5EF4-FFF2-40B4-BE49-F238E27FC236}">
                <a16:creationId xmlns:a16="http://schemas.microsoft.com/office/drawing/2014/main" id="{D6622110-47BB-4AD9-B1FF-E1A0C552C282}"/>
              </a:ext>
            </a:extLst>
          </p:cNvPr>
          <p:cNvSpPr txBox="1"/>
          <p:nvPr/>
        </p:nvSpPr>
        <p:spPr>
          <a:xfrm>
            <a:off x="4856480" y="6014720"/>
            <a:ext cx="1320800" cy="369332"/>
          </a:xfrm>
          <a:prstGeom prst="rect">
            <a:avLst/>
          </a:prstGeom>
          <a:noFill/>
        </p:spPr>
        <p:txBody>
          <a:bodyPr wrap="square" rtlCol="0">
            <a:spAutoFit/>
          </a:bodyPr>
          <a:lstStyle/>
          <a:p>
            <a:r>
              <a:rPr lang="en-US" dirty="0"/>
              <a:t>B4</a:t>
            </a:r>
          </a:p>
        </p:txBody>
      </p:sp>
      <p:cxnSp>
        <p:nvCxnSpPr>
          <p:cNvPr id="14" name="Straight Arrow Connector 13">
            <a:extLst>
              <a:ext uri="{FF2B5EF4-FFF2-40B4-BE49-F238E27FC236}">
                <a16:creationId xmlns:a16="http://schemas.microsoft.com/office/drawing/2014/main" id="{631E2A18-AC72-4B09-AF53-84E574935940}"/>
              </a:ext>
            </a:extLst>
          </p:cNvPr>
          <p:cNvCxnSpPr>
            <a:cxnSpLocks/>
          </p:cNvCxnSpPr>
          <p:nvPr/>
        </p:nvCxnSpPr>
        <p:spPr>
          <a:xfrm>
            <a:off x="4978400" y="223520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A2C0C52-D3F8-40C5-9E67-6ED7109B5E09}"/>
              </a:ext>
            </a:extLst>
          </p:cNvPr>
          <p:cNvCxnSpPr>
            <a:stCxn id="5" idx="1"/>
          </p:cNvCxnSpPr>
          <p:nvPr/>
        </p:nvCxnSpPr>
        <p:spPr>
          <a:xfrm flipH="1">
            <a:off x="4043680" y="293802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20B793C-C665-4831-874A-1F05790AEB5D}"/>
              </a:ext>
            </a:extLst>
          </p:cNvPr>
          <p:cNvCxnSpPr>
            <a:cxnSpLocks/>
          </p:cNvCxnSpPr>
          <p:nvPr/>
        </p:nvCxnSpPr>
        <p:spPr>
          <a:xfrm>
            <a:off x="4043680" y="3735309"/>
            <a:ext cx="955040" cy="17104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5A4FC87-5602-45B8-A88F-0788EAC4AC86}"/>
              </a:ext>
            </a:extLst>
          </p:cNvPr>
          <p:cNvCxnSpPr>
            <a:cxnSpLocks/>
          </p:cNvCxnSpPr>
          <p:nvPr/>
        </p:nvCxnSpPr>
        <p:spPr>
          <a:xfrm>
            <a:off x="5069840" y="5746989"/>
            <a:ext cx="0" cy="2677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E4E9624-E67A-4897-8138-6064B1A6B3C1}"/>
              </a:ext>
            </a:extLst>
          </p:cNvPr>
          <p:cNvCxnSpPr>
            <a:cxnSpLocks/>
          </p:cNvCxnSpPr>
          <p:nvPr/>
        </p:nvCxnSpPr>
        <p:spPr>
          <a:xfrm flipH="1">
            <a:off x="5069840" y="5090160"/>
            <a:ext cx="1026160" cy="355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D2FC63E-A656-4E90-ADAC-8B1F3432AEEA}"/>
              </a:ext>
            </a:extLst>
          </p:cNvPr>
          <p:cNvCxnSpPr>
            <a:cxnSpLocks/>
          </p:cNvCxnSpPr>
          <p:nvPr/>
        </p:nvCxnSpPr>
        <p:spPr>
          <a:xfrm>
            <a:off x="5567680" y="4514611"/>
            <a:ext cx="457200" cy="3684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9C61E6A-1E4C-4F1D-A250-FD0612DEAC55}"/>
              </a:ext>
            </a:extLst>
          </p:cNvPr>
          <p:cNvCxnSpPr>
            <a:cxnSpLocks/>
          </p:cNvCxnSpPr>
          <p:nvPr/>
        </p:nvCxnSpPr>
        <p:spPr>
          <a:xfrm flipH="1">
            <a:off x="6156960" y="4453969"/>
            <a:ext cx="558800" cy="4025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D411F9F-A9CD-43C6-B58F-BF85782AF90B}"/>
              </a:ext>
            </a:extLst>
          </p:cNvPr>
          <p:cNvCxnSpPr>
            <a:cxnSpLocks/>
          </p:cNvCxnSpPr>
          <p:nvPr/>
        </p:nvCxnSpPr>
        <p:spPr>
          <a:xfrm flipH="1">
            <a:off x="5567680" y="377324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AAA8058-F288-4E43-AA51-44B527620710}"/>
              </a:ext>
            </a:extLst>
          </p:cNvPr>
          <p:cNvCxnSpPr>
            <a:cxnSpLocks/>
          </p:cNvCxnSpPr>
          <p:nvPr/>
        </p:nvCxnSpPr>
        <p:spPr>
          <a:xfrm>
            <a:off x="6156960" y="383778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78FC8C1-C1BB-4384-9074-09616B56C076}"/>
              </a:ext>
            </a:extLst>
          </p:cNvPr>
          <p:cNvCxnSpPr>
            <a:cxnSpLocks/>
          </p:cNvCxnSpPr>
          <p:nvPr/>
        </p:nvCxnSpPr>
        <p:spPr>
          <a:xfrm>
            <a:off x="5110480" y="300823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2E1CAEBA-3597-4DCE-88FC-6E76F37893DE}"/>
              </a:ext>
            </a:extLst>
          </p:cNvPr>
          <p:cNvCxnSpPr>
            <a:cxnSpLocks/>
          </p:cNvCxnSpPr>
          <p:nvPr/>
        </p:nvCxnSpPr>
        <p:spPr>
          <a:xfrm rot="10800000">
            <a:off x="4775200" y="2897386"/>
            <a:ext cx="60960" cy="2692400"/>
          </a:xfrm>
          <a:prstGeom prst="curvedConnector3">
            <a:avLst>
              <a:gd name="adj1" fmla="val 2891667"/>
            </a:avLst>
          </a:prstGeom>
          <a:ln w="28575">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5DF54532-CEC3-407E-B4DF-A442A5AEA9DD}"/>
              </a:ext>
            </a:extLst>
          </p:cNvPr>
          <p:cNvGraphicFramePr>
            <a:graphicFrameLocks noGrp="1"/>
          </p:cNvGraphicFramePr>
          <p:nvPr/>
        </p:nvGraphicFramePr>
        <p:xfrm>
          <a:off x="1026160" y="353906"/>
          <a:ext cx="9936480" cy="1350116"/>
        </p:xfrm>
        <a:graphic>
          <a:graphicData uri="http://schemas.openxmlformats.org/drawingml/2006/table">
            <a:tbl>
              <a:tblPr firstRow="1" bandRow="1">
                <a:tableStyleId>{5C22544A-7EE6-4342-B048-85BDC9FD1C3A}</a:tableStyleId>
              </a:tblPr>
              <a:tblGrid>
                <a:gridCol w="993648">
                  <a:extLst>
                    <a:ext uri="{9D8B030D-6E8A-4147-A177-3AD203B41FA5}">
                      <a16:colId xmlns:a16="http://schemas.microsoft.com/office/drawing/2014/main" val="3293010981"/>
                    </a:ext>
                  </a:extLst>
                </a:gridCol>
                <a:gridCol w="993648">
                  <a:extLst>
                    <a:ext uri="{9D8B030D-6E8A-4147-A177-3AD203B41FA5}">
                      <a16:colId xmlns:a16="http://schemas.microsoft.com/office/drawing/2014/main" val="2087152831"/>
                    </a:ext>
                  </a:extLst>
                </a:gridCol>
                <a:gridCol w="993648">
                  <a:extLst>
                    <a:ext uri="{9D8B030D-6E8A-4147-A177-3AD203B41FA5}">
                      <a16:colId xmlns:a16="http://schemas.microsoft.com/office/drawing/2014/main" val="306689363"/>
                    </a:ext>
                  </a:extLst>
                </a:gridCol>
                <a:gridCol w="993648">
                  <a:extLst>
                    <a:ext uri="{9D8B030D-6E8A-4147-A177-3AD203B41FA5}">
                      <a16:colId xmlns:a16="http://schemas.microsoft.com/office/drawing/2014/main" val="1968212424"/>
                    </a:ext>
                  </a:extLst>
                </a:gridCol>
                <a:gridCol w="993648">
                  <a:extLst>
                    <a:ext uri="{9D8B030D-6E8A-4147-A177-3AD203B41FA5}">
                      <a16:colId xmlns:a16="http://schemas.microsoft.com/office/drawing/2014/main" val="1395344425"/>
                    </a:ext>
                  </a:extLst>
                </a:gridCol>
                <a:gridCol w="993648">
                  <a:extLst>
                    <a:ext uri="{9D8B030D-6E8A-4147-A177-3AD203B41FA5}">
                      <a16:colId xmlns:a16="http://schemas.microsoft.com/office/drawing/2014/main" val="548265934"/>
                    </a:ext>
                  </a:extLst>
                </a:gridCol>
                <a:gridCol w="993648">
                  <a:extLst>
                    <a:ext uri="{9D8B030D-6E8A-4147-A177-3AD203B41FA5}">
                      <a16:colId xmlns:a16="http://schemas.microsoft.com/office/drawing/2014/main" val="2678692470"/>
                    </a:ext>
                  </a:extLst>
                </a:gridCol>
                <a:gridCol w="993648">
                  <a:extLst>
                    <a:ext uri="{9D8B030D-6E8A-4147-A177-3AD203B41FA5}">
                      <a16:colId xmlns:a16="http://schemas.microsoft.com/office/drawing/2014/main" val="3952941446"/>
                    </a:ext>
                  </a:extLst>
                </a:gridCol>
                <a:gridCol w="993648">
                  <a:extLst>
                    <a:ext uri="{9D8B030D-6E8A-4147-A177-3AD203B41FA5}">
                      <a16:colId xmlns:a16="http://schemas.microsoft.com/office/drawing/2014/main" val="3146841733"/>
                    </a:ext>
                  </a:extLst>
                </a:gridCol>
                <a:gridCol w="993648">
                  <a:extLst>
                    <a:ext uri="{9D8B030D-6E8A-4147-A177-3AD203B41FA5}">
                      <a16:colId xmlns:a16="http://schemas.microsoft.com/office/drawing/2014/main" val="935119537"/>
                    </a:ext>
                  </a:extLst>
                </a:gridCol>
              </a:tblGrid>
              <a:tr h="35348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45648"/>
                  </a:ext>
                </a:extLst>
              </a:tr>
              <a:tr h="618596">
                <a:tc>
                  <a:txBody>
                    <a:bodyPr/>
                    <a:lstStyle/>
                    <a:p>
                      <a:r>
                        <a:rPr lang="en-US" dirty="0"/>
                        <a:t>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846905"/>
                  </a:ext>
                </a:extLst>
              </a:tr>
              <a:tr h="353483">
                <a:tc>
                  <a:txBody>
                    <a:bodyPr/>
                    <a:lstStyle/>
                    <a:p>
                      <a:r>
                        <a:rPr lang="en-US" dirty="0"/>
                        <a:t>IDOM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556622"/>
                  </a:ext>
                </a:extLst>
              </a:tr>
            </a:tbl>
          </a:graphicData>
        </a:graphic>
      </p:graphicFrame>
      <p:sp>
        <p:nvSpPr>
          <p:cNvPr id="15" name="TextBox 14">
            <a:extLst>
              <a:ext uri="{FF2B5EF4-FFF2-40B4-BE49-F238E27FC236}">
                <a16:creationId xmlns:a16="http://schemas.microsoft.com/office/drawing/2014/main" id="{6155167F-307A-4D3C-8A0A-598A04EE8096}"/>
              </a:ext>
            </a:extLst>
          </p:cNvPr>
          <p:cNvSpPr txBox="1"/>
          <p:nvPr/>
        </p:nvSpPr>
        <p:spPr>
          <a:xfrm>
            <a:off x="10241280" y="2245360"/>
            <a:ext cx="2032000" cy="175432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Dominator Tree</a:t>
            </a:r>
          </a:p>
          <a:p>
            <a:endParaRPr lang="en-US" sz="2400"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Compute the dominator tree.</a:t>
            </a:r>
            <a:endParaRPr lang="en-IN"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09022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E2EF5F-D0A2-4F70-B331-68D73BF5A69D}"/>
              </a:ext>
            </a:extLst>
          </p:cNvPr>
          <p:cNvSpPr txBox="1"/>
          <p:nvPr/>
        </p:nvSpPr>
        <p:spPr>
          <a:xfrm>
            <a:off x="4775200" y="1950720"/>
            <a:ext cx="1320800" cy="369332"/>
          </a:xfrm>
          <a:prstGeom prst="rect">
            <a:avLst/>
          </a:prstGeom>
          <a:noFill/>
        </p:spPr>
        <p:txBody>
          <a:bodyPr wrap="square" rtlCol="0">
            <a:spAutoFit/>
          </a:bodyPr>
          <a:lstStyle/>
          <a:p>
            <a:r>
              <a:rPr lang="en-US" dirty="0"/>
              <a:t>B0</a:t>
            </a:r>
          </a:p>
        </p:txBody>
      </p:sp>
      <p:sp>
        <p:nvSpPr>
          <p:cNvPr id="5" name="TextBox 4">
            <a:extLst>
              <a:ext uri="{FF2B5EF4-FFF2-40B4-BE49-F238E27FC236}">
                <a16:creationId xmlns:a16="http://schemas.microsoft.com/office/drawing/2014/main" id="{40A33A67-224F-41CB-9045-5A9038F73B98}"/>
              </a:ext>
            </a:extLst>
          </p:cNvPr>
          <p:cNvSpPr txBox="1"/>
          <p:nvPr/>
        </p:nvSpPr>
        <p:spPr>
          <a:xfrm>
            <a:off x="4775200" y="2753360"/>
            <a:ext cx="1320800" cy="369332"/>
          </a:xfrm>
          <a:prstGeom prst="rect">
            <a:avLst/>
          </a:prstGeom>
          <a:noFill/>
        </p:spPr>
        <p:txBody>
          <a:bodyPr wrap="square" rtlCol="0">
            <a:spAutoFit/>
          </a:bodyPr>
          <a:lstStyle/>
          <a:p>
            <a:r>
              <a:rPr lang="en-US" dirty="0"/>
              <a:t>B1</a:t>
            </a:r>
          </a:p>
        </p:txBody>
      </p:sp>
      <p:sp>
        <p:nvSpPr>
          <p:cNvPr id="6" name="TextBox 5">
            <a:extLst>
              <a:ext uri="{FF2B5EF4-FFF2-40B4-BE49-F238E27FC236}">
                <a16:creationId xmlns:a16="http://schemas.microsoft.com/office/drawing/2014/main" id="{30E1F2FA-6A23-4D37-9D9E-AC8BD78F3C60}"/>
              </a:ext>
            </a:extLst>
          </p:cNvPr>
          <p:cNvSpPr txBox="1"/>
          <p:nvPr/>
        </p:nvSpPr>
        <p:spPr>
          <a:xfrm>
            <a:off x="3820160" y="3434080"/>
            <a:ext cx="1320800" cy="369332"/>
          </a:xfrm>
          <a:prstGeom prst="rect">
            <a:avLst/>
          </a:prstGeom>
          <a:noFill/>
        </p:spPr>
        <p:txBody>
          <a:bodyPr wrap="square" rtlCol="0">
            <a:spAutoFit/>
          </a:bodyPr>
          <a:lstStyle/>
          <a:p>
            <a:r>
              <a:rPr lang="en-US" dirty="0"/>
              <a:t>B2</a:t>
            </a:r>
          </a:p>
        </p:txBody>
      </p:sp>
      <p:sp>
        <p:nvSpPr>
          <p:cNvPr id="7" name="TextBox 6">
            <a:extLst>
              <a:ext uri="{FF2B5EF4-FFF2-40B4-BE49-F238E27FC236}">
                <a16:creationId xmlns:a16="http://schemas.microsoft.com/office/drawing/2014/main" id="{EB7CD53C-31BA-4B42-B64E-ABEBF166785E}"/>
              </a:ext>
            </a:extLst>
          </p:cNvPr>
          <p:cNvSpPr txBox="1"/>
          <p:nvPr/>
        </p:nvSpPr>
        <p:spPr>
          <a:xfrm>
            <a:off x="5852160" y="3495040"/>
            <a:ext cx="1320800" cy="369332"/>
          </a:xfrm>
          <a:prstGeom prst="rect">
            <a:avLst/>
          </a:prstGeom>
          <a:noFill/>
        </p:spPr>
        <p:txBody>
          <a:bodyPr wrap="square" rtlCol="0">
            <a:spAutoFit/>
          </a:bodyPr>
          <a:lstStyle/>
          <a:p>
            <a:r>
              <a:rPr lang="en-US" dirty="0"/>
              <a:t>B5</a:t>
            </a:r>
          </a:p>
        </p:txBody>
      </p:sp>
      <p:sp>
        <p:nvSpPr>
          <p:cNvPr id="8" name="TextBox 7">
            <a:extLst>
              <a:ext uri="{FF2B5EF4-FFF2-40B4-BE49-F238E27FC236}">
                <a16:creationId xmlns:a16="http://schemas.microsoft.com/office/drawing/2014/main" id="{E29BC1B2-4E26-4EF0-BB84-DAC1F8A46EA0}"/>
              </a:ext>
            </a:extLst>
          </p:cNvPr>
          <p:cNvSpPr txBox="1"/>
          <p:nvPr/>
        </p:nvSpPr>
        <p:spPr>
          <a:xfrm>
            <a:off x="5394960" y="4175760"/>
            <a:ext cx="1320800" cy="369332"/>
          </a:xfrm>
          <a:prstGeom prst="rect">
            <a:avLst/>
          </a:prstGeom>
          <a:noFill/>
        </p:spPr>
        <p:txBody>
          <a:bodyPr wrap="square" rtlCol="0">
            <a:spAutoFit/>
          </a:bodyPr>
          <a:lstStyle/>
          <a:p>
            <a:r>
              <a:rPr lang="en-US" dirty="0"/>
              <a:t>B6</a:t>
            </a:r>
          </a:p>
        </p:txBody>
      </p:sp>
      <p:sp>
        <p:nvSpPr>
          <p:cNvPr id="9" name="TextBox 8">
            <a:extLst>
              <a:ext uri="{FF2B5EF4-FFF2-40B4-BE49-F238E27FC236}">
                <a16:creationId xmlns:a16="http://schemas.microsoft.com/office/drawing/2014/main" id="{7E770FB6-073F-4EBF-B2C9-53267D5A8531}"/>
              </a:ext>
            </a:extLst>
          </p:cNvPr>
          <p:cNvSpPr txBox="1"/>
          <p:nvPr/>
        </p:nvSpPr>
        <p:spPr>
          <a:xfrm>
            <a:off x="6583680" y="4135120"/>
            <a:ext cx="1320800" cy="369332"/>
          </a:xfrm>
          <a:prstGeom prst="rect">
            <a:avLst/>
          </a:prstGeom>
          <a:noFill/>
        </p:spPr>
        <p:txBody>
          <a:bodyPr wrap="square" rtlCol="0">
            <a:spAutoFit/>
          </a:bodyPr>
          <a:lstStyle/>
          <a:p>
            <a:r>
              <a:rPr lang="en-US" dirty="0"/>
              <a:t>B8</a:t>
            </a:r>
          </a:p>
        </p:txBody>
      </p:sp>
      <p:sp>
        <p:nvSpPr>
          <p:cNvPr id="10" name="TextBox 9">
            <a:extLst>
              <a:ext uri="{FF2B5EF4-FFF2-40B4-BE49-F238E27FC236}">
                <a16:creationId xmlns:a16="http://schemas.microsoft.com/office/drawing/2014/main" id="{75180C21-3F7B-47DC-92BC-E06850FD6162}"/>
              </a:ext>
            </a:extLst>
          </p:cNvPr>
          <p:cNvSpPr txBox="1"/>
          <p:nvPr/>
        </p:nvSpPr>
        <p:spPr>
          <a:xfrm>
            <a:off x="5933440" y="4815840"/>
            <a:ext cx="1320800" cy="369332"/>
          </a:xfrm>
          <a:prstGeom prst="rect">
            <a:avLst/>
          </a:prstGeom>
          <a:noFill/>
        </p:spPr>
        <p:txBody>
          <a:bodyPr wrap="square" rtlCol="0">
            <a:spAutoFit/>
          </a:bodyPr>
          <a:lstStyle/>
          <a:p>
            <a:r>
              <a:rPr lang="en-US" dirty="0"/>
              <a:t>B7</a:t>
            </a:r>
          </a:p>
        </p:txBody>
      </p:sp>
      <p:sp>
        <p:nvSpPr>
          <p:cNvPr id="11" name="TextBox 10">
            <a:extLst>
              <a:ext uri="{FF2B5EF4-FFF2-40B4-BE49-F238E27FC236}">
                <a16:creationId xmlns:a16="http://schemas.microsoft.com/office/drawing/2014/main" id="{B51CB004-D9AE-4D2E-8E47-31BA0ADB7B31}"/>
              </a:ext>
            </a:extLst>
          </p:cNvPr>
          <p:cNvSpPr txBox="1"/>
          <p:nvPr/>
        </p:nvSpPr>
        <p:spPr>
          <a:xfrm>
            <a:off x="4836160" y="5445760"/>
            <a:ext cx="1320800" cy="369332"/>
          </a:xfrm>
          <a:prstGeom prst="rect">
            <a:avLst/>
          </a:prstGeom>
          <a:noFill/>
        </p:spPr>
        <p:txBody>
          <a:bodyPr wrap="square" rtlCol="0">
            <a:spAutoFit/>
          </a:bodyPr>
          <a:lstStyle/>
          <a:p>
            <a:r>
              <a:rPr lang="en-US" dirty="0"/>
              <a:t>B3</a:t>
            </a:r>
          </a:p>
        </p:txBody>
      </p:sp>
      <p:sp>
        <p:nvSpPr>
          <p:cNvPr id="12" name="TextBox 11">
            <a:extLst>
              <a:ext uri="{FF2B5EF4-FFF2-40B4-BE49-F238E27FC236}">
                <a16:creationId xmlns:a16="http://schemas.microsoft.com/office/drawing/2014/main" id="{D6622110-47BB-4AD9-B1FF-E1A0C552C282}"/>
              </a:ext>
            </a:extLst>
          </p:cNvPr>
          <p:cNvSpPr txBox="1"/>
          <p:nvPr/>
        </p:nvSpPr>
        <p:spPr>
          <a:xfrm>
            <a:off x="4856480" y="6014720"/>
            <a:ext cx="1320800" cy="369332"/>
          </a:xfrm>
          <a:prstGeom prst="rect">
            <a:avLst/>
          </a:prstGeom>
          <a:noFill/>
        </p:spPr>
        <p:txBody>
          <a:bodyPr wrap="square" rtlCol="0">
            <a:spAutoFit/>
          </a:bodyPr>
          <a:lstStyle/>
          <a:p>
            <a:r>
              <a:rPr lang="en-US" dirty="0"/>
              <a:t>B4</a:t>
            </a:r>
          </a:p>
        </p:txBody>
      </p:sp>
      <p:cxnSp>
        <p:nvCxnSpPr>
          <p:cNvPr id="14" name="Straight Arrow Connector 13">
            <a:extLst>
              <a:ext uri="{FF2B5EF4-FFF2-40B4-BE49-F238E27FC236}">
                <a16:creationId xmlns:a16="http://schemas.microsoft.com/office/drawing/2014/main" id="{631E2A18-AC72-4B09-AF53-84E574935940}"/>
              </a:ext>
            </a:extLst>
          </p:cNvPr>
          <p:cNvCxnSpPr>
            <a:cxnSpLocks/>
          </p:cNvCxnSpPr>
          <p:nvPr/>
        </p:nvCxnSpPr>
        <p:spPr>
          <a:xfrm>
            <a:off x="4978400" y="223520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A2C0C52-D3F8-40C5-9E67-6ED7109B5E09}"/>
              </a:ext>
            </a:extLst>
          </p:cNvPr>
          <p:cNvCxnSpPr>
            <a:stCxn id="5" idx="1"/>
          </p:cNvCxnSpPr>
          <p:nvPr/>
        </p:nvCxnSpPr>
        <p:spPr>
          <a:xfrm flipH="1">
            <a:off x="4043680" y="293802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20B793C-C665-4831-874A-1F05790AEB5D}"/>
              </a:ext>
            </a:extLst>
          </p:cNvPr>
          <p:cNvCxnSpPr>
            <a:cxnSpLocks/>
          </p:cNvCxnSpPr>
          <p:nvPr/>
        </p:nvCxnSpPr>
        <p:spPr>
          <a:xfrm>
            <a:off x="4043680" y="3735309"/>
            <a:ext cx="955040" cy="17104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5A4FC87-5602-45B8-A88F-0788EAC4AC86}"/>
              </a:ext>
            </a:extLst>
          </p:cNvPr>
          <p:cNvCxnSpPr>
            <a:cxnSpLocks/>
          </p:cNvCxnSpPr>
          <p:nvPr/>
        </p:nvCxnSpPr>
        <p:spPr>
          <a:xfrm>
            <a:off x="5069840" y="5746989"/>
            <a:ext cx="0" cy="2677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E4E9624-E67A-4897-8138-6064B1A6B3C1}"/>
              </a:ext>
            </a:extLst>
          </p:cNvPr>
          <p:cNvCxnSpPr>
            <a:cxnSpLocks/>
          </p:cNvCxnSpPr>
          <p:nvPr/>
        </p:nvCxnSpPr>
        <p:spPr>
          <a:xfrm flipH="1">
            <a:off x="5069840" y="5090160"/>
            <a:ext cx="1026160" cy="355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D2FC63E-A656-4E90-ADAC-8B1F3432AEEA}"/>
              </a:ext>
            </a:extLst>
          </p:cNvPr>
          <p:cNvCxnSpPr>
            <a:cxnSpLocks/>
          </p:cNvCxnSpPr>
          <p:nvPr/>
        </p:nvCxnSpPr>
        <p:spPr>
          <a:xfrm>
            <a:off x="5567680" y="4514611"/>
            <a:ext cx="457200" cy="3684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9C61E6A-1E4C-4F1D-A250-FD0612DEAC55}"/>
              </a:ext>
            </a:extLst>
          </p:cNvPr>
          <p:cNvCxnSpPr>
            <a:cxnSpLocks/>
          </p:cNvCxnSpPr>
          <p:nvPr/>
        </p:nvCxnSpPr>
        <p:spPr>
          <a:xfrm flipH="1">
            <a:off x="6156960" y="4453969"/>
            <a:ext cx="558800" cy="4025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D411F9F-A9CD-43C6-B58F-BF85782AF90B}"/>
              </a:ext>
            </a:extLst>
          </p:cNvPr>
          <p:cNvCxnSpPr>
            <a:cxnSpLocks/>
          </p:cNvCxnSpPr>
          <p:nvPr/>
        </p:nvCxnSpPr>
        <p:spPr>
          <a:xfrm flipH="1">
            <a:off x="5567680" y="377324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AAA8058-F288-4E43-AA51-44B527620710}"/>
              </a:ext>
            </a:extLst>
          </p:cNvPr>
          <p:cNvCxnSpPr>
            <a:cxnSpLocks/>
          </p:cNvCxnSpPr>
          <p:nvPr/>
        </p:nvCxnSpPr>
        <p:spPr>
          <a:xfrm>
            <a:off x="6156960" y="383778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78FC8C1-C1BB-4384-9074-09616B56C076}"/>
              </a:ext>
            </a:extLst>
          </p:cNvPr>
          <p:cNvCxnSpPr>
            <a:cxnSpLocks/>
          </p:cNvCxnSpPr>
          <p:nvPr/>
        </p:nvCxnSpPr>
        <p:spPr>
          <a:xfrm>
            <a:off x="5110480" y="300823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2E1CAEBA-3597-4DCE-88FC-6E76F37893DE}"/>
              </a:ext>
            </a:extLst>
          </p:cNvPr>
          <p:cNvCxnSpPr>
            <a:cxnSpLocks/>
          </p:cNvCxnSpPr>
          <p:nvPr/>
        </p:nvCxnSpPr>
        <p:spPr>
          <a:xfrm rot="10800000">
            <a:off x="4775200" y="2897386"/>
            <a:ext cx="60960" cy="2692400"/>
          </a:xfrm>
          <a:prstGeom prst="curvedConnector3">
            <a:avLst>
              <a:gd name="adj1" fmla="val 2891667"/>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1BC150F-43AA-466B-A158-374C83C0B34B}"/>
              </a:ext>
            </a:extLst>
          </p:cNvPr>
          <p:cNvSpPr txBox="1"/>
          <p:nvPr/>
        </p:nvSpPr>
        <p:spPr>
          <a:xfrm>
            <a:off x="9458960" y="1971040"/>
            <a:ext cx="1320800" cy="369332"/>
          </a:xfrm>
          <a:prstGeom prst="rect">
            <a:avLst/>
          </a:prstGeom>
          <a:noFill/>
        </p:spPr>
        <p:txBody>
          <a:bodyPr wrap="square" rtlCol="0">
            <a:spAutoFit/>
          </a:bodyPr>
          <a:lstStyle/>
          <a:p>
            <a:r>
              <a:rPr lang="en-US" dirty="0"/>
              <a:t>B0</a:t>
            </a:r>
          </a:p>
        </p:txBody>
      </p:sp>
      <p:sp>
        <p:nvSpPr>
          <p:cNvPr id="36" name="TextBox 35">
            <a:extLst>
              <a:ext uri="{FF2B5EF4-FFF2-40B4-BE49-F238E27FC236}">
                <a16:creationId xmlns:a16="http://schemas.microsoft.com/office/drawing/2014/main" id="{1C40482B-5DEF-4F82-A754-6DB072BD70F0}"/>
              </a:ext>
            </a:extLst>
          </p:cNvPr>
          <p:cNvSpPr txBox="1"/>
          <p:nvPr/>
        </p:nvSpPr>
        <p:spPr>
          <a:xfrm>
            <a:off x="9458960" y="2773680"/>
            <a:ext cx="1320800" cy="369332"/>
          </a:xfrm>
          <a:prstGeom prst="rect">
            <a:avLst/>
          </a:prstGeom>
          <a:noFill/>
        </p:spPr>
        <p:txBody>
          <a:bodyPr wrap="square" rtlCol="0">
            <a:spAutoFit/>
          </a:bodyPr>
          <a:lstStyle/>
          <a:p>
            <a:r>
              <a:rPr lang="en-US" dirty="0"/>
              <a:t>B1</a:t>
            </a:r>
          </a:p>
        </p:txBody>
      </p:sp>
      <p:sp>
        <p:nvSpPr>
          <p:cNvPr id="37" name="TextBox 36">
            <a:extLst>
              <a:ext uri="{FF2B5EF4-FFF2-40B4-BE49-F238E27FC236}">
                <a16:creationId xmlns:a16="http://schemas.microsoft.com/office/drawing/2014/main" id="{51F32F91-91EA-4055-83E8-36652D432A7B}"/>
              </a:ext>
            </a:extLst>
          </p:cNvPr>
          <p:cNvSpPr txBox="1"/>
          <p:nvPr/>
        </p:nvSpPr>
        <p:spPr>
          <a:xfrm>
            <a:off x="8503920" y="3454400"/>
            <a:ext cx="1320800" cy="369332"/>
          </a:xfrm>
          <a:prstGeom prst="rect">
            <a:avLst/>
          </a:prstGeom>
          <a:noFill/>
        </p:spPr>
        <p:txBody>
          <a:bodyPr wrap="square" rtlCol="0">
            <a:spAutoFit/>
          </a:bodyPr>
          <a:lstStyle/>
          <a:p>
            <a:r>
              <a:rPr lang="en-US" dirty="0"/>
              <a:t>B2</a:t>
            </a:r>
          </a:p>
        </p:txBody>
      </p:sp>
      <p:sp>
        <p:nvSpPr>
          <p:cNvPr id="38" name="TextBox 37">
            <a:extLst>
              <a:ext uri="{FF2B5EF4-FFF2-40B4-BE49-F238E27FC236}">
                <a16:creationId xmlns:a16="http://schemas.microsoft.com/office/drawing/2014/main" id="{A86C236E-8D1D-43EB-B7DA-501176D495DF}"/>
              </a:ext>
            </a:extLst>
          </p:cNvPr>
          <p:cNvSpPr txBox="1"/>
          <p:nvPr/>
        </p:nvSpPr>
        <p:spPr>
          <a:xfrm>
            <a:off x="10535920" y="3515360"/>
            <a:ext cx="1320800" cy="369332"/>
          </a:xfrm>
          <a:prstGeom prst="rect">
            <a:avLst/>
          </a:prstGeom>
          <a:noFill/>
        </p:spPr>
        <p:txBody>
          <a:bodyPr wrap="square" rtlCol="0">
            <a:spAutoFit/>
          </a:bodyPr>
          <a:lstStyle/>
          <a:p>
            <a:r>
              <a:rPr lang="en-US" dirty="0"/>
              <a:t>B5</a:t>
            </a:r>
          </a:p>
        </p:txBody>
      </p:sp>
      <p:sp>
        <p:nvSpPr>
          <p:cNvPr id="39" name="TextBox 38">
            <a:extLst>
              <a:ext uri="{FF2B5EF4-FFF2-40B4-BE49-F238E27FC236}">
                <a16:creationId xmlns:a16="http://schemas.microsoft.com/office/drawing/2014/main" id="{FCEE0CF6-7165-4B12-A634-F3F242DA7684}"/>
              </a:ext>
            </a:extLst>
          </p:cNvPr>
          <p:cNvSpPr txBox="1"/>
          <p:nvPr/>
        </p:nvSpPr>
        <p:spPr>
          <a:xfrm>
            <a:off x="10078720" y="4196080"/>
            <a:ext cx="1320800" cy="369332"/>
          </a:xfrm>
          <a:prstGeom prst="rect">
            <a:avLst/>
          </a:prstGeom>
          <a:noFill/>
        </p:spPr>
        <p:txBody>
          <a:bodyPr wrap="square" rtlCol="0">
            <a:spAutoFit/>
          </a:bodyPr>
          <a:lstStyle/>
          <a:p>
            <a:r>
              <a:rPr lang="en-US" dirty="0"/>
              <a:t>B6</a:t>
            </a:r>
          </a:p>
        </p:txBody>
      </p:sp>
      <p:sp>
        <p:nvSpPr>
          <p:cNvPr id="40" name="TextBox 39">
            <a:extLst>
              <a:ext uri="{FF2B5EF4-FFF2-40B4-BE49-F238E27FC236}">
                <a16:creationId xmlns:a16="http://schemas.microsoft.com/office/drawing/2014/main" id="{EEF90FCD-1D85-4352-872C-7B51D3918123}"/>
              </a:ext>
            </a:extLst>
          </p:cNvPr>
          <p:cNvSpPr txBox="1"/>
          <p:nvPr/>
        </p:nvSpPr>
        <p:spPr>
          <a:xfrm>
            <a:off x="11267440" y="4155440"/>
            <a:ext cx="1320800" cy="369332"/>
          </a:xfrm>
          <a:prstGeom prst="rect">
            <a:avLst/>
          </a:prstGeom>
          <a:noFill/>
        </p:spPr>
        <p:txBody>
          <a:bodyPr wrap="square" rtlCol="0">
            <a:spAutoFit/>
          </a:bodyPr>
          <a:lstStyle/>
          <a:p>
            <a:r>
              <a:rPr lang="en-US" dirty="0"/>
              <a:t>B8</a:t>
            </a:r>
          </a:p>
        </p:txBody>
      </p:sp>
      <p:sp>
        <p:nvSpPr>
          <p:cNvPr id="41" name="TextBox 40">
            <a:extLst>
              <a:ext uri="{FF2B5EF4-FFF2-40B4-BE49-F238E27FC236}">
                <a16:creationId xmlns:a16="http://schemas.microsoft.com/office/drawing/2014/main" id="{CCF9CEED-51D3-4A68-9ED7-675F14D4C48A}"/>
              </a:ext>
            </a:extLst>
          </p:cNvPr>
          <p:cNvSpPr txBox="1"/>
          <p:nvPr/>
        </p:nvSpPr>
        <p:spPr>
          <a:xfrm>
            <a:off x="10617200" y="4836160"/>
            <a:ext cx="1320800" cy="369332"/>
          </a:xfrm>
          <a:prstGeom prst="rect">
            <a:avLst/>
          </a:prstGeom>
          <a:noFill/>
        </p:spPr>
        <p:txBody>
          <a:bodyPr wrap="square" rtlCol="0">
            <a:spAutoFit/>
          </a:bodyPr>
          <a:lstStyle/>
          <a:p>
            <a:r>
              <a:rPr lang="en-US" dirty="0"/>
              <a:t>B7</a:t>
            </a:r>
          </a:p>
        </p:txBody>
      </p:sp>
      <p:sp>
        <p:nvSpPr>
          <p:cNvPr id="42" name="TextBox 41">
            <a:extLst>
              <a:ext uri="{FF2B5EF4-FFF2-40B4-BE49-F238E27FC236}">
                <a16:creationId xmlns:a16="http://schemas.microsoft.com/office/drawing/2014/main" id="{A5DD0697-8385-4794-BA44-D222A09010D5}"/>
              </a:ext>
            </a:extLst>
          </p:cNvPr>
          <p:cNvSpPr txBox="1"/>
          <p:nvPr/>
        </p:nvSpPr>
        <p:spPr>
          <a:xfrm>
            <a:off x="9519920" y="5466080"/>
            <a:ext cx="1320800" cy="369332"/>
          </a:xfrm>
          <a:prstGeom prst="rect">
            <a:avLst/>
          </a:prstGeom>
          <a:noFill/>
        </p:spPr>
        <p:txBody>
          <a:bodyPr wrap="square" rtlCol="0">
            <a:spAutoFit/>
          </a:bodyPr>
          <a:lstStyle/>
          <a:p>
            <a:r>
              <a:rPr lang="en-US" dirty="0"/>
              <a:t>B3</a:t>
            </a:r>
          </a:p>
        </p:txBody>
      </p:sp>
      <p:sp>
        <p:nvSpPr>
          <p:cNvPr id="43" name="TextBox 42">
            <a:extLst>
              <a:ext uri="{FF2B5EF4-FFF2-40B4-BE49-F238E27FC236}">
                <a16:creationId xmlns:a16="http://schemas.microsoft.com/office/drawing/2014/main" id="{947C31F1-F949-49E1-919B-D891B37EB9C7}"/>
              </a:ext>
            </a:extLst>
          </p:cNvPr>
          <p:cNvSpPr txBox="1"/>
          <p:nvPr/>
        </p:nvSpPr>
        <p:spPr>
          <a:xfrm>
            <a:off x="9540240" y="6035040"/>
            <a:ext cx="1320800" cy="369332"/>
          </a:xfrm>
          <a:prstGeom prst="rect">
            <a:avLst/>
          </a:prstGeom>
          <a:noFill/>
        </p:spPr>
        <p:txBody>
          <a:bodyPr wrap="square" rtlCol="0">
            <a:spAutoFit/>
          </a:bodyPr>
          <a:lstStyle/>
          <a:p>
            <a:r>
              <a:rPr lang="en-US" dirty="0"/>
              <a:t>B4</a:t>
            </a:r>
          </a:p>
        </p:txBody>
      </p:sp>
      <p:cxnSp>
        <p:nvCxnSpPr>
          <p:cNvPr id="45" name="Straight Arrow Connector 44">
            <a:extLst>
              <a:ext uri="{FF2B5EF4-FFF2-40B4-BE49-F238E27FC236}">
                <a16:creationId xmlns:a16="http://schemas.microsoft.com/office/drawing/2014/main" id="{1C4505F8-B73D-49A6-8439-C71E5DE5CE07}"/>
              </a:ext>
            </a:extLst>
          </p:cNvPr>
          <p:cNvCxnSpPr>
            <a:cxnSpLocks/>
          </p:cNvCxnSpPr>
          <p:nvPr/>
        </p:nvCxnSpPr>
        <p:spPr>
          <a:xfrm>
            <a:off x="9682480" y="226568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8EA1CD-46A7-49E7-AFAD-10747A55CAD8}"/>
              </a:ext>
            </a:extLst>
          </p:cNvPr>
          <p:cNvCxnSpPr/>
          <p:nvPr/>
        </p:nvCxnSpPr>
        <p:spPr>
          <a:xfrm flipH="1">
            <a:off x="8747760" y="296850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1CF5AE44-7B8D-45FE-93E8-266BCD3D978A}"/>
              </a:ext>
            </a:extLst>
          </p:cNvPr>
          <p:cNvCxnSpPr>
            <a:cxnSpLocks/>
          </p:cNvCxnSpPr>
          <p:nvPr/>
        </p:nvCxnSpPr>
        <p:spPr>
          <a:xfrm flipH="1">
            <a:off x="10271760" y="380372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AC59005E-AD79-46B1-8A36-5A113CB05E9C}"/>
              </a:ext>
            </a:extLst>
          </p:cNvPr>
          <p:cNvCxnSpPr>
            <a:cxnSpLocks/>
          </p:cNvCxnSpPr>
          <p:nvPr/>
        </p:nvCxnSpPr>
        <p:spPr>
          <a:xfrm>
            <a:off x="10861040" y="386826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F906F267-F2D6-4B39-8AF3-ABD424597B2D}"/>
              </a:ext>
            </a:extLst>
          </p:cNvPr>
          <p:cNvCxnSpPr>
            <a:cxnSpLocks/>
          </p:cNvCxnSpPr>
          <p:nvPr/>
        </p:nvCxnSpPr>
        <p:spPr>
          <a:xfrm>
            <a:off x="9814560" y="303871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F539705-DA0E-48C6-8A0B-EE025F0DB89C}"/>
              </a:ext>
            </a:extLst>
          </p:cNvPr>
          <p:cNvCxnSpPr/>
          <p:nvPr/>
        </p:nvCxnSpPr>
        <p:spPr>
          <a:xfrm>
            <a:off x="10739120" y="3823732"/>
            <a:ext cx="121920" cy="9919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F9A2591-9C29-4E73-9091-29C43FF85F77}"/>
              </a:ext>
            </a:extLst>
          </p:cNvPr>
          <p:cNvCxnSpPr/>
          <p:nvPr/>
        </p:nvCxnSpPr>
        <p:spPr>
          <a:xfrm>
            <a:off x="9692640" y="3061812"/>
            <a:ext cx="50800" cy="24042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6A20ECC-A6D5-4DA9-9EFF-9B3106F2046F}"/>
              </a:ext>
            </a:extLst>
          </p:cNvPr>
          <p:cNvCxnSpPr/>
          <p:nvPr/>
        </p:nvCxnSpPr>
        <p:spPr>
          <a:xfrm>
            <a:off x="9735820" y="5797471"/>
            <a:ext cx="33020" cy="22740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5DF54532-CEC3-407E-B4DF-A442A5AEA9DD}"/>
              </a:ext>
            </a:extLst>
          </p:cNvPr>
          <p:cNvGraphicFramePr>
            <a:graphicFrameLocks noGrp="1"/>
          </p:cNvGraphicFramePr>
          <p:nvPr/>
        </p:nvGraphicFramePr>
        <p:xfrm>
          <a:off x="1026160" y="353906"/>
          <a:ext cx="9936480" cy="1350116"/>
        </p:xfrm>
        <a:graphic>
          <a:graphicData uri="http://schemas.openxmlformats.org/drawingml/2006/table">
            <a:tbl>
              <a:tblPr firstRow="1" bandRow="1">
                <a:tableStyleId>{5C22544A-7EE6-4342-B048-85BDC9FD1C3A}</a:tableStyleId>
              </a:tblPr>
              <a:tblGrid>
                <a:gridCol w="993648">
                  <a:extLst>
                    <a:ext uri="{9D8B030D-6E8A-4147-A177-3AD203B41FA5}">
                      <a16:colId xmlns:a16="http://schemas.microsoft.com/office/drawing/2014/main" val="3293010981"/>
                    </a:ext>
                  </a:extLst>
                </a:gridCol>
                <a:gridCol w="993648">
                  <a:extLst>
                    <a:ext uri="{9D8B030D-6E8A-4147-A177-3AD203B41FA5}">
                      <a16:colId xmlns:a16="http://schemas.microsoft.com/office/drawing/2014/main" val="2087152831"/>
                    </a:ext>
                  </a:extLst>
                </a:gridCol>
                <a:gridCol w="993648">
                  <a:extLst>
                    <a:ext uri="{9D8B030D-6E8A-4147-A177-3AD203B41FA5}">
                      <a16:colId xmlns:a16="http://schemas.microsoft.com/office/drawing/2014/main" val="306689363"/>
                    </a:ext>
                  </a:extLst>
                </a:gridCol>
                <a:gridCol w="993648">
                  <a:extLst>
                    <a:ext uri="{9D8B030D-6E8A-4147-A177-3AD203B41FA5}">
                      <a16:colId xmlns:a16="http://schemas.microsoft.com/office/drawing/2014/main" val="1968212424"/>
                    </a:ext>
                  </a:extLst>
                </a:gridCol>
                <a:gridCol w="993648">
                  <a:extLst>
                    <a:ext uri="{9D8B030D-6E8A-4147-A177-3AD203B41FA5}">
                      <a16:colId xmlns:a16="http://schemas.microsoft.com/office/drawing/2014/main" val="1395344425"/>
                    </a:ext>
                  </a:extLst>
                </a:gridCol>
                <a:gridCol w="993648">
                  <a:extLst>
                    <a:ext uri="{9D8B030D-6E8A-4147-A177-3AD203B41FA5}">
                      <a16:colId xmlns:a16="http://schemas.microsoft.com/office/drawing/2014/main" val="548265934"/>
                    </a:ext>
                  </a:extLst>
                </a:gridCol>
                <a:gridCol w="993648">
                  <a:extLst>
                    <a:ext uri="{9D8B030D-6E8A-4147-A177-3AD203B41FA5}">
                      <a16:colId xmlns:a16="http://schemas.microsoft.com/office/drawing/2014/main" val="2678692470"/>
                    </a:ext>
                  </a:extLst>
                </a:gridCol>
                <a:gridCol w="993648">
                  <a:extLst>
                    <a:ext uri="{9D8B030D-6E8A-4147-A177-3AD203B41FA5}">
                      <a16:colId xmlns:a16="http://schemas.microsoft.com/office/drawing/2014/main" val="3952941446"/>
                    </a:ext>
                  </a:extLst>
                </a:gridCol>
                <a:gridCol w="993648">
                  <a:extLst>
                    <a:ext uri="{9D8B030D-6E8A-4147-A177-3AD203B41FA5}">
                      <a16:colId xmlns:a16="http://schemas.microsoft.com/office/drawing/2014/main" val="3146841733"/>
                    </a:ext>
                  </a:extLst>
                </a:gridCol>
                <a:gridCol w="993648">
                  <a:extLst>
                    <a:ext uri="{9D8B030D-6E8A-4147-A177-3AD203B41FA5}">
                      <a16:colId xmlns:a16="http://schemas.microsoft.com/office/drawing/2014/main" val="935119537"/>
                    </a:ext>
                  </a:extLst>
                </a:gridCol>
              </a:tblGrid>
              <a:tr h="35348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45648"/>
                  </a:ext>
                </a:extLst>
              </a:tr>
              <a:tr h="618596">
                <a:tc>
                  <a:txBody>
                    <a:bodyPr/>
                    <a:lstStyle/>
                    <a:p>
                      <a:r>
                        <a:rPr lang="en-US" dirty="0"/>
                        <a:t>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846905"/>
                  </a:ext>
                </a:extLst>
              </a:tr>
              <a:tr h="353483">
                <a:tc>
                  <a:txBody>
                    <a:bodyPr/>
                    <a:lstStyle/>
                    <a:p>
                      <a:r>
                        <a:rPr lang="en-US" dirty="0"/>
                        <a:t>IDOM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556622"/>
                  </a:ext>
                </a:extLst>
              </a:tr>
            </a:tbl>
          </a:graphicData>
        </a:graphic>
      </p:graphicFrame>
      <p:sp>
        <p:nvSpPr>
          <p:cNvPr id="15" name="TextBox 14">
            <a:extLst>
              <a:ext uri="{FF2B5EF4-FFF2-40B4-BE49-F238E27FC236}">
                <a16:creationId xmlns:a16="http://schemas.microsoft.com/office/drawing/2014/main" id="{6155167F-307A-4D3C-8A0A-598A04EE8096}"/>
              </a:ext>
            </a:extLst>
          </p:cNvPr>
          <p:cNvSpPr txBox="1"/>
          <p:nvPr/>
        </p:nvSpPr>
        <p:spPr>
          <a:xfrm>
            <a:off x="10241280" y="2245360"/>
            <a:ext cx="2032000"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Dominator Tree</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9907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AFB8C-0B9D-4B3A-B749-AC66C3F1FDAC}"/>
              </a:ext>
            </a:extLst>
          </p:cNvPr>
          <p:cNvSpPr>
            <a:spLocks noGrp="1"/>
          </p:cNvSpPr>
          <p:nvPr>
            <p:ph type="title"/>
          </p:nvPr>
        </p:nvSpPr>
        <p:spPr/>
        <p:txBody>
          <a:bodyPr/>
          <a:lstStyle/>
          <a:p>
            <a:r>
              <a:rPr lang="en-US" dirty="0"/>
              <a:t>Dominator tree</a:t>
            </a:r>
            <a:endParaRPr lang="en-IN" dirty="0"/>
          </a:p>
        </p:txBody>
      </p:sp>
      <p:sp>
        <p:nvSpPr>
          <p:cNvPr id="3" name="Content Placeholder 2">
            <a:extLst>
              <a:ext uri="{FF2B5EF4-FFF2-40B4-BE49-F238E27FC236}">
                <a16:creationId xmlns:a16="http://schemas.microsoft.com/office/drawing/2014/main" id="{98AD0394-9909-4DA3-92E7-A5EC1463B6AA}"/>
              </a:ext>
            </a:extLst>
          </p:cNvPr>
          <p:cNvSpPr>
            <a:spLocks noGrp="1"/>
          </p:cNvSpPr>
          <p:nvPr>
            <p:ph idx="1"/>
          </p:nvPr>
        </p:nvSpPr>
        <p:spPr/>
        <p:txBody>
          <a:bodyPr/>
          <a:lstStyle/>
          <a:p>
            <a:r>
              <a:rPr lang="en-US" dirty="0"/>
              <a:t>Dominator tree encodes both </a:t>
            </a:r>
            <a:r>
              <a:rPr lang="en-US" dirty="0" err="1"/>
              <a:t>IDom</a:t>
            </a:r>
            <a:r>
              <a:rPr lang="en-US" dirty="0"/>
              <a:t> and dominators set for each node</a:t>
            </a:r>
          </a:p>
          <a:p>
            <a:pPr lvl="1"/>
            <a:r>
              <a:rPr lang="en-US" dirty="0"/>
              <a:t>The parent node of node m is the </a:t>
            </a:r>
            <a:r>
              <a:rPr lang="en-US" dirty="0" err="1"/>
              <a:t>IDom</a:t>
            </a:r>
            <a:r>
              <a:rPr lang="en-US" dirty="0"/>
              <a:t>(m)</a:t>
            </a:r>
          </a:p>
          <a:p>
            <a:pPr lvl="1"/>
            <a:r>
              <a:rPr lang="en-US" dirty="0"/>
              <a:t>The nodes in the path from the root to a node m are the dominators of m</a:t>
            </a:r>
          </a:p>
        </p:txBody>
      </p:sp>
    </p:spTree>
    <p:extLst>
      <p:ext uri="{BB962C8B-B14F-4D97-AF65-F5344CB8AC3E}">
        <p14:creationId xmlns:p14="http://schemas.microsoft.com/office/powerpoint/2010/main" val="186203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138F9-9589-4BAD-B03B-337EB8DE6C2C}"/>
              </a:ext>
            </a:extLst>
          </p:cNvPr>
          <p:cNvSpPr>
            <a:spLocks noGrp="1"/>
          </p:cNvSpPr>
          <p:nvPr>
            <p:ph type="title"/>
          </p:nvPr>
        </p:nvSpPr>
        <p:spPr/>
        <p:txBody>
          <a:bodyPr/>
          <a:lstStyle/>
          <a:p>
            <a:r>
              <a:rPr lang="en-US" dirty="0"/>
              <a:t>Gen and Kill </a:t>
            </a:r>
            <a:endParaRPr lang="en-IN" dirty="0"/>
          </a:p>
        </p:txBody>
      </p:sp>
      <p:sp>
        <p:nvSpPr>
          <p:cNvPr id="3" name="Content Placeholder 2">
            <a:extLst>
              <a:ext uri="{FF2B5EF4-FFF2-40B4-BE49-F238E27FC236}">
                <a16:creationId xmlns:a16="http://schemas.microsoft.com/office/drawing/2014/main" id="{40A46616-1FAB-440F-9331-9835E45CEB6F}"/>
              </a:ext>
            </a:extLst>
          </p:cNvPr>
          <p:cNvSpPr>
            <a:spLocks noGrp="1"/>
          </p:cNvSpPr>
          <p:nvPr>
            <p:ph idx="1"/>
          </p:nvPr>
        </p:nvSpPr>
        <p:spPr/>
        <p:txBody>
          <a:bodyPr/>
          <a:lstStyle/>
          <a:p>
            <a:pPr marL="0" indent="0">
              <a:buNone/>
            </a:pPr>
            <a:r>
              <a:rPr lang="en-US" dirty="0">
                <a:solidFill>
                  <a:srgbClr val="FF0000"/>
                </a:solidFill>
              </a:rPr>
              <a:t>D: </a:t>
            </a:r>
            <a:r>
              <a:rPr lang="en-US" dirty="0"/>
              <a:t>u = v </a:t>
            </a:r>
            <a:r>
              <a:rPr lang="en-US" dirty="0" err="1"/>
              <a:t>arith</a:t>
            </a:r>
            <a:r>
              <a:rPr lang="en-US" dirty="0"/>
              <a:t> w</a:t>
            </a:r>
          </a:p>
          <a:p>
            <a:pPr marL="0" indent="0">
              <a:buNone/>
            </a:pPr>
            <a:endParaRPr lang="en-US" dirty="0"/>
          </a:p>
          <a:p>
            <a:r>
              <a:rPr lang="en-US" dirty="0"/>
              <a:t>For each statement S</a:t>
            </a:r>
          </a:p>
          <a:p>
            <a:pPr lvl="1"/>
            <a:r>
              <a:rPr lang="en-US" dirty="0" err="1"/>
              <a:t>Gen</a:t>
            </a:r>
            <a:r>
              <a:rPr lang="en-US" baseline="-25000" dirty="0" err="1"/>
              <a:t>S</a:t>
            </a:r>
            <a:r>
              <a:rPr lang="en-US" dirty="0"/>
              <a:t> contains the set of definitions generated by S</a:t>
            </a:r>
          </a:p>
          <a:p>
            <a:pPr lvl="1"/>
            <a:r>
              <a:rPr lang="en-US" dirty="0" err="1"/>
              <a:t>Kill</a:t>
            </a:r>
            <a:r>
              <a:rPr lang="en-US" baseline="-25000" dirty="0" err="1"/>
              <a:t>S</a:t>
            </a:r>
            <a:r>
              <a:rPr lang="en-US" dirty="0"/>
              <a:t> contains the set of definitions killed by S</a:t>
            </a:r>
            <a:endParaRPr lang="en-IN" dirty="0"/>
          </a:p>
        </p:txBody>
      </p:sp>
    </p:spTree>
    <p:extLst>
      <p:ext uri="{BB962C8B-B14F-4D97-AF65-F5344CB8AC3E}">
        <p14:creationId xmlns:p14="http://schemas.microsoft.com/office/powerpoint/2010/main" val="4177919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557E5-1042-4EC9-A13B-0C692751A769}"/>
              </a:ext>
            </a:extLst>
          </p:cNvPr>
          <p:cNvSpPr>
            <a:spLocks noGrp="1"/>
          </p:cNvSpPr>
          <p:nvPr>
            <p:ph type="title"/>
          </p:nvPr>
        </p:nvSpPr>
        <p:spPr/>
        <p:txBody>
          <a:bodyPr/>
          <a:lstStyle/>
          <a:p>
            <a:r>
              <a:rPr lang="en-US" dirty="0"/>
              <a:t>Reaching definitions</a:t>
            </a:r>
          </a:p>
        </p:txBody>
      </p:sp>
      <p:sp>
        <p:nvSpPr>
          <p:cNvPr id="4" name="Rectangle 3">
            <a:extLst>
              <a:ext uri="{FF2B5EF4-FFF2-40B4-BE49-F238E27FC236}">
                <a16:creationId xmlns:a16="http://schemas.microsoft.com/office/drawing/2014/main" id="{9407E796-CF57-4A8D-B555-B4F12DA96EEC}"/>
              </a:ext>
            </a:extLst>
          </p:cNvPr>
          <p:cNvSpPr/>
          <p:nvPr/>
        </p:nvSpPr>
        <p:spPr>
          <a:xfrm>
            <a:off x="4389120" y="202184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878F3DB5-7D02-410F-BD20-801F0E3D41EE}"/>
              </a:ext>
            </a:extLst>
          </p:cNvPr>
          <p:cNvSpPr/>
          <p:nvPr/>
        </p:nvSpPr>
        <p:spPr>
          <a:xfrm>
            <a:off x="4389120" y="2757487"/>
            <a:ext cx="1879600" cy="778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D1: </a:t>
            </a:r>
            <a:r>
              <a:rPr lang="en-US" dirty="0" err="1"/>
              <a:t>i</a:t>
            </a:r>
            <a:r>
              <a:rPr lang="en-US" dirty="0"/>
              <a:t> = m-n</a:t>
            </a:r>
          </a:p>
          <a:p>
            <a:pPr algn="ctr"/>
            <a:r>
              <a:rPr lang="en-US" dirty="0"/>
              <a:t>D2: j = n</a:t>
            </a:r>
          </a:p>
          <a:p>
            <a:pPr algn="ctr"/>
            <a:r>
              <a:rPr lang="en-US" dirty="0"/>
              <a:t>D3: a = 1</a:t>
            </a:r>
          </a:p>
        </p:txBody>
      </p:sp>
      <p:sp>
        <p:nvSpPr>
          <p:cNvPr id="6" name="Rectangle 5">
            <a:extLst>
              <a:ext uri="{FF2B5EF4-FFF2-40B4-BE49-F238E27FC236}">
                <a16:creationId xmlns:a16="http://schemas.microsoft.com/office/drawing/2014/main" id="{C74EC6A7-D484-4596-BA3C-8A8CF8EF186F}"/>
              </a:ext>
            </a:extLst>
          </p:cNvPr>
          <p:cNvSpPr/>
          <p:nvPr/>
        </p:nvSpPr>
        <p:spPr>
          <a:xfrm>
            <a:off x="4409440" y="3881120"/>
            <a:ext cx="185928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D4: </a:t>
            </a:r>
            <a:r>
              <a:rPr lang="en-US" dirty="0" err="1"/>
              <a:t>i</a:t>
            </a:r>
            <a:r>
              <a:rPr lang="en-US" dirty="0"/>
              <a:t> = </a:t>
            </a:r>
            <a:r>
              <a:rPr lang="en-US" dirty="0" err="1"/>
              <a:t>i</a:t>
            </a:r>
            <a:r>
              <a:rPr lang="en-US" dirty="0"/>
              <a:t> + m</a:t>
            </a:r>
          </a:p>
          <a:p>
            <a:pPr algn="ctr"/>
            <a:r>
              <a:rPr lang="en-US" dirty="0"/>
              <a:t>D5: j = j - n</a:t>
            </a:r>
          </a:p>
        </p:txBody>
      </p:sp>
      <p:sp>
        <p:nvSpPr>
          <p:cNvPr id="7" name="Rectangle 6">
            <a:extLst>
              <a:ext uri="{FF2B5EF4-FFF2-40B4-BE49-F238E27FC236}">
                <a16:creationId xmlns:a16="http://schemas.microsoft.com/office/drawing/2014/main" id="{505724C8-67F7-44F2-B0CE-FFEBC8308461}"/>
              </a:ext>
            </a:extLst>
          </p:cNvPr>
          <p:cNvSpPr/>
          <p:nvPr/>
        </p:nvSpPr>
        <p:spPr>
          <a:xfrm>
            <a:off x="1798320" y="47548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D6: a = 2</a:t>
            </a:r>
          </a:p>
        </p:txBody>
      </p:sp>
      <p:sp>
        <p:nvSpPr>
          <p:cNvPr id="8" name="Rectangle 7">
            <a:extLst>
              <a:ext uri="{FF2B5EF4-FFF2-40B4-BE49-F238E27FC236}">
                <a16:creationId xmlns:a16="http://schemas.microsoft.com/office/drawing/2014/main" id="{1C3B0367-4D18-463B-B1E3-84406D94E2A0}"/>
              </a:ext>
            </a:extLst>
          </p:cNvPr>
          <p:cNvSpPr/>
          <p:nvPr/>
        </p:nvSpPr>
        <p:spPr>
          <a:xfrm>
            <a:off x="4409440" y="554736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D7: </a:t>
            </a:r>
            <a:r>
              <a:rPr lang="en-US" dirty="0" err="1"/>
              <a:t>i</a:t>
            </a:r>
            <a:r>
              <a:rPr lang="en-US" dirty="0"/>
              <a:t> = 3</a:t>
            </a:r>
          </a:p>
        </p:txBody>
      </p:sp>
      <p:sp>
        <p:nvSpPr>
          <p:cNvPr id="9" name="Rectangle 8">
            <a:extLst>
              <a:ext uri="{FF2B5EF4-FFF2-40B4-BE49-F238E27FC236}">
                <a16:creationId xmlns:a16="http://schemas.microsoft.com/office/drawing/2014/main" id="{2B6063C7-0DE6-41DA-8639-CCD7D4E76218}"/>
              </a:ext>
            </a:extLst>
          </p:cNvPr>
          <p:cNvSpPr/>
          <p:nvPr/>
        </p:nvSpPr>
        <p:spPr>
          <a:xfrm>
            <a:off x="4409440" y="6228080"/>
            <a:ext cx="18796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3" name="Connector: Curved 12">
            <a:extLst>
              <a:ext uri="{FF2B5EF4-FFF2-40B4-BE49-F238E27FC236}">
                <a16:creationId xmlns:a16="http://schemas.microsoft.com/office/drawing/2014/main" id="{10F4A2B4-7F45-4F88-9AFB-885968E85E59}"/>
              </a:ext>
            </a:extLst>
          </p:cNvPr>
          <p:cNvCxnSpPr>
            <a:stCxn id="8" idx="1"/>
            <a:endCxn id="6" idx="0"/>
          </p:cNvCxnSpPr>
          <p:nvPr/>
        </p:nvCxnSpPr>
        <p:spPr>
          <a:xfrm rot="10800000" flipH="1">
            <a:off x="4409440" y="3881120"/>
            <a:ext cx="929640" cy="1859280"/>
          </a:xfrm>
          <a:prstGeom prst="curvedConnector4">
            <a:avLst>
              <a:gd name="adj1" fmla="val -353552"/>
              <a:gd name="adj2" fmla="val 112295"/>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A6CE8FB-9403-471A-BCA2-A7A23D70F2CD}"/>
              </a:ext>
            </a:extLst>
          </p:cNvPr>
          <p:cNvCxnSpPr>
            <a:stCxn id="6" idx="2"/>
          </p:cNvCxnSpPr>
          <p:nvPr/>
        </p:nvCxnSpPr>
        <p:spPr>
          <a:xfrm flipH="1">
            <a:off x="2814320" y="4490720"/>
            <a:ext cx="2524760" cy="2641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810A5E-7726-4D21-A155-DD07B57F7ED2}"/>
              </a:ext>
            </a:extLst>
          </p:cNvPr>
          <p:cNvCxnSpPr>
            <a:stCxn id="7" idx="2"/>
            <a:endCxn id="8" idx="0"/>
          </p:cNvCxnSpPr>
          <p:nvPr/>
        </p:nvCxnSpPr>
        <p:spPr>
          <a:xfrm>
            <a:off x="2738120" y="5140960"/>
            <a:ext cx="2611120" cy="406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68B6BF9-FF8C-4622-A92C-7D5BCBE9E6ED}"/>
              </a:ext>
            </a:extLst>
          </p:cNvPr>
          <p:cNvCxnSpPr>
            <a:stCxn id="6" idx="2"/>
          </p:cNvCxnSpPr>
          <p:nvPr/>
        </p:nvCxnSpPr>
        <p:spPr>
          <a:xfrm>
            <a:off x="5339080" y="4490720"/>
            <a:ext cx="0" cy="10363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C272153-8E6E-4377-A156-D3BA1BD70F47}"/>
              </a:ext>
            </a:extLst>
          </p:cNvPr>
          <p:cNvCxnSpPr>
            <a:stCxn id="8" idx="2"/>
            <a:endCxn id="9" idx="0"/>
          </p:cNvCxnSpPr>
          <p:nvPr/>
        </p:nvCxnSpPr>
        <p:spPr>
          <a:xfrm>
            <a:off x="5349240" y="5933440"/>
            <a:ext cx="0" cy="2946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204C084-0178-4DE2-A190-E7F02E1CD4C1}"/>
              </a:ext>
            </a:extLst>
          </p:cNvPr>
          <p:cNvCxnSpPr>
            <a:stCxn id="4" idx="2"/>
            <a:endCxn id="5" idx="0"/>
          </p:cNvCxnSpPr>
          <p:nvPr/>
        </p:nvCxnSpPr>
        <p:spPr>
          <a:xfrm>
            <a:off x="5328920" y="2407920"/>
            <a:ext cx="0" cy="3495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C4499B6-D711-44A2-A384-838A74C8F66C}"/>
              </a:ext>
            </a:extLst>
          </p:cNvPr>
          <p:cNvCxnSpPr>
            <a:stCxn id="5" idx="2"/>
            <a:endCxn id="6" idx="0"/>
          </p:cNvCxnSpPr>
          <p:nvPr/>
        </p:nvCxnSpPr>
        <p:spPr>
          <a:xfrm>
            <a:off x="5328920" y="3535996"/>
            <a:ext cx="10160" cy="3451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AFD2C7E-E441-425D-8F56-A0C41C6CD07F}"/>
              </a:ext>
            </a:extLst>
          </p:cNvPr>
          <p:cNvSpPr txBox="1"/>
          <p:nvPr/>
        </p:nvSpPr>
        <p:spPr>
          <a:xfrm>
            <a:off x="6360160" y="2052320"/>
            <a:ext cx="558795" cy="369332"/>
          </a:xfrm>
          <a:prstGeom prst="rect">
            <a:avLst/>
          </a:prstGeom>
          <a:noFill/>
        </p:spPr>
        <p:txBody>
          <a:bodyPr wrap="square" rtlCol="0">
            <a:spAutoFit/>
          </a:bodyPr>
          <a:lstStyle/>
          <a:p>
            <a:r>
              <a:rPr lang="en-US" b="1" dirty="0"/>
              <a:t>B</a:t>
            </a:r>
            <a:r>
              <a:rPr lang="en-US" b="1" baseline="-25000" dirty="0"/>
              <a:t>0</a:t>
            </a:r>
            <a:endParaRPr lang="en-US" b="1" dirty="0"/>
          </a:p>
        </p:txBody>
      </p:sp>
      <p:sp>
        <p:nvSpPr>
          <p:cNvPr id="28" name="TextBox 27">
            <a:extLst>
              <a:ext uri="{FF2B5EF4-FFF2-40B4-BE49-F238E27FC236}">
                <a16:creationId xmlns:a16="http://schemas.microsoft.com/office/drawing/2014/main" id="{3A3ECBDD-D138-4955-B3C8-793FA4684968}"/>
              </a:ext>
            </a:extLst>
          </p:cNvPr>
          <p:cNvSpPr txBox="1"/>
          <p:nvPr/>
        </p:nvSpPr>
        <p:spPr>
          <a:xfrm>
            <a:off x="6278880" y="2936240"/>
            <a:ext cx="558795" cy="369332"/>
          </a:xfrm>
          <a:prstGeom prst="rect">
            <a:avLst/>
          </a:prstGeom>
          <a:noFill/>
        </p:spPr>
        <p:txBody>
          <a:bodyPr wrap="square" rtlCol="0">
            <a:spAutoFit/>
          </a:bodyPr>
          <a:lstStyle/>
          <a:p>
            <a:r>
              <a:rPr lang="en-US" b="1" dirty="0"/>
              <a:t>B</a:t>
            </a:r>
            <a:r>
              <a:rPr lang="en-US" b="1" baseline="-25000" dirty="0"/>
              <a:t>1</a:t>
            </a:r>
            <a:endParaRPr lang="en-US" b="1" dirty="0"/>
          </a:p>
        </p:txBody>
      </p:sp>
      <p:sp>
        <p:nvSpPr>
          <p:cNvPr id="29" name="TextBox 28">
            <a:extLst>
              <a:ext uri="{FF2B5EF4-FFF2-40B4-BE49-F238E27FC236}">
                <a16:creationId xmlns:a16="http://schemas.microsoft.com/office/drawing/2014/main" id="{E961A0F1-FEC4-4A53-BAE6-14B9B06FAC7F}"/>
              </a:ext>
            </a:extLst>
          </p:cNvPr>
          <p:cNvSpPr txBox="1"/>
          <p:nvPr/>
        </p:nvSpPr>
        <p:spPr>
          <a:xfrm>
            <a:off x="6258560" y="4003040"/>
            <a:ext cx="558795" cy="369332"/>
          </a:xfrm>
          <a:prstGeom prst="rect">
            <a:avLst/>
          </a:prstGeom>
          <a:noFill/>
        </p:spPr>
        <p:txBody>
          <a:bodyPr wrap="square" rtlCol="0">
            <a:spAutoFit/>
          </a:bodyPr>
          <a:lstStyle/>
          <a:p>
            <a:r>
              <a:rPr lang="en-US" b="1" dirty="0"/>
              <a:t>B</a:t>
            </a:r>
            <a:r>
              <a:rPr lang="en-US" b="1" baseline="-25000" dirty="0"/>
              <a:t>2</a:t>
            </a:r>
            <a:endParaRPr lang="en-US" b="1" dirty="0"/>
          </a:p>
        </p:txBody>
      </p:sp>
      <p:sp>
        <p:nvSpPr>
          <p:cNvPr id="30" name="TextBox 29">
            <a:extLst>
              <a:ext uri="{FF2B5EF4-FFF2-40B4-BE49-F238E27FC236}">
                <a16:creationId xmlns:a16="http://schemas.microsoft.com/office/drawing/2014/main" id="{4923B4C8-748E-41BF-984F-CB503EEBA0E9}"/>
              </a:ext>
            </a:extLst>
          </p:cNvPr>
          <p:cNvSpPr txBox="1"/>
          <p:nvPr/>
        </p:nvSpPr>
        <p:spPr>
          <a:xfrm>
            <a:off x="3677920" y="4805680"/>
            <a:ext cx="558795" cy="369332"/>
          </a:xfrm>
          <a:prstGeom prst="rect">
            <a:avLst/>
          </a:prstGeom>
          <a:noFill/>
        </p:spPr>
        <p:txBody>
          <a:bodyPr wrap="square" rtlCol="0">
            <a:spAutoFit/>
          </a:bodyPr>
          <a:lstStyle/>
          <a:p>
            <a:r>
              <a:rPr lang="en-US" b="1" dirty="0"/>
              <a:t>B</a:t>
            </a:r>
            <a:r>
              <a:rPr lang="en-US" b="1" baseline="-25000" dirty="0"/>
              <a:t>3</a:t>
            </a:r>
            <a:endParaRPr lang="en-US" b="1" dirty="0"/>
          </a:p>
        </p:txBody>
      </p:sp>
      <p:sp>
        <p:nvSpPr>
          <p:cNvPr id="31" name="TextBox 30">
            <a:extLst>
              <a:ext uri="{FF2B5EF4-FFF2-40B4-BE49-F238E27FC236}">
                <a16:creationId xmlns:a16="http://schemas.microsoft.com/office/drawing/2014/main" id="{E4BD39F5-63C4-45B6-BFB5-4D94354185AD}"/>
              </a:ext>
            </a:extLst>
          </p:cNvPr>
          <p:cNvSpPr txBox="1"/>
          <p:nvPr/>
        </p:nvSpPr>
        <p:spPr>
          <a:xfrm>
            <a:off x="6329680" y="5557520"/>
            <a:ext cx="558795" cy="369332"/>
          </a:xfrm>
          <a:prstGeom prst="rect">
            <a:avLst/>
          </a:prstGeom>
          <a:noFill/>
        </p:spPr>
        <p:txBody>
          <a:bodyPr wrap="square" rtlCol="0">
            <a:spAutoFit/>
          </a:bodyPr>
          <a:lstStyle/>
          <a:p>
            <a:r>
              <a:rPr lang="en-US" b="1" dirty="0"/>
              <a:t>B</a:t>
            </a:r>
            <a:r>
              <a:rPr lang="en-US" b="1" baseline="-25000" dirty="0"/>
              <a:t>4</a:t>
            </a:r>
            <a:endParaRPr lang="en-US" b="1" dirty="0"/>
          </a:p>
        </p:txBody>
      </p:sp>
      <p:sp>
        <p:nvSpPr>
          <p:cNvPr id="32" name="TextBox 31">
            <a:extLst>
              <a:ext uri="{FF2B5EF4-FFF2-40B4-BE49-F238E27FC236}">
                <a16:creationId xmlns:a16="http://schemas.microsoft.com/office/drawing/2014/main" id="{2C0A571F-41A2-49C4-8BC7-171A2FE9BC2D}"/>
              </a:ext>
            </a:extLst>
          </p:cNvPr>
          <p:cNvSpPr txBox="1"/>
          <p:nvPr/>
        </p:nvSpPr>
        <p:spPr>
          <a:xfrm>
            <a:off x="6319520" y="6238240"/>
            <a:ext cx="558795" cy="369332"/>
          </a:xfrm>
          <a:prstGeom prst="rect">
            <a:avLst/>
          </a:prstGeom>
          <a:noFill/>
        </p:spPr>
        <p:txBody>
          <a:bodyPr wrap="square" rtlCol="0">
            <a:spAutoFit/>
          </a:bodyPr>
          <a:lstStyle/>
          <a:p>
            <a:r>
              <a:rPr lang="en-US" b="1" dirty="0"/>
              <a:t>B</a:t>
            </a:r>
            <a:r>
              <a:rPr lang="en-US" b="1" baseline="-25000" dirty="0"/>
              <a:t>5</a:t>
            </a:r>
            <a:endParaRPr lang="en-US" b="1" dirty="0"/>
          </a:p>
        </p:txBody>
      </p:sp>
      <p:sp>
        <p:nvSpPr>
          <p:cNvPr id="10" name="TextBox 9">
            <a:extLst>
              <a:ext uri="{FF2B5EF4-FFF2-40B4-BE49-F238E27FC236}">
                <a16:creationId xmlns:a16="http://schemas.microsoft.com/office/drawing/2014/main" id="{29D5BBB6-F52B-4B54-82A1-7D1816D9A27D}"/>
              </a:ext>
            </a:extLst>
          </p:cNvPr>
          <p:cNvSpPr txBox="1"/>
          <p:nvPr/>
        </p:nvSpPr>
        <p:spPr>
          <a:xfrm>
            <a:off x="8219440" y="772160"/>
            <a:ext cx="3225797" cy="5632311"/>
          </a:xfrm>
          <a:prstGeom prst="rect">
            <a:avLst/>
          </a:prstGeom>
          <a:noFill/>
        </p:spPr>
        <p:txBody>
          <a:bodyPr wrap="square" rtlCol="0">
            <a:spAutoFit/>
          </a:bodyPr>
          <a:lstStyle/>
          <a:p>
            <a:r>
              <a:rPr lang="en-US" dirty="0"/>
              <a:t>Gen</a:t>
            </a:r>
            <a:r>
              <a:rPr lang="en-US" baseline="-25000" dirty="0"/>
              <a:t>D1</a:t>
            </a:r>
            <a:r>
              <a:rPr lang="en-US" dirty="0"/>
              <a:t> =</a:t>
            </a:r>
          </a:p>
          <a:p>
            <a:r>
              <a:rPr lang="en-US" dirty="0"/>
              <a:t>Kill</a:t>
            </a:r>
            <a:r>
              <a:rPr lang="en-US" baseline="-25000" dirty="0"/>
              <a:t>D1</a:t>
            </a:r>
            <a:r>
              <a:rPr lang="en-US" dirty="0"/>
              <a:t> =</a:t>
            </a:r>
          </a:p>
          <a:p>
            <a:endParaRPr lang="en-US" dirty="0"/>
          </a:p>
          <a:p>
            <a:r>
              <a:rPr lang="en-US" dirty="0"/>
              <a:t>Gen</a:t>
            </a:r>
            <a:r>
              <a:rPr lang="en-US" baseline="-25000" dirty="0"/>
              <a:t>D2</a:t>
            </a:r>
            <a:r>
              <a:rPr lang="en-US" dirty="0"/>
              <a:t> =</a:t>
            </a:r>
          </a:p>
          <a:p>
            <a:r>
              <a:rPr lang="en-US" dirty="0"/>
              <a:t>Kill</a:t>
            </a:r>
            <a:r>
              <a:rPr lang="en-US" baseline="-25000" dirty="0"/>
              <a:t>D2</a:t>
            </a:r>
            <a:r>
              <a:rPr lang="en-US" dirty="0"/>
              <a:t> =</a:t>
            </a:r>
          </a:p>
          <a:p>
            <a:endParaRPr lang="en-IN" dirty="0"/>
          </a:p>
          <a:p>
            <a:r>
              <a:rPr lang="en-US" dirty="0"/>
              <a:t>Gen</a:t>
            </a:r>
            <a:r>
              <a:rPr lang="en-US" baseline="-25000" dirty="0"/>
              <a:t>D3</a:t>
            </a:r>
            <a:r>
              <a:rPr lang="en-US" dirty="0"/>
              <a:t> =</a:t>
            </a:r>
          </a:p>
          <a:p>
            <a:r>
              <a:rPr lang="en-US" dirty="0"/>
              <a:t>Kill</a:t>
            </a:r>
            <a:r>
              <a:rPr lang="en-US" baseline="-25000" dirty="0"/>
              <a:t>D3</a:t>
            </a:r>
            <a:r>
              <a:rPr lang="en-US" dirty="0"/>
              <a:t> =</a:t>
            </a:r>
          </a:p>
          <a:p>
            <a:endParaRPr lang="en-US" dirty="0"/>
          </a:p>
          <a:p>
            <a:r>
              <a:rPr lang="en-US" dirty="0"/>
              <a:t>Gen</a:t>
            </a:r>
            <a:r>
              <a:rPr lang="en-US" baseline="-25000" dirty="0"/>
              <a:t>D4</a:t>
            </a:r>
            <a:r>
              <a:rPr lang="en-US" dirty="0"/>
              <a:t> =</a:t>
            </a:r>
          </a:p>
          <a:p>
            <a:r>
              <a:rPr lang="en-US" dirty="0"/>
              <a:t>Kill</a:t>
            </a:r>
            <a:r>
              <a:rPr lang="en-US" baseline="-25000" dirty="0"/>
              <a:t>D4</a:t>
            </a:r>
            <a:r>
              <a:rPr lang="en-US" dirty="0"/>
              <a:t> =</a:t>
            </a:r>
          </a:p>
          <a:p>
            <a:endParaRPr lang="en-IN" dirty="0"/>
          </a:p>
          <a:p>
            <a:r>
              <a:rPr lang="en-US" dirty="0"/>
              <a:t>Gen</a:t>
            </a:r>
            <a:r>
              <a:rPr lang="en-US" baseline="-25000" dirty="0"/>
              <a:t>D5</a:t>
            </a:r>
            <a:r>
              <a:rPr lang="en-US" dirty="0"/>
              <a:t> =</a:t>
            </a:r>
          </a:p>
          <a:p>
            <a:r>
              <a:rPr lang="en-US" dirty="0"/>
              <a:t>Kill</a:t>
            </a:r>
            <a:r>
              <a:rPr lang="en-US" baseline="-25000" dirty="0"/>
              <a:t>D5</a:t>
            </a:r>
            <a:r>
              <a:rPr lang="en-US" dirty="0"/>
              <a:t> =</a:t>
            </a:r>
          </a:p>
          <a:p>
            <a:endParaRPr lang="en-IN" dirty="0"/>
          </a:p>
          <a:p>
            <a:r>
              <a:rPr lang="en-US" dirty="0"/>
              <a:t>Gen</a:t>
            </a:r>
            <a:r>
              <a:rPr lang="en-US" baseline="-25000" dirty="0"/>
              <a:t>D6</a:t>
            </a:r>
            <a:r>
              <a:rPr lang="en-US" dirty="0"/>
              <a:t> =</a:t>
            </a:r>
          </a:p>
          <a:p>
            <a:r>
              <a:rPr lang="en-US" dirty="0"/>
              <a:t>Kill</a:t>
            </a:r>
            <a:r>
              <a:rPr lang="en-US" baseline="-25000" dirty="0"/>
              <a:t>D6</a:t>
            </a:r>
            <a:r>
              <a:rPr lang="en-US" dirty="0"/>
              <a:t> =</a:t>
            </a:r>
          </a:p>
          <a:p>
            <a:endParaRPr lang="en-IN" dirty="0"/>
          </a:p>
          <a:p>
            <a:r>
              <a:rPr lang="en-US" dirty="0"/>
              <a:t>Gen</a:t>
            </a:r>
            <a:r>
              <a:rPr lang="en-US" baseline="-25000" dirty="0"/>
              <a:t>D7</a:t>
            </a:r>
            <a:r>
              <a:rPr lang="en-US" dirty="0"/>
              <a:t> =</a:t>
            </a:r>
          </a:p>
          <a:p>
            <a:r>
              <a:rPr lang="en-US" dirty="0"/>
              <a:t>Kill</a:t>
            </a:r>
            <a:r>
              <a:rPr lang="en-US" baseline="-25000" dirty="0"/>
              <a:t>D7</a:t>
            </a:r>
            <a:r>
              <a:rPr lang="en-US" dirty="0"/>
              <a:t> =</a:t>
            </a:r>
            <a:endParaRPr lang="en-IN" dirty="0"/>
          </a:p>
        </p:txBody>
      </p:sp>
      <p:sp>
        <p:nvSpPr>
          <p:cNvPr id="11" name="TextBox 10">
            <a:extLst>
              <a:ext uri="{FF2B5EF4-FFF2-40B4-BE49-F238E27FC236}">
                <a16:creationId xmlns:a16="http://schemas.microsoft.com/office/drawing/2014/main" id="{3408EEEB-0E51-D895-01B2-0C11A91D0C5F}"/>
              </a:ext>
            </a:extLst>
          </p:cNvPr>
          <p:cNvSpPr txBox="1"/>
          <p:nvPr/>
        </p:nvSpPr>
        <p:spPr>
          <a:xfrm>
            <a:off x="315685" y="1994264"/>
            <a:ext cx="3133633" cy="1015663"/>
          </a:xfrm>
          <a:prstGeom prst="rect">
            <a:avLst/>
          </a:prstGeom>
          <a:noFill/>
        </p:spPr>
        <p:txBody>
          <a:bodyPr wrap="square" rtlCol="0">
            <a:spAutoFit/>
          </a:bodyPr>
          <a:lstStyle/>
          <a:p>
            <a:r>
              <a:rPr lang="en-IN" sz="2000" dirty="0"/>
              <a:t>How can we implement the computation of the Gen and Kill set of a definition?</a:t>
            </a:r>
          </a:p>
        </p:txBody>
      </p:sp>
    </p:spTree>
    <p:extLst>
      <p:ext uri="{BB962C8B-B14F-4D97-AF65-F5344CB8AC3E}">
        <p14:creationId xmlns:p14="http://schemas.microsoft.com/office/powerpoint/2010/main" val="185243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6" name="TextBox 5">
            <a:extLst>
              <a:ext uri="{FF2B5EF4-FFF2-40B4-BE49-F238E27FC236}">
                <a16:creationId xmlns:a16="http://schemas.microsoft.com/office/drawing/2014/main" id="{484ABDC0-C2C4-4924-9814-F4024EFDD229}"/>
              </a:ext>
            </a:extLst>
          </p:cNvPr>
          <p:cNvSpPr txBox="1"/>
          <p:nvPr/>
        </p:nvSpPr>
        <p:spPr>
          <a:xfrm>
            <a:off x="6187440" y="1334254"/>
            <a:ext cx="6096000" cy="2031325"/>
          </a:xfrm>
          <a:prstGeom prst="rect">
            <a:avLst/>
          </a:prstGeom>
          <a:noFill/>
        </p:spPr>
        <p:txBody>
          <a:bodyPr wrap="square">
            <a:spAutoFit/>
          </a:bodyPr>
          <a:lstStyle/>
          <a:p>
            <a:r>
              <a:rPr lang="en-IN" dirty="0" err="1">
                <a:latin typeface="Arial" panose="020B0604020202020204" pitchFamily="34" charset="0"/>
                <a:cs typeface="Arial" panose="020B0604020202020204" pitchFamily="34" charset="0"/>
              </a:rPr>
              <a:t>f</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Gen</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generated by statement S.</a:t>
            </a:r>
          </a:p>
          <a:p>
            <a:r>
              <a:rPr lang="en-IN" dirty="0" err="1">
                <a:latin typeface="Arial" panose="020B0604020202020204" pitchFamily="34" charset="0"/>
                <a:cs typeface="Arial" panose="020B0604020202020204" pitchFamily="34" charset="0"/>
              </a:rPr>
              <a:t>Kill</a:t>
            </a:r>
            <a:r>
              <a:rPr lang="en-IN" baseline="-25000" dirty="0" err="1">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is the set of definitions killed by statement S.</a:t>
            </a:r>
          </a:p>
          <a:p>
            <a:r>
              <a:rPr lang="en-IN" dirty="0">
                <a:latin typeface="Arial" panose="020B0604020202020204" pitchFamily="34" charset="0"/>
                <a:cs typeface="Arial" panose="020B0604020202020204" pitchFamily="34" charset="0"/>
              </a:rPr>
              <a:t>IN[S] is the set of definitions reaching before statement 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OUT[S] = ?</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9E2B32-AF81-162E-9700-7816720D1D3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569E2B32-AF81-162E-9700-7816720D1D3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95719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3501</TotalTime>
  <Words>6261</Words>
  <Application>Microsoft Office PowerPoint</Application>
  <PresentationFormat>Widescreen</PresentationFormat>
  <Paragraphs>1239</Paragraphs>
  <Slides>62</Slides>
  <Notes>60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Calibri Light</vt:lpstr>
      <vt:lpstr>Cambria Math</vt:lpstr>
      <vt:lpstr>Office Theme</vt:lpstr>
      <vt:lpstr>Compilers</vt:lpstr>
      <vt:lpstr>Today’s topics</vt:lpstr>
      <vt:lpstr>Reaching definitions</vt:lpstr>
      <vt:lpstr>Reaching definitions</vt:lpstr>
      <vt:lpstr>Reaching definitions</vt:lpstr>
      <vt:lpstr>Definition</vt:lpstr>
      <vt:lpstr>Gen and Kill </vt:lpstr>
      <vt:lpstr>Reaching definitions</vt:lpstr>
      <vt:lpstr>Transfer function</vt:lpstr>
      <vt:lpstr>Transfer function</vt:lpstr>
      <vt:lpstr>Meet operator</vt:lpstr>
      <vt:lpstr>Initialization</vt:lpstr>
      <vt:lpstr>Reaching definitions</vt:lpstr>
      <vt:lpstr>Transfer function</vt:lpstr>
      <vt:lpstr>Transfer function</vt:lpstr>
      <vt:lpstr>Transfer function</vt:lpstr>
      <vt:lpstr>Transfer function</vt:lpstr>
      <vt:lpstr>Transfer function</vt:lpstr>
      <vt:lpstr>Reaching definitions</vt:lpstr>
      <vt:lpstr>Reaching definitions</vt:lpstr>
      <vt:lpstr>Reaching definitions</vt:lpstr>
      <vt:lpstr>Reaching definition</vt:lpstr>
      <vt:lpstr>Dominator</vt:lpstr>
      <vt:lpstr>Dominator</vt:lpstr>
      <vt:lpstr>Transfer function</vt:lpstr>
      <vt:lpstr>Transfer function</vt:lpstr>
      <vt:lpstr>Dominator</vt:lpstr>
      <vt:lpstr>Meet operator</vt:lpstr>
      <vt:lpstr>Initialization</vt:lpstr>
      <vt:lpstr>Dominator</vt:lpstr>
      <vt:lpstr>Dominator</vt:lpstr>
      <vt:lpstr>Static single-assignment (SSA) form</vt:lpstr>
      <vt:lpstr>SSA</vt:lpstr>
      <vt:lpstr>SSA</vt:lpstr>
      <vt:lpstr>SSA</vt:lpstr>
      <vt:lpstr>SSA</vt:lpstr>
      <vt:lpstr>SSA</vt:lpstr>
      <vt:lpstr>SSA</vt:lpstr>
      <vt:lpstr>SSA</vt:lpstr>
      <vt:lpstr>Building SSA</vt:lpstr>
      <vt:lpstr>Building SSA</vt:lpstr>
      <vt:lpstr>SSA</vt:lpstr>
      <vt:lpstr>SSA</vt:lpstr>
      <vt:lpstr>SSA</vt:lpstr>
      <vt:lpstr>SSA</vt:lpstr>
      <vt:lpstr>SSA</vt:lpstr>
      <vt:lpstr>SSA</vt:lpstr>
      <vt:lpstr>SSA</vt:lpstr>
      <vt:lpstr>SSA</vt:lpstr>
      <vt:lpstr>SSA</vt:lpstr>
      <vt:lpstr>SSA</vt:lpstr>
      <vt:lpstr>SSA</vt:lpstr>
      <vt:lpstr>SSA</vt:lpstr>
      <vt:lpstr>SSA</vt:lpstr>
      <vt:lpstr>SSA</vt:lpstr>
      <vt:lpstr>Immediate dominator</vt:lpstr>
      <vt:lpstr>Immediate dominator</vt:lpstr>
      <vt:lpstr>Immediate dominator</vt:lpstr>
      <vt:lpstr>Dominator tree</vt:lpstr>
      <vt:lpstr>PowerPoint Presentation</vt:lpstr>
      <vt:lpstr>PowerPoint Presentation</vt:lpstr>
      <vt:lpstr>Dominator tree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552</cp:revision>
  <cp:lastPrinted>2021-09-06T06:16:48Z</cp:lastPrinted>
  <dcterms:created xsi:type="dcterms:W3CDTF">2020-08-23T12:23:07Z</dcterms:created>
  <dcterms:modified xsi:type="dcterms:W3CDTF">2024-02-06T14:37:34Z</dcterms:modified>
</cp:coreProperties>
</file>