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ink/ink1.xml" ContentType="application/inkml+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9"/>
  </p:notesMasterIdLst>
  <p:sldIdLst>
    <p:sldId id="256" r:id="rId2"/>
    <p:sldId id="316" r:id="rId3"/>
    <p:sldId id="375" r:id="rId4"/>
    <p:sldId id="373" r:id="rId5"/>
    <p:sldId id="374" r:id="rId6"/>
    <p:sldId id="377" r:id="rId7"/>
    <p:sldId id="376" r:id="rId8"/>
    <p:sldId id="379" r:id="rId9"/>
    <p:sldId id="526" r:id="rId10"/>
    <p:sldId id="381" r:id="rId11"/>
    <p:sldId id="527" r:id="rId12"/>
    <p:sldId id="313" r:id="rId13"/>
    <p:sldId id="395" r:id="rId14"/>
    <p:sldId id="528" r:id="rId15"/>
    <p:sldId id="393" r:id="rId16"/>
    <p:sldId id="529" r:id="rId17"/>
    <p:sldId id="314" r:id="rId18"/>
    <p:sldId id="406" r:id="rId19"/>
    <p:sldId id="407" r:id="rId20"/>
    <p:sldId id="408" r:id="rId21"/>
    <p:sldId id="530" r:id="rId22"/>
    <p:sldId id="409" r:id="rId23"/>
    <p:sldId id="531" r:id="rId24"/>
    <p:sldId id="410" r:id="rId25"/>
    <p:sldId id="538" r:id="rId26"/>
    <p:sldId id="401" r:id="rId27"/>
    <p:sldId id="411" r:id="rId28"/>
    <p:sldId id="402" r:id="rId29"/>
    <p:sldId id="412" r:id="rId30"/>
    <p:sldId id="413" r:id="rId31"/>
    <p:sldId id="414" r:id="rId32"/>
    <p:sldId id="415" r:id="rId33"/>
    <p:sldId id="440" r:id="rId34"/>
    <p:sldId id="441" r:id="rId35"/>
    <p:sldId id="416" r:id="rId36"/>
    <p:sldId id="417" r:id="rId37"/>
    <p:sldId id="442" r:id="rId38"/>
    <p:sldId id="420" r:id="rId39"/>
    <p:sldId id="443" r:id="rId40"/>
    <p:sldId id="421" r:id="rId41"/>
    <p:sldId id="422" r:id="rId42"/>
    <p:sldId id="423" r:id="rId43"/>
    <p:sldId id="444" r:id="rId44"/>
    <p:sldId id="435" r:id="rId45"/>
    <p:sldId id="454" r:id="rId46"/>
    <p:sldId id="436" r:id="rId47"/>
    <p:sldId id="445" r:id="rId48"/>
    <p:sldId id="437" r:id="rId49"/>
    <p:sldId id="438" r:id="rId50"/>
    <p:sldId id="439" r:id="rId51"/>
    <p:sldId id="447" r:id="rId52"/>
    <p:sldId id="341" r:id="rId53"/>
    <p:sldId id="418" r:id="rId54"/>
    <p:sldId id="520" r:id="rId55"/>
    <p:sldId id="524" r:id="rId56"/>
    <p:sldId id="525" r:id="rId57"/>
    <p:sldId id="426" r:id="rId5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741" autoAdjust="0"/>
  </p:normalViewPr>
  <p:slideViewPr>
    <p:cSldViewPr snapToGrid="0">
      <p:cViewPr varScale="1">
        <p:scale>
          <a:sx n="59" d="100"/>
          <a:sy n="59" d="100"/>
        </p:scale>
        <p:origin x="94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microsoft.com/office/2016/11/relationships/changesInfo" Target="changesInfos/changesInfo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IYUS KEDIA" userId="30dfcb9f6f0df2cc" providerId="LiveId" clId="{53734136-79F0-42D2-A0BF-AB9A2663A362}"/>
    <pc:docChg chg="custSel addSld delSld modSld">
      <pc:chgData name="PIYUS KEDIA" userId="30dfcb9f6f0df2cc" providerId="LiveId" clId="{53734136-79F0-42D2-A0BF-AB9A2663A362}" dt="2022-09-01T04:00:01.492" v="773"/>
      <pc:docMkLst>
        <pc:docMk/>
      </pc:docMkLst>
      <pc:sldChg chg="modSp mod">
        <pc:chgData name="PIYUS KEDIA" userId="30dfcb9f6f0df2cc" providerId="LiveId" clId="{53734136-79F0-42D2-A0BF-AB9A2663A362}" dt="2022-08-31T14:44:28.758" v="38" actId="20577"/>
        <pc:sldMkLst>
          <pc:docMk/>
          <pc:sldMk cId="4064911729" sldId="258"/>
        </pc:sldMkLst>
        <pc:spChg chg="mod">
          <ac:chgData name="PIYUS KEDIA" userId="30dfcb9f6f0df2cc" providerId="LiveId" clId="{53734136-79F0-42D2-A0BF-AB9A2663A362}" dt="2022-08-31T14:44:28.758" v="38" actId="20577"/>
          <ac:spMkLst>
            <pc:docMk/>
            <pc:sldMk cId="4064911729" sldId="258"/>
            <ac:spMk id="3" creationId="{A9ADA38D-3D1A-4704-A33C-99704954FEEB}"/>
          </ac:spMkLst>
        </pc:spChg>
      </pc:sldChg>
      <pc:sldChg chg="delSp mod">
        <pc:chgData name="PIYUS KEDIA" userId="30dfcb9f6f0df2cc" providerId="LiveId" clId="{53734136-79F0-42D2-A0BF-AB9A2663A362}" dt="2022-08-31T14:46:20.277" v="44" actId="478"/>
        <pc:sldMkLst>
          <pc:docMk/>
          <pc:sldMk cId="1869300045" sldId="259"/>
        </pc:sldMkLst>
        <pc:inkChg chg="del">
          <ac:chgData name="PIYUS KEDIA" userId="30dfcb9f6f0df2cc" providerId="LiveId" clId="{53734136-79F0-42D2-A0BF-AB9A2663A362}" dt="2022-08-31T14:46:20.277" v="44" actId="478"/>
          <ac:inkMkLst>
            <pc:docMk/>
            <pc:sldMk cId="1869300045" sldId="259"/>
            <ac:inkMk id="2" creationId="{53A19411-B3D2-484D-B0D2-E1AC8F079018}"/>
          </ac:inkMkLst>
        </pc:inkChg>
      </pc:sldChg>
      <pc:sldChg chg="delSp mod">
        <pc:chgData name="PIYUS KEDIA" userId="30dfcb9f6f0df2cc" providerId="LiveId" clId="{53734136-79F0-42D2-A0BF-AB9A2663A362}" dt="2022-08-31T14:46:29.032" v="45" actId="478"/>
        <pc:sldMkLst>
          <pc:docMk/>
          <pc:sldMk cId="1237373664" sldId="260"/>
        </pc:sldMkLst>
        <pc:inkChg chg="del">
          <ac:chgData name="PIYUS KEDIA" userId="30dfcb9f6f0df2cc" providerId="LiveId" clId="{53734136-79F0-42D2-A0BF-AB9A2663A362}" dt="2022-08-31T14:46:29.032" v="45" actId="478"/>
          <ac:inkMkLst>
            <pc:docMk/>
            <pc:sldMk cId="1237373664" sldId="260"/>
            <ac:inkMk id="4" creationId="{2BD9BDD0-725E-4466-BABB-244A43300C67}"/>
          </ac:inkMkLst>
        </pc:inkChg>
      </pc:sldChg>
      <pc:sldChg chg="delSp mod">
        <pc:chgData name="PIYUS KEDIA" userId="30dfcb9f6f0df2cc" providerId="LiveId" clId="{53734136-79F0-42D2-A0BF-AB9A2663A362}" dt="2022-08-31T14:45:15.108" v="41" actId="478"/>
        <pc:sldMkLst>
          <pc:docMk/>
          <pc:sldMk cId="1159159010" sldId="261"/>
        </pc:sldMkLst>
        <pc:inkChg chg="del">
          <ac:chgData name="PIYUS KEDIA" userId="30dfcb9f6f0df2cc" providerId="LiveId" clId="{53734136-79F0-42D2-A0BF-AB9A2663A362}" dt="2022-08-31T14:45:15.108" v="41" actId="478"/>
          <ac:inkMkLst>
            <pc:docMk/>
            <pc:sldMk cId="1159159010" sldId="261"/>
            <ac:inkMk id="4" creationId="{85D43DA3-18B3-4368-8FE6-AEF365FABF3F}"/>
          </ac:inkMkLst>
        </pc:inkChg>
      </pc:sldChg>
      <pc:sldChg chg="delSp mod">
        <pc:chgData name="PIYUS KEDIA" userId="30dfcb9f6f0df2cc" providerId="LiveId" clId="{53734136-79F0-42D2-A0BF-AB9A2663A362}" dt="2022-08-31T14:46:40.918" v="46" actId="478"/>
        <pc:sldMkLst>
          <pc:docMk/>
          <pc:sldMk cId="2410144295" sldId="262"/>
        </pc:sldMkLst>
        <pc:inkChg chg="del">
          <ac:chgData name="PIYUS KEDIA" userId="30dfcb9f6f0df2cc" providerId="LiveId" clId="{53734136-79F0-42D2-A0BF-AB9A2663A362}" dt="2022-08-31T14:46:40.918" v="46" actId="478"/>
          <ac:inkMkLst>
            <pc:docMk/>
            <pc:sldMk cId="2410144295" sldId="262"/>
            <ac:inkMk id="4" creationId="{3E7896AA-2E2B-4B2B-B99D-DB1406C966C2}"/>
          </ac:inkMkLst>
        </pc:inkChg>
      </pc:sldChg>
      <pc:sldChg chg="delSp mod">
        <pc:chgData name="PIYUS KEDIA" userId="30dfcb9f6f0df2cc" providerId="LiveId" clId="{53734136-79F0-42D2-A0BF-AB9A2663A362}" dt="2022-08-31T14:46:15.250" v="43" actId="478"/>
        <pc:sldMkLst>
          <pc:docMk/>
          <pc:sldMk cId="2637287067" sldId="263"/>
        </pc:sldMkLst>
        <pc:inkChg chg="del">
          <ac:chgData name="PIYUS KEDIA" userId="30dfcb9f6f0df2cc" providerId="LiveId" clId="{53734136-79F0-42D2-A0BF-AB9A2663A362}" dt="2022-08-31T14:46:15.250" v="43" actId="478"/>
          <ac:inkMkLst>
            <pc:docMk/>
            <pc:sldMk cId="2637287067" sldId="263"/>
            <ac:inkMk id="5" creationId="{BCBC893C-64D3-46EC-ACAE-72E9DA09A6B0}"/>
          </ac:inkMkLst>
        </pc:inkChg>
      </pc:sldChg>
      <pc:sldChg chg="delSp mod">
        <pc:chgData name="PIYUS KEDIA" userId="30dfcb9f6f0df2cc" providerId="LiveId" clId="{53734136-79F0-42D2-A0BF-AB9A2663A362}" dt="2022-08-31T14:44:40.170" v="39" actId="478"/>
        <pc:sldMkLst>
          <pc:docMk/>
          <pc:sldMk cId="1822747910" sldId="264"/>
        </pc:sldMkLst>
        <pc:inkChg chg="del">
          <ac:chgData name="PIYUS KEDIA" userId="30dfcb9f6f0df2cc" providerId="LiveId" clId="{53734136-79F0-42D2-A0BF-AB9A2663A362}" dt="2022-08-31T14:44:40.170" v="39" actId="478"/>
          <ac:inkMkLst>
            <pc:docMk/>
            <pc:sldMk cId="1822747910" sldId="264"/>
            <ac:inkMk id="4" creationId="{F1CA4C06-FF68-4EF5-84D5-6D5C75E4E00D}"/>
          </ac:inkMkLst>
        </pc:inkChg>
      </pc:sldChg>
      <pc:sldChg chg="delSp mod">
        <pc:chgData name="PIYUS KEDIA" userId="30dfcb9f6f0df2cc" providerId="LiveId" clId="{53734136-79F0-42D2-A0BF-AB9A2663A362}" dt="2022-08-31T14:46:51.780" v="47" actId="478"/>
        <pc:sldMkLst>
          <pc:docMk/>
          <pc:sldMk cId="1659461619" sldId="265"/>
        </pc:sldMkLst>
        <pc:inkChg chg="del">
          <ac:chgData name="PIYUS KEDIA" userId="30dfcb9f6f0df2cc" providerId="LiveId" clId="{53734136-79F0-42D2-A0BF-AB9A2663A362}" dt="2022-08-31T14:46:51.780" v="47" actId="478"/>
          <ac:inkMkLst>
            <pc:docMk/>
            <pc:sldMk cId="1659461619" sldId="265"/>
            <ac:inkMk id="4" creationId="{92B5C646-26C0-4232-BB25-FDA469890DE2}"/>
          </ac:inkMkLst>
        </pc:inkChg>
      </pc:sldChg>
      <pc:sldChg chg="delSp mod">
        <pc:chgData name="PIYUS KEDIA" userId="30dfcb9f6f0df2cc" providerId="LiveId" clId="{53734136-79F0-42D2-A0BF-AB9A2663A362}" dt="2022-08-31T14:47:06.387" v="48" actId="478"/>
        <pc:sldMkLst>
          <pc:docMk/>
          <pc:sldMk cId="4196476425" sldId="266"/>
        </pc:sldMkLst>
        <pc:inkChg chg="del">
          <ac:chgData name="PIYUS KEDIA" userId="30dfcb9f6f0df2cc" providerId="LiveId" clId="{53734136-79F0-42D2-A0BF-AB9A2663A362}" dt="2022-08-31T14:47:06.387" v="48" actId="478"/>
          <ac:inkMkLst>
            <pc:docMk/>
            <pc:sldMk cId="4196476425" sldId="266"/>
            <ac:inkMk id="4" creationId="{88AA34A3-A327-4F2A-8FCF-ECF958CCE612}"/>
          </ac:inkMkLst>
        </pc:inkChg>
      </pc:sldChg>
      <pc:sldChg chg="delSp mod">
        <pc:chgData name="PIYUS KEDIA" userId="30dfcb9f6f0df2cc" providerId="LiveId" clId="{53734136-79F0-42D2-A0BF-AB9A2663A362}" dt="2022-08-31T14:47:22.867" v="49" actId="478"/>
        <pc:sldMkLst>
          <pc:docMk/>
          <pc:sldMk cId="3736484750" sldId="267"/>
        </pc:sldMkLst>
        <pc:inkChg chg="del">
          <ac:chgData name="PIYUS KEDIA" userId="30dfcb9f6f0df2cc" providerId="LiveId" clId="{53734136-79F0-42D2-A0BF-AB9A2663A362}" dt="2022-08-31T14:47:22.867" v="49" actId="478"/>
          <ac:inkMkLst>
            <pc:docMk/>
            <pc:sldMk cId="3736484750" sldId="267"/>
            <ac:inkMk id="4" creationId="{E4E290CC-331D-4BA5-939F-BCC152ECC4E9}"/>
          </ac:inkMkLst>
        </pc:inkChg>
      </pc:sldChg>
      <pc:sldChg chg="delSp mod">
        <pc:chgData name="PIYUS KEDIA" userId="30dfcb9f6f0df2cc" providerId="LiveId" clId="{53734136-79F0-42D2-A0BF-AB9A2663A362}" dt="2022-08-31T14:47:29.738" v="50" actId="478"/>
        <pc:sldMkLst>
          <pc:docMk/>
          <pc:sldMk cId="4247826605" sldId="268"/>
        </pc:sldMkLst>
        <pc:inkChg chg="del">
          <ac:chgData name="PIYUS KEDIA" userId="30dfcb9f6f0df2cc" providerId="LiveId" clId="{53734136-79F0-42D2-A0BF-AB9A2663A362}" dt="2022-08-31T14:47:29.738" v="50" actId="478"/>
          <ac:inkMkLst>
            <pc:docMk/>
            <pc:sldMk cId="4247826605" sldId="268"/>
            <ac:inkMk id="4" creationId="{36CF4F65-8142-4A06-BEA2-13712D3245CD}"/>
          </ac:inkMkLst>
        </pc:inkChg>
      </pc:sldChg>
      <pc:sldChg chg="delSp mod">
        <pc:chgData name="PIYUS KEDIA" userId="30dfcb9f6f0df2cc" providerId="LiveId" clId="{53734136-79F0-42D2-A0BF-AB9A2663A362}" dt="2022-08-31T14:44:48.593" v="40" actId="478"/>
        <pc:sldMkLst>
          <pc:docMk/>
          <pc:sldMk cId="1268686389" sldId="270"/>
        </pc:sldMkLst>
        <pc:inkChg chg="del">
          <ac:chgData name="PIYUS KEDIA" userId="30dfcb9f6f0df2cc" providerId="LiveId" clId="{53734136-79F0-42D2-A0BF-AB9A2663A362}" dt="2022-08-31T14:44:48.593" v="40" actId="478"/>
          <ac:inkMkLst>
            <pc:docMk/>
            <pc:sldMk cId="1268686389" sldId="270"/>
            <ac:inkMk id="4" creationId="{AFF5DD47-49AC-4D44-9CCD-F9ED1104D4D1}"/>
          </ac:inkMkLst>
        </pc:inkChg>
      </pc:sldChg>
      <pc:sldChg chg="delSp mod">
        <pc:chgData name="PIYUS KEDIA" userId="30dfcb9f6f0df2cc" providerId="LiveId" clId="{53734136-79F0-42D2-A0BF-AB9A2663A362}" dt="2022-08-31T14:47:36.318" v="51" actId="478"/>
        <pc:sldMkLst>
          <pc:docMk/>
          <pc:sldMk cId="1410871419" sldId="271"/>
        </pc:sldMkLst>
        <pc:inkChg chg="del">
          <ac:chgData name="PIYUS KEDIA" userId="30dfcb9f6f0df2cc" providerId="LiveId" clId="{53734136-79F0-42D2-A0BF-AB9A2663A362}" dt="2022-08-31T14:47:36.318" v="51" actId="478"/>
          <ac:inkMkLst>
            <pc:docMk/>
            <pc:sldMk cId="1410871419" sldId="271"/>
            <ac:inkMk id="3" creationId="{DCC01F61-1EA8-49FC-BA4E-9A909CC3E293}"/>
          </ac:inkMkLst>
        </pc:inkChg>
      </pc:sldChg>
      <pc:sldChg chg="delSp mod">
        <pc:chgData name="PIYUS KEDIA" userId="30dfcb9f6f0df2cc" providerId="LiveId" clId="{53734136-79F0-42D2-A0BF-AB9A2663A362}" dt="2022-08-31T14:47:46.376" v="52" actId="478"/>
        <pc:sldMkLst>
          <pc:docMk/>
          <pc:sldMk cId="1516565871" sldId="272"/>
        </pc:sldMkLst>
        <pc:inkChg chg="del">
          <ac:chgData name="PIYUS KEDIA" userId="30dfcb9f6f0df2cc" providerId="LiveId" clId="{53734136-79F0-42D2-A0BF-AB9A2663A362}" dt="2022-08-31T14:47:46.376" v="52" actId="478"/>
          <ac:inkMkLst>
            <pc:docMk/>
            <pc:sldMk cId="1516565871" sldId="272"/>
            <ac:inkMk id="4" creationId="{E2720787-01D6-459F-ABFC-F1B6957C220D}"/>
          </ac:inkMkLst>
        </pc:inkChg>
      </pc:sldChg>
      <pc:sldChg chg="delSp mod">
        <pc:chgData name="PIYUS KEDIA" userId="30dfcb9f6f0df2cc" providerId="LiveId" clId="{53734136-79F0-42D2-A0BF-AB9A2663A362}" dt="2022-08-31T15:20:23.901" v="80" actId="478"/>
        <pc:sldMkLst>
          <pc:docMk/>
          <pc:sldMk cId="248564925" sldId="273"/>
        </pc:sldMkLst>
        <pc:inkChg chg="del">
          <ac:chgData name="PIYUS KEDIA" userId="30dfcb9f6f0df2cc" providerId="LiveId" clId="{53734136-79F0-42D2-A0BF-AB9A2663A362}" dt="2022-08-31T15:20:23.901" v="80" actId="478"/>
          <ac:inkMkLst>
            <pc:docMk/>
            <pc:sldMk cId="248564925" sldId="273"/>
            <ac:inkMk id="5" creationId="{D01EF19C-0B8B-4A3E-B0EC-515BCE2696C3}"/>
          </ac:inkMkLst>
        </pc:inkChg>
      </pc:sldChg>
      <pc:sldChg chg="delSp mod">
        <pc:chgData name="PIYUS KEDIA" userId="30dfcb9f6f0df2cc" providerId="LiveId" clId="{53734136-79F0-42D2-A0BF-AB9A2663A362}" dt="2022-08-31T15:20:32.562" v="81" actId="478"/>
        <pc:sldMkLst>
          <pc:docMk/>
          <pc:sldMk cId="1513282384" sldId="275"/>
        </pc:sldMkLst>
        <pc:inkChg chg="del">
          <ac:chgData name="PIYUS KEDIA" userId="30dfcb9f6f0df2cc" providerId="LiveId" clId="{53734136-79F0-42D2-A0BF-AB9A2663A362}" dt="2022-08-31T15:20:32.562" v="81" actId="478"/>
          <ac:inkMkLst>
            <pc:docMk/>
            <pc:sldMk cId="1513282384" sldId="275"/>
            <ac:inkMk id="7" creationId="{7CD3B127-CFF2-4C3D-A799-213CF739E696}"/>
          </ac:inkMkLst>
        </pc:inkChg>
      </pc:sldChg>
      <pc:sldChg chg="delSp mod">
        <pc:chgData name="PIYUS KEDIA" userId="30dfcb9f6f0df2cc" providerId="LiveId" clId="{53734136-79F0-42D2-A0BF-AB9A2663A362}" dt="2022-08-31T15:20:38.261" v="82" actId="478"/>
        <pc:sldMkLst>
          <pc:docMk/>
          <pc:sldMk cId="922330908" sldId="279"/>
        </pc:sldMkLst>
        <pc:inkChg chg="del">
          <ac:chgData name="PIYUS KEDIA" userId="30dfcb9f6f0df2cc" providerId="LiveId" clId="{53734136-79F0-42D2-A0BF-AB9A2663A362}" dt="2022-08-31T15:20:38.261" v="82" actId="478"/>
          <ac:inkMkLst>
            <pc:docMk/>
            <pc:sldMk cId="922330908" sldId="279"/>
            <ac:inkMk id="11" creationId="{0B0DE7A5-C913-4050-A9DA-606D8DB67A88}"/>
          </ac:inkMkLst>
        </pc:inkChg>
      </pc:sldChg>
      <pc:sldChg chg="delSp modSp mod">
        <pc:chgData name="PIYUS KEDIA" userId="30dfcb9f6f0df2cc" providerId="LiveId" clId="{53734136-79F0-42D2-A0BF-AB9A2663A362}" dt="2022-08-31T15:20:57.461" v="84" actId="478"/>
        <pc:sldMkLst>
          <pc:docMk/>
          <pc:sldMk cId="314466428" sldId="280"/>
        </pc:sldMkLst>
        <pc:inkChg chg="del mod">
          <ac:chgData name="PIYUS KEDIA" userId="30dfcb9f6f0df2cc" providerId="LiveId" clId="{53734136-79F0-42D2-A0BF-AB9A2663A362}" dt="2022-08-31T15:20:57.461" v="84" actId="478"/>
          <ac:inkMkLst>
            <pc:docMk/>
            <pc:sldMk cId="314466428" sldId="280"/>
            <ac:inkMk id="11" creationId="{71DE9BBD-6111-4A40-BF1E-034B1B4F5EEB}"/>
          </ac:inkMkLst>
        </pc:inkChg>
      </pc:sldChg>
      <pc:sldChg chg="delSp modSp mod">
        <pc:chgData name="PIYUS KEDIA" userId="30dfcb9f6f0df2cc" providerId="LiveId" clId="{53734136-79F0-42D2-A0BF-AB9A2663A362}" dt="2022-08-31T15:21:02.781" v="86" actId="478"/>
        <pc:sldMkLst>
          <pc:docMk/>
          <pc:sldMk cId="1376930347" sldId="281"/>
        </pc:sldMkLst>
        <pc:inkChg chg="del mod">
          <ac:chgData name="PIYUS KEDIA" userId="30dfcb9f6f0df2cc" providerId="LiveId" clId="{53734136-79F0-42D2-A0BF-AB9A2663A362}" dt="2022-08-31T15:21:02.781" v="86" actId="478"/>
          <ac:inkMkLst>
            <pc:docMk/>
            <pc:sldMk cId="1376930347" sldId="281"/>
            <ac:inkMk id="11" creationId="{1A9B05A1-8020-4732-9A06-68B6200055B2}"/>
          </ac:inkMkLst>
        </pc:inkChg>
      </pc:sldChg>
      <pc:sldChg chg="delSp modSp mod">
        <pc:chgData name="PIYUS KEDIA" userId="30dfcb9f6f0df2cc" providerId="LiveId" clId="{53734136-79F0-42D2-A0BF-AB9A2663A362}" dt="2022-08-31T15:21:08.938" v="88" actId="478"/>
        <pc:sldMkLst>
          <pc:docMk/>
          <pc:sldMk cId="3130027752" sldId="282"/>
        </pc:sldMkLst>
        <pc:inkChg chg="del mod">
          <ac:chgData name="PIYUS KEDIA" userId="30dfcb9f6f0df2cc" providerId="LiveId" clId="{53734136-79F0-42D2-A0BF-AB9A2663A362}" dt="2022-08-31T15:21:08.938" v="88" actId="478"/>
          <ac:inkMkLst>
            <pc:docMk/>
            <pc:sldMk cId="3130027752" sldId="282"/>
            <ac:inkMk id="11" creationId="{71CBC9B3-E43E-4205-9494-B9CD1845B11F}"/>
          </ac:inkMkLst>
        </pc:inkChg>
      </pc:sldChg>
      <pc:sldChg chg="delSp mod">
        <pc:chgData name="PIYUS KEDIA" userId="30dfcb9f6f0df2cc" providerId="LiveId" clId="{53734136-79F0-42D2-A0BF-AB9A2663A362}" dt="2022-08-31T15:21:13.674" v="89" actId="478"/>
        <pc:sldMkLst>
          <pc:docMk/>
          <pc:sldMk cId="1332365313" sldId="283"/>
        </pc:sldMkLst>
        <pc:inkChg chg="del">
          <ac:chgData name="PIYUS KEDIA" userId="30dfcb9f6f0df2cc" providerId="LiveId" clId="{53734136-79F0-42D2-A0BF-AB9A2663A362}" dt="2022-08-31T15:21:13.674" v="89" actId="478"/>
          <ac:inkMkLst>
            <pc:docMk/>
            <pc:sldMk cId="1332365313" sldId="283"/>
            <ac:inkMk id="11" creationId="{6AF213EE-E548-4BBE-9641-F109625E8D36}"/>
          </ac:inkMkLst>
        </pc:inkChg>
      </pc:sldChg>
      <pc:sldChg chg="delSp modSp mod">
        <pc:chgData name="PIYUS KEDIA" userId="30dfcb9f6f0df2cc" providerId="LiveId" clId="{53734136-79F0-42D2-A0BF-AB9A2663A362}" dt="2022-08-31T15:21:18.963" v="91" actId="478"/>
        <pc:sldMkLst>
          <pc:docMk/>
          <pc:sldMk cId="2251298475" sldId="284"/>
        </pc:sldMkLst>
        <pc:inkChg chg="del mod">
          <ac:chgData name="PIYUS KEDIA" userId="30dfcb9f6f0df2cc" providerId="LiveId" clId="{53734136-79F0-42D2-A0BF-AB9A2663A362}" dt="2022-08-31T15:21:18.963" v="91" actId="478"/>
          <ac:inkMkLst>
            <pc:docMk/>
            <pc:sldMk cId="2251298475" sldId="284"/>
            <ac:inkMk id="11" creationId="{02F901C3-7090-41F6-A768-D79E3D3FB9A4}"/>
          </ac:inkMkLst>
        </pc:inkChg>
      </pc:sldChg>
      <pc:sldChg chg="delSp add mod">
        <pc:chgData name="PIYUS KEDIA" userId="30dfcb9f6f0df2cc" providerId="LiveId" clId="{53734136-79F0-42D2-A0BF-AB9A2663A362}" dt="2022-08-31T15:25:30.298" v="225" actId="478"/>
        <pc:sldMkLst>
          <pc:docMk/>
          <pc:sldMk cId="2427821227" sldId="285"/>
        </pc:sldMkLst>
        <pc:inkChg chg="del">
          <ac:chgData name="PIYUS KEDIA" userId="30dfcb9f6f0df2cc" providerId="LiveId" clId="{53734136-79F0-42D2-A0BF-AB9A2663A362}" dt="2022-08-31T15:25:30.298" v="225" actId="478"/>
          <ac:inkMkLst>
            <pc:docMk/>
            <pc:sldMk cId="2427821227" sldId="285"/>
            <ac:inkMk id="4" creationId="{120F72C1-4C77-4C14-A3CA-27FE1F8FC051}"/>
          </ac:inkMkLst>
        </pc:inkChg>
      </pc:sldChg>
      <pc:sldChg chg="del">
        <pc:chgData name="PIYUS KEDIA" userId="30dfcb9f6f0df2cc" providerId="LiveId" clId="{53734136-79F0-42D2-A0BF-AB9A2663A362}" dt="2022-08-31T14:42:14.946" v="15" actId="47"/>
        <pc:sldMkLst>
          <pc:docMk/>
          <pc:sldMk cId="3730614697" sldId="286"/>
        </pc:sldMkLst>
      </pc:sldChg>
      <pc:sldChg chg="del">
        <pc:chgData name="PIYUS KEDIA" userId="30dfcb9f6f0df2cc" providerId="LiveId" clId="{53734136-79F0-42D2-A0BF-AB9A2663A362}" dt="2022-08-31T14:42:16.076" v="16" actId="47"/>
        <pc:sldMkLst>
          <pc:docMk/>
          <pc:sldMk cId="290716849" sldId="287"/>
        </pc:sldMkLst>
      </pc:sldChg>
      <pc:sldChg chg="del">
        <pc:chgData name="PIYUS KEDIA" userId="30dfcb9f6f0df2cc" providerId="LiveId" clId="{53734136-79F0-42D2-A0BF-AB9A2663A362}" dt="2022-08-31T14:42:16.655" v="17" actId="47"/>
        <pc:sldMkLst>
          <pc:docMk/>
          <pc:sldMk cId="130709309" sldId="288"/>
        </pc:sldMkLst>
      </pc:sldChg>
      <pc:sldChg chg="del">
        <pc:chgData name="PIYUS KEDIA" userId="30dfcb9f6f0df2cc" providerId="LiveId" clId="{53734136-79F0-42D2-A0BF-AB9A2663A362}" dt="2022-08-31T14:42:17.294" v="18" actId="47"/>
        <pc:sldMkLst>
          <pc:docMk/>
          <pc:sldMk cId="3779927186" sldId="289"/>
        </pc:sldMkLst>
      </pc:sldChg>
      <pc:sldChg chg="del">
        <pc:chgData name="PIYUS KEDIA" userId="30dfcb9f6f0df2cc" providerId="LiveId" clId="{53734136-79F0-42D2-A0BF-AB9A2663A362}" dt="2022-08-31T14:42:21.547" v="19" actId="47"/>
        <pc:sldMkLst>
          <pc:docMk/>
          <pc:sldMk cId="4257121499" sldId="290"/>
        </pc:sldMkLst>
      </pc:sldChg>
      <pc:sldChg chg="del">
        <pc:chgData name="PIYUS KEDIA" userId="30dfcb9f6f0df2cc" providerId="LiveId" clId="{53734136-79F0-42D2-A0BF-AB9A2663A362}" dt="2022-08-31T14:42:25.202" v="20" actId="47"/>
        <pc:sldMkLst>
          <pc:docMk/>
          <pc:sldMk cId="2856167604" sldId="291"/>
        </pc:sldMkLst>
      </pc:sldChg>
      <pc:sldChg chg="modSp mod">
        <pc:chgData name="PIYUS KEDIA" userId="30dfcb9f6f0df2cc" providerId="LiveId" clId="{53734136-79F0-42D2-A0BF-AB9A2663A362}" dt="2022-08-31T14:43:20.909" v="25" actId="20577"/>
        <pc:sldMkLst>
          <pc:docMk/>
          <pc:sldMk cId="692020299" sldId="293"/>
        </pc:sldMkLst>
        <pc:spChg chg="mod">
          <ac:chgData name="PIYUS KEDIA" userId="30dfcb9f6f0df2cc" providerId="LiveId" clId="{53734136-79F0-42D2-A0BF-AB9A2663A362}" dt="2022-08-31T14:43:20.909" v="25" actId="20577"/>
          <ac:spMkLst>
            <pc:docMk/>
            <pc:sldMk cId="692020299" sldId="293"/>
            <ac:spMk id="3" creationId="{C7B90E56-2EC8-43E0-86BA-D4FF1CFCEDDD}"/>
          </ac:spMkLst>
        </pc:spChg>
      </pc:sldChg>
      <pc:sldChg chg="addSp delSp modSp add mod">
        <pc:chgData name="PIYUS KEDIA" userId="30dfcb9f6f0df2cc" providerId="LiveId" clId="{53734136-79F0-42D2-A0BF-AB9A2663A362}" dt="2022-08-31T15:26:53.040" v="294" actId="14100"/>
        <pc:sldMkLst>
          <pc:docMk/>
          <pc:sldMk cId="3305996488" sldId="299"/>
        </pc:sldMkLst>
        <pc:spChg chg="add mod">
          <ac:chgData name="PIYUS KEDIA" userId="30dfcb9f6f0df2cc" providerId="LiveId" clId="{53734136-79F0-42D2-A0BF-AB9A2663A362}" dt="2022-08-31T15:26:53.040" v="294" actId="14100"/>
          <ac:spMkLst>
            <pc:docMk/>
            <pc:sldMk cId="3305996488" sldId="299"/>
            <ac:spMk id="5" creationId="{F35DE7A9-CA64-B981-95B2-35B671692267}"/>
          </ac:spMkLst>
        </pc:spChg>
        <pc:inkChg chg="del">
          <ac:chgData name="PIYUS KEDIA" userId="30dfcb9f6f0df2cc" providerId="LiveId" clId="{53734136-79F0-42D2-A0BF-AB9A2663A362}" dt="2022-08-31T15:25:36.342" v="226" actId="478"/>
          <ac:inkMkLst>
            <pc:docMk/>
            <pc:sldMk cId="3305996488" sldId="299"/>
            <ac:inkMk id="4" creationId="{1518C036-BEA8-4F24-AA90-6F3B3C404035}"/>
          </ac:inkMkLst>
        </pc:inkChg>
      </pc:sldChg>
      <pc:sldChg chg="delSp add mod">
        <pc:chgData name="PIYUS KEDIA" userId="30dfcb9f6f0df2cc" providerId="LiveId" clId="{53734136-79F0-42D2-A0BF-AB9A2663A362}" dt="2022-09-01T03:46:12.929" v="765" actId="478"/>
        <pc:sldMkLst>
          <pc:docMk/>
          <pc:sldMk cId="1050137864" sldId="300"/>
        </pc:sldMkLst>
        <pc:inkChg chg="del">
          <ac:chgData name="PIYUS KEDIA" userId="30dfcb9f6f0df2cc" providerId="LiveId" clId="{53734136-79F0-42D2-A0BF-AB9A2663A362}" dt="2022-09-01T03:46:12.929" v="765" actId="478"/>
          <ac:inkMkLst>
            <pc:docMk/>
            <pc:sldMk cId="1050137864" sldId="300"/>
            <ac:inkMk id="4" creationId="{7AA1EEDF-1DD7-4451-8806-9BC87A07271D}"/>
          </ac:inkMkLst>
        </pc:inkChg>
      </pc:sldChg>
      <pc:sldChg chg="delSp add mod">
        <pc:chgData name="PIYUS KEDIA" userId="30dfcb9f6f0df2cc" providerId="LiveId" clId="{53734136-79F0-42D2-A0BF-AB9A2663A362}" dt="2022-09-01T03:46:18.927" v="766" actId="478"/>
        <pc:sldMkLst>
          <pc:docMk/>
          <pc:sldMk cId="195901276" sldId="301"/>
        </pc:sldMkLst>
        <pc:inkChg chg="del">
          <ac:chgData name="PIYUS KEDIA" userId="30dfcb9f6f0df2cc" providerId="LiveId" clId="{53734136-79F0-42D2-A0BF-AB9A2663A362}" dt="2022-09-01T03:46:18.927" v="766" actId="478"/>
          <ac:inkMkLst>
            <pc:docMk/>
            <pc:sldMk cId="195901276" sldId="301"/>
            <ac:inkMk id="4" creationId="{DA590B10-BF85-456A-9558-3FD8A0243B51}"/>
          </ac:inkMkLst>
        </pc:inkChg>
      </pc:sldChg>
      <pc:sldChg chg="delSp mod">
        <pc:chgData name="PIYUS KEDIA" userId="30dfcb9f6f0df2cc" providerId="LiveId" clId="{53734136-79F0-42D2-A0BF-AB9A2663A362}" dt="2022-08-31T14:42:45.959" v="21" actId="478"/>
        <pc:sldMkLst>
          <pc:docMk/>
          <pc:sldMk cId="828237025" sldId="302"/>
        </pc:sldMkLst>
        <pc:inkChg chg="del">
          <ac:chgData name="PIYUS KEDIA" userId="30dfcb9f6f0df2cc" providerId="LiveId" clId="{53734136-79F0-42D2-A0BF-AB9A2663A362}" dt="2022-08-31T14:42:45.959" v="21" actId="478"/>
          <ac:inkMkLst>
            <pc:docMk/>
            <pc:sldMk cId="828237025" sldId="302"/>
            <ac:inkMk id="5" creationId="{6079FB32-8689-4F10-AF3E-5056E3C8E0E5}"/>
          </ac:inkMkLst>
        </pc:inkChg>
      </pc:sldChg>
      <pc:sldChg chg="modSp mod">
        <pc:chgData name="PIYUS KEDIA" userId="30dfcb9f6f0df2cc" providerId="LiveId" clId="{53734136-79F0-42D2-A0BF-AB9A2663A362}" dt="2022-09-01T04:00:01.492" v="773"/>
        <pc:sldMkLst>
          <pc:docMk/>
          <pc:sldMk cId="3742601478" sldId="316"/>
        </pc:sldMkLst>
        <pc:spChg chg="mod">
          <ac:chgData name="PIYUS KEDIA" userId="30dfcb9f6f0df2cc" providerId="LiveId" clId="{53734136-79F0-42D2-A0BF-AB9A2663A362}" dt="2022-09-01T04:00:01.492" v="773"/>
          <ac:spMkLst>
            <pc:docMk/>
            <pc:sldMk cId="3742601478" sldId="316"/>
            <ac:spMk id="3" creationId="{ADF24162-B3B8-4E1B-9DD0-A90D9F25F764}"/>
          </ac:spMkLst>
        </pc:spChg>
      </pc:sldChg>
      <pc:sldChg chg="add">
        <pc:chgData name="PIYUS KEDIA" userId="30dfcb9f6f0df2cc" providerId="LiveId" clId="{53734136-79F0-42D2-A0BF-AB9A2663A362}" dt="2022-08-31T15:22:14.097" v="92"/>
        <pc:sldMkLst>
          <pc:docMk/>
          <pc:sldMk cId="475460210" sldId="328"/>
        </pc:sldMkLst>
      </pc:sldChg>
      <pc:sldChg chg="add">
        <pc:chgData name="PIYUS KEDIA" userId="30dfcb9f6f0df2cc" providerId="LiveId" clId="{53734136-79F0-42D2-A0BF-AB9A2663A362}" dt="2022-08-31T15:22:14.097" v="92"/>
        <pc:sldMkLst>
          <pc:docMk/>
          <pc:sldMk cId="3192237005" sldId="332"/>
        </pc:sldMkLst>
      </pc:sldChg>
      <pc:sldChg chg="delSp add mod">
        <pc:chgData name="PIYUS KEDIA" userId="30dfcb9f6f0df2cc" providerId="LiveId" clId="{53734136-79F0-42D2-A0BF-AB9A2663A362}" dt="2022-09-01T03:46:32.107" v="768" actId="478"/>
        <pc:sldMkLst>
          <pc:docMk/>
          <pc:sldMk cId="3375741764" sldId="333"/>
        </pc:sldMkLst>
        <pc:inkChg chg="del">
          <ac:chgData name="PIYUS KEDIA" userId="30dfcb9f6f0df2cc" providerId="LiveId" clId="{53734136-79F0-42D2-A0BF-AB9A2663A362}" dt="2022-09-01T03:46:32.107" v="768" actId="478"/>
          <ac:inkMkLst>
            <pc:docMk/>
            <pc:sldMk cId="3375741764" sldId="333"/>
            <ac:inkMk id="5" creationId="{8B6BDE19-AE24-4F0B-8715-FEBCA9EF1976}"/>
          </ac:inkMkLst>
        </pc:inkChg>
      </pc:sldChg>
      <pc:sldChg chg="addSp delSp modSp add mod">
        <pc:chgData name="PIYUS KEDIA" userId="30dfcb9f6f0df2cc" providerId="LiveId" clId="{53734136-79F0-42D2-A0BF-AB9A2663A362}" dt="2022-08-31T15:28:22.053" v="384" actId="14100"/>
        <pc:sldMkLst>
          <pc:docMk/>
          <pc:sldMk cId="3587842311" sldId="347"/>
        </pc:sldMkLst>
        <pc:spChg chg="add mod">
          <ac:chgData name="PIYUS KEDIA" userId="30dfcb9f6f0df2cc" providerId="LiveId" clId="{53734136-79F0-42D2-A0BF-AB9A2663A362}" dt="2022-08-31T15:27:25.465" v="302" actId="1037"/>
          <ac:spMkLst>
            <pc:docMk/>
            <pc:sldMk cId="3587842311" sldId="347"/>
            <ac:spMk id="5" creationId="{E9A2EF8A-2472-AC17-4F92-FE85ED99C7DB}"/>
          </ac:spMkLst>
        </pc:spChg>
        <pc:spChg chg="add mod">
          <ac:chgData name="PIYUS KEDIA" userId="30dfcb9f6f0df2cc" providerId="LiveId" clId="{53734136-79F0-42D2-A0BF-AB9A2663A362}" dt="2022-08-31T15:28:22.053" v="384" actId="14100"/>
          <ac:spMkLst>
            <pc:docMk/>
            <pc:sldMk cId="3587842311" sldId="347"/>
            <ac:spMk id="6" creationId="{4BE04DEF-0A1F-5DD8-25B9-5F45DEF3286D}"/>
          </ac:spMkLst>
        </pc:spChg>
        <pc:inkChg chg="del">
          <ac:chgData name="PIYUS KEDIA" userId="30dfcb9f6f0df2cc" providerId="LiveId" clId="{53734136-79F0-42D2-A0BF-AB9A2663A362}" dt="2022-08-31T15:27:12.397" v="295" actId="478"/>
          <ac:inkMkLst>
            <pc:docMk/>
            <pc:sldMk cId="3587842311" sldId="347"/>
            <ac:inkMk id="4" creationId="{78C4986F-11B8-4B24-B954-94BC584E4D3C}"/>
          </ac:inkMkLst>
        </pc:inkChg>
      </pc:sldChg>
      <pc:sldChg chg="delSp mod">
        <pc:chgData name="PIYUS KEDIA" userId="30dfcb9f6f0df2cc" providerId="LiveId" clId="{53734136-79F0-42D2-A0BF-AB9A2663A362}" dt="2022-08-31T14:45:41.676" v="42" actId="478"/>
        <pc:sldMkLst>
          <pc:docMk/>
          <pc:sldMk cId="3590503442" sldId="350"/>
        </pc:sldMkLst>
        <pc:inkChg chg="del">
          <ac:chgData name="PIYUS KEDIA" userId="30dfcb9f6f0df2cc" providerId="LiveId" clId="{53734136-79F0-42D2-A0BF-AB9A2663A362}" dt="2022-08-31T14:45:41.676" v="42" actId="478"/>
          <ac:inkMkLst>
            <pc:docMk/>
            <pc:sldMk cId="3590503442" sldId="350"/>
            <ac:inkMk id="4" creationId="{B0DCA0F9-23E9-4D28-9F9F-1E6D1604D7A0}"/>
          </ac:inkMkLst>
        </pc:inkChg>
      </pc:sldChg>
      <pc:sldChg chg="delSp modSp add mod">
        <pc:chgData name="PIYUS KEDIA" userId="30dfcb9f6f0df2cc" providerId="LiveId" clId="{53734136-79F0-42D2-A0BF-AB9A2663A362}" dt="2022-09-01T03:47:22.482" v="771"/>
        <pc:sldMkLst>
          <pc:docMk/>
          <pc:sldMk cId="997897811" sldId="353"/>
        </pc:sldMkLst>
        <pc:graphicFrameChg chg="mod">
          <ac:chgData name="PIYUS KEDIA" userId="30dfcb9f6f0df2cc" providerId="LiveId" clId="{53734136-79F0-42D2-A0BF-AB9A2663A362}" dt="2022-09-01T03:47:22.482" v="771"/>
          <ac:graphicFrameMkLst>
            <pc:docMk/>
            <pc:sldMk cId="997897811" sldId="353"/>
            <ac:graphicFrameMk id="4" creationId="{84B8F035-6C92-4E98-9751-BC7098B23D3E}"/>
          </ac:graphicFrameMkLst>
        </pc:graphicFrameChg>
        <pc:inkChg chg="del">
          <ac:chgData name="PIYUS KEDIA" userId="30dfcb9f6f0df2cc" providerId="LiveId" clId="{53734136-79F0-42D2-A0BF-AB9A2663A362}" dt="2022-09-01T03:46:46.660" v="770" actId="478"/>
          <ac:inkMkLst>
            <pc:docMk/>
            <pc:sldMk cId="997897811" sldId="353"/>
            <ac:inkMk id="6" creationId="{9BEE7125-BF8D-46A7-BF28-30D0FB76D5C4}"/>
          </ac:inkMkLst>
        </pc:inkChg>
      </pc:sldChg>
      <pc:sldChg chg="delSp mod">
        <pc:chgData name="PIYUS KEDIA" userId="30dfcb9f6f0df2cc" providerId="LiveId" clId="{53734136-79F0-42D2-A0BF-AB9A2663A362}" dt="2022-08-31T15:19:44.098" v="74" actId="478"/>
        <pc:sldMkLst>
          <pc:docMk/>
          <pc:sldMk cId="2666450693" sldId="360"/>
        </pc:sldMkLst>
        <pc:inkChg chg="del">
          <ac:chgData name="PIYUS KEDIA" userId="30dfcb9f6f0df2cc" providerId="LiveId" clId="{53734136-79F0-42D2-A0BF-AB9A2663A362}" dt="2022-08-31T15:19:44.098" v="74" actId="478"/>
          <ac:inkMkLst>
            <pc:docMk/>
            <pc:sldMk cId="2666450693" sldId="360"/>
            <ac:inkMk id="4" creationId="{CED169A3-E9DC-4BA0-9017-0FB7CA42A149}"/>
          </ac:inkMkLst>
        </pc:inkChg>
      </pc:sldChg>
      <pc:sldChg chg="delSp mod">
        <pc:chgData name="PIYUS KEDIA" userId="30dfcb9f6f0df2cc" providerId="LiveId" clId="{53734136-79F0-42D2-A0BF-AB9A2663A362}" dt="2022-08-31T15:19:50.196" v="75" actId="478"/>
        <pc:sldMkLst>
          <pc:docMk/>
          <pc:sldMk cId="575038771" sldId="361"/>
        </pc:sldMkLst>
        <pc:inkChg chg="del">
          <ac:chgData name="PIYUS KEDIA" userId="30dfcb9f6f0df2cc" providerId="LiveId" clId="{53734136-79F0-42D2-A0BF-AB9A2663A362}" dt="2022-08-31T15:19:50.196" v="75" actId="478"/>
          <ac:inkMkLst>
            <pc:docMk/>
            <pc:sldMk cId="575038771" sldId="361"/>
            <ac:inkMk id="5" creationId="{763C0D1E-34F1-43BC-836D-3382732A2C4F}"/>
          </ac:inkMkLst>
        </pc:inkChg>
      </pc:sldChg>
      <pc:sldChg chg="delSp mod">
        <pc:chgData name="PIYUS KEDIA" userId="30dfcb9f6f0df2cc" providerId="LiveId" clId="{53734136-79F0-42D2-A0BF-AB9A2663A362}" dt="2022-08-31T15:20:01.800" v="76" actId="478"/>
        <pc:sldMkLst>
          <pc:docMk/>
          <pc:sldMk cId="1389197931" sldId="362"/>
        </pc:sldMkLst>
        <pc:inkChg chg="del">
          <ac:chgData name="PIYUS KEDIA" userId="30dfcb9f6f0df2cc" providerId="LiveId" clId="{53734136-79F0-42D2-A0BF-AB9A2663A362}" dt="2022-08-31T15:20:01.800" v="76" actId="478"/>
          <ac:inkMkLst>
            <pc:docMk/>
            <pc:sldMk cId="1389197931" sldId="362"/>
            <ac:inkMk id="4" creationId="{AA3D913E-70A8-41D3-8C78-1380D444C69E}"/>
          </ac:inkMkLst>
        </pc:inkChg>
      </pc:sldChg>
      <pc:sldChg chg="delSp mod">
        <pc:chgData name="PIYUS KEDIA" userId="30dfcb9f6f0df2cc" providerId="LiveId" clId="{53734136-79F0-42D2-A0BF-AB9A2663A362}" dt="2022-08-31T15:20:06.499" v="77" actId="478"/>
        <pc:sldMkLst>
          <pc:docMk/>
          <pc:sldMk cId="958397777" sldId="363"/>
        </pc:sldMkLst>
        <pc:inkChg chg="del">
          <ac:chgData name="PIYUS KEDIA" userId="30dfcb9f6f0df2cc" providerId="LiveId" clId="{53734136-79F0-42D2-A0BF-AB9A2663A362}" dt="2022-08-31T15:20:06.499" v="77" actId="478"/>
          <ac:inkMkLst>
            <pc:docMk/>
            <pc:sldMk cId="958397777" sldId="363"/>
            <ac:inkMk id="4" creationId="{971C5AE7-9BCC-4CF6-9019-5B91BAEA1CFF}"/>
          </ac:inkMkLst>
        </pc:inkChg>
      </pc:sldChg>
      <pc:sldChg chg="delSp mod">
        <pc:chgData name="PIYUS KEDIA" userId="30dfcb9f6f0df2cc" providerId="LiveId" clId="{53734136-79F0-42D2-A0BF-AB9A2663A362}" dt="2022-08-31T15:20:13.503" v="78" actId="478"/>
        <pc:sldMkLst>
          <pc:docMk/>
          <pc:sldMk cId="3279130103" sldId="364"/>
        </pc:sldMkLst>
        <pc:inkChg chg="del">
          <ac:chgData name="PIYUS KEDIA" userId="30dfcb9f6f0df2cc" providerId="LiveId" clId="{53734136-79F0-42D2-A0BF-AB9A2663A362}" dt="2022-08-31T15:20:13.503" v="78" actId="478"/>
          <ac:inkMkLst>
            <pc:docMk/>
            <pc:sldMk cId="3279130103" sldId="364"/>
            <ac:inkMk id="4" creationId="{45F13838-4C01-49BB-B89F-D661A9024319}"/>
          </ac:inkMkLst>
        </pc:inkChg>
      </pc:sldChg>
      <pc:sldChg chg="delSp mod">
        <pc:chgData name="PIYUS KEDIA" userId="30dfcb9f6f0df2cc" providerId="LiveId" clId="{53734136-79F0-42D2-A0BF-AB9A2663A362}" dt="2022-08-31T15:20:17.783" v="79" actId="478"/>
        <pc:sldMkLst>
          <pc:docMk/>
          <pc:sldMk cId="184169517" sldId="365"/>
        </pc:sldMkLst>
        <pc:inkChg chg="del">
          <ac:chgData name="PIYUS KEDIA" userId="30dfcb9f6f0df2cc" providerId="LiveId" clId="{53734136-79F0-42D2-A0BF-AB9A2663A362}" dt="2022-08-31T15:20:17.783" v="79" actId="478"/>
          <ac:inkMkLst>
            <pc:docMk/>
            <pc:sldMk cId="184169517" sldId="365"/>
            <ac:inkMk id="5" creationId="{75F61BC8-EAA2-4DC0-BF38-3491366464C1}"/>
          </ac:inkMkLst>
        </pc:inkChg>
      </pc:sldChg>
      <pc:sldChg chg="delSp modSp add mod">
        <pc:chgData name="PIYUS KEDIA" userId="30dfcb9f6f0df2cc" providerId="LiveId" clId="{53734136-79F0-42D2-A0BF-AB9A2663A362}" dt="2022-08-31T14:48:39.341" v="73" actId="20577"/>
        <pc:sldMkLst>
          <pc:docMk/>
          <pc:sldMk cId="4047811544" sldId="366"/>
        </pc:sldMkLst>
        <pc:spChg chg="mod">
          <ac:chgData name="PIYUS KEDIA" userId="30dfcb9f6f0df2cc" providerId="LiveId" clId="{53734136-79F0-42D2-A0BF-AB9A2663A362}" dt="2022-08-31T14:48:39.341" v="73" actId="20577"/>
          <ac:spMkLst>
            <pc:docMk/>
            <pc:sldMk cId="4047811544" sldId="366"/>
            <ac:spMk id="3" creationId="{49BC067A-4BC8-4058-BFBF-291C6BF9B9E7}"/>
          </ac:spMkLst>
        </pc:spChg>
        <pc:spChg chg="del">
          <ac:chgData name="PIYUS KEDIA" userId="30dfcb9f6f0df2cc" providerId="LiveId" clId="{53734136-79F0-42D2-A0BF-AB9A2663A362}" dt="2022-08-31T14:48:19.715" v="54" actId="478"/>
          <ac:spMkLst>
            <pc:docMk/>
            <pc:sldMk cId="4047811544" sldId="366"/>
            <ac:spMk id="6" creationId="{4AE156A0-68F7-418A-8D0A-5FD202F57D87}"/>
          </ac:spMkLst>
        </pc:spChg>
      </pc:sldChg>
      <pc:sldChg chg="add del">
        <pc:chgData name="PIYUS KEDIA" userId="30dfcb9f6f0df2cc" providerId="LiveId" clId="{53734136-79F0-42D2-A0BF-AB9A2663A362}" dt="2022-08-31T15:22:19.798" v="93" actId="47"/>
        <pc:sldMkLst>
          <pc:docMk/>
          <pc:sldMk cId="3070367889" sldId="367"/>
        </pc:sldMkLst>
      </pc:sldChg>
      <pc:sldChg chg="delSp add mod">
        <pc:chgData name="PIYUS KEDIA" userId="30dfcb9f6f0df2cc" providerId="LiveId" clId="{53734136-79F0-42D2-A0BF-AB9A2663A362}" dt="2022-08-31T15:25:10.123" v="223" actId="478"/>
        <pc:sldMkLst>
          <pc:docMk/>
          <pc:sldMk cId="4034944183" sldId="368"/>
        </pc:sldMkLst>
        <pc:inkChg chg="del">
          <ac:chgData name="PIYUS KEDIA" userId="30dfcb9f6f0df2cc" providerId="LiveId" clId="{53734136-79F0-42D2-A0BF-AB9A2663A362}" dt="2022-08-31T15:25:10.123" v="223" actId="478"/>
          <ac:inkMkLst>
            <pc:docMk/>
            <pc:sldMk cId="4034944183" sldId="368"/>
            <ac:inkMk id="3" creationId="{BAE750F6-5493-4A2C-B79D-F5BAA719522C}"/>
          </ac:inkMkLst>
        </pc:inkChg>
      </pc:sldChg>
      <pc:sldChg chg="delSp add mod">
        <pc:chgData name="PIYUS KEDIA" userId="30dfcb9f6f0df2cc" providerId="LiveId" clId="{53734136-79F0-42D2-A0BF-AB9A2663A362}" dt="2022-08-31T15:25:16.055" v="224" actId="478"/>
        <pc:sldMkLst>
          <pc:docMk/>
          <pc:sldMk cId="34120941" sldId="369"/>
        </pc:sldMkLst>
        <pc:inkChg chg="del">
          <ac:chgData name="PIYUS KEDIA" userId="30dfcb9f6f0df2cc" providerId="LiveId" clId="{53734136-79F0-42D2-A0BF-AB9A2663A362}" dt="2022-08-31T15:25:16.055" v="224" actId="478"/>
          <ac:inkMkLst>
            <pc:docMk/>
            <pc:sldMk cId="34120941" sldId="369"/>
            <ac:inkMk id="4" creationId="{E9AF3EDB-CD96-4C38-90B8-C3A2BD6D693E}"/>
          </ac:inkMkLst>
        </pc:inkChg>
      </pc:sldChg>
      <pc:sldChg chg="delSp add mod">
        <pc:chgData name="PIYUS KEDIA" userId="30dfcb9f6f0df2cc" providerId="LiveId" clId="{53734136-79F0-42D2-A0BF-AB9A2663A362}" dt="2022-09-01T03:46:24.367" v="767" actId="478"/>
        <pc:sldMkLst>
          <pc:docMk/>
          <pc:sldMk cId="2935726215" sldId="399"/>
        </pc:sldMkLst>
        <pc:inkChg chg="del">
          <ac:chgData name="PIYUS KEDIA" userId="30dfcb9f6f0df2cc" providerId="LiveId" clId="{53734136-79F0-42D2-A0BF-AB9A2663A362}" dt="2022-09-01T03:46:24.367" v="767" actId="478"/>
          <ac:inkMkLst>
            <pc:docMk/>
            <pc:sldMk cId="2935726215" sldId="399"/>
            <ac:inkMk id="5" creationId="{4E755587-1F8B-4293-A37D-ECDF6F6076E5}"/>
          </ac:inkMkLst>
        </pc:inkChg>
      </pc:sldChg>
      <pc:sldChg chg="delSp add mod">
        <pc:chgData name="PIYUS KEDIA" userId="30dfcb9f6f0df2cc" providerId="LiveId" clId="{53734136-79F0-42D2-A0BF-AB9A2663A362}" dt="2022-09-01T03:46:38.509" v="769" actId="478"/>
        <pc:sldMkLst>
          <pc:docMk/>
          <pc:sldMk cId="1048115919" sldId="400"/>
        </pc:sldMkLst>
        <pc:inkChg chg="del">
          <ac:chgData name="PIYUS KEDIA" userId="30dfcb9f6f0df2cc" providerId="LiveId" clId="{53734136-79F0-42D2-A0BF-AB9A2663A362}" dt="2022-09-01T03:46:38.509" v="769" actId="478"/>
          <ac:inkMkLst>
            <pc:docMk/>
            <pc:sldMk cId="1048115919" sldId="400"/>
            <ac:inkMk id="4" creationId="{4CFB63A4-0609-4343-897F-4453C8BDE110}"/>
          </ac:inkMkLst>
        </pc:inkChg>
      </pc:sldChg>
      <pc:sldChg chg="modSp new mod">
        <pc:chgData name="PIYUS KEDIA" userId="30dfcb9f6f0df2cc" providerId="LiveId" clId="{53734136-79F0-42D2-A0BF-AB9A2663A362}" dt="2022-08-31T15:24:54.904" v="222" actId="20577"/>
        <pc:sldMkLst>
          <pc:docMk/>
          <pc:sldMk cId="2980928540" sldId="401"/>
        </pc:sldMkLst>
        <pc:spChg chg="mod">
          <ac:chgData name="PIYUS KEDIA" userId="30dfcb9f6f0df2cc" providerId="LiveId" clId="{53734136-79F0-42D2-A0BF-AB9A2663A362}" dt="2022-08-31T15:22:47.444" v="134" actId="313"/>
          <ac:spMkLst>
            <pc:docMk/>
            <pc:sldMk cId="2980928540" sldId="401"/>
            <ac:spMk id="2" creationId="{64DB4830-4C98-8EB3-0E9B-20F706B84806}"/>
          </ac:spMkLst>
        </pc:spChg>
        <pc:spChg chg="mod">
          <ac:chgData name="PIYUS KEDIA" userId="30dfcb9f6f0df2cc" providerId="LiveId" clId="{53734136-79F0-42D2-A0BF-AB9A2663A362}" dt="2022-08-31T15:24:54.904" v="222" actId="20577"/>
          <ac:spMkLst>
            <pc:docMk/>
            <pc:sldMk cId="2980928540" sldId="401"/>
            <ac:spMk id="3" creationId="{9034B564-CC91-8F0E-7D62-FCDF3B34D3E9}"/>
          </ac:spMkLst>
        </pc:spChg>
      </pc:sldChg>
      <pc:sldChg chg="modSp new mod">
        <pc:chgData name="PIYUS KEDIA" userId="30dfcb9f6f0df2cc" providerId="LiveId" clId="{53734136-79F0-42D2-A0BF-AB9A2663A362}" dt="2022-09-01T03:44:44.694" v="764" actId="20577"/>
        <pc:sldMkLst>
          <pc:docMk/>
          <pc:sldMk cId="634725426" sldId="402"/>
        </pc:sldMkLst>
        <pc:spChg chg="mod">
          <ac:chgData name="PIYUS KEDIA" userId="30dfcb9f6f0df2cc" providerId="LiveId" clId="{53734136-79F0-42D2-A0BF-AB9A2663A362}" dt="2022-09-01T03:42:17.154" v="393" actId="20577"/>
          <ac:spMkLst>
            <pc:docMk/>
            <pc:sldMk cId="634725426" sldId="402"/>
            <ac:spMk id="2" creationId="{45AC0961-4CA6-E05B-A0F8-8639A28DE528}"/>
          </ac:spMkLst>
        </pc:spChg>
        <pc:spChg chg="mod">
          <ac:chgData name="PIYUS KEDIA" userId="30dfcb9f6f0df2cc" providerId="LiveId" clId="{53734136-79F0-42D2-A0BF-AB9A2663A362}" dt="2022-09-01T03:44:44.694" v="764" actId="20577"/>
          <ac:spMkLst>
            <pc:docMk/>
            <pc:sldMk cId="634725426" sldId="402"/>
            <ac:spMk id="3" creationId="{7891173D-8797-BFAD-39A0-DF6E4F9B8945}"/>
          </ac:spMkLst>
        </pc:spChg>
      </pc:sldChg>
    </pc:docChg>
  </pc:docChgLst>
  <pc:docChgLst>
    <pc:chgData name="PIYUS KEDIA" userId="30dfcb9f6f0df2cc" providerId="LiveId" clId="{5708FE47-27B5-4557-A38F-B7BCCFC8CB6B}"/>
    <pc:docChg chg="undo custSel addSld delSld modSld">
      <pc:chgData name="PIYUS KEDIA" userId="30dfcb9f6f0df2cc" providerId="LiveId" clId="{5708FE47-27B5-4557-A38F-B7BCCFC8CB6B}" dt="2022-09-06T03:25:33.606" v="1647" actId="20577"/>
      <pc:docMkLst>
        <pc:docMk/>
      </pc:docMkLst>
      <pc:sldChg chg="del">
        <pc:chgData name="PIYUS KEDIA" userId="30dfcb9f6f0df2cc" providerId="LiveId" clId="{5708FE47-27B5-4557-A38F-B7BCCFC8CB6B}" dt="2022-09-05T11:15:25.257" v="97" actId="47"/>
        <pc:sldMkLst>
          <pc:docMk/>
          <pc:sldMk cId="4064911729" sldId="258"/>
        </pc:sldMkLst>
      </pc:sldChg>
      <pc:sldChg chg="del">
        <pc:chgData name="PIYUS KEDIA" userId="30dfcb9f6f0df2cc" providerId="LiveId" clId="{5708FE47-27B5-4557-A38F-B7BCCFC8CB6B}" dt="2022-09-05T11:15:27.985" v="105" actId="47"/>
        <pc:sldMkLst>
          <pc:docMk/>
          <pc:sldMk cId="1869300045" sldId="259"/>
        </pc:sldMkLst>
      </pc:sldChg>
      <pc:sldChg chg="del">
        <pc:chgData name="PIYUS KEDIA" userId="30dfcb9f6f0df2cc" providerId="LiveId" clId="{5708FE47-27B5-4557-A38F-B7BCCFC8CB6B}" dt="2022-09-05T11:15:28.406" v="106" actId="47"/>
        <pc:sldMkLst>
          <pc:docMk/>
          <pc:sldMk cId="1237373664" sldId="260"/>
        </pc:sldMkLst>
      </pc:sldChg>
      <pc:sldChg chg="del">
        <pc:chgData name="PIYUS KEDIA" userId="30dfcb9f6f0df2cc" providerId="LiveId" clId="{5708FE47-27B5-4557-A38F-B7BCCFC8CB6B}" dt="2022-09-05T11:15:27.071" v="102" actId="47"/>
        <pc:sldMkLst>
          <pc:docMk/>
          <pc:sldMk cId="1159159010" sldId="261"/>
        </pc:sldMkLst>
      </pc:sldChg>
      <pc:sldChg chg="del">
        <pc:chgData name="PIYUS KEDIA" userId="30dfcb9f6f0df2cc" providerId="LiveId" clId="{5708FE47-27B5-4557-A38F-B7BCCFC8CB6B}" dt="2022-09-05T11:15:28.766" v="107" actId="47"/>
        <pc:sldMkLst>
          <pc:docMk/>
          <pc:sldMk cId="2410144295" sldId="262"/>
        </pc:sldMkLst>
      </pc:sldChg>
      <pc:sldChg chg="del">
        <pc:chgData name="PIYUS KEDIA" userId="30dfcb9f6f0df2cc" providerId="LiveId" clId="{5708FE47-27B5-4557-A38F-B7BCCFC8CB6B}" dt="2022-09-05T11:15:27.688" v="104" actId="47"/>
        <pc:sldMkLst>
          <pc:docMk/>
          <pc:sldMk cId="2637287067" sldId="263"/>
        </pc:sldMkLst>
      </pc:sldChg>
      <pc:sldChg chg="del">
        <pc:chgData name="PIYUS KEDIA" userId="30dfcb9f6f0df2cc" providerId="LiveId" clId="{5708FE47-27B5-4557-A38F-B7BCCFC8CB6B}" dt="2022-09-05T11:15:26.227" v="99" actId="47"/>
        <pc:sldMkLst>
          <pc:docMk/>
          <pc:sldMk cId="1822747910" sldId="264"/>
        </pc:sldMkLst>
      </pc:sldChg>
      <pc:sldChg chg="del">
        <pc:chgData name="PIYUS KEDIA" userId="30dfcb9f6f0df2cc" providerId="LiveId" clId="{5708FE47-27B5-4557-A38F-B7BCCFC8CB6B}" dt="2022-09-05T11:15:29.204" v="108" actId="47"/>
        <pc:sldMkLst>
          <pc:docMk/>
          <pc:sldMk cId="1659461619" sldId="265"/>
        </pc:sldMkLst>
      </pc:sldChg>
      <pc:sldChg chg="del">
        <pc:chgData name="PIYUS KEDIA" userId="30dfcb9f6f0df2cc" providerId="LiveId" clId="{5708FE47-27B5-4557-A38F-B7BCCFC8CB6B}" dt="2022-09-05T11:15:29.594" v="109" actId="47"/>
        <pc:sldMkLst>
          <pc:docMk/>
          <pc:sldMk cId="4196476425" sldId="266"/>
        </pc:sldMkLst>
      </pc:sldChg>
      <pc:sldChg chg="del">
        <pc:chgData name="PIYUS KEDIA" userId="30dfcb9f6f0df2cc" providerId="LiveId" clId="{5708FE47-27B5-4557-A38F-B7BCCFC8CB6B}" dt="2022-09-05T11:15:29.938" v="110" actId="47"/>
        <pc:sldMkLst>
          <pc:docMk/>
          <pc:sldMk cId="3736484750" sldId="267"/>
        </pc:sldMkLst>
      </pc:sldChg>
      <pc:sldChg chg="del">
        <pc:chgData name="PIYUS KEDIA" userId="30dfcb9f6f0df2cc" providerId="LiveId" clId="{5708FE47-27B5-4557-A38F-B7BCCFC8CB6B}" dt="2022-09-05T11:15:30.298" v="111" actId="47"/>
        <pc:sldMkLst>
          <pc:docMk/>
          <pc:sldMk cId="4247826605" sldId="268"/>
        </pc:sldMkLst>
      </pc:sldChg>
      <pc:sldChg chg="del">
        <pc:chgData name="PIYUS KEDIA" userId="30dfcb9f6f0df2cc" providerId="LiveId" clId="{5708FE47-27B5-4557-A38F-B7BCCFC8CB6B}" dt="2022-09-05T11:15:26.774" v="101" actId="47"/>
        <pc:sldMkLst>
          <pc:docMk/>
          <pc:sldMk cId="4088821722" sldId="269"/>
        </pc:sldMkLst>
      </pc:sldChg>
      <pc:sldChg chg="del">
        <pc:chgData name="PIYUS KEDIA" userId="30dfcb9f6f0df2cc" providerId="LiveId" clId="{5708FE47-27B5-4557-A38F-B7BCCFC8CB6B}" dt="2022-09-05T11:15:26.477" v="100" actId="47"/>
        <pc:sldMkLst>
          <pc:docMk/>
          <pc:sldMk cId="1268686389" sldId="270"/>
        </pc:sldMkLst>
      </pc:sldChg>
      <pc:sldChg chg="del">
        <pc:chgData name="PIYUS KEDIA" userId="30dfcb9f6f0df2cc" providerId="LiveId" clId="{5708FE47-27B5-4557-A38F-B7BCCFC8CB6B}" dt="2022-09-05T11:15:30.657" v="112" actId="47"/>
        <pc:sldMkLst>
          <pc:docMk/>
          <pc:sldMk cId="1410871419" sldId="271"/>
        </pc:sldMkLst>
      </pc:sldChg>
      <pc:sldChg chg="del">
        <pc:chgData name="PIYUS KEDIA" userId="30dfcb9f6f0df2cc" providerId="LiveId" clId="{5708FE47-27B5-4557-A38F-B7BCCFC8CB6B}" dt="2022-09-05T11:15:31.143" v="113" actId="47"/>
        <pc:sldMkLst>
          <pc:docMk/>
          <pc:sldMk cId="1516565871" sldId="272"/>
        </pc:sldMkLst>
      </pc:sldChg>
      <pc:sldChg chg="del">
        <pc:chgData name="PIYUS KEDIA" userId="30dfcb9f6f0df2cc" providerId="LiveId" clId="{5708FE47-27B5-4557-A38F-B7BCCFC8CB6B}" dt="2022-09-05T11:15:38.353" v="122" actId="47"/>
        <pc:sldMkLst>
          <pc:docMk/>
          <pc:sldMk cId="248564925" sldId="273"/>
        </pc:sldMkLst>
      </pc:sldChg>
      <pc:sldChg chg="add del">
        <pc:chgData name="PIYUS KEDIA" userId="30dfcb9f6f0df2cc" providerId="LiveId" clId="{5708FE47-27B5-4557-A38F-B7BCCFC8CB6B}" dt="2022-09-05T11:15:43.459" v="125" actId="2696"/>
        <pc:sldMkLst>
          <pc:docMk/>
          <pc:sldMk cId="1513282384" sldId="275"/>
        </pc:sldMkLst>
      </pc:sldChg>
      <pc:sldChg chg="add del">
        <pc:chgData name="PIYUS KEDIA" userId="30dfcb9f6f0df2cc" providerId="LiveId" clId="{5708FE47-27B5-4557-A38F-B7BCCFC8CB6B}" dt="2022-09-05T11:15:44.115" v="126" actId="47"/>
        <pc:sldMkLst>
          <pc:docMk/>
          <pc:sldMk cId="3397995315" sldId="278"/>
        </pc:sldMkLst>
      </pc:sldChg>
      <pc:sldChg chg="del">
        <pc:chgData name="PIYUS KEDIA" userId="30dfcb9f6f0df2cc" providerId="LiveId" clId="{5708FE47-27B5-4557-A38F-B7BCCFC8CB6B}" dt="2022-09-05T11:16:06.273" v="130" actId="47"/>
        <pc:sldMkLst>
          <pc:docMk/>
          <pc:sldMk cId="2427821227" sldId="285"/>
        </pc:sldMkLst>
      </pc:sldChg>
      <pc:sldChg chg="del">
        <pc:chgData name="PIYUS KEDIA" userId="30dfcb9f6f0df2cc" providerId="LiveId" clId="{5708FE47-27B5-4557-A38F-B7BCCFC8CB6B}" dt="2022-09-05T11:15:24.132" v="93" actId="47"/>
        <pc:sldMkLst>
          <pc:docMk/>
          <pc:sldMk cId="1531980839" sldId="292"/>
        </pc:sldMkLst>
      </pc:sldChg>
      <pc:sldChg chg="del">
        <pc:chgData name="PIYUS KEDIA" userId="30dfcb9f6f0df2cc" providerId="LiveId" clId="{5708FE47-27B5-4557-A38F-B7BCCFC8CB6B}" dt="2022-09-05T11:15:24.710" v="95" actId="47"/>
        <pc:sldMkLst>
          <pc:docMk/>
          <pc:sldMk cId="692020299" sldId="293"/>
        </pc:sldMkLst>
      </pc:sldChg>
      <pc:sldChg chg="del">
        <pc:chgData name="PIYUS KEDIA" userId="30dfcb9f6f0df2cc" providerId="LiveId" clId="{5708FE47-27B5-4557-A38F-B7BCCFC8CB6B}" dt="2022-09-05T11:16:07.240" v="131" actId="47"/>
        <pc:sldMkLst>
          <pc:docMk/>
          <pc:sldMk cId="3305996488" sldId="299"/>
        </pc:sldMkLst>
      </pc:sldChg>
      <pc:sldChg chg="del">
        <pc:chgData name="PIYUS KEDIA" userId="30dfcb9f6f0df2cc" providerId="LiveId" clId="{5708FE47-27B5-4557-A38F-B7BCCFC8CB6B}" dt="2022-09-05T11:15:23.632" v="92" actId="47"/>
        <pc:sldMkLst>
          <pc:docMk/>
          <pc:sldMk cId="828237025" sldId="302"/>
        </pc:sldMkLst>
      </pc:sldChg>
      <pc:sldChg chg="del">
        <pc:chgData name="PIYUS KEDIA" userId="30dfcb9f6f0df2cc" providerId="LiveId" clId="{5708FE47-27B5-4557-A38F-B7BCCFC8CB6B}" dt="2022-09-05T11:15:24.461" v="94" actId="47"/>
        <pc:sldMkLst>
          <pc:docMk/>
          <pc:sldMk cId="3698074807" sldId="303"/>
        </pc:sldMkLst>
      </pc:sldChg>
      <pc:sldChg chg="add">
        <pc:chgData name="PIYUS KEDIA" userId="30dfcb9f6f0df2cc" providerId="LiveId" clId="{5708FE47-27B5-4557-A38F-B7BCCFC8CB6B}" dt="2022-09-05T11:23:08.219" v="136"/>
        <pc:sldMkLst>
          <pc:docMk/>
          <pc:sldMk cId="3386858838" sldId="313"/>
        </pc:sldMkLst>
      </pc:sldChg>
      <pc:sldChg chg="add">
        <pc:chgData name="PIYUS KEDIA" userId="30dfcb9f6f0df2cc" providerId="LiveId" clId="{5708FE47-27B5-4557-A38F-B7BCCFC8CB6B}" dt="2022-09-05T11:23:08.219" v="136"/>
        <pc:sldMkLst>
          <pc:docMk/>
          <pc:sldMk cId="3720636877" sldId="314"/>
        </pc:sldMkLst>
      </pc:sldChg>
      <pc:sldChg chg="modSp mod">
        <pc:chgData name="PIYUS KEDIA" userId="30dfcb9f6f0df2cc" providerId="LiveId" clId="{5708FE47-27B5-4557-A38F-B7BCCFC8CB6B}" dt="2022-09-05T11:15:19.724" v="90" actId="20577"/>
        <pc:sldMkLst>
          <pc:docMk/>
          <pc:sldMk cId="3742601478" sldId="316"/>
        </pc:sldMkLst>
        <pc:spChg chg="mod">
          <ac:chgData name="PIYUS KEDIA" userId="30dfcb9f6f0df2cc" providerId="LiveId" clId="{5708FE47-27B5-4557-A38F-B7BCCFC8CB6B}" dt="2022-09-05T11:15:19.724" v="90" actId="20577"/>
          <ac:spMkLst>
            <pc:docMk/>
            <pc:sldMk cId="3742601478" sldId="316"/>
            <ac:spMk id="3" creationId="{ADF24162-B3B8-4E1B-9DD0-A90D9F25F764}"/>
          </ac:spMkLst>
        </pc:spChg>
      </pc:sldChg>
      <pc:sldChg chg="add">
        <pc:chgData name="PIYUS KEDIA" userId="30dfcb9f6f0df2cc" providerId="LiveId" clId="{5708FE47-27B5-4557-A38F-B7BCCFC8CB6B}" dt="2022-09-05T11:20:19.840" v="135"/>
        <pc:sldMkLst>
          <pc:docMk/>
          <pc:sldMk cId="3570072086" sldId="318"/>
        </pc:sldMkLst>
      </pc:sldChg>
      <pc:sldChg chg="add">
        <pc:chgData name="PIYUS KEDIA" userId="30dfcb9f6f0df2cc" providerId="LiveId" clId="{5708FE47-27B5-4557-A38F-B7BCCFC8CB6B}" dt="2022-09-05T11:23:08.219" v="136"/>
        <pc:sldMkLst>
          <pc:docMk/>
          <pc:sldMk cId="1537176960" sldId="319"/>
        </pc:sldMkLst>
      </pc:sldChg>
      <pc:sldChg chg="add del">
        <pc:chgData name="PIYUS KEDIA" userId="30dfcb9f6f0df2cc" providerId="LiveId" clId="{5708FE47-27B5-4557-A38F-B7BCCFC8CB6B}" dt="2022-09-05T11:16:14.011" v="133" actId="47"/>
        <pc:sldMkLst>
          <pc:docMk/>
          <pc:sldMk cId="475460210" sldId="328"/>
        </pc:sldMkLst>
      </pc:sldChg>
      <pc:sldChg chg="modSp mod">
        <pc:chgData name="PIYUS KEDIA" userId="30dfcb9f6f0df2cc" providerId="LiveId" clId="{5708FE47-27B5-4557-A38F-B7BCCFC8CB6B}" dt="2022-09-05T13:09:09.915" v="1001" actId="20577"/>
        <pc:sldMkLst>
          <pc:docMk/>
          <pc:sldMk cId="3375741764" sldId="333"/>
        </pc:sldMkLst>
        <pc:graphicFrameChg chg="modGraphic">
          <ac:chgData name="PIYUS KEDIA" userId="30dfcb9f6f0df2cc" providerId="LiveId" clId="{5708FE47-27B5-4557-A38F-B7BCCFC8CB6B}" dt="2022-09-05T13:09:09.915" v="1001" actId="20577"/>
          <ac:graphicFrameMkLst>
            <pc:docMk/>
            <pc:sldMk cId="3375741764" sldId="333"/>
            <ac:graphicFrameMk id="4" creationId="{BABCAEBC-7DAA-490D-AF53-9D8344269C38}"/>
          </ac:graphicFrameMkLst>
        </pc:graphicFrameChg>
      </pc:sldChg>
      <pc:sldChg chg="add">
        <pc:chgData name="PIYUS KEDIA" userId="30dfcb9f6f0df2cc" providerId="LiveId" clId="{5708FE47-27B5-4557-A38F-B7BCCFC8CB6B}" dt="2022-09-05T11:23:08.219" v="136"/>
        <pc:sldMkLst>
          <pc:docMk/>
          <pc:sldMk cId="3505296586" sldId="334"/>
        </pc:sldMkLst>
      </pc:sldChg>
      <pc:sldChg chg="add">
        <pc:chgData name="PIYUS KEDIA" userId="30dfcb9f6f0df2cc" providerId="LiveId" clId="{5708FE47-27B5-4557-A38F-B7BCCFC8CB6B}" dt="2022-09-05T11:23:08.219" v="136"/>
        <pc:sldMkLst>
          <pc:docMk/>
          <pc:sldMk cId="4158815685" sldId="335"/>
        </pc:sldMkLst>
      </pc:sldChg>
      <pc:sldChg chg="add">
        <pc:chgData name="PIYUS KEDIA" userId="30dfcb9f6f0df2cc" providerId="LiveId" clId="{5708FE47-27B5-4557-A38F-B7BCCFC8CB6B}" dt="2022-09-05T11:23:08.219" v="136"/>
        <pc:sldMkLst>
          <pc:docMk/>
          <pc:sldMk cId="2111009157" sldId="336"/>
        </pc:sldMkLst>
      </pc:sldChg>
      <pc:sldChg chg="add">
        <pc:chgData name="PIYUS KEDIA" userId="30dfcb9f6f0df2cc" providerId="LiveId" clId="{5708FE47-27B5-4557-A38F-B7BCCFC8CB6B}" dt="2022-09-05T11:23:08.219" v="136"/>
        <pc:sldMkLst>
          <pc:docMk/>
          <pc:sldMk cId="894963250" sldId="337"/>
        </pc:sldMkLst>
      </pc:sldChg>
      <pc:sldChg chg="add">
        <pc:chgData name="PIYUS KEDIA" userId="30dfcb9f6f0df2cc" providerId="LiveId" clId="{5708FE47-27B5-4557-A38F-B7BCCFC8CB6B}" dt="2022-09-05T11:20:19.840" v="135"/>
        <pc:sldMkLst>
          <pc:docMk/>
          <pc:sldMk cId="3667848526" sldId="339"/>
        </pc:sldMkLst>
      </pc:sldChg>
      <pc:sldChg chg="add">
        <pc:chgData name="PIYUS KEDIA" userId="30dfcb9f6f0df2cc" providerId="LiveId" clId="{5708FE47-27B5-4557-A38F-B7BCCFC8CB6B}" dt="2022-09-05T11:23:08.219" v="136"/>
        <pc:sldMkLst>
          <pc:docMk/>
          <pc:sldMk cId="321289182" sldId="340"/>
        </pc:sldMkLst>
      </pc:sldChg>
      <pc:sldChg chg="add">
        <pc:chgData name="PIYUS KEDIA" userId="30dfcb9f6f0df2cc" providerId="LiveId" clId="{5708FE47-27B5-4557-A38F-B7BCCFC8CB6B}" dt="2022-09-05T11:23:08.219" v="136"/>
        <pc:sldMkLst>
          <pc:docMk/>
          <pc:sldMk cId="4038319885" sldId="342"/>
        </pc:sldMkLst>
      </pc:sldChg>
      <pc:sldChg chg="del">
        <pc:chgData name="PIYUS KEDIA" userId="30dfcb9f6f0df2cc" providerId="LiveId" clId="{5708FE47-27B5-4557-A38F-B7BCCFC8CB6B}" dt="2022-09-05T11:15:25.601" v="98" actId="47"/>
        <pc:sldMkLst>
          <pc:docMk/>
          <pc:sldMk cId="2694501962" sldId="345"/>
        </pc:sldMkLst>
      </pc:sldChg>
      <pc:sldChg chg="del">
        <pc:chgData name="PIYUS KEDIA" userId="30dfcb9f6f0df2cc" providerId="LiveId" clId="{5708FE47-27B5-4557-A38F-B7BCCFC8CB6B}" dt="2022-09-05T11:15:32.863" v="115" actId="47"/>
        <pc:sldMkLst>
          <pc:docMk/>
          <pc:sldMk cId="1459487309" sldId="346"/>
        </pc:sldMkLst>
      </pc:sldChg>
      <pc:sldChg chg="del">
        <pc:chgData name="PIYUS KEDIA" userId="30dfcb9f6f0df2cc" providerId="LiveId" clId="{5708FE47-27B5-4557-A38F-B7BCCFC8CB6B}" dt="2022-09-05T11:16:17.055" v="134" actId="47"/>
        <pc:sldMkLst>
          <pc:docMk/>
          <pc:sldMk cId="3587842311" sldId="347"/>
        </pc:sldMkLst>
      </pc:sldChg>
      <pc:sldChg chg="del">
        <pc:chgData name="PIYUS KEDIA" userId="30dfcb9f6f0df2cc" providerId="LiveId" clId="{5708FE47-27B5-4557-A38F-B7BCCFC8CB6B}" dt="2022-09-05T11:15:24.976" v="96" actId="47"/>
        <pc:sldMkLst>
          <pc:docMk/>
          <pc:sldMk cId="1323310533" sldId="349"/>
        </pc:sldMkLst>
      </pc:sldChg>
      <pc:sldChg chg="addSp delSp modSp add mod">
        <pc:chgData name="PIYUS KEDIA" userId="30dfcb9f6f0df2cc" providerId="LiveId" clId="{5708FE47-27B5-4557-A38F-B7BCCFC8CB6B}" dt="2022-09-05T13:42:59.314" v="1191"/>
        <pc:sldMkLst>
          <pc:docMk/>
          <pc:sldMk cId="2744895818" sldId="349"/>
        </pc:sldMkLst>
        <pc:spChg chg="del">
          <ac:chgData name="PIYUS KEDIA" userId="30dfcb9f6f0df2cc" providerId="LiveId" clId="{5708FE47-27B5-4557-A38F-B7BCCFC8CB6B}" dt="2022-09-05T13:41:58.590" v="1169" actId="478"/>
          <ac:spMkLst>
            <pc:docMk/>
            <pc:sldMk cId="2744895818" sldId="349"/>
            <ac:spMk id="4" creationId="{BADDB419-610E-4695-833F-B7F02435421D}"/>
          </ac:spMkLst>
        </pc:spChg>
        <pc:spChg chg="add del mod">
          <ac:chgData name="PIYUS KEDIA" userId="30dfcb9f6f0df2cc" providerId="LiveId" clId="{5708FE47-27B5-4557-A38F-B7BCCFC8CB6B}" dt="2022-09-05T13:42:58.623" v="1190" actId="478"/>
          <ac:spMkLst>
            <pc:docMk/>
            <pc:sldMk cId="2744895818" sldId="349"/>
            <ac:spMk id="13" creationId="{175A28AC-6C15-41B9-8D7A-90B7252EE2FE}"/>
          </ac:spMkLst>
        </pc:spChg>
        <pc:spChg chg="add mod">
          <ac:chgData name="PIYUS KEDIA" userId="30dfcb9f6f0df2cc" providerId="LiveId" clId="{5708FE47-27B5-4557-A38F-B7BCCFC8CB6B}" dt="2022-09-05T13:42:59.314" v="1191"/>
          <ac:spMkLst>
            <pc:docMk/>
            <pc:sldMk cId="2744895818" sldId="349"/>
            <ac:spMk id="17" creationId="{58FBBB0C-00E5-2D59-D990-2CB779E67C18}"/>
          </ac:spMkLst>
        </pc:spChg>
      </pc:sldChg>
      <pc:sldChg chg="del">
        <pc:chgData name="PIYUS KEDIA" userId="30dfcb9f6f0df2cc" providerId="LiveId" clId="{5708FE47-27B5-4557-A38F-B7BCCFC8CB6B}" dt="2022-09-05T11:15:27.415" v="103" actId="47"/>
        <pc:sldMkLst>
          <pc:docMk/>
          <pc:sldMk cId="3590503442" sldId="350"/>
        </pc:sldMkLst>
      </pc:sldChg>
      <pc:sldChg chg="add">
        <pc:chgData name="PIYUS KEDIA" userId="30dfcb9f6f0df2cc" providerId="LiveId" clId="{5708FE47-27B5-4557-A38F-B7BCCFC8CB6B}" dt="2022-09-05T11:23:08.219" v="136"/>
        <pc:sldMkLst>
          <pc:docMk/>
          <pc:sldMk cId="2220342855" sldId="354"/>
        </pc:sldMkLst>
      </pc:sldChg>
      <pc:sldChg chg="add">
        <pc:chgData name="PIYUS KEDIA" userId="30dfcb9f6f0df2cc" providerId="LiveId" clId="{5708FE47-27B5-4557-A38F-B7BCCFC8CB6B}" dt="2022-09-05T11:23:08.219" v="136"/>
        <pc:sldMkLst>
          <pc:docMk/>
          <pc:sldMk cId="3392653598" sldId="355"/>
        </pc:sldMkLst>
      </pc:sldChg>
      <pc:sldChg chg="add">
        <pc:chgData name="PIYUS KEDIA" userId="30dfcb9f6f0df2cc" providerId="LiveId" clId="{5708FE47-27B5-4557-A38F-B7BCCFC8CB6B}" dt="2022-09-05T11:23:08.219" v="136"/>
        <pc:sldMkLst>
          <pc:docMk/>
          <pc:sldMk cId="2300376206" sldId="356"/>
        </pc:sldMkLst>
      </pc:sldChg>
      <pc:sldChg chg="del">
        <pc:chgData name="PIYUS KEDIA" userId="30dfcb9f6f0df2cc" providerId="LiveId" clId="{5708FE47-27B5-4557-A38F-B7BCCFC8CB6B}" dt="2022-09-05T11:15:34.024" v="116" actId="47"/>
        <pc:sldMkLst>
          <pc:docMk/>
          <pc:sldMk cId="2666450693" sldId="360"/>
        </pc:sldMkLst>
      </pc:sldChg>
      <pc:sldChg chg="del">
        <pc:chgData name="PIYUS KEDIA" userId="30dfcb9f6f0df2cc" providerId="LiveId" clId="{5708FE47-27B5-4557-A38F-B7BCCFC8CB6B}" dt="2022-09-05T11:15:34.258" v="117" actId="47"/>
        <pc:sldMkLst>
          <pc:docMk/>
          <pc:sldMk cId="575038771" sldId="361"/>
        </pc:sldMkLst>
      </pc:sldChg>
      <pc:sldChg chg="del">
        <pc:chgData name="PIYUS KEDIA" userId="30dfcb9f6f0df2cc" providerId="LiveId" clId="{5708FE47-27B5-4557-A38F-B7BCCFC8CB6B}" dt="2022-09-05T11:15:34.836" v="118" actId="47"/>
        <pc:sldMkLst>
          <pc:docMk/>
          <pc:sldMk cId="1389197931" sldId="362"/>
        </pc:sldMkLst>
      </pc:sldChg>
      <pc:sldChg chg="del">
        <pc:chgData name="PIYUS KEDIA" userId="30dfcb9f6f0df2cc" providerId="LiveId" clId="{5708FE47-27B5-4557-A38F-B7BCCFC8CB6B}" dt="2022-09-05T11:15:35.290" v="119" actId="47"/>
        <pc:sldMkLst>
          <pc:docMk/>
          <pc:sldMk cId="958397777" sldId="363"/>
        </pc:sldMkLst>
      </pc:sldChg>
      <pc:sldChg chg="del">
        <pc:chgData name="PIYUS KEDIA" userId="30dfcb9f6f0df2cc" providerId="LiveId" clId="{5708FE47-27B5-4557-A38F-B7BCCFC8CB6B}" dt="2022-09-05T11:15:35.672" v="120" actId="47"/>
        <pc:sldMkLst>
          <pc:docMk/>
          <pc:sldMk cId="3279130103" sldId="364"/>
        </pc:sldMkLst>
      </pc:sldChg>
      <pc:sldChg chg="del">
        <pc:chgData name="PIYUS KEDIA" userId="30dfcb9f6f0df2cc" providerId="LiveId" clId="{5708FE47-27B5-4557-A38F-B7BCCFC8CB6B}" dt="2022-09-05T11:15:36.946" v="121" actId="47"/>
        <pc:sldMkLst>
          <pc:docMk/>
          <pc:sldMk cId="184169517" sldId="365"/>
        </pc:sldMkLst>
      </pc:sldChg>
      <pc:sldChg chg="del">
        <pc:chgData name="PIYUS KEDIA" userId="30dfcb9f6f0df2cc" providerId="LiveId" clId="{5708FE47-27B5-4557-A38F-B7BCCFC8CB6B}" dt="2022-09-05T11:15:31.565" v="114" actId="47"/>
        <pc:sldMkLst>
          <pc:docMk/>
          <pc:sldMk cId="4047811544" sldId="366"/>
        </pc:sldMkLst>
      </pc:sldChg>
      <pc:sldChg chg="del">
        <pc:chgData name="PIYUS KEDIA" userId="30dfcb9f6f0df2cc" providerId="LiveId" clId="{5708FE47-27B5-4557-A38F-B7BCCFC8CB6B}" dt="2022-09-05T11:16:04.584" v="128" actId="47"/>
        <pc:sldMkLst>
          <pc:docMk/>
          <pc:sldMk cId="4034944183" sldId="368"/>
        </pc:sldMkLst>
      </pc:sldChg>
      <pc:sldChg chg="del">
        <pc:chgData name="PIYUS KEDIA" userId="30dfcb9f6f0df2cc" providerId="LiveId" clId="{5708FE47-27B5-4557-A38F-B7BCCFC8CB6B}" dt="2022-09-05T11:16:05.194" v="129" actId="47"/>
        <pc:sldMkLst>
          <pc:docMk/>
          <pc:sldMk cId="34120941" sldId="369"/>
        </pc:sldMkLst>
      </pc:sldChg>
      <pc:sldChg chg="add">
        <pc:chgData name="PIYUS KEDIA" userId="30dfcb9f6f0df2cc" providerId="LiveId" clId="{5708FE47-27B5-4557-A38F-B7BCCFC8CB6B}" dt="2022-09-05T11:23:08.219" v="136"/>
        <pc:sldMkLst>
          <pc:docMk/>
          <pc:sldMk cId="839689421" sldId="373"/>
        </pc:sldMkLst>
      </pc:sldChg>
      <pc:sldChg chg="add">
        <pc:chgData name="PIYUS KEDIA" userId="30dfcb9f6f0df2cc" providerId="LiveId" clId="{5708FE47-27B5-4557-A38F-B7BCCFC8CB6B}" dt="2022-09-05T11:23:08.219" v="136"/>
        <pc:sldMkLst>
          <pc:docMk/>
          <pc:sldMk cId="1661523162" sldId="374"/>
        </pc:sldMkLst>
      </pc:sldChg>
      <pc:sldChg chg="add">
        <pc:chgData name="PIYUS KEDIA" userId="30dfcb9f6f0df2cc" providerId="LiveId" clId="{5708FE47-27B5-4557-A38F-B7BCCFC8CB6B}" dt="2022-09-05T11:23:08.219" v="136"/>
        <pc:sldMkLst>
          <pc:docMk/>
          <pc:sldMk cId="3777703712" sldId="375"/>
        </pc:sldMkLst>
      </pc:sldChg>
      <pc:sldChg chg="delSp modSp add mod">
        <pc:chgData name="PIYUS KEDIA" userId="30dfcb9f6f0df2cc" providerId="LiveId" clId="{5708FE47-27B5-4557-A38F-B7BCCFC8CB6B}" dt="2022-09-06T03:18:07.276" v="1433" actId="207"/>
        <pc:sldMkLst>
          <pc:docMk/>
          <pc:sldMk cId="3629803993" sldId="376"/>
        </pc:sldMkLst>
        <pc:spChg chg="mod">
          <ac:chgData name="PIYUS KEDIA" userId="30dfcb9f6f0df2cc" providerId="LiveId" clId="{5708FE47-27B5-4557-A38F-B7BCCFC8CB6B}" dt="2022-09-06T03:18:07.276" v="1433" actId="207"/>
          <ac:spMkLst>
            <pc:docMk/>
            <pc:sldMk cId="3629803993" sldId="376"/>
            <ac:spMk id="4" creationId="{DA341EC6-3DE9-4D0F-9A3A-3AA696CD6575}"/>
          </ac:spMkLst>
        </pc:spChg>
        <pc:inkChg chg="del mod">
          <ac:chgData name="PIYUS KEDIA" userId="30dfcb9f6f0df2cc" providerId="LiveId" clId="{5708FE47-27B5-4557-A38F-B7BCCFC8CB6B}" dt="2022-09-05T11:33:37.041" v="891" actId="478"/>
          <ac:inkMkLst>
            <pc:docMk/>
            <pc:sldMk cId="3629803993" sldId="376"/>
            <ac:inkMk id="5" creationId="{A951DFDC-1228-48CA-8705-7169B6683113}"/>
          </ac:inkMkLst>
        </pc:inkChg>
      </pc:sldChg>
      <pc:sldChg chg="add">
        <pc:chgData name="PIYUS KEDIA" userId="30dfcb9f6f0df2cc" providerId="LiveId" clId="{5708FE47-27B5-4557-A38F-B7BCCFC8CB6B}" dt="2022-09-05T11:23:08.219" v="136"/>
        <pc:sldMkLst>
          <pc:docMk/>
          <pc:sldMk cId="4069607339" sldId="377"/>
        </pc:sldMkLst>
      </pc:sldChg>
      <pc:sldChg chg="modSp add mod">
        <pc:chgData name="PIYUS KEDIA" userId="30dfcb9f6f0df2cc" providerId="LiveId" clId="{5708FE47-27B5-4557-A38F-B7BCCFC8CB6B}" dt="2022-09-06T03:20:23.871" v="1607" actId="1036"/>
        <pc:sldMkLst>
          <pc:docMk/>
          <pc:sldMk cId="2675854677" sldId="379"/>
        </pc:sldMkLst>
        <pc:spChg chg="mod">
          <ac:chgData name="PIYUS KEDIA" userId="30dfcb9f6f0df2cc" providerId="LiveId" clId="{5708FE47-27B5-4557-A38F-B7BCCFC8CB6B}" dt="2022-09-06T03:20:23.871" v="1607" actId="1036"/>
          <ac:spMkLst>
            <pc:docMk/>
            <pc:sldMk cId="2675854677" sldId="379"/>
            <ac:spMk id="4" creationId="{DA341EC6-3DE9-4D0F-9A3A-3AA696CD6575}"/>
          </ac:spMkLst>
        </pc:spChg>
      </pc:sldChg>
      <pc:sldChg chg="addSp delSp modSp add mod">
        <pc:chgData name="PIYUS KEDIA" userId="30dfcb9f6f0df2cc" providerId="LiveId" clId="{5708FE47-27B5-4557-A38F-B7BCCFC8CB6B}" dt="2022-09-06T03:20:34.659" v="1609"/>
        <pc:sldMkLst>
          <pc:docMk/>
          <pc:sldMk cId="1844787898" sldId="381"/>
        </pc:sldMkLst>
        <pc:spChg chg="add mod">
          <ac:chgData name="PIYUS KEDIA" userId="30dfcb9f6f0df2cc" providerId="LiveId" clId="{5708FE47-27B5-4557-A38F-B7BCCFC8CB6B}" dt="2022-09-06T03:20:34.659" v="1609"/>
          <ac:spMkLst>
            <pc:docMk/>
            <pc:sldMk cId="1844787898" sldId="381"/>
            <ac:spMk id="7" creationId="{16117298-CF05-3E36-CCAC-89872A8E4183}"/>
          </ac:spMkLst>
        </pc:spChg>
        <pc:spChg chg="del">
          <ac:chgData name="PIYUS KEDIA" userId="30dfcb9f6f0df2cc" providerId="LiveId" clId="{5708FE47-27B5-4557-A38F-B7BCCFC8CB6B}" dt="2022-09-06T03:20:33.671" v="1608" actId="478"/>
          <ac:spMkLst>
            <pc:docMk/>
            <pc:sldMk cId="1844787898" sldId="381"/>
            <ac:spMk id="8" creationId="{8F5A3AC4-9560-39B9-D19E-E3E0ACF90C1C}"/>
          </ac:spMkLst>
        </pc:spChg>
      </pc:sldChg>
      <pc:sldChg chg="addSp delSp modSp add mod">
        <pc:chgData name="PIYUS KEDIA" userId="30dfcb9f6f0df2cc" providerId="LiveId" clId="{5708FE47-27B5-4557-A38F-B7BCCFC8CB6B}" dt="2022-09-06T03:24:38.034" v="1623" actId="20577"/>
        <pc:sldMkLst>
          <pc:docMk/>
          <pc:sldMk cId="2237930989" sldId="393"/>
        </pc:sldMkLst>
        <pc:spChg chg="add mod">
          <ac:chgData name="PIYUS KEDIA" userId="30dfcb9f6f0df2cc" providerId="LiveId" clId="{5708FE47-27B5-4557-A38F-B7BCCFC8CB6B}" dt="2022-09-06T03:21:06.502" v="1613"/>
          <ac:spMkLst>
            <pc:docMk/>
            <pc:sldMk cId="2237930989" sldId="393"/>
            <ac:spMk id="7" creationId="{03AB6CD5-8CA7-FEB2-4BD8-3907CDE2714E}"/>
          </ac:spMkLst>
        </pc:spChg>
        <pc:spChg chg="mod">
          <ac:chgData name="PIYUS KEDIA" userId="30dfcb9f6f0df2cc" providerId="LiveId" clId="{5708FE47-27B5-4557-A38F-B7BCCFC8CB6B}" dt="2022-09-06T03:24:38.034" v="1623" actId="20577"/>
          <ac:spMkLst>
            <pc:docMk/>
            <pc:sldMk cId="2237930989" sldId="393"/>
            <ac:spMk id="8" creationId="{2F69C373-9EB0-45CF-9E8F-79391ABED35E}"/>
          </ac:spMkLst>
        </pc:spChg>
        <pc:spChg chg="del">
          <ac:chgData name="PIYUS KEDIA" userId="30dfcb9f6f0df2cc" providerId="LiveId" clId="{5708FE47-27B5-4557-A38F-B7BCCFC8CB6B}" dt="2022-09-06T03:21:05.505" v="1612" actId="478"/>
          <ac:spMkLst>
            <pc:docMk/>
            <pc:sldMk cId="2237930989" sldId="393"/>
            <ac:spMk id="10" creationId="{1F869052-EB86-9F14-56D1-DC4D8ADBAC0F}"/>
          </ac:spMkLst>
        </pc:spChg>
      </pc:sldChg>
      <pc:sldChg chg="addSp delSp modSp add mod">
        <pc:chgData name="PIYUS KEDIA" userId="30dfcb9f6f0df2cc" providerId="LiveId" clId="{5708FE47-27B5-4557-A38F-B7BCCFC8CB6B}" dt="2022-09-06T03:20:59.530" v="1611"/>
        <pc:sldMkLst>
          <pc:docMk/>
          <pc:sldMk cId="3193822181" sldId="395"/>
        </pc:sldMkLst>
        <pc:spChg chg="add mod">
          <ac:chgData name="PIYUS KEDIA" userId="30dfcb9f6f0df2cc" providerId="LiveId" clId="{5708FE47-27B5-4557-A38F-B7BCCFC8CB6B}" dt="2022-09-06T03:20:59.530" v="1611"/>
          <ac:spMkLst>
            <pc:docMk/>
            <pc:sldMk cId="3193822181" sldId="395"/>
            <ac:spMk id="7" creationId="{FA8AE506-4117-4C2E-174C-B4341B19206C}"/>
          </ac:spMkLst>
        </pc:spChg>
        <pc:spChg chg="del">
          <ac:chgData name="PIYUS KEDIA" userId="30dfcb9f6f0df2cc" providerId="LiveId" clId="{5708FE47-27B5-4557-A38F-B7BCCFC8CB6B}" dt="2022-09-06T03:20:58.495" v="1610" actId="478"/>
          <ac:spMkLst>
            <pc:docMk/>
            <pc:sldMk cId="3193822181" sldId="395"/>
            <ac:spMk id="10" creationId="{F5DEF7A9-C4DE-A396-5F81-054FBFAB74DA}"/>
          </ac:spMkLst>
        </pc:spChg>
      </pc:sldChg>
      <pc:sldChg chg="add">
        <pc:chgData name="PIYUS KEDIA" userId="30dfcb9f6f0df2cc" providerId="LiveId" clId="{5708FE47-27B5-4557-A38F-B7BCCFC8CB6B}" dt="2022-09-05T11:23:08.219" v="136"/>
        <pc:sldMkLst>
          <pc:docMk/>
          <pc:sldMk cId="1686313291" sldId="397"/>
        </pc:sldMkLst>
      </pc:sldChg>
      <pc:sldChg chg="add">
        <pc:chgData name="PIYUS KEDIA" userId="30dfcb9f6f0df2cc" providerId="LiveId" clId="{5708FE47-27B5-4557-A38F-B7BCCFC8CB6B}" dt="2022-09-05T11:23:08.219" v="136"/>
        <pc:sldMkLst>
          <pc:docMk/>
          <pc:sldMk cId="2038331243" sldId="398"/>
        </pc:sldMkLst>
      </pc:sldChg>
      <pc:sldChg chg="modSp mod">
        <pc:chgData name="PIYUS KEDIA" userId="30dfcb9f6f0df2cc" providerId="LiveId" clId="{5708FE47-27B5-4557-A38F-B7BCCFC8CB6B}" dt="2022-09-05T13:06:33.492" v="921" actId="20577"/>
        <pc:sldMkLst>
          <pc:docMk/>
          <pc:sldMk cId="2935726215" sldId="399"/>
        </pc:sldMkLst>
        <pc:graphicFrameChg chg="modGraphic">
          <ac:chgData name="PIYUS KEDIA" userId="30dfcb9f6f0df2cc" providerId="LiveId" clId="{5708FE47-27B5-4557-A38F-B7BCCFC8CB6B}" dt="2022-09-05T13:06:33.492" v="921" actId="20577"/>
          <ac:graphicFrameMkLst>
            <pc:docMk/>
            <pc:sldMk cId="2935726215" sldId="399"/>
            <ac:graphicFrameMk id="4" creationId="{BABCAEBC-7DAA-490D-AF53-9D8344269C38}"/>
          </ac:graphicFrameMkLst>
        </pc:graphicFrameChg>
      </pc:sldChg>
      <pc:sldChg chg="delSp modSp add mod">
        <pc:chgData name="PIYUS KEDIA" userId="30dfcb9f6f0df2cc" providerId="LiveId" clId="{5708FE47-27B5-4557-A38F-B7BCCFC8CB6B}" dt="2022-09-05T13:42:41.296" v="1186" actId="1035"/>
        <pc:sldMkLst>
          <pc:docMk/>
          <pc:sldMk cId="1459902991" sldId="401"/>
        </pc:sldMkLst>
        <pc:spChg chg="mod">
          <ac:chgData name="PIYUS KEDIA" userId="30dfcb9f6f0df2cc" providerId="LiveId" clId="{5708FE47-27B5-4557-A38F-B7BCCFC8CB6B}" dt="2022-09-05T13:42:41.296" v="1186" actId="1035"/>
          <ac:spMkLst>
            <pc:docMk/>
            <pc:sldMk cId="1459902991" sldId="401"/>
            <ac:spMk id="5" creationId="{4C53C0CB-1527-4AE2-B2B0-81ADEFBE2E8D}"/>
          </ac:spMkLst>
        </pc:spChg>
        <pc:graphicFrameChg chg="mod">
          <ac:chgData name="PIYUS KEDIA" userId="30dfcb9f6f0df2cc" providerId="LiveId" clId="{5708FE47-27B5-4557-A38F-B7BCCFC8CB6B}" dt="2022-09-05T13:39:53.190" v="1109" actId="1037"/>
          <ac:graphicFrameMkLst>
            <pc:docMk/>
            <pc:sldMk cId="1459902991" sldId="401"/>
            <ac:graphicFrameMk id="4" creationId="{BABCAEBC-7DAA-490D-AF53-9D8344269C38}"/>
          </ac:graphicFrameMkLst>
        </pc:graphicFrameChg>
        <pc:inkChg chg="del">
          <ac:chgData name="PIYUS KEDIA" userId="30dfcb9f6f0df2cc" providerId="LiveId" clId="{5708FE47-27B5-4557-A38F-B7BCCFC8CB6B}" dt="2022-09-05T13:36:36.080" v="1002" actId="478"/>
          <ac:inkMkLst>
            <pc:docMk/>
            <pc:sldMk cId="1459902991" sldId="401"/>
            <ac:inkMk id="7" creationId="{92639368-DA8A-494C-8C9E-7AE77E684983}"/>
          </ac:inkMkLst>
        </pc:inkChg>
      </pc:sldChg>
      <pc:sldChg chg="del">
        <pc:chgData name="PIYUS KEDIA" userId="30dfcb9f6f0df2cc" providerId="LiveId" clId="{5708FE47-27B5-4557-A38F-B7BCCFC8CB6B}" dt="2022-09-05T11:16:03.616" v="127" actId="47"/>
        <pc:sldMkLst>
          <pc:docMk/>
          <pc:sldMk cId="2980928540" sldId="401"/>
        </pc:sldMkLst>
      </pc:sldChg>
      <pc:sldChg chg="del">
        <pc:chgData name="PIYUS KEDIA" userId="30dfcb9f6f0df2cc" providerId="LiveId" clId="{5708FE47-27B5-4557-A38F-B7BCCFC8CB6B}" dt="2022-09-05T11:15:23.164" v="91" actId="47"/>
        <pc:sldMkLst>
          <pc:docMk/>
          <pc:sldMk cId="634725426" sldId="402"/>
        </pc:sldMkLst>
      </pc:sldChg>
      <pc:sldChg chg="addSp delSp modSp add mod">
        <pc:chgData name="PIYUS KEDIA" userId="30dfcb9f6f0df2cc" providerId="LiveId" clId="{5708FE47-27B5-4557-A38F-B7BCCFC8CB6B}" dt="2022-09-05T13:42:52.379" v="1189"/>
        <pc:sldMkLst>
          <pc:docMk/>
          <pc:sldMk cId="1440241099" sldId="402"/>
        </pc:sldMkLst>
        <pc:spChg chg="del">
          <ac:chgData name="PIYUS KEDIA" userId="30dfcb9f6f0df2cc" providerId="LiveId" clId="{5708FE47-27B5-4557-A38F-B7BCCFC8CB6B}" dt="2022-09-05T13:41:46.776" v="1167" actId="478"/>
          <ac:spMkLst>
            <pc:docMk/>
            <pc:sldMk cId="1440241099" sldId="402"/>
            <ac:spMk id="5" creationId="{4C53C0CB-1527-4AE2-B2B0-81ADEFBE2E8D}"/>
          </ac:spMkLst>
        </pc:spChg>
        <pc:spChg chg="add del mod">
          <ac:chgData name="PIYUS KEDIA" userId="30dfcb9f6f0df2cc" providerId="LiveId" clId="{5708FE47-27B5-4557-A38F-B7BCCFC8CB6B}" dt="2022-09-05T13:42:51.405" v="1188" actId="478"/>
          <ac:spMkLst>
            <pc:docMk/>
            <pc:sldMk cId="1440241099" sldId="402"/>
            <ac:spMk id="8" creationId="{4D09FDB6-026B-89FB-906B-4CA602B4586B}"/>
          </ac:spMkLst>
        </pc:spChg>
        <pc:spChg chg="add mod">
          <ac:chgData name="PIYUS KEDIA" userId="30dfcb9f6f0df2cc" providerId="LiveId" clId="{5708FE47-27B5-4557-A38F-B7BCCFC8CB6B}" dt="2022-09-05T13:42:52.379" v="1189"/>
          <ac:spMkLst>
            <pc:docMk/>
            <pc:sldMk cId="1440241099" sldId="402"/>
            <ac:spMk id="9" creationId="{F5616522-CFEA-60A6-0D0F-7E292715E4C4}"/>
          </ac:spMkLst>
        </pc:spChg>
      </pc:sldChg>
      <pc:sldChg chg="addSp delSp modSp add mod">
        <pc:chgData name="PIYUS KEDIA" userId="30dfcb9f6f0df2cc" providerId="LiveId" clId="{5708FE47-27B5-4557-A38F-B7BCCFC8CB6B}" dt="2022-09-05T13:43:07.884" v="1193"/>
        <pc:sldMkLst>
          <pc:docMk/>
          <pc:sldMk cId="1477626077" sldId="403"/>
        </pc:sldMkLst>
        <pc:spChg chg="del">
          <ac:chgData name="PIYUS KEDIA" userId="30dfcb9f6f0df2cc" providerId="LiveId" clId="{5708FE47-27B5-4557-A38F-B7BCCFC8CB6B}" dt="2022-09-05T13:43:07.015" v="1192" actId="478"/>
          <ac:spMkLst>
            <pc:docMk/>
            <pc:sldMk cId="1477626077" sldId="403"/>
            <ac:spMk id="4" creationId="{BADDB419-610E-4695-833F-B7F02435421D}"/>
          </ac:spMkLst>
        </pc:spChg>
        <pc:spChg chg="add mod">
          <ac:chgData name="PIYUS KEDIA" userId="30dfcb9f6f0df2cc" providerId="LiveId" clId="{5708FE47-27B5-4557-A38F-B7BCCFC8CB6B}" dt="2022-09-05T13:43:07.884" v="1193"/>
          <ac:spMkLst>
            <pc:docMk/>
            <pc:sldMk cId="1477626077" sldId="403"/>
            <ac:spMk id="13" creationId="{12488158-10F1-FDA2-BA96-1E69BE1D7C91}"/>
          </ac:spMkLst>
        </pc:spChg>
      </pc:sldChg>
      <pc:sldChg chg="addSp delSp modSp add mod">
        <pc:chgData name="PIYUS KEDIA" userId="30dfcb9f6f0df2cc" providerId="LiveId" clId="{5708FE47-27B5-4557-A38F-B7BCCFC8CB6B}" dt="2022-09-05T13:43:20.289" v="1195"/>
        <pc:sldMkLst>
          <pc:docMk/>
          <pc:sldMk cId="204518280" sldId="404"/>
        </pc:sldMkLst>
        <pc:spChg chg="mod">
          <ac:chgData name="PIYUS KEDIA" userId="30dfcb9f6f0df2cc" providerId="LiveId" clId="{5708FE47-27B5-4557-A38F-B7BCCFC8CB6B}" dt="2022-09-05T11:28:20.106" v="695" actId="20577"/>
          <ac:spMkLst>
            <pc:docMk/>
            <pc:sldMk cId="204518280" sldId="404"/>
            <ac:spMk id="2" creationId="{D2488FEF-941A-4BBD-B081-02DEC02C0916}"/>
          </ac:spMkLst>
        </pc:spChg>
        <pc:spChg chg="del">
          <ac:chgData name="PIYUS KEDIA" userId="30dfcb9f6f0df2cc" providerId="LiveId" clId="{5708FE47-27B5-4557-A38F-B7BCCFC8CB6B}" dt="2022-09-05T13:43:19.497" v="1194" actId="478"/>
          <ac:spMkLst>
            <pc:docMk/>
            <pc:sldMk cId="204518280" sldId="404"/>
            <ac:spMk id="4" creationId="{BADDB419-610E-4695-833F-B7F02435421D}"/>
          </ac:spMkLst>
        </pc:spChg>
        <pc:spChg chg="add mod">
          <ac:chgData name="PIYUS KEDIA" userId="30dfcb9f6f0df2cc" providerId="LiveId" clId="{5708FE47-27B5-4557-A38F-B7BCCFC8CB6B}" dt="2022-09-05T13:43:20.289" v="1195"/>
          <ac:spMkLst>
            <pc:docMk/>
            <pc:sldMk cId="204518280" sldId="404"/>
            <ac:spMk id="13" creationId="{EA1DA4DC-B4CD-83AD-FA3D-68ACB310344A}"/>
          </ac:spMkLst>
        </pc:spChg>
      </pc:sldChg>
      <pc:sldChg chg="addSp delSp modSp add mod">
        <pc:chgData name="PIYUS KEDIA" userId="30dfcb9f6f0df2cc" providerId="LiveId" clId="{5708FE47-27B5-4557-A38F-B7BCCFC8CB6B}" dt="2022-09-05T13:43:34.341" v="1197"/>
        <pc:sldMkLst>
          <pc:docMk/>
          <pc:sldMk cId="1259243112" sldId="405"/>
        </pc:sldMkLst>
        <pc:spChg chg="del">
          <ac:chgData name="PIYUS KEDIA" userId="30dfcb9f6f0df2cc" providerId="LiveId" clId="{5708FE47-27B5-4557-A38F-B7BCCFC8CB6B}" dt="2022-09-05T13:43:33.436" v="1196" actId="478"/>
          <ac:spMkLst>
            <pc:docMk/>
            <pc:sldMk cId="1259243112" sldId="405"/>
            <ac:spMk id="4" creationId="{BADDB419-610E-4695-833F-B7F02435421D}"/>
          </ac:spMkLst>
        </pc:spChg>
        <pc:spChg chg="add mod">
          <ac:chgData name="PIYUS KEDIA" userId="30dfcb9f6f0df2cc" providerId="LiveId" clId="{5708FE47-27B5-4557-A38F-B7BCCFC8CB6B}" dt="2022-09-05T13:43:34.341" v="1197"/>
          <ac:spMkLst>
            <pc:docMk/>
            <pc:sldMk cId="1259243112" sldId="405"/>
            <ac:spMk id="17" creationId="{989D21BC-D4AB-5DFD-C0E6-AEFCC22131CA}"/>
          </ac:spMkLst>
        </pc:spChg>
      </pc:sldChg>
      <pc:sldChg chg="add">
        <pc:chgData name="PIYUS KEDIA" userId="30dfcb9f6f0df2cc" providerId="LiveId" clId="{5708FE47-27B5-4557-A38F-B7BCCFC8CB6B}" dt="2022-09-05T11:23:08.219" v="136"/>
        <pc:sldMkLst>
          <pc:docMk/>
          <pc:sldMk cId="1436156394" sldId="406"/>
        </pc:sldMkLst>
      </pc:sldChg>
      <pc:sldChg chg="add">
        <pc:chgData name="PIYUS KEDIA" userId="30dfcb9f6f0df2cc" providerId="LiveId" clId="{5708FE47-27B5-4557-A38F-B7BCCFC8CB6B}" dt="2022-09-05T11:23:08.219" v="136"/>
        <pc:sldMkLst>
          <pc:docMk/>
          <pc:sldMk cId="1466071801" sldId="407"/>
        </pc:sldMkLst>
      </pc:sldChg>
      <pc:sldChg chg="modSp add mod">
        <pc:chgData name="PIYUS KEDIA" userId="30dfcb9f6f0df2cc" providerId="LiveId" clId="{5708FE47-27B5-4557-A38F-B7BCCFC8CB6B}" dt="2022-09-06T03:25:14.446" v="1631" actId="20577"/>
        <pc:sldMkLst>
          <pc:docMk/>
          <pc:sldMk cId="3423152485" sldId="408"/>
        </pc:sldMkLst>
        <pc:spChg chg="mod">
          <ac:chgData name="PIYUS KEDIA" userId="30dfcb9f6f0df2cc" providerId="LiveId" clId="{5708FE47-27B5-4557-A38F-B7BCCFC8CB6B}" dt="2022-09-06T03:25:07.326" v="1627" actId="20577"/>
          <ac:spMkLst>
            <pc:docMk/>
            <pc:sldMk cId="3423152485" sldId="408"/>
            <ac:spMk id="8" creationId="{2F69C373-9EB0-45CF-9E8F-79391ABED35E}"/>
          </ac:spMkLst>
        </pc:spChg>
        <pc:spChg chg="mod">
          <ac:chgData name="PIYUS KEDIA" userId="30dfcb9f6f0df2cc" providerId="LiveId" clId="{5708FE47-27B5-4557-A38F-B7BCCFC8CB6B}" dt="2022-09-06T03:25:14.446" v="1631" actId="20577"/>
          <ac:spMkLst>
            <pc:docMk/>
            <pc:sldMk cId="3423152485" sldId="408"/>
            <ac:spMk id="14" creationId="{E1E63E38-E589-4348-BA91-A1158D8ECA40}"/>
          </ac:spMkLst>
        </pc:spChg>
      </pc:sldChg>
      <pc:sldChg chg="modSp add mod">
        <pc:chgData name="PIYUS KEDIA" userId="30dfcb9f6f0df2cc" providerId="LiveId" clId="{5708FE47-27B5-4557-A38F-B7BCCFC8CB6B}" dt="2022-09-06T03:25:33.606" v="1647" actId="20577"/>
        <pc:sldMkLst>
          <pc:docMk/>
          <pc:sldMk cId="1390525699" sldId="409"/>
        </pc:sldMkLst>
        <pc:spChg chg="mod">
          <ac:chgData name="PIYUS KEDIA" userId="30dfcb9f6f0df2cc" providerId="LiveId" clId="{5708FE47-27B5-4557-A38F-B7BCCFC8CB6B}" dt="2022-09-06T03:25:33.606" v="1647" actId="20577"/>
          <ac:spMkLst>
            <pc:docMk/>
            <pc:sldMk cId="1390525699" sldId="409"/>
            <ac:spMk id="5" creationId="{462AE0CD-B7EC-4BC4-897E-4BD7EADF8136}"/>
          </ac:spMkLst>
        </pc:spChg>
        <pc:spChg chg="mod">
          <ac:chgData name="PIYUS KEDIA" userId="30dfcb9f6f0df2cc" providerId="LiveId" clId="{5708FE47-27B5-4557-A38F-B7BCCFC8CB6B}" dt="2022-09-06T03:25:23.752" v="1634" actId="20577"/>
          <ac:spMkLst>
            <pc:docMk/>
            <pc:sldMk cId="1390525699" sldId="409"/>
            <ac:spMk id="8" creationId="{2F69C373-9EB0-45CF-9E8F-79391ABED35E}"/>
          </ac:spMkLst>
        </pc:spChg>
      </pc:sldChg>
      <pc:sldChg chg="add">
        <pc:chgData name="PIYUS KEDIA" userId="30dfcb9f6f0df2cc" providerId="LiveId" clId="{5708FE47-27B5-4557-A38F-B7BCCFC8CB6B}" dt="2022-09-05T11:23:08.219" v="136"/>
        <pc:sldMkLst>
          <pc:docMk/>
          <pc:sldMk cId="1225486333" sldId="410"/>
        </pc:sldMkLst>
      </pc:sldChg>
      <pc:sldChg chg="modSp new mod">
        <pc:chgData name="PIYUS KEDIA" userId="30dfcb9f6f0df2cc" providerId="LiveId" clId="{5708FE47-27B5-4557-A38F-B7BCCFC8CB6B}" dt="2022-09-05T11:31:50.712" v="878" actId="20577"/>
        <pc:sldMkLst>
          <pc:docMk/>
          <pc:sldMk cId="3966694978" sldId="411"/>
        </pc:sldMkLst>
        <pc:spChg chg="mod">
          <ac:chgData name="PIYUS KEDIA" userId="30dfcb9f6f0df2cc" providerId="LiveId" clId="{5708FE47-27B5-4557-A38F-B7BCCFC8CB6B}" dt="2022-09-05T11:28:26.187" v="700" actId="20577"/>
          <ac:spMkLst>
            <pc:docMk/>
            <pc:sldMk cId="3966694978" sldId="411"/>
            <ac:spMk id="2" creationId="{85389102-D82C-590A-8647-52B8644354C6}"/>
          </ac:spMkLst>
        </pc:spChg>
        <pc:spChg chg="mod">
          <ac:chgData name="PIYUS KEDIA" userId="30dfcb9f6f0df2cc" providerId="LiveId" clId="{5708FE47-27B5-4557-A38F-B7BCCFC8CB6B}" dt="2022-09-05T11:31:50.712" v="878" actId="20577"/>
          <ac:spMkLst>
            <pc:docMk/>
            <pc:sldMk cId="3966694978" sldId="411"/>
            <ac:spMk id="3" creationId="{44AD23B0-C626-AC97-2DA0-ABBC5589D6F4}"/>
          </ac:spMkLst>
        </pc:spChg>
      </pc:sldChg>
      <pc:sldChg chg="modSp add mod">
        <pc:chgData name="PIYUS KEDIA" userId="30dfcb9f6f0df2cc" providerId="LiveId" clId="{5708FE47-27B5-4557-A38F-B7BCCFC8CB6B}" dt="2022-09-05T11:32:09.633" v="885" actId="20577"/>
        <pc:sldMkLst>
          <pc:docMk/>
          <pc:sldMk cId="1004642062" sldId="412"/>
        </pc:sldMkLst>
        <pc:spChg chg="mod">
          <ac:chgData name="PIYUS KEDIA" userId="30dfcb9f6f0df2cc" providerId="LiveId" clId="{5708FE47-27B5-4557-A38F-B7BCCFC8CB6B}" dt="2022-09-05T11:28:32.833" v="705" actId="20577"/>
          <ac:spMkLst>
            <pc:docMk/>
            <pc:sldMk cId="1004642062" sldId="412"/>
            <ac:spMk id="2" creationId="{85389102-D82C-590A-8647-52B8644354C6}"/>
          </ac:spMkLst>
        </pc:spChg>
        <pc:spChg chg="mod">
          <ac:chgData name="PIYUS KEDIA" userId="30dfcb9f6f0df2cc" providerId="LiveId" clId="{5708FE47-27B5-4557-A38F-B7BCCFC8CB6B}" dt="2022-09-05T11:32:09.633" v="885" actId="20577"/>
          <ac:spMkLst>
            <pc:docMk/>
            <pc:sldMk cId="1004642062" sldId="412"/>
            <ac:spMk id="3" creationId="{44AD23B0-C626-AC97-2DA0-ABBC5589D6F4}"/>
          </ac:spMkLst>
        </pc:spChg>
      </pc:sldChg>
      <pc:sldChg chg="modSp add mod">
        <pc:chgData name="PIYUS KEDIA" userId="30dfcb9f6f0df2cc" providerId="LiveId" clId="{5708FE47-27B5-4557-A38F-B7BCCFC8CB6B}" dt="2022-09-05T11:32:40.652" v="889" actId="20577"/>
        <pc:sldMkLst>
          <pc:docMk/>
          <pc:sldMk cId="2418426240" sldId="413"/>
        </pc:sldMkLst>
        <pc:spChg chg="mod">
          <ac:chgData name="PIYUS KEDIA" userId="30dfcb9f6f0df2cc" providerId="LiveId" clId="{5708FE47-27B5-4557-A38F-B7BCCFC8CB6B}" dt="2022-09-05T11:27:52.675" v="690" actId="20577"/>
          <ac:spMkLst>
            <pc:docMk/>
            <pc:sldMk cId="2418426240" sldId="413"/>
            <ac:spMk id="2" creationId="{85389102-D82C-590A-8647-52B8644354C6}"/>
          </ac:spMkLst>
        </pc:spChg>
        <pc:spChg chg="mod">
          <ac:chgData name="PIYUS KEDIA" userId="30dfcb9f6f0df2cc" providerId="LiveId" clId="{5708FE47-27B5-4557-A38F-B7BCCFC8CB6B}" dt="2022-09-05T11:32:40.652" v="889" actId="20577"/>
          <ac:spMkLst>
            <pc:docMk/>
            <pc:sldMk cId="2418426240" sldId="413"/>
            <ac:spMk id="3" creationId="{44AD23B0-C626-AC97-2DA0-ABBC5589D6F4}"/>
          </ac:spMkLst>
        </pc:spChg>
      </pc:sldChg>
      <pc:sldChg chg="modSp add mod">
        <pc:chgData name="PIYUS KEDIA" userId="30dfcb9f6f0df2cc" providerId="LiveId" clId="{5708FE47-27B5-4557-A38F-B7BCCFC8CB6B}" dt="2022-09-05T11:30:38.800" v="874" actId="20577"/>
        <pc:sldMkLst>
          <pc:docMk/>
          <pc:sldMk cId="3625185546" sldId="414"/>
        </pc:sldMkLst>
        <pc:spChg chg="mod">
          <ac:chgData name="PIYUS KEDIA" userId="30dfcb9f6f0df2cc" providerId="LiveId" clId="{5708FE47-27B5-4557-A38F-B7BCCFC8CB6B}" dt="2022-09-05T11:30:38.800" v="874" actId="20577"/>
          <ac:spMkLst>
            <pc:docMk/>
            <pc:sldMk cId="3625185546" sldId="414"/>
            <ac:spMk id="3" creationId="{44AD23B0-C626-AC97-2DA0-ABBC5589D6F4}"/>
          </ac:spMkLst>
        </pc:spChg>
      </pc:sldChg>
      <pc:sldChg chg="add del">
        <pc:chgData name="PIYUS KEDIA" userId="30dfcb9f6f0df2cc" providerId="LiveId" clId="{5708FE47-27B5-4557-A38F-B7BCCFC8CB6B}" dt="2022-09-05T13:06:00.349" v="893" actId="47"/>
        <pc:sldMkLst>
          <pc:docMk/>
          <pc:sldMk cId="1141709986" sldId="415"/>
        </pc:sldMkLst>
      </pc:sldChg>
    </pc:docChg>
  </pc:docChgLst>
  <pc:docChgLst>
    <pc:chgData name="PIYUS KEDIA" userId="30dfcb9f6f0df2cc" providerId="LiveId" clId="{E29CA168-511B-41E4-885F-40C2BC5421F6}"/>
    <pc:docChg chg="undo custSel addSld delSld modSld">
      <pc:chgData name="PIYUS KEDIA" userId="30dfcb9f6f0df2cc" providerId="LiveId" clId="{E29CA168-511B-41E4-885F-40C2BC5421F6}" dt="2022-09-12T14:21:04.373" v="5014" actId="20577"/>
      <pc:docMkLst>
        <pc:docMk/>
      </pc:docMkLst>
      <pc:sldChg chg="modSp mod">
        <pc:chgData name="PIYUS KEDIA" userId="30dfcb9f6f0df2cc" providerId="LiveId" clId="{E29CA168-511B-41E4-885F-40C2BC5421F6}" dt="2022-09-08T02:34:02.003" v="809" actId="20577"/>
        <pc:sldMkLst>
          <pc:docMk/>
          <pc:sldMk cId="1244956934" sldId="256"/>
        </pc:sldMkLst>
        <pc:spChg chg="mod">
          <ac:chgData name="PIYUS KEDIA" userId="30dfcb9f6f0df2cc" providerId="LiveId" clId="{E29CA168-511B-41E4-885F-40C2BC5421F6}" dt="2022-09-08T02:34:02.003" v="809" actId="20577"/>
          <ac:spMkLst>
            <pc:docMk/>
            <pc:sldMk cId="1244956934" sldId="256"/>
            <ac:spMk id="3" creationId="{AF7BD04E-C32F-4659-ACC7-2DF6B898858D}"/>
          </ac:spMkLst>
        </pc:spChg>
      </pc:sldChg>
      <pc:sldChg chg="del">
        <pc:chgData name="PIYUS KEDIA" userId="30dfcb9f6f0df2cc" providerId="LiveId" clId="{E29CA168-511B-41E4-885F-40C2BC5421F6}" dt="2022-09-07T10:15:04.176" v="1" actId="47"/>
        <pc:sldMkLst>
          <pc:docMk/>
          <pc:sldMk cId="1513282384" sldId="275"/>
        </pc:sldMkLst>
      </pc:sldChg>
      <pc:sldChg chg="del">
        <pc:chgData name="PIYUS KEDIA" userId="30dfcb9f6f0df2cc" providerId="LiveId" clId="{E29CA168-511B-41E4-885F-40C2BC5421F6}" dt="2022-09-07T10:15:03.974" v="0" actId="47"/>
        <pc:sldMkLst>
          <pc:docMk/>
          <pc:sldMk cId="3397995315" sldId="278"/>
        </pc:sldMkLst>
      </pc:sldChg>
      <pc:sldChg chg="del">
        <pc:chgData name="PIYUS KEDIA" userId="30dfcb9f6f0df2cc" providerId="LiveId" clId="{E29CA168-511B-41E4-885F-40C2BC5421F6}" dt="2022-09-07T10:15:04.408" v="2" actId="47"/>
        <pc:sldMkLst>
          <pc:docMk/>
          <pc:sldMk cId="922330908" sldId="279"/>
        </pc:sldMkLst>
      </pc:sldChg>
      <pc:sldChg chg="del">
        <pc:chgData name="PIYUS KEDIA" userId="30dfcb9f6f0df2cc" providerId="LiveId" clId="{E29CA168-511B-41E4-885F-40C2BC5421F6}" dt="2022-09-07T10:15:04.625" v="3" actId="47"/>
        <pc:sldMkLst>
          <pc:docMk/>
          <pc:sldMk cId="314466428" sldId="280"/>
        </pc:sldMkLst>
      </pc:sldChg>
      <pc:sldChg chg="del">
        <pc:chgData name="PIYUS KEDIA" userId="30dfcb9f6f0df2cc" providerId="LiveId" clId="{E29CA168-511B-41E4-885F-40C2BC5421F6}" dt="2022-09-07T10:15:04.850" v="4" actId="47"/>
        <pc:sldMkLst>
          <pc:docMk/>
          <pc:sldMk cId="1376930347" sldId="281"/>
        </pc:sldMkLst>
      </pc:sldChg>
      <pc:sldChg chg="del">
        <pc:chgData name="PIYUS KEDIA" userId="30dfcb9f6f0df2cc" providerId="LiveId" clId="{E29CA168-511B-41E4-885F-40C2BC5421F6}" dt="2022-09-07T10:15:05.058" v="5" actId="47"/>
        <pc:sldMkLst>
          <pc:docMk/>
          <pc:sldMk cId="3130027752" sldId="282"/>
        </pc:sldMkLst>
      </pc:sldChg>
      <pc:sldChg chg="del">
        <pc:chgData name="PIYUS KEDIA" userId="30dfcb9f6f0df2cc" providerId="LiveId" clId="{E29CA168-511B-41E4-885F-40C2BC5421F6}" dt="2022-09-07T10:15:05.258" v="6" actId="47"/>
        <pc:sldMkLst>
          <pc:docMk/>
          <pc:sldMk cId="1332365313" sldId="283"/>
        </pc:sldMkLst>
      </pc:sldChg>
      <pc:sldChg chg="del">
        <pc:chgData name="PIYUS KEDIA" userId="30dfcb9f6f0df2cc" providerId="LiveId" clId="{E29CA168-511B-41E4-885F-40C2BC5421F6}" dt="2022-09-07T10:15:05.456" v="7" actId="47"/>
        <pc:sldMkLst>
          <pc:docMk/>
          <pc:sldMk cId="2251298475" sldId="284"/>
        </pc:sldMkLst>
      </pc:sldChg>
      <pc:sldChg chg="del">
        <pc:chgData name="PIYUS KEDIA" userId="30dfcb9f6f0df2cc" providerId="LiveId" clId="{E29CA168-511B-41E4-885F-40C2BC5421F6}" dt="2022-09-07T10:15:06.111" v="10" actId="47"/>
        <pc:sldMkLst>
          <pc:docMk/>
          <pc:sldMk cId="1050137864" sldId="300"/>
        </pc:sldMkLst>
      </pc:sldChg>
      <pc:sldChg chg="del">
        <pc:chgData name="PIYUS KEDIA" userId="30dfcb9f6f0df2cc" providerId="LiveId" clId="{E29CA168-511B-41E4-885F-40C2BC5421F6}" dt="2022-09-07T10:15:06.344" v="11" actId="47"/>
        <pc:sldMkLst>
          <pc:docMk/>
          <pc:sldMk cId="195901276" sldId="301"/>
        </pc:sldMkLst>
      </pc:sldChg>
      <pc:sldChg chg="modSp mod">
        <pc:chgData name="PIYUS KEDIA" userId="30dfcb9f6f0df2cc" providerId="LiveId" clId="{E29CA168-511B-41E4-885F-40C2BC5421F6}" dt="2022-09-08T02:34:31.694" v="881" actId="20577"/>
        <pc:sldMkLst>
          <pc:docMk/>
          <pc:sldMk cId="3742601478" sldId="316"/>
        </pc:sldMkLst>
        <pc:spChg chg="mod">
          <ac:chgData name="PIYUS KEDIA" userId="30dfcb9f6f0df2cc" providerId="LiveId" clId="{E29CA168-511B-41E4-885F-40C2BC5421F6}" dt="2022-09-08T02:34:31.694" v="881" actId="20577"/>
          <ac:spMkLst>
            <pc:docMk/>
            <pc:sldMk cId="3742601478" sldId="316"/>
            <ac:spMk id="3" creationId="{ADF24162-B3B8-4E1B-9DD0-A90D9F25F764}"/>
          </ac:spMkLst>
        </pc:spChg>
      </pc:sldChg>
      <pc:sldChg chg="del">
        <pc:chgData name="PIYUS KEDIA" userId="30dfcb9f6f0df2cc" providerId="LiveId" clId="{E29CA168-511B-41E4-885F-40C2BC5421F6}" dt="2022-09-07T10:15:08.996" v="22" actId="47"/>
        <pc:sldMkLst>
          <pc:docMk/>
          <pc:sldMk cId="3570072086" sldId="318"/>
        </pc:sldMkLst>
      </pc:sldChg>
      <pc:sldChg chg="del">
        <pc:chgData name="PIYUS KEDIA" userId="30dfcb9f6f0df2cc" providerId="LiveId" clId="{E29CA168-511B-41E4-885F-40C2BC5421F6}" dt="2022-09-07T10:15:10.782" v="30" actId="47"/>
        <pc:sldMkLst>
          <pc:docMk/>
          <pc:sldMk cId="1537176960" sldId="319"/>
        </pc:sldMkLst>
      </pc:sldChg>
      <pc:sldChg chg="del">
        <pc:chgData name="PIYUS KEDIA" userId="30dfcb9f6f0df2cc" providerId="LiveId" clId="{E29CA168-511B-41E4-885F-40C2BC5421F6}" dt="2022-09-07T10:15:05.666" v="8" actId="47"/>
        <pc:sldMkLst>
          <pc:docMk/>
          <pc:sldMk cId="475460210" sldId="328"/>
        </pc:sldMkLst>
      </pc:sldChg>
      <pc:sldChg chg="del">
        <pc:chgData name="PIYUS KEDIA" userId="30dfcb9f6f0df2cc" providerId="LiveId" clId="{E29CA168-511B-41E4-885F-40C2BC5421F6}" dt="2022-09-07T10:15:05.876" v="9" actId="47"/>
        <pc:sldMkLst>
          <pc:docMk/>
          <pc:sldMk cId="3192237005" sldId="332"/>
        </pc:sldMkLst>
      </pc:sldChg>
      <pc:sldChg chg="del">
        <pc:chgData name="PIYUS KEDIA" userId="30dfcb9f6f0df2cc" providerId="LiveId" clId="{E29CA168-511B-41E4-885F-40C2BC5421F6}" dt="2022-09-07T10:15:06.765" v="13" actId="47"/>
        <pc:sldMkLst>
          <pc:docMk/>
          <pc:sldMk cId="3375741764" sldId="333"/>
        </pc:sldMkLst>
      </pc:sldChg>
      <pc:sldChg chg="del">
        <pc:chgData name="PIYUS KEDIA" userId="30dfcb9f6f0df2cc" providerId="LiveId" clId="{E29CA168-511B-41E4-885F-40C2BC5421F6}" dt="2022-09-07T10:15:12.267" v="36" actId="47"/>
        <pc:sldMkLst>
          <pc:docMk/>
          <pc:sldMk cId="3505296586" sldId="334"/>
        </pc:sldMkLst>
      </pc:sldChg>
      <pc:sldChg chg="del">
        <pc:chgData name="PIYUS KEDIA" userId="30dfcb9f6f0df2cc" providerId="LiveId" clId="{E29CA168-511B-41E4-885F-40C2BC5421F6}" dt="2022-09-07T10:15:12.600" v="37" actId="47"/>
        <pc:sldMkLst>
          <pc:docMk/>
          <pc:sldMk cId="4158815685" sldId="335"/>
        </pc:sldMkLst>
      </pc:sldChg>
      <pc:sldChg chg="del">
        <pc:chgData name="PIYUS KEDIA" userId="30dfcb9f6f0df2cc" providerId="LiveId" clId="{E29CA168-511B-41E4-885F-40C2BC5421F6}" dt="2022-09-07T10:15:13.129" v="39" actId="47"/>
        <pc:sldMkLst>
          <pc:docMk/>
          <pc:sldMk cId="2111009157" sldId="336"/>
        </pc:sldMkLst>
      </pc:sldChg>
      <pc:sldChg chg="del">
        <pc:chgData name="PIYUS KEDIA" userId="30dfcb9f6f0df2cc" providerId="LiveId" clId="{E29CA168-511B-41E4-885F-40C2BC5421F6}" dt="2022-09-07T10:15:12.885" v="38" actId="47"/>
        <pc:sldMkLst>
          <pc:docMk/>
          <pc:sldMk cId="894963250" sldId="337"/>
        </pc:sldMkLst>
      </pc:sldChg>
      <pc:sldChg chg="del">
        <pc:chgData name="PIYUS KEDIA" userId="30dfcb9f6f0df2cc" providerId="LiveId" clId="{E29CA168-511B-41E4-885F-40C2BC5421F6}" dt="2022-09-07T10:15:08.570" v="20" actId="47"/>
        <pc:sldMkLst>
          <pc:docMk/>
          <pc:sldMk cId="3667848526" sldId="339"/>
        </pc:sldMkLst>
      </pc:sldChg>
      <pc:sldChg chg="del">
        <pc:chgData name="PIYUS KEDIA" userId="30dfcb9f6f0df2cc" providerId="LiveId" clId="{E29CA168-511B-41E4-885F-40C2BC5421F6}" dt="2022-09-07T10:15:11.062" v="31" actId="47"/>
        <pc:sldMkLst>
          <pc:docMk/>
          <pc:sldMk cId="321289182" sldId="340"/>
        </pc:sldMkLst>
      </pc:sldChg>
      <pc:sldChg chg="delSp add mod">
        <pc:chgData name="PIYUS KEDIA" userId="30dfcb9f6f0df2cc" providerId="LiveId" clId="{E29CA168-511B-41E4-885F-40C2BC5421F6}" dt="2022-09-07T16:28:50.656" v="677" actId="478"/>
        <pc:sldMkLst>
          <pc:docMk/>
          <pc:sldMk cId="3533048934" sldId="341"/>
        </pc:sldMkLst>
        <pc:inkChg chg="del">
          <ac:chgData name="PIYUS KEDIA" userId="30dfcb9f6f0df2cc" providerId="LiveId" clId="{E29CA168-511B-41E4-885F-40C2BC5421F6}" dt="2022-09-07T16:28:50.656" v="677" actId="478"/>
          <ac:inkMkLst>
            <pc:docMk/>
            <pc:sldMk cId="3533048934" sldId="341"/>
            <ac:inkMk id="4" creationId="{5F9B3ED0-DE60-477D-BF5B-B14041F24267}"/>
          </ac:inkMkLst>
        </pc:inkChg>
      </pc:sldChg>
      <pc:sldChg chg="del">
        <pc:chgData name="PIYUS KEDIA" userId="30dfcb9f6f0df2cc" providerId="LiveId" clId="{E29CA168-511B-41E4-885F-40C2BC5421F6}" dt="2022-09-07T10:15:13.845" v="41" actId="47"/>
        <pc:sldMkLst>
          <pc:docMk/>
          <pc:sldMk cId="4038319885" sldId="342"/>
        </pc:sldMkLst>
      </pc:sldChg>
      <pc:sldChg chg="del">
        <pc:chgData name="PIYUS KEDIA" userId="30dfcb9f6f0df2cc" providerId="LiveId" clId="{E29CA168-511B-41E4-885F-40C2BC5421F6}" dt="2022-09-07T10:15:08.731" v="21" actId="47"/>
        <pc:sldMkLst>
          <pc:docMk/>
          <pc:sldMk cId="2744895818" sldId="349"/>
        </pc:sldMkLst>
      </pc:sldChg>
      <pc:sldChg chg="del">
        <pc:chgData name="PIYUS KEDIA" userId="30dfcb9f6f0df2cc" providerId="LiveId" clId="{E29CA168-511B-41E4-885F-40C2BC5421F6}" dt="2022-09-07T10:15:07.281" v="15" actId="47"/>
        <pc:sldMkLst>
          <pc:docMk/>
          <pc:sldMk cId="997897811" sldId="353"/>
        </pc:sldMkLst>
      </pc:sldChg>
      <pc:sldChg chg="del">
        <pc:chgData name="PIYUS KEDIA" userId="30dfcb9f6f0df2cc" providerId="LiveId" clId="{E29CA168-511B-41E4-885F-40C2BC5421F6}" dt="2022-09-07T10:15:12.006" v="35" actId="47"/>
        <pc:sldMkLst>
          <pc:docMk/>
          <pc:sldMk cId="2220342855" sldId="354"/>
        </pc:sldMkLst>
      </pc:sldChg>
      <pc:sldChg chg="del">
        <pc:chgData name="PIYUS KEDIA" userId="30dfcb9f6f0df2cc" providerId="LiveId" clId="{E29CA168-511B-41E4-885F-40C2BC5421F6}" dt="2022-09-07T10:15:13.402" v="40" actId="47"/>
        <pc:sldMkLst>
          <pc:docMk/>
          <pc:sldMk cId="3392653598" sldId="355"/>
        </pc:sldMkLst>
      </pc:sldChg>
      <pc:sldChg chg="del">
        <pc:chgData name="PIYUS KEDIA" userId="30dfcb9f6f0df2cc" providerId="LiveId" clId="{E29CA168-511B-41E4-885F-40C2BC5421F6}" dt="2022-09-07T10:15:14.506" v="42" actId="47"/>
        <pc:sldMkLst>
          <pc:docMk/>
          <pc:sldMk cId="2300376206" sldId="356"/>
        </pc:sldMkLst>
      </pc:sldChg>
      <pc:sldChg chg="modSp mod">
        <pc:chgData name="PIYUS KEDIA" userId="30dfcb9f6f0df2cc" providerId="LiveId" clId="{E29CA168-511B-41E4-885F-40C2BC5421F6}" dt="2022-09-07T15:54:37.107" v="128" actId="20577"/>
        <pc:sldMkLst>
          <pc:docMk/>
          <pc:sldMk cId="3629803993" sldId="376"/>
        </pc:sldMkLst>
        <pc:spChg chg="mod">
          <ac:chgData name="PIYUS KEDIA" userId="30dfcb9f6f0df2cc" providerId="LiveId" clId="{E29CA168-511B-41E4-885F-40C2BC5421F6}" dt="2022-09-07T15:54:37.107" v="128" actId="20577"/>
          <ac:spMkLst>
            <pc:docMk/>
            <pc:sldMk cId="3629803993" sldId="376"/>
            <ac:spMk id="4" creationId="{DA341EC6-3DE9-4D0F-9A3A-3AA696CD6575}"/>
          </ac:spMkLst>
        </pc:spChg>
      </pc:sldChg>
      <pc:sldChg chg="modSp mod modNotesTx">
        <pc:chgData name="PIYUS KEDIA" userId="30dfcb9f6f0df2cc" providerId="LiveId" clId="{E29CA168-511B-41E4-885F-40C2BC5421F6}" dt="2022-09-08T07:03:01.883" v="4217" actId="6549"/>
        <pc:sldMkLst>
          <pc:docMk/>
          <pc:sldMk cId="2675854677" sldId="379"/>
        </pc:sldMkLst>
        <pc:spChg chg="mod">
          <ac:chgData name="PIYUS KEDIA" userId="30dfcb9f6f0df2cc" providerId="LiveId" clId="{E29CA168-511B-41E4-885F-40C2BC5421F6}" dt="2022-09-07T16:37:25.677" v="807" actId="20577"/>
          <ac:spMkLst>
            <pc:docMk/>
            <pc:sldMk cId="2675854677" sldId="379"/>
            <ac:spMk id="4" creationId="{DA341EC6-3DE9-4D0F-9A3A-3AA696CD6575}"/>
          </ac:spMkLst>
        </pc:spChg>
      </pc:sldChg>
      <pc:sldChg chg="modSp mod modNotesTx">
        <pc:chgData name="PIYUS KEDIA" userId="30dfcb9f6f0df2cc" providerId="LiveId" clId="{E29CA168-511B-41E4-885F-40C2BC5421F6}" dt="2022-09-08T07:03:28.914" v="4219" actId="6549"/>
        <pc:sldMkLst>
          <pc:docMk/>
          <pc:sldMk cId="1844787898" sldId="381"/>
        </pc:sldMkLst>
        <pc:spChg chg="mod">
          <ac:chgData name="PIYUS KEDIA" userId="30dfcb9f6f0df2cc" providerId="LiveId" clId="{E29CA168-511B-41E4-885F-40C2BC5421F6}" dt="2022-09-07T16:37:17.902" v="803" actId="20577"/>
          <ac:spMkLst>
            <pc:docMk/>
            <pc:sldMk cId="1844787898" sldId="381"/>
            <ac:spMk id="7" creationId="{16117298-CF05-3E36-CCAC-89872A8E4183}"/>
          </ac:spMkLst>
        </pc:spChg>
      </pc:sldChg>
      <pc:sldChg chg="modSp mod">
        <pc:chgData name="PIYUS KEDIA" userId="30dfcb9f6f0df2cc" providerId="LiveId" clId="{E29CA168-511B-41E4-885F-40C2BC5421F6}" dt="2022-09-08T06:11:37.394" v="3294" actId="20577"/>
        <pc:sldMkLst>
          <pc:docMk/>
          <pc:sldMk cId="2237930989" sldId="393"/>
        </pc:sldMkLst>
        <pc:spChg chg="mod">
          <ac:chgData name="PIYUS KEDIA" userId="30dfcb9f6f0df2cc" providerId="LiveId" clId="{E29CA168-511B-41E4-885F-40C2BC5421F6}" dt="2022-09-07T16:37:01.619" v="795" actId="20577"/>
          <ac:spMkLst>
            <pc:docMk/>
            <pc:sldMk cId="2237930989" sldId="393"/>
            <ac:spMk id="7" creationId="{03AB6CD5-8CA7-FEB2-4BD8-3907CDE2714E}"/>
          </ac:spMkLst>
        </pc:spChg>
        <pc:spChg chg="mod">
          <ac:chgData name="PIYUS KEDIA" userId="30dfcb9f6f0df2cc" providerId="LiveId" clId="{E29CA168-511B-41E4-885F-40C2BC5421F6}" dt="2022-09-08T06:11:37.394" v="3294" actId="20577"/>
          <ac:spMkLst>
            <pc:docMk/>
            <pc:sldMk cId="2237930989" sldId="393"/>
            <ac:spMk id="8" creationId="{2F69C373-9EB0-45CF-9E8F-79391ABED35E}"/>
          </ac:spMkLst>
        </pc:spChg>
      </pc:sldChg>
      <pc:sldChg chg="modSp mod modNotesTx">
        <pc:chgData name="PIYUS KEDIA" userId="30dfcb9f6f0df2cc" providerId="LiveId" clId="{E29CA168-511B-41E4-885F-40C2BC5421F6}" dt="2022-09-08T07:05:21.279" v="4261" actId="6549"/>
        <pc:sldMkLst>
          <pc:docMk/>
          <pc:sldMk cId="3193822181" sldId="395"/>
        </pc:sldMkLst>
        <pc:spChg chg="mod">
          <ac:chgData name="PIYUS KEDIA" userId="30dfcb9f6f0df2cc" providerId="LiveId" clId="{E29CA168-511B-41E4-885F-40C2BC5421F6}" dt="2022-09-07T16:37:09.971" v="799" actId="20577"/>
          <ac:spMkLst>
            <pc:docMk/>
            <pc:sldMk cId="3193822181" sldId="395"/>
            <ac:spMk id="7" creationId="{FA8AE506-4117-4C2E-174C-B4341B19206C}"/>
          </ac:spMkLst>
        </pc:spChg>
        <pc:spChg chg="mod">
          <ac:chgData name="PIYUS KEDIA" userId="30dfcb9f6f0df2cc" providerId="LiveId" clId="{E29CA168-511B-41E4-885F-40C2BC5421F6}" dt="2022-09-08T06:11:31.134" v="3291" actId="20577"/>
          <ac:spMkLst>
            <pc:docMk/>
            <pc:sldMk cId="3193822181" sldId="395"/>
            <ac:spMk id="8" creationId="{2F69C373-9EB0-45CF-9E8F-79391ABED35E}"/>
          </ac:spMkLst>
        </pc:spChg>
      </pc:sldChg>
      <pc:sldChg chg="del">
        <pc:chgData name="PIYUS KEDIA" userId="30dfcb9f6f0df2cc" providerId="LiveId" clId="{E29CA168-511B-41E4-885F-40C2BC5421F6}" dt="2022-09-07T10:15:10.534" v="29" actId="47"/>
        <pc:sldMkLst>
          <pc:docMk/>
          <pc:sldMk cId="1686313291" sldId="397"/>
        </pc:sldMkLst>
      </pc:sldChg>
      <pc:sldChg chg="del">
        <pc:chgData name="PIYUS KEDIA" userId="30dfcb9f6f0df2cc" providerId="LiveId" clId="{E29CA168-511B-41E4-885F-40C2BC5421F6}" dt="2022-09-07T10:15:11.761" v="34" actId="47"/>
        <pc:sldMkLst>
          <pc:docMk/>
          <pc:sldMk cId="2038331243" sldId="398"/>
        </pc:sldMkLst>
      </pc:sldChg>
      <pc:sldChg chg="del">
        <pc:chgData name="PIYUS KEDIA" userId="30dfcb9f6f0df2cc" providerId="LiveId" clId="{E29CA168-511B-41E4-885F-40C2BC5421F6}" dt="2022-09-07T10:15:06.547" v="12" actId="47"/>
        <pc:sldMkLst>
          <pc:docMk/>
          <pc:sldMk cId="2935726215" sldId="399"/>
        </pc:sldMkLst>
      </pc:sldChg>
      <pc:sldChg chg="del">
        <pc:chgData name="PIYUS KEDIA" userId="30dfcb9f6f0df2cc" providerId="LiveId" clId="{E29CA168-511B-41E4-885F-40C2BC5421F6}" dt="2022-09-07T10:15:07.094" v="14" actId="47"/>
        <pc:sldMkLst>
          <pc:docMk/>
          <pc:sldMk cId="1048115919" sldId="400"/>
        </pc:sldMkLst>
      </pc:sldChg>
      <pc:sldChg chg="del">
        <pc:chgData name="PIYUS KEDIA" userId="30dfcb9f6f0df2cc" providerId="LiveId" clId="{E29CA168-511B-41E4-885F-40C2BC5421F6}" dt="2022-09-07T10:15:07.572" v="16" actId="47"/>
        <pc:sldMkLst>
          <pc:docMk/>
          <pc:sldMk cId="1459902991" sldId="401"/>
        </pc:sldMkLst>
      </pc:sldChg>
      <pc:sldChg chg="add">
        <pc:chgData name="PIYUS KEDIA" userId="30dfcb9f6f0df2cc" providerId="LiveId" clId="{E29CA168-511B-41E4-885F-40C2BC5421F6}" dt="2022-09-07T10:20:04.386" v="64"/>
        <pc:sldMkLst>
          <pc:docMk/>
          <pc:sldMk cId="3285242169" sldId="401"/>
        </pc:sldMkLst>
      </pc:sldChg>
      <pc:sldChg chg="delSp add mod">
        <pc:chgData name="PIYUS KEDIA" userId="30dfcb9f6f0df2cc" providerId="LiveId" clId="{E29CA168-511B-41E4-885F-40C2BC5421F6}" dt="2022-09-07T16:04:07.864" v="650" actId="478"/>
        <pc:sldMkLst>
          <pc:docMk/>
          <pc:sldMk cId="905611055" sldId="402"/>
        </pc:sldMkLst>
        <pc:inkChg chg="del">
          <ac:chgData name="PIYUS KEDIA" userId="30dfcb9f6f0df2cc" providerId="LiveId" clId="{E29CA168-511B-41E4-885F-40C2BC5421F6}" dt="2022-09-07T16:04:07.864" v="650" actId="478"/>
          <ac:inkMkLst>
            <pc:docMk/>
            <pc:sldMk cId="905611055" sldId="402"/>
            <ac:inkMk id="4" creationId="{39EE5256-DB42-43FD-A06F-7492C5ED9922}"/>
          </ac:inkMkLst>
        </pc:inkChg>
      </pc:sldChg>
      <pc:sldChg chg="del">
        <pc:chgData name="PIYUS KEDIA" userId="30dfcb9f6f0df2cc" providerId="LiveId" clId="{E29CA168-511B-41E4-885F-40C2BC5421F6}" dt="2022-09-07T10:15:08.080" v="18" actId="47"/>
        <pc:sldMkLst>
          <pc:docMk/>
          <pc:sldMk cId="1440241099" sldId="402"/>
        </pc:sldMkLst>
      </pc:sldChg>
      <pc:sldChg chg="del">
        <pc:chgData name="PIYUS KEDIA" userId="30dfcb9f6f0df2cc" providerId="LiveId" clId="{E29CA168-511B-41E4-885F-40C2BC5421F6}" dt="2022-09-07T10:15:09.230" v="23" actId="47"/>
        <pc:sldMkLst>
          <pc:docMk/>
          <pc:sldMk cId="204518280" sldId="404"/>
        </pc:sldMkLst>
      </pc:sldChg>
      <pc:sldChg chg="del">
        <pc:chgData name="PIYUS KEDIA" userId="30dfcb9f6f0df2cc" providerId="LiveId" clId="{E29CA168-511B-41E4-885F-40C2BC5421F6}" dt="2022-09-07T10:15:11.314" v="32" actId="47"/>
        <pc:sldMkLst>
          <pc:docMk/>
          <pc:sldMk cId="1259243112" sldId="405"/>
        </pc:sldMkLst>
      </pc:sldChg>
      <pc:sldChg chg="addSp modSp mod modNotesTx">
        <pc:chgData name="PIYUS KEDIA" userId="30dfcb9f6f0df2cc" providerId="LiveId" clId="{E29CA168-511B-41E4-885F-40C2BC5421F6}" dt="2022-09-08T07:13:02.358" v="4982" actId="6549"/>
        <pc:sldMkLst>
          <pc:docMk/>
          <pc:sldMk cId="3423152485" sldId="408"/>
        </pc:sldMkLst>
        <pc:spChg chg="mod">
          <ac:chgData name="PIYUS KEDIA" userId="30dfcb9f6f0df2cc" providerId="LiveId" clId="{E29CA168-511B-41E4-885F-40C2BC5421F6}" dt="2022-09-07T16:02:36.398" v="576" actId="1038"/>
          <ac:spMkLst>
            <pc:docMk/>
            <pc:sldMk cId="3423152485" sldId="408"/>
            <ac:spMk id="5" creationId="{2773ED4D-A145-4821-8DB9-60A963D6ADCB}"/>
          </ac:spMkLst>
        </pc:spChg>
        <pc:spChg chg="mod">
          <ac:chgData name="PIYUS KEDIA" userId="30dfcb9f6f0df2cc" providerId="LiveId" clId="{E29CA168-511B-41E4-885F-40C2BC5421F6}" dt="2022-09-07T15:59:49.186" v="393" actId="1037"/>
          <ac:spMkLst>
            <pc:docMk/>
            <pc:sldMk cId="3423152485" sldId="408"/>
            <ac:spMk id="8" creationId="{2F69C373-9EB0-45CF-9E8F-79391ABED35E}"/>
          </ac:spMkLst>
        </pc:spChg>
        <pc:spChg chg="add mod">
          <ac:chgData name="PIYUS KEDIA" userId="30dfcb9f6f0df2cc" providerId="LiveId" clId="{E29CA168-511B-41E4-885F-40C2BC5421F6}" dt="2022-09-08T07:04:18.654" v="4225" actId="571"/>
          <ac:spMkLst>
            <pc:docMk/>
            <pc:sldMk cId="3423152485" sldId="408"/>
            <ac:spMk id="9" creationId="{6A9A7015-053A-4CFD-5EE1-785E60FF7676}"/>
          </ac:spMkLst>
        </pc:spChg>
        <pc:spChg chg="mod">
          <ac:chgData name="PIYUS KEDIA" userId="30dfcb9f6f0df2cc" providerId="LiveId" clId="{E29CA168-511B-41E4-885F-40C2BC5421F6}" dt="2022-09-07T15:59:58.145" v="394" actId="14100"/>
          <ac:spMkLst>
            <pc:docMk/>
            <pc:sldMk cId="3423152485" sldId="408"/>
            <ac:spMk id="10" creationId="{51EB8806-D222-4292-9371-17DD971EA693}"/>
          </ac:spMkLst>
        </pc:spChg>
        <pc:spChg chg="add mod">
          <ac:chgData name="PIYUS KEDIA" userId="30dfcb9f6f0df2cc" providerId="LiveId" clId="{E29CA168-511B-41E4-885F-40C2BC5421F6}" dt="2022-09-08T07:04:18.654" v="4225" actId="571"/>
          <ac:spMkLst>
            <pc:docMk/>
            <pc:sldMk cId="3423152485" sldId="408"/>
            <ac:spMk id="11" creationId="{A4841F55-2C09-3074-9320-8A8826EEEA82}"/>
          </ac:spMkLst>
        </pc:spChg>
        <pc:spChg chg="mod">
          <ac:chgData name="PIYUS KEDIA" userId="30dfcb9f6f0df2cc" providerId="LiveId" clId="{E29CA168-511B-41E4-885F-40C2BC5421F6}" dt="2022-09-08T07:04:12.657" v="4223" actId="1076"/>
          <ac:spMkLst>
            <pc:docMk/>
            <pc:sldMk cId="3423152485" sldId="408"/>
            <ac:spMk id="12" creationId="{3ADC3C05-8C17-4177-BCAE-C7D82751ACC9}"/>
          </ac:spMkLst>
        </pc:spChg>
        <pc:spChg chg="mod">
          <ac:chgData name="PIYUS KEDIA" userId="30dfcb9f6f0df2cc" providerId="LiveId" clId="{E29CA168-511B-41E4-885F-40C2BC5421F6}" dt="2022-09-07T16:02:58.645" v="648" actId="1037"/>
          <ac:spMkLst>
            <pc:docMk/>
            <pc:sldMk cId="3423152485" sldId="408"/>
            <ac:spMk id="14" creationId="{E1E63E38-E589-4348-BA91-A1158D8ECA40}"/>
          </ac:spMkLst>
        </pc:spChg>
      </pc:sldChg>
      <pc:sldChg chg="modSp mod">
        <pc:chgData name="PIYUS KEDIA" userId="30dfcb9f6f0df2cc" providerId="LiveId" clId="{E29CA168-511B-41E4-885F-40C2BC5421F6}" dt="2022-09-07T16:02:20.238" v="558" actId="20577"/>
        <pc:sldMkLst>
          <pc:docMk/>
          <pc:sldMk cId="1390525699" sldId="409"/>
        </pc:sldMkLst>
        <pc:spChg chg="mod">
          <ac:chgData name="PIYUS KEDIA" userId="30dfcb9f6f0df2cc" providerId="LiveId" clId="{E29CA168-511B-41E4-885F-40C2BC5421F6}" dt="2022-09-07T16:02:20.238" v="558" actId="20577"/>
          <ac:spMkLst>
            <pc:docMk/>
            <pc:sldMk cId="1390525699" sldId="409"/>
            <ac:spMk id="5" creationId="{462AE0CD-B7EC-4BC4-897E-4BD7EADF8136}"/>
          </ac:spMkLst>
        </pc:spChg>
        <pc:spChg chg="mod">
          <ac:chgData name="PIYUS KEDIA" userId="30dfcb9f6f0df2cc" providerId="LiveId" clId="{E29CA168-511B-41E4-885F-40C2BC5421F6}" dt="2022-09-07T16:01:30.684" v="487" actId="20577"/>
          <ac:spMkLst>
            <pc:docMk/>
            <pc:sldMk cId="1390525699" sldId="409"/>
            <ac:spMk id="8" creationId="{2F69C373-9EB0-45CF-9E8F-79391ABED35E}"/>
          </ac:spMkLst>
        </pc:spChg>
      </pc:sldChg>
      <pc:sldChg chg="delSp add mod">
        <pc:chgData name="PIYUS KEDIA" userId="30dfcb9f6f0df2cc" providerId="LiveId" clId="{E29CA168-511B-41E4-885F-40C2BC5421F6}" dt="2022-09-07T16:04:02.864" v="649" actId="478"/>
        <pc:sldMkLst>
          <pc:docMk/>
          <pc:sldMk cId="2911888869" sldId="411"/>
        </pc:sldMkLst>
        <pc:inkChg chg="del">
          <ac:chgData name="PIYUS KEDIA" userId="30dfcb9f6f0df2cc" providerId="LiveId" clId="{E29CA168-511B-41E4-885F-40C2BC5421F6}" dt="2022-09-07T16:04:02.864" v="649" actId="478"/>
          <ac:inkMkLst>
            <pc:docMk/>
            <pc:sldMk cId="2911888869" sldId="411"/>
            <ac:inkMk id="5" creationId="{2D2D6F51-F7D8-4740-B0B8-D84E152F8383}"/>
          </ac:inkMkLst>
        </pc:inkChg>
      </pc:sldChg>
      <pc:sldChg chg="del">
        <pc:chgData name="PIYUS KEDIA" userId="30dfcb9f6f0df2cc" providerId="LiveId" clId="{E29CA168-511B-41E4-885F-40C2BC5421F6}" dt="2022-09-07T10:15:09.619" v="25" actId="47"/>
        <pc:sldMkLst>
          <pc:docMk/>
          <pc:sldMk cId="3966694978" sldId="411"/>
        </pc:sldMkLst>
      </pc:sldChg>
      <pc:sldChg chg="del">
        <pc:chgData name="PIYUS KEDIA" userId="30dfcb9f6f0df2cc" providerId="LiveId" clId="{E29CA168-511B-41E4-885F-40C2BC5421F6}" dt="2022-09-07T10:15:09.850" v="26" actId="47"/>
        <pc:sldMkLst>
          <pc:docMk/>
          <pc:sldMk cId="1004642062" sldId="412"/>
        </pc:sldMkLst>
      </pc:sldChg>
      <pc:sldChg chg="delSp add mod">
        <pc:chgData name="PIYUS KEDIA" userId="30dfcb9f6f0df2cc" providerId="LiveId" clId="{E29CA168-511B-41E4-885F-40C2BC5421F6}" dt="2022-09-07T16:04:12.455" v="651" actId="478"/>
        <pc:sldMkLst>
          <pc:docMk/>
          <pc:sldMk cId="2955796025" sldId="412"/>
        </pc:sldMkLst>
        <pc:inkChg chg="del">
          <ac:chgData name="PIYUS KEDIA" userId="30dfcb9f6f0df2cc" providerId="LiveId" clId="{E29CA168-511B-41E4-885F-40C2BC5421F6}" dt="2022-09-07T16:04:12.455" v="651" actId="478"/>
          <ac:inkMkLst>
            <pc:docMk/>
            <pc:sldMk cId="2955796025" sldId="412"/>
            <ac:inkMk id="4" creationId="{F92B8B32-3DDD-473E-BBC8-4E41C5185DB8}"/>
          </ac:inkMkLst>
        </pc:inkChg>
      </pc:sldChg>
      <pc:sldChg chg="del">
        <pc:chgData name="PIYUS KEDIA" userId="30dfcb9f6f0df2cc" providerId="LiveId" clId="{E29CA168-511B-41E4-885F-40C2BC5421F6}" dt="2022-09-07T10:15:10.267" v="28" actId="47"/>
        <pc:sldMkLst>
          <pc:docMk/>
          <pc:sldMk cId="2418426240" sldId="413"/>
        </pc:sldMkLst>
      </pc:sldChg>
      <pc:sldChg chg="delSp add mod">
        <pc:chgData name="PIYUS KEDIA" userId="30dfcb9f6f0df2cc" providerId="LiveId" clId="{E29CA168-511B-41E4-885F-40C2BC5421F6}" dt="2022-09-07T16:04:17.840" v="652" actId="478"/>
        <pc:sldMkLst>
          <pc:docMk/>
          <pc:sldMk cId="2646759042" sldId="413"/>
        </pc:sldMkLst>
        <pc:inkChg chg="del">
          <ac:chgData name="PIYUS KEDIA" userId="30dfcb9f6f0df2cc" providerId="LiveId" clId="{E29CA168-511B-41E4-885F-40C2BC5421F6}" dt="2022-09-07T16:04:17.840" v="652" actId="478"/>
          <ac:inkMkLst>
            <pc:docMk/>
            <pc:sldMk cId="2646759042" sldId="413"/>
            <ac:inkMk id="6" creationId="{44095D35-0BCF-444F-98B6-B91612FC5F93}"/>
          </ac:inkMkLst>
        </pc:inkChg>
      </pc:sldChg>
      <pc:sldChg chg="add">
        <pc:chgData name="PIYUS KEDIA" userId="30dfcb9f6f0df2cc" providerId="LiveId" clId="{E29CA168-511B-41E4-885F-40C2BC5421F6}" dt="2022-09-07T10:20:04.386" v="64"/>
        <pc:sldMkLst>
          <pc:docMk/>
          <pc:sldMk cId="894821931" sldId="414"/>
        </pc:sldMkLst>
      </pc:sldChg>
      <pc:sldChg chg="del">
        <pc:chgData name="PIYUS KEDIA" userId="30dfcb9f6f0df2cc" providerId="LiveId" clId="{E29CA168-511B-41E4-885F-40C2BC5421F6}" dt="2022-09-07T10:15:10.076" v="27" actId="47"/>
        <pc:sldMkLst>
          <pc:docMk/>
          <pc:sldMk cId="3625185546" sldId="414"/>
        </pc:sldMkLst>
      </pc:sldChg>
      <pc:sldChg chg="del">
        <pc:chgData name="PIYUS KEDIA" userId="30dfcb9f6f0df2cc" providerId="LiveId" clId="{E29CA168-511B-41E4-885F-40C2BC5421F6}" dt="2022-09-07T10:15:07.863" v="17" actId="47"/>
        <pc:sldMkLst>
          <pc:docMk/>
          <pc:sldMk cId="2745627859" sldId="415"/>
        </pc:sldMkLst>
      </pc:sldChg>
      <pc:sldChg chg="add">
        <pc:chgData name="PIYUS KEDIA" userId="30dfcb9f6f0df2cc" providerId="LiveId" clId="{E29CA168-511B-41E4-885F-40C2BC5421F6}" dt="2022-09-07T10:21:40.591" v="65"/>
        <pc:sldMkLst>
          <pc:docMk/>
          <pc:sldMk cId="3172323109" sldId="415"/>
        </pc:sldMkLst>
      </pc:sldChg>
      <pc:sldChg chg="del">
        <pc:chgData name="PIYUS KEDIA" userId="30dfcb9f6f0df2cc" providerId="LiveId" clId="{E29CA168-511B-41E4-885F-40C2BC5421F6}" dt="2022-09-07T10:15:08.321" v="19" actId="47"/>
        <pc:sldMkLst>
          <pc:docMk/>
          <pc:sldMk cId="3438162465" sldId="416"/>
        </pc:sldMkLst>
      </pc:sldChg>
      <pc:sldChg chg="addSp delSp modSp add mod">
        <pc:chgData name="PIYUS KEDIA" userId="30dfcb9f6f0df2cc" providerId="LiveId" clId="{E29CA168-511B-41E4-885F-40C2BC5421F6}" dt="2022-09-12T14:20:43.732" v="4998" actId="20577"/>
        <pc:sldMkLst>
          <pc:docMk/>
          <pc:sldMk cId="3910157618" sldId="416"/>
        </pc:sldMkLst>
        <pc:spChg chg="mod">
          <ac:chgData name="PIYUS KEDIA" userId="30dfcb9f6f0df2cc" providerId="LiveId" clId="{E29CA168-511B-41E4-885F-40C2BC5421F6}" dt="2022-09-12T14:20:43.732" v="4998" actId="20577"/>
          <ac:spMkLst>
            <pc:docMk/>
            <pc:sldMk cId="3910157618" sldId="416"/>
            <ac:spMk id="7" creationId="{A45E8405-11EA-4A9C-9FAB-68C6F3B7AEA7}"/>
          </ac:spMkLst>
        </pc:spChg>
        <pc:spChg chg="add mod">
          <ac:chgData name="PIYUS KEDIA" userId="30dfcb9f6f0df2cc" providerId="LiveId" clId="{E29CA168-511B-41E4-885F-40C2BC5421F6}" dt="2022-09-08T06:16:23.617" v="3335" actId="1036"/>
          <ac:spMkLst>
            <pc:docMk/>
            <pc:sldMk cId="3910157618" sldId="416"/>
            <ac:spMk id="12" creationId="{16B23CE9-2650-AD79-BBDE-E0A5DA211882}"/>
          </ac:spMkLst>
        </pc:spChg>
        <pc:spChg chg="add mod">
          <ac:chgData name="PIYUS KEDIA" userId="30dfcb9f6f0df2cc" providerId="LiveId" clId="{E29CA168-511B-41E4-885F-40C2BC5421F6}" dt="2022-09-08T02:42:09.233" v="1340"/>
          <ac:spMkLst>
            <pc:docMk/>
            <pc:sldMk cId="3910157618" sldId="416"/>
            <ac:spMk id="18" creationId="{530CC85B-CE78-DFF6-405A-DE24E0148E47}"/>
          </ac:spMkLst>
        </pc:spChg>
        <pc:spChg chg="add mod">
          <ac:chgData name="PIYUS KEDIA" userId="30dfcb9f6f0df2cc" providerId="LiveId" clId="{E29CA168-511B-41E4-885F-40C2BC5421F6}" dt="2022-09-08T02:42:09.233" v="1340"/>
          <ac:spMkLst>
            <pc:docMk/>
            <pc:sldMk cId="3910157618" sldId="416"/>
            <ac:spMk id="20" creationId="{6E91D837-87A3-ACB6-2BE4-69538B812D4B}"/>
          </ac:spMkLst>
        </pc:spChg>
        <pc:spChg chg="add mod">
          <ac:chgData name="PIYUS KEDIA" userId="30dfcb9f6f0df2cc" providerId="LiveId" clId="{E29CA168-511B-41E4-885F-40C2BC5421F6}" dt="2022-09-08T02:42:09.233" v="1340"/>
          <ac:spMkLst>
            <pc:docMk/>
            <pc:sldMk cId="3910157618" sldId="416"/>
            <ac:spMk id="22" creationId="{81EDBD9C-D841-5581-6D16-580EB707ACF1}"/>
          </ac:spMkLst>
        </pc:spChg>
        <pc:spChg chg="add mod">
          <ac:chgData name="PIYUS KEDIA" userId="30dfcb9f6f0df2cc" providerId="LiveId" clId="{E29CA168-511B-41E4-885F-40C2BC5421F6}" dt="2022-09-08T02:42:09.233" v="1340"/>
          <ac:spMkLst>
            <pc:docMk/>
            <pc:sldMk cId="3910157618" sldId="416"/>
            <ac:spMk id="23" creationId="{744B306C-1FF8-E9C2-0872-DFE13BF892B6}"/>
          </ac:spMkLst>
        </pc:spChg>
        <pc:spChg chg="add mod">
          <ac:chgData name="PIYUS KEDIA" userId="30dfcb9f6f0df2cc" providerId="LiveId" clId="{E29CA168-511B-41E4-885F-40C2BC5421F6}" dt="2022-09-08T06:16:41.801" v="3436" actId="20577"/>
          <ac:spMkLst>
            <pc:docMk/>
            <pc:sldMk cId="3910157618" sldId="416"/>
            <ac:spMk id="24" creationId="{48A28642-6C13-517D-1847-02A05A95AB79}"/>
          </ac:spMkLst>
        </pc:spChg>
        <pc:spChg chg="add mod">
          <ac:chgData name="PIYUS KEDIA" userId="30dfcb9f6f0df2cc" providerId="LiveId" clId="{E29CA168-511B-41E4-885F-40C2BC5421F6}" dt="2022-09-08T06:16:52.148" v="3505" actId="20577"/>
          <ac:spMkLst>
            <pc:docMk/>
            <pc:sldMk cId="3910157618" sldId="416"/>
            <ac:spMk id="25" creationId="{B000B38B-66EB-155C-B7C8-56BF20EC0409}"/>
          </ac:spMkLst>
        </pc:spChg>
        <pc:spChg chg="add mod">
          <ac:chgData name="PIYUS KEDIA" userId="30dfcb9f6f0df2cc" providerId="LiveId" clId="{E29CA168-511B-41E4-885F-40C2BC5421F6}" dt="2022-09-08T06:17:03.978" v="3586" actId="20577"/>
          <ac:spMkLst>
            <pc:docMk/>
            <pc:sldMk cId="3910157618" sldId="416"/>
            <ac:spMk id="26" creationId="{62F7D221-FF80-6E08-BD65-84ECD0A7306E}"/>
          </ac:spMkLst>
        </pc:spChg>
        <pc:inkChg chg="del">
          <ac:chgData name="PIYUS KEDIA" userId="30dfcb9f6f0df2cc" providerId="LiveId" clId="{E29CA168-511B-41E4-885F-40C2BC5421F6}" dt="2022-09-07T16:05:06.864" v="655" actId="478"/>
          <ac:inkMkLst>
            <pc:docMk/>
            <pc:sldMk cId="3910157618" sldId="416"/>
            <ac:inkMk id="12" creationId="{4EF280CD-A269-491D-99A8-B1B1EC36940A}"/>
          </ac:inkMkLst>
        </pc:inkChg>
      </pc:sldChg>
      <pc:sldChg chg="delSp add mod">
        <pc:chgData name="PIYUS KEDIA" userId="30dfcb9f6f0df2cc" providerId="LiveId" clId="{E29CA168-511B-41E4-885F-40C2BC5421F6}" dt="2022-09-07T16:26:10.853" v="656" actId="478"/>
        <pc:sldMkLst>
          <pc:docMk/>
          <pc:sldMk cId="3239384135" sldId="417"/>
        </pc:sldMkLst>
        <pc:inkChg chg="del">
          <ac:chgData name="PIYUS KEDIA" userId="30dfcb9f6f0df2cc" providerId="LiveId" clId="{E29CA168-511B-41E4-885F-40C2BC5421F6}" dt="2022-09-07T16:26:10.853" v="656" actId="478"/>
          <ac:inkMkLst>
            <pc:docMk/>
            <pc:sldMk cId="3239384135" sldId="417"/>
            <ac:inkMk id="4" creationId="{3DF90553-BF43-4150-8AD3-338D26EFE87A}"/>
          </ac:inkMkLst>
        </pc:inkChg>
      </pc:sldChg>
      <pc:sldChg chg="del">
        <pc:chgData name="PIYUS KEDIA" userId="30dfcb9f6f0df2cc" providerId="LiveId" clId="{E29CA168-511B-41E4-885F-40C2BC5421F6}" dt="2022-09-07T10:15:09.371" v="24" actId="47"/>
        <pc:sldMkLst>
          <pc:docMk/>
          <pc:sldMk cId="3263669083" sldId="417"/>
        </pc:sldMkLst>
      </pc:sldChg>
      <pc:sldChg chg="add">
        <pc:chgData name="PIYUS KEDIA" userId="30dfcb9f6f0df2cc" providerId="LiveId" clId="{E29CA168-511B-41E4-885F-40C2BC5421F6}" dt="2022-09-07T10:21:40.591" v="65"/>
        <pc:sldMkLst>
          <pc:docMk/>
          <pc:sldMk cId="842142239" sldId="418"/>
        </pc:sldMkLst>
      </pc:sldChg>
      <pc:sldChg chg="del">
        <pc:chgData name="PIYUS KEDIA" userId="30dfcb9f6f0df2cc" providerId="LiveId" clId="{E29CA168-511B-41E4-885F-40C2BC5421F6}" dt="2022-09-07T10:15:11.517" v="33" actId="47"/>
        <pc:sldMkLst>
          <pc:docMk/>
          <pc:sldMk cId="3275333671" sldId="418"/>
        </pc:sldMkLst>
      </pc:sldChg>
      <pc:sldChg chg="add">
        <pc:chgData name="PIYUS KEDIA" userId="30dfcb9f6f0df2cc" providerId="LiveId" clId="{E29CA168-511B-41E4-885F-40C2BC5421F6}" dt="2022-09-07T10:21:40.591" v="65"/>
        <pc:sldMkLst>
          <pc:docMk/>
          <pc:sldMk cId="3589847572" sldId="420"/>
        </pc:sldMkLst>
      </pc:sldChg>
      <pc:sldChg chg="add">
        <pc:chgData name="PIYUS KEDIA" userId="30dfcb9f6f0df2cc" providerId="LiveId" clId="{E29CA168-511B-41E4-885F-40C2BC5421F6}" dt="2022-09-07T10:21:40.591" v="65"/>
        <pc:sldMkLst>
          <pc:docMk/>
          <pc:sldMk cId="145589113" sldId="421"/>
        </pc:sldMkLst>
      </pc:sldChg>
      <pc:sldChg chg="add">
        <pc:chgData name="PIYUS KEDIA" userId="30dfcb9f6f0df2cc" providerId="LiveId" clId="{E29CA168-511B-41E4-885F-40C2BC5421F6}" dt="2022-09-07T10:21:40.591" v="65"/>
        <pc:sldMkLst>
          <pc:docMk/>
          <pc:sldMk cId="2002466932" sldId="422"/>
        </pc:sldMkLst>
      </pc:sldChg>
      <pc:sldChg chg="delSp add mod">
        <pc:chgData name="PIYUS KEDIA" userId="30dfcb9f6f0df2cc" providerId="LiveId" clId="{E29CA168-511B-41E4-885F-40C2BC5421F6}" dt="2022-09-07T16:36:34.314" v="791" actId="478"/>
        <pc:sldMkLst>
          <pc:docMk/>
          <pc:sldMk cId="224070629" sldId="423"/>
        </pc:sldMkLst>
        <pc:inkChg chg="del">
          <ac:chgData name="PIYUS KEDIA" userId="30dfcb9f6f0df2cc" providerId="LiveId" clId="{E29CA168-511B-41E4-885F-40C2BC5421F6}" dt="2022-09-07T16:36:34.314" v="791" actId="478"/>
          <ac:inkMkLst>
            <pc:docMk/>
            <pc:sldMk cId="224070629" sldId="423"/>
            <ac:inkMk id="4" creationId="{C76E14AA-B318-4BC8-B024-5C0455BB2589}"/>
          </ac:inkMkLst>
        </pc:inkChg>
      </pc:sldChg>
      <pc:sldChg chg="add del">
        <pc:chgData name="PIYUS KEDIA" userId="30dfcb9f6f0df2cc" providerId="LiveId" clId="{E29CA168-511B-41E4-885F-40C2BC5421F6}" dt="2022-09-08T07:00:24.020" v="4210" actId="47"/>
        <pc:sldMkLst>
          <pc:docMk/>
          <pc:sldMk cId="1993023538" sldId="424"/>
        </pc:sldMkLst>
      </pc:sldChg>
      <pc:sldChg chg="addSp delSp modSp add del mod">
        <pc:chgData name="PIYUS KEDIA" userId="30dfcb9f6f0df2cc" providerId="LiveId" clId="{E29CA168-511B-41E4-885F-40C2BC5421F6}" dt="2022-09-08T07:00:15.025" v="4204" actId="47"/>
        <pc:sldMkLst>
          <pc:docMk/>
          <pc:sldMk cId="3685591105" sldId="425"/>
        </pc:sldMkLst>
        <pc:spChg chg="add mod">
          <ac:chgData name="PIYUS KEDIA" userId="30dfcb9f6f0df2cc" providerId="LiveId" clId="{E29CA168-511B-41E4-885F-40C2BC5421F6}" dt="2022-09-07T16:35:51.235" v="773" actId="20577"/>
          <ac:spMkLst>
            <pc:docMk/>
            <pc:sldMk cId="3685591105" sldId="425"/>
            <ac:spMk id="6" creationId="{92620DC5-DF95-6BFB-F448-FB3ECDA04C6C}"/>
          </ac:spMkLst>
        </pc:spChg>
        <pc:spChg chg="mod">
          <ac:chgData name="PIYUS KEDIA" userId="30dfcb9f6f0df2cc" providerId="LiveId" clId="{E29CA168-511B-41E4-885F-40C2BC5421F6}" dt="2022-09-08T03:20:48.821" v="3054" actId="20577"/>
          <ac:spMkLst>
            <pc:docMk/>
            <pc:sldMk cId="3685591105" sldId="425"/>
            <ac:spMk id="7" creationId="{74D1C9F5-90B1-4B9E-BE95-0BB50A3658D7}"/>
          </ac:spMkLst>
        </pc:spChg>
        <pc:spChg chg="del">
          <ac:chgData name="PIYUS KEDIA" userId="30dfcb9f6f0df2cc" providerId="LiveId" clId="{E29CA168-511B-41E4-885F-40C2BC5421F6}" dt="2022-09-07T16:30:22.594" v="690" actId="478"/>
          <ac:spMkLst>
            <pc:docMk/>
            <pc:sldMk cId="3685591105" sldId="425"/>
            <ac:spMk id="8" creationId="{821431B3-3A7D-4094-B2E9-532ACCBA11B8}"/>
          </ac:spMkLst>
        </pc:spChg>
        <pc:inkChg chg="del">
          <ac:chgData name="PIYUS KEDIA" userId="30dfcb9f6f0df2cc" providerId="LiveId" clId="{E29CA168-511B-41E4-885F-40C2BC5421F6}" dt="2022-09-07T16:34:21.602" v="732" actId="478"/>
          <ac:inkMkLst>
            <pc:docMk/>
            <pc:sldMk cId="3685591105" sldId="425"/>
            <ac:inkMk id="3" creationId="{BE5810C5-6A20-4BAC-B4A6-EF11F984C512}"/>
          </ac:inkMkLst>
        </pc:inkChg>
      </pc:sldChg>
      <pc:sldChg chg="addSp delSp modSp add mod modNotesTx">
        <pc:chgData name="PIYUS KEDIA" userId="30dfcb9f6f0df2cc" providerId="LiveId" clId="{E29CA168-511B-41E4-885F-40C2BC5421F6}" dt="2022-09-08T06:59:42.868" v="4199"/>
        <pc:sldMkLst>
          <pc:docMk/>
          <pc:sldMk cId="2622755522" sldId="426"/>
        </pc:sldMkLst>
        <pc:spChg chg="del">
          <ac:chgData name="PIYUS KEDIA" userId="30dfcb9f6f0df2cc" providerId="LiveId" clId="{E29CA168-511B-41E4-885F-40C2BC5421F6}" dt="2022-09-07T16:29:58.748" v="684" actId="478"/>
          <ac:spMkLst>
            <pc:docMk/>
            <pc:sldMk cId="2622755522" sldId="426"/>
            <ac:spMk id="6" creationId="{AE7D330A-E897-4E53-84DE-66C58FFF185A}"/>
          </ac:spMkLst>
        </pc:spChg>
        <pc:spChg chg="mod">
          <ac:chgData name="PIYUS KEDIA" userId="30dfcb9f6f0df2cc" providerId="LiveId" clId="{E29CA168-511B-41E4-885F-40C2BC5421F6}" dt="2022-09-08T03:17:01.365" v="2992" actId="20577"/>
          <ac:spMkLst>
            <pc:docMk/>
            <pc:sldMk cId="2622755522" sldId="426"/>
            <ac:spMk id="7" creationId="{74D1C9F5-90B1-4B9E-BE95-0BB50A3658D7}"/>
          </ac:spMkLst>
        </pc:spChg>
        <pc:spChg chg="add mod">
          <ac:chgData name="PIYUS KEDIA" userId="30dfcb9f6f0df2cc" providerId="LiveId" clId="{E29CA168-511B-41E4-885F-40C2BC5421F6}" dt="2022-09-07T16:36:13.195" v="786" actId="20577"/>
          <ac:spMkLst>
            <pc:docMk/>
            <pc:sldMk cId="2622755522" sldId="426"/>
            <ac:spMk id="8" creationId="{245CF9EE-DDD5-3B22-46BE-FD3800BD6ECA}"/>
          </ac:spMkLst>
        </pc:spChg>
        <pc:inkChg chg="del">
          <ac:chgData name="PIYUS KEDIA" userId="30dfcb9f6f0df2cc" providerId="LiveId" clId="{E29CA168-511B-41E4-885F-40C2BC5421F6}" dt="2022-09-07T16:32:55.803" v="715" actId="478"/>
          <ac:inkMkLst>
            <pc:docMk/>
            <pc:sldMk cId="2622755522" sldId="426"/>
            <ac:inkMk id="3" creationId="{8A3012CF-3F04-4151-A849-F7AB77604960}"/>
          </ac:inkMkLst>
        </pc:inkChg>
      </pc:sldChg>
      <pc:sldChg chg="addSp delSp modSp add del mod">
        <pc:chgData name="PIYUS KEDIA" userId="30dfcb9f6f0df2cc" providerId="LiveId" clId="{E29CA168-511B-41E4-885F-40C2BC5421F6}" dt="2022-09-08T07:00:13.452" v="4203" actId="47"/>
        <pc:sldMkLst>
          <pc:docMk/>
          <pc:sldMk cId="2431503726" sldId="427"/>
        </pc:sldMkLst>
        <pc:spChg chg="del">
          <ac:chgData name="PIYUS KEDIA" userId="30dfcb9f6f0df2cc" providerId="LiveId" clId="{E29CA168-511B-41E4-885F-40C2BC5421F6}" dt="2022-09-07T16:30:06.679" v="686" actId="478"/>
          <ac:spMkLst>
            <pc:docMk/>
            <pc:sldMk cId="2431503726" sldId="427"/>
            <ac:spMk id="6" creationId="{DD5AF538-7175-4A34-8D85-016257248CC5}"/>
          </ac:spMkLst>
        </pc:spChg>
        <pc:spChg chg="mod">
          <ac:chgData name="PIYUS KEDIA" userId="30dfcb9f6f0df2cc" providerId="LiveId" clId="{E29CA168-511B-41E4-885F-40C2BC5421F6}" dt="2022-09-08T03:19:36.039" v="3051" actId="20577"/>
          <ac:spMkLst>
            <pc:docMk/>
            <pc:sldMk cId="2431503726" sldId="427"/>
            <ac:spMk id="7" creationId="{74D1C9F5-90B1-4B9E-BE95-0BB50A3658D7}"/>
          </ac:spMkLst>
        </pc:spChg>
        <pc:spChg chg="add mod">
          <ac:chgData name="PIYUS KEDIA" userId="30dfcb9f6f0df2cc" providerId="LiveId" clId="{E29CA168-511B-41E4-885F-40C2BC5421F6}" dt="2022-09-07T16:36:06.567" v="781" actId="20577"/>
          <ac:spMkLst>
            <pc:docMk/>
            <pc:sldMk cId="2431503726" sldId="427"/>
            <ac:spMk id="8" creationId="{A2E8AA17-AEA3-AED0-0C6E-93BF65D70342}"/>
          </ac:spMkLst>
        </pc:spChg>
        <pc:inkChg chg="del">
          <ac:chgData name="PIYUS KEDIA" userId="30dfcb9f6f0df2cc" providerId="LiveId" clId="{E29CA168-511B-41E4-885F-40C2BC5421F6}" dt="2022-09-07T16:33:21.361" v="722" actId="478"/>
          <ac:inkMkLst>
            <pc:docMk/>
            <pc:sldMk cId="2431503726" sldId="427"/>
            <ac:inkMk id="3" creationId="{2EFAC1F5-F0A3-4AAE-95E6-0F554066F6A4}"/>
          </ac:inkMkLst>
        </pc:inkChg>
      </pc:sldChg>
      <pc:sldChg chg="addSp delSp modSp add del mod">
        <pc:chgData name="PIYUS KEDIA" userId="30dfcb9f6f0df2cc" providerId="LiveId" clId="{E29CA168-511B-41E4-885F-40C2BC5421F6}" dt="2022-09-08T03:03:32.334" v="2723" actId="2696"/>
        <pc:sldMkLst>
          <pc:docMk/>
          <pc:sldMk cId="1426708806" sldId="428"/>
        </pc:sldMkLst>
        <pc:spChg chg="del">
          <ac:chgData name="PIYUS KEDIA" userId="30dfcb9f6f0df2cc" providerId="LiveId" clId="{E29CA168-511B-41E4-885F-40C2BC5421F6}" dt="2022-09-07T16:30:14.802" v="688" actId="478"/>
          <ac:spMkLst>
            <pc:docMk/>
            <pc:sldMk cId="1426708806" sldId="428"/>
            <ac:spMk id="6" creationId="{59B82536-82BD-4A28-8703-345786E016D1}"/>
          </ac:spMkLst>
        </pc:spChg>
        <pc:spChg chg="mod">
          <ac:chgData name="PIYUS KEDIA" userId="30dfcb9f6f0df2cc" providerId="LiveId" clId="{E29CA168-511B-41E4-885F-40C2BC5421F6}" dt="2022-09-08T03:03:07.613" v="2722" actId="1035"/>
          <ac:spMkLst>
            <pc:docMk/>
            <pc:sldMk cId="1426708806" sldId="428"/>
            <ac:spMk id="7" creationId="{74D1C9F5-90B1-4B9E-BE95-0BB50A3658D7}"/>
          </ac:spMkLst>
        </pc:spChg>
        <pc:spChg chg="add mod">
          <ac:chgData name="PIYUS KEDIA" userId="30dfcb9f6f0df2cc" providerId="LiveId" clId="{E29CA168-511B-41E4-885F-40C2BC5421F6}" dt="2022-09-07T16:36:00.207" v="777" actId="20577"/>
          <ac:spMkLst>
            <pc:docMk/>
            <pc:sldMk cId="1426708806" sldId="428"/>
            <ac:spMk id="8" creationId="{A9E5A51C-6B14-9CD6-75DF-41D0CB5BBBDA}"/>
          </ac:spMkLst>
        </pc:spChg>
        <pc:inkChg chg="del">
          <ac:chgData name="PIYUS KEDIA" userId="30dfcb9f6f0df2cc" providerId="LiveId" clId="{E29CA168-511B-41E4-885F-40C2BC5421F6}" dt="2022-09-07T16:33:39.030" v="723" actId="478"/>
          <ac:inkMkLst>
            <pc:docMk/>
            <pc:sldMk cId="1426708806" sldId="428"/>
            <ac:inkMk id="3" creationId="{E21D7511-59F3-4CFE-9963-5DCA2D9AB45A}"/>
          </ac:inkMkLst>
        </pc:inkChg>
      </pc:sldChg>
      <pc:sldChg chg="modSp add del mod">
        <pc:chgData name="PIYUS KEDIA" userId="30dfcb9f6f0df2cc" providerId="LiveId" clId="{E29CA168-511B-41E4-885F-40C2BC5421F6}" dt="2022-09-08T07:00:10.512" v="4201" actId="47"/>
        <pc:sldMkLst>
          <pc:docMk/>
          <pc:sldMk cId="1635654237" sldId="428"/>
        </pc:sldMkLst>
        <pc:spChg chg="mod">
          <ac:chgData name="PIYUS KEDIA" userId="30dfcb9f6f0df2cc" providerId="LiveId" clId="{E29CA168-511B-41E4-885F-40C2BC5421F6}" dt="2022-09-08T03:12:31.080" v="2905" actId="20577"/>
          <ac:spMkLst>
            <pc:docMk/>
            <pc:sldMk cId="1635654237" sldId="428"/>
            <ac:spMk id="7" creationId="{74D1C9F5-90B1-4B9E-BE95-0BB50A3658D7}"/>
          </ac:spMkLst>
        </pc:spChg>
      </pc:sldChg>
      <pc:sldChg chg="addSp delSp modSp add del mod">
        <pc:chgData name="PIYUS KEDIA" userId="30dfcb9f6f0df2cc" providerId="LiveId" clId="{E29CA168-511B-41E4-885F-40C2BC5421F6}" dt="2022-09-08T07:00:17.423" v="4206" actId="47"/>
        <pc:sldMkLst>
          <pc:docMk/>
          <pc:sldMk cId="2996928037" sldId="429"/>
        </pc:sldMkLst>
        <pc:spChg chg="del">
          <ac:chgData name="PIYUS KEDIA" userId="30dfcb9f6f0df2cc" providerId="LiveId" clId="{E29CA168-511B-41E4-885F-40C2BC5421F6}" dt="2022-09-07T16:30:34.696" v="692" actId="478"/>
          <ac:spMkLst>
            <pc:docMk/>
            <pc:sldMk cId="2996928037" sldId="429"/>
            <ac:spMk id="6" creationId="{9954662A-9F67-4B2E-A260-C9170CF01495}"/>
          </ac:spMkLst>
        </pc:spChg>
        <pc:spChg chg="add mod">
          <ac:chgData name="PIYUS KEDIA" userId="30dfcb9f6f0df2cc" providerId="LiveId" clId="{E29CA168-511B-41E4-885F-40C2BC5421F6}" dt="2022-09-07T16:35:45.779" v="769" actId="20577"/>
          <ac:spMkLst>
            <pc:docMk/>
            <pc:sldMk cId="2996928037" sldId="429"/>
            <ac:spMk id="8" creationId="{79659737-234B-ED74-9D1A-D5AF0AAE9AF1}"/>
          </ac:spMkLst>
        </pc:spChg>
        <pc:inkChg chg="del">
          <ac:chgData name="PIYUS KEDIA" userId="30dfcb9f6f0df2cc" providerId="LiveId" clId="{E29CA168-511B-41E4-885F-40C2BC5421F6}" dt="2022-09-07T16:34:29.973" v="733" actId="478"/>
          <ac:inkMkLst>
            <pc:docMk/>
            <pc:sldMk cId="2996928037" sldId="429"/>
            <ac:inkMk id="3" creationId="{416C478A-8DFB-4E1B-8C45-577F98BA76B8}"/>
          </ac:inkMkLst>
        </pc:inkChg>
      </pc:sldChg>
      <pc:sldChg chg="addSp delSp modSp add del mod">
        <pc:chgData name="PIYUS KEDIA" userId="30dfcb9f6f0df2cc" providerId="LiveId" clId="{E29CA168-511B-41E4-885F-40C2BC5421F6}" dt="2022-09-08T07:00:20.226" v="4208" actId="47"/>
        <pc:sldMkLst>
          <pc:docMk/>
          <pc:sldMk cId="2024291681" sldId="430"/>
        </pc:sldMkLst>
        <pc:spChg chg="del">
          <ac:chgData name="PIYUS KEDIA" userId="30dfcb9f6f0df2cc" providerId="LiveId" clId="{E29CA168-511B-41E4-885F-40C2BC5421F6}" dt="2022-09-07T16:30:53.243" v="694" actId="478"/>
          <ac:spMkLst>
            <pc:docMk/>
            <pc:sldMk cId="2024291681" sldId="430"/>
            <ac:spMk id="6" creationId="{5D3689CB-39D0-4505-B31D-1F8A113EEAFA}"/>
          </ac:spMkLst>
        </pc:spChg>
        <pc:spChg chg="mod">
          <ac:chgData name="PIYUS KEDIA" userId="30dfcb9f6f0df2cc" providerId="LiveId" clId="{E29CA168-511B-41E4-885F-40C2BC5421F6}" dt="2022-09-07T16:35:28.063" v="759" actId="20577"/>
          <ac:spMkLst>
            <pc:docMk/>
            <pc:sldMk cId="2024291681" sldId="430"/>
            <ac:spMk id="7" creationId="{74D1C9F5-90B1-4B9E-BE95-0BB50A3658D7}"/>
          </ac:spMkLst>
        </pc:spChg>
        <pc:spChg chg="add mod">
          <ac:chgData name="PIYUS KEDIA" userId="30dfcb9f6f0df2cc" providerId="LiveId" clId="{E29CA168-511B-41E4-885F-40C2BC5421F6}" dt="2022-09-07T16:35:34.400" v="764" actId="20577"/>
          <ac:spMkLst>
            <pc:docMk/>
            <pc:sldMk cId="2024291681" sldId="430"/>
            <ac:spMk id="8" creationId="{76DE3218-1D18-BC52-A248-91DC6050B36E}"/>
          </ac:spMkLst>
        </pc:spChg>
        <pc:inkChg chg="del">
          <ac:chgData name="PIYUS KEDIA" userId="30dfcb9f6f0df2cc" providerId="LiveId" clId="{E29CA168-511B-41E4-885F-40C2BC5421F6}" dt="2022-09-07T16:34:40.501" v="734" actId="478"/>
          <ac:inkMkLst>
            <pc:docMk/>
            <pc:sldMk cId="2024291681" sldId="430"/>
            <ac:inkMk id="3" creationId="{467476E2-D154-4FF0-AB7C-25012CEFB04B}"/>
          </ac:inkMkLst>
        </pc:inkChg>
      </pc:sldChg>
      <pc:sldChg chg="add">
        <pc:chgData name="PIYUS KEDIA" userId="30dfcb9f6f0df2cc" providerId="LiveId" clId="{E29CA168-511B-41E4-885F-40C2BC5421F6}" dt="2022-09-07T10:21:40.591" v="65"/>
        <pc:sldMkLst>
          <pc:docMk/>
          <pc:sldMk cId="2951433729" sldId="435"/>
        </pc:sldMkLst>
      </pc:sldChg>
      <pc:sldChg chg="add">
        <pc:chgData name="PIYUS KEDIA" userId="30dfcb9f6f0df2cc" providerId="LiveId" clId="{E29CA168-511B-41E4-885F-40C2BC5421F6}" dt="2022-09-07T10:21:40.591" v="65"/>
        <pc:sldMkLst>
          <pc:docMk/>
          <pc:sldMk cId="3290057801" sldId="436"/>
        </pc:sldMkLst>
      </pc:sldChg>
      <pc:sldChg chg="add">
        <pc:chgData name="PIYUS KEDIA" userId="30dfcb9f6f0df2cc" providerId="LiveId" clId="{E29CA168-511B-41E4-885F-40C2BC5421F6}" dt="2022-09-07T10:21:40.591" v="65"/>
        <pc:sldMkLst>
          <pc:docMk/>
          <pc:sldMk cId="231675520" sldId="437"/>
        </pc:sldMkLst>
      </pc:sldChg>
      <pc:sldChg chg="delSp add mod">
        <pc:chgData name="PIYUS KEDIA" userId="30dfcb9f6f0df2cc" providerId="LiveId" clId="{E29CA168-511B-41E4-885F-40C2BC5421F6}" dt="2022-09-07T16:27:20.455" v="663" actId="478"/>
        <pc:sldMkLst>
          <pc:docMk/>
          <pc:sldMk cId="1059434258" sldId="438"/>
        </pc:sldMkLst>
        <pc:inkChg chg="del">
          <ac:chgData name="PIYUS KEDIA" userId="30dfcb9f6f0df2cc" providerId="LiveId" clId="{E29CA168-511B-41E4-885F-40C2BC5421F6}" dt="2022-09-07T16:27:20.455" v="663" actId="478"/>
          <ac:inkMkLst>
            <pc:docMk/>
            <pc:sldMk cId="1059434258" sldId="438"/>
            <ac:inkMk id="12" creationId="{529B46FF-9314-4800-92C3-71643B6D176A}"/>
          </ac:inkMkLst>
        </pc:inkChg>
      </pc:sldChg>
      <pc:sldChg chg="addSp delSp modSp add mod">
        <pc:chgData name="PIYUS KEDIA" userId="30dfcb9f6f0df2cc" providerId="LiveId" clId="{E29CA168-511B-41E4-885F-40C2BC5421F6}" dt="2022-09-07T16:27:53.206" v="669" actId="14100"/>
        <pc:sldMkLst>
          <pc:docMk/>
          <pc:sldMk cId="1527121609" sldId="439"/>
        </pc:sldMkLst>
        <pc:inkChg chg="del">
          <ac:chgData name="PIYUS KEDIA" userId="30dfcb9f6f0df2cc" providerId="LiveId" clId="{E29CA168-511B-41E4-885F-40C2BC5421F6}" dt="2022-09-07T16:27:28.043" v="664" actId="478"/>
          <ac:inkMkLst>
            <pc:docMk/>
            <pc:sldMk cId="1527121609" sldId="439"/>
            <ac:inkMk id="12" creationId="{20F65A5F-2E24-4BF5-BC6F-8F931BBB14C9}"/>
          </ac:inkMkLst>
        </pc:inkChg>
        <pc:cxnChg chg="add mod">
          <ac:chgData name="PIYUS KEDIA" userId="30dfcb9f6f0df2cc" providerId="LiveId" clId="{E29CA168-511B-41E4-885F-40C2BC5421F6}" dt="2022-09-07T16:27:53.206" v="669" actId="14100"/>
          <ac:cxnSpMkLst>
            <pc:docMk/>
            <pc:sldMk cId="1527121609" sldId="439"/>
            <ac:cxnSpMk id="16" creationId="{4C326D47-6E6E-3DB8-41D9-FA5EEFC2F9AE}"/>
          </ac:cxnSpMkLst>
        </pc:cxnChg>
        <pc:cxnChg chg="del mod">
          <ac:chgData name="PIYUS KEDIA" userId="30dfcb9f6f0df2cc" providerId="LiveId" clId="{E29CA168-511B-41E4-885F-40C2BC5421F6}" dt="2022-09-07T16:27:31.720" v="665" actId="478"/>
          <ac:cxnSpMkLst>
            <pc:docMk/>
            <pc:sldMk cId="1527121609" sldId="439"/>
            <ac:cxnSpMk id="28" creationId="{359B5B13-E07B-4C0A-8B0D-0291588D037D}"/>
          </ac:cxnSpMkLst>
        </pc:cxnChg>
      </pc:sldChg>
      <pc:sldChg chg="delSp add mod">
        <pc:chgData name="PIYUS KEDIA" userId="30dfcb9f6f0df2cc" providerId="LiveId" clId="{E29CA168-511B-41E4-885F-40C2BC5421F6}" dt="2022-09-07T16:04:54.720" v="653" actId="478"/>
        <pc:sldMkLst>
          <pc:docMk/>
          <pc:sldMk cId="1597295755" sldId="440"/>
        </pc:sldMkLst>
        <pc:inkChg chg="del">
          <ac:chgData name="PIYUS KEDIA" userId="30dfcb9f6f0df2cc" providerId="LiveId" clId="{E29CA168-511B-41E4-885F-40C2BC5421F6}" dt="2022-09-07T16:04:54.720" v="653" actId="478"/>
          <ac:inkMkLst>
            <pc:docMk/>
            <pc:sldMk cId="1597295755" sldId="440"/>
            <ac:inkMk id="4" creationId="{4E4AE028-2A50-4DF9-9704-3678D79075E7}"/>
          </ac:inkMkLst>
        </pc:inkChg>
      </pc:sldChg>
      <pc:sldChg chg="delSp add mod">
        <pc:chgData name="PIYUS KEDIA" userId="30dfcb9f6f0df2cc" providerId="LiveId" clId="{E29CA168-511B-41E4-885F-40C2BC5421F6}" dt="2022-09-07T16:04:59.075" v="654" actId="478"/>
        <pc:sldMkLst>
          <pc:docMk/>
          <pc:sldMk cId="4272392243" sldId="441"/>
        </pc:sldMkLst>
        <pc:inkChg chg="del">
          <ac:chgData name="PIYUS KEDIA" userId="30dfcb9f6f0df2cc" providerId="LiveId" clId="{E29CA168-511B-41E4-885F-40C2BC5421F6}" dt="2022-09-07T16:04:59.075" v="654" actId="478"/>
          <ac:inkMkLst>
            <pc:docMk/>
            <pc:sldMk cId="4272392243" sldId="441"/>
            <ac:inkMk id="5" creationId="{2CF13031-C585-4828-88F0-F2F234B7C8D6}"/>
          </ac:inkMkLst>
        </pc:inkChg>
      </pc:sldChg>
      <pc:sldChg chg="addSp delSp modSp add mod">
        <pc:chgData name="PIYUS KEDIA" userId="30dfcb9f6f0df2cc" providerId="LiveId" clId="{E29CA168-511B-41E4-885F-40C2BC5421F6}" dt="2022-09-12T14:21:04.373" v="5014" actId="20577"/>
        <pc:sldMkLst>
          <pc:docMk/>
          <pc:sldMk cId="2563017970" sldId="442"/>
        </pc:sldMkLst>
        <pc:spChg chg="mod">
          <ac:chgData name="PIYUS KEDIA" userId="30dfcb9f6f0df2cc" providerId="LiveId" clId="{E29CA168-511B-41E4-885F-40C2BC5421F6}" dt="2022-09-12T14:21:04.373" v="5014" actId="20577"/>
          <ac:spMkLst>
            <pc:docMk/>
            <pc:sldMk cId="2563017970" sldId="442"/>
            <ac:spMk id="7" creationId="{A45E8405-11EA-4A9C-9FAB-68C6F3B7AEA7}"/>
          </ac:spMkLst>
        </pc:spChg>
        <pc:spChg chg="add mod">
          <ac:chgData name="PIYUS KEDIA" userId="30dfcb9f6f0df2cc" providerId="LiveId" clId="{E29CA168-511B-41E4-885F-40C2BC5421F6}" dt="2022-09-08T02:42:01.159" v="1339"/>
          <ac:spMkLst>
            <pc:docMk/>
            <pc:sldMk cId="2563017970" sldId="442"/>
            <ac:spMk id="16" creationId="{33C68FD0-3942-EC9F-7C1C-F7C2D39FEEEE}"/>
          </ac:spMkLst>
        </pc:spChg>
        <pc:spChg chg="add mod">
          <ac:chgData name="PIYUS KEDIA" userId="30dfcb9f6f0df2cc" providerId="LiveId" clId="{E29CA168-511B-41E4-885F-40C2BC5421F6}" dt="2022-09-08T02:42:01.159" v="1339"/>
          <ac:spMkLst>
            <pc:docMk/>
            <pc:sldMk cId="2563017970" sldId="442"/>
            <ac:spMk id="18" creationId="{B5A39F4C-F075-61A8-1480-CF4501AA0866}"/>
          </ac:spMkLst>
        </pc:spChg>
        <pc:spChg chg="add mod">
          <ac:chgData name="PIYUS KEDIA" userId="30dfcb9f6f0df2cc" providerId="LiveId" clId="{E29CA168-511B-41E4-885F-40C2BC5421F6}" dt="2022-09-08T02:42:01.159" v="1339"/>
          <ac:spMkLst>
            <pc:docMk/>
            <pc:sldMk cId="2563017970" sldId="442"/>
            <ac:spMk id="20" creationId="{A264CB8D-4041-9AD2-F726-5601924635D0}"/>
          </ac:spMkLst>
        </pc:spChg>
        <pc:spChg chg="add mod">
          <ac:chgData name="PIYUS KEDIA" userId="30dfcb9f6f0df2cc" providerId="LiveId" clId="{E29CA168-511B-41E4-885F-40C2BC5421F6}" dt="2022-09-08T02:42:01.159" v="1339"/>
          <ac:spMkLst>
            <pc:docMk/>
            <pc:sldMk cId="2563017970" sldId="442"/>
            <ac:spMk id="22" creationId="{30643A9D-A6A0-FCFB-6D87-56B333697A4B}"/>
          </ac:spMkLst>
        </pc:spChg>
        <pc:inkChg chg="del">
          <ac:chgData name="PIYUS KEDIA" userId="30dfcb9f6f0df2cc" providerId="LiveId" clId="{E29CA168-511B-41E4-885F-40C2BC5421F6}" dt="2022-09-07T16:26:30.864" v="657" actId="478"/>
          <ac:inkMkLst>
            <pc:docMk/>
            <pc:sldMk cId="2563017970" sldId="442"/>
            <ac:inkMk id="10" creationId="{4AC8D7E2-C6AA-40DB-BC60-D3031127F0E9}"/>
          </ac:inkMkLst>
        </pc:inkChg>
      </pc:sldChg>
      <pc:sldChg chg="addSp delSp modSp add mod">
        <pc:chgData name="PIYUS KEDIA" userId="30dfcb9f6f0df2cc" providerId="LiveId" clId="{E29CA168-511B-41E4-885F-40C2BC5421F6}" dt="2022-09-08T02:40:46.427" v="1335" actId="1036"/>
        <pc:sldMkLst>
          <pc:docMk/>
          <pc:sldMk cId="3690789762" sldId="443"/>
        </pc:sldMkLst>
        <pc:spChg chg="add mod">
          <ac:chgData name="PIYUS KEDIA" userId="30dfcb9f6f0df2cc" providerId="LiveId" clId="{E29CA168-511B-41E4-885F-40C2BC5421F6}" dt="2022-09-08T02:40:46.427" v="1335" actId="1036"/>
          <ac:spMkLst>
            <pc:docMk/>
            <pc:sldMk cId="3690789762" sldId="443"/>
            <ac:spMk id="10" creationId="{BCC7171F-630E-85BC-31EC-A4BB1CAF0853}"/>
          </ac:spMkLst>
        </pc:spChg>
        <pc:spChg chg="add mod">
          <ac:chgData name="PIYUS KEDIA" userId="30dfcb9f6f0df2cc" providerId="LiveId" clId="{E29CA168-511B-41E4-885F-40C2BC5421F6}" dt="2022-09-08T02:39:37.679" v="1182" actId="1036"/>
          <ac:spMkLst>
            <pc:docMk/>
            <pc:sldMk cId="3690789762" sldId="443"/>
            <ac:spMk id="18" creationId="{596A2D0F-9CD3-AA77-7820-D0441E5ACC05}"/>
          </ac:spMkLst>
        </pc:spChg>
        <pc:spChg chg="add mod">
          <ac:chgData name="PIYUS KEDIA" userId="30dfcb9f6f0df2cc" providerId="LiveId" clId="{E29CA168-511B-41E4-885F-40C2BC5421F6}" dt="2022-09-08T02:39:54.751" v="1194" actId="20577"/>
          <ac:spMkLst>
            <pc:docMk/>
            <pc:sldMk cId="3690789762" sldId="443"/>
            <ac:spMk id="20" creationId="{521A0D04-E9AA-ADE6-E0B3-2148D11B0333}"/>
          </ac:spMkLst>
        </pc:spChg>
        <pc:spChg chg="add mod">
          <ac:chgData name="PIYUS KEDIA" userId="30dfcb9f6f0df2cc" providerId="LiveId" clId="{E29CA168-511B-41E4-885F-40C2BC5421F6}" dt="2022-09-08T02:40:17.899" v="1303" actId="20577"/>
          <ac:spMkLst>
            <pc:docMk/>
            <pc:sldMk cId="3690789762" sldId="443"/>
            <ac:spMk id="22" creationId="{EF250DE7-F885-9F61-2DED-228E4C29F256}"/>
          </ac:spMkLst>
        </pc:spChg>
        <pc:inkChg chg="del">
          <ac:chgData name="PIYUS KEDIA" userId="30dfcb9f6f0df2cc" providerId="LiveId" clId="{E29CA168-511B-41E4-885F-40C2BC5421F6}" dt="2022-09-07T16:26:39.240" v="658" actId="478"/>
          <ac:inkMkLst>
            <pc:docMk/>
            <pc:sldMk cId="3690789762" sldId="443"/>
            <ac:inkMk id="10" creationId="{E3DE5B55-0C9A-4A46-AD49-129A8393B5F1}"/>
          </ac:inkMkLst>
        </pc:inkChg>
      </pc:sldChg>
      <pc:sldChg chg="addSp delSp modSp add mod">
        <pc:chgData name="PIYUS KEDIA" userId="30dfcb9f6f0df2cc" providerId="LiveId" clId="{E29CA168-511B-41E4-885F-40C2BC5421F6}" dt="2022-09-08T02:41:17.475" v="1336"/>
        <pc:sldMkLst>
          <pc:docMk/>
          <pc:sldMk cId="3824450325" sldId="444"/>
        </pc:sldMkLst>
        <pc:spChg chg="add mod">
          <ac:chgData name="PIYUS KEDIA" userId="30dfcb9f6f0df2cc" providerId="LiveId" clId="{E29CA168-511B-41E4-885F-40C2BC5421F6}" dt="2022-09-08T02:41:17.475" v="1336"/>
          <ac:spMkLst>
            <pc:docMk/>
            <pc:sldMk cId="3824450325" sldId="444"/>
            <ac:spMk id="18" creationId="{E5C625F7-1AA1-5BCD-9250-94FB792611B2}"/>
          </ac:spMkLst>
        </pc:spChg>
        <pc:spChg chg="add mod">
          <ac:chgData name="PIYUS KEDIA" userId="30dfcb9f6f0df2cc" providerId="LiveId" clId="{E29CA168-511B-41E4-885F-40C2BC5421F6}" dt="2022-09-08T02:41:17.475" v="1336"/>
          <ac:spMkLst>
            <pc:docMk/>
            <pc:sldMk cId="3824450325" sldId="444"/>
            <ac:spMk id="20" creationId="{EA4D9AE8-A39F-3DE6-2824-E3E55A1D59FC}"/>
          </ac:spMkLst>
        </pc:spChg>
        <pc:spChg chg="add mod">
          <ac:chgData name="PIYUS KEDIA" userId="30dfcb9f6f0df2cc" providerId="LiveId" clId="{E29CA168-511B-41E4-885F-40C2BC5421F6}" dt="2022-09-08T02:41:17.475" v="1336"/>
          <ac:spMkLst>
            <pc:docMk/>
            <pc:sldMk cId="3824450325" sldId="444"/>
            <ac:spMk id="22" creationId="{64B1094A-1CEE-D4AA-99D9-0F2283199631}"/>
          </ac:spMkLst>
        </pc:spChg>
        <pc:spChg chg="add mod">
          <ac:chgData name="PIYUS KEDIA" userId="30dfcb9f6f0df2cc" providerId="LiveId" clId="{E29CA168-511B-41E4-885F-40C2BC5421F6}" dt="2022-09-08T02:41:17.475" v="1336"/>
          <ac:spMkLst>
            <pc:docMk/>
            <pc:sldMk cId="3824450325" sldId="444"/>
            <ac:spMk id="23" creationId="{FC76A766-1E57-C146-E7C3-1C487D6B6AAD}"/>
          </ac:spMkLst>
        </pc:spChg>
        <pc:inkChg chg="del mod">
          <ac:chgData name="PIYUS KEDIA" userId="30dfcb9f6f0df2cc" providerId="LiveId" clId="{E29CA168-511B-41E4-885F-40C2BC5421F6}" dt="2022-09-07T16:26:52.304" v="660" actId="478"/>
          <ac:inkMkLst>
            <pc:docMk/>
            <pc:sldMk cId="3824450325" sldId="444"/>
            <ac:inkMk id="10" creationId="{48DA504D-1E0F-4298-AF1F-D783123506E3}"/>
          </ac:inkMkLst>
        </pc:inkChg>
      </pc:sldChg>
      <pc:sldChg chg="addSp delSp modSp add mod">
        <pc:chgData name="PIYUS KEDIA" userId="30dfcb9f6f0df2cc" providerId="LiveId" clId="{E29CA168-511B-41E4-885F-40C2BC5421F6}" dt="2022-09-08T02:41:39.545" v="1338"/>
        <pc:sldMkLst>
          <pc:docMk/>
          <pc:sldMk cId="1868479525" sldId="445"/>
        </pc:sldMkLst>
        <pc:spChg chg="add mod">
          <ac:chgData name="PIYUS KEDIA" userId="30dfcb9f6f0df2cc" providerId="LiveId" clId="{E29CA168-511B-41E4-885F-40C2BC5421F6}" dt="2022-09-08T02:41:39.545" v="1338"/>
          <ac:spMkLst>
            <pc:docMk/>
            <pc:sldMk cId="1868479525" sldId="445"/>
            <ac:spMk id="16" creationId="{6B928A7B-1671-7BCF-470D-EBDA833030FA}"/>
          </ac:spMkLst>
        </pc:spChg>
        <pc:spChg chg="add mod">
          <ac:chgData name="PIYUS KEDIA" userId="30dfcb9f6f0df2cc" providerId="LiveId" clId="{E29CA168-511B-41E4-885F-40C2BC5421F6}" dt="2022-09-08T02:41:39.545" v="1338"/>
          <ac:spMkLst>
            <pc:docMk/>
            <pc:sldMk cId="1868479525" sldId="445"/>
            <ac:spMk id="18" creationId="{669A8B82-913A-DA4C-C8C8-F3664DC03AFC}"/>
          </ac:spMkLst>
        </pc:spChg>
        <pc:spChg chg="add mod">
          <ac:chgData name="PIYUS KEDIA" userId="30dfcb9f6f0df2cc" providerId="LiveId" clId="{E29CA168-511B-41E4-885F-40C2BC5421F6}" dt="2022-09-08T02:41:39.545" v="1338"/>
          <ac:spMkLst>
            <pc:docMk/>
            <pc:sldMk cId="1868479525" sldId="445"/>
            <ac:spMk id="20" creationId="{4C43D3FD-3406-F20F-F58B-B24CBD088A90}"/>
          </ac:spMkLst>
        </pc:spChg>
        <pc:spChg chg="add mod">
          <ac:chgData name="PIYUS KEDIA" userId="30dfcb9f6f0df2cc" providerId="LiveId" clId="{E29CA168-511B-41E4-885F-40C2BC5421F6}" dt="2022-09-08T02:41:39.545" v="1338"/>
          <ac:spMkLst>
            <pc:docMk/>
            <pc:sldMk cId="1868479525" sldId="445"/>
            <ac:spMk id="22" creationId="{22D4609E-F046-A3D2-D3DF-F31A873E7F52}"/>
          </ac:spMkLst>
        </pc:spChg>
        <pc:inkChg chg="del">
          <ac:chgData name="PIYUS KEDIA" userId="30dfcb9f6f0df2cc" providerId="LiveId" clId="{E29CA168-511B-41E4-885F-40C2BC5421F6}" dt="2022-09-07T16:27:13.276" v="662" actId="478"/>
          <ac:inkMkLst>
            <pc:docMk/>
            <pc:sldMk cId="1868479525" sldId="445"/>
            <ac:inkMk id="10" creationId="{ADA2BDE8-57CC-4575-ACAC-4ACEA9BAF020}"/>
          </ac:inkMkLst>
        </pc:inkChg>
      </pc:sldChg>
      <pc:sldChg chg="addSp delSp modSp add mod">
        <pc:chgData name="PIYUS KEDIA" userId="30dfcb9f6f0df2cc" providerId="LiveId" clId="{E29CA168-511B-41E4-885F-40C2BC5421F6}" dt="2022-09-07T16:28:39.151" v="676" actId="14100"/>
        <pc:sldMkLst>
          <pc:docMk/>
          <pc:sldMk cId="2761903161" sldId="447"/>
        </pc:sldMkLst>
        <pc:inkChg chg="del">
          <ac:chgData name="PIYUS KEDIA" userId="30dfcb9f6f0df2cc" providerId="LiveId" clId="{E29CA168-511B-41E4-885F-40C2BC5421F6}" dt="2022-09-07T16:28:12.555" v="670" actId="478"/>
          <ac:inkMkLst>
            <pc:docMk/>
            <pc:sldMk cId="2761903161" sldId="447"/>
            <ac:inkMk id="4" creationId="{A64E1B0C-EDF5-4B6D-A39D-561381B8EDDC}"/>
          </ac:inkMkLst>
        </pc:inkChg>
        <pc:cxnChg chg="add mod">
          <ac:chgData name="PIYUS KEDIA" userId="30dfcb9f6f0df2cc" providerId="LiveId" clId="{E29CA168-511B-41E4-885F-40C2BC5421F6}" dt="2022-09-07T16:28:39.151" v="676" actId="14100"/>
          <ac:cxnSpMkLst>
            <pc:docMk/>
            <pc:sldMk cId="2761903161" sldId="447"/>
            <ac:cxnSpMk id="10" creationId="{3A9CD9A3-F6B9-C0BF-0208-7C346F17A939}"/>
          </ac:cxnSpMkLst>
        </pc:cxnChg>
        <pc:cxnChg chg="del mod">
          <ac:chgData name="PIYUS KEDIA" userId="30dfcb9f6f0df2cc" providerId="LiveId" clId="{E29CA168-511B-41E4-885F-40C2BC5421F6}" dt="2022-09-07T16:28:16.049" v="671" actId="478"/>
          <ac:cxnSpMkLst>
            <pc:docMk/>
            <pc:sldMk cId="2761903161" sldId="447"/>
            <ac:cxnSpMk id="28" creationId="{359B5B13-E07B-4C0A-8B0D-0291588D037D}"/>
          </ac:cxnSpMkLst>
        </pc:cxnChg>
      </pc:sldChg>
      <pc:sldChg chg="addSp delSp modSp add mod">
        <pc:chgData name="PIYUS KEDIA" userId="30dfcb9f6f0df2cc" providerId="LiveId" clId="{E29CA168-511B-41E4-885F-40C2BC5421F6}" dt="2022-09-08T02:41:24.008" v="1337"/>
        <pc:sldMkLst>
          <pc:docMk/>
          <pc:sldMk cId="788770752" sldId="454"/>
        </pc:sldMkLst>
        <pc:spChg chg="add mod">
          <ac:chgData name="PIYUS KEDIA" userId="30dfcb9f6f0df2cc" providerId="LiveId" clId="{E29CA168-511B-41E4-885F-40C2BC5421F6}" dt="2022-09-08T02:41:24.008" v="1337"/>
          <ac:spMkLst>
            <pc:docMk/>
            <pc:sldMk cId="788770752" sldId="454"/>
            <ac:spMk id="18" creationId="{4D2ED246-998D-9F5A-10EE-AD62A8AEC8C1}"/>
          </ac:spMkLst>
        </pc:spChg>
        <pc:spChg chg="add mod">
          <ac:chgData name="PIYUS KEDIA" userId="30dfcb9f6f0df2cc" providerId="LiveId" clId="{E29CA168-511B-41E4-885F-40C2BC5421F6}" dt="2022-09-08T02:41:24.008" v="1337"/>
          <ac:spMkLst>
            <pc:docMk/>
            <pc:sldMk cId="788770752" sldId="454"/>
            <ac:spMk id="20" creationId="{D2184E94-2824-114F-A67F-60C7D89F6890}"/>
          </ac:spMkLst>
        </pc:spChg>
        <pc:spChg chg="add mod">
          <ac:chgData name="PIYUS KEDIA" userId="30dfcb9f6f0df2cc" providerId="LiveId" clId="{E29CA168-511B-41E4-885F-40C2BC5421F6}" dt="2022-09-08T02:41:24.008" v="1337"/>
          <ac:spMkLst>
            <pc:docMk/>
            <pc:sldMk cId="788770752" sldId="454"/>
            <ac:spMk id="22" creationId="{C3BFE853-82CB-5891-6177-B3029CA49A1C}"/>
          </ac:spMkLst>
        </pc:spChg>
        <pc:spChg chg="add mod">
          <ac:chgData name="PIYUS KEDIA" userId="30dfcb9f6f0df2cc" providerId="LiveId" clId="{E29CA168-511B-41E4-885F-40C2BC5421F6}" dt="2022-09-08T02:41:24.008" v="1337"/>
          <ac:spMkLst>
            <pc:docMk/>
            <pc:sldMk cId="788770752" sldId="454"/>
            <ac:spMk id="23" creationId="{0EE1CF80-ECAE-126D-E141-690CDBA08E64}"/>
          </ac:spMkLst>
        </pc:spChg>
        <pc:inkChg chg="del">
          <ac:chgData name="PIYUS KEDIA" userId="30dfcb9f6f0df2cc" providerId="LiveId" clId="{E29CA168-511B-41E4-885F-40C2BC5421F6}" dt="2022-09-07T16:27:01.581" v="661" actId="478"/>
          <ac:inkMkLst>
            <pc:docMk/>
            <pc:sldMk cId="788770752" sldId="454"/>
            <ac:inkMk id="12" creationId="{2495D069-2F5C-483E-B900-8DF1BD5EF7F3}"/>
          </ac:inkMkLst>
        </pc:inkChg>
      </pc:sldChg>
      <pc:sldChg chg="addSp delSp modSp add del mod">
        <pc:chgData name="PIYUS KEDIA" userId="30dfcb9f6f0df2cc" providerId="LiveId" clId="{E29CA168-511B-41E4-885F-40C2BC5421F6}" dt="2022-09-07T16:32:21.817" v="706" actId="47"/>
        <pc:sldMkLst>
          <pc:docMk/>
          <pc:sldMk cId="1413122804" sldId="482"/>
        </pc:sldMkLst>
        <pc:spChg chg="add mod">
          <ac:chgData name="PIYUS KEDIA" userId="30dfcb9f6f0df2cc" providerId="LiveId" clId="{E29CA168-511B-41E4-885F-40C2BC5421F6}" dt="2022-09-07T16:29:53.290" v="683"/>
          <ac:spMkLst>
            <pc:docMk/>
            <pc:sldMk cId="1413122804" sldId="482"/>
            <ac:spMk id="6" creationId="{86F02767-24A6-D02C-4E28-FF3CE32AAED6}"/>
          </ac:spMkLst>
        </pc:spChg>
        <pc:spChg chg="del mod">
          <ac:chgData name="PIYUS KEDIA" userId="30dfcb9f6f0df2cc" providerId="LiveId" clId="{E29CA168-511B-41E4-885F-40C2BC5421F6}" dt="2022-09-07T16:29:52.269" v="682" actId="478"/>
          <ac:spMkLst>
            <pc:docMk/>
            <pc:sldMk cId="1413122804" sldId="482"/>
            <ac:spMk id="8" creationId="{04BF0517-A631-4A17-8D63-7D5E59B566D5}"/>
          </ac:spMkLst>
        </pc:spChg>
      </pc:sldChg>
      <pc:sldChg chg="addSp delSp modSp add mod modNotesTx">
        <pc:chgData name="PIYUS KEDIA" userId="30dfcb9f6f0df2cc" providerId="LiveId" clId="{E29CA168-511B-41E4-885F-40C2BC5421F6}" dt="2022-09-08T06:14:01.437" v="3295" actId="6549"/>
        <pc:sldMkLst>
          <pc:docMk/>
          <pc:sldMk cId="1424729114" sldId="520"/>
        </pc:sldMkLst>
        <pc:spChg chg="add mod">
          <ac:chgData name="PIYUS KEDIA" userId="30dfcb9f6f0df2cc" providerId="LiveId" clId="{E29CA168-511B-41E4-885F-40C2BC5421F6}" dt="2022-09-07T16:36:20.359" v="790" actId="20577"/>
          <ac:spMkLst>
            <pc:docMk/>
            <pc:sldMk cId="1424729114" sldId="520"/>
            <ac:spMk id="6" creationId="{A56F30F7-9427-71E3-261A-C52CF0D646E9}"/>
          </ac:spMkLst>
        </pc:spChg>
        <pc:spChg chg="mod">
          <ac:chgData name="PIYUS KEDIA" userId="30dfcb9f6f0df2cc" providerId="LiveId" clId="{E29CA168-511B-41E4-885F-40C2BC5421F6}" dt="2022-09-07T16:31:50.663" v="705" actId="20577"/>
          <ac:spMkLst>
            <pc:docMk/>
            <pc:sldMk cId="1424729114" sldId="520"/>
            <ac:spMk id="7" creationId="{74D1C9F5-90B1-4B9E-BE95-0BB50A3658D7}"/>
          </ac:spMkLst>
        </pc:spChg>
        <pc:spChg chg="del">
          <ac:chgData name="PIYUS KEDIA" userId="30dfcb9f6f0df2cc" providerId="LiveId" clId="{E29CA168-511B-41E4-885F-40C2BC5421F6}" dt="2022-09-07T16:29:41.501" v="679" actId="478"/>
          <ac:spMkLst>
            <pc:docMk/>
            <pc:sldMk cId="1424729114" sldId="520"/>
            <ac:spMk id="8" creationId="{04BF0517-A631-4A17-8D63-7D5E59B566D5}"/>
          </ac:spMkLst>
        </pc:spChg>
        <pc:inkChg chg="del">
          <ac:chgData name="PIYUS KEDIA" userId="30dfcb9f6f0df2cc" providerId="LiveId" clId="{E29CA168-511B-41E4-885F-40C2BC5421F6}" dt="2022-09-07T16:29:11.782" v="678" actId="478"/>
          <ac:inkMkLst>
            <pc:docMk/>
            <pc:sldMk cId="1424729114" sldId="520"/>
            <ac:inkMk id="3" creationId="{83B45B30-42F1-4DAA-BD53-CEEEC6E0CD28}"/>
          </ac:inkMkLst>
        </pc:inkChg>
      </pc:sldChg>
      <pc:sldChg chg="delSp add del mod">
        <pc:chgData name="PIYUS KEDIA" userId="30dfcb9f6f0df2cc" providerId="LiveId" clId="{E29CA168-511B-41E4-885F-40C2BC5421F6}" dt="2022-09-08T07:00:28.072" v="4212" actId="47"/>
        <pc:sldMkLst>
          <pc:docMk/>
          <pc:sldMk cId="3740400844" sldId="521"/>
        </pc:sldMkLst>
        <pc:inkChg chg="del">
          <ac:chgData name="PIYUS KEDIA" userId="30dfcb9f6f0df2cc" providerId="LiveId" clId="{E29CA168-511B-41E4-885F-40C2BC5421F6}" dt="2022-09-07T16:31:06.972" v="696" actId="478"/>
          <ac:inkMkLst>
            <pc:docMk/>
            <pc:sldMk cId="3740400844" sldId="521"/>
            <ac:inkMk id="5" creationId="{ACB3F421-0144-4920-BF0A-3D22982A150A}"/>
          </ac:inkMkLst>
        </pc:inkChg>
      </pc:sldChg>
      <pc:sldChg chg="delSp add del mod">
        <pc:chgData name="PIYUS KEDIA" userId="30dfcb9f6f0df2cc" providerId="LiveId" clId="{E29CA168-511B-41E4-885F-40C2BC5421F6}" dt="2022-09-08T07:00:29.475" v="4213" actId="47"/>
        <pc:sldMkLst>
          <pc:docMk/>
          <pc:sldMk cId="3351660574" sldId="522"/>
        </pc:sldMkLst>
        <pc:inkChg chg="del">
          <ac:chgData name="PIYUS KEDIA" userId="30dfcb9f6f0df2cc" providerId="LiveId" clId="{E29CA168-511B-41E4-885F-40C2BC5421F6}" dt="2022-09-07T16:31:15.469" v="697" actId="478"/>
          <ac:inkMkLst>
            <pc:docMk/>
            <pc:sldMk cId="3351660574" sldId="522"/>
            <ac:inkMk id="5" creationId="{48C16ACA-76DE-4EF9-A8B8-A86E7637B099}"/>
          </ac:inkMkLst>
        </pc:inkChg>
      </pc:sldChg>
      <pc:sldChg chg="delSp add del mod">
        <pc:chgData name="PIYUS KEDIA" userId="30dfcb9f6f0df2cc" providerId="LiveId" clId="{E29CA168-511B-41E4-885F-40C2BC5421F6}" dt="2022-09-08T07:00:26.932" v="4211" actId="47"/>
        <pc:sldMkLst>
          <pc:docMk/>
          <pc:sldMk cId="1445436505" sldId="523"/>
        </pc:sldMkLst>
        <pc:inkChg chg="del">
          <ac:chgData name="PIYUS KEDIA" userId="30dfcb9f6f0df2cc" providerId="LiveId" clId="{E29CA168-511B-41E4-885F-40C2BC5421F6}" dt="2022-09-07T16:31:25.903" v="698" actId="478"/>
          <ac:inkMkLst>
            <pc:docMk/>
            <pc:sldMk cId="1445436505" sldId="523"/>
            <ac:inkMk id="5" creationId="{06437368-CC73-46A4-9BB7-86D436332353}"/>
          </ac:inkMkLst>
        </pc:inkChg>
      </pc:sldChg>
      <pc:sldChg chg="modSp add mod modNotesTx">
        <pc:chgData name="PIYUS KEDIA" userId="30dfcb9f6f0df2cc" providerId="LiveId" clId="{E29CA168-511B-41E4-885F-40C2BC5421F6}" dt="2022-09-08T06:44:58.105" v="4196"/>
        <pc:sldMkLst>
          <pc:docMk/>
          <pc:sldMk cId="3597755193" sldId="524"/>
        </pc:sldMkLst>
        <pc:spChg chg="mod">
          <ac:chgData name="PIYUS KEDIA" userId="30dfcb9f6f0df2cc" providerId="LiveId" clId="{E29CA168-511B-41E4-885F-40C2BC5421F6}" dt="2022-09-08T02:47:42.438" v="1611" actId="20577"/>
          <ac:spMkLst>
            <pc:docMk/>
            <pc:sldMk cId="3597755193" sldId="524"/>
            <ac:spMk id="7" creationId="{74D1C9F5-90B1-4B9E-BE95-0BB50A3658D7}"/>
          </ac:spMkLst>
        </pc:spChg>
      </pc:sldChg>
      <pc:sldChg chg="add modNotesTx">
        <pc:chgData name="PIYUS KEDIA" userId="30dfcb9f6f0df2cc" providerId="LiveId" clId="{E29CA168-511B-41E4-885F-40C2BC5421F6}" dt="2022-09-08T06:45:24.607" v="4198" actId="6549"/>
        <pc:sldMkLst>
          <pc:docMk/>
          <pc:sldMk cId="389800604" sldId="525"/>
        </pc:sldMkLst>
      </pc:sldChg>
      <pc:sldChg chg="add del">
        <pc:chgData name="PIYUS KEDIA" userId="30dfcb9f6f0df2cc" providerId="LiveId" clId="{E29CA168-511B-41E4-885F-40C2BC5421F6}" dt="2022-09-08T02:47:54.227" v="1612" actId="2696"/>
        <pc:sldMkLst>
          <pc:docMk/>
          <pc:sldMk cId="2478165798" sldId="525"/>
        </pc:sldMkLst>
      </pc:sldChg>
      <pc:sldChg chg="add del">
        <pc:chgData name="PIYUS KEDIA" userId="30dfcb9f6f0df2cc" providerId="LiveId" clId="{E29CA168-511B-41E4-885F-40C2BC5421F6}" dt="2022-09-08T03:20:23.632" v="3052" actId="2696"/>
        <pc:sldMkLst>
          <pc:docMk/>
          <pc:sldMk cId="278023498" sldId="526"/>
        </pc:sldMkLst>
      </pc:sldChg>
      <pc:sldChg chg="add del">
        <pc:chgData name="PIYUS KEDIA" userId="30dfcb9f6f0df2cc" providerId="LiveId" clId="{E29CA168-511B-41E4-885F-40C2BC5421F6}" dt="2022-09-08T07:00:11.942" v="4202" actId="47"/>
        <pc:sldMkLst>
          <pc:docMk/>
          <pc:sldMk cId="874858307" sldId="526"/>
        </pc:sldMkLst>
      </pc:sldChg>
      <pc:sldChg chg="addSp modSp add">
        <pc:chgData name="PIYUS KEDIA" userId="30dfcb9f6f0df2cc" providerId="LiveId" clId="{E29CA168-511B-41E4-885F-40C2BC5421F6}" dt="2022-09-08T07:02:55.916" v="4216"/>
        <pc:sldMkLst>
          <pc:docMk/>
          <pc:sldMk cId="1218626837" sldId="526"/>
        </pc:sldMkLst>
        <pc:spChg chg="add mod">
          <ac:chgData name="PIYUS KEDIA" userId="30dfcb9f6f0df2cc" providerId="LiveId" clId="{E29CA168-511B-41E4-885F-40C2BC5421F6}" dt="2022-09-08T07:02:55.916" v="4216"/>
          <ac:spMkLst>
            <pc:docMk/>
            <pc:sldMk cId="1218626837" sldId="526"/>
            <ac:spMk id="7" creationId="{07C88038-47AA-8CBB-7698-B1619CCC1837}"/>
          </ac:spMkLst>
        </pc:spChg>
      </pc:sldChg>
      <pc:sldChg chg="add del">
        <pc:chgData name="PIYUS KEDIA" userId="30dfcb9f6f0df2cc" providerId="LiveId" clId="{E29CA168-511B-41E4-885F-40C2BC5421F6}" dt="2022-09-08T03:03:32.334" v="2723" actId="2696"/>
        <pc:sldMkLst>
          <pc:docMk/>
          <pc:sldMk cId="2241121314" sldId="526"/>
        </pc:sldMkLst>
      </pc:sldChg>
      <pc:sldChg chg="add del">
        <pc:chgData name="PIYUS KEDIA" userId="30dfcb9f6f0df2cc" providerId="LiveId" clId="{E29CA168-511B-41E4-885F-40C2BC5421F6}" dt="2022-09-08T03:03:51.648" v="2725" actId="2696"/>
        <pc:sldMkLst>
          <pc:docMk/>
          <pc:sldMk cId="3287847532" sldId="526"/>
        </pc:sldMkLst>
      </pc:sldChg>
      <pc:sldChg chg="addSp modSp add">
        <pc:chgData name="PIYUS KEDIA" userId="30dfcb9f6f0df2cc" providerId="LiveId" clId="{E29CA168-511B-41E4-885F-40C2BC5421F6}" dt="2022-09-08T07:03:21.736" v="4218"/>
        <pc:sldMkLst>
          <pc:docMk/>
          <pc:sldMk cId="904699912" sldId="527"/>
        </pc:sldMkLst>
        <pc:spChg chg="add mod">
          <ac:chgData name="PIYUS KEDIA" userId="30dfcb9f6f0df2cc" providerId="LiveId" clId="{E29CA168-511B-41E4-885F-40C2BC5421F6}" dt="2022-09-08T07:03:21.736" v="4218"/>
          <ac:spMkLst>
            <pc:docMk/>
            <pc:sldMk cId="904699912" sldId="527"/>
            <ac:spMk id="8" creationId="{CF84659C-B0A7-8B56-9D87-7BC6EC60B186}"/>
          </ac:spMkLst>
        </pc:spChg>
      </pc:sldChg>
      <pc:sldChg chg="add del">
        <pc:chgData name="PIYUS KEDIA" userId="30dfcb9f6f0df2cc" providerId="LiveId" clId="{E29CA168-511B-41E4-885F-40C2BC5421F6}" dt="2022-09-08T07:00:09.279" v="4200" actId="47"/>
        <pc:sldMkLst>
          <pc:docMk/>
          <pc:sldMk cId="1352995358" sldId="527"/>
        </pc:sldMkLst>
      </pc:sldChg>
      <pc:sldChg chg="add del">
        <pc:chgData name="PIYUS KEDIA" userId="30dfcb9f6f0df2cc" providerId="LiveId" clId="{E29CA168-511B-41E4-885F-40C2BC5421F6}" dt="2022-09-08T03:04:03.259" v="2727" actId="2696"/>
        <pc:sldMkLst>
          <pc:docMk/>
          <pc:sldMk cId="3576276307" sldId="527"/>
        </pc:sldMkLst>
      </pc:sldChg>
      <pc:sldChg chg="addSp modSp add mod">
        <pc:chgData name="PIYUS KEDIA" userId="30dfcb9f6f0df2cc" providerId="LiveId" clId="{E29CA168-511B-41E4-885F-40C2BC5421F6}" dt="2022-09-08T07:04:58.657" v="4260" actId="1037"/>
        <pc:sldMkLst>
          <pc:docMk/>
          <pc:sldMk cId="810946725" sldId="528"/>
        </pc:sldMkLst>
        <pc:spChg chg="mod">
          <ac:chgData name="PIYUS KEDIA" userId="30dfcb9f6f0df2cc" providerId="LiveId" clId="{E29CA168-511B-41E4-885F-40C2BC5421F6}" dt="2022-09-08T07:04:53.680" v="4238" actId="1037"/>
          <ac:spMkLst>
            <pc:docMk/>
            <pc:sldMk cId="810946725" sldId="528"/>
            <ac:spMk id="6" creationId="{D0C9E508-6D26-47C3-9BBB-237940A20FD0}"/>
          </ac:spMkLst>
        </pc:spChg>
        <pc:spChg chg="mod">
          <ac:chgData name="PIYUS KEDIA" userId="30dfcb9f6f0df2cc" providerId="LiveId" clId="{E29CA168-511B-41E4-885F-40C2BC5421F6}" dt="2022-09-08T07:04:58.657" v="4260" actId="1037"/>
          <ac:spMkLst>
            <pc:docMk/>
            <pc:sldMk cId="810946725" sldId="528"/>
            <ac:spMk id="8" creationId="{2F69C373-9EB0-45CF-9E8F-79391ABED35E}"/>
          </ac:spMkLst>
        </pc:spChg>
        <pc:spChg chg="add mod">
          <ac:chgData name="PIYUS KEDIA" userId="30dfcb9f6f0df2cc" providerId="LiveId" clId="{E29CA168-511B-41E4-885F-40C2BC5421F6}" dt="2022-09-08T07:04:36.191" v="4226"/>
          <ac:spMkLst>
            <pc:docMk/>
            <pc:sldMk cId="810946725" sldId="528"/>
            <ac:spMk id="9" creationId="{21F620FB-E33D-427E-A9AE-7FBEAF7F89E5}"/>
          </ac:spMkLst>
        </pc:spChg>
        <pc:spChg chg="add mod">
          <ac:chgData name="PIYUS KEDIA" userId="30dfcb9f6f0df2cc" providerId="LiveId" clId="{E29CA168-511B-41E4-885F-40C2BC5421F6}" dt="2022-09-08T07:04:36.191" v="4226"/>
          <ac:spMkLst>
            <pc:docMk/>
            <pc:sldMk cId="810946725" sldId="528"/>
            <ac:spMk id="10" creationId="{17B732DE-F492-CCE6-C0C5-67FCC0620D3E}"/>
          </ac:spMkLst>
        </pc:spChg>
        <pc:spChg chg="add mod">
          <ac:chgData name="PIYUS KEDIA" userId="30dfcb9f6f0df2cc" providerId="LiveId" clId="{E29CA168-511B-41E4-885F-40C2BC5421F6}" dt="2022-09-08T07:04:36.191" v="4226"/>
          <ac:spMkLst>
            <pc:docMk/>
            <pc:sldMk cId="810946725" sldId="528"/>
            <ac:spMk id="11" creationId="{6F85775A-1681-2B5A-2F1A-BF1266BE7E35}"/>
          </ac:spMkLst>
        </pc:spChg>
        <pc:spChg chg="add mod">
          <ac:chgData name="PIYUS KEDIA" userId="30dfcb9f6f0df2cc" providerId="LiveId" clId="{E29CA168-511B-41E4-885F-40C2BC5421F6}" dt="2022-09-08T07:04:36.191" v="4226"/>
          <ac:spMkLst>
            <pc:docMk/>
            <pc:sldMk cId="810946725" sldId="528"/>
            <ac:spMk id="12" creationId="{C9058A1A-F9ED-4589-0E50-1A26AE3945AF}"/>
          </ac:spMkLst>
        </pc:spChg>
      </pc:sldChg>
      <pc:sldChg chg="modSp add del mod">
        <pc:chgData name="PIYUS KEDIA" userId="30dfcb9f6f0df2cc" providerId="LiveId" clId="{E29CA168-511B-41E4-885F-40C2BC5421F6}" dt="2022-09-08T07:00:16.050" v="4205" actId="47"/>
        <pc:sldMkLst>
          <pc:docMk/>
          <pc:sldMk cId="1212607026" sldId="528"/>
        </pc:sldMkLst>
        <pc:spChg chg="mod">
          <ac:chgData name="PIYUS KEDIA" userId="30dfcb9f6f0df2cc" providerId="LiveId" clId="{E29CA168-511B-41E4-885F-40C2BC5421F6}" dt="2022-09-08T03:21:37.508" v="3198" actId="20577"/>
          <ac:spMkLst>
            <pc:docMk/>
            <pc:sldMk cId="1212607026" sldId="528"/>
            <ac:spMk id="7" creationId="{74D1C9F5-90B1-4B9E-BE95-0BB50A3658D7}"/>
          </ac:spMkLst>
        </pc:spChg>
      </pc:sldChg>
      <pc:sldChg chg="addSp delSp modSp add mod">
        <pc:chgData name="PIYUS KEDIA" userId="30dfcb9f6f0df2cc" providerId="LiveId" clId="{E29CA168-511B-41E4-885F-40C2BC5421F6}" dt="2022-09-08T07:06:35.622" v="4322" actId="1037"/>
        <pc:sldMkLst>
          <pc:docMk/>
          <pc:sldMk cId="1746818295" sldId="529"/>
        </pc:sldMkLst>
        <pc:spChg chg="mod">
          <ac:chgData name="PIYUS KEDIA" userId="30dfcb9f6f0df2cc" providerId="LiveId" clId="{E29CA168-511B-41E4-885F-40C2BC5421F6}" dt="2022-09-08T07:06:29.221" v="4315" actId="1037"/>
          <ac:spMkLst>
            <pc:docMk/>
            <pc:sldMk cId="1746818295" sldId="529"/>
            <ac:spMk id="6" creationId="{D0C9E508-6D26-47C3-9BBB-237940A20FD0}"/>
          </ac:spMkLst>
        </pc:spChg>
        <pc:spChg chg="mod">
          <ac:chgData name="PIYUS KEDIA" userId="30dfcb9f6f0df2cc" providerId="LiveId" clId="{E29CA168-511B-41E4-885F-40C2BC5421F6}" dt="2022-09-08T07:06:35.622" v="4322" actId="1037"/>
          <ac:spMkLst>
            <pc:docMk/>
            <pc:sldMk cId="1746818295" sldId="529"/>
            <ac:spMk id="8" creationId="{2F69C373-9EB0-45CF-9E8F-79391ABED35E}"/>
          </ac:spMkLst>
        </pc:spChg>
        <pc:spChg chg="add del mod">
          <ac:chgData name="PIYUS KEDIA" userId="30dfcb9f6f0df2cc" providerId="LiveId" clId="{E29CA168-511B-41E4-885F-40C2BC5421F6}" dt="2022-09-08T07:06:04.244" v="4263"/>
          <ac:spMkLst>
            <pc:docMk/>
            <pc:sldMk cId="1746818295" sldId="529"/>
            <ac:spMk id="9" creationId="{660CBB00-3A6B-3CBF-FF44-6CB7C5D9739A}"/>
          </ac:spMkLst>
        </pc:spChg>
        <pc:spChg chg="add del mod">
          <ac:chgData name="PIYUS KEDIA" userId="30dfcb9f6f0df2cc" providerId="LiveId" clId="{E29CA168-511B-41E4-885F-40C2BC5421F6}" dt="2022-09-08T07:06:04.244" v="4263"/>
          <ac:spMkLst>
            <pc:docMk/>
            <pc:sldMk cId="1746818295" sldId="529"/>
            <ac:spMk id="10" creationId="{473BA6E3-472E-749A-4563-7AD325EDDEF9}"/>
          </ac:spMkLst>
        </pc:spChg>
        <pc:spChg chg="add del mod">
          <ac:chgData name="PIYUS KEDIA" userId="30dfcb9f6f0df2cc" providerId="LiveId" clId="{E29CA168-511B-41E4-885F-40C2BC5421F6}" dt="2022-09-08T07:06:04.244" v="4263"/>
          <ac:spMkLst>
            <pc:docMk/>
            <pc:sldMk cId="1746818295" sldId="529"/>
            <ac:spMk id="11" creationId="{67F14FB4-A396-7350-D64C-A90F9D708ADF}"/>
          </ac:spMkLst>
        </pc:spChg>
        <pc:spChg chg="add del mod">
          <ac:chgData name="PIYUS KEDIA" userId="30dfcb9f6f0df2cc" providerId="LiveId" clId="{E29CA168-511B-41E4-885F-40C2BC5421F6}" dt="2022-09-08T07:06:04.244" v="4263"/>
          <ac:spMkLst>
            <pc:docMk/>
            <pc:sldMk cId="1746818295" sldId="529"/>
            <ac:spMk id="12" creationId="{4CF32F9A-E1AE-139C-0C9B-DF23B1829BDE}"/>
          </ac:spMkLst>
        </pc:spChg>
        <pc:spChg chg="add mod">
          <ac:chgData name="PIYUS KEDIA" userId="30dfcb9f6f0df2cc" providerId="LiveId" clId="{E29CA168-511B-41E4-885F-40C2BC5421F6}" dt="2022-09-08T07:06:17.356" v="4264"/>
          <ac:spMkLst>
            <pc:docMk/>
            <pc:sldMk cId="1746818295" sldId="529"/>
            <ac:spMk id="13" creationId="{1CEB9FF6-7AA4-EA2A-39DC-D3EDDF437108}"/>
          </ac:spMkLst>
        </pc:spChg>
      </pc:sldChg>
      <pc:sldChg chg="modSp add del mod">
        <pc:chgData name="PIYUS KEDIA" userId="30dfcb9f6f0df2cc" providerId="LiveId" clId="{E29CA168-511B-41E4-885F-40C2BC5421F6}" dt="2022-09-08T07:00:18.508" v="4207" actId="47"/>
        <pc:sldMkLst>
          <pc:docMk/>
          <pc:sldMk cId="1870193626" sldId="529"/>
        </pc:sldMkLst>
        <pc:spChg chg="mod">
          <ac:chgData name="PIYUS KEDIA" userId="30dfcb9f6f0df2cc" providerId="LiveId" clId="{E29CA168-511B-41E4-885F-40C2BC5421F6}" dt="2022-09-08T03:21:58.381" v="3204" actId="20577"/>
          <ac:spMkLst>
            <pc:docMk/>
            <pc:sldMk cId="1870193626" sldId="529"/>
            <ac:spMk id="7" creationId="{74D1C9F5-90B1-4B9E-BE95-0BB50A3658D7}"/>
          </ac:spMkLst>
        </pc:spChg>
      </pc:sldChg>
      <pc:sldChg chg="modSp add del mod">
        <pc:chgData name="PIYUS KEDIA" userId="30dfcb9f6f0df2cc" providerId="LiveId" clId="{E29CA168-511B-41E4-885F-40C2BC5421F6}" dt="2022-09-08T07:00:21.899" v="4209" actId="47"/>
        <pc:sldMkLst>
          <pc:docMk/>
          <pc:sldMk cId="60663139" sldId="530"/>
        </pc:sldMkLst>
        <pc:spChg chg="mod">
          <ac:chgData name="PIYUS KEDIA" userId="30dfcb9f6f0df2cc" providerId="LiveId" clId="{E29CA168-511B-41E4-885F-40C2BC5421F6}" dt="2022-09-08T03:23:11.905" v="3288" actId="20577"/>
          <ac:spMkLst>
            <pc:docMk/>
            <pc:sldMk cId="60663139" sldId="530"/>
            <ac:spMk id="7" creationId="{74D1C9F5-90B1-4B9E-BE95-0BB50A3658D7}"/>
          </ac:spMkLst>
        </pc:spChg>
      </pc:sldChg>
      <pc:sldChg chg="addSp delSp modSp add mod">
        <pc:chgData name="PIYUS KEDIA" userId="30dfcb9f6f0df2cc" providerId="LiveId" clId="{E29CA168-511B-41E4-885F-40C2BC5421F6}" dt="2022-09-08T07:10:12.218" v="4776" actId="1037"/>
        <pc:sldMkLst>
          <pc:docMk/>
          <pc:sldMk cId="1078973290" sldId="530"/>
        </pc:sldMkLst>
        <pc:spChg chg="add del">
          <ac:chgData name="PIYUS KEDIA" userId="30dfcb9f6f0df2cc" providerId="LiveId" clId="{E29CA168-511B-41E4-885F-40C2BC5421F6}" dt="2022-09-08T07:07:19.671" v="4326" actId="478"/>
          <ac:spMkLst>
            <pc:docMk/>
            <pc:sldMk cId="1078973290" sldId="530"/>
            <ac:spMk id="4" creationId="{15004A0B-8480-CB15-695A-309555E8B12C}"/>
          </ac:spMkLst>
        </pc:spChg>
        <pc:spChg chg="add mod">
          <ac:chgData name="PIYUS KEDIA" userId="30dfcb9f6f0df2cc" providerId="LiveId" clId="{E29CA168-511B-41E4-885F-40C2BC5421F6}" dt="2022-09-08T07:10:02.529" v="4770" actId="1038"/>
          <ac:spMkLst>
            <pc:docMk/>
            <pc:sldMk cId="1078973290" sldId="530"/>
            <ac:spMk id="6" creationId="{588DD483-59DD-34D4-E59F-814DA0A99FE4}"/>
          </ac:spMkLst>
        </pc:spChg>
        <pc:spChg chg="add mod">
          <ac:chgData name="PIYUS KEDIA" userId="30dfcb9f6f0df2cc" providerId="LiveId" clId="{E29CA168-511B-41E4-885F-40C2BC5421F6}" dt="2022-09-08T07:08:08.046" v="4503" actId="1038"/>
          <ac:spMkLst>
            <pc:docMk/>
            <pc:sldMk cId="1078973290" sldId="530"/>
            <ac:spMk id="11" creationId="{D58E1D35-17CC-0385-8C04-A468AF608C47}"/>
          </ac:spMkLst>
        </pc:spChg>
        <pc:spChg chg="add mod">
          <ac:chgData name="PIYUS KEDIA" userId="30dfcb9f6f0df2cc" providerId="LiveId" clId="{E29CA168-511B-41E4-885F-40C2BC5421F6}" dt="2022-09-08T07:08:18.107" v="4562" actId="20577"/>
          <ac:spMkLst>
            <pc:docMk/>
            <pc:sldMk cId="1078973290" sldId="530"/>
            <ac:spMk id="13" creationId="{458457C2-A709-E68C-00CC-4C1DCDB1E017}"/>
          </ac:spMkLst>
        </pc:spChg>
        <pc:spChg chg="add mod">
          <ac:chgData name="PIYUS KEDIA" userId="30dfcb9f6f0df2cc" providerId="LiveId" clId="{E29CA168-511B-41E4-885F-40C2BC5421F6}" dt="2022-09-08T07:08:31.221" v="4628" actId="1038"/>
          <ac:spMkLst>
            <pc:docMk/>
            <pc:sldMk cId="1078973290" sldId="530"/>
            <ac:spMk id="15" creationId="{4C8172A0-D8C5-8191-8C35-8239C7E51D45}"/>
          </ac:spMkLst>
        </pc:spChg>
        <pc:spChg chg="add mod">
          <ac:chgData name="PIYUS KEDIA" userId="30dfcb9f6f0df2cc" providerId="LiveId" clId="{E29CA168-511B-41E4-885F-40C2BC5421F6}" dt="2022-09-08T07:08:41.302" v="4683" actId="20577"/>
          <ac:spMkLst>
            <pc:docMk/>
            <pc:sldMk cId="1078973290" sldId="530"/>
            <ac:spMk id="16" creationId="{E64B4FD2-E6D1-DCDC-6D5C-658DEAB2C5E7}"/>
          </ac:spMkLst>
        </pc:spChg>
        <pc:spChg chg="add mod">
          <ac:chgData name="PIYUS KEDIA" userId="30dfcb9f6f0df2cc" providerId="LiveId" clId="{E29CA168-511B-41E4-885F-40C2BC5421F6}" dt="2022-09-08T07:10:12.218" v="4776" actId="1037"/>
          <ac:spMkLst>
            <pc:docMk/>
            <pc:sldMk cId="1078973290" sldId="530"/>
            <ac:spMk id="17" creationId="{AB821FE8-6FF8-D821-ECCE-763D79E6F1D1}"/>
          </ac:spMkLst>
        </pc:spChg>
        <pc:cxnChg chg="add mod">
          <ac:chgData name="PIYUS KEDIA" userId="30dfcb9f6f0df2cc" providerId="LiveId" clId="{E29CA168-511B-41E4-885F-40C2BC5421F6}" dt="2022-09-08T07:10:12.218" v="4776" actId="1037"/>
          <ac:cxnSpMkLst>
            <pc:docMk/>
            <pc:sldMk cId="1078973290" sldId="530"/>
            <ac:cxnSpMk id="9" creationId="{15573799-D728-404E-B177-02FC027D4CDB}"/>
          </ac:cxnSpMkLst>
        </pc:cxnChg>
        <pc:cxnChg chg="add mod">
          <ac:chgData name="PIYUS KEDIA" userId="30dfcb9f6f0df2cc" providerId="LiveId" clId="{E29CA168-511B-41E4-885F-40C2BC5421F6}" dt="2022-09-08T07:10:02.529" v="4770" actId="1038"/>
          <ac:cxnSpMkLst>
            <pc:docMk/>
            <pc:sldMk cId="1078973290" sldId="530"/>
            <ac:cxnSpMk id="19" creationId="{9D7B435A-84D0-A560-DAD1-41616F3ADFD6}"/>
          </ac:cxnSpMkLst>
        </pc:cxnChg>
        <pc:cxnChg chg="add">
          <ac:chgData name="PIYUS KEDIA" userId="30dfcb9f6f0df2cc" providerId="LiveId" clId="{E29CA168-511B-41E4-885F-40C2BC5421F6}" dt="2022-09-08T07:09:18.655" v="4763" actId="11529"/>
          <ac:cxnSpMkLst>
            <pc:docMk/>
            <pc:sldMk cId="1078973290" sldId="530"/>
            <ac:cxnSpMk id="21" creationId="{C1AA5821-A4C3-F9DA-81DB-380C7747527C}"/>
          </ac:cxnSpMkLst>
        </pc:cxnChg>
        <pc:cxnChg chg="add">
          <ac:chgData name="PIYUS KEDIA" userId="30dfcb9f6f0df2cc" providerId="LiveId" clId="{E29CA168-511B-41E4-885F-40C2BC5421F6}" dt="2022-09-08T07:09:25.409" v="4764" actId="11529"/>
          <ac:cxnSpMkLst>
            <pc:docMk/>
            <pc:sldMk cId="1078973290" sldId="530"/>
            <ac:cxnSpMk id="23" creationId="{AF7DEC2A-0558-635B-BEE2-D2E400F00877}"/>
          </ac:cxnSpMkLst>
        </pc:cxnChg>
        <pc:cxnChg chg="add">
          <ac:chgData name="PIYUS KEDIA" userId="30dfcb9f6f0df2cc" providerId="LiveId" clId="{E29CA168-511B-41E4-885F-40C2BC5421F6}" dt="2022-09-08T07:09:32.532" v="4765" actId="11529"/>
          <ac:cxnSpMkLst>
            <pc:docMk/>
            <pc:sldMk cId="1078973290" sldId="530"/>
            <ac:cxnSpMk id="25" creationId="{A5170545-CB8C-B82F-447D-A133FDE6584C}"/>
          </ac:cxnSpMkLst>
        </pc:cxnChg>
        <pc:cxnChg chg="add mod">
          <ac:chgData name="PIYUS KEDIA" userId="30dfcb9f6f0df2cc" providerId="LiveId" clId="{E29CA168-511B-41E4-885F-40C2BC5421F6}" dt="2022-09-08T07:09:50.849" v="4767" actId="14100"/>
          <ac:cxnSpMkLst>
            <pc:docMk/>
            <pc:sldMk cId="1078973290" sldId="530"/>
            <ac:cxnSpMk id="27" creationId="{A98B49A7-0B27-0017-9CEE-72D8387E086A}"/>
          </ac:cxnSpMkLst>
        </pc:cxnChg>
      </pc:sldChg>
      <pc:sldChg chg="add del">
        <pc:chgData name="PIYUS KEDIA" userId="30dfcb9f6f0df2cc" providerId="LiveId" clId="{E29CA168-511B-41E4-885F-40C2BC5421F6}" dt="2022-09-08T03:20:51.902" v="3056"/>
        <pc:sldMkLst>
          <pc:docMk/>
          <pc:sldMk cId="515490912" sldId="531"/>
        </pc:sldMkLst>
      </pc:sldChg>
      <pc:sldChg chg="addSp modSp add mod">
        <pc:chgData name="PIYUS KEDIA" userId="30dfcb9f6f0df2cc" providerId="LiveId" clId="{E29CA168-511B-41E4-885F-40C2BC5421F6}" dt="2022-09-08T07:12:31.996" v="4981" actId="11529"/>
        <pc:sldMkLst>
          <pc:docMk/>
          <pc:sldMk cId="1065134921" sldId="531"/>
        </pc:sldMkLst>
        <pc:spChg chg="add mod">
          <ac:chgData name="PIYUS KEDIA" userId="30dfcb9f6f0df2cc" providerId="LiveId" clId="{E29CA168-511B-41E4-885F-40C2BC5421F6}" dt="2022-09-08T07:10:47.786" v="4777"/>
          <ac:spMkLst>
            <pc:docMk/>
            <pc:sldMk cId="1065134921" sldId="531"/>
            <ac:spMk id="6" creationId="{3D1C8441-9B9D-B8A4-E255-B4E95DF9D6A2}"/>
          </ac:spMkLst>
        </pc:spChg>
        <pc:spChg chg="add mod">
          <ac:chgData name="PIYUS KEDIA" userId="30dfcb9f6f0df2cc" providerId="LiveId" clId="{E29CA168-511B-41E4-885F-40C2BC5421F6}" dt="2022-09-08T07:10:47.786" v="4777"/>
          <ac:spMkLst>
            <pc:docMk/>
            <pc:sldMk cId="1065134921" sldId="531"/>
            <ac:spMk id="7" creationId="{ED6D16AA-69B9-16A3-B6F7-07B52DE044C8}"/>
          </ac:spMkLst>
        </pc:spChg>
        <pc:spChg chg="add mod">
          <ac:chgData name="PIYUS KEDIA" userId="30dfcb9f6f0df2cc" providerId="LiveId" clId="{E29CA168-511B-41E4-885F-40C2BC5421F6}" dt="2022-09-08T07:11:20.007" v="4899" actId="20577"/>
          <ac:spMkLst>
            <pc:docMk/>
            <pc:sldMk cId="1065134921" sldId="531"/>
            <ac:spMk id="10" creationId="{D200E651-B28A-A588-0638-F132C7D87DEB}"/>
          </ac:spMkLst>
        </pc:spChg>
        <pc:spChg chg="add mod">
          <ac:chgData name="PIYUS KEDIA" userId="30dfcb9f6f0df2cc" providerId="LiveId" clId="{E29CA168-511B-41E4-885F-40C2BC5421F6}" dt="2022-09-08T07:11:15.595" v="4897" actId="20577"/>
          <ac:spMkLst>
            <pc:docMk/>
            <pc:sldMk cId="1065134921" sldId="531"/>
            <ac:spMk id="11" creationId="{36892A16-A568-B2B9-0531-18E70A9B19D0}"/>
          </ac:spMkLst>
        </pc:spChg>
        <pc:spChg chg="add mod">
          <ac:chgData name="PIYUS KEDIA" userId="30dfcb9f6f0df2cc" providerId="LiveId" clId="{E29CA168-511B-41E4-885F-40C2BC5421F6}" dt="2022-09-08T07:11:43.407" v="4931" actId="20577"/>
          <ac:spMkLst>
            <pc:docMk/>
            <pc:sldMk cId="1065134921" sldId="531"/>
            <ac:spMk id="12" creationId="{AAD4635F-6CBF-4D5A-DFEA-320A5A316A9B}"/>
          </ac:spMkLst>
        </pc:spChg>
        <pc:spChg chg="add mod">
          <ac:chgData name="PIYUS KEDIA" userId="30dfcb9f6f0df2cc" providerId="LiveId" clId="{E29CA168-511B-41E4-885F-40C2BC5421F6}" dt="2022-09-08T07:12:25.136" v="4980" actId="1038"/>
          <ac:spMkLst>
            <pc:docMk/>
            <pc:sldMk cId="1065134921" sldId="531"/>
            <ac:spMk id="13" creationId="{48AFE1DD-5789-F4FD-C3BF-CBB430FF4585}"/>
          </ac:spMkLst>
        </pc:spChg>
        <pc:cxnChg chg="add mod">
          <ac:chgData name="PIYUS KEDIA" userId="30dfcb9f6f0df2cc" providerId="LiveId" clId="{E29CA168-511B-41E4-885F-40C2BC5421F6}" dt="2022-09-08T07:10:47.786" v="4777"/>
          <ac:cxnSpMkLst>
            <pc:docMk/>
            <pc:sldMk cId="1065134921" sldId="531"/>
            <ac:cxnSpMk id="9" creationId="{49E8EDCB-C8FF-6492-8B5A-091A410CD13F}"/>
          </ac:cxnSpMkLst>
        </pc:cxnChg>
        <pc:cxnChg chg="add">
          <ac:chgData name="PIYUS KEDIA" userId="30dfcb9f6f0df2cc" providerId="LiveId" clId="{E29CA168-511B-41E4-885F-40C2BC5421F6}" dt="2022-09-08T07:12:03.372" v="4969" actId="11529"/>
          <ac:cxnSpMkLst>
            <pc:docMk/>
            <pc:sldMk cId="1065134921" sldId="531"/>
            <ac:cxnSpMk id="14" creationId="{A4679A14-FA21-46EC-C0F5-4BEE7FE517DC}"/>
          </ac:cxnSpMkLst>
        </pc:cxnChg>
        <pc:cxnChg chg="add">
          <ac:chgData name="PIYUS KEDIA" userId="30dfcb9f6f0df2cc" providerId="LiveId" clId="{E29CA168-511B-41E4-885F-40C2BC5421F6}" dt="2022-09-08T07:12:09.557" v="4970" actId="11529"/>
          <ac:cxnSpMkLst>
            <pc:docMk/>
            <pc:sldMk cId="1065134921" sldId="531"/>
            <ac:cxnSpMk id="16" creationId="{3FC06160-ABB5-945E-87BA-6F41B3E9C4A6}"/>
          </ac:cxnSpMkLst>
        </pc:cxnChg>
        <pc:cxnChg chg="add">
          <ac:chgData name="PIYUS KEDIA" userId="30dfcb9f6f0df2cc" providerId="LiveId" clId="{E29CA168-511B-41E4-885F-40C2BC5421F6}" dt="2022-09-08T07:12:14.559" v="4971" actId="11529"/>
          <ac:cxnSpMkLst>
            <pc:docMk/>
            <pc:sldMk cId="1065134921" sldId="531"/>
            <ac:cxnSpMk id="18" creationId="{8DFC2B8A-C392-5272-FE9D-613F403B6C09}"/>
          </ac:cxnSpMkLst>
        </pc:cxnChg>
        <pc:cxnChg chg="add mod">
          <ac:chgData name="PIYUS KEDIA" userId="30dfcb9f6f0df2cc" providerId="LiveId" clId="{E29CA168-511B-41E4-885F-40C2BC5421F6}" dt="2022-09-08T07:12:25.136" v="4980" actId="1038"/>
          <ac:cxnSpMkLst>
            <pc:docMk/>
            <pc:sldMk cId="1065134921" sldId="531"/>
            <ac:cxnSpMk id="20" creationId="{E43CD89B-ADA5-5BFA-4F4E-FFA53379ABBE}"/>
          </ac:cxnSpMkLst>
        </pc:cxnChg>
        <pc:cxnChg chg="add">
          <ac:chgData name="PIYUS KEDIA" userId="30dfcb9f6f0df2cc" providerId="LiveId" clId="{E29CA168-511B-41E4-885F-40C2BC5421F6}" dt="2022-09-08T07:12:31.996" v="4981" actId="11529"/>
          <ac:cxnSpMkLst>
            <pc:docMk/>
            <pc:sldMk cId="1065134921" sldId="531"/>
            <ac:cxnSpMk id="22" creationId="{8A5EA7A1-6693-FFE0-A478-9FA76472412E}"/>
          </ac:cxnSpMkLst>
        </pc:cxnChg>
      </pc:sldChg>
    </pc:docChg>
  </pc:docChgLst>
</pc:chgInfo>
</file>

<file path=ppt/ink/ink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0-09-07T03:49:27.342"/>
    </inkml:context>
    <inkml:brush xml:id="br0">
      <inkml:brushProperty name="width" value="0.05292" units="cm"/>
      <inkml:brushProperty name="height" value="0.05292" units="cm"/>
      <inkml:brushProperty name="color" value="#FF0000"/>
    </inkml:brush>
  </inkml:definitions>
  <inkml:trace contextRef="#ctx0" brushRef="#br0">30674 11994 0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9F7541-8AA1-4873-8EE2-6EE4B745E30A}" type="datetimeFigureOut">
              <a:rPr lang="en-IN" smtClean="0"/>
              <a:t>23-01-2024</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1CD276-996C-461A-BA18-C0461C4B1E84}" type="slidenum">
              <a:rPr lang="en-IN" smtClean="0"/>
              <a:t>‹#›</a:t>
            </a:fld>
            <a:endParaRPr lang="en-IN"/>
          </a:p>
        </p:txBody>
      </p:sp>
    </p:spTree>
    <p:extLst>
      <p:ext uri="{BB962C8B-B14F-4D97-AF65-F5344CB8AC3E}">
        <p14:creationId xmlns:p14="http://schemas.microsoft.com/office/powerpoint/2010/main" val="15775422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1</a:t>
            </a:fld>
            <a:endParaRPr lang="en-IN"/>
          </a:p>
        </p:txBody>
      </p:sp>
    </p:spTree>
    <p:extLst>
      <p:ext uri="{BB962C8B-B14F-4D97-AF65-F5344CB8AC3E}">
        <p14:creationId xmlns:p14="http://schemas.microsoft.com/office/powerpoint/2010/main" val="28654384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10</a:t>
            </a:fld>
            <a:endParaRPr lang="en-IN"/>
          </a:p>
        </p:txBody>
      </p:sp>
    </p:spTree>
    <p:extLst>
      <p:ext uri="{BB962C8B-B14F-4D97-AF65-F5344CB8AC3E}">
        <p14:creationId xmlns:p14="http://schemas.microsoft.com/office/powerpoint/2010/main" val="6736376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shows a C routine and its equivalent implementation using the IR.</a:t>
            </a:r>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11</a:t>
            </a:fld>
            <a:endParaRPr lang="en-IN"/>
          </a:p>
        </p:txBody>
      </p:sp>
    </p:spTree>
    <p:extLst>
      <p:ext uri="{BB962C8B-B14F-4D97-AF65-F5344CB8AC3E}">
        <p14:creationId xmlns:p14="http://schemas.microsoft.com/office/powerpoint/2010/main" val="8026863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D118A67C-CD00-4FBA-89AB-9ABCAF3D8767}" type="slidenum">
              <a:rPr lang="en-IN" smtClean="0"/>
              <a:t>12</a:t>
            </a:fld>
            <a:endParaRPr lang="en-IN"/>
          </a:p>
        </p:txBody>
      </p:sp>
    </p:spTree>
    <p:extLst>
      <p:ext uri="{BB962C8B-B14F-4D97-AF65-F5344CB8AC3E}">
        <p14:creationId xmlns:p14="http://schemas.microsoft.com/office/powerpoint/2010/main" val="1537077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13</a:t>
            </a:fld>
            <a:endParaRPr lang="en-IN"/>
          </a:p>
        </p:txBody>
      </p:sp>
    </p:spTree>
    <p:extLst>
      <p:ext uri="{BB962C8B-B14F-4D97-AF65-F5344CB8AC3E}">
        <p14:creationId xmlns:p14="http://schemas.microsoft.com/office/powerpoint/2010/main" val="21019168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 basic block has a single entry and a single exit point. The first instruction in the basic block is the only entry point; the last instruction is the only exit point. This function has four basic blocks: BB0, BB1, BB2, and BB3.</a:t>
            </a:r>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14</a:t>
            </a:fld>
            <a:endParaRPr lang="en-IN"/>
          </a:p>
        </p:txBody>
      </p:sp>
    </p:spTree>
    <p:extLst>
      <p:ext uri="{BB962C8B-B14F-4D97-AF65-F5344CB8AC3E}">
        <p14:creationId xmlns:p14="http://schemas.microsoft.com/office/powerpoint/2010/main" val="6987513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15</a:t>
            </a:fld>
            <a:endParaRPr lang="en-IN"/>
          </a:p>
        </p:txBody>
      </p:sp>
    </p:spTree>
    <p:extLst>
      <p:ext uri="{BB962C8B-B14F-4D97-AF65-F5344CB8AC3E}">
        <p14:creationId xmlns:p14="http://schemas.microsoft.com/office/powerpoint/2010/main" val="3101029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16</a:t>
            </a:fld>
            <a:endParaRPr lang="en-IN"/>
          </a:p>
        </p:txBody>
      </p:sp>
    </p:spTree>
    <p:extLst>
      <p:ext uri="{BB962C8B-B14F-4D97-AF65-F5344CB8AC3E}">
        <p14:creationId xmlns:p14="http://schemas.microsoft.com/office/powerpoint/2010/main" val="5725914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D118A67C-CD00-4FBA-89AB-9ABCAF3D8767}" type="slidenum">
              <a:rPr lang="en-IN" smtClean="0"/>
              <a:t>17</a:t>
            </a:fld>
            <a:endParaRPr lang="en-IN"/>
          </a:p>
        </p:txBody>
      </p:sp>
    </p:spTree>
    <p:extLst>
      <p:ext uri="{BB962C8B-B14F-4D97-AF65-F5344CB8AC3E}">
        <p14:creationId xmlns:p14="http://schemas.microsoft.com/office/powerpoint/2010/main" val="8083595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D118A67C-CD00-4FBA-89AB-9ABCAF3D8767}" type="slidenum">
              <a:rPr lang="en-IN" smtClean="0"/>
              <a:t>18</a:t>
            </a:fld>
            <a:endParaRPr lang="en-IN"/>
          </a:p>
        </p:txBody>
      </p:sp>
    </p:spTree>
    <p:extLst>
      <p:ext uri="{BB962C8B-B14F-4D97-AF65-F5344CB8AC3E}">
        <p14:creationId xmlns:p14="http://schemas.microsoft.com/office/powerpoint/2010/main" val="33919946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D118A67C-CD00-4FBA-89AB-9ABCAF3D8767}" type="slidenum">
              <a:rPr lang="en-IN" smtClean="0"/>
              <a:t>19</a:t>
            </a:fld>
            <a:endParaRPr lang="en-IN"/>
          </a:p>
        </p:txBody>
      </p:sp>
    </p:spTree>
    <p:extLst>
      <p:ext uri="{BB962C8B-B14F-4D97-AF65-F5344CB8AC3E}">
        <p14:creationId xmlns:p14="http://schemas.microsoft.com/office/powerpoint/2010/main" val="16390684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2</a:t>
            </a:fld>
            <a:endParaRPr lang="en-IN"/>
          </a:p>
        </p:txBody>
      </p:sp>
    </p:spTree>
    <p:extLst>
      <p:ext uri="{BB962C8B-B14F-4D97-AF65-F5344CB8AC3E}">
        <p14:creationId xmlns:p14="http://schemas.microsoft.com/office/powerpoint/2010/main" val="35254465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D118A67C-CD00-4FBA-89AB-9ABCAF3D8767}" type="slidenum">
              <a:rPr lang="en-IN" smtClean="0"/>
              <a:t>20</a:t>
            </a:fld>
            <a:endParaRPr lang="en-IN"/>
          </a:p>
        </p:txBody>
      </p:sp>
    </p:spTree>
    <p:extLst>
      <p:ext uri="{BB962C8B-B14F-4D97-AF65-F5344CB8AC3E}">
        <p14:creationId xmlns:p14="http://schemas.microsoft.com/office/powerpoint/2010/main" val="40187194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 edge represents the possible flow between a source and a target basic block</a:t>
            </a:r>
            <a:r>
              <a:rPr lang="en-IN" dirty="0"/>
              <a:t>.</a:t>
            </a:r>
            <a:endParaRPr lang="en-US" dirty="0"/>
          </a:p>
        </p:txBody>
      </p:sp>
      <p:sp>
        <p:nvSpPr>
          <p:cNvPr id="4" name="Slide Number Placeholder 3"/>
          <p:cNvSpPr>
            <a:spLocks noGrp="1"/>
          </p:cNvSpPr>
          <p:nvPr>
            <p:ph type="sldNum" sz="quarter" idx="5"/>
          </p:nvPr>
        </p:nvSpPr>
        <p:spPr/>
        <p:txBody>
          <a:bodyPr/>
          <a:lstStyle/>
          <a:p>
            <a:fld id="{D118A67C-CD00-4FBA-89AB-9ABCAF3D8767}" type="slidenum">
              <a:rPr lang="en-IN" smtClean="0"/>
              <a:t>21</a:t>
            </a:fld>
            <a:endParaRPr lang="en-IN"/>
          </a:p>
        </p:txBody>
      </p:sp>
    </p:spTree>
    <p:extLst>
      <p:ext uri="{BB962C8B-B14F-4D97-AF65-F5344CB8AC3E}">
        <p14:creationId xmlns:p14="http://schemas.microsoft.com/office/powerpoint/2010/main" val="6051955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22</a:t>
            </a:fld>
            <a:endParaRPr lang="en-IN"/>
          </a:p>
        </p:txBody>
      </p:sp>
    </p:spTree>
    <p:extLst>
      <p:ext uri="{BB962C8B-B14F-4D97-AF65-F5344CB8AC3E}">
        <p14:creationId xmlns:p14="http://schemas.microsoft.com/office/powerpoint/2010/main" val="353724414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23</a:t>
            </a:fld>
            <a:endParaRPr lang="en-IN"/>
          </a:p>
        </p:txBody>
      </p:sp>
    </p:spTree>
    <p:extLst>
      <p:ext uri="{BB962C8B-B14F-4D97-AF65-F5344CB8AC3E}">
        <p14:creationId xmlns:p14="http://schemas.microsoft.com/office/powerpoint/2010/main" val="306196381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D118A67C-CD00-4FBA-89AB-9ABCAF3D8767}" type="slidenum">
              <a:rPr lang="en-IN" smtClean="0"/>
              <a:t>24</a:t>
            </a:fld>
            <a:endParaRPr lang="en-IN"/>
          </a:p>
        </p:txBody>
      </p:sp>
    </p:spTree>
    <p:extLst>
      <p:ext uri="{BB962C8B-B14F-4D97-AF65-F5344CB8AC3E}">
        <p14:creationId xmlns:p14="http://schemas.microsoft.com/office/powerpoint/2010/main" val="413664642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D118A67C-CD00-4FBA-89AB-9ABCAF3D8767}" type="slidenum">
              <a:rPr lang="en-IN" smtClean="0"/>
              <a:t>26</a:t>
            </a:fld>
            <a:endParaRPr lang="en-IN"/>
          </a:p>
        </p:txBody>
      </p:sp>
    </p:spTree>
    <p:extLst>
      <p:ext uri="{BB962C8B-B14F-4D97-AF65-F5344CB8AC3E}">
        <p14:creationId xmlns:p14="http://schemas.microsoft.com/office/powerpoint/2010/main" val="247268369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transformation is not correct because other basic blocks might be using the definition of “e”. We need to replace all of them with “a” before removing “e”. This example illustrates the limitations of local optimizations because their scope is a single basic block.</a:t>
            </a:r>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27</a:t>
            </a:fld>
            <a:endParaRPr lang="en-IN"/>
          </a:p>
        </p:txBody>
      </p:sp>
    </p:spTree>
    <p:extLst>
      <p:ext uri="{BB962C8B-B14F-4D97-AF65-F5344CB8AC3E}">
        <p14:creationId xmlns:p14="http://schemas.microsoft.com/office/powerpoint/2010/main" val="119019642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D118A67C-CD00-4FBA-89AB-9ABCAF3D8767}" type="slidenum">
              <a:rPr lang="en-IN" smtClean="0"/>
              <a:t>28</a:t>
            </a:fld>
            <a:endParaRPr lang="en-IN"/>
          </a:p>
        </p:txBody>
      </p:sp>
    </p:spTree>
    <p:extLst>
      <p:ext uri="{BB962C8B-B14F-4D97-AF65-F5344CB8AC3E}">
        <p14:creationId xmlns:p14="http://schemas.microsoft.com/office/powerpoint/2010/main" val="267789014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 all instructions in architecture have the same cost. Some instructions may be expensive than others. For example, if the instruction responsible for addition is cheaper than multiplication, then it makes sense to replace (2 * x) with (x + x).</a:t>
            </a:r>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29</a:t>
            </a:fld>
            <a:endParaRPr lang="en-IN"/>
          </a:p>
        </p:txBody>
      </p:sp>
    </p:spTree>
    <p:extLst>
      <p:ext uri="{BB962C8B-B14F-4D97-AF65-F5344CB8AC3E}">
        <p14:creationId xmlns:p14="http://schemas.microsoft.com/office/powerpoint/2010/main" val="92540856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D118A67C-CD00-4FBA-89AB-9ABCAF3D8767}" type="slidenum">
              <a:rPr lang="en-IN" smtClean="0"/>
              <a:t>30</a:t>
            </a:fld>
            <a:endParaRPr lang="en-IN"/>
          </a:p>
        </p:txBody>
      </p:sp>
    </p:spTree>
    <p:extLst>
      <p:ext uri="{BB962C8B-B14F-4D97-AF65-F5344CB8AC3E}">
        <p14:creationId xmlns:p14="http://schemas.microsoft.com/office/powerpoint/2010/main" val="9078717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D118A67C-CD00-4FBA-89AB-9ABCAF3D8767}" type="slidenum">
              <a:rPr lang="en-IN" smtClean="0"/>
              <a:t>3</a:t>
            </a:fld>
            <a:endParaRPr lang="en-IN"/>
          </a:p>
        </p:txBody>
      </p:sp>
    </p:spTree>
    <p:extLst>
      <p:ext uri="{BB962C8B-B14F-4D97-AF65-F5344CB8AC3E}">
        <p14:creationId xmlns:p14="http://schemas.microsoft.com/office/powerpoint/2010/main" val="359485432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D118A67C-CD00-4FBA-89AB-9ABCAF3D8767}" type="slidenum">
              <a:rPr lang="en-IN" smtClean="0"/>
              <a:t>31</a:t>
            </a:fld>
            <a:endParaRPr lang="en-IN"/>
          </a:p>
        </p:txBody>
      </p:sp>
    </p:spTree>
    <p:extLst>
      <p:ext uri="{BB962C8B-B14F-4D97-AF65-F5344CB8AC3E}">
        <p14:creationId xmlns:p14="http://schemas.microsoft.com/office/powerpoint/2010/main" val="195825302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D118A67C-CD00-4FBA-89AB-9ABCAF3D8767}" type="slidenum">
              <a:rPr lang="en-IN" smtClean="0"/>
              <a:t>32</a:t>
            </a:fld>
            <a:endParaRPr lang="en-IN"/>
          </a:p>
        </p:txBody>
      </p:sp>
    </p:spTree>
    <p:extLst>
      <p:ext uri="{BB962C8B-B14F-4D97-AF65-F5344CB8AC3E}">
        <p14:creationId xmlns:p14="http://schemas.microsoft.com/office/powerpoint/2010/main" val="252374990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Notice that the compiler considers all possible paths during the static analysis. The number of possible program paths that reach a particular program point may be too many. For example, in a loop that iterates 1000 times, the number of paths that reach from the start of the loop to the loop body is 1000. The compiler finds the facts (to perform optimization) about a routine those hold across all program paths. </a:t>
            </a:r>
            <a:endParaRPr lang="en-IN" dirty="0"/>
          </a:p>
        </p:txBody>
      </p:sp>
      <p:sp>
        <p:nvSpPr>
          <p:cNvPr id="4" name="Slide Number Placeholder 3"/>
          <p:cNvSpPr>
            <a:spLocks noGrp="1"/>
          </p:cNvSpPr>
          <p:nvPr>
            <p:ph type="sldNum" sz="quarter" idx="5"/>
          </p:nvPr>
        </p:nvSpPr>
        <p:spPr/>
        <p:txBody>
          <a:bodyPr/>
          <a:lstStyle/>
          <a:p>
            <a:fld id="{941CD276-996C-461A-BA18-C0461C4B1E84}" type="slidenum">
              <a:rPr lang="en-IN" smtClean="0"/>
              <a:t>33</a:t>
            </a:fld>
            <a:endParaRPr lang="en-IN"/>
          </a:p>
        </p:txBody>
      </p:sp>
    </p:spTree>
    <p:extLst>
      <p:ext uri="{BB962C8B-B14F-4D97-AF65-F5344CB8AC3E}">
        <p14:creationId xmlns:p14="http://schemas.microsoft.com/office/powerpoint/2010/main" val="70408153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34</a:t>
            </a:fld>
            <a:endParaRPr lang="en-IN"/>
          </a:p>
        </p:txBody>
      </p:sp>
    </p:spTree>
    <p:extLst>
      <p:ext uri="{BB962C8B-B14F-4D97-AF65-F5344CB8AC3E}">
        <p14:creationId xmlns:p14="http://schemas.microsoft.com/office/powerpoint/2010/main" val="9359408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exercise aims to compute the value of variable “c” at all program points. The value of “c” after line-1 is undefined, line-2 is 3, line-3 is 3, line-4 is 6, line-5 is 6, line-6 is 3, line-7 is 3. Notice that before line-8, the value of c will be 6 if the last basic block is BB1, or it will be 3 when the previous block is BB2 during the execution. When the compiler cannot determine a unique constant value for “c” at a given point, the compiler assumes that the value of “c” is not a constant at that point. In this example, the value of “c” is not constant before line-8 and line-9. </a:t>
            </a:r>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35</a:t>
            </a:fld>
            <a:endParaRPr lang="en-IN"/>
          </a:p>
        </p:txBody>
      </p:sp>
    </p:spTree>
    <p:extLst>
      <p:ext uri="{BB962C8B-B14F-4D97-AF65-F5344CB8AC3E}">
        <p14:creationId xmlns:p14="http://schemas.microsoft.com/office/powerpoint/2010/main" val="309109470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D118A67C-CD00-4FBA-89AB-9ABCAF3D8767}" type="slidenum">
              <a:rPr lang="en-IN" smtClean="0"/>
              <a:t>36</a:t>
            </a:fld>
            <a:endParaRPr lang="en-IN"/>
          </a:p>
        </p:txBody>
      </p:sp>
    </p:spTree>
    <p:extLst>
      <p:ext uri="{BB962C8B-B14F-4D97-AF65-F5344CB8AC3E}">
        <p14:creationId xmlns:p14="http://schemas.microsoft.com/office/powerpoint/2010/main" val="33829341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37</a:t>
            </a:fld>
            <a:endParaRPr lang="en-IN"/>
          </a:p>
        </p:txBody>
      </p:sp>
    </p:spTree>
    <p:extLst>
      <p:ext uri="{BB962C8B-B14F-4D97-AF65-F5344CB8AC3E}">
        <p14:creationId xmlns:p14="http://schemas.microsoft.com/office/powerpoint/2010/main" val="333594851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D118A67C-CD00-4FBA-89AB-9ABCAF3D8767}" type="slidenum">
              <a:rPr lang="en-IN" smtClean="0"/>
              <a:t>38</a:t>
            </a:fld>
            <a:endParaRPr lang="en-IN"/>
          </a:p>
        </p:txBody>
      </p:sp>
    </p:spTree>
    <p:extLst>
      <p:ext uri="{BB962C8B-B14F-4D97-AF65-F5344CB8AC3E}">
        <p14:creationId xmlns:p14="http://schemas.microsoft.com/office/powerpoint/2010/main" val="103859534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39</a:t>
            </a:fld>
            <a:endParaRPr lang="en-IN"/>
          </a:p>
        </p:txBody>
      </p:sp>
    </p:spTree>
    <p:extLst>
      <p:ext uri="{BB962C8B-B14F-4D97-AF65-F5344CB8AC3E}">
        <p14:creationId xmlns:p14="http://schemas.microsoft.com/office/powerpoint/2010/main" val="1627990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D118A67C-CD00-4FBA-89AB-9ABCAF3D8767}" type="slidenum">
              <a:rPr lang="en-IN" smtClean="0"/>
              <a:t>40</a:t>
            </a:fld>
            <a:endParaRPr lang="en-IN"/>
          </a:p>
        </p:txBody>
      </p:sp>
    </p:spTree>
    <p:extLst>
      <p:ext uri="{BB962C8B-B14F-4D97-AF65-F5344CB8AC3E}">
        <p14:creationId xmlns:p14="http://schemas.microsoft.com/office/powerpoint/2010/main" val="4757638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D118A67C-CD00-4FBA-89AB-9ABCAF3D8767}" type="slidenum">
              <a:rPr lang="en-IN" smtClean="0"/>
              <a:t>4</a:t>
            </a:fld>
            <a:endParaRPr lang="en-IN"/>
          </a:p>
        </p:txBody>
      </p:sp>
    </p:spTree>
    <p:extLst>
      <p:ext uri="{BB962C8B-B14F-4D97-AF65-F5344CB8AC3E}">
        <p14:creationId xmlns:p14="http://schemas.microsoft.com/office/powerpoint/2010/main" val="108278563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D118A67C-CD00-4FBA-89AB-9ABCAF3D8767}" type="slidenum">
              <a:rPr lang="en-IN" smtClean="0"/>
              <a:t>41</a:t>
            </a:fld>
            <a:endParaRPr lang="en-IN"/>
          </a:p>
        </p:txBody>
      </p:sp>
    </p:spTree>
    <p:extLst>
      <p:ext uri="{BB962C8B-B14F-4D97-AF65-F5344CB8AC3E}">
        <p14:creationId xmlns:p14="http://schemas.microsoft.com/office/powerpoint/2010/main" val="155894312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a basic block BB has multiple predecessors, a meet operator is needed to combine all the predecessors' outputs. The combined output is the input to the BB. The meet operator is the same for all join points in a CFG.</a:t>
            </a:r>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42</a:t>
            </a:fld>
            <a:endParaRPr lang="en-IN"/>
          </a:p>
        </p:txBody>
      </p:sp>
    </p:spTree>
    <p:extLst>
      <p:ext uri="{BB962C8B-B14F-4D97-AF65-F5344CB8AC3E}">
        <p14:creationId xmlns:p14="http://schemas.microsoft.com/office/powerpoint/2010/main" val="406883347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43</a:t>
            </a:fld>
            <a:endParaRPr lang="en-IN"/>
          </a:p>
        </p:txBody>
      </p:sp>
    </p:spTree>
    <p:extLst>
      <p:ext uri="{BB962C8B-B14F-4D97-AF65-F5344CB8AC3E}">
        <p14:creationId xmlns:p14="http://schemas.microsoft.com/office/powerpoint/2010/main" val="89667180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 basic block, the output of a statement is the input to the next statement.</a:t>
            </a:r>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44</a:t>
            </a:fld>
            <a:endParaRPr lang="en-IN"/>
          </a:p>
        </p:txBody>
      </p:sp>
    </p:spTree>
    <p:extLst>
      <p:ext uri="{BB962C8B-B14F-4D97-AF65-F5344CB8AC3E}">
        <p14:creationId xmlns:p14="http://schemas.microsoft.com/office/powerpoint/2010/main" val="323789368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 data-flow analysis, we maintain two maps IN and OUT. IN and OUT map a statement to a set of facts that are true before and after that statement. Within a basic block, the IN of a statement is the same as the OUT of the previous statement.</a:t>
            </a:r>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45</a:t>
            </a:fld>
            <a:endParaRPr lang="en-IN"/>
          </a:p>
        </p:txBody>
      </p:sp>
    </p:spTree>
    <p:extLst>
      <p:ext uri="{BB962C8B-B14F-4D97-AF65-F5344CB8AC3E}">
        <p14:creationId xmlns:p14="http://schemas.microsoft.com/office/powerpoint/2010/main" val="8615341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 basic block, the output of a statement is computed by applying the statement's transfer function on that input of the statement. In a data-flow analysis, we need to define a transfer function for every statement.</a:t>
            </a:r>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46</a:t>
            </a:fld>
            <a:endParaRPr lang="en-IN"/>
          </a:p>
        </p:txBody>
      </p:sp>
    </p:spTree>
    <p:extLst>
      <p:ext uri="{BB962C8B-B14F-4D97-AF65-F5344CB8AC3E}">
        <p14:creationId xmlns:p14="http://schemas.microsoft.com/office/powerpoint/2010/main" val="408341277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The transfer function needs to be defined for each instruction in the IR. For example, the transfer function for addition takes the set of facts before line-4 as input and computes the set of facts that are true after the execution of line-4. The transfer function for addition is also used at line-6. Similarly, the transfer function for multiplication computes the set of facts after line-7 from the set of facts before line-7.</a:t>
            </a:r>
          </a:p>
        </p:txBody>
      </p:sp>
      <p:sp>
        <p:nvSpPr>
          <p:cNvPr id="4" name="Slide Number Placeholder 3"/>
          <p:cNvSpPr>
            <a:spLocks noGrp="1"/>
          </p:cNvSpPr>
          <p:nvPr>
            <p:ph type="sldNum" sz="quarter" idx="5"/>
          </p:nvPr>
        </p:nvSpPr>
        <p:spPr/>
        <p:txBody>
          <a:bodyPr/>
          <a:lstStyle/>
          <a:p>
            <a:fld id="{D118A67C-CD00-4FBA-89AB-9ABCAF3D8767}" type="slidenum">
              <a:rPr lang="en-IN" smtClean="0"/>
              <a:t>47</a:t>
            </a:fld>
            <a:endParaRPr lang="en-IN"/>
          </a:p>
        </p:txBody>
      </p:sp>
    </p:spTree>
    <p:extLst>
      <p:ext uri="{BB962C8B-B14F-4D97-AF65-F5344CB8AC3E}">
        <p14:creationId xmlns:p14="http://schemas.microsoft.com/office/powerpoint/2010/main" val="234938888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D118A67C-CD00-4FBA-89AB-9ABCAF3D8767}" type="slidenum">
              <a:rPr lang="en-IN" smtClean="0"/>
              <a:t>48</a:t>
            </a:fld>
            <a:endParaRPr lang="en-IN"/>
          </a:p>
        </p:txBody>
      </p:sp>
    </p:spTree>
    <p:extLst>
      <p:ext uri="{BB962C8B-B14F-4D97-AF65-F5344CB8AC3E}">
        <p14:creationId xmlns:p14="http://schemas.microsoft.com/office/powerpoint/2010/main" val="419703898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this example, we are trying to determine the value of variable c at all program points. The possible values can be undefined (UNDEF), a constant c, or not a constant (NAC). We also need to define a meet operator to combine the outputs of all predecessors of a basic block. For example, in this case, a meet operator is applied at BB4 because it has two predecessors BB2 and BB3. In this example, we can compute everything in one iteration; however, if the CFG has a back edge, more than one iteration may be needed.</a:t>
            </a:r>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49</a:t>
            </a:fld>
            <a:endParaRPr lang="en-IN"/>
          </a:p>
        </p:txBody>
      </p:sp>
    </p:spTree>
    <p:extLst>
      <p:ext uri="{BB962C8B-B14F-4D97-AF65-F5344CB8AC3E}">
        <p14:creationId xmlns:p14="http://schemas.microsoft.com/office/powerpoint/2010/main" val="343242488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addition to assigning an initial value to the ENRTY node, we also need to initialize the outputs of all the edges. This is needed because it is not possible to compute the output of all the predecessor nodes at a given basic block (say BB) if the output of a predecessor depends on the output of BB. This could happen if the program has a loop. In this example, the output of the incoming edge at BB1 from BB1 can't be computed in the first iteration because of the circular dependency.</a:t>
            </a:r>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50</a:t>
            </a:fld>
            <a:endParaRPr lang="en-IN"/>
          </a:p>
        </p:txBody>
      </p:sp>
    </p:spTree>
    <p:extLst>
      <p:ext uri="{BB962C8B-B14F-4D97-AF65-F5344CB8AC3E}">
        <p14:creationId xmlns:p14="http://schemas.microsoft.com/office/powerpoint/2010/main" val="39689705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Sometimes, we need temporary variables to store intermediate computation. For example, using x86 instructions, we can add at most two values. To add more than two values, we need temporary variables to store intermediate results.</a:t>
            </a:r>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5</a:t>
            </a:fld>
            <a:endParaRPr lang="en-IN"/>
          </a:p>
        </p:txBody>
      </p:sp>
    </p:spTree>
    <p:extLst>
      <p:ext uri="{BB962C8B-B14F-4D97-AF65-F5344CB8AC3E}">
        <p14:creationId xmlns:p14="http://schemas.microsoft.com/office/powerpoint/2010/main" val="446803695"/>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multiple possible values of the variable “c”. It can be undefined (UNDEF), or not a constant (NAC), or a constant c (any constant integer). We initialize the output of all basic blocks with UNDEF. The meet operator operations are listed on this slide.</a:t>
            </a:r>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51</a:t>
            </a:fld>
            <a:endParaRPr lang="en-IN"/>
          </a:p>
        </p:txBody>
      </p:sp>
    </p:spTree>
    <p:extLst>
      <p:ext uri="{BB962C8B-B14F-4D97-AF65-F5344CB8AC3E}">
        <p14:creationId xmlns:p14="http://schemas.microsoft.com/office/powerpoint/2010/main" val="305647481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D118A67C-CD00-4FBA-89AB-9ABCAF3D8767}" type="slidenum">
              <a:rPr lang="en-IN" smtClean="0"/>
              <a:t>52</a:t>
            </a:fld>
            <a:endParaRPr lang="en-IN"/>
          </a:p>
        </p:txBody>
      </p:sp>
    </p:spTree>
    <p:extLst>
      <p:ext uri="{BB962C8B-B14F-4D97-AF65-F5344CB8AC3E}">
        <p14:creationId xmlns:p14="http://schemas.microsoft.com/office/powerpoint/2010/main" val="116152998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D118A67C-CD00-4FBA-89AB-9ABCAF3D8767}" type="slidenum">
              <a:rPr lang="en-IN" smtClean="0"/>
              <a:t>53</a:t>
            </a:fld>
            <a:endParaRPr lang="en-IN"/>
          </a:p>
        </p:txBody>
      </p:sp>
    </p:spTree>
    <p:extLst>
      <p:ext uri="{BB962C8B-B14F-4D97-AF65-F5344CB8AC3E}">
        <p14:creationId xmlns:p14="http://schemas.microsoft.com/office/powerpoint/2010/main" val="219502810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54</a:t>
            </a:fld>
            <a:endParaRPr lang="en-IN"/>
          </a:p>
        </p:txBody>
      </p:sp>
    </p:spTree>
    <p:extLst>
      <p:ext uri="{BB962C8B-B14F-4D97-AF65-F5344CB8AC3E}">
        <p14:creationId xmlns:p14="http://schemas.microsoft.com/office/powerpoint/2010/main" val="142674061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case, if both id and op are the variable c or id is some other variable, then the OUT[s] would be the same as IN[s]. Otherwise, if op is constant, OUT[s] contains the constant value. If op is some other variable, OUT[s] is set to NAC.</a:t>
            </a:r>
          </a:p>
        </p:txBody>
      </p:sp>
      <p:sp>
        <p:nvSpPr>
          <p:cNvPr id="4" name="Slide Number Placeholder 3"/>
          <p:cNvSpPr>
            <a:spLocks noGrp="1"/>
          </p:cNvSpPr>
          <p:nvPr>
            <p:ph type="sldNum" sz="quarter" idx="5"/>
          </p:nvPr>
        </p:nvSpPr>
        <p:spPr/>
        <p:txBody>
          <a:bodyPr/>
          <a:lstStyle/>
          <a:p>
            <a:fld id="{D118A67C-CD00-4FBA-89AB-9ABCAF3D8767}" type="slidenum">
              <a:rPr lang="en-IN" smtClean="0"/>
              <a:t>55</a:t>
            </a:fld>
            <a:endParaRPr lang="en-IN"/>
          </a:p>
        </p:txBody>
      </p:sp>
    </p:spTree>
    <p:extLst>
      <p:ext uri="{BB962C8B-B14F-4D97-AF65-F5344CB8AC3E}">
        <p14:creationId xmlns:p14="http://schemas.microsoft.com/office/powerpoint/2010/main" val="50693817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56</a:t>
            </a:fld>
            <a:endParaRPr lang="en-IN"/>
          </a:p>
        </p:txBody>
      </p:sp>
    </p:spTree>
    <p:extLst>
      <p:ext uri="{BB962C8B-B14F-4D97-AF65-F5344CB8AC3E}">
        <p14:creationId xmlns:p14="http://schemas.microsoft.com/office/powerpoint/2010/main" val="3649840344"/>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case, if id is not variable c, then the OUT[s] would be the same as IN[s]. Otherwise, if both op1 and op2 are constant, OUT[s] contains the result of arithmetic on constant values. If op1 or op2 corresponds to a variable other than c, then the OUT[s] is NAC. If op1 or op2 corresponds to variable "c", then the OUT[s] is computed based on the value of IN[s].</a:t>
            </a:r>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57</a:t>
            </a:fld>
            <a:endParaRPr lang="en-IN"/>
          </a:p>
        </p:txBody>
      </p:sp>
    </p:spTree>
    <p:extLst>
      <p:ext uri="{BB962C8B-B14F-4D97-AF65-F5344CB8AC3E}">
        <p14:creationId xmlns:p14="http://schemas.microsoft.com/office/powerpoint/2010/main" val="6943526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D118A67C-CD00-4FBA-89AB-9ABCAF3D8767}" type="slidenum">
              <a:rPr lang="en-IN" smtClean="0"/>
              <a:t>6</a:t>
            </a:fld>
            <a:endParaRPr lang="en-IN"/>
          </a:p>
        </p:txBody>
      </p:sp>
    </p:spTree>
    <p:extLst>
      <p:ext uri="{BB962C8B-B14F-4D97-AF65-F5344CB8AC3E}">
        <p14:creationId xmlns:p14="http://schemas.microsoft.com/office/powerpoint/2010/main" val="8438600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slide shows a simple IR. Instructions in this IR can have at most three addresses. This IR only supports variables of integer types. The descriptions of the instructions are given on the slide.</a:t>
            </a:r>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7</a:t>
            </a:fld>
            <a:endParaRPr lang="en-IN"/>
          </a:p>
        </p:txBody>
      </p:sp>
    </p:spTree>
    <p:extLst>
      <p:ext uri="{BB962C8B-B14F-4D97-AF65-F5344CB8AC3E}">
        <p14:creationId xmlns:p14="http://schemas.microsoft.com/office/powerpoint/2010/main" val="10916487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8</a:t>
            </a:fld>
            <a:endParaRPr lang="en-IN"/>
          </a:p>
        </p:txBody>
      </p:sp>
    </p:spTree>
    <p:extLst>
      <p:ext uri="{BB962C8B-B14F-4D97-AF65-F5344CB8AC3E}">
        <p14:creationId xmlns:p14="http://schemas.microsoft.com/office/powerpoint/2010/main" val="30540256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slide shows a C routine and its equivalent implementation using the IR.</a:t>
            </a:r>
            <a:endParaRPr lang="en-IN" dirty="0"/>
          </a:p>
        </p:txBody>
      </p:sp>
      <p:sp>
        <p:nvSpPr>
          <p:cNvPr id="4" name="Slide Number Placeholder 3"/>
          <p:cNvSpPr>
            <a:spLocks noGrp="1"/>
          </p:cNvSpPr>
          <p:nvPr>
            <p:ph type="sldNum" sz="quarter" idx="5"/>
          </p:nvPr>
        </p:nvSpPr>
        <p:spPr/>
        <p:txBody>
          <a:bodyPr/>
          <a:lstStyle/>
          <a:p>
            <a:fld id="{D118A67C-CD00-4FBA-89AB-9ABCAF3D8767}" type="slidenum">
              <a:rPr lang="en-IN" smtClean="0"/>
              <a:t>9</a:t>
            </a:fld>
            <a:endParaRPr lang="en-IN"/>
          </a:p>
        </p:txBody>
      </p:sp>
    </p:spTree>
    <p:extLst>
      <p:ext uri="{BB962C8B-B14F-4D97-AF65-F5344CB8AC3E}">
        <p14:creationId xmlns:p14="http://schemas.microsoft.com/office/powerpoint/2010/main" val="25944586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227AA-0F31-4701-9935-4363A6C6F5E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297CA3DD-950A-40EE-9E4C-442029DCC41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94D99C39-297C-4A3A-886E-D65337CA2EC3}"/>
              </a:ext>
            </a:extLst>
          </p:cNvPr>
          <p:cNvSpPr>
            <a:spLocks noGrp="1"/>
          </p:cNvSpPr>
          <p:nvPr>
            <p:ph type="dt" sz="half" idx="10"/>
          </p:nvPr>
        </p:nvSpPr>
        <p:spPr/>
        <p:txBody>
          <a:bodyPr/>
          <a:lstStyle/>
          <a:p>
            <a:fld id="{1377C711-0476-4937-97FF-5A1D3E41300C}" type="datetimeFigureOut">
              <a:rPr lang="en-IN" smtClean="0"/>
              <a:t>23-01-2024</a:t>
            </a:fld>
            <a:endParaRPr lang="en-IN"/>
          </a:p>
        </p:txBody>
      </p:sp>
      <p:sp>
        <p:nvSpPr>
          <p:cNvPr id="5" name="Footer Placeholder 4">
            <a:extLst>
              <a:ext uri="{FF2B5EF4-FFF2-40B4-BE49-F238E27FC236}">
                <a16:creationId xmlns:a16="http://schemas.microsoft.com/office/drawing/2014/main" id="{F628A562-9FE0-446A-9E62-1C85ECA9DC9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9FF32E1-631B-474B-A0FD-26D5B937F966}"/>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38786274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E8788-B5BA-445D-8F38-FD29FDB2C599}"/>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5752FC47-2BB7-4DF6-9621-DDEC6D34CF9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D1B0783-E5B1-4560-BF9B-7BC97709D645}"/>
              </a:ext>
            </a:extLst>
          </p:cNvPr>
          <p:cNvSpPr>
            <a:spLocks noGrp="1"/>
          </p:cNvSpPr>
          <p:nvPr>
            <p:ph type="dt" sz="half" idx="10"/>
          </p:nvPr>
        </p:nvSpPr>
        <p:spPr/>
        <p:txBody>
          <a:bodyPr/>
          <a:lstStyle/>
          <a:p>
            <a:fld id="{1377C711-0476-4937-97FF-5A1D3E41300C}" type="datetimeFigureOut">
              <a:rPr lang="en-IN" smtClean="0"/>
              <a:t>23-01-2024</a:t>
            </a:fld>
            <a:endParaRPr lang="en-IN"/>
          </a:p>
        </p:txBody>
      </p:sp>
      <p:sp>
        <p:nvSpPr>
          <p:cNvPr id="5" name="Footer Placeholder 4">
            <a:extLst>
              <a:ext uri="{FF2B5EF4-FFF2-40B4-BE49-F238E27FC236}">
                <a16:creationId xmlns:a16="http://schemas.microsoft.com/office/drawing/2014/main" id="{632A483C-B5E2-4C46-9BD8-2BDD90D6DC7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1B36A7C-71A1-4B0E-8950-742726C63CBD}"/>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195453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012509-658F-4957-B47D-4C59A3257FB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A9D1D57E-B67F-45A9-9098-AA3386EF8B1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8CA1160-B00E-4D46-B8E9-EA8F6525729B}"/>
              </a:ext>
            </a:extLst>
          </p:cNvPr>
          <p:cNvSpPr>
            <a:spLocks noGrp="1"/>
          </p:cNvSpPr>
          <p:nvPr>
            <p:ph type="dt" sz="half" idx="10"/>
          </p:nvPr>
        </p:nvSpPr>
        <p:spPr/>
        <p:txBody>
          <a:bodyPr/>
          <a:lstStyle/>
          <a:p>
            <a:fld id="{1377C711-0476-4937-97FF-5A1D3E41300C}" type="datetimeFigureOut">
              <a:rPr lang="en-IN" smtClean="0"/>
              <a:t>23-01-2024</a:t>
            </a:fld>
            <a:endParaRPr lang="en-IN"/>
          </a:p>
        </p:txBody>
      </p:sp>
      <p:sp>
        <p:nvSpPr>
          <p:cNvPr id="5" name="Footer Placeholder 4">
            <a:extLst>
              <a:ext uri="{FF2B5EF4-FFF2-40B4-BE49-F238E27FC236}">
                <a16:creationId xmlns:a16="http://schemas.microsoft.com/office/drawing/2014/main" id="{46DF1E54-D3AB-4894-97D6-54DC20CD548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C4E470D-2D4F-4ED5-A0F3-B04B069C2C36}"/>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2120754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AE22-31A2-4C5E-A101-7A66E08C766D}"/>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A6D7C32C-A83E-41E8-A9B1-B923C7C108B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2E85342-23F8-4FF2-8C1D-FF24DAD0CD10}"/>
              </a:ext>
            </a:extLst>
          </p:cNvPr>
          <p:cNvSpPr>
            <a:spLocks noGrp="1"/>
          </p:cNvSpPr>
          <p:nvPr>
            <p:ph type="dt" sz="half" idx="10"/>
          </p:nvPr>
        </p:nvSpPr>
        <p:spPr/>
        <p:txBody>
          <a:bodyPr/>
          <a:lstStyle/>
          <a:p>
            <a:fld id="{1377C711-0476-4937-97FF-5A1D3E41300C}" type="datetimeFigureOut">
              <a:rPr lang="en-IN" smtClean="0"/>
              <a:t>23-01-2024</a:t>
            </a:fld>
            <a:endParaRPr lang="en-IN"/>
          </a:p>
        </p:txBody>
      </p:sp>
      <p:sp>
        <p:nvSpPr>
          <p:cNvPr id="5" name="Footer Placeholder 4">
            <a:extLst>
              <a:ext uri="{FF2B5EF4-FFF2-40B4-BE49-F238E27FC236}">
                <a16:creationId xmlns:a16="http://schemas.microsoft.com/office/drawing/2014/main" id="{E95BC94D-8B00-4AC6-9A42-E50B5151197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FE248A7-7473-43B7-9122-FCF4EB8E6942}"/>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1254454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4C163-2D9E-4D7A-BB38-17B7B11847B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9CD0DC70-7D34-4509-9EE8-CE0BE33B2C0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6C19690-794E-48AF-A0FA-84F2C2305C13}"/>
              </a:ext>
            </a:extLst>
          </p:cNvPr>
          <p:cNvSpPr>
            <a:spLocks noGrp="1"/>
          </p:cNvSpPr>
          <p:nvPr>
            <p:ph type="dt" sz="half" idx="10"/>
          </p:nvPr>
        </p:nvSpPr>
        <p:spPr/>
        <p:txBody>
          <a:bodyPr/>
          <a:lstStyle/>
          <a:p>
            <a:fld id="{1377C711-0476-4937-97FF-5A1D3E41300C}" type="datetimeFigureOut">
              <a:rPr lang="en-IN" smtClean="0"/>
              <a:t>23-01-2024</a:t>
            </a:fld>
            <a:endParaRPr lang="en-IN"/>
          </a:p>
        </p:txBody>
      </p:sp>
      <p:sp>
        <p:nvSpPr>
          <p:cNvPr id="5" name="Footer Placeholder 4">
            <a:extLst>
              <a:ext uri="{FF2B5EF4-FFF2-40B4-BE49-F238E27FC236}">
                <a16:creationId xmlns:a16="http://schemas.microsoft.com/office/drawing/2014/main" id="{2EE7A133-ADBB-4BDC-AD64-D53D4D54405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146F3ED-EF81-4CD9-9D18-EEFE9D07E102}"/>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2852297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D786C-E54F-491C-ACD0-AD8DEA57E8D0}"/>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7D74B3EF-A7DF-4417-BA4B-79FE173D213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2853399C-8144-4F5B-BDFA-DC578817C41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C834DD53-D6CE-4052-BA20-C7B0C91C6752}"/>
              </a:ext>
            </a:extLst>
          </p:cNvPr>
          <p:cNvSpPr>
            <a:spLocks noGrp="1"/>
          </p:cNvSpPr>
          <p:nvPr>
            <p:ph type="dt" sz="half" idx="10"/>
          </p:nvPr>
        </p:nvSpPr>
        <p:spPr/>
        <p:txBody>
          <a:bodyPr/>
          <a:lstStyle/>
          <a:p>
            <a:fld id="{1377C711-0476-4937-97FF-5A1D3E41300C}" type="datetimeFigureOut">
              <a:rPr lang="en-IN" smtClean="0"/>
              <a:t>23-01-2024</a:t>
            </a:fld>
            <a:endParaRPr lang="en-IN"/>
          </a:p>
        </p:txBody>
      </p:sp>
      <p:sp>
        <p:nvSpPr>
          <p:cNvPr id="6" name="Footer Placeholder 5">
            <a:extLst>
              <a:ext uri="{FF2B5EF4-FFF2-40B4-BE49-F238E27FC236}">
                <a16:creationId xmlns:a16="http://schemas.microsoft.com/office/drawing/2014/main" id="{41D04C35-ABEA-41BF-B563-EE155D94D44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66405C64-C0E0-4A44-A339-8ACC4DA7D2F5}"/>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1816600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540E4-AFDC-4BEC-81EC-8B88DB24098E}"/>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4A6537F8-E581-4159-B442-E11CFB2FB59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7DA154E-C053-485B-B42C-124AD603B6B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6161A0E1-FFC7-4B1F-BBB5-BA6F6547D64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531FB8A-0E1F-4D68-B555-A6C41181745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CE50EAC2-8CD6-44BE-A06D-444EFB83BC65}"/>
              </a:ext>
            </a:extLst>
          </p:cNvPr>
          <p:cNvSpPr>
            <a:spLocks noGrp="1"/>
          </p:cNvSpPr>
          <p:nvPr>
            <p:ph type="dt" sz="half" idx="10"/>
          </p:nvPr>
        </p:nvSpPr>
        <p:spPr/>
        <p:txBody>
          <a:bodyPr/>
          <a:lstStyle/>
          <a:p>
            <a:fld id="{1377C711-0476-4937-97FF-5A1D3E41300C}" type="datetimeFigureOut">
              <a:rPr lang="en-IN" smtClean="0"/>
              <a:t>23-01-2024</a:t>
            </a:fld>
            <a:endParaRPr lang="en-IN"/>
          </a:p>
        </p:txBody>
      </p:sp>
      <p:sp>
        <p:nvSpPr>
          <p:cNvPr id="8" name="Footer Placeholder 7">
            <a:extLst>
              <a:ext uri="{FF2B5EF4-FFF2-40B4-BE49-F238E27FC236}">
                <a16:creationId xmlns:a16="http://schemas.microsoft.com/office/drawing/2014/main" id="{D4FBEB24-0072-4976-BB92-2E2D27A09FD0}"/>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A089B9EB-0714-49FE-9D5F-490EA205EE90}"/>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1284629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3BC4D-ED1D-4E26-8B02-2194DE40968E}"/>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9C905FCE-5D30-4C5F-893A-D5D692829803}"/>
              </a:ext>
            </a:extLst>
          </p:cNvPr>
          <p:cNvSpPr>
            <a:spLocks noGrp="1"/>
          </p:cNvSpPr>
          <p:nvPr>
            <p:ph type="dt" sz="half" idx="10"/>
          </p:nvPr>
        </p:nvSpPr>
        <p:spPr/>
        <p:txBody>
          <a:bodyPr/>
          <a:lstStyle/>
          <a:p>
            <a:fld id="{1377C711-0476-4937-97FF-5A1D3E41300C}" type="datetimeFigureOut">
              <a:rPr lang="en-IN" smtClean="0"/>
              <a:t>23-01-2024</a:t>
            </a:fld>
            <a:endParaRPr lang="en-IN"/>
          </a:p>
        </p:txBody>
      </p:sp>
      <p:sp>
        <p:nvSpPr>
          <p:cNvPr id="4" name="Footer Placeholder 3">
            <a:extLst>
              <a:ext uri="{FF2B5EF4-FFF2-40B4-BE49-F238E27FC236}">
                <a16:creationId xmlns:a16="http://schemas.microsoft.com/office/drawing/2014/main" id="{03F96F47-18D2-461F-A01E-335EDF477590}"/>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1D94177F-396D-4D2E-AD33-2D5492D7DD9C}"/>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2292113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E0616E2-B074-4DE3-BD48-EDABDCF9F35E}"/>
              </a:ext>
            </a:extLst>
          </p:cNvPr>
          <p:cNvSpPr>
            <a:spLocks noGrp="1"/>
          </p:cNvSpPr>
          <p:nvPr>
            <p:ph type="dt" sz="half" idx="10"/>
          </p:nvPr>
        </p:nvSpPr>
        <p:spPr/>
        <p:txBody>
          <a:bodyPr/>
          <a:lstStyle/>
          <a:p>
            <a:fld id="{1377C711-0476-4937-97FF-5A1D3E41300C}" type="datetimeFigureOut">
              <a:rPr lang="en-IN" smtClean="0"/>
              <a:t>23-01-2024</a:t>
            </a:fld>
            <a:endParaRPr lang="en-IN"/>
          </a:p>
        </p:txBody>
      </p:sp>
      <p:sp>
        <p:nvSpPr>
          <p:cNvPr id="3" name="Footer Placeholder 2">
            <a:extLst>
              <a:ext uri="{FF2B5EF4-FFF2-40B4-BE49-F238E27FC236}">
                <a16:creationId xmlns:a16="http://schemas.microsoft.com/office/drawing/2014/main" id="{46E7FCD7-5A39-40AD-A11F-19CB090A4945}"/>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59FE4020-218B-4B91-B994-F6577EEAE4A3}"/>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1091485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03A4E-4E92-4093-83B4-FDC83658A2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797B7CF6-9C57-4BB5-89E3-5D3D4A46127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3EF4F8F6-B60E-47C2-93F5-EAA9C8E695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0CD62B-8360-4243-B93B-F0573C362EC6}"/>
              </a:ext>
            </a:extLst>
          </p:cNvPr>
          <p:cNvSpPr>
            <a:spLocks noGrp="1"/>
          </p:cNvSpPr>
          <p:nvPr>
            <p:ph type="dt" sz="half" idx="10"/>
          </p:nvPr>
        </p:nvSpPr>
        <p:spPr/>
        <p:txBody>
          <a:bodyPr/>
          <a:lstStyle/>
          <a:p>
            <a:fld id="{1377C711-0476-4937-97FF-5A1D3E41300C}" type="datetimeFigureOut">
              <a:rPr lang="en-IN" smtClean="0"/>
              <a:t>23-01-2024</a:t>
            </a:fld>
            <a:endParaRPr lang="en-IN"/>
          </a:p>
        </p:txBody>
      </p:sp>
      <p:sp>
        <p:nvSpPr>
          <p:cNvPr id="6" name="Footer Placeholder 5">
            <a:extLst>
              <a:ext uri="{FF2B5EF4-FFF2-40B4-BE49-F238E27FC236}">
                <a16:creationId xmlns:a16="http://schemas.microsoft.com/office/drawing/2014/main" id="{166AB47C-B145-4036-9ECA-0EDF8284D79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E649AF38-2C4C-4552-8981-1EE054A7E36D}"/>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450465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1EA7D-7B82-4A95-B312-733CEC4E7D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E19042D6-FD9D-448F-928D-94BC7E9FB2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05C519BC-F009-426B-8494-8F8A9F02C7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7B82FF9-A4F5-44DD-9EDA-3DA743D11B30}"/>
              </a:ext>
            </a:extLst>
          </p:cNvPr>
          <p:cNvSpPr>
            <a:spLocks noGrp="1"/>
          </p:cNvSpPr>
          <p:nvPr>
            <p:ph type="dt" sz="half" idx="10"/>
          </p:nvPr>
        </p:nvSpPr>
        <p:spPr/>
        <p:txBody>
          <a:bodyPr/>
          <a:lstStyle/>
          <a:p>
            <a:fld id="{1377C711-0476-4937-97FF-5A1D3E41300C}" type="datetimeFigureOut">
              <a:rPr lang="en-IN" smtClean="0"/>
              <a:t>23-01-2024</a:t>
            </a:fld>
            <a:endParaRPr lang="en-IN"/>
          </a:p>
        </p:txBody>
      </p:sp>
      <p:sp>
        <p:nvSpPr>
          <p:cNvPr id="6" name="Footer Placeholder 5">
            <a:extLst>
              <a:ext uri="{FF2B5EF4-FFF2-40B4-BE49-F238E27FC236}">
                <a16:creationId xmlns:a16="http://schemas.microsoft.com/office/drawing/2014/main" id="{458C49C8-D032-4EC5-AD89-78263ED7F688}"/>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1654521E-7C1B-4198-AD49-892746DE6534}"/>
              </a:ext>
            </a:extLst>
          </p:cNvPr>
          <p:cNvSpPr>
            <a:spLocks noGrp="1"/>
          </p:cNvSpPr>
          <p:nvPr>
            <p:ph type="sldNum" sz="quarter" idx="12"/>
          </p:nvPr>
        </p:nvSpPr>
        <p:spPr/>
        <p:txBody>
          <a:bodyPr/>
          <a:lstStyle/>
          <a:p>
            <a:fld id="{D93B6F9E-DC3D-41A7-9BB7-978CD1754BF5}" type="slidenum">
              <a:rPr lang="en-IN" smtClean="0"/>
              <a:t>‹#›</a:t>
            </a:fld>
            <a:endParaRPr lang="en-IN"/>
          </a:p>
        </p:txBody>
      </p:sp>
    </p:spTree>
    <p:extLst>
      <p:ext uri="{BB962C8B-B14F-4D97-AF65-F5344CB8AC3E}">
        <p14:creationId xmlns:p14="http://schemas.microsoft.com/office/powerpoint/2010/main" val="3066277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8FC3B00-BA89-4D2D-99C3-9991F65B6C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08E7342F-551B-4A36-A71E-E139686DF21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203A7AE-2C5D-4660-8C3C-454C3FE674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77C711-0476-4937-97FF-5A1D3E41300C}" type="datetimeFigureOut">
              <a:rPr lang="en-IN" smtClean="0"/>
              <a:t>23-01-2024</a:t>
            </a:fld>
            <a:endParaRPr lang="en-IN"/>
          </a:p>
        </p:txBody>
      </p:sp>
      <p:sp>
        <p:nvSpPr>
          <p:cNvPr id="5" name="Footer Placeholder 4">
            <a:extLst>
              <a:ext uri="{FF2B5EF4-FFF2-40B4-BE49-F238E27FC236}">
                <a16:creationId xmlns:a16="http://schemas.microsoft.com/office/drawing/2014/main" id="{2BCE495C-7312-41EB-B5FC-DDE02220A49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AD90BD51-4D6D-4B66-9525-DF95053400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3B6F9E-DC3D-41A7-9BB7-978CD1754BF5}" type="slidenum">
              <a:rPr lang="en-IN" smtClean="0"/>
              <a:t>‹#›</a:t>
            </a:fld>
            <a:endParaRPr lang="en-IN"/>
          </a:p>
        </p:txBody>
      </p:sp>
    </p:spTree>
    <p:extLst>
      <p:ext uri="{BB962C8B-B14F-4D97-AF65-F5344CB8AC3E}">
        <p14:creationId xmlns:p14="http://schemas.microsoft.com/office/powerpoint/2010/main" val="31771220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00.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F6FFF-D6E4-49D8-B77C-0F217AD3F9BA}"/>
              </a:ext>
            </a:extLst>
          </p:cNvPr>
          <p:cNvSpPr>
            <a:spLocks noGrp="1"/>
          </p:cNvSpPr>
          <p:nvPr>
            <p:ph type="ctrTitle"/>
          </p:nvPr>
        </p:nvSpPr>
        <p:spPr/>
        <p:txBody>
          <a:bodyPr/>
          <a:lstStyle/>
          <a:p>
            <a:r>
              <a:rPr lang="en-US" dirty="0"/>
              <a:t>Compilers</a:t>
            </a:r>
            <a:endParaRPr lang="en-IN" dirty="0"/>
          </a:p>
        </p:txBody>
      </p:sp>
      <p:sp>
        <p:nvSpPr>
          <p:cNvPr id="3" name="Subtitle 2">
            <a:extLst>
              <a:ext uri="{FF2B5EF4-FFF2-40B4-BE49-F238E27FC236}">
                <a16:creationId xmlns:a16="http://schemas.microsoft.com/office/drawing/2014/main" id="{AF7BD04E-C32F-4659-ACC7-2DF6B898858D}"/>
              </a:ext>
            </a:extLst>
          </p:cNvPr>
          <p:cNvSpPr>
            <a:spLocks noGrp="1"/>
          </p:cNvSpPr>
          <p:nvPr>
            <p:ph type="subTitle" idx="1"/>
          </p:nvPr>
        </p:nvSpPr>
        <p:spPr/>
        <p:txBody>
          <a:bodyPr/>
          <a:lstStyle/>
          <a:p>
            <a:r>
              <a:rPr lang="en-US" dirty="0"/>
              <a:t>Lecture-4</a:t>
            </a:r>
            <a:endParaRPr lang="en-IN" dirty="0"/>
          </a:p>
        </p:txBody>
      </p:sp>
    </p:spTree>
    <p:extLst>
      <p:ext uri="{BB962C8B-B14F-4D97-AF65-F5344CB8AC3E}">
        <p14:creationId xmlns:p14="http://schemas.microsoft.com/office/powerpoint/2010/main" val="12449569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AE9C0-35D7-4B80-A20D-FD4CC17D60D4}"/>
              </a:ext>
            </a:extLst>
          </p:cNvPr>
          <p:cNvSpPr>
            <a:spLocks noGrp="1"/>
          </p:cNvSpPr>
          <p:nvPr>
            <p:ph type="title"/>
          </p:nvPr>
        </p:nvSpPr>
        <p:spPr/>
        <p:txBody>
          <a:bodyPr/>
          <a:lstStyle/>
          <a:p>
            <a:r>
              <a:rPr lang="en-US" dirty="0"/>
              <a:t>Three address code</a:t>
            </a:r>
            <a:endParaRPr lang="en-IN" dirty="0"/>
          </a:p>
        </p:txBody>
      </p:sp>
      <p:sp>
        <p:nvSpPr>
          <p:cNvPr id="3" name="Content Placeholder 2">
            <a:extLst>
              <a:ext uri="{FF2B5EF4-FFF2-40B4-BE49-F238E27FC236}">
                <a16:creationId xmlns:a16="http://schemas.microsoft.com/office/drawing/2014/main" id="{08E890BC-E3E3-4305-A9DA-9A0D11A7C980}"/>
              </a:ext>
            </a:extLst>
          </p:cNvPr>
          <p:cNvSpPr>
            <a:spLocks noGrp="1"/>
          </p:cNvSpPr>
          <p:nvPr>
            <p:ph idx="1"/>
          </p:nvPr>
        </p:nvSpPr>
        <p:spPr/>
        <p:txBody>
          <a:bodyPr/>
          <a:lstStyle/>
          <a:p>
            <a:pPr marL="0" indent="0">
              <a:buNone/>
            </a:pPr>
            <a:endParaRPr lang="en-US" dirty="0"/>
          </a:p>
          <a:p>
            <a:pPr marL="0" indent="0">
              <a:buNone/>
            </a:pPr>
            <a:endParaRPr lang="en-IN" dirty="0"/>
          </a:p>
        </p:txBody>
      </p:sp>
      <p:sp>
        <p:nvSpPr>
          <p:cNvPr id="6" name="TextBox 5">
            <a:extLst>
              <a:ext uri="{FF2B5EF4-FFF2-40B4-BE49-F238E27FC236}">
                <a16:creationId xmlns:a16="http://schemas.microsoft.com/office/drawing/2014/main" id="{D0C9E508-6D26-47C3-9BBB-237940A20FD0}"/>
              </a:ext>
            </a:extLst>
          </p:cNvPr>
          <p:cNvSpPr txBox="1"/>
          <p:nvPr/>
        </p:nvSpPr>
        <p:spPr>
          <a:xfrm>
            <a:off x="3667760" y="1483360"/>
            <a:ext cx="3464560" cy="3416320"/>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int main(int a, int b, int c)</a:t>
            </a:r>
          </a:p>
          <a:p>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    int j = 0;</a:t>
            </a:r>
          </a:p>
          <a:p>
            <a:r>
              <a:rPr lang="en-US" dirty="0">
                <a:latin typeface="Arial" panose="020B0604020202020204" pitchFamily="34" charset="0"/>
                <a:cs typeface="Arial" panose="020B0604020202020204" pitchFamily="34" charset="0"/>
              </a:rPr>
              <a:t>    if (a &gt; 1000) {</a:t>
            </a:r>
          </a:p>
          <a:p>
            <a:r>
              <a:rPr lang="en-US" dirty="0">
                <a:latin typeface="Arial" panose="020B0604020202020204" pitchFamily="34" charset="0"/>
                <a:cs typeface="Arial" panose="020B0604020202020204" pitchFamily="34" charset="0"/>
              </a:rPr>
              <a:t>        j = foo (a, b, c);</a:t>
            </a:r>
          </a:p>
          <a:p>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    else {</a:t>
            </a:r>
          </a:p>
          <a:p>
            <a:r>
              <a:rPr lang="en-US" dirty="0">
                <a:latin typeface="Arial" panose="020B0604020202020204" pitchFamily="34" charset="0"/>
                <a:cs typeface="Arial" panose="020B0604020202020204" pitchFamily="34" charset="0"/>
              </a:rPr>
              <a:t>       return -1;</a:t>
            </a:r>
          </a:p>
          <a:p>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    return j;</a:t>
            </a:r>
          </a:p>
          <a:p>
            <a:r>
              <a:rPr lang="en-US" dirty="0">
                <a:latin typeface="Arial" panose="020B0604020202020204" pitchFamily="34" charset="0"/>
                <a:cs typeface="Arial" panose="020B0604020202020204" pitchFamily="34" charset="0"/>
              </a:rPr>
              <a:t>}</a:t>
            </a:r>
            <a:endParaRPr lang="en-IN"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16117298-CF05-3E36-CCAC-89872A8E4183}"/>
                  </a:ext>
                </a:extLst>
              </p:cNvPr>
              <p:cNvSpPr txBox="1"/>
              <p:nvPr/>
            </p:nvSpPr>
            <p:spPr>
              <a:xfrm>
                <a:off x="476380" y="1216426"/>
                <a:ext cx="3464560" cy="563231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function </a:t>
                </a:r>
                <a:r>
                  <a:rPr lang="en-US" dirty="0">
                    <a:solidFill>
                      <a:srgbClr val="FF0000"/>
                    </a:solidFill>
                    <a:latin typeface="Arial" panose="020B0604020202020204" pitchFamily="34" charset="0"/>
                    <a:cs typeface="Arial" panose="020B0604020202020204" pitchFamily="34" charset="0"/>
                  </a:rPr>
                  <a:t>L</a:t>
                </a:r>
                <a:r>
                  <a:rPr lang="en-US" dirty="0">
                    <a:latin typeface="Arial" panose="020B0604020202020204" pitchFamily="34" charset="0"/>
                    <a:cs typeface="Arial" panose="020B0604020202020204" pitchFamily="34" charset="0"/>
                  </a:rPr>
                  <a:t>, </a:t>
                </a:r>
                <a:r>
                  <a:rPr lang="en-US" dirty="0">
                    <a:solidFill>
                      <a:srgbClr val="FF0000"/>
                    </a:solidFill>
                    <a:latin typeface="Arial" panose="020B0604020202020204" pitchFamily="34" charset="0"/>
                    <a:cs typeface="Arial" panose="020B0604020202020204" pitchFamily="34" charset="0"/>
                  </a:rPr>
                  <a:t>n</a:t>
                </a:r>
              </a:p>
              <a:p>
                <a:r>
                  <a:rPr lang="en-IN" dirty="0" err="1">
                    <a:latin typeface="Arial" panose="020B0604020202020204" pitchFamily="34" charset="0"/>
                    <a:cs typeface="Arial" panose="020B0604020202020204" pitchFamily="34" charset="0"/>
                  </a:rPr>
                  <a:t>arg</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id </a:t>
                </a:r>
                <a:r>
                  <a:rPr lang="en-IN" dirty="0">
                    <a:latin typeface="Arial" panose="020B0604020202020204" pitchFamily="34" charset="0"/>
                    <a:cs typeface="Arial" panose="020B0604020202020204" pitchFamily="34" charset="0"/>
                  </a:rPr>
                  <a:t>                     </a:t>
                </a:r>
                <a:endParaRPr lang="en-US" dirty="0">
                  <a:solidFill>
                    <a:srgbClr val="FF0000"/>
                  </a:solidFill>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 op               </a:t>
                </a:r>
                <a:r>
                  <a:rPr lang="en-US" dirty="0">
                    <a:latin typeface="Arial" panose="020B0604020202020204" pitchFamily="34" charset="0"/>
                    <a:cs typeface="Arial" panose="020B0604020202020204" pitchFamily="34" charset="0"/>
                  </a:rPr>
                  <a:t>         </a:t>
                </a:r>
                <a:endParaRPr lang="en-IN"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arith</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unary </a:t>
                </a:r>
                <a:r>
                  <a:rPr lang="en-IN" dirty="0">
                    <a:solidFill>
                      <a:srgbClr val="FF0000"/>
                    </a:solidFill>
                    <a:latin typeface="Arial" panose="020B0604020202020204" pitchFamily="34" charset="0"/>
                    <a:cs typeface="Arial" panose="020B0604020202020204" pitchFamily="34" charset="0"/>
                  </a:rPr>
                  <a:t>op</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label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if (</a:t>
                </a:r>
                <a:r>
                  <a:rPr lang="en-IN" dirty="0">
                    <a:solidFill>
                      <a:srgbClr val="FF0000"/>
                    </a:solidFill>
                    <a:latin typeface="Arial" panose="020B0604020202020204" pitchFamily="34" charset="0"/>
                    <a:cs typeface="Arial" panose="020B0604020202020204" pitchFamily="34" charset="0"/>
                  </a:rPr>
                  <a:t>op1 </a:t>
                </a:r>
                <a:r>
                  <a:rPr lang="en-IN" dirty="0" err="1">
                    <a:latin typeface="Arial" panose="020B0604020202020204" pitchFamily="34" charset="0"/>
                    <a:cs typeface="Arial" panose="020B0604020202020204" pitchFamily="34" charset="0"/>
                  </a:rPr>
                  <a:t>relop</a:t>
                </a:r>
                <a:r>
                  <a:rPr lang="en-IN" dirty="0">
                    <a:solidFill>
                      <a:srgbClr val="FF0000"/>
                    </a:solidFill>
                    <a:latin typeface="Arial" panose="020B0604020202020204" pitchFamily="34" charset="0"/>
                    <a:cs typeface="Arial" panose="020B0604020202020204" pitchFamily="34" charset="0"/>
                  </a:rPr>
                  <a:t> op2)</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endParaRPr lang="en-US" b="0"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param </a:t>
                </a:r>
                <a:r>
                  <a:rPr lang="en-IN" dirty="0">
                    <a:solidFill>
                      <a:srgbClr val="FF0000"/>
                    </a:solidFill>
                    <a:latin typeface="Arial" panose="020B0604020202020204" pitchFamily="34" charset="0"/>
                    <a:cs typeface="Arial" panose="020B0604020202020204" pitchFamily="34" charset="0"/>
                  </a:rPr>
                  <a:t>op </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call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n</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ret </a:t>
                </a:r>
                <a:r>
                  <a:rPr lang="en-IN" dirty="0">
                    <a:solidFill>
                      <a:srgbClr val="FF0000"/>
                    </a:solidFill>
                    <a:latin typeface="Arial" panose="020B0604020202020204" pitchFamily="34" charset="0"/>
                    <a:cs typeface="Arial" panose="020B0604020202020204" pitchFamily="34" charset="0"/>
                  </a:rPr>
                  <a:t>op</a:t>
                </a:r>
              </a:p>
              <a:p>
                <a:endParaRPr lang="en-IN"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id is a variable</a:t>
                </a:r>
              </a:p>
              <a:p>
                <a:r>
                  <a:rPr lang="en-IN" dirty="0">
                    <a:latin typeface="Arial" panose="020B0604020202020204" pitchFamily="34" charset="0"/>
                    <a:cs typeface="Arial" panose="020B0604020202020204" pitchFamily="34" charset="0"/>
                  </a:rPr>
                  <a:t>op, op1, op2 are variables or constants</a:t>
                </a:r>
              </a:p>
              <a:p>
                <a:r>
                  <a:rPr lang="en-IN" dirty="0">
                    <a:latin typeface="Arial" panose="020B0604020202020204" pitchFamily="34" charset="0"/>
                    <a:cs typeface="Arial" panose="020B0604020202020204" pitchFamily="34" charset="0"/>
                  </a:rPr>
                  <a:t>“</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&lt;, ==, ≥, ≤, &gt;, !=</m:t>
                        </m:r>
                      </m:e>
                    </m:d>
                  </m:oMath>
                </a14:m>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“arith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 ∗,</m:t>
                        </m:r>
                        <m:r>
                          <a:rPr lang="en-US" b="0" i="1" smtClean="0">
                            <a:latin typeface="Cambria Math" panose="02040503050406030204" pitchFamily="18" charset="0"/>
                            <a:ea typeface="Cambria Math" panose="02040503050406030204" pitchFamily="18" charset="0"/>
                          </a:rPr>
                          <m:t>%</m:t>
                        </m:r>
                      </m:e>
                    </m:d>
                  </m:oMath>
                </a14:m>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“unary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m:t>
                        </m:r>
                      </m:e>
                    </m:d>
                  </m:oMath>
                </a14:m>
                <a:r>
                  <a:rPr lang="en-IN"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p:txBody>
          </p:sp>
        </mc:Choice>
        <mc:Fallback xmlns="">
          <p:sp>
            <p:nvSpPr>
              <p:cNvPr id="7" name="TextBox 6">
                <a:extLst>
                  <a:ext uri="{FF2B5EF4-FFF2-40B4-BE49-F238E27FC236}">
                    <a16:creationId xmlns:a16="http://schemas.microsoft.com/office/drawing/2014/main" id="{16117298-CF05-3E36-CCAC-89872A8E4183}"/>
                  </a:ext>
                </a:extLst>
              </p:cNvPr>
              <p:cNvSpPr txBox="1">
                <a:spLocks noRot="1" noChangeAspect="1" noMove="1" noResize="1" noEditPoints="1" noAdjustHandles="1" noChangeArrowheads="1" noChangeShapeType="1" noTextEdit="1"/>
              </p:cNvSpPr>
              <p:nvPr/>
            </p:nvSpPr>
            <p:spPr>
              <a:xfrm>
                <a:off x="476380" y="1216426"/>
                <a:ext cx="3464560" cy="5632311"/>
              </a:xfrm>
              <a:prstGeom prst="rect">
                <a:avLst/>
              </a:prstGeom>
              <a:blipFill>
                <a:blip r:embed="rId3"/>
                <a:stretch>
                  <a:fillRect l="-1408" t="-650"/>
                </a:stretch>
              </a:blipFill>
            </p:spPr>
            <p:txBody>
              <a:bodyPr/>
              <a:lstStyle/>
              <a:p>
                <a:r>
                  <a:rPr lang="en-IN">
                    <a:noFill/>
                  </a:rPr>
                  <a:t> </a:t>
                </a:r>
              </a:p>
            </p:txBody>
          </p:sp>
        </mc:Fallback>
      </mc:AlternateContent>
    </p:spTree>
    <p:extLst>
      <p:ext uri="{BB962C8B-B14F-4D97-AF65-F5344CB8AC3E}">
        <p14:creationId xmlns:p14="http://schemas.microsoft.com/office/powerpoint/2010/main" val="18447878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AE9C0-35D7-4B80-A20D-FD4CC17D60D4}"/>
              </a:ext>
            </a:extLst>
          </p:cNvPr>
          <p:cNvSpPr>
            <a:spLocks noGrp="1"/>
          </p:cNvSpPr>
          <p:nvPr>
            <p:ph type="title"/>
          </p:nvPr>
        </p:nvSpPr>
        <p:spPr/>
        <p:txBody>
          <a:bodyPr/>
          <a:lstStyle/>
          <a:p>
            <a:r>
              <a:rPr lang="en-US" dirty="0"/>
              <a:t>Three address code</a:t>
            </a:r>
            <a:endParaRPr lang="en-IN" dirty="0"/>
          </a:p>
        </p:txBody>
      </p:sp>
      <p:sp>
        <p:nvSpPr>
          <p:cNvPr id="3" name="Content Placeholder 2">
            <a:extLst>
              <a:ext uri="{FF2B5EF4-FFF2-40B4-BE49-F238E27FC236}">
                <a16:creationId xmlns:a16="http://schemas.microsoft.com/office/drawing/2014/main" id="{08E890BC-E3E3-4305-A9DA-9A0D11A7C980}"/>
              </a:ext>
            </a:extLst>
          </p:cNvPr>
          <p:cNvSpPr>
            <a:spLocks noGrp="1"/>
          </p:cNvSpPr>
          <p:nvPr>
            <p:ph idx="1"/>
          </p:nvPr>
        </p:nvSpPr>
        <p:spPr/>
        <p:txBody>
          <a:bodyPr/>
          <a:lstStyle/>
          <a:p>
            <a:pPr marL="0" indent="0">
              <a:buNone/>
            </a:pPr>
            <a:endParaRPr lang="en-US" dirty="0"/>
          </a:p>
          <a:p>
            <a:pPr marL="0" indent="0">
              <a:buNone/>
            </a:pPr>
            <a:endParaRPr lang="en-IN" dirty="0"/>
          </a:p>
        </p:txBody>
      </p:sp>
      <p:sp>
        <p:nvSpPr>
          <p:cNvPr id="6" name="TextBox 5">
            <a:extLst>
              <a:ext uri="{FF2B5EF4-FFF2-40B4-BE49-F238E27FC236}">
                <a16:creationId xmlns:a16="http://schemas.microsoft.com/office/drawing/2014/main" id="{D0C9E508-6D26-47C3-9BBB-237940A20FD0}"/>
              </a:ext>
            </a:extLst>
          </p:cNvPr>
          <p:cNvSpPr txBox="1"/>
          <p:nvPr/>
        </p:nvSpPr>
        <p:spPr>
          <a:xfrm>
            <a:off x="3667760" y="1483360"/>
            <a:ext cx="3464560" cy="3416320"/>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int main(int a, int b, int c)</a:t>
            </a:r>
          </a:p>
          <a:p>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    int j = 0;</a:t>
            </a:r>
          </a:p>
          <a:p>
            <a:r>
              <a:rPr lang="en-US" dirty="0">
                <a:latin typeface="Arial" panose="020B0604020202020204" pitchFamily="34" charset="0"/>
                <a:cs typeface="Arial" panose="020B0604020202020204" pitchFamily="34" charset="0"/>
              </a:rPr>
              <a:t>    if (a &gt; 1000) {</a:t>
            </a:r>
          </a:p>
          <a:p>
            <a:r>
              <a:rPr lang="en-US" dirty="0">
                <a:latin typeface="Arial" panose="020B0604020202020204" pitchFamily="34" charset="0"/>
                <a:cs typeface="Arial" panose="020B0604020202020204" pitchFamily="34" charset="0"/>
              </a:rPr>
              <a:t>        j = foo (a, b, c);</a:t>
            </a:r>
          </a:p>
          <a:p>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    else {</a:t>
            </a:r>
          </a:p>
          <a:p>
            <a:r>
              <a:rPr lang="en-US" dirty="0">
                <a:latin typeface="Arial" panose="020B0604020202020204" pitchFamily="34" charset="0"/>
                <a:cs typeface="Arial" panose="020B0604020202020204" pitchFamily="34" charset="0"/>
              </a:rPr>
              <a:t>       return -1;</a:t>
            </a:r>
          </a:p>
          <a:p>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    return j;</a:t>
            </a:r>
          </a:p>
          <a:p>
            <a:r>
              <a:rPr lang="en-US" dirty="0">
                <a:latin typeface="Arial" panose="020B0604020202020204" pitchFamily="34" charset="0"/>
                <a:cs typeface="Arial" panose="020B0604020202020204" pitchFamily="34" charset="0"/>
              </a:rPr>
              <a:t>}</a:t>
            </a:r>
            <a:endParaRPr lang="en-IN"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16117298-CF05-3E36-CCAC-89872A8E4183}"/>
                  </a:ext>
                </a:extLst>
              </p:cNvPr>
              <p:cNvSpPr txBox="1"/>
              <p:nvPr/>
            </p:nvSpPr>
            <p:spPr>
              <a:xfrm>
                <a:off x="476380" y="1216426"/>
                <a:ext cx="3464560" cy="563231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function </a:t>
                </a:r>
                <a:r>
                  <a:rPr lang="en-US" dirty="0">
                    <a:solidFill>
                      <a:srgbClr val="FF0000"/>
                    </a:solidFill>
                    <a:latin typeface="Arial" panose="020B0604020202020204" pitchFamily="34" charset="0"/>
                    <a:cs typeface="Arial" panose="020B0604020202020204" pitchFamily="34" charset="0"/>
                  </a:rPr>
                  <a:t>L</a:t>
                </a:r>
                <a:r>
                  <a:rPr lang="en-US" dirty="0">
                    <a:latin typeface="Arial" panose="020B0604020202020204" pitchFamily="34" charset="0"/>
                    <a:cs typeface="Arial" panose="020B0604020202020204" pitchFamily="34" charset="0"/>
                  </a:rPr>
                  <a:t>, </a:t>
                </a:r>
                <a:r>
                  <a:rPr lang="en-US" dirty="0">
                    <a:solidFill>
                      <a:srgbClr val="FF0000"/>
                    </a:solidFill>
                    <a:latin typeface="Arial" panose="020B0604020202020204" pitchFamily="34" charset="0"/>
                    <a:cs typeface="Arial" panose="020B0604020202020204" pitchFamily="34" charset="0"/>
                  </a:rPr>
                  <a:t>n</a:t>
                </a:r>
              </a:p>
              <a:p>
                <a:r>
                  <a:rPr lang="en-IN" dirty="0" err="1">
                    <a:latin typeface="Arial" panose="020B0604020202020204" pitchFamily="34" charset="0"/>
                    <a:cs typeface="Arial" panose="020B0604020202020204" pitchFamily="34" charset="0"/>
                  </a:rPr>
                  <a:t>arg</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id </a:t>
                </a:r>
                <a:r>
                  <a:rPr lang="en-IN" dirty="0">
                    <a:latin typeface="Arial" panose="020B0604020202020204" pitchFamily="34" charset="0"/>
                    <a:cs typeface="Arial" panose="020B0604020202020204" pitchFamily="34" charset="0"/>
                  </a:rPr>
                  <a:t>                     </a:t>
                </a:r>
                <a:endParaRPr lang="en-US" dirty="0">
                  <a:solidFill>
                    <a:srgbClr val="FF0000"/>
                  </a:solidFill>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 op               </a:t>
                </a:r>
                <a:r>
                  <a:rPr lang="en-US" dirty="0">
                    <a:latin typeface="Arial" panose="020B0604020202020204" pitchFamily="34" charset="0"/>
                    <a:cs typeface="Arial" panose="020B0604020202020204" pitchFamily="34" charset="0"/>
                  </a:rPr>
                  <a:t>         </a:t>
                </a:r>
                <a:endParaRPr lang="en-IN"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arith</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unary </a:t>
                </a:r>
                <a:r>
                  <a:rPr lang="en-IN" dirty="0">
                    <a:solidFill>
                      <a:srgbClr val="FF0000"/>
                    </a:solidFill>
                    <a:latin typeface="Arial" panose="020B0604020202020204" pitchFamily="34" charset="0"/>
                    <a:cs typeface="Arial" panose="020B0604020202020204" pitchFamily="34" charset="0"/>
                  </a:rPr>
                  <a:t>op</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label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if (</a:t>
                </a:r>
                <a:r>
                  <a:rPr lang="en-IN" dirty="0">
                    <a:solidFill>
                      <a:srgbClr val="FF0000"/>
                    </a:solidFill>
                    <a:latin typeface="Arial" panose="020B0604020202020204" pitchFamily="34" charset="0"/>
                    <a:cs typeface="Arial" panose="020B0604020202020204" pitchFamily="34" charset="0"/>
                  </a:rPr>
                  <a:t>op1 </a:t>
                </a:r>
                <a:r>
                  <a:rPr lang="en-IN" dirty="0" err="1">
                    <a:latin typeface="Arial" panose="020B0604020202020204" pitchFamily="34" charset="0"/>
                    <a:cs typeface="Arial" panose="020B0604020202020204" pitchFamily="34" charset="0"/>
                  </a:rPr>
                  <a:t>relop</a:t>
                </a:r>
                <a:r>
                  <a:rPr lang="en-IN" dirty="0">
                    <a:solidFill>
                      <a:srgbClr val="FF0000"/>
                    </a:solidFill>
                    <a:latin typeface="Arial" panose="020B0604020202020204" pitchFamily="34" charset="0"/>
                    <a:cs typeface="Arial" panose="020B0604020202020204" pitchFamily="34" charset="0"/>
                  </a:rPr>
                  <a:t> op2)</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endParaRPr lang="en-US" b="0"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param </a:t>
                </a:r>
                <a:r>
                  <a:rPr lang="en-IN" dirty="0">
                    <a:solidFill>
                      <a:srgbClr val="FF0000"/>
                    </a:solidFill>
                    <a:latin typeface="Arial" panose="020B0604020202020204" pitchFamily="34" charset="0"/>
                    <a:cs typeface="Arial" panose="020B0604020202020204" pitchFamily="34" charset="0"/>
                  </a:rPr>
                  <a:t>op </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call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n</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ret </a:t>
                </a:r>
                <a:r>
                  <a:rPr lang="en-IN" dirty="0">
                    <a:solidFill>
                      <a:srgbClr val="FF0000"/>
                    </a:solidFill>
                    <a:latin typeface="Arial" panose="020B0604020202020204" pitchFamily="34" charset="0"/>
                    <a:cs typeface="Arial" panose="020B0604020202020204" pitchFamily="34" charset="0"/>
                  </a:rPr>
                  <a:t>op</a:t>
                </a:r>
              </a:p>
              <a:p>
                <a:endParaRPr lang="en-IN"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id is a variable</a:t>
                </a:r>
              </a:p>
              <a:p>
                <a:r>
                  <a:rPr lang="en-IN" dirty="0">
                    <a:latin typeface="Arial" panose="020B0604020202020204" pitchFamily="34" charset="0"/>
                    <a:cs typeface="Arial" panose="020B0604020202020204" pitchFamily="34" charset="0"/>
                  </a:rPr>
                  <a:t>op, op1, op2 are variables or constants</a:t>
                </a:r>
              </a:p>
              <a:p>
                <a:r>
                  <a:rPr lang="en-IN" dirty="0">
                    <a:latin typeface="Arial" panose="020B0604020202020204" pitchFamily="34" charset="0"/>
                    <a:cs typeface="Arial" panose="020B0604020202020204" pitchFamily="34" charset="0"/>
                  </a:rPr>
                  <a:t>“</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&lt;, ==, ≥, ≤, &gt;, !=</m:t>
                        </m:r>
                      </m:e>
                    </m:d>
                  </m:oMath>
                </a14:m>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“arith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 ∗,</m:t>
                        </m:r>
                        <m:r>
                          <a:rPr lang="en-US" b="0" i="1" smtClean="0">
                            <a:latin typeface="Cambria Math" panose="02040503050406030204" pitchFamily="18" charset="0"/>
                            <a:ea typeface="Cambria Math" panose="02040503050406030204" pitchFamily="18" charset="0"/>
                          </a:rPr>
                          <m:t>%</m:t>
                        </m:r>
                      </m:e>
                    </m:d>
                  </m:oMath>
                </a14:m>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“unary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m:t>
                        </m:r>
                      </m:e>
                    </m:d>
                  </m:oMath>
                </a14:m>
                <a:r>
                  <a:rPr lang="en-IN"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p:txBody>
          </p:sp>
        </mc:Choice>
        <mc:Fallback xmlns="">
          <p:sp>
            <p:nvSpPr>
              <p:cNvPr id="7" name="TextBox 6">
                <a:extLst>
                  <a:ext uri="{FF2B5EF4-FFF2-40B4-BE49-F238E27FC236}">
                    <a16:creationId xmlns:a16="http://schemas.microsoft.com/office/drawing/2014/main" id="{16117298-CF05-3E36-CCAC-89872A8E4183}"/>
                  </a:ext>
                </a:extLst>
              </p:cNvPr>
              <p:cNvSpPr txBox="1">
                <a:spLocks noRot="1" noChangeAspect="1" noMove="1" noResize="1" noEditPoints="1" noAdjustHandles="1" noChangeArrowheads="1" noChangeShapeType="1" noTextEdit="1"/>
              </p:cNvSpPr>
              <p:nvPr/>
            </p:nvSpPr>
            <p:spPr>
              <a:xfrm>
                <a:off x="476380" y="1216426"/>
                <a:ext cx="3464560" cy="5632311"/>
              </a:xfrm>
              <a:prstGeom prst="rect">
                <a:avLst/>
              </a:prstGeom>
              <a:blipFill>
                <a:blip r:embed="rId3"/>
                <a:stretch>
                  <a:fillRect l="-1408" t="-650"/>
                </a:stretch>
              </a:blipFill>
            </p:spPr>
            <p:txBody>
              <a:bodyPr/>
              <a:lstStyle/>
              <a:p>
                <a:r>
                  <a:rPr lang="en-IN">
                    <a:noFill/>
                  </a:rPr>
                  <a:t> </a:t>
                </a:r>
              </a:p>
            </p:txBody>
          </p:sp>
        </mc:Fallback>
      </mc:AlternateContent>
      <p:sp>
        <p:nvSpPr>
          <p:cNvPr id="8" name="TextBox 7">
            <a:extLst>
              <a:ext uri="{FF2B5EF4-FFF2-40B4-BE49-F238E27FC236}">
                <a16:creationId xmlns:a16="http://schemas.microsoft.com/office/drawing/2014/main" id="{CF84659C-B0A7-8B56-9D87-7BC6EC60B186}"/>
              </a:ext>
            </a:extLst>
          </p:cNvPr>
          <p:cNvSpPr txBox="1"/>
          <p:nvPr/>
        </p:nvSpPr>
        <p:spPr>
          <a:xfrm>
            <a:off x="7132320" y="955040"/>
            <a:ext cx="3191380" cy="4247317"/>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function main, 3</a:t>
            </a:r>
          </a:p>
          <a:p>
            <a:r>
              <a:rPr lang="en-US" dirty="0" err="1">
                <a:latin typeface="Arial" panose="020B0604020202020204" pitchFamily="34" charset="0"/>
                <a:cs typeface="Arial" panose="020B0604020202020204" pitchFamily="34" charset="0"/>
              </a:rPr>
              <a:t>arg</a:t>
            </a:r>
            <a:r>
              <a:rPr lang="en-US" dirty="0">
                <a:latin typeface="Arial" panose="020B0604020202020204" pitchFamily="34" charset="0"/>
                <a:cs typeface="Arial" panose="020B0604020202020204" pitchFamily="34" charset="0"/>
              </a:rPr>
              <a:t> a</a:t>
            </a:r>
          </a:p>
          <a:p>
            <a:r>
              <a:rPr lang="en-US" dirty="0" err="1">
                <a:latin typeface="Arial" panose="020B0604020202020204" pitchFamily="34" charset="0"/>
                <a:cs typeface="Arial" panose="020B0604020202020204" pitchFamily="34" charset="0"/>
              </a:rPr>
              <a:t>arg</a:t>
            </a:r>
            <a:r>
              <a:rPr lang="en-US" dirty="0">
                <a:latin typeface="Arial" panose="020B0604020202020204" pitchFamily="34" charset="0"/>
                <a:cs typeface="Arial" panose="020B0604020202020204" pitchFamily="34" charset="0"/>
              </a:rPr>
              <a:t> b</a:t>
            </a:r>
          </a:p>
          <a:p>
            <a:r>
              <a:rPr lang="en-US" dirty="0" err="1">
                <a:latin typeface="Arial" panose="020B0604020202020204" pitchFamily="34" charset="0"/>
                <a:cs typeface="Arial" panose="020B0604020202020204" pitchFamily="34" charset="0"/>
              </a:rPr>
              <a:t>arg</a:t>
            </a:r>
            <a:r>
              <a:rPr lang="en-US" dirty="0">
                <a:latin typeface="Arial" panose="020B0604020202020204" pitchFamily="34" charset="0"/>
                <a:cs typeface="Arial" panose="020B0604020202020204" pitchFamily="34" charset="0"/>
              </a:rPr>
              <a:t> c</a:t>
            </a:r>
          </a:p>
          <a:p>
            <a:r>
              <a:rPr lang="en-US" dirty="0">
                <a:latin typeface="Arial" panose="020B0604020202020204" pitchFamily="34" charset="0"/>
                <a:cs typeface="Arial" panose="020B0604020202020204" pitchFamily="34" charset="0"/>
              </a:rPr>
              <a:t>j = 0</a:t>
            </a:r>
          </a:p>
          <a:p>
            <a:r>
              <a:rPr lang="en-US" dirty="0">
                <a:latin typeface="Arial" panose="020B0604020202020204" pitchFamily="34" charset="0"/>
                <a:cs typeface="Arial" panose="020B0604020202020204" pitchFamily="34" charset="0"/>
              </a:rPr>
              <a:t>if (a &lt;= 1000) </a:t>
            </a:r>
            <a:r>
              <a:rPr lang="en-US" dirty="0" err="1">
                <a:latin typeface="Arial" panose="020B0604020202020204" pitchFamily="34" charset="0"/>
                <a:cs typeface="Arial" panose="020B0604020202020204" pitchFamily="34" charset="0"/>
              </a:rPr>
              <a:t>goto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else_start</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param a</a:t>
            </a:r>
          </a:p>
          <a:p>
            <a:r>
              <a:rPr lang="en-US" dirty="0">
                <a:latin typeface="Arial" panose="020B0604020202020204" pitchFamily="34" charset="0"/>
                <a:cs typeface="Arial" panose="020B0604020202020204" pitchFamily="34" charset="0"/>
              </a:rPr>
              <a:t>param b</a:t>
            </a:r>
          </a:p>
          <a:p>
            <a:r>
              <a:rPr lang="en-US" dirty="0">
                <a:latin typeface="Arial" panose="020B0604020202020204" pitchFamily="34" charset="0"/>
                <a:cs typeface="Arial" panose="020B0604020202020204" pitchFamily="34" charset="0"/>
              </a:rPr>
              <a:t>param c</a:t>
            </a:r>
          </a:p>
          <a:p>
            <a:r>
              <a:rPr lang="en-US" dirty="0">
                <a:latin typeface="Arial" panose="020B0604020202020204" pitchFamily="34" charset="0"/>
                <a:cs typeface="Arial" panose="020B0604020202020204" pitchFamily="34" charset="0"/>
              </a:rPr>
              <a:t>j = call foo, 3</a:t>
            </a:r>
          </a:p>
          <a:p>
            <a:r>
              <a:rPr lang="en-US" dirty="0" err="1">
                <a:latin typeface="Arial" panose="020B0604020202020204" pitchFamily="34" charset="0"/>
                <a:cs typeface="Arial" panose="020B0604020202020204" pitchFamily="34" charset="0"/>
              </a:rPr>
              <a:t>goto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else_end</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label </a:t>
            </a:r>
            <a:r>
              <a:rPr lang="en-US" dirty="0" err="1">
                <a:latin typeface="Arial" panose="020B0604020202020204" pitchFamily="34" charset="0"/>
                <a:cs typeface="Arial" panose="020B0604020202020204" pitchFamily="34" charset="0"/>
              </a:rPr>
              <a:t>else_start</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ret -1</a:t>
            </a:r>
          </a:p>
          <a:p>
            <a:r>
              <a:rPr lang="en-US" dirty="0">
                <a:latin typeface="Arial" panose="020B0604020202020204" pitchFamily="34" charset="0"/>
                <a:cs typeface="Arial" panose="020B0604020202020204" pitchFamily="34" charset="0"/>
              </a:rPr>
              <a:t>label </a:t>
            </a:r>
            <a:r>
              <a:rPr lang="en-US" dirty="0" err="1">
                <a:latin typeface="Arial" panose="020B0604020202020204" pitchFamily="34" charset="0"/>
                <a:cs typeface="Arial" panose="020B0604020202020204" pitchFamily="34" charset="0"/>
              </a:rPr>
              <a:t>else_end</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ret j</a:t>
            </a: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046999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B4972-5876-4414-B10E-0825F42BE089}"/>
              </a:ext>
            </a:extLst>
          </p:cNvPr>
          <p:cNvSpPr>
            <a:spLocks noGrp="1"/>
          </p:cNvSpPr>
          <p:nvPr>
            <p:ph type="title"/>
          </p:nvPr>
        </p:nvSpPr>
        <p:spPr/>
        <p:txBody>
          <a:bodyPr/>
          <a:lstStyle/>
          <a:p>
            <a:r>
              <a:rPr lang="en-US" dirty="0"/>
              <a:t>Basic block</a:t>
            </a:r>
          </a:p>
        </p:txBody>
      </p:sp>
      <p:sp>
        <p:nvSpPr>
          <p:cNvPr id="3" name="Content Placeholder 2">
            <a:extLst>
              <a:ext uri="{FF2B5EF4-FFF2-40B4-BE49-F238E27FC236}">
                <a16:creationId xmlns:a16="http://schemas.microsoft.com/office/drawing/2014/main" id="{E4D3C7D9-924E-4853-93FE-C596B0C56174}"/>
              </a:ext>
            </a:extLst>
          </p:cNvPr>
          <p:cNvSpPr>
            <a:spLocks noGrp="1"/>
          </p:cNvSpPr>
          <p:nvPr>
            <p:ph idx="1"/>
          </p:nvPr>
        </p:nvSpPr>
        <p:spPr/>
        <p:txBody>
          <a:bodyPr/>
          <a:lstStyle/>
          <a:p>
            <a:r>
              <a:rPr lang="en-US" dirty="0"/>
              <a:t>A basic block is a sequence of instructions in a function that always execute together</a:t>
            </a:r>
          </a:p>
          <a:p>
            <a:pPr lvl="1"/>
            <a:r>
              <a:rPr lang="en-US" dirty="0"/>
              <a:t>no conditional/unconditional jump or return originated from the middle of a basic block</a:t>
            </a:r>
          </a:p>
          <a:p>
            <a:pPr lvl="1"/>
            <a:r>
              <a:rPr lang="en-US" dirty="0"/>
              <a:t>no intermediate instruction is the target of a conditional/unconditional jump</a:t>
            </a:r>
          </a:p>
          <a:p>
            <a:pPr lvl="1"/>
            <a:r>
              <a:rPr lang="en-US" dirty="0"/>
              <a:t>has only one entry and one exit point</a:t>
            </a:r>
          </a:p>
          <a:p>
            <a:pPr lvl="1"/>
            <a:endParaRPr lang="en-US" dirty="0"/>
          </a:p>
          <a:p>
            <a:r>
              <a:rPr lang="en-US" dirty="0"/>
              <a:t>Read Section- 8.4 from the dragon book </a:t>
            </a:r>
          </a:p>
        </p:txBody>
      </p:sp>
    </p:spTree>
    <p:extLst>
      <p:ext uri="{BB962C8B-B14F-4D97-AF65-F5344CB8AC3E}">
        <p14:creationId xmlns:p14="http://schemas.microsoft.com/office/powerpoint/2010/main" val="33868588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AE9C0-35D7-4B80-A20D-FD4CC17D60D4}"/>
              </a:ext>
            </a:extLst>
          </p:cNvPr>
          <p:cNvSpPr>
            <a:spLocks noGrp="1"/>
          </p:cNvSpPr>
          <p:nvPr>
            <p:ph type="title"/>
          </p:nvPr>
        </p:nvSpPr>
        <p:spPr/>
        <p:txBody>
          <a:bodyPr/>
          <a:lstStyle/>
          <a:p>
            <a:r>
              <a:rPr lang="en-US" dirty="0"/>
              <a:t>Basic blocks</a:t>
            </a:r>
            <a:endParaRPr lang="en-IN" dirty="0"/>
          </a:p>
        </p:txBody>
      </p:sp>
      <p:sp>
        <p:nvSpPr>
          <p:cNvPr id="3" name="Content Placeholder 2">
            <a:extLst>
              <a:ext uri="{FF2B5EF4-FFF2-40B4-BE49-F238E27FC236}">
                <a16:creationId xmlns:a16="http://schemas.microsoft.com/office/drawing/2014/main" id="{08E890BC-E3E3-4305-A9DA-9A0D11A7C980}"/>
              </a:ext>
            </a:extLst>
          </p:cNvPr>
          <p:cNvSpPr>
            <a:spLocks noGrp="1"/>
          </p:cNvSpPr>
          <p:nvPr>
            <p:ph idx="1"/>
          </p:nvPr>
        </p:nvSpPr>
        <p:spPr/>
        <p:txBody>
          <a:bodyPr/>
          <a:lstStyle/>
          <a:p>
            <a:pPr marL="0" indent="0">
              <a:buNone/>
            </a:pPr>
            <a:endParaRPr lang="en-US" dirty="0"/>
          </a:p>
          <a:p>
            <a:pPr marL="0" indent="0">
              <a:buNone/>
            </a:pPr>
            <a:endParaRPr lang="en-IN" dirty="0"/>
          </a:p>
        </p:txBody>
      </p:sp>
      <p:sp>
        <p:nvSpPr>
          <p:cNvPr id="6" name="TextBox 5">
            <a:extLst>
              <a:ext uri="{FF2B5EF4-FFF2-40B4-BE49-F238E27FC236}">
                <a16:creationId xmlns:a16="http://schemas.microsoft.com/office/drawing/2014/main" id="{D0C9E508-6D26-47C3-9BBB-237940A20FD0}"/>
              </a:ext>
            </a:extLst>
          </p:cNvPr>
          <p:cNvSpPr txBox="1"/>
          <p:nvPr/>
        </p:nvSpPr>
        <p:spPr>
          <a:xfrm>
            <a:off x="3667760" y="1483360"/>
            <a:ext cx="3464560" cy="2585323"/>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int main(int a, int b, int c)</a:t>
            </a:r>
          </a:p>
          <a:p>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    int </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 0;</a:t>
            </a:r>
          </a:p>
          <a:p>
            <a:r>
              <a:rPr lang="en-US" dirty="0">
                <a:latin typeface="Arial" panose="020B0604020202020204" pitchFamily="34" charset="0"/>
                <a:cs typeface="Arial" panose="020B0604020202020204" pitchFamily="34" charset="0"/>
              </a:rPr>
              <a:t>    for (</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 0; </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&lt; 10000; </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        a = (a * b) + (a * c)</a:t>
            </a:r>
          </a:p>
          <a:p>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    return a;</a:t>
            </a:r>
          </a:p>
          <a:p>
            <a:r>
              <a:rPr lang="en-US" dirty="0">
                <a:latin typeface="Arial" panose="020B0604020202020204" pitchFamily="34" charset="0"/>
                <a:cs typeface="Arial" panose="020B0604020202020204" pitchFamily="34" charset="0"/>
              </a:rPr>
              <a:t>}</a:t>
            </a:r>
            <a:endParaRPr lang="en-IN"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2F69C373-9EB0-45CF-9E8F-79391ABED35E}"/>
              </a:ext>
            </a:extLst>
          </p:cNvPr>
          <p:cNvSpPr txBox="1"/>
          <p:nvPr/>
        </p:nvSpPr>
        <p:spPr>
          <a:xfrm>
            <a:off x="7132319" y="955040"/>
            <a:ext cx="3272589" cy="4524315"/>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function main, 3</a:t>
            </a:r>
          </a:p>
          <a:p>
            <a:r>
              <a:rPr lang="en-US" dirty="0" err="1">
                <a:latin typeface="Arial" panose="020B0604020202020204" pitchFamily="34" charset="0"/>
                <a:cs typeface="Arial" panose="020B0604020202020204" pitchFamily="34" charset="0"/>
              </a:rPr>
              <a:t>arg</a:t>
            </a:r>
            <a:r>
              <a:rPr lang="en-US" dirty="0">
                <a:latin typeface="Arial" panose="020B0604020202020204" pitchFamily="34" charset="0"/>
                <a:cs typeface="Arial" panose="020B0604020202020204" pitchFamily="34" charset="0"/>
              </a:rPr>
              <a:t> a</a:t>
            </a:r>
          </a:p>
          <a:p>
            <a:r>
              <a:rPr lang="en-US" dirty="0" err="1">
                <a:latin typeface="Arial" panose="020B0604020202020204" pitchFamily="34" charset="0"/>
                <a:cs typeface="Arial" panose="020B0604020202020204" pitchFamily="34" charset="0"/>
              </a:rPr>
              <a:t>arg</a:t>
            </a:r>
            <a:r>
              <a:rPr lang="en-US" dirty="0">
                <a:latin typeface="Arial" panose="020B0604020202020204" pitchFamily="34" charset="0"/>
                <a:cs typeface="Arial" panose="020B0604020202020204" pitchFamily="34" charset="0"/>
              </a:rPr>
              <a:t> b</a:t>
            </a:r>
          </a:p>
          <a:p>
            <a:r>
              <a:rPr lang="en-US" dirty="0" err="1">
                <a:latin typeface="Arial" panose="020B0604020202020204" pitchFamily="34" charset="0"/>
                <a:cs typeface="Arial" panose="020B0604020202020204" pitchFamily="34" charset="0"/>
              </a:rPr>
              <a:t>arg</a:t>
            </a:r>
            <a:r>
              <a:rPr lang="en-US" dirty="0">
                <a:latin typeface="Arial" panose="020B0604020202020204" pitchFamily="34" charset="0"/>
                <a:cs typeface="Arial" panose="020B0604020202020204" pitchFamily="34" charset="0"/>
              </a:rPr>
              <a:t> c</a:t>
            </a:r>
          </a:p>
          <a:p>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 0</a:t>
            </a:r>
          </a:p>
          <a:p>
            <a:r>
              <a:rPr lang="en-US" dirty="0">
                <a:latin typeface="Arial" panose="020B0604020202020204" pitchFamily="34" charset="0"/>
                <a:cs typeface="Arial" panose="020B0604020202020204" pitchFamily="34" charset="0"/>
              </a:rPr>
              <a:t>label </a:t>
            </a:r>
            <a:r>
              <a:rPr lang="en-US" dirty="0" err="1">
                <a:latin typeface="Arial" panose="020B0604020202020204" pitchFamily="34" charset="0"/>
                <a:cs typeface="Arial" panose="020B0604020202020204" pitchFamily="34" charset="0"/>
              </a:rPr>
              <a:t>for_start</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if (</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&gt;= 10000) </a:t>
            </a:r>
            <a:r>
              <a:rPr lang="en-US" dirty="0" err="1">
                <a:latin typeface="Arial" panose="020B0604020202020204" pitchFamily="34" charset="0"/>
                <a:cs typeface="Arial" panose="020B0604020202020204" pitchFamily="34" charset="0"/>
              </a:rPr>
              <a:t>goto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for_end</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t1 = a * b</a:t>
            </a:r>
          </a:p>
          <a:p>
            <a:r>
              <a:rPr lang="en-US" dirty="0">
                <a:latin typeface="Arial" panose="020B0604020202020204" pitchFamily="34" charset="0"/>
                <a:cs typeface="Arial" panose="020B0604020202020204" pitchFamily="34" charset="0"/>
              </a:rPr>
              <a:t>t2 = a * c</a:t>
            </a:r>
          </a:p>
          <a:p>
            <a:r>
              <a:rPr lang="en-US" dirty="0">
                <a:latin typeface="Arial" panose="020B0604020202020204" pitchFamily="34" charset="0"/>
                <a:cs typeface="Arial" panose="020B0604020202020204" pitchFamily="34" charset="0"/>
              </a:rPr>
              <a:t>a = t1 + t2</a:t>
            </a:r>
          </a:p>
          <a:p>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 </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+ 1</a:t>
            </a:r>
          </a:p>
          <a:p>
            <a:r>
              <a:rPr lang="en-US" dirty="0" err="1">
                <a:latin typeface="Arial" panose="020B0604020202020204" pitchFamily="34" charset="0"/>
                <a:cs typeface="Arial" panose="020B0604020202020204" pitchFamily="34" charset="0"/>
              </a:rPr>
              <a:t>goto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for_start</a:t>
            </a:r>
            <a:endParaRPr lang="en-US" dirty="0">
              <a:latin typeface="Arial" panose="020B0604020202020204" pitchFamily="34" charset="0"/>
              <a:cs typeface="Arial" panose="020B0604020202020204" pitchFamily="34" charset="0"/>
            </a:endParaRPr>
          </a:p>
          <a:p>
            <a:r>
              <a:rPr lang="en-US" dirty="0" err="1">
                <a:latin typeface="Arial" panose="020B0604020202020204" pitchFamily="34" charset="0"/>
                <a:cs typeface="Arial" panose="020B0604020202020204" pitchFamily="34" charset="0"/>
              </a:rPr>
              <a:t>for_end</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ret a</a:t>
            </a:r>
          </a:p>
          <a:p>
            <a:endParaRPr lang="en-IN"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FA8AE506-4117-4C2E-174C-B4341B19206C}"/>
                  </a:ext>
                </a:extLst>
              </p:cNvPr>
              <p:cNvSpPr txBox="1"/>
              <p:nvPr/>
            </p:nvSpPr>
            <p:spPr>
              <a:xfrm>
                <a:off x="476380" y="1216426"/>
                <a:ext cx="3464560" cy="563231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function </a:t>
                </a:r>
                <a:r>
                  <a:rPr lang="en-US" dirty="0">
                    <a:solidFill>
                      <a:srgbClr val="FF0000"/>
                    </a:solidFill>
                    <a:latin typeface="Arial" panose="020B0604020202020204" pitchFamily="34" charset="0"/>
                    <a:cs typeface="Arial" panose="020B0604020202020204" pitchFamily="34" charset="0"/>
                  </a:rPr>
                  <a:t>L</a:t>
                </a:r>
                <a:r>
                  <a:rPr lang="en-US" dirty="0">
                    <a:latin typeface="Arial" panose="020B0604020202020204" pitchFamily="34" charset="0"/>
                    <a:cs typeface="Arial" panose="020B0604020202020204" pitchFamily="34" charset="0"/>
                  </a:rPr>
                  <a:t>, </a:t>
                </a:r>
                <a:r>
                  <a:rPr lang="en-US" dirty="0">
                    <a:solidFill>
                      <a:srgbClr val="FF0000"/>
                    </a:solidFill>
                    <a:latin typeface="Arial" panose="020B0604020202020204" pitchFamily="34" charset="0"/>
                    <a:cs typeface="Arial" panose="020B0604020202020204" pitchFamily="34" charset="0"/>
                  </a:rPr>
                  <a:t>n</a:t>
                </a:r>
              </a:p>
              <a:p>
                <a:r>
                  <a:rPr lang="en-IN" dirty="0" err="1">
                    <a:latin typeface="Arial" panose="020B0604020202020204" pitchFamily="34" charset="0"/>
                    <a:cs typeface="Arial" panose="020B0604020202020204" pitchFamily="34" charset="0"/>
                  </a:rPr>
                  <a:t>arg</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id </a:t>
                </a:r>
                <a:r>
                  <a:rPr lang="en-IN" dirty="0">
                    <a:latin typeface="Arial" panose="020B0604020202020204" pitchFamily="34" charset="0"/>
                    <a:cs typeface="Arial" panose="020B0604020202020204" pitchFamily="34" charset="0"/>
                  </a:rPr>
                  <a:t>                     </a:t>
                </a:r>
                <a:endParaRPr lang="en-US" dirty="0">
                  <a:solidFill>
                    <a:srgbClr val="FF0000"/>
                  </a:solidFill>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 op               </a:t>
                </a:r>
                <a:r>
                  <a:rPr lang="en-US" dirty="0">
                    <a:latin typeface="Arial" panose="020B0604020202020204" pitchFamily="34" charset="0"/>
                    <a:cs typeface="Arial" panose="020B0604020202020204" pitchFamily="34" charset="0"/>
                  </a:rPr>
                  <a:t>         </a:t>
                </a:r>
                <a:endParaRPr lang="en-IN"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arith</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unary </a:t>
                </a:r>
                <a:r>
                  <a:rPr lang="en-IN" dirty="0">
                    <a:solidFill>
                      <a:srgbClr val="FF0000"/>
                    </a:solidFill>
                    <a:latin typeface="Arial" panose="020B0604020202020204" pitchFamily="34" charset="0"/>
                    <a:cs typeface="Arial" panose="020B0604020202020204" pitchFamily="34" charset="0"/>
                  </a:rPr>
                  <a:t>op</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label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if (</a:t>
                </a:r>
                <a:r>
                  <a:rPr lang="en-IN" dirty="0">
                    <a:solidFill>
                      <a:srgbClr val="FF0000"/>
                    </a:solidFill>
                    <a:latin typeface="Arial" panose="020B0604020202020204" pitchFamily="34" charset="0"/>
                    <a:cs typeface="Arial" panose="020B0604020202020204" pitchFamily="34" charset="0"/>
                  </a:rPr>
                  <a:t>op1 </a:t>
                </a:r>
                <a:r>
                  <a:rPr lang="en-IN" dirty="0" err="1">
                    <a:latin typeface="Arial" panose="020B0604020202020204" pitchFamily="34" charset="0"/>
                    <a:cs typeface="Arial" panose="020B0604020202020204" pitchFamily="34" charset="0"/>
                  </a:rPr>
                  <a:t>relop</a:t>
                </a:r>
                <a:r>
                  <a:rPr lang="en-IN" dirty="0">
                    <a:solidFill>
                      <a:srgbClr val="FF0000"/>
                    </a:solidFill>
                    <a:latin typeface="Arial" panose="020B0604020202020204" pitchFamily="34" charset="0"/>
                    <a:cs typeface="Arial" panose="020B0604020202020204" pitchFamily="34" charset="0"/>
                  </a:rPr>
                  <a:t> op2)</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endParaRPr lang="en-US" b="0"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param </a:t>
                </a:r>
                <a:r>
                  <a:rPr lang="en-IN" dirty="0">
                    <a:solidFill>
                      <a:srgbClr val="FF0000"/>
                    </a:solidFill>
                    <a:latin typeface="Arial" panose="020B0604020202020204" pitchFamily="34" charset="0"/>
                    <a:cs typeface="Arial" panose="020B0604020202020204" pitchFamily="34" charset="0"/>
                  </a:rPr>
                  <a:t>op </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call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n</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ret </a:t>
                </a:r>
                <a:r>
                  <a:rPr lang="en-IN" dirty="0">
                    <a:solidFill>
                      <a:srgbClr val="FF0000"/>
                    </a:solidFill>
                    <a:latin typeface="Arial" panose="020B0604020202020204" pitchFamily="34" charset="0"/>
                    <a:cs typeface="Arial" panose="020B0604020202020204" pitchFamily="34" charset="0"/>
                  </a:rPr>
                  <a:t>op</a:t>
                </a:r>
              </a:p>
              <a:p>
                <a:endParaRPr lang="en-IN"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id is a variable</a:t>
                </a:r>
              </a:p>
              <a:p>
                <a:r>
                  <a:rPr lang="en-IN" dirty="0">
                    <a:latin typeface="Arial" panose="020B0604020202020204" pitchFamily="34" charset="0"/>
                    <a:cs typeface="Arial" panose="020B0604020202020204" pitchFamily="34" charset="0"/>
                  </a:rPr>
                  <a:t>op, op1, op2 are variables or constants</a:t>
                </a:r>
              </a:p>
              <a:p>
                <a:r>
                  <a:rPr lang="en-IN" dirty="0">
                    <a:latin typeface="Arial" panose="020B0604020202020204" pitchFamily="34" charset="0"/>
                    <a:cs typeface="Arial" panose="020B0604020202020204" pitchFamily="34" charset="0"/>
                  </a:rPr>
                  <a:t>“</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&lt;, ==, ≥, ≤, &gt;, !=</m:t>
                        </m:r>
                      </m:e>
                    </m:d>
                  </m:oMath>
                </a14:m>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“arith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 ∗,</m:t>
                        </m:r>
                        <m:r>
                          <a:rPr lang="en-US" b="0" i="1" smtClean="0">
                            <a:latin typeface="Cambria Math" panose="02040503050406030204" pitchFamily="18" charset="0"/>
                            <a:ea typeface="Cambria Math" panose="02040503050406030204" pitchFamily="18" charset="0"/>
                          </a:rPr>
                          <m:t>%</m:t>
                        </m:r>
                      </m:e>
                    </m:d>
                  </m:oMath>
                </a14:m>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“unary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m:t>
                        </m:r>
                      </m:e>
                    </m:d>
                  </m:oMath>
                </a14:m>
                <a:r>
                  <a:rPr lang="en-IN"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p:txBody>
          </p:sp>
        </mc:Choice>
        <mc:Fallback xmlns="">
          <p:sp>
            <p:nvSpPr>
              <p:cNvPr id="7" name="TextBox 6">
                <a:extLst>
                  <a:ext uri="{FF2B5EF4-FFF2-40B4-BE49-F238E27FC236}">
                    <a16:creationId xmlns:a16="http://schemas.microsoft.com/office/drawing/2014/main" id="{FA8AE506-4117-4C2E-174C-B4341B19206C}"/>
                  </a:ext>
                </a:extLst>
              </p:cNvPr>
              <p:cNvSpPr txBox="1">
                <a:spLocks noRot="1" noChangeAspect="1" noMove="1" noResize="1" noEditPoints="1" noAdjustHandles="1" noChangeArrowheads="1" noChangeShapeType="1" noTextEdit="1"/>
              </p:cNvSpPr>
              <p:nvPr/>
            </p:nvSpPr>
            <p:spPr>
              <a:xfrm>
                <a:off x="476380" y="1216426"/>
                <a:ext cx="3464560" cy="5632311"/>
              </a:xfrm>
              <a:prstGeom prst="rect">
                <a:avLst/>
              </a:prstGeom>
              <a:blipFill>
                <a:blip r:embed="rId3"/>
                <a:stretch>
                  <a:fillRect l="-1408" t="-650"/>
                </a:stretch>
              </a:blipFill>
            </p:spPr>
            <p:txBody>
              <a:bodyPr/>
              <a:lstStyle/>
              <a:p>
                <a:r>
                  <a:rPr lang="en-IN">
                    <a:noFill/>
                  </a:rPr>
                  <a:t> </a:t>
                </a:r>
              </a:p>
            </p:txBody>
          </p:sp>
        </mc:Fallback>
      </mc:AlternateContent>
    </p:spTree>
    <p:extLst>
      <p:ext uri="{BB962C8B-B14F-4D97-AF65-F5344CB8AC3E}">
        <p14:creationId xmlns:p14="http://schemas.microsoft.com/office/powerpoint/2010/main" val="31938221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AE9C0-35D7-4B80-A20D-FD4CC17D60D4}"/>
              </a:ext>
            </a:extLst>
          </p:cNvPr>
          <p:cNvSpPr>
            <a:spLocks noGrp="1"/>
          </p:cNvSpPr>
          <p:nvPr>
            <p:ph type="title"/>
          </p:nvPr>
        </p:nvSpPr>
        <p:spPr/>
        <p:txBody>
          <a:bodyPr/>
          <a:lstStyle/>
          <a:p>
            <a:r>
              <a:rPr lang="en-US" dirty="0"/>
              <a:t>Basic blocks</a:t>
            </a:r>
            <a:endParaRPr lang="en-IN" dirty="0"/>
          </a:p>
        </p:txBody>
      </p:sp>
      <p:sp>
        <p:nvSpPr>
          <p:cNvPr id="3" name="Content Placeholder 2">
            <a:extLst>
              <a:ext uri="{FF2B5EF4-FFF2-40B4-BE49-F238E27FC236}">
                <a16:creationId xmlns:a16="http://schemas.microsoft.com/office/drawing/2014/main" id="{08E890BC-E3E3-4305-A9DA-9A0D11A7C980}"/>
              </a:ext>
            </a:extLst>
          </p:cNvPr>
          <p:cNvSpPr>
            <a:spLocks noGrp="1"/>
          </p:cNvSpPr>
          <p:nvPr>
            <p:ph idx="1"/>
          </p:nvPr>
        </p:nvSpPr>
        <p:spPr/>
        <p:txBody>
          <a:bodyPr/>
          <a:lstStyle/>
          <a:p>
            <a:pPr marL="0" indent="0">
              <a:buNone/>
            </a:pPr>
            <a:endParaRPr lang="en-US" dirty="0"/>
          </a:p>
          <a:p>
            <a:pPr marL="0" indent="0">
              <a:buNone/>
            </a:pPr>
            <a:endParaRPr lang="en-IN" dirty="0"/>
          </a:p>
        </p:txBody>
      </p:sp>
      <p:sp>
        <p:nvSpPr>
          <p:cNvPr id="6" name="TextBox 5">
            <a:extLst>
              <a:ext uri="{FF2B5EF4-FFF2-40B4-BE49-F238E27FC236}">
                <a16:creationId xmlns:a16="http://schemas.microsoft.com/office/drawing/2014/main" id="{D0C9E508-6D26-47C3-9BBB-237940A20FD0}"/>
              </a:ext>
            </a:extLst>
          </p:cNvPr>
          <p:cNvSpPr txBox="1"/>
          <p:nvPr/>
        </p:nvSpPr>
        <p:spPr>
          <a:xfrm>
            <a:off x="3390360" y="1483360"/>
            <a:ext cx="3464560" cy="2585323"/>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int main(int a, int b, int c)</a:t>
            </a:r>
          </a:p>
          <a:p>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    int </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 0;</a:t>
            </a:r>
          </a:p>
          <a:p>
            <a:r>
              <a:rPr lang="en-US" dirty="0">
                <a:latin typeface="Arial" panose="020B0604020202020204" pitchFamily="34" charset="0"/>
                <a:cs typeface="Arial" panose="020B0604020202020204" pitchFamily="34" charset="0"/>
              </a:rPr>
              <a:t>    for (</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 0; </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&lt; 10000; </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        a = (a * b) + (a * c)</a:t>
            </a:r>
          </a:p>
          <a:p>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    return a;</a:t>
            </a:r>
          </a:p>
          <a:p>
            <a:r>
              <a:rPr lang="en-US" dirty="0">
                <a:latin typeface="Arial" panose="020B0604020202020204" pitchFamily="34" charset="0"/>
                <a:cs typeface="Arial" panose="020B0604020202020204" pitchFamily="34" charset="0"/>
              </a:rPr>
              <a:t>}</a:t>
            </a:r>
            <a:endParaRPr lang="en-IN"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2F69C373-9EB0-45CF-9E8F-79391ABED35E}"/>
              </a:ext>
            </a:extLst>
          </p:cNvPr>
          <p:cNvSpPr txBox="1"/>
          <p:nvPr/>
        </p:nvSpPr>
        <p:spPr>
          <a:xfrm>
            <a:off x="6382307" y="955040"/>
            <a:ext cx="3272589" cy="4524315"/>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function main, 3</a:t>
            </a:r>
          </a:p>
          <a:p>
            <a:r>
              <a:rPr lang="en-US" dirty="0" err="1">
                <a:latin typeface="Arial" panose="020B0604020202020204" pitchFamily="34" charset="0"/>
                <a:cs typeface="Arial" panose="020B0604020202020204" pitchFamily="34" charset="0"/>
              </a:rPr>
              <a:t>arg</a:t>
            </a:r>
            <a:r>
              <a:rPr lang="en-US" dirty="0">
                <a:latin typeface="Arial" panose="020B0604020202020204" pitchFamily="34" charset="0"/>
                <a:cs typeface="Arial" panose="020B0604020202020204" pitchFamily="34" charset="0"/>
              </a:rPr>
              <a:t> a</a:t>
            </a:r>
          </a:p>
          <a:p>
            <a:r>
              <a:rPr lang="en-US" dirty="0" err="1">
                <a:latin typeface="Arial" panose="020B0604020202020204" pitchFamily="34" charset="0"/>
                <a:cs typeface="Arial" panose="020B0604020202020204" pitchFamily="34" charset="0"/>
              </a:rPr>
              <a:t>arg</a:t>
            </a:r>
            <a:r>
              <a:rPr lang="en-US" dirty="0">
                <a:latin typeface="Arial" panose="020B0604020202020204" pitchFamily="34" charset="0"/>
                <a:cs typeface="Arial" panose="020B0604020202020204" pitchFamily="34" charset="0"/>
              </a:rPr>
              <a:t> b</a:t>
            </a:r>
          </a:p>
          <a:p>
            <a:r>
              <a:rPr lang="en-US" dirty="0" err="1">
                <a:latin typeface="Arial" panose="020B0604020202020204" pitchFamily="34" charset="0"/>
                <a:cs typeface="Arial" panose="020B0604020202020204" pitchFamily="34" charset="0"/>
              </a:rPr>
              <a:t>arg</a:t>
            </a:r>
            <a:r>
              <a:rPr lang="en-US" dirty="0">
                <a:latin typeface="Arial" panose="020B0604020202020204" pitchFamily="34" charset="0"/>
                <a:cs typeface="Arial" panose="020B0604020202020204" pitchFamily="34" charset="0"/>
              </a:rPr>
              <a:t> c</a:t>
            </a:r>
          </a:p>
          <a:p>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 0</a:t>
            </a:r>
          </a:p>
          <a:p>
            <a:r>
              <a:rPr lang="en-US" dirty="0">
                <a:latin typeface="Arial" panose="020B0604020202020204" pitchFamily="34" charset="0"/>
                <a:cs typeface="Arial" panose="020B0604020202020204" pitchFamily="34" charset="0"/>
              </a:rPr>
              <a:t>label </a:t>
            </a:r>
            <a:r>
              <a:rPr lang="en-US" dirty="0" err="1">
                <a:latin typeface="Arial" panose="020B0604020202020204" pitchFamily="34" charset="0"/>
                <a:cs typeface="Arial" panose="020B0604020202020204" pitchFamily="34" charset="0"/>
              </a:rPr>
              <a:t>for_start</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if (</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&gt;= 10000) </a:t>
            </a:r>
            <a:r>
              <a:rPr lang="en-US" dirty="0" err="1">
                <a:latin typeface="Arial" panose="020B0604020202020204" pitchFamily="34" charset="0"/>
                <a:cs typeface="Arial" panose="020B0604020202020204" pitchFamily="34" charset="0"/>
              </a:rPr>
              <a:t>goto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for_end</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t1 = a * b</a:t>
            </a:r>
          </a:p>
          <a:p>
            <a:r>
              <a:rPr lang="en-US" dirty="0">
                <a:latin typeface="Arial" panose="020B0604020202020204" pitchFamily="34" charset="0"/>
                <a:cs typeface="Arial" panose="020B0604020202020204" pitchFamily="34" charset="0"/>
              </a:rPr>
              <a:t>t2 = a * c</a:t>
            </a:r>
          </a:p>
          <a:p>
            <a:r>
              <a:rPr lang="en-US" dirty="0">
                <a:latin typeface="Arial" panose="020B0604020202020204" pitchFamily="34" charset="0"/>
                <a:cs typeface="Arial" panose="020B0604020202020204" pitchFamily="34" charset="0"/>
              </a:rPr>
              <a:t>a = t1 + t2</a:t>
            </a:r>
          </a:p>
          <a:p>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 </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+ 1</a:t>
            </a:r>
          </a:p>
          <a:p>
            <a:r>
              <a:rPr lang="en-US" dirty="0" err="1">
                <a:latin typeface="Arial" panose="020B0604020202020204" pitchFamily="34" charset="0"/>
                <a:cs typeface="Arial" panose="020B0604020202020204" pitchFamily="34" charset="0"/>
              </a:rPr>
              <a:t>goto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for_start</a:t>
            </a:r>
            <a:endParaRPr lang="en-US" dirty="0">
              <a:latin typeface="Arial" panose="020B0604020202020204" pitchFamily="34" charset="0"/>
              <a:cs typeface="Arial" panose="020B0604020202020204" pitchFamily="34" charset="0"/>
            </a:endParaRPr>
          </a:p>
          <a:p>
            <a:r>
              <a:rPr lang="en-US" dirty="0" err="1">
                <a:latin typeface="Arial" panose="020B0604020202020204" pitchFamily="34" charset="0"/>
                <a:cs typeface="Arial" panose="020B0604020202020204" pitchFamily="34" charset="0"/>
              </a:rPr>
              <a:t>for_end</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ret a</a:t>
            </a:r>
          </a:p>
          <a:p>
            <a:endParaRPr lang="en-IN"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FA8AE506-4117-4C2E-174C-B4341B19206C}"/>
                  </a:ext>
                </a:extLst>
              </p:cNvPr>
              <p:cNvSpPr txBox="1"/>
              <p:nvPr/>
            </p:nvSpPr>
            <p:spPr>
              <a:xfrm>
                <a:off x="476380" y="1216426"/>
                <a:ext cx="3464560" cy="563231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function </a:t>
                </a:r>
                <a:r>
                  <a:rPr lang="en-US" dirty="0">
                    <a:solidFill>
                      <a:srgbClr val="FF0000"/>
                    </a:solidFill>
                    <a:latin typeface="Arial" panose="020B0604020202020204" pitchFamily="34" charset="0"/>
                    <a:cs typeface="Arial" panose="020B0604020202020204" pitchFamily="34" charset="0"/>
                  </a:rPr>
                  <a:t>L</a:t>
                </a:r>
                <a:r>
                  <a:rPr lang="en-US" dirty="0">
                    <a:latin typeface="Arial" panose="020B0604020202020204" pitchFamily="34" charset="0"/>
                    <a:cs typeface="Arial" panose="020B0604020202020204" pitchFamily="34" charset="0"/>
                  </a:rPr>
                  <a:t>, </a:t>
                </a:r>
                <a:r>
                  <a:rPr lang="en-US" dirty="0">
                    <a:solidFill>
                      <a:srgbClr val="FF0000"/>
                    </a:solidFill>
                    <a:latin typeface="Arial" panose="020B0604020202020204" pitchFamily="34" charset="0"/>
                    <a:cs typeface="Arial" panose="020B0604020202020204" pitchFamily="34" charset="0"/>
                  </a:rPr>
                  <a:t>n</a:t>
                </a:r>
              </a:p>
              <a:p>
                <a:r>
                  <a:rPr lang="en-IN" dirty="0" err="1">
                    <a:latin typeface="Arial" panose="020B0604020202020204" pitchFamily="34" charset="0"/>
                    <a:cs typeface="Arial" panose="020B0604020202020204" pitchFamily="34" charset="0"/>
                  </a:rPr>
                  <a:t>arg</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id </a:t>
                </a:r>
                <a:r>
                  <a:rPr lang="en-IN" dirty="0">
                    <a:latin typeface="Arial" panose="020B0604020202020204" pitchFamily="34" charset="0"/>
                    <a:cs typeface="Arial" panose="020B0604020202020204" pitchFamily="34" charset="0"/>
                  </a:rPr>
                  <a:t>                     </a:t>
                </a:r>
                <a:endParaRPr lang="en-US" dirty="0">
                  <a:solidFill>
                    <a:srgbClr val="FF0000"/>
                  </a:solidFill>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 op               </a:t>
                </a:r>
                <a:r>
                  <a:rPr lang="en-US" dirty="0">
                    <a:latin typeface="Arial" panose="020B0604020202020204" pitchFamily="34" charset="0"/>
                    <a:cs typeface="Arial" panose="020B0604020202020204" pitchFamily="34" charset="0"/>
                  </a:rPr>
                  <a:t>         </a:t>
                </a:r>
                <a:endParaRPr lang="en-IN"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arith</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unary </a:t>
                </a:r>
                <a:r>
                  <a:rPr lang="en-IN" dirty="0">
                    <a:solidFill>
                      <a:srgbClr val="FF0000"/>
                    </a:solidFill>
                    <a:latin typeface="Arial" panose="020B0604020202020204" pitchFamily="34" charset="0"/>
                    <a:cs typeface="Arial" panose="020B0604020202020204" pitchFamily="34" charset="0"/>
                  </a:rPr>
                  <a:t>op</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label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if (</a:t>
                </a:r>
                <a:r>
                  <a:rPr lang="en-IN" dirty="0">
                    <a:solidFill>
                      <a:srgbClr val="FF0000"/>
                    </a:solidFill>
                    <a:latin typeface="Arial" panose="020B0604020202020204" pitchFamily="34" charset="0"/>
                    <a:cs typeface="Arial" panose="020B0604020202020204" pitchFamily="34" charset="0"/>
                  </a:rPr>
                  <a:t>op1 </a:t>
                </a:r>
                <a:r>
                  <a:rPr lang="en-IN" dirty="0" err="1">
                    <a:latin typeface="Arial" panose="020B0604020202020204" pitchFamily="34" charset="0"/>
                    <a:cs typeface="Arial" panose="020B0604020202020204" pitchFamily="34" charset="0"/>
                  </a:rPr>
                  <a:t>relop</a:t>
                </a:r>
                <a:r>
                  <a:rPr lang="en-IN" dirty="0">
                    <a:solidFill>
                      <a:srgbClr val="FF0000"/>
                    </a:solidFill>
                    <a:latin typeface="Arial" panose="020B0604020202020204" pitchFamily="34" charset="0"/>
                    <a:cs typeface="Arial" panose="020B0604020202020204" pitchFamily="34" charset="0"/>
                  </a:rPr>
                  <a:t> op2)</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endParaRPr lang="en-US" b="0"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param </a:t>
                </a:r>
                <a:r>
                  <a:rPr lang="en-IN" dirty="0">
                    <a:solidFill>
                      <a:srgbClr val="FF0000"/>
                    </a:solidFill>
                    <a:latin typeface="Arial" panose="020B0604020202020204" pitchFamily="34" charset="0"/>
                    <a:cs typeface="Arial" panose="020B0604020202020204" pitchFamily="34" charset="0"/>
                  </a:rPr>
                  <a:t>op </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call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n</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ret </a:t>
                </a:r>
                <a:r>
                  <a:rPr lang="en-IN" dirty="0">
                    <a:solidFill>
                      <a:srgbClr val="FF0000"/>
                    </a:solidFill>
                    <a:latin typeface="Arial" panose="020B0604020202020204" pitchFamily="34" charset="0"/>
                    <a:cs typeface="Arial" panose="020B0604020202020204" pitchFamily="34" charset="0"/>
                  </a:rPr>
                  <a:t>op</a:t>
                </a:r>
              </a:p>
              <a:p>
                <a:endParaRPr lang="en-IN"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id is a variable</a:t>
                </a:r>
              </a:p>
              <a:p>
                <a:r>
                  <a:rPr lang="en-IN" dirty="0">
                    <a:latin typeface="Arial" panose="020B0604020202020204" pitchFamily="34" charset="0"/>
                    <a:cs typeface="Arial" panose="020B0604020202020204" pitchFamily="34" charset="0"/>
                  </a:rPr>
                  <a:t>op, op1, op2 are variables or constants</a:t>
                </a:r>
              </a:p>
              <a:p>
                <a:r>
                  <a:rPr lang="en-IN" dirty="0">
                    <a:latin typeface="Arial" panose="020B0604020202020204" pitchFamily="34" charset="0"/>
                    <a:cs typeface="Arial" panose="020B0604020202020204" pitchFamily="34" charset="0"/>
                  </a:rPr>
                  <a:t>“</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&lt;, ==, ≥, ≤, &gt;, !=</m:t>
                        </m:r>
                      </m:e>
                    </m:d>
                  </m:oMath>
                </a14:m>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“arith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 ∗,</m:t>
                        </m:r>
                        <m:r>
                          <a:rPr lang="en-US" b="0" i="1" smtClean="0">
                            <a:latin typeface="Cambria Math" panose="02040503050406030204" pitchFamily="18" charset="0"/>
                            <a:ea typeface="Cambria Math" panose="02040503050406030204" pitchFamily="18" charset="0"/>
                          </a:rPr>
                          <m:t>%</m:t>
                        </m:r>
                      </m:e>
                    </m:d>
                  </m:oMath>
                </a14:m>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“unary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m:t>
                        </m:r>
                      </m:e>
                    </m:d>
                  </m:oMath>
                </a14:m>
                <a:r>
                  <a:rPr lang="en-IN"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p:txBody>
          </p:sp>
        </mc:Choice>
        <mc:Fallback xmlns="">
          <p:sp>
            <p:nvSpPr>
              <p:cNvPr id="7" name="TextBox 6">
                <a:extLst>
                  <a:ext uri="{FF2B5EF4-FFF2-40B4-BE49-F238E27FC236}">
                    <a16:creationId xmlns:a16="http://schemas.microsoft.com/office/drawing/2014/main" id="{FA8AE506-4117-4C2E-174C-B4341B19206C}"/>
                  </a:ext>
                </a:extLst>
              </p:cNvPr>
              <p:cNvSpPr txBox="1">
                <a:spLocks noRot="1" noChangeAspect="1" noMove="1" noResize="1" noEditPoints="1" noAdjustHandles="1" noChangeArrowheads="1" noChangeShapeType="1" noTextEdit="1"/>
              </p:cNvSpPr>
              <p:nvPr/>
            </p:nvSpPr>
            <p:spPr>
              <a:xfrm>
                <a:off x="476380" y="1216426"/>
                <a:ext cx="3464560" cy="5632311"/>
              </a:xfrm>
              <a:prstGeom prst="rect">
                <a:avLst/>
              </a:prstGeom>
              <a:blipFill>
                <a:blip r:embed="rId3"/>
                <a:stretch>
                  <a:fillRect l="-1408" t="-650"/>
                </a:stretch>
              </a:blipFill>
            </p:spPr>
            <p:txBody>
              <a:bodyPr/>
              <a:lstStyle/>
              <a:p>
                <a:r>
                  <a:rPr lang="en-IN">
                    <a:noFill/>
                  </a:rPr>
                  <a:t> </a:t>
                </a:r>
              </a:p>
            </p:txBody>
          </p:sp>
        </mc:Fallback>
      </mc:AlternateContent>
      <p:sp>
        <p:nvSpPr>
          <p:cNvPr id="9" name="TextBox 8">
            <a:extLst>
              <a:ext uri="{FF2B5EF4-FFF2-40B4-BE49-F238E27FC236}">
                <a16:creationId xmlns:a16="http://schemas.microsoft.com/office/drawing/2014/main" id="{21F620FB-E33D-427E-A9AE-7FBEAF7F89E5}"/>
              </a:ext>
            </a:extLst>
          </p:cNvPr>
          <p:cNvSpPr txBox="1"/>
          <p:nvPr/>
        </p:nvSpPr>
        <p:spPr>
          <a:xfrm>
            <a:off x="9242391" y="314960"/>
            <a:ext cx="2560320" cy="1477328"/>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BB0:</a:t>
            </a:r>
          </a:p>
          <a:p>
            <a:r>
              <a:rPr lang="en-US" dirty="0" err="1">
                <a:latin typeface="Arial" panose="020B0604020202020204" pitchFamily="34" charset="0"/>
                <a:cs typeface="Arial" panose="020B0604020202020204" pitchFamily="34" charset="0"/>
              </a:rPr>
              <a:t>arg</a:t>
            </a:r>
            <a:r>
              <a:rPr lang="en-US" dirty="0">
                <a:latin typeface="Arial" panose="020B0604020202020204" pitchFamily="34" charset="0"/>
                <a:cs typeface="Arial" panose="020B0604020202020204" pitchFamily="34" charset="0"/>
              </a:rPr>
              <a:t> a</a:t>
            </a:r>
          </a:p>
          <a:p>
            <a:r>
              <a:rPr lang="en-US" dirty="0" err="1">
                <a:latin typeface="Arial" panose="020B0604020202020204" pitchFamily="34" charset="0"/>
                <a:cs typeface="Arial" panose="020B0604020202020204" pitchFamily="34" charset="0"/>
              </a:rPr>
              <a:t>arg</a:t>
            </a:r>
            <a:r>
              <a:rPr lang="en-US" dirty="0">
                <a:latin typeface="Arial" panose="020B0604020202020204" pitchFamily="34" charset="0"/>
                <a:cs typeface="Arial" panose="020B0604020202020204" pitchFamily="34" charset="0"/>
              </a:rPr>
              <a:t> b</a:t>
            </a:r>
          </a:p>
          <a:p>
            <a:r>
              <a:rPr lang="en-US" dirty="0" err="1">
                <a:latin typeface="Arial" panose="020B0604020202020204" pitchFamily="34" charset="0"/>
                <a:cs typeface="Arial" panose="020B0604020202020204" pitchFamily="34" charset="0"/>
              </a:rPr>
              <a:t>arg</a:t>
            </a:r>
            <a:r>
              <a:rPr lang="en-US" dirty="0">
                <a:latin typeface="Arial" panose="020B0604020202020204" pitchFamily="34" charset="0"/>
                <a:cs typeface="Arial" panose="020B0604020202020204" pitchFamily="34" charset="0"/>
              </a:rPr>
              <a:t> c</a:t>
            </a:r>
          </a:p>
          <a:p>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 0</a:t>
            </a:r>
          </a:p>
        </p:txBody>
      </p:sp>
      <p:sp>
        <p:nvSpPr>
          <p:cNvPr id="10" name="TextBox 9">
            <a:extLst>
              <a:ext uri="{FF2B5EF4-FFF2-40B4-BE49-F238E27FC236}">
                <a16:creationId xmlns:a16="http://schemas.microsoft.com/office/drawing/2014/main" id="{17B732DE-F492-CCE6-C0C5-67FCC0620D3E}"/>
              </a:ext>
            </a:extLst>
          </p:cNvPr>
          <p:cNvSpPr txBox="1"/>
          <p:nvPr/>
        </p:nvSpPr>
        <p:spPr>
          <a:xfrm>
            <a:off x="9250413" y="2082800"/>
            <a:ext cx="3012707" cy="1200329"/>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BB1:</a:t>
            </a:r>
          </a:p>
          <a:p>
            <a:r>
              <a:rPr lang="en-US" dirty="0">
                <a:latin typeface="Arial" panose="020B0604020202020204" pitchFamily="34" charset="0"/>
                <a:cs typeface="Arial" panose="020B0604020202020204" pitchFamily="34" charset="0"/>
              </a:rPr>
              <a:t>label </a:t>
            </a:r>
            <a:r>
              <a:rPr lang="en-US" dirty="0" err="1">
                <a:latin typeface="Arial" panose="020B0604020202020204" pitchFamily="34" charset="0"/>
                <a:cs typeface="Arial" panose="020B0604020202020204" pitchFamily="34" charset="0"/>
              </a:rPr>
              <a:t>for_start</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if (</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&gt;= 10000) </a:t>
            </a:r>
            <a:r>
              <a:rPr lang="en-US" dirty="0" err="1">
                <a:latin typeface="Arial" panose="020B0604020202020204" pitchFamily="34" charset="0"/>
                <a:cs typeface="Arial" panose="020B0604020202020204" pitchFamily="34" charset="0"/>
              </a:rPr>
              <a:t>goto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for_end</a:t>
            </a: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6F85775A-1681-2B5A-2F1A-BF1266BE7E35}"/>
              </a:ext>
            </a:extLst>
          </p:cNvPr>
          <p:cNvSpPr txBox="1"/>
          <p:nvPr/>
        </p:nvSpPr>
        <p:spPr>
          <a:xfrm>
            <a:off x="9281428" y="3358681"/>
            <a:ext cx="2560320" cy="1754326"/>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BB2:</a:t>
            </a:r>
          </a:p>
          <a:p>
            <a:r>
              <a:rPr lang="en-US" dirty="0">
                <a:latin typeface="Arial" panose="020B0604020202020204" pitchFamily="34" charset="0"/>
                <a:cs typeface="Arial" panose="020B0604020202020204" pitchFamily="34" charset="0"/>
              </a:rPr>
              <a:t>t1 = a * b</a:t>
            </a:r>
          </a:p>
          <a:p>
            <a:r>
              <a:rPr lang="en-US" dirty="0">
                <a:latin typeface="Arial" panose="020B0604020202020204" pitchFamily="34" charset="0"/>
                <a:cs typeface="Arial" panose="020B0604020202020204" pitchFamily="34" charset="0"/>
              </a:rPr>
              <a:t>t2 = a * c</a:t>
            </a:r>
          </a:p>
          <a:p>
            <a:r>
              <a:rPr lang="en-US" dirty="0">
                <a:latin typeface="Arial" panose="020B0604020202020204" pitchFamily="34" charset="0"/>
                <a:cs typeface="Arial" panose="020B0604020202020204" pitchFamily="34" charset="0"/>
              </a:rPr>
              <a:t>a = t1 + t2</a:t>
            </a:r>
          </a:p>
          <a:p>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 </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+ 1</a:t>
            </a:r>
          </a:p>
          <a:p>
            <a:r>
              <a:rPr lang="en-US" dirty="0" err="1">
                <a:latin typeface="Arial" panose="020B0604020202020204" pitchFamily="34" charset="0"/>
                <a:cs typeface="Arial" panose="020B0604020202020204" pitchFamily="34" charset="0"/>
              </a:rPr>
              <a:t>goto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for_start</a:t>
            </a:r>
            <a:endParaRPr lang="en-IN" dirty="0">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C9058A1A-F9ED-4589-0E50-1A26AE3945AF}"/>
              </a:ext>
            </a:extLst>
          </p:cNvPr>
          <p:cNvSpPr txBox="1"/>
          <p:nvPr/>
        </p:nvSpPr>
        <p:spPr>
          <a:xfrm>
            <a:off x="9310836" y="5373570"/>
            <a:ext cx="2560320" cy="923330"/>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BB3:</a:t>
            </a:r>
          </a:p>
          <a:p>
            <a:r>
              <a:rPr lang="en-US" dirty="0" err="1">
                <a:latin typeface="Arial" panose="020B0604020202020204" pitchFamily="34" charset="0"/>
                <a:cs typeface="Arial" panose="020B0604020202020204" pitchFamily="34" charset="0"/>
              </a:rPr>
              <a:t>for_end</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ret a</a:t>
            </a:r>
          </a:p>
        </p:txBody>
      </p:sp>
    </p:spTree>
    <p:extLst>
      <p:ext uri="{BB962C8B-B14F-4D97-AF65-F5344CB8AC3E}">
        <p14:creationId xmlns:p14="http://schemas.microsoft.com/office/powerpoint/2010/main" val="8109467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AE9C0-35D7-4B80-A20D-FD4CC17D60D4}"/>
              </a:ext>
            </a:extLst>
          </p:cNvPr>
          <p:cNvSpPr>
            <a:spLocks noGrp="1"/>
          </p:cNvSpPr>
          <p:nvPr>
            <p:ph type="title"/>
          </p:nvPr>
        </p:nvSpPr>
        <p:spPr/>
        <p:txBody>
          <a:bodyPr/>
          <a:lstStyle/>
          <a:p>
            <a:r>
              <a:rPr lang="en-US" dirty="0"/>
              <a:t>Basic blocks</a:t>
            </a:r>
            <a:endParaRPr lang="en-IN" dirty="0"/>
          </a:p>
        </p:txBody>
      </p:sp>
      <p:sp>
        <p:nvSpPr>
          <p:cNvPr id="3" name="Content Placeholder 2">
            <a:extLst>
              <a:ext uri="{FF2B5EF4-FFF2-40B4-BE49-F238E27FC236}">
                <a16:creationId xmlns:a16="http://schemas.microsoft.com/office/drawing/2014/main" id="{08E890BC-E3E3-4305-A9DA-9A0D11A7C980}"/>
              </a:ext>
            </a:extLst>
          </p:cNvPr>
          <p:cNvSpPr>
            <a:spLocks noGrp="1"/>
          </p:cNvSpPr>
          <p:nvPr>
            <p:ph idx="1"/>
          </p:nvPr>
        </p:nvSpPr>
        <p:spPr/>
        <p:txBody>
          <a:bodyPr/>
          <a:lstStyle/>
          <a:p>
            <a:pPr marL="0" indent="0">
              <a:buNone/>
            </a:pPr>
            <a:endParaRPr lang="en-US" dirty="0"/>
          </a:p>
          <a:p>
            <a:pPr marL="0" indent="0">
              <a:buNone/>
            </a:pPr>
            <a:endParaRPr lang="en-IN" dirty="0"/>
          </a:p>
        </p:txBody>
      </p:sp>
      <p:sp>
        <p:nvSpPr>
          <p:cNvPr id="6" name="TextBox 5">
            <a:extLst>
              <a:ext uri="{FF2B5EF4-FFF2-40B4-BE49-F238E27FC236}">
                <a16:creationId xmlns:a16="http://schemas.microsoft.com/office/drawing/2014/main" id="{D0C9E508-6D26-47C3-9BBB-237940A20FD0}"/>
              </a:ext>
            </a:extLst>
          </p:cNvPr>
          <p:cNvSpPr txBox="1"/>
          <p:nvPr/>
        </p:nvSpPr>
        <p:spPr>
          <a:xfrm>
            <a:off x="3667760" y="1483360"/>
            <a:ext cx="3464560" cy="3416320"/>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int main(int a, int b, int c)</a:t>
            </a:r>
          </a:p>
          <a:p>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    int j = 0;</a:t>
            </a:r>
          </a:p>
          <a:p>
            <a:r>
              <a:rPr lang="en-US" dirty="0">
                <a:latin typeface="Arial" panose="020B0604020202020204" pitchFamily="34" charset="0"/>
                <a:cs typeface="Arial" panose="020B0604020202020204" pitchFamily="34" charset="0"/>
              </a:rPr>
              <a:t>    if (a &gt; 1000) {</a:t>
            </a:r>
          </a:p>
          <a:p>
            <a:r>
              <a:rPr lang="en-US" dirty="0">
                <a:latin typeface="Arial" panose="020B0604020202020204" pitchFamily="34" charset="0"/>
                <a:cs typeface="Arial" panose="020B0604020202020204" pitchFamily="34" charset="0"/>
              </a:rPr>
              <a:t>        j = foo (a, b, c);</a:t>
            </a:r>
          </a:p>
          <a:p>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    else {</a:t>
            </a:r>
          </a:p>
          <a:p>
            <a:r>
              <a:rPr lang="en-US" dirty="0">
                <a:latin typeface="Arial" panose="020B0604020202020204" pitchFamily="34" charset="0"/>
                <a:cs typeface="Arial" panose="020B0604020202020204" pitchFamily="34" charset="0"/>
              </a:rPr>
              <a:t>       return -1;</a:t>
            </a:r>
          </a:p>
          <a:p>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    return j;</a:t>
            </a:r>
          </a:p>
          <a:p>
            <a:r>
              <a:rPr lang="en-US" dirty="0">
                <a:latin typeface="Arial" panose="020B0604020202020204" pitchFamily="34" charset="0"/>
                <a:cs typeface="Arial" panose="020B0604020202020204" pitchFamily="34" charset="0"/>
              </a:rPr>
              <a:t>}</a:t>
            </a:r>
            <a:endParaRPr lang="en-IN"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2F69C373-9EB0-45CF-9E8F-79391ABED35E}"/>
              </a:ext>
            </a:extLst>
          </p:cNvPr>
          <p:cNvSpPr txBox="1"/>
          <p:nvPr/>
        </p:nvSpPr>
        <p:spPr>
          <a:xfrm>
            <a:off x="7132320" y="955040"/>
            <a:ext cx="3191380" cy="4247317"/>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function main, 3</a:t>
            </a:r>
          </a:p>
          <a:p>
            <a:r>
              <a:rPr lang="en-US" dirty="0" err="1">
                <a:latin typeface="Arial" panose="020B0604020202020204" pitchFamily="34" charset="0"/>
                <a:cs typeface="Arial" panose="020B0604020202020204" pitchFamily="34" charset="0"/>
              </a:rPr>
              <a:t>arg</a:t>
            </a:r>
            <a:r>
              <a:rPr lang="en-US" dirty="0">
                <a:latin typeface="Arial" panose="020B0604020202020204" pitchFamily="34" charset="0"/>
                <a:cs typeface="Arial" panose="020B0604020202020204" pitchFamily="34" charset="0"/>
              </a:rPr>
              <a:t> a</a:t>
            </a:r>
          </a:p>
          <a:p>
            <a:r>
              <a:rPr lang="en-US" dirty="0" err="1">
                <a:latin typeface="Arial" panose="020B0604020202020204" pitchFamily="34" charset="0"/>
                <a:cs typeface="Arial" panose="020B0604020202020204" pitchFamily="34" charset="0"/>
              </a:rPr>
              <a:t>arg</a:t>
            </a:r>
            <a:r>
              <a:rPr lang="en-US" dirty="0">
                <a:latin typeface="Arial" panose="020B0604020202020204" pitchFamily="34" charset="0"/>
                <a:cs typeface="Arial" panose="020B0604020202020204" pitchFamily="34" charset="0"/>
              </a:rPr>
              <a:t> b</a:t>
            </a:r>
          </a:p>
          <a:p>
            <a:r>
              <a:rPr lang="en-US" dirty="0" err="1">
                <a:latin typeface="Arial" panose="020B0604020202020204" pitchFamily="34" charset="0"/>
                <a:cs typeface="Arial" panose="020B0604020202020204" pitchFamily="34" charset="0"/>
              </a:rPr>
              <a:t>arg</a:t>
            </a:r>
            <a:r>
              <a:rPr lang="en-US" dirty="0">
                <a:latin typeface="Arial" panose="020B0604020202020204" pitchFamily="34" charset="0"/>
                <a:cs typeface="Arial" panose="020B0604020202020204" pitchFamily="34" charset="0"/>
              </a:rPr>
              <a:t> c</a:t>
            </a:r>
          </a:p>
          <a:p>
            <a:r>
              <a:rPr lang="en-US" dirty="0">
                <a:latin typeface="Arial" panose="020B0604020202020204" pitchFamily="34" charset="0"/>
                <a:cs typeface="Arial" panose="020B0604020202020204" pitchFamily="34" charset="0"/>
              </a:rPr>
              <a:t>j = 0</a:t>
            </a:r>
          </a:p>
          <a:p>
            <a:r>
              <a:rPr lang="en-US" dirty="0">
                <a:latin typeface="Arial" panose="020B0604020202020204" pitchFamily="34" charset="0"/>
                <a:cs typeface="Arial" panose="020B0604020202020204" pitchFamily="34" charset="0"/>
              </a:rPr>
              <a:t>if (a &lt;= 1000) </a:t>
            </a:r>
            <a:r>
              <a:rPr lang="en-US" dirty="0" err="1">
                <a:latin typeface="Arial" panose="020B0604020202020204" pitchFamily="34" charset="0"/>
                <a:cs typeface="Arial" panose="020B0604020202020204" pitchFamily="34" charset="0"/>
              </a:rPr>
              <a:t>goto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else_start</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param a</a:t>
            </a:r>
          </a:p>
          <a:p>
            <a:r>
              <a:rPr lang="en-US" dirty="0">
                <a:latin typeface="Arial" panose="020B0604020202020204" pitchFamily="34" charset="0"/>
                <a:cs typeface="Arial" panose="020B0604020202020204" pitchFamily="34" charset="0"/>
              </a:rPr>
              <a:t>param b</a:t>
            </a:r>
          </a:p>
          <a:p>
            <a:r>
              <a:rPr lang="en-US" dirty="0">
                <a:latin typeface="Arial" panose="020B0604020202020204" pitchFamily="34" charset="0"/>
                <a:cs typeface="Arial" panose="020B0604020202020204" pitchFamily="34" charset="0"/>
              </a:rPr>
              <a:t>param c</a:t>
            </a:r>
          </a:p>
          <a:p>
            <a:r>
              <a:rPr lang="en-US" dirty="0">
                <a:latin typeface="Arial" panose="020B0604020202020204" pitchFamily="34" charset="0"/>
                <a:cs typeface="Arial" panose="020B0604020202020204" pitchFamily="34" charset="0"/>
              </a:rPr>
              <a:t>j = call foo, 3</a:t>
            </a:r>
          </a:p>
          <a:p>
            <a:r>
              <a:rPr lang="en-US" dirty="0" err="1">
                <a:latin typeface="Arial" panose="020B0604020202020204" pitchFamily="34" charset="0"/>
                <a:cs typeface="Arial" panose="020B0604020202020204" pitchFamily="34" charset="0"/>
              </a:rPr>
              <a:t>goto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else_end</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label </a:t>
            </a:r>
            <a:r>
              <a:rPr lang="en-US" dirty="0" err="1">
                <a:latin typeface="Arial" panose="020B0604020202020204" pitchFamily="34" charset="0"/>
                <a:cs typeface="Arial" panose="020B0604020202020204" pitchFamily="34" charset="0"/>
              </a:rPr>
              <a:t>else_start</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ret -1</a:t>
            </a:r>
          </a:p>
          <a:p>
            <a:r>
              <a:rPr lang="en-US" dirty="0">
                <a:latin typeface="Arial" panose="020B0604020202020204" pitchFamily="34" charset="0"/>
                <a:cs typeface="Arial" panose="020B0604020202020204" pitchFamily="34" charset="0"/>
              </a:rPr>
              <a:t>label </a:t>
            </a:r>
            <a:r>
              <a:rPr lang="en-US" dirty="0" err="1">
                <a:latin typeface="Arial" panose="020B0604020202020204" pitchFamily="34" charset="0"/>
                <a:cs typeface="Arial" panose="020B0604020202020204" pitchFamily="34" charset="0"/>
              </a:rPr>
              <a:t>else_end</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ret j</a:t>
            </a:r>
            <a:endParaRPr lang="en-IN" dirty="0">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03AB6CD5-8CA7-FEB2-4BD8-3907CDE2714E}"/>
                  </a:ext>
                </a:extLst>
              </p:cNvPr>
              <p:cNvSpPr txBox="1"/>
              <p:nvPr/>
            </p:nvSpPr>
            <p:spPr>
              <a:xfrm>
                <a:off x="476380" y="1216426"/>
                <a:ext cx="3464560" cy="563231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function </a:t>
                </a:r>
                <a:r>
                  <a:rPr lang="en-US" dirty="0">
                    <a:solidFill>
                      <a:srgbClr val="FF0000"/>
                    </a:solidFill>
                    <a:latin typeface="Arial" panose="020B0604020202020204" pitchFamily="34" charset="0"/>
                    <a:cs typeface="Arial" panose="020B0604020202020204" pitchFamily="34" charset="0"/>
                  </a:rPr>
                  <a:t>L</a:t>
                </a:r>
                <a:r>
                  <a:rPr lang="en-US" dirty="0">
                    <a:latin typeface="Arial" panose="020B0604020202020204" pitchFamily="34" charset="0"/>
                    <a:cs typeface="Arial" panose="020B0604020202020204" pitchFamily="34" charset="0"/>
                  </a:rPr>
                  <a:t>, </a:t>
                </a:r>
                <a:r>
                  <a:rPr lang="en-US" dirty="0">
                    <a:solidFill>
                      <a:srgbClr val="FF0000"/>
                    </a:solidFill>
                    <a:latin typeface="Arial" panose="020B0604020202020204" pitchFamily="34" charset="0"/>
                    <a:cs typeface="Arial" panose="020B0604020202020204" pitchFamily="34" charset="0"/>
                  </a:rPr>
                  <a:t>n</a:t>
                </a:r>
              </a:p>
              <a:p>
                <a:r>
                  <a:rPr lang="en-IN" dirty="0" err="1">
                    <a:latin typeface="Arial" panose="020B0604020202020204" pitchFamily="34" charset="0"/>
                    <a:cs typeface="Arial" panose="020B0604020202020204" pitchFamily="34" charset="0"/>
                  </a:rPr>
                  <a:t>arg</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id </a:t>
                </a:r>
                <a:r>
                  <a:rPr lang="en-IN" dirty="0">
                    <a:latin typeface="Arial" panose="020B0604020202020204" pitchFamily="34" charset="0"/>
                    <a:cs typeface="Arial" panose="020B0604020202020204" pitchFamily="34" charset="0"/>
                  </a:rPr>
                  <a:t>                     </a:t>
                </a:r>
                <a:endParaRPr lang="en-US" dirty="0">
                  <a:solidFill>
                    <a:srgbClr val="FF0000"/>
                  </a:solidFill>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 op               </a:t>
                </a:r>
                <a:r>
                  <a:rPr lang="en-US" dirty="0">
                    <a:latin typeface="Arial" panose="020B0604020202020204" pitchFamily="34" charset="0"/>
                    <a:cs typeface="Arial" panose="020B0604020202020204" pitchFamily="34" charset="0"/>
                  </a:rPr>
                  <a:t>         </a:t>
                </a:r>
                <a:endParaRPr lang="en-IN"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arith</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unary </a:t>
                </a:r>
                <a:r>
                  <a:rPr lang="en-IN" dirty="0">
                    <a:solidFill>
                      <a:srgbClr val="FF0000"/>
                    </a:solidFill>
                    <a:latin typeface="Arial" panose="020B0604020202020204" pitchFamily="34" charset="0"/>
                    <a:cs typeface="Arial" panose="020B0604020202020204" pitchFamily="34" charset="0"/>
                  </a:rPr>
                  <a:t>op</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label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if (</a:t>
                </a:r>
                <a:r>
                  <a:rPr lang="en-IN" dirty="0">
                    <a:solidFill>
                      <a:srgbClr val="FF0000"/>
                    </a:solidFill>
                    <a:latin typeface="Arial" panose="020B0604020202020204" pitchFamily="34" charset="0"/>
                    <a:cs typeface="Arial" panose="020B0604020202020204" pitchFamily="34" charset="0"/>
                  </a:rPr>
                  <a:t>op1 </a:t>
                </a:r>
                <a:r>
                  <a:rPr lang="en-IN" dirty="0" err="1">
                    <a:latin typeface="Arial" panose="020B0604020202020204" pitchFamily="34" charset="0"/>
                    <a:cs typeface="Arial" panose="020B0604020202020204" pitchFamily="34" charset="0"/>
                  </a:rPr>
                  <a:t>relop</a:t>
                </a:r>
                <a:r>
                  <a:rPr lang="en-IN" dirty="0">
                    <a:solidFill>
                      <a:srgbClr val="FF0000"/>
                    </a:solidFill>
                    <a:latin typeface="Arial" panose="020B0604020202020204" pitchFamily="34" charset="0"/>
                    <a:cs typeface="Arial" panose="020B0604020202020204" pitchFamily="34" charset="0"/>
                  </a:rPr>
                  <a:t> op2)</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endParaRPr lang="en-US" b="0"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param </a:t>
                </a:r>
                <a:r>
                  <a:rPr lang="en-IN" dirty="0">
                    <a:solidFill>
                      <a:srgbClr val="FF0000"/>
                    </a:solidFill>
                    <a:latin typeface="Arial" panose="020B0604020202020204" pitchFamily="34" charset="0"/>
                    <a:cs typeface="Arial" panose="020B0604020202020204" pitchFamily="34" charset="0"/>
                  </a:rPr>
                  <a:t>op </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call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n</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ret </a:t>
                </a:r>
                <a:r>
                  <a:rPr lang="en-IN" dirty="0">
                    <a:solidFill>
                      <a:srgbClr val="FF0000"/>
                    </a:solidFill>
                    <a:latin typeface="Arial" panose="020B0604020202020204" pitchFamily="34" charset="0"/>
                    <a:cs typeface="Arial" panose="020B0604020202020204" pitchFamily="34" charset="0"/>
                  </a:rPr>
                  <a:t>op</a:t>
                </a:r>
              </a:p>
              <a:p>
                <a:endParaRPr lang="en-IN"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id is a variable</a:t>
                </a:r>
              </a:p>
              <a:p>
                <a:r>
                  <a:rPr lang="en-IN" dirty="0">
                    <a:latin typeface="Arial" panose="020B0604020202020204" pitchFamily="34" charset="0"/>
                    <a:cs typeface="Arial" panose="020B0604020202020204" pitchFamily="34" charset="0"/>
                  </a:rPr>
                  <a:t>op, op1, op2 are variables or constants</a:t>
                </a:r>
              </a:p>
              <a:p>
                <a:r>
                  <a:rPr lang="en-IN" dirty="0">
                    <a:latin typeface="Arial" panose="020B0604020202020204" pitchFamily="34" charset="0"/>
                    <a:cs typeface="Arial" panose="020B0604020202020204" pitchFamily="34" charset="0"/>
                  </a:rPr>
                  <a:t>“</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&lt;, ==, ≥, ≤, &gt;, !=</m:t>
                        </m:r>
                      </m:e>
                    </m:d>
                  </m:oMath>
                </a14:m>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“arith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 ∗,</m:t>
                        </m:r>
                        <m:r>
                          <a:rPr lang="en-US" b="0" i="1" smtClean="0">
                            <a:latin typeface="Cambria Math" panose="02040503050406030204" pitchFamily="18" charset="0"/>
                            <a:ea typeface="Cambria Math" panose="02040503050406030204" pitchFamily="18" charset="0"/>
                          </a:rPr>
                          <m:t>%</m:t>
                        </m:r>
                      </m:e>
                    </m:d>
                  </m:oMath>
                </a14:m>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“unary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m:t>
                        </m:r>
                      </m:e>
                    </m:d>
                  </m:oMath>
                </a14:m>
                <a:r>
                  <a:rPr lang="en-IN"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p:txBody>
          </p:sp>
        </mc:Choice>
        <mc:Fallback xmlns="">
          <p:sp>
            <p:nvSpPr>
              <p:cNvPr id="7" name="TextBox 6">
                <a:extLst>
                  <a:ext uri="{FF2B5EF4-FFF2-40B4-BE49-F238E27FC236}">
                    <a16:creationId xmlns:a16="http://schemas.microsoft.com/office/drawing/2014/main" id="{03AB6CD5-8CA7-FEB2-4BD8-3907CDE2714E}"/>
                  </a:ext>
                </a:extLst>
              </p:cNvPr>
              <p:cNvSpPr txBox="1">
                <a:spLocks noRot="1" noChangeAspect="1" noMove="1" noResize="1" noEditPoints="1" noAdjustHandles="1" noChangeArrowheads="1" noChangeShapeType="1" noTextEdit="1"/>
              </p:cNvSpPr>
              <p:nvPr/>
            </p:nvSpPr>
            <p:spPr>
              <a:xfrm>
                <a:off x="476380" y="1216426"/>
                <a:ext cx="3464560" cy="5632311"/>
              </a:xfrm>
              <a:prstGeom prst="rect">
                <a:avLst/>
              </a:prstGeom>
              <a:blipFill>
                <a:blip r:embed="rId3"/>
                <a:stretch>
                  <a:fillRect l="-1408" t="-650"/>
                </a:stretch>
              </a:blipFill>
            </p:spPr>
            <p:txBody>
              <a:bodyPr/>
              <a:lstStyle/>
              <a:p>
                <a:r>
                  <a:rPr lang="en-IN">
                    <a:noFill/>
                  </a:rPr>
                  <a:t> </a:t>
                </a:r>
              </a:p>
            </p:txBody>
          </p:sp>
        </mc:Fallback>
      </mc:AlternateContent>
    </p:spTree>
    <p:extLst>
      <p:ext uri="{BB962C8B-B14F-4D97-AF65-F5344CB8AC3E}">
        <p14:creationId xmlns:p14="http://schemas.microsoft.com/office/powerpoint/2010/main" val="22379309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AE9C0-35D7-4B80-A20D-FD4CC17D60D4}"/>
              </a:ext>
            </a:extLst>
          </p:cNvPr>
          <p:cNvSpPr>
            <a:spLocks noGrp="1"/>
          </p:cNvSpPr>
          <p:nvPr>
            <p:ph type="title"/>
          </p:nvPr>
        </p:nvSpPr>
        <p:spPr/>
        <p:txBody>
          <a:bodyPr/>
          <a:lstStyle/>
          <a:p>
            <a:r>
              <a:rPr lang="en-US" dirty="0"/>
              <a:t>Basic blocks</a:t>
            </a:r>
            <a:endParaRPr lang="en-IN" dirty="0"/>
          </a:p>
        </p:txBody>
      </p:sp>
      <p:sp>
        <p:nvSpPr>
          <p:cNvPr id="3" name="Content Placeholder 2">
            <a:extLst>
              <a:ext uri="{FF2B5EF4-FFF2-40B4-BE49-F238E27FC236}">
                <a16:creationId xmlns:a16="http://schemas.microsoft.com/office/drawing/2014/main" id="{08E890BC-E3E3-4305-A9DA-9A0D11A7C980}"/>
              </a:ext>
            </a:extLst>
          </p:cNvPr>
          <p:cNvSpPr>
            <a:spLocks noGrp="1"/>
          </p:cNvSpPr>
          <p:nvPr>
            <p:ph idx="1"/>
          </p:nvPr>
        </p:nvSpPr>
        <p:spPr/>
        <p:txBody>
          <a:bodyPr/>
          <a:lstStyle/>
          <a:p>
            <a:pPr marL="0" indent="0">
              <a:buNone/>
            </a:pPr>
            <a:endParaRPr lang="en-US" dirty="0"/>
          </a:p>
          <a:p>
            <a:pPr marL="0" indent="0">
              <a:buNone/>
            </a:pPr>
            <a:endParaRPr lang="en-IN" dirty="0"/>
          </a:p>
        </p:txBody>
      </p:sp>
      <p:sp>
        <p:nvSpPr>
          <p:cNvPr id="6" name="TextBox 5">
            <a:extLst>
              <a:ext uri="{FF2B5EF4-FFF2-40B4-BE49-F238E27FC236}">
                <a16:creationId xmlns:a16="http://schemas.microsoft.com/office/drawing/2014/main" id="{D0C9E508-6D26-47C3-9BBB-237940A20FD0}"/>
              </a:ext>
            </a:extLst>
          </p:cNvPr>
          <p:cNvSpPr txBox="1"/>
          <p:nvPr/>
        </p:nvSpPr>
        <p:spPr>
          <a:xfrm>
            <a:off x="3318441" y="1483360"/>
            <a:ext cx="3464560" cy="3416320"/>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int main(int a, int b, int c)</a:t>
            </a:r>
          </a:p>
          <a:p>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    int j = 0;</a:t>
            </a:r>
          </a:p>
          <a:p>
            <a:r>
              <a:rPr lang="en-US" dirty="0">
                <a:latin typeface="Arial" panose="020B0604020202020204" pitchFamily="34" charset="0"/>
                <a:cs typeface="Arial" panose="020B0604020202020204" pitchFamily="34" charset="0"/>
              </a:rPr>
              <a:t>    if (a &gt; 1000) {</a:t>
            </a:r>
          </a:p>
          <a:p>
            <a:r>
              <a:rPr lang="en-US" dirty="0">
                <a:latin typeface="Arial" panose="020B0604020202020204" pitchFamily="34" charset="0"/>
                <a:cs typeface="Arial" panose="020B0604020202020204" pitchFamily="34" charset="0"/>
              </a:rPr>
              <a:t>        j = foo (a, b, c);</a:t>
            </a:r>
          </a:p>
          <a:p>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    else {</a:t>
            </a:r>
          </a:p>
          <a:p>
            <a:r>
              <a:rPr lang="en-US" dirty="0">
                <a:latin typeface="Arial" panose="020B0604020202020204" pitchFamily="34" charset="0"/>
                <a:cs typeface="Arial" panose="020B0604020202020204" pitchFamily="34" charset="0"/>
              </a:rPr>
              <a:t>       return -1;</a:t>
            </a:r>
          </a:p>
          <a:p>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    return j;</a:t>
            </a:r>
          </a:p>
          <a:p>
            <a:r>
              <a:rPr lang="en-US" dirty="0">
                <a:latin typeface="Arial" panose="020B0604020202020204" pitchFamily="34" charset="0"/>
                <a:cs typeface="Arial" panose="020B0604020202020204" pitchFamily="34" charset="0"/>
              </a:rPr>
              <a:t>}</a:t>
            </a:r>
            <a:endParaRPr lang="en-IN"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2F69C373-9EB0-45CF-9E8F-79391ABED35E}"/>
              </a:ext>
            </a:extLst>
          </p:cNvPr>
          <p:cNvSpPr txBox="1"/>
          <p:nvPr/>
        </p:nvSpPr>
        <p:spPr>
          <a:xfrm>
            <a:off x="6063813" y="955040"/>
            <a:ext cx="3191380" cy="4247317"/>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function main, 3</a:t>
            </a:r>
          </a:p>
          <a:p>
            <a:r>
              <a:rPr lang="en-US" dirty="0" err="1">
                <a:latin typeface="Arial" panose="020B0604020202020204" pitchFamily="34" charset="0"/>
                <a:cs typeface="Arial" panose="020B0604020202020204" pitchFamily="34" charset="0"/>
              </a:rPr>
              <a:t>arg</a:t>
            </a:r>
            <a:r>
              <a:rPr lang="en-US" dirty="0">
                <a:latin typeface="Arial" panose="020B0604020202020204" pitchFamily="34" charset="0"/>
                <a:cs typeface="Arial" panose="020B0604020202020204" pitchFamily="34" charset="0"/>
              </a:rPr>
              <a:t> a</a:t>
            </a:r>
          </a:p>
          <a:p>
            <a:r>
              <a:rPr lang="en-US" dirty="0" err="1">
                <a:latin typeface="Arial" panose="020B0604020202020204" pitchFamily="34" charset="0"/>
                <a:cs typeface="Arial" panose="020B0604020202020204" pitchFamily="34" charset="0"/>
              </a:rPr>
              <a:t>arg</a:t>
            </a:r>
            <a:r>
              <a:rPr lang="en-US" dirty="0">
                <a:latin typeface="Arial" panose="020B0604020202020204" pitchFamily="34" charset="0"/>
                <a:cs typeface="Arial" panose="020B0604020202020204" pitchFamily="34" charset="0"/>
              </a:rPr>
              <a:t> b</a:t>
            </a:r>
          </a:p>
          <a:p>
            <a:r>
              <a:rPr lang="en-US" dirty="0" err="1">
                <a:latin typeface="Arial" panose="020B0604020202020204" pitchFamily="34" charset="0"/>
                <a:cs typeface="Arial" panose="020B0604020202020204" pitchFamily="34" charset="0"/>
              </a:rPr>
              <a:t>arg</a:t>
            </a:r>
            <a:r>
              <a:rPr lang="en-US" dirty="0">
                <a:latin typeface="Arial" panose="020B0604020202020204" pitchFamily="34" charset="0"/>
                <a:cs typeface="Arial" panose="020B0604020202020204" pitchFamily="34" charset="0"/>
              </a:rPr>
              <a:t> c</a:t>
            </a:r>
          </a:p>
          <a:p>
            <a:r>
              <a:rPr lang="en-US" dirty="0">
                <a:latin typeface="Arial" panose="020B0604020202020204" pitchFamily="34" charset="0"/>
                <a:cs typeface="Arial" panose="020B0604020202020204" pitchFamily="34" charset="0"/>
              </a:rPr>
              <a:t>j = 0</a:t>
            </a:r>
          </a:p>
          <a:p>
            <a:r>
              <a:rPr lang="en-US" dirty="0">
                <a:latin typeface="Arial" panose="020B0604020202020204" pitchFamily="34" charset="0"/>
                <a:cs typeface="Arial" panose="020B0604020202020204" pitchFamily="34" charset="0"/>
              </a:rPr>
              <a:t>if (a &lt;= 1000) </a:t>
            </a:r>
            <a:r>
              <a:rPr lang="en-US" dirty="0" err="1">
                <a:latin typeface="Arial" panose="020B0604020202020204" pitchFamily="34" charset="0"/>
                <a:cs typeface="Arial" panose="020B0604020202020204" pitchFamily="34" charset="0"/>
              </a:rPr>
              <a:t>goto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else_start</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param a</a:t>
            </a:r>
          </a:p>
          <a:p>
            <a:r>
              <a:rPr lang="en-US" dirty="0">
                <a:latin typeface="Arial" panose="020B0604020202020204" pitchFamily="34" charset="0"/>
                <a:cs typeface="Arial" panose="020B0604020202020204" pitchFamily="34" charset="0"/>
              </a:rPr>
              <a:t>param b</a:t>
            </a:r>
          </a:p>
          <a:p>
            <a:r>
              <a:rPr lang="en-US" dirty="0">
                <a:latin typeface="Arial" panose="020B0604020202020204" pitchFamily="34" charset="0"/>
                <a:cs typeface="Arial" panose="020B0604020202020204" pitchFamily="34" charset="0"/>
              </a:rPr>
              <a:t>param c</a:t>
            </a:r>
          </a:p>
          <a:p>
            <a:r>
              <a:rPr lang="en-US" dirty="0">
                <a:latin typeface="Arial" panose="020B0604020202020204" pitchFamily="34" charset="0"/>
                <a:cs typeface="Arial" panose="020B0604020202020204" pitchFamily="34" charset="0"/>
              </a:rPr>
              <a:t>j = call foo, 3</a:t>
            </a:r>
          </a:p>
          <a:p>
            <a:r>
              <a:rPr lang="en-US" dirty="0" err="1">
                <a:latin typeface="Arial" panose="020B0604020202020204" pitchFamily="34" charset="0"/>
                <a:cs typeface="Arial" panose="020B0604020202020204" pitchFamily="34" charset="0"/>
              </a:rPr>
              <a:t>goto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else_end</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label </a:t>
            </a:r>
            <a:r>
              <a:rPr lang="en-US" dirty="0" err="1">
                <a:latin typeface="Arial" panose="020B0604020202020204" pitchFamily="34" charset="0"/>
                <a:cs typeface="Arial" panose="020B0604020202020204" pitchFamily="34" charset="0"/>
              </a:rPr>
              <a:t>else_start</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ret -1</a:t>
            </a:r>
          </a:p>
          <a:p>
            <a:r>
              <a:rPr lang="en-US" dirty="0">
                <a:latin typeface="Arial" panose="020B0604020202020204" pitchFamily="34" charset="0"/>
                <a:cs typeface="Arial" panose="020B0604020202020204" pitchFamily="34" charset="0"/>
              </a:rPr>
              <a:t>label </a:t>
            </a:r>
            <a:r>
              <a:rPr lang="en-US" dirty="0" err="1">
                <a:latin typeface="Arial" panose="020B0604020202020204" pitchFamily="34" charset="0"/>
                <a:cs typeface="Arial" panose="020B0604020202020204" pitchFamily="34" charset="0"/>
              </a:rPr>
              <a:t>else_end</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ret j</a:t>
            </a:r>
            <a:endParaRPr lang="en-IN" dirty="0">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03AB6CD5-8CA7-FEB2-4BD8-3907CDE2714E}"/>
                  </a:ext>
                </a:extLst>
              </p:cNvPr>
              <p:cNvSpPr txBox="1"/>
              <p:nvPr/>
            </p:nvSpPr>
            <p:spPr>
              <a:xfrm>
                <a:off x="476380" y="1216426"/>
                <a:ext cx="3464560" cy="563231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function </a:t>
                </a:r>
                <a:r>
                  <a:rPr lang="en-US" dirty="0">
                    <a:solidFill>
                      <a:srgbClr val="FF0000"/>
                    </a:solidFill>
                    <a:latin typeface="Arial" panose="020B0604020202020204" pitchFamily="34" charset="0"/>
                    <a:cs typeface="Arial" panose="020B0604020202020204" pitchFamily="34" charset="0"/>
                  </a:rPr>
                  <a:t>L</a:t>
                </a:r>
                <a:r>
                  <a:rPr lang="en-US" dirty="0">
                    <a:latin typeface="Arial" panose="020B0604020202020204" pitchFamily="34" charset="0"/>
                    <a:cs typeface="Arial" panose="020B0604020202020204" pitchFamily="34" charset="0"/>
                  </a:rPr>
                  <a:t>, </a:t>
                </a:r>
                <a:r>
                  <a:rPr lang="en-US" dirty="0">
                    <a:solidFill>
                      <a:srgbClr val="FF0000"/>
                    </a:solidFill>
                    <a:latin typeface="Arial" panose="020B0604020202020204" pitchFamily="34" charset="0"/>
                    <a:cs typeface="Arial" panose="020B0604020202020204" pitchFamily="34" charset="0"/>
                  </a:rPr>
                  <a:t>n</a:t>
                </a:r>
              </a:p>
              <a:p>
                <a:r>
                  <a:rPr lang="en-IN" dirty="0" err="1">
                    <a:latin typeface="Arial" panose="020B0604020202020204" pitchFamily="34" charset="0"/>
                    <a:cs typeface="Arial" panose="020B0604020202020204" pitchFamily="34" charset="0"/>
                  </a:rPr>
                  <a:t>arg</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id </a:t>
                </a:r>
                <a:r>
                  <a:rPr lang="en-IN" dirty="0">
                    <a:latin typeface="Arial" panose="020B0604020202020204" pitchFamily="34" charset="0"/>
                    <a:cs typeface="Arial" panose="020B0604020202020204" pitchFamily="34" charset="0"/>
                  </a:rPr>
                  <a:t>                     </a:t>
                </a:r>
                <a:endParaRPr lang="en-US" dirty="0">
                  <a:solidFill>
                    <a:srgbClr val="FF0000"/>
                  </a:solidFill>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 op               </a:t>
                </a:r>
                <a:r>
                  <a:rPr lang="en-US" dirty="0">
                    <a:latin typeface="Arial" panose="020B0604020202020204" pitchFamily="34" charset="0"/>
                    <a:cs typeface="Arial" panose="020B0604020202020204" pitchFamily="34" charset="0"/>
                  </a:rPr>
                  <a:t>         </a:t>
                </a:r>
                <a:endParaRPr lang="en-IN"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arith</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unary </a:t>
                </a:r>
                <a:r>
                  <a:rPr lang="en-IN" dirty="0">
                    <a:solidFill>
                      <a:srgbClr val="FF0000"/>
                    </a:solidFill>
                    <a:latin typeface="Arial" panose="020B0604020202020204" pitchFamily="34" charset="0"/>
                    <a:cs typeface="Arial" panose="020B0604020202020204" pitchFamily="34" charset="0"/>
                  </a:rPr>
                  <a:t>op</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label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if (</a:t>
                </a:r>
                <a:r>
                  <a:rPr lang="en-IN" dirty="0">
                    <a:solidFill>
                      <a:srgbClr val="FF0000"/>
                    </a:solidFill>
                    <a:latin typeface="Arial" panose="020B0604020202020204" pitchFamily="34" charset="0"/>
                    <a:cs typeface="Arial" panose="020B0604020202020204" pitchFamily="34" charset="0"/>
                  </a:rPr>
                  <a:t>op1 </a:t>
                </a:r>
                <a:r>
                  <a:rPr lang="en-IN" dirty="0" err="1">
                    <a:latin typeface="Arial" panose="020B0604020202020204" pitchFamily="34" charset="0"/>
                    <a:cs typeface="Arial" panose="020B0604020202020204" pitchFamily="34" charset="0"/>
                  </a:rPr>
                  <a:t>relop</a:t>
                </a:r>
                <a:r>
                  <a:rPr lang="en-IN" dirty="0">
                    <a:solidFill>
                      <a:srgbClr val="FF0000"/>
                    </a:solidFill>
                    <a:latin typeface="Arial" panose="020B0604020202020204" pitchFamily="34" charset="0"/>
                    <a:cs typeface="Arial" panose="020B0604020202020204" pitchFamily="34" charset="0"/>
                  </a:rPr>
                  <a:t> op2)</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endParaRPr lang="en-US" b="0"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param </a:t>
                </a:r>
                <a:r>
                  <a:rPr lang="en-IN" dirty="0">
                    <a:solidFill>
                      <a:srgbClr val="FF0000"/>
                    </a:solidFill>
                    <a:latin typeface="Arial" panose="020B0604020202020204" pitchFamily="34" charset="0"/>
                    <a:cs typeface="Arial" panose="020B0604020202020204" pitchFamily="34" charset="0"/>
                  </a:rPr>
                  <a:t>op </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call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n</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ret </a:t>
                </a:r>
                <a:r>
                  <a:rPr lang="en-IN" dirty="0">
                    <a:solidFill>
                      <a:srgbClr val="FF0000"/>
                    </a:solidFill>
                    <a:latin typeface="Arial" panose="020B0604020202020204" pitchFamily="34" charset="0"/>
                    <a:cs typeface="Arial" panose="020B0604020202020204" pitchFamily="34" charset="0"/>
                  </a:rPr>
                  <a:t>op</a:t>
                </a:r>
              </a:p>
              <a:p>
                <a:endParaRPr lang="en-IN"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id is a variable</a:t>
                </a:r>
              </a:p>
              <a:p>
                <a:r>
                  <a:rPr lang="en-IN" dirty="0">
                    <a:latin typeface="Arial" panose="020B0604020202020204" pitchFamily="34" charset="0"/>
                    <a:cs typeface="Arial" panose="020B0604020202020204" pitchFamily="34" charset="0"/>
                  </a:rPr>
                  <a:t>op, op1, op2 are variables or constants</a:t>
                </a:r>
              </a:p>
              <a:p>
                <a:r>
                  <a:rPr lang="en-IN" dirty="0">
                    <a:latin typeface="Arial" panose="020B0604020202020204" pitchFamily="34" charset="0"/>
                    <a:cs typeface="Arial" panose="020B0604020202020204" pitchFamily="34" charset="0"/>
                  </a:rPr>
                  <a:t>“</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&lt;, ==, ≥, ≤, &gt;, !=</m:t>
                        </m:r>
                      </m:e>
                    </m:d>
                  </m:oMath>
                </a14:m>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“arith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 ∗,</m:t>
                        </m:r>
                        <m:r>
                          <a:rPr lang="en-US" b="0" i="1" smtClean="0">
                            <a:latin typeface="Cambria Math" panose="02040503050406030204" pitchFamily="18" charset="0"/>
                            <a:ea typeface="Cambria Math" panose="02040503050406030204" pitchFamily="18" charset="0"/>
                          </a:rPr>
                          <m:t>%</m:t>
                        </m:r>
                      </m:e>
                    </m:d>
                  </m:oMath>
                </a14:m>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“unary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m:t>
                        </m:r>
                      </m:e>
                    </m:d>
                  </m:oMath>
                </a14:m>
                <a:r>
                  <a:rPr lang="en-IN"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p:txBody>
          </p:sp>
        </mc:Choice>
        <mc:Fallback xmlns="">
          <p:sp>
            <p:nvSpPr>
              <p:cNvPr id="7" name="TextBox 6">
                <a:extLst>
                  <a:ext uri="{FF2B5EF4-FFF2-40B4-BE49-F238E27FC236}">
                    <a16:creationId xmlns:a16="http://schemas.microsoft.com/office/drawing/2014/main" id="{03AB6CD5-8CA7-FEB2-4BD8-3907CDE2714E}"/>
                  </a:ext>
                </a:extLst>
              </p:cNvPr>
              <p:cNvSpPr txBox="1">
                <a:spLocks noRot="1" noChangeAspect="1" noMove="1" noResize="1" noEditPoints="1" noAdjustHandles="1" noChangeArrowheads="1" noChangeShapeType="1" noTextEdit="1"/>
              </p:cNvSpPr>
              <p:nvPr/>
            </p:nvSpPr>
            <p:spPr>
              <a:xfrm>
                <a:off x="476380" y="1216426"/>
                <a:ext cx="3464560" cy="5632311"/>
              </a:xfrm>
              <a:prstGeom prst="rect">
                <a:avLst/>
              </a:prstGeom>
              <a:blipFill>
                <a:blip r:embed="rId3"/>
                <a:stretch>
                  <a:fillRect l="-1408" t="-650"/>
                </a:stretch>
              </a:blipFill>
            </p:spPr>
            <p:txBody>
              <a:bodyPr/>
              <a:lstStyle/>
              <a:p>
                <a:r>
                  <a:rPr lang="en-IN">
                    <a:noFill/>
                  </a:rPr>
                  <a:t> </a:t>
                </a:r>
              </a:p>
            </p:txBody>
          </p:sp>
        </mc:Fallback>
      </mc:AlternateContent>
      <p:sp>
        <p:nvSpPr>
          <p:cNvPr id="13" name="TextBox 12">
            <a:extLst>
              <a:ext uri="{FF2B5EF4-FFF2-40B4-BE49-F238E27FC236}">
                <a16:creationId xmlns:a16="http://schemas.microsoft.com/office/drawing/2014/main" id="{1CEB9FF6-7AA4-EA2A-39DC-D3EDDF437108}"/>
              </a:ext>
            </a:extLst>
          </p:cNvPr>
          <p:cNvSpPr txBox="1"/>
          <p:nvPr/>
        </p:nvSpPr>
        <p:spPr>
          <a:xfrm>
            <a:off x="9124213" y="79342"/>
            <a:ext cx="3118587" cy="5909310"/>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BB0:</a:t>
            </a:r>
          </a:p>
          <a:p>
            <a:r>
              <a:rPr lang="en-US" dirty="0" err="1">
                <a:latin typeface="Arial" panose="020B0604020202020204" pitchFamily="34" charset="0"/>
                <a:cs typeface="Arial" panose="020B0604020202020204" pitchFamily="34" charset="0"/>
              </a:rPr>
              <a:t>arg</a:t>
            </a:r>
            <a:r>
              <a:rPr lang="en-US" dirty="0">
                <a:latin typeface="Arial" panose="020B0604020202020204" pitchFamily="34" charset="0"/>
                <a:cs typeface="Arial" panose="020B0604020202020204" pitchFamily="34" charset="0"/>
              </a:rPr>
              <a:t> a</a:t>
            </a:r>
          </a:p>
          <a:p>
            <a:r>
              <a:rPr lang="en-US" dirty="0" err="1">
                <a:latin typeface="Arial" panose="020B0604020202020204" pitchFamily="34" charset="0"/>
                <a:cs typeface="Arial" panose="020B0604020202020204" pitchFamily="34" charset="0"/>
              </a:rPr>
              <a:t>arg</a:t>
            </a:r>
            <a:r>
              <a:rPr lang="en-US" dirty="0">
                <a:latin typeface="Arial" panose="020B0604020202020204" pitchFamily="34" charset="0"/>
                <a:cs typeface="Arial" panose="020B0604020202020204" pitchFamily="34" charset="0"/>
              </a:rPr>
              <a:t> b</a:t>
            </a:r>
          </a:p>
          <a:p>
            <a:r>
              <a:rPr lang="en-US" dirty="0" err="1">
                <a:latin typeface="Arial" panose="020B0604020202020204" pitchFamily="34" charset="0"/>
                <a:cs typeface="Arial" panose="020B0604020202020204" pitchFamily="34" charset="0"/>
              </a:rPr>
              <a:t>arg</a:t>
            </a:r>
            <a:r>
              <a:rPr lang="en-US" dirty="0">
                <a:latin typeface="Arial" panose="020B0604020202020204" pitchFamily="34" charset="0"/>
                <a:cs typeface="Arial" panose="020B0604020202020204" pitchFamily="34" charset="0"/>
              </a:rPr>
              <a:t> c</a:t>
            </a:r>
          </a:p>
          <a:p>
            <a:r>
              <a:rPr lang="en-US" dirty="0">
                <a:latin typeface="Arial" panose="020B0604020202020204" pitchFamily="34" charset="0"/>
                <a:cs typeface="Arial" panose="020B0604020202020204" pitchFamily="34" charset="0"/>
              </a:rPr>
              <a:t>j = 0</a:t>
            </a:r>
          </a:p>
          <a:p>
            <a:r>
              <a:rPr lang="en-US" dirty="0">
                <a:latin typeface="Arial" panose="020B0604020202020204" pitchFamily="34" charset="0"/>
                <a:cs typeface="Arial" panose="020B0604020202020204" pitchFamily="34" charset="0"/>
              </a:rPr>
              <a:t>if (a &lt;= 1000) </a:t>
            </a:r>
            <a:r>
              <a:rPr lang="en-US" dirty="0" err="1">
                <a:latin typeface="Arial" panose="020B0604020202020204" pitchFamily="34" charset="0"/>
                <a:cs typeface="Arial" panose="020B0604020202020204" pitchFamily="34" charset="0"/>
              </a:rPr>
              <a:t>goto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else_start</a:t>
            </a: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BB1:</a:t>
            </a:r>
          </a:p>
          <a:p>
            <a:r>
              <a:rPr lang="en-US" dirty="0">
                <a:latin typeface="Arial" panose="020B0604020202020204" pitchFamily="34" charset="0"/>
                <a:cs typeface="Arial" panose="020B0604020202020204" pitchFamily="34" charset="0"/>
              </a:rPr>
              <a:t>param a</a:t>
            </a:r>
          </a:p>
          <a:p>
            <a:r>
              <a:rPr lang="en-US" dirty="0">
                <a:latin typeface="Arial" panose="020B0604020202020204" pitchFamily="34" charset="0"/>
                <a:cs typeface="Arial" panose="020B0604020202020204" pitchFamily="34" charset="0"/>
              </a:rPr>
              <a:t>param b</a:t>
            </a:r>
          </a:p>
          <a:p>
            <a:r>
              <a:rPr lang="en-US" dirty="0">
                <a:latin typeface="Arial" panose="020B0604020202020204" pitchFamily="34" charset="0"/>
                <a:cs typeface="Arial" panose="020B0604020202020204" pitchFamily="34" charset="0"/>
              </a:rPr>
              <a:t>param c</a:t>
            </a:r>
          </a:p>
          <a:p>
            <a:r>
              <a:rPr lang="en-US" dirty="0">
                <a:latin typeface="Arial" panose="020B0604020202020204" pitchFamily="34" charset="0"/>
                <a:cs typeface="Arial" panose="020B0604020202020204" pitchFamily="34" charset="0"/>
              </a:rPr>
              <a:t>j = call foo, 3</a:t>
            </a:r>
          </a:p>
          <a:p>
            <a:r>
              <a:rPr lang="en-US" dirty="0" err="1">
                <a:latin typeface="Arial" panose="020B0604020202020204" pitchFamily="34" charset="0"/>
                <a:cs typeface="Arial" panose="020B0604020202020204" pitchFamily="34" charset="0"/>
              </a:rPr>
              <a:t>goto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else_end</a:t>
            </a: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BB2:</a:t>
            </a:r>
          </a:p>
          <a:p>
            <a:r>
              <a:rPr lang="en-US" dirty="0">
                <a:latin typeface="Arial" panose="020B0604020202020204" pitchFamily="34" charset="0"/>
                <a:cs typeface="Arial" panose="020B0604020202020204" pitchFamily="34" charset="0"/>
              </a:rPr>
              <a:t>label </a:t>
            </a:r>
            <a:r>
              <a:rPr lang="en-US" dirty="0" err="1">
                <a:latin typeface="Arial" panose="020B0604020202020204" pitchFamily="34" charset="0"/>
                <a:cs typeface="Arial" panose="020B0604020202020204" pitchFamily="34" charset="0"/>
              </a:rPr>
              <a:t>else_start</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ret -1</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BB3:</a:t>
            </a:r>
          </a:p>
          <a:p>
            <a:r>
              <a:rPr lang="en-US" dirty="0">
                <a:latin typeface="Arial" panose="020B0604020202020204" pitchFamily="34" charset="0"/>
                <a:cs typeface="Arial" panose="020B0604020202020204" pitchFamily="34" charset="0"/>
              </a:rPr>
              <a:t>label </a:t>
            </a:r>
            <a:r>
              <a:rPr lang="en-US" dirty="0" err="1">
                <a:latin typeface="Arial" panose="020B0604020202020204" pitchFamily="34" charset="0"/>
                <a:cs typeface="Arial" panose="020B0604020202020204" pitchFamily="34" charset="0"/>
              </a:rPr>
              <a:t>else_end</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ret j</a:t>
            </a: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468182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A1C64-FD86-4BF9-95BF-D69899684B02}"/>
              </a:ext>
            </a:extLst>
          </p:cNvPr>
          <p:cNvSpPr>
            <a:spLocks noGrp="1"/>
          </p:cNvSpPr>
          <p:nvPr>
            <p:ph type="title"/>
          </p:nvPr>
        </p:nvSpPr>
        <p:spPr/>
        <p:txBody>
          <a:bodyPr/>
          <a:lstStyle/>
          <a:p>
            <a:r>
              <a:rPr lang="en-US" dirty="0"/>
              <a:t>Control flow graph (CFG)</a:t>
            </a:r>
          </a:p>
        </p:txBody>
      </p:sp>
      <p:sp>
        <p:nvSpPr>
          <p:cNvPr id="3" name="Content Placeholder 2">
            <a:extLst>
              <a:ext uri="{FF2B5EF4-FFF2-40B4-BE49-F238E27FC236}">
                <a16:creationId xmlns:a16="http://schemas.microsoft.com/office/drawing/2014/main" id="{95F5D915-E801-44B3-B71E-F195C13E0396}"/>
              </a:ext>
            </a:extLst>
          </p:cNvPr>
          <p:cNvSpPr>
            <a:spLocks noGrp="1"/>
          </p:cNvSpPr>
          <p:nvPr>
            <p:ph idx="1"/>
          </p:nvPr>
        </p:nvSpPr>
        <p:spPr/>
        <p:txBody>
          <a:bodyPr/>
          <a:lstStyle/>
          <a:p>
            <a:r>
              <a:rPr lang="en-US" dirty="0"/>
              <a:t>A CFG models the flow of control between basic blocks</a:t>
            </a:r>
          </a:p>
          <a:p>
            <a:endParaRPr lang="en-US" dirty="0"/>
          </a:p>
          <a:p>
            <a:r>
              <a:rPr lang="en-US" dirty="0"/>
              <a:t>CFG is a directed graph</a:t>
            </a:r>
          </a:p>
          <a:p>
            <a:endParaRPr lang="en-US" dirty="0"/>
          </a:p>
          <a:p>
            <a:r>
              <a:rPr lang="en-US" dirty="0"/>
              <a:t>Each node of CFG is a basic block</a:t>
            </a:r>
          </a:p>
          <a:p>
            <a:endParaRPr lang="en-US" dirty="0"/>
          </a:p>
          <a:p>
            <a:r>
              <a:rPr lang="en-US" dirty="0"/>
              <a:t>An edge represents the possible flow between a source and a target basic block</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81FAA5BC-2502-455F-9F3C-556D7099DD26}"/>
                  </a:ext>
                </a:extLst>
              </p14:cNvPr>
              <p14:cNvContentPartPr/>
              <p14:nvPr/>
            </p14:nvContentPartPr>
            <p14:xfrm>
              <a:off x="11042640" y="4317840"/>
              <a:ext cx="360" cy="360"/>
            </p14:xfrm>
          </p:contentPart>
        </mc:Choice>
        <mc:Fallback xmlns="">
          <p:pic>
            <p:nvPicPr>
              <p:cNvPr id="4" name="Ink 3">
                <a:extLst>
                  <a:ext uri="{FF2B5EF4-FFF2-40B4-BE49-F238E27FC236}">
                    <a16:creationId xmlns:a16="http://schemas.microsoft.com/office/drawing/2014/main" id="{81FAA5BC-2502-455F-9F3C-556D7099DD26}"/>
                  </a:ext>
                </a:extLst>
              </p:cNvPr>
              <p:cNvPicPr/>
              <p:nvPr/>
            </p:nvPicPr>
            <p:blipFill>
              <a:blip r:embed="rId4"/>
              <a:stretch>
                <a:fillRect/>
              </a:stretch>
            </p:blipFill>
            <p:spPr>
              <a:xfrm>
                <a:off x="11033280" y="4308480"/>
                <a:ext cx="19080" cy="19080"/>
              </a:xfrm>
              <a:prstGeom prst="rect">
                <a:avLst/>
              </a:prstGeom>
            </p:spPr>
          </p:pic>
        </mc:Fallback>
      </mc:AlternateContent>
    </p:spTree>
    <p:extLst>
      <p:ext uri="{BB962C8B-B14F-4D97-AF65-F5344CB8AC3E}">
        <p14:creationId xmlns:p14="http://schemas.microsoft.com/office/powerpoint/2010/main" val="37206368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49FB7-C2D0-40A5-BBAB-7E645A5FC148}"/>
              </a:ext>
            </a:extLst>
          </p:cNvPr>
          <p:cNvSpPr>
            <a:spLocks noGrp="1"/>
          </p:cNvSpPr>
          <p:nvPr>
            <p:ph type="title"/>
          </p:nvPr>
        </p:nvSpPr>
        <p:spPr/>
        <p:txBody>
          <a:bodyPr/>
          <a:lstStyle/>
          <a:p>
            <a:r>
              <a:rPr lang="en-US" dirty="0"/>
              <a:t>Control flow graph (CFG)</a:t>
            </a:r>
            <a:endParaRPr lang="en-IN" dirty="0"/>
          </a:p>
        </p:txBody>
      </p:sp>
      <p:sp>
        <p:nvSpPr>
          <p:cNvPr id="3" name="Content Placeholder 2">
            <a:extLst>
              <a:ext uri="{FF2B5EF4-FFF2-40B4-BE49-F238E27FC236}">
                <a16:creationId xmlns:a16="http://schemas.microsoft.com/office/drawing/2014/main" id="{B9553AA9-CB0B-43A4-A53D-5D5111BF86BE}"/>
              </a:ext>
            </a:extLst>
          </p:cNvPr>
          <p:cNvSpPr>
            <a:spLocks noGrp="1"/>
          </p:cNvSpPr>
          <p:nvPr>
            <p:ph idx="1"/>
          </p:nvPr>
        </p:nvSpPr>
        <p:spPr/>
        <p:txBody>
          <a:bodyPr/>
          <a:lstStyle/>
          <a:p>
            <a:r>
              <a:rPr lang="en-US" dirty="0"/>
              <a:t>In a CFG, we also add two nodes ENRTY and EXIT that doesn’t contain any instruction</a:t>
            </a:r>
          </a:p>
          <a:p>
            <a:pPr lvl="1"/>
            <a:r>
              <a:rPr lang="en-US" dirty="0"/>
              <a:t>These nodes are used to mark the entry and exit from the function</a:t>
            </a:r>
          </a:p>
          <a:p>
            <a:pPr lvl="1"/>
            <a:endParaRPr lang="en-US" dirty="0"/>
          </a:p>
          <a:p>
            <a:r>
              <a:rPr lang="en-US" dirty="0"/>
              <a:t>There is an edge from the ENTRY node to the first instruction of the function</a:t>
            </a:r>
          </a:p>
          <a:p>
            <a:r>
              <a:rPr lang="en-US" dirty="0"/>
              <a:t>There is an edge from a basic block that contains a ret instruction to the EXIT node</a:t>
            </a:r>
          </a:p>
          <a:p>
            <a:pPr lvl="1"/>
            <a:endParaRPr lang="en-IN" dirty="0"/>
          </a:p>
        </p:txBody>
      </p:sp>
    </p:spTree>
    <p:extLst>
      <p:ext uri="{BB962C8B-B14F-4D97-AF65-F5344CB8AC3E}">
        <p14:creationId xmlns:p14="http://schemas.microsoft.com/office/powerpoint/2010/main" val="14361563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D3DC1-EBB7-4757-8707-42A18EFDCBD1}"/>
              </a:ext>
            </a:extLst>
          </p:cNvPr>
          <p:cNvSpPr>
            <a:spLocks noGrp="1"/>
          </p:cNvSpPr>
          <p:nvPr>
            <p:ph type="title"/>
          </p:nvPr>
        </p:nvSpPr>
        <p:spPr/>
        <p:txBody>
          <a:bodyPr/>
          <a:lstStyle/>
          <a:p>
            <a:r>
              <a:rPr lang="en-US" dirty="0"/>
              <a:t>Control flow graph</a:t>
            </a:r>
            <a:endParaRPr lang="en-IN" dirty="0"/>
          </a:p>
        </p:txBody>
      </p:sp>
      <p:sp>
        <p:nvSpPr>
          <p:cNvPr id="3" name="Content Placeholder 2">
            <a:extLst>
              <a:ext uri="{FF2B5EF4-FFF2-40B4-BE49-F238E27FC236}">
                <a16:creationId xmlns:a16="http://schemas.microsoft.com/office/drawing/2014/main" id="{BC7E42D1-BDB2-4887-A80B-262CC6620AA1}"/>
              </a:ext>
            </a:extLst>
          </p:cNvPr>
          <p:cNvSpPr>
            <a:spLocks noGrp="1"/>
          </p:cNvSpPr>
          <p:nvPr>
            <p:ph idx="1"/>
          </p:nvPr>
        </p:nvSpPr>
        <p:spPr/>
        <p:txBody>
          <a:bodyPr/>
          <a:lstStyle/>
          <a:p>
            <a:r>
              <a:rPr lang="en-US" dirty="0"/>
              <a:t>If an edge is originated from node A to node B, then</a:t>
            </a:r>
          </a:p>
          <a:p>
            <a:pPr lvl="1"/>
            <a:r>
              <a:rPr lang="en-US" dirty="0"/>
              <a:t>node B is called the successor of A</a:t>
            </a:r>
          </a:p>
          <a:p>
            <a:pPr lvl="1"/>
            <a:r>
              <a:rPr lang="en-US" dirty="0"/>
              <a:t>node A is called the predecessor of B</a:t>
            </a:r>
          </a:p>
          <a:p>
            <a:pPr lvl="1"/>
            <a:r>
              <a:rPr lang="en-US" dirty="0"/>
              <a:t>a node can have multiple predecessors and successors </a:t>
            </a:r>
          </a:p>
          <a:p>
            <a:pPr lvl="1"/>
            <a:endParaRPr lang="en-US" dirty="0"/>
          </a:p>
          <a:p>
            <a:pPr lvl="1"/>
            <a:endParaRPr lang="en-US" dirty="0"/>
          </a:p>
          <a:p>
            <a:r>
              <a:rPr lang="en-US" dirty="0"/>
              <a:t>Read Section- 8.4.3 from the dragon book</a:t>
            </a:r>
            <a:endParaRPr lang="en-IN" dirty="0"/>
          </a:p>
        </p:txBody>
      </p:sp>
    </p:spTree>
    <p:extLst>
      <p:ext uri="{BB962C8B-B14F-4D97-AF65-F5344CB8AC3E}">
        <p14:creationId xmlns:p14="http://schemas.microsoft.com/office/powerpoint/2010/main" val="1466071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5C75E-A92D-42FB-91FB-6CD7FE3A5954}"/>
              </a:ext>
            </a:extLst>
          </p:cNvPr>
          <p:cNvSpPr>
            <a:spLocks noGrp="1"/>
          </p:cNvSpPr>
          <p:nvPr>
            <p:ph type="title"/>
          </p:nvPr>
        </p:nvSpPr>
        <p:spPr/>
        <p:txBody>
          <a:bodyPr/>
          <a:lstStyle/>
          <a:p>
            <a:r>
              <a:rPr lang="en-US" dirty="0"/>
              <a:t>Today’s topics</a:t>
            </a:r>
            <a:endParaRPr lang="en-IN" dirty="0"/>
          </a:p>
        </p:txBody>
      </p:sp>
      <p:sp>
        <p:nvSpPr>
          <p:cNvPr id="3" name="Content Placeholder 2">
            <a:extLst>
              <a:ext uri="{FF2B5EF4-FFF2-40B4-BE49-F238E27FC236}">
                <a16:creationId xmlns:a16="http://schemas.microsoft.com/office/drawing/2014/main" id="{ADF24162-B3B8-4E1B-9DD0-A90D9F25F764}"/>
              </a:ext>
            </a:extLst>
          </p:cNvPr>
          <p:cNvSpPr>
            <a:spLocks noGrp="1"/>
          </p:cNvSpPr>
          <p:nvPr>
            <p:ph idx="1"/>
          </p:nvPr>
        </p:nvSpPr>
        <p:spPr/>
        <p:txBody>
          <a:bodyPr/>
          <a:lstStyle/>
          <a:p>
            <a:r>
              <a:rPr lang="en-US" dirty="0"/>
              <a:t>Intermediate representation (IR)</a:t>
            </a:r>
          </a:p>
          <a:p>
            <a:r>
              <a:rPr lang="en-US" dirty="0"/>
              <a:t>Basic block</a:t>
            </a:r>
          </a:p>
          <a:p>
            <a:r>
              <a:rPr lang="en-US" dirty="0"/>
              <a:t>Control flow graph</a:t>
            </a:r>
          </a:p>
          <a:p>
            <a:r>
              <a:rPr lang="en-US" dirty="0"/>
              <a:t>Local Optimizations</a:t>
            </a:r>
          </a:p>
          <a:p>
            <a:r>
              <a:rPr lang="en-US" dirty="0"/>
              <a:t>Data flow analysis</a:t>
            </a:r>
          </a:p>
        </p:txBody>
      </p:sp>
    </p:spTree>
    <p:extLst>
      <p:ext uri="{BB962C8B-B14F-4D97-AF65-F5344CB8AC3E}">
        <p14:creationId xmlns:p14="http://schemas.microsoft.com/office/powerpoint/2010/main" val="37426014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AE9C0-35D7-4B80-A20D-FD4CC17D60D4}"/>
              </a:ext>
            </a:extLst>
          </p:cNvPr>
          <p:cNvSpPr>
            <a:spLocks noGrp="1"/>
          </p:cNvSpPr>
          <p:nvPr>
            <p:ph type="title"/>
          </p:nvPr>
        </p:nvSpPr>
        <p:spPr/>
        <p:txBody>
          <a:bodyPr/>
          <a:lstStyle/>
          <a:p>
            <a:r>
              <a:rPr lang="en-US" dirty="0"/>
              <a:t>Control flow graph</a:t>
            </a:r>
            <a:endParaRPr lang="en-IN" dirty="0"/>
          </a:p>
        </p:txBody>
      </p:sp>
      <p:sp>
        <p:nvSpPr>
          <p:cNvPr id="3" name="Content Placeholder 2">
            <a:extLst>
              <a:ext uri="{FF2B5EF4-FFF2-40B4-BE49-F238E27FC236}">
                <a16:creationId xmlns:a16="http://schemas.microsoft.com/office/drawing/2014/main" id="{08E890BC-E3E3-4305-A9DA-9A0D11A7C980}"/>
              </a:ext>
            </a:extLst>
          </p:cNvPr>
          <p:cNvSpPr>
            <a:spLocks noGrp="1"/>
          </p:cNvSpPr>
          <p:nvPr>
            <p:ph idx="1"/>
          </p:nvPr>
        </p:nvSpPr>
        <p:spPr/>
        <p:txBody>
          <a:bodyPr/>
          <a:lstStyle/>
          <a:p>
            <a:pPr marL="0" indent="0">
              <a:buNone/>
            </a:pPr>
            <a:endParaRPr lang="en-US" dirty="0"/>
          </a:p>
          <a:p>
            <a:pPr marL="0" indent="0">
              <a:buNone/>
            </a:pPr>
            <a:endParaRPr lang="en-IN" dirty="0"/>
          </a:p>
        </p:txBody>
      </p:sp>
      <p:sp>
        <p:nvSpPr>
          <p:cNvPr id="8" name="TextBox 7">
            <a:extLst>
              <a:ext uri="{FF2B5EF4-FFF2-40B4-BE49-F238E27FC236}">
                <a16:creationId xmlns:a16="http://schemas.microsoft.com/office/drawing/2014/main" id="{2F69C373-9EB0-45CF-9E8F-79391ABED35E}"/>
              </a:ext>
            </a:extLst>
          </p:cNvPr>
          <p:cNvSpPr txBox="1"/>
          <p:nvPr/>
        </p:nvSpPr>
        <p:spPr>
          <a:xfrm>
            <a:off x="5929161" y="955040"/>
            <a:ext cx="3012707" cy="4524315"/>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function main, 3</a:t>
            </a:r>
          </a:p>
          <a:p>
            <a:r>
              <a:rPr lang="en-US" dirty="0" err="1">
                <a:latin typeface="Arial" panose="020B0604020202020204" pitchFamily="34" charset="0"/>
                <a:cs typeface="Arial" panose="020B0604020202020204" pitchFamily="34" charset="0"/>
              </a:rPr>
              <a:t>arg</a:t>
            </a:r>
            <a:r>
              <a:rPr lang="en-US" dirty="0">
                <a:latin typeface="Arial" panose="020B0604020202020204" pitchFamily="34" charset="0"/>
                <a:cs typeface="Arial" panose="020B0604020202020204" pitchFamily="34" charset="0"/>
              </a:rPr>
              <a:t> a</a:t>
            </a:r>
          </a:p>
          <a:p>
            <a:r>
              <a:rPr lang="en-US" dirty="0" err="1">
                <a:latin typeface="Arial" panose="020B0604020202020204" pitchFamily="34" charset="0"/>
                <a:cs typeface="Arial" panose="020B0604020202020204" pitchFamily="34" charset="0"/>
              </a:rPr>
              <a:t>arg</a:t>
            </a:r>
            <a:r>
              <a:rPr lang="en-US" dirty="0">
                <a:latin typeface="Arial" panose="020B0604020202020204" pitchFamily="34" charset="0"/>
                <a:cs typeface="Arial" panose="020B0604020202020204" pitchFamily="34" charset="0"/>
              </a:rPr>
              <a:t> b</a:t>
            </a:r>
          </a:p>
          <a:p>
            <a:r>
              <a:rPr lang="en-US" dirty="0" err="1">
                <a:latin typeface="Arial" panose="020B0604020202020204" pitchFamily="34" charset="0"/>
                <a:cs typeface="Arial" panose="020B0604020202020204" pitchFamily="34" charset="0"/>
              </a:rPr>
              <a:t>arg</a:t>
            </a:r>
            <a:r>
              <a:rPr lang="en-US" dirty="0">
                <a:latin typeface="Arial" panose="020B0604020202020204" pitchFamily="34" charset="0"/>
                <a:cs typeface="Arial" panose="020B0604020202020204" pitchFamily="34" charset="0"/>
              </a:rPr>
              <a:t> x</a:t>
            </a:r>
          </a:p>
          <a:p>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 0</a:t>
            </a:r>
          </a:p>
          <a:p>
            <a:r>
              <a:rPr lang="en-US" dirty="0">
                <a:latin typeface="Arial" panose="020B0604020202020204" pitchFamily="34" charset="0"/>
                <a:cs typeface="Arial" panose="020B0604020202020204" pitchFamily="34" charset="0"/>
              </a:rPr>
              <a:t>label </a:t>
            </a:r>
            <a:r>
              <a:rPr lang="en-US" dirty="0" err="1">
                <a:latin typeface="Arial" panose="020B0604020202020204" pitchFamily="34" charset="0"/>
                <a:cs typeface="Arial" panose="020B0604020202020204" pitchFamily="34" charset="0"/>
              </a:rPr>
              <a:t>for_start</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if (</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&gt;= 10000) </a:t>
            </a:r>
            <a:r>
              <a:rPr lang="en-US" dirty="0" err="1">
                <a:latin typeface="Arial" panose="020B0604020202020204" pitchFamily="34" charset="0"/>
                <a:cs typeface="Arial" panose="020B0604020202020204" pitchFamily="34" charset="0"/>
              </a:rPr>
              <a:t>goto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for_end</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t1 = a * b</a:t>
            </a:r>
          </a:p>
          <a:p>
            <a:r>
              <a:rPr lang="en-US" dirty="0">
                <a:latin typeface="Arial" panose="020B0604020202020204" pitchFamily="34" charset="0"/>
                <a:cs typeface="Arial" panose="020B0604020202020204" pitchFamily="34" charset="0"/>
              </a:rPr>
              <a:t>t2 = a * c</a:t>
            </a:r>
          </a:p>
          <a:p>
            <a:r>
              <a:rPr lang="en-US" dirty="0">
                <a:latin typeface="Arial" panose="020B0604020202020204" pitchFamily="34" charset="0"/>
                <a:cs typeface="Arial" panose="020B0604020202020204" pitchFamily="34" charset="0"/>
              </a:rPr>
              <a:t>a = t1 + t2</a:t>
            </a:r>
          </a:p>
          <a:p>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 </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+ 1</a:t>
            </a:r>
          </a:p>
          <a:p>
            <a:r>
              <a:rPr lang="en-US" dirty="0" err="1">
                <a:latin typeface="Arial" panose="020B0604020202020204" pitchFamily="34" charset="0"/>
                <a:cs typeface="Arial" panose="020B0604020202020204" pitchFamily="34" charset="0"/>
              </a:rPr>
              <a:t>goto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for_start</a:t>
            </a:r>
            <a:endParaRPr lang="en-US" dirty="0">
              <a:latin typeface="Arial" panose="020B0604020202020204" pitchFamily="34" charset="0"/>
              <a:cs typeface="Arial" panose="020B0604020202020204" pitchFamily="34" charset="0"/>
            </a:endParaRPr>
          </a:p>
          <a:p>
            <a:r>
              <a:rPr lang="en-US" dirty="0" err="1">
                <a:latin typeface="Arial" panose="020B0604020202020204" pitchFamily="34" charset="0"/>
                <a:cs typeface="Arial" panose="020B0604020202020204" pitchFamily="34" charset="0"/>
              </a:rPr>
              <a:t>for_end</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ret a</a:t>
            </a:r>
          </a:p>
          <a:p>
            <a:endParaRPr lang="en-IN"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2773ED4D-A145-4821-8DB9-60A963D6ADCB}"/>
              </a:ext>
            </a:extLst>
          </p:cNvPr>
          <p:cNvSpPr txBox="1"/>
          <p:nvPr/>
        </p:nvSpPr>
        <p:spPr>
          <a:xfrm>
            <a:off x="9242391" y="314960"/>
            <a:ext cx="2560320" cy="1477328"/>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BB0:</a:t>
            </a:r>
          </a:p>
          <a:p>
            <a:r>
              <a:rPr lang="en-US" dirty="0" err="1">
                <a:latin typeface="Arial" panose="020B0604020202020204" pitchFamily="34" charset="0"/>
                <a:cs typeface="Arial" panose="020B0604020202020204" pitchFamily="34" charset="0"/>
              </a:rPr>
              <a:t>arg</a:t>
            </a:r>
            <a:r>
              <a:rPr lang="en-US" dirty="0">
                <a:latin typeface="Arial" panose="020B0604020202020204" pitchFamily="34" charset="0"/>
                <a:cs typeface="Arial" panose="020B0604020202020204" pitchFamily="34" charset="0"/>
              </a:rPr>
              <a:t> a</a:t>
            </a:r>
          </a:p>
          <a:p>
            <a:r>
              <a:rPr lang="en-US" dirty="0" err="1">
                <a:latin typeface="Arial" panose="020B0604020202020204" pitchFamily="34" charset="0"/>
                <a:cs typeface="Arial" panose="020B0604020202020204" pitchFamily="34" charset="0"/>
              </a:rPr>
              <a:t>arg</a:t>
            </a:r>
            <a:r>
              <a:rPr lang="en-US" dirty="0">
                <a:latin typeface="Arial" panose="020B0604020202020204" pitchFamily="34" charset="0"/>
                <a:cs typeface="Arial" panose="020B0604020202020204" pitchFamily="34" charset="0"/>
              </a:rPr>
              <a:t> b</a:t>
            </a:r>
          </a:p>
          <a:p>
            <a:r>
              <a:rPr lang="en-US" dirty="0" err="1">
                <a:latin typeface="Arial" panose="020B0604020202020204" pitchFamily="34" charset="0"/>
                <a:cs typeface="Arial" panose="020B0604020202020204" pitchFamily="34" charset="0"/>
              </a:rPr>
              <a:t>arg</a:t>
            </a:r>
            <a:r>
              <a:rPr lang="en-US" dirty="0">
                <a:latin typeface="Arial" panose="020B0604020202020204" pitchFamily="34" charset="0"/>
                <a:cs typeface="Arial" panose="020B0604020202020204" pitchFamily="34" charset="0"/>
              </a:rPr>
              <a:t> c</a:t>
            </a:r>
          </a:p>
          <a:p>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 0</a:t>
            </a:r>
          </a:p>
        </p:txBody>
      </p:sp>
      <p:sp>
        <p:nvSpPr>
          <p:cNvPr id="10" name="TextBox 9">
            <a:extLst>
              <a:ext uri="{FF2B5EF4-FFF2-40B4-BE49-F238E27FC236}">
                <a16:creationId xmlns:a16="http://schemas.microsoft.com/office/drawing/2014/main" id="{51EB8806-D222-4292-9371-17DD971EA693}"/>
              </a:ext>
            </a:extLst>
          </p:cNvPr>
          <p:cNvSpPr txBox="1"/>
          <p:nvPr/>
        </p:nvSpPr>
        <p:spPr>
          <a:xfrm>
            <a:off x="9250413" y="2082800"/>
            <a:ext cx="3012707" cy="1200329"/>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BB1:</a:t>
            </a:r>
          </a:p>
          <a:p>
            <a:r>
              <a:rPr lang="en-US" dirty="0">
                <a:latin typeface="Arial" panose="020B0604020202020204" pitchFamily="34" charset="0"/>
                <a:cs typeface="Arial" panose="020B0604020202020204" pitchFamily="34" charset="0"/>
              </a:rPr>
              <a:t>label </a:t>
            </a:r>
            <a:r>
              <a:rPr lang="en-US" dirty="0" err="1">
                <a:latin typeface="Arial" panose="020B0604020202020204" pitchFamily="34" charset="0"/>
                <a:cs typeface="Arial" panose="020B0604020202020204" pitchFamily="34" charset="0"/>
              </a:rPr>
              <a:t>for_start</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if (</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&gt;= 10000) </a:t>
            </a:r>
            <a:r>
              <a:rPr lang="en-US" dirty="0" err="1">
                <a:latin typeface="Arial" panose="020B0604020202020204" pitchFamily="34" charset="0"/>
                <a:cs typeface="Arial" panose="020B0604020202020204" pitchFamily="34" charset="0"/>
              </a:rPr>
              <a:t>goto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for_end</a:t>
            </a: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3ADC3C05-8C17-4177-BCAE-C7D82751ACC9}"/>
              </a:ext>
            </a:extLst>
          </p:cNvPr>
          <p:cNvSpPr txBox="1"/>
          <p:nvPr/>
        </p:nvSpPr>
        <p:spPr>
          <a:xfrm>
            <a:off x="9281428" y="3358681"/>
            <a:ext cx="2560320" cy="1754326"/>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BB2:</a:t>
            </a:r>
          </a:p>
          <a:p>
            <a:r>
              <a:rPr lang="en-US" dirty="0">
                <a:latin typeface="Arial" panose="020B0604020202020204" pitchFamily="34" charset="0"/>
                <a:cs typeface="Arial" panose="020B0604020202020204" pitchFamily="34" charset="0"/>
              </a:rPr>
              <a:t>t1 = a * b</a:t>
            </a:r>
          </a:p>
          <a:p>
            <a:r>
              <a:rPr lang="en-US" dirty="0">
                <a:latin typeface="Arial" panose="020B0604020202020204" pitchFamily="34" charset="0"/>
                <a:cs typeface="Arial" panose="020B0604020202020204" pitchFamily="34" charset="0"/>
              </a:rPr>
              <a:t>t2 = a * c</a:t>
            </a:r>
          </a:p>
          <a:p>
            <a:r>
              <a:rPr lang="en-US" dirty="0">
                <a:latin typeface="Arial" panose="020B0604020202020204" pitchFamily="34" charset="0"/>
                <a:cs typeface="Arial" panose="020B0604020202020204" pitchFamily="34" charset="0"/>
              </a:rPr>
              <a:t>a = t1 + t2</a:t>
            </a:r>
          </a:p>
          <a:p>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 </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+ 1</a:t>
            </a:r>
          </a:p>
          <a:p>
            <a:r>
              <a:rPr lang="en-US" dirty="0" err="1">
                <a:latin typeface="Arial" panose="020B0604020202020204" pitchFamily="34" charset="0"/>
                <a:cs typeface="Arial" panose="020B0604020202020204" pitchFamily="34" charset="0"/>
              </a:rPr>
              <a:t>goto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for_start</a:t>
            </a:r>
            <a:endParaRPr lang="en-IN" dirty="0">
              <a:latin typeface="Arial" panose="020B0604020202020204" pitchFamily="34" charset="0"/>
              <a:cs typeface="Arial" panose="020B0604020202020204" pitchFamily="34" charset="0"/>
            </a:endParaRPr>
          </a:p>
        </p:txBody>
      </p:sp>
      <p:sp>
        <p:nvSpPr>
          <p:cNvPr id="14" name="TextBox 13">
            <a:extLst>
              <a:ext uri="{FF2B5EF4-FFF2-40B4-BE49-F238E27FC236}">
                <a16:creationId xmlns:a16="http://schemas.microsoft.com/office/drawing/2014/main" id="{E1E63E38-E589-4348-BA91-A1158D8ECA40}"/>
              </a:ext>
            </a:extLst>
          </p:cNvPr>
          <p:cNvSpPr txBox="1"/>
          <p:nvPr/>
        </p:nvSpPr>
        <p:spPr>
          <a:xfrm>
            <a:off x="9310836" y="5373570"/>
            <a:ext cx="2560320" cy="923330"/>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BB3:</a:t>
            </a:r>
          </a:p>
          <a:p>
            <a:r>
              <a:rPr lang="en-US" dirty="0" err="1">
                <a:latin typeface="Arial" panose="020B0604020202020204" pitchFamily="34" charset="0"/>
                <a:cs typeface="Arial" panose="020B0604020202020204" pitchFamily="34" charset="0"/>
              </a:rPr>
              <a:t>for_end</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ret a</a:t>
            </a:r>
          </a:p>
        </p:txBody>
      </p:sp>
    </p:spTree>
    <p:extLst>
      <p:ext uri="{BB962C8B-B14F-4D97-AF65-F5344CB8AC3E}">
        <p14:creationId xmlns:p14="http://schemas.microsoft.com/office/powerpoint/2010/main" val="34231524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AE9C0-35D7-4B80-A20D-FD4CC17D60D4}"/>
              </a:ext>
            </a:extLst>
          </p:cNvPr>
          <p:cNvSpPr>
            <a:spLocks noGrp="1"/>
          </p:cNvSpPr>
          <p:nvPr>
            <p:ph type="title"/>
          </p:nvPr>
        </p:nvSpPr>
        <p:spPr/>
        <p:txBody>
          <a:bodyPr/>
          <a:lstStyle/>
          <a:p>
            <a:r>
              <a:rPr lang="en-US" dirty="0"/>
              <a:t>Control flow graph</a:t>
            </a:r>
            <a:endParaRPr lang="en-IN" dirty="0"/>
          </a:p>
        </p:txBody>
      </p:sp>
      <p:sp>
        <p:nvSpPr>
          <p:cNvPr id="3" name="Content Placeholder 2">
            <a:extLst>
              <a:ext uri="{FF2B5EF4-FFF2-40B4-BE49-F238E27FC236}">
                <a16:creationId xmlns:a16="http://schemas.microsoft.com/office/drawing/2014/main" id="{08E890BC-E3E3-4305-A9DA-9A0D11A7C980}"/>
              </a:ext>
            </a:extLst>
          </p:cNvPr>
          <p:cNvSpPr>
            <a:spLocks noGrp="1"/>
          </p:cNvSpPr>
          <p:nvPr>
            <p:ph idx="1"/>
          </p:nvPr>
        </p:nvSpPr>
        <p:spPr/>
        <p:txBody>
          <a:bodyPr/>
          <a:lstStyle/>
          <a:p>
            <a:pPr marL="0" indent="0">
              <a:buNone/>
            </a:pPr>
            <a:endParaRPr lang="en-US" dirty="0"/>
          </a:p>
          <a:p>
            <a:pPr marL="0" indent="0">
              <a:buNone/>
            </a:pPr>
            <a:endParaRPr lang="en-IN" dirty="0"/>
          </a:p>
        </p:txBody>
      </p:sp>
      <p:sp>
        <p:nvSpPr>
          <p:cNvPr id="8" name="TextBox 7">
            <a:extLst>
              <a:ext uri="{FF2B5EF4-FFF2-40B4-BE49-F238E27FC236}">
                <a16:creationId xmlns:a16="http://schemas.microsoft.com/office/drawing/2014/main" id="{2F69C373-9EB0-45CF-9E8F-79391ABED35E}"/>
              </a:ext>
            </a:extLst>
          </p:cNvPr>
          <p:cNvSpPr txBox="1"/>
          <p:nvPr/>
        </p:nvSpPr>
        <p:spPr>
          <a:xfrm>
            <a:off x="5929161" y="955040"/>
            <a:ext cx="3012707" cy="4524315"/>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function main, 3</a:t>
            </a:r>
          </a:p>
          <a:p>
            <a:r>
              <a:rPr lang="en-US" dirty="0" err="1">
                <a:latin typeface="Arial" panose="020B0604020202020204" pitchFamily="34" charset="0"/>
                <a:cs typeface="Arial" panose="020B0604020202020204" pitchFamily="34" charset="0"/>
              </a:rPr>
              <a:t>arg</a:t>
            </a:r>
            <a:r>
              <a:rPr lang="en-US" dirty="0">
                <a:latin typeface="Arial" panose="020B0604020202020204" pitchFamily="34" charset="0"/>
                <a:cs typeface="Arial" panose="020B0604020202020204" pitchFamily="34" charset="0"/>
              </a:rPr>
              <a:t> a</a:t>
            </a:r>
          </a:p>
          <a:p>
            <a:r>
              <a:rPr lang="en-US" dirty="0" err="1">
                <a:latin typeface="Arial" panose="020B0604020202020204" pitchFamily="34" charset="0"/>
                <a:cs typeface="Arial" panose="020B0604020202020204" pitchFamily="34" charset="0"/>
              </a:rPr>
              <a:t>arg</a:t>
            </a:r>
            <a:r>
              <a:rPr lang="en-US" dirty="0">
                <a:latin typeface="Arial" panose="020B0604020202020204" pitchFamily="34" charset="0"/>
                <a:cs typeface="Arial" panose="020B0604020202020204" pitchFamily="34" charset="0"/>
              </a:rPr>
              <a:t> b</a:t>
            </a:r>
          </a:p>
          <a:p>
            <a:r>
              <a:rPr lang="en-US" dirty="0" err="1">
                <a:latin typeface="Arial" panose="020B0604020202020204" pitchFamily="34" charset="0"/>
                <a:cs typeface="Arial" panose="020B0604020202020204" pitchFamily="34" charset="0"/>
              </a:rPr>
              <a:t>arg</a:t>
            </a:r>
            <a:r>
              <a:rPr lang="en-US" dirty="0">
                <a:latin typeface="Arial" panose="020B0604020202020204" pitchFamily="34" charset="0"/>
                <a:cs typeface="Arial" panose="020B0604020202020204" pitchFamily="34" charset="0"/>
              </a:rPr>
              <a:t> x</a:t>
            </a:r>
          </a:p>
          <a:p>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 0</a:t>
            </a:r>
          </a:p>
          <a:p>
            <a:r>
              <a:rPr lang="en-US" dirty="0">
                <a:latin typeface="Arial" panose="020B0604020202020204" pitchFamily="34" charset="0"/>
                <a:cs typeface="Arial" panose="020B0604020202020204" pitchFamily="34" charset="0"/>
              </a:rPr>
              <a:t>label </a:t>
            </a:r>
            <a:r>
              <a:rPr lang="en-US" dirty="0" err="1">
                <a:latin typeface="Arial" panose="020B0604020202020204" pitchFamily="34" charset="0"/>
                <a:cs typeface="Arial" panose="020B0604020202020204" pitchFamily="34" charset="0"/>
              </a:rPr>
              <a:t>for_start</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if (</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&gt;= 10000) </a:t>
            </a:r>
            <a:r>
              <a:rPr lang="en-US" dirty="0" err="1">
                <a:latin typeface="Arial" panose="020B0604020202020204" pitchFamily="34" charset="0"/>
                <a:cs typeface="Arial" panose="020B0604020202020204" pitchFamily="34" charset="0"/>
              </a:rPr>
              <a:t>goto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for_end</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t1 = a * b</a:t>
            </a:r>
          </a:p>
          <a:p>
            <a:r>
              <a:rPr lang="en-US" dirty="0">
                <a:latin typeface="Arial" panose="020B0604020202020204" pitchFamily="34" charset="0"/>
                <a:cs typeface="Arial" panose="020B0604020202020204" pitchFamily="34" charset="0"/>
              </a:rPr>
              <a:t>t2 = a * c</a:t>
            </a:r>
          </a:p>
          <a:p>
            <a:r>
              <a:rPr lang="en-US" dirty="0">
                <a:latin typeface="Arial" panose="020B0604020202020204" pitchFamily="34" charset="0"/>
                <a:cs typeface="Arial" panose="020B0604020202020204" pitchFamily="34" charset="0"/>
              </a:rPr>
              <a:t>a = t1 + t2</a:t>
            </a:r>
          </a:p>
          <a:p>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 </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+ 1</a:t>
            </a:r>
          </a:p>
          <a:p>
            <a:r>
              <a:rPr lang="en-US" dirty="0" err="1">
                <a:latin typeface="Arial" panose="020B0604020202020204" pitchFamily="34" charset="0"/>
                <a:cs typeface="Arial" panose="020B0604020202020204" pitchFamily="34" charset="0"/>
              </a:rPr>
              <a:t>goto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for_start</a:t>
            </a:r>
            <a:endParaRPr lang="en-US" dirty="0">
              <a:latin typeface="Arial" panose="020B0604020202020204" pitchFamily="34" charset="0"/>
              <a:cs typeface="Arial" panose="020B0604020202020204" pitchFamily="34" charset="0"/>
            </a:endParaRPr>
          </a:p>
          <a:p>
            <a:r>
              <a:rPr lang="en-US" dirty="0" err="1">
                <a:latin typeface="Arial" panose="020B0604020202020204" pitchFamily="34" charset="0"/>
                <a:cs typeface="Arial" panose="020B0604020202020204" pitchFamily="34" charset="0"/>
              </a:rPr>
              <a:t>for_end</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ret a</a:t>
            </a:r>
          </a:p>
          <a:p>
            <a:endParaRPr lang="en-IN"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2773ED4D-A145-4821-8DB9-60A963D6ADCB}"/>
              </a:ext>
            </a:extLst>
          </p:cNvPr>
          <p:cNvSpPr txBox="1"/>
          <p:nvPr/>
        </p:nvSpPr>
        <p:spPr>
          <a:xfrm>
            <a:off x="9242391" y="314960"/>
            <a:ext cx="2560320" cy="1477328"/>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BB0:</a:t>
            </a:r>
          </a:p>
          <a:p>
            <a:r>
              <a:rPr lang="en-US" dirty="0" err="1">
                <a:latin typeface="Arial" panose="020B0604020202020204" pitchFamily="34" charset="0"/>
                <a:cs typeface="Arial" panose="020B0604020202020204" pitchFamily="34" charset="0"/>
              </a:rPr>
              <a:t>arg</a:t>
            </a:r>
            <a:r>
              <a:rPr lang="en-US" dirty="0">
                <a:latin typeface="Arial" panose="020B0604020202020204" pitchFamily="34" charset="0"/>
                <a:cs typeface="Arial" panose="020B0604020202020204" pitchFamily="34" charset="0"/>
              </a:rPr>
              <a:t> a</a:t>
            </a:r>
          </a:p>
          <a:p>
            <a:r>
              <a:rPr lang="en-US" dirty="0" err="1">
                <a:latin typeface="Arial" panose="020B0604020202020204" pitchFamily="34" charset="0"/>
                <a:cs typeface="Arial" panose="020B0604020202020204" pitchFamily="34" charset="0"/>
              </a:rPr>
              <a:t>arg</a:t>
            </a:r>
            <a:r>
              <a:rPr lang="en-US" dirty="0">
                <a:latin typeface="Arial" panose="020B0604020202020204" pitchFamily="34" charset="0"/>
                <a:cs typeface="Arial" panose="020B0604020202020204" pitchFamily="34" charset="0"/>
              </a:rPr>
              <a:t> b</a:t>
            </a:r>
          </a:p>
          <a:p>
            <a:r>
              <a:rPr lang="en-US" dirty="0" err="1">
                <a:latin typeface="Arial" panose="020B0604020202020204" pitchFamily="34" charset="0"/>
                <a:cs typeface="Arial" panose="020B0604020202020204" pitchFamily="34" charset="0"/>
              </a:rPr>
              <a:t>arg</a:t>
            </a:r>
            <a:r>
              <a:rPr lang="en-US" dirty="0">
                <a:latin typeface="Arial" panose="020B0604020202020204" pitchFamily="34" charset="0"/>
                <a:cs typeface="Arial" panose="020B0604020202020204" pitchFamily="34" charset="0"/>
              </a:rPr>
              <a:t> c</a:t>
            </a:r>
          </a:p>
          <a:p>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 0</a:t>
            </a:r>
          </a:p>
        </p:txBody>
      </p:sp>
      <p:sp>
        <p:nvSpPr>
          <p:cNvPr id="10" name="TextBox 9">
            <a:extLst>
              <a:ext uri="{FF2B5EF4-FFF2-40B4-BE49-F238E27FC236}">
                <a16:creationId xmlns:a16="http://schemas.microsoft.com/office/drawing/2014/main" id="{51EB8806-D222-4292-9371-17DD971EA693}"/>
              </a:ext>
            </a:extLst>
          </p:cNvPr>
          <p:cNvSpPr txBox="1"/>
          <p:nvPr/>
        </p:nvSpPr>
        <p:spPr>
          <a:xfrm>
            <a:off x="9250413" y="2082800"/>
            <a:ext cx="3012707" cy="1200329"/>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BB1:</a:t>
            </a:r>
          </a:p>
          <a:p>
            <a:r>
              <a:rPr lang="en-US" dirty="0">
                <a:latin typeface="Arial" panose="020B0604020202020204" pitchFamily="34" charset="0"/>
                <a:cs typeface="Arial" panose="020B0604020202020204" pitchFamily="34" charset="0"/>
              </a:rPr>
              <a:t>label </a:t>
            </a:r>
            <a:r>
              <a:rPr lang="en-US" dirty="0" err="1">
                <a:latin typeface="Arial" panose="020B0604020202020204" pitchFamily="34" charset="0"/>
                <a:cs typeface="Arial" panose="020B0604020202020204" pitchFamily="34" charset="0"/>
              </a:rPr>
              <a:t>for_start</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if (</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&gt;= 10000) </a:t>
            </a:r>
            <a:r>
              <a:rPr lang="en-US" dirty="0" err="1">
                <a:latin typeface="Arial" panose="020B0604020202020204" pitchFamily="34" charset="0"/>
                <a:cs typeface="Arial" panose="020B0604020202020204" pitchFamily="34" charset="0"/>
              </a:rPr>
              <a:t>goto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for_end</a:t>
            </a: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3ADC3C05-8C17-4177-BCAE-C7D82751ACC9}"/>
              </a:ext>
            </a:extLst>
          </p:cNvPr>
          <p:cNvSpPr txBox="1"/>
          <p:nvPr/>
        </p:nvSpPr>
        <p:spPr>
          <a:xfrm>
            <a:off x="9281428" y="3358681"/>
            <a:ext cx="2560320" cy="1754326"/>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BB2:</a:t>
            </a:r>
          </a:p>
          <a:p>
            <a:r>
              <a:rPr lang="en-US" dirty="0">
                <a:latin typeface="Arial" panose="020B0604020202020204" pitchFamily="34" charset="0"/>
                <a:cs typeface="Arial" panose="020B0604020202020204" pitchFamily="34" charset="0"/>
              </a:rPr>
              <a:t>t1 = a * b</a:t>
            </a:r>
          </a:p>
          <a:p>
            <a:r>
              <a:rPr lang="en-US" dirty="0">
                <a:latin typeface="Arial" panose="020B0604020202020204" pitchFamily="34" charset="0"/>
                <a:cs typeface="Arial" panose="020B0604020202020204" pitchFamily="34" charset="0"/>
              </a:rPr>
              <a:t>t2 = a * c</a:t>
            </a:r>
          </a:p>
          <a:p>
            <a:r>
              <a:rPr lang="en-US" dirty="0">
                <a:latin typeface="Arial" panose="020B0604020202020204" pitchFamily="34" charset="0"/>
                <a:cs typeface="Arial" panose="020B0604020202020204" pitchFamily="34" charset="0"/>
              </a:rPr>
              <a:t>a = t1 + t2</a:t>
            </a:r>
          </a:p>
          <a:p>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 </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+ 1</a:t>
            </a:r>
          </a:p>
          <a:p>
            <a:r>
              <a:rPr lang="en-US" dirty="0" err="1">
                <a:latin typeface="Arial" panose="020B0604020202020204" pitchFamily="34" charset="0"/>
                <a:cs typeface="Arial" panose="020B0604020202020204" pitchFamily="34" charset="0"/>
              </a:rPr>
              <a:t>goto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for_start</a:t>
            </a:r>
            <a:endParaRPr lang="en-IN" dirty="0">
              <a:latin typeface="Arial" panose="020B0604020202020204" pitchFamily="34" charset="0"/>
              <a:cs typeface="Arial" panose="020B0604020202020204" pitchFamily="34" charset="0"/>
            </a:endParaRPr>
          </a:p>
        </p:txBody>
      </p:sp>
      <p:sp>
        <p:nvSpPr>
          <p:cNvPr id="14" name="TextBox 13">
            <a:extLst>
              <a:ext uri="{FF2B5EF4-FFF2-40B4-BE49-F238E27FC236}">
                <a16:creationId xmlns:a16="http://schemas.microsoft.com/office/drawing/2014/main" id="{E1E63E38-E589-4348-BA91-A1158D8ECA40}"/>
              </a:ext>
            </a:extLst>
          </p:cNvPr>
          <p:cNvSpPr txBox="1"/>
          <p:nvPr/>
        </p:nvSpPr>
        <p:spPr>
          <a:xfrm>
            <a:off x="9310836" y="5373570"/>
            <a:ext cx="2560320" cy="923330"/>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BB3:</a:t>
            </a:r>
          </a:p>
          <a:p>
            <a:r>
              <a:rPr lang="en-US" dirty="0" err="1">
                <a:latin typeface="Arial" panose="020B0604020202020204" pitchFamily="34" charset="0"/>
                <a:cs typeface="Arial" panose="020B0604020202020204" pitchFamily="34" charset="0"/>
              </a:rPr>
              <a:t>for_end</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ret a</a:t>
            </a:r>
          </a:p>
        </p:txBody>
      </p:sp>
      <p:sp>
        <p:nvSpPr>
          <p:cNvPr id="6" name="TextBox 5">
            <a:extLst>
              <a:ext uri="{FF2B5EF4-FFF2-40B4-BE49-F238E27FC236}">
                <a16:creationId xmlns:a16="http://schemas.microsoft.com/office/drawing/2014/main" id="{588DD483-59DD-34D4-E59F-814DA0A99FE4}"/>
              </a:ext>
            </a:extLst>
          </p:cNvPr>
          <p:cNvSpPr txBox="1"/>
          <p:nvPr/>
        </p:nvSpPr>
        <p:spPr>
          <a:xfrm>
            <a:off x="1921267" y="2589088"/>
            <a:ext cx="791110" cy="369332"/>
          </a:xfrm>
          <a:prstGeom prst="rect">
            <a:avLst/>
          </a:prstGeom>
          <a:noFill/>
        </p:spPr>
        <p:txBody>
          <a:bodyPr wrap="square" rtlCol="0">
            <a:spAutoFit/>
          </a:bodyPr>
          <a:lstStyle/>
          <a:p>
            <a:r>
              <a:rPr lang="en-US" dirty="0"/>
              <a:t>BB0</a:t>
            </a:r>
            <a:endParaRPr lang="en-IN" dirty="0"/>
          </a:p>
        </p:txBody>
      </p:sp>
      <p:sp>
        <p:nvSpPr>
          <p:cNvPr id="11" name="TextBox 10">
            <a:extLst>
              <a:ext uri="{FF2B5EF4-FFF2-40B4-BE49-F238E27FC236}">
                <a16:creationId xmlns:a16="http://schemas.microsoft.com/office/drawing/2014/main" id="{D58E1D35-17CC-0385-8C04-A468AF608C47}"/>
              </a:ext>
            </a:extLst>
          </p:cNvPr>
          <p:cNvSpPr txBox="1"/>
          <p:nvPr/>
        </p:nvSpPr>
        <p:spPr>
          <a:xfrm>
            <a:off x="1919561" y="3337388"/>
            <a:ext cx="791110" cy="369332"/>
          </a:xfrm>
          <a:prstGeom prst="rect">
            <a:avLst/>
          </a:prstGeom>
          <a:noFill/>
        </p:spPr>
        <p:txBody>
          <a:bodyPr wrap="square" rtlCol="0">
            <a:spAutoFit/>
          </a:bodyPr>
          <a:lstStyle/>
          <a:p>
            <a:r>
              <a:rPr lang="en-US" dirty="0"/>
              <a:t>BB1</a:t>
            </a:r>
            <a:endParaRPr lang="en-IN" dirty="0"/>
          </a:p>
        </p:txBody>
      </p:sp>
      <p:sp>
        <p:nvSpPr>
          <p:cNvPr id="13" name="TextBox 12">
            <a:extLst>
              <a:ext uri="{FF2B5EF4-FFF2-40B4-BE49-F238E27FC236}">
                <a16:creationId xmlns:a16="http://schemas.microsoft.com/office/drawing/2014/main" id="{458457C2-A709-E68C-00CC-4C1DCDB1E017}"/>
              </a:ext>
            </a:extLst>
          </p:cNvPr>
          <p:cNvSpPr txBox="1"/>
          <p:nvPr/>
        </p:nvSpPr>
        <p:spPr>
          <a:xfrm>
            <a:off x="1034272" y="4219254"/>
            <a:ext cx="791110" cy="369332"/>
          </a:xfrm>
          <a:prstGeom prst="rect">
            <a:avLst/>
          </a:prstGeom>
          <a:noFill/>
        </p:spPr>
        <p:txBody>
          <a:bodyPr wrap="square" rtlCol="0">
            <a:spAutoFit/>
          </a:bodyPr>
          <a:lstStyle/>
          <a:p>
            <a:r>
              <a:rPr lang="en-US" dirty="0"/>
              <a:t>BB2</a:t>
            </a:r>
            <a:endParaRPr lang="en-IN" dirty="0"/>
          </a:p>
        </p:txBody>
      </p:sp>
      <p:sp>
        <p:nvSpPr>
          <p:cNvPr id="15" name="TextBox 14">
            <a:extLst>
              <a:ext uri="{FF2B5EF4-FFF2-40B4-BE49-F238E27FC236}">
                <a16:creationId xmlns:a16="http://schemas.microsoft.com/office/drawing/2014/main" id="{4C8172A0-D8C5-8191-8C35-8239C7E51D45}"/>
              </a:ext>
            </a:extLst>
          </p:cNvPr>
          <p:cNvSpPr txBox="1"/>
          <p:nvPr/>
        </p:nvSpPr>
        <p:spPr>
          <a:xfrm>
            <a:off x="2809984" y="4166172"/>
            <a:ext cx="791110" cy="369332"/>
          </a:xfrm>
          <a:prstGeom prst="rect">
            <a:avLst/>
          </a:prstGeom>
          <a:noFill/>
        </p:spPr>
        <p:txBody>
          <a:bodyPr wrap="square" rtlCol="0">
            <a:spAutoFit/>
          </a:bodyPr>
          <a:lstStyle/>
          <a:p>
            <a:r>
              <a:rPr lang="en-US" dirty="0"/>
              <a:t>BB3</a:t>
            </a:r>
            <a:endParaRPr lang="en-IN" dirty="0"/>
          </a:p>
        </p:txBody>
      </p:sp>
      <p:sp>
        <p:nvSpPr>
          <p:cNvPr id="16" name="TextBox 15">
            <a:extLst>
              <a:ext uri="{FF2B5EF4-FFF2-40B4-BE49-F238E27FC236}">
                <a16:creationId xmlns:a16="http://schemas.microsoft.com/office/drawing/2014/main" id="{E64B4FD2-E6D1-DCDC-6D5C-658DEAB2C5E7}"/>
              </a:ext>
            </a:extLst>
          </p:cNvPr>
          <p:cNvSpPr txBox="1"/>
          <p:nvPr/>
        </p:nvSpPr>
        <p:spPr>
          <a:xfrm>
            <a:off x="1873325" y="5191874"/>
            <a:ext cx="791110" cy="369332"/>
          </a:xfrm>
          <a:prstGeom prst="rect">
            <a:avLst/>
          </a:prstGeom>
          <a:noFill/>
        </p:spPr>
        <p:txBody>
          <a:bodyPr wrap="square" rtlCol="0">
            <a:spAutoFit/>
          </a:bodyPr>
          <a:lstStyle/>
          <a:p>
            <a:r>
              <a:rPr lang="en-US" dirty="0"/>
              <a:t>EXIT</a:t>
            </a:r>
            <a:endParaRPr lang="en-IN" dirty="0"/>
          </a:p>
        </p:txBody>
      </p:sp>
      <p:sp>
        <p:nvSpPr>
          <p:cNvPr id="17" name="TextBox 16">
            <a:extLst>
              <a:ext uri="{FF2B5EF4-FFF2-40B4-BE49-F238E27FC236}">
                <a16:creationId xmlns:a16="http://schemas.microsoft.com/office/drawing/2014/main" id="{AB821FE8-6FF8-D821-ECCE-763D79E6F1D1}"/>
              </a:ext>
            </a:extLst>
          </p:cNvPr>
          <p:cNvSpPr txBox="1"/>
          <p:nvPr/>
        </p:nvSpPr>
        <p:spPr>
          <a:xfrm>
            <a:off x="1922985" y="1799688"/>
            <a:ext cx="791110" cy="369332"/>
          </a:xfrm>
          <a:prstGeom prst="rect">
            <a:avLst/>
          </a:prstGeom>
          <a:noFill/>
        </p:spPr>
        <p:txBody>
          <a:bodyPr wrap="square" rtlCol="0">
            <a:spAutoFit/>
          </a:bodyPr>
          <a:lstStyle/>
          <a:p>
            <a:r>
              <a:rPr lang="en-US" dirty="0"/>
              <a:t>ENTRY</a:t>
            </a:r>
            <a:endParaRPr lang="en-IN" dirty="0"/>
          </a:p>
        </p:txBody>
      </p:sp>
      <p:cxnSp>
        <p:nvCxnSpPr>
          <p:cNvPr id="9" name="Straight Arrow Connector 8">
            <a:extLst>
              <a:ext uri="{FF2B5EF4-FFF2-40B4-BE49-F238E27FC236}">
                <a16:creationId xmlns:a16="http://schemas.microsoft.com/office/drawing/2014/main" id="{15573799-D728-404E-B177-02FC027D4CDB}"/>
              </a:ext>
            </a:extLst>
          </p:cNvPr>
          <p:cNvCxnSpPr>
            <a:stCxn id="17" idx="2"/>
            <a:endCxn id="6" idx="0"/>
          </p:cNvCxnSpPr>
          <p:nvPr/>
        </p:nvCxnSpPr>
        <p:spPr>
          <a:xfrm flipH="1">
            <a:off x="2316822" y="2169020"/>
            <a:ext cx="1718" cy="4200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9D7B435A-84D0-A560-DAD1-41616F3ADFD6}"/>
              </a:ext>
            </a:extLst>
          </p:cNvPr>
          <p:cNvCxnSpPr>
            <a:stCxn id="6" idx="2"/>
            <a:endCxn id="11" idx="0"/>
          </p:cNvCxnSpPr>
          <p:nvPr/>
        </p:nvCxnSpPr>
        <p:spPr>
          <a:xfrm flipH="1">
            <a:off x="2315116" y="2958420"/>
            <a:ext cx="1706" cy="3789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C1AA5821-A4C3-F9DA-81DB-380C7747527C}"/>
              </a:ext>
            </a:extLst>
          </p:cNvPr>
          <p:cNvCxnSpPr>
            <a:stCxn id="11" idx="2"/>
            <a:endCxn id="13" idx="0"/>
          </p:cNvCxnSpPr>
          <p:nvPr/>
        </p:nvCxnSpPr>
        <p:spPr>
          <a:xfrm flipH="1">
            <a:off x="1429827" y="3706720"/>
            <a:ext cx="885289" cy="5125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AF7DEC2A-0558-635B-BEE2-D2E400F00877}"/>
              </a:ext>
            </a:extLst>
          </p:cNvPr>
          <p:cNvCxnSpPr>
            <a:stCxn id="11" idx="2"/>
            <a:endCxn id="15" idx="0"/>
          </p:cNvCxnSpPr>
          <p:nvPr/>
        </p:nvCxnSpPr>
        <p:spPr>
          <a:xfrm>
            <a:off x="2315116" y="3706720"/>
            <a:ext cx="890423" cy="4594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A5170545-CB8C-B82F-447D-A133FDE6584C}"/>
              </a:ext>
            </a:extLst>
          </p:cNvPr>
          <p:cNvCxnSpPr>
            <a:stCxn id="15" idx="2"/>
            <a:endCxn id="16" idx="0"/>
          </p:cNvCxnSpPr>
          <p:nvPr/>
        </p:nvCxnSpPr>
        <p:spPr>
          <a:xfrm flipH="1">
            <a:off x="2268880" y="4535504"/>
            <a:ext cx="936659" cy="6563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Connector: Curved 26">
            <a:extLst>
              <a:ext uri="{FF2B5EF4-FFF2-40B4-BE49-F238E27FC236}">
                <a16:creationId xmlns:a16="http://schemas.microsoft.com/office/drawing/2014/main" id="{A98B49A7-0B27-0017-9CEE-72D8387E086A}"/>
              </a:ext>
            </a:extLst>
          </p:cNvPr>
          <p:cNvCxnSpPr>
            <a:stCxn id="13" idx="2"/>
            <a:endCxn id="11" idx="0"/>
          </p:cNvCxnSpPr>
          <p:nvPr/>
        </p:nvCxnSpPr>
        <p:spPr>
          <a:xfrm rot="5400000" flipH="1" flipV="1">
            <a:off x="1246872" y="3520342"/>
            <a:ext cx="1251198" cy="885289"/>
          </a:xfrm>
          <a:prstGeom prst="curvedConnector5">
            <a:avLst>
              <a:gd name="adj1" fmla="val -18270"/>
              <a:gd name="adj2" fmla="val -99710"/>
              <a:gd name="adj3" fmla="val 118270"/>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89732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AE9C0-35D7-4B80-A20D-FD4CC17D60D4}"/>
              </a:ext>
            </a:extLst>
          </p:cNvPr>
          <p:cNvSpPr>
            <a:spLocks noGrp="1"/>
          </p:cNvSpPr>
          <p:nvPr>
            <p:ph type="title"/>
          </p:nvPr>
        </p:nvSpPr>
        <p:spPr/>
        <p:txBody>
          <a:bodyPr/>
          <a:lstStyle/>
          <a:p>
            <a:r>
              <a:rPr lang="en-US" dirty="0"/>
              <a:t>Control flow graph</a:t>
            </a:r>
            <a:endParaRPr lang="en-IN" dirty="0"/>
          </a:p>
        </p:txBody>
      </p:sp>
      <p:sp>
        <p:nvSpPr>
          <p:cNvPr id="3" name="Content Placeholder 2">
            <a:extLst>
              <a:ext uri="{FF2B5EF4-FFF2-40B4-BE49-F238E27FC236}">
                <a16:creationId xmlns:a16="http://schemas.microsoft.com/office/drawing/2014/main" id="{08E890BC-E3E3-4305-A9DA-9A0D11A7C980}"/>
              </a:ext>
            </a:extLst>
          </p:cNvPr>
          <p:cNvSpPr>
            <a:spLocks noGrp="1"/>
          </p:cNvSpPr>
          <p:nvPr>
            <p:ph idx="1"/>
          </p:nvPr>
        </p:nvSpPr>
        <p:spPr/>
        <p:txBody>
          <a:bodyPr/>
          <a:lstStyle/>
          <a:p>
            <a:pPr marL="0" indent="0">
              <a:buNone/>
            </a:pPr>
            <a:endParaRPr lang="en-US" dirty="0"/>
          </a:p>
          <a:p>
            <a:pPr marL="0" indent="0">
              <a:buNone/>
            </a:pPr>
            <a:endParaRPr lang="en-IN" dirty="0"/>
          </a:p>
        </p:txBody>
      </p:sp>
      <p:sp>
        <p:nvSpPr>
          <p:cNvPr id="8" name="TextBox 7">
            <a:extLst>
              <a:ext uri="{FF2B5EF4-FFF2-40B4-BE49-F238E27FC236}">
                <a16:creationId xmlns:a16="http://schemas.microsoft.com/office/drawing/2014/main" id="{2F69C373-9EB0-45CF-9E8F-79391ABED35E}"/>
              </a:ext>
            </a:extLst>
          </p:cNvPr>
          <p:cNvSpPr txBox="1"/>
          <p:nvPr/>
        </p:nvSpPr>
        <p:spPr>
          <a:xfrm>
            <a:off x="5890658" y="955040"/>
            <a:ext cx="3233555" cy="4247317"/>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function main, 3</a:t>
            </a:r>
          </a:p>
          <a:p>
            <a:r>
              <a:rPr lang="en-US" dirty="0" err="1">
                <a:latin typeface="Arial" panose="020B0604020202020204" pitchFamily="34" charset="0"/>
                <a:cs typeface="Arial" panose="020B0604020202020204" pitchFamily="34" charset="0"/>
              </a:rPr>
              <a:t>arg</a:t>
            </a:r>
            <a:r>
              <a:rPr lang="en-US" dirty="0">
                <a:latin typeface="Arial" panose="020B0604020202020204" pitchFamily="34" charset="0"/>
                <a:cs typeface="Arial" panose="020B0604020202020204" pitchFamily="34" charset="0"/>
              </a:rPr>
              <a:t> a</a:t>
            </a:r>
          </a:p>
          <a:p>
            <a:r>
              <a:rPr lang="en-US" dirty="0" err="1">
                <a:latin typeface="Arial" panose="020B0604020202020204" pitchFamily="34" charset="0"/>
                <a:cs typeface="Arial" panose="020B0604020202020204" pitchFamily="34" charset="0"/>
              </a:rPr>
              <a:t>arg</a:t>
            </a:r>
            <a:r>
              <a:rPr lang="en-US" dirty="0">
                <a:latin typeface="Arial" panose="020B0604020202020204" pitchFamily="34" charset="0"/>
                <a:cs typeface="Arial" panose="020B0604020202020204" pitchFamily="34" charset="0"/>
              </a:rPr>
              <a:t> b</a:t>
            </a:r>
          </a:p>
          <a:p>
            <a:r>
              <a:rPr lang="en-US" dirty="0" err="1">
                <a:latin typeface="Arial" panose="020B0604020202020204" pitchFamily="34" charset="0"/>
                <a:cs typeface="Arial" panose="020B0604020202020204" pitchFamily="34" charset="0"/>
              </a:rPr>
              <a:t>arg</a:t>
            </a:r>
            <a:r>
              <a:rPr lang="en-US" dirty="0">
                <a:latin typeface="Arial" panose="020B0604020202020204" pitchFamily="34" charset="0"/>
                <a:cs typeface="Arial" panose="020B0604020202020204" pitchFamily="34" charset="0"/>
              </a:rPr>
              <a:t> c</a:t>
            </a:r>
          </a:p>
          <a:p>
            <a:r>
              <a:rPr lang="en-US" dirty="0">
                <a:latin typeface="Arial" panose="020B0604020202020204" pitchFamily="34" charset="0"/>
                <a:cs typeface="Arial" panose="020B0604020202020204" pitchFamily="34" charset="0"/>
              </a:rPr>
              <a:t>j = 0</a:t>
            </a:r>
          </a:p>
          <a:p>
            <a:r>
              <a:rPr lang="en-US" dirty="0">
                <a:latin typeface="Arial" panose="020B0604020202020204" pitchFamily="34" charset="0"/>
                <a:cs typeface="Arial" panose="020B0604020202020204" pitchFamily="34" charset="0"/>
              </a:rPr>
              <a:t>if (a &lt;= 1000) </a:t>
            </a:r>
            <a:r>
              <a:rPr lang="en-US" dirty="0" err="1">
                <a:latin typeface="Arial" panose="020B0604020202020204" pitchFamily="34" charset="0"/>
                <a:cs typeface="Arial" panose="020B0604020202020204" pitchFamily="34" charset="0"/>
              </a:rPr>
              <a:t>goto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else_start</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param a</a:t>
            </a:r>
          </a:p>
          <a:p>
            <a:r>
              <a:rPr lang="en-US" dirty="0">
                <a:latin typeface="Arial" panose="020B0604020202020204" pitchFamily="34" charset="0"/>
                <a:cs typeface="Arial" panose="020B0604020202020204" pitchFamily="34" charset="0"/>
              </a:rPr>
              <a:t>param b</a:t>
            </a:r>
          </a:p>
          <a:p>
            <a:r>
              <a:rPr lang="en-US" dirty="0">
                <a:latin typeface="Arial" panose="020B0604020202020204" pitchFamily="34" charset="0"/>
                <a:cs typeface="Arial" panose="020B0604020202020204" pitchFamily="34" charset="0"/>
              </a:rPr>
              <a:t>param c</a:t>
            </a:r>
          </a:p>
          <a:p>
            <a:r>
              <a:rPr lang="en-US" dirty="0">
                <a:latin typeface="Arial" panose="020B0604020202020204" pitchFamily="34" charset="0"/>
                <a:cs typeface="Arial" panose="020B0604020202020204" pitchFamily="34" charset="0"/>
              </a:rPr>
              <a:t>j = call foo, 3</a:t>
            </a:r>
          </a:p>
          <a:p>
            <a:r>
              <a:rPr lang="en-US" dirty="0" err="1">
                <a:latin typeface="Arial" panose="020B0604020202020204" pitchFamily="34" charset="0"/>
                <a:cs typeface="Arial" panose="020B0604020202020204" pitchFamily="34" charset="0"/>
              </a:rPr>
              <a:t>goto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else_end</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label </a:t>
            </a:r>
            <a:r>
              <a:rPr lang="en-US" dirty="0" err="1">
                <a:latin typeface="Arial" panose="020B0604020202020204" pitchFamily="34" charset="0"/>
                <a:cs typeface="Arial" panose="020B0604020202020204" pitchFamily="34" charset="0"/>
              </a:rPr>
              <a:t>else_start</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ret -1</a:t>
            </a:r>
          </a:p>
          <a:p>
            <a:r>
              <a:rPr lang="en-US" dirty="0">
                <a:latin typeface="Arial" panose="020B0604020202020204" pitchFamily="34" charset="0"/>
                <a:cs typeface="Arial" panose="020B0604020202020204" pitchFamily="34" charset="0"/>
              </a:rPr>
              <a:t>label </a:t>
            </a:r>
            <a:r>
              <a:rPr lang="en-US" dirty="0" err="1">
                <a:latin typeface="Arial" panose="020B0604020202020204" pitchFamily="34" charset="0"/>
                <a:cs typeface="Arial" panose="020B0604020202020204" pitchFamily="34" charset="0"/>
              </a:rPr>
              <a:t>else_end</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ret j</a:t>
            </a:r>
            <a:endParaRPr lang="en-IN"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462AE0CD-B7EC-4BC4-897E-4BD7EADF8136}"/>
              </a:ext>
            </a:extLst>
          </p:cNvPr>
          <p:cNvSpPr txBox="1"/>
          <p:nvPr/>
        </p:nvSpPr>
        <p:spPr>
          <a:xfrm>
            <a:off x="9124213" y="79342"/>
            <a:ext cx="3118587" cy="5909310"/>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BB0:</a:t>
            </a:r>
          </a:p>
          <a:p>
            <a:r>
              <a:rPr lang="en-US" dirty="0" err="1">
                <a:latin typeface="Arial" panose="020B0604020202020204" pitchFamily="34" charset="0"/>
                <a:cs typeface="Arial" panose="020B0604020202020204" pitchFamily="34" charset="0"/>
              </a:rPr>
              <a:t>arg</a:t>
            </a:r>
            <a:r>
              <a:rPr lang="en-US" dirty="0">
                <a:latin typeface="Arial" panose="020B0604020202020204" pitchFamily="34" charset="0"/>
                <a:cs typeface="Arial" panose="020B0604020202020204" pitchFamily="34" charset="0"/>
              </a:rPr>
              <a:t> a</a:t>
            </a:r>
          </a:p>
          <a:p>
            <a:r>
              <a:rPr lang="en-US" dirty="0" err="1">
                <a:latin typeface="Arial" panose="020B0604020202020204" pitchFamily="34" charset="0"/>
                <a:cs typeface="Arial" panose="020B0604020202020204" pitchFamily="34" charset="0"/>
              </a:rPr>
              <a:t>arg</a:t>
            </a:r>
            <a:r>
              <a:rPr lang="en-US" dirty="0">
                <a:latin typeface="Arial" panose="020B0604020202020204" pitchFamily="34" charset="0"/>
                <a:cs typeface="Arial" panose="020B0604020202020204" pitchFamily="34" charset="0"/>
              </a:rPr>
              <a:t> b</a:t>
            </a:r>
          </a:p>
          <a:p>
            <a:r>
              <a:rPr lang="en-US" dirty="0" err="1">
                <a:latin typeface="Arial" panose="020B0604020202020204" pitchFamily="34" charset="0"/>
                <a:cs typeface="Arial" panose="020B0604020202020204" pitchFamily="34" charset="0"/>
              </a:rPr>
              <a:t>arg</a:t>
            </a:r>
            <a:r>
              <a:rPr lang="en-US" dirty="0">
                <a:latin typeface="Arial" panose="020B0604020202020204" pitchFamily="34" charset="0"/>
                <a:cs typeface="Arial" panose="020B0604020202020204" pitchFamily="34" charset="0"/>
              </a:rPr>
              <a:t> c</a:t>
            </a:r>
          </a:p>
          <a:p>
            <a:r>
              <a:rPr lang="en-US" dirty="0">
                <a:latin typeface="Arial" panose="020B0604020202020204" pitchFamily="34" charset="0"/>
                <a:cs typeface="Arial" panose="020B0604020202020204" pitchFamily="34" charset="0"/>
              </a:rPr>
              <a:t>j = 0</a:t>
            </a:r>
          </a:p>
          <a:p>
            <a:r>
              <a:rPr lang="en-US" dirty="0">
                <a:latin typeface="Arial" panose="020B0604020202020204" pitchFamily="34" charset="0"/>
                <a:cs typeface="Arial" panose="020B0604020202020204" pitchFamily="34" charset="0"/>
              </a:rPr>
              <a:t>if (a &lt;= 1000) </a:t>
            </a:r>
            <a:r>
              <a:rPr lang="en-US" dirty="0" err="1">
                <a:latin typeface="Arial" panose="020B0604020202020204" pitchFamily="34" charset="0"/>
                <a:cs typeface="Arial" panose="020B0604020202020204" pitchFamily="34" charset="0"/>
              </a:rPr>
              <a:t>goto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else_start</a:t>
            </a: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BB1:</a:t>
            </a:r>
          </a:p>
          <a:p>
            <a:r>
              <a:rPr lang="en-US" dirty="0">
                <a:latin typeface="Arial" panose="020B0604020202020204" pitchFamily="34" charset="0"/>
                <a:cs typeface="Arial" panose="020B0604020202020204" pitchFamily="34" charset="0"/>
              </a:rPr>
              <a:t>param a</a:t>
            </a:r>
          </a:p>
          <a:p>
            <a:r>
              <a:rPr lang="en-US" dirty="0">
                <a:latin typeface="Arial" panose="020B0604020202020204" pitchFamily="34" charset="0"/>
                <a:cs typeface="Arial" panose="020B0604020202020204" pitchFamily="34" charset="0"/>
              </a:rPr>
              <a:t>param b</a:t>
            </a:r>
          </a:p>
          <a:p>
            <a:r>
              <a:rPr lang="en-US" dirty="0">
                <a:latin typeface="Arial" panose="020B0604020202020204" pitchFamily="34" charset="0"/>
                <a:cs typeface="Arial" panose="020B0604020202020204" pitchFamily="34" charset="0"/>
              </a:rPr>
              <a:t>param c</a:t>
            </a:r>
          </a:p>
          <a:p>
            <a:r>
              <a:rPr lang="en-US" dirty="0">
                <a:latin typeface="Arial" panose="020B0604020202020204" pitchFamily="34" charset="0"/>
                <a:cs typeface="Arial" panose="020B0604020202020204" pitchFamily="34" charset="0"/>
              </a:rPr>
              <a:t>j = call foo, 3</a:t>
            </a:r>
          </a:p>
          <a:p>
            <a:r>
              <a:rPr lang="en-US" dirty="0" err="1">
                <a:latin typeface="Arial" panose="020B0604020202020204" pitchFamily="34" charset="0"/>
                <a:cs typeface="Arial" panose="020B0604020202020204" pitchFamily="34" charset="0"/>
              </a:rPr>
              <a:t>goto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else_end</a:t>
            </a: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BB2:</a:t>
            </a:r>
          </a:p>
          <a:p>
            <a:r>
              <a:rPr lang="en-US" dirty="0">
                <a:latin typeface="Arial" panose="020B0604020202020204" pitchFamily="34" charset="0"/>
                <a:cs typeface="Arial" panose="020B0604020202020204" pitchFamily="34" charset="0"/>
              </a:rPr>
              <a:t>label </a:t>
            </a:r>
            <a:r>
              <a:rPr lang="en-US" dirty="0" err="1">
                <a:latin typeface="Arial" panose="020B0604020202020204" pitchFamily="34" charset="0"/>
                <a:cs typeface="Arial" panose="020B0604020202020204" pitchFamily="34" charset="0"/>
              </a:rPr>
              <a:t>else_start</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ret -1</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BB3:</a:t>
            </a:r>
          </a:p>
          <a:p>
            <a:r>
              <a:rPr lang="en-US" dirty="0">
                <a:latin typeface="Arial" panose="020B0604020202020204" pitchFamily="34" charset="0"/>
                <a:cs typeface="Arial" panose="020B0604020202020204" pitchFamily="34" charset="0"/>
              </a:rPr>
              <a:t>label </a:t>
            </a:r>
            <a:r>
              <a:rPr lang="en-US" dirty="0" err="1">
                <a:latin typeface="Arial" panose="020B0604020202020204" pitchFamily="34" charset="0"/>
                <a:cs typeface="Arial" panose="020B0604020202020204" pitchFamily="34" charset="0"/>
              </a:rPr>
              <a:t>else_end</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ret j</a:t>
            </a: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905256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AE9C0-35D7-4B80-A20D-FD4CC17D60D4}"/>
              </a:ext>
            </a:extLst>
          </p:cNvPr>
          <p:cNvSpPr>
            <a:spLocks noGrp="1"/>
          </p:cNvSpPr>
          <p:nvPr>
            <p:ph type="title"/>
          </p:nvPr>
        </p:nvSpPr>
        <p:spPr/>
        <p:txBody>
          <a:bodyPr/>
          <a:lstStyle/>
          <a:p>
            <a:r>
              <a:rPr lang="en-US" dirty="0"/>
              <a:t>Control flow graph</a:t>
            </a:r>
            <a:endParaRPr lang="en-IN" dirty="0"/>
          </a:p>
        </p:txBody>
      </p:sp>
      <p:sp>
        <p:nvSpPr>
          <p:cNvPr id="3" name="Content Placeholder 2">
            <a:extLst>
              <a:ext uri="{FF2B5EF4-FFF2-40B4-BE49-F238E27FC236}">
                <a16:creationId xmlns:a16="http://schemas.microsoft.com/office/drawing/2014/main" id="{08E890BC-E3E3-4305-A9DA-9A0D11A7C980}"/>
              </a:ext>
            </a:extLst>
          </p:cNvPr>
          <p:cNvSpPr>
            <a:spLocks noGrp="1"/>
          </p:cNvSpPr>
          <p:nvPr>
            <p:ph idx="1"/>
          </p:nvPr>
        </p:nvSpPr>
        <p:spPr/>
        <p:txBody>
          <a:bodyPr/>
          <a:lstStyle/>
          <a:p>
            <a:pPr marL="0" indent="0">
              <a:buNone/>
            </a:pPr>
            <a:endParaRPr lang="en-US" dirty="0"/>
          </a:p>
          <a:p>
            <a:pPr marL="0" indent="0">
              <a:buNone/>
            </a:pPr>
            <a:endParaRPr lang="en-IN" dirty="0"/>
          </a:p>
        </p:txBody>
      </p:sp>
      <p:sp>
        <p:nvSpPr>
          <p:cNvPr id="8" name="TextBox 7">
            <a:extLst>
              <a:ext uri="{FF2B5EF4-FFF2-40B4-BE49-F238E27FC236}">
                <a16:creationId xmlns:a16="http://schemas.microsoft.com/office/drawing/2014/main" id="{2F69C373-9EB0-45CF-9E8F-79391ABED35E}"/>
              </a:ext>
            </a:extLst>
          </p:cNvPr>
          <p:cNvSpPr txBox="1"/>
          <p:nvPr/>
        </p:nvSpPr>
        <p:spPr>
          <a:xfrm>
            <a:off x="5890658" y="955040"/>
            <a:ext cx="3233555" cy="4247317"/>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function main, 3</a:t>
            </a:r>
          </a:p>
          <a:p>
            <a:r>
              <a:rPr lang="en-US" dirty="0" err="1">
                <a:latin typeface="Arial" panose="020B0604020202020204" pitchFamily="34" charset="0"/>
                <a:cs typeface="Arial" panose="020B0604020202020204" pitchFamily="34" charset="0"/>
              </a:rPr>
              <a:t>arg</a:t>
            </a:r>
            <a:r>
              <a:rPr lang="en-US" dirty="0">
                <a:latin typeface="Arial" panose="020B0604020202020204" pitchFamily="34" charset="0"/>
                <a:cs typeface="Arial" panose="020B0604020202020204" pitchFamily="34" charset="0"/>
              </a:rPr>
              <a:t> a</a:t>
            </a:r>
          </a:p>
          <a:p>
            <a:r>
              <a:rPr lang="en-US" dirty="0" err="1">
                <a:latin typeface="Arial" panose="020B0604020202020204" pitchFamily="34" charset="0"/>
                <a:cs typeface="Arial" panose="020B0604020202020204" pitchFamily="34" charset="0"/>
              </a:rPr>
              <a:t>arg</a:t>
            </a:r>
            <a:r>
              <a:rPr lang="en-US" dirty="0">
                <a:latin typeface="Arial" panose="020B0604020202020204" pitchFamily="34" charset="0"/>
                <a:cs typeface="Arial" panose="020B0604020202020204" pitchFamily="34" charset="0"/>
              </a:rPr>
              <a:t> b</a:t>
            </a:r>
          </a:p>
          <a:p>
            <a:r>
              <a:rPr lang="en-US" dirty="0" err="1">
                <a:latin typeface="Arial" panose="020B0604020202020204" pitchFamily="34" charset="0"/>
                <a:cs typeface="Arial" panose="020B0604020202020204" pitchFamily="34" charset="0"/>
              </a:rPr>
              <a:t>arg</a:t>
            </a:r>
            <a:r>
              <a:rPr lang="en-US" dirty="0">
                <a:latin typeface="Arial" panose="020B0604020202020204" pitchFamily="34" charset="0"/>
                <a:cs typeface="Arial" panose="020B0604020202020204" pitchFamily="34" charset="0"/>
              </a:rPr>
              <a:t> c</a:t>
            </a:r>
          </a:p>
          <a:p>
            <a:r>
              <a:rPr lang="en-US" dirty="0">
                <a:latin typeface="Arial" panose="020B0604020202020204" pitchFamily="34" charset="0"/>
                <a:cs typeface="Arial" panose="020B0604020202020204" pitchFamily="34" charset="0"/>
              </a:rPr>
              <a:t>j = 0</a:t>
            </a:r>
          </a:p>
          <a:p>
            <a:r>
              <a:rPr lang="en-US" dirty="0">
                <a:latin typeface="Arial" panose="020B0604020202020204" pitchFamily="34" charset="0"/>
                <a:cs typeface="Arial" panose="020B0604020202020204" pitchFamily="34" charset="0"/>
              </a:rPr>
              <a:t>if (a &lt;= 1000) </a:t>
            </a:r>
            <a:r>
              <a:rPr lang="en-US" dirty="0" err="1">
                <a:latin typeface="Arial" panose="020B0604020202020204" pitchFamily="34" charset="0"/>
                <a:cs typeface="Arial" panose="020B0604020202020204" pitchFamily="34" charset="0"/>
              </a:rPr>
              <a:t>goto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else_start</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param a</a:t>
            </a:r>
          </a:p>
          <a:p>
            <a:r>
              <a:rPr lang="en-US" dirty="0">
                <a:latin typeface="Arial" panose="020B0604020202020204" pitchFamily="34" charset="0"/>
                <a:cs typeface="Arial" panose="020B0604020202020204" pitchFamily="34" charset="0"/>
              </a:rPr>
              <a:t>param b</a:t>
            </a:r>
          </a:p>
          <a:p>
            <a:r>
              <a:rPr lang="en-US" dirty="0">
                <a:latin typeface="Arial" panose="020B0604020202020204" pitchFamily="34" charset="0"/>
                <a:cs typeface="Arial" panose="020B0604020202020204" pitchFamily="34" charset="0"/>
              </a:rPr>
              <a:t>param c</a:t>
            </a:r>
          </a:p>
          <a:p>
            <a:r>
              <a:rPr lang="en-US" dirty="0">
                <a:latin typeface="Arial" panose="020B0604020202020204" pitchFamily="34" charset="0"/>
                <a:cs typeface="Arial" panose="020B0604020202020204" pitchFamily="34" charset="0"/>
              </a:rPr>
              <a:t>j = call foo, 3</a:t>
            </a:r>
          </a:p>
          <a:p>
            <a:r>
              <a:rPr lang="en-US" dirty="0" err="1">
                <a:latin typeface="Arial" panose="020B0604020202020204" pitchFamily="34" charset="0"/>
                <a:cs typeface="Arial" panose="020B0604020202020204" pitchFamily="34" charset="0"/>
              </a:rPr>
              <a:t>goto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else_end</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label </a:t>
            </a:r>
            <a:r>
              <a:rPr lang="en-US" dirty="0" err="1">
                <a:latin typeface="Arial" panose="020B0604020202020204" pitchFamily="34" charset="0"/>
                <a:cs typeface="Arial" panose="020B0604020202020204" pitchFamily="34" charset="0"/>
              </a:rPr>
              <a:t>else_start</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ret -1</a:t>
            </a:r>
          </a:p>
          <a:p>
            <a:r>
              <a:rPr lang="en-US" dirty="0">
                <a:latin typeface="Arial" panose="020B0604020202020204" pitchFamily="34" charset="0"/>
                <a:cs typeface="Arial" panose="020B0604020202020204" pitchFamily="34" charset="0"/>
              </a:rPr>
              <a:t>label </a:t>
            </a:r>
            <a:r>
              <a:rPr lang="en-US" dirty="0" err="1">
                <a:latin typeface="Arial" panose="020B0604020202020204" pitchFamily="34" charset="0"/>
                <a:cs typeface="Arial" panose="020B0604020202020204" pitchFamily="34" charset="0"/>
              </a:rPr>
              <a:t>else_end</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ret j</a:t>
            </a:r>
            <a:endParaRPr lang="en-IN"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462AE0CD-B7EC-4BC4-897E-4BD7EADF8136}"/>
              </a:ext>
            </a:extLst>
          </p:cNvPr>
          <p:cNvSpPr txBox="1"/>
          <p:nvPr/>
        </p:nvSpPr>
        <p:spPr>
          <a:xfrm>
            <a:off x="9124213" y="79342"/>
            <a:ext cx="3118587" cy="5909310"/>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BB0:</a:t>
            </a:r>
          </a:p>
          <a:p>
            <a:r>
              <a:rPr lang="en-US" dirty="0" err="1">
                <a:latin typeface="Arial" panose="020B0604020202020204" pitchFamily="34" charset="0"/>
                <a:cs typeface="Arial" panose="020B0604020202020204" pitchFamily="34" charset="0"/>
              </a:rPr>
              <a:t>arg</a:t>
            </a:r>
            <a:r>
              <a:rPr lang="en-US" dirty="0">
                <a:latin typeface="Arial" panose="020B0604020202020204" pitchFamily="34" charset="0"/>
                <a:cs typeface="Arial" panose="020B0604020202020204" pitchFamily="34" charset="0"/>
              </a:rPr>
              <a:t> a</a:t>
            </a:r>
          </a:p>
          <a:p>
            <a:r>
              <a:rPr lang="en-US" dirty="0" err="1">
                <a:latin typeface="Arial" panose="020B0604020202020204" pitchFamily="34" charset="0"/>
                <a:cs typeface="Arial" panose="020B0604020202020204" pitchFamily="34" charset="0"/>
              </a:rPr>
              <a:t>arg</a:t>
            </a:r>
            <a:r>
              <a:rPr lang="en-US" dirty="0">
                <a:latin typeface="Arial" panose="020B0604020202020204" pitchFamily="34" charset="0"/>
                <a:cs typeface="Arial" panose="020B0604020202020204" pitchFamily="34" charset="0"/>
              </a:rPr>
              <a:t> b</a:t>
            </a:r>
          </a:p>
          <a:p>
            <a:r>
              <a:rPr lang="en-US" dirty="0" err="1">
                <a:latin typeface="Arial" panose="020B0604020202020204" pitchFamily="34" charset="0"/>
                <a:cs typeface="Arial" panose="020B0604020202020204" pitchFamily="34" charset="0"/>
              </a:rPr>
              <a:t>arg</a:t>
            </a:r>
            <a:r>
              <a:rPr lang="en-US" dirty="0">
                <a:latin typeface="Arial" panose="020B0604020202020204" pitchFamily="34" charset="0"/>
                <a:cs typeface="Arial" panose="020B0604020202020204" pitchFamily="34" charset="0"/>
              </a:rPr>
              <a:t> c</a:t>
            </a:r>
          </a:p>
          <a:p>
            <a:r>
              <a:rPr lang="en-US" dirty="0">
                <a:latin typeface="Arial" panose="020B0604020202020204" pitchFamily="34" charset="0"/>
                <a:cs typeface="Arial" panose="020B0604020202020204" pitchFamily="34" charset="0"/>
              </a:rPr>
              <a:t>j = 0</a:t>
            </a:r>
          </a:p>
          <a:p>
            <a:r>
              <a:rPr lang="en-US" dirty="0">
                <a:latin typeface="Arial" panose="020B0604020202020204" pitchFamily="34" charset="0"/>
                <a:cs typeface="Arial" panose="020B0604020202020204" pitchFamily="34" charset="0"/>
              </a:rPr>
              <a:t>if (a &lt;= 1000) </a:t>
            </a:r>
            <a:r>
              <a:rPr lang="en-US" dirty="0" err="1">
                <a:latin typeface="Arial" panose="020B0604020202020204" pitchFamily="34" charset="0"/>
                <a:cs typeface="Arial" panose="020B0604020202020204" pitchFamily="34" charset="0"/>
              </a:rPr>
              <a:t>goto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else_start</a:t>
            </a: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BB1:</a:t>
            </a:r>
          </a:p>
          <a:p>
            <a:r>
              <a:rPr lang="en-US" dirty="0">
                <a:latin typeface="Arial" panose="020B0604020202020204" pitchFamily="34" charset="0"/>
                <a:cs typeface="Arial" panose="020B0604020202020204" pitchFamily="34" charset="0"/>
              </a:rPr>
              <a:t>param a</a:t>
            </a:r>
          </a:p>
          <a:p>
            <a:r>
              <a:rPr lang="en-US" dirty="0">
                <a:latin typeface="Arial" panose="020B0604020202020204" pitchFamily="34" charset="0"/>
                <a:cs typeface="Arial" panose="020B0604020202020204" pitchFamily="34" charset="0"/>
              </a:rPr>
              <a:t>param b</a:t>
            </a:r>
          </a:p>
          <a:p>
            <a:r>
              <a:rPr lang="en-US" dirty="0">
                <a:latin typeface="Arial" panose="020B0604020202020204" pitchFamily="34" charset="0"/>
                <a:cs typeface="Arial" panose="020B0604020202020204" pitchFamily="34" charset="0"/>
              </a:rPr>
              <a:t>param c</a:t>
            </a:r>
          </a:p>
          <a:p>
            <a:r>
              <a:rPr lang="en-US" dirty="0">
                <a:latin typeface="Arial" panose="020B0604020202020204" pitchFamily="34" charset="0"/>
                <a:cs typeface="Arial" panose="020B0604020202020204" pitchFamily="34" charset="0"/>
              </a:rPr>
              <a:t>j = call foo, 3</a:t>
            </a:r>
          </a:p>
          <a:p>
            <a:r>
              <a:rPr lang="en-US" dirty="0" err="1">
                <a:latin typeface="Arial" panose="020B0604020202020204" pitchFamily="34" charset="0"/>
                <a:cs typeface="Arial" panose="020B0604020202020204" pitchFamily="34" charset="0"/>
              </a:rPr>
              <a:t>goto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else_end</a:t>
            </a: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BB2:</a:t>
            </a:r>
          </a:p>
          <a:p>
            <a:r>
              <a:rPr lang="en-US" dirty="0">
                <a:latin typeface="Arial" panose="020B0604020202020204" pitchFamily="34" charset="0"/>
                <a:cs typeface="Arial" panose="020B0604020202020204" pitchFamily="34" charset="0"/>
              </a:rPr>
              <a:t>label </a:t>
            </a:r>
            <a:r>
              <a:rPr lang="en-US" dirty="0" err="1">
                <a:latin typeface="Arial" panose="020B0604020202020204" pitchFamily="34" charset="0"/>
                <a:cs typeface="Arial" panose="020B0604020202020204" pitchFamily="34" charset="0"/>
              </a:rPr>
              <a:t>else_start</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ret -1</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BB3:</a:t>
            </a:r>
          </a:p>
          <a:p>
            <a:r>
              <a:rPr lang="en-US" dirty="0">
                <a:latin typeface="Arial" panose="020B0604020202020204" pitchFamily="34" charset="0"/>
                <a:cs typeface="Arial" panose="020B0604020202020204" pitchFamily="34" charset="0"/>
              </a:rPr>
              <a:t>label </a:t>
            </a:r>
            <a:r>
              <a:rPr lang="en-US" dirty="0" err="1">
                <a:latin typeface="Arial" panose="020B0604020202020204" pitchFamily="34" charset="0"/>
                <a:cs typeface="Arial" panose="020B0604020202020204" pitchFamily="34" charset="0"/>
              </a:rPr>
              <a:t>else_end</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ret j</a:t>
            </a:r>
            <a:endParaRPr lang="en-IN"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3D1C8441-9B9D-B8A4-E255-B4E95DF9D6A2}"/>
              </a:ext>
            </a:extLst>
          </p:cNvPr>
          <p:cNvSpPr txBox="1"/>
          <p:nvPr/>
        </p:nvSpPr>
        <p:spPr>
          <a:xfrm>
            <a:off x="1921267" y="2589088"/>
            <a:ext cx="791110" cy="369332"/>
          </a:xfrm>
          <a:prstGeom prst="rect">
            <a:avLst/>
          </a:prstGeom>
          <a:noFill/>
        </p:spPr>
        <p:txBody>
          <a:bodyPr wrap="square" rtlCol="0">
            <a:spAutoFit/>
          </a:bodyPr>
          <a:lstStyle/>
          <a:p>
            <a:r>
              <a:rPr lang="en-US" dirty="0"/>
              <a:t>BB0</a:t>
            </a:r>
            <a:endParaRPr lang="en-IN" dirty="0"/>
          </a:p>
        </p:txBody>
      </p:sp>
      <p:sp>
        <p:nvSpPr>
          <p:cNvPr id="7" name="TextBox 6">
            <a:extLst>
              <a:ext uri="{FF2B5EF4-FFF2-40B4-BE49-F238E27FC236}">
                <a16:creationId xmlns:a16="http://schemas.microsoft.com/office/drawing/2014/main" id="{ED6D16AA-69B9-16A3-B6F7-07B52DE044C8}"/>
              </a:ext>
            </a:extLst>
          </p:cNvPr>
          <p:cNvSpPr txBox="1"/>
          <p:nvPr/>
        </p:nvSpPr>
        <p:spPr>
          <a:xfrm>
            <a:off x="1922985" y="1799688"/>
            <a:ext cx="791110" cy="369332"/>
          </a:xfrm>
          <a:prstGeom prst="rect">
            <a:avLst/>
          </a:prstGeom>
          <a:noFill/>
        </p:spPr>
        <p:txBody>
          <a:bodyPr wrap="square" rtlCol="0">
            <a:spAutoFit/>
          </a:bodyPr>
          <a:lstStyle/>
          <a:p>
            <a:r>
              <a:rPr lang="en-US" dirty="0"/>
              <a:t>ENTRY</a:t>
            </a:r>
            <a:endParaRPr lang="en-IN" dirty="0"/>
          </a:p>
        </p:txBody>
      </p:sp>
      <p:cxnSp>
        <p:nvCxnSpPr>
          <p:cNvPr id="9" name="Straight Arrow Connector 8">
            <a:extLst>
              <a:ext uri="{FF2B5EF4-FFF2-40B4-BE49-F238E27FC236}">
                <a16:creationId xmlns:a16="http://schemas.microsoft.com/office/drawing/2014/main" id="{49E8EDCB-C8FF-6492-8B5A-091A410CD13F}"/>
              </a:ext>
            </a:extLst>
          </p:cNvPr>
          <p:cNvCxnSpPr>
            <a:stCxn id="7" idx="2"/>
            <a:endCxn id="6" idx="0"/>
          </p:cNvCxnSpPr>
          <p:nvPr/>
        </p:nvCxnSpPr>
        <p:spPr>
          <a:xfrm flipH="1">
            <a:off x="2316822" y="2169020"/>
            <a:ext cx="1718" cy="4200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D200E651-B28A-A588-0638-F132C7D87DEB}"/>
              </a:ext>
            </a:extLst>
          </p:cNvPr>
          <p:cNvSpPr txBox="1"/>
          <p:nvPr/>
        </p:nvSpPr>
        <p:spPr>
          <a:xfrm>
            <a:off x="1169545" y="3399031"/>
            <a:ext cx="791110" cy="369332"/>
          </a:xfrm>
          <a:prstGeom prst="rect">
            <a:avLst/>
          </a:prstGeom>
          <a:noFill/>
        </p:spPr>
        <p:txBody>
          <a:bodyPr wrap="square" rtlCol="0">
            <a:spAutoFit/>
          </a:bodyPr>
          <a:lstStyle/>
          <a:p>
            <a:r>
              <a:rPr lang="en-US" dirty="0"/>
              <a:t>BB1</a:t>
            </a:r>
            <a:endParaRPr lang="en-IN" dirty="0"/>
          </a:p>
        </p:txBody>
      </p:sp>
      <p:sp>
        <p:nvSpPr>
          <p:cNvPr id="11" name="TextBox 10">
            <a:extLst>
              <a:ext uri="{FF2B5EF4-FFF2-40B4-BE49-F238E27FC236}">
                <a16:creationId xmlns:a16="http://schemas.microsoft.com/office/drawing/2014/main" id="{36892A16-A568-B2B9-0531-18E70A9B19D0}"/>
              </a:ext>
            </a:extLst>
          </p:cNvPr>
          <p:cNvSpPr txBox="1"/>
          <p:nvPr/>
        </p:nvSpPr>
        <p:spPr>
          <a:xfrm>
            <a:off x="2647311" y="3356224"/>
            <a:ext cx="791110" cy="369332"/>
          </a:xfrm>
          <a:prstGeom prst="rect">
            <a:avLst/>
          </a:prstGeom>
          <a:noFill/>
        </p:spPr>
        <p:txBody>
          <a:bodyPr wrap="square" rtlCol="0">
            <a:spAutoFit/>
          </a:bodyPr>
          <a:lstStyle/>
          <a:p>
            <a:r>
              <a:rPr lang="en-US" dirty="0"/>
              <a:t>BB2</a:t>
            </a:r>
            <a:endParaRPr lang="en-IN" dirty="0"/>
          </a:p>
        </p:txBody>
      </p:sp>
      <p:sp>
        <p:nvSpPr>
          <p:cNvPr id="12" name="TextBox 11">
            <a:extLst>
              <a:ext uri="{FF2B5EF4-FFF2-40B4-BE49-F238E27FC236}">
                <a16:creationId xmlns:a16="http://schemas.microsoft.com/office/drawing/2014/main" id="{AAD4635F-6CBF-4D5A-DFEA-320A5A316A9B}"/>
              </a:ext>
            </a:extLst>
          </p:cNvPr>
          <p:cNvSpPr txBox="1"/>
          <p:nvPr/>
        </p:nvSpPr>
        <p:spPr>
          <a:xfrm>
            <a:off x="1517151" y="4147331"/>
            <a:ext cx="791110" cy="369332"/>
          </a:xfrm>
          <a:prstGeom prst="rect">
            <a:avLst/>
          </a:prstGeom>
          <a:noFill/>
        </p:spPr>
        <p:txBody>
          <a:bodyPr wrap="square" rtlCol="0">
            <a:spAutoFit/>
          </a:bodyPr>
          <a:lstStyle/>
          <a:p>
            <a:r>
              <a:rPr lang="en-US" dirty="0"/>
              <a:t>BB3</a:t>
            </a:r>
            <a:endParaRPr lang="en-IN" dirty="0"/>
          </a:p>
        </p:txBody>
      </p:sp>
      <p:sp>
        <p:nvSpPr>
          <p:cNvPr id="13" name="TextBox 12">
            <a:extLst>
              <a:ext uri="{FF2B5EF4-FFF2-40B4-BE49-F238E27FC236}">
                <a16:creationId xmlns:a16="http://schemas.microsoft.com/office/drawing/2014/main" id="{48AFE1DD-5789-F4FD-C3BF-CBB430FF4585}"/>
              </a:ext>
            </a:extLst>
          </p:cNvPr>
          <p:cNvSpPr txBox="1"/>
          <p:nvPr/>
        </p:nvSpPr>
        <p:spPr>
          <a:xfrm>
            <a:off x="1988045" y="4905905"/>
            <a:ext cx="791110" cy="369332"/>
          </a:xfrm>
          <a:prstGeom prst="rect">
            <a:avLst/>
          </a:prstGeom>
          <a:noFill/>
        </p:spPr>
        <p:txBody>
          <a:bodyPr wrap="square" rtlCol="0">
            <a:spAutoFit/>
          </a:bodyPr>
          <a:lstStyle/>
          <a:p>
            <a:r>
              <a:rPr lang="en-US" dirty="0"/>
              <a:t>EXIT</a:t>
            </a:r>
            <a:endParaRPr lang="en-IN" dirty="0"/>
          </a:p>
        </p:txBody>
      </p:sp>
      <p:cxnSp>
        <p:nvCxnSpPr>
          <p:cNvPr id="14" name="Straight Arrow Connector 13">
            <a:extLst>
              <a:ext uri="{FF2B5EF4-FFF2-40B4-BE49-F238E27FC236}">
                <a16:creationId xmlns:a16="http://schemas.microsoft.com/office/drawing/2014/main" id="{A4679A14-FA21-46EC-C0F5-4BEE7FE517DC}"/>
              </a:ext>
            </a:extLst>
          </p:cNvPr>
          <p:cNvCxnSpPr>
            <a:stCxn id="6" idx="2"/>
            <a:endCxn id="10" idx="0"/>
          </p:cNvCxnSpPr>
          <p:nvPr/>
        </p:nvCxnSpPr>
        <p:spPr>
          <a:xfrm flipH="1">
            <a:off x="1565100" y="2958420"/>
            <a:ext cx="751722" cy="4406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3FC06160-ABB5-945E-87BA-6F41B3E9C4A6}"/>
              </a:ext>
            </a:extLst>
          </p:cNvPr>
          <p:cNvCxnSpPr>
            <a:stCxn id="6" idx="2"/>
            <a:endCxn id="11" idx="0"/>
          </p:cNvCxnSpPr>
          <p:nvPr/>
        </p:nvCxnSpPr>
        <p:spPr>
          <a:xfrm>
            <a:off x="2316822" y="2958420"/>
            <a:ext cx="726044" cy="3978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8DFC2B8A-C392-5272-FE9D-613F403B6C09}"/>
              </a:ext>
            </a:extLst>
          </p:cNvPr>
          <p:cNvCxnSpPr>
            <a:stCxn id="10" idx="2"/>
            <a:endCxn id="12" idx="0"/>
          </p:cNvCxnSpPr>
          <p:nvPr/>
        </p:nvCxnSpPr>
        <p:spPr>
          <a:xfrm>
            <a:off x="1565100" y="3768363"/>
            <a:ext cx="347606" cy="3789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E43CD89B-ADA5-5BFA-4F4E-FFA53379ABBE}"/>
              </a:ext>
            </a:extLst>
          </p:cNvPr>
          <p:cNvCxnSpPr>
            <a:stCxn id="11" idx="2"/>
            <a:endCxn id="13" idx="0"/>
          </p:cNvCxnSpPr>
          <p:nvPr/>
        </p:nvCxnSpPr>
        <p:spPr>
          <a:xfrm flipH="1">
            <a:off x="2383600" y="3725556"/>
            <a:ext cx="659266" cy="11803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8A5EA7A1-6693-FFE0-A478-9FA76472412E}"/>
              </a:ext>
            </a:extLst>
          </p:cNvPr>
          <p:cNvCxnSpPr>
            <a:stCxn id="12" idx="2"/>
            <a:endCxn id="13" idx="0"/>
          </p:cNvCxnSpPr>
          <p:nvPr/>
        </p:nvCxnSpPr>
        <p:spPr>
          <a:xfrm>
            <a:off x="1912706" y="4516663"/>
            <a:ext cx="470894" cy="3892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51349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6F536-A035-4350-B17E-E5AB8388C781}"/>
              </a:ext>
            </a:extLst>
          </p:cNvPr>
          <p:cNvSpPr>
            <a:spLocks noGrp="1"/>
          </p:cNvSpPr>
          <p:nvPr>
            <p:ph type="title"/>
          </p:nvPr>
        </p:nvSpPr>
        <p:spPr/>
        <p:txBody>
          <a:bodyPr/>
          <a:lstStyle/>
          <a:p>
            <a:r>
              <a:rPr lang="en-US" dirty="0"/>
              <a:t>Summary</a:t>
            </a:r>
            <a:endParaRPr lang="en-IN" dirty="0"/>
          </a:p>
        </p:txBody>
      </p:sp>
      <p:sp>
        <p:nvSpPr>
          <p:cNvPr id="3" name="Content Placeholder 2">
            <a:extLst>
              <a:ext uri="{FF2B5EF4-FFF2-40B4-BE49-F238E27FC236}">
                <a16:creationId xmlns:a16="http://schemas.microsoft.com/office/drawing/2014/main" id="{EC62C9C9-84B4-49DB-A418-A04722DF669B}"/>
              </a:ext>
            </a:extLst>
          </p:cNvPr>
          <p:cNvSpPr>
            <a:spLocks noGrp="1"/>
          </p:cNvSpPr>
          <p:nvPr>
            <p:ph idx="1"/>
          </p:nvPr>
        </p:nvSpPr>
        <p:spPr/>
        <p:txBody>
          <a:bodyPr/>
          <a:lstStyle/>
          <a:p>
            <a:r>
              <a:rPr lang="en-US" dirty="0"/>
              <a:t>Intermediate representation</a:t>
            </a:r>
          </a:p>
          <a:p>
            <a:r>
              <a:rPr lang="en-US" dirty="0"/>
              <a:t>Basic block</a:t>
            </a:r>
          </a:p>
          <a:p>
            <a:r>
              <a:rPr lang="en-US" dirty="0"/>
              <a:t>Control flow graph</a:t>
            </a:r>
            <a:endParaRPr lang="en-IN" dirty="0"/>
          </a:p>
        </p:txBody>
      </p:sp>
    </p:spTree>
    <p:extLst>
      <p:ext uri="{BB962C8B-B14F-4D97-AF65-F5344CB8AC3E}">
        <p14:creationId xmlns:p14="http://schemas.microsoft.com/office/powerpoint/2010/main" val="12254863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1B005-ED8D-C600-52B2-8AF98AD5B73D}"/>
              </a:ext>
            </a:extLst>
          </p:cNvPr>
          <p:cNvSpPr>
            <a:spLocks noGrp="1"/>
          </p:cNvSpPr>
          <p:nvPr>
            <p:ph type="title"/>
          </p:nvPr>
        </p:nvSpPr>
        <p:spPr/>
        <p:txBody>
          <a:bodyPr/>
          <a:lstStyle/>
          <a:p>
            <a:r>
              <a:rPr lang="en-IN" dirty="0"/>
              <a:t>Assignment-1</a:t>
            </a:r>
          </a:p>
        </p:txBody>
      </p:sp>
      <p:sp>
        <p:nvSpPr>
          <p:cNvPr id="3" name="Content Placeholder 2">
            <a:extLst>
              <a:ext uri="{FF2B5EF4-FFF2-40B4-BE49-F238E27FC236}">
                <a16:creationId xmlns:a16="http://schemas.microsoft.com/office/drawing/2014/main" id="{BCB7E61A-43E7-A5EC-1A0C-0206DE713942}"/>
              </a:ext>
            </a:extLst>
          </p:cNvPr>
          <p:cNvSpPr>
            <a:spLocks noGrp="1"/>
          </p:cNvSpPr>
          <p:nvPr>
            <p:ph idx="1"/>
          </p:nvPr>
        </p:nvSpPr>
        <p:spPr/>
        <p:txBody>
          <a:bodyPr/>
          <a:lstStyle/>
          <a:p>
            <a:r>
              <a:rPr lang="en-IN" dirty="0"/>
              <a:t>Compile the LLVM compiler</a:t>
            </a:r>
          </a:p>
          <a:p>
            <a:pPr marL="0" indent="0">
              <a:buNone/>
            </a:pPr>
            <a:endParaRPr lang="en-IN" dirty="0"/>
          </a:p>
          <a:p>
            <a:r>
              <a:rPr lang="en-IN" dirty="0"/>
              <a:t>Study the IR generated by the LLVM compiler and write the semantics of  IR instructions, similar to what you did in homework 1 for x86 assembly instructions </a:t>
            </a:r>
          </a:p>
          <a:p>
            <a:endParaRPr lang="en-IN" dirty="0"/>
          </a:p>
          <a:p>
            <a:pPr marL="0" indent="0">
              <a:buNone/>
            </a:pPr>
            <a:endParaRPr lang="en-IN" dirty="0"/>
          </a:p>
        </p:txBody>
      </p:sp>
    </p:spTree>
    <p:extLst>
      <p:ext uri="{BB962C8B-B14F-4D97-AF65-F5344CB8AC3E}">
        <p14:creationId xmlns:p14="http://schemas.microsoft.com/office/powerpoint/2010/main" val="8334325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BBED3-9A18-4A87-83D0-6A8516D62F73}"/>
              </a:ext>
            </a:extLst>
          </p:cNvPr>
          <p:cNvSpPr>
            <a:spLocks noGrp="1"/>
          </p:cNvSpPr>
          <p:nvPr>
            <p:ph type="title"/>
          </p:nvPr>
        </p:nvSpPr>
        <p:spPr/>
        <p:txBody>
          <a:bodyPr/>
          <a:lstStyle/>
          <a:p>
            <a:r>
              <a:rPr lang="en-US" dirty="0"/>
              <a:t>Local optimizations</a:t>
            </a:r>
            <a:endParaRPr lang="en-IN" dirty="0"/>
          </a:p>
        </p:txBody>
      </p:sp>
      <p:sp>
        <p:nvSpPr>
          <p:cNvPr id="3" name="Content Placeholder 2">
            <a:extLst>
              <a:ext uri="{FF2B5EF4-FFF2-40B4-BE49-F238E27FC236}">
                <a16:creationId xmlns:a16="http://schemas.microsoft.com/office/drawing/2014/main" id="{BC674AE3-BEFA-46F0-A52B-A07E59D24BE6}"/>
              </a:ext>
            </a:extLst>
          </p:cNvPr>
          <p:cNvSpPr>
            <a:spLocks noGrp="1"/>
          </p:cNvSpPr>
          <p:nvPr>
            <p:ph idx="1"/>
          </p:nvPr>
        </p:nvSpPr>
        <p:spPr/>
        <p:txBody>
          <a:bodyPr/>
          <a:lstStyle/>
          <a:p>
            <a:r>
              <a:rPr lang="en-US" dirty="0"/>
              <a:t>Local optimizations are performed on the basic block granularity</a:t>
            </a:r>
            <a:endParaRPr lang="en-IN" dirty="0"/>
          </a:p>
          <a:p>
            <a:pPr lvl="1"/>
            <a:r>
              <a:rPr lang="en-IN" dirty="0"/>
              <a:t>Local optimizations are easy to implement</a:t>
            </a:r>
          </a:p>
          <a:p>
            <a:pPr lvl="1"/>
            <a:r>
              <a:rPr lang="en-IN" dirty="0"/>
              <a:t>However, there aren’t too many optimization opportunities exists for local optimization</a:t>
            </a:r>
          </a:p>
          <a:p>
            <a:pPr lvl="1"/>
            <a:endParaRPr lang="en-IN" dirty="0"/>
          </a:p>
          <a:p>
            <a:pPr lvl="1"/>
            <a:endParaRPr lang="en-IN" dirty="0"/>
          </a:p>
          <a:p>
            <a:r>
              <a:rPr lang="en-IN" dirty="0"/>
              <a:t>Read Section-8.5.4 from the dragon book</a:t>
            </a:r>
            <a:endParaRPr lang="en-US" dirty="0"/>
          </a:p>
        </p:txBody>
      </p:sp>
    </p:spTree>
    <p:extLst>
      <p:ext uri="{BB962C8B-B14F-4D97-AF65-F5344CB8AC3E}">
        <p14:creationId xmlns:p14="http://schemas.microsoft.com/office/powerpoint/2010/main" val="32852421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F15EE-D612-4F59-800B-533B8FFD5AC5}"/>
              </a:ext>
            </a:extLst>
          </p:cNvPr>
          <p:cNvSpPr>
            <a:spLocks noGrp="1"/>
          </p:cNvSpPr>
          <p:nvPr>
            <p:ph type="title"/>
          </p:nvPr>
        </p:nvSpPr>
        <p:spPr/>
        <p:txBody>
          <a:bodyPr/>
          <a:lstStyle/>
          <a:p>
            <a:r>
              <a:rPr lang="en-US" dirty="0"/>
              <a:t>Local optimizations</a:t>
            </a:r>
            <a:endParaRPr lang="en-IN" dirty="0"/>
          </a:p>
        </p:txBody>
      </p:sp>
      <p:sp>
        <p:nvSpPr>
          <p:cNvPr id="3" name="Content Placeholder 2">
            <a:extLst>
              <a:ext uri="{FF2B5EF4-FFF2-40B4-BE49-F238E27FC236}">
                <a16:creationId xmlns:a16="http://schemas.microsoft.com/office/drawing/2014/main" id="{10D9115F-CA51-433B-831E-E697E85E65E2}"/>
              </a:ext>
            </a:extLst>
          </p:cNvPr>
          <p:cNvSpPr>
            <a:spLocks noGrp="1"/>
          </p:cNvSpPr>
          <p:nvPr>
            <p:ph idx="1"/>
          </p:nvPr>
        </p:nvSpPr>
        <p:spPr/>
        <p:txBody>
          <a:bodyPr/>
          <a:lstStyle/>
          <a:p>
            <a:pPr marL="0" indent="0">
              <a:buNone/>
            </a:pPr>
            <a:endParaRPr lang="en-IN" dirty="0"/>
          </a:p>
        </p:txBody>
      </p:sp>
      <p:sp>
        <p:nvSpPr>
          <p:cNvPr id="4" name="TextBox 3">
            <a:extLst>
              <a:ext uri="{FF2B5EF4-FFF2-40B4-BE49-F238E27FC236}">
                <a16:creationId xmlns:a16="http://schemas.microsoft.com/office/drawing/2014/main" id="{398B60A6-DB0F-4156-B164-C4DD5422A326}"/>
              </a:ext>
            </a:extLst>
          </p:cNvPr>
          <p:cNvSpPr txBox="1"/>
          <p:nvPr/>
        </p:nvSpPr>
        <p:spPr>
          <a:xfrm>
            <a:off x="1676400" y="2600960"/>
            <a:ext cx="2570480" cy="1477328"/>
          </a:xfrm>
          <a:prstGeom prst="rect">
            <a:avLst/>
          </a:prstGeom>
          <a:noFill/>
        </p:spPr>
        <p:txBody>
          <a:bodyPr wrap="square" rtlCol="0">
            <a:spAutoFit/>
          </a:bodyPr>
          <a:lstStyle/>
          <a:p>
            <a:pPr marL="0" indent="0">
              <a:buNone/>
            </a:pPr>
            <a:r>
              <a:rPr lang="en-US" dirty="0"/>
              <a:t>BB:</a:t>
            </a:r>
          </a:p>
          <a:p>
            <a:pPr marL="0" indent="0">
              <a:buNone/>
            </a:pPr>
            <a:r>
              <a:rPr lang="en-US" dirty="0"/>
              <a:t>a = b + c</a:t>
            </a:r>
          </a:p>
          <a:p>
            <a:pPr marL="0" indent="0">
              <a:buNone/>
            </a:pPr>
            <a:r>
              <a:rPr lang="en-US" dirty="0"/>
              <a:t>d = b – c          =&gt;</a:t>
            </a:r>
          </a:p>
          <a:p>
            <a:pPr marL="0" indent="0">
              <a:buNone/>
            </a:pPr>
            <a:r>
              <a:rPr lang="en-US" dirty="0"/>
              <a:t>e = b + c</a:t>
            </a:r>
          </a:p>
          <a:p>
            <a:pPr marL="0" indent="0">
              <a:buNone/>
            </a:pPr>
            <a:r>
              <a:rPr lang="en-US" dirty="0"/>
              <a:t>f = e</a:t>
            </a:r>
            <a:endParaRPr lang="en-IN" dirty="0"/>
          </a:p>
        </p:txBody>
      </p:sp>
      <p:sp>
        <p:nvSpPr>
          <p:cNvPr id="6" name="TextBox 5">
            <a:extLst>
              <a:ext uri="{FF2B5EF4-FFF2-40B4-BE49-F238E27FC236}">
                <a16:creationId xmlns:a16="http://schemas.microsoft.com/office/drawing/2014/main" id="{F6F28F7C-FA68-4646-AEE1-EDE4EF062F7C}"/>
              </a:ext>
            </a:extLst>
          </p:cNvPr>
          <p:cNvSpPr txBox="1"/>
          <p:nvPr/>
        </p:nvSpPr>
        <p:spPr>
          <a:xfrm>
            <a:off x="4003040" y="2580640"/>
            <a:ext cx="2570480" cy="1477328"/>
          </a:xfrm>
          <a:prstGeom prst="rect">
            <a:avLst/>
          </a:prstGeom>
          <a:noFill/>
        </p:spPr>
        <p:txBody>
          <a:bodyPr wrap="square" rtlCol="0">
            <a:spAutoFit/>
          </a:bodyPr>
          <a:lstStyle/>
          <a:p>
            <a:pPr marL="0" indent="0">
              <a:buNone/>
            </a:pPr>
            <a:r>
              <a:rPr lang="en-US" dirty="0"/>
              <a:t>BB:</a:t>
            </a:r>
          </a:p>
          <a:p>
            <a:pPr marL="0" indent="0">
              <a:buNone/>
            </a:pPr>
            <a:r>
              <a:rPr lang="en-US" dirty="0"/>
              <a:t>a = b + c</a:t>
            </a:r>
          </a:p>
          <a:p>
            <a:pPr marL="0" indent="0">
              <a:buNone/>
            </a:pPr>
            <a:r>
              <a:rPr lang="en-US" dirty="0"/>
              <a:t>d = b – c           =&gt;</a:t>
            </a:r>
          </a:p>
          <a:p>
            <a:pPr marL="0" indent="0">
              <a:buNone/>
            </a:pPr>
            <a:r>
              <a:rPr lang="en-US" dirty="0"/>
              <a:t>e = a</a:t>
            </a:r>
          </a:p>
          <a:p>
            <a:pPr marL="0" indent="0">
              <a:buNone/>
            </a:pPr>
            <a:r>
              <a:rPr lang="en-US" dirty="0"/>
              <a:t>f = e</a:t>
            </a:r>
            <a:endParaRPr lang="en-IN" dirty="0"/>
          </a:p>
        </p:txBody>
      </p:sp>
      <p:sp>
        <p:nvSpPr>
          <p:cNvPr id="8" name="TextBox 7">
            <a:extLst>
              <a:ext uri="{FF2B5EF4-FFF2-40B4-BE49-F238E27FC236}">
                <a16:creationId xmlns:a16="http://schemas.microsoft.com/office/drawing/2014/main" id="{DDC4BF67-D217-48A6-83C0-70C40525B802}"/>
              </a:ext>
            </a:extLst>
          </p:cNvPr>
          <p:cNvSpPr txBox="1"/>
          <p:nvPr/>
        </p:nvSpPr>
        <p:spPr>
          <a:xfrm>
            <a:off x="6492240" y="2621280"/>
            <a:ext cx="2570480" cy="1200329"/>
          </a:xfrm>
          <a:prstGeom prst="rect">
            <a:avLst/>
          </a:prstGeom>
          <a:noFill/>
        </p:spPr>
        <p:txBody>
          <a:bodyPr wrap="square" rtlCol="0">
            <a:spAutoFit/>
          </a:bodyPr>
          <a:lstStyle/>
          <a:p>
            <a:pPr marL="0" indent="0">
              <a:buNone/>
            </a:pPr>
            <a:r>
              <a:rPr lang="en-US" dirty="0"/>
              <a:t>BB:</a:t>
            </a:r>
          </a:p>
          <a:p>
            <a:pPr marL="0" indent="0">
              <a:buNone/>
            </a:pPr>
            <a:r>
              <a:rPr lang="en-US" dirty="0"/>
              <a:t>a = b + c</a:t>
            </a:r>
          </a:p>
          <a:p>
            <a:pPr marL="0" indent="0">
              <a:buNone/>
            </a:pPr>
            <a:r>
              <a:rPr lang="en-US" dirty="0"/>
              <a:t>d = b – c</a:t>
            </a:r>
          </a:p>
          <a:p>
            <a:pPr marL="0" indent="0">
              <a:buNone/>
            </a:pPr>
            <a:r>
              <a:rPr lang="en-US" dirty="0"/>
              <a:t>f = a</a:t>
            </a:r>
            <a:endParaRPr lang="en-IN" dirty="0"/>
          </a:p>
        </p:txBody>
      </p:sp>
      <p:sp>
        <p:nvSpPr>
          <p:cNvPr id="9" name="TextBox 8">
            <a:extLst>
              <a:ext uri="{FF2B5EF4-FFF2-40B4-BE49-F238E27FC236}">
                <a16:creationId xmlns:a16="http://schemas.microsoft.com/office/drawing/2014/main" id="{D8C69802-FA25-4307-A91A-D83494383E47}"/>
              </a:ext>
            </a:extLst>
          </p:cNvPr>
          <p:cNvSpPr txBox="1"/>
          <p:nvPr/>
        </p:nvSpPr>
        <p:spPr>
          <a:xfrm>
            <a:off x="3525520" y="4734560"/>
            <a:ext cx="4917440" cy="646331"/>
          </a:xfrm>
          <a:prstGeom prst="rect">
            <a:avLst/>
          </a:prstGeom>
          <a:noFill/>
        </p:spPr>
        <p:txBody>
          <a:bodyPr wrap="square" rtlCol="0">
            <a:spAutoFit/>
          </a:bodyPr>
          <a:lstStyle/>
          <a:p>
            <a:r>
              <a:rPr lang="en-US" dirty="0"/>
              <a:t>Consider the basic block BB.</a:t>
            </a:r>
          </a:p>
          <a:p>
            <a:r>
              <a:rPr lang="en-US" dirty="0"/>
              <a:t>Is the above transformation correct? </a:t>
            </a:r>
            <a:endParaRPr lang="en-IN" dirty="0"/>
          </a:p>
        </p:txBody>
      </p:sp>
    </p:spTree>
    <p:extLst>
      <p:ext uri="{BB962C8B-B14F-4D97-AF65-F5344CB8AC3E}">
        <p14:creationId xmlns:p14="http://schemas.microsoft.com/office/powerpoint/2010/main" val="29118888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40FAE-A47F-4083-A0A5-0022BA8578F0}"/>
              </a:ext>
            </a:extLst>
          </p:cNvPr>
          <p:cNvSpPr>
            <a:spLocks noGrp="1"/>
          </p:cNvSpPr>
          <p:nvPr>
            <p:ph type="title"/>
          </p:nvPr>
        </p:nvSpPr>
        <p:spPr/>
        <p:txBody>
          <a:bodyPr/>
          <a:lstStyle/>
          <a:p>
            <a:r>
              <a:rPr lang="en-US" dirty="0"/>
              <a:t>Local optimizations</a:t>
            </a:r>
            <a:endParaRPr lang="en-IN" dirty="0"/>
          </a:p>
        </p:txBody>
      </p:sp>
      <p:sp>
        <p:nvSpPr>
          <p:cNvPr id="3" name="Content Placeholder 2">
            <a:extLst>
              <a:ext uri="{FF2B5EF4-FFF2-40B4-BE49-F238E27FC236}">
                <a16:creationId xmlns:a16="http://schemas.microsoft.com/office/drawing/2014/main" id="{3CED7663-9B6B-4342-AC26-147521672072}"/>
              </a:ext>
            </a:extLst>
          </p:cNvPr>
          <p:cNvSpPr>
            <a:spLocks noGrp="1"/>
          </p:cNvSpPr>
          <p:nvPr>
            <p:ph idx="1"/>
          </p:nvPr>
        </p:nvSpPr>
        <p:spPr/>
        <p:txBody>
          <a:bodyPr/>
          <a:lstStyle/>
          <a:p>
            <a:r>
              <a:rPr lang="en-US" dirty="0"/>
              <a:t>Algebraic identities</a:t>
            </a:r>
          </a:p>
          <a:p>
            <a:pPr lvl="1"/>
            <a:r>
              <a:rPr lang="en-US" dirty="0"/>
              <a:t>x + 0 = 0 + x = x</a:t>
            </a:r>
          </a:p>
          <a:p>
            <a:pPr lvl="1"/>
            <a:r>
              <a:rPr lang="en-US" dirty="0"/>
              <a:t>x * 1 = 1 * x = x</a:t>
            </a:r>
          </a:p>
          <a:p>
            <a:pPr lvl="1"/>
            <a:r>
              <a:rPr lang="en-US" dirty="0"/>
              <a:t>x – 0 = x</a:t>
            </a:r>
          </a:p>
          <a:p>
            <a:pPr lvl="1"/>
            <a:r>
              <a:rPr lang="en-US" dirty="0"/>
              <a:t>x / 1 = x</a:t>
            </a:r>
          </a:p>
        </p:txBody>
      </p:sp>
    </p:spTree>
    <p:extLst>
      <p:ext uri="{BB962C8B-B14F-4D97-AF65-F5344CB8AC3E}">
        <p14:creationId xmlns:p14="http://schemas.microsoft.com/office/powerpoint/2010/main" val="9056110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561DA6-569D-4B8A-8707-2DDAF7E00A24}"/>
              </a:ext>
            </a:extLst>
          </p:cNvPr>
          <p:cNvSpPr>
            <a:spLocks noGrp="1"/>
          </p:cNvSpPr>
          <p:nvPr>
            <p:ph type="title"/>
          </p:nvPr>
        </p:nvSpPr>
        <p:spPr/>
        <p:txBody>
          <a:bodyPr/>
          <a:lstStyle/>
          <a:p>
            <a:r>
              <a:rPr lang="en-US" dirty="0"/>
              <a:t>Local optimizations</a:t>
            </a:r>
            <a:endParaRPr lang="en-IN" dirty="0"/>
          </a:p>
        </p:txBody>
      </p:sp>
      <p:sp>
        <p:nvSpPr>
          <p:cNvPr id="3" name="Content Placeholder 2">
            <a:extLst>
              <a:ext uri="{FF2B5EF4-FFF2-40B4-BE49-F238E27FC236}">
                <a16:creationId xmlns:a16="http://schemas.microsoft.com/office/drawing/2014/main" id="{7B954D99-B71A-4BDA-938A-21176BF22348}"/>
              </a:ext>
            </a:extLst>
          </p:cNvPr>
          <p:cNvSpPr>
            <a:spLocks noGrp="1"/>
          </p:cNvSpPr>
          <p:nvPr>
            <p:ph idx="1"/>
          </p:nvPr>
        </p:nvSpPr>
        <p:spPr/>
        <p:txBody>
          <a:bodyPr/>
          <a:lstStyle/>
          <a:p>
            <a:r>
              <a:rPr lang="en-US" dirty="0"/>
              <a:t>Strength reduction</a:t>
            </a:r>
          </a:p>
          <a:p>
            <a:pPr lvl="1"/>
            <a:r>
              <a:rPr lang="en-US" dirty="0"/>
              <a:t>x</a:t>
            </a:r>
            <a:r>
              <a:rPr lang="en-US" baseline="30000" dirty="0"/>
              <a:t>2</a:t>
            </a:r>
            <a:r>
              <a:rPr lang="en-US" dirty="0"/>
              <a:t> = x * x</a:t>
            </a:r>
          </a:p>
          <a:p>
            <a:pPr lvl="1"/>
            <a:r>
              <a:rPr lang="en-US" dirty="0"/>
              <a:t>2 * x = x + x</a:t>
            </a:r>
          </a:p>
          <a:p>
            <a:pPr lvl="1"/>
            <a:r>
              <a:rPr lang="en-US" dirty="0"/>
              <a:t>x/2 = x * 0.5</a:t>
            </a:r>
          </a:p>
        </p:txBody>
      </p:sp>
    </p:spTree>
    <p:extLst>
      <p:ext uri="{BB962C8B-B14F-4D97-AF65-F5344CB8AC3E}">
        <p14:creationId xmlns:p14="http://schemas.microsoft.com/office/powerpoint/2010/main" val="29557960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6725E5-54DC-4040-809C-8A015E68461B}"/>
              </a:ext>
            </a:extLst>
          </p:cNvPr>
          <p:cNvSpPr>
            <a:spLocks noGrp="1"/>
          </p:cNvSpPr>
          <p:nvPr>
            <p:ph type="title"/>
          </p:nvPr>
        </p:nvSpPr>
        <p:spPr/>
        <p:txBody>
          <a:bodyPr/>
          <a:lstStyle/>
          <a:p>
            <a:r>
              <a:rPr lang="en-US" dirty="0"/>
              <a:t>Intermediate representation</a:t>
            </a:r>
            <a:endParaRPr lang="en-IN" dirty="0"/>
          </a:p>
        </p:txBody>
      </p:sp>
      <p:sp>
        <p:nvSpPr>
          <p:cNvPr id="3" name="Content Placeholder 2">
            <a:extLst>
              <a:ext uri="{FF2B5EF4-FFF2-40B4-BE49-F238E27FC236}">
                <a16:creationId xmlns:a16="http://schemas.microsoft.com/office/drawing/2014/main" id="{BC7358D7-EEA7-463A-903C-6C341605C1D5}"/>
              </a:ext>
            </a:extLst>
          </p:cNvPr>
          <p:cNvSpPr>
            <a:spLocks noGrp="1"/>
          </p:cNvSpPr>
          <p:nvPr>
            <p:ph idx="1"/>
          </p:nvPr>
        </p:nvSpPr>
        <p:spPr/>
        <p:txBody>
          <a:bodyPr/>
          <a:lstStyle/>
          <a:p>
            <a:r>
              <a:rPr lang="en-US" dirty="0"/>
              <a:t>IR is a high-level assembly</a:t>
            </a:r>
          </a:p>
          <a:p>
            <a:pPr lvl="1"/>
            <a:r>
              <a:rPr lang="en-US" dirty="0"/>
              <a:t>IR contains instructions similar to assembly code</a:t>
            </a:r>
          </a:p>
          <a:p>
            <a:endParaRPr lang="en-US" dirty="0"/>
          </a:p>
          <a:p>
            <a:r>
              <a:rPr lang="en-US" dirty="0"/>
              <a:t>Unlike real architectures an IR may have an infinite number of virtual registers</a:t>
            </a:r>
          </a:p>
          <a:p>
            <a:pPr lvl="1"/>
            <a:r>
              <a:rPr lang="en-US" dirty="0"/>
              <a:t>All local variables are assigned virtual registers</a:t>
            </a:r>
          </a:p>
          <a:p>
            <a:pPr lvl="1"/>
            <a:r>
              <a:rPr lang="en-US" dirty="0"/>
              <a:t>Later a register allocator coverts virtual registers into target architecture registers (physical registers)</a:t>
            </a:r>
          </a:p>
          <a:p>
            <a:pPr lvl="1"/>
            <a:r>
              <a:rPr lang="en-US" dirty="0"/>
              <a:t>If number of used virtual registers are more than the number of physical registers, then some variables are allocated on the stack </a:t>
            </a:r>
            <a:endParaRPr lang="en-IN" dirty="0"/>
          </a:p>
        </p:txBody>
      </p:sp>
    </p:spTree>
    <p:extLst>
      <p:ext uri="{BB962C8B-B14F-4D97-AF65-F5344CB8AC3E}">
        <p14:creationId xmlns:p14="http://schemas.microsoft.com/office/powerpoint/2010/main" val="37777037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5B1AE-1F8B-4C07-B0E8-1BCF2BF029DE}"/>
              </a:ext>
            </a:extLst>
          </p:cNvPr>
          <p:cNvSpPr>
            <a:spLocks noGrp="1"/>
          </p:cNvSpPr>
          <p:nvPr>
            <p:ph type="title"/>
          </p:nvPr>
        </p:nvSpPr>
        <p:spPr/>
        <p:txBody>
          <a:bodyPr/>
          <a:lstStyle/>
          <a:p>
            <a:r>
              <a:rPr lang="en-US" dirty="0"/>
              <a:t>Local optimizations</a:t>
            </a:r>
            <a:endParaRPr lang="en-IN" dirty="0"/>
          </a:p>
        </p:txBody>
      </p:sp>
      <p:sp>
        <p:nvSpPr>
          <p:cNvPr id="3" name="Content Placeholder 2">
            <a:extLst>
              <a:ext uri="{FF2B5EF4-FFF2-40B4-BE49-F238E27FC236}">
                <a16:creationId xmlns:a16="http://schemas.microsoft.com/office/drawing/2014/main" id="{B8137DE8-E2FE-4F7B-B673-0AC0333A6DB6}"/>
              </a:ext>
            </a:extLst>
          </p:cNvPr>
          <p:cNvSpPr>
            <a:spLocks noGrp="1"/>
          </p:cNvSpPr>
          <p:nvPr>
            <p:ph idx="1"/>
          </p:nvPr>
        </p:nvSpPr>
        <p:spPr/>
        <p:txBody>
          <a:bodyPr/>
          <a:lstStyle/>
          <a:p>
            <a:r>
              <a:rPr lang="en-US" dirty="0"/>
              <a:t>Constant folding</a:t>
            </a:r>
          </a:p>
          <a:p>
            <a:pPr lvl="1"/>
            <a:r>
              <a:rPr lang="en-US" dirty="0"/>
              <a:t>2 * 3.14 = 6.28</a:t>
            </a:r>
          </a:p>
          <a:p>
            <a:pPr lvl="1"/>
            <a:endParaRPr lang="en-US" dirty="0"/>
          </a:p>
          <a:p>
            <a:r>
              <a:rPr lang="en-US" dirty="0"/>
              <a:t>Constant folding is tricky for cross-compilation</a:t>
            </a:r>
          </a:p>
          <a:p>
            <a:pPr lvl="1"/>
            <a:r>
              <a:rPr lang="en-US" dirty="0"/>
              <a:t>The result of floating-point arithmetic may vary across architecture</a:t>
            </a:r>
          </a:p>
          <a:p>
            <a:pPr marL="457200" lvl="1" indent="0">
              <a:buNone/>
            </a:pPr>
            <a:endParaRPr lang="en-US" dirty="0"/>
          </a:p>
          <a:p>
            <a:pPr marL="457200" lvl="1" indent="0">
              <a:buNone/>
            </a:pPr>
            <a:endParaRPr lang="en-US" dirty="0"/>
          </a:p>
          <a:p>
            <a:pPr marL="457200" lvl="1" indent="0">
              <a:buNone/>
            </a:pPr>
            <a:endParaRPr lang="en-US" dirty="0"/>
          </a:p>
          <a:p>
            <a:pPr marL="457200" lvl="1" indent="0">
              <a:buNone/>
            </a:pPr>
            <a:endParaRPr lang="en-IN" dirty="0"/>
          </a:p>
        </p:txBody>
      </p:sp>
      <p:sp>
        <p:nvSpPr>
          <p:cNvPr id="4" name="TextBox 3">
            <a:extLst>
              <a:ext uri="{FF2B5EF4-FFF2-40B4-BE49-F238E27FC236}">
                <a16:creationId xmlns:a16="http://schemas.microsoft.com/office/drawing/2014/main" id="{9F829D01-EB9B-45B9-80F5-7DDFA288FC92}"/>
              </a:ext>
            </a:extLst>
          </p:cNvPr>
          <p:cNvSpPr txBox="1"/>
          <p:nvPr/>
        </p:nvSpPr>
        <p:spPr>
          <a:xfrm>
            <a:off x="2377440" y="4876800"/>
            <a:ext cx="4389120" cy="646331"/>
          </a:xfrm>
          <a:prstGeom prst="rect">
            <a:avLst/>
          </a:prstGeom>
          <a:noFill/>
        </p:spPr>
        <p:txBody>
          <a:bodyPr wrap="square" rtlCol="0">
            <a:spAutoFit/>
          </a:bodyPr>
          <a:lstStyle/>
          <a:p>
            <a:r>
              <a:rPr lang="en-US" dirty="0"/>
              <a:t>Architeure-1               Architecure-2</a:t>
            </a:r>
          </a:p>
          <a:p>
            <a:r>
              <a:rPr lang="en-US" dirty="0"/>
              <a:t>2*3.14 = 6.28             2*3.14 = 6.2</a:t>
            </a:r>
            <a:endParaRPr lang="en-IN" dirty="0"/>
          </a:p>
        </p:txBody>
      </p:sp>
      <p:sp>
        <p:nvSpPr>
          <p:cNvPr id="5" name="TextBox 4">
            <a:extLst>
              <a:ext uri="{FF2B5EF4-FFF2-40B4-BE49-F238E27FC236}">
                <a16:creationId xmlns:a16="http://schemas.microsoft.com/office/drawing/2014/main" id="{FF4E58ED-EC43-47BC-BF90-A302E9C8BAC1}"/>
              </a:ext>
            </a:extLst>
          </p:cNvPr>
          <p:cNvSpPr txBox="1"/>
          <p:nvPr/>
        </p:nvSpPr>
        <p:spPr>
          <a:xfrm>
            <a:off x="1595120" y="5679440"/>
            <a:ext cx="7162800" cy="923330"/>
          </a:xfrm>
          <a:prstGeom prst="rect">
            <a:avLst/>
          </a:prstGeom>
          <a:noFill/>
        </p:spPr>
        <p:txBody>
          <a:bodyPr wrap="square" rtlCol="0">
            <a:spAutoFit/>
          </a:bodyPr>
          <a:lstStyle/>
          <a:p>
            <a:r>
              <a:rPr lang="en-US" dirty="0"/>
              <a:t>If we are compiling the application for architecture-2 on architecture-1, then during constant folding, we need to compute the result that will be obtained on architecture-2.</a:t>
            </a:r>
            <a:endParaRPr lang="en-IN" dirty="0"/>
          </a:p>
        </p:txBody>
      </p:sp>
    </p:spTree>
    <p:extLst>
      <p:ext uri="{BB962C8B-B14F-4D97-AF65-F5344CB8AC3E}">
        <p14:creationId xmlns:p14="http://schemas.microsoft.com/office/powerpoint/2010/main" val="26467590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2EE73-1C4B-414B-8BE1-F3FF1F22D672}"/>
              </a:ext>
            </a:extLst>
          </p:cNvPr>
          <p:cNvSpPr>
            <a:spLocks noGrp="1"/>
          </p:cNvSpPr>
          <p:nvPr>
            <p:ph type="title"/>
          </p:nvPr>
        </p:nvSpPr>
        <p:spPr/>
        <p:txBody>
          <a:bodyPr/>
          <a:lstStyle/>
          <a:p>
            <a:r>
              <a:rPr lang="en-US" dirty="0"/>
              <a:t>Global optimizations</a:t>
            </a:r>
          </a:p>
        </p:txBody>
      </p:sp>
      <p:sp>
        <p:nvSpPr>
          <p:cNvPr id="3" name="Content Placeholder 2">
            <a:extLst>
              <a:ext uri="{FF2B5EF4-FFF2-40B4-BE49-F238E27FC236}">
                <a16:creationId xmlns:a16="http://schemas.microsoft.com/office/drawing/2014/main" id="{8857849D-14BA-46E6-B551-80C9592B0CC6}"/>
              </a:ext>
            </a:extLst>
          </p:cNvPr>
          <p:cNvSpPr>
            <a:spLocks noGrp="1"/>
          </p:cNvSpPr>
          <p:nvPr>
            <p:ph idx="1"/>
          </p:nvPr>
        </p:nvSpPr>
        <p:spPr/>
        <p:txBody>
          <a:bodyPr/>
          <a:lstStyle/>
          <a:p>
            <a:r>
              <a:rPr lang="en-US" dirty="0"/>
              <a:t>Global optimizations operate on the entire function</a:t>
            </a:r>
          </a:p>
        </p:txBody>
      </p:sp>
    </p:spTree>
    <p:extLst>
      <p:ext uri="{BB962C8B-B14F-4D97-AF65-F5344CB8AC3E}">
        <p14:creationId xmlns:p14="http://schemas.microsoft.com/office/powerpoint/2010/main" val="8948219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FB221-A3C5-4102-9C96-0202099F934A}"/>
              </a:ext>
            </a:extLst>
          </p:cNvPr>
          <p:cNvSpPr>
            <a:spLocks noGrp="1"/>
          </p:cNvSpPr>
          <p:nvPr>
            <p:ph type="title"/>
          </p:nvPr>
        </p:nvSpPr>
        <p:spPr/>
        <p:txBody>
          <a:bodyPr/>
          <a:lstStyle/>
          <a:p>
            <a:r>
              <a:rPr lang="en-US" dirty="0"/>
              <a:t>Data-flow analysis</a:t>
            </a:r>
          </a:p>
        </p:txBody>
      </p:sp>
      <p:sp>
        <p:nvSpPr>
          <p:cNvPr id="3" name="Content Placeholder 2">
            <a:extLst>
              <a:ext uri="{FF2B5EF4-FFF2-40B4-BE49-F238E27FC236}">
                <a16:creationId xmlns:a16="http://schemas.microsoft.com/office/drawing/2014/main" id="{3823A2F5-004F-4B19-B85B-0FD62D333F85}"/>
              </a:ext>
            </a:extLst>
          </p:cNvPr>
          <p:cNvSpPr>
            <a:spLocks noGrp="1"/>
          </p:cNvSpPr>
          <p:nvPr>
            <p:ph idx="1"/>
          </p:nvPr>
        </p:nvSpPr>
        <p:spPr/>
        <p:txBody>
          <a:bodyPr>
            <a:normAutofit fontScale="77500" lnSpcReduction="20000"/>
          </a:bodyPr>
          <a:lstStyle/>
          <a:p>
            <a:r>
              <a:rPr lang="en-US" dirty="0"/>
              <a:t>Data-flow analysis is a static analysis</a:t>
            </a:r>
          </a:p>
          <a:p>
            <a:endParaRPr lang="en-US" dirty="0"/>
          </a:p>
          <a:p>
            <a:r>
              <a:rPr lang="en-US" dirty="0"/>
              <a:t>The goal of a data-flow analysis is to extract some facts of the program at a given program point</a:t>
            </a:r>
          </a:p>
          <a:p>
            <a:endParaRPr lang="en-US" dirty="0"/>
          </a:p>
          <a:p>
            <a:r>
              <a:rPr lang="en-US" dirty="0"/>
              <a:t>Data-flow analysis considers all program paths that are possible during the execution</a:t>
            </a:r>
          </a:p>
          <a:p>
            <a:pPr lvl="1"/>
            <a:r>
              <a:rPr lang="en-US" dirty="0"/>
              <a:t>Infinite number of possible execution paths</a:t>
            </a:r>
          </a:p>
          <a:p>
            <a:endParaRPr lang="en-US" dirty="0"/>
          </a:p>
          <a:p>
            <a:r>
              <a:rPr lang="en-US" dirty="0"/>
              <a:t>Data-flow analysis summarizes all possible program states at a given program point with a finite set of facts</a:t>
            </a:r>
          </a:p>
          <a:p>
            <a:endParaRPr lang="en-US" dirty="0"/>
          </a:p>
          <a:p>
            <a:r>
              <a:rPr lang="en-US" dirty="0"/>
              <a:t>Read Section-9.2 and 9.4 from the dragon book</a:t>
            </a:r>
          </a:p>
        </p:txBody>
      </p:sp>
    </p:spTree>
    <p:extLst>
      <p:ext uri="{BB962C8B-B14F-4D97-AF65-F5344CB8AC3E}">
        <p14:creationId xmlns:p14="http://schemas.microsoft.com/office/powerpoint/2010/main" val="31723231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3EA2D-1344-4177-9FBB-8D7A153E81F8}"/>
              </a:ext>
            </a:extLst>
          </p:cNvPr>
          <p:cNvSpPr>
            <a:spLocks noGrp="1"/>
          </p:cNvSpPr>
          <p:nvPr>
            <p:ph type="title"/>
          </p:nvPr>
        </p:nvSpPr>
        <p:spPr/>
        <p:txBody>
          <a:bodyPr/>
          <a:lstStyle/>
          <a:p>
            <a:r>
              <a:rPr lang="en-US" dirty="0"/>
              <a:t>Number of program paths</a:t>
            </a:r>
            <a:endParaRPr lang="en-IN" dirty="0"/>
          </a:p>
        </p:txBody>
      </p:sp>
      <p:sp>
        <p:nvSpPr>
          <p:cNvPr id="3" name="Content Placeholder 2">
            <a:extLst>
              <a:ext uri="{FF2B5EF4-FFF2-40B4-BE49-F238E27FC236}">
                <a16:creationId xmlns:a16="http://schemas.microsoft.com/office/drawing/2014/main" id="{9C03DF13-3F80-47A9-B73E-44D694857B02}"/>
              </a:ext>
            </a:extLst>
          </p:cNvPr>
          <p:cNvSpPr>
            <a:spLocks noGrp="1"/>
          </p:cNvSpPr>
          <p:nvPr>
            <p:ph idx="1"/>
          </p:nvPr>
        </p:nvSpPr>
        <p:spPr/>
        <p:txBody>
          <a:bodyPr/>
          <a:lstStyle/>
          <a:p>
            <a:pPr marL="0" indent="0">
              <a:buNone/>
            </a:pPr>
            <a:endParaRPr lang="en-US" dirty="0"/>
          </a:p>
          <a:p>
            <a:pPr marL="0" indent="0">
              <a:buNone/>
            </a:pPr>
            <a:r>
              <a:rPr lang="en-IN" dirty="0"/>
              <a:t>int foo(int n) {</a:t>
            </a:r>
          </a:p>
          <a:p>
            <a:pPr marL="0" indent="0">
              <a:buNone/>
            </a:pPr>
            <a:r>
              <a:rPr lang="en-IN" dirty="0"/>
              <a:t>1.    int </a:t>
            </a:r>
            <a:r>
              <a:rPr lang="en-IN" dirty="0" err="1"/>
              <a:t>i</a:t>
            </a:r>
            <a:r>
              <a:rPr lang="en-IN" dirty="0"/>
              <a:t>, sum = 0;</a:t>
            </a:r>
          </a:p>
          <a:p>
            <a:pPr marL="0" indent="0">
              <a:buNone/>
            </a:pPr>
            <a:r>
              <a:rPr lang="en-IN" dirty="0"/>
              <a:t>2.    for (</a:t>
            </a:r>
            <a:r>
              <a:rPr lang="en-IN" dirty="0" err="1"/>
              <a:t>i</a:t>
            </a:r>
            <a:r>
              <a:rPr lang="en-IN" dirty="0"/>
              <a:t> = 0; </a:t>
            </a:r>
            <a:r>
              <a:rPr lang="en-IN" dirty="0" err="1"/>
              <a:t>i</a:t>
            </a:r>
            <a:r>
              <a:rPr lang="en-IN" dirty="0"/>
              <a:t> &lt; n; </a:t>
            </a:r>
            <a:r>
              <a:rPr lang="en-IN" dirty="0" err="1"/>
              <a:t>i</a:t>
            </a:r>
            <a:r>
              <a:rPr lang="en-IN" dirty="0"/>
              <a:t>++)</a:t>
            </a:r>
          </a:p>
          <a:p>
            <a:pPr marL="0" indent="0">
              <a:buNone/>
            </a:pPr>
            <a:r>
              <a:rPr lang="en-IN" dirty="0"/>
              <a:t>3.        sum += </a:t>
            </a:r>
            <a:r>
              <a:rPr lang="en-IN" dirty="0" err="1"/>
              <a:t>i</a:t>
            </a:r>
            <a:r>
              <a:rPr lang="en-IN" dirty="0"/>
              <a:t>;</a:t>
            </a:r>
          </a:p>
          <a:p>
            <a:pPr marL="0" indent="0">
              <a:buNone/>
            </a:pPr>
            <a:r>
              <a:rPr lang="en-IN" dirty="0"/>
              <a:t>4.    return sum;</a:t>
            </a:r>
          </a:p>
          <a:p>
            <a:pPr marL="0" indent="0">
              <a:buNone/>
            </a:pPr>
            <a:r>
              <a:rPr lang="en-IN" dirty="0"/>
              <a:t>}</a:t>
            </a:r>
          </a:p>
        </p:txBody>
      </p:sp>
    </p:spTree>
    <p:extLst>
      <p:ext uri="{BB962C8B-B14F-4D97-AF65-F5344CB8AC3E}">
        <p14:creationId xmlns:p14="http://schemas.microsoft.com/office/powerpoint/2010/main" val="15972957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5EB64-12DB-416C-8DA6-FCC51137FF12}"/>
              </a:ext>
            </a:extLst>
          </p:cNvPr>
          <p:cNvSpPr>
            <a:spLocks noGrp="1"/>
          </p:cNvSpPr>
          <p:nvPr>
            <p:ph type="title"/>
          </p:nvPr>
        </p:nvSpPr>
        <p:spPr/>
        <p:txBody>
          <a:bodyPr/>
          <a:lstStyle/>
          <a:p>
            <a:r>
              <a:rPr lang="en-US" dirty="0"/>
              <a:t>Compilers are conservative</a:t>
            </a:r>
            <a:endParaRPr lang="en-IN" dirty="0"/>
          </a:p>
        </p:txBody>
      </p:sp>
      <p:sp>
        <p:nvSpPr>
          <p:cNvPr id="3" name="Content Placeholder 2">
            <a:extLst>
              <a:ext uri="{FF2B5EF4-FFF2-40B4-BE49-F238E27FC236}">
                <a16:creationId xmlns:a16="http://schemas.microsoft.com/office/drawing/2014/main" id="{76E522E2-32CB-42D4-88EA-E3010DD1B6A5}"/>
              </a:ext>
            </a:extLst>
          </p:cNvPr>
          <p:cNvSpPr>
            <a:spLocks noGrp="1"/>
          </p:cNvSpPr>
          <p:nvPr>
            <p:ph idx="1"/>
          </p:nvPr>
        </p:nvSpPr>
        <p:spPr/>
        <p:txBody>
          <a:bodyPr/>
          <a:lstStyle/>
          <a:p>
            <a:pPr marL="0" indent="0">
              <a:buNone/>
            </a:pPr>
            <a:endParaRPr lang="en-US" dirty="0"/>
          </a:p>
          <a:p>
            <a:pPr marL="0" indent="0">
              <a:buNone/>
            </a:pPr>
            <a:endParaRPr lang="en-IN" dirty="0"/>
          </a:p>
        </p:txBody>
      </p:sp>
      <p:sp>
        <p:nvSpPr>
          <p:cNvPr id="4" name="TextBox 3">
            <a:extLst>
              <a:ext uri="{FF2B5EF4-FFF2-40B4-BE49-F238E27FC236}">
                <a16:creationId xmlns:a16="http://schemas.microsoft.com/office/drawing/2014/main" id="{0CEEE6B4-47BA-4F4D-8421-51F63C57DD75}"/>
              </a:ext>
            </a:extLst>
          </p:cNvPr>
          <p:cNvSpPr txBox="1"/>
          <p:nvPr/>
        </p:nvSpPr>
        <p:spPr>
          <a:xfrm>
            <a:off x="2489200" y="2661920"/>
            <a:ext cx="1635760" cy="2031325"/>
          </a:xfrm>
          <a:prstGeom prst="rect">
            <a:avLst/>
          </a:prstGeom>
          <a:noFill/>
        </p:spPr>
        <p:txBody>
          <a:bodyPr wrap="square" rtlCol="0">
            <a:spAutoFit/>
          </a:bodyPr>
          <a:lstStyle/>
          <a:p>
            <a:r>
              <a:rPr lang="en-US" dirty="0"/>
              <a:t>int foo(int x) {</a:t>
            </a:r>
          </a:p>
          <a:p>
            <a:r>
              <a:rPr lang="en-US" dirty="0"/>
              <a:t>   int a = 2;</a:t>
            </a:r>
          </a:p>
          <a:p>
            <a:r>
              <a:rPr lang="en-US" dirty="0"/>
              <a:t>   if (x &gt; 10) {</a:t>
            </a:r>
          </a:p>
          <a:p>
            <a:r>
              <a:rPr lang="en-US" dirty="0"/>
              <a:t>       a = 3;</a:t>
            </a:r>
          </a:p>
          <a:p>
            <a:r>
              <a:rPr lang="en-US" dirty="0"/>
              <a:t>   }</a:t>
            </a:r>
          </a:p>
          <a:p>
            <a:r>
              <a:rPr lang="en-US" dirty="0"/>
              <a:t>   return x * a;</a:t>
            </a:r>
          </a:p>
          <a:p>
            <a:r>
              <a:rPr lang="en-US" dirty="0"/>
              <a:t>}</a:t>
            </a:r>
            <a:endParaRPr lang="en-IN" dirty="0"/>
          </a:p>
        </p:txBody>
      </p:sp>
      <p:sp>
        <p:nvSpPr>
          <p:cNvPr id="6" name="TextBox 5">
            <a:extLst>
              <a:ext uri="{FF2B5EF4-FFF2-40B4-BE49-F238E27FC236}">
                <a16:creationId xmlns:a16="http://schemas.microsoft.com/office/drawing/2014/main" id="{AC4A607F-957D-4DF4-A91A-78AF1E24E76C}"/>
              </a:ext>
            </a:extLst>
          </p:cNvPr>
          <p:cNvSpPr txBox="1"/>
          <p:nvPr/>
        </p:nvSpPr>
        <p:spPr>
          <a:xfrm>
            <a:off x="5069840" y="2621280"/>
            <a:ext cx="1635760" cy="923330"/>
          </a:xfrm>
          <a:prstGeom prst="rect">
            <a:avLst/>
          </a:prstGeom>
          <a:noFill/>
        </p:spPr>
        <p:txBody>
          <a:bodyPr wrap="square" rtlCol="0">
            <a:spAutoFit/>
          </a:bodyPr>
          <a:lstStyle/>
          <a:p>
            <a:r>
              <a:rPr lang="en-US" dirty="0"/>
              <a:t>int foo(int x) {</a:t>
            </a:r>
          </a:p>
          <a:p>
            <a:r>
              <a:rPr lang="en-US" dirty="0"/>
              <a:t>   return 3 * x;</a:t>
            </a:r>
          </a:p>
          <a:p>
            <a:r>
              <a:rPr lang="en-US" dirty="0"/>
              <a:t>}</a:t>
            </a:r>
            <a:endParaRPr lang="en-IN" dirty="0"/>
          </a:p>
        </p:txBody>
      </p:sp>
      <p:sp>
        <p:nvSpPr>
          <p:cNvPr id="8" name="TextBox 7">
            <a:extLst>
              <a:ext uri="{FF2B5EF4-FFF2-40B4-BE49-F238E27FC236}">
                <a16:creationId xmlns:a16="http://schemas.microsoft.com/office/drawing/2014/main" id="{EC64C68F-F258-4A1F-80CF-CF306C46C5DF}"/>
              </a:ext>
            </a:extLst>
          </p:cNvPr>
          <p:cNvSpPr txBox="1"/>
          <p:nvPr/>
        </p:nvSpPr>
        <p:spPr>
          <a:xfrm>
            <a:off x="5059680" y="3718560"/>
            <a:ext cx="1635760" cy="923330"/>
          </a:xfrm>
          <a:prstGeom prst="rect">
            <a:avLst/>
          </a:prstGeom>
          <a:noFill/>
        </p:spPr>
        <p:txBody>
          <a:bodyPr wrap="square" rtlCol="0">
            <a:spAutoFit/>
          </a:bodyPr>
          <a:lstStyle/>
          <a:p>
            <a:r>
              <a:rPr lang="en-US" dirty="0"/>
              <a:t>int foo(int x) {</a:t>
            </a:r>
          </a:p>
          <a:p>
            <a:r>
              <a:rPr lang="en-US" dirty="0"/>
              <a:t>   return 2 * x;</a:t>
            </a:r>
          </a:p>
          <a:p>
            <a:r>
              <a:rPr lang="en-US" dirty="0"/>
              <a:t>}</a:t>
            </a:r>
            <a:endParaRPr lang="en-IN" dirty="0"/>
          </a:p>
        </p:txBody>
      </p:sp>
      <p:cxnSp>
        <p:nvCxnSpPr>
          <p:cNvPr id="10" name="Straight Arrow Connector 9">
            <a:extLst>
              <a:ext uri="{FF2B5EF4-FFF2-40B4-BE49-F238E27FC236}">
                <a16:creationId xmlns:a16="http://schemas.microsoft.com/office/drawing/2014/main" id="{90F3BD3B-A940-4CE6-A0D6-1BA424A88B8E}"/>
              </a:ext>
            </a:extLst>
          </p:cNvPr>
          <p:cNvCxnSpPr>
            <a:endCxn id="6" idx="1"/>
          </p:cNvCxnSpPr>
          <p:nvPr/>
        </p:nvCxnSpPr>
        <p:spPr>
          <a:xfrm flipV="1">
            <a:off x="4124960" y="3082945"/>
            <a:ext cx="944880" cy="4616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FC1DEBEA-ACE6-4BD6-9D25-13C04278DAB9}"/>
              </a:ext>
            </a:extLst>
          </p:cNvPr>
          <p:cNvCxnSpPr>
            <a:endCxn id="8" idx="1"/>
          </p:cNvCxnSpPr>
          <p:nvPr/>
        </p:nvCxnSpPr>
        <p:spPr>
          <a:xfrm>
            <a:off x="4124960" y="3544610"/>
            <a:ext cx="934720" cy="6356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CB158ECF-E6E5-4284-9D19-D3D54DA01FDC}"/>
              </a:ext>
            </a:extLst>
          </p:cNvPr>
          <p:cNvSpPr txBox="1"/>
          <p:nvPr/>
        </p:nvSpPr>
        <p:spPr>
          <a:xfrm>
            <a:off x="7975600" y="792480"/>
            <a:ext cx="3789680" cy="5078313"/>
          </a:xfrm>
          <a:prstGeom prst="rect">
            <a:avLst/>
          </a:prstGeom>
          <a:noFill/>
        </p:spPr>
        <p:txBody>
          <a:bodyPr wrap="square" rtlCol="0">
            <a:spAutoFit/>
          </a:bodyPr>
          <a:lstStyle/>
          <a:p>
            <a:r>
              <a:rPr lang="en-US" dirty="0"/>
              <a:t>Depending on the value of x, this function may return “2 * x” or “3 * x”. Because the value of x is only known at runtime, compilers can’t perform this optimization, even though at runtime, the value of x is always greater than 10, or less than or equal to 10. While performing optimizations, the compilers assume that all program paths are possible. In data flow analysis, the compilers try to find facts (at a given program point) that are valid across all paths that can reach the particular program point. Compilers are conservative because even though some paths are never taken during runtime, they consider them while performing optimizations. </a:t>
            </a:r>
            <a:endParaRPr lang="en-IN" dirty="0"/>
          </a:p>
        </p:txBody>
      </p:sp>
    </p:spTree>
    <p:extLst>
      <p:ext uri="{BB962C8B-B14F-4D97-AF65-F5344CB8AC3E}">
        <p14:creationId xmlns:p14="http://schemas.microsoft.com/office/powerpoint/2010/main" val="42723922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607EF-CD42-4F79-9BCE-924ECDF46C78}"/>
              </a:ext>
            </a:extLst>
          </p:cNvPr>
          <p:cNvSpPr>
            <a:spLocks noGrp="1"/>
          </p:cNvSpPr>
          <p:nvPr>
            <p:ph type="title"/>
          </p:nvPr>
        </p:nvSpPr>
        <p:spPr/>
        <p:txBody>
          <a:bodyPr/>
          <a:lstStyle/>
          <a:p>
            <a:r>
              <a:rPr lang="en-US" dirty="0"/>
              <a:t>Constant propagation</a:t>
            </a:r>
          </a:p>
        </p:txBody>
      </p:sp>
      <p:sp>
        <p:nvSpPr>
          <p:cNvPr id="3" name="Content Placeholder 2">
            <a:extLst>
              <a:ext uri="{FF2B5EF4-FFF2-40B4-BE49-F238E27FC236}">
                <a16:creationId xmlns:a16="http://schemas.microsoft.com/office/drawing/2014/main" id="{4FDEDF29-166C-4FC3-ABA6-92975B3A5378}"/>
              </a:ext>
            </a:extLst>
          </p:cNvPr>
          <p:cNvSpPr>
            <a:spLocks noGrp="1"/>
          </p:cNvSpPr>
          <p:nvPr>
            <p:ph idx="1"/>
          </p:nvPr>
        </p:nvSpPr>
        <p:spPr/>
        <p:txBody>
          <a:bodyPr/>
          <a:lstStyle/>
          <a:p>
            <a:endParaRPr lang="en-US" dirty="0"/>
          </a:p>
        </p:txBody>
      </p:sp>
      <p:sp>
        <p:nvSpPr>
          <p:cNvPr id="4" name="Rectangle 3">
            <a:extLst>
              <a:ext uri="{FF2B5EF4-FFF2-40B4-BE49-F238E27FC236}">
                <a16:creationId xmlns:a16="http://schemas.microsoft.com/office/drawing/2014/main" id="{799F9519-3A97-48F4-B517-D27B597E4BE2}"/>
              </a:ext>
            </a:extLst>
          </p:cNvPr>
          <p:cNvSpPr/>
          <p:nvPr/>
        </p:nvSpPr>
        <p:spPr>
          <a:xfrm>
            <a:off x="4637315" y="1763485"/>
            <a:ext cx="1426029" cy="4354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ENTRY</a:t>
            </a:r>
          </a:p>
        </p:txBody>
      </p:sp>
      <p:sp>
        <p:nvSpPr>
          <p:cNvPr id="5" name="Rectangle 4">
            <a:extLst>
              <a:ext uri="{FF2B5EF4-FFF2-40B4-BE49-F238E27FC236}">
                <a16:creationId xmlns:a16="http://schemas.microsoft.com/office/drawing/2014/main" id="{7AFB0E8D-5341-452B-B9FC-6D262AE0F466}"/>
              </a:ext>
            </a:extLst>
          </p:cNvPr>
          <p:cNvSpPr/>
          <p:nvPr/>
        </p:nvSpPr>
        <p:spPr>
          <a:xfrm>
            <a:off x="4354286" y="2547255"/>
            <a:ext cx="2166257" cy="8599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arg</a:t>
            </a:r>
            <a:r>
              <a:rPr lang="en-US" dirty="0"/>
              <a:t> a</a:t>
            </a:r>
          </a:p>
          <a:p>
            <a:pPr algn="ctr"/>
            <a:r>
              <a:rPr lang="en-US" dirty="0"/>
              <a:t>c = 3</a:t>
            </a:r>
          </a:p>
          <a:p>
            <a:pPr algn="ctr"/>
            <a:r>
              <a:rPr lang="en-US" dirty="0"/>
              <a:t>if (a &gt; 2) </a:t>
            </a:r>
            <a:r>
              <a:rPr lang="en-US" dirty="0" err="1"/>
              <a:t>goto</a:t>
            </a:r>
            <a:r>
              <a:rPr lang="en-US" dirty="0"/>
              <a:t> label</a:t>
            </a:r>
          </a:p>
        </p:txBody>
      </p:sp>
      <p:sp>
        <p:nvSpPr>
          <p:cNvPr id="6" name="Rectangle 5">
            <a:extLst>
              <a:ext uri="{FF2B5EF4-FFF2-40B4-BE49-F238E27FC236}">
                <a16:creationId xmlns:a16="http://schemas.microsoft.com/office/drawing/2014/main" id="{FD031E78-EBCD-4326-B8C3-D6AC04C2B0B9}"/>
              </a:ext>
            </a:extLst>
          </p:cNvPr>
          <p:cNvSpPr/>
          <p:nvPr/>
        </p:nvSpPr>
        <p:spPr>
          <a:xfrm>
            <a:off x="2732315" y="3820885"/>
            <a:ext cx="1426029" cy="8599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label:</a:t>
            </a:r>
          </a:p>
          <a:p>
            <a:pPr algn="ctr"/>
            <a:r>
              <a:rPr lang="en-US" dirty="0"/>
              <a:t>c = c + c</a:t>
            </a:r>
          </a:p>
          <a:p>
            <a:pPr algn="ctr"/>
            <a:r>
              <a:rPr lang="en-US" dirty="0"/>
              <a:t>x = y - z</a:t>
            </a:r>
          </a:p>
        </p:txBody>
      </p:sp>
      <p:sp>
        <p:nvSpPr>
          <p:cNvPr id="7" name="Rectangle 6">
            <a:extLst>
              <a:ext uri="{FF2B5EF4-FFF2-40B4-BE49-F238E27FC236}">
                <a16:creationId xmlns:a16="http://schemas.microsoft.com/office/drawing/2014/main" id="{A45E8405-11EA-4A9C-9FAB-68C6F3B7AEA7}"/>
              </a:ext>
            </a:extLst>
          </p:cNvPr>
          <p:cNvSpPr/>
          <p:nvPr/>
        </p:nvSpPr>
        <p:spPr>
          <a:xfrm>
            <a:off x="6983179" y="3842660"/>
            <a:ext cx="1426029" cy="8599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 = y + z</a:t>
            </a:r>
          </a:p>
          <a:p>
            <a:pPr algn="ctr"/>
            <a:r>
              <a:rPr lang="en-US" dirty="0"/>
              <a:t>z = c * c</a:t>
            </a:r>
          </a:p>
        </p:txBody>
      </p:sp>
      <p:sp>
        <p:nvSpPr>
          <p:cNvPr id="8" name="Rectangle 7">
            <a:extLst>
              <a:ext uri="{FF2B5EF4-FFF2-40B4-BE49-F238E27FC236}">
                <a16:creationId xmlns:a16="http://schemas.microsoft.com/office/drawing/2014/main" id="{F5829D8B-D1DA-4527-9407-68792C607821}"/>
              </a:ext>
            </a:extLst>
          </p:cNvPr>
          <p:cNvSpPr/>
          <p:nvPr/>
        </p:nvSpPr>
        <p:spPr>
          <a:xfrm>
            <a:off x="4724399" y="4946881"/>
            <a:ext cx="1382487" cy="768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 = c * c</a:t>
            </a:r>
          </a:p>
          <a:p>
            <a:pPr algn="ctr"/>
            <a:r>
              <a:rPr lang="en-US" dirty="0"/>
              <a:t>return a</a:t>
            </a:r>
          </a:p>
        </p:txBody>
      </p:sp>
      <p:sp>
        <p:nvSpPr>
          <p:cNvPr id="9" name="Rectangle 8">
            <a:extLst>
              <a:ext uri="{FF2B5EF4-FFF2-40B4-BE49-F238E27FC236}">
                <a16:creationId xmlns:a16="http://schemas.microsoft.com/office/drawing/2014/main" id="{D245372B-583E-41E4-BA1C-7C8959653237}"/>
              </a:ext>
            </a:extLst>
          </p:cNvPr>
          <p:cNvSpPr/>
          <p:nvPr/>
        </p:nvSpPr>
        <p:spPr>
          <a:xfrm>
            <a:off x="4778827" y="6085117"/>
            <a:ext cx="1273632" cy="3138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EXIT</a:t>
            </a:r>
          </a:p>
        </p:txBody>
      </p:sp>
      <p:cxnSp>
        <p:nvCxnSpPr>
          <p:cNvPr id="11" name="Straight Arrow Connector 10">
            <a:extLst>
              <a:ext uri="{FF2B5EF4-FFF2-40B4-BE49-F238E27FC236}">
                <a16:creationId xmlns:a16="http://schemas.microsoft.com/office/drawing/2014/main" id="{2F59BCDA-1FDA-4E00-B45B-F2BE0E81C718}"/>
              </a:ext>
            </a:extLst>
          </p:cNvPr>
          <p:cNvCxnSpPr>
            <a:cxnSpLocks/>
          </p:cNvCxnSpPr>
          <p:nvPr/>
        </p:nvCxnSpPr>
        <p:spPr>
          <a:xfrm flipH="1">
            <a:off x="5323114" y="2198914"/>
            <a:ext cx="27216" cy="3483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91B3A299-5224-489A-A3FD-97E1E469BF84}"/>
              </a:ext>
            </a:extLst>
          </p:cNvPr>
          <p:cNvCxnSpPr>
            <a:stCxn id="5" idx="2"/>
            <a:endCxn id="6" idx="0"/>
          </p:cNvCxnSpPr>
          <p:nvPr/>
        </p:nvCxnSpPr>
        <p:spPr>
          <a:xfrm flipH="1">
            <a:off x="3445330" y="3407226"/>
            <a:ext cx="1992085" cy="4136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402FB0C6-BEF7-4446-A405-39BDEC90384F}"/>
              </a:ext>
            </a:extLst>
          </p:cNvPr>
          <p:cNvCxnSpPr>
            <a:endCxn id="7" idx="0"/>
          </p:cNvCxnSpPr>
          <p:nvPr/>
        </p:nvCxnSpPr>
        <p:spPr>
          <a:xfrm>
            <a:off x="5372097" y="3418114"/>
            <a:ext cx="2324097" cy="4245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5B5177B4-5197-4295-8B49-4CD55A17B8D3}"/>
              </a:ext>
            </a:extLst>
          </p:cNvPr>
          <p:cNvCxnSpPr>
            <a:stCxn id="6" idx="2"/>
          </p:cNvCxnSpPr>
          <p:nvPr/>
        </p:nvCxnSpPr>
        <p:spPr>
          <a:xfrm>
            <a:off x="3445330" y="4680856"/>
            <a:ext cx="1905000" cy="2660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BD848730-F1F6-4D94-B483-F362CB1B6C30}"/>
              </a:ext>
            </a:extLst>
          </p:cNvPr>
          <p:cNvCxnSpPr>
            <a:stCxn id="7" idx="2"/>
          </p:cNvCxnSpPr>
          <p:nvPr/>
        </p:nvCxnSpPr>
        <p:spPr>
          <a:xfrm flipH="1">
            <a:off x="5372097" y="4702631"/>
            <a:ext cx="2324097" cy="2333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96A45173-7ABA-471D-8B71-EE3BAC9ED3EF}"/>
              </a:ext>
            </a:extLst>
          </p:cNvPr>
          <p:cNvCxnSpPr>
            <a:stCxn id="8" idx="2"/>
            <a:endCxn id="9" idx="0"/>
          </p:cNvCxnSpPr>
          <p:nvPr/>
        </p:nvCxnSpPr>
        <p:spPr>
          <a:xfrm>
            <a:off x="5415643" y="5715001"/>
            <a:ext cx="0" cy="3701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716C1D0A-5DB2-487D-B225-5929BB64C857}"/>
              </a:ext>
            </a:extLst>
          </p:cNvPr>
          <p:cNvSpPr txBox="1"/>
          <p:nvPr/>
        </p:nvSpPr>
        <p:spPr>
          <a:xfrm>
            <a:off x="8676640" y="2387600"/>
            <a:ext cx="3122384" cy="2585323"/>
          </a:xfrm>
          <a:prstGeom prst="rect">
            <a:avLst/>
          </a:prstGeom>
          <a:noFill/>
        </p:spPr>
        <p:txBody>
          <a:bodyPr wrap="square" rtlCol="0">
            <a:spAutoFit/>
          </a:bodyPr>
          <a:lstStyle/>
          <a:p>
            <a:r>
              <a:rPr lang="en-US" dirty="0"/>
              <a:t>The goal of constant propagation data-flow analysis is to find out whether the value of a variable is constant at a given program point or not.</a:t>
            </a:r>
          </a:p>
          <a:p>
            <a:endParaRPr lang="en-US" dirty="0"/>
          </a:p>
          <a:p>
            <a:r>
              <a:rPr lang="en-US" dirty="0"/>
              <a:t>In this example, we are trying to find the value of variable c at all program points.</a:t>
            </a:r>
            <a:endParaRPr lang="en-IN" dirty="0"/>
          </a:p>
        </p:txBody>
      </p:sp>
      <p:sp>
        <p:nvSpPr>
          <p:cNvPr id="18" name="TextBox 17">
            <a:extLst>
              <a:ext uri="{FF2B5EF4-FFF2-40B4-BE49-F238E27FC236}">
                <a16:creationId xmlns:a16="http://schemas.microsoft.com/office/drawing/2014/main" id="{530CC85B-CE78-DFF6-405A-DE24E0148E47}"/>
              </a:ext>
            </a:extLst>
          </p:cNvPr>
          <p:cNvSpPr txBox="1"/>
          <p:nvPr/>
        </p:nvSpPr>
        <p:spPr>
          <a:xfrm>
            <a:off x="4273617" y="2531444"/>
            <a:ext cx="455584" cy="923330"/>
          </a:xfrm>
          <a:prstGeom prst="rect">
            <a:avLst/>
          </a:prstGeom>
          <a:noFill/>
        </p:spPr>
        <p:txBody>
          <a:bodyPr wrap="square" rtlCol="0">
            <a:spAutoFit/>
          </a:bodyPr>
          <a:lstStyle/>
          <a:p>
            <a:r>
              <a:rPr lang="en-US" b="1" dirty="0">
                <a:solidFill>
                  <a:srgbClr val="FF0000"/>
                </a:solidFill>
              </a:rPr>
              <a:t>1.</a:t>
            </a:r>
          </a:p>
          <a:p>
            <a:r>
              <a:rPr lang="en-US" b="1" dirty="0">
                <a:solidFill>
                  <a:srgbClr val="FF0000"/>
                </a:solidFill>
              </a:rPr>
              <a:t>2.</a:t>
            </a:r>
          </a:p>
          <a:p>
            <a:r>
              <a:rPr lang="en-US" b="1" dirty="0">
                <a:solidFill>
                  <a:srgbClr val="FF0000"/>
                </a:solidFill>
              </a:rPr>
              <a:t>3.</a:t>
            </a:r>
            <a:endParaRPr lang="en-IN" b="1" dirty="0">
              <a:solidFill>
                <a:srgbClr val="FF0000"/>
              </a:solidFill>
            </a:endParaRPr>
          </a:p>
        </p:txBody>
      </p:sp>
      <p:sp>
        <p:nvSpPr>
          <p:cNvPr id="20" name="TextBox 19">
            <a:extLst>
              <a:ext uri="{FF2B5EF4-FFF2-40B4-BE49-F238E27FC236}">
                <a16:creationId xmlns:a16="http://schemas.microsoft.com/office/drawing/2014/main" id="{6E91D837-87A3-ACB6-2BE4-69538B812D4B}"/>
              </a:ext>
            </a:extLst>
          </p:cNvPr>
          <p:cNvSpPr txBox="1"/>
          <p:nvPr/>
        </p:nvSpPr>
        <p:spPr>
          <a:xfrm>
            <a:off x="2693469" y="4108387"/>
            <a:ext cx="530214" cy="646331"/>
          </a:xfrm>
          <a:prstGeom prst="rect">
            <a:avLst/>
          </a:prstGeom>
          <a:noFill/>
        </p:spPr>
        <p:txBody>
          <a:bodyPr wrap="square" rtlCol="0">
            <a:spAutoFit/>
          </a:bodyPr>
          <a:lstStyle/>
          <a:p>
            <a:r>
              <a:rPr lang="en-US" b="1" dirty="0">
                <a:solidFill>
                  <a:srgbClr val="FF0000"/>
                </a:solidFill>
              </a:rPr>
              <a:t>4.</a:t>
            </a:r>
          </a:p>
          <a:p>
            <a:r>
              <a:rPr lang="en-US" b="1" dirty="0">
                <a:solidFill>
                  <a:srgbClr val="FF0000"/>
                </a:solidFill>
              </a:rPr>
              <a:t>5.</a:t>
            </a:r>
            <a:endParaRPr lang="en-IN" b="1" dirty="0">
              <a:solidFill>
                <a:srgbClr val="FF0000"/>
              </a:solidFill>
            </a:endParaRPr>
          </a:p>
        </p:txBody>
      </p:sp>
      <p:sp>
        <p:nvSpPr>
          <p:cNvPr id="22" name="TextBox 21">
            <a:extLst>
              <a:ext uri="{FF2B5EF4-FFF2-40B4-BE49-F238E27FC236}">
                <a16:creationId xmlns:a16="http://schemas.microsoft.com/office/drawing/2014/main" id="{81EDBD9C-D841-5581-6D16-580EB707ACF1}"/>
              </a:ext>
            </a:extLst>
          </p:cNvPr>
          <p:cNvSpPr txBox="1"/>
          <p:nvPr/>
        </p:nvSpPr>
        <p:spPr>
          <a:xfrm>
            <a:off x="6975119" y="3981656"/>
            <a:ext cx="455584" cy="646331"/>
          </a:xfrm>
          <a:prstGeom prst="rect">
            <a:avLst/>
          </a:prstGeom>
          <a:noFill/>
        </p:spPr>
        <p:txBody>
          <a:bodyPr wrap="square" rtlCol="0">
            <a:spAutoFit/>
          </a:bodyPr>
          <a:lstStyle/>
          <a:p>
            <a:r>
              <a:rPr lang="en-US" b="1" dirty="0">
                <a:solidFill>
                  <a:srgbClr val="FF0000"/>
                </a:solidFill>
              </a:rPr>
              <a:t>6.</a:t>
            </a:r>
          </a:p>
          <a:p>
            <a:r>
              <a:rPr lang="en-US" b="1" dirty="0">
                <a:solidFill>
                  <a:srgbClr val="FF0000"/>
                </a:solidFill>
              </a:rPr>
              <a:t>7.</a:t>
            </a:r>
            <a:endParaRPr lang="en-IN" b="1" dirty="0">
              <a:solidFill>
                <a:srgbClr val="FF0000"/>
              </a:solidFill>
            </a:endParaRPr>
          </a:p>
        </p:txBody>
      </p:sp>
      <p:sp>
        <p:nvSpPr>
          <p:cNvPr id="23" name="TextBox 22">
            <a:extLst>
              <a:ext uri="{FF2B5EF4-FFF2-40B4-BE49-F238E27FC236}">
                <a16:creationId xmlns:a16="http://schemas.microsoft.com/office/drawing/2014/main" id="{744B306C-1FF8-E9C2-0872-DFE13BF892B6}"/>
              </a:ext>
            </a:extLst>
          </p:cNvPr>
          <p:cNvSpPr txBox="1"/>
          <p:nvPr/>
        </p:nvSpPr>
        <p:spPr>
          <a:xfrm>
            <a:off x="4673077" y="5029205"/>
            <a:ext cx="455584" cy="646331"/>
          </a:xfrm>
          <a:prstGeom prst="rect">
            <a:avLst/>
          </a:prstGeom>
          <a:noFill/>
        </p:spPr>
        <p:txBody>
          <a:bodyPr wrap="square" rtlCol="0">
            <a:spAutoFit/>
          </a:bodyPr>
          <a:lstStyle/>
          <a:p>
            <a:r>
              <a:rPr lang="en-US" b="1" dirty="0">
                <a:solidFill>
                  <a:srgbClr val="FF0000"/>
                </a:solidFill>
              </a:rPr>
              <a:t>8.</a:t>
            </a:r>
          </a:p>
          <a:p>
            <a:r>
              <a:rPr lang="en-US" b="1" dirty="0">
                <a:solidFill>
                  <a:srgbClr val="FF0000"/>
                </a:solidFill>
              </a:rPr>
              <a:t>9.</a:t>
            </a:r>
            <a:endParaRPr lang="en-IN" b="1" dirty="0">
              <a:solidFill>
                <a:srgbClr val="FF0000"/>
              </a:solidFill>
            </a:endParaRPr>
          </a:p>
        </p:txBody>
      </p:sp>
      <p:sp>
        <p:nvSpPr>
          <p:cNvPr id="12" name="TextBox 11">
            <a:extLst>
              <a:ext uri="{FF2B5EF4-FFF2-40B4-BE49-F238E27FC236}">
                <a16:creationId xmlns:a16="http://schemas.microsoft.com/office/drawing/2014/main" id="{16B23CE9-2650-AD79-BBDE-E0A5DA211882}"/>
              </a:ext>
            </a:extLst>
          </p:cNvPr>
          <p:cNvSpPr txBox="1"/>
          <p:nvPr/>
        </p:nvSpPr>
        <p:spPr>
          <a:xfrm>
            <a:off x="5969287" y="2551984"/>
            <a:ext cx="830915" cy="369332"/>
          </a:xfrm>
          <a:prstGeom prst="rect">
            <a:avLst/>
          </a:prstGeom>
          <a:noFill/>
        </p:spPr>
        <p:txBody>
          <a:bodyPr wrap="square" rtlCol="0">
            <a:spAutoFit/>
          </a:bodyPr>
          <a:lstStyle/>
          <a:p>
            <a:r>
              <a:rPr lang="en-US" b="1" dirty="0"/>
              <a:t>BB0</a:t>
            </a:r>
            <a:endParaRPr lang="en-IN" b="1" dirty="0"/>
          </a:p>
        </p:txBody>
      </p:sp>
      <p:sp>
        <p:nvSpPr>
          <p:cNvPr id="24" name="TextBox 23">
            <a:extLst>
              <a:ext uri="{FF2B5EF4-FFF2-40B4-BE49-F238E27FC236}">
                <a16:creationId xmlns:a16="http://schemas.microsoft.com/office/drawing/2014/main" id="{48A28642-6C13-517D-1847-02A05A95AB79}"/>
              </a:ext>
            </a:extLst>
          </p:cNvPr>
          <p:cNvSpPr txBox="1"/>
          <p:nvPr/>
        </p:nvSpPr>
        <p:spPr>
          <a:xfrm>
            <a:off x="3655893" y="3803716"/>
            <a:ext cx="830915" cy="369332"/>
          </a:xfrm>
          <a:prstGeom prst="rect">
            <a:avLst/>
          </a:prstGeom>
          <a:noFill/>
        </p:spPr>
        <p:txBody>
          <a:bodyPr wrap="square" rtlCol="0">
            <a:spAutoFit/>
          </a:bodyPr>
          <a:lstStyle/>
          <a:p>
            <a:r>
              <a:rPr lang="en-US" b="1" dirty="0"/>
              <a:t>BB1</a:t>
            </a:r>
            <a:endParaRPr lang="en-IN" b="1" dirty="0"/>
          </a:p>
        </p:txBody>
      </p:sp>
      <p:sp>
        <p:nvSpPr>
          <p:cNvPr id="25" name="TextBox 24">
            <a:extLst>
              <a:ext uri="{FF2B5EF4-FFF2-40B4-BE49-F238E27FC236}">
                <a16:creationId xmlns:a16="http://schemas.microsoft.com/office/drawing/2014/main" id="{B000B38B-66EB-155C-B7C8-56BF20EC0409}"/>
              </a:ext>
            </a:extLst>
          </p:cNvPr>
          <p:cNvSpPr txBox="1"/>
          <p:nvPr/>
        </p:nvSpPr>
        <p:spPr>
          <a:xfrm>
            <a:off x="7989883" y="3812280"/>
            <a:ext cx="830915" cy="369332"/>
          </a:xfrm>
          <a:prstGeom prst="rect">
            <a:avLst/>
          </a:prstGeom>
          <a:noFill/>
        </p:spPr>
        <p:txBody>
          <a:bodyPr wrap="square" rtlCol="0">
            <a:spAutoFit/>
          </a:bodyPr>
          <a:lstStyle/>
          <a:p>
            <a:r>
              <a:rPr lang="en-US" b="1" dirty="0"/>
              <a:t>BB2</a:t>
            </a:r>
            <a:endParaRPr lang="en-IN" b="1" dirty="0"/>
          </a:p>
        </p:txBody>
      </p:sp>
      <p:sp>
        <p:nvSpPr>
          <p:cNvPr id="26" name="TextBox 25">
            <a:extLst>
              <a:ext uri="{FF2B5EF4-FFF2-40B4-BE49-F238E27FC236}">
                <a16:creationId xmlns:a16="http://schemas.microsoft.com/office/drawing/2014/main" id="{62F7D221-FF80-6E08-BD65-84ECD0A7306E}"/>
              </a:ext>
            </a:extLst>
          </p:cNvPr>
          <p:cNvSpPr txBox="1"/>
          <p:nvPr/>
        </p:nvSpPr>
        <p:spPr>
          <a:xfrm>
            <a:off x="5625115" y="4868802"/>
            <a:ext cx="830915" cy="369332"/>
          </a:xfrm>
          <a:prstGeom prst="rect">
            <a:avLst/>
          </a:prstGeom>
          <a:noFill/>
        </p:spPr>
        <p:txBody>
          <a:bodyPr wrap="square" rtlCol="0">
            <a:spAutoFit/>
          </a:bodyPr>
          <a:lstStyle/>
          <a:p>
            <a:r>
              <a:rPr lang="en-US" b="1" dirty="0"/>
              <a:t>BB3</a:t>
            </a:r>
            <a:endParaRPr lang="en-IN" b="1" dirty="0"/>
          </a:p>
        </p:txBody>
      </p:sp>
    </p:spTree>
    <p:extLst>
      <p:ext uri="{BB962C8B-B14F-4D97-AF65-F5344CB8AC3E}">
        <p14:creationId xmlns:p14="http://schemas.microsoft.com/office/powerpoint/2010/main" val="39101576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4D7D31-1822-497E-B3C7-7F5969E64879}"/>
              </a:ext>
            </a:extLst>
          </p:cNvPr>
          <p:cNvSpPr>
            <a:spLocks noGrp="1"/>
          </p:cNvSpPr>
          <p:nvPr>
            <p:ph type="title"/>
          </p:nvPr>
        </p:nvSpPr>
        <p:spPr/>
        <p:txBody>
          <a:bodyPr/>
          <a:lstStyle/>
          <a:p>
            <a:r>
              <a:rPr lang="en-US" dirty="0"/>
              <a:t>IN and OUT</a:t>
            </a:r>
            <a:endParaRPr lang="en-IN" dirty="0"/>
          </a:p>
        </p:txBody>
      </p:sp>
      <p:sp>
        <p:nvSpPr>
          <p:cNvPr id="3" name="Content Placeholder 2">
            <a:extLst>
              <a:ext uri="{FF2B5EF4-FFF2-40B4-BE49-F238E27FC236}">
                <a16:creationId xmlns:a16="http://schemas.microsoft.com/office/drawing/2014/main" id="{054D2C00-A453-4F4C-8689-C1A448810FB6}"/>
              </a:ext>
            </a:extLst>
          </p:cNvPr>
          <p:cNvSpPr>
            <a:spLocks noGrp="1"/>
          </p:cNvSpPr>
          <p:nvPr>
            <p:ph idx="1"/>
          </p:nvPr>
        </p:nvSpPr>
        <p:spPr/>
        <p:txBody>
          <a:bodyPr>
            <a:normAutofit/>
          </a:bodyPr>
          <a:lstStyle/>
          <a:p>
            <a:r>
              <a:rPr lang="en-US" dirty="0"/>
              <a:t>In a data-flow analysis framework, we maintain two maps IN and OUT</a:t>
            </a:r>
          </a:p>
          <a:p>
            <a:endParaRPr lang="en-US" dirty="0"/>
          </a:p>
          <a:p>
            <a:r>
              <a:rPr lang="en-US" dirty="0"/>
              <a:t>IN contains the mapping from a statement to the set of facts that are true before the statement</a:t>
            </a:r>
          </a:p>
          <a:p>
            <a:endParaRPr lang="en-US" dirty="0"/>
          </a:p>
          <a:p>
            <a:r>
              <a:rPr lang="en-US" dirty="0"/>
              <a:t>OUT contains the mapping from a statement to the set of facts that are true after the statement</a:t>
            </a:r>
          </a:p>
        </p:txBody>
      </p:sp>
    </p:spTree>
    <p:extLst>
      <p:ext uri="{BB962C8B-B14F-4D97-AF65-F5344CB8AC3E}">
        <p14:creationId xmlns:p14="http://schemas.microsoft.com/office/powerpoint/2010/main" val="32393841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607EF-CD42-4F79-9BCE-924ECDF46C78}"/>
              </a:ext>
            </a:extLst>
          </p:cNvPr>
          <p:cNvSpPr>
            <a:spLocks noGrp="1"/>
          </p:cNvSpPr>
          <p:nvPr>
            <p:ph type="title"/>
          </p:nvPr>
        </p:nvSpPr>
        <p:spPr/>
        <p:txBody>
          <a:bodyPr/>
          <a:lstStyle/>
          <a:p>
            <a:r>
              <a:rPr lang="en-US" dirty="0"/>
              <a:t>IN and OUT</a:t>
            </a:r>
          </a:p>
        </p:txBody>
      </p:sp>
      <p:sp>
        <p:nvSpPr>
          <p:cNvPr id="3" name="Content Placeholder 2">
            <a:extLst>
              <a:ext uri="{FF2B5EF4-FFF2-40B4-BE49-F238E27FC236}">
                <a16:creationId xmlns:a16="http://schemas.microsoft.com/office/drawing/2014/main" id="{4FDEDF29-166C-4FC3-ABA6-92975B3A5378}"/>
              </a:ext>
            </a:extLst>
          </p:cNvPr>
          <p:cNvSpPr>
            <a:spLocks noGrp="1"/>
          </p:cNvSpPr>
          <p:nvPr>
            <p:ph idx="1"/>
          </p:nvPr>
        </p:nvSpPr>
        <p:spPr/>
        <p:txBody>
          <a:bodyPr/>
          <a:lstStyle/>
          <a:p>
            <a:endParaRPr lang="en-US" dirty="0"/>
          </a:p>
        </p:txBody>
      </p:sp>
      <p:sp>
        <p:nvSpPr>
          <p:cNvPr id="4" name="Rectangle 3">
            <a:extLst>
              <a:ext uri="{FF2B5EF4-FFF2-40B4-BE49-F238E27FC236}">
                <a16:creationId xmlns:a16="http://schemas.microsoft.com/office/drawing/2014/main" id="{799F9519-3A97-48F4-B517-D27B597E4BE2}"/>
              </a:ext>
            </a:extLst>
          </p:cNvPr>
          <p:cNvSpPr/>
          <p:nvPr/>
        </p:nvSpPr>
        <p:spPr>
          <a:xfrm>
            <a:off x="4637315" y="1763485"/>
            <a:ext cx="1426029" cy="4354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ENTRY</a:t>
            </a:r>
          </a:p>
        </p:txBody>
      </p:sp>
      <p:sp>
        <p:nvSpPr>
          <p:cNvPr id="5" name="Rectangle 4">
            <a:extLst>
              <a:ext uri="{FF2B5EF4-FFF2-40B4-BE49-F238E27FC236}">
                <a16:creationId xmlns:a16="http://schemas.microsoft.com/office/drawing/2014/main" id="{7AFB0E8D-5341-452B-B9FC-6D262AE0F466}"/>
              </a:ext>
            </a:extLst>
          </p:cNvPr>
          <p:cNvSpPr/>
          <p:nvPr/>
        </p:nvSpPr>
        <p:spPr>
          <a:xfrm>
            <a:off x="4354286" y="2547255"/>
            <a:ext cx="2166257" cy="8599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arg</a:t>
            </a:r>
            <a:r>
              <a:rPr lang="en-US" dirty="0"/>
              <a:t> a</a:t>
            </a:r>
          </a:p>
          <a:p>
            <a:pPr algn="ctr"/>
            <a:r>
              <a:rPr lang="en-US" dirty="0"/>
              <a:t>c = 3</a:t>
            </a:r>
          </a:p>
          <a:p>
            <a:pPr algn="ctr"/>
            <a:r>
              <a:rPr lang="en-US" dirty="0"/>
              <a:t>if (a &gt; 2) </a:t>
            </a:r>
            <a:r>
              <a:rPr lang="en-US" dirty="0" err="1"/>
              <a:t>goto</a:t>
            </a:r>
            <a:r>
              <a:rPr lang="en-US" dirty="0"/>
              <a:t> label</a:t>
            </a:r>
          </a:p>
        </p:txBody>
      </p:sp>
      <p:sp>
        <p:nvSpPr>
          <p:cNvPr id="6" name="Rectangle 5">
            <a:extLst>
              <a:ext uri="{FF2B5EF4-FFF2-40B4-BE49-F238E27FC236}">
                <a16:creationId xmlns:a16="http://schemas.microsoft.com/office/drawing/2014/main" id="{FD031E78-EBCD-4326-B8C3-D6AC04C2B0B9}"/>
              </a:ext>
            </a:extLst>
          </p:cNvPr>
          <p:cNvSpPr/>
          <p:nvPr/>
        </p:nvSpPr>
        <p:spPr>
          <a:xfrm>
            <a:off x="2732315" y="3820885"/>
            <a:ext cx="1426029" cy="8599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label:</a:t>
            </a:r>
          </a:p>
          <a:p>
            <a:pPr algn="ctr"/>
            <a:r>
              <a:rPr lang="en-US" dirty="0"/>
              <a:t>c = c + c</a:t>
            </a:r>
          </a:p>
          <a:p>
            <a:pPr algn="ctr"/>
            <a:r>
              <a:rPr lang="en-US" dirty="0"/>
              <a:t>x = y - z</a:t>
            </a:r>
          </a:p>
        </p:txBody>
      </p:sp>
      <p:sp>
        <p:nvSpPr>
          <p:cNvPr id="7" name="Rectangle 6">
            <a:extLst>
              <a:ext uri="{FF2B5EF4-FFF2-40B4-BE49-F238E27FC236}">
                <a16:creationId xmlns:a16="http://schemas.microsoft.com/office/drawing/2014/main" id="{A45E8405-11EA-4A9C-9FAB-68C6F3B7AEA7}"/>
              </a:ext>
            </a:extLst>
          </p:cNvPr>
          <p:cNvSpPr/>
          <p:nvPr/>
        </p:nvSpPr>
        <p:spPr>
          <a:xfrm>
            <a:off x="6983179" y="3842660"/>
            <a:ext cx="1426029" cy="8599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 = y + z</a:t>
            </a:r>
          </a:p>
          <a:p>
            <a:pPr algn="ctr"/>
            <a:r>
              <a:rPr lang="en-US" dirty="0"/>
              <a:t>z = c * c</a:t>
            </a:r>
          </a:p>
        </p:txBody>
      </p:sp>
      <p:sp>
        <p:nvSpPr>
          <p:cNvPr id="8" name="Rectangle 7">
            <a:extLst>
              <a:ext uri="{FF2B5EF4-FFF2-40B4-BE49-F238E27FC236}">
                <a16:creationId xmlns:a16="http://schemas.microsoft.com/office/drawing/2014/main" id="{F5829D8B-D1DA-4527-9407-68792C607821}"/>
              </a:ext>
            </a:extLst>
          </p:cNvPr>
          <p:cNvSpPr/>
          <p:nvPr/>
        </p:nvSpPr>
        <p:spPr>
          <a:xfrm>
            <a:off x="4724399" y="4946881"/>
            <a:ext cx="1382487" cy="768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 = c * c</a:t>
            </a:r>
          </a:p>
          <a:p>
            <a:pPr algn="ctr"/>
            <a:r>
              <a:rPr lang="en-US" dirty="0"/>
              <a:t>return a</a:t>
            </a:r>
          </a:p>
        </p:txBody>
      </p:sp>
      <p:sp>
        <p:nvSpPr>
          <p:cNvPr id="9" name="Rectangle 8">
            <a:extLst>
              <a:ext uri="{FF2B5EF4-FFF2-40B4-BE49-F238E27FC236}">
                <a16:creationId xmlns:a16="http://schemas.microsoft.com/office/drawing/2014/main" id="{D245372B-583E-41E4-BA1C-7C8959653237}"/>
              </a:ext>
            </a:extLst>
          </p:cNvPr>
          <p:cNvSpPr/>
          <p:nvPr/>
        </p:nvSpPr>
        <p:spPr>
          <a:xfrm>
            <a:off x="4778827" y="6085117"/>
            <a:ext cx="1273632" cy="3138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EXIT</a:t>
            </a:r>
          </a:p>
        </p:txBody>
      </p:sp>
      <p:cxnSp>
        <p:nvCxnSpPr>
          <p:cNvPr id="11" name="Straight Arrow Connector 10">
            <a:extLst>
              <a:ext uri="{FF2B5EF4-FFF2-40B4-BE49-F238E27FC236}">
                <a16:creationId xmlns:a16="http://schemas.microsoft.com/office/drawing/2014/main" id="{2F59BCDA-1FDA-4E00-B45B-F2BE0E81C718}"/>
              </a:ext>
            </a:extLst>
          </p:cNvPr>
          <p:cNvCxnSpPr>
            <a:cxnSpLocks/>
          </p:cNvCxnSpPr>
          <p:nvPr/>
        </p:nvCxnSpPr>
        <p:spPr>
          <a:xfrm flipH="1">
            <a:off x="5323114" y="2198914"/>
            <a:ext cx="27216" cy="3483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91B3A299-5224-489A-A3FD-97E1E469BF84}"/>
              </a:ext>
            </a:extLst>
          </p:cNvPr>
          <p:cNvCxnSpPr>
            <a:stCxn id="5" idx="2"/>
            <a:endCxn id="6" idx="0"/>
          </p:cNvCxnSpPr>
          <p:nvPr/>
        </p:nvCxnSpPr>
        <p:spPr>
          <a:xfrm flipH="1">
            <a:off x="3445330" y="3407226"/>
            <a:ext cx="1992085" cy="4136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402FB0C6-BEF7-4446-A405-39BDEC90384F}"/>
              </a:ext>
            </a:extLst>
          </p:cNvPr>
          <p:cNvCxnSpPr>
            <a:endCxn id="7" idx="0"/>
          </p:cNvCxnSpPr>
          <p:nvPr/>
        </p:nvCxnSpPr>
        <p:spPr>
          <a:xfrm>
            <a:off x="5372097" y="3418114"/>
            <a:ext cx="2324097" cy="4245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5B5177B4-5197-4295-8B49-4CD55A17B8D3}"/>
              </a:ext>
            </a:extLst>
          </p:cNvPr>
          <p:cNvCxnSpPr>
            <a:stCxn id="6" idx="2"/>
          </p:cNvCxnSpPr>
          <p:nvPr/>
        </p:nvCxnSpPr>
        <p:spPr>
          <a:xfrm>
            <a:off x="3445330" y="4680856"/>
            <a:ext cx="1905000" cy="2660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BD848730-F1F6-4D94-B483-F362CB1B6C30}"/>
              </a:ext>
            </a:extLst>
          </p:cNvPr>
          <p:cNvCxnSpPr>
            <a:stCxn id="7" idx="2"/>
          </p:cNvCxnSpPr>
          <p:nvPr/>
        </p:nvCxnSpPr>
        <p:spPr>
          <a:xfrm flipH="1">
            <a:off x="5372097" y="4702631"/>
            <a:ext cx="2324097" cy="2333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96A45173-7ABA-471D-8B71-EE3BAC9ED3EF}"/>
              </a:ext>
            </a:extLst>
          </p:cNvPr>
          <p:cNvCxnSpPr>
            <a:stCxn id="8" idx="2"/>
            <a:endCxn id="9" idx="0"/>
          </p:cNvCxnSpPr>
          <p:nvPr/>
        </p:nvCxnSpPr>
        <p:spPr>
          <a:xfrm>
            <a:off x="5415643" y="5715001"/>
            <a:ext cx="0" cy="3701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33C68FD0-3942-EC9F-7C1C-F7C2D39FEEEE}"/>
              </a:ext>
            </a:extLst>
          </p:cNvPr>
          <p:cNvSpPr txBox="1"/>
          <p:nvPr/>
        </p:nvSpPr>
        <p:spPr>
          <a:xfrm>
            <a:off x="4273617" y="2531444"/>
            <a:ext cx="455584" cy="923330"/>
          </a:xfrm>
          <a:prstGeom prst="rect">
            <a:avLst/>
          </a:prstGeom>
          <a:noFill/>
        </p:spPr>
        <p:txBody>
          <a:bodyPr wrap="square" rtlCol="0">
            <a:spAutoFit/>
          </a:bodyPr>
          <a:lstStyle/>
          <a:p>
            <a:r>
              <a:rPr lang="en-US" b="1" dirty="0">
                <a:solidFill>
                  <a:srgbClr val="FF0000"/>
                </a:solidFill>
              </a:rPr>
              <a:t>1.</a:t>
            </a:r>
          </a:p>
          <a:p>
            <a:r>
              <a:rPr lang="en-US" b="1" dirty="0">
                <a:solidFill>
                  <a:srgbClr val="FF0000"/>
                </a:solidFill>
              </a:rPr>
              <a:t>2.</a:t>
            </a:r>
          </a:p>
          <a:p>
            <a:r>
              <a:rPr lang="en-US" b="1" dirty="0">
                <a:solidFill>
                  <a:srgbClr val="FF0000"/>
                </a:solidFill>
              </a:rPr>
              <a:t>3.</a:t>
            </a:r>
            <a:endParaRPr lang="en-IN" b="1" dirty="0">
              <a:solidFill>
                <a:srgbClr val="FF0000"/>
              </a:solidFill>
            </a:endParaRPr>
          </a:p>
        </p:txBody>
      </p:sp>
      <p:sp>
        <p:nvSpPr>
          <p:cNvPr id="18" name="TextBox 17">
            <a:extLst>
              <a:ext uri="{FF2B5EF4-FFF2-40B4-BE49-F238E27FC236}">
                <a16:creationId xmlns:a16="http://schemas.microsoft.com/office/drawing/2014/main" id="{B5A39F4C-F075-61A8-1480-CF4501AA0866}"/>
              </a:ext>
            </a:extLst>
          </p:cNvPr>
          <p:cNvSpPr txBox="1"/>
          <p:nvPr/>
        </p:nvSpPr>
        <p:spPr>
          <a:xfrm>
            <a:off x="2693469" y="4108387"/>
            <a:ext cx="530214" cy="646331"/>
          </a:xfrm>
          <a:prstGeom prst="rect">
            <a:avLst/>
          </a:prstGeom>
          <a:noFill/>
        </p:spPr>
        <p:txBody>
          <a:bodyPr wrap="square" rtlCol="0">
            <a:spAutoFit/>
          </a:bodyPr>
          <a:lstStyle/>
          <a:p>
            <a:r>
              <a:rPr lang="en-US" b="1" dirty="0">
                <a:solidFill>
                  <a:srgbClr val="FF0000"/>
                </a:solidFill>
              </a:rPr>
              <a:t>4.</a:t>
            </a:r>
          </a:p>
          <a:p>
            <a:r>
              <a:rPr lang="en-US" b="1" dirty="0">
                <a:solidFill>
                  <a:srgbClr val="FF0000"/>
                </a:solidFill>
              </a:rPr>
              <a:t>5.</a:t>
            </a:r>
            <a:endParaRPr lang="en-IN" b="1" dirty="0">
              <a:solidFill>
                <a:srgbClr val="FF0000"/>
              </a:solidFill>
            </a:endParaRPr>
          </a:p>
        </p:txBody>
      </p:sp>
      <p:sp>
        <p:nvSpPr>
          <p:cNvPr id="20" name="TextBox 19">
            <a:extLst>
              <a:ext uri="{FF2B5EF4-FFF2-40B4-BE49-F238E27FC236}">
                <a16:creationId xmlns:a16="http://schemas.microsoft.com/office/drawing/2014/main" id="{A264CB8D-4041-9AD2-F726-5601924635D0}"/>
              </a:ext>
            </a:extLst>
          </p:cNvPr>
          <p:cNvSpPr txBox="1"/>
          <p:nvPr/>
        </p:nvSpPr>
        <p:spPr>
          <a:xfrm>
            <a:off x="6975119" y="3981656"/>
            <a:ext cx="455584" cy="646331"/>
          </a:xfrm>
          <a:prstGeom prst="rect">
            <a:avLst/>
          </a:prstGeom>
          <a:noFill/>
        </p:spPr>
        <p:txBody>
          <a:bodyPr wrap="square" rtlCol="0">
            <a:spAutoFit/>
          </a:bodyPr>
          <a:lstStyle/>
          <a:p>
            <a:r>
              <a:rPr lang="en-US" b="1" dirty="0">
                <a:solidFill>
                  <a:srgbClr val="FF0000"/>
                </a:solidFill>
              </a:rPr>
              <a:t>6.</a:t>
            </a:r>
          </a:p>
          <a:p>
            <a:r>
              <a:rPr lang="en-US" b="1" dirty="0">
                <a:solidFill>
                  <a:srgbClr val="FF0000"/>
                </a:solidFill>
              </a:rPr>
              <a:t>7.</a:t>
            </a:r>
            <a:endParaRPr lang="en-IN" b="1" dirty="0">
              <a:solidFill>
                <a:srgbClr val="FF0000"/>
              </a:solidFill>
            </a:endParaRPr>
          </a:p>
        </p:txBody>
      </p:sp>
      <p:sp>
        <p:nvSpPr>
          <p:cNvPr id="22" name="TextBox 21">
            <a:extLst>
              <a:ext uri="{FF2B5EF4-FFF2-40B4-BE49-F238E27FC236}">
                <a16:creationId xmlns:a16="http://schemas.microsoft.com/office/drawing/2014/main" id="{30643A9D-A6A0-FCFB-6D87-56B333697A4B}"/>
              </a:ext>
            </a:extLst>
          </p:cNvPr>
          <p:cNvSpPr txBox="1"/>
          <p:nvPr/>
        </p:nvSpPr>
        <p:spPr>
          <a:xfrm>
            <a:off x="4673077" y="5029205"/>
            <a:ext cx="455584" cy="646331"/>
          </a:xfrm>
          <a:prstGeom prst="rect">
            <a:avLst/>
          </a:prstGeom>
          <a:noFill/>
        </p:spPr>
        <p:txBody>
          <a:bodyPr wrap="square" rtlCol="0">
            <a:spAutoFit/>
          </a:bodyPr>
          <a:lstStyle/>
          <a:p>
            <a:r>
              <a:rPr lang="en-US" b="1" dirty="0">
                <a:solidFill>
                  <a:srgbClr val="FF0000"/>
                </a:solidFill>
              </a:rPr>
              <a:t>8.</a:t>
            </a:r>
          </a:p>
          <a:p>
            <a:r>
              <a:rPr lang="en-US" b="1" dirty="0">
                <a:solidFill>
                  <a:srgbClr val="FF0000"/>
                </a:solidFill>
              </a:rPr>
              <a:t>9.</a:t>
            </a:r>
            <a:endParaRPr lang="en-IN" b="1" dirty="0">
              <a:solidFill>
                <a:srgbClr val="FF0000"/>
              </a:solidFill>
            </a:endParaRPr>
          </a:p>
        </p:txBody>
      </p:sp>
    </p:spTree>
    <p:extLst>
      <p:ext uri="{BB962C8B-B14F-4D97-AF65-F5344CB8AC3E}">
        <p14:creationId xmlns:p14="http://schemas.microsoft.com/office/powerpoint/2010/main" val="25630179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11BFA-806C-4B25-B7EC-8AC0F9B410F8}"/>
              </a:ext>
            </a:extLst>
          </p:cNvPr>
          <p:cNvSpPr>
            <a:spLocks noGrp="1"/>
          </p:cNvSpPr>
          <p:nvPr>
            <p:ph type="title"/>
          </p:nvPr>
        </p:nvSpPr>
        <p:spPr/>
        <p:txBody>
          <a:bodyPr/>
          <a:lstStyle/>
          <a:p>
            <a:r>
              <a:rPr lang="en-US" dirty="0"/>
              <a:t>IN and OUT</a:t>
            </a:r>
            <a:endParaRPr lang="en-IN" dirty="0"/>
          </a:p>
        </p:txBody>
      </p:sp>
      <p:sp>
        <p:nvSpPr>
          <p:cNvPr id="3" name="Content Placeholder 2">
            <a:extLst>
              <a:ext uri="{FF2B5EF4-FFF2-40B4-BE49-F238E27FC236}">
                <a16:creationId xmlns:a16="http://schemas.microsoft.com/office/drawing/2014/main" id="{24405766-9E16-40F3-916A-0802B5074E63}"/>
              </a:ext>
            </a:extLst>
          </p:cNvPr>
          <p:cNvSpPr>
            <a:spLocks noGrp="1"/>
          </p:cNvSpPr>
          <p:nvPr>
            <p:ph idx="1"/>
          </p:nvPr>
        </p:nvSpPr>
        <p:spPr/>
        <p:txBody>
          <a:bodyPr/>
          <a:lstStyle/>
          <a:p>
            <a:r>
              <a:rPr lang="en-US" dirty="0"/>
              <a:t>IN of a basic block BB is the same as IN of the first statement in BB</a:t>
            </a:r>
          </a:p>
          <a:p>
            <a:r>
              <a:rPr lang="en-US" dirty="0"/>
              <a:t>OUT of a basic block BB is the same as OUT of the last statement of BB</a:t>
            </a:r>
          </a:p>
          <a:p>
            <a:endParaRPr lang="en-US" dirty="0"/>
          </a:p>
          <a:p>
            <a:r>
              <a:rPr lang="en-US" dirty="0"/>
              <a:t>Consider a basic block BB consists of statements s</a:t>
            </a:r>
            <a:r>
              <a:rPr lang="en-US" baseline="-25000" dirty="0"/>
              <a:t>1</a:t>
            </a:r>
            <a:r>
              <a:rPr lang="en-US" dirty="0"/>
              <a:t>, s</a:t>
            </a:r>
            <a:r>
              <a:rPr lang="en-US" baseline="-25000" dirty="0"/>
              <a:t>2</a:t>
            </a:r>
            <a:r>
              <a:rPr lang="en-US" dirty="0"/>
              <a:t>, …, </a:t>
            </a:r>
            <a:r>
              <a:rPr lang="en-US" dirty="0" err="1"/>
              <a:t>s</a:t>
            </a:r>
            <a:r>
              <a:rPr lang="en-US" baseline="-25000" dirty="0" err="1"/>
              <a:t>n</a:t>
            </a:r>
            <a:endParaRPr lang="en-US" baseline="-25000" dirty="0"/>
          </a:p>
          <a:p>
            <a:pPr lvl="1"/>
            <a:r>
              <a:rPr lang="en-US" dirty="0"/>
              <a:t>IN[BB] = IN[s</a:t>
            </a:r>
            <a:r>
              <a:rPr lang="en-US" baseline="-25000" dirty="0"/>
              <a:t>1</a:t>
            </a:r>
            <a:r>
              <a:rPr lang="en-US" dirty="0"/>
              <a:t>]</a:t>
            </a:r>
          </a:p>
          <a:p>
            <a:pPr lvl="1"/>
            <a:r>
              <a:rPr lang="en-US" dirty="0"/>
              <a:t>OUT[BB] = OUT[</a:t>
            </a:r>
            <a:r>
              <a:rPr lang="en-US" dirty="0" err="1"/>
              <a:t>s</a:t>
            </a:r>
            <a:r>
              <a:rPr lang="en-US" baseline="-25000" dirty="0" err="1"/>
              <a:t>n</a:t>
            </a:r>
            <a:r>
              <a:rPr lang="en-US" dirty="0"/>
              <a:t>]</a:t>
            </a:r>
            <a:endParaRPr lang="en-IN" dirty="0"/>
          </a:p>
        </p:txBody>
      </p:sp>
    </p:spTree>
    <p:extLst>
      <p:ext uri="{BB962C8B-B14F-4D97-AF65-F5344CB8AC3E}">
        <p14:creationId xmlns:p14="http://schemas.microsoft.com/office/powerpoint/2010/main" val="358984757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607EF-CD42-4F79-9BCE-924ECDF46C78}"/>
              </a:ext>
            </a:extLst>
          </p:cNvPr>
          <p:cNvSpPr>
            <a:spLocks noGrp="1"/>
          </p:cNvSpPr>
          <p:nvPr>
            <p:ph type="title"/>
          </p:nvPr>
        </p:nvSpPr>
        <p:spPr/>
        <p:txBody>
          <a:bodyPr/>
          <a:lstStyle/>
          <a:p>
            <a:r>
              <a:rPr lang="en-US" dirty="0"/>
              <a:t>IN and OUT of a basic block</a:t>
            </a:r>
          </a:p>
        </p:txBody>
      </p:sp>
      <p:sp>
        <p:nvSpPr>
          <p:cNvPr id="3" name="Content Placeholder 2">
            <a:extLst>
              <a:ext uri="{FF2B5EF4-FFF2-40B4-BE49-F238E27FC236}">
                <a16:creationId xmlns:a16="http://schemas.microsoft.com/office/drawing/2014/main" id="{4FDEDF29-166C-4FC3-ABA6-92975B3A5378}"/>
              </a:ext>
            </a:extLst>
          </p:cNvPr>
          <p:cNvSpPr>
            <a:spLocks noGrp="1"/>
          </p:cNvSpPr>
          <p:nvPr>
            <p:ph idx="1"/>
          </p:nvPr>
        </p:nvSpPr>
        <p:spPr/>
        <p:txBody>
          <a:bodyPr/>
          <a:lstStyle/>
          <a:p>
            <a:endParaRPr lang="en-US" dirty="0"/>
          </a:p>
        </p:txBody>
      </p:sp>
      <p:sp>
        <p:nvSpPr>
          <p:cNvPr id="4" name="Rectangle 3">
            <a:extLst>
              <a:ext uri="{FF2B5EF4-FFF2-40B4-BE49-F238E27FC236}">
                <a16:creationId xmlns:a16="http://schemas.microsoft.com/office/drawing/2014/main" id="{799F9519-3A97-48F4-B517-D27B597E4BE2}"/>
              </a:ext>
            </a:extLst>
          </p:cNvPr>
          <p:cNvSpPr/>
          <p:nvPr/>
        </p:nvSpPr>
        <p:spPr>
          <a:xfrm>
            <a:off x="4637315" y="1763485"/>
            <a:ext cx="1426029" cy="4354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ENTRY</a:t>
            </a:r>
          </a:p>
        </p:txBody>
      </p:sp>
      <p:sp>
        <p:nvSpPr>
          <p:cNvPr id="5" name="Rectangle 4">
            <a:extLst>
              <a:ext uri="{FF2B5EF4-FFF2-40B4-BE49-F238E27FC236}">
                <a16:creationId xmlns:a16="http://schemas.microsoft.com/office/drawing/2014/main" id="{7AFB0E8D-5341-452B-B9FC-6D262AE0F466}"/>
              </a:ext>
            </a:extLst>
          </p:cNvPr>
          <p:cNvSpPr/>
          <p:nvPr/>
        </p:nvSpPr>
        <p:spPr>
          <a:xfrm>
            <a:off x="4354286" y="2547255"/>
            <a:ext cx="2166257" cy="8599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arg</a:t>
            </a:r>
            <a:r>
              <a:rPr lang="en-US" dirty="0"/>
              <a:t> a</a:t>
            </a:r>
          </a:p>
          <a:p>
            <a:pPr algn="ctr"/>
            <a:r>
              <a:rPr lang="en-US" dirty="0"/>
              <a:t>c = 3</a:t>
            </a:r>
          </a:p>
          <a:p>
            <a:pPr algn="ctr"/>
            <a:r>
              <a:rPr lang="en-US" dirty="0"/>
              <a:t>if (a &gt; 2) </a:t>
            </a:r>
            <a:r>
              <a:rPr lang="en-US" dirty="0" err="1"/>
              <a:t>goto</a:t>
            </a:r>
            <a:r>
              <a:rPr lang="en-US" dirty="0"/>
              <a:t> label</a:t>
            </a:r>
          </a:p>
        </p:txBody>
      </p:sp>
      <p:sp>
        <p:nvSpPr>
          <p:cNvPr id="6" name="Rectangle 5">
            <a:extLst>
              <a:ext uri="{FF2B5EF4-FFF2-40B4-BE49-F238E27FC236}">
                <a16:creationId xmlns:a16="http://schemas.microsoft.com/office/drawing/2014/main" id="{FD031E78-EBCD-4326-B8C3-D6AC04C2B0B9}"/>
              </a:ext>
            </a:extLst>
          </p:cNvPr>
          <p:cNvSpPr/>
          <p:nvPr/>
        </p:nvSpPr>
        <p:spPr>
          <a:xfrm>
            <a:off x="2732315" y="3820885"/>
            <a:ext cx="1426029" cy="8599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label:</a:t>
            </a:r>
          </a:p>
          <a:p>
            <a:pPr algn="ctr"/>
            <a:r>
              <a:rPr lang="en-US" dirty="0"/>
              <a:t>c = c + c</a:t>
            </a:r>
          </a:p>
          <a:p>
            <a:pPr algn="ctr"/>
            <a:r>
              <a:rPr lang="en-US" dirty="0"/>
              <a:t>x = y - z</a:t>
            </a:r>
          </a:p>
        </p:txBody>
      </p:sp>
      <p:sp>
        <p:nvSpPr>
          <p:cNvPr id="7" name="Rectangle 6">
            <a:extLst>
              <a:ext uri="{FF2B5EF4-FFF2-40B4-BE49-F238E27FC236}">
                <a16:creationId xmlns:a16="http://schemas.microsoft.com/office/drawing/2014/main" id="{A45E8405-11EA-4A9C-9FAB-68C6F3B7AEA7}"/>
              </a:ext>
            </a:extLst>
          </p:cNvPr>
          <p:cNvSpPr/>
          <p:nvPr/>
        </p:nvSpPr>
        <p:spPr>
          <a:xfrm>
            <a:off x="6983179" y="3842660"/>
            <a:ext cx="1426029" cy="8599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 = y + z</a:t>
            </a:r>
          </a:p>
          <a:p>
            <a:pPr algn="ctr"/>
            <a:r>
              <a:rPr lang="en-US" dirty="0"/>
              <a:t>z = c * c</a:t>
            </a:r>
          </a:p>
        </p:txBody>
      </p:sp>
      <p:sp>
        <p:nvSpPr>
          <p:cNvPr id="8" name="Rectangle 7">
            <a:extLst>
              <a:ext uri="{FF2B5EF4-FFF2-40B4-BE49-F238E27FC236}">
                <a16:creationId xmlns:a16="http://schemas.microsoft.com/office/drawing/2014/main" id="{F5829D8B-D1DA-4527-9407-68792C607821}"/>
              </a:ext>
            </a:extLst>
          </p:cNvPr>
          <p:cNvSpPr/>
          <p:nvPr/>
        </p:nvSpPr>
        <p:spPr>
          <a:xfrm>
            <a:off x="4724399" y="4946881"/>
            <a:ext cx="1382487" cy="768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 = c * c</a:t>
            </a:r>
          </a:p>
          <a:p>
            <a:pPr algn="ctr"/>
            <a:r>
              <a:rPr lang="en-US" dirty="0"/>
              <a:t>return a</a:t>
            </a:r>
          </a:p>
        </p:txBody>
      </p:sp>
      <p:sp>
        <p:nvSpPr>
          <p:cNvPr id="9" name="Rectangle 8">
            <a:extLst>
              <a:ext uri="{FF2B5EF4-FFF2-40B4-BE49-F238E27FC236}">
                <a16:creationId xmlns:a16="http://schemas.microsoft.com/office/drawing/2014/main" id="{D245372B-583E-41E4-BA1C-7C8959653237}"/>
              </a:ext>
            </a:extLst>
          </p:cNvPr>
          <p:cNvSpPr/>
          <p:nvPr/>
        </p:nvSpPr>
        <p:spPr>
          <a:xfrm>
            <a:off x="4778827" y="6085117"/>
            <a:ext cx="1273632" cy="3138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EXIT</a:t>
            </a:r>
          </a:p>
        </p:txBody>
      </p:sp>
      <p:cxnSp>
        <p:nvCxnSpPr>
          <p:cNvPr id="11" name="Straight Arrow Connector 10">
            <a:extLst>
              <a:ext uri="{FF2B5EF4-FFF2-40B4-BE49-F238E27FC236}">
                <a16:creationId xmlns:a16="http://schemas.microsoft.com/office/drawing/2014/main" id="{2F59BCDA-1FDA-4E00-B45B-F2BE0E81C718}"/>
              </a:ext>
            </a:extLst>
          </p:cNvPr>
          <p:cNvCxnSpPr>
            <a:cxnSpLocks/>
          </p:cNvCxnSpPr>
          <p:nvPr/>
        </p:nvCxnSpPr>
        <p:spPr>
          <a:xfrm flipH="1">
            <a:off x="5323114" y="2198914"/>
            <a:ext cx="27216" cy="3483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91B3A299-5224-489A-A3FD-97E1E469BF84}"/>
              </a:ext>
            </a:extLst>
          </p:cNvPr>
          <p:cNvCxnSpPr>
            <a:stCxn id="5" idx="2"/>
            <a:endCxn id="6" idx="0"/>
          </p:cNvCxnSpPr>
          <p:nvPr/>
        </p:nvCxnSpPr>
        <p:spPr>
          <a:xfrm flipH="1">
            <a:off x="3445330" y="3407226"/>
            <a:ext cx="1992085" cy="4136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402FB0C6-BEF7-4446-A405-39BDEC90384F}"/>
              </a:ext>
            </a:extLst>
          </p:cNvPr>
          <p:cNvCxnSpPr>
            <a:endCxn id="7" idx="0"/>
          </p:cNvCxnSpPr>
          <p:nvPr/>
        </p:nvCxnSpPr>
        <p:spPr>
          <a:xfrm>
            <a:off x="5372097" y="3418114"/>
            <a:ext cx="2324097" cy="4245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5B5177B4-5197-4295-8B49-4CD55A17B8D3}"/>
              </a:ext>
            </a:extLst>
          </p:cNvPr>
          <p:cNvCxnSpPr>
            <a:stCxn id="6" idx="2"/>
          </p:cNvCxnSpPr>
          <p:nvPr/>
        </p:nvCxnSpPr>
        <p:spPr>
          <a:xfrm>
            <a:off x="3445330" y="4680856"/>
            <a:ext cx="1905000" cy="2660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BD848730-F1F6-4D94-B483-F362CB1B6C30}"/>
              </a:ext>
            </a:extLst>
          </p:cNvPr>
          <p:cNvCxnSpPr>
            <a:stCxn id="7" idx="2"/>
          </p:cNvCxnSpPr>
          <p:nvPr/>
        </p:nvCxnSpPr>
        <p:spPr>
          <a:xfrm flipH="1">
            <a:off x="5372097" y="4702631"/>
            <a:ext cx="2324097" cy="2333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96A45173-7ABA-471D-8B71-EE3BAC9ED3EF}"/>
              </a:ext>
            </a:extLst>
          </p:cNvPr>
          <p:cNvCxnSpPr>
            <a:stCxn id="8" idx="2"/>
            <a:endCxn id="9" idx="0"/>
          </p:cNvCxnSpPr>
          <p:nvPr/>
        </p:nvCxnSpPr>
        <p:spPr>
          <a:xfrm>
            <a:off x="5415643" y="5715001"/>
            <a:ext cx="0" cy="3701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250785D5-DDB8-4EAE-81FE-36A2CEDD3CFF}"/>
                  </a:ext>
                </a:extLst>
              </p:cNvPr>
              <p:cNvSpPr txBox="1"/>
              <p:nvPr/>
            </p:nvSpPr>
            <p:spPr>
              <a:xfrm>
                <a:off x="7197275" y="5087255"/>
                <a:ext cx="4618805" cy="1477328"/>
              </a:xfrm>
              <a:prstGeom prst="rect">
                <a:avLst/>
              </a:prstGeom>
              <a:noFill/>
            </p:spPr>
            <p:txBody>
              <a:bodyPr wrap="square" rtlCol="0">
                <a:spAutoFit/>
              </a:bodyPr>
              <a:lstStyle/>
              <a:p>
                <a:r>
                  <a:rPr lang="en-US" dirty="0">
                    <a:latin typeface="Cambria Math" panose="02040503050406030204" pitchFamily="18" charset="0"/>
                  </a:rPr>
                  <a:t>In data-flow analysis:</a:t>
                </a:r>
              </a:p>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𝑂𝑈𝑇</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𝐵𝐵</m:t>
                          </m:r>
                        </m:e>
                      </m:d>
                      <m:r>
                        <a:rPr lang="en-US" b="0" i="1" smtClean="0">
                          <a:latin typeface="Cambria Math" panose="02040503050406030204" pitchFamily="18" charset="0"/>
                        </a:rPr>
                        <m:t>=</m:t>
                      </m:r>
                      <m:r>
                        <a:rPr lang="en-US" b="0" i="1" smtClean="0">
                          <a:latin typeface="Cambria Math" panose="02040503050406030204" pitchFamily="18" charset="0"/>
                        </a:rPr>
                        <m:t>𝑂𝑈𝑇</m:t>
                      </m:r>
                      <m:d>
                        <m:dPr>
                          <m:begChr m:val="["/>
                          <m:endChr m:val="]"/>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𝑛</m:t>
                              </m:r>
                            </m:sub>
                          </m:sSub>
                        </m:e>
                      </m:d>
                    </m:oMath>
                  </m:oMathPara>
                </a14:m>
                <a:endParaRPr lang="en-US" b="0" dirty="0">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𝐼𝑁</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𝐵𝐵</m:t>
                          </m:r>
                        </m:e>
                      </m:d>
                      <m:r>
                        <a:rPr lang="en-US" b="0" i="1" smtClean="0">
                          <a:latin typeface="Cambria Math" panose="02040503050406030204" pitchFamily="18" charset="0"/>
                        </a:rPr>
                        <m:t>=</m:t>
                      </m:r>
                      <m:r>
                        <a:rPr lang="en-US" b="0" i="1" smtClean="0">
                          <a:latin typeface="Cambria Math" panose="02040503050406030204" pitchFamily="18" charset="0"/>
                        </a:rPr>
                        <m:t>𝐼𝑁</m:t>
                      </m:r>
                      <m:d>
                        <m:dPr>
                          <m:begChr m:val="["/>
                          <m:endChr m:val="]"/>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1</m:t>
                              </m:r>
                            </m:sub>
                          </m:sSub>
                        </m:e>
                      </m:d>
                    </m:oMath>
                  </m:oMathPara>
                </a14:m>
                <a:endParaRPr lang="en-US" b="0" dirty="0">
                  <a:latin typeface="Cambria Math" panose="02040503050406030204" pitchFamily="18" charset="0"/>
                </a:endParaRPr>
              </a:p>
              <a:p>
                <a:r>
                  <a:rPr lang="en-US" dirty="0">
                    <a:latin typeface="Cambria Math" panose="02040503050406030204" pitchFamily="18" charset="0"/>
                  </a:rPr>
                  <a:t>Where, s</a:t>
                </a:r>
                <a:r>
                  <a:rPr lang="en-US" baseline="-25000" dirty="0">
                    <a:latin typeface="Cambria Math" panose="02040503050406030204" pitchFamily="18" charset="0"/>
                  </a:rPr>
                  <a:t>1</a:t>
                </a:r>
                <a:r>
                  <a:rPr lang="en-US" dirty="0">
                    <a:latin typeface="Cambria Math" panose="02040503050406030204" pitchFamily="18" charset="0"/>
                  </a:rPr>
                  <a:t> and </a:t>
                </a:r>
                <a:r>
                  <a:rPr lang="en-US" dirty="0" err="1">
                    <a:latin typeface="Cambria Math" panose="02040503050406030204" pitchFamily="18" charset="0"/>
                  </a:rPr>
                  <a:t>s</a:t>
                </a:r>
                <a:r>
                  <a:rPr lang="en-US" baseline="-25000" dirty="0" err="1">
                    <a:latin typeface="Cambria Math" panose="02040503050406030204" pitchFamily="18" charset="0"/>
                  </a:rPr>
                  <a:t>n</a:t>
                </a:r>
                <a:r>
                  <a:rPr lang="en-US" dirty="0">
                    <a:latin typeface="Cambria Math" panose="02040503050406030204" pitchFamily="18" charset="0"/>
                  </a:rPr>
                  <a:t> are the first and last statement in the basic block BB.</a:t>
                </a:r>
              </a:p>
            </p:txBody>
          </p:sp>
        </mc:Choice>
        <mc:Fallback xmlns="">
          <p:sp>
            <p:nvSpPr>
              <p:cNvPr id="16" name="TextBox 15">
                <a:extLst>
                  <a:ext uri="{FF2B5EF4-FFF2-40B4-BE49-F238E27FC236}">
                    <a16:creationId xmlns:a16="http://schemas.microsoft.com/office/drawing/2014/main" id="{250785D5-DDB8-4EAE-81FE-36A2CEDD3CFF}"/>
                  </a:ext>
                </a:extLst>
              </p:cNvPr>
              <p:cNvSpPr txBox="1">
                <a:spLocks noRot="1" noChangeAspect="1" noMove="1" noResize="1" noEditPoints="1" noAdjustHandles="1" noChangeArrowheads="1" noChangeShapeType="1" noTextEdit="1"/>
              </p:cNvSpPr>
              <p:nvPr/>
            </p:nvSpPr>
            <p:spPr>
              <a:xfrm>
                <a:off x="7197275" y="5087255"/>
                <a:ext cx="4618805" cy="1477328"/>
              </a:xfrm>
              <a:prstGeom prst="rect">
                <a:avLst/>
              </a:prstGeom>
              <a:blipFill>
                <a:blip r:embed="rId3"/>
                <a:stretch>
                  <a:fillRect l="-1189" t="-2893" b="-5372"/>
                </a:stretch>
              </a:blipFill>
            </p:spPr>
            <p:txBody>
              <a:bodyPr/>
              <a:lstStyle/>
              <a:p>
                <a:r>
                  <a:rPr lang="en-IN">
                    <a:noFill/>
                  </a:rPr>
                  <a:t> </a:t>
                </a:r>
              </a:p>
            </p:txBody>
          </p:sp>
        </mc:Fallback>
      </mc:AlternateContent>
      <p:sp>
        <p:nvSpPr>
          <p:cNvPr id="10" name="TextBox 9">
            <a:extLst>
              <a:ext uri="{FF2B5EF4-FFF2-40B4-BE49-F238E27FC236}">
                <a16:creationId xmlns:a16="http://schemas.microsoft.com/office/drawing/2014/main" id="{BCC7171F-630E-85BC-31EC-A4BB1CAF0853}"/>
              </a:ext>
            </a:extLst>
          </p:cNvPr>
          <p:cNvSpPr txBox="1"/>
          <p:nvPr/>
        </p:nvSpPr>
        <p:spPr>
          <a:xfrm>
            <a:off x="4273617" y="2531444"/>
            <a:ext cx="455584" cy="923330"/>
          </a:xfrm>
          <a:prstGeom prst="rect">
            <a:avLst/>
          </a:prstGeom>
          <a:noFill/>
        </p:spPr>
        <p:txBody>
          <a:bodyPr wrap="square" rtlCol="0">
            <a:spAutoFit/>
          </a:bodyPr>
          <a:lstStyle/>
          <a:p>
            <a:r>
              <a:rPr lang="en-US" b="1" dirty="0">
                <a:solidFill>
                  <a:srgbClr val="FF0000"/>
                </a:solidFill>
              </a:rPr>
              <a:t>1.</a:t>
            </a:r>
          </a:p>
          <a:p>
            <a:r>
              <a:rPr lang="en-US" b="1" dirty="0">
                <a:solidFill>
                  <a:srgbClr val="FF0000"/>
                </a:solidFill>
              </a:rPr>
              <a:t>2.</a:t>
            </a:r>
          </a:p>
          <a:p>
            <a:r>
              <a:rPr lang="en-US" b="1" dirty="0">
                <a:solidFill>
                  <a:srgbClr val="FF0000"/>
                </a:solidFill>
              </a:rPr>
              <a:t>3.</a:t>
            </a:r>
            <a:endParaRPr lang="en-IN" b="1" dirty="0">
              <a:solidFill>
                <a:srgbClr val="FF0000"/>
              </a:solidFill>
            </a:endParaRPr>
          </a:p>
        </p:txBody>
      </p:sp>
      <p:sp>
        <p:nvSpPr>
          <p:cNvPr id="18" name="TextBox 17">
            <a:extLst>
              <a:ext uri="{FF2B5EF4-FFF2-40B4-BE49-F238E27FC236}">
                <a16:creationId xmlns:a16="http://schemas.microsoft.com/office/drawing/2014/main" id="{596A2D0F-9CD3-AA77-7820-D0441E5ACC05}"/>
              </a:ext>
            </a:extLst>
          </p:cNvPr>
          <p:cNvSpPr txBox="1"/>
          <p:nvPr/>
        </p:nvSpPr>
        <p:spPr>
          <a:xfrm>
            <a:off x="2693469" y="4108387"/>
            <a:ext cx="530214" cy="646331"/>
          </a:xfrm>
          <a:prstGeom prst="rect">
            <a:avLst/>
          </a:prstGeom>
          <a:noFill/>
        </p:spPr>
        <p:txBody>
          <a:bodyPr wrap="square" rtlCol="0">
            <a:spAutoFit/>
          </a:bodyPr>
          <a:lstStyle/>
          <a:p>
            <a:r>
              <a:rPr lang="en-US" b="1" dirty="0">
                <a:solidFill>
                  <a:srgbClr val="FF0000"/>
                </a:solidFill>
              </a:rPr>
              <a:t>4.</a:t>
            </a:r>
          </a:p>
          <a:p>
            <a:r>
              <a:rPr lang="en-US" b="1" dirty="0">
                <a:solidFill>
                  <a:srgbClr val="FF0000"/>
                </a:solidFill>
              </a:rPr>
              <a:t>5.</a:t>
            </a:r>
            <a:endParaRPr lang="en-IN" b="1" dirty="0">
              <a:solidFill>
                <a:srgbClr val="FF0000"/>
              </a:solidFill>
            </a:endParaRPr>
          </a:p>
        </p:txBody>
      </p:sp>
      <p:sp>
        <p:nvSpPr>
          <p:cNvPr id="20" name="TextBox 19">
            <a:extLst>
              <a:ext uri="{FF2B5EF4-FFF2-40B4-BE49-F238E27FC236}">
                <a16:creationId xmlns:a16="http://schemas.microsoft.com/office/drawing/2014/main" id="{521A0D04-E9AA-ADE6-E0B3-2148D11B0333}"/>
              </a:ext>
            </a:extLst>
          </p:cNvPr>
          <p:cNvSpPr txBox="1"/>
          <p:nvPr/>
        </p:nvSpPr>
        <p:spPr>
          <a:xfrm>
            <a:off x="6975119" y="3981656"/>
            <a:ext cx="455584" cy="646331"/>
          </a:xfrm>
          <a:prstGeom prst="rect">
            <a:avLst/>
          </a:prstGeom>
          <a:noFill/>
        </p:spPr>
        <p:txBody>
          <a:bodyPr wrap="square" rtlCol="0">
            <a:spAutoFit/>
          </a:bodyPr>
          <a:lstStyle/>
          <a:p>
            <a:r>
              <a:rPr lang="en-US" b="1" dirty="0">
                <a:solidFill>
                  <a:srgbClr val="FF0000"/>
                </a:solidFill>
              </a:rPr>
              <a:t>6.</a:t>
            </a:r>
          </a:p>
          <a:p>
            <a:r>
              <a:rPr lang="en-US" b="1" dirty="0">
                <a:solidFill>
                  <a:srgbClr val="FF0000"/>
                </a:solidFill>
              </a:rPr>
              <a:t>7.</a:t>
            </a:r>
            <a:endParaRPr lang="en-IN" b="1" dirty="0">
              <a:solidFill>
                <a:srgbClr val="FF0000"/>
              </a:solidFill>
            </a:endParaRPr>
          </a:p>
        </p:txBody>
      </p:sp>
      <p:sp>
        <p:nvSpPr>
          <p:cNvPr id="22" name="TextBox 21">
            <a:extLst>
              <a:ext uri="{FF2B5EF4-FFF2-40B4-BE49-F238E27FC236}">
                <a16:creationId xmlns:a16="http://schemas.microsoft.com/office/drawing/2014/main" id="{EF250DE7-F885-9F61-2DED-228E4C29F256}"/>
              </a:ext>
            </a:extLst>
          </p:cNvPr>
          <p:cNvSpPr txBox="1"/>
          <p:nvPr/>
        </p:nvSpPr>
        <p:spPr>
          <a:xfrm>
            <a:off x="4673077" y="5029205"/>
            <a:ext cx="455584" cy="646331"/>
          </a:xfrm>
          <a:prstGeom prst="rect">
            <a:avLst/>
          </a:prstGeom>
          <a:noFill/>
        </p:spPr>
        <p:txBody>
          <a:bodyPr wrap="square" rtlCol="0">
            <a:spAutoFit/>
          </a:bodyPr>
          <a:lstStyle/>
          <a:p>
            <a:r>
              <a:rPr lang="en-US" b="1" dirty="0">
                <a:solidFill>
                  <a:srgbClr val="FF0000"/>
                </a:solidFill>
              </a:rPr>
              <a:t>8.</a:t>
            </a:r>
          </a:p>
          <a:p>
            <a:r>
              <a:rPr lang="en-US" b="1" dirty="0">
                <a:solidFill>
                  <a:srgbClr val="FF0000"/>
                </a:solidFill>
              </a:rPr>
              <a:t>9.</a:t>
            </a:r>
            <a:endParaRPr lang="en-IN" b="1" dirty="0">
              <a:solidFill>
                <a:srgbClr val="FF0000"/>
              </a:solidFill>
            </a:endParaRPr>
          </a:p>
        </p:txBody>
      </p:sp>
    </p:spTree>
    <p:extLst>
      <p:ext uri="{BB962C8B-B14F-4D97-AF65-F5344CB8AC3E}">
        <p14:creationId xmlns:p14="http://schemas.microsoft.com/office/powerpoint/2010/main" val="3690789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5FE22-35FA-4888-BA6E-FB03ECDEB1C6}"/>
              </a:ext>
            </a:extLst>
          </p:cNvPr>
          <p:cNvSpPr>
            <a:spLocks noGrp="1"/>
          </p:cNvSpPr>
          <p:nvPr>
            <p:ph type="title"/>
          </p:nvPr>
        </p:nvSpPr>
        <p:spPr/>
        <p:txBody>
          <a:bodyPr/>
          <a:lstStyle/>
          <a:p>
            <a:r>
              <a:rPr lang="en-US" dirty="0"/>
              <a:t>Three address code</a:t>
            </a:r>
            <a:endParaRPr lang="en-IN" dirty="0"/>
          </a:p>
        </p:txBody>
      </p:sp>
      <p:sp>
        <p:nvSpPr>
          <p:cNvPr id="3" name="Content Placeholder 2">
            <a:extLst>
              <a:ext uri="{FF2B5EF4-FFF2-40B4-BE49-F238E27FC236}">
                <a16:creationId xmlns:a16="http://schemas.microsoft.com/office/drawing/2014/main" id="{0D096B77-5BBC-40D8-BAC2-5D4973B18336}"/>
              </a:ext>
            </a:extLst>
          </p:cNvPr>
          <p:cNvSpPr>
            <a:spLocks noGrp="1"/>
          </p:cNvSpPr>
          <p:nvPr>
            <p:ph idx="1"/>
          </p:nvPr>
        </p:nvSpPr>
        <p:spPr/>
        <p:txBody>
          <a:bodyPr/>
          <a:lstStyle/>
          <a:p>
            <a:r>
              <a:rPr lang="en-US" dirty="0"/>
              <a:t>Read Section-6.2.1 from the dragon book</a:t>
            </a:r>
          </a:p>
          <a:p>
            <a:r>
              <a:rPr lang="en-US" dirty="0"/>
              <a:t>In three address code, there can be at most three addresses in an instruction</a:t>
            </a:r>
          </a:p>
          <a:p>
            <a:pPr lvl="1"/>
            <a:r>
              <a:rPr lang="en-US" dirty="0"/>
              <a:t>An address can be a variable name, constant, or a compiler-generated temporary</a:t>
            </a:r>
          </a:p>
          <a:p>
            <a:pPr lvl="1"/>
            <a:endParaRPr lang="en-US" dirty="0"/>
          </a:p>
          <a:p>
            <a:r>
              <a:rPr lang="en-US" dirty="0"/>
              <a:t>Three address code is used by most compilers</a:t>
            </a:r>
          </a:p>
          <a:p>
            <a:pPr lvl="1"/>
            <a:r>
              <a:rPr lang="en-US" dirty="0"/>
              <a:t>Close to modern processors instruction sets</a:t>
            </a:r>
            <a:endParaRPr lang="en-IN" dirty="0"/>
          </a:p>
        </p:txBody>
      </p:sp>
    </p:spTree>
    <p:extLst>
      <p:ext uri="{BB962C8B-B14F-4D97-AF65-F5344CB8AC3E}">
        <p14:creationId xmlns:p14="http://schemas.microsoft.com/office/powerpoint/2010/main" val="83968942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DEC68-D0B3-4569-9F89-02C83E4F558B}"/>
              </a:ext>
            </a:extLst>
          </p:cNvPr>
          <p:cNvSpPr>
            <a:spLocks noGrp="1"/>
          </p:cNvSpPr>
          <p:nvPr>
            <p:ph type="title"/>
          </p:nvPr>
        </p:nvSpPr>
        <p:spPr/>
        <p:txBody>
          <a:bodyPr/>
          <a:lstStyle/>
          <a:p>
            <a:r>
              <a:rPr lang="en-US" dirty="0"/>
              <a:t>Data-flow analysis</a:t>
            </a:r>
            <a:endParaRPr lang="en-IN" dirty="0"/>
          </a:p>
        </p:txBody>
      </p:sp>
      <p:sp>
        <p:nvSpPr>
          <p:cNvPr id="3" name="Content Placeholder 2">
            <a:extLst>
              <a:ext uri="{FF2B5EF4-FFF2-40B4-BE49-F238E27FC236}">
                <a16:creationId xmlns:a16="http://schemas.microsoft.com/office/drawing/2014/main" id="{49931967-8F94-42E5-A607-B68B0AD2B177}"/>
              </a:ext>
            </a:extLst>
          </p:cNvPr>
          <p:cNvSpPr>
            <a:spLocks noGrp="1"/>
          </p:cNvSpPr>
          <p:nvPr>
            <p:ph idx="1"/>
          </p:nvPr>
        </p:nvSpPr>
        <p:spPr/>
        <p:txBody>
          <a:bodyPr/>
          <a:lstStyle/>
          <a:p>
            <a:r>
              <a:rPr lang="en-US" dirty="0"/>
              <a:t>Forward data-flow analysis</a:t>
            </a:r>
          </a:p>
          <a:p>
            <a:pPr lvl="1"/>
            <a:r>
              <a:rPr lang="en-US" dirty="0"/>
              <a:t>In the forward data-flow analysis, we start from the ENRTY node and compute the facts (IN and OUT) in the forward direction (from ENTRY to EXIT)</a:t>
            </a:r>
          </a:p>
          <a:p>
            <a:pPr lvl="1"/>
            <a:endParaRPr lang="en-US" dirty="0"/>
          </a:p>
          <a:p>
            <a:r>
              <a:rPr lang="en-US" dirty="0"/>
              <a:t>Backward data-flow analysis</a:t>
            </a:r>
          </a:p>
          <a:p>
            <a:pPr lvl="1"/>
            <a:r>
              <a:rPr lang="en-US" dirty="0"/>
              <a:t>In the backward data-flow analysis, we start from the EXIT node and compute the facts (IN and OUT) in the backward direction (from EXIT to ENRTY)</a:t>
            </a:r>
          </a:p>
        </p:txBody>
      </p:sp>
    </p:spTree>
    <p:extLst>
      <p:ext uri="{BB962C8B-B14F-4D97-AF65-F5344CB8AC3E}">
        <p14:creationId xmlns:p14="http://schemas.microsoft.com/office/powerpoint/2010/main" val="14558911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BC66A-3153-47ED-BFBE-C6E548F20B42}"/>
              </a:ext>
            </a:extLst>
          </p:cNvPr>
          <p:cNvSpPr>
            <a:spLocks noGrp="1"/>
          </p:cNvSpPr>
          <p:nvPr>
            <p:ph type="title"/>
          </p:nvPr>
        </p:nvSpPr>
        <p:spPr/>
        <p:txBody>
          <a:bodyPr/>
          <a:lstStyle/>
          <a:p>
            <a:r>
              <a:rPr lang="en-US" dirty="0"/>
              <a:t>Forward data-flow analysis</a:t>
            </a:r>
            <a:endParaRPr lang="en-IN" dirty="0"/>
          </a:p>
        </p:txBody>
      </p:sp>
      <p:sp>
        <p:nvSpPr>
          <p:cNvPr id="3" name="Content Placeholder 2">
            <a:extLst>
              <a:ext uri="{FF2B5EF4-FFF2-40B4-BE49-F238E27FC236}">
                <a16:creationId xmlns:a16="http://schemas.microsoft.com/office/drawing/2014/main" id="{11BF4AB6-D908-4812-AC5E-CE577A7510C1}"/>
              </a:ext>
            </a:extLst>
          </p:cNvPr>
          <p:cNvSpPr>
            <a:spLocks noGrp="1"/>
          </p:cNvSpPr>
          <p:nvPr>
            <p:ph idx="1"/>
          </p:nvPr>
        </p:nvSpPr>
        <p:spPr/>
        <p:txBody>
          <a:bodyPr/>
          <a:lstStyle/>
          <a:p>
            <a:r>
              <a:rPr lang="en-US" dirty="0"/>
              <a:t>Constant propagation is a forward data-flow analysis</a:t>
            </a:r>
            <a:endParaRPr lang="en-IN" dirty="0"/>
          </a:p>
        </p:txBody>
      </p:sp>
    </p:spTree>
    <p:extLst>
      <p:ext uri="{BB962C8B-B14F-4D97-AF65-F5344CB8AC3E}">
        <p14:creationId xmlns:p14="http://schemas.microsoft.com/office/powerpoint/2010/main" val="200246693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44C9EB-E1AB-4E4E-8CCD-00C9F98CD9EA}"/>
              </a:ext>
            </a:extLst>
          </p:cNvPr>
          <p:cNvSpPr>
            <a:spLocks noGrp="1"/>
          </p:cNvSpPr>
          <p:nvPr>
            <p:ph type="title"/>
          </p:nvPr>
        </p:nvSpPr>
        <p:spPr/>
        <p:txBody>
          <a:bodyPr/>
          <a:lstStyle/>
          <a:p>
            <a:r>
              <a:rPr lang="en-US" dirty="0"/>
              <a:t>Meet operator</a:t>
            </a:r>
            <a:endParaRPr lang="en-IN"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6F74A9E-5446-451E-B228-166FE0990F2C}"/>
                  </a:ext>
                </a:extLst>
              </p:cNvPr>
              <p:cNvSpPr>
                <a:spLocks noGrp="1"/>
              </p:cNvSpPr>
              <p:nvPr>
                <p:ph idx="1"/>
              </p:nvPr>
            </p:nvSpPr>
            <p:spPr/>
            <p:txBody>
              <a:bodyPr/>
              <a:lstStyle/>
              <a:p>
                <a:r>
                  <a:rPr lang="en-US" dirty="0"/>
                  <a:t>In forward data-flow analysis, a meet operator is defined to combine the outputs of all the predecessors of a given basic block BB</a:t>
                </a:r>
              </a:p>
              <a:p>
                <a:endParaRPr lang="en-US" dirty="0"/>
              </a:p>
              <a:p>
                <a:r>
                  <a:rPr lang="en-US" dirty="0"/>
                  <a:t>The combined output is the input to the basic block BB</a:t>
                </a:r>
              </a:p>
              <a:p>
                <a:pPr marL="0" indent="0">
                  <a:buNone/>
                </a:pPr>
                <a14:m>
                  <m:oMathPara xmlns:m="http://schemas.openxmlformats.org/officeDocument/2006/math">
                    <m:oMathParaPr>
                      <m:jc m:val="centerGroup"/>
                    </m:oMathParaPr>
                    <m:oMath xmlns:m="http://schemas.openxmlformats.org/officeDocument/2006/math">
                      <m:r>
                        <m:rPr>
                          <m:sty m:val="p"/>
                        </m:rPr>
                        <a:rPr lang="en-US" smtClean="0">
                          <a:latin typeface="Cambria Math" panose="02040503050406030204" pitchFamily="18" charset="0"/>
                        </a:rPr>
                        <m:t>I</m:t>
                      </m:r>
                      <m:r>
                        <m:rPr>
                          <m:sty m:val="p"/>
                        </m:rPr>
                        <a:rPr lang="en-US" b="0" i="0" smtClean="0">
                          <a:latin typeface="Cambria Math" panose="02040503050406030204" pitchFamily="18" charset="0"/>
                        </a:rPr>
                        <m:t>N</m:t>
                      </m:r>
                      <m:d>
                        <m:dPr>
                          <m:ctrlPr>
                            <a:rPr lang="en-US" i="1">
                              <a:latin typeface="Cambria Math" panose="02040503050406030204" pitchFamily="18" charset="0"/>
                            </a:rPr>
                          </m:ctrlPr>
                        </m:dPr>
                        <m:e>
                          <m:r>
                            <a:rPr lang="en-US" b="0" i="1" smtClean="0">
                              <a:latin typeface="Cambria Math" panose="02040503050406030204" pitchFamily="18" charset="0"/>
                            </a:rPr>
                            <m:t>𝐵𝐵</m:t>
                          </m:r>
                        </m:e>
                      </m:d>
                      <m:r>
                        <a:rPr lang="en-US" i="1">
                          <a:latin typeface="Cambria Math" panose="02040503050406030204" pitchFamily="18" charset="0"/>
                        </a:rPr>
                        <m:t>= </m:t>
                      </m:r>
                      <m:sSub>
                        <m:sSubPr>
                          <m:ctrlPr>
                            <a:rPr lang="en-US" i="1">
                              <a:latin typeface="Cambria Math" panose="02040503050406030204" pitchFamily="18" charset="0"/>
                            </a:rPr>
                          </m:ctrlPr>
                        </m:sSubPr>
                        <m:e>
                          <m:r>
                            <a:rPr lang="en-US" i="1">
                              <a:latin typeface="Cambria Math" panose="02040503050406030204" pitchFamily="18" charset="0"/>
                              <a:ea typeface="Cambria Math" panose="02040503050406030204" pitchFamily="18" charset="0"/>
                            </a:rPr>
                            <m:t>∧</m:t>
                          </m:r>
                        </m:e>
                        <m:sub>
                          <m:r>
                            <a:rPr lang="en-US" b="0" i="1" smtClean="0">
                              <a:latin typeface="Cambria Math" panose="02040503050406030204" pitchFamily="18" charset="0"/>
                              <a:ea typeface="Cambria Math" panose="02040503050406030204" pitchFamily="18" charset="0"/>
                            </a:rPr>
                            <m:t>𝑃</m:t>
                          </m:r>
                          <m:r>
                            <a:rPr lang="en-US" i="1">
                              <a:latin typeface="Cambria Math" panose="02040503050406030204" pitchFamily="18" charset="0"/>
                            </a:rPr>
                            <m:t> </m:t>
                          </m:r>
                          <m:r>
                            <a:rPr lang="en-US" b="0" i="1" smtClean="0">
                              <a:latin typeface="Cambria Math" panose="02040503050406030204" pitchFamily="18" charset="0"/>
                            </a:rPr>
                            <m:t>𝑎</m:t>
                          </m:r>
                          <m:r>
                            <a:rPr lang="en-US" b="0" i="1" smtClean="0">
                              <a:latin typeface="Cambria Math" panose="02040503050406030204" pitchFamily="18" charset="0"/>
                            </a:rPr>
                            <m:t> </m:t>
                          </m:r>
                          <m:r>
                            <a:rPr lang="en-US" b="0" i="1" smtClean="0">
                              <a:latin typeface="Cambria Math" panose="02040503050406030204" pitchFamily="18" charset="0"/>
                            </a:rPr>
                            <m:t>𝑝𝑟𝑒𝑑𝑒𝑐𝑒𝑠𝑠𝑜𝑟</m:t>
                          </m:r>
                          <m:r>
                            <a:rPr lang="en-US" b="0" i="1" smtClean="0">
                              <a:latin typeface="Cambria Math" panose="02040503050406030204" pitchFamily="18" charset="0"/>
                            </a:rPr>
                            <m:t> </m:t>
                          </m:r>
                          <m:r>
                            <a:rPr lang="en-US" b="0" i="1" smtClean="0">
                              <a:latin typeface="Cambria Math" panose="02040503050406030204" pitchFamily="18" charset="0"/>
                            </a:rPr>
                            <m:t>𝑜𝑓</m:t>
                          </m:r>
                          <m:r>
                            <a:rPr lang="en-US" b="0" i="1" smtClean="0">
                              <a:latin typeface="Cambria Math" panose="02040503050406030204" pitchFamily="18" charset="0"/>
                            </a:rPr>
                            <m:t> </m:t>
                          </m:r>
                          <m:r>
                            <a:rPr lang="en-US" b="0" i="1" smtClean="0">
                              <a:latin typeface="Cambria Math" panose="02040503050406030204" pitchFamily="18" charset="0"/>
                            </a:rPr>
                            <m:t>𝐵𝐵</m:t>
                          </m:r>
                          <m:r>
                            <a:rPr lang="en-US" i="1">
                              <a:latin typeface="Cambria Math" panose="02040503050406030204" pitchFamily="18" charset="0"/>
                            </a:rPr>
                            <m:t> </m:t>
                          </m:r>
                        </m:sub>
                      </m:sSub>
                      <m:r>
                        <a:rPr lang="en-US" i="1">
                          <a:latin typeface="Cambria Math" panose="02040503050406030204" pitchFamily="18" charset="0"/>
                        </a:rPr>
                        <m:t>(</m:t>
                      </m:r>
                      <m:r>
                        <a:rPr lang="en-US" i="1">
                          <a:latin typeface="Cambria Math" panose="02040503050406030204" pitchFamily="18" charset="0"/>
                        </a:rPr>
                        <m:t>𝑂𝑈𝑇</m:t>
                      </m:r>
                      <m:r>
                        <a:rPr lang="en-US" i="1">
                          <a:latin typeface="Cambria Math" panose="02040503050406030204" pitchFamily="18" charset="0"/>
                        </a:rPr>
                        <m:t>[</m:t>
                      </m:r>
                      <m:r>
                        <a:rPr lang="en-US" b="0" i="1" smtClean="0">
                          <a:latin typeface="Cambria Math" panose="02040503050406030204" pitchFamily="18" charset="0"/>
                        </a:rPr>
                        <m:t>𝑃</m:t>
                      </m:r>
                      <m:r>
                        <a:rPr lang="en-US" i="1">
                          <a:latin typeface="Cambria Math" panose="02040503050406030204" pitchFamily="18" charset="0"/>
                        </a:rPr>
                        <m:t>])</m:t>
                      </m:r>
                    </m:oMath>
                  </m:oMathPara>
                </a14:m>
                <a:endParaRPr lang="en-US" dirty="0"/>
              </a:p>
            </p:txBody>
          </p:sp>
        </mc:Choice>
        <mc:Fallback xmlns="">
          <p:sp>
            <p:nvSpPr>
              <p:cNvPr id="3" name="Content Placeholder 2">
                <a:extLst>
                  <a:ext uri="{FF2B5EF4-FFF2-40B4-BE49-F238E27FC236}">
                    <a16:creationId xmlns:a16="http://schemas.microsoft.com/office/drawing/2014/main" id="{56F74A9E-5446-451E-B228-166FE0990F2C}"/>
                  </a:ext>
                </a:extLst>
              </p:cNvPr>
              <p:cNvSpPr>
                <a:spLocks noGrp="1" noRot="1" noChangeAspect="1" noMove="1" noResize="1" noEditPoints="1" noAdjustHandles="1" noChangeArrowheads="1" noChangeShapeType="1" noTextEdit="1"/>
              </p:cNvSpPr>
              <p:nvPr>
                <p:ph idx="1"/>
              </p:nvPr>
            </p:nvSpPr>
            <p:spPr>
              <a:blipFill>
                <a:blip r:embed="rId3"/>
                <a:stretch>
                  <a:fillRect l="-1043" t="-2241"/>
                </a:stretch>
              </a:blipFill>
            </p:spPr>
            <p:txBody>
              <a:bodyPr/>
              <a:lstStyle/>
              <a:p>
                <a:r>
                  <a:rPr lang="en-IN">
                    <a:noFill/>
                  </a:rPr>
                  <a:t> </a:t>
                </a:r>
              </a:p>
            </p:txBody>
          </p:sp>
        </mc:Fallback>
      </mc:AlternateContent>
    </p:spTree>
    <p:extLst>
      <p:ext uri="{BB962C8B-B14F-4D97-AF65-F5344CB8AC3E}">
        <p14:creationId xmlns:p14="http://schemas.microsoft.com/office/powerpoint/2010/main" val="22407062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607EF-CD42-4F79-9BCE-924ECDF46C78}"/>
              </a:ext>
            </a:extLst>
          </p:cNvPr>
          <p:cNvSpPr>
            <a:spLocks noGrp="1"/>
          </p:cNvSpPr>
          <p:nvPr>
            <p:ph type="title"/>
          </p:nvPr>
        </p:nvSpPr>
        <p:spPr/>
        <p:txBody>
          <a:bodyPr/>
          <a:lstStyle/>
          <a:p>
            <a:r>
              <a:rPr lang="en-US" dirty="0"/>
              <a:t>Meet operator</a:t>
            </a:r>
          </a:p>
        </p:txBody>
      </p:sp>
      <p:sp>
        <p:nvSpPr>
          <p:cNvPr id="3" name="Content Placeholder 2">
            <a:extLst>
              <a:ext uri="{FF2B5EF4-FFF2-40B4-BE49-F238E27FC236}">
                <a16:creationId xmlns:a16="http://schemas.microsoft.com/office/drawing/2014/main" id="{4FDEDF29-166C-4FC3-ABA6-92975B3A5378}"/>
              </a:ext>
            </a:extLst>
          </p:cNvPr>
          <p:cNvSpPr>
            <a:spLocks noGrp="1"/>
          </p:cNvSpPr>
          <p:nvPr>
            <p:ph idx="1"/>
          </p:nvPr>
        </p:nvSpPr>
        <p:spPr/>
        <p:txBody>
          <a:bodyPr/>
          <a:lstStyle/>
          <a:p>
            <a:endParaRPr lang="en-US" dirty="0"/>
          </a:p>
        </p:txBody>
      </p:sp>
      <p:sp>
        <p:nvSpPr>
          <p:cNvPr id="4" name="Rectangle 3">
            <a:extLst>
              <a:ext uri="{FF2B5EF4-FFF2-40B4-BE49-F238E27FC236}">
                <a16:creationId xmlns:a16="http://schemas.microsoft.com/office/drawing/2014/main" id="{799F9519-3A97-48F4-B517-D27B597E4BE2}"/>
              </a:ext>
            </a:extLst>
          </p:cNvPr>
          <p:cNvSpPr/>
          <p:nvPr/>
        </p:nvSpPr>
        <p:spPr>
          <a:xfrm>
            <a:off x="4637315" y="1763485"/>
            <a:ext cx="1426029" cy="4354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ENTRY</a:t>
            </a:r>
          </a:p>
        </p:txBody>
      </p:sp>
      <p:sp>
        <p:nvSpPr>
          <p:cNvPr id="5" name="Rectangle 4">
            <a:extLst>
              <a:ext uri="{FF2B5EF4-FFF2-40B4-BE49-F238E27FC236}">
                <a16:creationId xmlns:a16="http://schemas.microsoft.com/office/drawing/2014/main" id="{7AFB0E8D-5341-452B-B9FC-6D262AE0F466}"/>
              </a:ext>
            </a:extLst>
          </p:cNvPr>
          <p:cNvSpPr/>
          <p:nvPr/>
        </p:nvSpPr>
        <p:spPr>
          <a:xfrm>
            <a:off x="4354286" y="2547255"/>
            <a:ext cx="2166257" cy="8599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arg</a:t>
            </a:r>
            <a:r>
              <a:rPr lang="en-US" dirty="0"/>
              <a:t> a</a:t>
            </a:r>
          </a:p>
          <a:p>
            <a:pPr algn="ctr"/>
            <a:r>
              <a:rPr lang="en-US" dirty="0"/>
              <a:t>c = 3</a:t>
            </a:r>
          </a:p>
          <a:p>
            <a:pPr algn="ctr"/>
            <a:r>
              <a:rPr lang="en-US" dirty="0"/>
              <a:t>if (a &gt; 2) </a:t>
            </a:r>
            <a:r>
              <a:rPr lang="en-US" dirty="0" err="1"/>
              <a:t>goto</a:t>
            </a:r>
            <a:r>
              <a:rPr lang="en-US" dirty="0"/>
              <a:t> label</a:t>
            </a:r>
          </a:p>
        </p:txBody>
      </p:sp>
      <p:sp>
        <p:nvSpPr>
          <p:cNvPr id="6" name="Rectangle 5">
            <a:extLst>
              <a:ext uri="{FF2B5EF4-FFF2-40B4-BE49-F238E27FC236}">
                <a16:creationId xmlns:a16="http://schemas.microsoft.com/office/drawing/2014/main" id="{FD031E78-EBCD-4326-B8C3-D6AC04C2B0B9}"/>
              </a:ext>
            </a:extLst>
          </p:cNvPr>
          <p:cNvSpPr/>
          <p:nvPr/>
        </p:nvSpPr>
        <p:spPr>
          <a:xfrm>
            <a:off x="2732315" y="3820885"/>
            <a:ext cx="1426029" cy="8599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label:</a:t>
            </a:r>
          </a:p>
          <a:p>
            <a:pPr algn="ctr"/>
            <a:r>
              <a:rPr lang="en-US" dirty="0"/>
              <a:t>c = c + c</a:t>
            </a:r>
          </a:p>
          <a:p>
            <a:pPr algn="ctr"/>
            <a:r>
              <a:rPr lang="en-US" dirty="0"/>
              <a:t>x = y - z</a:t>
            </a:r>
          </a:p>
        </p:txBody>
      </p:sp>
      <p:sp>
        <p:nvSpPr>
          <p:cNvPr id="7" name="Rectangle 6">
            <a:extLst>
              <a:ext uri="{FF2B5EF4-FFF2-40B4-BE49-F238E27FC236}">
                <a16:creationId xmlns:a16="http://schemas.microsoft.com/office/drawing/2014/main" id="{A45E8405-11EA-4A9C-9FAB-68C6F3B7AEA7}"/>
              </a:ext>
            </a:extLst>
          </p:cNvPr>
          <p:cNvSpPr/>
          <p:nvPr/>
        </p:nvSpPr>
        <p:spPr>
          <a:xfrm>
            <a:off x="6983179" y="3842660"/>
            <a:ext cx="1426029" cy="8599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 = y + z</a:t>
            </a:r>
          </a:p>
          <a:p>
            <a:pPr algn="ctr"/>
            <a:r>
              <a:rPr lang="en-US" dirty="0"/>
              <a:t>z = c * c</a:t>
            </a:r>
          </a:p>
        </p:txBody>
      </p:sp>
      <p:sp>
        <p:nvSpPr>
          <p:cNvPr id="8" name="Rectangle 7">
            <a:extLst>
              <a:ext uri="{FF2B5EF4-FFF2-40B4-BE49-F238E27FC236}">
                <a16:creationId xmlns:a16="http://schemas.microsoft.com/office/drawing/2014/main" id="{F5829D8B-D1DA-4527-9407-68792C607821}"/>
              </a:ext>
            </a:extLst>
          </p:cNvPr>
          <p:cNvSpPr/>
          <p:nvPr/>
        </p:nvSpPr>
        <p:spPr>
          <a:xfrm>
            <a:off x="4724399" y="4946881"/>
            <a:ext cx="1382487" cy="768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 = c * c</a:t>
            </a:r>
          </a:p>
          <a:p>
            <a:pPr algn="ctr"/>
            <a:r>
              <a:rPr lang="en-US" dirty="0"/>
              <a:t>return a</a:t>
            </a:r>
          </a:p>
        </p:txBody>
      </p:sp>
      <p:sp>
        <p:nvSpPr>
          <p:cNvPr id="9" name="Rectangle 8">
            <a:extLst>
              <a:ext uri="{FF2B5EF4-FFF2-40B4-BE49-F238E27FC236}">
                <a16:creationId xmlns:a16="http://schemas.microsoft.com/office/drawing/2014/main" id="{D245372B-583E-41E4-BA1C-7C8959653237}"/>
              </a:ext>
            </a:extLst>
          </p:cNvPr>
          <p:cNvSpPr/>
          <p:nvPr/>
        </p:nvSpPr>
        <p:spPr>
          <a:xfrm>
            <a:off x="4778827" y="6085117"/>
            <a:ext cx="1273632" cy="3138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EXIT</a:t>
            </a:r>
          </a:p>
        </p:txBody>
      </p:sp>
      <p:cxnSp>
        <p:nvCxnSpPr>
          <p:cNvPr id="11" name="Straight Arrow Connector 10">
            <a:extLst>
              <a:ext uri="{FF2B5EF4-FFF2-40B4-BE49-F238E27FC236}">
                <a16:creationId xmlns:a16="http://schemas.microsoft.com/office/drawing/2014/main" id="{2F59BCDA-1FDA-4E00-B45B-F2BE0E81C718}"/>
              </a:ext>
            </a:extLst>
          </p:cNvPr>
          <p:cNvCxnSpPr>
            <a:cxnSpLocks/>
          </p:cNvCxnSpPr>
          <p:nvPr/>
        </p:nvCxnSpPr>
        <p:spPr>
          <a:xfrm flipH="1">
            <a:off x="5323114" y="2198914"/>
            <a:ext cx="27216" cy="3483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91B3A299-5224-489A-A3FD-97E1E469BF84}"/>
              </a:ext>
            </a:extLst>
          </p:cNvPr>
          <p:cNvCxnSpPr>
            <a:stCxn id="5" idx="2"/>
            <a:endCxn id="6" idx="0"/>
          </p:cNvCxnSpPr>
          <p:nvPr/>
        </p:nvCxnSpPr>
        <p:spPr>
          <a:xfrm flipH="1">
            <a:off x="3445330" y="3407226"/>
            <a:ext cx="1992085" cy="4136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402FB0C6-BEF7-4446-A405-39BDEC90384F}"/>
              </a:ext>
            </a:extLst>
          </p:cNvPr>
          <p:cNvCxnSpPr>
            <a:endCxn id="7" idx="0"/>
          </p:cNvCxnSpPr>
          <p:nvPr/>
        </p:nvCxnSpPr>
        <p:spPr>
          <a:xfrm>
            <a:off x="5372097" y="3418114"/>
            <a:ext cx="2324097" cy="4245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5B5177B4-5197-4295-8B49-4CD55A17B8D3}"/>
              </a:ext>
            </a:extLst>
          </p:cNvPr>
          <p:cNvCxnSpPr>
            <a:stCxn id="6" idx="2"/>
          </p:cNvCxnSpPr>
          <p:nvPr/>
        </p:nvCxnSpPr>
        <p:spPr>
          <a:xfrm>
            <a:off x="3445330" y="4680856"/>
            <a:ext cx="1905000" cy="2660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BD848730-F1F6-4D94-B483-F362CB1B6C30}"/>
              </a:ext>
            </a:extLst>
          </p:cNvPr>
          <p:cNvCxnSpPr>
            <a:stCxn id="7" idx="2"/>
          </p:cNvCxnSpPr>
          <p:nvPr/>
        </p:nvCxnSpPr>
        <p:spPr>
          <a:xfrm flipH="1">
            <a:off x="5372097" y="4702631"/>
            <a:ext cx="2324097" cy="2333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96A45173-7ABA-471D-8B71-EE3BAC9ED3EF}"/>
              </a:ext>
            </a:extLst>
          </p:cNvPr>
          <p:cNvCxnSpPr>
            <a:stCxn id="8" idx="2"/>
            <a:endCxn id="9" idx="0"/>
          </p:cNvCxnSpPr>
          <p:nvPr/>
        </p:nvCxnSpPr>
        <p:spPr>
          <a:xfrm>
            <a:off x="5415643" y="5715001"/>
            <a:ext cx="0" cy="3701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F91E288B-F8C7-433E-98EF-78A5FBEAADBB}"/>
                  </a:ext>
                </a:extLst>
              </p:cNvPr>
              <p:cNvSpPr txBox="1"/>
              <p:nvPr/>
            </p:nvSpPr>
            <p:spPr>
              <a:xfrm>
                <a:off x="6963595" y="5534295"/>
                <a:ext cx="4618805" cy="945580"/>
              </a:xfrm>
              <a:prstGeom prst="rect">
                <a:avLst/>
              </a:prstGeom>
              <a:noFill/>
            </p:spPr>
            <p:txBody>
              <a:bodyPr wrap="square" rtlCol="0">
                <a:spAutoFit/>
              </a:bodyPr>
              <a:lstStyle/>
              <a:p>
                <a:r>
                  <a:rPr lang="en-US" dirty="0">
                    <a:latin typeface="Cambria Math" panose="02040503050406030204" pitchFamily="18" charset="0"/>
                  </a:rPr>
                  <a:t>In forward data flow analysis:</a:t>
                </a:r>
              </a:p>
              <a:p>
                <a:pPr/>
                <a14:m>
                  <m:oMathPara xmlns:m="http://schemas.openxmlformats.org/officeDocument/2006/math">
                    <m:oMathParaPr>
                      <m:jc m:val="centerGroup"/>
                    </m:oMathParaPr>
                    <m:oMath xmlns:m="http://schemas.openxmlformats.org/officeDocument/2006/math">
                      <m:r>
                        <m:rPr>
                          <m:sty m:val="p"/>
                        </m:rPr>
                        <a:rPr lang="en-US" smtClean="0">
                          <a:latin typeface="Cambria Math" panose="02040503050406030204" pitchFamily="18" charset="0"/>
                        </a:rPr>
                        <m:t>I</m:t>
                      </m:r>
                      <m:r>
                        <m:rPr>
                          <m:sty m:val="p"/>
                        </m:rPr>
                        <a:rPr lang="en-US" b="0" i="0" smtClean="0">
                          <a:latin typeface="Cambria Math" panose="02040503050406030204" pitchFamily="18" charset="0"/>
                        </a:rPr>
                        <m:t>N</m:t>
                      </m:r>
                      <m:d>
                        <m:dPr>
                          <m:ctrlPr>
                            <a:rPr lang="en-US" i="1">
                              <a:latin typeface="Cambria Math" panose="02040503050406030204" pitchFamily="18" charset="0"/>
                            </a:rPr>
                          </m:ctrlPr>
                        </m:dPr>
                        <m:e>
                          <m:r>
                            <a:rPr lang="en-US" b="0" i="1" smtClean="0">
                              <a:latin typeface="Cambria Math" panose="02040503050406030204" pitchFamily="18" charset="0"/>
                            </a:rPr>
                            <m:t>𝐵</m:t>
                          </m:r>
                        </m:e>
                      </m:d>
                      <m:r>
                        <a:rPr lang="en-US" i="1">
                          <a:latin typeface="Cambria Math" panose="02040503050406030204" pitchFamily="18" charset="0"/>
                        </a:rPr>
                        <m:t>= </m:t>
                      </m:r>
                      <m:sSub>
                        <m:sSubPr>
                          <m:ctrlPr>
                            <a:rPr lang="en-US" i="1">
                              <a:latin typeface="Cambria Math" panose="02040503050406030204" pitchFamily="18" charset="0"/>
                            </a:rPr>
                          </m:ctrlPr>
                        </m:sSubPr>
                        <m:e>
                          <m:r>
                            <a:rPr lang="en-US" i="1">
                              <a:latin typeface="Cambria Math" panose="02040503050406030204" pitchFamily="18" charset="0"/>
                              <a:ea typeface="Cambria Math" panose="02040503050406030204" pitchFamily="18" charset="0"/>
                            </a:rPr>
                            <m:t>∧</m:t>
                          </m:r>
                        </m:e>
                        <m:sub>
                          <m:r>
                            <a:rPr lang="en-US" b="0" i="1" smtClean="0">
                              <a:latin typeface="Cambria Math" panose="02040503050406030204" pitchFamily="18" charset="0"/>
                              <a:ea typeface="Cambria Math" panose="02040503050406030204" pitchFamily="18" charset="0"/>
                            </a:rPr>
                            <m:t>𝑃</m:t>
                          </m:r>
                          <m:r>
                            <a:rPr lang="en-US" i="1">
                              <a:latin typeface="Cambria Math" panose="02040503050406030204" pitchFamily="18" charset="0"/>
                            </a:rPr>
                            <m:t> </m:t>
                          </m:r>
                          <m:r>
                            <a:rPr lang="en-US" b="0" i="1" smtClean="0">
                              <a:latin typeface="Cambria Math" panose="02040503050406030204" pitchFamily="18" charset="0"/>
                            </a:rPr>
                            <m:t>𝑎</m:t>
                          </m:r>
                          <m:r>
                            <a:rPr lang="en-US" b="0" i="1" smtClean="0">
                              <a:latin typeface="Cambria Math" panose="02040503050406030204" pitchFamily="18" charset="0"/>
                            </a:rPr>
                            <m:t> </m:t>
                          </m:r>
                          <m:r>
                            <a:rPr lang="en-US" b="0" i="1" smtClean="0">
                              <a:latin typeface="Cambria Math" panose="02040503050406030204" pitchFamily="18" charset="0"/>
                            </a:rPr>
                            <m:t>𝑝𝑟𝑒𝑑𝑒𝑐𝑐𝑒𝑠𝑠𝑜𝑟</m:t>
                          </m:r>
                          <m:r>
                            <a:rPr lang="en-US" b="0" i="1" smtClean="0">
                              <a:latin typeface="Cambria Math" panose="02040503050406030204" pitchFamily="18" charset="0"/>
                            </a:rPr>
                            <m:t> </m:t>
                          </m:r>
                          <m:r>
                            <a:rPr lang="en-US" b="0" i="1" smtClean="0">
                              <a:latin typeface="Cambria Math" panose="02040503050406030204" pitchFamily="18" charset="0"/>
                            </a:rPr>
                            <m:t>𝑜𝑓</m:t>
                          </m:r>
                          <m:r>
                            <a:rPr lang="en-US" b="0" i="1" smtClean="0">
                              <a:latin typeface="Cambria Math" panose="02040503050406030204" pitchFamily="18" charset="0"/>
                            </a:rPr>
                            <m:t> </m:t>
                          </m:r>
                          <m:r>
                            <a:rPr lang="en-US" b="0" i="1" smtClean="0">
                              <a:latin typeface="Cambria Math" panose="02040503050406030204" pitchFamily="18" charset="0"/>
                            </a:rPr>
                            <m:t>𝐵</m:t>
                          </m:r>
                          <m:r>
                            <a:rPr lang="en-US" i="1">
                              <a:latin typeface="Cambria Math" panose="02040503050406030204" pitchFamily="18" charset="0"/>
                            </a:rPr>
                            <m:t> </m:t>
                          </m:r>
                        </m:sub>
                      </m:sSub>
                      <m:d>
                        <m:dPr>
                          <m:ctrlPr>
                            <a:rPr lang="en-US" i="1">
                              <a:latin typeface="Cambria Math" panose="02040503050406030204" pitchFamily="18" charset="0"/>
                            </a:rPr>
                          </m:ctrlPr>
                        </m:dPr>
                        <m:e>
                          <m:r>
                            <a:rPr lang="en-US" i="1">
                              <a:latin typeface="Cambria Math" panose="02040503050406030204" pitchFamily="18" charset="0"/>
                            </a:rPr>
                            <m:t>𝑂𝑈𝑇</m:t>
                          </m:r>
                          <m:d>
                            <m:dPr>
                              <m:begChr m:val="["/>
                              <m:endChr m:val="]"/>
                              <m:ctrlPr>
                                <a:rPr lang="en-US" i="1">
                                  <a:latin typeface="Cambria Math" panose="02040503050406030204" pitchFamily="18" charset="0"/>
                                </a:rPr>
                              </m:ctrlPr>
                            </m:dPr>
                            <m:e>
                              <m:r>
                                <a:rPr lang="en-US" b="0" i="1" smtClean="0">
                                  <a:latin typeface="Cambria Math" panose="02040503050406030204" pitchFamily="18" charset="0"/>
                                </a:rPr>
                                <m:t>𝑃</m:t>
                              </m:r>
                            </m:e>
                          </m:d>
                        </m:e>
                      </m:d>
                    </m:oMath>
                  </m:oMathPara>
                </a14:m>
                <a:endParaRPr lang="en-US" dirty="0"/>
              </a:p>
              <a:p>
                <a:r>
                  <a:rPr lang="en-US" dirty="0"/>
                  <a:t>where, B is a basic block.</a:t>
                </a:r>
              </a:p>
            </p:txBody>
          </p:sp>
        </mc:Choice>
        <mc:Fallback xmlns="">
          <p:sp>
            <p:nvSpPr>
              <p:cNvPr id="16" name="TextBox 15">
                <a:extLst>
                  <a:ext uri="{FF2B5EF4-FFF2-40B4-BE49-F238E27FC236}">
                    <a16:creationId xmlns:a16="http://schemas.microsoft.com/office/drawing/2014/main" id="{F91E288B-F8C7-433E-98EF-78A5FBEAADBB}"/>
                  </a:ext>
                </a:extLst>
              </p:cNvPr>
              <p:cNvSpPr txBox="1">
                <a:spLocks noRot="1" noChangeAspect="1" noMove="1" noResize="1" noEditPoints="1" noAdjustHandles="1" noChangeArrowheads="1" noChangeShapeType="1" noTextEdit="1"/>
              </p:cNvSpPr>
              <p:nvPr/>
            </p:nvSpPr>
            <p:spPr>
              <a:xfrm>
                <a:off x="6963595" y="5534295"/>
                <a:ext cx="4618805" cy="945580"/>
              </a:xfrm>
              <a:prstGeom prst="rect">
                <a:avLst/>
              </a:prstGeom>
              <a:blipFill>
                <a:blip r:embed="rId3"/>
                <a:stretch>
                  <a:fillRect l="-1055" t="-4516" b="-9677"/>
                </a:stretch>
              </a:blipFill>
            </p:spPr>
            <p:txBody>
              <a:bodyPr/>
              <a:lstStyle/>
              <a:p>
                <a:r>
                  <a:rPr lang="en-IN">
                    <a:noFill/>
                  </a:rPr>
                  <a:t> </a:t>
                </a:r>
              </a:p>
            </p:txBody>
          </p:sp>
        </mc:Fallback>
      </mc:AlternateContent>
      <p:sp>
        <p:nvSpPr>
          <p:cNvPr id="18" name="TextBox 17">
            <a:extLst>
              <a:ext uri="{FF2B5EF4-FFF2-40B4-BE49-F238E27FC236}">
                <a16:creationId xmlns:a16="http://schemas.microsoft.com/office/drawing/2014/main" id="{E5C625F7-1AA1-5BCD-9250-94FB792611B2}"/>
              </a:ext>
            </a:extLst>
          </p:cNvPr>
          <p:cNvSpPr txBox="1"/>
          <p:nvPr/>
        </p:nvSpPr>
        <p:spPr>
          <a:xfrm>
            <a:off x="4273617" y="2531444"/>
            <a:ext cx="455584" cy="923330"/>
          </a:xfrm>
          <a:prstGeom prst="rect">
            <a:avLst/>
          </a:prstGeom>
          <a:noFill/>
        </p:spPr>
        <p:txBody>
          <a:bodyPr wrap="square" rtlCol="0">
            <a:spAutoFit/>
          </a:bodyPr>
          <a:lstStyle/>
          <a:p>
            <a:r>
              <a:rPr lang="en-US" b="1" dirty="0">
                <a:solidFill>
                  <a:srgbClr val="FF0000"/>
                </a:solidFill>
              </a:rPr>
              <a:t>1.</a:t>
            </a:r>
          </a:p>
          <a:p>
            <a:r>
              <a:rPr lang="en-US" b="1" dirty="0">
                <a:solidFill>
                  <a:srgbClr val="FF0000"/>
                </a:solidFill>
              </a:rPr>
              <a:t>2.</a:t>
            </a:r>
          </a:p>
          <a:p>
            <a:r>
              <a:rPr lang="en-US" b="1" dirty="0">
                <a:solidFill>
                  <a:srgbClr val="FF0000"/>
                </a:solidFill>
              </a:rPr>
              <a:t>3.</a:t>
            </a:r>
            <a:endParaRPr lang="en-IN" b="1" dirty="0">
              <a:solidFill>
                <a:srgbClr val="FF0000"/>
              </a:solidFill>
            </a:endParaRPr>
          </a:p>
        </p:txBody>
      </p:sp>
      <p:sp>
        <p:nvSpPr>
          <p:cNvPr id="20" name="TextBox 19">
            <a:extLst>
              <a:ext uri="{FF2B5EF4-FFF2-40B4-BE49-F238E27FC236}">
                <a16:creationId xmlns:a16="http://schemas.microsoft.com/office/drawing/2014/main" id="{EA4D9AE8-A39F-3DE6-2824-E3E55A1D59FC}"/>
              </a:ext>
            </a:extLst>
          </p:cNvPr>
          <p:cNvSpPr txBox="1"/>
          <p:nvPr/>
        </p:nvSpPr>
        <p:spPr>
          <a:xfrm>
            <a:off x="2693469" y="4108387"/>
            <a:ext cx="530214" cy="646331"/>
          </a:xfrm>
          <a:prstGeom prst="rect">
            <a:avLst/>
          </a:prstGeom>
          <a:noFill/>
        </p:spPr>
        <p:txBody>
          <a:bodyPr wrap="square" rtlCol="0">
            <a:spAutoFit/>
          </a:bodyPr>
          <a:lstStyle/>
          <a:p>
            <a:r>
              <a:rPr lang="en-US" b="1" dirty="0">
                <a:solidFill>
                  <a:srgbClr val="FF0000"/>
                </a:solidFill>
              </a:rPr>
              <a:t>4.</a:t>
            </a:r>
          </a:p>
          <a:p>
            <a:r>
              <a:rPr lang="en-US" b="1" dirty="0">
                <a:solidFill>
                  <a:srgbClr val="FF0000"/>
                </a:solidFill>
              </a:rPr>
              <a:t>5.</a:t>
            </a:r>
            <a:endParaRPr lang="en-IN" b="1" dirty="0">
              <a:solidFill>
                <a:srgbClr val="FF0000"/>
              </a:solidFill>
            </a:endParaRPr>
          </a:p>
        </p:txBody>
      </p:sp>
      <p:sp>
        <p:nvSpPr>
          <p:cNvPr id="22" name="TextBox 21">
            <a:extLst>
              <a:ext uri="{FF2B5EF4-FFF2-40B4-BE49-F238E27FC236}">
                <a16:creationId xmlns:a16="http://schemas.microsoft.com/office/drawing/2014/main" id="{64B1094A-1CEE-D4AA-99D9-0F2283199631}"/>
              </a:ext>
            </a:extLst>
          </p:cNvPr>
          <p:cNvSpPr txBox="1"/>
          <p:nvPr/>
        </p:nvSpPr>
        <p:spPr>
          <a:xfrm>
            <a:off x="6975119" y="3981656"/>
            <a:ext cx="455584" cy="646331"/>
          </a:xfrm>
          <a:prstGeom prst="rect">
            <a:avLst/>
          </a:prstGeom>
          <a:noFill/>
        </p:spPr>
        <p:txBody>
          <a:bodyPr wrap="square" rtlCol="0">
            <a:spAutoFit/>
          </a:bodyPr>
          <a:lstStyle/>
          <a:p>
            <a:r>
              <a:rPr lang="en-US" b="1" dirty="0">
                <a:solidFill>
                  <a:srgbClr val="FF0000"/>
                </a:solidFill>
              </a:rPr>
              <a:t>6.</a:t>
            </a:r>
          </a:p>
          <a:p>
            <a:r>
              <a:rPr lang="en-US" b="1" dirty="0">
                <a:solidFill>
                  <a:srgbClr val="FF0000"/>
                </a:solidFill>
              </a:rPr>
              <a:t>7.</a:t>
            </a:r>
            <a:endParaRPr lang="en-IN" b="1" dirty="0">
              <a:solidFill>
                <a:srgbClr val="FF0000"/>
              </a:solidFill>
            </a:endParaRPr>
          </a:p>
        </p:txBody>
      </p:sp>
      <p:sp>
        <p:nvSpPr>
          <p:cNvPr id="23" name="TextBox 22">
            <a:extLst>
              <a:ext uri="{FF2B5EF4-FFF2-40B4-BE49-F238E27FC236}">
                <a16:creationId xmlns:a16="http://schemas.microsoft.com/office/drawing/2014/main" id="{FC76A766-1E57-C146-E7C3-1C487D6B6AAD}"/>
              </a:ext>
            </a:extLst>
          </p:cNvPr>
          <p:cNvSpPr txBox="1"/>
          <p:nvPr/>
        </p:nvSpPr>
        <p:spPr>
          <a:xfrm>
            <a:off x="4673077" y="5029205"/>
            <a:ext cx="455584" cy="646331"/>
          </a:xfrm>
          <a:prstGeom prst="rect">
            <a:avLst/>
          </a:prstGeom>
          <a:noFill/>
        </p:spPr>
        <p:txBody>
          <a:bodyPr wrap="square" rtlCol="0">
            <a:spAutoFit/>
          </a:bodyPr>
          <a:lstStyle/>
          <a:p>
            <a:r>
              <a:rPr lang="en-US" b="1" dirty="0">
                <a:solidFill>
                  <a:srgbClr val="FF0000"/>
                </a:solidFill>
              </a:rPr>
              <a:t>8.</a:t>
            </a:r>
          </a:p>
          <a:p>
            <a:r>
              <a:rPr lang="en-US" b="1" dirty="0">
                <a:solidFill>
                  <a:srgbClr val="FF0000"/>
                </a:solidFill>
              </a:rPr>
              <a:t>9.</a:t>
            </a:r>
            <a:endParaRPr lang="en-IN" b="1" dirty="0">
              <a:solidFill>
                <a:srgbClr val="FF0000"/>
              </a:solidFill>
            </a:endParaRPr>
          </a:p>
        </p:txBody>
      </p:sp>
    </p:spTree>
    <p:extLst>
      <p:ext uri="{BB962C8B-B14F-4D97-AF65-F5344CB8AC3E}">
        <p14:creationId xmlns:p14="http://schemas.microsoft.com/office/powerpoint/2010/main" val="382445032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FAEAC-5CB6-4473-B401-3DB037B4FA75}"/>
              </a:ext>
            </a:extLst>
          </p:cNvPr>
          <p:cNvSpPr>
            <a:spLocks noGrp="1"/>
          </p:cNvSpPr>
          <p:nvPr>
            <p:ph type="title"/>
          </p:nvPr>
        </p:nvSpPr>
        <p:spPr/>
        <p:txBody>
          <a:bodyPr/>
          <a:lstStyle/>
          <a:p>
            <a:r>
              <a:rPr lang="en-US" dirty="0"/>
              <a:t>IN and OUT within a basic block</a:t>
            </a:r>
            <a:endParaRPr lang="en-IN"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381C084A-FFBF-400B-9696-ACF77969D5A8}"/>
                  </a:ext>
                </a:extLst>
              </p:cNvPr>
              <p:cNvSpPr>
                <a:spLocks noGrp="1"/>
              </p:cNvSpPr>
              <p:nvPr>
                <p:ph idx="1"/>
              </p:nvPr>
            </p:nvSpPr>
            <p:spPr/>
            <p:txBody>
              <a:bodyPr/>
              <a:lstStyle/>
              <a:p>
                <a:r>
                  <a:rPr lang="en-US" dirty="0"/>
                  <a:t>In the forward data-flow analysis,</a:t>
                </a:r>
                <a:r>
                  <a:rPr lang="en-IN" dirty="0"/>
                  <a:t> within a basic block</a:t>
                </a:r>
              </a:p>
              <a:p>
                <a:endParaRPr lang="en-IN" dirty="0"/>
              </a:p>
              <a:p>
                <a:endParaRPr lang="en-IN" dirty="0"/>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𝐼𝑁</m:t>
                      </m:r>
                      <m:d>
                        <m:dPr>
                          <m:begChr m:val="["/>
                          <m:endChr m:val="]"/>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𝑖</m:t>
                              </m:r>
                              <m:r>
                                <a:rPr lang="en-US" b="0" i="1" smtClean="0">
                                  <a:latin typeface="Cambria Math" panose="02040503050406030204" pitchFamily="18" charset="0"/>
                                </a:rPr>
                                <m:t>+1</m:t>
                              </m:r>
                            </m:sub>
                          </m:sSub>
                        </m:e>
                      </m:d>
                      <m:r>
                        <a:rPr lang="en-US" b="0" i="1" smtClean="0">
                          <a:latin typeface="Cambria Math" panose="02040503050406030204" pitchFamily="18" charset="0"/>
                        </a:rPr>
                        <m:t>=</m:t>
                      </m:r>
                      <m:r>
                        <a:rPr lang="en-US" b="0" i="1" smtClean="0">
                          <a:latin typeface="Cambria Math" panose="02040503050406030204" pitchFamily="18" charset="0"/>
                        </a:rPr>
                        <m:t>𝑂𝑈𝑇</m:t>
                      </m:r>
                      <m:d>
                        <m:dPr>
                          <m:begChr m:val="["/>
                          <m:endChr m:val="]"/>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𝑖</m:t>
                              </m:r>
                            </m:sub>
                          </m:sSub>
                        </m:e>
                      </m:d>
                      <m:r>
                        <a:rPr lang="en-US" b="0" i="1" smtClean="0">
                          <a:latin typeface="Cambria Math" panose="02040503050406030204" pitchFamily="18" charset="0"/>
                        </a:rPr>
                        <m:t>,  </m:t>
                      </m:r>
                      <m:r>
                        <a:rPr lang="en-US" b="0" i="1" smtClean="0">
                          <a:latin typeface="Cambria Math" panose="02040503050406030204" pitchFamily="18" charset="0"/>
                        </a:rPr>
                        <m:t>𝑓𝑜𝑟</m:t>
                      </m:r>
                      <m:r>
                        <a:rPr lang="en-US" b="0" i="1" smtClean="0">
                          <a:latin typeface="Cambria Math" panose="02040503050406030204" pitchFamily="18" charset="0"/>
                        </a:rPr>
                        <m:t> </m:t>
                      </m:r>
                      <m:r>
                        <a:rPr lang="en-US" b="0" i="1" smtClean="0">
                          <a:latin typeface="Cambria Math" panose="02040503050406030204" pitchFamily="18" charset="0"/>
                        </a:rPr>
                        <m:t>𝑖</m:t>
                      </m:r>
                      <m:r>
                        <a:rPr lang="en-US" b="0" i="1" smtClean="0">
                          <a:latin typeface="Cambria Math" panose="02040503050406030204" pitchFamily="18" charset="0"/>
                        </a:rPr>
                        <m:t>=1, 2, …,</m:t>
                      </m:r>
                      <m:r>
                        <a:rPr lang="en-US" b="0" i="1" smtClean="0">
                          <a:latin typeface="Cambria Math" panose="02040503050406030204" pitchFamily="18" charset="0"/>
                        </a:rPr>
                        <m:t>𝑛</m:t>
                      </m:r>
                      <m:r>
                        <a:rPr lang="en-US" b="0" i="1" smtClean="0">
                          <a:latin typeface="Cambria Math" panose="02040503050406030204" pitchFamily="18" charset="0"/>
                        </a:rPr>
                        <m:t>−1</m:t>
                      </m:r>
                    </m:oMath>
                  </m:oMathPara>
                </a14:m>
                <a:endParaRPr lang="en-US" b="0" i="1" dirty="0">
                  <a:latin typeface="Cambria Math" panose="02040503050406030204" pitchFamily="18" charset="0"/>
                </a:endParaRPr>
              </a:p>
              <a:p>
                <a:pPr marL="0" indent="0">
                  <a:buNone/>
                </a:pPr>
                <a:endParaRPr lang="en-US" b="0" i="1" dirty="0">
                  <a:latin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1</m:t>
                          </m:r>
                        </m:sub>
                      </m:sSub>
                      <m:r>
                        <a:rPr lang="en-US" b="0" i="1" smtClean="0">
                          <a:latin typeface="Cambria Math" panose="02040503050406030204" pitchFamily="18" charset="0"/>
                        </a:rPr>
                        <m:t>,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2</m:t>
                          </m:r>
                        </m:sub>
                      </m:sSub>
                      <m:r>
                        <a:rPr lang="en-US" b="0" i="1" smtClean="0">
                          <a:latin typeface="Cambria Math" panose="02040503050406030204" pitchFamily="18" charset="0"/>
                        </a:rPr>
                        <m:t>, …,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𝑛</m:t>
                          </m:r>
                        </m:sub>
                      </m:sSub>
                      <m:r>
                        <a:rPr lang="en-US" b="0" i="1" smtClean="0">
                          <a:latin typeface="Cambria Math" panose="02040503050406030204" pitchFamily="18" charset="0"/>
                        </a:rPr>
                        <m:t> </m:t>
                      </m:r>
                      <m:r>
                        <a:rPr lang="en-US" b="0" i="1" smtClean="0">
                          <a:latin typeface="Cambria Math" panose="02040503050406030204" pitchFamily="18" charset="0"/>
                        </a:rPr>
                        <m:t>𝑎𝑟𝑒</m:t>
                      </m:r>
                      <m:r>
                        <a:rPr lang="en-US" b="0" i="1" smtClean="0">
                          <a:latin typeface="Cambria Math" panose="02040503050406030204" pitchFamily="18" charset="0"/>
                        </a:rPr>
                        <m:t> </m:t>
                      </m:r>
                      <m:r>
                        <a:rPr lang="en-US" b="0" i="1" smtClean="0">
                          <a:latin typeface="Cambria Math" panose="02040503050406030204" pitchFamily="18" charset="0"/>
                        </a:rPr>
                        <m:t>𝑡h𝑒</m:t>
                      </m:r>
                      <m:r>
                        <a:rPr lang="en-US" b="0" i="0" smtClean="0">
                          <a:latin typeface="Cambria Math" panose="02040503050406030204" pitchFamily="18" charset="0"/>
                        </a:rPr>
                        <m:t> </m:t>
                      </m:r>
                      <m:r>
                        <m:rPr>
                          <m:sty m:val="p"/>
                        </m:rPr>
                        <a:rPr lang="en-US" b="0" i="0" smtClean="0">
                          <a:latin typeface="Cambria Math" panose="02040503050406030204" pitchFamily="18" charset="0"/>
                        </a:rPr>
                        <m:t>statements</m:t>
                      </m:r>
                      <m:r>
                        <a:rPr lang="en-US" b="0" i="0" smtClean="0">
                          <a:latin typeface="Cambria Math" panose="02040503050406030204" pitchFamily="18" charset="0"/>
                        </a:rPr>
                        <m:t> </m:t>
                      </m:r>
                      <m:r>
                        <m:rPr>
                          <m:sty m:val="p"/>
                        </m:rPr>
                        <a:rPr lang="en-US" b="0" i="0" smtClean="0">
                          <a:latin typeface="Cambria Math" panose="02040503050406030204" pitchFamily="18" charset="0"/>
                        </a:rPr>
                        <m:t>in</m:t>
                      </m:r>
                      <m:r>
                        <a:rPr lang="en-US" b="0" i="0" smtClean="0">
                          <a:latin typeface="Cambria Math" panose="02040503050406030204" pitchFamily="18" charset="0"/>
                        </a:rPr>
                        <m:t> </m:t>
                      </m:r>
                      <m:r>
                        <m:rPr>
                          <m:sty m:val="p"/>
                        </m:rPr>
                        <a:rPr lang="en-US" b="0" i="0" smtClean="0">
                          <a:latin typeface="Cambria Math" panose="02040503050406030204" pitchFamily="18" charset="0"/>
                        </a:rPr>
                        <m:t>the</m:t>
                      </m:r>
                      <m:r>
                        <a:rPr lang="en-US" b="0" i="0" smtClean="0">
                          <a:latin typeface="Cambria Math" panose="02040503050406030204" pitchFamily="18" charset="0"/>
                        </a:rPr>
                        <m:t> </m:t>
                      </m:r>
                      <m:r>
                        <m:rPr>
                          <m:sty m:val="p"/>
                        </m:rPr>
                        <a:rPr lang="en-US" b="0" i="0" smtClean="0">
                          <a:latin typeface="Cambria Math" panose="02040503050406030204" pitchFamily="18" charset="0"/>
                        </a:rPr>
                        <m:t>basic</m:t>
                      </m:r>
                      <m:r>
                        <a:rPr lang="en-US" b="0" i="0" smtClean="0">
                          <a:latin typeface="Cambria Math" panose="02040503050406030204" pitchFamily="18" charset="0"/>
                        </a:rPr>
                        <m:t> </m:t>
                      </m:r>
                      <m:r>
                        <m:rPr>
                          <m:sty m:val="p"/>
                        </m:rPr>
                        <a:rPr lang="en-US" b="0" i="0" smtClean="0">
                          <a:latin typeface="Cambria Math" panose="02040503050406030204" pitchFamily="18" charset="0"/>
                        </a:rPr>
                        <m:t>block</m:t>
                      </m:r>
                    </m:oMath>
                  </m:oMathPara>
                </a14:m>
                <a:endParaRPr lang="en-US" dirty="0"/>
              </a:p>
            </p:txBody>
          </p:sp>
        </mc:Choice>
        <mc:Fallback xmlns="">
          <p:sp>
            <p:nvSpPr>
              <p:cNvPr id="3" name="Content Placeholder 2">
                <a:extLst>
                  <a:ext uri="{FF2B5EF4-FFF2-40B4-BE49-F238E27FC236}">
                    <a16:creationId xmlns:a16="http://schemas.microsoft.com/office/drawing/2014/main" id="{381C084A-FFBF-400B-9696-ACF77969D5A8}"/>
                  </a:ext>
                </a:extLst>
              </p:cNvPr>
              <p:cNvSpPr>
                <a:spLocks noGrp="1" noRot="1" noChangeAspect="1" noMove="1" noResize="1" noEditPoints="1" noAdjustHandles="1" noChangeArrowheads="1" noChangeShapeType="1" noTextEdit="1"/>
              </p:cNvSpPr>
              <p:nvPr>
                <p:ph idx="1"/>
              </p:nvPr>
            </p:nvSpPr>
            <p:spPr>
              <a:blipFill>
                <a:blip r:embed="rId3"/>
                <a:stretch>
                  <a:fillRect l="-1043" t="-2241"/>
                </a:stretch>
              </a:blipFill>
            </p:spPr>
            <p:txBody>
              <a:bodyPr/>
              <a:lstStyle/>
              <a:p>
                <a:r>
                  <a:rPr lang="en-IN">
                    <a:noFill/>
                  </a:rPr>
                  <a:t> </a:t>
                </a:r>
              </a:p>
            </p:txBody>
          </p:sp>
        </mc:Fallback>
      </mc:AlternateContent>
    </p:spTree>
    <p:extLst>
      <p:ext uri="{BB962C8B-B14F-4D97-AF65-F5344CB8AC3E}">
        <p14:creationId xmlns:p14="http://schemas.microsoft.com/office/powerpoint/2010/main" val="295143372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607EF-CD42-4F79-9BCE-924ECDF46C78}"/>
              </a:ext>
            </a:extLst>
          </p:cNvPr>
          <p:cNvSpPr>
            <a:spLocks noGrp="1"/>
          </p:cNvSpPr>
          <p:nvPr>
            <p:ph type="title"/>
          </p:nvPr>
        </p:nvSpPr>
        <p:spPr/>
        <p:txBody>
          <a:bodyPr/>
          <a:lstStyle/>
          <a:p>
            <a:r>
              <a:rPr lang="en-US" dirty="0"/>
              <a:t>IN/OUT within a basic block</a:t>
            </a:r>
          </a:p>
        </p:txBody>
      </p:sp>
      <p:sp>
        <p:nvSpPr>
          <p:cNvPr id="3" name="Content Placeholder 2">
            <a:extLst>
              <a:ext uri="{FF2B5EF4-FFF2-40B4-BE49-F238E27FC236}">
                <a16:creationId xmlns:a16="http://schemas.microsoft.com/office/drawing/2014/main" id="{4FDEDF29-166C-4FC3-ABA6-92975B3A5378}"/>
              </a:ext>
            </a:extLst>
          </p:cNvPr>
          <p:cNvSpPr>
            <a:spLocks noGrp="1"/>
          </p:cNvSpPr>
          <p:nvPr>
            <p:ph idx="1"/>
          </p:nvPr>
        </p:nvSpPr>
        <p:spPr/>
        <p:txBody>
          <a:bodyPr/>
          <a:lstStyle/>
          <a:p>
            <a:endParaRPr lang="en-US" dirty="0"/>
          </a:p>
        </p:txBody>
      </p:sp>
      <p:sp>
        <p:nvSpPr>
          <p:cNvPr id="4" name="Rectangle 3">
            <a:extLst>
              <a:ext uri="{FF2B5EF4-FFF2-40B4-BE49-F238E27FC236}">
                <a16:creationId xmlns:a16="http://schemas.microsoft.com/office/drawing/2014/main" id="{799F9519-3A97-48F4-B517-D27B597E4BE2}"/>
              </a:ext>
            </a:extLst>
          </p:cNvPr>
          <p:cNvSpPr/>
          <p:nvPr/>
        </p:nvSpPr>
        <p:spPr>
          <a:xfrm>
            <a:off x="4637315" y="1763485"/>
            <a:ext cx="1426029" cy="4354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ENTRY</a:t>
            </a:r>
          </a:p>
        </p:txBody>
      </p:sp>
      <p:sp>
        <p:nvSpPr>
          <p:cNvPr id="5" name="Rectangle 4">
            <a:extLst>
              <a:ext uri="{FF2B5EF4-FFF2-40B4-BE49-F238E27FC236}">
                <a16:creationId xmlns:a16="http://schemas.microsoft.com/office/drawing/2014/main" id="{7AFB0E8D-5341-452B-B9FC-6D262AE0F466}"/>
              </a:ext>
            </a:extLst>
          </p:cNvPr>
          <p:cNvSpPr/>
          <p:nvPr/>
        </p:nvSpPr>
        <p:spPr>
          <a:xfrm>
            <a:off x="4354286" y="2547255"/>
            <a:ext cx="2166257" cy="8599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arg</a:t>
            </a:r>
            <a:r>
              <a:rPr lang="en-US" dirty="0"/>
              <a:t> a</a:t>
            </a:r>
          </a:p>
          <a:p>
            <a:pPr algn="ctr"/>
            <a:r>
              <a:rPr lang="en-US" dirty="0"/>
              <a:t>c = 3</a:t>
            </a:r>
          </a:p>
          <a:p>
            <a:pPr algn="ctr"/>
            <a:r>
              <a:rPr lang="en-US" dirty="0"/>
              <a:t>if (a &gt; 2) </a:t>
            </a:r>
            <a:r>
              <a:rPr lang="en-US" dirty="0" err="1"/>
              <a:t>goto</a:t>
            </a:r>
            <a:r>
              <a:rPr lang="en-US" dirty="0"/>
              <a:t> label</a:t>
            </a:r>
          </a:p>
        </p:txBody>
      </p:sp>
      <p:sp>
        <p:nvSpPr>
          <p:cNvPr id="6" name="Rectangle 5">
            <a:extLst>
              <a:ext uri="{FF2B5EF4-FFF2-40B4-BE49-F238E27FC236}">
                <a16:creationId xmlns:a16="http://schemas.microsoft.com/office/drawing/2014/main" id="{FD031E78-EBCD-4326-B8C3-D6AC04C2B0B9}"/>
              </a:ext>
            </a:extLst>
          </p:cNvPr>
          <p:cNvSpPr/>
          <p:nvPr/>
        </p:nvSpPr>
        <p:spPr>
          <a:xfrm>
            <a:off x="2732315" y="3820885"/>
            <a:ext cx="1426029" cy="8599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label:</a:t>
            </a:r>
          </a:p>
          <a:p>
            <a:pPr algn="ctr"/>
            <a:r>
              <a:rPr lang="en-US" dirty="0"/>
              <a:t>c = c + c</a:t>
            </a:r>
          </a:p>
          <a:p>
            <a:pPr algn="ctr"/>
            <a:r>
              <a:rPr lang="en-US" dirty="0"/>
              <a:t>x = y - z</a:t>
            </a:r>
          </a:p>
        </p:txBody>
      </p:sp>
      <p:sp>
        <p:nvSpPr>
          <p:cNvPr id="7" name="Rectangle 6">
            <a:extLst>
              <a:ext uri="{FF2B5EF4-FFF2-40B4-BE49-F238E27FC236}">
                <a16:creationId xmlns:a16="http://schemas.microsoft.com/office/drawing/2014/main" id="{A45E8405-11EA-4A9C-9FAB-68C6F3B7AEA7}"/>
              </a:ext>
            </a:extLst>
          </p:cNvPr>
          <p:cNvSpPr/>
          <p:nvPr/>
        </p:nvSpPr>
        <p:spPr>
          <a:xfrm>
            <a:off x="6983179" y="3842660"/>
            <a:ext cx="1426029" cy="8599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 = y + z</a:t>
            </a:r>
          </a:p>
          <a:p>
            <a:pPr algn="ctr"/>
            <a:r>
              <a:rPr lang="en-US" dirty="0"/>
              <a:t>z = c * c</a:t>
            </a:r>
          </a:p>
        </p:txBody>
      </p:sp>
      <p:sp>
        <p:nvSpPr>
          <p:cNvPr id="8" name="Rectangle 7">
            <a:extLst>
              <a:ext uri="{FF2B5EF4-FFF2-40B4-BE49-F238E27FC236}">
                <a16:creationId xmlns:a16="http://schemas.microsoft.com/office/drawing/2014/main" id="{F5829D8B-D1DA-4527-9407-68792C607821}"/>
              </a:ext>
            </a:extLst>
          </p:cNvPr>
          <p:cNvSpPr/>
          <p:nvPr/>
        </p:nvSpPr>
        <p:spPr>
          <a:xfrm>
            <a:off x="4724399" y="4946881"/>
            <a:ext cx="1382487" cy="768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 = c * c</a:t>
            </a:r>
          </a:p>
          <a:p>
            <a:pPr algn="ctr"/>
            <a:r>
              <a:rPr lang="en-US" dirty="0"/>
              <a:t>return a</a:t>
            </a:r>
          </a:p>
        </p:txBody>
      </p:sp>
      <p:sp>
        <p:nvSpPr>
          <p:cNvPr id="9" name="Rectangle 8">
            <a:extLst>
              <a:ext uri="{FF2B5EF4-FFF2-40B4-BE49-F238E27FC236}">
                <a16:creationId xmlns:a16="http://schemas.microsoft.com/office/drawing/2014/main" id="{D245372B-583E-41E4-BA1C-7C8959653237}"/>
              </a:ext>
            </a:extLst>
          </p:cNvPr>
          <p:cNvSpPr/>
          <p:nvPr/>
        </p:nvSpPr>
        <p:spPr>
          <a:xfrm>
            <a:off x="4778827" y="6085117"/>
            <a:ext cx="1273632" cy="3138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EXIT</a:t>
            </a:r>
          </a:p>
        </p:txBody>
      </p:sp>
      <p:cxnSp>
        <p:nvCxnSpPr>
          <p:cNvPr id="11" name="Straight Arrow Connector 10">
            <a:extLst>
              <a:ext uri="{FF2B5EF4-FFF2-40B4-BE49-F238E27FC236}">
                <a16:creationId xmlns:a16="http://schemas.microsoft.com/office/drawing/2014/main" id="{2F59BCDA-1FDA-4E00-B45B-F2BE0E81C718}"/>
              </a:ext>
            </a:extLst>
          </p:cNvPr>
          <p:cNvCxnSpPr>
            <a:cxnSpLocks/>
          </p:cNvCxnSpPr>
          <p:nvPr/>
        </p:nvCxnSpPr>
        <p:spPr>
          <a:xfrm flipH="1">
            <a:off x="5323114" y="2198914"/>
            <a:ext cx="27216" cy="3483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91B3A299-5224-489A-A3FD-97E1E469BF84}"/>
              </a:ext>
            </a:extLst>
          </p:cNvPr>
          <p:cNvCxnSpPr>
            <a:stCxn id="5" idx="2"/>
            <a:endCxn id="6" idx="0"/>
          </p:cNvCxnSpPr>
          <p:nvPr/>
        </p:nvCxnSpPr>
        <p:spPr>
          <a:xfrm flipH="1">
            <a:off x="3445330" y="3407226"/>
            <a:ext cx="1992085" cy="4136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402FB0C6-BEF7-4446-A405-39BDEC90384F}"/>
              </a:ext>
            </a:extLst>
          </p:cNvPr>
          <p:cNvCxnSpPr>
            <a:endCxn id="7" idx="0"/>
          </p:cNvCxnSpPr>
          <p:nvPr/>
        </p:nvCxnSpPr>
        <p:spPr>
          <a:xfrm>
            <a:off x="5372097" y="3418114"/>
            <a:ext cx="2324097" cy="4245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5B5177B4-5197-4295-8B49-4CD55A17B8D3}"/>
              </a:ext>
            </a:extLst>
          </p:cNvPr>
          <p:cNvCxnSpPr>
            <a:stCxn id="6" idx="2"/>
          </p:cNvCxnSpPr>
          <p:nvPr/>
        </p:nvCxnSpPr>
        <p:spPr>
          <a:xfrm>
            <a:off x="3445330" y="4680856"/>
            <a:ext cx="1905000" cy="2660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BD848730-F1F6-4D94-B483-F362CB1B6C30}"/>
              </a:ext>
            </a:extLst>
          </p:cNvPr>
          <p:cNvCxnSpPr>
            <a:stCxn id="7" idx="2"/>
          </p:cNvCxnSpPr>
          <p:nvPr/>
        </p:nvCxnSpPr>
        <p:spPr>
          <a:xfrm flipH="1">
            <a:off x="5372097" y="4702631"/>
            <a:ext cx="2324097" cy="2333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96A45173-7ABA-471D-8B71-EE3BAC9ED3EF}"/>
              </a:ext>
            </a:extLst>
          </p:cNvPr>
          <p:cNvCxnSpPr>
            <a:stCxn id="8" idx="2"/>
            <a:endCxn id="9" idx="0"/>
          </p:cNvCxnSpPr>
          <p:nvPr/>
        </p:nvCxnSpPr>
        <p:spPr>
          <a:xfrm>
            <a:off x="5415643" y="5715001"/>
            <a:ext cx="0" cy="3701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9D486BF2-2804-47FD-97BD-06303B1F5679}"/>
                  </a:ext>
                </a:extLst>
              </p:cNvPr>
              <p:cNvSpPr txBox="1"/>
              <p:nvPr/>
            </p:nvSpPr>
            <p:spPr>
              <a:xfrm>
                <a:off x="6963595" y="5534295"/>
                <a:ext cx="4618805" cy="646331"/>
              </a:xfrm>
              <a:prstGeom prst="rect">
                <a:avLst/>
              </a:prstGeom>
              <a:noFill/>
            </p:spPr>
            <p:txBody>
              <a:bodyPr wrap="square" rtlCol="0">
                <a:spAutoFit/>
              </a:bodyPr>
              <a:lstStyle/>
              <a:p>
                <a:r>
                  <a:rPr lang="en-US" dirty="0">
                    <a:latin typeface="Cambria Math" panose="02040503050406030204" pitchFamily="18" charset="0"/>
                  </a:rPr>
                  <a:t>In forward data flow analysis:</a:t>
                </a:r>
              </a:p>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𝐼𝑁</m:t>
                      </m:r>
                      <m:d>
                        <m:dPr>
                          <m:begChr m:val="["/>
                          <m:endChr m:val="]"/>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𝑖</m:t>
                              </m:r>
                              <m:r>
                                <a:rPr lang="en-US" b="0" i="1" smtClean="0">
                                  <a:latin typeface="Cambria Math" panose="02040503050406030204" pitchFamily="18" charset="0"/>
                                </a:rPr>
                                <m:t>+1</m:t>
                              </m:r>
                            </m:sub>
                          </m:sSub>
                        </m:e>
                      </m:d>
                      <m:r>
                        <a:rPr lang="en-US" b="0" i="1" smtClean="0">
                          <a:latin typeface="Cambria Math" panose="02040503050406030204" pitchFamily="18" charset="0"/>
                        </a:rPr>
                        <m:t>=</m:t>
                      </m:r>
                      <m:r>
                        <a:rPr lang="en-US" b="0" i="1" smtClean="0">
                          <a:latin typeface="Cambria Math" panose="02040503050406030204" pitchFamily="18" charset="0"/>
                        </a:rPr>
                        <m:t>𝑂𝑈𝑇</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𝑖</m:t>
                          </m:r>
                        </m:sub>
                      </m:sSub>
                      <m:r>
                        <a:rPr lang="en-US" b="0" i="1" smtClean="0">
                          <a:latin typeface="Cambria Math" panose="02040503050406030204" pitchFamily="18" charset="0"/>
                        </a:rPr>
                        <m:t>] </m:t>
                      </m:r>
                    </m:oMath>
                  </m:oMathPara>
                </a14:m>
                <a:endParaRPr lang="en-US" dirty="0">
                  <a:latin typeface="Cambria Math" panose="02040503050406030204" pitchFamily="18" charset="0"/>
                </a:endParaRPr>
              </a:p>
            </p:txBody>
          </p:sp>
        </mc:Choice>
        <mc:Fallback xmlns="">
          <p:sp>
            <p:nvSpPr>
              <p:cNvPr id="10" name="TextBox 9">
                <a:extLst>
                  <a:ext uri="{FF2B5EF4-FFF2-40B4-BE49-F238E27FC236}">
                    <a16:creationId xmlns:a16="http://schemas.microsoft.com/office/drawing/2014/main" id="{9D486BF2-2804-47FD-97BD-06303B1F5679}"/>
                  </a:ext>
                </a:extLst>
              </p:cNvPr>
              <p:cNvSpPr txBox="1">
                <a:spLocks noRot="1" noChangeAspect="1" noMove="1" noResize="1" noEditPoints="1" noAdjustHandles="1" noChangeArrowheads="1" noChangeShapeType="1" noTextEdit="1"/>
              </p:cNvSpPr>
              <p:nvPr/>
            </p:nvSpPr>
            <p:spPr>
              <a:xfrm>
                <a:off x="6963595" y="5534295"/>
                <a:ext cx="4618805" cy="646331"/>
              </a:xfrm>
              <a:prstGeom prst="rect">
                <a:avLst/>
              </a:prstGeom>
              <a:blipFill>
                <a:blip r:embed="rId3"/>
                <a:stretch>
                  <a:fillRect l="-1055" t="-6604" b="-9434"/>
                </a:stretch>
              </a:blipFill>
            </p:spPr>
            <p:txBody>
              <a:bodyPr/>
              <a:lstStyle/>
              <a:p>
                <a:r>
                  <a:rPr lang="en-IN">
                    <a:noFill/>
                  </a:rPr>
                  <a:t> </a:t>
                </a:r>
              </a:p>
            </p:txBody>
          </p:sp>
        </mc:Fallback>
      </mc:AlternateContent>
      <p:sp>
        <p:nvSpPr>
          <p:cNvPr id="18" name="TextBox 17">
            <a:extLst>
              <a:ext uri="{FF2B5EF4-FFF2-40B4-BE49-F238E27FC236}">
                <a16:creationId xmlns:a16="http://schemas.microsoft.com/office/drawing/2014/main" id="{4D2ED246-998D-9F5A-10EE-AD62A8AEC8C1}"/>
              </a:ext>
            </a:extLst>
          </p:cNvPr>
          <p:cNvSpPr txBox="1"/>
          <p:nvPr/>
        </p:nvSpPr>
        <p:spPr>
          <a:xfrm>
            <a:off x="4273617" y="2531444"/>
            <a:ext cx="455584" cy="923330"/>
          </a:xfrm>
          <a:prstGeom prst="rect">
            <a:avLst/>
          </a:prstGeom>
          <a:noFill/>
        </p:spPr>
        <p:txBody>
          <a:bodyPr wrap="square" rtlCol="0">
            <a:spAutoFit/>
          </a:bodyPr>
          <a:lstStyle/>
          <a:p>
            <a:r>
              <a:rPr lang="en-US" b="1" dirty="0">
                <a:solidFill>
                  <a:srgbClr val="FF0000"/>
                </a:solidFill>
              </a:rPr>
              <a:t>1.</a:t>
            </a:r>
          </a:p>
          <a:p>
            <a:r>
              <a:rPr lang="en-US" b="1" dirty="0">
                <a:solidFill>
                  <a:srgbClr val="FF0000"/>
                </a:solidFill>
              </a:rPr>
              <a:t>2.</a:t>
            </a:r>
          </a:p>
          <a:p>
            <a:r>
              <a:rPr lang="en-US" b="1" dirty="0">
                <a:solidFill>
                  <a:srgbClr val="FF0000"/>
                </a:solidFill>
              </a:rPr>
              <a:t>3.</a:t>
            </a:r>
            <a:endParaRPr lang="en-IN" b="1" dirty="0">
              <a:solidFill>
                <a:srgbClr val="FF0000"/>
              </a:solidFill>
            </a:endParaRPr>
          </a:p>
        </p:txBody>
      </p:sp>
      <p:sp>
        <p:nvSpPr>
          <p:cNvPr id="20" name="TextBox 19">
            <a:extLst>
              <a:ext uri="{FF2B5EF4-FFF2-40B4-BE49-F238E27FC236}">
                <a16:creationId xmlns:a16="http://schemas.microsoft.com/office/drawing/2014/main" id="{D2184E94-2824-114F-A67F-60C7D89F6890}"/>
              </a:ext>
            </a:extLst>
          </p:cNvPr>
          <p:cNvSpPr txBox="1"/>
          <p:nvPr/>
        </p:nvSpPr>
        <p:spPr>
          <a:xfrm>
            <a:off x="2693469" y="4108387"/>
            <a:ext cx="530214" cy="646331"/>
          </a:xfrm>
          <a:prstGeom prst="rect">
            <a:avLst/>
          </a:prstGeom>
          <a:noFill/>
        </p:spPr>
        <p:txBody>
          <a:bodyPr wrap="square" rtlCol="0">
            <a:spAutoFit/>
          </a:bodyPr>
          <a:lstStyle/>
          <a:p>
            <a:r>
              <a:rPr lang="en-US" b="1" dirty="0">
                <a:solidFill>
                  <a:srgbClr val="FF0000"/>
                </a:solidFill>
              </a:rPr>
              <a:t>4.</a:t>
            </a:r>
          </a:p>
          <a:p>
            <a:r>
              <a:rPr lang="en-US" b="1" dirty="0">
                <a:solidFill>
                  <a:srgbClr val="FF0000"/>
                </a:solidFill>
              </a:rPr>
              <a:t>5.</a:t>
            </a:r>
            <a:endParaRPr lang="en-IN" b="1" dirty="0">
              <a:solidFill>
                <a:srgbClr val="FF0000"/>
              </a:solidFill>
            </a:endParaRPr>
          </a:p>
        </p:txBody>
      </p:sp>
      <p:sp>
        <p:nvSpPr>
          <p:cNvPr id="22" name="TextBox 21">
            <a:extLst>
              <a:ext uri="{FF2B5EF4-FFF2-40B4-BE49-F238E27FC236}">
                <a16:creationId xmlns:a16="http://schemas.microsoft.com/office/drawing/2014/main" id="{C3BFE853-82CB-5891-6177-B3029CA49A1C}"/>
              </a:ext>
            </a:extLst>
          </p:cNvPr>
          <p:cNvSpPr txBox="1"/>
          <p:nvPr/>
        </p:nvSpPr>
        <p:spPr>
          <a:xfrm>
            <a:off x="6975119" y="3981656"/>
            <a:ext cx="455584" cy="646331"/>
          </a:xfrm>
          <a:prstGeom prst="rect">
            <a:avLst/>
          </a:prstGeom>
          <a:noFill/>
        </p:spPr>
        <p:txBody>
          <a:bodyPr wrap="square" rtlCol="0">
            <a:spAutoFit/>
          </a:bodyPr>
          <a:lstStyle/>
          <a:p>
            <a:r>
              <a:rPr lang="en-US" b="1" dirty="0">
                <a:solidFill>
                  <a:srgbClr val="FF0000"/>
                </a:solidFill>
              </a:rPr>
              <a:t>6.</a:t>
            </a:r>
          </a:p>
          <a:p>
            <a:r>
              <a:rPr lang="en-US" b="1" dirty="0">
                <a:solidFill>
                  <a:srgbClr val="FF0000"/>
                </a:solidFill>
              </a:rPr>
              <a:t>7.</a:t>
            </a:r>
            <a:endParaRPr lang="en-IN" b="1" dirty="0">
              <a:solidFill>
                <a:srgbClr val="FF0000"/>
              </a:solidFill>
            </a:endParaRPr>
          </a:p>
        </p:txBody>
      </p:sp>
      <p:sp>
        <p:nvSpPr>
          <p:cNvPr id="23" name="TextBox 22">
            <a:extLst>
              <a:ext uri="{FF2B5EF4-FFF2-40B4-BE49-F238E27FC236}">
                <a16:creationId xmlns:a16="http://schemas.microsoft.com/office/drawing/2014/main" id="{0EE1CF80-ECAE-126D-E141-690CDBA08E64}"/>
              </a:ext>
            </a:extLst>
          </p:cNvPr>
          <p:cNvSpPr txBox="1"/>
          <p:nvPr/>
        </p:nvSpPr>
        <p:spPr>
          <a:xfrm>
            <a:off x="4673077" y="5029205"/>
            <a:ext cx="455584" cy="646331"/>
          </a:xfrm>
          <a:prstGeom prst="rect">
            <a:avLst/>
          </a:prstGeom>
          <a:noFill/>
        </p:spPr>
        <p:txBody>
          <a:bodyPr wrap="square" rtlCol="0">
            <a:spAutoFit/>
          </a:bodyPr>
          <a:lstStyle/>
          <a:p>
            <a:r>
              <a:rPr lang="en-US" b="1" dirty="0">
                <a:solidFill>
                  <a:srgbClr val="FF0000"/>
                </a:solidFill>
              </a:rPr>
              <a:t>8.</a:t>
            </a:r>
          </a:p>
          <a:p>
            <a:r>
              <a:rPr lang="en-US" b="1" dirty="0">
                <a:solidFill>
                  <a:srgbClr val="FF0000"/>
                </a:solidFill>
              </a:rPr>
              <a:t>9.</a:t>
            </a:r>
            <a:endParaRPr lang="en-IN" b="1" dirty="0">
              <a:solidFill>
                <a:srgbClr val="FF0000"/>
              </a:solidFill>
            </a:endParaRPr>
          </a:p>
        </p:txBody>
      </p:sp>
    </p:spTree>
    <p:extLst>
      <p:ext uri="{BB962C8B-B14F-4D97-AF65-F5344CB8AC3E}">
        <p14:creationId xmlns:p14="http://schemas.microsoft.com/office/powerpoint/2010/main" val="78877075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EDBE6-CB04-490D-94DA-77341F903B65}"/>
              </a:ext>
            </a:extLst>
          </p:cNvPr>
          <p:cNvSpPr>
            <a:spLocks noGrp="1"/>
          </p:cNvSpPr>
          <p:nvPr>
            <p:ph type="title"/>
          </p:nvPr>
        </p:nvSpPr>
        <p:spPr/>
        <p:txBody>
          <a:bodyPr/>
          <a:lstStyle/>
          <a:p>
            <a:r>
              <a:rPr lang="en-US" dirty="0"/>
              <a:t>Transfer function</a:t>
            </a:r>
            <a:endParaRPr lang="en-IN"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FFA6562D-8F3E-43D7-BBA9-BF51A358980F}"/>
                  </a:ext>
                </a:extLst>
              </p:cNvPr>
              <p:cNvSpPr>
                <a:spLocks noGrp="1"/>
              </p:cNvSpPr>
              <p:nvPr>
                <p:ph idx="1"/>
              </p:nvPr>
            </p:nvSpPr>
            <p:spPr>
              <a:xfrm>
                <a:off x="838200" y="1815465"/>
                <a:ext cx="10515600" cy="4351338"/>
              </a:xfrm>
            </p:spPr>
            <p:txBody>
              <a:bodyPr/>
              <a:lstStyle/>
              <a:p>
                <a:r>
                  <a:rPr lang="en-US" dirty="0"/>
                  <a:t>In the forward data-flow analysis, a transfer function is used to compute the output set of a statement from the input set of the statement</a:t>
                </a:r>
              </a:p>
              <a:p>
                <a:endParaRPr lang="en-US" dirty="0"/>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𝑂𝑈𝑇</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𝑠</m:t>
                          </m:r>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𝑓</m:t>
                          </m:r>
                        </m:e>
                        <m:sub>
                          <m:r>
                            <a:rPr lang="en-US" b="0" i="1" smtClean="0">
                              <a:latin typeface="Cambria Math" panose="02040503050406030204" pitchFamily="18" charset="0"/>
                            </a:rPr>
                            <m:t>𝑠</m:t>
                          </m:r>
                        </m:sub>
                      </m:sSub>
                      <m:d>
                        <m:dPr>
                          <m:ctrlPr>
                            <a:rPr lang="en-US" b="0" i="1" smtClean="0">
                              <a:latin typeface="Cambria Math" panose="02040503050406030204" pitchFamily="18" charset="0"/>
                            </a:rPr>
                          </m:ctrlPr>
                        </m:dPr>
                        <m:e>
                          <m:r>
                            <a:rPr lang="en-US" b="0" i="1" smtClean="0">
                              <a:latin typeface="Cambria Math" panose="02040503050406030204" pitchFamily="18" charset="0"/>
                            </a:rPr>
                            <m:t>𝐼𝑁</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𝑠</m:t>
                              </m:r>
                            </m:e>
                          </m:d>
                        </m:e>
                      </m:d>
                    </m:oMath>
                  </m:oMathPara>
                </a14:m>
                <a:endParaRPr lang="en-US" b="0" dirty="0"/>
              </a:p>
              <a:p>
                <a:pPr marL="0" indent="0">
                  <a:buNone/>
                </a:pPr>
                <a:endParaRPr lang="en-IN" dirty="0"/>
              </a:p>
              <a:p>
                <a:pPr marL="0" indent="0">
                  <a:buNone/>
                </a:pPr>
                <a:r>
                  <a:rPr lang="en-IN" dirty="0"/>
                  <a:t>s: statement</a:t>
                </a:r>
              </a:p>
              <a:p>
                <a:pPr marL="0" indent="0">
                  <a:buNone/>
                </a:pP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𝑓</m:t>
                        </m:r>
                      </m:e>
                      <m:sub>
                        <m:r>
                          <a:rPr lang="en-US" b="0" i="1" smtClean="0">
                            <a:latin typeface="Cambria Math" panose="02040503050406030204" pitchFamily="18" charset="0"/>
                          </a:rPr>
                          <m:t>𝑠</m:t>
                        </m:r>
                      </m:sub>
                    </m:sSub>
                  </m:oMath>
                </a14:m>
                <a:r>
                  <a:rPr lang="en-IN" dirty="0"/>
                  <a:t> : transfer function for statement s</a:t>
                </a:r>
              </a:p>
              <a:p>
                <a:pPr marL="0" indent="0">
                  <a:buNone/>
                </a:pPr>
                <a:r>
                  <a:rPr lang="en-IN" dirty="0"/>
                  <a:t>IN[s] and OUT[s] are input and output set of facts for statement S</a:t>
                </a:r>
              </a:p>
            </p:txBody>
          </p:sp>
        </mc:Choice>
        <mc:Fallback xmlns="">
          <p:sp>
            <p:nvSpPr>
              <p:cNvPr id="3" name="Content Placeholder 2">
                <a:extLst>
                  <a:ext uri="{FF2B5EF4-FFF2-40B4-BE49-F238E27FC236}">
                    <a16:creationId xmlns:a16="http://schemas.microsoft.com/office/drawing/2014/main" id="{FFA6562D-8F3E-43D7-BBA9-BF51A358980F}"/>
                  </a:ext>
                </a:extLst>
              </p:cNvPr>
              <p:cNvSpPr>
                <a:spLocks noGrp="1" noRot="1" noChangeAspect="1" noMove="1" noResize="1" noEditPoints="1" noAdjustHandles="1" noChangeArrowheads="1" noChangeShapeType="1" noTextEdit="1"/>
              </p:cNvSpPr>
              <p:nvPr>
                <p:ph idx="1"/>
              </p:nvPr>
            </p:nvSpPr>
            <p:spPr>
              <a:xfrm>
                <a:off x="838200" y="1815465"/>
                <a:ext cx="10515600" cy="4351338"/>
              </a:xfrm>
              <a:blipFill>
                <a:blip r:embed="rId3"/>
                <a:stretch>
                  <a:fillRect l="-1217" t="-2381" b="-140"/>
                </a:stretch>
              </a:blipFill>
            </p:spPr>
            <p:txBody>
              <a:bodyPr/>
              <a:lstStyle/>
              <a:p>
                <a:r>
                  <a:rPr lang="en-IN">
                    <a:noFill/>
                  </a:rPr>
                  <a:t> </a:t>
                </a:r>
              </a:p>
            </p:txBody>
          </p:sp>
        </mc:Fallback>
      </mc:AlternateContent>
    </p:spTree>
    <p:extLst>
      <p:ext uri="{BB962C8B-B14F-4D97-AF65-F5344CB8AC3E}">
        <p14:creationId xmlns:p14="http://schemas.microsoft.com/office/powerpoint/2010/main" val="329005780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607EF-CD42-4F79-9BCE-924ECDF46C78}"/>
              </a:ext>
            </a:extLst>
          </p:cNvPr>
          <p:cNvSpPr>
            <a:spLocks noGrp="1"/>
          </p:cNvSpPr>
          <p:nvPr>
            <p:ph type="title"/>
          </p:nvPr>
        </p:nvSpPr>
        <p:spPr/>
        <p:txBody>
          <a:bodyPr/>
          <a:lstStyle/>
          <a:p>
            <a:r>
              <a:rPr lang="en-US" dirty="0"/>
              <a:t>Transfer function</a:t>
            </a:r>
          </a:p>
        </p:txBody>
      </p:sp>
      <p:sp>
        <p:nvSpPr>
          <p:cNvPr id="3" name="Content Placeholder 2">
            <a:extLst>
              <a:ext uri="{FF2B5EF4-FFF2-40B4-BE49-F238E27FC236}">
                <a16:creationId xmlns:a16="http://schemas.microsoft.com/office/drawing/2014/main" id="{4FDEDF29-166C-4FC3-ABA6-92975B3A5378}"/>
              </a:ext>
            </a:extLst>
          </p:cNvPr>
          <p:cNvSpPr>
            <a:spLocks noGrp="1"/>
          </p:cNvSpPr>
          <p:nvPr>
            <p:ph idx="1"/>
          </p:nvPr>
        </p:nvSpPr>
        <p:spPr/>
        <p:txBody>
          <a:bodyPr/>
          <a:lstStyle/>
          <a:p>
            <a:endParaRPr lang="en-US" dirty="0"/>
          </a:p>
        </p:txBody>
      </p:sp>
      <p:sp>
        <p:nvSpPr>
          <p:cNvPr id="4" name="Rectangle 3">
            <a:extLst>
              <a:ext uri="{FF2B5EF4-FFF2-40B4-BE49-F238E27FC236}">
                <a16:creationId xmlns:a16="http://schemas.microsoft.com/office/drawing/2014/main" id="{799F9519-3A97-48F4-B517-D27B597E4BE2}"/>
              </a:ext>
            </a:extLst>
          </p:cNvPr>
          <p:cNvSpPr/>
          <p:nvPr/>
        </p:nvSpPr>
        <p:spPr>
          <a:xfrm>
            <a:off x="4637315" y="1763485"/>
            <a:ext cx="1426029" cy="4354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ENTRY</a:t>
            </a:r>
          </a:p>
        </p:txBody>
      </p:sp>
      <p:sp>
        <p:nvSpPr>
          <p:cNvPr id="5" name="Rectangle 4">
            <a:extLst>
              <a:ext uri="{FF2B5EF4-FFF2-40B4-BE49-F238E27FC236}">
                <a16:creationId xmlns:a16="http://schemas.microsoft.com/office/drawing/2014/main" id="{7AFB0E8D-5341-452B-B9FC-6D262AE0F466}"/>
              </a:ext>
            </a:extLst>
          </p:cNvPr>
          <p:cNvSpPr/>
          <p:nvPr/>
        </p:nvSpPr>
        <p:spPr>
          <a:xfrm>
            <a:off x="4354286" y="2547255"/>
            <a:ext cx="2166257" cy="8599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arg</a:t>
            </a:r>
            <a:r>
              <a:rPr lang="en-US" dirty="0"/>
              <a:t> a</a:t>
            </a:r>
          </a:p>
          <a:p>
            <a:pPr algn="ctr"/>
            <a:r>
              <a:rPr lang="en-US" dirty="0"/>
              <a:t>c = 3</a:t>
            </a:r>
          </a:p>
          <a:p>
            <a:pPr algn="ctr"/>
            <a:r>
              <a:rPr lang="en-US" dirty="0"/>
              <a:t>if (a &gt; 2) </a:t>
            </a:r>
            <a:r>
              <a:rPr lang="en-US" dirty="0" err="1"/>
              <a:t>goto</a:t>
            </a:r>
            <a:r>
              <a:rPr lang="en-US" dirty="0"/>
              <a:t> label</a:t>
            </a:r>
          </a:p>
        </p:txBody>
      </p:sp>
      <p:sp>
        <p:nvSpPr>
          <p:cNvPr id="6" name="Rectangle 5">
            <a:extLst>
              <a:ext uri="{FF2B5EF4-FFF2-40B4-BE49-F238E27FC236}">
                <a16:creationId xmlns:a16="http://schemas.microsoft.com/office/drawing/2014/main" id="{FD031E78-EBCD-4326-B8C3-D6AC04C2B0B9}"/>
              </a:ext>
            </a:extLst>
          </p:cNvPr>
          <p:cNvSpPr/>
          <p:nvPr/>
        </p:nvSpPr>
        <p:spPr>
          <a:xfrm>
            <a:off x="2732315" y="3820885"/>
            <a:ext cx="1426029" cy="8599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label:</a:t>
            </a:r>
          </a:p>
          <a:p>
            <a:pPr algn="ctr"/>
            <a:r>
              <a:rPr lang="en-US" dirty="0"/>
              <a:t>c = c + c</a:t>
            </a:r>
          </a:p>
          <a:p>
            <a:pPr algn="ctr"/>
            <a:r>
              <a:rPr lang="en-US" dirty="0"/>
              <a:t>x = y - z</a:t>
            </a:r>
          </a:p>
        </p:txBody>
      </p:sp>
      <p:sp>
        <p:nvSpPr>
          <p:cNvPr id="7" name="Rectangle 6">
            <a:extLst>
              <a:ext uri="{FF2B5EF4-FFF2-40B4-BE49-F238E27FC236}">
                <a16:creationId xmlns:a16="http://schemas.microsoft.com/office/drawing/2014/main" id="{A45E8405-11EA-4A9C-9FAB-68C6F3B7AEA7}"/>
              </a:ext>
            </a:extLst>
          </p:cNvPr>
          <p:cNvSpPr/>
          <p:nvPr/>
        </p:nvSpPr>
        <p:spPr>
          <a:xfrm>
            <a:off x="6983179" y="3842660"/>
            <a:ext cx="1426029" cy="8599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 = y + z</a:t>
            </a:r>
          </a:p>
          <a:p>
            <a:pPr algn="ctr"/>
            <a:r>
              <a:rPr lang="en-US" dirty="0"/>
              <a:t>z = c * c</a:t>
            </a:r>
          </a:p>
        </p:txBody>
      </p:sp>
      <p:sp>
        <p:nvSpPr>
          <p:cNvPr id="8" name="Rectangle 7">
            <a:extLst>
              <a:ext uri="{FF2B5EF4-FFF2-40B4-BE49-F238E27FC236}">
                <a16:creationId xmlns:a16="http://schemas.microsoft.com/office/drawing/2014/main" id="{F5829D8B-D1DA-4527-9407-68792C607821}"/>
              </a:ext>
            </a:extLst>
          </p:cNvPr>
          <p:cNvSpPr/>
          <p:nvPr/>
        </p:nvSpPr>
        <p:spPr>
          <a:xfrm>
            <a:off x="4724399" y="4946881"/>
            <a:ext cx="1382487" cy="768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 = c * c</a:t>
            </a:r>
          </a:p>
          <a:p>
            <a:pPr algn="ctr"/>
            <a:r>
              <a:rPr lang="en-US" dirty="0"/>
              <a:t>return a</a:t>
            </a:r>
          </a:p>
        </p:txBody>
      </p:sp>
      <p:sp>
        <p:nvSpPr>
          <p:cNvPr id="9" name="Rectangle 8">
            <a:extLst>
              <a:ext uri="{FF2B5EF4-FFF2-40B4-BE49-F238E27FC236}">
                <a16:creationId xmlns:a16="http://schemas.microsoft.com/office/drawing/2014/main" id="{D245372B-583E-41E4-BA1C-7C8959653237}"/>
              </a:ext>
            </a:extLst>
          </p:cNvPr>
          <p:cNvSpPr/>
          <p:nvPr/>
        </p:nvSpPr>
        <p:spPr>
          <a:xfrm>
            <a:off x="4778827" y="6085117"/>
            <a:ext cx="1273632" cy="3138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EXIT</a:t>
            </a:r>
          </a:p>
        </p:txBody>
      </p:sp>
      <p:cxnSp>
        <p:nvCxnSpPr>
          <p:cNvPr id="11" name="Straight Arrow Connector 10">
            <a:extLst>
              <a:ext uri="{FF2B5EF4-FFF2-40B4-BE49-F238E27FC236}">
                <a16:creationId xmlns:a16="http://schemas.microsoft.com/office/drawing/2014/main" id="{2F59BCDA-1FDA-4E00-B45B-F2BE0E81C718}"/>
              </a:ext>
            </a:extLst>
          </p:cNvPr>
          <p:cNvCxnSpPr>
            <a:cxnSpLocks/>
          </p:cNvCxnSpPr>
          <p:nvPr/>
        </p:nvCxnSpPr>
        <p:spPr>
          <a:xfrm flipH="1">
            <a:off x="5323114" y="2198914"/>
            <a:ext cx="27216" cy="3483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91B3A299-5224-489A-A3FD-97E1E469BF84}"/>
              </a:ext>
            </a:extLst>
          </p:cNvPr>
          <p:cNvCxnSpPr>
            <a:stCxn id="5" idx="2"/>
            <a:endCxn id="6" idx="0"/>
          </p:cNvCxnSpPr>
          <p:nvPr/>
        </p:nvCxnSpPr>
        <p:spPr>
          <a:xfrm flipH="1">
            <a:off x="3445330" y="3407226"/>
            <a:ext cx="1992085" cy="4136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402FB0C6-BEF7-4446-A405-39BDEC90384F}"/>
              </a:ext>
            </a:extLst>
          </p:cNvPr>
          <p:cNvCxnSpPr>
            <a:endCxn id="7" idx="0"/>
          </p:cNvCxnSpPr>
          <p:nvPr/>
        </p:nvCxnSpPr>
        <p:spPr>
          <a:xfrm>
            <a:off x="5372097" y="3418114"/>
            <a:ext cx="2324097" cy="4245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5B5177B4-5197-4295-8B49-4CD55A17B8D3}"/>
              </a:ext>
            </a:extLst>
          </p:cNvPr>
          <p:cNvCxnSpPr>
            <a:stCxn id="6" idx="2"/>
          </p:cNvCxnSpPr>
          <p:nvPr/>
        </p:nvCxnSpPr>
        <p:spPr>
          <a:xfrm>
            <a:off x="3445330" y="4680856"/>
            <a:ext cx="1905000" cy="2660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BD848730-F1F6-4D94-B483-F362CB1B6C30}"/>
              </a:ext>
            </a:extLst>
          </p:cNvPr>
          <p:cNvCxnSpPr>
            <a:stCxn id="7" idx="2"/>
          </p:cNvCxnSpPr>
          <p:nvPr/>
        </p:nvCxnSpPr>
        <p:spPr>
          <a:xfrm flipH="1">
            <a:off x="5372097" y="4702631"/>
            <a:ext cx="2324097" cy="2333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96A45173-7ABA-471D-8B71-EE3BAC9ED3EF}"/>
              </a:ext>
            </a:extLst>
          </p:cNvPr>
          <p:cNvCxnSpPr>
            <a:stCxn id="8" idx="2"/>
            <a:endCxn id="9" idx="0"/>
          </p:cNvCxnSpPr>
          <p:nvPr/>
        </p:nvCxnSpPr>
        <p:spPr>
          <a:xfrm>
            <a:off x="5415643" y="5715001"/>
            <a:ext cx="0" cy="3701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6B928A7B-1671-7BCF-470D-EBDA833030FA}"/>
              </a:ext>
            </a:extLst>
          </p:cNvPr>
          <p:cNvSpPr txBox="1"/>
          <p:nvPr/>
        </p:nvSpPr>
        <p:spPr>
          <a:xfrm>
            <a:off x="4273617" y="2531444"/>
            <a:ext cx="455584" cy="923330"/>
          </a:xfrm>
          <a:prstGeom prst="rect">
            <a:avLst/>
          </a:prstGeom>
          <a:noFill/>
        </p:spPr>
        <p:txBody>
          <a:bodyPr wrap="square" rtlCol="0">
            <a:spAutoFit/>
          </a:bodyPr>
          <a:lstStyle/>
          <a:p>
            <a:r>
              <a:rPr lang="en-US" b="1" dirty="0">
                <a:solidFill>
                  <a:srgbClr val="FF0000"/>
                </a:solidFill>
              </a:rPr>
              <a:t>1.</a:t>
            </a:r>
          </a:p>
          <a:p>
            <a:r>
              <a:rPr lang="en-US" b="1" dirty="0">
                <a:solidFill>
                  <a:srgbClr val="FF0000"/>
                </a:solidFill>
              </a:rPr>
              <a:t>2.</a:t>
            </a:r>
          </a:p>
          <a:p>
            <a:r>
              <a:rPr lang="en-US" b="1" dirty="0">
                <a:solidFill>
                  <a:srgbClr val="FF0000"/>
                </a:solidFill>
              </a:rPr>
              <a:t>3.</a:t>
            </a:r>
            <a:endParaRPr lang="en-IN" b="1" dirty="0">
              <a:solidFill>
                <a:srgbClr val="FF0000"/>
              </a:solidFill>
            </a:endParaRPr>
          </a:p>
        </p:txBody>
      </p:sp>
      <p:sp>
        <p:nvSpPr>
          <p:cNvPr id="18" name="TextBox 17">
            <a:extLst>
              <a:ext uri="{FF2B5EF4-FFF2-40B4-BE49-F238E27FC236}">
                <a16:creationId xmlns:a16="http://schemas.microsoft.com/office/drawing/2014/main" id="{669A8B82-913A-DA4C-C8C8-F3664DC03AFC}"/>
              </a:ext>
            </a:extLst>
          </p:cNvPr>
          <p:cNvSpPr txBox="1"/>
          <p:nvPr/>
        </p:nvSpPr>
        <p:spPr>
          <a:xfrm>
            <a:off x="2693469" y="4108387"/>
            <a:ext cx="530214" cy="646331"/>
          </a:xfrm>
          <a:prstGeom prst="rect">
            <a:avLst/>
          </a:prstGeom>
          <a:noFill/>
        </p:spPr>
        <p:txBody>
          <a:bodyPr wrap="square" rtlCol="0">
            <a:spAutoFit/>
          </a:bodyPr>
          <a:lstStyle/>
          <a:p>
            <a:r>
              <a:rPr lang="en-US" b="1" dirty="0">
                <a:solidFill>
                  <a:srgbClr val="FF0000"/>
                </a:solidFill>
              </a:rPr>
              <a:t>4.</a:t>
            </a:r>
          </a:p>
          <a:p>
            <a:r>
              <a:rPr lang="en-US" b="1" dirty="0">
                <a:solidFill>
                  <a:srgbClr val="FF0000"/>
                </a:solidFill>
              </a:rPr>
              <a:t>5.</a:t>
            </a:r>
            <a:endParaRPr lang="en-IN" b="1" dirty="0">
              <a:solidFill>
                <a:srgbClr val="FF0000"/>
              </a:solidFill>
            </a:endParaRPr>
          </a:p>
        </p:txBody>
      </p:sp>
      <p:sp>
        <p:nvSpPr>
          <p:cNvPr id="20" name="TextBox 19">
            <a:extLst>
              <a:ext uri="{FF2B5EF4-FFF2-40B4-BE49-F238E27FC236}">
                <a16:creationId xmlns:a16="http://schemas.microsoft.com/office/drawing/2014/main" id="{4C43D3FD-3406-F20F-F58B-B24CBD088A90}"/>
              </a:ext>
            </a:extLst>
          </p:cNvPr>
          <p:cNvSpPr txBox="1"/>
          <p:nvPr/>
        </p:nvSpPr>
        <p:spPr>
          <a:xfrm>
            <a:off x="6975119" y="3981656"/>
            <a:ext cx="455584" cy="646331"/>
          </a:xfrm>
          <a:prstGeom prst="rect">
            <a:avLst/>
          </a:prstGeom>
          <a:noFill/>
        </p:spPr>
        <p:txBody>
          <a:bodyPr wrap="square" rtlCol="0">
            <a:spAutoFit/>
          </a:bodyPr>
          <a:lstStyle/>
          <a:p>
            <a:r>
              <a:rPr lang="en-US" b="1" dirty="0">
                <a:solidFill>
                  <a:srgbClr val="FF0000"/>
                </a:solidFill>
              </a:rPr>
              <a:t>6.</a:t>
            </a:r>
          </a:p>
          <a:p>
            <a:r>
              <a:rPr lang="en-US" b="1" dirty="0">
                <a:solidFill>
                  <a:srgbClr val="FF0000"/>
                </a:solidFill>
              </a:rPr>
              <a:t>7.</a:t>
            </a:r>
            <a:endParaRPr lang="en-IN" b="1" dirty="0">
              <a:solidFill>
                <a:srgbClr val="FF0000"/>
              </a:solidFill>
            </a:endParaRPr>
          </a:p>
        </p:txBody>
      </p:sp>
      <p:sp>
        <p:nvSpPr>
          <p:cNvPr id="22" name="TextBox 21">
            <a:extLst>
              <a:ext uri="{FF2B5EF4-FFF2-40B4-BE49-F238E27FC236}">
                <a16:creationId xmlns:a16="http://schemas.microsoft.com/office/drawing/2014/main" id="{22D4609E-F046-A3D2-D3DF-F31A873E7F52}"/>
              </a:ext>
            </a:extLst>
          </p:cNvPr>
          <p:cNvSpPr txBox="1"/>
          <p:nvPr/>
        </p:nvSpPr>
        <p:spPr>
          <a:xfrm>
            <a:off x="4673077" y="5029205"/>
            <a:ext cx="455584" cy="646331"/>
          </a:xfrm>
          <a:prstGeom prst="rect">
            <a:avLst/>
          </a:prstGeom>
          <a:noFill/>
        </p:spPr>
        <p:txBody>
          <a:bodyPr wrap="square" rtlCol="0">
            <a:spAutoFit/>
          </a:bodyPr>
          <a:lstStyle/>
          <a:p>
            <a:r>
              <a:rPr lang="en-US" b="1" dirty="0">
                <a:solidFill>
                  <a:srgbClr val="FF0000"/>
                </a:solidFill>
              </a:rPr>
              <a:t>8.</a:t>
            </a:r>
          </a:p>
          <a:p>
            <a:r>
              <a:rPr lang="en-US" b="1" dirty="0">
                <a:solidFill>
                  <a:srgbClr val="FF0000"/>
                </a:solidFill>
              </a:rPr>
              <a:t>9.</a:t>
            </a:r>
            <a:endParaRPr lang="en-IN" b="1" dirty="0">
              <a:solidFill>
                <a:srgbClr val="FF0000"/>
              </a:solidFill>
            </a:endParaRPr>
          </a:p>
        </p:txBody>
      </p:sp>
    </p:spTree>
    <p:extLst>
      <p:ext uri="{BB962C8B-B14F-4D97-AF65-F5344CB8AC3E}">
        <p14:creationId xmlns:p14="http://schemas.microsoft.com/office/powerpoint/2010/main" val="186847952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378CA-BDC2-4FAB-A64B-C92122D645AE}"/>
              </a:ext>
            </a:extLst>
          </p:cNvPr>
          <p:cNvSpPr>
            <a:spLocks noGrp="1"/>
          </p:cNvSpPr>
          <p:nvPr>
            <p:ph type="title"/>
          </p:nvPr>
        </p:nvSpPr>
        <p:spPr/>
        <p:txBody>
          <a:bodyPr/>
          <a:lstStyle/>
          <a:p>
            <a:r>
              <a:rPr lang="en-US" dirty="0"/>
              <a:t>Initialization</a:t>
            </a:r>
            <a:endParaRPr lang="en-IN" dirty="0"/>
          </a:p>
        </p:txBody>
      </p:sp>
      <p:sp>
        <p:nvSpPr>
          <p:cNvPr id="3" name="Content Placeholder 2">
            <a:extLst>
              <a:ext uri="{FF2B5EF4-FFF2-40B4-BE49-F238E27FC236}">
                <a16:creationId xmlns:a16="http://schemas.microsoft.com/office/drawing/2014/main" id="{88162598-04A7-4BB1-9A6C-2AF3064135A0}"/>
              </a:ext>
            </a:extLst>
          </p:cNvPr>
          <p:cNvSpPr>
            <a:spLocks noGrp="1"/>
          </p:cNvSpPr>
          <p:nvPr>
            <p:ph idx="1"/>
          </p:nvPr>
        </p:nvSpPr>
        <p:spPr/>
        <p:txBody>
          <a:bodyPr/>
          <a:lstStyle/>
          <a:p>
            <a:r>
              <a:rPr lang="en-US" dirty="0"/>
              <a:t>In the forward data-flow analysis, we need to initialize the output set of all basic blocks</a:t>
            </a:r>
            <a:endParaRPr lang="en-IN" dirty="0"/>
          </a:p>
        </p:txBody>
      </p:sp>
    </p:spTree>
    <p:extLst>
      <p:ext uri="{BB962C8B-B14F-4D97-AF65-F5344CB8AC3E}">
        <p14:creationId xmlns:p14="http://schemas.microsoft.com/office/powerpoint/2010/main" val="23167552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607EF-CD42-4F79-9BCE-924ECDF46C78}"/>
              </a:ext>
            </a:extLst>
          </p:cNvPr>
          <p:cNvSpPr>
            <a:spLocks noGrp="1"/>
          </p:cNvSpPr>
          <p:nvPr>
            <p:ph type="title"/>
          </p:nvPr>
        </p:nvSpPr>
        <p:spPr/>
        <p:txBody>
          <a:bodyPr/>
          <a:lstStyle/>
          <a:p>
            <a:r>
              <a:rPr lang="en-US" dirty="0"/>
              <a:t>Constant propagation</a:t>
            </a:r>
          </a:p>
        </p:txBody>
      </p:sp>
      <p:sp>
        <p:nvSpPr>
          <p:cNvPr id="3" name="Content Placeholder 2">
            <a:extLst>
              <a:ext uri="{FF2B5EF4-FFF2-40B4-BE49-F238E27FC236}">
                <a16:creationId xmlns:a16="http://schemas.microsoft.com/office/drawing/2014/main" id="{4FDEDF29-166C-4FC3-ABA6-92975B3A5378}"/>
              </a:ext>
            </a:extLst>
          </p:cNvPr>
          <p:cNvSpPr>
            <a:spLocks noGrp="1"/>
          </p:cNvSpPr>
          <p:nvPr>
            <p:ph idx="1"/>
          </p:nvPr>
        </p:nvSpPr>
        <p:spPr/>
        <p:txBody>
          <a:bodyPr/>
          <a:lstStyle/>
          <a:p>
            <a:endParaRPr lang="en-US" dirty="0"/>
          </a:p>
        </p:txBody>
      </p:sp>
      <p:sp>
        <p:nvSpPr>
          <p:cNvPr id="4" name="Rectangle 3">
            <a:extLst>
              <a:ext uri="{FF2B5EF4-FFF2-40B4-BE49-F238E27FC236}">
                <a16:creationId xmlns:a16="http://schemas.microsoft.com/office/drawing/2014/main" id="{799F9519-3A97-48F4-B517-D27B597E4BE2}"/>
              </a:ext>
            </a:extLst>
          </p:cNvPr>
          <p:cNvSpPr/>
          <p:nvPr/>
        </p:nvSpPr>
        <p:spPr>
          <a:xfrm>
            <a:off x="4637315" y="1763485"/>
            <a:ext cx="1426029" cy="4354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ENTRY</a:t>
            </a:r>
          </a:p>
        </p:txBody>
      </p:sp>
      <p:sp>
        <p:nvSpPr>
          <p:cNvPr id="5" name="Rectangle 4">
            <a:extLst>
              <a:ext uri="{FF2B5EF4-FFF2-40B4-BE49-F238E27FC236}">
                <a16:creationId xmlns:a16="http://schemas.microsoft.com/office/drawing/2014/main" id="{7AFB0E8D-5341-452B-B9FC-6D262AE0F466}"/>
              </a:ext>
            </a:extLst>
          </p:cNvPr>
          <p:cNvSpPr/>
          <p:nvPr/>
        </p:nvSpPr>
        <p:spPr>
          <a:xfrm>
            <a:off x="4354286" y="2547255"/>
            <a:ext cx="2166257" cy="8599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arg</a:t>
            </a:r>
            <a:r>
              <a:rPr lang="en-US" dirty="0"/>
              <a:t> a</a:t>
            </a:r>
          </a:p>
          <a:p>
            <a:pPr algn="ctr"/>
            <a:r>
              <a:rPr lang="en-US" dirty="0"/>
              <a:t>c = 3</a:t>
            </a:r>
          </a:p>
          <a:p>
            <a:pPr algn="ctr"/>
            <a:r>
              <a:rPr lang="en-US" dirty="0"/>
              <a:t>if (a &gt; 2) </a:t>
            </a:r>
            <a:r>
              <a:rPr lang="en-US" dirty="0" err="1"/>
              <a:t>goto</a:t>
            </a:r>
            <a:r>
              <a:rPr lang="en-US" dirty="0"/>
              <a:t> label</a:t>
            </a:r>
          </a:p>
        </p:txBody>
      </p:sp>
      <p:sp>
        <p:nvSpPr>
          <p:cNvPr id="6" name="Rectangle 5">
            <a:extLst>
              <a:ext uri="{FF2B5EF4-FFF2-40B4-BE49-F238E27FC236}">
                <a16:creationId xmlns:a16="http://schemas.microsoft.com/office/drawing/2014/main" id="{FD031E78-EBCD-4326-B8C3-D6AC04C2B0B9}"/>
              </a:ext>
            </a:extLst>
          </p:cNvPr>
          <p:cNvSpPr/>
          <p:nvPr/>
        </p:nvSpPr>
        <p:spPr>
          <a:xfrm>
            <a:off x="2732315" y="3820885"/>
            <a:ext cx="1426029" cy="8599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label:</a:t>
            </a:r>
          </a:p>
          <a:p>
            <a:pPr algn="ctr"/>
            <a:r>
              <a:rPr lang="en-US" dirty="0"/>
              <a:t>c = c + c</a:t>
            </a:r>
          </a:p>
          <a:p>
            <a:pPr algn="ctr"/>
            <a:r>
              <a:rPr lang="en-US" dirty="0"/>
              <a:t>x = y - z</a:t>
            </a:r>
          </a:p>
        </p:txBody>
      </p:sp>
      <p:sp>
        <p:nvSpPr>
          <p:cNvPr id="7" name="Rectangle 6">
            <a:extLst>
              <a:ext uri="{FF2B5EF4-FFF2-40B4-BE49-F238E27FC236}">
                <a16:creationId xmlns:a16="http://schemas.microsoft.com/office/drawing/2014/main" id="{A45E8405-11EA-4A9C-9FAB-68C6F3B7AEA7}"/>
              </a:ext>
            </a:extLst>
          </p:cNvPr>
          <p:cNvSpPr/>
          <p:nvPr/>
        </p:nvSpPr>
        <p:spPr>
          <a:xfrm>
            <a:off x="6983179" y="3842660"/>
            <a:ext cx="1426029" cy="8599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 = y + z</a:t>
            </a:r>
          </a:p>
          <a:p>
            <a:pPr algn="ctr"/>
            <a:r>
              <a:rPr lang="en-US" dirty="0"/>
              <a:t>z = c * c</a:t>
            </a:r>
          </a:p>
        </p:txBody>
      </p:sp>
      <p:sp>
        <p:nvSpPr>
          <p:cNvPr id="8" name="Rectangle 7">
            <a:extLst>
              <a:ext uri="{FF2B5EF4-FFF2-40B4-BE49-F238E27FC236}">
                <a16:creationId xmlns:a16="http://schemas.microsoft.com/office/drawing/2014/main" id="{F5829D8B-D1DA-4527-9407-68792C607821}"/>
              </a:ext>
            </a:extLst>
          </p:cNvPr>
          <p:cNvSpPr/>
          <p:nvPr/>
        </p:nvSpPr>
        <p:spPr>
          <a:xfrm>
            <a:off x="4724399" y="4946881"/>
            <a:ext cx="1382487" cy="768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 = c * c</a:t>
            </a:r>
          </a:p>
          <a:p>
            <a:pPr algn="ctr"/>
            <a:r>
              <a:rPr lang="en-US" dirty="0"/>
              <a:t>return a</a:t>
            </a:r>
          </a:p>
        </p:txBody>
      </p:sp>
      <p:sp>
        <p:nvSpPr>
          <p:cNvPr id="9" name="Rectangle 8">
            <a:extLst>
              <a:ext uri="{FF2B5EF4-FFF2-40B4-BE49-F238E27FC236}">
                <a16:creationId xmlns:a16="http://schemas.microsoft.com/office/drawing/2014/main" id="{D245372B-583E-41E4-BA1C-7C8959653237}"/>
              </a:ext>
            </a:extLst>
          </p:cNvPr>
          <p:cNvSpPr/>
          <p:nvPr/>
        </p:nvSpPr>
        <p:spPr>
          <a:xfrm>
            <a:off x="4778827" y="6085117"/>
            <a:ext cx="1273632" cy="3138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EXIT</a:t>
            </a:r>
          </a:p>
        </p:txBody>
      </p:sp>
      <p:cxnSp>
        <p:nvCxnSpPr>
          <p:cNvPr id="11" name="Straight Arrow Connector 10">
            <a:extLst>
              <a:ext uri="{FF2B5EF4-FFF2-40B4-BE49-F238E27FC236}">
                <a16:creationId xmlns:a16="http://schemas.microsoft.com/office/drawing/2014/main" id="{2F59BCDA-1FDA-4E00-B45B-F2BE0E81C718}"/>
              </a:ext>
            </a:extLst>
          </p:cNvPr>
          <p:cNvCxnSpPr>
            <a:cxnSpLocks/>
          </p:cNvCxnSpPr>
          <p:nvPr/>
        </p:nvCxnSpPr>
        <p:spPr>
          <a:xfrm flipH="1">
            <a:off x="5323114" y="2198914"/>
            <a:ext cx="27216" cy="3483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91B3A299-5224-489A-A3FD-97E1E469BF84}"/>
              </a:ext>
            </a:extLst>
          </p:cNvPr>
          <p:cNvCxnSpPr>
            <a:stCxn id="5" idx="2"/>
            <a:endCxn id="6" idx="0"/>
          </p:cNvCxnSpPr>
          <p:nvPr/>
        </p:nvCxnSpPr>
        <p:spPr>
          <a:xfrm flipH="1">
            <a:off x="3445330" y="3407226"/>
            <a:ext cx="1992085" cy="4136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402FB0C6-BEF7-4446-A405-39BDEC90384F}"/>
              </a:ext>
            </a:extLst>
          </p:cNvPr>
          <p:cNvCxnSpPr>
            <a:endCxn id="7" idx="0"/>
          </p:cNvCxnSpPr>
          <p:nvPr/>
        </p:nvCxnSpPr>
        <p:spPr>
          <a:xfrm>
            <a:off x="5372097" y="3418114"/>
            <a:ext cx="2324097" cy="4245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5B5177B4-5197-4295-8B49-4CD55A17B8D3}"/>
              </a:ext>
            </a:extLst>
          </p:cNvPr>
          <p:cNvCxnSpPr>
            <a:stCxn id="6" idx="2"/>
          </p:cNvCxnSpPr>
          <p:nvPr/>
        </p:nvCxnSpPr>
        <p:spPr>
          <a:xfrm>
            <a:off x="3445330" y="4680856"/>
            <a:ext cx="1905000" cy="2660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BD848730-F1F6-4D94-B483-F362CB1B6C30}"/>
              </a:ext>
            </a:extLst>
          </p:cNvPr>
          <p:cNvCxnSpPr>
            <a:stCxn id="7" idx="2"/>
          </p:cNvCxnSpPr>
          <p:nvPr/>
        </p:nvCxnSpPr>
        <p:spPr>
          <a:xfrm flipH="1">
            <a:off x="5372097" y="4702631"/>
            <a:ext cx="2324097" cy="2333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96A45173-7ABA-471D-8B71-EE3BAC9ED3EF}"/>
              </a:ext>
            </a:extLst>
          </p:cNvPr>
          <p:cNvCxnSpPr>
            <a:stCxn id="8" idx="2"/>
            <a:endCxn id="9" idx="0"/>
          </p:cNvCxnSpPr>
          <p:nvPr/>
        </p:nvCxnSpPr>
        <p:spPr>
          <a:xfrm>
            <a:off x="5415643" y="5715001"/>
            <a:ext cx="0" cy="3701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716C1D0A-5DB2-487D-B225-5929BB64C857}"/>
              </a:ext>
            </a:extLst>
          </p:cNvPr>
          <p:cNvSpPr txBox="1"/>
          <p:nvPr/>
        </p:nvSpPr>
        <p:spPr>
          <a:xfrm>
            <a:off x="8676640" y="2387600"/>
            <a:ext cx="3122384" cy="1754326"/>
          </a:xfrm>
          <a:prstGeom prst="rect">
            <a:avLst/>
          </a:prstGeom>
          <a:noFill/>
        </p:spPr>
        <p:txBody>
          <a:bodyPr wrap="square" rtlCol="0">
            <a:spAutoFit/>
          </a:bodyPr>
          <a:lstStyle/>
          <a:p>
            <a:r>
              <a:rPr lang="en-US" dirty="0"/>
              <a:t>Initializing the OUTs of all basic blocks seems redundant if we can compute everything in one iteration. Can you think of a CFG that requires more than one iteration? </a:t>
            </a:r>
          </a:p>
        </p:txBody>
      </p:sp>
    </p:spTree>
    <p:extLst>
      <p:ext uri="{BB962C8B-B14F-4D97-AF65-F5344CB8AC3E}">
        <p14:creationId xmlns:p14="http://schemas.microsoft.com/office/powerpoint/2010/main" val="1059434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4C25B5-D3F4-46B8-9E3D-16179D1300EE}"/>
              </a:ext>
            </a:extLst>
          </p:cNvPr>
          <p:cNvSpPr>
            <a:spLocks noGrp="1"/>
          </p:cNvSpPr>
          <p:nvPr>
            <p:ph type="title"/>
          </p:nvPr>
        </p:nvSpPr>
        <p:spPr/>
        <p:txBody>
          <a:bodyPr/>
          <a:lstStyle/>
          <a:p>
            <a:r>
              <a:rPr lang="en-US" dirty="0"/>
              <a:t>Temporaries</a:t>
            </a:r>
            <a:endParaRPr lang="en-IN" dirty="0"/>
          </a:p>
        </p:txBody>
      </p:sp>
      <p:sp>
        <p:nvSpPr>
          <p:cNvPr id="3" name="Content Placeholder 2">
            <a:extLst>
              <a:ext uri="{FF2B5EF4-FFF2-40B4-BE49-F238E27FC236}">
                <a16:creationId xmlns:a16="http://schemas.microsoft.com/office/drawing/2014/main" id="{82422D3A-C0A9-49A4-BCC2-BCD46D244C56}"/>
              </a:ext>
            </a:extLst>
          </p:cNvPr>
          <p:cNvSpPr>
            <a:spLocks noGrp="1"/>
          </p:cNvSpPr>
          <p:nvPr>
            <p:ph idx="1"/>
          </p:nvPr>
        </p:nvSpPr>
        <p:spPr/>
        <p:txBody>
          <a:bodyPr>
            <a:normAutofit fontScale="92500" lnSpcReduction="20000"/>
          </a:bodyPr>
          <a:lstStyle/>
          <a:p>
            <a:pPr marL="0" indent="0">
              <a:buNone/>
            </a:pPr>
            <a:r>
              <a:rPr lang="en-US" dirty="0"/>
              <a:t>f = f – (b + c + d + e)                                    add %</a:t>
            </a:r>
            <a:r>
              <a:rPr lang="en-US" dirty="0" err="1"/>
              <a:t>rax</a:t>
            </a:r>
            <a:r>
              <a:rPr lang="en-US" dirty="0"/>
              <a:t>, %</a:t>
            </a:r>
            <a:r>
              <a:rPr lang="en-US" dirty="0" err="1"/>
              <a:t>rcx</a:t>
            </a:r>
            <a:r>
              <a:rPr lang="en-US" dirty="0"/>
              <a:t> =&gt; </a:t>
            </a:r>
            <a:r>
              <a:rPr lang="en-US" dirty="0" err="1"/>
              <a:t>rcx</a:t>
            </a:r>
            <a:r>
              <a:rPr lang="en-US" dirty="0"/>
              <a:t> = </a:t>
            </a:r>
            <a:r>
              <a:rPr lang="en-US" dirty="0" err="1"/>
              <a:t>rcx</a:t>
            </a:r>
            <a:r>
              <a:rPr lang="en-US" dirty="0"/>
              <a:t> + </a:t>
            </a:r>
            <a:r>
              <a:rPr lang="en-US" dirty="0" err="1"/>
              <a:t>rax</a:t>
            </a:r>
            <a:endParaRPr lang="en-US" dirty="0"/>
          </a:p>
          <a:p>
            <a:pPr marL="0" indent="0">
              <a:buNone/>
            </a:pPr>
            <a:r>
              <a:rPr lang="en-US" dirty="0"/>
              <a:t>                                                                       mov %</a:t>
            </a:r>
            <a:r>
              <a:rPr lang="en-US" dirty="0" err="1"/>
              <a:t>rax</a:t>
            </a:r>
            <a:r>
              <a:rPr lang="en-US" dirty="0"/>
              <a:t>, %</a:t>
            </a:r>
            <a:r>
              <a:rPr lang="en-US" dirty="0" err="1"/>
              <a:t>rcx</a:t>
            </a:r>
            <a:r>
              <a:rPr lang="en-US" dirty="0"/>
              <a:t> =&gt; </a:t>
            </a:r>
            <a:r>
              <a:rPr lang="en-US" dirty="0" err="1"/>
              <a:t>rcx</a:t>
            </a:r>
            <a:r>
              <a:rPr lang="en-US" dirty="0"/>
              <a:t> = </a:t>
            </a:r>
            <a:r>
              <a:rPr lang="en-US" dirty="0" err="1"/>
              <a:t>rax</a:t>
            </a:r>
            <a:endParaRPr lang="en-US" dirty="0"/>
          </a:p>
          <a:p>
            <a:pPr marL="0" indent="0">
              <a:buNone/>
            </a:pPr>
            <a:endParaRPr lang="en-IN" dirty="0"/>
          </a:p>
          <a:p>
            <a:pPr marL="0" indent="0">
              <a:buNone/>
            </a:pPr>
            <a:r>
              <a:rPr lang="en-IN" dirty="0"/>
              <a:t>We need a temporary register to store the intermediate results of additions because we can add at most two variables using the add instruction</a:t>
            </a:r>
          </a:p>
          <a:p>
            <a:pPr marL="0" indent="0">
              <a:buNone/>
            </a:pPr>
            <a:endParaRPr lang="en-IN" dirty="0"/>
          </a:p>
          <a:p>
            <a:pPr marL="0" indent="0">
              <a:buNone/>
            </a:pPr>
            <a:r>
              <a:rPr lang="en-IN" dirty="0"/>
              <a:t>t = b</a:t>
            </a:r>
          </a:p>
          <a:p>
            <a:pPr marL="0" indent="0">
              <a:buNone/>
            </a:pPr>
            <a:r>
              <a:rPr lang="en-IN" dirty="0"/>
              <a:t>t = t + c</a:t>
            </a:r>
          </a:p>
          <a:p>
            <a:pPr marL="0" indent="0">
              <a:buNone/>
            </a:pPr>
            <a:r>
              <a:rPr lang="en-IN" dirty="0"/>
              <a:t>t = t + d</a:t>
            </a:r>
          </a:p>
          <a:p>
            <a:pPr marL="0" indent="0">
              <a:buNone/>
            </a:pPr>
            <a:r>
              <a:rPr lang="en-IN" dirty="0"/>
              <a:t>t = t + e</a:t>
            </a:r>
          </a:p>
          <a:p>
            <a:pPr marL="0" indent="0">
              <a:buNone/>
            </a:pPr>
            <a:r>
              <a:rPr lang="en-IN" dirty="0"/>
              <a:t>f = f - t</a:t>
            </a:r>
          </a:p>
          <a:p>
            <a:pPr marL="0" indent="0">
              <a:buNone/>
            </a:pPr>
            <a:endParaRPr lang="en-IN" dirty="0"/>
          </a:p>
        </p:txBody>
      </p:sp>
    </p:spTree>
    <p:extLst>
      <p:ext uri="{BB962C8B-B14F-4D97-AF65-F5344CB8AC3E}">
        <p14:creationId xmlns:p14="http://schemas.microsoft.com/office/powerpoint/2010/main" val="166152316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607EF-CD42-4F79-9BCE-924ECDF46C78}"/>
              </a:ext>
            </a:extLst>
          </p:cNvPr>
          <p:cNvSpPr>
            <a:spLocks noGrp="1"/>
          </p:cNvSpPr>
          <p:nvPr>
            <p:ph type="title"/>
          </p:nvPr>
        </p:nvSpPr>
        <p:spPr/>
        <p:txBody>
          <a:bodyPr/>
          <a:lstStyle/>
          <a:p>
            <a:r>
              <a:rPr lang="en-US" dirty="0"/>
              <a:t>Constant propagation</a:t>
            </a:r>
          </a:p>
        </p:txBody>
      </p:sp>
      <p:sp>
        <p:nvSpPr>
          <p:cNvPr id="3" name="Content Placeholder 2">
            <a:extLst>
              <a:ext uri="{FF2B5EF4-FFF2-40B4-BE49-F238E27FC236}">
                <a16:creationId xmlns:a16="http://schemas.microsoft.com/office/drawing/2014/main" id="{4FDEDF29-166C-4FC3-ABA6-92975B3A5378}"/>
              </a:ext>
            </a:extLst>
          </p:cNvPr>
          <p:cNvSpPr>
            <a:spLocks noGrp="1"/>
          </p:cNvSpPr>
          <p:nvPr>
            <p:ph idx="1"/>
          </p:nvPr>
        </p:nvSpPr>
        <p:spPr/>
        <p:txBody>
          <a:bodyPr/>
          <a:lstStyle/>
          <a:p>
            <a:endParaRPr lang="en-US" dirty="0"/>
          </a:p>
        </p:txBody>
      </p:sp>
      <p:sp>
        <p:nvSpPr>
          <p:cNvPr id="4" name="Rectangle 3">
            <a:extLst>
              <a:ext uri="{FF2B5EF4-FFF2-40B4-BE49-F238E27FC236}">
                <a16:creationId xmlns:a16="http://schemas.microsoft.com/office/drawing/2014/main" id="{799F9519-3A97-48F4-B517-D27B597E4BE2}"/>
              </a:ext>
            </a:extLst>
          </p:cNvPr>
          <p:cNvSpPr/>
          <p:nvPr/>
        </p:nvSpPr>
        <p:spPr>
          <a:xfrm>
            <a:off x="4637315" y="1763485"/>
            <a:ext cx="1426029" cy="4354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ENTRY</a:t>
            </a:r>
          </a:p>
        </p:txBody>
      </p:sp>
      <p:sp>
        <p:nvSpPr>
          <p:cNvPr id="5" name="Rectangle 4">
            <a:extLst>
              <a:ext uri="{FF2B5EF4-FFF2-40B4-BE49-F238E27FC236}">
                <a16:creationId xmlns:a16="http://schemas.microsoft.com/office/drawing/2014/main" id="{7AFB0E8D-5341-452B-B9FC-6D262AE0F466}"/>
              </a:ext>
            </a:extLst>
          </p:cNvPr>
          <p:cNvSpPr/>
          <p:nvPr/>
        </p:nvSpPr>
        <p:spPr>
          <a:xfrm>
            <a:off x="4354286" y="2547255"/>
            <a:ext cx="2166257" cy="8599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arg</a:t>
            </a:r>
            <a:r>
              <a:rPr lang="en-US" dirty="0"/>
              <a:t> a</a:t>
            </a:r>
          </a:p>
          <a:p>
            <a:pPr algn="ctr"/>
            <a:r>
              <a:rPr lang="en-US" dirty="0"/>
              <a:t>c = 3</a:t>
            </a:r>
          </a:p>
          <a:p>
            <a:pPr algn="ctr"/>
            <a:r>
              <a:rPr lang="en-US" dirty="0"/>
              <a:t>if (a &gt; 2) </a:t>
            </a:r>
            <a:r>
              <a:rPr lang="en-US" dirty="0" err="1"/>
              <a:t>goto</a:t>
            </a:r>
            <a:r>
              <a:rPr lang="en-US" dirty="0"/>
              <a:t> label</a:t>
            </a:r>
          </a:p>
        </p:txBody>
      </p:sp>
      <p:sp>
        <p:nvSpPr>
          <p:cNvPr id="6" name="Rectangle 5">
            <a:extLst>
              <a:ext uri="{FF2B5EF4-FFF2-40B4-BE49-F238E27FC236}">
                <a16:creationId xmlns:a16="http://schemas.microsoft.com/office/drawing/2014/main" id="{FD031E78-EBCD-4326-B8C3-D6AC04C2B0B9}"/>
              </a:ext>
            </a:extLst>
          </p:cNvPr>
          <p:cNvSpPr/>
          <p:nvPr/>
        </p:nvSpPr>
        <p:spPr>
          <a:xfrm>
            <a:off x="2732315" y="3820885"/>
            <a:ext cx="2324097" cy="10355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label:</a:t>
            </a:r>
          </a:p>
          <a:p>
            <a:pPr algn="ctr"/>
            <a:r>
              <a:rPr lang="en-US" dirty="0"/>
              <a:t>c = c + c</a:t>
            </a:r>
          </a:p>
          <a:p>
            <a:pPr algn="ctr"/>
            <a:r>
              <a:rPr lang="en-US" dirty="0"/>
              <a:t>x = y – z</a:t>
            </a:r>
          </a:p>
          <a:p>
            <a:pPr algn="ctr"/>
            <a:r>
              <a:rPr lang="en-US" dirty="0"/>
              <a:t>if (c &gt; a ) </a:t>
            </a:r>
            <a:r>
              <a:rPr lang="en-US" dirty="0" err="1"/>
              <a:t>goto</a:t>
            </a:r>
            <a:r>
              <a:rPr lang="en-US" dirty="0"/>
              <a:t> label</a:t>
            </a:r>
          </a:p>
        </p:txBody>
      </p:sp>
      <p:sp>
        <p:nvSpPr>
          <p:cNvPr id="7" name="Rectangle 6">
            <a:extLst>
              <a:ext uri="{FF2B5EF4-FFF2-40B4-BE49-F238E27FC236}">
                <a16:creationId xmlns:a16="http://schemas.microsoft.com/office/drawing/2014/main" id="{A45E8405-11EA-4A9C-9FAB-68C6F3B7AEA7}"/>
              </a:ext>
            </a:extLst>
          </p:cNvPr>
          <p:cNvSpPr/>
          <p:nvPr/>
        </p:nvSpPr>
        <p:spPr>
          <a:xfrm>
            <a:off x="6983179" y="3842660"/>
            <a:ext cx="1426029" cy="8599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 = y + z</a:t>
            </a:r>
          </a:p>
          <a:p>
            <a:pPr algn="ctr"/>
            <a:r>
              <a:rPr lang="en-US" dirty="0"/>
              <a:t>z = c * c</a:t>
            </a:r>
          </a:p>
        </p:txBody>
      </p:sp>
      <p:sp>
        <p:nvSpPr>
          <p:cNvPr id="8" name="Rectangle 7">
            <a:extLst>
              <a:ext uri="{FF2B5EF4-FFF2-40B4-BE49-F238E27FC236}">
                <a16:creationId xmlns:a16="http://schemas.microsoft.com/office/drawing/2014/main" id="{F5829D8B-D1DA-4527-9407-68792C607821}"/>
              </a:ext>
            </a:extLst>
          </p:cNvPr>
          <p:cNvSpPr/>
          <p:nvPr/>
        </p:nvSpPr>
        <p:spPr>
          <a:xfrm>
            <a:off x="4718596" y="5109441"/>
            <a:ext cx="1382487" cy="768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 = c * c</a:t>
            </a:r>
          </a:p>
          <a:p>
            <a:pPr algn="ctr"/>
            <a:r>
              <a:rPr lang="en-US" dirty="0"/>
              <a:t>return a</a:t>
            </a:r>
          </a:p>
        </p:txBody>
      </p:sp>
      <p:sp>
        <p:nvSpPr>
          <p:cNvPr id="9" name="Rectangle 8">
            <a:extLst>
              <a:ext uri="{FF2B5EF4-FFF2-40B4-BE49-F238E27FC236}">
                <a16:creationId xmlns:a16="http://schemas.microsoft.com/office/drawing/2014/main" id="{D245372B-583E-41E4-BA1C-7C8959653237}"/>
              </a:ext>
            </a:extLst>
          </p:cNvPr>
          <p:cNvSpPr/>
          <p:nvPr/>
        </p:nvSpPr>
        <p:spPr>
          <a:xfrm>
            <a:off x="4778827" y="6085117"/>
            <a:ext cx="1273632" cy="3138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EXIT</a:t>
            </a:r>
          </a:p>
        </p:txBody>
      </p:sp>
      <p:cxnSp>
        <p:nvCxnSpPr>
          <p:cNvPr id="11" name="Straight Arrow Connector 10">
            <a:extLst>
              <a:ext uri="{FF2B5EF4-FFF2-40B4-BE49-F238E27FC236}">
                <a16:creationId xmlns:a16="http://schemas.microsoft.com/office/drawing/2014/main" id="{2F59BCDA-1FDA-4E00-B45B-F2BE0E81C718}"/>
              </a:ext>
            </a:extLst>
          </p:cNvPr>
          <p:cNvCxnSpPr>
            <a:cxnSpLocks/>
          </p:cNvCxnSpPr>
          <p:nvPr/>
        </p:nvCxnSpPr>
        <p:spPr>
          <a:xfrm flipH="1">
            <a:off x="5323114" y="2198914"/>
            <a:ext cx="27216" cy="3483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91B3A299-5224-489A-A3FD-97E1E469BF84}"/>
              </a:ext>
            </a:extLst>
          </p:cNvPr>
          <p:cNvCxnSpPr>
            <a:cxnSpLocks/>
            <a:stCxn id="5" idx="2"/>
            <a:endCxn id="6" idx="0"/>
          </p:cNvCxnSpPr>
          <p:nvPr/>
        </p:nvCxnSpPr>
        <p:spPr>
          <a:xfrm flipH="1">
            <a:off x="3894364" y="3407226"/>
            <a:ext cx="1543051" cy="4136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402FB0C6-BEF7-4446-A405-39BDEC90384F}"/>
              </a:ext>
            </a:extLst>
          </p:cNvPr>
          <p:cNvCxnSpPr>
            <a:endCxn id="7" idx="0"/>
          </p:cNvCxnSpPr>
          <p:nvPr/>
        </p:nvCxnSpPr>
        <p:spPr>
          <a:xfrm>
            <a:off x="5372097" y="3418114"/>
            <a:ext cx="2324097" cy="4245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96A45173-7ABA-471D-8B71-EE3BAC9ED3EF}"/>
              </a:ext>
            </a:extLst>
          </p:cNvPr>
          <p:cNvCxnSpPr>
            <a:stCxn id="8" idx="2"/>
            <a:endCxn id="9" idx="0"/>
          </p:cNvCxnSpPr>
          <p:nvPr/>
        </p:nvCxnSpPr>
        <p:spPr>
          <a:xfrm>
            <a:off x="5409840" y="5877561"/>
            <a:ext cx="5803" cy="2075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716C1D0A-5DB2-487D-B225-5929BB64C857}"/>
              </a:ext>
            </a:extLst>
          </p:cNvPr>
          <p:cNvSpPr txBox="1"/>
          <p:nvPr/>
        </p:nvSpPr>
        <p:spPr>
          <a:xfrm>
            <a:off x="8676640" y="955040"/>
            <a:ext cx="3122384" cy="5355312"/>
          </a:xfrm>
          <a:prstGeom prst="rect">
            <a:avLst/>
          </a:prstGeom>
          <a:noFill/>
        </p:spPr>
        <p:txBody>
          <a:bodyPr wrap="square" rtlCol="0">
            <a:spAutoFit/>
          </a:bodyPr>
          <a:lstStyle/>
          <a:p>
            <a:r>
              <a:rPr lang="en-US" dirty="0"/>
              <a:t>This example contains a loop. Notice that the basic block's input, which contains the “label” (say BB), depends on the output of BB.</a:t>
            </a:r>
          </a:p>
          <a:p>
            <a:endParaRPr lang="en-US" dirty="0"/>
          </a:p>
          <a:p>
            <a:r>
              <a:rPr lang="en-US" dirty="0"/>
              <a:t>To compute the input of BB, we need the outputs of both the input edges. In the first iteration, we use the default initialization value for the input edge coming from BB.</a:t>
            </a:r>
          </a:p>
          <a:p>
            <a:endParaRPr lang="en-US" dirty="0"/>
          </a:p>
          <a:p>
            <a:r>
              <a:rPr lang="en-US" dirty="0"/>
              <a:t>After the output of BB (say x) is available after the first iteration, we use x for the input edge from BB to compute the BB's input in the second iteration.</a:t>
            </a:r>
          </a:p>
        </p:txBody>
      </p:sp>
      <p:cxnSp>
        <p:nvCxnSpPr>
          <p:cNvPr id="37" name="Straight Arrow Connector 36">
            <a:extLst>
              <a:ext uri="{FF2B5EF4-FFF2-40B4-BE49-F238E27FC236}">
                <a16:creationId xmlns:a16="http://schemas.microsoft.com/office/drawing/2014/main" id="{DEAD1C65-7F7D-476E-AEA1-1776DBA96D34}"/>
              </a:ext>
            </a:extLst>
          </p:cNvPr>
          <p:cNvCxnSpPr/>
          <p:nvPr/>
        </p:nvCxnSpPr>
        <p:spPr>
          <a:xfrm>
            <a:off x="4718596" y="4856480"/>
            <a:ext cx="473164" cy="2529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0BED0790-BD91-4A6C-B7B7-223FAD34E823}"/>
              </a:ext>
            </a:extLst>
          </p:cNvPr>
          <p:cNvCxnSpPr/>
          <p:nvPr/>
        </p:nvCxnSpPr>
        <p:spPr>
          <a:xfrm flipH="1">
            <a:off x="5689600" y="4702631"/>
            <a:ext cx="1595120" cy="4068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Connector: Curved 15">
            <a:extLst>
              <a:ext uri="{FF2B5EF4-FFF2-40B4-BE49-F238E27FC236}">
                <a16:creationId xmlns:a16="http://schemas.microsoft.com/office/drawing/2014/main" id="{4C326D47-6E6E-3DB8-41D9-FA5EEFC2F9AE}"/>
              </a:ext>
            </a:extLst>
          </p:cNvPr>
          <p:cNvCxnSpPr>
            <a:stCxn id="6" idx="2"/>
            <a:endCxn id="6" idx="0"/>
          </p:cNvCxnSpPr>
          <p:nvPr/>
        </p:nvCxnSpPr>
        <p:spPr>
          <a:xfrm rot="5400000" flipH="1">
            <a:off x="3376566" y="4338683"/>
            <a:ext cx="1035595" cy="12700"/>
          </a:xfrm>
          <a:prstGeom prst="curvedConnector5">
            <a:avLst>
              <a:gd name="adj1" fmla="val -45310"/>
              <a:gd name="adj2" fmla="val 13981559"/>
              <a:gd name="adj3" fmla="val 142522"/>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712160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607EF-CD42-4F79-9BCE-924ECDF46C78}"/>
              </a:ext>
            </a:extLst>
          </p:cNvPr>
          <p:cNvSpPr>
            <a:spLocks noGrp="1"/>
          </p:cNvSpPr>
          <p:nvPr>
            <p:ph type="title"/>
          </p:nvPr>
        </p:nvSpPr>
        <p:spPr/>
        <p:txBody>
          <a:bodyPr/>
          <a:lstStyle/>
          <a:p>
            <a:r>
              <a:rPr lang="en-US" dirty="0"/>
              <a:t>Constant propagation</a:t>
            </a:r>
          </a:p>
        </p:txBody>
      </p:sp>
      <p:sp>
        <p:nvSpPr>
          <p:cNvPr id="3" name="Content Placeholder 2">
            <a:extLst>
              <a:ext uri="{FF2B5EF4-FFF2-40B4-BE49-F238E27FC236}">
                <a16:creationId xmlns:a16="http://schemas.microsoft.com/office/drawing/2014/main" id="{4FDEDF29-166C-4FC3-ABA6-92975B3A5378}"/>
              </a:ext>
            </a:extLst>
          </p:cNvPr>
          <p:cNvSpPr>
            <a:spLocks noGrp="1"/>
          </p:cNvSpPr>
          <p:nvPr>
            <p:ph idx="1"/>
          </p:nvPr>
        </p:nvSpPr>
        <p:spPr/>
        <p:txBody>
          <a:bodyPr/>
          <a:lstStyle/>
          <a:p>
            <a:endParaRPr lang="en-US" dirty="0"/>
          </a:p>
        </p:txBody>
      </p:sp>
      <p:sp>
        <p:nvSpPr>
          <p:cNvPr id="5" name="Rectangle 4">
            <a:extLst>
              <a:ext uri="{FF2B5EF4-FFF2-40B4-BE49-F238E27FC236}">
                <a16:creationId xmlns:a16="http://schemas.microsoft.com/office/drawing/2014/main" id="{7AFB0E8D-5341-452B-B9FC-6D262AE0F466}"/>
              </a:ext>
            </a:extLst>
          </p:cNvPr>
          <p:cNvSpPr/>
          <p:nvPr/>
        </p:nvSpPr>
        <p:spPr>
          <a:xfrm>
            <a:off x="4354286" y="2547255"/>
            <a:ext cx="2166257" cy="8599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arg</a:t>
            </a:r>
            <a:r>
              <a:rPr lang="en-US" dirty="0"/>
              <a:t> a</a:t>
            </a:r>
          </a:p>
          <a:p>
            <a:pPr algn="ctr"/>
            <a:r>
              <a:rPr lang="en-US" dirty="0"/>
              <a:t>c = 3</a:t>
            </a:r>
          </a:p>
          <a:p>
            <a:pPr algn="ctr"/>
            <a:r>
              <a:rPr lang="en-US" dirty="0"/>
              <a:t>if (a &gt; 2) </a:t>
            </a:r>
            <a:r>
              <a:rPr lang="en-US" dirty="0" err="1"/>
              <a:t>goto</a:t>
            </a:r>
            <a:r>
              <a:rPr lang="en-US" dirty="0"/>
              <a:t> label</a:t>
            </a:r>
          </a:p>
        </p:txBody>
      </p:sp>
      <p:sp>
        <p:nvSpPr>
          <p:cNvPr id="6" name="Rectangle 5">
            <a:extLst>
              <a:ext uri="{FF2B5EF4-FFF2-40B4-BE49-F238E27FC236}">
                <a16:creationId xmlns:a16="http://schemas.microsoft.com/office/drawing/2014/main" id="{FD031E78-EBCD-4326-B8C3-D6AC04C2B0B9}"/>
              </a:ext>
            </a:extLst>
          </p:cNvPr>
          <p:cNvSpPr/>
          <p:nvPr/>
        </p:nvSpPr>
        <p:spPr>
          <a:xfrm>
            <a:off x="2732315" y="3820885"/>
            <a:ext cx="2324097" cy="10355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label:</a:t>
            </a:r>
          </a:p>
          <a:p>
            <a:pPr algn="ctr"/>
            <a:r>
              <a:rPr lang="en-US" dirty="0"/>
              <a:t>c = c + c</a:t>
            </a:r>
          </a:p>
          <a:p>
            <a:pPr algn="ctr"/>
            <a:r>
              <a:rPr lang="en-US" dirty="0"/>
              <a:t>x = y – z</a:t>
            </a:r>
          </a:p>
          <a:p>
            <a:pPr algn="ctr"/>
            <a:r>
              <a:rPr lang="en-US" dirty="0"/>
              <a:t>if (c &gt; a ) </a:t>
            </a:r>
            <a:r>
              <a:rPr lang="en-US" dirty="0" err="1"/>
              <a:t>goto</a:t>
            </a:r>
            <a:r>
              <a:rPr lang="en-US" dirty="0"/>
              <a:t> label</a:t>
            </a:r>
          </a:p>
        </p:txBody>
      </p:sp>
      <p:sp>
        <p:nvSpPr>
          <p:cNvPr id="7" name="Rectangle 6">
            <a:extLst>
              <a:ext uri="{FF2B5EF4-FFF2-40B4-BE49-F238E27FC236}">
                <a16:creationId xmlns:a16="http://schemas.microsoft.com/office/drawing/2014/main" id="{A45E8405-11EA-4A9C-9FAB-68C6F3B7AEA7}"/>
              </a:ext>
            </a:extLst>
          </p:cNvPr>
          <p:cNvSpPr/>
          <p:nvPr/>
        </p:nvSpPr>
        <p:spPr>
          <a:xfrm>
            <a:off x="6983179" y="3842660"/>
            <a:ext cx="1426029" cy="8599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 = y + z</a:t>
            </a:r>
          </a:p>
          <a:p>
            <a:pPr algn="ctr"/>
            <a:r>
              <a:rPr lang="en-US" dirty="0"/>
              <a:t>z = c * c</a:t>
            </a:r>
          </a:p>
        </p:txBody>
      </p:sp>
      <p:sp>
        <p:nvSpPr>
          <p:cNvPr id="8" name="Rectangle 7">
            <a:extLst>
              <a:ext uri="{FF2B5EF4-FFF2-40B4-BE49-F238E27FC236}">
                <a16:creationId xmlns:a16="http://schemas.microsoft.com/office/drawing/2014/main" id="{F5829D8B-D1DA-4527-9407-68792C607821}"/>
              </a:ext>
            </a:extLst>
          </p:cNvPr>
          <p:cNvSpPr/>
          <p:nvPr/>
        </p:nvSpPr>
        <p:spPr>
          <a:xfrm>
            <a:off x="4718596" y="5109441"/>
            <a:ext cx="1382487" cy="768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 = c * c</a:t>
            </a:r>
          </a:p>
          <a:p>
            <a:pPr algn="ctr"/>
            <a:r>
              <a:rPr lang="en-US" dirty="0"/>
              <a:t>return a</a:t>
            </a:r>
          </a:p>
        </p:txBody>
      </p:sp>
      <p:cxnSp>
        <p:nvCxnSpPr>
          <p:cNvPr id="11" name="Straight Arrow Connector 10">
            <a:extLst>
              <a:ext uri="{FF2B5EF4-FFF2-40B4-BE49-F238E27FC236}">
                <a16:creationId xmlns:a16="http://schemas.microsoft.com/office/drawing/2014/main" id="{2F59BCDA-1FDA-4E00-B45B-F2BE0E81C718}"/>
              </a:ext>
            </a:extLst>
          </p:cNvPr>
          <p:cNvCxnSpPr>
            <a:cxnSpLocks/>
          </p:cNvCxnSpPr>
          <p:nvPr/>
        </p:nvCxnSpPr>
        <p:spPr>
          <a:xfrm flipH="1">
            <a:off x="5323114" y="2198914"/>
            <a:ext cx="27216" cy="3483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91B3A299-5224-489A-A3FD-97E1E469BF84}"/>
              </a:ext>
            </a:extLst>
          </p:cNvPr>
          <p:cNvCxnSpPr>
            <a:cxnSpLocks/>
            <a:stCxn id="5" idx="2"/>
            <a:endCxn id="6" idx="0"/>
          </p:cNvCxnSpPr>
          <p:nvPr/>
        </p:nvCxnSpPr>
        <p:spPr>
          <a:xfrm flipH="1">
            <a:off x="3894364" y="3407226"/>
            <a:ext cx="1543051" cy="4136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402FB0C6-BEF7-4446-A405-39BDEC90384F}"/>
              </a:ext>
            </a:extLst>
          </p:cNvPr>
          <p:cNvCxnSpPr>
            <a:endCxn id="7" idx="0"/>
          </p:cNvCxnSpPr>
          <p:nvPr/>
        </p:nvCxnSpPr>
        <p:spPr>
          <a:xfrm>
            <a:off x="5372097" y="3418114"/>
            <a:ext cx="2324097" cy="4245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96A45173-7ABA-471D-8B71-EE3BAC9ED3EF}"/>
              </a:ext>
            </a:extLst>
          </p:cNvPr>
          <p:cNvCxnSpPr>
            <a:cxnSpLocks/>
            <a:stCxn id="8" idx="2"/>
          </p:cNvCxnSpPr>
          <p:nvPr/>
        </p:nvCxnSpPr>
        <p:spPr>
          <a:xfrm>
            <a:off x="5409840" y="5877561"/>
            <a:ext cx="5803" cy="2075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DEAD1C65-7F7D-476E-AEA1-1776DBA96D34}"/>
              </a:ext>
            </a:extLst>
          </p:cNvPr>
          <p:cNvCxnSpPr/>
          <p:nvPr/>
        </p:nvCxnSpPr>
        <p:spPr>
          <a:xfrm>
            <a:off x="4718596" y="4856480"/>
            <a:ext cx="473164" cy="2529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0BED0790-BD91-4A6C-B7B7-223FAD34E823}"/>
              </a:ext>
            </a:extLst>
          </p:cNvPr>
          <p:cNvCxnSpPr/>
          <p:nvPr/>
        </p:nvCxnSpPr>
        <p:spPr>
          <a:xfrm flipH="1">
            <a:off x="5689600" y="4702631"/>
            <a:ext cx="1595120" cy="4068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86226EBA-BB19-431F-B779-CBB5122A464E}"/>
              </a:ext>
            </a:extLst>
          </p:cNvPr>
          <p:cNvSpPr/>
          <p:nvPr/>
        </p:nvSpPr>
        <p:spPr>
          <a:xfrm>
            <a:off x="4637315" y="1763485"/>
            <a:ext cx="1426029" cy="4354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ENTRY</a:t>
            </a:r>
          </a:p>
        </p:txBody>
      </p:sp>
      <p:sp>
        <p:nvSpPr>
          <p:cNvPr id="16" name="Rectangle 15">
            <a:extLst>
              <a:ext uri="{FF2B5EF4-FFF2-40B4-BE49-F238E27FC236}">
                <a16:creationId xmlns:a16="http://schemas.microsoft.com/office/drawing/2014/main" id="{241D7042-721D-4850-87AE-7205A484E9BF}"/>
              </a:ext>
            </a:extLst>
          </p:cNvPr>
          <p:cNvSpPr/>
          <p:nvPr/>
        </p:nvSpPr>
        <p:spPr>
          <a:xfrm>
            <a:off x="4778827" y="6085117"/>
            <a:ext cx="1273632" cy="3138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EXIT</a:t>
            </a:r>
          </a:p>
        </p:txBody>
      </p:sp>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63FFD1B3-E5F2-4E29-8AEC-5C5C0B69B236}"/>
                  </a:ext>
                </a:extLst>
              </p:cNvPr>
              <p:cNvSpPr txBox="1"/>
              <p:nvPr/>
            </p:nvSpPr>
            <p:spPr>
              <a:xfrm>
                <a:off x="8837373" y="2072640"/>
                <a:ext cx="3526076" cy="4247317"/>
              </a:xfrm>
              <a:prstGeom prst="rect">
                <a:avLst/>
              </a:prstGeom>
              <a:noFill/>
            </p:spPr>
            <p:txBody>
              <a:bodyPr wrap="square" rtlCol="0">
                <a:spAutoFit/>
              </a:bodyPr>
              <a:lstStyle/>
              <a:p>
                <a:r>
                  <a:rPr lang="en-US" dirty="0"/>
                  <a:t>Compute the value of “c” at all program points.</a:t>
                </a:r>
              </a:p>
              <a:p>
                <a:endParaRPr lang="en-US" dirty="0"/>
              </a:p>
              <a:p>
                <a:r>
                  <a:rPr lang="en-US" dirty="0"/>
                  <a:t>Initialization:</a:t>
                </a:r>
              </a:p>
              <a:p>
                <a:r>
                  <a:rPr lang="en-US" dirty="0"/>
                  <a:t>for (each basic block BB)</a:t>
                </a:r>
              </a:p>
              <a:p>
                <a:r>
                  <a:rPr lang="en-US" dirty="0"/>
                  <a:t>    OUT[BB] = UNDEF;</a:t>
                </a:r>
              </a:p>
              <a:p>
                <a:endParaRPr lang="en-US" dirty="0"/>
              </a:p>
              <a:p>
                <a:r>
                  <a:rPr lang="en-US" dirty="0"/>
                  <a:t>Meet operator:</a:t>
                </a:r>
              </a:p>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𝑐</m:t>
                      </m:r>
                      <m:r>
                        <a:rPr lang="en-US" b="0" i="1" smtClean="0">
                          <a:latin typeface="Cambria Math" panose="02040503050406030204" pitchFamily="18" charset="0"/>
                        </a:rPr>
                        <m:t>∧</m:t>
                      </m:r>
                      <m:r>
                        <a:rPr lang="en-US" b="0" i="1" smtClean="0">
                          <a:latin typeface="Cambria Math" panose="02040503050406030204" pitchFamily="18" charset="0"/>
                        </a:rPr>
                        <m:t>𝑐</m:t>
                      </m:r>
                      <m:r>
                        <a:rPr lang="en-US" b="0" i="1" smtClean="0">
                          <a:latin typeface="Cambria Math" panose="02040503050406030204" pitchFamily="18" charset="0"/>
                        </a:rPr>
                        <m:t>=</m:t>
                      </m:r>
                      <m:r>
                        <a:rPr lang="en-US" b="0" i="1" smtClean="0">
                          <a:latin typeface="Cambria Math" panose="02040503050406030204" pitchFamily="18" charset="0"/>
                        </a:rPr>
                        <m:t>𝑐</m:t>
                      </m:r>
                    </m:oMath>
                  </m:oMathPara>
                </a14:m>
                <a:endParaRPr lang="en-US" b="0" dirty="0"/>
              </a:p>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𝑐</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𝑐</m:t>
                          </m:r>
                        </m:e>
                        <m:sub>
                          <m:r>
                            <a:rPr lang="en-US" b="0" i="1" smtClean="0">
                              <a:latin typeface="Cambria Math" panose="02040503050406030204" pitchFamily="18" charset="0"/>
                            </a:rPr>
                            <m:t>2</m:t>
                          </m:r>
                        </m:sub>
                      </m:sSub>
                      <m:r>
                        <a:rPr lang="en-US" b="0" i="1" smtClean="0">
                          <a:latin typeface="Cambria Math" panose="02040503050406030204" pitchFamily="18" charset="0"/>
                        </a:rPr>
                        <m:t>=</m:t>
                      </m:r>
                      <m:r>
                        <a:rPr lang="en-US" b="0" i="1" smtClean="0">
                          <a:latin typeface="Cambria Math" panose="02040503050406030204" pitchFamily="18" charset="0"/>
                        </a:rPr>
                        <m:t>𝑁𝐴𝐶</m:t>
                      </m:r>
                    </m:oMath>
                  </m:oMathPara>
                </a14:m>
                <a:endParaRPr lang="en-US" b="0" dirty="0"/>
              </a:p>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𝑈𝑁𝐷𝐸𝐹</m:t>
                      </m:r>
                      <m:r>
                        <a:rPr lang="en-US" b="0" i="1" smtClean="0">
                          <a:latin typeface="Cambria Math" panose="02040503050406030204" pitchFamily="18" charset="0"/>
                        </a:rPr>
                        <m:t>∧</m:t>
                      </m:r>
                      <m:r>
                        <a:rPr lang="en-US" b="0" i="1" smtClean="0">
                          <a:latin typeface="Cambria Math" panose="02040503050406030204" pitchFamily="18" charset="0"/>
                        </a:rPr>
                        <m:t>𝑐</m:t>
                      </m:r>
                      <m:r>
                        <a:rPr lang="en-US" b="0" i="1" smtClean="0">
                          <a:latin typeface="Cambria Math" panose="02040503050406030204" pitchFamily="18" charset="0"/>
                        </a:rPr>
                        <m:t>=</m:t>
                      </m:r>
                      <m:r>
                        <a:rPr lang="en-US" b="0" i="1" smtClean="0">
                          <a:latin typeface="Cambria Math" panose="02040503050406030204" pitchFamily="18" charset="0"/>
                        </a:rPr>
                        <m:t>𝑐</m:t>
                      </m:r>
                    </m:oMath>
                  </m:oMathPara>
                </a14:m>
                <a:endParaRPr lang="en-US" b="0" dirty="0"/>
              </a:p>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𝑐</m:t>
                      </m:r>
                      <m:r>
                        <a:rPr lang="en-US" b="0" i="1" smtClean="0">
                          <a:latin typeface="Cambria Math" panose="02040503050406030204" pitchFamily="18" charset="0"/>
                        </a:rPr>
                        <m:t>∧</m:t>
                      </m:r>
                      <m:r>
                        <a:rPr lang="en-US" b="0" i="1" smtClean="0">
                          <a:latin typeface="Cambria Math" panose="02040503050406030204" pitchFamily="18" charset="0"/>
                        </a:rPr>
                        <m:t>𝑁𝐴𝐶</m:t>
                      </m:r>
                      <m:r>
                        <a:rPr lang="en-US" b="0" i="1" smtClean="0">
                          <a:latin typeface="Cambria Math" panose="02040503050406030204" pitchFamily="18" charset="0"/>
                        </a:rPr>
                        <m:t>=</m:t>
                      </m:r>
                      <m:r>
                        <a:rPr lang="en-US" b="0" i="1" smtClean="0">
                          <a:latin typeface="Cambria Math" panose="02040503050406030204" pitchFamily="18" charset="0"/>
                        </a:rPr>
                        <m:t>𝑁𝐴𝐶</m:t>
                      </m:r>
                    </m:oMath>
                  </m:oMathPara>
                </a14:m>
                <a:endParaRPr lang="en-US" b="0" dirty="0"/>
              </a:p>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𝑈𝑁𝐷𝐸𝐹</m:t>
                      </m:r>
                      <m:r>
                        <a:rPr lang="en-US" b="0" i="1" smtClean="0">
                          <a:latin typeface="Cambria Math" panose="02040503050406030204" pitchFamily="18" charset="0"/>
                        </a:rPr>
                        <m:t>∧</m:t>
                      </m:r>
                      <m:r>
                        <a:rPr lang="en-US" b="0" i="1" smtClean="0">
                          <a:latin typeface="Cambria Math" panose="02040503050406030204" pitchFamily="18" charset="0"/>
                        </a:rPr>
                        <m:t>𝑁𝐴𝐶</m:t>
                      </m:r>
                      <m:r>
                        <a:rPr lang="en-US" b="0" i="1" smtClean="0">
                          <a:latin typeface="Cambria Math" panose="02040503050406030204" pitchFamily="18" charset="0"/>
                        </a:rPr>
                        <m:t>=</m:t>
                      </m:r>
                      <m:r>
                        <a:rPr lang="en-US" b="0" i="1" smtClean="0">
                          <a:latin typeface="Cambria Math" panose="02040503050406030204" pitchFamily="18" charset="0"/>
                        </a:rPr>
                        <m:t>𝑁𝐴𝐶</m:t>
                      </m:r>
                    </m:oMath>
                  </m:oMathPara>
                </a14:m>
                <a:endParaRPr lang="en-US" b="0" dirty="0"/>
              </a:p>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𝑁𝐴𝐶</m:t>
                      </m:r>
                      <m:r>
                        <a:rPr lang="en-US" b="0" i="1" smtClean="0">
                          <a:latin typeface="Cambria Math" panose="02040503050406030204" pitchFamily="18" charset="0"/>
                        </a:rPr>
                        <m:t>∧</m:t>
                      </m:r>
                      <m:r>
                        <a:rPr lang="en-US" b="0" i="1" smtClean="0">
                          <a:latin typeface="Cambria Math" panose="02040503050406030204" pitchFamily="18" charset="0"/>
                        </a:rPr>
                        <m:t>𝑁𝐴𝐶</m:t>
                      </m:r>
                      <m:r>
                        <a:rPr lang="en-US" b="0" i="1" smtClean="0">
                          <a:latin typeface="Cambria Math" panose="02040503050406030204" pitchFamily="18" charset="0"/>
                        </a:rPr>
                        <m:t>=</m:t>
                      </m:r>
                      <m:r>
                        <a:rPr lang="en-US" b="0" i="1" smtClean="0">
                          <a:latin typeface="Cambria Math" panose="02040503050406030204" pitchFamily="18" charset="0"/>
                        </a:rPr>
                        <m:t>𝑁𝐴𝐶</m:t>
                      </m:r>
                    </m:oMath>
                  </m:oMathPara>
                </a14:m>
                <a:endParaRPr lang="en-US" b="0" dirty="0"/>
              </a:p>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𝑈𝑁𝐷𝐸𝐹</m:t>
                      </m:r>
                      <m:r>
                        <a:rPr lang="en-US" b="0" i="1" smtClean="0">
                          <a:latin typeface="Cambria Math" panose="02040503050406030204" pitchFamily="18" charset="0"/>
                        </a:rPr>
                        <m:t>∧</m:t>
                      </m:r>
                      <m:r>
                        <a:rPr lang="en-US" b="0" i="1" smtClean="0">
                          <a:latin typeface="Cambria Math" panose="02040503050406030204" pitchFamily="18" charset="0"/>
                        </a:rPr>
                        <m:t>𝑈𝑁𝐷𝐸𝐹</m:t>
                      </m:r>
                      <m:r>
                        <a:rPr lang="en-US" b="0" i="1" smtClean="0">
                          <a:latin typeface="Cambria Math" panose="02040503050406030204" pitchFamily="18" charset="0"/>
                        </a:rPr>
                        <m:t>=</m:t>
                      </m:r>
                      <m:r>
                        <a:rPr lang="en-US" b="0" i="1" smtClean="0">
                          <a:latin typeface="Cambria Math" panose="02040503050406030204" pitchFamily="18" charset="0"/>
                        </a:rPr>
                        <m:t>𝑈𝑁𝐷𝐸𝐹</m:t>
                      </m:r>
                    </m:oMath>
                  </m:oMathPara>
                </a14:m>
                <a:endParaRPr lang="en-IN" dirty="0"/>
              </a:p>
            </p:txBody>
          </p:sp>
        </mc:Choice>
        <mc:Fallback xmlns="">
          <p:sp>
            <p:nvSpPr>
              <p:cNvPr id="17" name="TextBox 16">
                <a:extLst>
                  <a:ext uri="{FF2B5EF4-FFF2-40B4-BE49-F238E27FC236}">
                    <a16:creationId xmlns:a16="http://schemas.microsoft.com/office/drawing/2014/main" id="{63FFD1B3-E5F2-4E29-8AEC-5C5C0B69B236}"/>
                  </a:ext>
                </a:extLst>
              </p:cNvPr>
              <p:cNvSpPr txBox="1">
                <a:spLocks noRot="1" noChangeAspect="1" noMove="1" noResize="1" noEditPoints="1" noAdjustHandles="1" noChangeArrowheads="1" noChangeShapeType="1" noTextEdit="1"/>
              </p:cNvSpPr>
              <p:nvPr/>
            </p:nvSpPr>
            <p:spPr>
              <a:xfrm>
                <a:off x="8837373" y="2072640"/>
                <a:ext cx="3526076" cy="4247317"/>
              </a:xfrm>
              <a:prstGeom prst="rect">
                <a:avLst/>
              </a:prstGeom>
              <a:blipFill>
                <a:blip r:embed="rId3"/>
                <a:stretch>
                  <a:fillRect l="-1557" t="-717"/>
                </a:stretch>
              </a:blipFill>
            </p:spPr>
            <p:txBody>
              <a:bodyPr/>
              <a:lstStyle/>
              <a:p>
                <a:r>
                  <a:rPr lang="en-IN">
                    <a:noFill/>
                  </a:rPr>
                  <a:t> </a:t>
                </a:r>
              </a:p>
            </p:txBody>
          </p:sp>
        </mc:Fallback>
      </mc:AlternateContent>
      <p:cxnSp>
        <p:nvCxnSpPr>
          <p:cNvPr id="10" name="Connector: Curved 9">
            <a:extLst>
              <a:ext uri="{FF2B5EF4-FFF2-40B4-BE49-F238E27FC236}">
                <a16:creationId xmlns:a16="http://schemas.microsoft.com/office/drawing/2014/main" id="{3A9CD9A3-F6B9-C0BF-0208-7C346F17A939}"/>
              </a:ext>
            </a:extLst>
          </p:cNvPr>
          <p:cNvCxnSpPr>
            <a:stCxn id="6" idx="2"/>
            <a:endCxn id="6" idx="0"/>
          </p:cNvCxnSpPr>
          <p:nvPr/>
        </p:nvCxnSpPr>
        <p:spPr>
          <a:xfrm rot="5400000" flipH="1">
            <a:off x="3376566" y="4338683"/>
            <a:ext cx="1035595" cy="12700"/>
          </a:xfrm>
          <a:prstGeom prst="curvedConnector5">
            <a:avLst>
              <a:gd name="adj1" fmla="val -34157"/>
              <a:gd name="adj2" fmla="val 13981559"/>
              <a:gd name="adj3" fmla="val 139732"/>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6190316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B81B2-70B3-4B96-BA67-C2C06E138263}"/>
              </a:ext>
            </a:extLst>
          </p:cNvPr>
          <p:cNvSpPr>
            <a:spLocks noGrp="1"/>
          </p:cNvSpPr>
          <p:nvPr>
            <p:ph type="title"/>
          </p:nvPr>
        </p:nvSpPr>
        <p:spPr/>
        <p:txBody>
          <a:bodyPr/>
          <a:lstStyle/>
          <a:p>
            <a:r>
              <a:rPr lang="en-US" dirty="0"/>
              <a:t>Constant propagation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8208540B-B891-4962-A3CC-BA031302392E}"/>
                  </a:ext>
                </a:extLst>
              </p:cNvPr>
              <p:cNvSpPr>
                <a:spLocks noGrp="1"/>
              </p:cNvSpPr>
              <p:nvPr>
                <p:ph idx="1"/>
              </p:nvPr>
            </p:nvSpPr>
            <p:spPr/>
            <p:txBody>
              <a:bodyPr/>
              <a:lstStyle/>
              <a:p>
                <a:r>
                  <a:rPr lang="en-US" dirty="0"/>
                  <a:t>Meet operator</a:t>
                </a:r>
              </a:p>
              <a:p>
                <a:pPr lvl="1"/>
                <a:r>
                  <a:rPr lang="en-US" dirty="0"/>
                  <a:t>Set of all possible values</a:t>
                </a:r>
              </a:p>
              <a:p>
                <a:pPr lvl="2"/>
                <a:r>
                  <a:rPr lang="en-US" dirty="0"/>
                  <a:t>V = {UNDEF, …, -1, -2, 0, 1, 2, …, NAC}</a:t>
                </a:r>
              </a:p>
              <a:p>
                <a:pPr lvl="1"/>
                <a14:m>
                  <m:oMath xmlns:m="http://schemas.openxmlformats.org/officeDocument/2006/math">
                    <m:r>
                      <a:rPr lang="en-US" b="0" i="1" smtClean="0">
                        <a:latin typeface="Cambria Math" panose="02040503050406030204" pitchFamily="18" charset="0"/>
                      </a:rPr>
                      <m:t>𝑈𝑁𝐷𝐸𝐹</m:t>
                    </m:r>
                    <m:r>
                      <a:rPr lang="en-US" b="0" i="1" smtClean="0">
                        <a:latin typeface="Cambria Math" panose="02040503050406030204" pitchFamily="18" charset="0"/>
                      </a:rPr>
                      <m:t>∧</m:t>
                    </m:r>
                    <m:r>
                      <a:rPr lang="en-US" b="0" i="1" smtClean="0">
                        <a:latin typeface="Cambria Math" panose="02040503050406030204" pitchFamily="18" charset="0"/>
                      </a:rPr>
                      <m:t>𝑣</m:t>
                    </m:r>
                    <m:r>
                      <a:rPr lang="en-US" b="0" i="1" smtClean="0">
                        <a:latin typeface="Cambria Math" panose="02040503050406030204" pitchFamily="18" charset="0"/>
                      </a:rPr>
                      <m:t>=</m:t>
                    </m:r>
                    <m:r>
                      <a:rPr lang="en-US" b="0" i="1" smtClean="0">
                        <a:latin typeface="Cambria Math" panose="02040503050406030204" pitchFamily="18" charset="0"/>
                      </a:rPr>
                      <m:t>𝑣</m:t>
                    </m:r>
                    <m:r>
                      <a:rPr lang="en-US" b="0" i="1" smtClean="0">
                        <a:latin typeface="Cambria Math" panose="02040503050406030204" pitchFamily="18" charset="0"/>
                      </a:rPr>
                      <m:t> </m:t>
                    </m:r>
                    <m:r>
                      <a:rPr lang="en-US" b="0" i="1" smtClean="0">
                        <a:latin typeface="Cambria Math" panose="02040503050406030204" pitchFamily="18" charset="0"/>
                      </a:rPr>
                      <m:t>𝑎𝑛𝑑</m:t>
                    </m:r>
                    <m:r>
                      <a:rPr lang="en-US" b="0" i="1" smtClean="0">
                        <a:latin typeface="Cambria Math" panose="02040503050406030204" pitchFamily="18" charset="0"/>
                      </a:rPr>
                      <m:t> </m:t>
                    </m:r>
                    <m:r>
                      <a:rPr lang="en-US" b="0" i="1" smtClean="0">
                        <a:latin typeface="Cambria Math" panose="02040503050406030204" pitchFamily="18" charset="0"/>
                      </a:rPr>
                      <m:t>𝑁𝐴𝐶</m:t>
                    </m:r>
                    <m:r>
                      <a:rPr lang="en-US" b="0" i="1" smtClean="0">
                        <a:latin typeface="Cambria Math" panose="02040503050406030204" pitchFamily="18" charset="0"/>
                      </a:rPr>
                      <m:t>∧</m:t>
                    </m:r>
                    <m:r>
                      <a:rPr lang="en-US" b="0" i="1" smtClean="0">
                        <a:latin typeface="Cambria Math" panose="02040503050406030204" pitchFamily="18" charset="0"/>
                      </a:rPr>
                      <m:t>𝑣</m:t>
                    </m:r>
                    <m:r>
                      <a:rPr lang="en-US" b="0" i="1" smtClean="0">
                        <a:latin typeface="Cambria Math" panose="02040503050406030204" pitchFamily="18" charset="0"/>
                      </a:rPr>
                      <m:t>=</m:t>
                    </m:r>
                    <m:r>
                      <a:rPr lang="en-US" b="0" i="1" smtClean="0">
                        <a:latin typeface="Cambria Math" panose="02040503050406030204" pitchFamily="18" charset="0"/>
                      </a:rPr>
                      <m:t>𝑁𝐴𝐶</m:t>
                    </m:r>
                    <m:r>
                      <a:rPr lang="en-US" b="0" i="1" smtClean="0">
                        <a:latin typeface="Cambria Math" panose="02040503050406030204" pitchFamily="18" charset="0"/>
                      </a:rPr>
                      <m:t>, </m:t>
                    </m:r>
                    <m:r>
                      <a:rPr lang="en-US" b="0" i="1" smtClean="0">
                        <a:latin typeface="Cambria Math" panose="02040503050406030204" pitchFamily="18" charset="0"/>
                      </a:rPr>
                      <m:t>𝑤h𝑒𝑟𝑒</m:t>
                    </m:r>
                    <m:r>
                      <a:rPr lang="en-US" b="0" i="1" smtClean="0">
                        <a:latin typeface="Cambria Math" panose="02040503050406030204" pitchFamily="18" charset="0"/>
                      </a:rPr>
                      <m:t> </m:t>
                    </m:r>
                    <m:r>
                      <a:rPr lang="en-US" b="0" i="1" smtClean="0">
                        <a:latin typeface="Cambria Math" panose="02040503050406030204" pitchFamily="18" charset="0"/>
                      </a:rPr>
                      <m:t>𝑣</m:t>
                    </m:r>
                    <m:r>
                      <a:rPr lang="en-US" b="0" i="1" smtClean="0">
                        <a:latin typeface="Cambria Math" panose="02040503050406030204" pitchFamily="18" charset="0"/>
                      </a:rPr>
                      <m:t> </m:t>
                    </m:r>
                    <m:r>
                      <a:rPr lang="en-US" b="0" i="1" smtClean="0">
                        <a:latin typeface="Cambria Math" panose="02040503050406030204" pitchFamily="18" charset="0"/>
                      </a:rPr>
                      <m:t>𝑖𝑛</m:t>
                    </m:r>
                    <m:r>
                      <a:rPr lang="en-US" b="0" i="1" smtClean="0">
                        <a:latin typeface="Cambria Math" panose="02040503050406030204" pitchFamily="18" charset="0"/>
                      </a:rPr>
                      <m:t> </m:t>
                    </m:r>
                    <m:r>
                      <a:rPr lang="en-US" b="0" i="1" smtClean="0">
                        <a:latin typeface="Cambria Math" panose="02040503050406030204" pitchFamily="18" charset="0"/>
                      </a:rPr>
                      <m:t>𝑉</m:t>
                    </m:r>
                  </m:oMath>
                </a14:m>
                <a:endParaRPr lang="en-US" b="0" dirty="0"/>
              </a:p>
              <a:p>
                <a:pPr lvl="1"/>
                <a14:m>
                  <m:oMath xmlns:m="http://schemas.openxmlformats.org/officeDocument/2006/math">
                    <m:r>
                      <a:rPr lang="en-US" b="0" i="1" smtClean="0">
                        <a:latin typeface="Cambria Math" panose="02040503050406030204" pitchFamily="18" charset="0"/>
                      </a:rPr>
                      <m:t>𝑐</m:t>
                    </m:r>
                    <m:r>
                      <a:rPr lang="en-US" b="0" i="1" smtClean="0">
                        <a:latin typeface="Cambria Math" panose="02040503050406030204" pitchFamily="18" charset="0"/>
                      </a:rPr>
                      <m:t>∧</m:t>
                    </m:r>
                    <m:r>
                      <a:rPr lang="en-US" b="0" i="1" smtClean="0">
                        <a:latin typeface="Cambria Math" panose="02040503050406030204" pitchFamily="18" charset="0"/>
                      </a:rPr>
                      <m:t>𝑐</m:t>
                    </m:r>
                    <m:r>
                      <a:rPr lang="en-US" b="0" i="1" smtClean="0">
                        <a:latin typeface="Cambria Math" panose="02040503050406030204" pitchFamily="18" charset="0"/>
                      </a:rPr>
                      <m:t>=</m:t>
                    </m:r>
                    <m:r>
                      <a:rPr lang="en-US" b="0" i="1" smtClean="0">
                        <a:latin typeface="Cambria Math" panose="02040503050406030204" pitchFamily="18" charset="0"/>
                      </a:rPr>
                      <m:t>𝑐</m:t>
                    </m:r>
                    <m:r>
                      <a:rPr lang="en-US" b="0" i="1" smtClean="0">
                        <a:latin typeface="Cambria Math" panose="02040503050406030204" pitchFamily="18" charset="0"/>
                      </a:rPr>
                      <m:t>,  </m:t>
                    </m:r>
                    <m:r>
                      <a:rPr lang="en-US" b="0" i="1" smtClean="0">
                        <a:latin typeface="Cambria Math" panose="02040503050406030204" pitchFamily="18" charset="0"/>
                      </a:rPr>
                      <m:t>𝑓𝑜𝑟</m:t>
                    </m:r>
                    <m:r>
                      <a:rPr lang="en-US" b="0" i="1" smtClean="0">
                        <a:latin typeface="Cambria Math" panose="02040503050406030204" pitchFamily="18" charset="0"/>
                      </a:rPr>
                      <m:t> </m:t>
                    </m:r>
                    <m:r>
                      <a:rPr lang="en-US" b="0" i="1" smtClean="0">
                        <a:latin typeface="Cambria Math" panose="02040503050406030204" pitchFamily="18" charset="0"/>
                      </a:rPr>
                      <m:t>𝑎𝑛𝑦</m:t>
                    </m:r>
                    <m:r>
                      <a:rPr lang="en-US" b="0" i="1" smtClean="0">
                        <a:latin typeface="Cambria Math" panose="02040503050406030204" pitchFamily="18" charset="0"/>
                      </a:rPr>
                      <m:t> </m:t>
                    </m:r>
                    <m:r>
                      <a:rPr lang="en-US" b="0" i="1" smtClean="0">
                        <a:latin typeface="Cambria Math" panose="02040503050406030204" pitchFamily="18" charset="0"/>
                      </a:rPr>
                      <m:t>𝑐𝑜𝑛𝑠𝑡𝑎𝑛𝑡</m:t>
                    </m:r>
                    <m:r>
                      <a:rPr lang="en-US" b="0" i="1" smtClean="0">
                        <a:latin typeface="Cambria Math" panose="02040503050406030204" pitchFamily="18" charset="0"/>
                      </a:rPr>
                      <m:t> </m:t>
                    </m:r>
                    <m:r>
                      <a:rPr lang="en-US" b="0" i="1" smtClean="0">
                        <a:latin typeface="Cambria Math" panose="02040503050406030204" pitchFamily="18" charset="0"/>
                      </a:rPr>
                      <m:t>𝑐</m:t>
                    </m:r>
                  </m:oMath>
                </a14:m>
                <a:endParaRPr lang="en-US" b="0" dirty="0"/>
              </a:p>
              <a:p>
                <a:pPr lvl="1"/>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𝑐</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𝑐</m:t>
                        </m:r>
                      </m:e>
                      <m:sub>
                        <m:r>
                          <a:rPr lang="en-US" b="0" i="1" smtClean="0">
                            <a:latin typeface="Cambria Math" panose="02040503050406030204" pitchFamily="18" charset="0"/>
                          </a:rPr>
                          <m:t>2</m:t>
                        </m:r>
                      </m:sub>
                    </m:sSub>
                    <m:r>
                      <a:rPr lang="en-US" b="0" i="1" smtClean="0">
                        <a:latin typeface="Cambria Math" panose="02040503050406030204" pitchFamily="18" charset="0"/>
                      </a:rPr>
                      <m:t>=</m:t>
                    </m:r>
                    <m:r>
                      <a:rPr lang="en-US" b="0" i="1" smtClean="0">
                        <a:latin typeface="Cambria Math" panose="02040503050406030204" pitchFamily="18" charset="0"/>
                      </a:rPr>
                      <m:t>𝑁𝐴𝐶</m:t>
                    </m:r>
                    <m:r>
                      <a:rPr lang="en-US" b="0" i="1" smtClean="0">
                        <a:latin typeface="Cambria Math" panose="02040503050406030204" pitchFamily="18" charset="0"/>
                      </a:rPr>
                      <m:t>,  </m:t>
                    </m:r>
                    <m:r>
                      <a:rPr lang="en-US" b="0" i="1" smtClean="0">
                        <a:latin typeface="Cambria Math" panose="02040503050406030204" pitchFamily="18" charset="0"/>
                      </a:rPr>
                      <m:t>𝑓𝑜𝑟</m:t>
                    </m:r>
                    <m:r>
                      <a:rPr lang="en-US" b="0" i="1" smtClean="0">
                        <a:latin typeface="Cambria Math" panose="02040503050406030204" pitchFamily="18" charset="0"/>
                      </a:rPr>
                      <m:t> </m:t>
                    </m:r>
                    <m:r>
                      <a:rPr lang="en-US" b="0" i="1" smtClean="0">
                        <a:latin typeface="Cambria Math" panose="02040503050406030204" pitchFamily="18" charset="0"/>
                      </a:rPr>
                      <m:t>𝑡𝑤𝑜</m:t>
                    </m:r>
                    <m:r>
                      <a:rPr lang="en-US" b="0" i="1" smtClean="0">
                        <a:latin typeface="Cambria Math" panose="02040503050406030204" pitchFamily="18" charset="0"/>
                      </a:rPr>
                      <m:t> </m:t>
                    </m:r>
                    <m:r>
                      <a:rPr lang="en-US" b="0" i="1" smtClean="0">
                        <a:latin typeface="Cambria Math" panose="02040503050406030204" pitchFamily="18" charset="0"/>
                      </a:rPr>
                      <m:t>𝑑𝑖𝑠𝑡𝑖𝑛𝑐𝑡</m:t>
                    </m:r>
                    <m:r>
                      <a:rPr lang="en-US" b="0" i="1" smtClean="0">
                        <a:latin typeface="Cambria Math" panose="02040503050406030204" pitchFamily="18" charset="0"/>
                      </a:rPr>
                      <m:t> </m:t>
                    </m:r>
                    <m:r>
                      <a:rPr lang="en-US" b="0" i="1" smtClean="0">
                        <a:latin typeface="Cambria Math" panose="02040503050406030204" pitchFamily="18" charset="0"/>
                      </a:rPr>
                      <m:t>𝑐𝑜𝑛𝑠𝑡𝑎𝑛𝑡𝑠</m:t>
                    </m:r>
                    <m:r>
                      <a:rPr lang="en-US" b="0" i="1" smtClean="0">
                        <a:latin typeface="Cambria Math" panose="02040503050406030204" pitchFamily="18" charset="0"/>
                      </a:rPr>
                      <m:t>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𝑐</m:t>
                        </m:r>
                      </m:e>
                      <m:sub>
                        <m:r>
                          <a:rPr lang="en-US" b="0" i="1" smtClean="0">
                            <a:latin typeface="Cambria Math" panose="02040503050406030204" pitchFamily="18" charset="0"/>
                          </a:rPr>
                          <m:t>1</m:t>
                        </m:r>
                      </m:sub>
                    </m:sSub>
                    <m:r>
                      <a:rPr lang="en-US" b="0" i="1" smtClean="0">
                        <a:latin typeface="Cambria Math" panose="02040503050406030204" pitchFamily="18" charset="0"/>
                      </a:rPr>
                      <m:t>𝑎𝑛𝑑</m:t>
                    </m:r>
                    <m:r>
                      <a:rPr lang="en-US" b="0" i="1" smtClean="0">
                        <a:latin typeface="Cambria Math" panose="02040503050406030204" pitchFamily="18" charset="0"/>
                      </a:rPr>
                      <m:t>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𝑐</m:t>
                        </m:r>
                      </m:e>
                      <m:sub>
                        <m:r>
                          <a:rPr lang="en-US" b="0" i="1" smtClean="0">
                            <a:latin typeface="Cambria Math" panose="02040503050406030204" pitchFamily="18" charset="0"/>
                          </a:rPr>
                          <m:t>2</m:t>
                        </m:r>
                      </m:sub>
                    </m:sSub>
                  </m:oMath>
                </a14:m>
                <a:endParaRPr lang="en-US" dirty="0"/>
              </a:p>
            </p:txBody>
          </p:sp>
        </mc:Choice>
        <mc:Fallback xmlns="">
          <p:sp>
            <p:nvSpPr>
              <p:cNvPr id="3" name="Content Placeholder 2">
                <a:extLst>
                  <a:ext uri="{FF2B5EF4-FFF2-40B4-BE49-F238E27FC236}">
                    <a16:creationId xmlns:a16="http://schemas.microsoft.com/office/drawing/2014/main" id="{8208540B-B891-4962-A3CC-BA031302392E}"/>
                  </a:ext>
                </a:extLst>
              </p:cNvPr>
              <p:cNvSpPr>
                <a:spLocks noGrp="1" noRot="1" noChangeAspect="1" noMove="1" noResize="1" noEditPoints="1" noAdjustHandles="1" noChangeArrowheads="1" noChangeShapeType="1" noTextEdit="1"/>
              </p:cNvSpPr>
              <p:nvPr>
                <p:ph idx="1"/>
              </p:nvPr>
            </p:nvSpPr>
            <p:spPr>
              <a:blipFill>
                <a:blip r:embed="rId3"/>
                <a:stretch>
                  <a:fillRect l="-1043" t="-2241"/>
                </a:stretch>
              </a:blipFill>
            </p:spPr>
            <p:txBody>
              <a:bodyPr/>
              <a:lstStyle/>
              <a:p>
                <a:r>
                  <a:rPr lang="en-IN">
                    <a:noFill/>
                  </a:rPr>
                  <a:t> </a:t>
                </a:r>
              </a:p>
            </p:txBody>
          </p:sp>
        </mc:Fallback>
      </mc:AlternateContent>
    </p:spTree>
    <p:extLst>
      <p:ext uri="{BB962C8B-B14F-4D97-AF65-F5344CB8AC3E}">
        <p14:creationId xmlns:p14="http://schemas.microsoft.com/office/powerpoint/2010/main" val="353304893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1E014-65D3-4B70-A1F2-6173DFEFC8A6}"/>
              </a:ext>
            </a:extLst>
          </p:cNvPr>
          <p:cNvSpPr>
            <a:spLocks noGrp="1"/>
          </p:cNvSpPr>
          <p:nvPr>
            <p:ph type="title"/>
          </p:nvPr>
        </p:nvSpPr>
        <p:spPr/>
        <p:txBody>
          <a:bodyPr/>
          <a:lstStyle/>
          <a:p>
            <a:r>
              <a:rPr lang="en-US" dirty="0"/>
              <a:t>Initialization</a:t>
            </a:r>
            <a:endParaRPr lang="en-IN" dirty="0"/>
          </a:p>
        </p:txBody>
      </p:sp>
      <p:sp>
        <p:nvSpPr>
          <p:cNvPr id="3" name="Content Placeholder 2">
            <a:extLst>
              <a:ext uri="{FF2B5EF4-FFF2-40B4-BE49-F238E27FC236}">
                <a16:creationId xmlns:a16="http://schemas.microsoft.com/office/drawing/2014/main" id="{81EF4B14-96A0-4EAC-8BFA-2E4BBB10649E}"/>
              </a:ext>
            </a:extLst>
          </p:cNvPr>
          <p:cNvSpPr>
            <a:spLocks noGrp="1"/>
          </p:cNvSpPr>
          <p:nvPr>
            <p:ph idx="1"/>
          </p:nvPr>
        </p:nvSpPr>
        <p:spPr/>
        <p:txBody>
          <a:bodyPr/>
          <a:lstStyle/>
          <a:p>
            <a:r>
              <a:rPr lang="en-US" dirty="0"/>
              <a:t>For each basic block BB in the CFG</a:t>
            </a:r>
          </a:p>
          <a:p>
            <a:pPr lvl="1"/>
            <a:r>
              <a:rPr lang="en-US" dirty="0"/>
              <a:t>OUT[BB] = UNDEF</a:t>
            </a:r>
            <a:endParaRPr lang="en-IN" dirty="0"/>
          </a:p>
        </p:txBody>
      </p:sp>
    </p:spTree>
    <p:extLst>
      <p:ext uri="{BB962C8B-B14F-4D97-AF65-F5344CB8AC3E}">
        <p14:creationId xmlns:p14="http://schemas.microsoft.com/office/powerpoint/2010/main" val="84214223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F07FA-2F3F-465E-BB6A-1566A822ABBA}"/>
              </a:ext>
            </a:extLst>
          </p:cNvPr>
          <p:cNvSpPr>
            <a:spLocks noGrp="1"/>
          </p:cNvSpPr>
          <p:nvPr>
            <p:ph type="title"/>
          </p:nvPr>
        </p:nvSpPr>
        <p:spPr/>
        <p:txBody>
          <a:bodyPr/>
          <a:lstStyle/>
          <a:p>
            <a:r>
              <a:rPr lang="en-US" dirty="0"/>
              <a:t>Transfer function</a:t>
            </a:r>
            <a:endParaRPr lang="en-IN" dirty="0"/>
          </a:p>
        </p:txBody>
      </p:sp>
      <p:sp>
        <p:nvSpPr>
          <p:cNvPr id="7" name="TextBox 6">
            <a:extLst>
              <a:ext uri="{FF2B5EF4-FFF2-40B4-BE49-F238E27FC236}">
                <a16:creationId xmlns:a16="http://schemas.microsoft.com/office/drawing/2014/main" id="{74D1C9F5-90B1-4B9E-BE95-0BB50A3658D7}"/>
              </a:ext>
            </a:extLst>
          </p:cNvPr>
          <p:cNvSpPr txBox="1"/>
          <p:nvPr/>
        </p:nvSpPr>
        <p:spPr>
          <a:xfrm>
            <a:off x="6583680" y="1442720"/>
            <a:ext cx="3464560" cy="923330"/>
          </a:xfrm>
          <a:prstGeom prst="rect">
            <a:avLst/>
          </a:prstGeom>
          <a:noFill/>
        </p:spPr>
        <p:txBody>
          <a:bodyPr wrap="square" rtlCol="0">
            <a:spAutoFit/>
          </a:bodyPr>
          <a:lstStyle/>
          <a:p>
            <a:r>
              <a:rPr lang="en-IN" dirty="0">
                <a:latin typeface="Arial" panose="020B0604020202020204" pitchFamily="34" charset="0"/>
                <a:cs typeface="Arial" panose="020B0604020202020204" pitchFamily="34" charset="0"/>
              </a:rPr>
              <a:t>f</a:t>
            </a:r>
            <a:r>
              <a:rPr lang="en-IN" sz="2400" baseline="-25000" dirty="0">
                <a:latin typeface="Arial" panose="020B0604020202020204" pitchFamily="34" charset="0"/>
                <a:cs typeface="Arial" panose="020B0604020202020204" pitchFamily="34" charset="0"/>
              </a:rPr>
              <a:t>id = op</a:t>
            </a:r>
            <a:r>
              <a:rPr lang="en-IN" dirty="0">
                <a:latin typeface="Arial" panose="020B0604020202020204" pitchFamily="34" charset="0"/>
                <a:cs typeface="Arial" panose="020B0604020202020204" pitchFamily="34" charset="0"/>
              </a:rPr>
              <a:t>(IN[s]):</a:t>
            </a:r>
          </a:p>
          <a:p>
            <a:endParaRPr lang="en-IN" dirty="0">
              <a:latin typeface="Arial" panose="020B0604020202020204" pitchFamily="34" charset="0"/>
              <a:cs typeface="Arial" panose="020B0604020202020204" pitchFamily="34" charset="0"/>
            </a:endParaRPr>
          </a:p>
          <a:p>
            <a:endParaRPr lang="en-IN" dirty="0">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A56F30F7-9427-71E3-261A-C52CF0D646E9}"/>
                  </a:ext>
                </a:extLst>
              </p:cNvPr>
              <p:cNvSpPr txBox="1"/>
              <p:nvPr/>
            </p:nvSpPr>
            <p:spPr>
              <a:xfrm>
                <a:off x="476380" y="1216426"/>
                <a:ext cx="3464560" cy="563231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function </a:t>
                </a:r>
                <a:r>
                  <a:rPr lang="en-US" dirty="0">
                    <a:solidFill>
                      <a:srgbClr val="FF0000"/>
                    </a:solidFill>
                    <a:latin typeface="Arial" panose="020B0604020202020204" pitchFamily="34" charset="0"/>
                    <a:cs typeface="Arial" panose="020B0604020202020204" pitchFamily="34" charset="0"/>
                  </a:rPr>
                  <a:t>L</a:t>
                </a:r>
                <a:r>
                  <a:rPr lang="en-US" dirty="0">
                    <a:latin typeface="Arial" panose="020B0604020202020204" pitchFamily="34" charset="0"/>
                    <a:cs typeface="Arial" panose="020B0604020202020204" pitchFamily="34" charset="0"/>
                  </a:rPr>
                  <a:t>, </a:t>
                </a:r>
                <a:r>
                  <a:rPr lang="en-US" dirty="0">
                    <a:solidFill>
                      <a:srgbClr val="FF0000"/>
                    </a:solidFill>
                    <a:latin typeface="Arial" panose="020B0604020202020204" pitchFamily="34" charset="0"/>
                    <a:cs typeface="Arial" panose="020B0604020202020204" pitchFamily="34" charset="0"/>
                  </a:rPr>
                  <a:t>n</a:t>
                </a:r>
              </a:p>
              <a:p>
                <a:r>
                  <a:rPr lang="en-IN" dirty="0" err="1">
                    <a:latin typeface="Arial" panose="020B0604020202020204" pitchFamily="34" charset="0"/>
                    <a:cs typeface="Arial" panose="020B0604020202020204" pitchFamily="34" charset="0"/>
                  </a:rPr>
                  <a:t>arg</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id </a:t>
                </a:r>
                <a:r>
                  <a:rPr lang="en-IN" dirty="0">
                    <a:latin typeface="Arial" panose="020B0604020202020204" pitchFamily="34" charset="0"/>
                    <a:cs typeface="Arial" panose="020B0604020202020204" pitchFamily="34" charset="0"/>
                  </a:rPr>
                  <a:t>                     </a:t>
                </a:r>
                <a:endParaRPr lang="en-US" dirty="0">
                  <a:solidFill>
                    <a:srgbClr val="FF0000"/>
                  </a:solidFill>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 op               </a:t>
                </a:r>
                <a:r>
                  <a:rPr lang="en-US" dirty="0">
                    <a:latin typeface="Arial" panose="020B0604020202020204" pitchFamily="34" charset="0"/>
                    <a:cs typeface="Arial" panose="020B0604020202020204" pitchFamily="34" charset="0"/>
                  </a:rPr>
                  <a:t>         </a:t>
                </a:r>
                <a:endParaRPr lang="en-IN"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arith</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unary </a:t>
                </a:r>
                <a:r>
                  <a:rPr lang="en-IN" dirty="0">
                    <a:solidFill>
                      <a:srgbClr val="FF0000"/>
                    </a:solidFill>
                    <a:latin typeface="Arial" panose="020B0604020202020204" pitchFamily="34" charset="0"/>
                    <a:cs typeface="Arial" panose="020B0604020202020204" pitchFamily="34" charset="0"/>
                  </a:rPr>
                  <a:t>op</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label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if (</a:t>
                </a:r>
                <a:r>
                  <a:rPr lang="en-IN" dirty="0">
                    <a:solidFill>
                      <a:srgbClr val="FF0000"/>
                    </a:solidFill>
                    <a:latin typeface="Arial" panose="020B0604020202020204" pitchFamily="34" charset="0"/>
                    <a:cs typeface="Arial" panose="020B0604020202020204" pitchFamily="34" charset="0"/>
                  </a:rPr>
                  <a:t>op1 </a:t>
                </a:r>
                <a:r>
                  <a:rPr lang="en-IN" dirty="0" err="1">
                    <a:latin typeface="Arial" panose="020B0604020202020204" pitchFamily="34" charset="0"/>
                    <a:cs typeface="Arial" panose="020B0604020202020204" pitchFamily="34" charset="0"/>
                  </a:rPr>
                  <a:t>relop</a:t>
                </a:r>
                <a:r>
                  <a:rPr lang="en-IN" dirty="0">
                    <a:solidFill>
                      <a:srgbClr val="FF0000"/>
                    </a:solidFill>
                    <a:latin typeface="Arial" panose="020B0604020202020204" pitchFamily="34" charset="0"/>
                    <a:cs typeface="Arial" panose="020B0604020202020204" pitchFamily="34" charset="0"/>
                  </a:rPr>
                  <a:t> op2)</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endParaRPr lang="en-US" b="0"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param </a:t>
                </a:r>
                <a:r>
                  <a:rPr lang="en-IN" dirty="0">
                    <a:solidFill>
                      <a:srgbClr val="FF0000"/>
                    </a:solidFill>
                    <a:latin typeface="Arial" panose="020B0604020202020204" pitchFamily="34" charset="0"/>
                    <a:cs typeface="Arial" panose="020B0604020202020204" pitchFamily="34" charset="0"/>
                  </a:rPr>
                  <a:t>op </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call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n</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ret </a:t>
                </a:r>
                <a:r>
                  <a:rPr lang="en-IN" dirty="0">
                    <a:solidFill>
                      <a:srgbClr val="FF0000"/>
                    </a:solidFill>
                    <a:latin typeface="Arial" panose="020B0604020202020204" pitchFamily="34" charset="0"/>
                    <a:cs typeface="Arial" panose="020B0604020202020204" pitchFamily="34" charset="0"/>
                  </a:rPr>
                  <a:t>op</a:t>
                </a:r>
              </a:p>
              <a:p>
                <a:endParaRPr lang="en-IN"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id is a variable</a:t>
                </a:r>
              </a:p>
              <a:p>
                <a:r>
                  <a:rPr lang="en-IN" dirty="0">
                    <a:latin typeface="Arial" panose="020B0604020202020204" pitchFamily="34" charset="0"/>
                    <a:cs typeface="Arial" panose="020B0604020202020204" pitchFamily="34" charset="0"/>
                  </a:rPr>
                  <a:t>op, op1, op2 are variables or constants</a:t>
                </a:r>
              </a:p>
              <a:p>
                <a:r>
                  <a:rPr lang="en-IN" dirty="0">
                    <a:latin typeface="Arial" panose="020B0604020202020204" pitchFamily="34" charset="0"/>
                    <a:cs typeface="Arial" panose="020B0604020202020204" pitchFamily="34" charset="0"/>
                  </a:rPr>
                  <a:t>“</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&lt;, ==, ≥, ≤, &gt;, !=</m:t>
                        </m:r>
                      </m:e>
                    </m:d>
                  </m:oMath>
                </a14:m>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“arith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 ∗,</m:t>
                        </m:r>
                        <m:r>
                          <a:rPr lang="en-US" b="0" i="1" smtClean="0">
                            <a:latin typeface="Cambria Math" panose="02040503050406030204" pitchFamily="18" charset="0"/>
                            <a:ea typeface="Cambria Math" panose="02040503050406030204" pitchFamily="18" charset="0"/>
                          </a:rPr>
                          <m:t>%</m:t>
                        </m:r>
                      </m:e>
                    </m:d>
                  </m:oMath>
                </a14:m>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“unary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m:t>
                        </m:r>
                      </m:e>
                    </m:d>
                  </m:oMath>
                </a14:m>
                <a:r>
                  <a:rPr lang="en-IN"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p:txBody>
          </p:sp>
        </mc:Choice>
        <mc:Fallback xmlns="">
          <p:sp>
            <p:nvSpPr>
              <p:cNvPr id="6" name="TextBox 5">
                <a:extLst>
                  <a:ext uri="{FF2B5EF4-FFF2-40B4-BE49-F238E27FC236}">
                    <a16:creationId xmlns:a16="http://schemas.microsoft.com/office/drawing/2014/main" id="{A56F30F7-9427-71E3-261A-C52CF0D646E9}"/>
                  </a:ext>
                </a:extLst>
              </p:cNvPr>
              <p:cNvSpPr txBox="1">
                <a:spLocks noRot="1" noChangeAspect="1" noMove="1" noResize="1" noEditPoints="1" noAdjustHandles="1" noChangeArrowheads="1" noChangeShapeType="1" noTextEdit="1"/>
              </p:cNvSpPr>
              <p:nvPr/>
            </p:nvSpPr>
            <p:spPr>
              <a:xfrm>
                <a:off x="476380" y="1216426"/>
                <a:ext cx="3464560" cy="5632311"/>
              </a:xfrm>
              <a:prstGeom prst="rect">
                <a:avLst/>
              </a:prstGeom>
              <a:blipFill>
                <a:blip r:embed="rId3"/>
                <a:stretch>
                  <a:fillRect l="-1408" t="-650"/>
                </a:stretch>
              </a:blipFill>
            </p:spPr>
            <p:txBody>
              <a:bodyPr/>
              <a:lstStyle/>
              <a:p>
                <a:r>
                  <a:rPr lang="en-IN">
                    <a:noFill/>
                  </a:rPr>
                  <a:t> </a:t>
                </a:r>
              </a:p>
            </p:txBody>
          </p:sp>
        </mc:Fallback>
      </mc:AlternateContent>
    </p:spTree>
    <p:extLst>
      <p:ext uri="{BB962C8B-B14F-4D97-AF65-F5344CB8AC3E}">
        <p14:creationId xmlns:p14="http://schemas.microsoft.com/office/powerpoint/2010/main" val="142472911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F07FA-2F3F-465E-BB6A-1566A822ABBA}"/>
              </a:ext>
            </a:extLst>
          </p:cNvPr>
          <p:cNvSpPr>
            <a:spLocks noGrp="1"/>
          </p:cNvSpPr>
          <p:nvPr>
            <p:ph type="title"/>
          </p:nvPr>
        </p:nvSpPr>
        <p:spPr/>
        <p:txBody>
          <a:bodyPr/>
          <a:lstStyle/>
          <a:p>
            <a:r>
              <a:rPr lang="en-US" dirty="0"/>
              <a:t>Transfer function</a:t>
            </a:r>
            <a:endParaRPr lang="en-IN" dirty="0"/>
          </a:p>
        </p:txBody>
      </p:sp>
      <p:sp>
        <p:nvSpPr>
          <p:cNvPr id="7" name="TextBox 6">
            <a:extLst>
              <a:ext uri="{FF2B5EF4-FFF2-40B4-BE49-F238E27FC236}">
                <a16:creationId xmlns:a16="http://schemas.microsoft.com/office/drawing/2014/main" id="{74D1C9F5-90B1-4B9E-BE95-0BB50A3658D7}"/>
              </a:ext>
            </a:extLst>
          </p:cNvPr>
          <p:cNvSpPr txBox="1"/>
          <p:nvPr/>
        </p:nvSpPr>
        <p:spPr>
          <a:xfrm>
            <a:off x="6583679" y="1442720"/>
            <a:ext cx="3936733" cy="4247317"/>
          </a:xfrm>
          <a:prstGeom prst="rect">
            <a:avLst/>
          </a:prstGeom>
          <a:noFill/>
        </p:spPr>
        <p:txBody>
          <a:bodyPr wrap="square" rtlCol="0">
            <a:spAutoFit/>
          </a:bodyPr>
          <a:lstStyle/>
          <a:p>
            <a:r>
              <a:rPr lang="en-IN" dirty="0">
                <a:latin typeface="Arial" panose="020B0604020202020204" pitchFamily="34" charset="0"/>
                <a:cs typeface="Arial" panose="020B0604020202020204" pitchFamily="34" charset="0"/>
              </a:rPr>
              <a:t>f</a:t>
            </a:r>
            <a:r>
              <a:rPr lang="en-IN" sz="2400" baseline="-25000" dirty="0">
                <a:latin typeface="Arial" panose="020B0604020202020204" pitchFamily="34" charset="0"/>
                <a:cs typeface="Arial" panose="020B0604020202020204" pitchFamily="34" charset="0"/>
              </a:rPr>
              <a:t>id = op</a:t>
            </a:r>
            <a:r>
              <a:rPr lang="en-IN" dirty="0">
                <a:latin typeface="Arial" panose="020B0604020202020204" pitchFamily="34" charset="0"/>
                <a:cs typeface="Arial" panose="020B0604020202020204" pitchFamily="34" charset="0"/>
              </a:rPr>
              <a:t>(IN[s]):</a:t>
            </a:r>
          </a:p>
          <a:p>
            <a:endParaRPr lang="en-IN"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if (</a:t>
            </a:r>
            <a:r>
              <a:rPr lang="en-IN" dirty="0" err="1">
                <a:latin typeface="Arial" panose="020B0604020202020204" pitchFamily="34" charset="0"/>
                <a:cs typeface="Arial" panose="020B0604020202020204" pitchFamily="34" charset="0"/>
              </a:rPr>
              <a:t>id.getName</a:t>
            </a:r>
            <a:r>
              <a:rPr lang="en-IN" dirty="0">
                <a:latin typeface="Arial" panose="020B0604020202020204" pitchFamily="34" charset="0"/>
                <a:cs typeface="Arial" panose="020B0604020202020204" pitchFamily="34" charset="0"/>
              </a:rPr>
              <a:t>().equals(“c”)) {</a:t>
            </a:r>
          </a:p>
          <a:p>
            <a:r>
              <a:rPr lang="en-IN" dirty="0">
                <a:latin typeface="Arial" panose="020B0604020202020204" pitchFamily="34" charset="0"/>
                <a:cs typeface="Arial" panose="020B0604020202020204" pitchFamily="34" charset="0"/>
              </a:rPr>
              <a:t>   if (</a:t>
            </a:r>
            <a:r>
              <a:rPr lang="en-IN" dirty="0" err="1">
                <a:latin typeface="Arial" panose="020B0604020202020204" pitchFamily="34" charset="0"/>
                <a:cs typeface="Arial" panose="020B0604020202020204" pitchFamily="34" charset="0"/>
              </a:rPr>
              <a:t>op.isConst</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       OUT[s] = </a:t>
            </a:r>
            <a:r>
              <a:rPr lang="en-IN" dirty="0" err="1">
                <a:latin typeface="Arial" panose="020B0604020202020204" pitchFamily="34" charset="0"/>
                <a:cs typeface="Arial" panose="020B0604020202020204" pitchFamily="34" charset="0"/>
              </a:rPr>
              <a:t>op.getValue</a:t>
            </a:r>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   else if (</a:t>
            </a:r>
            <a:r>
              <a:rPr lang="en-IN" dirty="0" err="1">
                <a:latin typeface="Arial" panose="020B0604020202020204" pitchFamily="34" charset="0"/>
                <a:cs typeface="Arial" panose="020B0604020202020204" pitchFamily="34" charset="0"/>
              </a:rPr>
              <a:t>op.getName</a:t>
            </a:r>
            <a:r>
              <a:rPr lang="en-IN" dirty="0">
                <a:latin typeface="Arial" panose="020B0604020202020204" pitchFamily="34" charset="0"/>
                <a:cs typeface="Arial" panose="020B0604020202020204" pitchFamily="34" charset="0"/>
              </a:rPr>
              <a:t>().equals(“c”)) {</a:t>
            </a:r>
          </a:p>
          <a:p>
            <a:r>
              <a:rPr lang="en-IN" dirty="0">
                <a:latin typeface="Arial" panose="020B0604020202020204" pitchFamily="34" charset="0"/>
                <a:cs typeface="Arial" panose="020B0604020202020204" pitchFamily="34" charset="0"/>
              </a:rPr>
              <a:t>       OUT[s] = IN[s];</a:t>
            </a:r>
          </a:p>
          <a:p>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   else</a:t>
            </a:r>
          </a:p>
          <a:p>
            <a:r>
              <a:rPr lang="en-IN" dirty="0">
                <a:latin typeface="Arial" panose="020B0604020202020204" pitchFamily="34" charset="0"/>
                <a:cs typeface="Arial" panose="020B0604020202020204" pitchFamily="34" charset="0"/>
              </a:rPr>
              <a:t>       OUT[s] = NAC;</a:t>
            </a:r>
          </a:p>
          <a:p>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else {</a:t>
            </a:r>
          </a:p>
          <a:p>
            <a:r>
              <a:rPr lang="en-IN" dirty="0">
                <a:latin typeface="Arial" panose="020B0604020202020204" pitchFamily="34" charset="0"/>
                <a:cs typeface="Arial" panose="020B0604020202020204" pitchFamily="34" charset="0"/>
              </a:rPr>
              <a:t>   OUT[s] = IN[s];</a:t>
            </a:r>
          </a:p>
          <a:p>
            <a:r>
              <a:rPr lang="en-IN" dirty="0">
                <a:latin typeface="Arial" panose="020B0604020202020204" pitchFamily="34" charset="0"/>
                <a:cs typeface="Arial" panose="020B0604020202020204" pitchFamily="34" charset="0"/>
              </a:rPr>
              <a:t>}</a:t>
            </a:r>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A56F30F7-9427-71E3-261A-C52CF0D646E9}"/>
                  </a:ext>
                </a:extLst>
              </p:cNvPr>
              <p:cNvSpPr txBox="1"/>
              <p:nvPr/>
            </p:nvSpPr>
            <p:spPr>
              <a:xfrm>
                <a:off x="476380" y="1216426"/>
                <a:ext cx="3464560" cy="563231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function </a:t>
                </a:r>
                <a:r>
                  <a:rPr lang="en-US" dirty="0">
                    <a:solidFill>
                      <a:srgbClr val="FF0000"/>
                    </a:solidFill>
                    <a:latin typeface="Arial" panose="020B0604020202020204" pitchFamily="34" charset="0"/>
                    <a:cs typeface="Arial" panose="020B0604020202020204" pitchFamily="34" charset="0"/>
                  </a:rPr>
                  <a:t>L</a:t>
                </a:r>
                <a:r>
                  <a:rPr lang="en-US" dirty="0">
                    <a:latin typeface="Arial" panose="020B0604020202020204" pitchFamily="34" charset="0"/>
                    <a:cs typeface="Arial" panose="020B0604020202020204" pitchFamily="34" charset="0"/>
                  </a:rPr>
                  <a:t>, </a:t>
                </a:r>
                <a:r>
                  <a:rPr lang="en-US" dirty="0">
                    <a:solidFill>
                      <a:srgbClr val="FF0000"/>
                    </a:solidFill>
                    <a:latin typeface="Arial" panose="020B0604020202020204" pitchFamily="34" charset="0"/>
                    <a:cs typeface="Arial" panose="020B0604020202020204" pitchFamily="34" charset="0"/>
                  </a:rPr>
                  <a:t>n</a:t>
                </a:r>
              </a:p>
              <a:p>
                <a:r>
                  <a:rPr lang="en-IN" dirty="0" err="1">
                    <a:latin typeface="Arial" panose="020B0604020202020204" pitchFamily="34" charset="0"/>
                    <a:cs typeface="Arial" panose="020B0604020202020204" pitchFamily="34" charset="0"/>
                  </a:rPr>
                  <a:t>arg</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id </a:t>
                </a:r>
                <a:r>
                  <a:rPr lang="en-IN" dirty="0">
                    <a:latin typeface="Arial" panose="020B0604020202020204" pitchFamily="34" charset="0"/>
                    <a:cs typeface="Arial" panose="020B0604020202020204" pitchFamily="34" charset="0"/>
                  </a:rPr>
                  <a:t>                     </a:t>
                </a:r>
                <a:endParaRPr lang="en-US" dirty="0">
                  <a:solidFill>
                    <a:srgbClr val="FF0000"/>
                  </a:solidFill>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 op               </a:t>
                </a:r>
                <a:r>
                  <a:rPr lang="en-US" dirty="0">
                    <a:latin typeface="Arial" panose="020B0604020202020204" pitchFamily="34" charset="0"/>
                    <a:cs typeface="Arial" panose="020B0604020202020204" pitchFamily="34" charset="0"/>
                  </a:rPr>
                  <a:t>         </a:t>
                </a:r>
                <a:endParaRPr lang="en-IN"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arith</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unary </a:t>
                </a:r>
                <a:r>
                  <a:rPr lang="en-IN" dirty="0">
                    <a:solidFill>
                      <a:srgbClr val="FF0000"/>
                    </a:solidFill>
                    <a:latin typeface="Arial" panose="020B0604020202020204" pitchFamily="34" charset="0"/>
                    <a:cs typeface="Arial" panose="020B0604020202020204" pitchFamily="34" charset="0"/>
                  </a:rPr>
                  <a:t>op</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label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if (</a:t>
                </a:r>
                <a:r>
                  <a:rPr lang="en-IN" dirty="0">
                    <a:solidFill>
                      <a:srgbClr val="FF0000"/>
                    </a:solidFill>
                    <a:latin typeface="Arial" panose="020B0604020202020204" pitchFamily="34" charset="0"/>
                    <a:cs typeface="Arial" panose="020B0604020202020204" pitchFamily="34" charset="0"/>
                  </a:rPr>
                  <a:t>op1 </a:t>
                </a:r>
                <a:r>
                  <a:rPr lang="en-IN" dirty="0" err="1">
                    <a:latin typeface="Arial" panose="020B0604020202020204" pitchFamily="34" charset="0"/>
                    <a:cs typeface="Arial" panose="020B0604020202020204" pitchFamily="34" charset="0"/>
                  </a:rPr>
                  <a:t>relop</a:t>
                </a:r>
                <a:r>
                  <a:rPr lang="en-IN" dirty="0">
                    <a:solidFill>
                      <a:srgbClr val="FF0000"/>
                    </a:solidFill>
                    <a:latin typeface="Arial" panose="020B0604020202020204" pitchFamily="34" charset="0"/>
                    <a:cs typeface="Arial" panose="020B0604020202020204" pitchFamily="34" charset="0"/>
                  </a:rPr>
                  <a:t> op2)</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endParaRPr lang="en-US" b="0"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param </a:t>
                </a:r>
                <a:r>
                  <a:rPr lang="en-IN" dirty="0">
                    <a:solidFill>
                      <a:srgbClr val="FF0000"/>
                    </a:solidFill>
                    <a:latin typeface="Arial" panose="020B0604020202020204" pitchFamily="34" charset="0"/>
                    <a:cs typeface="Arial" panose="020B0604020202020204" pitchFamily="34" charset="0"/>
                  </a:rPr>
                  <a:t>op </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call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n</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ret </a:t>
                </a:r>
                <a:r>
                  <a:rPr lang="en-IN" dirty="0">
                    <a:solidFill>
                      <a:srgbClr val="FF0000"/>
                    </a:solidFill>
                    <a:latin typeface="Arial" panose="020B0604020202020204" pitchFamily="34" charset="0"/>
                    <a:cs typeface="Arial" panose="020B0604020202020204" pitchFamily="34" charset="0"/>
                  </a:rPr>
                  <a:t>op</a:t>
                </a:r>
              </a:p>
              <a:p>
                <a:endParaRPr lang="en-IN"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id is a variable</a:t>
                </a:r>
              </a:p>
              <a:p>
                <a:r>
                  <a:rPr lang="en-IN" dirty="0">
                    <a:latin typeface="Arial" panose="020B0604020202020204" pitchFamily="34" charset="0"/>
                    <a:cs typeface="Arial" panose="020B0604020202020204" pitchFamily="34" charset="0"/>
                  </a:rPr>
                  <a:t>op, op1, op2 are variables or constants</a:t>
                </a:r>
              </a:p>
              <a:p>
                <a:r>
                  <a:rPr lang="en-IN" dirty="0">
                    <a:latin typeface="Arial" panose="020B0604020202020204" pitchFamily="34" charset="0"/>
                    <a:cs typeface="Arial" panose="020B0604020202020204" pitchFamily="34" charset="0"/>
                  </a:rPr>
                  <a:t>“</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&lt;, ==, ≥, ≤, &gt;, !=</m:t>
                        </m:r>
                      </m:e>
                    </m:d>
                  </m:oMath>
                </a14:m>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“arith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 ∗,</m:t>
                        </m:r>
                        <m:r>
                          <a:rPr lang="en-US" b="0" i="1" smtClean="0">
                            <a:latin typeface="Cambria Math" panose="02040503050406030204" pitchFamily="18" charset="0"/>
                            <a:ea typeface="Cambria Math" panose="02040503050406030204" pitchFamily="18" charset="0"/>
                          </a:rPr>
                          <m:t>%</m:t>
                        </m:r>
                      </m:e>
                    </m:d>
                  </m:oMath>
                </a14:m>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“unary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m:t>
                        </m:r>
                      </m:e>
                    </m:d>
                  </m:oMath>
                </a14:m>
                <a:r>
                  <a:rPr lang="en-IN"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p:txBody>
          </p:sp>
        </mc:Choice>
        <mc:Fallback xmlns="">
          <p:sp>
            <p:nvSpPr>
              <p:cNvPr id="6" name="TextBox 5">
                <a:extLst>
                  <a:ext uri="{FF2B5EF4-FFF2-40B4-BE49-F238E27FC236}">
                    <a16:creationId xmlns:a16="http://schemas.microsoft.com/office/drawing/2014/main" id="{A56F30F7-9427-71E3-261A-C52CF0D646E9}"/>
                  </a:ext>
                </a:extLst>
              </p:cNvPr>
              <p:cNvSpPr txBox="1">
                <a:spLocks noRot="1" noChangeAspect="1" noMove="1" noResize="1" noEditPoints="1" noAdjustHandles="1" noChangeArrowheads="1" noChangeShapeType="1" noTextEdit="1"/>
              </p:cNvSpPr>
              <p:nvPr/>
            </p:nvSpPr>
            <p:spPr>
              <a:xfrm>
                <a:off x="476380" y="1216426"/>
                <a:ext cx="3464560" cy="5632311"/>
              </a:xfrm>
              <a:prstGeom prst="rect">
                <a:avLst/>
              </a:prstGeom>
              <a:blipFill>
                <a:blip r:embed="rId3"/>
                <a:stretch>
                  <a:fillRect l="-1408" t="-650"/>
                </a:stretch>
              </a:blipFill>
            </p:spPr>
            <p:txBody>
              <a:bodyPr/>
              <a:lstStyle/>
              <a:p>
                <a:r>
                  <a:rPr lang="en-IN">
                    <a:noFill/>
                  </a:rPr>
                  <a:t> </a:t>
                </a:r>
              </a:p>
            </p:txBody>
          </p:sp>
        </mc:Fallback>
      </mc:AlternateContent>
    </p:spTree>
    <p:extLst>
      <p:ext uri="{BB962C8B-B14F-4D97-AF65-F5344CB8AC3E}">
        <p14:creationId xmlns:p14="http://schemas.microsoft.com/office/powerpoint/2010/main" val="359775519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F07FA-2F3F-465E-BB6A-1566A822ABBA}"/>
              </a:ext>
            </a:extLst>
          </p:cNvPr>
          <p:cNvSpPr>
            <a:spLocks noGrp="1"/>
          </p:cNvSpPr>
          <p:nvPr>
            <p:ph type="title"/>
          </p:nvPr>
        </p:nvSpPr>
        <p:spPr/>
        <p:txBody>
          <a:bodyPr/>
          <a:lstStyle/>
          <a:p>
            <a:r>
              <a:rPr lang="en-US" dirty="0"/>
              <a:t>Transfer function</a:t>
            </a:r>
            <a:endParaRPr lang="en-IN" dirty="0"/>
          </a:p>
        </p:txBody>
      </p:sp>
      <p:sp>
        <p:nvSpPr>
          <p:cNvPr id="7" name="TextBox 6">
            <a:extLst>
              <a:ext uri="{FF2B5EF4-FFF2-40B4-BE49-F238E27FC236}">
                <a16:creationId xmlns:a16="http://schemas.microsoft.com/office/drawing/2014/main" id="{74D1C9F5-90B1-4B9E-BE95-0BB50A3658D7}"/>
              </a:ext>
            </a:extLst>
          </p:cNvPr>
          <p:cNvSpPr txBox="1"/>
          <p:nvPr/>
        </p:nvSpPr>
        <p:spPr>
          <a:xfrm>
            <a:off x="6583680" y="1442720"/>
            <a:ext cx="4770120" cy="923330"/>
          </a:xfrm>
          <a:prstGeom prst="rect">
            <a:avLst/>
          </a:prstGeom>
          <a:noFill/>
        </p:spPr>
        <p:txBody>
          <a:bodyPr wrap="square" rtlCol="0">
            <a:spAutoFit/>
          </a:bodyPr>
          <a:lstStyle/>
          <a:p>
            <a:r>
              <a:rPr lang="en-IN" dirty="0">
                <a:latin typeface="Arial" panose="020B0604020202020204" pitchFamily="34" charset="0"/>
                <a:cs typeface="Arial" panose="020B0604020202020204" pitchFamily="34" charset="0"/>
              </a:rPr>
              <a:t>f</a:t>
            </a:r>
            <a:r>
              <a:rPr lang="en-IN" sz="2400" baseline="-25000" dirty="0">
                <a:latin typeface="Arial" panose="020B0604020202020204" pitchFamily="34" charset="0"/>
                <a:cs typeface="Arial" panose="020B0604020202020204" pitchFamily="34" charset="0"/>
              </a:rPr>
              <a:t>id = op1 </a:t>
            </a:r>
            <a:r>
              <a:rPr lang="en-IN" sz="2400" baseline="-25000" dirty="0" err="1">
                <a:latin typeface="Arial" panose="020B0604020202020204" pitchFamily="34" charset="0"/>
                <a:cs typeface="Arial" panose="020B0604020202020204" pitchFamily="34" charset="0"/>
              </a:rPr>
              <a:t>arith</a:t>
            </a:r>
            <a:r>
              <a:rPr lang="en-IN" sz="2400" baseline="-25000" dirty="0">
                <a:latin typeface="Arial" panose="020B0604020202020204" pitchFamily="34" charset="0"/>
                <a:cs typeface="Arial" panose="020B0604020202020204" pitchFamily="34" charset="0"/>
              </a:rPr>
              <a:t> op2</a:t>
            </a:r>
            <a:r>
              <a:rPr lang="en-IN" dirty="0">
                <a:latin typeface="Arial" panose="020B0604020202020204" pitchFamily="34" charset="0"/>
                <a:cs typeface="Arial" panose="020B0604020202020204" pitchFamily="34" charset="0"/>
              </a:rPr>
              <a:t>(IN[s]):</a:t>
            </a:r>
          </a:p>
          <a:p>
            <a:endParaRPr lang="en-IN" dirty="0">
              <a:latin typeface="Arial" panose="020B0604020202020204" pitchFamily="34" charset="0"/>
              <a:cs typeface="Arial" panose="020B0604020202020204" pitchFamily="34" charset="0"/>
            </a:endParaRPr>
          </a:p>
          <a:p>
            <a:endParaRPr lang="en-IN" dirty="0">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245CF9EE-DDD5-3B22-46BE-FD3800BD6ECA}"/>
                  </a:ext>
                </a:extLst>
              </p:cNvPr>
              <p:cNvSpPr txBox="1"/>
              <p:nvPr/>
            </p:nvSpPr>
            <p:spPr>
              <a:xfrm>
                <a:off x="476380" y="1216426"/>
                <a:ext cx="3464560" cy="563231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function </a:t>
                </a:r>
                <a:r>
                  <a:rPr lang="en-US" dirty="0">
                    <a:solidFill>
                      <a:srgbClr val="FF0000"/>
                    </a:solidFill>
                    <a:latin typeface="Arial" panose="020B0604020202020204" pitchFamily="34" charset="0"/>
                    <a:cs typeface="Arial" panose="020B0604020202020204" pitchFamily="34" charset="0"/>
                  </a:rPr>
                  <a:t>L</a:t>
                </a:r>
                <a:r>
                  <a:rPr lang="en-US" dirty="0">
                    <a:latin typeface="Arial" panose="020B0604020202020204" pitchFamily="34" charset="0"/>
                    <a:cs typeface="Arial" panose="020B0604020202020204" pitchFamily="34" charset="0"/>
                  </a:rPr>
                  <a:t>, </a:t>
                </a:r>
                <a:r>
                  <a:rPr lang="en-US" dirty="0">
                    <a:solidFill>
                      <a:srgbClr val="FF0000"/>
                    </a:solidFill>
                    <a:latin typeface="Arial" panose="020B0604020202020204" pitchFamily="34" charset="0"/>
                    <a:cs typeface="Arial" panose="020B0604020202020204" pitchFamily="34" charset="0"/>
                  </a:rPr>
                  <a:t>n</a:t>
                </a:r>
              </a:p>
              <a:p>
                <a:r>
                  <a:rPr lang="en-IN" dirty="0" err="1">
                    <a:latin typeface="Arial" panose="020B0604020202020204" pitchFamily="34" charset="0"/>
                    <a:cs typeface="Arial" panose="020B0604020202020204" pitchFamily="34" charset="0"/>
                  </a:rPr>
                  <a:t>arg</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id </a:t>
                </a:r>
                <a:r>
                  <a:rPr lang="en-IN" dirty="0">
                    <a:latin typeface="Arial" panose="020B0604020202020204" pitchFamily="34" charset="0"/>
                    <a:cs typeface="Arial" panose="020B0604020202020204" pitchFamily="34" charset="0"/>
                  </a:rPr>
                  <a:t>                     </a:t>
                </a:r>
                <a:endParaRPr lang="en-US" dirty="0">
                  <a:solidFill>
                    <a:srgbClr val="FF0000"/>
                  </a:solidFill>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 op               </a:t>
                </a:r>
                <a:r>
                  <a:rPr lang="en-US" dirty="0">
                    <a:latin typeface="Arial" panose="020B0604020202020204" pitchFamily="34" charset="0"/>
                    <a:cs typeface="Arial" panose="020B0604020202020204" pitchFamily="34" charset="0"/>
                  </a:rPr>
                  <a:t>         </a:t>
                </a:r>
                <a:endParaRPr lang="en-IN"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arith</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unary </a:t>
                </a:r>
                <a:r>
                  <a:rPr lang="en-IN" dirty="0">
                    <a:solidFill>
                      <a:srgbClr val="FF0000"/>
                    </a:solidFill>
                    <a:latin typeface="Arial" panose="020B0604020202020204" pitchFamily="34" charset="0"/>
                    <a:cs typeface="Arial" panose="020B0604020202020204" pitchFamily="34" charset="0"/>
                  </a:rPr>
                  <a:t>op</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label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if (</a:t>
                </a:r>
                <a:r>
                  <a:rPr lang="en-IN" dirty="0">
                    <a:solidFill>
                      <a:srgbClr val="FF0000"/>
                    </a:solidFill>
                    <a:latin typeface="Arial" panose="020B0604020202020204" pitchFamily="34" charset="0"/>
                    <a:cs typeface="Arial" panose="020B0604020202020204" pitchFamily="34" charset="0"/>
                  </a:rPr>
                  <a:t>op1 </a:t>
                </a:r>
                <a:r>
                  <a:rPr lang="en-IN" dirty="0" err="1">
                    <a:latin typeface="Arial" panose="020B0604020202020204" pitchFamily="34" charset="0"/>
                    <a:cs typeface="Arial" panose="020B0604020202020204" pitchFamily="34" charset="0"/>
                  </a:rPr>
                  <a:t>relop</a:t>
                </a:r>
                <a:r>
                  <a:rPr lang="en-IN" dirty="0">
                    <a:solidFill>
                      <a:srgbClr val="FF0000"/>
                    </a:solidFill>
                    <a:latin typeface="Arial" panose="020B0604020202020204" pitchFamily="34" charset="0"/>
                    <a:cs typeface="Arial" panose="020B0604020202020204" pitchFamily="34" charset="0"/>
                  </a:rPr>
                  <a:t> op2)</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endParaRPr lang="en-US" b="0"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param </a:t>
                </a:r>
                <a:r>
                  <a:rPr lang="en-IN" dirty="0">
                    <a:solidFill>
                      <a:srgbClr val="FF0000"/>
                    </a:solidFill>
                    <a:latin typeface="Arial" panose="020B0604020202020204" pitchFamily="34" charset="0"/>
                    <a:cs typeface="Arial" panose="020B0604020202020204" pitchFamily="34" charset="0"/>
                  </a:rPr>
                  <a:t>op</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call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n</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ret </a:t>
                </a:r>
                <a:r>
                  <a:rPr lang="en-IN" dirty="0">
                    <a:solidFill>
                      <a:srgbClr val="FF0000"/>
                    </a:solidFill>
                    <a:latin typeface="Arial" panose="020B0604020202020204" pitchFamily="34" charset="0"/>
                    <a:cs typeface="Arial" panose="020B0604020202020204" pitchFamily="34" charset="0"/>
                  </a:rPr>
                  <a:t>op</a:t>
                </a:r>
              </a:p>
              <a:p>
                <a:endParaRPr lang="en-IN"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id is a variable</a:t>
                </a:r>
              </a:p>
              <a:p>
                <a:r>
                  <a:rPr lang="en-IN" dirty="0">
                    <a:latin typeface="Arial" panose="020B0604020202020204" pitchFamily="34" charset="0"/>
                    <a:cs typeface="Arial" panose="020B0604020202020204" pitchFamily="34" charset="0"/>
                  </a:rPr>
                  <a:t>op, op1, op2 are variables or constants</a:t>
                </a:r>
              </a:p>
              <a:p>
                <a:r>
                  <a:rPr lang="en-IN" dirty="0">
                    <a:latin typeface="Arial" panose="020B0604020202020204" pitchFamily="34" charset="0"/>
                    <a:cs typeface="Arial" panose="020B0604020202020204" pitchFamily="34" charset="0"/>
                  </a:rPr>
                  <a:t>“</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&lt;, ==, ≥, ≤, &gt;, !=</m:t>
                        </m:r>
                      </m:e>
                    </m:d>
                  </m:oMath>
                </a14:m>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“arith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 ∗,</m:t>
                        </m:r>
                        <m:r>
                          <a:rPr lang="en-US" b="0" i="1" smtClean="0">
                            <a:latin typeface="Cambria Math" panose="02040503050406030204" pitchFamily="18" charset="0"/>
                            <a:ea typeface="Cambria Math" panose="02040503050406030204" pitchFamily="18" charset="0"/>
                          </a:rPr>
                          <m:t>%</m:t>
                        </m:r>
                      </m:e>
                    </m:d>
                  </m:oMath>
                </a14:m>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“unary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m:t>
                        </m:r>
                      </m:e>
                    </m:d>
                  </m:oMath>
                </a14:m>
                <a:r>
                  <a:rPr lang="en-IN"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p:txBody>
          </p:sp>
        </mc:Choice>
        <mc:Fallback xmlns="">
          <p:sp>
            <p:nvSpPr>
              <p:cNvPr id="8" name="TextBox 7">
                <a:extLst>
                  <a:ext uri="{FF2B5EF4-FFF2-40B4-BE49-F238E27FC236}">
                    <a16:creationId xmlns:a16="http://schemas.microsoft.com/office/drawing/2014/main" id="{245CF9EE-DDD5-3B22-46BE-FD3800BD6ECA}"/>
                  </a:ext>
                </a:extLst>
              </p:cNvPr>
              <p:cNvSpPr txBox="1">
                <a:spLocks noRot="1" noChangeAspect="1" noMove="1" noResize="1" noEditPoints="1" noAdjustHandles="1" noChangeArrowheads="1" noChangeShapeType="1" noTextEdit="1"/>
              </p:cNvSpPr>
              <p:nvPr/>
            </p:nvSpPr>
            <p:spPr>
              <a:xfrm>
                <a:off x="476380" y="1216426"/>
                <a:ext cx="3464560" cy="5632311"/>
              </a:xfrm>
              <a:prstGeom prst="rect">
                <a:avLst/>
              </a:prstGeom>
              <a:blipFill>
                <a:blip r:embed="rId3"/>
                <a:stretch>
                  <a:fillRect l="-1408" t="-650"/>
                </a:stretch>
              </a:blipFill>
            </p:spPr>
            <p:txBody>
              <a:bodyPr/>
              <a:lstStyle/>
              <a:p>
                <a:r>
                  <a:rPr lang="en-IN">
                    <a:noFill/>
                  </a:rPr>
                  <a:t> </a:t>
                </a:r>
              </a:p>
            </p:txBody>
          </p:sp>
        </mc:Fallback>
      </mc:AlternateContent>
    </p:spTree>
    <p:extLst>
      <p:ext uri="{BB962C8B-B14F-4D97-AF65-F5344CB8AC3E}">
        <p14:creationId xmlns:p14="http://schemas.microsoft.com/office/powerpoint/2010/main" val="38980060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F07FA-2F3F-465E-BB6A-1566A822ABBA}"/>
              </a:ext>
            </a:extLst>
          </p:cNvPr>
          <p:cNvSpPr>
            <a:spLocks noGrp="1"/>
          </p:cNvSpPr>
          <p:nvPr>
            <p:ph type="title"/>
          </p:nvPr>
        </p:nvSpPr>
        <p:spPr/>
        <p:txBody>
          <a:bodyPr/>
          <a:lstStyle/>
          <a:p>
            <a:r>
              <a:rPr lang="en-US" dirty="0"/>
              <a:t>Transfer function</a:t>
            </a:r>
            <a:endParaRPr lang="en-IN" dirty="0"/>
          </a:p>
        </p:txBody>
      </p:sp>
      <p:sp>
        <p:nvSpPr>
          <p:cNvPr id="7" name="TextBox 6">
            <a:extLst>
              <a:ext uri="{FF2B5EF4-FFF2-40B4-BE49-F238E27FC236}">
                <a16:creationId xmlns:a16="http://schemas.microsoft.com/office/drawing/2014/main" id="{74D1C9F5-90B1-4B9E-BE95-0BB50A3658D7}"/>
              </a:ext>
            </a:extLst>
          </p:cNvPr>
          <p:cNvSpPr txBox="1"/>
          <p:nvPr/>
        </p:nvSpPr>
        <p:spPr>
          <a:xfrm>
            <a:off x="4976260" y="1216426"/>
            <a:ext cx="5948414" cy="5293757"/>
          </a:xfrm>
          <a:prstGeom prst="rect">
            <a:avLst/>
          </a:prstGeom>
          <a:noFill/>
        </p:spPr>
        <p:txBody>
          <a:bodyPr wrap="square" rtlCol="0">
            <a:spAutoFit/>
          </a:bodyPr>
          <a:lstStyle/>
          <a:p>
            <a:r>
              <a:rPr lang="en-IN" dirty="0">
                <a:latin typeface="Arial" panose="020B0604020202020204" pitchFamily="34" charset="0"/>
                <a:cs typeface="Arial" panose="020B0604020202020204" pitchFamily="34" charset="0"/>
              </a:rPr>
              <a:t>f</a:t>
            </a:r>
            <a:r>
              <a:rPr lang="en-IN" baseline="-25000" dirty="0">
                <a:latin typeface="Arial" panose="020B0604020202020204" pitchFamily="34" charset="0"/>
                <a:cs typeface="Arial" panose="020B0604020202020204" pitchFamily="34" charset="0"/>
              </a:rPr>
              <a:t>id = op1 </a:t>
            </a:r>
            <a:r>
              <a:rPr lang="en-IN" baseline="-25000" dirty="0" err="1">
                <a:latin typeface="Arial" panose="020B0604020202020204" pitchFamily="34" charset="0"/>
                <a:cs typeface="Arial" panose="020B0604020202020204" pitchFamily="34" charset="0"/>
              </a:rPr>
              <a:t>arith</a:t>
            </a:r>
            <a:r>
              <a:rPr lang="en-IN" baseline="-25000" dirty="0">
                <a:latin typeface="Arial" panose="020B0604020202020204" pitchFamily="34" charset="0"/>
                <a:cs typeface="Arial" panose="020B0604020202020204" pitchFamily="34" charset="0"/>
              </a:rPr>
              <a:t> op2</a:t>
            </a:r>
            <a:r>
              <a:rPr lang="en-IN" dirty="0">
                <a:latin typeface="Arial" panose="020B0604020202020204" pitchFamily="34" charset="0"/>
                <a:cs typeface="Arial" panose="020B0604020202020204" pitchFamily="34" charset="0"/>
              </a:rPr>
              <a:t>(IN[s]):</a:t>
            </a:r>
          </a:p>
          <a:p>
            <a:endParaRPr lang="en-IN" sz="1600" dirty="0">
              <a:latin typeface="Arial" panose="020B0604020202020204" pitchFamily="34" charset="0"/>
              <a:cs typeface="Arial" panose="020B0604020202020204" pitchFamily="34" charset="0"/>
            </a:endParaRPr>
          </a:p>
          <a:p>
            <a:r>
              <a:rPr lang="en-IN" sz="1600" dirty="0">
                <a:latin typeface="Arial" panose="020B0604020202020204" pitchFamily="34" charset="0"/>
                <a:cs typeface="Arial" panose="020B0604020202020204" pitchFamily="34" charset="0"/>
              </a:rPr>
              <a:t>if (</a:t>
            </a:r>
            <a:r>
              <a:rPr lang="en-IN" sz="1600" dirty="0" err="1">
                <a:latin typeface="Arial" panose="020B0604020202020204" pitchFamily="34" charset="0"/>
                <a:cs typeface="Arial" panose="020B0604020202020204" pitchFamily="34" charset="0"/>
              </a:rPr>
              <a:t>id.getName</a:t>
            </a:r>
            <a:r>
              <a:rPr lang="en-IN" sz="1600" dirty="0">
                <a:latin typeface="Arial" panose="020B0604020202020204" pitchFamily="34" charset="0"/>
                <a:cs typeface="Arial" panose="020B0604020202020204" pitchFamily="34" charset="0"/>
              </a:rPr>
              <a:t>().equals(“c”)) {</a:t>
            </a:r>
          </a:p>
          <a:p>
            <a:r>
              <a:rPr lang="en-IN" sz="1600" dirty="0">
                <a:latin typeface="Arial" panose="020B0604020202020204" pitchFamily="34" charset="0"/>
                <a:cs typeface="Arial" panose="020B0604020202020204" pitchFamily="34" charset="0"/>
              </a:rPr>
              <a:t>   v1 = v2 = NAC;</a:t>
            </a:r>
          </a:p>
          <a:p>
            <a:r>
              <a:rPr lang="en-IN" sz="1600" dirty="0">
                <a:latin typeface="Arial" panose="020B0604020202020204" pitchFamily="34" charset="0"/>
                <a:cs typeface="Arial" panose="020B0604020202020204" pitchFamily="34" charset="0"/>
              </a:rPr>
              <a:t>   if (op1.isConst())</a:t>
            </a:r>
          </a:p>
          <a:p>
            <a:r>
              <a:rPr lang="en-IN" sz="1600" dirty="0">
                <a:latin typeface="Arial" panose="020B0604020202020204" pitchFamily="34" charset="0"/>
                <a:cs typeface="Arial" panose="020B0604020202020204" pitchFamily="34" charset="0"/>
              </a:rPr>
              <a:t>      v1 = op1.getValue();</a:t>
            </a:r>
          </a:p>
          <a:p>
            <a:r>
              <a:rPr lang="en-IN" sz="1600" dirty="0">
                <a:latin typeface="Arial" panose="020B0604020202020204" pitchFamily="34" charset="0"/>
                <a:cs typeface="Arial" panose="020B0604020202020204" pitchFamily="34" charset="0"/>
              </a:rPr>
              <a:t>   else if (op1.getName().equals(“c”) &amp;&amp; IN[s] != NAC)</a:t>
            </a:r>
          </a:p>
          <a:p>
            <a:r>
              <a:rPr lang="en-IN" sz="1600" dirty="0">
                <a:latin typeface="Arial" panose="020B0604020202020204" pitchFamily="34" charset="0"/>
                <a:cs typeface="Arial" panose="020B0604020202020204" pitchFamily="34" charset="0"/>
              </a:rPr>
              <a:t>      v1 = IN[s];</a:t>
            </a:r>
          </a:p>
          <a:p>
            <a:r>
              <a:rPr lang="en-IN" sz="1600" dirty="0">
                <a:latin typeface="Arial" panose="020B0604020202020204" pitchFamily="34" charset="0"/>
                <a:cs typeface="Arial" panose="020B0604020202020204" pitchFamily="34" charset="0"/>
              </a:rPr>
              <a:t>   if (op2.isConst())</a:t>
            </a:r>
          </a:p>
          <a:p>
            <a:r>
              <a:rPr lang="en-IN" sz="1600" dirty="0">
                <a:latin typeface="Arial" panose="020B0604020202020204" pitchFamily="34" charset="0"/>
                <a:cs typeface="Arial" panose="020B0604020202020204" pitchFamily="34" charset="0"/>
              </a:rPr>
              <a:t>      v2 = op2.getValue();</a:t>
            </a:r>
          </a:p>
          <a:p>
            <a:r>
              <a:rPr lang="en-IN" sz="1600" dirty="0">
                <a:latin typeface="Arial" panose="020B0604020202020204" pitchFamily="34" charset="0"/>
                <a:cs typeface="Arial" panose="020B0604020202020204" pitchFamily="34" charset="0"/>
              </a:rPr>
              <a:t>   else if (op2.getName().equals(“c”) &amp;&amp; IN[s] != NAC)</a:t>
            </a:r>
          </a:p>
          <a:p>
            <a:r>
              <a:rPr lang="en-IN" sz="1600" dirty="0">
                <a:latin typeface="Arial" panose="020B0604020202020204" pitchFamily="34" charset="0"/>
                <a:cs typeface="Arial" panose="020B0604020202020204" pitchFamily="34" charset="0"/>
              </a:rPr>
              <a:t>      v2 = IN[s];</a:t>
            </a:r>
          </a:p>
          <a:p>
            <a:r>
              <a:rPr lang="en-IN" sz="1600" dirty="0">
                <a:latin typeface="Arial" panose="020B0604020202020204" pitchFamily="34" charset="0"/>
                <a:cs typeface="Arial" panose="020B0604020202020204" pitchFamily="34" charset="0"/>
              </a:rPr>
              <a:t>   if (v1 == NAC || v2 == NAC)</a:t>
            </a:r>
          </a:p>
          <a:p>
            <a:r>
              <a:rPr lang="en-IN" sz="1600" dirty="0">
                <a:latin typeface="Arial" panose="020B0604020202020204" pitchFamily="34" charset="0"/>
                <a:cs typeface="Arial" panose="020B0604020202020204" pitchFamily="34" charset="0"/>
              </a:rPr>
              <a:t>      OUT[s] = NAC</a:t>
            </a:r>
          </a:p>
          <a:p>
            <a:r>
              <a:rPr lang="en-IN" sz="1600" dirty="0">
                <a:latin typeface="Arial" panose="020B0604020202020204" pitchFamily="34" charset="0"/>
                <a:cs typeface="Arial" panose="020B0604020202020204" pitchFamily="34" charset="0"/>
              </a:rPr>
              <a:t>   else</a:t>
            </a:r>
          </a:p>
          <a:p>
            <a:r>
              <a:rPr lang="en-IN" sz="1600" dirty="0">
                <a:latin typeface="Arial" panose="020B0604020202020204" pitchFamily="34" charset="0"/>
                <a:cs typeface="Arial" panose="020B0604020202020204" pitchFamily="34" charset="0"/>
              </a:rPr>
              <a:t>      OUT[s] = v1 </a:t>
            </a:r>
            <a:r>
              <a:rPr lang="en-IN" sz="1600" dirty="0" err="1">
                <a:latin typeface="Arial" panose="020B0604020202020204" pitchFamily="34" charset="0"/>
                <a:cs typeface="Arial" panose="020B0604020202020204" pitchFamily="34" charset="0"/>
              </a:rPr>
              <a:t>arith</a:t>
            </a:r>
            <a:r>
              <a:rPr lang="en-IN" sz="1600" dirty="0">
                <a:latin typeface="Arial" panose="020B0604020202020204" pitchFamily="34" charset="0"/>
                <a:cs typeface="Arial" panose="020B0604020202020204" pitchFamily="34" charset="0"/>
              </a:rPr>
              <a:t> v2;   // UNDEF </a:t>
            </a:r>
            <a:r>
              <a:rPr lang="en-IN" sz="1600" dirty="0" err="1">
                <a:latin typeface="Arial" panose="020B0604020202020204" pitchFamily="34" charset="0"/>
                <a:cs typeface="Arial" panose="020B0604020202020204" pitchFamily="34" charset="0"/>
              </a:rPr>
              <a:t>arith</a:t>
            </a:r>
            <a:r>
              <a:rPr lang="en-IN" sz="1600" dirty="0">
                <a:latin typeface="Arial" panose="020B0604020202020204" pitchFamily="34" charset="0"/>
                <a:cs typeface="Arial" panose="020B0604020202020204" pitchFamily="34" charset="0"/>
              </a:rPr>
              <a:t> anything == UNDEF</a:t>
            </a:r>
          </a:p>
          <a:p>
            <a:r>
              <a:rPr lang="en-IN" sz="1600" dirty="0">
                <a:latin typeface="Arial" panose="020B0604020202020204" pitchFamily="34" charset="0"/>
                <a:cs typeface="Arial" panose="020B0604020202020204" pitchFamily="34" charset="0"/>
              </a:rPr>
              <a:t>}</a:t>
            </a:r>
          </a:p>
          <a:p>
            <a:r>
              <a:rPr lang="en-IN" sz="1600" dirty="0">
                <a:latin typeface="Arial" panose="020B0604020202020204" pitchFamily="34" charset="0"/>
                <a:cs typeface="Arial" panose="020B0604020202020204" pitchFamily="34" charset="0"/>
              </a:rPr>
              <a:t>else {</a:t>
            </a:r>
          </a:p>
          <a:p>
            <a:r>
              <a:rPr lang="en-IN" sz="1600" dirty="0">
                <a:latin typeface="Arial" panose="020B0604020202020204" pitchFamily="34" charset="0"/>
                <a:cs typeface="Arial" panose="020B0604020202020204" pitchFamily="34" charset="0"/>
              </a:rPr>
              <a:t>   OUT[s] = IN[s];</a:t>
            </a:r>
          </a:p>
          <a:p>
            <a:r>
              <a:rPr lang="en-IN" sz="1600" dirty="0">
                <a:latin typeface="Arial" panose="020B0604020202020204" pitchFamily="34" charset="0"/>
                <a:cs typeface="Arial" panose="020B0604020202020204" pitchFamily="34" charset="0"/>
              </a:rPr>
              <a:t>}</a:t>
            </a:r>
          </a:p>
          <a:p>
            <a:endParaRPr lang="en-IN" sz="1600" dirty="0">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245CF9EE-DDD5-3B22-46BE-FD3800BD6ECA}"/>
                  </a:ext>
                </a:extLst>
              </p:cNvPr>
              <p:cNvSpPr txBox="1"/>
              <p:nvPr/>
            </p:nvSpPr>
            <p:spPr>
              <a:xfrm>
                <a:off x="476380" y="1216426"/>
                <a:ext cx="3464560" cy="563231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function </a:t>
                </a:r>
                <a:r>
                  <a:rPr lang="en-US" dirty="0">
                    <a:solidFill>
                      <a:srgbClr val="FF0000"/>
                    </a:solidFill>
                    <a:latin typeface="Arial" panose="020B0604020202020204" pitchFamily="34" charset="0"/>
                    <a:cs typeface="Arial" panose="020B0604020202020204" pitchFamily="34" charset="0"/>
                  </a:rPr>
                  <a:t>L</a:t>
                </a:r>
                <a:r>
                  <a:rPr lang="en-US" dirty="0">
                    <a:latin typeface="Arial" panose="020B0604020202020204" pitchFamily="34" charset="0"/>
                    <a:cs typeface="Arial" panose="020B0604020202020204" pitchFamily="34" charset="0"/>
                  </a:rPr>
                  <a:t>, </a:t>
                </a:r>
                <a:r>
                  <a:rPr lang="en-US" dirty="0">
                    <a:solidFill>
                      <a:srgbClr val="FF0000"/>
                    </a:solidFill>
                    <a:latin typeface="Arial" panose="020B0604020202020204" pitchFamily="34" charset="0"/>
                    <a:cs typeface="Arial" panose="020B0604020202020204" pitchFamily="34" charset="0"/>
                  </a:rPr>
                  <a:t>n</a:t>
                </a:r>
              </a:p>
              <a:p>
                <a:r>
                  <a:rPr lang="en-IN" dirty="0" err="1">
                    <a:latin typeface="Arial" panose="020B0604020202020204" pitchFamily="34" charset="0"/>
                    <a:cs typeface="Arial" panose="020B0604020202020204" pitchFamily="34" charset="0"/>
                  </a:rPr>
                  <a:t>arg</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id </a:t>
                </a:r>
                <a:r>
                  <a:rPr lang="en-IN" dirty="0">
                    <a:latin typeface="Arial" panose="020B0604020202020204" pitchFamily="34" charset="0"/>
                    <a:cs typeface="Arial" panose="020B0604020202020204" pitchFamily="34" charset="0"/>
                  </a:rPr>
                  <a:t>                     </a:t>
                </a:r>
                <a:endParaRPr lang="en-US" dirty="0">
                  <a:solidFill>
                    <a:srgbClr val="FF0000"/>
                  </a:solidFill>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 op               </a:t>
                </a:r>
                <a:r>
                  <a:rPr lang="en-US" dirty="0">
                    <a:latin typeface="Arial" panose="020B0604020202020204" pitchFamily="34" charset="0"/>
                    <a:cs typeface="Arial" panose="020B0604020202020204" pitchFamily="34" charset="0"/>
                  </a:rPr>
                  <a:t>         </a:t>
                </a:r>
                <a:endParaRPr lang="en-IN"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arith</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unary </a:t>
                </a:r>
                <a:r>
                  <a:rPr lang="en-IN" dirty="0">
                    <a:solidFill>
                      <a:srgbClr val="FF0000"/>
                    </a:solidFill>
                    <a:latin typeface="Arial" panose="020B0604020202020204" pitchFamily="34" charset="0"/>
                    <a:cs typeface="Arial" panose="020B0604020202020204" pitchFamily="34" charset="0"/>
                  </a:rPr>
                  <a:t>op</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label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if (</a:t>
                </a:r>
                <a:r>
                  <a:rPr lang="en-IN" dirty="0">
                    <a:solidFill>
                      <a:srgbClr val="FF0000"/>
                    </a:solidFill>
                    <a:latin typeface="Arial" panose="020B0604020202020204" pitchFamily="34" charset="0"/>
                    <a:cs typeface="Arial" panose="020B0604020202020204" pitchFamily="34" charset="0"/>
                  </a:rPr>
                  <a:t>op1 </a:t>
                </a:r>
                <a:r>
                  <a:rPr lang="en-IN" dirty="0" err="1">
                    <a:latin typeface="Arial" panose="020B0604020202020204" pitchFamily="34" charset="0"/>
                    <a:cs typeface="Arial" panose="020B0604020202020204" pitchFamily="34" charset="0"/>
                  </a:rPr>
                  <a:t>relop</a:t>
                </a:r>
                <a:r>
                  <a:rPr lang="en-IN" dirty="0">
                    <a:solidFill>
                      <a:srgbClr val="FF0000"/>
                    </a:solidFill>
                    <a:latin typeface="Arial" panose="020B0604020202020204" pitchFamily="34" charset="0"/>
                    <a:cs typeface="Arial" panose="020B0604020202020204" pitchFamily="34" charset="0"/>
                  </a:rPr>
                  <a:t> op2)</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endParaRPr lang="en-US" b="0"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param </a:t>
                </a:r>
                <a:r>
                  <a:rPr lang="en-IN" dirty="0">
                    <a:solidFill>
                      <a:srgbClr val="FF0000"/>
                    </a:solidFill>
                    <a:latin typeface="Arial" panose="020B0604020202020204" pitchFamily="34" charset="0"/>
                    <a:cs typeface="Arial" panose="020B0604020202020204" pitchFamily="34" charset="0"/>
                  </a:rPr>
                  <a:t>op</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call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n</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ret </a:t>
                </a:r>
                <a:r>
                  <a:rPr lang="en-IN" dirty="0">
                    <a:solidFill>
                      <a:srgbClr val="FF0000"/>
                    </a:solidFill>
                    <a:latin typeface="Arial" panose="020B0604020202020204" pitchFamily="34" charset="0"/>
                    <a:cs typeface="Arial" panose="020B0604020202020204" pitchFamily="34" charset="0"/>
                  </a:rPr>
                  <a:t>op</a:t>
                </a:r>
              </a:p>
              <a:p>
                <a:endParaRPr lang="en-IN"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id is a variable</a:t>
                </a:r>
              </a:p>
              <a:p>
                <a:r>
                  <a:rPr lang="en-IN" dirty="0">
                    <a:latin typeface="Arial" panose="020B0604020202020204" pitchFamily="34" charset="0"/>
                    <a:cs typeface="Arial" panose="020B0604020202020204" pitchFamily="34" charset="0"/>
                  </a:rPr>
                  <a:t>op, op1, op2 are variables or constants</a:t>
                </a:r>
              </a:p>
              <a:p>
                <a:r>
                  <a:rPr lang="en-IN" dirty="0">
                    <a:latin typeface="Arial" panose="020B0604020202020204" pitchFamily="34" charset="0"/>
                    <a:cs typeface="Arial" panose="020B0604020202020204" pitchFamily="34" charset="0"/>
                  </a:rPr>
                  <a:t>“</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&lt;, ==, ≥, ≤, &gt;, !=</m:t>
                        </m:r>
                      </m:e>
                    </m:d>
                  </m:oMath>
                </a14:m>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“arith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 ∗,</m:t>
                        </m:r>
                        <m:r>
                          <a:rPr lang="en-US" b="0" i="1" smtClean="0">
                            <a:latin typeface="Cambria Math" panose="02040503050406030204" pitchFamily="18" charset="0"/>
                            <a:ea typeface="Cambria Math" panose="02040503050406030204" pitchFamily="18" charset="0"/>
                          </a:rPr>
                          <m:t>%</m:t>
                        </m:r>
                      </m:e>
                    </m:d>
                  </m:oMath>
                </a14:m>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“unary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m:t>
                        </m:r>
                      </m:e>
                    </m:d>
                  </m:oMath>
                </a14:m>
                <a:r>
                  <a:rPr lang="en-IN"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p:txBody>
          </p:sp>
        </mc:Choice>
        <mc:Fallback xmlns="">
          <p:sp>
            <p:nvSpPr>
              <p:cNvPr id="8" name="TextBox 7">
                <a:extLst>
                  <a:ext uri="{FF2B5EF4-FFF2-40B4-BE49-F238E27FC236}">
                    <a16:creationId xmlns:a16="http://schemas.microsoft.com/office/drawing/2014/main" id="{245CF9EE-DDD5-3B22-46BE-FD3800BD6ECA}"/>
                  </a:ext>
                </a:extLst>
              </p:cNvPr>
              <p:cNvSpPr txBox="1">
                <a:spLocks noRot="1" noChangeAspect="1" noMove="1" noResize="1" noEditPoints="1" noAdjustHandles="1" noChangeArrowheads="1" noChangeShapeType="1" noTextEdit="1"/>
              </p:cNvSpPr>
              <p:nvPr/>
            </p:nvSpPr>
            <p:spPr>
              <a:xfrm>
                <a:off x="476380" y="1216426"/>
                <a:ext cx="3464560" cy="5632311"/>
              </a:xfrm>
              <a:prstGeom prst="rect">
                <a:avLst/>
              </a:prstGeom>
              <a:blipFill>
                <a:blip r:embed="rId3"/>
                <a:stretch>
                  <a:fillRect l="-1408" t="-650"/>
                </a:stretch>
              </a:blipFill>
            </p:spPr>
            <p:txBody>
              <a:bodyPr/>
              <a:lstStyle/>
              <a:p>
                <a:r>
                  <a:rPr lang="en-IN">
                    <a:noFill/>
                  </a:rPr>
                  <a:t> </a:t>
                </a:r>
              </a:p>
            </p:txBody>
          </p:sp>
        </mc:Fallback>
      </mc:AlternateContent>
    </p:spTree>
    <p:extLst>
      <p:ext uri="{BB962C8B-B14F-4D97-AF65-F5344CB8AC3E}">
        <p14:creationId xmlns:p14="http://schemas.microsoft.com/office/powerpoint/2010/main" val="26227555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7CC90-30E4-4021-9DD1-C4D70908D849}"/>
              </a:ext>
            </a:extLst>
          </p:cNvPr>
          <p:cNvSpPr>
            <a:spLocks noGrp="1"/>
          </p:cNvSpPr>
          <p:nvPr>
            <p:ph type="title"/>
          </p:nvPr>
        </p:nvSpPr>
        <p:spPr/>
        <p:txBody>
          <a:bodyPr/>
          <a:lstStyle/>
          <a:p>
            <a:r>
              <a:rPr lang="en-US" dirty="0"/>
              <a:t>Intermediate representation</a:t>
            </a:r>
            <a:endParaRPr lang="en-IN" dirty="0"/>
          </a:p>
        </p:txBody>
      </p:sp>
      <p:sp>
        <p:nvSpPr>
          <p:cNvPr id="3" name="Content Placeholder 2">
            <a:extLst>
              <a:ext uri="{FF2B5EF4-FFF2-40B4-BE49-F238E27FC236}">
                <a16:creationId xmlns:a16="http://schemas.microsoft.com/office/drawing/2014/main" id="{084FEC32-A218-424B-AC29-F769822779E0}"/>
              </a:ext>
            </a:extLst>
          </p:cNvPr>
          <p:cNvSpPr>
            <a:spLocks noGrp="1"/>
          </p:cNvSpPr>
          <p:nvPr>
            <p:ph idx="1"/>
          </p:nvPr>
        </p:nvSpPr>
        <p:spPr/>
        <p:txBody>
          <a:bodyPr/>
          <a:lstStyle/>
          <a:p>
            <a:pPr marL="0" indent="0">
              <a:buNone/>
            </a:pPr>
            <a:r>
              <a:rPr lang="en-US" dirty="0"/>
              <a:t>Let’s start with an intermediate representation for a language that is like C, but it only supports </a:t>
            </a:r>
            <a:r>
              <a:rPr lang="en-US" dirty="0">
                <a:solidFill>
                  <a:srgbClr val="FF0000"/>
                </a:solidFill>
              </a:rPr>
              <a:t>int</a:t>
            </a:r>
            <a:r>
              <a:rPr lang="en-US" dirty="0"/>
              <a:t> type </a:t>
            </a:r>
            <a:endParaRPr lang="en-IN" dirty="0"/>
          </a:p>
        </p:txBody>
      </p:sp>
    </p:spTree>
    <p:extLst>
      <p:ext uri="{BB962C8B-B14F-4D97-AF65-F5344CB8AC3E}">
        <p14:creationId xmlns:p14="http://schemas.microsoft.com/office/powerpoint/2010/main" val="40696073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AE9C0-35D7-4B80-A20D-FD4CC17D60D4}"/>
              </a:ext>
            </a:extLst>
          </p:cNvPr>
          <p:cNvSpPr>
            <a:spLocks noGrp="1"/>
          </p:cNvSpPr>
          <p:nvPr>
            <p:ph type="title"/>
          </p:nvPr>
        </p:nvSpPr>
        <p:spPr/>
        <p:txBody>
          <a:bodyPr/>
          <a:lstStyle/>
          <a:p>
            <a:r>
              <a:rPr lang="en-US" dirty="0"/>
              <a:t>Three address code</a:t>
            </a:r>
            <a:endParaRPr lang="en-IN" dirty="0"/>
          </a:p>
        </p:txBody>
      </p:sp>
      <p:sp>
        <p:nvSpPr>
          <p:cNvPr id="3" name="Content Placeholder 2">
            <a:extLst>
              <a:ext uri="{FF2B5EF4-FFF2-40B4-BE49-F238E27FC236}">
                <a16:creationId xmlns:a16="http://schemas.microsoft.com/office/drawing/2014/main" id="{08E890BC-E3E3-4305-A9DA-9A0D11A7C980}"/>
              </a:ext>
            </a:extLst>
          </p:cNvPr>
          <p:cNvSpPr>
            <a:spLocks noGrp="1"/>
          </p:cNvSpPr>
          <p:nvPr>
            <p:ph idx="1"/>
          </p:nvPr>
        </p:nvSpPr>
        <p:spPr/>
        <p:txBody>
          <a:bodyPr/>
          <a:lstStyle/>
          <a:p>
            <a:pPr marL="0" indent="0">
              <a:buNone/>
            </a:pPr>
            <a:endParaRPr lang="en-US" dirty="0"/>
          </a:p>
          <a:p>
            <a:pPr marL="0" indent="0">
              <a:buNone/>
            </a:pPr>
            <a:endParaRPr lang="en-IN" dirty="0"/>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DA341EC6-3DE9-4D0F-9A3A-3AA696CD6575}"/>
                  </a:ext>
                </a:extLst>
              </p:cNvPr>
              <p:cNvSpPr txBox="1"/>
              <p:nvPr/>
            </p:nvSpPr>
            <p:spPr>
              <a:xfrm>
                <a:off x="1168400" y="1706880"/>
                <a:ext cx="10185400" cy="3970318"/>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function </a:t>
                </a:r>
                <a:r>
                  <a:rPr lang="en-US" dirty="0">
                    <a:solidFill>
                      <a:srgbClr val="FF0000"/>
                    </a:solidFill>
                    <a:latin typeface="Arial" panose="020B0604020202020204" pitchFamily="34" charset="0"/>
                    <a:cs typeface="Arial" panose="020B0604020202020204" pitchFamily="34" charset="0"/>
                  </a:rPr>
                  <a:t>L</a:t>
                </a:r>
                <a:r>
                  <a:rPr lang="en-US" dirty="0">
                    <a:latin typeface="Arial" panose="020B0604020202020204" pitchFamily="34" charset="0"/>
                    <a:cs typeface="Arial" panose="020B0604020202020204" pitchFamily="34" charset="0"/>
                  </a:rPr>
                  <a:t>, </a:t>
                </a:r>
                <a:r>
                  <a:rPr lang="en-US" dirty="0">
                    <a:solidFill>
                      <a:srgbClr val="FF0000"/>
                    </a:solidFill>
                    <a:latin typeface="Arial" panose="020B0604020202020204" pitchFamily="34" charset="0"/>
                    <a:cs typeface="Arial" panose="020B0604020202020204" pitchFamily="34" charset="0"/>
                  </a:rPr>
                  <a:t>n</a:t>
                </a:r>
                <a:r>
                  <a:rPr lang="en-US" dirty="0">
                    <a:latin typeface="Arial" panose="020B0604020202020204" pitchFamily="34" charset="0"/>
                    <a:cs typeface="Arial" panose="020B0604020202020204" pitchFamily="34" charset="0"/>
                  </a:rPr>
                  <a:t>                // L is function identifier</a:t>
                </a:r>
                <a:r>
                  <a:rPr lang="en-IN" dirty="0">
                    <a:latin typeface="Arial" panose="020B0604020202020204" pitchFamily="34" charset="0"/>
                    <a:cs typeface="Arial" panose="020B0604020202020204" pitchFamily="34" charset="0"/>
                  </a:rPr>
                  <a:t>; n = number of arguments</a:t>
                </a:r>
              </a:p>
              <a:p>
                <a:r>
                  <a:rPr lang="en-IN" dirty="0" err="1">
                    <a:latin typeface="Arial" panose="020B0604020202020204" pitchFamily="34" charset="0"/>
                    <a:cs typeface="Arial" panose="020B0604020202020204" pitchFamily="34" charset="0"/>
                  </a:rPr>
                  <a:t>arg</a:t>
                </a:r>
                <a:r>
                  <a:rPr lang="en-IN" dirty="0">
                    <a:solidFill>
                      <a:srgbClr val="FF0000"/>
                    </a:solidFill>
                    <a:latin typeface="Arial" panose="020B0604020202020204" pitchFamily="34" charset="0"/>
                    <a:cs typeface="Arial" panose="020B0604020202020204" pitchFamily="34" charset="0"/>
                  </a:rPr>
                  <a:t> id</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  </a:t>
                </a:r>
                <a:r>
                  <a:rPr lang="en-IN" dirty="0">
                    <a:latin typeface="Arial" panose="020B0604020202020204" pitchFamily="34" charset="0"/>
                    <a:cs typeface="Arial" panose="020B0604020202020204" pitchFamily="34" charset="0"/>
                  </a:rPr>
                  <a:t>                       // id is an argument</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                        </a:t>
                </a:r>
                <a:r>
                  <a:rPr lang="en-IN" dirty="0">
                    <a:latin typeface="Arial" panose="020B0604020202020204" pitchFamily="34" charset="0"/>
                    <a:cs typeface="Arial" panose="020B0604020202020204" pitchFamily="34" charset="0"/>
                  </a:rPr>
                  <a:t>// copy instruction; id is variable, op is a variable or constant (i.e., 1, 10, etc.)</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arith</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   </a:t>
                </a:r>
                <a:r>
                  <a:rPr lang="en-IN" dirty="0">
                    <a:latin typeface="Arial" panose="020B0604020202020204" pitchFamily="34" charset="0"/>
                    <a:cs typeface="Arial" panose="020B0604020202020204" pitchFamily="34" charset="0"/>
                  </a:rPr>
                  <a:t>    // </a:t>
                </a:r>
                <a:r>
                  <a:rPr lang="en-IN" dirty="0" err="1">
                    <a:latin typeface="Arial" panose="020B0604020202020204" pitchFamily="34" charset="0"/>
                    <a:cs typeface="Arial" panose="020B0604020202020204" pitchFamily="34" charset="0"/>
                  </a:rPr>
                  <a:t>arith</a:t>
                </a:r>
                <a:r>
                  <a:rPr lang="en-IN" dirty="0">
                    <a:latin typeface="Arial" panose="020B0604020202020204" pitchFamily="34" charset="0"/>
                    <a:cs typeface="Arial" panose="020B0604020202020204" pitchFamily="34" charset="0"/>
                  </a:rPr>
                  <a:t>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 ∗,</m:t>
                        </m:r>
                        <m:r>
                          <a:rPr lang="en-US" b="0" i="1" smtClean="0">
                            <a:latin typeface="Cambria Math" panose="02040503050406030204" pitchFamily="18" charset="0"/>
                            <a:ea typeface="Cambria Math" panose="02040503050406030204" pitchFamily="18" charset="0"/>
                          </a:rPr>
                          <m:t>%</m:t>
                        </m:r>
                      </m:e>
                    </m:d>
                  </m:oMath>
                </a14:m>
                <a:endParaRPr lang="en-US" b="0"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unary </a:t>
                </a:r>
                <a:r>
                  <a:rPr lang="en-IN" dirty="0">
                    <a:solidFill>
                      <a:srgbClr val="FF0000"/>
                    </a:solidFill>
                    <a:latin typeface="Arial" panose="020B0604020202020204" pitchFamily="34" charset="0"/>
                    <a:cs typeface="Arial" panose="020B0604020202020204" pitchFamily="34" charset="0"/>
                  </a:rPr>
                  <a:t>op     </a:t>
                </a:r>
                <a:r>
                  <a:rPr lang="en-IN" dirty="0">
                    <a:latin typeface="Arial" panose="020B0604020202020204" pitchFamily="34" charset="0"/>
                    <a:cs typeface="Arial" panose="020B0604020202020204" pitchFamily="34" charset="0"/>
                  </a:rPr>
                  <a:t>         // unary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m:t>
                        </m:r>
                      </m:e>
                    </m:d>
                  </m:oMath>
                </a14:m>
                <a:endParaRPr lang="en-US" b="0" dirty="0">
                  <a:latin typeface="Arial" panose="020B0604020202020204" pitchFamily="34" charset="0"/>
                  <a:cs typeface="Arial" panose="020B0604020202020204" pitchFamily="34" charset="0"/>
                </a:endParaRPr>
              </a:p>
              <a:p>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 jump to label L</a:t>
                </a:r>
              </a:p>
              <a:p>
                <a:r>
                  <a:rPr lang="en-IN" dirty="0">
                    <a:latin typeface="Arial" panose="020B0604020202020204" pitchFamily="34" charset="0"/>
                    <a:cs typeface="Arial" panose="020B0604020202020204" pitchFamily="34" charset="0"/>
                  </a:rPr>
                  <a:t>label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 create a label L</a:t>
                </a:r>
              </a:p>
              <a:p>
                <a:r>
                  <a:rPr lang="en-IN" dirty="0">
                    <a:latin typeface="Arial" panose="020B0604020202020204" pitchFamily="34" charset="0"/>
                    <a:cs typeface="Arial" panose="020B0604020202020204" pitchFamily="34" charset="0"/>
                  </a:rPr>
                  <a:t>if (</a:t>
                </a:r>
                <a:r>
                  <a:rPr lang="en-IN" dirty="0">
                    <a:solidFill>
                      <a:srgbClr val="FF0000"/>
                    </a:solidFill>
                    <a:latin typeface="Arial" panose="020B0604020202020204" pitchFamily="34" charset="0"/>
                    <a:cs typeface="Arial" panose="020B0604020202020204" pitchFamily="34" charset="0"/>
                  </a:rPr>
                  <a:t>op1 </a:t>
                </a:r>
                <a:r>
                  <a:rPr lang="en-IN" dirty="0" err="1">
                    <a:latin typeface="Arial" panose="020B0604020202020204" pitchFamily="34" charset="0"/>
                    <a:cs typeface="Arial" panose="020B0604020202020204" pitchFamily="34" charset="0"/>
                  </a:rPr>
                  <a:t>relop</a:t>
                </a:r>
                <a:r>
                  <a:rPr lang="en-IN" dirty="0">
                    <a:solidFill>
                      <a:srgbClr val="FF0000"/>
                    </a:solidFill>
                    <a:latin typeface="Arial" panose="020B0604020202020204" pitchFamily="34" charset="0"/>
                    <a:cs typeface="Arial" panose="020B0604020202020204" pitchFamily="34" charset="0"/>
                  </a:rPr>
                  <a:t> op2)</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 relop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&lt;, ==, ≥, ≤, &gt;, !=</m:t>
                        </m:r>
                      </m:e>
                    </m:d>
                  </m:oMath>
                </a14:m>
                <a:endParaRPr lang="en-IN"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r>
                  <a:rPr lang="en-IN" dirty="0">
                    <a:latin typeface="Arial" panose="020B0604020202020204" pitchFamily="34" charset="0"/>
                    <a:cs typeface="Arial" panose="020B0604020202020204" pitchFamily="34" charset="0"/>
                  </a:rPr>
                  <a:t>      // </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&lt;, ==, ≥, ≤, &gt;, !=</m:t>
                        </m:r>
                      </m:e>
                    </m:d>
                  </m:oMath>
                </a14:m>
                <a:endParaRPr lang="en-US" b="0" dirty="0">
                  <a:latin typeface="Arial" panose="020B0604020202020204" pitchFamily="34" charset="0"/>
                </a:endParaRPr>
              </a:p>
              <a:p>
                <a:r>
                  <a:rPr lang="en-IN" dirty="0">
                    <a:latin typeface="Arial" panose="020B0604020202020204" pitchFamily="34" charset="0"/>
                    <a:cs typeface="Arial" panose="020B0604020202020204" pitchFamily="34" charset="0"/>
                  </a:rPr>
                  <a:t>param </a:t>
                </a:r>
                <a:r>
                  <a:rPr lang="en-IN" dirty="0">
                    <a:solidFill>
                      <a:srgbClr val="FF0000"/>
                    </a:solidFill>
                    <a:latin typeface="Arial" panose="020B0604020202020204" pitchFamily="34" charset="0"/>
                    <a:cs typeface="Arial" panose="020B0604020202020204" pitchFamily="34" charset="0"/>
                  </a:rPr>
                  <a:t>op  </a:t>
                </a:r>
                <a:r>
                  <a:rPr lang="en-IN" dirty="0">
                    <a:latin typeface="Arial" panose="020B0604020202020204" pitchFamily="34" charset="0"/>
                    <a:cs typeface="Arial" panose="020B0604020202020204" pitchFamily="34" charset="0"/>
                  </a:rPr>
                  <a:t>                 // op is parameter to function call</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call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n</a:t>
                </a:r>
                <a:r>
                  <a:rPr lang="en-IN" dirty="0">
                    <a:latin typeface="Arial" panose="020B0604020202020204" pitchFamily="34" charset="0"/>
                    <a:cs typeface="Arial" panose="020B0604020202020204" pitchFamily="34" charset="0"/>
                  </a:rPr>
                  <a:t>               // L is function identifier; n is the number of arguments, id is return value </a:t>
                </a:r>
              </a:p>
              <a:p>
                <a:r>
                  <a:rPr lang="en-IN" dirty="0">
                    <a:latin typeface="Arial" panose="020B0604020202020204" pitchFamily="34" charset="0"/>
                    <a:cs typeface="Arial" panose="020B0604020202020204" pitchFamily="34" charset="0"/>
                  </a:rPr>
                  <a:t>ret </a:t>
                </a:r>
                <a:r>
                  <a:rPr lang="en-IN" dirty="0">
                    <a:solidFill>
                      <a:srgbClr val="FF0000"/>
                    </a:solidFill>
                    <a:latin typeface="Arial" panose="020B0604020202020204" pitchFamily="34" charset="0"/>
                    <a:cs typeface="Arial" panose="020B0604020202020204" pitchFamily="34" charset="0"/>
                  </a:rPr>
                  <a:t>op   </a:t>
                </a:r>
                <a:r>
                  <a:rPr lang="en-IN" dirty="0">
                    <a:latin typeface="Arial" panose="020B0604020202020204" pitchFamily="34" charset="0"/>
                    <a:cs typeface="Arial" panose="020B0604020202020204" pitchFamily="34" charset="0"/>
                  </a:rPr>
                  <a:t>                      // return op to caller</a:t>
                </a:r>
              </a:p>
              <a:p>
                <a:endParaRPr lang="en-IN"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mc:Choice>
        <mc:Fallback xmlns="">
          <p:sp>
            <p:nvSpPr>
              <p:cNvPr id="4" name="TextBox 3">
                <a:extLst>
                  <a:ext uri="{FF2B5EF4-FFF2-40B4-BE49-F238E27FC236}">
                    <a16:creationId xmlns:a16="http://schemas.microsoft.com/office/drawing/2014/main" id="{DA341EC6-3DE9-4D0F-9A3A-3AA696CD6575}"/>
                  </a:ext>
                </a:extLst>
              </p:cNvPr>
              <p:cNvSpPr txBox="1">
                <a:spLocks noRot="1" noChangeAspect="1" noMove="1" noResize="1" noEditPoints="1" noAdjustHandles="1" noChangeArrowheads="1" noChangeShapeType="1" noTextEdit="1"/>
              </p:cNvSpPr>
              <p:nvPr/>
            </p:nvSpPr>
            <p:spPr>
              <a:xfrm>
                <a:off x="1168400" y="1706880"/>
                <a:ext cx="10185400" cy="3970318"/>
              </a:xfrm>
              <a:prstGeom prst="rect">
                <a:avLst/>
              </a:prstGeom>
              <a:blipFill>
                <a:blip r:embed="rId3"/>
                <a:stretch>
                  <a:fillRect l="-539" t="-768"/>
                </a:stretch>
              </a:blipFill>
            </p:spPr>
            <p:txBody>
              <a:bodyPr/>
              <a:lstStyle/>
              <a:p>
                <a:r>
                  <a:rPr lang="en-IN">
                    <a:noFill/>
                  </a:rPr>
                  <a:t> </a:t>
                </a:r>
              </a:p>
            </p:txBody>
          </p:sp>
        </mc:Fallback>
      </mc:AlternateContent>
    </p:spTree>
    <p:extLst>
      <p:ext uri="{BB962C8B-B14F-4D97-AF65-F5344CB8AC3E}">
        <p14:creationId xmlns:p14="http://schemas.microsoft.com/office/powerpoint/2010/main" val="36298039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AE9C0-35D7-4B80-A20D-FD4CC17D60D4}"/>
              </a:ext>
            </a:extLst>
          </p:cNvPr>
          <p:cNvSpPr>
            <a:spLocks noGrp="1"/>
          </p:cNvSpPr>
          <p:nvPr>
            <p:ph type="title"/>
          </p:nvPr>
        </p:nvSpPr>
        <p:spPr/>
        <p:txBody>
          <a:bodyPr/>
          <a:lstStyle/>
          <a:p>
            <a:r>
              <a:rPr lang="en-US" dirty="0"/>
              <a:t>Three address code</a:t>
            </a:r>
            <a:endParaRPr lang="en-IN" dirty="0"/>
          </a:p>
        </p:txBody>
      </p:sp>
      <p:sp>
        <p:nvSpPr>
          <p:cNvPr id="3" name="Content Placeholder 2">
            <a:extLst>
              <a:ext uri="{FF2B5EF4-FFF2-40B4-BE49-F238E27FC236}">
                <a16:creationId xmlns:a16="http://schemas.microsoft.com/office/drawing/2014/main" id="{08E890BC-E3E3-4305-A9DA-9A0D11A7C980}"/>
              </a:ext>
            </a:extLst>
          </p:cNvPr>
          <p:cNvSpPr>
            <a:spLocks noGrp="1"/>
          </p:cNvSpPr>
          <p:nvPr>
            <p:ph idx="1"/>
          </p:nvPr>
        </p:nvSpPr>
        <p:spPr/>
        <p:txBody>
          <a:bodyPr/>
          <a:lstStyle/>
          <a:p>
            <a:pPr marL="0" indent="0">
              <a:buNone/>
            </a:pPr>
            <a:endParaRPr lang="en-US" dirty="0"/>
          </a:p>
          <a:p>
            <a:pPr marL="0" indent="0">
              <a:buNone/>
            </a:pPr>
            <a:endParaRPr lang="en-IN" dirty="0"/>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DA341EC6-3DE9-4D0F-9A3A-3AA696CD6575}"/>
                  </a:ext>
                </a:extLst>
              </p:cNvPr>
              <p:cNvSpPr txBox="1"/>
              <p:nvPr/>
            </p:nvSpPr>
            <p:spPr>
              <a:xfrm>
                <a:off x="476380" y="1216426"/>
                <a:ext cx="3464560" cy="563231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function </a:t>
                </a:r>
                <a:r>
                  <a:rPr lang="en-US" dirty="0">
                    <a:solidFill>
                      <a:srgbClr val="FF0000"/>
                    </a:solidFill>
                    <a:latin typeface="Arial" panose="020B0604020202020204" pitchFamily="34" charset="0"/>
                    <a:cs typeface="Arial" panose="020B0604020202020204" pitchFamily="34" charset="0"/>
                  </a:rPr>
                  <a:t>L</a:t>
                </a:r>
                <a:r>
                  <a:rPr lang="en-US" dirty="0">
                    <a:latin typeface="Arial" panose="020B0604020202020204" pitchFamily="34" charset="0"/>
                    <a:cs typeface="Arial" panose="020B0604020202020204" pitchFamily="34" charset="0"/>
                  </a:rPr>
                  <a:t>, </a:t>
                </a:r>
                <a:r>
                  <a:rPr lang="en-US" dirty="0">
                    <a:solidFill>
                      <a:srgbClr val="FF0000"/>
                    </a:solidFill>
                    <a:latin typeface="Arial" panose="020B0604020202020204" pitchFamily="34" charset="0"/>
                    <a:cs typeface="Arial" panose="020B0604020202020204" pitchFamily="34" charset="0"/>
                  </a:rPr>
                  <a:t>n</a:t>
                </a:r>
              </a:p>
              <a:p>
                <a:r>
                  <a:rPr lang="en-IN" dirty="0" err="1">
                    <a:latin typeface="Arial" panose="020B0604020202020204" pitchFamily="34" charset="0"/>
                    <a:cs typeface="Arial" panose="020B0604020202020204" pitchFamily="34" charset="0"/>
                  </a:rPr>
                  <a:t>arg</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id </a:t>
                </a:r>
                <a:r>
                  <a:rPr lang="en-IN" dirty="0">
                    <a:latin typeface="Arial" panose="020B0604020202020204" pitchFamily="34" charset="0"/>
                    <a:cs typeface="Arial" panose="020B0604020202020204" pitchFamily="34" charset="0"/>
                  </a:rPr>
                  <a:t>                     </a:t>
                </a:r>
                <a:endParaRPr lang="en-US" dirty="0">
                  <a:solidFill>
                    <a:srgbClr val="FF0000"/>
                  </a:solidFill>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 op               </a:t>
                </a:r>
                <a:r>
                  <a:rPr lang="en-US" dirty="0">
                    <a:latin typeface="Arial" panose="020B0604020202020204" pitchFamily="34" charset="0"/>
                    <a:cs typeface="Arial" panose="020B0604020202020204" pitchFamily="34" charset="0"/>
                  </a:rPr>
                  <a:t>         </a:t>
                </a:r>
                <a:endParaRPr lang="en-IN"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arith</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unary </a:t>
                </a:r>
                <a:r>
                  <a:rPr lang="en-IN" dirty="0">
                    <a:solidFill>
                      <a:srgbClr val="FF0000"/>
                    </a:solidFill>
                    <a:latin typeface="Arial" panose="020B0604020202020204" pitchFamily="34" charset="0"/>
                    <a:cs typeface="Arial" panose="020B0604020202020204" pitchFamily="34" charset="0"/>
                  </a:rPr>
                  <a:t>op</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label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if (</a:t>
                </a:r>
                <a:r>
                  <a:rPr lang="en-IN" dirty="0">
                    <a:solidFill>
                      <a:srgbClr val="FF0000"/>
                    </a:solidFill>
                    <a:latin typeface="Arial" panose="020B0604020202020204" pitchFamily="34" charset="0"/>
                    <a:cs typeface="Arial" panose="020B0604020202020204" pitchFamily="34" charset="0"/>
                  </a:rPr>
                  <a:t>op1 </a:t>
                </a:r>
                <a:r>
                  <a:rPr lang="en-IN" dirty="0" err="1">
                    <a:latin typeface="Arial" panose="020B0604020202020204" pitchFamily="34" charset="0"/>
                    <a:cs typeface="Arial" panose="020B0604020202020204" pitchFamily="34" charset="0"/>
                  </a:rPr>
                  <a:t>relop</a:t>
                </a:r>
                <a:r>
                  <a:rPr lang="en-IN" dirty="0">
                    <a:solidFill>
                      <a:srgbClr val="FF0000"/>
                    </a:solidFill>
                    <a:latin typeface="Arial" panose="020B0604020202020204" pitchFamily="34" charset="0"/>
                    <a:cs typeface="Arial" panose="020B0604020202020204" pitchFamily="34" charset="0"/>
                  </a:rPr>
                  <a:t> op2)</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endParaRPr lang="en-US" b="0"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param </a:t>
                </a:r>
                <a:r>
                  <a:rPr lang="en-IN" dirty="0">
                    <a:solidFill>
                      <a:srgbClr val="FF0000"/>
                    </a:solidFill>
                    <a:latin typeface="Arial" panose="020B0604020202020204" pitchFamily="34" charset="0"/>
                    <a:cs typeface="Arial" panose="020B0604020202020204" pitchFamily="34" charset="0"/>
                  </a:rPr>
                  <a:t>op </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call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n</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ret </a:t>
                </a:r>
                <a:r>
                  <a:rPr lang="en-IN" dirty="0">
                    <a:solidFill>
                      <a:srgbClr val="FF0000"/>
                    </a:solidFill>
                    <a:latin typeface="Arial" panose="020B0604020202020204" pitchFamily="34" charset="0"/>
                    <a:cs typeface="Arial" panose="020B0604020202020204" pitchFamily="34" charset="0"/>
                  </a:rPr>
                  <a:t>op</a:t>
                </a:r>
              </a:p>
              <a:p>
                <a:endParaRPr lang="en-IN"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id is a variable</a:t>
                </a:r>
              </a:p>
              <a:p>
                <a:r>
                  <a:rPr lang="en-IN" dirty="0">
                    <a:latin typeface="Arial" panose="020B0604020202020204" pitchFamily="34" charset="0"/>
                    <a:cs typeface="Arial" panose="020B0604020202020204" pitchFamily="34" charset="0"/>
                  </a:rPr>
                  <a:t>op, op1, op2 are variables or constants</a:t>
                </a:r>
              </a:p>
              <a:p>
                <a:r>
                  <a:rPr lang="en-IN" dirty="0">
                    <a:latin typeface="Arial" panose="020B0604020202020204" pitchFamily="34" charset="0"/>
                    <a:cs typeface="Arial" panose="020B0604020202020204" pitchFamily="34" charset="0"/>
                  </a:rPr>
                  <a:t>“</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&lt;, ==, ≥, ≤, &gt;, !=</m:t>
                        </m:r>
                      </m:e>
                    </m:d>
                  </m:oMath>
                </a14:m>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“arith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 ∗,</m:t>
                        </m:r>
                        <m:r>
                          <a:rPr lang="en-US" b="0" i="1" smtClean="0">
                            <a:latin typeface="Cambria Math" panose="02040503050406030204" pitchFamily="18" charset="0"/>
                            <a:ea typeface="Cambria Math" panose="02040503050406030204" pitchFamily="18" charset="0"/>
                          </a:rPr>
                          <m:t>%</m:t>
                        </m:r>
                      </m:e>
                    </m:d>
                  </m:oMath>
                </a14:m>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“unary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m:t>
                        </m:r>
                      </m:e>
                    </m:d>
                  </m:oMath>
                </a14:m>
                <a:r>
                  <a:rPr lang="en-IN"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p:txBody>
          </p:sp>
        </mc:Choice>
        <mc:Fallback xmlns="">
          <p:sp>
            <p:nvSpPr>
              <p:cNvPr id="4" name="TextBox 3">
                <a:extLst>
                  <a:ext uri="{FF2B5EF4-FFF2-40B4-BE49-F238E27FC236}">
                    <a16:creationId xmlns:a16="http://schemas.microsoft.com/office/drawing/2014/main" id="{DA341EC6-3DE9-4D0F-9A3A-3AA696CD6575}"/>
                  </a:ext>
                </a:extLst>
              </p:cNvPr>
              <p:cNvSpPr txBox="1">
                <a:spLocks noRot="1" noChangeAspect="1" noMove="1" noResize="1" noEditPoints="1" noAdjustHandles="1" noChangeArrowheads="1" noChangeShapeType="1" noTextEdit="1"/>
              </p:cNvSpPr>
              <p:nvPr/>
            </p:nvSpPr>
            <p:spPr>
              <a:xfrm>
                <a:off x="476380" y="1216426"/>
                <a:ext cx="3464560" cy="5632311"/>
              </a:xfrm>
              <a:prstGeom prst="rect">
                <a:avLst/>
              </a:prstGeom>
              <a:blipFill>
                <a:blip r:embed="rId3"/>
                <a:stretch>
                  <a:fillRect l="-1408" t="-650"/>
                </a:stretch>
              </a:blipFill>
            </p:spPr>
            <p:txBody>
              <a:bodyPr/>
              <a:lstStyle/>
              <a:p>
                <a:r>
                  <a:rPr lang="en-IN">
                    <a:noFill/>
                  </a:rPr>
                  <a:t> </a:t>
                </a:r>
              </a:p>
            </p:txBody>
          </p:sp>
        </mc:Fallback>
      </mc:AlternateContent>
      <p:sp>
        <p:nvSpPr>
          <p:cNvPr id="6" name="TextBox 5">
            <a:extLst>
              <a:ext uri="{FF2B5EF4-FFF2-40B4-BE49-F238E27FC236}">
                <a16:creationId xmlns:a16="http://schemas.microsoft.com/office/drawing/2014/main" id="{D0C9E508-6D26-47C3-9BBB-237940A20FD0}"/>
              </a:ext>
            </a:extLst>
          </p:cNvPr>
          <p:cNvSpPr txBox="1"/>
          <p:nvPr/>
        </p:nvSpPr>
        <p:spPr>
          <a:xfrm>
            <a:off x="3667760" y="1483360"/>
            <a:ext cx="3464560" cy="2585323"/>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int main(int a, int b, int c)</a:t>
            </a:r>
          </a:p>
          <a:p>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    int </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 0;</a:t>
            </a:r>
          </a:p>
          <a:p>
            <a:r>
              <a:rPr lang="en-US" dirty="0">
                <a:latin typeface="Arial" panose="020B0604020202020204" pitchFamily="34" charset="0"/>
                <a:cs typeface="Arial" panose="020B0604020202020204" pitchFamily="34" charset="0"/>
              </a:rPr>
              <a:t>    for (</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 0; </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&lt; 10000; </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        a = (a * b) + (a * c)</a:t>
            </a:r>
          </a:p>
          <a:p>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    return a;</a:t>
            </a:r>
          </a:p>
          <a:p>
            <a:r>
              <a:rPr lang="en-US" dirty="0">
                <a:latin typeface="Arial" panose="020B0604020202020204" pitchFamily="34" charset="0"/>
                <a:cs typeface="Arial" panose="020B0604020202020204" pitchFamily="34" charset="0"/>
              </a:rPr>
              <a:t>}</a:t>
            </a:r>
            <a:endParaRPr lang="en-IN"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2F69C373-9EB0-45CF-9E8F-79391ABED35E}"/>
              </a:ext>
            </a:extLst>
          </p:cNvPr>
          <p:cNvSpPr txBox="1"/>
          <p:nvPr/>
        </p:nvSpPr>
        <p:spPr>
          <a:xfrm>
            <a:off x="7132320" y="955040"/>
            <a:ext cx="2560320" cy="923330"/>
          </a:xfrm>
          <a:prstGeom prst="rect">
            <a:avLst/>
          </a:prstGeom>
          <a:noFill/>
        </p:spPr>
        <p:txBody>
          <a:bodyPr wrap="square" rtlCol="0">
            <a:spAutoFit/>
          </a:bodyPr>
          <a:lstStyle/>
          <a:p>
            <a:endParaRPr lang="en-US" dirty="0">
              <a:latin typeface="Arial" panose="020B0604020202020204" pitchFamily="34" charset="0"/>
              <a:cs typeface="Arial" panose="020B0604020202020204" pitchFamily="34" charset="0"/>
            </a:endParaRPr>
          </a:p>
          <a:p>
            <a:endParaRPr lang="en-IN"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758546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AE9C0-35D7-4B80-A20D-FD4CC17D60D4}"/>
              </a:ext>
            </a:extLst>
          </p:cNvPr>
          <p:cNvSpPr>
            <a:spLocks noGrp="1"/>
          </p:cNvSpPr>
          <p:nvPr>
            <p:ph type="title"/>
          </p:nvPr>
        </p:nvSpPr>
        <p:spPr/>
        <p:txBody>
          <a:bodyPr/>
          <a:lstStyle/>
          <a:p>
            <a:r>
              <a:rPr lang="en-US" dirty="0"/>
              <a:t>Three address code</a:t>
            </a:r>
            <a:endParaRPr lang="en-IN" dirty="0"/>
          </a:p>
        </p:txBody>
      </p:sp>
      <p:sp>
        <p:nvSpPr>
          <p:cNvPr id="3" name="Content Placeholder 2">
            <a:extLst>
              <a:ext uri="{FF2B5EF4-FFF2-40B4-BE49-F238E27FC236}">
                <a16:creationId xmlns:a16="http://schemas.microsoft.com/office/drawing/2014/main" id="{08E890BC-E3E3-4305-A9DA-9A0D11A7C980}"/>
              </a:ext>
            </a:extLst>
          </p:cNvPr>
          <p:cNvSpPr>
            <a:spLocks noGrp="1"/>
          </p:cNvSpPr>
          <p:nvPr>
            <p:ph idx="1"/>
          </p:nvPr>
        </p:nvSpPr>
        <p:spPr/>
        <p:txBody>
          <a:bodyPr/>
          <a:lstStyle/>
          <a:p>
            <a:pPr marL="0" indent="0">
              <a:buNone/>
            </a:pPr>
            <a:endParaRPr lang="en-US" dirty="0"/>
          </a:p>
          <a:p>
            <a:pPr marL="0" indent="0">
              <a:buNone/>
            </a:pPr>
            <a:endParaRPr lang="en-IN" dirty="0"/>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DA341EC6-3DE9-4D0F-9A3A-3AA696CD6575}"/>
                  </a:ext>
                </a:extLst>
              </p:cNvPr>
              <p:cNvSpPr txBox="1"/>
              <p:nvPr/>
            </p:nvSpPr>
            <p:spPr>
              <a:xfrm>
                <a:off x="476380" y="1216426"/>
                <a:ext cx="3464560" cy="563231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function </a:t>
                </a:r>
                <a:r>
                  <a:rPr lang="en-US" dirty="0">
                    <a:solidFill>
                      <a:srgbClr val="FF0000"/>
                    </a:solidFill>
                    <a:latin typeface="Arial" panose="020B0604020202020204" pitchFamily="34" charset="0"/>
                    <a:cs typeface="Arial" panose="020B0604020202020204" pitchFamily="34" charset="0"/>
                  </a:rPr>
                  <a:t>L</a:t>
                </a:r>
                <a:r>
                  <a:rPr lang="en-US" dirty="0">
                    <a:latin typeface="Arial" panose="020B0604020202020204" pitchFamily="34" charset="0"/>
                    <a:cs typeface="Arial" panose="020B0604020202020204" pitchFamily="34" charset="0"/>
                  </a:rPr>
                  <a:t>, </a:t>
                </a:r>
                <a:r>
                  <a:rPr lang="en-US" dirty="0">
                    <a:solidFill>
                      <a:srgbClr val="FF0000"/>
                    </a:solidFill>
                    <a:latin typeface="Arial" panose="020B0604020202020204" pitchFamily="34" charset="0"/>
                    <a:cs typeface="Arial" panose="020B0604020202020204" pitchFamily="34" charset="0"/>
                  </a:rPr>
                  <a:t>n</a:t>
                </a:r>
              </a:p>
              <a:p>
                <a:r>
                  <a:rPr lang="en-IN" dirty="0" err="1">
                    <a:latin typeface="Arial" panose="020B0604020202020204" pitchFamily="34" charset="0"/>
                    <a:cs typeface="Arial" panose="020B0604020202020204" pitchFamily="34" charset="0"/>
                  </a:rPr>
                  <a:t>arg</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id </a:t>
                </a:r>
                <a:r>
                  <a:rPr lang="en-IN" dirty="0">
                    <a:latin typeface="Arial" panose="020B0604020202020204" pitchFamily="34" charset="0"/>
                    <a:cs typeface="Arial" panose="020B0604020202020204" pitchFamily="34" charset="0"/>
                  </a:rPr>
                  <a:t>                     </a:t>
                </a:r>
                <a:endParaRPr lang="en-US" dirty="0">
                  <a:solidFill>
                    <a:srgbClr val="FF0000"/>
                  </a:solidFill>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 op               </a:t>
                </a:r>
                <a:r>
                  <a:rPr lang="en-US" dirty="0">
                    <a:latin typeface="Arial" panose="020B0604020202020204" pitchFamily="34" charset="0"/>
                    <a:cs typeface="Arial" panose="020B0604020202020204" pitchFamily="34" charset="0"/>
                  </a:rPr>
                  <a:t>         </a:t>
                </a:r>
                <a:endParaRPr lang="en-IN"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arith</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unary </a:t>
                </a:r>
                <a:r>
                  <a:rPr lang="en-IN" dirty="0">
                    <a:solidFill>
                      <a:srgbClr val="FF0000"/>
                    </a:solidFill>
                    <a:latin typeface="Arial" panose="020B0604020202020204" pitchFamily="34" charset="0"/>
                    <a:cs typeface="Arial" panose="020B0604020202020204" pitchFamily="34" charset="0"/>
                  </a:rPr>
                  <a:t>op</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label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if (</a:t>
                </a:r>
                <a:r>
                  <a:rPr lang="en-IN" dirty="0">
                    <a:solidFill>
                      <a:srgbClr val="FF0000"/>
                    </a:solidFill>
                    <a:latin typeface="Arial" panose="020B0604020202020204" pitchFamily="34" charset="0"/>
                    <a:cs typeface="Arial" panose="020B0604020202020204" pitchFamily="34" charset="0"/>
                  </a:rPr>
                  <a:t>op1 </a:t>
                </a:r>
                <a:r>
                  <a:rPr lang="en-IN" dirty="0" err="1">
                    <a:latin typeface="Arial" panose="020B0604020202020204" pitchFamily="34" charset="0"/>
                    <a:cs typeface="Arial" panose="020B0604020202020204" pitchFamily="34" charset="0"/>
                  </a:rPr>
                  <a:t>relop</a:t>
                </a:r>
                <a:r>
                  <a:rPr lang="en-IN" dirty="0">
                    <a:solidFill>
                      <a:srgbClr val="FF0000"/>
                    </a:solidFill>
                    <a:latin typeface="Arial" panose="020B0604020202020204" pitchFamily="34" charset="0"/>
                    <a:cs typeface="Arial" panose="020B0604020202020204" pitchFamily="34" charset="0"/>
                  </a:rPr>
                  <a:t> op2)</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endParaRPr lang="en-US" b="0"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param </a:t>
                </a:r>
                <a:r>
                  <a:rPr lang="en-IN" dirty="0">
                    <a:solidFill>
                      <a:srgbClr val="FF0000"/>
                    </a:solidFill>
                    <a:latin typeface="Arial" panose="020B0604020202020204" pitchFamily="34" charset="0"/>
                    <a:cs typeface="Arial" panose="020B0604020202020204" pitchFamily="34" charset="0"/>
                  </a:rPr>
                  <a:t>op </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call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n</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ret </a:t>
                </a:r>
                <a:r>
                  <a:rPr lang="en-IN" dirty="0">
                    <a:solidFill>
                      <a:srgbClr val="FF0000"/>
                    </a:solidFill>
                    <a:latin typeface="Arial" panose="020B0604020202020204" pitchFamily="34" charset="0"/>
                    <a:cs typeface="Arial" panose="020B0604020202020204" pitchFamily="34" charset="0"/>
                  </a:rPr>
                  <a:t>op</a:t>
                </a:r>
              </a:p>
              <a:p>
                <a:endParaRPr lang="en-IN"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id is a variable</a:t>
                </a:r>
              </a:p>
              <a:p>
                <a:r>
                  <a:rPr lang="en-IN" dirty="0">
                    <a:latin typeface="Arial" panose="020B0604020202020204" pitchFamily="34" charset="0"/>
                    <a:cs typeface="Arial" panose="020B0604020202020204" pitchFamily="34" charset="0"/>
                  </a:rPr>
                  <a:t>op, op1, op2 are variables or constants</a:t>
                </a:r>
              </a:p>
              <a:p>
                <a:r>
                  <a:rPr lang="en-IN" dirty="0">
                    <a:latin typeface="Arial" panose="020B0604020202020204" pitchFamily="34" charset="0"/>
                    <a:cs typeface="Arial" panose="020B0604020202020204" pitchFamily="34" charset="0"/>
                  </a:rPr>
                  <a:t>“</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&lt;, ==, ≥, ≤, &gt;, !=</m:t>
                        </m:r>
                      </m:e>
                    </m:d>
                  </m:oMath>
                </a14:m>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“arith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 ∗,</m:t>
                        </m:r>
                        <m:r>
                          <a:rPr lang="en-US" b="0" i="1" smtClean="0">
                            <a:latin typeface="Cambria Math" panose="02040503050406030204" pitchFamily="18" charset="0"/>
                            <a:ea typeface="Cambria Math" panose="02040503050406030204" pitchFamily="18" charset="0"/>
                          </a:rPr>
                          <m:t>%</m:t>
                        </m:r>
                      </m:e>
                    </m:d>
                  </m:oMath>
                </a14:m>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“unary  </a:t>
                </a:r>
                <a14:m>
                  <m:oMath xmlns:m="http://schemas.openxmlformats.org/officeDocument/2006/math">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 !</m:t>
                        </m:r>
                      </m:e>
                    </m:d>
                  </m:oMath>
                </a14:m>
                <a:r>
                  <a:rPr lang="en-IN"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p:txBody>
          </p:sp>
        </mc:Choice>
        <mc:Fallback xmlns="">
          <p:sp>
            <p:nvSpPr>
              <p:cNvPr id="4" name="TextBox 3">
                <a:extLst>
                  <a:ext uri="{FF2B5EF4-FFF2-40B4-BE49-F238E27FC236}">
                    <a16:creationId xmlns:a16="http://schemas.microsoft.com/office/drawing/2014/main" id="{DA341EC6-3DE9-4D0F-9A3A-3AA696CD6575}"/>
                  </a:ext>
                </a:extLst>
              </p:cNvPr>
              <p:cNvSpPr txBox="1">
                <a:spLocks noRot="1" noChangeAspect="1" noMove="1" noResize="1" noEditPoints="1" noAdjustHandles="1" noChangeArrowheads="1" noChangeShapeType="1" noTextEdit="1"/>
              </p:cNvSpPr>
              <p:nvPr/>
            </p:nvSpPr>
            <p:spPr>
              <a:xfrm>
                <a:off x="476380" y="1216426"/>
                <a:ext cx="3464560" cy="5632311"/>
              </a:xfrm>
              <a:prstGeom prst="rect">
                <a:avLst/>
              </a:prstGeom>
              <a:blipFill>
                <a:blip r:embed="rId3"/>
                <a:stretch>
                  <a:fillRect l="-1408" t="-650"/>
                </a:stretch>
              </a:blipFill>
            </p:spPr>
            <p:txBody>
              <a:bodyPr/>
              <a:lstStyle/>
              <a:p>
                <a:r>
                  <a:rPr lang="en-IN">
                    <a:noFill/>
                  </a:rPr>
                  <a:t> </a:t>
                </a:r>
              </a:p>
            </p:txBody>
          </p:sp>
        </mc:Fallback>
      </mc:AlternateContent>
      <p:sp>
        <p:nvSpPr>
          <p:cNvPr id="6" name="TextBox 5">
            <a:extLst>
              <a:ext uri="{FF2B5EF4-FFF2-40B4-BE49-F238E27FC236}">
                <a16:creationId xmlns:a16="http://schemas.microsoft.com/office/drawing/2014/main" id="{D0C9E508-6D26-47C3-9BBB-237940A20FD0}"/>
              </a:ext>
            </a:extLst>
          </p:cNvPr>
          <p:cNvSpPr txBox="1"/>
          <p:nvPr/>
        </p:nvSpPr>
        <p:spPr>
          <a:xfrm>
            <a:off x="3667760" y="1483360"/>
            <a:ext cx="3464560" cy="2585323"/>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int main(int a, int b, int c)</a:t>
            </a:r>
          </a:p>
          <a:p>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    int </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 0;</a:t>
            </a:r>
          </a:p>
          <a:p>
            <a:r>
              <a:rPr lang="en-US" dirty="0">
                <a:latin typeface="Arial" panose="020B0604020202020204" pitchFamily="34" charset="0"/>
                <a:cs typeface="Arial" panose="020B0604020202020204" pitchFamily="34" charset="0"/>
              </a:rPr>
              <a:t>    for (</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 0; </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&lt; 10000; </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        a = (a * b) + (a * c)</a:t>
            </a:r>
          </a:p>
          <a:p>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    return a;</a:t>
            </a:r>
          </a:p>
          <a:p>
            <a:r>
              <a:rPr lang="en-US" dirty="0">
                <a:latin typeface="Arial" panose="020B0604020202020204" pitchFamily="34" charset="0"/>
                <a:cs typeface="Arial" panose="020B0604020202020204" pitchFamily="34" charset="0"/>
              </a:rPr>
              <a:t>}</a:t>
            </a:r>
            <a:endParaRPr lang="en-IN"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2F69C373-9EB0-45CF-9E8F-79391ABED35E}"/>
              </a:ext>
            </a:extLst>
          </p:cNvPr>
          <p:cNvSpPr txBox="1"/>
          <p:nvPr/>
        </p:nvSpPr>
        <p:spPr>
          <a:xfrm>
            <a:off x="7132320" y="955040"/>
            <a:ext cx="2560320" cy="923330"/>
          </a:xfrm>
          <a:prstGeom prst="rect">
            <a:avLst/>
          </a:prstGeom>
          <a:noFill/>
        </p:spPr>
        <p:txBody>
          <a:bodyPr wrap="square" rtlCol="0">
            <a:spAutoFit/>
          </a:bodyPr>
          <a:lstStyle/>
          <a:p>
            <a:endParaRPr lang="en-US" dirty="0">
              <a:latin typeface="Arial" panose="020B0604020202020204" pitchFamily="34" charset="0"/>
              <a:cs typeface="Arial" panose="020B0604020202020204" pitchFamily="34" charset="0"/>
            </a:endParaRPr>
          </a:p>
          <a:p>
            <a:endParaRPr lang="en-IN"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07C88038-47AA-8CBB-7698-B1619CCC1837}"/>
              </a:ext>
            </a:extLst>
          </p:cNvPr>
          <p:cNvSpPr txBox="1"/>
          <p:nvPr/>
        </p:nvSpPr>
        <p:spPr>
          <a:xfrm>
            <a:off x="7132319" y="955040"/>
            <a:ext cx="3272589" cy="4524315"/>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function main, 3</a:t>
            </a:r>
          </a:p>
          <a:p>
            <a:r>
              <a:rPr lang="en-US" dirty="0" err="1">
                <a:latin typeface="Arial" panose="020B0604020202020204" pitchFamily="34" charset="0"/>
                <a:cs typeface="Arial" panose="020B0604020202020204" pitchFamily="34" charset="0"/>
              </a:rPr>
              <a:t>arg</a:t>
            </a:r>
            <a:r>
              <a:rPr lang="en-US" dirty="0">
                <a:latin typeface="Arial" panose="020B0604020202020204" pitchFamily="34" charset="0"/>
                <a:cs typeface="Arial" panose="020B0604020202020204" pitchFamily="34" charset="0"/>
              </a:rPr>
              <a:t> a</a:t>
            </a:r>
          </a:p>
          <a:p>
            <a:r>
              <a:rPr lang="en-US" dirty="0" err="1">
                <a:latin typeface="Arial" panose="020B0604020202020204" pitchFamily="34" charset="0"/>
                <a:cs typeface="Arial" panose="020B0604020202020204" pitchFamily="34" charset="0"/>
              </a:rPr>
              <a:t>arg</a:t>
            </a:r>
            <a:r>
              <a:rPr lang="en-US" dirty="0">
                <a:latin typeface="Arial" panose="020B0604020202020204" pitchFamily="34" charset="0"/>
                <a:cs typeface="Arial" panose="020B0604020202020204" pitchFamily="34" charset="0"/>
              </a:rPr>
              <a:t> b</a:t>
            </a:r>
          </a:p>
          <a:p>
            <a:r>
              <a:rPr lang="en-US" dirty="0" err="1">
                <a:latin typeface="Arial" panose="020B0604020202020204" pitchFamily="34" charset="0"/>
                <a:cs typeface="Arial" panose="020B0604020202020204" pitchFamily="34" charset="0"/>
              </a:rPr>
              <a:t>arg</a:t>
            </a:r>
            <a:r>
              <a:rPr lang="en-US" dirty="0">
                <a:latin typeface="Arial" panose="020B0604020202020204" pitchFamily="34" charset="0"/>
                <a:cs typeface="Arial" panose="020B0604020202020204" pitchFamily="34" charset="0"/>
              </a:rPr>
              <a:t> c</a:t>
            </a:r>
          </a:p>
          <a:p>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 0</a:t>
            </a:r>
          </a:p>
          <a:p>
            <a:r>
              <a:rPr lang="en-US" dirty="0">
                <a:latin typeface="Arial" panose="020B0604020202020204" pitchFamily="34" charset="0"/>
                <a:cs typeface="Arial" panose="020B0604020202020204" pitchFamily="34" charset="0"/>
              </a:rPr>
              <a:t>label </a:t>
            </a:r>
            <a:r>
              <a:rPr lang="en-US" dirty="0" err="1">
                <a:latin typeface="Arial" panose="020B0604020202020204" pitchFamily="34" charset="0"/>
                <a:cs typeface="Arial" panose="020B0604020202020204" pitchFamily="34" charset="0"/>
              </a:rPr>
              <a:t>for_start</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if (</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&gt;= 10000) </a:t>
            </a:r>
            <a:r>
              <a:rPr lang="en-US" dirty="0" err="1">
                <a:latin typeface="Arial" panose="020B0604020202020204" pitchFamily="34" charset="0"/>
                <a:cs typeface="Arial" panose="020B0604020202020204" pitchFamily="34" charset="0"/>
              </a:rPr>
              <a:t>goto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for_end</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t1 = a * b</a:t>
            </a:r>
          </a:p>
          <a:p>
            <a:r>
              <a:rPr lang="en-US" dirty="0">
                <a:latin typeface="Arial" panose="020B0604020202020204" pitchFamily="34" charset="0"/>
                <a:cs typeface="Arial" panose="020B0604020202020204" pitchFamily="34" charset="0"/>
              </a:rPr>
              <a:t>t2 = a * c</a:t>
            </a:r>
          </a:p>
          <a:p>
            <a:r>
              <a:rPr lang="en-US" dirty="0">
                <a:latin typeface="Arial" panose="020B0604020202020204" pitchFamily="34" charset="0"/>
                <a:cs typeface="Arial" panose="020B0604020202020204" pitchFamily="34" charset="0"/>
              </a:rPr>
              <a:t>a = t1 + t2</a:t>
            </a:r>
          </a:p>
          <a:p>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 </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+ 1</a:t>
            </a:r>
          </a:p>
          <a:p>
            <a:r>
              <a:rPr lang="en-US" dirty="0" err="1">
                <a:latin typeface="Arial" panose="020B0604020202020204" pitchFamily="34" charset="0"/>
                <a:cs typeface="Arial" panose="020B0604020202020204" pitchFamily="34" charset="0"/>
              </a:rPr>
              <a:t>goto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for_start</a:t>
            </a:r>
            <a:endParaRPr lang="en-US" dirty="0">
              <a:latin typeface="Arial" panose="020B0604020202020204" pitchFamily="34" charset="0"/>
              <a:cs typeface="Arial" panose="020B0604020202020204" pitchFamily="34" charset="0"/>
            </a:endParaRPr>
          </a:p>
          <a:p>
            <a:r>
              <a:rPr lang="en-US" dirty="0" err="1">
                <a:latin typeface="Arial" panose="020B0604020202020204" pitchFamily="34" charset="0"/>
                <a:cs typeface="Arial" panose="020B0604020202020204" pitchFamily="34" charset="0"/>
              </a:rPr>
              <a:t>for_end</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ret a</a:t>
            </a:r>
          </a:p>
          <a:p>
            <a:endParaRPr lang="en-IN"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186268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1828</TotalTime>
  <Words>6253</Words>
  <Application>Microsoft Office PowerPoint</Application>
  <PresentationFormat>Widescreen</PresentationFormat>
  <Paragraphs>1124</Paragraphs>
  <Slides>57</Slides>
  <Notes>56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57</vt:i4>
      </vt:variant>
    </vt:vector>
  </HeadingPairs>
  <TitlesOfParts>
    <vt:vector size="62" baseType="lpstr">
      <vt:lpstr>Arial</vt:lpstr>
      <vt:lpstr>Calibri</vt:lpstr>
      <vt:lpstr>Calibri Light</vt:lpstr>
      <vt:lpstr>Cambria Math</vt:lpstr>
      <vt:lpstr>Office Theme</vt:lpstr>
      <vt:lpstr>Compilers</vt:lpstr>
      <vt:lpstr>Today’s topics</vt:lpstr>
      <vt:lpstr>Intermediate representation</vt:lpstr>
      <vt:lpstr>Three address code</vt:lpstr>
      <vt:lpstr>Temporaries</vt:lpstr>
      <vt:lpstr>Intermediate representation</vt:lpstr>
      <vt:lpstr>Three address code</vt:lpstr>
      <vt:lpstr>Three address code</vt:lpstr>
      <vt:lpstr>Three address code</vt:lpstr>
      <vt:lpstr>Three address code</vt:lpstr>
      <vt:lpstr>Three address code</vt:lpstr>
      <vt:lpstr>Basic block</vt:lpstr>
      <vt:lpstr>Basic blocks</vt:lpstr>
      <vt:lpstr>Basic blocks</vt:lpstr>
      <vt:lpstr>Basic blocks</vt:lpstr>
      <vt:lpstr>Basic blocks</vt:lpstr>
      <vt:lpstr>Control flow graph (CFG)</vt:lpstr>
      <vt:lpstr>Control flow graph (CFG)</vt:lpstr>
      <vt:lpstr>Control flow graph</vt:lpstr>
      <vt:lpstr>Control flow graph</vt:lpstr>
      <vt:lpstr>Control flow graph</vt:lpstr>
      <vt:lpstr>Control flow graph</vt:lpstr>
      <vt:lpstr>Control flow graph</vt:lpstr>
      <vt:lpstr>Summary</vt:lpstr>
      <vt:lpstr>Assignment-1</vt:lpstr>
      <vt:lpstr>Local optimizations</vt:lpstr>
      <vt:lpstr>Local optimizations</vt:lpstr>
      <vt:lpstr>Local optimizations</vt:lpstr>
      <vt:lpstr>Local optimizations</vt:lpstr>
      <vt:lpstr>Local optimizations</vt:lpstr>
      <vt:lpstr>Global optimizations</vt:lpstr>
      <vt:lpstr>Data-flow analysis</vt:lpstr>
      <vt:lpstr>Number of program paths</vt:lpstr>
      <vt:lpstr>Compilers are conservative</vt:lpstr>
      <vt:lpstr>Constant propagation</vt:lpstr>
      <vt:lpstr>IN and OUT</vt:lpstr>
      <vt:lpstr>IN and OUT</vt:lpstr>
      <vt:lpstr>IN and OUT</vt:lpstr>
      <vt:lpstr>IN and OUT of a basic block</vt:lpstr>
      <vt:lpstr>Data-flow analysis</vt:lpstr>
      <vt:lpstr>Forward data-flow analysis</vt:lpstr>
      <vt:lpstr>Meet operator</vt:lpstr>
      <vt:lpstr>Meet operator</vt:lpstr>
      <vt:lpstr>IN and OUT within a basic block</vt:lpstr>
      <vt:lpstr>IN/OUT within a basic block</vt:lpstr>
      <vt:lpstr>Transfer function</vt:lpstr>
      <vt:lpstr>Transfer function</vt:lpstr>
      <vt:lpstr>Initialization</vt:lpstr>
      <vt:lpstr>Constant propagation</vt:lpstr>
      <vt:lpstr>Constant propagation</vt:lpstr>
      <vt:lpstr>Constant propagation</vt:lpstr>
      <vt:lpstr>Constant propagation</vt:lpstr>
      <vt:lpstr>Initialization</vt:lpstr>
      <vt:lpstr>Transfer function</vt:lpstr>
      <vt:lpstr>Transfer function</vt:lpstr>
      <vt:lpstr>Transfer function</vt:lpstr>
      <vt:lpstr>Transfer function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PIYUS KEDIA</dc:creator>
  <cp:lastModifiedBy>Keshav Bhalotia</cp:lastModifiedBy>
  <cp:revision>323</cp:revision>
  <cp:lastPrinted>2022-09-08T07:01:07Z</cp:lastPrinted>
  <dcterms:created xsi:type="dcterms:W3CDTF">2020-08-23T12:23:07Z</dcterms:created>
  <dcterms:modified xsi:type="dcterms:W3CDTF">2024-01-23T11:31:53Z</dcterms:modified>
</cp:coreProperties>
</file>