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697" r:id="rId4"/>
    <p:sldId id="319" r:id="rId5"/>
    <p:sldId id="754" r:id="rId6"/>
    <p:sldId id="720" r:id="rId7"/>
    <p:sldId id="258" r:id="rId8"/>
    <p:sldId id="259" r:id="rId9"/>
    <p:sldId id="721" r:id="rId10"/>
    <p:sldId id="300" r:id="rId11"/>
    <p:sldId id="726" r:id="rId12"/>
    <p:sldId id="722" r:id="rId13"/>
    <p:sldId id="260" r:id="rId14"/>
    <p:sldId id="563" r:id="rId15"/>
    <p:sldId id="261" r:id="rId16"/>
    <p:sldId id="262" r:id="rId17"/>
    <p:sldId id="263" r:id="rId18"/>
    <p:sldId id="306" r:id="rId19"/>
    <p:sldId id="264" r:id="rId20"/>
    <p:sldId id="663" r:id="rId21"/>
    <p:sldId id="508" r:id="rId22"/>
    <p:sldId id="507" r:id="rId23"/>
    <p:sldId id="751" r:id="rId24"/>
    <p:sldId id="752" r:id="rId25"/>
    <p:sldId id="753" r:id="rId26"/>
    <p:sldId id="509" r:id="rId27"/>
    <p:sldId id="723" r:id="rId28"/>
    <p:sldId id="745" r:id="rId29"/>
    <p:sldId id="746" r:id="rId30"/>
    <p:sldId id="515" r:id="rId31"/>
    <p:sldId id="564" r:id="rId32"/>
    <p:sldId id="517" r:id="rId33"/>
    <p:sldId id="518" r:id="rId34"/>
    <p:sldId id="519" r:id="rId35"/>
    <p:sldId id="565" r:id="rId36"/>
    <p:sldId id="691" r:id="rId37"/>
    <p:sldId id="729" r:id="rId38"/>
    <p:sldId id="730" r:id="rId39"/>
    <p:sldId id="731" r:id="rId40"/>
    <p:sldId id="732" r:id="rId41"/>
    <p:sldId id="733" r:id="rId42"/>
    <p:sldId id="520" r:id="rId43"/>
    <p:sldId id="521" r:id="rId44"/>
    <p:sldId id="535" r:id="rId45"/>
    <p:sldId id="734" r:id="rId46"/>
    <p:sldId id="735" r:id="rId47"/>
    <p:sldId id="736" r:id="rId48"/>
    <p:sldId id="522" r:id="rId49"/>
    <p:sldId id="737" r:id="rId50"/>
    <p:sldId id="738" r:id="rId51"/>
    <p:sldId id="739" r:id="rId52"/>
    <p:sldId id="740" r:id="rId53"/>
    <p:sldId id="741" r:id="rId54"/>
    <p:sldId id="742" r:id="rId55"/>
    <p:sldId id="743" r:id="rId56"/>
    <p:sldId id="74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EE6F69AF-6641-4807-BB35-3050CEB677BE}"/>
    <pc:docChg chg="undo custSel addSld delSld modSld">
      <pc:chgData name="PIYUS KEDIA" userId="30dfcb9f6f0df2cc" providerId="LiveId" clId="{EE6F69AF-6641-4807-BB35-3050CEB677BE}" dt="2022-12-06T09:19:03.618" v="5111" actId="47"/>
      <pc:docMkLst>
        <pc:docMk/>
      </pc:docMkLst>
      <pc:sldChg chg="modSp mod">
        <pc:chgData name="PIYUS KEDIA" userId="30dfcb9f6f0df2cc" providerId="LiveId" clId="{EE6F69AF-6641-4807-BB35-3050CEB677BE}" dt="2022-12-05T10:35:39.994" v="18" actId="6549"/>
        <pc:sldMkLst>
          <pc:docMk/>
          <pc:sldMk cId="2610463355" sldId="257"/>
        </pc:sldMkLst>
        <pc:spChg chg="mod">
          <ac:chgData name="PIYUS KEDIA" userId="30dfcb9f6f0df2cc" providerId="LiveId" clId="{EE6F69AF-6641-4807-BB35-3050CEB677BE}" dt="2022-12-05T10:35:39.994" v="18" actId="6549"/>
          <ac:spMkLst>
            <pc:docMk/>
            <pc:sldMk cId="2610463355" sldId="257"/>
            <ac:spMk id="3" creationId="{958C9EC0-56A2-37BA-A87D-F8DFCE502C2F}"/>
          </ac:spMkLst>
        </pc:spChg>
      </pc:sldChg>
      <pc:sldChg chg="add del">
        <pc:chgData name="PIYUS KEDIA" userId="30dfcb9f6f0df2cc" providerId="LiveId" clId="{EE6F69AF-6641-4807-BB35-3050CEB677BE}" dt="2022-12-06T03:03:29.892" v="4435" actId="47"/>
        <pc:sldMkLst>
          <pc:docMk/>
          <pc:sldMk cId="4044993957" sldId="267"/>
        </pc:sldMkLst>
      </pc:sldChg>
      <pc:sldChg chg="add del">
        <pc:chgData name="PIYUS KEDIA" userId="30dfcb9f6f0df2cc" providerId="LiveId" clId="{EE6F69AF-6641-4807-BB35-3050CEB677BE}" dt="2022-12-06T03:03:30.874" v="4436" actId="47"/>
        <pc:sldMkLst>
          <pc:docMk/>
          <pc:sldMk cId="4134406238" sldId="268"/>
        </pc:sldMkLst>
      </pc:sldChg>
      <pc:sldChg chg="add del">
        <pc:chgData name="PIYUS KEDIA" userId="30dfcb9f6f0df2cc" providerId="LiveId" clId="{EE6F69AF-6641-4807-BB35-3050CEB677BE}" dt="2022-12-05T10:40:29.820" v="71" actId="47"/>
        <pc:sldMkLst>
          <pc:docMk/>
          <pc:sldMk cId="2901595180" sldId="273"/>
        </pc:sldMkLst>
      </pc:sldChg>
      <pc:sldChg chg="del">
        <pc:chgData name="PIYUS KEDIA" userId="30dfcb9f6f0df2cc" providerId="LiveId" clId="{EE6F69AF-6641-4807-BB35-3050CEB677BE}" dt="2022-12-05T10:36:07.134" v="33" actId="47"/>
        <pc:sldMkLst>
          <pc:docMk/>
          <pc:sldMk cId="92629648" sldId="289"/>
        </pc:sldMkLst>
      </pc:sldChg>
      <pc:sldChg chg="del">
        <pc:chgData name="PIYUS KEDIA" userId="30dfcb9f6f0df2cc" providerId="LiveId" clId="{EE6F69AF-6641-4807-BB35-3050CEB677BE}" dt="2022-12-05T10:36:07.401" v="34" actId="47"/>
        <pc:sldMkLst>
          <pc:docMk/>
          <pc:sldMk cId="506108369" sldId="291"/>
        </pc:sldMkLst>
      </pc:sldChg>
      <pc:sldChg chg="del">
        <pc:chgData name="PIYUS KEDIA" userId="30dfcb9f6f0df2cc" providerId="LiveId" clId="{EE6F69AF-6641-4807-BB35-3050CEB677BE}" dt="2022-12-05T10:36:05.567" v="27" actId="47"/>
        <pc:sldMkLst>
          <pc:docMk/>
          <pc:sldMk cId="3781664436" sldId="295"/>
        </pc:sldMkLst>
      </pc:sldChg>
      <pc:sldChg chg="del">
        <pc:chgData name="PIYUS KEDIA" userId="30dfcb9f6f0df2cc" providerId="LiveId" clId="{EE6F69AF-6641-4807-BB35-3050CEB677BE}" dt="2022-12-05T10:36:14.464" v="55" actId="47"/>
        <pc:sldMkLst>
          <pc:docMk/>
          <pc:sldMk cId="4109020174" sldId="296"/>
        </pc:sldMkLst>
      </pc:sldChg>
      <pc:sldChg chg="del">
        <pc:chgData name="PIYUS KEDIA" userId="30dfcb9f6f0df2cc" providerId="LiveId" clId="{EE6F69AF-6641-4807-BB35-3050CEB677BE}" dt="2022-12-05T10:36:14.898" v="56" actId="47"/>
        <pc:sldMkLst>
          <pc:docMk/>
          <pc:sldMk cId="178676539" sldId="297"/>
        </pc:sldMkLst>
      </pc:sldChg>
      <pc:sldChg chg="modSp mod">
        <pc:chgData name="PIYUS KEDIA" userId="30dfcb9f6f0df2cc" providerId="LiveId" clId="{EE6F69AF-6641-4807-BB35-3050CEB677BE}" dt="2022-12-06T02:22:17.689" v="2647" actId="20577"/>
        <pc:sldMkLst>
          <pc:docMk/>
          <pc:sldMk cId="1050137864" sldId="300"/>
        </pc:sldMkLst>
        <pc:spChg chg="mod">
          <ac:chgData name="PIYUS KEDIA" userId="30dfcb9f6f0df2cc" providerId="LiveId" clId="{EE6F69AF-6641-4807-BB35-3050CEB677BE}" dt="2022-12-06T02:22:17.689" v="2647" actId="20577"/>
          <ac:spMkLst>
            <pc:docMk/>
            <pc:sldMk cId="1050137864" sldId="300"/>
            <ac:spMk id="3" creationId="{25325142-D4C4-45A8-A704-D75489CF3024}"/>
          </ac:spMkLst>
        </pc:spChg>
      </pc:sldChg>
      <pc:sldChg chg="del">
        <pc:chgData name="PIYUS KEDIA" userId="30dfcb9f6f0df2cc" providerId="LiveId" clId="{EE6F69AF-6641-4807-BB35-3050CEB677BE}" dt="2022-12-05T10:36:19.213" v="62" actId="47"/>
        <pc:sldMkLst>
          <pc:docMk/>
          <pc:sldMk cId="163111944" sldId="301"/>
        </pc:sldMkLst>
      </pc:sldChg>
      <pc:sldChg chg="del">
        <pc:chgData name="PIYUS KEDIA" userId="30dfcb9f6f0df2cc" providerId="LiveId" clId="{EE6F69AF-6641-4807-BB35-3050CEB677BE}" dt="2022-12-05T10:36:16.444" v="58" actId="47"/>
        <pc:sldMkLst>
          <pc:docMk/>
          <pc:sldMk cId="1235812288" sldId="302"/>
        </pc:sldMkLst>
      </pc:sldChg>
      <pc:sldChg chg="del">
        <pc:chgData name="PIYUS KEDIA" userId="30dfcb9f6f0df2cc" providerId="LiveId" clId="{EE6F69AF-6641-4807-BB35-3050CEB677BE}" dt="2022-12-05T10:36:18.486" v="61" actId="47"/>
        <pc:sldMkLst>
          <pc:docMk/>
          <pc:sldMk cId="3565449676" sldId="303"/>
        </pc:sldMkLst>
      </pc:sldChg>
      <pc:sldChg chg="del">
        <pc:chgData name="PIYUS KEDIA" userId="30dfcb9f6f0df2cc" providerId="LiveId" clId="{EE6F69AF-6641-4807-BB35-3050CEB677BE}" dt="2022-12-05T10:36:15.659" v="57" actId="47"/>
        <pc:sldMkLst>
          <pc:docMk/>
          <pc:sldMk cId="929798462" sldId="312"/>
        </pc:sldMkLst>
      </pc:sldChg>
      <pc:sldChg chg="del">
        <pc:chgData name="PIYUS KEDIA" userId="30dfcb9f6f0df2cc" providerId="LiveId" clId="{EE6F69AF-6641-4807-BB35-3050CEB677BE}" dt="2022-12-05T10:36:20.758" v="64" actId="47"/>
        <pc:sldMkLst>
          <pc:docMk/>
          <pc:sldMk cId="145229255" sldId="313"/>
        </pc:sldMkLst>
      </pc:sldChg>
      <pc:sldChg chg="add del">
        <pc:chgData name="PIYUS KEDIA" userId="30dfcb9f6f0df2cc" providerId="LiveId" clId="{EE6F69AF-6641-4807-BB35-3050CEB677BE}" dt="2022-12-06T03:03:10.057" v="4413" actId="47"/>
        <pc:sldMkLst>
          <pc:docMk/>
          <pc:sldMk cId="1977891713" sldId="317"/>
        </pc:sldMkLst>
      </pc:sldChg>
      <pc:sldChg chg="del">
        <pc:chgData name="PIYUS KEDIA" userId="30dfcb9f6f0df2cc" providerId="LiveId" clId="{EE6F69AF-6641-4807-BB35-3050CEB677BE}" dt="2022-12-05T10:36:04.124" v="21" actId="47"/>
        <pc:sldMkLst>
          <pc:docMk/>
          <pc:sldMk cId="2581824999" sldId="432"/>
        </pc:sldMkLst>
      </pc:sldChg>
      <pc:sldChg chg="del">
        <pc:chgData name="PIYUS KEDIA" userId="30dfcb9f6f0df2cc" providerId="LiveId" clId="{EE6F69AF-6641-4807-BB35-3050CEB677BE}" dt="2022-12-05T10:36:04.426" v="22" actId="47"/>
        <pc:sldMkLst>
          <pc:docMk/>
          <pc:sldMk cId="1378875357" sldId="435"/>
        </pc:sldMkLst>
      </pc:sldChg>
      <pc:sldChg chg="del">
        <pc:chgData name="PIYUS KEDIA" userId="30dfcb9f6f0df2cc" providerId="LiveId" clId="{EE6F69AF-6641-4807-BB35-3050CEB677BE}" dt="2022-12-05T10:36:04.610" v="23" actId="47"/>
        <pc:sldMkLst>
          <pc:docMk/>
          <pc:sldMk cId="3549924854" sldId="436"/>
        </pc:sldMkLst>
      </pc:sldChg>
      <pc:sldChg chg="del">
        <pc:chgData name="PIYUS KEDIA" userId="30dfcb9f6f0df2cc" providerId="LiveId" clId="{EE6F69AF-6641-4807-BB35-3050CEB677BE}" dt="2022-12-05T10:36:04.891" v="24" actId="47"/>
        <pc:sldMkLst>
          <pc:docMk/>
          <pc:sldMk cId="53278476" sldId="437"/>
        </pc:sldMkLst>
      </pc:sldChg>
      <pc:sldChg chg="del">
        <pc:chgData name="PIYUS KEDIA" userId="30dfcb9f6f0df2cc" providerId="LiveId" clId="{EE6F69AF-6641-4807-BB35-3050CEB677BE}" dt="2022-12-05T10:36:05.052" v="25" actId="47"/>
        <pc:sldMkLst>
          <pc:docMk/>
          <pc:sldMk cId="282689810" sldId="438"/>
        </pc:sldMkLst>
      </pc:sldChg>
      <pc:sldChg chg="del">
        <pc:chgData name="PIYUS KEDIA" userId="30dfcb9f6f0df2cc" providerId="LiveId" clId="{EE6F69AF-6641-4807-BB35-3050CEB677BE}" dt="2022-12-05T10:36:05.298" v="26" actId="47"/>
        <pc:sldMkLst>
          <pc:docMk/>
          <pc:sldMk cId="2322590921" sldId="439"/>
        </pc:sldMkLst>
      </pc:sldChg>
      <pc:sldChg chg="del">
        <pc:chgData name="PIYUS KEDIA" userId="30dfcb9f6f0df2cc" providerId="LiveId" clId="{EE6F69AF-6641-4807-BB35-3050CEB677BE}" dt="2022-12-05T10:36:05.935" v="28" actId="47"/>
        <pc:sldMkLst>
          <pc:docMk/>
          <pc:sldMk cId="2560558351" sldId="440"/>
        </pc:sldMkLst>
      </pc:sldChg>
      <pc:sldChg chg="del">
        <pc:chgData name="PIYUS KEDIA" userId="30dfcb9f6f0df2cc" providerId="LiveId" clId="{EE6F69AF-6641-4807-BB35-3050CEB677BE}" dt="2022-12-05T10:36:06.253" v="29" actId="47"/>
        <pc:sldMkLst>
          <pc:docMk/>
          <pc:sldMk cId="1079030454" sldId="441"/>
        </pc:sldMkLst>
      </pc:sldChg>
      <pc:sldChg chg="del">
        <pc:chgData name="PIYUS KEDIA" userId="30dfcb9f6f0df2cc" providerId="LiveId" clId="{EE6F69AF-6641-4807-BB35-3050CEB677BE}" dt="2022-12-05T10:36:06.452" v="30" actId="47"/>
        <pc:sldMkLst>
          <pc:docMk/>
          <pc:sldMk cId="1143801757" sldId="445"/>
        </pc:sldMkLst>
      </pc:sldChg>
      <pc:sldChg chg="del">
        <pc:chgData name="PIYUS KEDIA" userId="30dfcb9f6f0df2cc" providerId="LiveId" clId="{EE6F69AF-6641-4807-BB35-3050CEB677BE}" dt="2022-12-05T10:36:06.565" v="31" actId="47"/>
        <pc:sldMkLst>
          <pc:docMk/>
          <pc:sldMk cId="4286524253" sldId="446"/>
        </pc:sldMkLst>
      </pc:sldChg>
      <pc:sldChg chg="del">
        <pc:chgData name="PIYUS KEDIA" userId="30dfcb9f6f0df2cc" providerId="LiveId" clId="{EE6F69AF-6641-4807-BB35-3050CEB677BE}" dt="2022-12-05T10:36:06.877" v="32" actId="47"/>
        <pc:sldMkLst>
          <pc:docMk/>
          <pc:sldMk cId="6774524" sldId="447"/>
        </pc:sldMkLst>
      </pc:sldChg>
      <pc:sldChg chg="del">
        <pc:chgData name="PIYUS KEDIA" userId="30dfcb9f6f0df2cc" providerId="LiveId" clId="{EE6F69AF-6641-4807-BB35-3050CEB677BE}" dt="2022-12-05T10:36:07.685" v="35" actId="47"/>
        <pc:sldMkLst>
          <pc:docMk/>
          <pc:sldMk cId="485598838" sldId="448"/>
        </pc:sldMkLst>
      </pc:sldChg>
      <pc:sldChg chg="del">
        <pc:chgData name="PIYUS KEDIA" userId="30dfcb9f6f0df2cc" providerId="LiveId" clId="{EE6F69AF-6641-4807-BB35-3050CEB677BE}" dt="2022-12-05T10:36:07.948" v="36" actId="47"/>
        <pc:sldMkLst>
          <pc:docMk/>
          <pc:sldMk cId="2957041487" sldId="449"/>
        </pc:sldMkLst>
      </pc:sldChg>
      <pc:sldChg chg="del">
        <pc:chgData name="PIYUS KEDIA" userId="30dfcb9f6f0df2cc" providerId="LiveId" clId="{EE6F69AF-6641-4807-BB35-3050CEB677BE}" dt="2022-12-05T10:36:08.191" v="37" actId="47"/>
        <pc:sldMkLst>
          <pc:docMk/>
          <pc:sldMk cId="3186866708" sldId="450"/>
        </pc:sldMkLst>
      </pc:sldChg>
      <pc:sldChg chg="del">
        <pc:chgData name="PIYUS KEDIA" userId="30dfcb9f6f0df2cc" providerId="LiveId" clId="{EE6F69AF-6641-4807-BB35-3050CEB677BE}" dt="2022-12-05T10:36:08.491" v="38" actId="47"/>
        <pc:sldMkLst>
          <pc:docMk/>
          <pc:sldMk cId="3726379983" sldId="451"/>
        </pc:sldMkLst>
      </pc:sldChg>
      <pc:sldChg chg="del">
        <pc:chgData name="PIYUS KEDIA" userId="30dfcb9f6f0df2cc" providerId="LiveId" clId="{EE6F69AF-6641-4807-BB35-3050CEB677BE}" dt="2022-12-05T10:36:09.117" v="40" actId="47"/>
        <pc:sldMkLst>
          <pc:docMk/>
          <pc:sldMk cId="971454638" sldId="452"/>
        </pc:sldMkLst>
      </pc:sldChg>
      <pc:sldChg chg="del">
        <pc:chgData name="PIYUS KEDIA" userId="30dfcb9f6f0df2cc" providerId="LiveId" clId="{EE6F69AF-6641-4807-BB35-3050CEB677BE}" dt="2022-12-05T10:36:09.391" v="41" actId="47"/>
        <pc:sldMkLst>
          <pc:docMk/>
          <pc:sldMk cId="4163050473" sldId="453"/>
        </pc:sldMkLst>
      </pc:sldChg>
      <pc:sldChg chg="del">
        <pc:chgData name="PIYUS KEDIA" userId="30dfcb9f6f0df2cc" providerId="LiveId" clId="{EE6F69AF-6641-4807-BB35-3050CEB677BE}" dt="2022-12-05T10:36:11.406" v="45" actId="47"/>
        <pc:sldMkLst>
          <pc:docMk/>
          <pc:sldMk cId="228040762" sldId="454"/>
        </pc:sldMkLst>
      </pc:sldChg>
      <pc:sldChg chg="del">
        <pc:chgData name="PIYUS KEDIA" userId="30dfcb9f6f0df2cc" providerId="LiveId" clId="{EE6F69AF-6641-4807-BB35-3050CEB677BE}" dt="2022-12-05T10:36:11.638" v="46" actId="47"/>
        <pc:sldMkLst>
          <pc:docMk/>
          <pc:sldMk cId="1369706796" sldId="455"/>
        </pc:sldMkLst>
      </pc:sldChg>
      <pc:sldChg chg="del">
        <pc:chgData name="PIYUS KEDIA" userId="30dfcb9f6f0df2cc" providerId="LiveId" clId="{EE6F69AF-6641-4807-BB35-3050CEB677BE}" dt="2022-12-05T10:36:13.064" v="51" actId="47"/>
        <pc:sldMkLst>
          <pc:docMk/>
          <pc:sldMk cId="471643800" sldId="456"/>
        </pc:sldMkLst>
      </pc:sldChg>
      <pc:sldChg chg="del">
        <pc:chgData name="PIYUS KEDIA" userId="30dfcb9f6f0df2cc" providerId="LiveId" clId="{EE6F69AF-6641-4807-BB35-3050CEB677BE}" dt="2022-12-05T10:36:14.325" v="54" actId="47"/>
        <pc:sldMkLst>
          <pc:docMk/>
          <pc:sldMk cId="601552635" sldId="458"/>
        </pc:sldMkLst>
      </pc:sldChg>
      <pc:sldChg chg="del">
        <pc:chgData name="PIYUS KEDIA" userId="30dfcb9f6f0df2cc" providerId="LiveId" clId="{EE6F69AF-6641-4807-BB35-3050CEB677BE}" dt="2022-12-05T10:36:16.960" v="59" actId="47"/>
        <pc:sldMkLst>
          <pc:docMk/>
          <pc:sldMk cId="575796694" sldId="459"/>
        </pc:sldMkLst>
      </pc:sldChg>
      <pc:sldChg chg="del">
        <pc:chgData name="PIYUS KEDIA" userId="30dfcb9f6f0df2cc" providerId="LiveId" clId="{EE6F69AF-6641-4807-BB35-3050CEB677BE}" dt="2022-12-05T10:36:19.840" v="63" actId="47"/>
        <pc:sldMkLst>
          <pc:docMk/>
          <pc:sldMk cId="1835378264" sldId="460"/>
        </pc:sldMkLst>
      </pc:sldChg>
      <pc:sldChg chg="del">
        <pc:chgData name="PIYUS KEDIA" userId="30dfcb9f6f0df2cc" providerId="LiveId" clId="{EE6F69AF-6641-4807-BB35-3050CEB677BE}" dt="2022-12-05T10:36:03.773" v="19" actId="47"/>
        <pc:sldMkLst>
          <pc:docMk/>
          <pc:sldMk cId="2898245991" sldId="471"/>
        </pc:sldMkLst>
      </pc:sldChg>
      <pc:sldChg chg="del">
        <pc:chgData name="PIYUS KEDIA" userId="30dfcb9f6f0df2cc" providerId="LiveId" clId="{EE6F69AF-6641-4807-BB35-3050CEB677BE}" dt="2022-12-05T10:36:08.807" v="39" actId="47"/>
        <pc:sldMkLst>
          <pc:docMk/>
          <pc:sldMk cId="214915082" sldId="474"/>
        </pc:sldMkLst>
      </pc:sldChg>
      <pc:sldChg chg="del">
        <pc:chgData name="PIYUS KEDIA" userId="30dfcb9f6f0df2cc" providerId="LiveId" clId="{EE6F69AF-6641-4807-BB35-3050CEB677BE}" dt="2022-12-05T10:36:03.840" v="20" actId="47"/>
        <pc:sldMkLst>
          <pc:docMk/>
          <pc:sldMk cId="2400500588" sldId="476"/>
        </pc:sldMkLst>
      </pc:sldChg>
      <pc:sldChg chg="del">
        <pc:chgData name="PIYUS KEDIA" userId="30dfcb9f6f0df2cc" providerId="LiveId" clId="{EE6F69AF-6641-4807-BB35-3050CEB677BE}" dt="2022-12-05T10:36:13.359" v="52" actId="47"/>
        <pc:sldMkLst>
          <pc:docMk/>
          <pc:sldMk cId="3770717783" sldId="478"/>
        </pc:sldMkLst>
      </pc:sldChg>
      <pc:sldChg chg="del">
        <pc:chgData name="PIYUS KEDIA" userId="30dfcb9f6f0df2cc" providerId="LiveId" clId="{EE6F69AF-6641-4807-BB35-3050CEB677BE}" dt="2022-12-05T10:36:21.446" v="65" actId="47"/>
        <pc:sldMkLst>
          <pc:docMk/>
          <pc:sldMk cId="812283873" sldId="479"/>
        </pc:sldMkLst>
      </pc:sldChg>
      <pc:sldChg chg="delSp modSp mod">
        <pc:chgData name="PIYUS KEDIA" userId="30dfcb9f6f0df2cc" providerId="LiveId" clId="{EE6F69AF-6641-4807-BB35-3050CEB677BE}" dt="2022-12-05T11:09:00.593" v="174" actId="20577"/>
        <pc:sldMkLst>
          <pc:docMk/>
          <pc:sldMk cId="2415834050" sldId="509"/>
        </pc:sldMkLst>
        <pc:spChg chg="mod">
          <ac:chgData name="PIYUS KEDIA" userId="30dfcb9f6f0df2cc" providerId="LiveId" clId="{EE6F69AF-6641-4807-BB35-3050CEB677BE}" dt="2022-12-05T11:08:49.812" v="172" actId="20577"/>
          <ac:spMkLst>
            <pc:docMk/>
            <pc:sldMk cId="2415834050" sldId="509"/>
            <ac:spMk id="4" creationId="{DF893C56-1CF8-4DD8-B856-13389A424BD4}"/>
          </ac:spMkLst>
        </pc:spChg>
        <pc:spChg chg="mod">
          <ac:chgData name="PIYUS KEDIA" userId="30dfcb9f6f0df2cc" providerId="LiveId" clId="{EE6F69AF-6641-4807-BB35-3050CEB677BE}" dt="2022-12-05T11:08:53.027" v="173" actId="20577"/>
          <ac:spMkLst>
            <pc:docMk/>
            <pc:sldMk cId="2415834050" sldId="509"/>
            <ac:spMk id="5" creationId="{242D5528-E8AE-4397-BAC4-5517F8D497EE}"/>
          </ac:spMkLst>
        </pc:spChg>
        <pc:spChg chg="mod">
          <ac:chgData name="PIYUS KEDIA" userId="30dfcb9f6f0df2cc" providerId="LiveId" clId="{EE6F69AF-6641-4807-BB35-3050CEB677BE}" dt="2022-12-05T11:09:00.593" v="174" actId="20577"/>
          <ac:spMkLst>
            <pc:docMk/>
            <pc:sldMk cId="2415834050" sldId="509"/>
            <ac:spMk id="6" creationId="{8579BBF0-D4BD-4E48-BEB5-BB6A91E2C31E}"/>
          </ac:spMkLst>
        </pc:spChg>
        <pc:spChg chg="del">
          <ac:chgData name="PIYUS KEDIA" userId="30dfcb9f6f0df2cc" providerId="LiveId" clId="{EE6F69AF-6641-4807-BB35-3050CEB677BE}" dt="2022-12-05T11:08:17.687" v="167" actId="478"/>
          <ac:spMkLst>
            <pc:docMk/>
            <pc:sldMk cId="2415834050" sldId="509"/>
            <ac:spMk id="12" creationId="{E9A58482-7CAD-6D2D-5632-8762FCE077B9}"/>
          </ac:spMkLst>
        </pc:spChg>
        <pc:spChg chg="del">
          <ac:chgData name="PIYUS KEDIA" userId="30dfcb9f6f0df2cc" providerId="LiveId" clId="{EE6F69AF-6641-4807-BB35-3050CEB677BE}" dt="2022-12-05T11:08:21.325" v="168" actId="478"/>
          <ac:spMkLst>
            <pc:docMk/>
            <pc:sldMk cId="2415834050" sldId="509"/>
            <ac:spMk id="21" creationId="{89FD8CC1-F864-F535-5FEA-37F99889EA62}"/>
          </ac:spMkLst>
        </pc:spChg>
        <pc:spChg chg="del">
          <ac:chgData name="PIYUS KEDIA" userId="30dfcb9f6f0df2cc" providerId="LiveId" clId="{EE6F69AF-6641-4807-BB35-3050CEB677BE}" dt="2022-12-05T11:08:23.980" v="169" actId="478"/>
          <ac:spMkLst>
            <pc:docMk/>
            <pc:sldMk cId="2415834050" sldId="509"/>
            <ac:spMk id="23" creationId="{FB1C2894-D8CE-48AF-4EC6-05DB9CB3D23B}"/>
          </ac:spMkLst>
        </pc:spChg>
      </pc:sldChg>
      <pc:sldChg chg="delSp modSp mod">
        <pc:chgData name="PIYUS KEDIA" userId="30dfcb9f6f0df2cc" providerId="LiveId" clId="{EE6F69AF-6641-4807-BB35-3050CEB677BE}" dt="2022-12-05T11:09:28.654" v="182" actId="20577"/>
        <pc:sldMkLst>
          <pc:docMk/>
          <pc:sldMk cId="4273629199" sldId="515"/>
        </pc:sldMkLst>
        <pc:spChg chg="mod">
          <ac:chgData name="PIYUS KEDIA" userId="30dfcb9f6f0df2cc" providerId="LiveId" clId="{EE6F69AF-6641-4807-BB35-3050CEB677BE}" dt="2022-12-05T11:09:23.428" v="180" actId="20577"/>
          <ac:spMkLst>
            <pc:docMk/>
            <pc:sldMk cId="4273629199" sldId="515"/>
            <ac:spMk id="7" creationId="{1EB8B33C-182B-4362-A697-A7C3B5828BA0}"/>
          </ac:spMkLst>
        </pc:spChg>
        <pc:spChg chg="mod">
          <ac:chgData name="PIYUS KEDIA" userId="30dfcb9f6f0df2cc" providerId="LiveId" clId="{EE6F69AF-6641-4807-BB35-3050CEB677BE}" dt="2022-12-05T11:09:25.498" v="181" actId="20577"/>
          <ac:spMkLst>
            <pc:docMk/>
            <pc:sldMk cId="4273629199" sldId="515"/>
            <ac:spMk id="8" creationId="{E6208978-749D-4131-A61D-D9840A69B8CD}"/>
          </ac:spMkLst>
        </pc:spChg>
        <pc:spChg chg="mod">
          <ac:chgData name="PIYUS KEDIA" userId="30dfcb9f6f0df2cc" providerId="LiveId" clId="{EE6F69AF-6641-4807-BB35-3050CEB677BE}" dt="2022-12-05T11:09:28.654" v="182" actId="20577"/>
          <ac:spMkLst>
            <pc:docMk/>
            <pc:sldMk cId="4273629199" sldId="515"/>
            <ac:spMk id="9" creationId="{0F856F31-643B-4E8C-900F-52B71F291F44}"/>
          </ac:spMkLst>
        </pc:spChg>
        <pc:spChg chg="del">
          <ac:chgData name="PIYUS KEDIA" userId="30dfcb9f6f0df2cc" providerId="LiveId" clId="{EE6F69AF-6641-4807-BB35-3050CEB677BE}" dt="2022-12-05T11:08:40.052" v="171" actId="478"/>
          <ac:spMkLst>
            <pc:docMk/>
            <pc:sldMk cId="4273629199" sldId="515"/>
            <ac:spMk id="21" creationId="{A2AACB09-CA39-2938-D59A-7AA24CB3B9D5}"/>
          </ac:spMkLst>
        </pc:spChg>
        <pc:spChg chg="del">
          <ac:chgData name="PIYUS KEDIA" userId="30dfcb9f6f0df2cc" providerId="LiveId" clId="{EE6F69AF-6641-4807-BB35-3050CEB677BE}" dt="2022-12-05T11:08:40.052" v="171" actId="478"/>
          <ac:spMkLst>
            <pc:docMk/>
            <pc:sldMk cId="4273629199" sldId="515"/>
            <ac:spMk id="22" creationId="{FBE70AD5-0A4E-76A1-8D71-106536BEF090}"/>
          </ac:spMkLst>
        </pc:spChg>
        <pc:spChg chg="del">
          <ac:chgData name="PIYUS KEDIA" userId="30dfcb9f6f0df2cc" providerId="LiveId" clId="{EE6F69AF-6641-4807-BB35-3050CEB677BE}" dt="2022-12-05T11:08:40.052" v="171" actId="478"/>
          <ac:spMkLst>
            <pc:docMk/>
            <pc:sldMk cId="4273629199" sldId="515"/>
            <ac:spMk id="23" creationId="{E0C8C4FD-72E9-6021-998B-D9C0AD452D5B}"/>
          </ac:spMkLst>
        </pc:spChg>
      </pc:sldChg>
      <pc:sldChg chg="addSp delSp modSp add mod">
        <pc:chgData name="PIYUS KEDIA" userId="30dfcb9f6f0df2cc" providerId="LiveId" clId="{EE6F69AF-6641-4807-BB35-3050CEB677BE}" dt="2022-12-06T09:07:48.099" v="4562" actId="20577"/>
        <pc:sldMkLst>
          <pc:docMk/>
          <pc:sldMk cId="3273743436" sldId="520"/>
        </pc:sldMkLst>
        <pc:spChg chg="add mod">
          <ac:chgData name="PIYUS KEDIA" userId="30dfcb9f6f0df2cc" providerId="LiveId" clId="{EE6F69AF-6641-4807-BB35-3050CEB677BE}" dt="2022-12-06T09:07:28.404" v="4499" actId="2711"/>
          <ac:spMkLst>
            <pc:docMk/>
            <pc:sldMk cId="3273743436" sldId="520"/>
            <ac:spMk id="4" creationId="{6DD17A62-CCD7-38D6-566C-77B7BA3FC7E9}"/>
          </ac:spMkLst>
        </pc:spChg>
        <pc:spChg chg="add mod">
          <ac:chgData name="PIYUS KEDIA" userId="30dfcb9f6f0df2cc" providerId="LiveId" clId="{EE6F69AF-6641-4807-BB35-3050CEB677BE}" dt="2022-12-06T09:07:48.099" v="4562" actId="20577"/>
          <ac:spMkLst>
            <pc:docMk/>
            <pc:sldMk cId="3273743436" sldId="520"/>
            <ac:spMk id="5" creationId="{DD1DBD96-DF8B-155B-87A8-95E4760C147F}"/>
          </ac:spMkLst>
        </pc:spChg>
        <pc:inkChg chg="del">
          <ac:chgData name="PIYUS KEDIA" userId="30dfcb9f6f0df2cc" providerId="LiveId" clId="{EE6F69AF-6641-4807-BB35-3050CEB677BE}" dt="2022-12-05T12:45:52.765" v="1292" actId="478"/>
          <ac:inkMkLst>
            <pc:docMk/>
            <pc:sldMk cId="3273743436" sldId="520"/>
            <ac:inkMk id="4" creationId="{24304538-376B-470A-A575-353188C50F1E}"/>
          </ac:inkMkLst>
        </pc:inkChg>
      </pc:sldChg>
      <pc:sldChg chg="addSp delSp modSp add mod">
        <pc:chgData name="PIYUS KEDIA" userId="30dfcb9f6f0df2cc" providerId="LiveId" clId="{EE6F69AF-6641-4807-BB35-3050CEB677BE}" dt="2022-12-06T09:08:32.312" v="4658" actId="1037"/>
        <pc:sldMkLst>
          <pc:docMk/>
          <pc:sldMk cId="3339100417" sldId="521"/>
        </pc:sldMkLst>
        <pc:spChg chg="add mod">
          <ac:chgData name="PIYUS KEDIA" userId="30dfcb9f6f0df2cc" providerId="LiveId" clId="{EE6F69AF-6641-4807-BB35-3050CEB677BE}" dt="2022-12-06T09:08:23.965" v="4630" actId="1038"/>
          <ac:spMkLst>
            <pc:docMk/>
            <pc:sldMk cId="3339100417" sldId="521"/>
            <ac:spMk id="4" creationId="{E65E5B34-76E2-3958-98DC-25EC21CE29FE}"/>
          </ac:spMkLst>
        </pc:spChg>
        <pc:spChg chg="add mod">
          <ac:chgData name="PIYUS KEDIA" userId="30dfcb9f6f0df2cc" providerId="LiveId" clId="{EE6F69AF-6641-4807-BB35-3050CEB677BE}" dt="2022-12-06T09:08:32.312" v="4658" actId="1037"/>
          <ac:spMkLst>
            <pc:docMk/>
            <pc:sldMk cId="3339100417" sldId="521"/>
            <ac:spMk id="5" creationId="{489A6104-9D54-2F53-EB21-3E5CC1F3439B}"/>
          </ac:spMkLst>
        </pc:spChg>
        <pc:inkChg chg="del mod">
          <ac:chgData name="PIYUS KEDIA" userId="30dfcb9f6f0df2cc" providerId="LiveId" clId="{EE6F69AF-6641-4807-BB35-3050CEB677BE}" dt="2022-12-05T12:46:02.563" v="1294" actId="478"/>
          <ac:inkMkLst>
            <pc:docMk/>
            <pc:sldMk cId="3339100417" sldId="521"/>
            <ac:inkMk id="4" creationId="{D017CA13-BAE4-483D-946A-1A22272B7943}"/>
          </ac:inkMkLst>
        </pc:inkChg>
      </pc:sldChg>
      <pc:sldChg chg="delSp modSp add mod">
        <pc:chgData name="PIYUS KEDIA" userId="30dfcb9f6f0df2cc" providerId="LiveId" clId="{EE6F69AF-6641-4807-BB35-3050CEB677BE}" dt="2022-12-05T13:09:09.256" v="1307" actId="113"/>
        <pc:sldMkLst>
          <pc:docMk/>
          <pc:sldMk cId="1774662706" sldId="522"/>
        </pc:sldMkLst>
        <pc:spChg chg="mod">
          <ac:chgData name="PIYUS KEDIA" userId="30dfcb9f6f0df2cc" providerId="LiveId" clId="{EE6F69AF-6641-4807-BB35-3050CEB677BE}" dt="2022-12-05T11:14:53.696" v="197" actId="207"/>
          <ac:spMkLst>
            <pc:docMk/>
            <pc:sldMk cId="1774662706" sldId="522"/>
            <ac:spMk id="5" creationId="{164E9C0E-E6A4-4422-99E2-7494F22C507A}"/>
          </ac:spMkLst>
        </pc:spChg>
        <pc:spChg chg="mod">
          <ac:chgData name="PIYUS KEDIA" userId="30dfcb9f6f0df2cc" providerId="LiveId" clId="{EE6F69AF-6641-4807-BB35-3050CEB677BE}" dt="2022-12-05T13:09:09.256" v="1307" actId="113"/>
          <ac:spMkLst>
            <pc:docMk/>
            <pc:sldMk cId="1774662706" sldId="522"/>
            <ac:spMk id="6" creationId="{46DDE50C-213D-48B4-A3FE-F374FA0C94ED}"/>
          </ac:spMkLst>
        </pc:spChg>
        <pc:inkChg chg="del">
          <ac:chgData name="PIYUS KEDIA" userId="30dfcb9f6f0df2cc" providerId="LiveId" clId="{EE6F69AF-6641-4807-BB35-3050CEB677BE}" dt="2022-12-05T13:09:00.114" v="1301" actId="478"/>
          <ac:inkMkLst>
            <pc:docMk/>
            <pc:sldMk cId="1774662706" sldId="522"/>
            <ac:inkMk id="4" creationId="{5F9054A7-4DBE-4EE9-AD12-B2AD142B909C}"/>
          </ac:inkMkLst>
        </pc:inkChg>
      </pc:sldChg>
      <pc:sldChg chg="delSp add del mod">
        <pc:chgData name="PIYUS KEDIA" userId="30dfcb9f6f0df2cc" providerId="LiveId" clId="{EE6F69AF-6641-4807-BB35-3050CEB677BE}" dt="2022-12-06T09:18:51.975" v="5099" actId="47"/>
        <pc:sldMkLst>
          <pc:docMk/>
          <pc:sldMk cId="3680169788" sldId="523"/>
        </pc:sldMkLst>
        <pc:inkChg chg="del">
          <ac:chgData name="PIYUS KEDIA" userId="30dfcb9f6f0df2cc" providerId="LiveId" clId="{EE6F69AF-6641-4807-BB35-3050CEB677BE}" dt="2022-12-06T03:00:16.283" v="4383" actId="478"/>
          <ac:inkMkLst>
            <pc:docMk/>
            <pc:sldMk cId="3680169788" sldId="523"/>
            <ac:inkMk id="4" creationId="{9DEEDD04-6173-4C27-B0B2-8DCD78D571CE}"/>
          </ac:inkMkLst>
        </pc:inkChg>
      </pc:sldChg>
      <pc:sldChg chg="delSp add del mod">
        <pc:chgData name="PIYUS KEDIA" userId="30dfcb9f6f0df2cc" providerId="LiveId" clId="{EE6F69AF-6641-4807-BB35-3050CEB677BE}" dt="2022-12-06T09:18:50.873" v="5097" actId="47"/>
        <pc:sldMkLst>
          <pc:docMk/>
          <pc:sldMk cId="261157290" sldId="524"/>
        </pc:sldMkLst>
        <pc:inkChg chg="del">
          <ac:chgData name="PIYUS KEDIA" userId="30dfcb9f6f0df2cc" providerId="LiveId" clId="{EE6F69AF-6641-4807-BB35-3050CEB677BE}" dt="2022-12-06T02:59:59.611" v="4380" actId="478"/>
          <ac:inkMkLst>
            <pc:docMk/>
            <pc:sldMk cId="261157290" sldId="524"/>
            <ac:inkMk id="8" creationId="{3982F705-66AD-4157-AD9D-ACF6E5408A85}"/>
          </ac:inkMkLst>
        </pc:inkChg>
      </pc:sldChg>
      <pc:sldChg chg="delSp add del mod">
        <pc:chgData name="PIYUS KEDIA" userId="30dfcb9f6f0df2cc" providerId="LiveId" clId="{EE6F69AF-6641-4807-BB35-3050CEB677BE}" dt="2022-12-06T02:59:14.917" v="4377" actId="47"/>
        <pc:sldMkLst>
          <pc:docMk/>
          <pc:sldMk cId="761652578" sldId="525"/>
        </pc:sldMkLst>
        <pc:inkChg chg="del">
          <ac:chgData name="PIYUS KEDIA" userId="30dfcb9f6f0df2cc" providerId="LiveId" clId="{EE6F69AF-6641-4807-BB35-3050CEB677BE}" dt="2022-12-06T02:58:10.911" v="4359" actId="478"/>
          <ac:inkMkLst>
            <pc:docMk/>
            <pc:sldMk cId="761652578" sldId="525"/>
            <ac:inkMk id="4" creationId="{E8D5A03B-88A9-4B63-A76B-586C49077A8A}"/>
          </ac:inkMkLst>
        </pc:inkChg>
      </pc:sldChg>
      <pc:sldChg chg="delSp add del mod">
        <pc:chgData name="PIYUS KEDIA" userId="30dfcb9f6f0df2cc" providerId="LiveId" clId="{EE6F69AF-6641-4807-BB35-3050CEB677BE}" dt="2022-12-06T09:18:53.080" v="5101" actId="47"/>
        <pc:sldMkLst>
          <pc:docMk/>
          <pc:sldMk cId="2645482949" sldId="526"/>
        </pc:sldMkLst>
        <pc:inkChg chg="del">
          <ac:chgData name="PIYUS KEDIA" userId="30dfcb9f6f0df2cc" providerId="LiveId" clId="{EE6F69AF-6641-4807-BB35-3050CEB677BE}" dt="2022-12-06T03:00:42.122" v="4385" actId="478"/>
          <ac:inkMkLst>
            <pc:docMk/>
            <pc:sldMk cId="2645482949" sldId="526"/>
            <ac:inkMk id="4" creationId="{DE7E79A7-2920-474B-9CA6-5F1B1611242C}"/>
          </ac:inkMkLst>
        </pc:inkChg>
      </pc:sldChg>
      <pc:sldChg chg="delSp add del mod">
        <pc:chgData name="PIYUS KEDIA" userId="30dfcb9f6f0df2cc" providerId="LiveId" clId="{EE6F69AF-6641-4807-BB35-3050CEB677BE}" dt="2022-12-06T09:18:53.625" v="5102" actId="47"/>
        <pc:sldMkLst>
          <pc:docMk/>
          <pc:sldMk cId="292127998" sldId="527"/>
        </pc:sldMkLst>
        <pc:inkChg chg="del">
          <ac:chgData name="PIYUS KEDIA" userId="30dfcb9f6f0df2cc" providerId="LiveId" clId="{EE6F69AF-6641-4807-BB35-3050CEB677BE}" dt="2022-12-06T03:00:51.515" v="4386" actId="478"/>
          <ac:inkMkLst>
            <pc:docMk/>
            <pc:sldMk cId="292127998" sldId="527"/>
            <ac:inkMk id="4" creationId="{7FC1C141-332A-4645-905E-51A6DBEE6E9C}"/>
          </ac:inkMkLst>
        </pc:inkChg>
      </pc:sldChg>
      <pc:sldChg chg="delSp modSp add del mod">
        <pc:chgData name="PIYUS KEDIA" userId="30dfcb9f6f0df2cc" providerId="LiveId" clId="{EE6F69AF-6641-4807-BB35-3050CEB677BE}" dt="2022-12-06T09:18:54.308" v="5103" actId="47"/>
        <pc:sldMkLst>
          <pc:docMk/>
          <pc:sldMk cId="2266393822" sldId="528"/>
        </pc:sldMkLst>
        <pc:spChg chg="mod">
          <ac:chgData name="PIYUS KEDIA" userId="30dfcb9f6f0df2cc" providerId="LiveId" clId="{EE6F69AF-6641-4807-BB35-3050CEB677BE}" dt="2022-12-06T03:01:25.479" v="4400" actId="20577"/>
          <ac:spMkLst>
            <pc:docMk/>
            <pc:sldMk cId="2266393822" sldId="528"/>
            <ac:spMk id="11" creationId="{91CD058D-8241-477E-AD70-953E36A47BBE}"/>
          </ac:spMkLst>
        </pc:spChg>
        <pc:inkChg chg="del">
          <ac:chgData name="PIYUS KEDIA" userId="30dfcb9f6f0df2cc" providerId="LiveId" clId="{EE6F69AF-6641-4807-BB35-3050CEB677BE}" dt="2022-12-06T03:01:07.829" v="4387" actId="478"/>
          <ac:inkMkLst>
            <pc:docMk/>
            <pc:sldMk cId="2266393822" sldId="528"/>
            <ac:inkMk id="4" creationId="{37E5EF6C-73E1-4548-9567-4663F00BF377}"/>
          </ac:inkMkLst>
        </pc:inkChg>
      </pc:sldChg>
      <pc:sldChg chg="delSp add del mod">
        <pc:chgData name="PIYUS KEDIA" userId="30dfcb9f6f0df2cc" providerId="LiveId" clId="{EE6F69AF-6641-4807-BB35-3050CEB677BE}" dt="2022-12-06T09:18:56.653" v="5105" actId="47"/>
        <pc:sldMkLst>
          <pc:docMk/>
          <pc:sldMk cId="1344117902" sldId="529"/>
        </pc:sldMkLst>
        <pc:inkChg chg="del">
          <ac:chgData name="PIYUS KEDIA" userId="30dfcb9f6f0df2cc" providerId="LiveId" clId="{EE6F69AF-6641-4807-BB35-3050CEB677BE}" dt="2022-12-06T03:01:51.691" v="4402" actId="478"/>
          <ac:inkMkLst>
            <pc:docMk/>
            <pc:sldMk cId="1344117902" sldId="529"/>
            <ac:inkMk id="4" creationId="{0A284591-49E6-46C3-9AF0-2FF5A7EE199D}"/>
          </ac:inkMkLst>
        </pc:inkChg>
      </pc:sldChg>
      <pc:sldChg chg="delSp add del mod">
        <pc:chgData name="PIYUS KEDIA" userId="30dfcb9f6f0df2cc" providerId="LiveId" clId="{EE6F69AF-6641-4807-BB35-3050CEB677BE}" dt="2022-12-06T09:18:57.404" v="5106" actId="47"/>
        <pc:sldMkLst>
          <pc:docMk/>
          <pc:sldMk cId="73676469" sldId="530"/>
        </pc:sldMkLst>
        <pc:inkChg chg="del">
          <ac:chgData name="PIYUS KEDIA" userId="30dfcb9f6f0df2cc" providerId="LiveId" clId="{EE6F69AF-6641-4807-BB35-3050CEB677BE}" dt="2022-12-06T03:02:05.081" v="4403" actId="478"/>
          <ac:inkMkLst>
            <pc:docMk/>
            <pc:sldMk cId="73676469" sldId="530"/>
            <ac:inkMk id="5" creationId="{9F20AC39-2946-4F4B-A85D-F68CCB6B355F}"/>
          </ac:inkMkLst>
        </pc:inkChg>
      </pc:sldChg>
      <pc:sldChg chg="delSp add del mod">
        <pc:chgData name="PIYUS KEDIA" userId="30dfcb9f6f0df2cc" providerId="LiveId" clId="{EE6F69AF-6641-4807-BB35-3050CEB677BE}" dt="2022-12-06T09:18:55.384" v="5104" actId="47"/>
        <pc:sldMkLst>
          <pc:docMk/>
          <pc:sldMk cId="1097294510" sldId="531"/>
        </pc:sldMkLst>
        <pc:inkChg chg="del">
          <ac:chgData name="PIYUS KEDIA" userId="30dfcb9f6f0df2cc" providerId="LiveId" clId="{EE6F69AF-6641-4807-BB35-3050CEB677BE}" dt="2022-12-06T03:01:43.535" v="4401" actId="478"/>
          <ac:inkMkLst>
            <pc:docMk/>
            <pc:sldMk cId="1097294510" sldId="531"/>
            <ac:inkMk id="4" creationId="{2AF72395-D310-4CA2-9C43-17C8E417CD7B}"/>
          </ac:inkMkLst>
        </pc:inkChg>
      </pc:sldChg>
      <pc:sldChg chg="delSp add del mod">
        <pc:chgData name="PIYUS KEDIA" userId="30dfcb9f6f0df2cc" providerId="LiveId" clId="{EE6F69AF-6641-4807-BB35-3050CEB677BE}" dt="2022-12-06T09:18:58.159" v="5107" actId="47"/>
        <pc:sldMkLst>
          <pc:docMk/>
          <pc:sldMk cId="1463761928" sldId="532"/>
        </pc:sldMkLst>
        <pc:inkChg chg="del">
          <ac:chgData name="PIYUS KEDIA" userId="30dfcb9f6f0df2cc" providerId="LiveId" clId="{EE6F69AF-6641-4807-BB35-3050CEB677BE}" dt="2022-12-06T03:02:13.124" v="4404" actId="478"/>
          <ac:inkMkLst>
            <pc:docMk/>
            <pc:sldMk cId="1463761928" sldId="532"/>
            <ac:inkMk id="4" creationId="{D61820AF-1535-421F-ABD0-793C601314AF}"/>
          </ac:inkMkLst>
        </pc:inkChg>
      </pc:sldChg>
      <pc:sldChg chg="delSp add del mod">
        <pc:chgData name="PIYUS KEDIA" userId="30dfcb9f6f0df2cc" providerId="LiveId" clId="{EE6F69AF-6641-4807-BB35-3050CEB677BE}" dt="2022-12-06T09:18:59.382" v="5108" actId="47"/>
        <pc:sldMkLst>
          <pc:docMk/>
          <pc:sldMk cId="1671571193" sldId="533"/>
        </pc:sldMkLst>
        <pc:inkChg chg="del">
          <ac:chgData name="PIYUS KEDIA" userId="30dfcb9f6f0df2cc" providerId="LiveId" clId="{EE6F69AF-6641-4807-BB35-3050CEB677BE}" dt="2022-12-06T03:02:24.888" v="4405" actId="478"/>
          <ac:inkMkLst>
            <pc:docMk/>
            <pc:sldMk cId="1671571193" sldId="533"/>
            <ac:inkMk id="4" creationId="{9A580B7E-1A47-4E54-850B-29BE9FB2D4FC}"/>
          </ac:inkMkLst>
        </pc:inkChg>
      </pc:sldChg>
      <pc:sldChg chg="delSp add del mod">
        <pc:chgData name="PIYUS KEDIA" userId="30dfcb9f6f0df2cc" providerId="LiveId" clId="{EE6F69AF-6641-4807-BB35-3050CEB677BE}" dt="2022-12-06T09:19:02.018" v="5110" actId="47"/>
        <pc:sldMkLst>
          <pc:docMk/>
          <pc:sldMk cId="948327178" sldId="534"/>
        </pc:sldMkLst>
        <pc:inkChg chg="del">
          <ac:chgData name="PIYUS KEDIA" userId="30dfcb9f6f0df2cc" providerId="LiveId" clId="{EE6F69AF-6641-4807-BB35-3050CEB677BE}" dt="2022-12-06T03:02:53.864" v="4407" actId="478"/>
          <ac:inkMkLst>
            <pc:docMk/>
            <pc:sldMk cId="948327178" sldId="534"/>
            <ac:inkMk id="4" creationId="{C5DE29B2-D62F-451E-9FAF-8102CEDAFC6A}"/>
          </ac:inkMkLst>
        </pc:inkChg>
      </pc:sldChg>
      <pc:sldChg chg="delSp modSp add mod">
        <pc:chgData name="PIYUS KEDIA" userId="30dfcb9f6f0df2cc" providerId="LiveId" clId="{EE6F69AF-6641-4807-BB35-3050CEB677BE}" dt="2022-12-06T09:09:48.039" v="4664"/>
        <pc:sldMkLst>
          <pc:docMk/>
          <pc:sldMk cId="653051535" sldId="535"/>
        </pc:sldMkLst>
        <pc:spChg chg="mod">
          <ac:chgData name="PIYUS KEDIA" userId="30dfcb9f6f0df2cc" providerId="LiveId" clId="{EE6F69AF-6641-4807-BB35-3050CEB677BE}" dt="2022-12-06T09:09:48.039" v="4664"/>
          <ac:spMkLst>
            <pc:docMk/>
            <pc:sldMk cId="653051535" sldId="535"/>
            <ac:spMk id="3" creationId="{C8040DDE-975A-4D05-A7EE-F4F612FFA3E4}"/>
          </ac:spMkLst>
        </pc:spChg>
        <pc:spChg chg="mod">
          <ac:chgData name="PIYUS KEDIA" userId="30dfcb9f6f0df2cc" providerId="LiveId" clId="{EE6F69AF-6641-4807-BB35-3050CEB677BE}" dt="2022-12-05T13:08:43.067" v="1300" actId="20577"/>
          <ac:spMkLst>
            <pc:docMk/>
            <pc:sldMk cId="653051535" sldId="535"/>
            <ac:spMk id="4" creationId="{15DA88B9-9127-4175-BD8F-FF4A9B945FB0}"/>
          </ac:spMkLst>
        </pc:spChg>
        <pc:inkChg chg="del">
          <ac:chgData name="PIYUS KEDIA" userId="30dfcb9f6f0df2cc" providerId="LiveId" clId="{EE6F69AF-6641-4807-BB35-3050CEB677BE}" dt="2022-12-05T13:08:38.474" v="1295" actId="478"/>
          <ac:inkMkLst>
            <pc:docMk/>
            <pc:sldMk cId="653051535" sldId="535"/>
            <ac:inkMk id="5" creationId="{D2F48591-F145-4903-BD2C-9A9279D97934}"/>
          </ac:inkMkLst>
        </pc:inkChg>
      </pc:sldChg>
      <pc:sldChg chg="delSp add del mod">
        <pc:chgData name="PIYUS KEDIA" userId="30dfcb9f6f0df2cc" providerId="LiveId" clId="{EE6F69AF-6641-4807-BB35-3050CEB677BE}" dt="2022-12-06T09:18:50.277" v="5096" actId="47"/>
        <pc:sldMkLst>
          <pc:docMk/>
          <pc:sldMk cId="1262969629" sldId="536"/>
        </pc:sldMkLst>
        <pc:inkChg chg="del">
          <ac:chgData name="PIYUS KEDIA" userId="30dfcb9f6f0df2cc" providerId="LiveId" clId="{EE6F69AF-6641-4807-BB35-3050CEB677BE}" dt="2022-12-06T02:59:52.073" v="4379" actId="478"/>
          <ac:inkMkLst>
            <pc:docMk/>
            <pc:sldMk cId="1262969629" sldId="536"/>
            <ac:inkMk id="7" creationId="{D55B11E3-1007-4DA5-8874-7969D0665C1D}"/>
          </ac:inkMkLst>
        </pc:inkChg>
      </pc:sldChg>
      <pc:sldChg chg="delSp add del mod">
        <pc:chgData name="PIYUS KEDIA" userId="30dfcb9f6f0df2cc" providerId="LiveId" clId="{EE6F69AF-6641-4807-BB35-3050CEB677BE}" dt="2022-12-06T09:19:03.618" v="5111" actId="47"/>
        <pc:sldMkLst>
          <pc:docMk/>
          <pc:sldMk cId="4242138089" sldId="537"/>
        </pc:sldMkLst>
        <pc:inkChg chg="del">
          <ac:chgData name="PIYUS KEDIA" userId="30dfcb9f6f0df2cc" providerId="LiveId" clId="{EE6F69AF-6641-4807-BB35-3050CEB677BE}" dt="2022-12-06T03:03:01.141" v="4408" actId="478"/>
          <ac:inkMkLst>
            <pc:docMk/>
            <pc:sldMk cId="4242138089" sldId="537"/>
            <ac:inkMk id="4" creationId="{56FAF734-F3A1-4298-B6BC-BF3983538F52}"/>
          </ac:inkMkLst>
        </pc:inkChg>
      </pc:sldChg>
      <pc:sldChg chg="add del">
        <pc:chgData name="PIYUS KEDIA" userId="30dfcb9f6f0df2cc" providerId="LiveId" clId="{EE6F69AF-6641-4807-BB35-3050CEB677BE}" dt="2022-12-06T03:03:08.682" v="4411" actId="47"/>
        <pc:sldMkLst>
          <pc:docMk/>
          <pc:sldMk cId="793454823" sldId="540"/>
        </pc:sldMkLst>
      </pc:sldChg>
      <pc:sldChg chg="add del">
        <pc:chgData name="PIYUS KEDIA" userId="30dfcb9f6f0df2cc" providerId="LiveId" clId="{EE6F69AF-6641-4807-BB35-3050CEB677BE}" dt="2022-12-06T03:03:11.397" v="4415" actId="47"/>
        <pc:sldMkLst>
          <pc:docMk/>
          <pc:sldMk cId="578969277" sldId="541"/>
        </pc:sldMkLst>
      </pc:sldChg>
      <pc:sldChg chg="add del">
        <pc:chgData name="PIYUS KEDIA" userId="30dfcb9f6f0df2cc" providerId="LiveId" clId="{EE6F69AF-6641-4807-BB35-3050CEB677BE}" dt="2022-12-06T03:03:13.009" v="4417" actId="47"/>
        <pc:sldMkLst>
          <pc:docMk/>
          <pc:sldMk cId="2912582145" sldId="542"/>
        </pc:sldMkLst>
      </pc:sldChg>
      <pc:sldChg chg="add del">
        <pc:chgData name="PIYUS KEDIA" userId="30dfcb9f6f0df2cc" providerId="LiveId" clId="{EE6F69AF-6641-4807-BB35-3050CEB677BE}" dt="2022-12-06T03:03:14.697" v="4419" actId="47"/>
        <pc:sldMkLst>
          <pc:docMk/>
          <pc:sldMk cId="1786496109" sldId="569"/>
        </pc:sldMkLst>
      </pc:sldChg>
      <pc:sldChg chg="add del">
        <pc:chgData name="PIYUS KEDIA" userId="30dfcb9f6f0df2cc" providerId="LiveId" clId="{EE6F69AF-6641-4807-BB35-3050CEB677BE}" dt="2022-12-06T03:03:17.208" v="4421" actId="47"/>
        <pc:sldMkLst>
          <pc:docMk/>
          <pc:sldMk cId="1312941588" sldId="570"/>
        </pc:sldMkLst>
      </pc:sldChg>
      <pc:sldChg chg="add del">
        <pc:chgData name="PIYUS KEDIA" userId="30dfcb9f6f0df2cc" providerId="LiveId" clId="{EE6F69AF-6641-4807-BB35-3050CEB677BE}" dt="2022-12-06T03:03:19.234" v="4423" actId="47"/>
        <pc:sldMkLst>
          <pc:docMk/>
          <pc:sldMk cId="2291590209" sldId="571"/>
        </pc:sldMkLst>
      </pc:sldChg>
      <pc:sldChg chg="add del">
        <pc:chgData name="PIYUS KEDIA" userId="30dfcb9f6f0df2cc" providerId="LiveId" clId="{EE6F69AF-6641-4807-BB35-3050CEB677BE}" dt="2022-12-06T03:03:20.970" v="4425" actId="47"/>
        <pc:sldMkLst>
          <pc:docMk/>
          <pc:sldMk cId="3187763807" sldId="572"/>
        </pc:sldMkLst>
      </pc:sldChg>
      <pc:sldChg chg="add del">
        <pc:chgData name="PIYUS KEDIA" userId="30dfcb9f6f0df2cc" providerId="LiveId" clId="{EE6F69AF-6641-4807-BB35-3050CEB677BE}" dt="2022-12-06T03:03:21.878" v="4426" actId="47"/>
        <pc:sldMkLst>
          <pc:docMk/>
          <pc:sldMk cId="614243488" sldId="573"/>
        </pc:sldMkLst>
      </pc:sldChg>
      <pc:sldChg chg="add del">
        <pc:chgData name="PIYUS KEDIA" userId="30dfcb9f6f0df2cc" providerId="LiveId" clId="{EE6F69AF-6641-4807-BB35-3050CEB677BE}" dt="2022-12-06T03:03:23.241" v="4428" actId="47"/>
        <pc:sldMkLst>
          <pc:docMk/>
          <pc:sldMk cId="4110635179" sldId="574"/>
        </pc:sldMkLst>
      </pc:sldChg>
      <pc:sldChg chg="add del">
        <pc:chgData name="PIYUS KEDIA" userId="30dfcb9f6f0df2cc" providerId="LiveId" clId="{EE6F69AF-6641-4807-BB35-3050CEB677BE}" dt="2022-12-06T03:03:24.564" v="4430" actId="47"/>
        <pc:sldMkLst>
          <pc:docMk/>
          <pc:sldMk cId="1016976313" sldId="575"/>
        </pc:sldMkLst>
      </pc:sldChg>
      <pc:sldChg chg="add del">
        <pc:chgData name="PIYUS KEDIA" userId="30dfcb9f6f0df2cc" providerId="LiveId" clId="{EE6F69AF-6641-4807-BB35-3050CEB677BE}" dt="2022-12-06T03:03:28.243" v="4434" actId="47"/>
        <pc:sldMkLst>
          <pc:docMk/>
          <pc:sldMk cId="2404252044" sldId="577"/>
        </pc:sldMkLst>
      </pc:sldChg>
      <pc:sldChg chg="add del">
        <pc:chgData name="PIYUS KEDIA" userId="30dfcb9f6f0df2cc" providerId="LiveId" clId="{EE6F69AF-6641-4807-BB35-3050CEB677BE}" dt="2022-12-06T03:03:25.968" v="4432" actId="47"/>
        <pc:sldMkLst>
          <pc:docMk/>
          <pc:sldMk cId="3790614436" sldId="578"/>
        </pc:sldMkLst>
      </pc:sldChg>
      <pc:sldChg chg="del">
        <pc:chgData name="PIYUS KEDIA" userId="30dfcb9f6f0df2cc" providerId="LiveId" clId="{EE6F69AF-6641-4807-BB35-3050CEB677BE}" dt="2022-12-05T10:36:22.174" v="66" actId="47"/>
        <pc:sldMkLst>
          <pc:docMk/>
          <pc:sldMk cId="3861209824" sldId="664"/>
        </pc:sldMkLst>
      </pc:sldChg>
      <pc:sldChg chg="del">
        <pc:chgData name="PIYUS KEDIA" userId="30dfcb9f6f0df2cc" providerId="LiveId" clId="{EE6F69AF-6641-4807-BB35-3050CEB677BE}" dt="2022-12-05T10:36:22.854" v="67" actId="47"/>
        <pc:sldMkLst>
          <pc:docMk/>
          <pc:sldMk cId="1996334583" sldId="665"/>
        </pc:sldMkLst>
      </pc:sldChg>
      <pc:sldChg chg="del">
        <pc:chgData name="PIYUS KEDIA" userId="30dfcb9f6f0df2cc" providerId="LiveId" clId="{EE6F69AF-6641-4807-BB35-3050CEB677BE}" dt="2022-12-05T10:36:13.613" v="53" actId="47"/>
        <pc:sldMkLst>
          <pc:docMk/>
          <pc:sldMk cId="1683045043" sldId="678"/>
        </pc:sldMkLst>
      </pc:sldChg>
      <pc:sldChg chg="del">
        <pc:chgData name="PIYUS KEDIA" userId="30dfcb9f6f0df2cc" providerId="LiveId" clId="{EE6F69AF-6641-4807-BB35-3050CEB677BE}" dt="2022-12-05T10:36:17.479" v="60" actId="47"/>
        <pc:sldMkLst>
          <pc:docMk/>
          <pc:sldMk cId="1302204921" sldId="679"/>
        </pc:sldMkLst>
      </pc:sldChg>
      <pc:sldChg chg="add del">
        <pc:chgData name="PIYUS KEDIA" userId="30dfcb9f6f0df2cc" providerId="LiveId" clId="{EE6F69AF-6641-4807-BB35-3050CEB677BE}" dt="2022-12-06T03:03:07.122" v="4409" actId="47"/>
        <pc:sldMkLst>
          <pc:docMk/>
          <pc:sldMk cId="1348658473" sldId="680"/>
        </pc:sldMkLst>
      </pc:sldChg>
      <pc:sldChg chg="delSp add del mod">
        <pc:chgData name="PIYUS KEDIA" userId="30dfcb9f6f0df2cc" providerId="LiveId" clId="{EE6F69AF-6641-4807-BB35-3050CEB677BE}" dt="2022-12-06T09:19:00.827" v="5109" actId="47"/>
        <pc:sldMkLst>
          <pc:docMk/>
          <pc:sldMk cId="2104507451" sldId="684"/>
        </pc:sldMkLst>
        <pc:inkChg chg="del">
          <ac:chgData name="PIYUS KEDIA" userId="30dfcb9f6f0df2cc" providerId="LiveId" clId="{EE6F69AF-6641-4807-BB35-3050CEB677BE}" dt="2022-12-06T03:02:46.011" v="4406" actId="478"/>
          <ac:inkMkLst>
            <pc:docMk/>
            <pc:sldMk cId="2104507451" sldId="684"/>
            <ac:inkMk id="3" creationId="{A6BAEA0C-7E08-47A1-96B8-4AD2126FA19A}"/>
          </ac:inkMkLst>
        </pc:inkChg>
      </pc:sldChg>
      <pc:sldChg chg="delSp modSp add mod">
        <pc:chgData name="PIYUS KEDIA" userId="30dfcb9f6f0df2cc" providerId="LiveId" clId="{EE6F69AF-6641-4807-BB35-3050CEB677BE}" dt="2022-12-06T09:11:35.237" v="4696" actId="1038"/>
        <pc:sldMkLst>
          <pc:docMk/>
          <pc:sldMk cId="593504449" sldId="685"/>
        </pc:sldMkLst>
        <pc:spChg chg="mod">
          <ac:chgData name="PIYUS KEDIA" userId="30dfcb9f6f0df2cc" providerId="LiveId" clId="{EE6F69AF-6641-4807-BB35-3050CEB677BE}" dt="2022-12-06T02:58:02.208" v="4358" actId="20577"/>
          <ac:spMkLst>
            <pc:docMk/>
            <pc:sldMk cId="593504449" sldId="685"/>
            <ac:spMk id="2" creationId="{B67442F7-9A21-4987-8065-3DBE4A914729}"/>
          </ac:spMkLst>
        </pc:spChg>
        <pc:spChg chg="mod">
          <ac:chgData name="PIYUS KEDIA" userId="30dfcb9f6f0df2cc" providerId="LiveId" clId="{EE6F69AF-6641-4807-BB35-3050CEB677BE}" dt="2022-12-06T02:58:42.736" v="4376" actId="20577"/>
          <ac:spMkLst>
            <pc:docMk/>
            <pc:sldMk cId="593504449" sldId="685"/>
            <ac:spMk id="3" creationId="{C8040DDE-975A-4D05-A7EE-F4F612FFA3E4}"/>
          </ac:spMkLst>
        </pc:spChg>
        <pc:spChg chg="mod">
          <ac:chgData name="PIYUS KEDIA" userId="30dfcb9f6f0df2cc" providerId="LiveId" clId="{EE6F69AF-6641-4807-BB35-3050CEB677BE}" dt="2022-12-06T09:11:35.237" v="4696" actId="1038"/>
          <ac:spMkLst>
            <pc:docMk/>
            <pc:sldMk cId="593504449" sldId="685"/>
            <ac:spMk id="4" creationId="{15DA88B9-9127-4175-BD8F-FF4A9B945FB0}"/>
          </ac:spMkLst>
        </pc:spChg>
        <pc:inkChg chg="del">
          <ac:chgData name="PIYUS KEDIA" userId="30dfcb9f6f0df2cc" providerId="LiveId" clId="{EE6F69AF-6641-4807-BB35-3050CEB677BE}" dt="2022-12-06T02:57:52.250" v="4337" actId="478"/>
          <ac:inkMkLst>
            <pc:docMk/>
            <pc:sldMk cId="593504449" sldId="685"/>
            <ac:inkMk id="5" creationId="{C836A63A-F8DF-4F48-9664-7CFC07CE3802}"/>
          </ac:inkMkLst>
        </pc:inkChg>
      </pc:sldChg>
      <pc:sldChg chg="delSp modSp add del mod">
        <pc:chgData name="PIYUS KEDIA" userId="30dfcb9f6f0df2cc" providerId="LiveId" clId="{EE6F69AF-6641-4807-BB35-3050CEB677BE}" dt="2022-12-06T09:18:51.395" v="5098" actId="47"/>
        <pc:sldMkLst>
          <pc:docMk/>
          <pc:sldMk cId="303370150" sldId="686"/>
        </pc:sldMkLst>
        <pc:inkChg chg="del mod">
          <ac:chgData name="PIYUS KEDIA" userId="30dfcb9f6f0df2cc" providerId="LiveId" clId="{EE6F69AF-6641-4807-BB35-3050CEB677BE}" dt="2022-12-06T03:00:06.888" v="4382" actId="478"/>
          <ac:inkMkLst>
            <pc:docMk/>
            <pc:sldMk cId="303370150" sldId="686"/>
            <ac:inkMk id="7" creationId="{E5228565-B8FC-494F-A173-0B9823F92928}"/>
          </ac:inkMkLst>
        </pc:inkChg>
      </pc:sldChg>
      <pc:sldChg chg="delSp add del mod">
        <pc:chgData name="PIYUS KEDIA" userId="30dfcb9f6f0df2cc" providerId="LiveId" clId="{EE6F69AF-6641-4807-BB35-3050CEB677BE}" dt="2022-12-06T09:18:52.526" v="5100" actId="47"/>
        <pc:sldMkLst>
          <pc:docMk/>
          <pc:sldMk cId="2500730351" sldId="687"/>
        </pc:sldMkLst>
        <pc:inkChg chg="del">
          <ac:chgData name="PIYUS KEDIA" userId="30dfcb9f6f0df2cc" providerId="LiveId" clId="{EE6F69AF-6641-4807-BB35-3050CEB677BE}" dt="2022-12-06T03:00:22.617" v="4384" actId="478"/>
          <ac:inkMkLst>
            <pc:docMk/>
            <pc:sldMk cId="2500730351" sldId="687"/>
            <ac:inkMk id="7" creationId="{B791A88B-CA50-4359-A79E-12C78BB3BCFC}"/>
          </ac:inkMkLst>
        </pc:inkChg>
      </pc:sldChg>
      <pc:sldChg chg="del">
        <pc:chgData name="PIYUS KEDIA" userId="30dfcb9f6f0df2cc" providerId="LiveId" clId="{EE6F69AF-6641-4807-BB35-3050CEB677BE}" dt="2022-12-05T10:36:09.739" v="42" actId="47"/>
        <pc:sldMkLst>
          <pc:docMk/>
          <pc:sldMk cId="2558691630" sldId="690"/>
        </pc:sldMkLst>
      </pc:sldChg>
      <pc:sldChg chg="del">
        <pc:chgData name="PIYUS KEDIA" userId="30dfcb9f6f0df2cc" providerId="LiveId" clId="{EE6F69AF-6641-4807-BB35-3050CEB677BE}" dt="2022-12-05T10:36:11.196" v="44" actId="47"/>
        <pc:sldMkLst>
          <pc:docMk/>
          <pc:sldMk cId="4006466101" sldId="691"/>
        </pc:sldMkLst>
      </pc:sldChg>
      <pc:sldChg chg="delSp add mod">
        <pc:chgData name="PIYUS KEDIA" userId="30dfcb9f6f0df2cc" providerId="LiveId" clId="{EE6F69AF-6641-4807-BB35-3050CEB677BE}" dt="2022-12-05T12:32:40.643" v="198" actId="478"/>
        <pc:sldMkLst>
          <pc:docMk/>
          <pc:sldMk cId="4154180170" sldId="691"/>
        </pc:sldMkLst>
        <pc:inkChg chg="del">
          <ac:chgData name="PIYUS KEDIA" userId="30dfcb9f6f0df2cc" providerId="LiveId" clId="{EE6F69AF-6641-4807-BB35-3050CEB677BE}" dt="2022-12-05T12:32:40.643" v="198" actId="478"/>
          <ac:inkMkLst>
            <pc:docMk/>
            <pc:sldMk cId="4154180170" sldId="691"/>
            <ac:inkMk id="3" creationId="{2C058B4B-704F-400E-B532-7ECBA0E8EB25}"/>
          </ac:inkMkLst>
        </pc:inkChg>
      </pc:sldChg>
      <pc:sldChg chg="add del">
        <pc:chgData name="PIYUS KEDIA" userId="30dfcb9f6f0df2cc" providerId="LiveId" clId="{EE6F69AF-6641-4807-BB35-3050CEB677BE}" dt="2022-12-06T03:03:08.011" v="4410" actId="47"/>
        <pc:sldMkLst>
          <pc:docMk/>
          <pc:sldMk cId="1251693994" sldId="692"/>
        </pc:sldMkLst>
      </pc:sldChg>
      <pc:sldChg chg="del">
        <pc:chgData name="PIYUS KEDIA" userId="30dfcb9f6f0df2cc" providerId="LiveId" clId="{EE6F69AF-6641-4807-BB35-3050CEB677BE}" dt="2022-12-05T10:36:09.973" v="43" actId="47"/>
        <pc:sldMkLst>
          <pc:docMk/>
          <pc:sldMk cId="2311488559" sldId="692"/>
        </pc:sldMkLst>
      </pc:sldChg>
      <pc:sldChg chg="del">
        <pc:chgData name="PIYUS KEDIA" userId="30dfcb9f6f0df2cc" providerId="LiveId" clId="{EE6F69AF-6641-4807-BB35-3050CEB677BE}" dt="2022-12-05T10:36:11.894" v="47" actId="47"/>
        <pc:sldMkLst>
          <pc:docMk/>
          <pc:sldMk cId="756280419" sldId="693"/>
        </pc:sldMkLst>
      </pc:sldChg>
      <pc:sldChg chg="add del">
        <pc:chgData name="PIYUS KEDIA" userId="30dfcb9f6f0df2cc" providerId="LiveId" clId="{EE6F69AF-6641-4807-BB35-3050CEB677BE}" dt="2022-12-06T03:03:09.248" v="4412" actId="47"/>
        <pc:sldMkLst>
          <pc:docMk/>
          <pc:sldMk cId="1343217577" sldId="693"/>
        </pc:sldMkLst>
      </pc:sldChg>
      <pc:sldChg chg="add del">
        <pc:chgData name="PIYUS KEDIA" userId="30dfcb9f6f0df2cc" providerId="LiveId" clId="{EE6F69AF-6641-4807-BB35-3050CEB677BE}" dt="2022-12-06T03:03:10.673" v="4414" actId="47"/>
        <pc:sldMkLst>
          <pc:docMk/>
          <pc:sldMk cId="1485322758" sldId="694"/>
        </pc:sldMkLst>
      </pc:sldChg>
      <pc:sldChg chg="del">
        <pc:chgData name="PIYUS KEDIA" userId="30dfcb9f6f0df2cc" providerId="LiveId" clId="{EE6F69AF-6641-4807-BB35-3050CEB677BE}" dt="2022-12-05T10:36:12.202" v="48" actId="47"/>
        <pc:sldMkLst>
          <pc:docMk/>
          <pc:sldMk cId="2366343655" sldId="694"/>
        </pc:sldMkLst>
      </pc:sldChg>
      <pc:sldChg chg="del">
        <pc:chgData name="PIYUS KEDIA" userId="30dfcb9f6f0df2cc" providerId="LiveId" clId="{EE6F69AF-6641-4807-BB35-3050CEB677BE}" dt="2022-12-05T10:36:12.440" v="49" actId="47"/>
        <pc:sldMkLst>
          <pc:docMk/>
          <pc:sldMk cId="526334967" sldId="695"/>
        </pc:sldMkLst>
      </pc:sldChg>
      <pc:sldChg chg="add del">
        <pc:chgData name="PIYUS KEDIA" userId="30dfcb9f6f0df2cc" providerId="LiveId" clId="{EE6F69AF-6641-4807-BB35-3050CEB677BE}" dt="2022-12-06T03:03:12.152" v="4416" actId="47"/>
        <pc:sldMkLst>
          <pc:docMk/>
          <pc:sldMk cId="2056776399" sldId="695"/>
        </pc:sldMkLst>
      </pc:sldChg>
      <pc:sldChg chg="del">
        <pc:chgData name="PIYUS KEDIA" userId="30dfcb9f6f0df2cc" providerId="LiveId" clId="{EE6F69AF-6641-4807-BB35-3050CEB677BE}" dt="2022-12-05T10:36:12.707" v="50" actId="47"/>
        <pc:sldMkLst>
          <pc:docMk/>
          <pc:sldMk cId="430557672" sldId="696"/>
        </pc:sldMkLst>
      </pc:sldChg>
      <pc:sldChg chg="add del">
        <pc:chgData name="PIYUS KEDIA" userId="30dfcb9f6f0df2cc" providerId="LiveId" clId="{EE6F69AF-6641-4807-BB35-3050CEB677BE}" dt="2022-12-06T03:03:13.575" v="4418" actId="47"/>
        <pc:sldMkLst>
          <pc:docMk/>
          <pc:sldMk cId="452386450" sldId="696"/>
        </pc:sldMkLst>
      </pc:sldChg>
      <pc:sldChg chg="add del">
        <pc:chgData name="PIYUS KEDIA" userId="30dfcb9f6f0df2cc" providerId="LiveId" clId="{EE6F69AF-6641-4807-BB35-3050CEB677BE}" dt="2022-12-06T03:03:18.342" v="4422" actId="47"/>
        <pc:sldMkLst>
          <pc:docMk/>
          <pc:sldMk cId="1725159405" sldId="698"/>
        </pc:sldMkLst>
      </pc:sldChg>
      <pc:sldChg chg="add del">
        <pc:chgData name="PIYUS KEDIA" userId="30dfcb9f6f0df2cc" providerId="LiveId" clId="{EE6F69AF-6641-4807-BB35-3050CEB677BE}" dt="2022-12-06T03:03:19.994" v="4424" actId="47"/>
        <pc:sldMkLst>
          <pc:docMk/>
          <pc:sldMk cId="3403344670" sldId="699"/>
        </pc:sldMkLst>
      </pc:sldChg>
      <pc:sldChg chg="add del">
        <pc:chgData name="PIYUS KEDIA" userId="30dfcb9f6f0df2cc" providerId="LiveId" clId="{EE6F69AF-6641-4807-BB35-3050CEB677BE}" dt="2022-12-06T03:03:22.576" v="4427" actId="47"/>
        <pc:sldMkLst>
          <pc:docMk/>
          <pc:sldMk cId="479313936" sldId="700"/>
        </pc:sldMkLst>
      </pc:sldChg>
      <pc:sldChg chg="add del">
        <pc:chgData name="PIYUS KEDIA" userId="30dfcb9f6f0df2cc" providerId="LiveId" clId="{EE6F69AF-6641-4807-BB35-3050CEB677BE}" dt="2022-12-06T03:03:23.876" v="4429" actId="47"/>
        <pc:sldMkLst>
          <pc:docMk/>
          <pc:sldMk cId="2002689221" sldId="701"/>
        </pc:sldMkLst>
      </pc:sldChg>
      <pc:sldChg chg="add del">
        <pc:chgData name="PIYUS KEDIA" userId="30dfcb9f6f0df2cc" providerId="LiveId" clId="{EE6F69AF-6641-4807-BB35-3050CEB677BE}" dt="2022-12-06T03:03:25.205" v="4431" actId="47"/>
        <pc:sldMkLst>
          <pc:docMk/>
          <pc:sldMk cId="772240074" sldId="702"/>
        </pc:sldMkLst>
      </pc:sldChg>
      <pc:sldChg chg="add del">
        <pc:chgData name="PIYUS KEDIA" userId="30dfcb9f6f0df2cc" providerId="LiveId" clId="{EE6F69AF-6641-4807-BB35-3050CEB677BE}" dt="2022-12-06T03:03:26.558" v="4433" actId="47"/>
        <pc:sldMkLst>
          <pc:docMk/>
          <pc:sldMk cId="2043446924" sldId="703"/>
        </pc:sldMkLst>
      </pc:sldChg>
      <pc:sldChg chg="addSp delSp modSp mod">
        <pc:chgData name="PIYUS KEDIA" userId="30dfcb9f6f0df2cc" providerId="LiveId" clId="{EE6F69AF-6641-4807-BB35-3050CEB677BE}" dt="2022-12-06T02:43:11.641" v="2838" actId="1035"/>
        <pc:sldMkLst>
          <pc:docMk/>
          <pc:sldMk cId="1337974928" sldId="723"/>
        </pc:sldMkLst>
        <pc:spChg chg="mod">
          <ac:chgData name="PIYUS KEDIA" userId="30dfcb9f6f0df2cc" providerId="LiveId" clId="{EE6F69AF-6641-4807-BB35-3050CEB677BE}" dt="2022-12-05T11:09:07.825" v="175" actId="20577"/>
          <ac:spMkLst>
            <pc:docMk/>
            <pc:sldMk cId="1337974928" sldId="723"/>
            <ac:spMk id="4" creationId="{DF893C56-1CF8-4DD8-B856-13389A424BD4}"/>
          </ac:spMkLst>
        </pc:spChg>
        <pc:spChg chg="mod">
          <ac:chgData name="PIYUS KEDIA" userId="30dfcb9f6f0df2cc" providerId="LiveId" clId="{EE6F69AF-6641-4807-BB35-3050CEB677BE}" dt="2022-12-05T11:09:11.267" v="176" actId="20577"/>
          <ac:spMkLst>
            <pc:docMk/>
            <pc:sldMk cId="1337974928" sldId="723"/>
            <ac:spMk id="5" creationId="{242D5528-E8AE-4397-BAC4-5517F8D497EE}"/>
          </ac:spMkLst>
        </pc:spChg>
        <pc:spChg chg="mod">
          <ac:chgData name="PIYUS KEDIA" userId="30dfcb9f6f0df2cc" providerId="LiveId" clId="{EE6F69AF-6641-4807-BB35-3050CEB677BE}" dt="2022-12-05T11:09:13.742" v="177" actId="20577"/>
          <ac:spMkLst>
            <pc:docMk/>
            <pc:sldMk cId="1337974928" sldId="723"/>
            <ac:spMk id="6" creationId="{8579BBF0-D4BD-4E48-BEB5-BB6A91E2C31E}"/>
          </ac:spMkLst>
        </pc:spChg>
        <pc:spChg chg="add mod">
          <ac:chgData name="PIYUS KEDIA" userId="30dfcb9f6f0df2cc" providerId="LiveId" clId="{EE6F69AF-6641-4807-BB35-3050CEB677BE}" dt="2022-12-06T02:43:11.641" v="2838" actId="1035"/>
          <ac:spMkLst>
            <pc:docMk/>
            <pc:sldMk cId="1337974928" sldId="723"/>
            <ac:spMk id="21" creationId="{A5C3D94A-6A1C-2A48-311C-43AD64A49F90}"/>
          </ac:spMkLst>
        </pc:spChg>
        <pc:spChg chg="del">
          <ac:chgData name="PIYUS KEDIA" userId="30dfcb9f6f0df2cc" providerId="LiveId" clId="{EE6F69AF-6641-4807-BB35-3050CEB677BE}" dt="2022-12-05T11:08:30.660" v="170" actId="478"/>
          <ac:spMkLst>
            <pc:docMk/>
            <pc:sldMk cId="1337974928" sldId="723"/>
            <ac:spMk id="21" creationId="{E5BF93E5-C35F-0B97-BE3B-131130A35746}"/>
          </ac:spMkLst>
        </pc:spChg>
        <pc:spChg chg="del">
          <ac:chgData name="PIYUS KEDIA" userId="30dfcb9f6f0df2cc" providerId="LiveId" clId="{EE6F69AF-6641-4807-BB35-3050CEB677BE}" dt="2022-12-05T11:08:30.660" v="170" actId="478"/>
          <ac:spMkLst>
            <pc:docMk/>
            <pc:sldMk cId="1337974928" sldId="723"/>
            <ac:spMk id="23" creationId="{5A5319E4-44A7-27BD-A845-9F0E747966F6}"/>
          </ac:spMkLst>
        </pc:spChg>
        <pc:spChg chg="del">
          <ac:chgData name="PIYUS KEDIA" userId="30dfcb9f6f0df2cc" providerId="LiveId" clId="{EE6F69AF-6641-4807-BB35-3050CEB677BE}" dt="2022-12-05T11:08:30.660" v="170" actId="478"/>
          <ac:spMkLst>
            <pc:docMk/>
            <pc:sldMk cId="1337974928" sldId="723"/>
            <ac:spMk id="25" creationId="{3F06015B-2C26-2E0C-FB3A-51AFE5CDE71A}"/>
          </ac:spMkLst>
        </pc:spChg>
      </pc:sldChg>
      <pc:sldChg chg="del">
        <pc:chgData name="PIYUS KEDIA" userId="30dfcb9f6f0df2cc" providerId="LiveId" clId="{EE6F69AF-6641-4807-BB35-3050CEB677BE}" dt="2022-12-05T10:36:23.928" v="68" actId="47"/>
        <pc:sldMkLst>
          <pc:docMk/>
          <pc:sldMk cId="3745204136" sldId="724"/>
        </pc:sldMkLst>
      </pc:sldChg>
      <pc:sldChg chg="del">
        <pc:chgData name="PIYUS KEDIA" userId="30dfcb9f6f0df2cc" providerId="LiveId" clId="{EE6F69AF-6641-4807-BB35-3050CEB677BE}" dt="2022-12-05T10:36:24.672" v="69" actId="47"/>
        <pc:sldMkLst>
          <pc:docMk/>
          <pc:sldMk cId="2169288135" sldId="725"/>
        </pc:sldMkLst>
      </pc:sldChg>
      <pc:sldChg chg="add del">
        <pc:chgData name="PIYUS KEDIA" userId="30dfcb9f6f0df2cc" providerId="LiveId" clId="{EE6F69AF-6641-4807-BB35-3050CEB677BE}" dt="2022-12-06T03:03:15.875" v="4420" actId="47"/>
        <pc:sldMkLst>
          <pc:docMk/>
          <pc:sldMk cId="3067948401" sldId="727"/>
        </pc:sldMkLst>
      </pc:sldChg>
      <pc:sldChg chg="modSp new mod">
        <pc:chgData name="PIYUS KEDIA" userId="30dfcb9f6f0df2cc" providerId="LiveId" clId="{EE6F69AF-6641-4807-BB35-3050CEB677BE}" dt="2022-12-05T10:42:27.757" v="166" actId="20577"/>
        <pc:sldMkLst>
          <pc:docMk/>
          <pc:sldMk cId="2147534639" sldId="728"/>
        </pc:sldMkLst>
        <pc:spChg chg="mod">
          <ac:chgData name="PIYUS KEDIA" userId="30dfcb9f6f0df2cc" providerId="LiveId" clId="{EE6F69AF-6641-4807-BB35-3050CEB677BE}" dt="2022-12-05T10:41:41.130" v="87" actId="20577"/>
          <ac:spMkLst>
            <pc:docMk/>
            <pc:sldMk cId="2147534639" sldId="728"/>
            <ac:spMk id="2" creationId="{865DFF9E-7F51-8CBB-577A-3257AF2EF97B}"/>
          </ac:spMkLst>
        </pc:spChg>
        <pc:spChg chg="mod">
          <ac:chgData name="PIYUS KEDIA" userId="30dfcb9f6f0df2cc" providerId="LiveId" clId="{EE6F69AF-6641-4807-BB35-3050CEB677BE}" dt="2022-12-05T10:42:27.757" v="166" actId="20577"/>
          <ac:spMkLst>
            <pc:docMk/>
            <pc:sldMk cId="2147534639" sldId="728"/>
            <ac:spMk id="3" creationId="{339CA358-3BED-0699-7740-83D453EA12DE}"/>
          </ac:spMkLst>
        </pc:spChg>
      </pc:sldChg>
      <pc:sldChg chg="addSp modSp add mod">
        <pc:chgData name="PIYUS KEDIA" userId="30dfcb9f6f0df2cc" providerId="LiveId" clId="{EE6F69AF-6641-4807-BB35-3050CEB677BE}" dt="2022-12-05T12:37:12.684" v="570" actId="207"/>
        <pc:sldMkLst>
          <pc:docMk/>
          <pc:sldMk cId="1739285145" sldId="729"/>
        </pc:sldMkLst>
        <pc:spChg chg="add mod">
          <ac:chgData name="PIYUS KEDIA" userId="30dfcb9f6f0df2cc" providerId="LiveId" clId="{EE6F69AF-6641-4807-BB35-3050CEB677BE}" dt="2022-12-05T12:37:12.684" v="570" actId="207"/>
          <ac:spMkLst>
            <pc:docMk/>
            <pc:sldMk cId="1739285145" sldId="729"/>
            <ac:spMk id="19" creationId="{2FF117D7-3749-172A-974E-CC4094F962AC}"/>
          </ac:spMkLst>
        </pc:spChg>
      </pc:sldChg>
      <pc:sldChg chg="addSp modSp add mod">
        <pc:chgData name="PIYUS KEDIA" userId="30dfcb9f6f0df2cc" providerId="LiveId" clId="{EE6F69AF-6641-4807-BB35-3050CEB677BE}" dt="2022-12-06T02:55:02.318" v="4181" actId="11529"/>
        <pc:sldMkLst>
          <pc:docMk/>
          <pc:sldMk cId="2318965846" sldId="730"/>
        </pc:sldMkLst>
        <pc:spChg chg="add mod">
          <ac:chgData name="PIYUS KEDIA" userId="30dfcb9f6f0df2cc" providerId="LiveId" clId="{EE6F69AF-6641-4807-BB35-3050CEB677BE}" dt="2022-12-06T02:53:45.958" v="3965" actId="20577"/>
          <ac:spMkLst>
            <pc:docMk/>
            <pc:sldMk cId="2318965846" sldId="730"/>
            <ac:spMk id="3" creationId="{04CD03DE-9C9D-22B5-3BAC-211BFE813223}"/>
          </ac:spMkLst>
        </pc:spChg>
        <pc:spChg chg="mod">
          <ac:chgData name="PIYUS KEDIA" userId="30dfcb9f6f0df2cc" providerId="LiveId" clId="{EE6F69AF-6641-4807-BB35-3050CEB677BE}" dt="2022-12-06T02:54:08.659" v="4117" actId="1035"/>
          <ac:spMkLst>
            <pc:docMk/>
            <pc:sldMk cId="2318965846" sldId="730"/>
            <ac:spMk id="4" creationId="{DF893C56-1CF8-4DD8-B856-13389A424BD4}"/>
          </ac:spMkLst>
        </pc:spChg>
        <pc:spChg chg="mod">
          <ac:chgData name="PIYUS KEDIA" userId="30dfcb9f6f0df2cc" providerId="LiveId" clId="{EE6F69AF-6641-4807-BB35-3050CEB677BE}" dt="2022-12-06T02:54:08.659" v="4117" actId="1035"/>
          <ac:spMkLst>
            <pc:docMk/>
            <pc:sldMk cId="2318965846" sldId="730"/>
            <ac:spMk id="5" creationId="{242D5528-E8AE-4397-BAC4-5517F8D497EE}"/>
          </ac:spMkLst>
        </pc:spChg>
        <pc:spChg chg="mod">
          <ac:chgData name="PIYUS KEDIA" userId="30dfcb9f6f0df2cc" providerId="LiveId" clId="{EE6F69AF-6641-4807-BB35-3050CEB677BE}" dt="2022-12-06T02:54:08.659" v="4117" actId="1035"/>
          <ac:spMkLst>
            <pc:docMk/>
            <pc:sldMk cId="2318965846" sldId="730"/>
            <ac:spMk id="6" creationId="{8579BBF0-D4BD-4E48-BEB5-BB6A91E2C31E}"/>
          </ac:spMkLst>
        </pc:spChg>
        <pc:spChg chg="mod">
          <ac:chgData name="PIYUS KEDIA" userId="30dfcb9f6f0df2cc" providerId="LiveId" clId="{EE6F69AF-6641-4807-BB35-3050CEB677BE}" dt="2022-12-06T02:54:08.659" v="4117" actId="1035"/>
          <ac:spMkLst>
            <pc:docMk/>
            <pc:sldMk cId="2318965846" sldId="730"/>
            <ac:spMk id="7" creationId="{DFE9EDC2-9B27-44BB-A012-6435175F2F2F}"/>
          </ac:spMkLst>
        </pc:spChg>
        <pc:spChg chg="mod">
          <ac:chgData name="PIYUS KEDIA" userId="30dfcb9f6f0df2cc" providerId="LiveId" clId="{EE6F69AF-6641-4807-BB35-3050CEB677BE}" dt="2022-12-06T02:54:08.659" v="4117" actId="1035"/>
          <ac:spMkLst>
            <pc:docMk/>
            <pc:sldMk cId="2318965846" sldId="730"/>
            <ac:spMk id="8" creationId="{6FDD8473-0672-407B-B9C0-C6B867F3A31F}"/>
          </ac:spMkLst>
        </pc:spChg>
        <pc:spChg chg="mod">
          <ac:chgData name="PIYUS KEDIA" userId="30dfcb9f6f0df2cc" providerId="LiveId" clId="{EE6F69AF-6641-4807-BB35-3050CEB677BE}" dt="2022-12-05T12:42:13.953" v="894" actId="20577"/>
          <ac:spMkLst>
            <pc:docMk/>
            <pc:sldMk cId="2318965846" sldId="730"/>
            <ac:spMk id="19" creationId="{2FF117D7-3749-172A-974E-CC4094F962AC}"/>
          </ac:spMkLst>
        </pc:spChg>
        <pc:spChg chg="add mod">
          <ac:chgData name="PIYUS KEDIA" userId="30dfcb9f6f0df2cc" providerId="LiveId" clId="{EE6F69AF-6641-4807-BB35-3050CEB677BE}" dt="2022-12-06T02:54:22.171" v="4177" actId="20577"/>
          <ac:spMkLst>
            <pc:docMk/>
            <pc:sldMk cId="2318965846" sldId="730"/>
            <ac:spMk id="21" creationId="{B133DC12-18DE-E6DF-9FBD-F7E0BDA0A123}"/>
          </ac:spMkLst>
        </pc:spChg>
        <pc:spChg chg="mod">
          <ac:chgData name="PIYUS KEDIA" userId="30dfcb9f6f0df2cc" providerId="LiveId" clId="{EE6F69AF-6641-4807-BB35-3050CEB677BE}" dt="2022-12-06T02:54:08.659" v="4117" actId="1035"/>
          <ac:spMkLst>
            <pc:docMk/>
            <pc:sldMk cId="2318965846" sldId="730"/>
            <ac:spMk id="26" creationId="{E3E8E5FE-329C-439E-93D2-93E584AAA36A}"/>
          </ac:spMkLst>
        </pc:spChg>
        <pc:spChg chg="mod">
          <ac:chgData name="PIYUS KEDIA" userId="30dfcb9f6f0df2cc" providerId="LiveId" clId="{EE6F69AF-6641-4807-BB35-3050CEB677BE}" dt="2022-12-06T02:54:08.659" v="4117" actId="1035"/>
          <ac:spMkLst>
            <pc:docMk/>
            <pc:sldMk cId="2318965846" sldId="730"/>
            <ac:spMk id="27" creationId="{810D8026-67BE-4F3E-B981-D1DCAD4F4E3D}"/>
          </ac:spMkLst>
        </pc:spChg>
        <pc:cxnChg chg="mod">
          <ac:chgData name="PIYUS KEDIA" userId="30dfcb9f6f0df2cc" providerId="LiveId" clId="{EE6F69AF-6641-4807-BB35-3050CEB677BE}" dt="2022-12-06T02:54:08.659" v="4117" actId="1035"/>
          <ac:cxnSpMkLst>
            <pc:docMk/>
            <pc:sldMk cId="2318965846" sldId="730"/>
            <ac:cxnSpMk id="10" creationId="{346A39BF-3A2E-4A53-813D-5A13F15CE308}"/>
          </ac:cxnSpMkLst>
        </pc:cxnChg>
        <pc:cxnChg chg="add">
          <ac:chgData name="PIYUS KEDIA" userId="30dfcb9f6f0df2cc" providerId="LiveId" clId="{EE6F69AF-6641-4807-BB35-3050CEB677BE}" dt="2022-12-06T02:54:35.027" v="4178" actId="11529"/>
          <ac:cxnSpMkLst>
            <pc:docMk/>
            <pc:sldMk cId="2318965846" sldId="730"/>
            <ac:cxnSpMk id="12" creationId="{C49CF3EB-74D6-FD50-C974-58E73E86CDA9}"/>
          </ac:cxnSpMkLst>
        </pc:cxnChg>
        <pc:cxnChg chg="add">
          <ac:chgData name="PIYUS KEDIA" userId="30dfcb9f6f0df2cc" providerId="LiveId" clId="{EE6F69AF-6641-4807-BB35-3050CEB677BE}" dt="2022-12-06T02:54:45.829" v="4179" actId="11529"/>
          <ac:cxnSpMkLst>
            <pc:docMk/>
            <pc:sldMk cId="2318965846" sldId="730"/>
            <ac:cxnSpMk id="14" creationId="{52653FA4-95DA-E550-045A-5CE50C4C630E}"/>
          </ac:cxnSpMkLst>
        </pc:cxnChg>
        <pc:cxnChg chg="add">
          <ac:chgData name="PIYUS KEDIA" userId="30dfcb9f6f0df2cc" providerId="LiveId" clId="{EE6F69AF-6641-4807-BB35-3050CEB677BE}" dt="2022-12-06T02:54:54.248" v="4180" actId="11529"/>
          <ac:cxnSpMkLst>
            <pc:docMk/>
            <pc:sldMk cId="2318965846" sldId="730"/>
            <ac:cxnSpMk id="16" creationId="{15936728-75BF-4BEF-398A-917D86FADE91}"/>
          </ac:cxnSpMkLst>
        </pc:cxnChg>
        <pc:cxnChg chg="mod">
          <ac:chgData name="PIYUS KEDIA" userId="30dfcb9f6f0df2cc" providerId="LiveId" clId="{EE6F69AF-6641-4807-BB35-3050CEB677BE}" dt="2022-12-06T02:54:08.659" v="4117" actId="1035"/>
          <ac:cxnSpMkLst>
            <pc:docMk/>
            <pc:sldMk cId="2318965846" sldId="730"/>
            <ac:cxnSpMk id="18" creationId="{67AAF455-5C9A-4F30-B375-343A4047CB79}"/>
          </ac:cxnSpMkLst>
        </pc:cxnChg>
        <pc:cxnChg chg="mod">
          <ac:chgData name="PIYUS KEDIA" userId="30dfcb9f6f0df2cc" providerId="LiveId" clId="{EE6F69AF-6641-4807-BB35-3050CEB677BE}" dt="2022-12-06T02:54:08.659" v="4117" actId="1035"/>
          <ac:cxnSpMkLst>
            <pc:docMk/>
            <pc:sldMk cId="2318965846" sldId="730"/>
            <ac:cxnSpMk id="20" creationId="{9A749438-B166-4DBB-BBAC-2829F27304F4}"/>
          </ac:cxnSpMkLst>
        </pc:cxnChg>
        <pc:cxnChg chg="mod">
          <ac:chgData name="PIYUS KEDIA" userId="30dfcb9f6f0df2cc" providerId="LiveId" clId="{EE6F69AF-6641-4807-BB35-3050CEB677BE}" dt="2022-12-06T02:54:08.659" v="4117" actId="1035"/>
          <ac:cxnSpMkLst>
            <pc:docMk/>
            <pc:sldMk cId="2318965846" sldId="730"/>
            <ac:cxnSpMk id="22" creationId="{56FC8650-7BCA-4505-8097-EED8BF19509F}"/>
          </ac:cxnSpMkLst>
        </pc:cxnChg>
        <pc:cxnChg chg="add">
          <ac:chgData name="PIYUS KEDIA" userId="30dfcb9f6f0df2cc" providerId="LiveId" clId="{EE6F69AF-6641-4807-BB35-3050CEB677BE}" dt="2022-12-06T02:55:02.318" v="4181" actId="11529"/>
          <ac:cxnSpMkLst>
            <pc:docMk/>
            <pc:sldMk cId="2318965846" sldId="730"/>
            <ac:cxnSpMk id="23" creationId="{A18416BC-8FB0-B4D1-FB61-3B6DC102277D}"/>
          </ac:cxnSpMkLst>
        </pc:cxnChg>
        <pc:cxnChg chg="mod">
          <ac:chgData name="PIYUS KEDIA" userId="30dfcb9f6f0df2cc" providerId="LiveId" clId="{EE6F69AF-6641-4807-BB35-3050CEB677BE}" dt="2022-12-06T02:54:08.659" v="4117" actId="1035"/>
          <ac:cxnSpMkLst>
            <pc:docMk/>
            <pc:sldMk cId="2318965846" sldId="730"/>
            <ac:cxnSpMk id="24" creationId="{AD5E7FAA-6D0B-41E9-B1E6-B82318D7C94A}"/>
          </ac:cxnSpMkLst>
        </pc:cxnChg>
        <pc:cxnChg chg="mod">
          <ac:chgData name="PIYUS KEDIA" userId="30dfcb9f6f0df2cc" providerId="LiveId" clId="{EE6F69AF-6641-4807-BB35-3050CEB677BE}" dt="2022-12-06T02:54:08.659" v="4117" actId="1035"/>
          <ac:cxnSpMkLst>
            <pc:docMk/>
            <pc:sldMk cId="2318965846" sldId="730"/>
            <ac:cxnSpMk id="28" creationId="{068D4021-3DFD-4623-A9A8-C6888A19BE1C}"/>
          </ac:cxnSpMkLst>
        </pc:cxnChg>
        <pc:cxnChg chg="mod">
          <ac:chgData name="PIYUS KEDIA" userId="30dfcb9f6f0df2cc" providerId="LiveId" clId="{EE6F69AF-6641-4807-BB35-3050CEB677BE}" dt="2022-12-06T02:54:08.659" v="4117" actId="1035"/>
          <ac:cxnSpMkLst>
            <pc:docMk/>
            <pc:sldMk cId="2318965846" sldId="730"/>
            <ac:cxnSpMk id="29" creationId="{05E0F8FC-D4D5-4318-9625-3AD36385FBA6}"/>
          </ac:cxnSpMkLst>
        </pc:cxnChg>
      </pc:sldChg>
      <pc:sldChg chg="addSp delSp modSp add mod">
        <pc:chgData name="PIYUS KEDIA" userId="30dfcb9f6f0df2cc" providerId="LiveId" clId="{EE6F69AF-6641-4807-BB35-3050CEB677BE}" dt="2022-12-06T02:55:49.441" v="4217"/>
        <pc:sldMkLst>
          <pc:docMk/>
          <pc:sldMk cId="3242044242" sldId="731"/>
        </pc:sldMkLst>
        <pc:spChg chg="mod">
          <ac:chgData name="PIYUS KEDIA" userId="30dfcb9f6f0df2cc" providerId="LiveId" clId="{EE6F69AF-6641-4807-BB35-3050CEB677BE}" dt="2022-12-06T02:55:46.647" v="4216" actId="1035"/>
          <ac:spMkLst>
            <pc:docMk/>
            <pc:sldMk cId="3242044242" sldId="731"/>
            <ac:spMk id="4" creationId="{DF893C56-1CF8-4DD8-B856-13389A424BD4}"/>
          </ac:spMkLst>
        </pc:spChg>
        <pc:spChg chg="mod">
          <ac:chgData name="PIYUS KEDIA" userId="30dfcb9f6f0df2cc" providerId="LiveId" clId="{EE6F69AF-6641-4807-BB35-3050CEB677BE}" dt="2022-12-06T02:55:46.647" v="4216" actId="1035"/>
          <ac:spMkLst>
            <pc:docMk/>
            <pc:sldMk cId="3242044242" sldId="731"/>
            <ac:spMk id="5" creationId="{242D5528-E8AE-4397-BAC4-5517F8D497EE}"/>
          </ac:spMkLst>
        </pc:spChg>
        <pc:spChg chg="mod">
          <ac:chgData name="PIYUS KEDIA" userId="30dfcb9f6f0df2cc" providerId="LiveId" clId="{EE6F69AF-6641-4807-BB35-3050CEB677BE}" dt="2022-12-06T02:55:46.647" v="4216" actId="1035"/>
          <ac:spMkLst>
            <pc:docMk/>
            <pc:sldMk cId="3242044242" sldId="731"/>
            <ac:spMk id="6" creationId="{8579BBF0-D4BD-4E48-BEB5-BB6A91E2C31E}"/>
          </ac:spMkLst>
        </pc:spChg>
        <pc:spChg chg="mod">
          <ac:chgData name="PIYUS KEDIA" userId="30dfcb9f6f0df2cc" providerId="LiveId" clId="{EE6F69AF-6641-4807-BB35-3050CEB677BE}" dt="2022-12-06T02:55:46.647" v="4216" actId="1035"/>
          <ac:spMkLst>
            <pc:docMk/>
            <pc:sldMk cId="3242044242" sldId="731"/>
            <ac:spMk id="7" creationId="{DFE9EDC2-9B27-44BB-A012-6435175F2F2F}"/>
          </ac:spMkLst>
        </pc:spChg>
        <pc:spChg chg="mod">
          <ac:chgData name="PIYUS KEDIA" userId="30dfcb9f6f0df2cc" providerId="LiveId" clId="{EE6F69AF-6641-4807-BB35-3050CEB677BE}" dt="2022-12-06T02:55:46.647" v="4216" actId="1035"/>
          <ac:spMkLst>
            <pc:docMk/>
            <pc:sldMk cId="3242044242" sldId="731"/>
            <ac:spMk id="8" creationId="{6FDD8473-0672-407B-B9C0-C6B867F3A31F}"/>
          </ac:spMkLst>
        </pc:spChg>
        <pc:spChg chg="del">
          <ac:chgData name="PIYUS KEDIA" userId="30dfcb9f6f0df2cc" providerId="LiveId" clId="{EE6F69AF-6641-4807-BB35-3050CEB677BE}" dt="2022-12-05T12:38:41.164" v="627" actId="478"/>
          <ac:spMkLst>
            <pc:docMk/>
            <pc:sldMk cId="3242044242" sldId="731"/>
            <ac:spMk id="9" creationId="{D1EB4A92-9AA2-4794-9DA7-6E919A18E3E3}"/>
          </ac:spMkLst>
        </pc:spChg>
        <pc:spChg chg="mod">
          <ac:chgData name="PIYUS KEDIA" userId="30dfcb9f6f0df2cc" providerId="LiveId" clId="{EE6F69AF-6641-4807-BB35-3050CEB677BE}" dt="2022-12-05T12:42:05.628" v="890" actId="20577"/>
          <ac:spMkLst>
            <pc:docMk/>
            <pc:sldMk cId="3242044242" sldId="731"/>
            <ac:spMk id="19" creationId="{2FF117D7-3749-172A-974E-CC4094F962AC}"/>
          </ac:spMkLst>
        </pc:spChg>
        <pc:spChg chg="add del mod">
          <ac:chgData name="PIYUS KEDIA" userId="30dfcb9f6f0df2cc" providerId="LiveId" clId="{EE6F69AF-6641-4807-BB35-3050CEB677BE}" dt="2022-12-06T02:55:37.990" v="4183"/>
          <ac:spMkLst>
            <pc:docMk/>
            <pc:sldMk cId="3242044242" sldId="731"/>
            <ac:spMk id="21" creationId="{CFB0F14A-68D7-9C49-64AE-CF975261E5D5}"/>
          </ac:spMkLst>
        </pc:spChg>
        <pc:spChg chg="add del mod">
          <ac:chgData name="PIYUS KEDIA" userId="30dfcb9f6f0df2cc" providerId="LiveId" clId="{EE6F69AF-6641-4807-BB35-3050CEB677BE}" dt="2022-12-06T02:55:37.990" v="4183"/>
          <ac:spMkLst>
            <pc:docMk/>
            <pc:sldMk cId="3242044242" sldId="731"/>
            <ac:spMk id="23" creationId="{575667AC-9641-A778-B535-6D44073FA657}"/>
          </ac:spMkLst>
        </pc:spChg>
        <pc:spChg chg="mod">
          <ac:chgData name="PIYUS KEDIA" userId="30dfcb9f6f0df2cc" providerId="LiveId" clId="{EE6F69AF-6641-4807-BB35-3050CEB677BE}" dt="2022-12-06T02:55:46.647" v="4216" actId="1035"/>
          <ac:spMkLst>
            <pc:docMk/>
            <pc:sldMk cId="3242044242" sldId="731"/>
            <ac:spMk id="26" creationId="{E3E8E5FE-329C-439E-93D2-93E584AAA36A}"/>
          </ac:spMkLst>
        </pc:spChg>
        <pc:spChg chg="mod">
          <ac:chgData name="PIYUS KEDIA" userId="30dfcb9f6f0df2cc" providerId="LiveId" clId="{EE6F69AF-6641-4807-BB35-3050CEB677BE}" dt="2022-12-06T02:55:46.647" v="4216" actId="1035"/>
          <ac:spMkLst>
            <pc:docMk/>
            <pc:sldMk cId="3242044242" sldId="731"/>
            <ac:spMk id="27" creationId="{810D8026-67BE-4F3E-B981-D1DCAD4F4E3D}"/>
          </ac:spMkLst>
        </pc:spChg>
        <pc:spChg chg="add mod">
          <ac:chgData name="PIYUS KEDIA" userId="30dfcb9f6f0df2cc" providerId="LiveId" clId="{EE6F69AF-6641-4807-BB35-3050CEB677BE}" dt="2022-12-06T02:55:49.441" v="4217"/>
          <ac:spMkLst>
            <pc:docMk/>
            <pc:sldMk cId="3242044242" sldId="731"/>
            <ac:spMk id="33" creationId="{AB1BDFC5-DF19-3544-BCD3-C590989C82E0}"/>
          </ac:spMkLst>
        </pc:spChg>
        <pc:spChg chg="add mod">
          <ac:chgData name="PIYUS KEDIA" userId="30dfcb9f6f0df2cc" providerId="LiveId" clId="{EE6F69AF-6641-4807-BB35-3050CEB677BE}" dt="2022-12-06T02:55:49.441" v="4217"/>
          <ac:spMkLst>
            <pc:docMk/>
            <pc:sldMk cId="3242044242" sldId="731"/>
            <ac:spMk id="34" creationId="{CF046AE7-B812-28A9-BD9E-047A031C9785}"/>
          </ac:spMkLst>
        </pc:spChg>
        <pc:cxnChg chg="mod">
          <ac:chgData name="PIYUS KEDIA" userId="30dfcb9f6f0df2cc" providerId="LiveId" clId="{EE6F69AF-6641-4807-BB35-3050CEB677BE}" dt="2022-12-06T02:55:46.647" v="4216" actId="1035"/>
          <ac:cxnSpMkLst>
            <pc:docMk/>
            <pc:sldMk cId="3242044242" sldId="731"/>
            <ac:cxnSpMk id="10" creationId="{346A39BF-3A2E-4A53-813D-5A13F15CE308}"/>
          </ac:cxnSpMkLst>
        </pc:cxnChg>
        <pc:cxnChg chg="mod">
          <ac:chgData name="PIYUS KEDIA" userId="30dfcb9f6f0df2cc" providerId="LiveId" clId="{EE6F69AF-6641-4807-BB35-3050CEB677BE}" dt="2022-12-06T02:55:46.647" v="4216" actId="1035"/>
          <ac:cxnSpMkLst>
            <pc:docMk/>
            <pc:sldMk cId="3242044242" sldId="731"/>
            <ac:cxnSpMk id="18" creationId="{67AAF455-5C9A-4F30-B375-343A4047CB79}"/>
          </ac:cxnSpMkLst>
        </pc:cxnChg>
        <pc:cxnChg chg="mod">
          <ac:chgData name="PIYUS KEDIA" userId="30dfcb9f6f0df2cc" providerId="LiveId" clId="{EE6F69AF-6641-4807-BB35-3050CEB677BE}" dt="2022-12-06T02:55:46.647" v="4216" actId="1035"/>
          <ac:cxnSpMkLst>
            <pc:docMk/>
            <pc:sldMk cId="3242044242" sldId="731"/>
            <ac:cxnSpMk id="20" creationId="{9A749438-B166-4DBB-BBAC-2829F27304F4}"/>
          </ac:cxnSpMkLst>
        </pc:cxnChg>
        <pc:cxnChg chg="mod">
          <ac:chgData name="PIYUS KEDIA" userId="30dfcb9f6f0df2cc" providerId="LiveId" clId="{EE6F69AF-6641-4807-BB35-3050CEB677BE}" dt="2022-12-06T02:55:46.647" v="4216" actId="1035"/>
          <ac:cxnSpMkLst>
            <pc:docMk/>
            <pc:sldMk cId="3242044242" sldId="731"/>
            <ac:cxnSpMk id="22" creationId="{56FC8650-7BCA-4505-8097-EED8BF19509F}"/>
          </ac:cxnSpMkLst>
        </pc:cxnChg>
        <pc:cxnChg chg="mod">
          <ac:chgData name="PIYUS KEDIA" userId="30dfcb9f6f0df2cc" providerId="LiveId" clId="{EE6F69AF-6641-4807-BB35-3050CEB677BE}" dt="2022-12-06T02:55:46.647" v="4216" actId="1035"/>
          <ac:cxnSpMkLst>
            <pc:docMk/>
            <pc:sldMk cId="3242044242" sldId="731"/>
            <ac:cxnSpMk id="24" creationId="{AD5E7FAA-6D0B-41E9-B1E6-B82318D7C94A}"/>
          </ac:cxnSpMkLst>
        </pc:cxnChg>
        <pc:cxnChg chg="add del mod">
          <ac:chgData name="PIYUS KEDIA" userId="30dfcb9f6f0df2cc" providerId="LiveId" clId="{EE6F69AF-6641-4807-BB35-3050CEB677BE}" dt="2022-12-06T02:55:37.990" v="4183"/>
          <ac:cxnSpMkLst>
            <pc:docMk/>
            <pc:sldMk cId="3242044242" sldId="731"/>
            <ac:cxnSpMk id="25" creationId="{F98E20B8-098B-1323-E447-2F9E3245A7F7}"/>
          </ac:cxnSpMkLst>
        </pc:cxnChg>
        <pc:cxnChg chg="mod">
          <ac:chgData name="PIYUS KEDIA" userId="30dfcb9f6f0df2cc" providerId="LiveId" clId="{EE6F69AF-6641-4807-BB35-3050CEB677BE}" dt="2022-12-06T02:55:46.647" v="4216" actId="1035"/>
          <ac:cxnSpMkLst>
            <pc:docMk/>
            <pc:sldMk cId="3242044242" sldId="731"/>
            <ac:cxnSpMk id="28" creationId="{068D4021-3DFD-4623-A9A8-C6888A19BE1C}"/>
          </ac:cxnSpMkLst>
        </pc:cxnChg>
        <pc:cxnChg chg="mod">
          <ac:chgData name="PIYUS KEDIA" userId="30dfcb9f6f0df2cc" providerId="LiveId" clId="{EE6F69AF-6641-4807-BB35-3050CEB677BE}" dt="2022-12-06T02:55:46.647" v="4216" actId="1035"/>
          <ac:cxnSpMkLst>
            <pc:docMk/>
            <pc:sldMk cId="3242044242" sldId="731"/>
            <ac:cxnSpMk id="29" creationId="{05E0F8FC-D4D5-4318-9625-3AD36385FBA6}"/>
          </ac:cxnSpMkLst>
        </pc:cxnChg>
        <pc:cxnChg chg="add del mod">
          <ac:chgData name="PIYUS KEDIA" userId="30dfcb9f6f0df2cc" providerId="LiveId" clId="{EE6F69AF-6641-4807-BB35-3050CEB677BE}" dt="2022-12-06T02:55:37.990" v="4183"/>
          <ac:cxnSpMkLst>
            <pc:docMk/>
            <pc:sldMk cId="3242044242" sldId="731"/>
            <ac:cxnSpMk id="30" creationId="{83EF87C5-915F-27E7-982D-6CBD59FD6281}"/>
          </ac:cxnSpMkLst>
        </pc:cxnChg>
        <pc:cxnChg chg="add del mod">
          <ac:chgData name="PIYUS KEDIA" userId="30dfcb9f6f0df2cc" providerId="LiveId" clId="{EE6F69AF-6641-4807-BB35-3050CEB677BE}" dt="2022-12-06T02:55:37.990" v="4183"/>
          <ac:cxnSpMkLst>
            <pc:docMk/>
            <pc:sldMk cId="3242044242" sldId="731"/>
            <ac:cxnSpMk id="31" creationId="{B666CAEC-6807-7091-0E3B-2B71262A6034}"/>
          </ac:cxnSpMkLst>
        </pc:cxnChg>
        <pc:cxnChg chg="add del mod">
          <ac:chgData name="PIYUS KEDIA" userId="30dfcb9f6f0df2cc" providerId="LiveId" clId="{EE6F69AF-6641-4807-BB35-3050CEB677BE}" dt="2022-12-06T02:55:37.990" v="4183"/>
          <ac:cxnSpMkLst>
            <pc:docMk/>
            <pc:sldMk cId="3242044242" sldId="731"/>
            <ac:cxnSpMk id="32" creationId="{5A828EED-4E0C-2D2B-C682-7A53C45CC511}"/>
          </ac:cxnSpMkLst>
        </pc:cxnChg>
        <pc:cxnChg chg="add mod">
          <ac:chgData name="PIYUS KEDIA" userId="30dfcb9f6f0df2cc" providerId="LiveId" clId="{EE6F69AF-6641-4807-BB35-3050CEB677BE}" dt="2022-12-06T02:55:49.441" v="4217"/>
          <ac:cxnSpMkLst>
            <pc:docMk/>
            <pc:sldMk cId="3242044242" sldId="731"/>
            <ac:cxnSpMk id="35" creationId="{395C3535-DE96-9138-6E8F-F4CE60DB3CA0}"/>
          </ac:cxnSpMkLst>
        </pc:cxnChg>
        <pc:cxnChg chg="add mod">
          <ac:chgData name="PIYUS KEDIA" userId="30dfcb9f6f0df2cc" providerId="LiveId" clId="{EE6F69AF-6641-4807-BB35-3050CEB677BE}" dt="2022-12-06T02:55:49.441" v="4217"/>
          <ac:cxnSpMkLst>
            <pc:docMk/>
            <pc:sldMk cId="3242044242" sldId="731"/>
            <ac:cxnSpMk id="36" creationId="{A1874471-9C33-E7A2-47B1-0056D9AF7990}"/>
          </ac:cxnSpMkLst>
        </pc:cxnChg>
        <pc:cxnChg chg="add mod">
          <ac:chgData name="PIYUS KEDIA" userId="30dfcb9f6f0df2cc" providerId="LiveId" clId="{EE6F69AF-6641-4807-BB35-3050CEB677BE}" dt="2022-12-06T02:55:49.441" v="4217"/>
          <ac:cxnSpMkLst>
            <pc:docMk/>
            <pc:sldMk cId="3242044242" sldId="731"/>
            <ac:cxnSpMk id="37" creationId="{1E45DB36-13FE-C778-36AD-23A99084A0AA}"/>
          </ac:cxnSpMkLst>
        </pc:cxnChg>
        <pc:cxnChg chg="add mod">
          <ac:chgData name="PIYUS KEDIA" userId="30dfcb9f6f0df2cc" providerId="LiveId" clId="{EE6F69AF-6641-4807-BB35-3050CEB677BE}" dt="2022-12-06T02:55:49.441" v="4217"/>
          <ac:cxnSpMkLst>
            <pc:docMk/>
            <pc:sldMk cId="3242044242" sldId="731"/>
            <ac:cxnSpMk id="38" creationId="{2F23F6F2-1642-FB62-7F3D-FCCF52C3872E}"/>
          </ac:cxnSpMkLst>
        </pc:cxnChg>
      </pc:sldChg>
      <pc:sldChg chg="addSp modSp add mod">
        <pc:chgData name="PIYUS KEDIA" userId="30dfcb9f6f0df2cc" providerId="LiveId" clId="{EE6F69AF-6641-4807-BB35-3050CEB677BE}" dt="2022-12-06T02:56:21.225" v="4294"/>
        <pc:sldMkLst>
          <pc:docMk/>
          <pc:sldMk cId="3902821104" sldId="732"/>
        </pc:sldMkLst>
        <pc:spChg chg="mod">
          <ac:chgData name="PIYUS KEDIA" userId="30dfcb9f6f0df2cc" providerId="LiveId" clId="{EE6F69AF-6641-4807-BB35-3050CEB677BE}" dt="2022-12-06T02:56:18.583" v="4293" actId="1035"/>
          <ac:spMkLst>
            <pc:docMk/>
            <pc:sldMk cId="3902821104" sldId="732"/>
            <ac:spMk id="4" creationId="{DF893C56-1CF8-4DD8-B856-13389A424BD4}"/>
          </ac:spMkLst>
        </pc:spChg>
        <pc:spChg chg="mod">
          <ac:chgData name="PIYUS KEDIA" userId="30dfcb9f6f0df2cc" providerId="LiveId" clId="{EE6F69AF-6641-4807-BB35-3050CEB677BE}" dt="2022-12-06T02:56:18.583" v="4293" actId="1035"/>
          <ac:spMkLst>
            <pc:docMk/>
            <pc:sldMk cId="3902821104" sldId="732"/>
            <ac:spMk id="5" creationId="{242D5528-E8AE-4397-BAC4-5517F8D497EE}"/>
          </ac:spMkLst>
        </pc:spChg>
        <pc:spChg chg="mod">
          <ac:chgData name="PIYUS KEDIA" userId="30dfcb9f6f0df2cc" providerId="LiveId" clId="{EE6F69AF-6641-4807-BB35-3050CEB677BE}" dt="2022-12-06T02:56:18.583" v="4293" actId="1035"/>
          <ac:spMkLst>
            <pc:docMk/>
            <pc:sldMk cId="3902821104" sldId="732"/>
            <ac:spMk id="6" creationId="{8579BBF0-D4BD-4E48-BEB5-BB6A91E2C31E}"/>
          </ac:spMkLst>
        </pc:spChg>
        <pc:spChg chg="mod">
          <ac:chgData name="PIYUS KEDIA" userId="30dfcb9f6f0df2cc" providerId="LiveId" clId="{EE6F69AF-6641-4807-BB35-3050CEB677BE}" dt="2022-12-06T02:56:18.583" v="4293" actId="1035"/>
          <ac:spMkLst>
            <pc:docMk/>
            <pc:sldMk cId="3902821104" sldId="732"/>
            <ac:spMk id="7" creationId="{DFE9EDC2-9B27-44BB-A012-6435175F2F2F}"/>
          </ac:spMkLst>
        </pc:spChg>
        <pc:spChg chg="mod">
          <ac:chgData name="PIYUS KEDIA" userId="30dfcb9f6f0df2cc" providerId="LiveId" clId="{EE6F69AF-6641-4807-BB35-3050CEB677BE}" dt="2022-12-06T02:56:18.583" v="4293" actId="1035"/>
          <ac:spMkLst>
            <pc:docMk/>
            <pc:sldMk cId="3902821104" sldId="732"/>
            <ac:spMk id="8" creationId="{6FDD8473-0672-407B-B9C0-C6B867F3A31F}"/>
          </ac:spMkLst>
        </pc:spChg>
        <pc:spChg chg="mod">
          <ac:chgData name="PIYUS KEDIA" userId="30dfcb9f6f0df2cc" providerId="LiveId" clId="{EE6F69AF-6641-4807-BB35-3050CEB677BE}" dt="2022-12-05T12:41:58.929" v="887" actId="20577"/>
          <ac:spMkLst>
            <pc:docMk/>
            <pc:sldMk cId="3902821104" sldId="732"/>
            <ac:spMk id="19" creationId="{2FF117D7-3749-172A-974E-CC4094F962AC}"/>
          </ac:spMkLst>
        </pc:spChg>
        <pc:spChg chg="add mod">
          <ac:chgData name="PIYUS KEDIA" userId="30dfcb9f6f0df2cc" providerId="LiveId" clId="{EE6F69AF-6641-4807-BB35-3050CEB677BE}" dt="2022-12-06T02:56:21.225" v="4294"/>
          <ac:spMkLst>
            <pc:docMk/>
            <pc:sldMk cId="3902821104" sldId="732"/>
            <ac:spMk id="21" creationId="{16C36E10-D417-75D7-9C65-C41E55FD062D}"/>
          </ac:spMkLst>
        </pc:spChg>
        <pc:spChg chg="add mod">
          <ac:chgData name="PIYUS KEDIA" userId="30dfcb9f6f0df2cc" providerId="LiveId" clId="{EE6F69AF-6641-4807-BB35-3050CEB677BE}" dt="2022-12-06T02:56:21.225" v="4294"/>
          <ac:spMkLst>
            <pc:docMk/>
            <pc:sldMk cId="3902821104" sldId="732"/>
            <ac:spMk id="23" creationId="{EF91EC47-09E5-F97F-EEBB-610D01762422}"/>
          </ac:spMkLst>
        </pc:spChg>
        <pc:spChg chg="mod">
          <ac:chgData name="PIYUS KEDIA" userId="30dfcb9f6f0df2cc" providerId="LiveId" clId="{EE6F69AF-6641-4807-BB35-3050CEB677BE}" dt="2022-12-06T02:56:18.583" v="4293" actId="1035"/>
          <ac:spMkLst>
            <pc:docMk/>
            <pc:sldMk cId="3902821104" sldId="732"/>
            <ac:spMk id="26" creationId="{E3E8E5FE-329C-439E-93D2-93E584AAA36A}"/>
          </ac:spMkLst>
        </pc:spChg>
        <pc:spChg chg="mod">
          <ac:chgData name="PIYUS KEDIA" userId="30dfcb9f6f0df2cc" providerId="LiveId" clId="{EE6F69AF-6641-4807-BB35-3050CEB677BE}" dt="2022-12-06T02:56:18.583" v="4293" actId="1035"/>
          <ac:spMkLst>
            <pc:docMk/>
            <pc:sldMk cId="3902821104" sldId="732"/>
            <ac:spMk id="27" creationId="{810D8026-67BE-4F3E-B981-D1DCAD4F4E3D}"/>
          </ac:spMkLst>
        </pc:spChg>
        <pc:cxnChg chg="mod">
          <ac:chgData name="PIYUS KEDIA" userId="30dfcb9f6f0df2cc" providerId="LiveId" clId="{EE6F69AF-6641-4807-BB35-3050CEB677BE}" dt="2022-12-06T02:56:18.583" v="4293" actId="1035"/>
          <ac:cxnSpMkLst>
            <pc:docMk/>
            <pc:sldMk cId="3902821104" sldId="732"/>
            <ac:cxnSpMk id="10" creationId="{346A39BF-3A2E-4A53-813D-5A13F15CE308}"/>
          </ac:cxnSpMkLst>
        </pc:cxnChg>
        <pc:cxnChg chg="mod">
          <ac:chgData name="PIYUS KEDIA" userId="30dfcb9f6f0df2cc" providerId="LiveId" clId="{EE6F69AF-6641-4807-BB35-3050CEB677BE}" dt="2022-12-06T02:56:18.583" v="4293" actId="1035"/>
          <ac:cxnSpMkLst>
            <pc:docMk/>
            <pc:sldMk cId="3902821104" sldId="732"/>
            <ac:cxnSpMk id="18" creationId="{67AAF455-5C9A-4F30-B375-343A4047CB79}"/>
          </ac:cxnSpMkLst>
        </pc:cxnChg>
        <pc:cxnChg chg="mod">
          <ac:chgData name="PIYUS KEDIA" userId="30dfcb9f6f0df2cc" providerId="LiveId" clId="{EE6F69AF-6641-4807-BB35-3050CEB677BE}" dt="2022-12-06T02:56:18.583" v="4293" actId="1035"/>
          <ac:cxnSpMkLst>
            <pc:docMk/>
            <pc:sldMk cId="3902821104" sldId="732"/>
            <ac:cxnSpMk id="20" creationId="{9A749438-B166-4DBB-BBAC-2829F27304F4}"/>
          </ac:cxnSpMkLst>
        </pc:cxnChg>
        <pc:cxnChg chg="mod">
          <ac:chgData name="PIYUS KEDIA" userId="30dfcb9f6f0df2cc" providerId="LiveId" clId="{EE6F69AF-6641-4807-BB35-3050CEB677BE}" dt="2022-12-06T02:56:18.583" v="4293" actId="1035"/>
          <ac:cxnSpMkLst>
            <pc:docMk/>
            <pc:sldMk cId="3902821104" sldId="732"/>
            <ac:cxnSpMk id="22" creationId="{56FC8650-7BCA-4505-8097-EED8BF19509F}"/>
          </ac:cxnSpMkLst>
        </pc:cxnChg>
        <pc:cxnChg chg="mod">
          <ac:chgData name="PIYUS KEDIA" userId="30dfcb9f6f0df2cc" providerId="LiveId" clId="{EE6F69AF-6641-4807-BB35-3050CEB677BE}" dt="2022-12-06T02:56:18.583" v="4293" actId="1035"/>
          <ac:cxnSpMkLst>
            <pc:docMk/>
            <pc:sldMk cId="3902821104" sldId="732"/>
            <ac:cxnSpMk id="24" creationId="{AD5E7FAA-6D0B-41E9-B1E6-B82318D7C94A}"/>
          </ac:cxnSpMkLst>
        </pc:cxnChg>
        <pc:cxnChg chg="add mod">
          <ac:chgData name="PIYUS KEDIA" userId="30dfcb9f6f0df2cc" providerId="LiveId" clId="{EE6F69AF-6641-4807-BB35-3050CEB677BE}" dt="2022-12-06T02:56:21.225" v="4294"/>
          <ac:cxnSpMkLst>
            <pc:docMk/>
            <pc:sldMk cId="3902821104" sldId="732"/>
            <ac:cxnSpMk id="25" creationId="{F1FD1F23-CDBE-B659-460D-B628617B1DD3}"/>
          </ac:cxnSpMkLst>
        </pc:cxnChg>
        <pc:cxnChg chg="mod">
          <ac:chgData name="PIYUS KEDIA" userId="30dfcb9f6f0df2cc" providerId="LiveId" clId="{EE6F69AF-6641-4807-BB35-3050CEB677BE}" dt="2022-12-06T02:56:18.583" v="4293" actId="1035"/>
          <ac:cxnSpMkLst>
            <pc:docMk/>
            <pc:sldMk cId="3902821104" sldId="732"/>
            <ac:cxnSpMk id="28" creationId="{068D4021-3DFD-4623-A9A8-C6888A19BE1C}"/>
          </ac:cxnSpMkLst>
        </pc:cxnChg>
        <pc:cxnChg chg="mod">
          <ac:chgData name="PIYUS KEDIA" userId="30dfcb9f6f0df2cc" providerId="LiveId" clId="{EE6F69AF-6641-4807-BB35-3050CEB677BE}" dt="2022-12-06T02:56:18.583" v="4293" actId="1035"/>
          <ac:cxnSpMkLst>
            <pc:docMk/>
            <pc:sldMk cId="3902821104" sldId="732"/>
            <ac:cxnSpMk id="29" creationId="{05E0F8FC-D4D5-4318-9625-3AD36385FBA6}"/>
          </ac:cxnSpMkLst>
        </pc:cxnChg>
        <pc:cxnChg chg="add mod">
          <ac:chgData name="PIYUS KEDIA" userId="30dfcb9f6f0df2cc" providerId="LiveId" clId="{EE6F69AF-6641-4807-BB35-3050CEB677BE}" dt="2022-12-06T02:56:21.225" v="4294"/>
          <ac:cxnSpMkLst>
            <pc:docMk/>
            <pc:sldMk cId="3902821104" sldId="732"/>
            <ac:cxnSpMk id="30" creationId="{6410F5BB-C371-80F9-5515-1BF0DD624390}"/>
          </ac:cxnSpMkLst>
        </pc:cxnChg>
        <pc:cxnChg chg="add mod">
          <ac:chgData name="PIYUS KEDIA" userId="30dfcb9f6f0df2cc" providerId="LiveId" clId="{EE6F69AF-6641-4807-BB35-3050CEB677BE}" dt="2022-12-06T02:56:21.225" v="4294"/>
          <ac:cxnSpMkLst>
            <pc:docMk/>
            <pc:sldMk cId="3902821104" sldId="732"/>
            <ac:cxnSpMk id="31" creationId="{D24D27A6-CB1E-A0BD-89D4-AACE5571AA9F}"/>
          </ac:cxnSpMkLst>
        </pc:cxnChg>
        <pc:cxnChg chg="add mod">
          <ac:chgData name="PIYUS KEDIA" userId="30dfcb9f6f0df2cc" providerId="LiveId" clId="{EE6F69AF-6641-4807-BB35-3050CEB677BE}" dt="2022-12-06T02:56:21.225" v="4294"/>
          <ac:cxnSpMkLst>
            <pc:docMk/>
            <pc:sldMk cId="3902821104" sldId="732"/>
            <ac:cxnSpMk id="32" creationId="{03F9AF0D-B634-E31E-90BF-F994D3565247}"/>
          </ac:cxnSpMkLst>
        </pc:cxnChg>
      </pc:sldChg>
      <pc:sldChg chg="addSp modSp add mod">
        <pc:chgData name="PIYUS KEDIA" userId="30dfcb9f6f0df2cc" providerId="LiveId" clId="{EE6F69AF-6641-4807-BB35-3050CEB677BE}" dt="2022-12-06T02:56:45.672" v="4336"/>
        <pc:sldMkLst>
          <pc:docMk/>
          <pc:sldMk cId="3200289542" sldId="733"/>
        </pc:sldMkLst>
        <pc:spChg chg="add mod">
          <ac:chgData name="PIYUS KEDIA" userId="30dfcb9f6f0df2cc" providerId="LiveId" clId="{EE6F69AF-6641-4807-BB35-3050CEB677BE}" dt="2022-12-05T12:45:37.642" v="1291" actId="1037"/>
          <ac:spMkLst>
            <pc:docMk/>
            <pc:sldMk cId="3200289542" sldId="733"/>
            <ac:spMk id="3" creationId="{53B4C07E-FBFD-1B75-E11F-C78127ABE1FC}"/>
          </ac:spMkLst>
        </pc:spChg>
        <pc:spChg chg="mod">
          <ac:chgData name="PIYUS KEDIA" userId="30dfcb9f6f0df2cc" providerId="LiveId" clId="{EE6F69AF-6641-4807-BB35-3050CEB677BE}" dt="2022-12-06T02:56:42.899" v="4335" actId="1037"/>
          <ac:spMkLst>
            <pc:docMk/>
            <pc:sldMk cId="3200289542" sldId="733"/>
            <ac:spMk id="4" creationId="{DF893C56-1CF8-4DD8-B856-13389A424BD4}"/>
          </ac:spMkLst>
        </pc:spChg>
        <pc:spChg chg="mod">
          <ac:chgData name="PIYUS KEDIA" userId="30dfcb9f6f0df2cc" providerId="LiveId" clId="{EE6F69AF-6641-4807-BB35-3050CEB677BE}" dt="2022-12-06T02:56:42.899" v="4335" actId="1037"/>
          <ac:spMkLst>
            <pc:docMk/>
            <pc:sldMk cId="3200289542" sldId="733"/>
            <ac:spMk id="5" creationId="{242D5528-E8AE-4397-BAC4-5517F8D497EE}"/>
          </ac:spMkLst>
        </pc:spChg>
        <pc:spChg chg="mod">
          <ac:chgData name="PIYUS KEDIA" userId="30dfcb9f6f0df2cc" providerId="LiveId" clId="{EE6F69AF-6641-4807-BB35-3050CEB677BE}" dt="2022-12-06T02:56:42.899" v="4335" actId="1037"/>
          <ac:spMkLst>
            <pc:docMk/>
            <pc:sldMk cId="3200289542" sldId="733"/>
            <ac:spMk id="6" creationId="{8579BBF0-D4BD-4E48-BEB5-BB6A91E2C31E}"/>
          </ac:spMkLst>
        </pc:spChg>
        <pc:spChg chg="mod">
          <ac:chgData name="PIYUS KEDIA" userId="30dfcb9f6f0df2cc" providerId="LiveId" clId="{EE6F69AF-6641-4807-BB35-3050CEB677BE}" dt="2022-12-06T02:56:42.899" v="4335" actId="1037"/>
          <ac:spMkLst>
            <pc:docMk/>
            <pc:sldMk cId="3200289542" sldId="733"/>
            <ac:spMk id="7" creationId="{DFE9EDC2-9B27-44BB-A012-6435175F2F2F}"/>
          </ac:spMkLst>
        </pc:spChg>
        <pc:spChg chg="mod">
          <ac:chgData name="PIYUS KEDIA" userId="30dfcb9f6f0df2cc" providerId="LiveId" clId="{EE6F69AF-6641-4807-BB35-3050CEB677BE}" dt="2022-12-06T02:56:42.899" v="4335" actId="1037"/>
          <ac:spMkLst>
            <pc:docMk/>
            <pc:sldMk cId="3200289542" sldId="733"/>
            <ac:spMk id="8" creationId="{6FDD8473-0672-407B-B9C0-C6B867F3A31F}"/>
          </ac:spMkLst>
        </pc:spChg>
        <pc:spChg chg="mod">
          <ac:chgData name="PIYUS KEDIA" userId="30dfcb9f6f0df2cc" providerId="LiveId" clId="{EE6F69AF-6641-4807-BB35-3050CEB677BE}" dt="2022-12-05T12:45:00.656" v="1243" actId="6549"/>
          <ac:spMkLst>
            <pc:docMk/>
            <pc:sldMk cId="3200289542" sldId="733"/>
            <ac:spMk id="19" creationId="{2FF117D7-3749-172A-974E-CC4094F962AC}"/>
          </ac:spMkLst>
        </pc:spChg>
        <pc:spChg chg="add mod">
          <ac:chgData name="PIYUS KEDIA" userId="30dfcb9f6f0df2cc" providerId="LiveId" clId="{EE6F69AF-6641-4807-BB35-3050CEB677BE}" dt="2022-12-06T02:56:45.672" v="4336"/>
          <ac:spMkLst>
            <pc:docMk/>
            <pc:sldMk cId="3200289542" sldId="733"/>
            <ac:spMk id="21" creationId="{1C39FF51-113F-54E7-7654-135DA900D6C7}"/>
          </ac:spMkLst>
        </pc:spChg>
        <pc:spChg chg="add mod">
          <ac:chgData name="PIYUS KEDIA" userId="30dfcb9f6f0df2cc" providerId="LiveId" clId="{EE6F69AF-6641-4807-BB35-3050CEB677BE}" dt="2022-12-06T02:56:45.672" v="4336"/>
          <ac:spMkLst>
            <pc:docMk/>
            <pc:sldMk cId="3200289542" sldId="733"/>
            <ac:spMk id="23" creationId="{22D25B7D-68E8-27D3-8773-C4721BDAEB8F}"/>
          </ac:spMkLst>
        </pc:spChg>
        <pc:spChg chg="mod">
          <ac:chgData name="PIYUS KEDIA" userId="30dfcb9f6f0df2cc" providerId="LiveId" clId="{EE6F69AF-6641-4807-BB35-3050CEB677BE}" dt="2022-12-06T02:56:42.899" v="4335" actId="1037"/>
          <ac:spMkLst>
            <pc:docMk/>
            <pc:sldMk cId="3200289542" sldId="733"/>
            <ac:spMk id="26" creationId="{E3E8E5FE-329C-439E-93D2-93E584AAA36A}"/>
          </ac:spMkLst>
        </pc:spChg>
        <pc:spChg chg="mod">
          <ac:chgData name="PIYUS KEDIA" userId="30dfcb9f6f0df2cc" providerId="LiveId" clId="{EE6F69AF-6641-4807-BB35-3050CEB677BE}" dt="2022-12-06T02:56:42.899" v="4335" actId="1037"/>
          <ac:spMkLst>
            <pc:docMk/>
            <pc:sldMk cId="3200289542" sldId="733"/>
            <ac:spMk id="27" creationId="{810D8026-67BE-4F3E-B981-D1DCAD4F4E3D}"/>
          </ac:spMkLst>
        </pc:spChg>
        <pc:cxnChg chg="mod">
          <ac:chgData name="PIYUS KEDIA" userId="30dfcb9f6f0df2cc" providerId="LiveId" clId="{EE6F69AF-6641-4807-BB35-3050CEB677BE}" dt="2022-12-06T02:56:42.899" v="4335" actId="1037"/>
          <ac:cxnSpMkLst>
            <pc:docMk/>
            <pc:sldMk cId="3200289542" sldId="733"/>
            <ac:cxnSpMk id="10" creationId="{346A39BF-3A2E-4A53-813D-5A13F15CE308}"/>
          </ac:cxnSpMkLst>
        </pc:cxnChg>
        <pc:cxnChg chg="mod">
          <ac:chgData name="PIYUS KEDIA" userId="30dfcb9f6f0df2cc" providerId="LiveId" clId="{EE6F69AF-6641-4807-BB35-3050CEB677BE}" dt="2022-12-06T02:56:42.899" v="4335" actId="1037"/>
          <ac:cxnSpMkLst>
            <pc:docMk/>
            <pc:sldMk cId="3200289542" sldId="733"/>
            <ac:cxnSpMk id="18" creationId="{67AAF455-5C9A-4F30-B375-343A4047CB79}"/>
          </ac:cxnSpMkLst>
        </pc:cxnChg>
        <pc:cxnChg chg="mod">
          <ac:chgData name="PIYUS KEDIA" userId="30dfcb9f6f0df2cc" providerId="LiveId" clId="{EE6F69AF-6641-4807-BB35-3050CEB677BE}" dt="2022-12-06T02:56:42.899" v="4335" actId="1037"/>
          <ac:cxnSpMkLst>
            <pc:docMk/>
            <pc:sldMk cId="3200289542" sldId="733"/>
            <ac:cxnSpMk id="20" creationId="{9A749438-B166-4DBB-BBAC-2829F27304F4}"/>
          </ac:cxnSpMkLst>
        </pc:cxnChg>
        <pc:cxnChg chg="mod">
          <ac:chgData name="PIYUS KEDIA" userId="30dfcb9f6f0df2cc" providerId="LiveId" clId="{EE6F69AF-6641-4807-BB35-3050CEB677BE}" dt="2022-12-06T02:56:42.899" v="4335" actId="1037"/>
          <ac:cxnSpMkLst>
            <pc:docMk/>
            <pc:sldMk cId="3200289542" sldId="733"/>
            <ac:cxnSpMk id="22" creationId="{56FC8650-7BCA-4505-8097-EED8BF19509F}"/>
          </ac:cxnSpMkLst>
        </pc:cxnChg>
        <pc:cxnChg chg="mod">
          <ac:chgData name="PIYUS KEDIA" userId="30dfcb9f6f0df2cc" providerId="LiveId" clId="{EE6F69AF-6641-4807-BB35-3050CEB677BE}" dt="2022-12-06T02:56:42.899" v="4335" actId="1037"/>
          <ac:cxnSpMkLst>
            <pc:docMk/>
            <pc:sldMk cId="3200289542" sldId="733"/>
            <ac:cxnSpMk id="24" creationId="{AD5E7FAA-6D0B-41E9-B1E6-B82318D7C94A}"/>
          </ac:cxnSpMkLst>
        </pc:cxnChg>
        <pc:cxnChg chg="add mod">
          <ac:chgData name="PIYUS KEDIA" userId="30dfcb9f6f0df2cc" providerId="LiveId" clId="{EE6F69AF-6641-4807-BB35-3050CEB677BE}" dt="2022-12-06T02:56:45.672" v="4336"/>
          <ac:cxnSpMkLst>
            <pc:docMk/>
            <pc:sldMk cId="3200289542" sldId="733"/>
            <ac:cxnSpMk id="25" creationId="{25864147-D16B-FC90-F93D-FEDA64EFFAAD}"/>
          </ac:cxnSpMkLst>
        </pc:cxnChg>
        <pc:cxnChg chg="mod">
          <ac:chgData name="PIYUS KEDIA" userId="30dfcb9f6f0df2cc" providerId="LiveId" clId="{EE6F69AF-6641-4807-BB35-3050CEB677BE}" dt="2022-12-06T02:56:42.899" v="4335" actId="1037"/>
          <ac:cxnSpMkLst>
            <pc:docMk/>
            <pc:sldMk cId="3200289542" sldId="733"/>
            <ac:cxnSpMk id="28" creationId="{068D4021-3DFD-4623-A9A8-C6888A19BE1C}"/>
          </ac:cxnSpMkLst>
        </pc:cxnChg>
        <pc:cxnChg chg="mod">
          <ac:chgData name="PIYUS KEDIA" userId="30dfcb9f6f0df2cc" providerId="LiveId" clId="{EE6F69AF-6641-4807-BB35-3050CEB677BE}" dt="2022-12-06T02:56:42.899" v="4335" actId="1037"/>
          <ac:cxnSpMkLst>
            <pc:docMk/>
            <pc:sldMk cId="3200289542" sldId="733"/>
            <ac:cxnSpMk id="29" creationId="{05E0F8FC-D4D5-4318-9625-3AD36385FBA6}"/>
          </ac:cxnSpMkLst>
        </pc:cxnChg>
        <pc:cxnChg chg="add mod">
          <ac:chgData name="PIYUS KEDIA" userId="30dfcb9f6f0df2cc" providerId="LiveId" clId="{EE6F69AF-6641-4807-BB35-3050CEB677BE}" dt="2022-12-06T02:56:45.672" v="4336"/>
          <ac:cxnSpMkLst>
            <pc:docMk/>
            <pc:sldMk cId="3200289542" sldId="733"/>
            <ac:cxnSpMk id="30" creationId="{613DE4DE-AFA4-6FD4-B477-85C92E50EDD5}"/>
          </ac:cxnSpMkLst>
        </pc:cxnChg>
        <pc:cxnChg chg="add mod">
          <ac:chgData name="PIYUS KEDIA" userId="30dfcb9f6f0df2cc" providerId="LiveId" clId="{EE6F69AF-6641-4807-BB35-3050CEB677BE}" dt="2022-12-06T02:56:45.672" v="4336"/>
          <ac:cxnSpMkLst>
            <pc:docMk/>
            <pc:sldMk cId="3200289542" sldId="733"/>
            <ac:cxnSpMk id="31" creationId="{45719A08-7B97-6A43-378C-FEE18E16135C}"/>
          </ac:cxnSpMkLst>
        </pc:cxnChg>
        <pc:cxnChg chg="add mod">
          <ac:chgData name="PIYUS KEDIA" userId="30dfcb9f6f0df2cc" providerId="LiveId" clId="{EE6F69AF-6641-4807-BB35-3050CEB677BE}" dt="2022-12-06T02:56:45.672" v="4336"/>
          <ac:cxnSpMkLst>
            <pc:docMk/>
            <pc:sldMk cId="3200289542" sldId="733"/>
            <ac:cxnSpMk id="32" creationId="{55F84E5C-8960-3EF0-8485-B938CF03392A}"/>
          </ac:cxnSpMkLst>
        </pc:cxnChg>
      </pc:sldChg>
      <pc:sldChg chg="addSp modSp add mod">
        <pc:chgData name="PIYUS KEDIA" userId="30dfcb9f6f0df2cc" providerId="LiveId" clId="{EE6F69AF-6641-4807-BB35-3050CEB677BE}" dt="2022-12-06T09:09:46.457" v="4663"/>
        <pc:sldMkLst>
          <pc:docMk/>
          <pc:sldMk cId="3738016502" sldId="734"/>
        </pc:sldMkLst>
        <pc:spChg chg="mod">
          <ac:chgData name="PIYUS KEDIA" userId="30dfcb9f6f0df2cc" providerId="LiveId" clId="{EE6F69AF-6641-4807-BB35-3050CEB677BE}" dt="2022-12-06T09:09:46.457" v="4663"/>
          <ac:spMkLst>
            <pc:docMk/>
            <pc:sldMk cId="3738016502" sldId="734"/>
            <ac:spMk id="3" creationId="{C8040DDE-975A-4D05-A7EE-F4F612FFA3E4}"/>
          </ac:spMkLst>
        </pc:spChg>
        <pc:spChg chg="mod">
          <ac:chgData name="PIYUS KEDIA" userId="30dfcb9f6f0df2cc" providerId="LiveId" clId="{EE6F69AF-6641-4807-BB35-3050CEB677BE}" dt="2022-12-05T13:09:49.693" v="1344" actId="14100"/>
          <ac:spMkLst>
            <pc:docMk/>
            <pc:sldMk cId="3738016502" sldId="734"/>
            <ac:spMk id="4" creationId="{15DA88B9-9127-4175-BD8F-FF4A9B945FB0}"/>
          </ac:spMkLst>
        </pc:spChg>
        <pc:spChg chg="add mod">
          <ac:chgData name="PIYUS KEDIA" userId="30dfcb9f6f0df2cc" providerId="LiveId" clId="{EE6F69AF-6641-4807-BB35-3050CEB677BE}" dt="2022-12-05T13:27:32.626" v="2225" actId="20577"/>
          <ac:spMkLst>
            <pc:docMk/>
            <pc:sldMk cId="3738016502" sldId="734"/>
            <ac:spMk id="5" creationId="{607A4B46-9855-DAAD-5C1C-FAF76366A393}"/>
          </ac:spMkLst>
        </pc:spChg>
      </pc:sldChg>
      <pc:sldChg chg="modSp add mod">
        <pc:chgData name="PIYUS KEDIA" userId="30dfcb9f6f0df2cc" providerId="LiveId" clId="{EE6F69AF-6641-4807-BB35-3050CEB677BE}" dt="2022-12-05T13:27:44.261" v="2228" actId="20577"/>
        <pc:sldMkLst>
          <pc:docMk/>
          <pc:sldMk cId="3170462528" sldId="735"/>
        </pc:sldMkLst>
        <pc:spChg chg="mod">
          <ac:chgData name="PIYUS KEDIA" userId="30dfcb9f6f0df2cc" providerId="LiveId" clId="{EE6F69AF-6641-4807-BB35-3050CEB677BE}" dt="2022-12-05T13:27:44.261" v="2228" actId="20577"/>
          <ac:spMkLst>
            <pc:docMk/>
            <pc:sldMk cId="3170462528" sldId="735"/>
            <ac:spMk id="5" creationId="{607A4B46-9855-DAAD-5C1C-FAF76366A393}"/>
          </ac:spMkLst>
        </pc:spChg>
      </pc:sldChg>
      <pc:sldChg chg="addSp modSp add mod">
        <pc:chgData name="PIYUS KEDIA" userId="30dfcb9f6f0df2cc" providerId="LiveId" clId="{EE6F69AF-6641-4807-BB35-3050CEB677BE}" dt="2022-12-05T13:28:03.035" v="2236" actId="20577"/>
        <pc:sldMkLst>
          <pc:docMk/>
          <pc:sldMk cId="985468054" sldId="736"/>
        </pc:sldMkLst>
        <pc:spChg chg="mod">
          <ac:chgData name="PIYUS KEDIA" userId="30dfcb9f6f0df2cc" providerId="LiveId" clId="{EE6F69AF-6641-4807-BB35-3050CEB677BE}" dt="2022-12-05T13:28:03.035" v="2236" actId="20577"/>
          <ac:spMkLst>
            <pc:docMk/>
            <pc:sldMk cId="985468054" sldId="736"/>
            <ac:spMk id="5" creationId="{607A4B46-9855-DAAD-5C1C-FAF76366A393}"/>
          </ac:spMkLst>
        </pc:spChg>
        <pc:graphicFrameChg chg="add mod modGraphic">
          <ac:chgData name="PIYUS KEDIA" userId="30dfcb9f6f0df2cc" providerId="LiveId" clId="{EE6F69AF-6641-4807-BB35-3050CEB677BE}" dt="2022-12-05T13:16:05.087" v="1902" actId="20577"/>
          <ac:graphicFrameMkLst>
            <pc:docMk/>
            <pc:sldMk cId="985468054" sldId="736"/>
            <ac:graphicFrameMk id="6" creationId="{597283F9-A4D2-1DDB-E48C-77C7F6E6702D}"/>
          </ac:graphicFrameMkLst>
        </pc:graphicFrameChg>
      </pc:sldChg>
      <pc:sldChg chg="modSp add mod">
        <pc:chgData name="PIYUS KEDIA" userId="30dfcb9f6f0df2cc" providerId="LiveId" clId="{EE6F69AF-6641-4807-BB35-3050CEB677BE}" dt="2022-12-05T13:28:16.964" v="2239" actId="20577"/>
        <pc:sldMkLst>
          <pc:docMk/>
          <pc:sldMk cId="1151096300" sldId="737"/>
        </pc:sldMkLst>
        <pc:spChg chg="mod">
          <ac:chgData name="PIYUS KEDIA" userId="30dfcb9f6f0df2cc" providerId="LiveId" clId="{EE6F69AF-6641-4807-BB35-3050CEB677BE}" dt="2022-12-05T13:19:43.592" v="2046" actId="20577"/>
          <ac:spMkLst>
            <pc:docMk/>
            <pc:sldMk cId="1151096300" sldId="737"/>
            <ac:spMk id="3" creationId="{C8040DDE-975A-4D05-A7EE-F4F612FFA3E4}"/>
          </ac:spMkLst>
        </pc:spChg>
        <pc:spChg chg="mod">
          <ac:chgData name="PIYUS KEDIA" userId="30dfcb9f6f0df2cc" providerId="LiveId" clId="{EE6F69AF-6641-4807-BB35-3050CEB677BE}" dt="2022-12-05T13:28:16.964" v="2239" actId="20577"/>
          <ac:spMkLst>
            <pc:docMk/>
            <pc:sldMk cId="1151096300" sldId="737"/>
            <ac:spMk id="5" creationId="{607A4B46-9855-DAAD-5C1C-FAF76366A393}"/>
          </ac:spMkLst>
        </pc:spChg>
      </pc:sldChg>
      <pc:sldChg chg="modSp add mod">
        <pc:chgData name="PIYUS KEDIA" userId="30dfcb9f6f0df2cc" providerId="LiveId" clId="{EE6F69AF-6641-4807-BB35-3050CEB677BE}" dt="2022-12-06T03:04:58.172" v="4447" actId="1036"/>
        <pc:sldMkLst>
          <pc:docMk/>
          <pc:sldMk cId="4176092081" sldId="738"/>
        </pc:sldMkLst>
        <pc:spChg chg="mod">
          <ac:chgData name="PIYUS KEDIA" userId="30dfcb9f6f0df2cc" providerId="LiveId" clId="{EE6F69AF-6641-4807-BB35-3050CEB677BE}" dt="2022-12-05T13:28:22.990" v="2242" actId="20577"/>
          <ac:spMkLst>
            <pc:docMk/>
            <pc:sldMk cId="4176092081" sldId="738"/>
            <ac:spMk id="5" creationId="{607A4B46-9855-DAAD-5C1C-FAF76366A393}"/>
          </ac:spMkLst>
        </pc:spChg>
        <pc:graphicFrameChg chg="mod">
          <ac:chgData name="PIYUS KEDIA" userId="30dfcb9f6f0df2cc" providerId="LiveId" clId="{EE6F69AF-6641-4807-BB35-3050CEB677BE}" dt="2022-12-06T03:04:58.172" v="4447" actId="1036"/>
          <ac:graphicFrameMkLst>
            <pc:docMk/>
            <pc:sldMk cId="4176092081" sldId="738"/>
            <ac:graphicFrameMk id="6" creationId="{597283F9-A4D2-1DDB-E48C-77C7F6E6702D}"/>
          </ac:graphicFrameMkLst>
        </pc:graphicFrameChg>
      </pc:sldChg>
      <pc:sldChg chg="modSp add mod">
        <pc:chgData name="PIYUS KEDIA" userId="30dfcb9f6f0df2cc" providerId="LiveId" clId="{EE6F69AF-6641-4807-BB35-3050CEB677BE}" dt="2022-12-05T13:28:34.116" v="2245" actId="20577"/>
        <pc:sldMkLst>
          <pc:docMk/>
          <pc:sldMk cId="3020425683" sldId="739"/>
        </pc:sldMkLst>
        <pc:spChg chg="mod">
          <ac:chgData name="PIYUS KEDIA" userId="30dfcb9f6f0df2cc" providerId="LiveId" clId="{EE6F69AF-6641-4807-BB35-3050CEB677BE}" dt="2022-12-05T13:28:34.116" v="2245" actId="20577"/>
          <ac:spMkLst>
            <pc:docMk/>
            <pc:sldMk cId="3020425683" sldId="739"/>
            <ac:spMk id="5" creationId="{607A4B46-9855-DAAD-5C1C-FAF76366A393}"/>
          </ac:spMkLst>
        </pc:spChg>
      </pc:sldChg>
      <pc:sldChg chg="modSp add mod">
        <pc:chgData name="PIYUS KEDIA" userId="30dfcb9f6f0df2cc" providerId="LiveId" clId="{EE6F69AF-6641-4807-BB35-3050CEB677BE}" dt="2022-12-05T13:28:39.662" v="2248" actId="20577"/>
        <pc:sldMkLst>
          <pc:docMk/>
          <pc:sldMk cId="3012682622" sldId="740"/>
        </pc:sldMkLst>
        <pc:spChg chg="mod">
          <ac:chgData name="PIYUS KEDIA" userId="30dfcb9f6f0df2cc" providerId="LiveId" clId="{EE6F69AF-6641-4807-BB35-3050CEB677BE}" dt="2022-12-05T13:28:39.662" v="2248" actId="20577"/>
          <ac:spMkLst>
            <pc:docMk/>
            <pc:sldMk cId="3012682622" sldId="740"/>
            <ac:spMk id="5" creationId="{607A4B46-9855-DAAD-5C1C-FAF76366A393}"/>
          </ac:spMkLst>
        </pc:spChg>
        <pc:graphicFrameChg chg="modGraphic">
          <ac:chgData name="PIYUS KEDIA" userId="30dfcb9f6f0df2cc" providerId="LiveId" clId="{EE6F69AF-6641-4807-BB35-3050CEB677BE}" dt="2022-12-05T13:22:25.441" v="2185" actId="400"/>
          <ac:graphicFrameMkLst>
            <pc:docMk/>
            <pc:sldMk cId="3012682622" sldId="740"/>
            <ac:graphicFrameMk id="6" creationId="{597283F9-A4D2-1DDB-E48C-77C7F6E6702D}"/>
          </ac:graphicFrameMkLst>
        </pc:graphicFrameChg>
      </pc:sldChg>
      <pc:sldChg chg="modSp add mod">
        <pc:chgData name="PIYUS KEDIA" userId="30dfcb9f6f0df2cc" providerId="LiveId" clId="{EE6F69AF-6641-4807-BB35-3050CEB677BE}" dt="2022-12-05T13:35:12.816" v="2379" actId="14100"/>
        <pc:sldMkLst>
          <pc:docMk/>
          <pc:sldMk cId="3605374077" sldId="741"/>
        </pc:sldMkLst>
        <pc:spChg chg="mod">
          <ac:chgData name="PIYUS KEDIA" userId="30dfcb9f6f0df2cc" providerId="LiveId" clId="{EE6F69AF-6641-4807-BB35-3050CEB677BE}" dt="2022-12-05T13:34:17.963" v="2309" actId="27636"/>
          <ac:spMkLst>
            <pc:docMk/>
            <pc:sldMk cId="3605374077" sldId="741"/>
            <ac:spMk id="3" creationId="{C8040DDE-975A-4D05-A7EE-F4F612FFA3E4}"/>
          </ac:spMkLst>
        </pc:spChg>
        <pc:spChg chg="mod">
          <ac:chgData name="PIYUS KEDIA" userId="30dfcb9f6f0df2cc" providerId="LiveId" clId="{EE6F69AF-6641-4807-BB35-3050CEB677BE}" dt="2022-12-05T13:35:12.816" v="2379" actId="14100"/>
          <ac:spMkLst>
            <pc:docMk/>
            <pc:sldMk cId="3605374077" sldId="741"/>
            <ac:spMk id="4" creationId="{15DA88B9-9127-4175-BD8F-FF4A9B945FB0}"/>
          </ac:spMkLst>
        </pc:spChg>
      </pc:sldChg>
      <pc:sldChg chg="addSp modSp add mod">
        <pc:chgData name="PIYUS KEDIA" userId="30dfcb9f6f0df2cc" providerId="LiveId" clId="{EE6F69AF-6641-4807-BB35-3050CEB677BE}" dt="2022-12-05T13:36:16.053" v="2422" actId="5793"/>
        <pc:sldMkLst>
          <pc:docMk/>
          <pc:sldMk cId="3262950210" sldId="742"/>
        </pc:sldMkLst>
        <pc:spChg chg="add mod">
          <ac:chgData name="PIYUS KEDIA" userId="30dfcb9f6f0df2cc" providerId="LiveId" clId="{EE6F69AF-6641-4807-BB35-3050CEB677BE}" dt="2022-12-05T13:36:16.053" v="2422" actId="5793"/>
          <ac:spMkLst>
            <pc:docMk/>
            <pc:sldMk cId="3262950210" sldId="742"/>
            <ac:spMk id="5" creationId="{E03C199B-E7F2-CE12-C3D8-696A212D390B}"/>
          </ac:spMkLst>
        </pc:spChg>
      </pc:sldChg>
      <pc:sldChg chg="modSp add mod">
        <pc:chgData name="PIYUS KEDIA" userId="30dfcb9f6f0df2cc" providerId="LiveId" clId="{EE6F69AF-6641-4807-BB35-3050CEB677BE}" dt="2022-12-05T13:37:40.929" v="2536" actId="1036"/>
        <pc:sldMkLst>
          <pc:docMk/>
          <pc:sldMk cId="2518885566" sldId="743"/>
        </pc:sldMkLst>
        <pc:spChg chg="mod">
          <ac:chgData name="PIYUS KEDIA" userId="30dfcb9f6f0df2cc" providerId="LiveId" clId="{EE6F69AF-6641-4807-BB35-3050CEB677BE}" dt="2022-12-05T13:37:40.929" v="2536" actId="1036"/>
          <ac:spMkLst>
            <pc:docMk/>
            <pc:sldMk cId="2518885566" sldId="743"/>
            <ac:spMk id="5" creationId="{E03C199B-E7F2-CE12-C3D8-696A212D390B}"/>
          </ac:spMkLst>
        </pc:spChg>
      </pc:sldChg>
      <pc:sldChg chg="addSp modSp add mod">
        <pc:chgData name="PIYUS KEDIA" userId="30dfcb9f6f0df2cc" providerId="LiveId" clId="{EE6F69AF-6641-4807-BB35-3050CEB677BE}" dt="2022-12-05T13:39:43.503" v="2643" actId="207"/>
        <pc:sldMkLst>
          <pc:docMk/>
          <pc:sldMk cId="2162140061" sldId="744"/>
        </pc:sldMkLst>
        <pc:spChg chg="mod">
          <ac:chgData name="PIYUS KEDIA" userId="30dfcb9f6f0df2cc" providerId="LiveId" clId="{EE6F69AF-6641-4807-BB35-3050CEB677BE}" dt="2022-12-05T13:39:43.503" v="2643" actId="207"/>
          <ac:spMkLst>
            <pc:docMk/>
            <pc:sldMk cId="2162140061" sldId="744"/>
            <ac:spMk id="5" creationId="{E03C199B-E7F2-CE12-C3D8-696A212D390B}"/>
          </ac:spMkLst>
        </pc:spChg>
        <pc:graphicFrameChg chg="add mod modGraphic">
          <ac:chgData name="PIYUS KEDIA" userId="30dfcb9f6f0df2cc" providerId="LiveId" clId="{EE6F69AF-6641-4807-BB35-3050CEB677BE}" dt="2022-12-05T13:39:26.212" v="2641" actId="20577"/>
          <ac:graphicFrameMkLst>
            <pc:docMk/>
            <pc:sldMk cId="2162140061" sldId="744"/>
            <ac:graphicFrameMk id="6" creationId="{58D4544F-B7E1-2B03-C7D7-1342A58D16E7}"/>
          </ac:graphicFrameMkLst>
        </pc:graphicFrameChg>
      </pc:sldChg>
      <pc:sldChg chg="addSp delSp modSp add mod">
        <pc:chgData name="PIYUS KEDIA" userId="30dfcb9f6f0df2cc" providerId="LiveId" clId="{EE6F69AF-6641-4807-BB35-3050CEB677BE}" dt="2022-12-06T02:50:00.122" v="3955" actId="20577"/>
        <pc:sldMkLst>
          <pc:docMk/>
          <pc:sldMk cId="2092855573" sldId="745"/>
        </pc:sldMkLst>
        <pc:spChg chg="add del">
          <ac:chgData name="PIYUS KEDIA" userId="30dfcb9f6f0df2cc" providerId="LiveId" clId="{EE6F69AF-6641-4807-BB35-3050CEB677BE}" dt="2022-12-06T02:46:08.333" v="3512" actId="478"/>
          <ac:spMkLst>
            <pc:docMk/>
            <pc:sldMk cId="2092855573" sldId="745"/>
            <ac:spMk id="3" creationId="{9BC306FF-D5DB-BB6A-B31B-656A0745F7AD}"/>
          </ac:spMkLst>
        </pc:spChg>
        <pc:spChg chg="mod">
          <ac:chgData name="PIYUS KEDIA" userId="30dfcb9f6f0df2cc" providerId="LiveId" clId="{EE6F69AF-6641-4807-BB35-3050CEB677BE}" dt="2022-12-06T02:43:44.282" v="2925" actId="1037"/>
          <ac:spMkLst>
            <pc:docMk/>
            <pc:sldMk cId="2092855573" sldId="745"/>
            <ac:spMk id="4" creationId="{DF893C56-1CF8-4DD8-B856-13389A424BD4}"/>
          </ac:spMkLst>
        </pc:spChg>
        <pc:spChg chg="mod">
          <ac:chgData name="PIYUS KEDIA" userId="30dfcb9f6f0df2cc" providerId="LiveId" clId="{EE6F69AF-6641-4807-BB35-3050CEB677BE}" dt="2022-12-06T02:43:44.282" v="2925" actId="1037"/>
          <ac:spMkLst>
            <pc:docMk/>
            <pc:sldMk cId="2092855573" sldId="745"/>
            <ac:spMk id="5" creationId="{242D5528-E8AE-4397-BAC4-5517F8D497EE}"/>
          </ac:spMkLst>
        </pc:spChg>
        <pc:spChg chg="mod">
          <ac:chgData name="PIYUS KEDIA" userId="30dfcb9f6f0df2cc" providerId="LiveId" clId="{EE6F69AF-6641-4807-BB35-3050CEB677BE}" dt="2022-12-06T02:43:44.282" v="2925" actId="1037"/>
          <ac:spMkLst>
            <pc:docMk/>
            <pc:sldMk cId="2092855573" sldId="745"/>
            <ac:spMk id="6" creationId="{8579BBF0-D4BD-4E48-BEB5-BB6A91E2C31E}"/>
          </ac:spMkLst>
        </pc:spChg>
        <pc:spChg chg="mod">
          <ac:chgData name="PIYUS KEDIA" userId="30dfcb9f6f0df2cc" providerId="LiveId" clId="{EE6F69AF-6641-4807-BB35-3050CEB677BE}" dt="2022-12-06T02:43:44.282" v="2925" actId="1037"/>
          <ac:spMkLst>
            <pc:docMk/>
            <pc:sldMk cId="2092855573" sldId="745"/>
            <ac:spMk id="7" creationId="{DFE9EDC2-9B27-44BB-A012-6435175F2F2F}"/>
          </ac:spMkLst>
        </pc:spChg>
        <pc:spChg chg="mod">
          <ac:chgData name="PIYUS KEDIA" userId="30dfcb9f6f0df2cc" providerId="LiveId" clId="{EE6F69AF-6641-4807-BB35-3050CEB677BE}" dt="2022-12-06T02:43:44.282" v="2925" actId="1037"/>
          <ac:spMkLst>
            <pc:docMk/>
            <pc:sldMk cId="2092855573" sldId="745"/>
            <ac:spMk id="8" creationId="{6FDD8473-0672-407B-B9C0-C6B867F3A31F}"/>
          </ac:spMkLst>
        </pc:spChg>
        <pc:spChg chg="mod">
          <ac:chgData name="PIYUS KEDIA" userId="30dfcb9f6f0df2cc" providerId="LiveId" clId="{EE6F69AF-6641-4807-BB35-3050CEB677BE}" dt="2022-12-06T02:44:12.628" v="3223" actId="1037"/>
          <ac:spMkLst>
            <pc:docMk/>
            <pc:sldMk cId="2092855573" sldId="745"/>
            <ac:spMk id="9" creationId="{D1EB4A92-9AA2-4794-9DA7-6E919A18E3E3}"/>
          </ac:spMkLst>
        </pc:spChg>
        <pc:spChg chg="mod">
          <ac:chgData name="PIYUS KEDIA" userId="30dfcb9f6f0df2cc" providerId="LiveId" clId="{EE6F69AF-6641-4807-BB35-3050CEB677BE}" dt="2022-12-06T02:44:26.736" v="3323" actId="1035"/>
          <ac:spMkLst>
            <pc:docMk/>
            <pc:sldMk cId="2092855573" sldId="745"/>
            <ac:spMk id="19" creationId="{AA9FDD7C-4FBC-2DAF-539C-99123803DCD1}"/>
          </ac:spMkLst>
        </pc:spChg>
        <pc:spChg chg="mod">
          <ac:chgData name="PIYUS KEDIA" userId="30dfcb9f6f0df2cc" providerId="LiveId" clId="{EE6F69AF-6641-4807-BB35-3050CEB677BE}" dt="2022-12-06T02:44:33.548" v="3362" actId="1035"/>
          <ac:spMkLst>
            <pc:docMk/>
            <pc:sldMk cId="2092855573" sldId="745"/>
            <ac:spMk id="21" creationId="{A5C3D94A-6A1C-2A48-311C-43AD64A49F90}"/>
          </ac:spMkLst>
        </pc:spChg>
        <pc:spChg chg="add mod">
          <ac:chgData name="PIYUS KEDIA" userId="30dfcb9f6f0df2cc" providerId="LiveId" clId="{EE6F69AF-6641-4807-BB35-3050CEB677BE}" dt="2022-12-06T02:50:00.122" v="3955" actId="20577"/>
          <ac:spMkLst>
            <pc:docMk/>
            <pc:sldMk cId="2092855573" sldId="745"/>
            <ac:spMk id="23" creationId="{61356DFB-9B62-3BBA-6E27-B782906583A4}"/>
          </ac:spMkLst>
        </pc:spChg>
        <pc:spChg chg="add mod">
          <ac:chgData name="PIYUS KEDIA" userId="30dfcb9f6f0df2cc" providerId="LiveId" clId="{EE6F69AF-6641-4807-BB35-3050CEB677BE}" dt="2022-12-06T02:45:49.418" v="3510" actId="20577"/>
          <ac:spMkLst>
            <pc:docMk/>
            <pc:sldMk cId="2092855573" sldId="745"/>
            <ac:spMk id="25" creationId="{EC0D8FD0-858C-15AB-C28F-EB46E3973F64}"/>
          </ac:spMkLst>
        </pc:spChg>
        <pc:spChg chg="mod">
          <ac:chgData name="PIYUS KEDIA" userId="30dfcb9f6f0df2cc" providerId="LiveId" clId="{EE6F69AF-6641-4807-BB35-3050CEB677BE}" dt="2022-12-06T02:43:44.282" v="2925" actId="1037"/>
          <ac:spMkLst>
            <pc:docMk/>
            <pc:sldMk cId="2092855573" sldId="745"/>
            <ac:spMk id="26" creationId="{E3E8E5FE-329C-439E-93D2-93E584AAA36A}"/>
          </ac:spMkLst>
        </pc:spChg>
        <pc:spChg chg="mod">
          <ac:chgData name="PIYUS KEDIA" userId="30dfcb9f6f0df2cc" providerId="LiveId" clId="{EE6F69AF-6641-4807-BB35-3050CEB677BE}" dt="2022-12-06T02:43:44.282" v="2925" actId="1037"/>
          <ac:spMkLst>
            <pc:docMk/>
            <pc:sldMk cId="2092855573" sldId="745"/>
            <ac:spMk id="27" creationId="{810D8026-67BE-4F3E-B981-D1DCAD4F4E3D}"/>
          </ac:spMkLst>
        </pc:spChg>
        <pc:cxnChg chg="mod">
          <ac:chgData name="PIYUS KEDIA" userId="30dfcb9f6f0df2cc" providerId="LiveId" clId="{EE6F69AF-6641-4807-BB35-3050CEB677BE}" dt="2022-12-06T02:43:44.282" v="2925" actId="1037"/>
          <ac:cxnSpMkLst>
            <pc:docMk/>
            <pc:sldMk cId="2092855573" sldId="745"/>
            <ac:cxnSpMk id="10" creationId="{346A39BF-3A2E-4A53-813D-5A13F15CE308}"/>
          </ac:cxnSpMkLst>
        </pc:cxnChg>
        <pc:cxnChg chg="add mod">
          <ac:chgData name="PIYUS KEDIA" userId="30dfcb9f6f0df2cc" providerId="LiveId" clId="{EE6F69AF-6641-4807-BB35-3050CEB677BE}" dt="2022-12-06T02:46:29.251" v="3522" actId="1035"/>
          <ac:cxnSpMkLst>
            <pc:docMk/>
            <pc:sldMk cId="2092855573" sldId="745"/>
            <ac:cxnSpMk id="12" creationId="{45C27C00-D02A-B4E6-525E-7700EC648A98}"/>
          </ac:cxnSpMkLst>
        </pc:cxnChg>
        <pc:cxnChg chg="add mod">
          <ac:chgData name="PIYUS KEDIA" userId="30dfcb9f6f0df2cc" providerId="LiveId" clId="{EE6F69AF-6641-4807-BB35-3050CEB677BE}" dt="2022-12-06T02:46:46.518" v="3524" actId="1582"/>
          <ac:cxnSpMkLst>
            <pc:docMk/>
            <pc:sldMk cId="2092855573" sldId="745"/>
            <ac:cxnSpMk id="14" creationId="{9C8E06AA-83A8-887B-B565-978D0C835514}"/>
          </ac:cxnSpMkLst>
        </pc:cxnChg>
        <pc:cxnChg chg="mod">
          <ac:chgData name="PIYUS KEDIA" userId="30dfcb9f6f0df2cc" providerId="LiveId" clId="{EE6F69AF-6641-4807-BB35-3050CEB677BE}" dt="2022-12-06T02:43:44.282" v="2925" actId="1037"/>
          <ac:cxnSpMkLst>
            <pc:docMk/>
            <pc:sldMk cId="2092855573" sldId="745"/>
            <ac:cxnSpMk id="18" creationId="{67AAF455-5C9A-4F30-B375-343A4047CB79}"/>
          </ac:cxnSpMkLst>
        </pc:cxnChg>
        <pc:cxnChg chg="mod">
          <ac:chgData name="PIYUS KEDIA" userId="30dfcb9f6f0df2cc" providerId="LiveId" clId="{EE6F69AF-6641-4807-BB35-3050CEB677BE}" dt="2022-12-06T02:43:44.282" v="2925" actId="1037"/>
          <ac:cxnSpMkLst>
            <pc:docMk/>
            <pc:sldMk cId="2092855573" sldId="745"/>
            <ac:cxnSpMk id="20" creationId="{9A749438-B166-4DBB-BBAC-2829F27304F4}"/>
          </ac:cxnSpMkLst>
        </pc:cxnChg>
        <pc:cxnChg chg="mod">
          <ac:chgData name="PIYUS KEDIA" userId="30dfcb9f6f0df2cc" providerId="LiveId" clId="{EE6F69AF-6641-4807-BB35-3050CEB677BE}" dt="2022-12-06T02:43:44.282" v="2925" actId="1037"/>
          <ac:cxnSpMkLst>
            <pc:docMk/>
            <pc:sldMk cId="2092855573" sldId="745"/>
            <ac:cxnSpMk id="22" creationId="{56FC8650-7BCA-4505-8097-EED8BF19509F}"/>
          </ac:cxnSpMkLst>
        </pc:cxnChg>
        <pc:cxnChg chg="mod">
          <ac:chgData name="PIYUS KEDIA" userId="30dfcb9f6f0df2cc" providerId="LiveId" clId="{EE6F69AF-6641-4807-BB35-3050CEB677BE}" dt="2022-12-06T02:43:44.282" v="2925" actId="1037"/>
          <ac:cxnSpMkLst>
            <pc:docMk/>
            <pc:sldMk cId="2092855573" sldId="745"/>
            <ac:cxnSpMk id="24" creationId="{AD5E7FAA-6D0B-41E9-B1E6-B82318D7C94A}"/>
          </ac:cxnSpMkLst>
        </pc:cxnChg>
        <pc:cxnChg chg="mod">
          <ac:chgData name="PIYUS KEDIA" userId="30dfcb9f6f0df2cc" providerId="LiveId" clId="{EE6F69AF-6641-4807-BB35-3050CEB677BE}" dt="2022-12-06T02:43:44.282" v="2925" actId="1037"/>
          <ac:cxnSpMkLst>
            <pc:docMk/>
            <pc:sldMk cId="2092855573" sldId="745"/>
            <ac:cxnSpMk id="28" creationId="{068D4021-3DFD-4623-A9A8-C6888A19BE1C}"/>
          </ac:cxnSpMkLst>
        </pc:cxnChg>
        <pc:cxnChg chg="mod">
          <ac:chgData name="PIYUS KEDIA" userId="30dfcb9f6f0df2cc" providerId="LiveId" clId="{EE6F69AF-6641-4807-BB35-3050CEB677BE}" dt="2022-12-06T02:43:44.282" v="2925" actId="1037"/>
          <ac:cxnSpMkLst>
            <pc:docMk/>
            <pc:sldMk cId="2092855573" sldId="745"/>
            <ac:cxnSpMk id="29" creationId="{05E0F8FC-D4D5-4318-9625-3AD36385FBA6}"/>
          </ac:cxnSpMkLst>
        </pc:cxnChg>
      </pc:sldChg>
      <pc:sldChg chg="addSp modSp add mod">
        <pc:chgData name="PIYUS KEDIA" userId="30dfcb9f6f0df2cc" providerId="LiveId" clId="{EE6F69AF-6641-4807-BB35-3050CEB677BE}" dt="2022-12-06T02:49:50.426" v="3953" actId="20577"/>
        <pc:sldMkLst>
          <pc:docMk/>
          <pc:sldMk cId="3634870809" sldId="746"/>
        </pc:sldMkLst>
        <pc:spChg chg="add mod">
          <ac:chgData name="PIYUS KEDIA" userId="30dfcb9f6f0df2cc" providerId="LiveId" clId="{EE6F69AF-6641-4807-BB35-3050CEB677BE}" dt="2022-12-06T02:47:13.917" v="3531" actId="1035"/>
          <ac:spMkLst>
            <pc:docMk/>
            <pc:sldMk cId="3634870809" sldId="746"/>
            <ac:spMk id="3" creationId="{A7FB7C32-0F4B-7B6F-2AED-6AFC5020844D}"/>
          </ac:spMkLst>
        </pc:spChg>
        <pc:spChg chg="add mod">
          <ac:chgData name="PIYUS KEDIA" userId="30dfcb9f6f0df2cc" providerId="LiveId" clId="{EE6F69AF-6641-4807-BB35-3050CEB677BE}" dt="2022-12-06T02:48:30.489" v="3807" actId="1037"/>
          <ac:spMkLst>
            <pc:docMk/>
            <pc:sldMk cId="3634870809" sldId="746"/>
            <ac:spMk id="11" creationId="{7365E35B-EED2-3E46-819B-75594ADF5378}"/>
          </ac:spMkLst>
        </pc:spChg>
        <pc:spChg chg="mod">
          <ac:chgData name="PIYUS KEDIA" userId="30dfcb9f6f0df2cc" providerId="LiveId" clId="{EE6F69AF-6641-4807-BB35-3050CEB677BE}" dt="2022-12-06T02:49:46.076" v="3951" actId="20577"/>
          <ac:spMkLst>
            <pc:docMk/>
            <pc:sldMk cId="3634870809" sldId="746"/>
            <ac:spMk id="23" creationId="{61356DFB-9B62-3BBA-6E27-B782906583A4}"/>
          </ac:spMkLst>
        </pc:spChg>
        <pc:spChg chg="add mod">
          <ac:chgData name="PIYUS KEDIA" userId="30dfcb9f6f0df2cc" providerId="LiveId" clId="{EE6F69AF-6641-4807-BB35-3050CEB677BE}" dt="2022-12-06T02:47:20.558" v="3575" actId="1036"/>
          <ac:spMkLst>
            <pc:docMk/>
            <pc:sldMk cId="3634870809" sldId="746"/>
            <ac:spMk id="30" creationId="{552CE7EE-4CD8-E19C-1053-D67EB283F323}"/>
          </ac:spMkLst>
        </pc:spChg>
        <pc:spChg chg="add mod">
          <ac:chgData name="PIYUS KEDIA" userId="30dfcb9f6f0df2cc" providerId="LiveId" clId="{EE6F69AF-6641-4807-BB35-3050CEB677BE}" dt="2022-12-06T02:47:26.404" v="3610" actId="1035"/>
          <ac:spMkLst>
            <pc:docMk/>
            <pc:sldMk cId="3634870809" sldId="746"/>
            <ac:spMk id="31" creationId="{D75E0769-FEC8-DEF4-05C1-07DA7CE41EC5}"/>
          </ac:spMkLst>
        </pc:spChg>
        <pc:spChg chg="add mod">
          <ac:chgData name="PIYUS KEDIA" userId="30dfcb9f6f0df2cc" providerId="LiveId" clId="{EE6F69AF-6641-4807-BB35-3050CEB677BE}" dt="2022-12-06T02:47:46.797" v="3667" actId="1036"/>
          <ac:spMkLst>
            <pc:docMk/>
            <pc:sldMk cId="3634870809" sldId="746"/>
            <ac:spMk id="32" creationId="{50478AB8-B158-FB63-A8E6-8F9CDAC7F2E1}"/>
          </ac:spMkLst>
        </pc:spChg>
        <pc:spChg chg="add mod">
          <ac:chgData name="PIYUS KEDIA" userId="30dfcb9f6f0df2cc" providerId="LiveId" clId="{EE6F69AF-6641-4807-BB35-3050CEB677BE}" dt="2022-12-06T02:49:50.426" v="3953" actId="20577"/>
          <ac:spMkLst>
            <pc:docMk/>
            <pc:sldMk cId="3634870809" sldId="746"/>
            <ac:spMk id="33" creationId="{D8B6D8FA-74FC-04B5-2758-09A70378CD4C}"/>
          </ac:spMkLst>
        </pc:spChg>
        <pc:spChg chg="add mod">
          <ac:chgData name="PIYUS KEDIA" userId="30dfcb9f6f0df2cc" providerId="LiveId" clId="{EE6F69AF-6641-4807-BB35-3050CEB677BE}" dt="2022-12-06T02:48:59.987" v="3905" actId="20577"/>
          <ac:spMkLst>
            <pc:docMk/>
            <pc:sldMk cId="3634870809" sldId="746"/>
            <ac:spMk id="34" creationId="{40776B71-AD1E-CE8F-CE15-D77A6BAFBE9B}"/>
          </ac:spMkLst>
        </pc:spChg>
        <pc:spChg chg="add mod">
          <ac:chgData name="PIYUS KEDIA" userId="30dfcb9f6f0df2cc" providerId="LiveId" clId="{EE6F69AF-6641-4807-BB35-3050CEB677BE}" dt="2022-12-06T02:49:12.853" v="3949" actId="20577"/>
          <ac:spMkLst>
            <pc:docMk/>
            <pc:sldMk cId="3634870809" sldId="746"/>
            <ac:spMk id="35" creationId="{653B7270-EC9E-50C7-AB9D-F35ACE9A8106}"/>
          </ac:spMkLst>
        </pc:spChg>
      </pc:sldChg>
      <pc:sldChg chg="addSp modSp add mod">
        <pc:chgData name="PIYUS KEDIA" userId="30dfcb9f6f0df2cc" providerId="LiveId" clId="{EE6F69AF-6641-4807-BB35-3050CEB677BE}" dt="2022-12-06T09:12:51.924" v="4777" actId="1036"/>
        <pc:sldMkLst>
          <pc:docMk/>
          <pc:sldMk cId="759780264" sldId="747"/>
        </pc:sldMkLst>
        <pc:spChg chg="mod">
          <ac:chgData name="PIYUS KEDIA" userId="30dfcb9f6f0df2cc" providerId="LiveId" clId="{EE6F69AF-6641-4807-BB35-3050CEB677BE}" dt="2022-12-06T09:11:40.879" v="4728" actId="1038"/>
          <ac:spMkLst>
            <pc:docMk/>
            <pc:sldMk cId="759780264" sldId="747"/>
            <ac:spMk id="4" creationId="{15DA88B9-9127-4175-BD8F-FF4A9B945FB0}"/>
          </ac:spMkLst>
        </pc:spChg>
        <pc:spChg chg="add mod">
          <ac:chgData name="PIYUS KEDIA" userId="30dfcb9f6f0df2cc" providerId="LiveId" clId="{EE6F69AF-6641-4807-BB35-3050CEB677BE}" dt="2022-12-06T09:12:51.924" v="4777" actId="1036"/>
          <ac:spMkLst>
            <pc:docMk/>
            <pc:sldMk cId="759780264" sldId="747"/>
            <ac:spMk id="5" creationId="{A2469FDD-180A-83D8-1CE8-E93D5356FD91}"/>
          </ac:spMkLst>
        </pc:spChg>
      </pc:sldChg>
      <pc:sldChg chg="addSp modSp add mod">
        <pc:chgData name="PIYUS KEDIA" userId="30dfcb9f6f0df2cc" providerId="LiveId" clId="{EE6F69AF-6641-4807-BB35-3050CEB677BE}" dt="2022-12-06T09:14:17.218" v="4850" actId="20577"/>
        <pc:sldMkLst>
          <pc:docMk/>
          <pc:sldMk cId="2621615607" sldId="748"/>
        </pc:sldMkLst>
        <pc:spChg chg="add mod">
          <ac:chgData name="PIYUS KEDIA" userId="30dfcb9f6f0df2cc" providerId="LiveId" clId="{EE6F69AF-6641-4807-BB35-3050CEB677BE}" dt="2022-12-06T09:14:17.218" v="4850" actId="20577"/>
          <ac:spMkLst>
            <pc:docMk/>
            <pc:sldMk cId="2621615607" sldId="748"/>
            <ac:spMk id="6" creationId="{2A7EEFDE-75B2-5895-119E-C341671CFDF4}"/>
          </ac:spMkLst>
        </pc:spChg>
        <pc:spChg chg="add">
          <ac:chgData name="PIYUS KEDIA" userId="30dfcb9f6f0df2cc" providerId="LiveId" clId="{EE6F69AF-6641-4807-BB35-3050CEB677BE}" dt="2022-12-06T09:14:01.620" v="4846" actId="11529"/>
          <ac:spMkLst>
            <pc:docMk/>
            <pc:sldMk cId="2621615607" sldId="748"/>
            <ac:spMk id="7" creationId="{69A50A51-2C3D-EF61-A09E-AF5E397A068B}"/>
          </ac:spMkLst>
        </pc:spChg>
      </pc:sldChg>
      <pc:sldChg chg="modSp add mod">
        <pc:chgData name="PIYUS KEDIA" userId="30dfcb9f6f0df2cc" providerId="LiveId" clId="{EE6F69AF-6641-4807-BB35-3050CEB677BE}" dt="2022-12-06T09:15:34.124" v="4926" actId="14100"/>
        <pc:sldMkLst>
          <pc:docMk/>
          <pc:sldMk cId="3039057724" sldId="749"/>
        </pc:sldMkLst>
        <pc:spChg chg="mod">
          <ac:chgData name="PIYUS KEDIA" userId="30dfcb9f6f0df2cc" providerId="LiveId" clId="{EE6F69AF-6641-4807-BB35-3050CEB677BE}" dt="2022-12-06T09:15:20.993" v="4919" actId="20577"/>
          <ac:spMkLst>
            <pc:docMk/>
            <pc:sldMk cId="3039057724" sldId="749"/>
            <ac:spMk id="5" creationId="{A2469FDD-180A-83D8-1CE8-E93D5356FD91}"/>
          </ac:spMkLst>
        </pc:spChg>
        <pc:spChg chg="mod">
          <ac:chgData name="PIYUS KEDIA" userId="30dfcb9f6f0df2cc" providerId="LiveId" clId="{EE6F69AF-6641-4807-BB35-3050CEB677BE}" dt="2022-12-06T09:15:34.124" v="4926" actId="14100"/>
          <ac:spMkLst>
            <pc:docMk/>
            <pc:sldMk cId="3039057724" sldId="749"/>
            <ac:spMk id="6" creationId="{2A7EEFDE-75B2-5895-119E-C341671CFDF4}"/>
          </ac:spMkLst>
        </pc:spChg>
      </pc:sldChg>
      <pc:sldChg chg="modSp add mod">
        <pc:chgData name="PIYUS KEDIA" userId="30dfcb9f6f0df2cc" providerId="LiveId" clId="{EE6F69AF-6641-4807-BB35-3050CEB677BE}" dt="2022-12-06T09:17:10.454" v="5095" actId="20577"/>
        <pc:sldMkLst>
          <pc:docMk/>
          <pc:sldMk cId="519987022" sldId="750"/>
        </pc:sldMkLst>
        <pc:spChg chg="mod">
          <ac:chgData name="PIYUS KEDIA" userId="30dfcb9f6f0df2cc" providerId="LiveId" clId="{EE6F69AF-6641-4807-BB35-3050CEB677BE}" dt="2022-12-06T09:17:10.454" v="5095" actId="20577"/>
          <ac:spMkLst>
            <pc:docMk/>
            <pc:sldMk cId="519987022" sldId="750"/>
            <ac:spMk id="5" creationId="{A2469FDD-180A-83D8-1CE8-E93D5356FD91}"/>
          </ac:spMkLst>
        </pc:spChg>
        <pc:spChg chg="mod">
          <ac:chgData name="PIYUS KEDIA" userId="30dfcb9f6f0df2cc" providerId="LiveId" clId="{EE6F69AF-6641-4807-BB35-3050CEB677BE}" dt="2022-12-06T09:16:54.723" v="5056" actId="1036"/>
          <ac:spMkLst>
            <pc:docMk/>
            <pc:sldMk cId="519987022" sldId="750"/>
            <ac:spMk id="6" creationId="{2A7EEFDE-75B2-5895-119E-C341671CFDF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28ABC-B1B9-4A97-AE41-3C4082A00741}"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C8C6A-5105-43AC-8CAE-1C03CF1E1538}" type="slidenum">
              <a:rPr lang="en-IN" smtClean="0"/>
              <a:t>‹#›</a:t>
            </a:fld>
            <a:endParaRPr lang="en-IN"/>
          </a:p>
        </p:txBody>
      </p:sp>
    </p:spTree>
    <p:extLst>
      <p:ext uri="{BB962C8B-B14F-4D97-AF65-F5344CB8AC3E}">
        <p14:creationId xmlns:p14="http://schemas.microsoft.com/office/powerpoint/2010/main" val="374099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01BC1F8-B591-43DC-9BA9-3FFB1191E75A}" type="slidenum">
              <a:rPr lang="en-US" smtClean="0"/>
              <a:t>10</a:t>
            </a:fld>
            <a:endParaRPr lang="en-US"/>
          </a:p>
        </p:txBody>
      </p:sp>
    </p:spTree>
    <p:extLst>
      <p:ext uri="{BB962C8B-B14F-4D97-AF65-F5344CB8AC3E}">
        <p14:creationId xmlns:p14="http://schemas.microsoft.com/office/powerpoint/2010/main" val="3142082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1BC1F8-B591-43DC-9BA9-3FFB1191E75A}" type="slidenum">
              <a:rPr lang="en-US" smtClean="0"/>
              <a:t>11</a:t>
            </a:fld>
            <a:endParaRPr lang="en-US"/>
          </a:p>
        </p:txBody>
      </p:sp>
    </p:spTree>
    <p:extLst>
      <p:ext uri="{BB962C8B-B14F-4D97-AF65-F5344CB8AC3E}">
        <p14:creationId xmlns:p14="http://schemas.microsoft.com/office/powerpoint/2010/main" val="2422437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794-AF7B-3D4E-AAD2-EA32788F29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2AA6F1-36C2-48F1-9C03-AD7D76205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F3CB365-C142-700C-4779-26844FFE49D2}"/>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9D8331B6-27E3-72A7-146B-6ED4EB2DE0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5829F7-48EE-3DC3-8BA9-D0C2C34D7FF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487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A34F-4D2A-1374-3235-F3C27FC02F6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C7110E-1D5B-AC40-CC62-6C9CA7A0C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3617FE-B19B-60E1-4E65-4813F5223A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2E94DDBB-47A7-0E0A-84D6-CA80118FA8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CFB954-DA38-7647-7F87-D7F2BC16D0A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0162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FBF82-F314-96CC-025F-7F9C8F4153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C411B4-87D7-6B49-64D1-14E347EA38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EF1D00-04A0-C7AF-9B17-BF6503FE57F7}"/>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CB694D85-3A38-BA26-D852-052E50443E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054BDF-0058-63E2-292E-8830F94FEE0F}"/>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177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990E-D552-F15A-41CF-D39145C72F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5875C5-81C4-722C-445C-0695B79335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54C769-CD4C-809A-6488-67EAEFF677C0}"/>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938C533-9AA4-E24D-7F0B-1EE9E75AA3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032022-842A-C2D6-5C7E-2853BCA1D44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80826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B93D-F8D3-0425-02DF-6E9B74B44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101C745-2E7F-7BBC-F05A-5E1E747F8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91D2-8D28-EA2D-1767-A710770D2E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7CFEFFE-8AF8-22F3-184C-9185B98892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447941-505B-2066-C958-E807A4C7F2C6}"/>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6469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2EC8-3423-7A75-F9BD-88AF5C0941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33BA8F-254D-B817-C8DB-EA34F9F721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1D00597-B6B5-0E21-B960-D12CDBAE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7D010B7-894D-7535-FB25-1E2ABC25C40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23AA781-3039-4F50-AE4B-DD3497093D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F8C465-6F2D-0B17-F721-ED946F36D66C}"/>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42439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A86B-2E28-AA54-ABDF-B50555F4B8C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6B4A00F-D341-6ED4-08EC-7CCD0D60C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08DD0-D76D-69B0-F796-255799980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AA1860-BDF2-C428-5D93-2FA8DA629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E4D4B-E4D0-6889-376C-F3A73BC496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C81F05C-DFBE-3965-1749-7858EE4A4BC6}"/>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8" name="Footer Placeholder 7">
            <a:extLst>
              <a:ext uri="{FF2B5EF4-FFF2-40B4-BE49-F238E27FC236}">
                <a16:creationId xmlns:a16="http://schemas.microsoft.com/office/drawing/2014/main" id="{1AB4C4E4-74C4-2C5F-6CF9-4B090964B38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1B0E37-7177-550F-4F7F-D4B31855842A}"/>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2647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19BC-0320-32A8-3543-333D4088B8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F0271B6-6BF3-B686-6BB7-DEBC7300065F}"/>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4" name="Footer Placeholder 3">
            <a:extLst>
              <a:ext uri="{FF2B5EF4-FFF2-40B4-BE49-F238E27FC236}">
                <a16:creationId xmlns:a16="http://schemas.microsoft.com/office/drawing/2014/main" id="{BCE3CF2A-DB5C-F7E4-B826-F4407C233DC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DB8C958-5C7F-3FB8-91B0-BBD5EFB11E9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3642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2A41B-B11B-B849-C877-DE538867069C}"/>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3" name="Footer Placeholder 2">
            <a:extLst>
              <a:ext uri="{FF2B5EF4-FFF2-40B4-BE49-F238E27FC236}">
                <a16:creationId xmlns:a16="http://schemas.microsoft.com/office/drawing/2014/main" id="{2CA034D8-8986-B279-4EC2-4291E7A0434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F801745-1729-DCF6-2168-1A19F80BA153}"/>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91397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62CE-BE83-5019-FD75-7A55D34CA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88F6B54-3D3C-1535-0976-9BB275C5E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13ABE92-DBA7-4445-7576-BEA420867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8C08D-681C-EFC2-2438-95ED2C5EA229}"/>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A79C442-3799-7C42-CFC6-D52A156FBF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B8AC00-C4D8-0321-7F63-2568A18642E7}"/>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364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5F5B-8FC7-DFD7-542D-1DFA5DFC8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89AFD6-F2C4-5589-D928-DC6828BF8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7C1D6E-7C41-0334-17CF-1F9FE0001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B3429-6BA0-FFE7-3ACB-E80DED5C9383}"/>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10DD8A36-9336-0C56-C41F-45E394A1FD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0F8414-914C-6C16-E9AB-BC2BE44F6A0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24640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C6964-561F-58B4-E1A9-F756A25B0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7B22D4-D569-05FE-51C7-5661D1373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C94D62-90C2-0BA5-2FEF-84CDF541B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EA5492A3-5165-B28F-8EA4-02D09F4D6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4E7EEC-15E4-CFE7-F73E-886AEF05A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75A8-3FEE-4864-99C6-DFE9677DA69D}" type="slidenum">
              <a:rPr lang="en-IN" smtClean="0"/>
              <a:t>‹#›</a:t>
            </a:fld>
            <a:endParaRPr lang="en-IN"/>
          </a:p>
        </p:txBody>
      </p:sp>
    </p:spTree>
    <p:extLst>
      <p:ext uri="{BB962C8B-B14F-4D97-AF65-F5344CB8AC3E}">
        <p14:creationId xmlns:p14="http://schemas.microsoft.com/office/powerpoint/2010/main" val="1328611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7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0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0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22A1-B775-E192-1B4B-188C95697B3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FDF6FCC0-E334-8E80-BC15-0DD7B9FEFA4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93979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normAutofit/>
          </a:bodyPr>
          <a:lstStyle/>
          <a:p>
            <a:r>
              <a:rPr lang="en-US" dirty="0"/>
              <a:t>For the code generation, we are going to follow a simple calling convention in which all arguments are passed via the stack</a:t>
            </a:r>
          </a:p>
          <a:p>
            <a:endParaRPr lang="en-US" dirty="0"/>
          </a:p>
          <a:p>
            <a:r>
              <a:rPr lang="en-US" dirty="0"/>
              <a:t>Argument passing via stack</a:t>
            </a:r>
          </a:p>
          <a:p>
            <a:pPr lvl="1"/>
            <a:r>
              <a:rPr lang="en-US" dirty="0"/>
              <a:t>On entry to a function call</a:t>
            </a:r>
          </a:p>
          <a:p>
            <a:pPr lvl="2"/>
            <a:r>
              <a:rPr lang="en-US" dirty="0"/>
              <a:t>%</a:t>
            </a:r>
            <a:r>
              <a:rPr lang="en-US" dirty="0" err="1"/>
              <a:t>eip</a:t>
            </a:r>
            <a:r>
              <a:rPr lang="en-US" dirty="0"/>
              <a:t> points to the first instruction of a function</a:t>
            </a:r>
          </a:p>
          <a:p>
            <a:pPr lvl="2"/>
            <a:r>
              <a:rPr lang="en-US" dirty="0"/>
              <a:t>%</a:t>
            </a:r>
            <a:r>
              <a:rPr lang="en-US" dirty="0" err="1"/>
              <a:t>esp</a:t>
            </a:r>
            <a:r>
              <a:rPr lang="en-US" dirty="0"/>
              <a:t> points to the return address</a:t>
            </a:r>
          </a:p>
          <a:p>
            <a:pPr lvl="2"/>
            <a:r>
              <a:rPr lang="en-US" dirty="0"/>
              <a:t>1</a:t>
            </a:r>
            <a:r>
              <a:rPr lang="en-US" baseline="30000" dirty="0"/>
              <a:t>st</a:t>
            </a:r>
            <a:r>
              <a:rPr lang="en-US" dirty="0"/>
              <a:t> argument is stored at %esp+4</a:t>
            </a:r>
          </a:p>
          <a:p>
            <a:pPr lvl="2"/>
            <a:r>
              <a:rPr lang="en-US" dirty="0"/>
              <a:t>2</a:t>
            </a:r>
            <a:r>
              <a:rPr lang="en-US" baseline="30000" dirty="0"/>
              <a:t>nd</a:t>
            </a:r>
            <a:r>
              <a:rPr lang="en-US" dirty="0"/>
              <a:t> argument is stored at %esp+8</a:t>
            </a:r>
          </a:p>
          <a:p>
            <a:pPr lvl="2"/>
            <a:r>
              <a:rPr lang="en-US" dirty="0"/>
              <a:t>and so on</a:t>
            </a:r>
          </a:p>
        </p:txBody>
      </p:sp>
    </p:spTree>
    <p:extLst>
      <p:ext uri="{BB962C8B-B14F-4D97-AF65-F5344CB8AC3E}">
        <p14:creationId xmlns:p14="http://schemas.microsoft.com/office/powerpoint/2010/main" val="1050137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97ED5-A935-4ED8-8CD1-0AE3C2F44C61}"/>
              </a:ext>
            </a:extLst>
          </p:cNvPr>
          <p:cNvSpPr>
            <a:spLocks noGrp="1"/>
          </p:cNvSpPr>
          <p:nvPr>
            <p:ph type="title"/>
          </p:nvPr>
        </p:nvSpPr>
        <p:spPr/>
        <p:txBody>
          <a:bodyPr/>
          <a:lstStyle/>
          <a:p>
            <a:r>
              <a:rPr lang="en-US" dirty="0"/>
              <a:t>Calling convention</a:t>
            </a:r>
          </a:p>
        </p:txBody>
      </p:sp>
      <p:sp>
        <p:nvSpPr>
          <p:cNvPr id="3" name="Content Placeholder 2">
            <a:extLst>
              <a:ext uri="{FF2B5EF4-FFF2-40B4-BE49-F238E27FC236}">
                <a16:creationId xmlns:a16="http://schemas.microsoft.com/office/drawing/2014/main" id="{25325142-D4C4-45A8-A704-D75489CF3024}"/>
              </a:ext>
            </a:extLst>
          </p:cNvPr>
          <p:cNvSpPr>
            <a:spLocks noGrp="1"/>
          </p:cNvSpPr>
          <p:nvPr>
            <p:ph idx="1"/>
          </p:nvPr>
        </p:nvSpPr>
        <p:spPr/>
        <p:txBody>
          <a:bodyPr/>
          <a:lstStyle/>
          <a:p>
            <a:r>
              <a:rPr lang="en-US" dirty="0"/>
              <a:t>Argument passing via stack</a:t>
            </a:r>
          </a:p>
          <a:p>
            <a:pPr lvl="1"/>
            <a:r>
              <a:rPr lang="en-US" dirty="0"/>
              <a:t>After the </a:t>
            </a:r>
            <a:r>
              <a:rPr lang="en-US" dirty="0" err="1"/>
              <a:t>callee</a:t>
            </a:r>
            <a:r>
              <a:rPr lang="en-US" dirty="0"/>
              <a:t> returns</a:t>
            </a:r>
          </a:p>
          <a:p>
            <a:pPr lvl="2"/>
            <a:r>
              <a:rPr lang="en-US" dirty="0"/>
              <a:t>%</a:t>
            </a:r>
            <a:r>
              <a:rPr lang="en-US" dirty="0" err="1"/>
              <a:t>eip</a:t>
            </a:r>
            <a:r>
              <a:rPr lang="en-US" dirty="0"/>
              <a:t> points to the return address</a:t>
            </a:r>
          </a:p>
          <a:p>
            <a:pPr lvl="2"/>
            <a:r>
              <a:rPr lang="en-US" dirty="0"/>
              <a:t>%</a:t>
            </a:r>
            <a:r>
              <a:rPr lang="en-US" dirty="0" err="1"/>
              <a:t>esp</a:t>
            </a:r>
            <a:r>
              <a:rPr lang="en-US" dirty="0"/>
              <a:t> points to the first argument passed by the caller</a:t>
            </a:r>
          </a:p>
          <a:p>
            <a:pPr lvl="2"/>
            <a:r>
              <a:rPr lang="en-US" dirty="0"/>
              <a:t>called function may have trashed arguments</a:t>
            </a:r>
          </a:p>
          <a:p>
            <a:pPr lvl="2"/>
            <a:r>
              <a:rPr lang="en-US" dirty="0"/>
              <a:t>%</a:t>
            </a:r>
            <a:r>
              <a:rPr lang="en-US" dirty="0" err="1"/>
              <a:t>eax</a:t>
            </a:r>
            <a:r>
              <a:rPr lang="en-US" dirty="0"/>
              <a:t> contains the return value</a:t>
            </a:r>
          </a:p>
        </p:txBody>
      </p:sp>
    </p:spTree>
    <p:extLst>
      <p:ext uri="{BB962C8B-B14F-4D97-AF65-F5344CB8AC3E}">
        <p14:creationId xmlns:p14="http://schemas.microsoft.com/office/powerpoint/2010/main" val="1959012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083B-FC5C-42DE-9747-3A3FB06A0519}"/>
              </a:ext>
            </a:extLst>
          </p:cNvPr>
          <p:cNvSpPr>
            <a:spLocks noGrp="1"/>
          </p:cNvSpPr>
          <p:nvPr>
            <p:ph type="title"/>
          </p:nvPr>
        </p:nvSpPr>
        <p:spPr/>
        <p:txBody>
          <a:bodyPr/>
          <a:lstStyle/>
          <a:p>
            <a:r>
              <a:rPr lang="en-US" dirty="0"/>
              <a:t>Calling convention</a:t>
            </a:r>
            <a:endParaRPr lang="en-IN" dirty="0"/>
          </a:p>
        </p:txBody>
      </p:sp>
      <p:graphicFrame>
        <p:nvGraphicFramePr>
          <p:cNvPr id="4" name="Table 4">
            <a:extLst>
              <a:ext uri="{FF2B5EF4-FFF2-40B4-BE49-F238E27FC236}">
                <a16:creationId xmlns:a16="http://schemas.microsoft.com/office/drawing/2014/main" id="{1952886C-A1A4-49D2-919B-478038E21D6B}"/>
              </a:ext>
            </a:extLst>
          </p:cNvPr>
          <p:cNvGraphicFramePr>
            <a:graphicFrameLocks noGrp="1"/>
          </p:cNvGraphicFramePr>
          <p:nvPr>
            <p:ph idx="1"/>
          </p:nvPr>
        </p:nvGraphicFramePr>
        <p:xfrm>
          <a:off x="8752840" y="1825625"/>
          <a:ext cx="1112520" cy="2966720"/>
        </p:xfrm>
        <a:graphic>
          <a:graphicData uri="http://schemas.openxmlformats.org/drawingml/2006/table">
            <a:tbl>
              <a:tblPr bandRow="1">
                <a:tableStyleId>{5C22544A-7EE6-4342-B048-85BDC9FD1C3A}</a:tableStyleId>
              </a:tblPr>
              <a:tblGrid>
                <a:gridCol w="1112520">
                  <a:extLst>
                    <a:ext uri="{9D8B030D-6E8A-4147-A177-3AD203B41FA5}">
                      <a16:colId xmlns:a16="http://schemas.microsoft.com/office/drawing/2014/main" val="2467095641"/>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50066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548391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0624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478901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715317"/>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93505"/>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4335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4481951"/>
                  </a:ext>
                </a:extLst>
              </a:tr>
            </a:tbl>
          </a:graphicData>
        </a:graphic>
      </p:graphicFrame>
      <p:sp>
        <p:nvSpPr>
          <p:cNvPr id="5" name="TextBox 4">
            <a:extLst>
              <a:ext uri="{FF2B5EF4-FFF2-40B4-BE49-F238E27FC236}">
                <a16:creationId xmlns:a16="http://schemas.microsoft.com/office/drawing/2014/main" id="{39BE0CAE-E982-45F4-925D-DCD5D2571075}"/>
              </a:ext>
            </a:extLst>
          </p:cNvPr>
          <p:cNvSpPr txBox="1"/>
          <p:nvPr/>
        </p:nvSpPr>
        <p:spPr>
          <a:xfrm>
            <a:off x="1269999" y="2235200"/>
            <a:ext cx="3394467" cy="2862322"/>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int foo(int a, int b) {</a:t>
            </a:r>
          </a:p>
          <a:p>
            <a:r>
              <a:rPr lang="en-US" dirty="0">
                <a:latin typeface="Consolas" panose="020B0609020204030204" pitchFamily="49" charset="0"/>
                <a:cs typeface="Arial" panose="020B0604020202020204" pitchFamily="34" charset="0"/>
              </a:rPr>
              <a:t>   int c = a + b;</a:t>
            </a:r>
          </a:p>
          <a:p>
            <a:r>
              <a:rPr lang="en-US" dirty="0">
                <a:latin typeface="Consolas" panose="020B0609020204030204" pitchFamily="49" charset="0"/>
                <a:cs typeface="Arial" panose="020B0604020202020204" pitchFamily="34" charset="0"/>
              </a:rPr>
              <a:t>   return c;</a:t>
            </a:r>
          </a:p>
          <a:p>
            <a:r>
              <a:rPr lang="en-US" dirty="0">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int main() {</a:t>
            </a:r>
          </a:p>
          <a:p>
            <a:r>
              <a:rPr lang="en-US" dirty="0">
                <a:latin typeface="Consolas" panose="020B0609020204030204" pitchFamily="49" charset="0"/>
                <a:cs typeface="Arial" panose="020B0604020202020204" pitchFamily="34" charset="0"/>
              </a:rPr>
              <a:t>   int a  = 0;</a:t>
            </a:r>
          </a:p>
          <a:p>
            <a:r>
              <a:rPr lang="en-US" dirty="0">
                <a:latin typeface="Consolas" panose="020B0609020204030204" pitchFamily="49" charset="0"/>
                <a:cs typeface="Arial" panose="020B0604020202020204" pitchFamily="34" charset="0"/>
              </a:rPr>
              <a:t>   int b = 10;</a:t>
            </a:r>
          </a:p>
          <a:p>
            <a:r>
              <a:rPr lang="en-US" dirty="0">
                <a:latin typeface="Consolas" panose="020B0609020204030204" pitchFamily="49" charset="0"/>
                <a:cs typeface="Arial" panose="020B0604020202020204" pitchFamily="34" charset="0"/>
              </a:rPr>
              <a:t>   return foo(a, b);</a:t>
            </a:r>
          </a:p>
          <a:p>
            <a:r>
              <a:rPr lang="en-US" dirty="0">
                <a:latin typeface="Consolas" panose="020B0609020204030204" pitchFamily="49" charset="0"/>
                <a:cs typeface="Arial" panose="020B0604020202020204" pitchFamily="34" charset="0"/>
              </a:rPr>
              <a:t>}</a:t>
            </a:r>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4068635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E5980-E3F3-44CF-932E-CFF34C929726}"/>
              </a:ext>
            </a:extLst>
          </p:cNvPr>
          <p:cNvSpPr>
            <a:spLocks noGrp="1"/>
          </p:cNvSpPr>
          <p:nvPr>
            <p:ph type="title"/>
          </p:nvPr>
        </p:nvSpPr>
        <p:spPr/>
        <p:txBody>
          <a:bodyPr/>
          <a:lstStyle/>
          <a:p>
            <a:r>
              <a:rPr lang="en-US" dirty="0"/>
              <a:t>Code generation</a:t>
            </a:r>
          </a:p>
        </p:txBody>
      </p:sp>
      <p:sp>
        <p:nvSpPr>
          <p:cNvPr id="3" name="Content Placeholder 2">
            <a:extLst>
              <a:ext uri="{FF2B5EF4-FFF2-40B4-BE49-F238E27FC236}">
                <a16:creationId xmlns:a16="http://schemas.microsoft.com/office/drawing/2014/main" id="{0D134606-8BB7-4EBF-90AC-29E9BA052901}"/>
              </a:ext>
            </a:extLst>
          </p:cNvPr>
          <p:cNvSpPr>
            <a:spLocks noGrp="1"/>
          </p:cNvSpPr>
          <p:nvPr>
            <p:ph idx="1"/>
          </p:nvPr>
        </p:nvSpPr>
        <p:spPr/>
        <p:txBody>
          <a:bodyPr/>
          <a:lstStyle/>
          <a:p>
            <a:r>
              <a:rPr lang="en-US" dirty="0"/>
              <a:t>Code generation can be done by recursive descent of the AST</a:t>
            </a:r>
          </a:p>
          <a:p>
            <a:endParaRPr lang="en-US" dirty="0"/>
          </a:p>
          <a:p>
            <a:pPr marL="0" indent="0">
              <a:buNone/>
            </a:pPr>
            <a:r>
              <a:rPr lang="en-US" dirty="0"/>
              <a:t>• Frame pointer (%</a:t>
            </a:r>
            <a:r>
              <a:rPr lang="en-US" dirty="0" err="1"/>
              <a:t>ebp</a:t>
            </a:r>
            <a:r>
              <a:rPr lang="en-US" dirty="0"/>
              <a:t>) saves/restores the stack address during the function entry/exit</a:t>
            </a:r>
          </a:p>
        </p:txBody>
      </p:sp>
    </p:spTree>
    <p:extLst>
      <p:ext uri="{BB962C8B-B14F-4D97-AF65-F5344CB8AC3E}">
        <p14:creationId xmlns:p14="http://schemas.microsoft.com/office/powerpoint/2010/main" val="268130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083B-FC5C-42DE-9747-3A3FB06A0519}"/>
              </a:ext>
            </a:extLst>
          </p:cNvPr>
          <p:cNvSpPr>
            <a:spLocks noGrp="1"/>
          </p:cNvSpPr>
          <p:nvPr>
            <p:ph type="title"/>
          </p:nvPr>
        </p:nvSpPr>
        <p:spPr/>
        <p:txBody>
          <a:bodyPr/>
          <a:lstStyle/>
          <a:p>
            <a:r>
              <a:rPr lang="en-US" dirty="0"/>
              <a:t>Frame pointer</a:t>
            </a:r>
            <a:endParaRPr lang="en-IN" dirty="0"/>
          </a:p>
        </p:txBody>
      </p:sp>
      <p:graphicFrame>
        <p:nvGraphicFramePr>
          <p:cNvPr id="4" name="Table 4">
            <a:extLst>
              <a:ext uri="{FF2B5EF4-FFF2-40B4-BE49-F238E27FC236}">
                <a16:creationId xmlns:a16="http://schemas.microsoft.com/office/drawing/2014/main" id="{1952886C-A1A4-49D2-919B-478038E21D6B}"/>
              </a:ext>
            </a:extLst>
          </p:cNvPr>
          <p:cNvGraphicFramePr>
            <a:graphicFrameLocks noGrp="1"/>
          </p:cNvGraphicFramePr>
          <p:nvPr>
            <p:ph idx="1"/>
          </p:nvPr>
        </p:nvGraphicFramePr>
        <p:xfrm>
          <a:off x="8752840" y="1825625"/>
          <a:ext cx="1112520" cy="2966720"/>
        </p:xfrm>
        <a:graphic>
          <a:graphicData uri="http://schemas.openxmlformats.org/drawingml/2006/table">
            <a:tbl>
              <a:tblPr bandRow="1">
                <a:tableStyleId>{5C22544A-7EE6-4342-B048-85BDC9FD1C3A}</a:tableStyleId>
              </a:tblPr>
              <a:tblGrid>
                <a:gridCol w="1112520">
                  <a:extLst>
                    <a:ext uri="{9D8B030D-6E8A-4147-A177-3AD203B41FA5}">
                      <a16:colId xmlns:a16="http://schemas.microsoft.com/office/drawing/2014/main" val="2467095641"/>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0500661"/>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548391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9406243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478901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4715317"/>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31193505"/>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4343352"/>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4481951"/>
                  </a:ext>
                </a:extLst>
              </a:tr>
            </a:tbl>
          </a:graphicData>
        </a:graphic>
      </p:graphicFrame>
      <p:sp>
        <p:nvSpPr>
          <p:cNvPr id="5" name="TextBox 4">
            <a:extLst>
              <a:ext uri="{FF2B5EF4-FFF2-40B4-BE49-F238E27FC236}">
                <a16:creationId xmlns:a16="http://schemas.microsoft.com/office/drawing/2014/main" id="{39BE0CAE-E982-45F4-925D-DCD5D2571075}"/>
              </a:ext>
            </a:extLst>
          </p:cNvPr>
          <p:cNvSpPr txBox="1"/>
          <p:nvPr/>
        </p:nvSpPr>
        <p:spPr>
          <a:xfrm>
            <a:off x="1269999" y="2235200"/>
            <a:ext cx="3466387" cy="2862322"/>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int foo(int a, int b) {</a:t>
            </a:r>
          </a:p>
          <a:p>
            <a:r>
              <a:rPr lang="en-US" dirty="0">
                <a:latin typeface="Consolas" panose="020B0609020204030204" pitchFamily="49" charset="0"/>
                <a:cs typeface="Arial" panose="020B0604020202020204" pitchFamily="34" charset="0"/>
              </a:rPr>
              <a:t>   int c = a + b;</a:t>
            </a:r>
          </a:p>
          <a:p>
            <a:r>
              <a:rPr lang="en-US" dirty="0">
                <a:latin typeface="Consolas" panose="020B0609020204030204" pitchFamily="49" charset="0"/>
                <a:cs typeface="Arial" panose="020B0604020202020204" pitchFamily="34" charset="0"/>
              </a:rPr>
              <a:t>   return c;</a:t>
            </a:r>
          </a:p>
          <a:p>
            <a:r>
              <a:rPr lang="en-US" dirty="0">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int main() {</a:t>
            </a:r>
          </a:p>
          <a:p>
            <a:r>
              <a:rPr lang="en-US" dirty="0">
                <a:latin typeface="Consolas" panose="020B0609020204030204" pitchFamily="49" charset="0"/>
                <a:cs typeface="Arial" panose="020B0604020202020204" pitchFamily="34" charset="0"/>
              </a:rPr>
              <a:t>   int a  = 0;</a:t>
            </a:r>
          </a:p>
          <a:p>
            <a:r>
              <a:rPr lang="en-US" dirty="0">
                <a:latin typeface="Consolas" panose="020B0609020204030204" pitchFamily="49" charset="0"/>
                <a:cs typeface="Arial" panose="020B0604020202020204" pitchFamily="34" charset="0"/>
              </a:rPr>
              <a:t>   int b = 10;</a:t>
            </a:r>
          </a:p>
          <a:p>
            <a:r>
              <a:rPr lang="en-US" dirty="0">
                <a:latin typeface="Consolas" panose="020B0609020204030204" pitchFamily="49" charset="0"/>
                <a:cs typeface="Arial" panose="020B0604020202020204" pitchFamily="34" charset="0"/>
              </a:rPr>
              <a:t>   return foo(a, b);</a:t>
            </a:r>
          </a:p>
          <a:p>
            <a:r>
              <a:rPr lang="en-US" dirty="0">
                <a:latin typeface="Consolas" panose="020B0609020204030204" pitchFamily="49" charset="0"/>
                <a:cs typeface="Arial" panose="020B0604020202020204" pitchFamily="34" charset="0"/>
              </a:rPr>
              <a:t>}</a:t>
            </a:r>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2493970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ADC7-3519-43B9-8E65-3C4DBF062E37}"/>
              </a:ext>
            </a:extLst>
          </p:cNvPr>
          <p:cNvSpPr>
            <a:spLocks noGrp="1"/>
          </p:cNvSpPr>
          <p:nvPr>
            <p:ph type="title"/>
          </p:nvPr>
        </p:nvSpPr>
        <p:spPr/>
        <p:txBody>
          <a:bodyPr/>
          <a:lstStyle/>
          <a:p>
            <a:r>
              <a:rPr lang="en-US" dirty="0"/>
              <a:t>Local variables</a:t>
            </a:r>
          </a:p>
        </p:txBody>
      </p:sp>
      <p:sp>
        <p:nvSpPr>
          <p:cNvPr id="3" name="Content Placeholder 2">
            <a:extLst>
              <a:ext uri="{FF2B5EF4-FFF2-40B4-BE49-F238E27FC236}">
                <a16:creationId xmlns:a16="http://schemas.microsoft.com/office/drawing/2014/main" id="{0BDF5AD7-A666-4DF0-A9E6-E18FA2EF7FE5}"/>
              </a:ext>
            </a:extLst>
          </p:cNvPr>
          <p:cNvSpPr>
            <a:spLocks noGrp="1"/>
          </p:cNvSpPr>
          <p:nvPr>
            <p:ph idx="1"/>
          </p:nvPr>
        </p:nvSpPr>
        <p:spPr/>
        <p:txBody>
          <a:bodyPr/>
          <a:lstStyle/>
          <a:p>
            <a:r>
              <a:rPr lang="en-US" dirty="0"/>
              <a:t>Local variables are allocated on the stack</a:t>
            </a:r>
          </a:p>
          <a:p>
            <a:pPr lvl="1"/>
            <a:r>
              <a:rPr lang="en-US" dirty="0"/>
              <a:t>fixed offset relative to %</a:t>
            </a:r>
            <a:r>
              <a:rPr lang="en-US" dirty="0" err="1"/>
              <a:t>ebp</a:t>
            </a:r>
            <a:endParaRPr lang="en-US" dirty="0"/>
          </a:p>
          <a:p>
            <a:endParaRPr lang="en-US" dirty="0"/>
          </a:p>
          <a:p>
            <a:r>
              <a:rPr lang="en-US" dirty="0"/>
              <a:t>The symbol table is modified to store the offsets of local variables relative to %</a:t>
            </a:r>
            <a:r>
              <a:rPr lang="en-US" dirty="0" err="1"/>
              <a:t>ebp</a:t>
            </a:r>
            <a:endParaRPr lang="en-US" dirty="0"/>
          </a:p>
          <a:p>
            <a:endParaRPr lang="en-US" dirty="0"/>
          </a:p>
        </p:txBody>
      </p:sp>
    </p:spTree>
    <p:extLst>
      <p:ext uri="{BB962C8B-B14F-4D97-AF65-F5344CB8AC3E}">
        <p14:creationId xmlns:p14="http://schemas.microsoft.com/office/powerpoint/2010/main" val="1283016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496D-3F56-4079-8745-11A530734233}"/>
              </a:ext>
            </a:extLst>
          </p:cNvPr>
          <p:cNvSpPr>
            <a:spLocks noGrp="1"/>
          </p:cNvSpPr>
          <p:nvPr>
            <p:ph type="title"/>
          </p:nvPr>
        </p:nvSpPr>
        <p:spPr/>
        <p:txBody>
          <a:bodyPr/>
          <a:lstStyle/>
          <a:p>
            <a:r>
              <a:rPr lang="en-US" dirty="0"/>
              <a:t>Global variables</a:t>
            </a:r>
          </a:p>
        </p:txBody>
      </p:sp>
      <p:sp>
        <p:nvSpPr>
          <p:cNvPr id="3" name="Content Placeholder 2">
            <a:extLst>
              <a:ext uri="{FF2B5EF4-FFF2-40B4-BE49-F238E27FC236}">
                <a16:creationId xmlns:a16="http://schemas.microsoft.com/office/drawing/2014/main" id="{F7ABE5E3-35D7-4A14-A470-90526EAFCB5B}"/>
              </a:ext>
            </a:extLst>
          </p:cNvPr>
          <p:cNvSpPr>
            <a:spLocks noGrp="1"/>
          </p:cNvSpPr>
          <p:nvPr>
            <p:ph idx="1"/>
          </p:nvPr>
        </p:nvSpPr>
        <p:spPr/>
        <p:txBody>
          <a:bodyPr/>
          <a:lstStyle/>
          <a:p>
            <a:r>
              <a:rPr lang="en-US" dirty="0"/>
              <a:t>Global variables are stored in the data section</a:t>
            </a:r>
          </a:p>
          <a:p>
            <a:endParaRPr lang="en-US" dirty="0"/>
          </a:p>
          <a:p>
            <a:r>
              <a:rPr lang="en-US" dirty="0"/>
              <a:t>The symbol table also contains the address of the global variables</a:t>
            </a:r>
          </a:p>
          <a:p>
            <a:endParaRPr lang="en-US" dirty="0"/>
          </a:p>
          <a:p>
            <a:endParaRPr lang="en-US" dirty="0"/>
          </a:p>
        </p:txBody>
      </p:sp>
    </p:spTree>
    <p:extLst>
      <p:ext uri="{BB962C8B-B14F-4D97-AF65-F5344CB8AC3E}">
        <p14:creationId xmlns:p14="http://schemas.microsoft.com/office/powerpoint/2010/main" val="1271104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56040-D351-4714-8E10-A11128D1A677}"/>
              </a:ext>
            </a:extLst>
          </p:cNvPr>
          <p:cNvSpPr>
            <a:spLocks noGrp="1"/>
          </p:cNvSpPr>
          <p:nvPr>
            <p:ph type="title"/>
          </p:nvPr>
        </p:nvSpPr>
        <p:spPr/>
        <p:txBody>
          <a:bodyPr/>
          <a:lstStyle/>
          <a:p>
            <a:r>
              <a:rPr lang="en-US" dirty="0"/>
              <a:t>Code generation</a:t>
            </a:r>
          </a:p>
        </p:txBody>
      </p:sp>
      <p:sp>
        <p:nvSpPr>
          <p:cNvPr id="3" name="Content Placeholder 2">
            <a:extLst>
              <a:ext uri="{FF2B5EF4-FFF2-40B4-BE49-F238E27FC236}">
                <a16:creationId xmlns:a16="http://schemas.microsoft.com/office/drawing/2014/main" id="{13089ED9-667C-4185-A3E3-EA580B7CF1B5}"/>
              </a:ext>
            </a:extLst>
          </p:cNvPr>
          <p:cNvSpPr>
            <a:spLocks noGrp="1"/>
          </p:cNvSpPr>
          <p:nvPr>
            <p:ph idx="1"/>
          </p:nvPr>
        </p:nvSpPr>
        <p:spPr/>
        <p:txBody>
          <a:bodyPr/>
          <a:lstStyle/>
          <a:p>
            <a:r>
              <a:rPr lang="en-US" dirty="0"/>
              <a:t>“emit” routine generates the code corresponding to an AST node</a:t>
            </a:r>
          </a:p>
          <a:p>
            <a:endParaRPr lang="en-US" dirty="0"/>
          </a:p>
          <a:p>
            <a:r>
              <a:rPr lang="en-US" dirty="0"/>
              <a:t>The “emit” routine may recursively call other “emit” routines to generate the code corresponding to children nodes in AST before returning to the caller</a:t>
            </a:r>
          </a:p>
          <a:p>
            <a:endParaRPr lang="en-US" dirty="0"/>
          </a:p>
          <a:p>
            <a:r>
              <a:rPr lang="en-US" dirty="0"/>
              <a:t>The final output of the code-generator is stored in the output assembly file </a:t>
            </a:r>
          </a:p>
        </p:txBody>
      </p:sp>
    </p:spTree>
    <p:extLst>
      <p:ext uri="{BB962C8B-B14F-4D97-AF65-F5344CB8AC3E}">
        <p14:creationId xmlns:p14="http://schemas.microsoft.com/office/powerpoint/2010/main" val="411177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FDB4B-BCE5-44E6-81BC-F4ACB6C6EEFB}"/>
              </a:ext>
            </a:extLst>
          </p:cNvPr>
          <p:cNvSpPr>
            <a:spLocks noGrp="1"/>
          </p:cNvSpPr>
          <p:nvPr>
            <p:ph type="title"/>
          </p:nvPr>
        </p:nvSpPr>
        <p:spPr/>
        <p:txBody>
          <a:bodyPr/>
          <a:lstStyle/>
          <a:p>
            <a:r>
              <a:rPr lang="en-US" dirty="0"/>
              <a:t>Code generation</a:t>
            </a:r>
          </a:p>
        </p:txBody>
      </p:sp>
      <p:sp>
        <p:nvSpPr>
          <p:cNvPr id="3" name="Content Placeholder 2">
            <a:extLst>
              <a:ext uri="{FF2B5EF4-FFF2-40B4-BE49-F238E27FC236}">
                <a16:creationId xmlns:a16="http://schemas.microsoft.com/office/drawing/2014/main" id="{06871698-7933-4BE1-A85C-17F4927B2C65}"/>
              </a:ext>
            </a:extLst>
          </p:cNvPr>
          <p:cNvSpPr>
            <a:spLocks noGrp="1"/>
          </p:cNvSpPr>
          <p:nvPr>
            <p:ph idx="1"/>
          </p:nvPr>
        </p:nvSpPr>
        <p:spPr/>
        <p:txBody>
          <a:bodyPr/>
          <a:lstStyle/>
          <a:p>
            <a:r>
              <a:rPr lang="en-US" dirty="0"/>
              <a:t>In code-generation rules, we define a macro P(x) as follows:</a:t>
            </a:r>
          </a:p>
          <a:p>
            <a:endParaRPr lang="en-US" dirty="0"/>
          </a:p>
          <a:p>
            <a:pPr marL="0" indent="0">
              <a:buNone/>
            </a:pPr>
            <a:r>
              <a:rPr lang="en-US" dirty="0"/>
              <a:t>P(x) {write string x to the output assembly file}</a:t>
            </a:r>
          </a:p>
        </p:txBody>
      </p:sp>
    </p:spTree>
    <p:extLst>
      <p:ext uri="{BB962C8B-B14F-4D97-AF65-F5344CB8AC3E}">
        <p14:creationId xmlns:p14="http://schemas.microsoft.com/office/powerpoint/2010/main" val="14743447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E1B62-A054-4485-91AD-9EC5F0C488D1}"/>
              </a:ext>
            </a:extLst>
          </p:cNvPr>
          <p:cNvSpPr>
            <a:spLocks noGrp="1"/>
          </p:cNvSpPr>
          <p:nvPr>
            <p:ph type="title"/>
          </p:nvPr>
        </p:nvSpPr>
        <p:spPr/>
        <p:txBody>
          <a:bodyPr/>
          <a:lstStyle/>
          <a:p>
            <a:r>
              <a:rPr lang="en-US" dirty="0"/>
              <a:t>emit</a:t>
            </a:r>
          </a:p>
        </p:txBody>
      </p:sp>
      <p:sp>
        <p:nvSpPr>
          <p:cNvPr id="3" name="Content Placeholder 2">
            <a:extLst>
              <a:ext uri="{FF2B5EF4-FFF2-40B4-BE49-F238E27FC236}">
                <a16:creationId xmlns:a16="http://schemas.microsoft.com/office/drawing/2014/main" id="{083B49AF-59F6-45D5-A58C-6523111D2855}"/>
              </a:ext>
            </a:extLst>
          </p:cNvPr>
          <p:cNvSpPr>
            <a:spLocks noGrp="1"/>
          </p:cNvSpPr>
          <p:nvPr>
            <p:ph idx="1"/>
          </p:nvPr>
        </p:nvSpPr>
        <p:spPr/>
        <p:txBody>
          <a:bodyPr/>
          <a:lstStyle/>
          <a:p>
            <a:r>
              <a:rPr lang="en-US" dirty="0"/>
              <a:t>“emit” preserves the stack</a:t>
            </a:r>
          </a:p>
          <a:p>
            <a:endParaRPr lang="en-US" dirty="0"/>
          </a:p>
          <a:p>
            <a:r>
              <a:rPr lang="en-US" dirty="0"/>
              <a:t>“emit” returns the value of the AST node in the %</a:t>
            </a:r>
            <a:r>
              <a:rPr lang="en-US" dirty="0" err="1"/>
              <a:t>eax</a:t>
            </a:r>
            <a:r>
              <a:rPr lang="en-US" dirty="0"/>
              <a:t> register</a:t>
            </a:r>
          </a:p>
          <a:p>
            <a:endParaRPr lang="en-US" dirty="0"/>
          </a:p>
          <a:p>
            <a:r>
              <a:rPr lang="en-US" dirty="0"/>
              <a:t>“%</a:t>
            </a:r>
            <a:r>
              <a:rPr lang="en-US" dirty="0" err="1"/>
              <a:t>esp</a:t>
            </a:r>
            <a:r>
              <a:rPr lang="en-US" dirty="0"/>
              <a:t>” register contains the stack pointer</a:t>
            </a:r>
          </a:p>
          <a:p>
            <a:endParaRPr lang="en-US" dirty="0"/>
          </a:p>
          <a:p>
            <a:r>
              <a:rPr lang="en-US" dirty="0"/>
              <a:t>Other registers (%</a:t>
            </a:r>
            <a:r>
              <a:rPr lang="en-US" dirty="0" err="1"/>
              <a:t>ecx</a:t>
            </a:r>
            <a:r>
              <a:rPr lang="en-US" dirty="0"/>
              <a:t>, %</a:t>
            </a:r>
            <a:r>
              <a:rPr lang="en-US" dirty="0" err="1"/>
              <a:t>edx</a:t>
            </a:r>
            <a:r>
              <a:rPr lang="en-US" dirty="0"/>
              <a:t>, %</a:t>
            </a:r>
            <a:r>
              <a:rPr lang="en-US" dirty="0" err="1"/>
              <a:t>ebx</a:t>
            </a:r>
            <a:r>
              <a:rPr lang="en-US" dirty="0"/>
              <a:t>, %</a:t>
            </a:r>
            <a:r>
              <a:rPr lang="en-US" dirty="0" err="1"/>
              <a:t>esi</a:t>
            </a:r>
            <a:r>
              <a:rPr lang="en-US" dirty="0"/>
              <a:t>, %</a:t>
            </a:r>
            <a:r>
              <a:rPr lang="en-US" dirty="0" err="1"/>
              <a:t>edi</a:t>
            </a:r>
            <a:r>
              <a:rPr lang="en-US" dirty="0"/>
              <a:t>, etc.) may be used to keep temporary values</a:t>
            </a:r>
          </a:p>
        </p:txBody>
      </p:sp>
    </p:spTree>
    <p:extLst>
      <p:ext uri="{BB962C8B-B14F-4D97-AF65-F5344CB8AC3E}">
        <p14:creationId xmlns:p14="http://schemas.microsoft.com/office/powerpoint/2010/main" val="38094729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68A-8882-0024-DC97-A7CD0754523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958C9EC0-56A2-37BA-A87D-F8DFCE502C2F}"/>
              </a:ext>
            </a:extLst>
          </p:cNvPr>
          <p:cNvSpPr>
            <a:spLocks noGrp="1"/>
          </p:cNvSpPr>
          <p:nvPr>
            <p:ph idx="1"/>
          </p:nvPr>
        </p:nvSpPr>
        <p:spPr/>
        <p:txBody>
          <a:bodyPr/>
          <a:lstStyle/>
          <a:p>
            <a:r>
              <a:rPr lang="en-US" dirty="0"/>
              <a:t>Code generation</a:t>
            </a:r>
          </a:p>
          <a:p>
            <a:r>
              <a:rPr lang="en-US" dirty="0"/>
              <a:t>Code generation rules for a subset of </a:t>
            </a:r>
            <a:r>
              <a:rPr lang="en-US"/>
              <a:t>C grammar</a:t>
            </a:r>
            <a:endParaRPr lang="en-IN" dirty="0"/>
          </a:p>
        </p:txBody>
      </p:sp>
    </p:spTree>
    <p:extLst>
      <p:ext uri="{BB962C8B-B14F-4D97-AF65-F5344CB8AC3E}">
        <p14:creationId xmlns:p14="http://schemas.microsoft.com/office/powerpoint/2010/main" val="261046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32B-AB4E-49C3-88AC-DE2F61342E41}"/>
              </a:ext>
            </a:extLst>
          </p:cNvPr>
          <p:cNvSpPr>
            <a:spLocks noGrp="1"/>
          </p:cNvSpPr>
          <p:nvPr>
            <p:ph type="title"/>
          </p:nvPr>
        </p:nvSpPr>
        <p:spPr/>
        <p:txBody>
          <a:bodyPr/>
          <a:lstStyle/>
          <a:p>
            <a:r>
              <a:rPr lang="en-US" dirty="0"/>
              <a:t>Grammar (subset of C)</a:t>
            </a:r>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A937714F-E9AA-45B8-A6FF-93F0BF810696}"/>
                  </a:ext>
                </a:extLst>
              </p:cNvPr>
              <p:cNvSpPr>
                <a:spLocks noGrp="1"/>
              </p:cNvSpPr>
              <p:nvPr>
                <p:ph idx="1"/>
              </p:nvPr>
            </p:nvSpPr>
            <p:spPr>
              <a:xfrm>
                <a:off x="838200" y="1825625"/>
                <a:ext cx="5775960" cy="4351338"/>
              </a:xfrm>
            </p:spPr>
            <p:txBody>
              <a:bodyPr>
                <a:normAutofit fontScale="70000" lnSpcReduction="20000"/>
              </a:bodyPr>
              <a:lstStyle/>
              <a:p>
                <a:pPr marL="0" inden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𝑝𝑟𝑜𝑔</m:t>
                      </m:r>
                      <m:r>
                        <a:rPr lang="en-US" b="0" i="1" smtClean="0">
                          <a:latin typeface="Cambria Math" panose="02040503050406030204" pitchFamily="18" charset="0"/>
                        </a:rPr>
                        <m:t> →</m:t>
                      </m:r>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𝑝𝑟𝑜𝑔</m:t>
                      </m:r>
                      <m:r>
                        <a:rPr lang="en-US" b="0" i="1" smtClean="0">
                          <a:latin typeface="Cambria Math" panose="02040503050406030204" pitchFamily="18" charset="0"/>
                        </a:rPr>
                        <m:t> | </m:t>
                      </m:r>
                      <m:r>
                        <a:rPr lang="en-US" b="0" i="1" smtClean="0">
                          <a:latin typeface="Cambria Math" panose="02040503050406030204" pitchFamily="18" charset="0"/>
                        </a:rPr>
                        <m:t>𝜖</m:t>
                      </m:r>
                    </m:oMath>
                  </m:oMathPara>
                </a14:m>
                <a:endParaRPr lang="en-US" b="0"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latin typeface="Cambria Math" panose="02040503050406030204" pitchFamily="18" charset="0"/>
                </a:endParaRPr>
              </a:p>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p:txBody>
          </p:sp>
        </mc:Choice>
        <mc:Fallback xmlns="">
          <p:sp>
            <p:nvSpPr>
              <p:cNvPr id="6" name="Content Placeholder 2">
                <a:extLst>
                  <a:ext uri="{FF2B5EF4-FFF2-40B4-BE49-F238E27FC236}">
                    <a16:creationId xmlns:a16="http://schemas.microsoft.com/office/drawing/2014/main" id="{A937714F-E9AA-45B8-A6FF-93F0BF810696}"/>
                  </a:ext>
                </a:extLst>
              </p:cNvPr>
              <p:cNvSpPr>
                <a:spLocks noGrp="1" noRot="1" noChangeAspect="1" noMove="1" noResize="1" noEditPoints="1" noAdjustHandles="1" noChangeArrowheads="1" noChangeShapeType="1" noTextEdit="1"/>
              </p:cNvSpPr>
              <p:nvPr>
                <p:ph idx="1"/>
              </p:nvPr>
            </p:nvSpPr>
            <p:spPr>
              <a:xfrm>
                <a:off x="838200" y="1825625"/>
                <a:ext cx="5775960" cy="4351338"/>
              </a:xfrm>
              <a:blipFill>
                <a:blip r:embed="rId2"/>
                <a:stretch>
                  <a:fillRect l="-1162" t="-2661" b="-420"/>
                </a:stretch>
              </a:blipFill>
            </p:spPr>
            <p:txBody>
              <a:bodyPr/>
              <a:lstStyle/>
              <a:p>
                <a:r>
                  <a:rPr lang="en-IN">
                    <a:noFill/>
                  </a:rPr>
                  <a:t> </a:t>
                </a:r>
              </a:p>
            </p:txBody>
          </p:sp>
        </mc:Fallback>
      </mc:AlternateContent>
    </p:spTree>
    <p:extLst>
      <p:ext uri="{BB962C8B-B14F-4D97-AF65-F5344CB8AC3E}">
        <p14:creationId xmlns:p14="http://schemas.microsoft.com/office/powerpoint/2010/main" val="119266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444BD-F524-4C1D-9EF9-46B6A539F0EE}"/>
              </a:ext>
            </a:extLst>
          </p:cNvPr>
          <p:cNvSpPr>
            <a:spLocks noGrp="1"/>
          </p:cNvSpPr>
          <p:nvPr>
            <p:ph type="title"/>
          </p:nvPr>
        </p:nvSpPr>
        <p:spPr/>
        <p:txBody>
          <a:bodyPr/>
          <a:lstStyle/>
          <a:p>
            <a:r>
              <a:rPr lang="en-US" dirty="0"/>
              <a:t>num</a:t>
            </a:r>
          </a:p>
        </p:txBody>
      </p:sp>
      <p:sp>
        <p:nvSpPr>
          <p:cNvPr id="3" name="Content Placeholder 2">
            <a:extLst>
              <a:ext uri="{FF2B5EF4-FFF2-40B4-BE49-F238E27FC236}">
                <a16:creationId xmlns:a16="http://schemas.microsoft.com/office/drawing/2014/main" id="{D8205FB4-20E4-430F-8C2D-D346B54654E6}"/>
              </a:ext>
            </a:extLst>
          </p:cNvPr>
          <p:cNvSpPr>
            <a:spLocks noGrp="1"/>
          </p:cNvSpPr>
          <p:nvPr>
            <p:ph idx="1"/>
          </p:nvPr>
        </p:nvSpPr>
        <p:spPr/>
        <p:txBody>
          <a:bodyPr/>
          <a:lstStyle/>
          <a:p>
            <a:pPr marL="0" indent="0">
              <a:buNone/>
            </a:pPr>
            <a:r>
              <a:rPr lang="en-US" dirty="0"/>
              <a:t>emit(num):</a:t>
            </a:r>
          </a:p>
          <a:p>
            <a:pPr marL="0" indent="0">
              <a:buNone/>
            </a:pPr>
            <a:r>
              <a:rPr lang="en-US" dirty="0"/>
              <a:t>   P(mov $num, %</a:t>
            </a:r>
            <a:r>
              <a:rPr lang="en-US" dirty="0" err="1"/>
              <a:t>eax</a:t>
            </a:r>
            <a:r>
              <a:rPr lang="en-US" dirty="0"/>
              <a:t>)       /* replace num with integer literal */</a:t>
            </a:r>
          </a:p>
        </p:txBody>
      </p:sp>
    </p:spTree>
    <p:extLst>
      <p:ext uri="{BB962C8B-B14F-4D97-AF65-F5344CB8AC3E}">
        <p14:creationId xmlns:p14="http://schemas.microsoft.com/office/powerpoint/2010/main" val="2230505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2998861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463800" cy="2308324"/>
              </a:xfrm>
              <a:prstGeom prst="rect">
                <a:avLst/>
              </a:prstGeom>
              <a:blipFill>
                <a:blip r:embed="rId2"/>
                <a:stretch>
                  <a:fillRect l="-2228" t="-1587" b="-3439"/>
                </a:stretch>
              </a:blipFill>
            </p:spPr>
            <p:txBody>
              <a:bodyPr/>
              <a:lstStyle/>
              <a:p>
                <a:r>
                  <a:rPr lang="en-IN">
                    <a:noFill/>
                  </a:rPr>
                  <a:t> </a:t>
                </a:r>
              </a:p>
            </p:txBody>
          </p:sp>
        </mc:Fallback>
      </mc:AlternateContent>
      <p:sp>
        <p:nvSpPr>
          <p:cNvPr id="11" name="TextBox 10">
            <a:extLst>
              <a:ext uri="{FF2B5EF4-FFF2-40B4-BE49-F238E27FC236}">
                <a16:creationId xmlns:a16="http://schemas.microsoft.com/office/drawing/2014/main" id="{9680C276-F747-8951-31B7-86520649CCB6}"/>
              </a:ext>
            </a:extLst>
          </p:cNvPr>
          <p:cNvSpPr txBox="1"/>
          <p:nvPr/>
        </p:nvSpPr>
        <p:spPr>
          <a:xfrm>
            <a:off x="838200" y="5322013"/>
            <a:ext cx="3898187" cy="379375"/>
          </a:xfrm>
          <a:prstGeom prst="rect">
            <a:avLst/>
          </a:prstGeom>
          <a:noFill/>
        </p:spPr>
        <p:txBody>
          <a:bodyPr wrap="square" rtlCol="0">
            <a:spAutoFit/>
          </a:bodyPr>
          <a:lstStyle/>
          <a:p>
            <a:r>
              <a:rPr lang="en-US" b="1" dirty="0">
                <a:latin typeface="Consolas" panose="020B0609020204030204" pitchFamily="49" charset="0"/>
              </a:rPr>
              <a:t>3 + 5</a:t>
            </a:r>
            <a:endParaRPr lang="en-IN" b="1" dirty="0">
              <a:latin typeface="Consolas" panose="020B0609020204030204" pitchFamily="49" charset="0"/>
            </a:endParaRPr>
          </a:p>
        </p:txBody>
      </p:sp>
    </p:spTree>
    <p:extLst>
      <p:ext uri="{BB962C8B-B14F-4D97-AF65-F5344CB8AC3E}">
        <p14:creationId xmlns:p14="http://schemas.microsoft.com/office/powerpoint/2010/main" val="9243327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463800" cy="2308324"/>
              </a:xfrm>
              <a:prstGeom prst="rect">
                <a:avLst/>
              </a:prstGeom>
              <a:blipFill>
                <a:blip r:embed="rId2"/>
                <a:stretch>
                  <a:fillRect l="-2228" t="-1587" b="-3439"/>
                </a:stretch>
              </a:blipFill>
            </p:spPr>
            <p:txBody>
              <a:bodyPr/>
              <a:lstStyle/>
              <a:p>
                <a:r>
                  <a:rPr lang="en-IN">
                    <a:noFill/>
                  </a:rPr>
                  <a:t> </a:t>
                </a:r>
              </a:p>
            </p:txBody>
          </p:sp>
        </mc:Fallback>
      </mc:AlternateContent>
      <p:sp>
        <p:nvSpPr>
          <p:cNvPr id="11" name="TextBox 10">
            <a:extLst>
              <a:ext uri="{FF2B5EF4-FFF2-40B4-BE49-F238E27FC236}">
                <a16:creationId xmlns:a16="http://schemas.microsoft.com/office/drawing/2014/main" id="{9680C276-F747-8951-31B7-86520649CCB6}"/>
              </a:ext>
            </a:extLst>
          </p:cNvPr>
          <p:cNvSpPr txBox="1"/>
          <p:nvPr/>
        </p:nvSpPr>
        <p:spPr>
          <a:xfrm>
            <a:off x="838200" y="5322013"/>
            <a:ext cx="3898187" cy="379375"/>
          </a:xfrm>
          <a:prstGeom prst="rect">
            <a:avLst/>
          </a:prstGeom>
          <a:noFill/>
        </p:spPr>
        <p:txBody>
          <a:bodyPr wrap="square" rtlCol="0">
            <a:spAutoFit/>
          </a:bodyPr>
          <a:lstStyle/>
          <a:p>
            <a:r>
              <a:rPr lang="en-US" b="1" dirty="0">
                <a:latin typeface="Consolas" panose="020B0609020204030204" pitchFamily="49" charset="0"/>
              </a:rPr>
              <a:t>3 + 5</a:t>
            </a:r>
            <a:endParaRPr lang="en-IN" b="1" dirty="0">
              <a:latin typeface="Consolas" panose="020B0609020204030204" pitchFamily="49" charset="0"/>
            </a:endParaRPr>
          </a:p>
        </p:txBody>
      </p:sp>
      <p:sp>
        <p:nvSpPr>
          <p:cNvPr id="3" name="TextBox 2">
            <a:extLst>
              <a:ext uri="{FF2B5EF4-FFF2-40B4-BE49-F238E27FC236}">
                <a16:creationId xmlns:a16="http://schemas.microsoft.com/office/drawing/2014/main" id="{315CA063-5C23-6F01-4EDD-0049A9F269FB}"/>
              </a:ext>
            </a:extLst>
          </p:cNvPr>
          <p:cNvSpPr txBox="1"/>
          <p:nvPr/>
        </p:nvSpPr>
        <p:spPr>
          <a:xfrm>
            <a:off x="5741763" y="2848912"/>
            <a:ext cx="2789125" cy="1477328"/>
          </a:xfrm>
          <a:prstGeom prst="rect">
            <a:avLst/>
          </a:prstGeom>
          <a:noFill/>
        </p:spPr>
        <p:txBody>
          <a:bodyPr wrap="square" rtlCol="0">
            <a:spAutoFit/>
          </a:bodyPr>
          <a:lstStyle/>
          <a:p>
            <a:pPr marL="0" indent="0">
              <a:buNone/>
            </a:pPr>
            <a:r>
              <a:rPr lang="en-US" dirty="0">
                <a:latin typeface="Consolas" panose="020B0609020204030204" pitchFamily="49" charset="0"/>
              </a:rPr>
              <a:t>emit(1): </a:t>
            </a: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emit(5)</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p:txBody>
      </p:sp>
    </p:spTree>
    <p:extLst>
      <p:ext uri="{BB962C8B-B14F-4D97-AF65-F5344CB8AC3E}">
        <p14:creationId xmlns:p14="http://schemas.microsoft.com/office/powerpoint/2010/main" val="19162696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463800" cy="2308324"/>
              </a:xfrm>
              <a:prstGeom prst="rect">
                <a:avLst/>
              </a:prstGeom>
              <a:blipFill>
                <a:blip r:embed="rId2"/>
                <a:stretch>
                  <a:fillRect l="-2228" t="-1587" b="-3439"/>
                </a:stretch>
              </a:blipFill>
            </p:spPr>
            <p:txBody>
              <a:bodyPr/>
              <a:lstStyle/>
              <a:p>
                <a:r>
                  <a:rPr lang="en-IN">
                    <a:noFill/>
                  </a:rPr>
                  <a:t> </a:t>
                </a:r>
              </a:p>
            </p:txBody>
          </p:sp>
        </mc:Fallback>
      </mc:AlternateContent>
      <p:sp>
        <p:nvSpPr>
          <p:cNvPr id="11" name="TextBox 10">
            <a:extLst>
              <a:ext uri="{FF2B5EF4-FFF2-40B4-BE49-F238E27FC236}">
                <a16:creationId xmlns:a16="http://schemas.microsoft.com/office/drawing/2014/main" id="{9680C276-F747-8951-31B7-86520649CCB6}"/>
              </a:ext>
            </a:extLst>
          </p:cNvPr>
          <p:cNvSpPr txBox="1"/>
          <p:nvPr/>
        </p:nvSpPr>
        <p:spPr>
          <a:xfrm>
            <a:off x="838200" y="5322013"/>
            <a:ext cx="3898187" cy="379375"/>
          </a:xfrm>
          <a:prstGeom prst="rect">
            <a:avLst/>
          </a:prstGeom>
          <a:noFill/>
        </p:spPr>
        <p:txBody>
          <a:bodyPr wrap="square" rtlCol="0">
            <a:spAutoFit/>
          </a:bodyPr>
          <a:lstStyle/>
          <a:p>
            <a:r>
              <a:rPr lang="en-US" b="1" dirty="0">
                <a:latin typeface="Consolas" panose="020B0609020204030204" pitchFamily="49" charset="0"/>
              </a:rPr>
              <a:t>3 + 5</a:t>
            </a:r>
            <a:endParaRPr lang="en-IN" b="1" dirty="0">
              <a:latin typeface="Consolas" panose="020B0609020204030204" pitchFamily="49" charset="0"/>
            </a:endParaRPr>
          </a:p>
        </p:txBody>
      </p:sp>
      <p:sp>
        <p:nvSpPr>
          <p:cNvPr id="3" name="TextBox 2">
            <a:extLst>
              <a:ext uri="{FF2B5EF4-FFF2-40B4-BE49-F238E27FC236}">
                <a16:creationId xmlns:a16="http://schemas.microsoft.com/office/drawing/2014/main" id="{315CA063-5C23-6F01-4EDD-0049A9F269FB}"/>
              </a:ext>
            </a:extLst>
          </p:cNvPr>
          <p:cNvSpPr txBox="1"/>
          <p:nvPr/>
        </p:nvSpPr>
        <p:spPr>
          <a:xfrm>
            <a:off x="5741763" y="2848912"/>
            <a:ext cx="2789125" cy="2585323"/>
          </a:xfrm>
          <a:prstGeom prst="rect">
            <a:avLst/>
          </a:prstGeom>
          <a:noFill/>
        </p:spPr>
        <p:txBody>
          <a:bodyPr wrap="square" rtlCol="0">
            <a:spAutoFit/>
          </a:bodyPr>
          <a:lstStyle/>
          <a:p>
            <a:pPr marL="0" indent="0">
              <a:buNone/>
            </a:pPr>
            <a:r>
              <a:rPr lang="en-US" dirty="0">
                <a:latin typeface="Consolas" panose="020B0609020204030204" pitchFamily="49" charset="0"/>
              </a:rPr>
              <a:t>emit(1): </a:t>
            </a:r>
          </a:p>
          <a:p>
            <a:pPr marL="0" indent="0">
              <a:buNone/>
            </a:pPr>
            <a:r>
              <a:rPr lang="en-US" dirty="0">
                <a:latin typeface="Consolas" panose="020B0609020204030204" pitchFamily="49" charset="0"/>
              </a:rPr>
              <a:t>  mov $3,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mov $5,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The final value of </a:t>
            </a:r>
            <a:r>
              <a:rPr lang="en-US" dirty="0" err="1">
                <a:latin typeface="Consolas" panose="020B0609020204030204" pitchFamily="49" charset="0"/>
              </a:rPr>
              <a:t>eax</a:t>
            </a:r>
            <a:r>
              <a:rPr lang="en-US" dirty="0">
                <a:latin typeface="Consolas" panose="020B0609020204030204" pitchFamily="49" charset="0"/>
              </a:rPr>
              <a:t> is 8.</a:t>
            </a:r>
          </a:p>
        </p:txBody>
      </p:sp>
    </p:spTree>
    <p:extLst>
      <p:ext uri="{BB962C8B-B14F-4D97-AF65-F5344CB8AC3E}">
        <p14:creationId xmlns:p14="http://schemas.microsoft.com/office/powerpoint/2010/main" val="20468213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382520" y="1832429"/>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536405" y="280125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2104452" y="2473545"/>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3051510" y="2473545"/>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301389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28752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4166447" y="3469589"/>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446417" y="3475758"/>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463800" cy="2308324"/>
              </a:xfrm>
              <a:prstGeom prst="rect">
                <a:avLst/>
              </a:prstGeom>
              <a:blipFill>
                <a:blip r:embed="rId2"/>
                <a:stretch>
                  <a:fillRect l="-2228" t="-1587" b="-3439"/>
                </a:stretch>
              </a:blipFill>
            </p:spPr>
            <p:txBody>
              <a:bodyPr/>
              <a:lstStyle/>
              <a:p>
                <a:r>
                  <a:rPr lang="en-IN">
                    <a:noFill/>
                  </a:rPr>
                  <a:t> </a:t>
                </a:r>
              </a:p>
            </p:txBody>
          </p:sp>
        </mc:Fallback>
      </mc:AlternateContent>
      <p:sp>
        <p:nvSpPr>
          <p:cNvPr id="11" name="TextBox 10">
            <a:extLst>
              <a:ext uri="{FF2B5EF4-FFF2-40B4-BE49-F238E27FC236}">
                <a16:creationId xmlns:a16="http://schemas.microsoft.com/office/drawing/2014/main" id="{9680C276-F747-8951-31B7-86520649CCB6}"/>
              </a:ext>
            </a:extLst>
          </p:cNvPr>
          <p:cNvSpPr txBox="1"/>
          <p:nvPr/>
        </p:nvSpPr>
        <p:spPr>
          <a:xfrm>
            <a:off x="838200" y="5322013"/>
            <a:ext cx="3898187" cy="379375"/>
          </a:xfrm>
          <a:prstGeom prst="rect">
            <a:avLst/>
          </a:prstGeom>
          <a:noFill/>
        </p:spPr>
        <p:txBody>
          <a:bodyPr wrap="square" rtlCol="0">
            <a:spAutoFit/>
          </a:bodyPr>
          <a:lstStyle/>
          <a:p>
            <a:r>
              <a:rPr lang="en-US" b="1" dirty="0">
                <a:latin typeface="Consolas" panose="020B0609020204030204" pitchFamily="49" charset="0"/>
              </a:rPr>
              <a:t>3 + 5 + 1 + 2</a:t>
            </a:r>
            <a:endParaRPr lang="en-IN" b="1" dirty="0">
              <a:latin typeface="Consolas" panose="020B0609020204030204" pitchFamily="49" charset="0"/>
            </a:endParaRPr>
          </a:p>
        </p:txBody>
      </p:sp>
      <p:sp>
        <p:nvSpPr>
          <p:cNvPr id="3" name="TextBox 2">
            <a:extLst>
              <a:ext uri="{FF2B5EF4-FFF2-40B4-BE49-F238E27FC236}">
                <a16:creationId xmlns:a16="http://schemas.microsoft.com/office/drawing/2014/main" id="{767E0CA9-6D0E-F87C-6894-55F79F2A23D8}"/>
              </a:ext>
            </a:extLst>
          </p:cNvPr>
          <p:cNvSpPr txBox="1"/>
          <p:nvPr/>
        </p:nvSpPr>
        <p:spPr>
          <a:xfrm>
            <a:off x="6629400" y="3211286"/>
            <a:ext cx="4127138" cy="1477328"/>
          </a:xfrm>
          <a:prstGeom prst="rect">
            <a:avLst/>
          </a:prstGeom>
          <a:noFill/>
        </p:spPr>
        <p:txBody>
          <a:bodyPr wrap="square" rtlCol="0">
            <a:spAutoFit/>
          </a:bodyPr>
          <a:lstStyle/>
          <a:p>
            <a:r>
              <a:rPr lang="en-IN" dirty="0"/>
              <a:t>Quiz:</a:t>
            </a:r>
          </a:p>
          <a:p>
            <a:endParaRPr lang="en-IN" dirty="0"/>
          </a:p>
          <a:p>
            <a:r>
              <a:rPr lang="en-IN" dirty="0"/>
              <a:t>Generate the code for the AST on the left.</a:t>
            </a:r>
          </a:p>
          <a:p>
            <a:endParaRPr lang="en-IN" dirty="0"/>
          </a:p>
          <a:p>
            <a:r>
              <a:rPr lang="en-IN"/>
              <a:t>What will </a:t>
            </a:r>
            <a:r>
              <a:rPr lang="en-IN" dirty="0"/>
              <a:t>be the final value of </a:t>
            </a:r>
            <a:r>
              <a:rPr lang="en-IN" dirty="0" err="1"/>
              <a:t>eax</a:t>
            </a:r>
            <a:r>
              <a:rPr lang="en-IN" dirty="0"/>
              <a:t>?</a:t>
            </a:r>
          </a:p>
        </p:txBody>
      </p:sp>
    </p:spTree>
    <p:extLst>
      <p:ext uri="{BB962C8B-B14F-4D97-AF65-F5344CB8AC3E}">
        <p14:creationId xmlns:p14="http://schemas.microsoft.com/office/powerpoint/2010/main" val="2415834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382520" y="1832429"/>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536405" y="280125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2104452" y="2473545"/>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3051510" y="2473545"/>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301389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28752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4166447" y="3469589"/>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446417" y="3475758"/>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463800" cy="2308324"/>
              </a:xfrm>
              <a:prstGeom prst="rect">
                <a:avLst/>
              </a:prstGeom>
              <a:blipFill>
                <a:blip r:embed="rId2"/>
                <a:stretch>
                  <a:fillRect l="-2228" t="-1587" b="-3439"/>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AA9FDD7C-4FBC-2DAF-539C-99123803DCD1}"/>
              </a:ext>
            </a:extLst>
          </p:cNvPr>
          <p:cNvSpPr txBox="1"/>
          <p:nvPr/>
        </p:nvSpPr>
        <p:spPr>
          <a:xfrm>
            <a:off x="838200" y="5322013"/>
            <a:ext cx="3898187" cy="379375"/>
          </a:xfrm>
          <a:prstGeom prst="rect">
            <a:avLst/>
          </a:prstGeom>
          <a:noFill/>
        </p:spPr>
        <p:txBody>
          <a:bodyPr wrap="square" rtlCol="0">
            <a:spAutoFit/>
          </a:bodyPr>
          <a:lstStyle/>
          <a:p>
            <a:r>
              <a:rPr lang="en-US" b="1" dirty="0">
                <a:latin typeface="Consolas" panose="020B0609020204030204" pitchFamily="49" charset="0"/>
              </a:rPr>
              <a:t>3 + 5 + 1 + 2</a:t>
            </a:r>
            <a:endParaRPr lang="en-IN" b="1" dirty="0">
              <a:latin typeface="Consolas" panose="020B0609020204030204" pitchFamily="49" charset="0"/>
            </a:endParaRPr>
          </a:p>
        </p:txBody>
      </p:sp>
      <p:sp>
        <p:nvSpPr>
          <p:cNvPr id="21" name="TextBox 20">
            <a:extLst>
              <a:ext uri="{FF2B5EF4-FFF2-40B4-BE49-F238E27FC236}">
                <a16:creationId xmlns:a16="http://schemas.microsoft.com/office/drawing/2014/main" id="{A5C3D94A-6A1C-2A48-311C-43AD64A49F90}"/>
              </a:ext>
            </a:extLst>
          </p:cNvPr>
          <p:cNvSpPr txBox="1"/>
          <p:nvPr/>
        </p:nvSpPr>
        <p:spPr>
          <a:xfrm>
            <a:off x="5741763" y="2848912"/>
            <a:ext cx="2789125" cy="2308324"/>
          </a:xfrm>
          <a:prstGeom prst="rect">
            <a:avLst/>
          </a:prstGeom>
          <a:noFill/>
        </p:spPr>
        <p:txBody>
          <a:bodyPr wrap="square" rtlCol="0">
            <a:spAutoFit/>
          </a:bodyPr>
          <a:lstStyle/>
          <a:p>
            <a:pPr marL="0" indent="0">
              <a:buNone/>
            </a:pPr>
            <a:r>
              <a:rPr lang="en-US" dirty="0">
                <a:latin typeface="Consolas" panose="020B0609020204030204" pitchFamily="49" charset="0"/>
              </a:rPr>
              <a:t>emit(+1): </a:t>
            </a: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emit(num):</a:t>
            </a:r>
          </a:p>
          <a:p>
            <a:pPr marL="0" indent="0">
              <a:buNone/>
            </a:pPr>
            <a:r>
              <a:rPr lang="en-US" dirty="0">
                <a:latin typeface="Consolas" panose="020B0609020204030204" pitchFamily="49" charset="0"/>
              </a:rPr>
              <a:t>  mov $num, %</a:t>
            </a:r>
            <a:r>
              <a:rPr lang="en-US" dirty="0" err="1">
                <a:latin typeface="Consolas" panose="020B0609020204030204" pitchFamily="49" charset="0"/>
              </a:rPr>
              <a:t>eax</a:t>
            </a:r>
            <a:endParaRPr lang="en-US" dirty="0">
              <a:latin typeface="Consolas" panose="020B0609020204030204" pitchFamily="49" charset="0"/>
            </a:endParaRPr>
          </a:p>
        </p:txBody>
      </p:sp>
    </p:spTree>
    <p:extLst>
      <p:ext uri="{BB962C8B-B14F-4D97-AF65-F5344CB8AC3E}">
        <p14:creationId xmlns:p14="http://schemas.microsoft.com/office/powerpoint/2010/main" val="1337974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146218" y="116461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199160" y="211167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300103" y="213344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371846" y="321112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776102" y="325467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868150" y="1805729"/>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927018" y="2752788"/>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868150" y="275278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623703" y="2762377"/>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815208" y="1805729"/>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777589" y="327644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051219" y="327644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930145" y="280177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210115" y="2807942"/>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411177" y="4258188"/>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411177" y="4258188"/>
                <a:ext cx="2463800" cy="2308324"/>
              </a:xfrm>
              <a:prstGeom prst="rect">
                <a:avLst/>
              </a:prstGeom>
              <a:blipFill>
                <a:blip r:embed="rId2"/>
                <a:stretch>
                  <a:fillRect l="-1975" t="-1587" b="-3439"/>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AA9FDD7C-4FBC-2DAF-539C-99123803DCD1}"/>
              </a:ext>
            </a:extLst>
          </p:cNvPr>
          <p:cNvSpPr txBox="1"/>
          <p:nvPr/>
        </p:nvSpPr>
        <p:spPr>
          <a:xfrm>
            <a:off x="3006056" y="5157641"/>
            <a:ext cx="1966638" cy="369332"/>
          </a:xfrm>
          <a:prstGeom prst="rect">
            <a:avLst/>
          </a:prstGeom>
          <a:noFill/>
        </p:spPr>
        <p:txBody>
          <a:bodyPr wrap="square" rtlCol="0">
            <a:spAutoFit/>
          </a:bodyPr>
          <a:lstStyle/>
          <a:p>
            <a:r>
              <a:rPr lang="en-US" b="1" dirty="0">
                <a:latin typeface="Consolas" panose="020B0609020204030204" pitchFamily="49" charset="0"/>
              </a:rPr>
              <a:t>3 + 5 + 1 + 2</a:t>
            </a:r>
            <a:endParaRPr lang="en-IN" b="1" dirty="0">
              <a:latin typeface="Consolas" panose="020B0609020204030204" pitchFamily="49" charset="0"/>
            </a:endParaRPr>
          </a:p>
        </p:txBody>
      </p:sp>
      <p:sp>
        <p:nvSpPr>
          <p:cNvPr id="21" name="TextBox 20">
            <a:extLst>
              <a:ext uri="{FF2B5EF4-FFF2-40B4-BE49-F238E27FC236}">
                <a16:creationId xmlns:a16="http://schemas.microsoft.com/office/drawing/2014/main" id="{A5C3D94A-6A1C-2A48-311C-43AD64A49F90}"/>
              </a:ext>
            </a:extLst>
          </p:cNvPr>
          <p:cNvSpPr txBox="1"/>
          <p:nvPr/>
        </p:nvSpPr>
        <p:spPr>
          <a:xfrm>
            <a:off x="5371895" y="2232467"/>
            <a:ext cx="2789125" cy="2308324"/>
          </a:xfrm>
          <a:prstGeom prst="rect">
            <a:avLst/>
          </a:prstGeom>
          <a:noFill/>
        </p:spPr>
        <p:txBody>
          <a:bodyPr wrap="square" rtlCol="0">
            <a:spAutoFit/>
          </a:bodyPr>
          <a:lstStyle/>
          <a:p>
            <a:pPr marL="0" indent="0">
              <a:buNone/>
            </a:pPr>
            <a:r>
              <a:rPr lang="en-US" dirty="0">
                <a:latin typeface="Consolas" panose="020B0609020204030204" pitchFamily="49" charset="0"/>
              </a:rPr>
              <a:t>emit(+1): </a:t>
            </a: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emit(num):</a:t>
            </a:r>
          </a:p>
          <a:p>
            <a:pPr marL="0" indent="0">
              <a:buNone/>
            </a:pPr>
            <a:r>
              <a:rPr lang="en-US" dirty="0">
                <a:latin typeface="Consolas" panose="020B0609020204030204" pitchFamily="49" charset="0"/>
              </a:rPr>
              <a:t>  mov $num, %</a:t>
            </a:r>
            <a:r>
              <a:rPr lang="en-US" dirty="0" err="1">
                <a:latin typeface="Consolas" panose="020B0609020204030204" pitchFamily="49" charset="0"/>
              </a:rPr>
              <a:t>eax</a:t>
            </a:r>
            <a:endParaRPr lang="en-US" dirty="0">
              <a:latin typeface="Consolas" panose="020B0609020204030204" pitchFamily="49" charset="0"/>
            </a:endParaRPr>
          </a:p>
        </p:txBody>
      </p:sp>
      <p:sp>
        <p:nvSpPr>
          <p:cNvPr id="23" name="TextBox 22">
            <a:extLst>
              <a:ext uri="{FF2B5EF4-FFF2-40B4-BE49-F238E27FC236}">
                <a16:creationId xmlns:a16="http://schemas.microsoft.com/office/drawing/2014/main" id="{61356DFB-9B62-3BBA-6E27-B782906583A4}"/>
              </a:ext>
            </a:extLst>
          </p:cNvPr>
          <p:cNvSpPr txBox="1"/>
          <p:nvPr/>
        </p:nvSpPr>
        <p:spPr>
          <a:xfrm>
            <a:off x="8308594" y="782094"/>
            <a:ext cx="2789125" cy="1477328"/>
          </a:xfrm>
          <a:prstGeom prst="rect">
            <a:avLst/>
          </a:prstGeom>
          <a:noFill/>
        </p:spPr>
        <p:txBody>
          <a:bodyPr wrap="square" rtlCol="0">
            <a:spAutoFit/>
          </a:bodyPr>
          <a:lstStyle/>
          <a:p>
            <a:pPr marL="0" indent="0">
              <a:buNone/>
            </a:pPr>
            <a:r>
              <a:rPr lang="en-US" dirty="0">
                <a:latin typeface="Consolas" panose="020B0609020204030204" pitchFamily="49" charset="0"/>
              </a:rPr>
              <a:t>emit(+2): </a:t>
            </a: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emit(5)</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p:txBody>
      </p:sp>
      <p:sp>
        <p:nvSpPr>
          <p:cNvPr id="25" name="TextBox 24">
            <a:extLst>
              <a:ext uri="{FF2B5EF4-FFF2-40B4-BE49-F238E27FC236}">
                <a16:creationId xmlns:a16="http://schemas.microsoft.com/office/drawing/2014/main" id="{EC0D8FD0-858C-15AB-C28F-EB46E3973F64}"/>
              </a:ext>
            </a:extLst>
          </p:cNvPr>
          <p:cNvSpPr txBox="1"/>
          <p:nvPr/>
        </p:nvSpPr>
        <p:spPr>
          <a:xfrm>
            <a:off x="8337706" y="2619452"/>
            <a:ext cx="2789125" cy="1477328"/>
          </a:xfrm>
          <a:prstGeom prst="rect">
            <a:avLst/>
          </a:prstGeom>
          <a:noFill/>
        </p:spPr>
        <p:txBody>
          <a:bodyPr wrap="square" rtlCol="0">
            <a:spAutoFit/>
          </a:bodyPr>
          <a:lstStyle/>
          <a:p>
            <a:pPr marL="0" indent="0">
              <a:buNone/>
            </a:pPr>
            <a:r>
              <a:rPr lang="en-US" dirty="0">
                <a:latin typeface="Consolas" panose="020B0609020204030204" pitchFamily="49" charset="0"/>
              </a:rPr>
              <a:t>emit(+3): </a:t>
            </a:r>
          </a:p>
          <a:p>
            <a:pPr marL="0" indent="0">
              <a:buNone/>
            </a:pPr>
            <a:r>
              <a:rPr lang="en-US" dirty="0">
                <a:latin typeface="Consolas" panose="020B0609020204030204" pitchFamily="49" charset="0"/>
              </a:rPr>
              <a:t>  emit(1)</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p:txBody>
      </p:sp>
      <p:cxnSp>
        <p:nvCxnSpPr>
          <p:cNvPr id="12" name="Straight Arrow Connector 11">
            <a:extLst>
              <a:ext uri="{FF2B5EF4-FFF2-40B4-BE49-F238E27FC236}">
                <a16:creationId xmlns:a16="http://schemas.microsoft.com/office/drawing/2014/main" id="{45C27C00-D02A-B4E6-525E-7700EC648A98}"/>
              </a:ext>
            </a:extLst>
          </p:cNvPr>
          <p:cNvCxnSpPr>
            <a:cxnSpLocks/>
          </p:cNvCxnSpPr>
          <p:nvPr/>
        </p:nvCxnSpPr>
        <p:spPr>
          <a:xfrm flipV="1">
            <a:off x="6791218" y="1438566"/>
            <a:ext cx="1517376" cy="12320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C8E06AA-83A8-887B-B565-978D0C835514}"/>
              </a:ext>
            </a:extLst>
          </p:cNvPr>
          <p:cNvCxnSpPr>
            <a:endCxn id="25" idx="1"/>
          </p:cNvCxnSpPr>
          <p:nvPr/>
        </p:nvCxnSpPr>
        <p:spPr>
          <a:xfrm>
            <a:off x="6762106" y="3254671"/>
            <a:ext cx="1575600" cy="1034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28555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146218" y="116461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199160" y="211167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300103" y="213344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371846" y="321112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776102" y="325467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868150" y="1805729"/>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927018" y="2752788"/>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868150" y="275278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623703" y="2762377"/>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815208" y="1805729"/>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777589" y="327644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051219" y="327644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930145" y="280177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210115" y="2807942"/>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411177" y="4258188"/>
                <a:ext cx="2463800" cy="2308324"/>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411177" y="4258188"/>
                <a:ext cx="2463800" cy="2308324"/>
              </a:xfrm>
              <a:prstGeom prst="rect">
                <a:avLst/>
              </a:prstGeom>
              <a:blipFill>
                <a:blip r:embed="rId2"/>
                <a:stretch>
                  <a:fillRect l="-1975" t="-1587" b="-3439"/>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AA9FDD7C-4FBC-2DAF-539C-99123803DCD1}"/>
              </a:ext>
            </a:extLst>
          </p:cNvPr>
          <p:cNvSpPr txBox="1"/>
          <p:nvPr/>
        </p:nvSpPr>
        <p:spPr>
          <a:xfrm>
            <a:off x="3006056" y="5157641"/>
            <a:ext cx="1966638" cy="369332"/>
          </a:xfrm>
          <a:prstGeom prst="rect">
            <a:avLst/>
          </a:prstGeom>
          <a:noFill/>
        </p:spPr>
        <p:txBody>
          <a:bodyPr wrap="square" rtlCol="0">
            <a:spAutoFit/>
          </a:bodyPr>
          <a:lstStyle/>
          <a:p>
            <a:r>
              <a:rPr lang="en-US" b="1" dirty="0">
                <a:latin typeface="Consolas" panose="020B0609020204030204" pitchFamily="49" charset="0"/>
              </a:rPr>
              <a:t>3 + 5 + 1 + 2</a:t>
            </a:r>
            <a:endParaRPr lang="en-IN" b="1" dirty="0">
              <a:latin typeface="Consolas" panose="020B0609020204030204" pitchFamily="49" charset="0"/>
            </a:endParaRPr>
          </a:p>
        </p:txBody>
      </p:sp>
      <p:sp>
        <p:nvSpPr>
          <p:cNvPr id="21" name="TextBox 20">
            <a:extLst>
              <a:ext uri="{FF2B5EF4-FFF2-40B4-BE49-F238E27FC236}">
                <a16:creationId xmlns:a16="http://schemas.microsoft.com/office/drawing/2014/main" id="{A5C3D94A-6A1C-2A48-311C-43AD64A49F90}"/>
              </a:ext>
            </a:extLst>
          </p:cNvPr>
          <p:cNvSpPr txBox="1"/>
          <p:nvPr/>
        </p:nvSpPr>
        <p:spPr>
          <a:xfrm>
            <a:off x="5371895" y="2232467"/>
            <a:ext cx="2789125" cy="2308324"/>
          </a:xfrm>
          <a:prstGeom prst="rect">
            <a:avLst/>
          </a:prstGeom>
          <a:noFill/>
        </p:spPr>
        <p:txBody>
          <a:bodyPr wrap="square" rtlCol="0">
            <a:spAutoFit/>
          </a:bodyPr>
          <a:lstStyle/>
          <a:p>
            <a:pPr marL="0" indent="0">
              <a:buNone/>
            </a:pPr>
            <a:r>
              <a:rPr lang="en-US" dirty="0">
                <a:latin typeface="Consolas" panose="020B0609020204030204" pitchFamily="49" charset="0"/>
              </a:rPr>
              <a:t>emit(+1): </a:t>
            </a: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emit(num):</a:t>
            </a:r>
          </a:p>
          <a:p>
            <a:pPr marL="0" indent="0">
              <a:buNone/>
            </a:pPr>
            <a:r>
              <a:rPr lang="en-US" dirty="0">
                <a:latin typeface="Consolas" panose="020B0609020204030204" pitchFamily="49" charset="0"/>
              </a:rPr>
              <a:t>  mov $num, %</a:t>
            </a:r>
            <a:r>
              <a:rPr lang="en-US" dirty="0" err="1">
                <a:latin typeface="Consolas" panose="020B0609020204030204" pitchFamily="49" charset="0"/>
              </a:rPr>
              <a:t>eax</a:t>
            </a:r>
            <a:endParaRPr lang="en-US" dirty="0">
              <a:latin typeface="Consolas" panose="020B0609020204030204" pitchFamily="49" charset="0"/>
            </a:endParaRPr>
          </a:p>
        </p:txBody>
      </p:sp>
      <p:sp>
        <p:nvSpPr>
          <p:cNvPr id="23" name="TextBox 22">
            <a:extLst>
              <a:ext uri="{FF2B5EF4-FFF2-40B4-BE49-F238E27FC236}">
                <a16:creationId xmlns:a16="http://schemas.microsoft.com/office/drawing/2014/main" id="{61356DFB-9B62-3BBA-6E27-B782906583A4}"/>
              </a:ext>
            </a:extLst>
          </p:cNvPr>
          <p:cNvSpPr txBox="1"/>
          <p:nvPr/>
        </p:nvSpPr>
        <p:spPr>
          <a:xfrm>
            <a:off x="8308594" y="782094"/>
            <a:ext cx="2789125" cy="1477328"/>
          </a:xfrm>
          <a:prstGeom prst="rect">
            <a:avLst/>
          </a:prstGeom>
          <a:noFill/>
        </p:spPr>
        <p:txBody>
          <a:bodyPr wrap="square" rtlCol="0">
            <a:spAutoFit/>
          </a:bodyPr>
          <a:lstStyle/>
          <a:p>
            <a:pPr marL="0" indent="0">
              <a:buNone/>
            </a:pPr>
            <a:r>
              <a:rPr lang="en-US" dirty="0">
                <a:latin typeface="Consolas" panose="020B0609020204030204" pitchFamily="49" charset="0"/>
              </a:rPr>
              <a:t>emit(+2): </a:t>
            </a: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emit(5)</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p:txBody>
      </p:sp>
      <p:sp>
        <p:nvSpPr>
          <p:cNvPr id="25" name="TextBox 24">
            <a:extLst>
              <a:ext uri="{FF2B5EF4-FFF2-40B4-BE49-F238E27FC236}">
                <a16:creationId xmlns:a16="http://schemas.microsoft.com/office/drawing/2014/main" id="{EC0D8FD0-858C-15AB-C28F-EB46E3973F64}"/>
              </a:ext>
            </a:extLst>
          </p:cNvPr>
          <p:cNvSpPr txBox="1"/>
          <p:nvPr/>
        </p:nvSpPr>
        <p:spPr>
          <a:xfrm>
            <a:off x="8337706" y="2619452"/>
            <a:ext cx="2789125" cy="1477328"/>
          </a:xfrm>
          <a:prstGeom prst="rect">
            <a:avLst/>
          </a:prstGeom>
          <a:noFill/>
        </p:spPr>
        <p:txBody>
          <a:bodyPr wrap="square" rtlCol="0">
            <a:spAutoFit/>
          </a:bodyPr>
          <a:lstStyle/>
          <a:p>
            <a:pPr marL="0" indent="0">
              <a:buNone/>
            </a:pPr>
            <a:r>
              <a:rPr lang="en-US" dirty="0">
                <a:latin typeface="Consolas" panose="020B0609020204030204" pitchFamily="49" charset="0"/>
              </a:rPr>
              <a:t>emit(+3): </a:t>
            </a:r>
          </a:p>
          <a:p>
            <a:pPr marL="0" indent="0">
              <a:buNone/>
            </a:pPr>
            <a:r>
              <a:rPr lang="en-US" dirty="0">
                <a:latin typeface="Consolas" panose="020B0609020204030204" pitchFamily="49" charset="0"/>
              </a:rPr>
              <a:t>  emit(1)</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p:txBody>
      </p:sp>
      <p:cxnSp>
        <p:nvCxnSpPr>
          <p:cNvPr id="12" name="Straight Arrow Connector 11">
            <a:extLst>
              <a:ext uri="{FF2B5EF4-FFF2-40B4-BE49-F238E27FC236}">
                <a16:creationId xmlns:a16="http://schemas.microsoft.com/office/drawing/2014/main" id="{45C27C00-D02A-B4E6-525E-7700EC648A98}"/>
              </a:ext>
            </a:extLst>
          </p:cNvPr>
          <p:cNvCxnSpPr>
            <a:cxnSpLocks/>
          </p:cNvCxnSpPr>
          <p:nvPr/>
        </p:nvCxnSpPr>
        <p:spPr>
          <a:xfrm flipV="1">
            <a:off x="6791218" y="1438566"/>
            <a:ext cx="1517376" cy="123203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9C8E06AA-83A8-887B-B565-978D0C835514}"/>
              </a:ext>
            </a:extLst>
          </p:cNvPr>
          <p:cNvCxnSpPr>
            <a:endCxn id="25" idx="1"/>
          </p:cNvCxnSpPr>
          <p:nvPr/>
        </p:nvCxnSpPr>
        <p:spPr>
          <a:xfrm>
            <a:off x="6762106" y="3254671"/>
            <a:ext cx="1575600" cy="10344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3" name="Arrow: Right 2">
            <a:extLst>
              <a:ext uri="{FF2B5EF4-FFF2-40B4-BE49-F238E27FC236}">
                <a16:creationId xmlns:a16="http://schemas.microsoft.com/office/drawing/2014/main" id="{A7FB7C32-0F4B-7B6F-2AED-6AFC5020844D}"/>
              </a:ext>
            </a:extLst>
          </p:cNvPr>
          <p:cNvSpPr/>
          <p:nvPr/>
        </p:nvSpPr>
        <p:spPr>
          <a:xfrm>
            <a:off x="9596063" y="1212351"/>
            <a:ext cx="369870" cy="7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0" name="Arrow: Right 29">
            <a:extLst>
              <a:ext uri="{FF2B5EF4-FFF2-40B4-BE49-F238E27FC236}">
                <a16:creationId xmlns:a16="http://schemas.microsoft.com/office/drawing/2014/main" id="{552CE7EE-4CD8-E19C-1053-D67EB283F323}"/>
              </a:ext>
            </a:extLst>
          </p:cNvPr>
          <p:cNvSpPr/>
          <p:nvPr/>
        </p:nvSpPr>
        <p:spPr>
          <a:xfrm>
            <a:off x="9645723" y="3039437"/>
            <a:ext cx="369870" cy="7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Arrow: Right 30">
            <a:extLst>
              <a:ext uri="{FF2B5EF4-FFF2-40B4-BE49-F238E27FC236}">
                <a16:creationId xmlns:a16="http://schemas.microsoft.com/office/drawing/2014/main" id="{D75E0769-FEC8-DEF4-05C1-07DA7CE41EC5}"/>
              </a:ext>
            </a:extLst>
          </p:cNvPr>
          <p:cNvSpPr/>
          <p:nvPr/>
        </p:nvSpPr>
        <p:spPr>
          <a:xfrm>
            <a:off x="9664561" y="3571977"/>
            <a:ext cx="369870" cy="7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Arrow: Right 31">
            <a:extLst>
              <a:ext uri="{FF2B5EF4-FFF2-40B4-BE49-F238E27FC236}">
                <a16:creationId xmlns:a16="http://schemas.microsoft.com/office/drawing/2014/main" id="{50478AB8-B158-FB63-A8E6-8F9CDAC7F2E1}"/>
              </a:ext>
            </a:extLst>
          </p:cNvPr>
          <p:cNvSpPr/>
          <p:nvPr/>
        </p:nvSpPr>
        <p:spPr>
          <a:xfrm>
            <a:off x="9601207" y="1772287"/>
            <a:ext cx="369870" cy="719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TextBox 10">
            <a:extLst>
              <a:ext uri="{FF2B5EF4-FFF2-40B4-BE49-F238E27FC236}">
                <a16:creationId xmlns:a16="http://schemas.microsoft.com/office/drawing/2014/main" id="{7365E35B-EED2-3E46-819B-75594ADF5378}"/>
              </a:ext>
            </a:extLst>
          </p:cNvPr>
          <p:cNvSpPr txBox="1"/>
          <p:nvPr/>
        </p:nvSpPr>
        <p:spPr>
          <a:xfrm>
            <a:off x="10089227" y="1058243"/>
            <a:ext cx="1756881" cy="369332"/>
          </a:xfrm>
          <a:prstGeom prst="rect">
            <a:avLst/>
          </a:prstGeom>
          <a:noFill/>
        </p:spPr>
        <p:txBody>
          <a:bodyPr wrap="square" rtlCol="0">
            <a:spAutoFit/>
          </a:bodyPr>
          <a:lstStyle/>
          <a:p>
            <a:r>
              <a:rPr lang="en-US" dirty="0">
                <a:latin typeface="Consolas" panose="020B0609020204030204" pitchFamily="49" charset="0"/>
              </a:rPr>
              <a:t>mov $3, %</a:t>
            </a:r>
            <a:r>
              <a:rPr lang="en-US" dirty="0" err="1">
                <a:latin typeface="Consolas" panose="020B0609020204030204" pitchFamily="49" charset="0"/>
              </a:rPr>
              <a:t>eax</a:t>
            </a:r>
            <a:endParaRPr lang="en-IN" dirty="0">
              <a:latin typeface="Consolas" panose="020B0609020204030204" pitchFamily="49" charset="0"/>
            </a:endParaRPr>
          </a:p>
        </p:txBody>
      </p:sp>
      <p:sp>
        <p:nvSpPr>
          <p:cNvPr id="33" name="TextBox 32">
            <a:extLst>
              <a:ext uri="{FF2B5EF4-FFF2-40B4-BE49-F238E27FC236}">
                <a16:creationId xmlns:a16="http://schemas.microsoft.com/office/drawing/2014/main" id="{D8B6D8FA-74FC-04B5-2758-09A70378CD4C}"/>
              </a:ext>
            </a:extLst>
          </p:cNvPr>
          <p:cNvSpPr txBox="1"/>
          <p:nvPr/>
        </p:nvSpPr>
        <p:spPr>
          <a:xfrm>
            <a:off x="10087516" y="1611335"/>
            <a:ext cx="1756881" cy="369332"/>
          </a:xfrm>
          <a:prstGeom prst="rect">
            <a:avLst/>
          </a:prstGeom>
          <a:noFill/>
        </p:spPr>
        <p:txBody>
          <a:bodyPr wrap="square" rtlCol="0">
            <a:spAutoFit/>
          </a:bodyPr>
          <a:lstStyle/>
          <a:p>
            <a:r>
              <a:rPr lang="en-US" dirty="0">
                <a:latin typeface="Consolas" panose="020B0609020204030204" pitchFamily="49" charset="0"/>
              </a:rPr>
              <a:t>mov $5, %</a:t>
            </a:r>
            <a:r>
              <a:rPr lang="en-US" dirty="0" err="1">
                <a:latin typeface="Consolas" panose="020B0609020204030204" pitchFamily="49" charset="0"/>
              </a:rPr>
              <a:t>eax</a:t>
            </a:r>
            <a:endParaRPr lang="en-IN" dirty="0">
              <a:latin typeface="Consolas" panose="020B0609020204030204" pitchFamily="49" charset="0"/>
            </a:endParaRPr>
          </a:p>
        </p:txBody>
      </p:sp>
      <p:sp>
        <p:nvSpPr>
          <p:cNvPr id="34" name="TextBox 33">
            <a:extLst>
              <a:ext uri="{FF2B5EF4-FFF2-40B4-BE49-F238E27FC236}">
                <a16:creationId xmlns:a16="http://schemas.microsoft.com/office/drawing/2014/main" id="{40776B71-AD1E-CE8F-CE15-D77A6BAFBE9B}"/>
              </a:ext>
            </a:extLst>
          </p:cNvPr>
          <p:cNvSpPr txBox="1"/>
          <p:nvPr/>
        </p:nvSpPr>
        <p:spPr>
          <a:xfrm>
            <a:off x="10159435" y="2875050"/>
            <a:ext cx="1756881" cy="369332"/>
          </a:xfrm>
          <a:prstGeom prst="rect">
            <a:avLst/>
          </a:prstGeom>
          <a:noFill/>
        </p:spPr>
        <p:txBody>
          <a:bodyPr wrap="square" rtlCol="0">
            <a:spAutoFit/>
          </a:bodyPr>
          <a:lstStyle/>
          <a:p>
            <a:r>
              <a:rPr lang="en-US" dirty="0">
                <a:latin typeface="Consolas" panose="020B0609020204030204" pitchFamily="49" charset="0"/>
              </a:rPr>
              <a:t>mov $1, %</a:t>
            </a:r>
            <a:r>
              <a:rPr lang="en-US" dirty="0" err="1">
                <a:latin typeface="Consolas" panose="020B0609020204030204" pitchFamily="49" charset="0"/>
              </a:rPr>
              <a:t>eax</a:t>
            </a:r>
            <a:endParaRPr lang="en-IN" dirty="0">
              <a:latin typeface="Consolas" panose="020B0609020204030204" pitchFamily="49" charset="0"/>
            </a:endParaRPr>
          </a:p>
        </p:txBody>
      </p:sp>
      <p:sp>
        <p:nvSpPr>
          <p:cNvPr id="35" name="TextBox 34">
            <a:extLst>
              <a:ext uri="{FF2B5EF4-FFF2-40B4-BE49-F238E27FC236}">
                <a16:creationId xmlns:a16="http://schemas.microsoft.com/office/drawing/2014/main" id="{653B7270-EC9E-50C7-AB9D-F35ACE9A8106}"/>
              </a:ext>
            </a:extLst>
          </p:cNvPr>
          <p:cNvSpPr txBox="1"/>
          <p:nvPr/>
        </p:nvSpPr>
        <p:spPr>
          <a:xfrm>
            <a:off x="10167999" y="3448692"/>
            <a:ext cx="1756881" cy="369332"/>
          </a:xfrm>
          <a:prstGeom prst="rect">
            <a:avLst/>
          </a:prstGeom>
          <a:noFill/>
        </p:spPr>
        <p:txBody>
          <a:bodyPr wrap="square" rtlCol="0">
            <a:spAutoFit/>
          </a:bodyPr>
          <a:lstStyle/>
          <a:p>
            <a:r>
              <a:rPr lang="en-US" dirty="0">
                <a:latin typeface="Consolas" panose="020B0609020204030204" pitchFamily="49" charset="0"/>
              </a:rPr>
              <a:t>mov $2, %</a:t>
            </a:r>
            <a:r>
              <a:rPr lang="en-US" dirty="0" err="1">
                <a:latin typeface="Consolas" panose="020B0609020204030204" pitchFamily="49" charset="0"/>
              </a:rPr>
              <a:t>eax</a:t>
            </a:r>
            <a:endParaRPr lang="en-IN" dirty="0">
              <a:latin typeface="Consolas" panose="020B0609020204030204" pitchFamily="49" charset="0"/>
            </a:endParaRPr>
          </a:p>
        </p:txBody>
      </p:sp>
    </p:spTree>
    <p:extLst>
      <p:ext uri="{BB962C8B-B14F-4D97-AF65-F5344CB8AC3E}">
        <p14:creationId xmlns:p14="http://schemas.microsoft.com/office/powerpoint/2010/main" val="3634870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073ED-54C3-5645-F1A9-9E2B8C6C788F}"/>
              </a:ext>
            </a:extLst>
          </p:cNvPr>
          <p:cNvSpPr>
            <a:spLocks noGrp="1"/>
          </p:cNvSpPr>
          <p:nvPr>
            <p:ph type="title"/>
          </p:nvPr>
        </p:nvSpPr>
        <p:spPr/>
        <p:txBody>
          <a:bodyPr/>
          <a:lstStyle/>
          <a:p>
            <a:r>
              <a:rPr lang="en-US" dirty="0"/>
              <a:t>Code generation</a:t>
            </a:r>
            <a:endParaRPr lang="en-IN" dirty="0"/>
          </a:p>
        </p:txBody>
      </p:sp>
      <p:sp>
        <p:nvSpPr>
          <p:cNvPr id="3" name="Text Placeholder 2">
            <a:extLst>
              <a:ext uri="{FF2B5EF4-FFF2-40B4-BE49-F238E27FC236}">
                <a16:creationId xmlns:a16="http://schemas.microsoft.com/office/drawing/2014/main" id="{3595C722-14DF-A642-6B03-659B52D50E15}"/>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29578811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9372C-54DF-41E8-AB85-4EFF92A52ADE}"/>
              </a:ext>
            </a:extLst>
          </p:cNvPr>
          <p:cNvSpPr>
            <a:spLocks noGrp="1"/>
          </p:cNvSpPr>
          <p:nvPr>
            <p:ph type="title"/>
          </p:nvPr>
        </p:nvSpPr>
        <p:spPr/>
        <p:txBody>
          <a:bodyPr/>
          <a:lstStyle/>
          <a:p>
            <a:r>
              <a:rPr lang="en-US" dirty="0"/>
              <a:t>emit(+1) assembly</a:t>
            </a:r>
          </a:p>
        </p:txBody>
      </p:sp>
      <p:sp>
        <p:nvSpPr>
          <p:cNvPr id="3" name="Content Placeholder 2">
            <a:extLst>
              <a:ext uri="{FF2B5EF4-FFF2-40B4-BE49-F238E27FC236}">
                <a16:creationId xmlns:a16="http://schemas.microsoft.com/office/drawing/2014/main" id="{800F472E-4B6F-4540-B470-61D6E309F29F}"/>
              </a:ext>
            </a:extLst>
          </p:cNvPr>
          <p:cNvSpPr>
            <a:spLocks noGrp="1"/>
          </p:cNvSpPr>
          <p:nvPr>
            <p:ph idx="1"/>
          </p:nvPr>
        </p:nvSpPr>
        <p:spPr/>
        <p:txBody>
          <a:bodyPr>
            <a:normAutofit fontScale="92500" lnSpcReduction="20000"/>
          </a:bodyPr>
          <a:lstStyle/>
          <a:p>
            <a:pPr marL="0" indent="0">
              <a:buNone/>
            </a:pPr>
            <a:r>
              <a:rPr lang="en-US" dirty="0"/>
              <a:t>    mov $3, %</a:t>
            </a:r>
            <a:r>
              <a:rPr lang="en-US" dirty="0" err="1"/>
              <a:t>eax</a:t>
            </a:r>
            <a:endParaRPr lang="en-US" dirty="0"/>
          </a:p>
          <a:p>
            <a:pPr marL="0" indent="0">
              <a:buNone/>
            </a:pPr>
            <a:r>
              <a:rPr lang="en-US" dirty="0"/>
              <a:t>    mov %</a:t>
            </a:r>
            <a:r>
              <a:rPr lang="en-US" dirty="0" err="1"/>
              <a:t>eax</a:t>
            </a:r>
            <a:r>
              <a:rPr lang="en-US" dirty="0"/>
              <a:t>, %</a:t>
            </a:r>
            <a:r>
              <a:rPr lang="en-US" dirty="0" err="1"/>
              <a:t>ecx</a:t>
            </a:r>
            <a:endParaRPr lang="en-US" dirty="0"/>
          </a:p>
          <a:p>
            <a:pPr marL="0" indent="0">
              <a:buNone/>
            </a:pPr>
            <a:r>
              <a:rPr lang="en-US" dirty="0"/>
              <a:t>    mov $5, %</a:t>
            </a:r>
            <a:r>
              <a:rPr lang="en-US" dirty="0" err="1"/>
              <a:t>eax</a:t>
            </a:r>
            <a:endParaRPr lang="en-US" dirty="0"/>
          </a:p>
          <a:p>
            <a:pPr marL="0" indent="0">
              <a:buNone/>
            </a:pPr>
            <a:r>
              <a:rPr lang="en-US" dirty="0"/>
              <a:t>    add %</a:t>
            </a:r>
            <a:r>
              <a:rPr lang="en-US" dirty="0" err="1"/>
              <a:t>ecx</a:t>
            </a:r>
            <a:r>
              <a:rPr lang="en-US" dirty="0"/>
              <a:t>, %</a:t>
            </a:r>
            <a:r>
              <a:rPr lang="en-US" dirty="0" err="1"/>
              <a:t>eax</a:t>
            </a:r>
            <a:endParaRPr lang="en-US" dirty="0"/>
          </a:p>
          <a:p>
            <a:pPr marL="0" indent="0">
              <a:buNone/>
            </a:pPr>
            <a:r>
              <a:rPr lang="en-US" dirty="0"/>
              <a:t>    mov %</a:t>
            </a:r>
            <a:r>
              <a:rPr lang="en-US" dirty="0" err="1"/>
              <a:t>eax</a:t>
            </a:r>
            <a:r>
              <a:rPr lang="en-US" dirty="0"/>
              <a:t>, %</a:t>
            </a:r>
            <a:r>
              <a:rPr lang="en-US" dirty="0" err="1"/>
              <a:t>ecx</a:t>
            </a:r>
            <a:endParaRPr lang="en-US" dirty="0"/>
          </a:p>
          <a:p>
            <a:pPr marL="0" indent="0">
              <a:buNone/>
            </a:pPr>
            <a:r>
              <a:rPr lang="en-US" dirty="0"/>
              <a:t>    mov $1, %</a:t>
            </a:r>
            <a:r>
              <a:rPr lang="en-US" dirty="0" err="1"/>
              <a:t>eax</a:t>
            </a:r>
            <a:endParaRPr lang="en-US" dirty="0"/>
          </a:p>
          <a:p>
            <a:pPr marL="0" indent="0">
              <a:buNone/>
            </a:pPr>
            <a:r>
              <a:rPr lang="en-US" dirty="0"/>
              <a:t>    mov %</a:t>
            </a:r>
            <a:r>
              <a:rPr lang="en-US" dirty="0" err="1"/>
              <a:t>eax</a:t>
            </a:r>
            <a:r>
              <a:rPr lang="en-US" dirty="0"/>
              <a:t>, %</a:t>
            </a:r>
            <a:r>
              <a:rPr lang="en-US" dirty="0" err="1"/>
              <a:t>ecx</a:t>
            </a:r>
            <a:endParaRPr lang="en-US" dirty="0"/>
          </a:p>
          <a:p>
            <a:pPr marL="0" indent="0">
              <a:buNone/>
            </a:pPr>
            <a:r>
              <a:rPr lang="en-US" dirty="0"/>
              <a:t>    mov $2, %</a:t>
            </a:r>
            <a:r>
              <a:rPr lang="en-US" dirty="0" err="1"/>
              <a:t>eax</a:t>
            </a:r>
            <a:endParaRPr lang="en-US" dirty="0"/>
          </a:p>
          <a:p>
            <a:pPr marL="0" indent="0">
              <a:buNone/>
            </a:pPr>
            <a:r>
              <a:rPr lang="en-US" dirty="0"/>
              <a:t>    add %</a:t>
            </a:r>
            <a:r>
              <a:rPr lang="en-US" dirty="0" err="1"/>
              <a:t>ecx</a:t>
            </a:r>
            <a:r>
              <a:rPr lang="en-US" dirty="0"/>
              <a:t>, %</a:t>
            </a:r>
            <a:r>
              <a:rPr lang="en-US" dirty="0" err="1"/>
              <a:t>eax</a:t>
            </a:r>
            <a:endParaRPr lang="en-US" dirty="0"/>
          </a:p>
          <a:p>
            <a:pPr marL="0" indent="0">
              <a:buNone/>
            </a:pPr>
            <a:r>
              <a:rPr lang="en-US" dirty="0"/>
              <a:t>    add %</a:t>
            </a:r>
            <a:r>
              <a:rPr lang="en-US" dirty="0" err="1"/>
              <a:t>ecx</a:t>
            </a:r>
            <a:r>
              <a:rPr lang="en-US" dirty="0"/>
              <a:t>, %</a:t>
            </a:r>
            <a:r>
              <a:rPr lang="en-US" dirty="0" err="1"/>
              <a:t>eax</a:t>
            </a:r>
            <a:endParaRPr lang="en-US" dirty="0"/>
          </a:p>
          <a:p>
            <a:pPr marL="0" indent="0">
              <a:buNone/>
            </a:pPr>
            <a:endParaRPr lang="en-US" dirty="0"/>
          </a:p>
        </p:txBody>
      </p:sp>
      <p:sp>
        <p:nvSpPr>
          <p:cNvPr id="7" name="Oval 6">
            <a:extLst>
              <a:ext uri="{FF2B5EF4-FFF2-40B4-BE49-F238E27FC236}">
                <a16:creationId xmlns:a16="http://schemas.microsoft.com/office/drawing/2014/main" id="{1EB8B33C-182B-4362-A697-A7C3B5828BA0}"/>
              </a:ext>
            </a:extLst>
          </p:cNvPr>
          <p:cNvSpPr/>
          <p:nvPr/>
        </p:nvSpPr>
        <p:spPr>
          <a:xfrm>
            <a:off x="8131625" y="2492829"/>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8" name="Oval 7">
            <a:extLst>
              <a:ext uri="{FF2B5EF4-FFF2-40B4-BE49-F238E27FC236}">
                <a16:creationId xmlns:a16="http://schemas.microsoft.com/office/drawing/2014/main" id="{E6208978-749D-4131-A61D-D9840A69B8CD}"/>
              </a:ext>
            </a:extLst>
          </p:cNvPr>
          <p:cNvSpPr/>
          <p:nvPr/>
        </p:nvSpPr>
        <p:spPr>
          <a:xfrm>
            <a:off x="7184567" y="3439888"/>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9" name="Oval 8">
            <a:extLst>
              <a:ext uri="{FF2B5EF4-FFF2-40B4-BE49-F238E27FC236}">
                <a16:creationId xmlns:a16="http://schemas.microsoft.com/office/drawing/2014/main" id="{0F856F31-643B-4E8C-900F-52B71F291F44}"/>
              </a:ext>
            </a:extLst>
          </p:cNvPr>
          <p:cNvSpPr/>
          <p:nvPr/>
        </p:nvSpPr>
        <p:spPr>
          <a:xfrm>
            <a:off x="9285510" y="3461658"/>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0" name="Oval 9">
            <a:extLst>
              <a:ext uri="{FF2B5EF4-FFF2-40B4-BE49-F238E27FC236}">
                <a16:creationId xmlns:a16="http://schemas.microsoft.com/office/drawing/2014/main" id="{0B1C2567-90BA-4166-A717-AEE8DCAD0669}"/>
              </a:ext>
            </a:extLst>
          </p:cNvPr>
          <p:cNvSpPr/>
          <p:nvPr/>
        </p:nvSpPr>
        <p:spPr>
          <a:xfrm>
            <a:off x="6357253" y="4539344"/>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11" name="Oval 10">
            <a:extLst>
              <a:ext uri="{FF2B5EF4-FFF2-40B4-BE49-F238E27FC236}">
                <a16:creationId xmlns:a16="http://schemas.microsoft.com/office/drawing/2014/main" id="{410C00F5-F68A-411B-8CE1-8AC1D8BF9D1A}"/>
              </a:ext>
            </a:extLst>
          </p:cNvPr>
          <p:cNvSpPr/>
          <p:nvPr/>
        </p:nvSpPr>
        <p:spPr>
          <a:xfrm>
            <a:off x="7761509" y="4582887"/>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2" name="Straight Connector 11">
            <a:extLst>
              <a:ext uri="{FF2B5EF4-FFF2-40B4-BE49-F238E27FC236}">
                <a16:creationId xmlns:a16="http://schemas.microsoft.com/office/drawing/2014/main" id="{31E25F65-7C36-4C9F-A314-BB25DF2823A3}"/>
              </a:ext>
            </a:extLst>
          </p:cNvPr>
          <p:cNvCxnSpPr>
            <a:stCxn id="7" idx="3"/>
            <a:endCxn id="8" idx="7"/>
          </p:cNvCxnSpPr>
          <p:nvPr/>
        </p:nvCxnSpPr>
        <p:spPr>
          <a:xfrm flipH="1">
            <a:off x="7853557" y="3127035"/>
            <a:ext cx="392849" cy="42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9D2E2D4-2BD3-400A-B2B2-B6A29C0F7469}"/>
              </a:ext>
            </a:extLst>
          </p:cNvPr>
          <p:cNvCxnSpPr>
            <a:stCxn id="8" idx="3"/>
          </p:cNvCxnSpPr>
          <p:nvPr/>
        </p:nvCxnSpPr>
        <p:spPr>
          <a:xfrm flipH="1">
            <a:off x="6912426" y="4074094"/>
            <a:ext cx="386922" cy="5087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B8B0696-2B94-4A18-B155-6798111CA1C5}"/>
              </a:ext>
            </a:extLst>
          </p:cNvPr>
          <p:cNvCxnSpPr>
            <a:stCxn id="8" idx="5"/>
            <a:endCxn id="8" idx="5"/>
          </p:cNvCxnSpPr>
          <p:nvPr/>
        </p:nvCxnSpPr>
        <p:spPr>
          <a:xfrm>
            <a:off x="7853557" y="407409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4D4BD9B-0138-42BC-820C-102E563FBC4C}"/>
              </a:ext>
            </a:extLst>
          </p:cNvPr>
          <p:cNvCxnSpPr>
            <a:cxnSpLocks/>
          </p:cNvCxnSpPr>
          <p:nvPr/>
        </p:nvCxnSpPr>
        <p:spPr>
          <a:xfrm>
            <a:off x="7712042" y="4102776"/>
            <a:ext cx="392849" cy="496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22FA745-4F58-4A4E-A815-A0165C2FED93}"/>
              </a:ext>
            </a:extLst>
          </p:cNvPr>
          <p:cNvCxnSpPr>
            <a:stCxn id="7" idx="5"/>
          </p:cNvCxnSpPr>
          <p:nvPr/>
        </p:nvCxnSpPr>
        <p:spPr>
          <a:xfrm>
            <a:off x="8800615" y="3127035"/>
            <a:ext cx="707572" cy="492467"/>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a:extLst>
              <a:ext uri="{FF2B5EF4-FFF2-40B4-BE49-F238E27FC236}">
                <a16:creationId xmlns:a16="http://schemas.microsoft.com/office/drawing/2014/main" id="{321843F6-1F5D-4489-B007-4D7AF2CB4956}"/>
              </a:ext>
            </a:extLst>
          </p:cNvPr>
          <p:cNvSpPr/>
          <p:nvPr/>
        </p:nvSpPr>
        <p:spPr>
          <a:xfrm>
            <a:off x="8795654" y="4594986"/>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18" name="Oval 17">
            <a:extLst>
              <a:ext uri="{FF2B5EF4-FFF2-40B4-BE49-F238E27FC236}">
                <a16:creationId xmlns:a16="http://schemas.microsoft.com/office/drawing/2014/main" id="{4EADA10D-61D2-472A-B024-3F8FDDD0FF72}"/>
              </a:ext>
            </a:extLst>
          </p:cNvPr>
          <p:cNvSpPr/>
          <p:nvPr/>
        </p:nvSpPr>
        <p:spPr>
          <a:xfrm>
            <a:off x="10025740" y="4582885"/>
            <a:ext cx="783771" cy="74301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19" name="Straight Connector 18">
            <a:extLst>
              <a:ext uri="{FF2B5EF4-FFF2-40B4-BE49-F238E27FC236}">
                <a16:creationId xmlns:a16="http://schemas.microsoft.com/office/drawing/2014/main" id="{EAAAA512-179A-4C43-B92B-71B235F7B73A}"/>
              </a:ext>
            </a:extLst>
          </p:cNvPr>
          <p:cNvCxnSpPr>
            <a:cxnSpLocks/>
          </p:cNvCxnSpPr>
          <p:nvPr/>
        </p:nvCxnSpPr>
        <p:spPr>
          <a:xfrm>
            <a:off x="9878297" y="4113663"/>
            <a:ext cx="392849" cy="49647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31DA816-BA4F-45E8-89F8-2C3C30AE449F}"/>
              </a:ext>
            </a:extLst>
          </p:cNvPr>
          <p:cNvCxnSpPr/>
          <p:nvPr/>
        </p:nvCxnSpPr>
        <p:spPr>
          <a:xfrm flipH="1">
            <a:off x="9198425" y="4128521"/>
            <a:ext cx="386922" cy="508793"/>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BBE1236-1365-1ABE-9ACA-1C00371947C6}"/>
              </a:ext>
            </a:extLst>
          </p:cNvPr>
          <p:cNvSpPr txBox="1"/>
          <p:nvPr/>
        </p:nvSpPr>
        <p:spPr>
          <a:xfrm>
            <a:off x="7485593" y="5619961"/>
            <a:ext cx="3898187" cy="379375"/>
          </a:xfrm>
          <a:prstGeom prst="rect">
            <a:avLst/>
          </a:prstGeom>
          <a:noFill/>
        </p:spPr>
        <p:txBody>
          <a:bodyPr wrap="square" rtlCol="0">
            <a:spAutoFit/>
          </a:bodyPr>
          <a:lstStyle/>
          <a:p>
            <a:r>
              <a:rPr lang="en-US" b="1" dirty="0">
                <a:latin typeface="Consolas" panose="020B0609020204030204" pitchFamily="49" charset="0"/>
              </a:rPr>
              <a:t>3 + 5 + 1 + 2</a:t>
            </a:r>
            <a:endParaRPr lang="en-IN" b="1" dirty="0">
              <a:latin typeface="Consolas" panose="020B0609020204030204" pitchFamily="49" charset="0"/>
            </a:endParaRPr>
          </a:p>
        </p:txBody>
      </p:sp>
    </p:spTree>
    <p:extLst>
      <p:ext uri="{BB962C8B-B14F-4D97-AF65-F5344CB8AC3E}">
        <p14:creationId xmlns:p14="http://schemas.microsoft.com/office/powerpoint/2010/main" val="427362919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What is wrong with this code generation?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a:t>
                </a:r>
                <a:endParaRPr lang="en-US" dirty="0">
                  <a:solidFill>
                    <a:srgbClr val="FF0000"/>
                  </a:solidFill>
                </a:endParaRP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IN">
                    <a:noFill/>
                  </a:rPr>
                  <a:t> </a:t>
                </a:r>
              </a:p>
            </p:txBody>
          </p:sp>
        </mc:Fallback>
      </mc:AlternateContent>
    </p:spTree>
    <p:extLst>
      <p:ext uri="{BB962C8B-B14F-4D97-AF65-F5344CB8AC3E}">
        <p14:creationId xmlns:p14="http://schemas.microsoft.com/office/powerpoint/2010/main" val="579577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What is wrong with this code generation?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P(mov %</a:t>
                </a:r>
                <a:r>
                  <a:rPr lang="en-US" dirty="0" err="1"/>
                  <a:t>eax</a:t>
                </a:r>
                <a:r>
                  <a:rPr lang="en-US" dirty="0"/>
                  <a:t>, %</a:t>
                </a:r>
                <a:r>
                  <a:rPr lang="en-US" dirty="0" err="1"/>
                  <a:t>ecx</a:t>
                </a:r>
                <a:r>
                  <a:rPr lang="en-US" dirty="0"/>
                  <a:t>)</a:t>
                </a:r>
              </a:p>
              <a:p>
                <a:pPr marL="0" indent="0">
                  <a:buNone/>
                </a:pPr>
                <a:r>
                  <a:rPr lang="en-US" dirty="0"/>
                  <a:t>    emit(e</a:t>
                </a:r>
                <a:r>
                  <a:rPr lang="en-US" baseline="-25000" dirty="0"/>
                  <a:t>2</a:t>
                </a:r>
                <a:r>
                  <a:rPr lang="en-US" dirty="0"/>
                  <a:t>)            </a:t>
                </a:r>
                <a:r>
                  <a:rPr lang="en-US" dirty="0">
                    <a:solidFill>
                      <a:srgbClr val="FF0000"/>
                    </a:solidFill>
                  </a:rPr>
                  <a:t>/* emit(e</a:t>
                </a:r>
                <a:r>
                  <a:rPr lang="en-US" baseline="-25000" dirty="0">
                    <a:solidFill>
                      <a:srgbClr val="FF0000"/>
                    </a:solidFill>
                  </a:rPr>
                  <a:t>2</a:t>
                </a:r>
                <a:r>
                  <a:rPr lang="en-US" dirty="0">
                    <a:solidFill>
                      <a:srgbClr val="FF0000"/>
                    </a:solidFill>
                  </a:rPr>
                  <a:t>) might clobber %</a:t>
                </a:r>
                <a:r>
                  <a:rPr lang="en-US" dirty="0" err="1">
                    <a:solidFill>
                      <a:srgbClr val="FF0000"/>
                    </a:solidFill>
                  </a:rPr>
                  <a:t>ecx</a:t>
                </a:r>
                <a:r>
                  <a:rPr lang="en-US" dirty="0">
                    <a:solidFill>
                      <a:srgbClr val="FF0000"/>
                    </a:solidFill>
                  </a:rPr>
                  <a:t> */</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1218578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A24C-AA52-4F3D-BFE6-5C39FD866CAE}"/>
              </a:ext>
            </a:extLst>
          </p:cNvPr>
          <p:cNvSpPr>
            <a:spLocks noGrp="1"/>
          </p:cNvSpPr>
          <p:nvPr>
            <p:ph type="title"/>
          </p:nvPr>
        </p:nvSpPr>
        <p:spPr/>
        <p:txBody>
          <a:bodyPr/>
          <a:lstStyle/>
          <a:p>
            <a:r>
              <a:rPr lang="en-US" dirty="0"/>
              <a:t>Stack allocation</a:t>
            </a:r>
          </a:p>
        </p:txBody>
      </p:sp>
      <p:sp>
        <p:nvSpPr>
          <p:cNvPr id="3" name="Content Placeholder 2">
            <a:extLst>
              <a:ext uri="{FF2B5EF4-FFF2-40B4-BE49-F238E27FC236}">
                <a16:creationId xmlns:a16="http://schemas.microsoft.com/office/drawing/2014/main" id="{246C0164-558E-4874-998E-83159CEEA8A6}"/>
              </a:ext>
            </a:extLst>
          </p:cNvPr>
          <p:cNvSpPr>
            <a:spLocks noGrp="1"/>
          </p:cNvSpPr>
          <p:nvPr>
            <p:ph sz="half" idx="1"/>
          </p:nvPr>
        </p:nvSpPr>
        <p:spPr/>
        <p:txBody>
          <a:bodyPr/>
          <a:lstStyle/>
          <a:p>
            <a:pPr marL="0" indent="0">
              <a:buNone/>
            </a:pPr>
            <a:r>
              <a:rPr lang="en-US" dirty="0"/>
              <a:t>int __off;</a:t>
            </a:r>
          </a:p>
          <a:p>
            <a:pPr marL="0" indent="0">
              <a:buNone/>
            </a:pPr>
            <a:endParaRPr lang="en-US" dirty="0"/>
          </a:p>
          <a:p>
            <a:pPr marL="0" indent="0">
              <a:buNone/>
            </a:pPr>
            <a:r>
              <a:rPr lang="en-US" dirty="0"/>
              <a:t>int </a:t>
            </a:r>
            <a:r>
              <a:rPr lang="en-US" dirty="0" err="1"/>
              <a:t>stackmalloc</a:t>
            </a:r>
            <a:r>
              <a:rPr lang="en-US" dirty="0"/>
              <a:t>(int x) {</a:t>
            </a:r>
          </a:p>
          <a:p>
            <a:pPr marL="0" indent="0">
              <a:buNone/>
            </a:pPr>
            <a:r>
              <a:rPr lang="en-US" dirty="0"/>
              <a:t>   __off -= x;</a:t>
            </a:r>
          </a:p>
          <a:p>
            <a:pPr marL="0" indent="0">
              <a:buNone/>
            </a:pPr>
            <a:r>
              <a:rPr lang="en-US" dirty="0"/>
              <a:t>   P(sub $x, %</a:t>
            </a:r>
            <a:r>
              <a:rPr lang="en-US" dirty="0" err="1"/>
              <a:t>esp</a:t>
            </a:r>
            <a:r>
              <a:rPr lang="en-US" dirty="0"/>
              <a:t>);</a:t>
            </a:r>
          </a:p>
          <a:p>
            <a:pPr marL="0" indent="0">
              <a:buNone/>
            </a:pPr>
            <a:r>
              <a:rPr lang="en-US" dirty="0"/>
              <a:t>   return __off;</a:t>
            </a:r>
          </a:p>
          <a:p>
            <a:pPr marL="0" indent="0">
              <a:buNone/>
            </a:pPr>
            <a:r>
              <a:rPr lang="en-US" dirty="0"/>
              <a:t>}</a:t>
            </a:r>
          </a:p>
          <a:p>
            <a:pPr marL="0" indent="0">
              <a:buNone/>
            </a:pPr>
            <a:endParaRPr lang="en-US" dirty="0"/>
          </a:p>
        </p:txBody>
      </p:sp>
      <p:sp>
        <p:nvSpPr>
          <p:cNvPr id="4" name="Content Placeholder 3">
            <a:extLst>
              <a:ext uri="{FF2B5EF4-FFF2-40B4-BE49-F238E27FC236}">
                <a16:creationId xmlns:a16="http://schemas.microsoft.com/office/drawing/2014/main" id="{837BC5AA-4160-44D2-A356-E9347E43DA7B}"/>
              </a:ext>
            </a:extLst>
          </p:cNvPr>
          <p:cNvSpPr>
            <a:spLocks noGrp="1"/>
          </p:cNvSpPr>
          <p:nvPr>
            <p:ph sz="half" idx="2"/>
          </p:nvPr>
        </p:nvSpPr>
        <p:spPr/>
        <p:txBody>
          <a:bodyPr/>
          <a:lstStyle/>
          <a:p>
            <a:pPr marL="0" indent="0">
              <a:buNone/>
            </a:pPr>
            <a:r>
              <a:rPr lang="en-US" dirty="0"/>
              <a:t>void </a:t>
            </a:r>
            <a:r>
              <a:rPr lang="en-US" dirty="0" err="1"/>
              <a:t>stackfree</a:t>
            </a:r>
            <a:r>
              <a:rPr lang="en-US" dirty="0"/>
              <a:t>(int x) {</a:t>
            </a:r>
          </a:p>
          <a:p>
            <a:pPr marL="0" indent="0">
              <a:buNone/>
            </a:pPr>
            <a:r>
              <a:rPr lang="en-US" dirty="0"/>
              <a:t>   P(add $x, %</a:t>
            </a:r>
            <a:r>
              <a:rPr lang="en-US" dirty="0" err="1"/>
              <a:t>esp</a:t>
            </a:r>
            <a:r>
              <a:rPr lang="en-US" dirty="0"/>
              <a:t>);</a:t>
            </a:r>
          </a:p>
          <a:p>
            <a:pPr marL="0" indent="0">
              <a:buNone/>
            </a:pPr>
            <a:r>
              <a:rPr lang="en-US" dirty="0"/>
              <a:t>   __off </a:t>
            </a:r>
            <a:r>
              <a:rPr lang="en-US"/>
              <a:t>+= x;</a:t>
            </a:r>
            <a:endParaRPr lang="en-US" dirty="0"/>
          </a:p>
          <a:p>
            <a:pPr marL="0" indent="0">
              <a:buNone/>
            </a:pPr>
            <a:r>
              <a:rPr lang="en-US" dirty="0"/>
              <a:t>}</a:t>
            </a:r>
          </a:p>
          <a:p>
            <a:pPr marL="0" indent="0">
              <a:buNone/>
            </a:pPr>
            <a:r>
              <a:rPr lang="en-US" dirty="0"/>
              <a:t>void </a:t>
            </a:r>
            <a:r>
              <a:rPr lang="en-US" dirty="0" err="1"/>
              <a:t>stackinitialize</a:t>
            </a:r>
            <a:r>
              <a:rPr lang="en-US" dirty="0"/>
              <a:t>() {</a:t>
            </a:r>
          </a:p>
          <a:p>
            <a:pPr marL="0" indent="0">
              <a:buNone/>
            </a:pPr>
            <a:r>
              <a:rPr lang="en-US" dirty="0"/>
              <a:t>   __off  = 0;</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34375675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norm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P(mov off(%</a:t>
                </a:r>
                <a:r>
                  <a:rPr lang="en-US" dirty="0" err="1"/>
                  <a:t>ebp</a:t>
                </a:r>
                <a:r>
                  <a:rPr lang="en-US" dirty="0"/>
                  <a:t>), %</a:t>
                </a:r>
                <a:r>
                  <a:rPr lang="en-US" dirty="0" err="1"/>
                  <a:t>ecx</a:t>
                </a:r>
                <a:r>
                  <a:rPr lang="en-US" dirty="0"/>
                  <a:t>)</a:t>
                </a:r>
              </a:p>
              <a:p>
                <a:pPr marL="0" indent="0">
                  <a:buNone/>
                </a:pPr>
                <a:r>
                  <a:rPr lang="en-US" dirty="0"/>
                  <a:t>    </a:t>
                </a:r>
                <a:r>
                  <a:rPr lang="en-US" dirty="0" err="1"/>
                  <a:t>stackfree</a:t>
                </a:r>
                <a:r>
                  <a:rPr lang="en-US" dirty="0"/>
                  <a:t>(4)</a:t>
                </a:r>
              </a:p>
              <a:p>
                <a:pPr marL="0" indent="0">
                  <a:buNone/>
                </a:pPr>
                <a:r>
                  <a:rPr lang="en-US" dirty="0"/>
                  <a:t>    P(add %</a:t>
                </a:r>
                <a:r>
                  <a:rPr lang="en-US" dirty="0" err="1"/>
                  <a:t>ecx</a:t>
                </a:r>
                <a:r>
                  <a:rPr lang="en-US" dirty="0"/>
                  <a:t>, %</a:t>
                </a:r>
                <a:r>
                  <a:rPr lang="en-US" dirty="0" err="1"/>
                  <a:t>eax</a:t>
                </a:r>
                <a:r>
                  <a:rPr lang="en-US" dirty="0"/>
                  <a:t>)</a:t>
                </a:r>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4D5B96CC-B6D0-4397-9BCF-F154B9723384}"/>
              </a:ext>
            </a:extLst>
          </p:cNvPr>
          <p:cNvSpPr txBox="1"/>
          <p:nvPr/>
        </p:nvSpPr>
        <p:spPr>
          <a:xfrm>
            <a:off x="7112000" y="2214880"/>
            <a:ext cx="3576320" cy="1477328"/>
          </a:xfrm>
          <a:prstGeom prst="rect">
            <a:avLst/>
          </a:prstGeom>
          <a:noFill/>
        </p:spPr>
        <p:txBody>
          <a:bodyPr wrap="square" rtlCol="0">
            <a:spAutoFit/>
          </a:bodyPr>
          <a:lstStyle/>
          <a:p>
            <a:r>
              <a:rPr lang="en-US" dirty="0">
                <a:solidFill>
                  <a:srgbClr val="FF0000"/>
                </a:solidFill>
                <a:latin typeface="Consolas" panose="020B0609020204030204" pitchFamily="49" charset="0"/>
              </a:rPr>
              <a:t>What if e</a:t>
            </a:r>
            <a:r>
              <a:rPr lang="en-US" baseline="-25000" dirty="0">
                <a:solidFill>
                  <a:srgbClr val="FF0000"/>
                </a:solidFill>
                <a:latin typeface="Consolas" panose="020B0609020204030204" pitchFamily="49" charset="0"/>
              </a:rPr>
              <a:t>2</a:t>
            </a:r>
            <a:r>
              <a:rPr lang="en-US" dirty="0">
                <a:solidFill>
                  <a:srgbClr val="FF0000"/>
                </a:solidFill>
                <a:latin typeface="Consolas" panose="020B0609020204030204" pitchFamily="49" charset="0"/>
              </a:rPr>
              <a:t> is also an addition. Can it clobber the value of e</a:t>
            </a:r>
            <a:r>
              <a:rPr lang="en-US" baseline="-25000" dirty="0">
                <a:solidFill>
                  <a:srgbClr val="FF0000"/>
                </a:solidFill>
                <a:latin typeface="Consolas" panose="020B0609020204030204" pitchFamily="49" charset="0"/>
              </a:rPr>
              <a:t>1</a:t>
            </a:r>
            <a:r>
              <a:rPr lang="en-US" dirty="0">
                <a:solidFill>
                  <a:srgbClr val="FF0000"/>
                </a:solidFill>
                <a:latin typeface="Consolas" panose="020B0609020204030204" pitchFamily="49" charset="0"/>
              </a:rPr>
              <a:t> saved at offset off from the %</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register?</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1739510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norm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P(mov off(%</a:t>
                </a:r>
                <a:r>
                  <a:rPr lang="en-US" dirty="0" err="1"/>
                  <a:t>ebp</a:t>
                </a:r>
                <a:r>
                  <a:rPr lang="en-US" dirty="0"/>
                  <a:t>), %</a:t>
                </a:r>
                <a:r>
                  <a:rPr lang="en-US" dirty="0" err="1"/>
                  <a:t>ecx</a:t>
                </a:r>
                <a:r>
                  <a:rPr lang="en-US" dirty="0"/>
                  <a:t>)</a:t>
                </a:r>
              </a:p>
              <a:p>
                <a:pPr marL="0" indent="0">
                  <a:buNone/>
                </a:pPr>
                <a:r>
                  <a:rPr lang="en-US" dirty="0"/>
                  <a:t>    </a:t>
                </a:r>
                <a:r>
                  <a:rPr lang="en-US" dirty="0" err="1"/>
                  <a:t>stackfree</a:t>
                </a:r>
                <a:r>
                  <a:rPr lang="en-US" dirty="0"/>
                  <a:t>(4)</a:t>
                </a:r>
              </a:p>
              <a:p>
                <a:pPr marL="0" indent="0">
                  <a:buNone/>
                </a:pPr>
                <a:r>
                  <a:rPr lang="en-US" dirty="0"/>
                  <a:t>    P(add %</a:t>
                </a:r>
                <a:r>
                  <a:rPr lang="en-US" dirty="0" err="1"/>
                  <a:t>ecx</a:t>
                </a:r>
                <a:r>
                  <a:rPr lang="en-US" dirty="0"/>
                  <a:t>, %</a:t>
                </a:r>
                <a:r>
                  <a:rPr lang="en-US" dirty="0" err="1"/>
                  <a:t>eax</a:t>
                </a:r>
                <a:r>
                  <a:rPr lang="en-US" dirty="0"/>
                  <a:t>)</a:t>
                </a:r>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4D5B96CC-B6D0-4397-9BCF-F154B9723384}"/>
              </a:ext>
            </a:extLst>
          </p:cNvPr>
          <p:cNvSpPr txBox="1"/>
          <p:nvPr/>
        </p:nvSpPr>
        <p:spPr>
          <a:xfrm>
            <a:off x="7112000" y="2214880"/>
            <a:ext cx="3576320" cy="2585323"/>
          </a:xfrm>
          <a:prstGeom prst="rect">
            <a:avLst/>
          </a:prstGeom>
          <a:noFill/>
        </p:spPr>
        <p:txBody>
          <a:bodyPr wrap="square" rtlCol="0">
            <a:spAutoFit/>
          </a:bodyPr>
          <a:lstStyle/>
          <a:p>
            <a:r>
              <a:rPr lang="en-US" dirty="0">
                <a:solidFill>
                  <a:srgbClr val="FF0000"/>
                </a:solidFill>
                <a:latin typeface="Consolas" panose="020B0609020204030204" pitchFamily="49" charset="0"/>
              </a:rPr>
              <a:t>What if e</a:t>
            </a:r>
            <a:r>
              <a:rPr lang="en-US" baseline="-25000" dirty="0">
                <a:solidFill>
                  <a:srgbClr val="FF0000"/>
                </a:solidFill>
                <a:latin typeface="Consolas" panose="020B0609020204030204" pitchFamily="49" charset="0"/>
              </a:rPr>
              <a:t>2</a:t>
            </a:r>
            <a:r>
              <a:rPr lang="en-US" dirty="0">
                <a:solidFill>
                  <a:srgbClr val="FF0000"/>
                </a:solidFill>
                <a:latin typeface="Consolas" panose="020B0609020204030204" pitchFamily="49" charset="0"/>
              </a:rPr>
              <a:t> is also an addition. Can it clobber the value of e</a:t>
            </a:r>
            <a:r>
              <a:rPr lang="en-US" baseline="-25000" dirty="0">
                <a:solidFill>
                  <a:srgbClr val="FF0000"/>
                </a:solidFill>
                <a:latin typeface="Consolas" panose="020B0609020204030204" pitchFamily="49" charset="0"/>
              </a:rPr>
              <a:t>1</a:t>
            </a:r>
            <a:r>
              <a:rPr lang="en-US" dirty="0">
                <a:solidFill>
                  <a:srgbClr val="FF0000"/>
                </a:solidFill>
                <a:latin typeface="Consolas" panose="020B0609020204030204" pitchFamily="49" charset="0"/>
              </a:rPr>
              <a:t> saved at offset off from the %</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register?</a:t>
            </a:r>
          </a:p>
          <a:p>
            <a:endParaRPr lang="en-US" dirty="0">
              <a:latin typeface="Consolas" panose="020B0609020204030204" pitchFamily="49" charset="0"/>
            </a:endParaRPr>
          </a:p>
          <a:p>
            <a:r>
              <a:rPr lang="en-US" dirty="0">
                <a:latin typeface="Consolas" panose="020B0609020204030204" pitchFamily="49" charset="0"/>
              </a:rPr>
              <a:t>No, because </a:t>
            </a:r>
            <a:r>
              <a:rPr lang="en-US" dirty="0" err="1">
                <a:latin typeface="Consolas" panose="020B0609020204030204" pitchFamily="49" charset="0"/>
              </a:rPr>
              <a:t>stackmalloc</a:t>
            </a:r>
            <a:r>
              <a:rPr lang="en-US" dirty="0">
                <a:latin typeface="Consolas" panose="020B0609020204030204" pitchFamily="49" charset="0"/>
              </a:rPr>
              <a:t> for e</a:t>
            </a:r>
            <a:r>
              <a:rPr lang="en-US" baseline="-25000" dirty="0">
                <a:latin typeface="Consolas" panose="020B0609020204030204" pitchFamily="49" charset="0"/>
              </a:rPr>
              <a:t>2</a:t>
            </a:r>
            <a:r>
              <a:rPr lang="en-US" dirty="0">
                <a:latin typeface="Consolas" panose="020B0609020204030204" pitchFamily="49" charset="0"/>
              </a:rPr>
              <a:t> will return a different offset.</a:t>
            </a:r>
            <a:endParaRPr lang="en-IN" dirty="0">
              <a:latin typeface="Consolas" panose="020B0609020204030204" pitchFamily="49" charset="0"/>
            </a:endParaRPr>
          </a:p>
        </p:txBody>
      </p:sp>
    </p:spTree>
    <p:extLst>
      <p:ext uri="{BB962C8B-B14F-4D97-AF65-F5344CB8AC3E}">
        <p14:creationId xmlns:p14="http://schemas.microsoft.com/office/powerpoint/2010/main" val="21085827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382520" y="1832429"/>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536405" y="280125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2104452" y="2473545"/>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3051510" y="2473545"/>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301389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28752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4166447" y="3469589"/>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446417" y="3475758"/>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860162" cy="3139321"/>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r>
                  <a:rPr lang="en-US" dirty="0"/>
                  <a:t>  P(mov off(%</a:t>
                </a:r>
                <a:r>
                  <a:rPr lang="en-US" dirty="0" err="1"/>
                  <a:t>ebp</a:t>
                </a:r>
                <a:r>
                  <a:rPr lang="en-US" dirty="0"/>
                  <a:t>), %</a:t>
                </a:r>
                <a:r>
                  <a:rPr lang="en-US" dirty="0" err="1"/>
                  <a:t>ecx</a:t>
                </a:r>
                <a:r>
                  <a:rPr lang="en-US" dirty="0"/>
                  <a:t>)</a:t>
                </a:r>
              </a:p>
              <a:p>
                <a:r>
                  <a:rPr lang="en-US" dirty="0"/>
                  <a:t>  </a:t>
                </a:r>
                <a:r>
                  <a:rPr lang="en-US" dirty="0" err="1"/>
                  <a:t>stackfree</a:t>
                </a:r>
                <a:r>
                  <a:rPr lang="en-US" dirty="0"/>
                  <a:t>(4)</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860162" cy="3139321"/>
              </a:xfrm>
              <a:prstGeom prst="rect">
                <a:avLst/>
              </a:prstGeom>
              <a:blipFill>
                <a:blip r:embed="rId2"/>
                <a:stretch>
                  <a:fillRect l="-1919" t="-1165" b="-2136"/>
                </a:stretch>
              </a:blipFill>
            </p:spPr>
            <p:txBody>
              <a:bodyPr/>
              <a:lstStyle/>
              <a:p>
                <a:r>
                  <a:rPr lang="en-IN">
                    <a:noFill/>
                  </a:rPr>
                  <a:t> </a:t>
                </a:r>
              </a:p>
            </p:txBody>
          </p:sp>
        </mc:Fallback>
      </mc:AlternateContent>
    </p:spTree>
    <p:extLst>
      <p:ext uri="{BB962C8B-B14F-4D97-AF65-F5344CB8AC3E}">
        <p14:creationId xmlns:p14="http://schemas.microsoft.com/office/powerpoint/2010/main" val="4154180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2382520" y="1832429"/>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435462" y="277948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536405" y="280125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608148" y="38789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2012404" y="392248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2104452" y="2473545"/>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1163320" y="3420604"/>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2104452" y="3420604"/>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860005" y="3430193"/>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3051510" y="2473545"/>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301389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4287521" y="39442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4166447" y="3469589"/>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446417" y="3475758"/>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860162" cy="3139321"/>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r>
                  <a:rPr lang="en-US" dirty="0"/>
                  <a:t>  P(mov off(%</a:t>
                </a:r>
                <a:r>
                  <a:rPr lang="en-US" dirty="0" err="1"/>
                  <a:t>ebp</a:t>
                </a:r>
                <a:r>
                  <a:rPr lang="en-US" dirty="0"/>
                  <a:t>), %</a:t>
                </a:r>
                <a:r>
                  <a:rPr lang="en-US" dirty="0" err="1"/>
                  <a:t>ecx</a:t>
                </a:r>
                <a:r>
                  <a:rPr lang="en-US" dirty="0"/>
                  <a:t>)</a:t>
                </a:r>
              </a:p>
              <a:p>
                <a:r>
                  <a:rPr lang="en-US" dirty="0"/>
                  <a:t>  </a:t>
                </a:r>
                <a:r>
                  <a:rPr lang="en-US" dirty="0" err="1"/>
                  <a:t>stackfree</a:t>
                </a:r>
                <a:r>
                  <a:rPr lang="en-US" dirty="0"/>
                  <a:t>(4)</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860162" cy="3139321"/>
              </a:xfrm>
              <a:prstGeom prst="rect">
                <a:avLst/>
              </a:prstGeom>
              <a:blipFill>
                <a:blip r:embed="rId2"/>
                <a:stretch>
                  <a:fillRect l="-1919" t="-1165" b="-2136"/>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2FF117D7-3749-172A-974E-CC4094F962AC}"/>
              </a:ext>
            </a:extLst>
          </p:cNvPr>
          <p:cNvSpPr txBox="1"/>
          <p:nvPr/>
        </p:nvSpPr>
        <p:spPr>
          <a:xfrm>
            <a:off x="5700674" y="1318065"/>
            <a:ext cx="3289444" cy="3416320"/>
          </a:xfrm>
          <a:prstGeom prst="rect">
            <a:avLst/>
          </a:prstGeom>
          <a:noFill/>
        </p:spPr>
        <p:txBody>
          <a:bodyPr wrap="square" rtlCol="0">
            <a:spAutoFit/>
          </a:bodyPr>
          <a:lstStyle/>
          <a:p>
            <a:pPr marL="0" indent="0">
              <a:buNone/>
            </a:pPr>
            <a:r>
              <a:rPr lang="en-US" dirty="0">
                <a:latin typeface="Consolas" panose="020B0609020204030204" pitchFamily="49" charset="0"/>
              </a:rPr>
              <a:t>emit(+1)  : </a:t>
            </a:r>
          </a:p>
          <a:p>
            <a:pPr marL="0" indent="0">
              <a:buNone/>
            </a:pPr>
            <a:r>
              <a:rPr lang="en-US" dirty="0">
                <a:latin typeface="Consolas" panose="020B0609020204030204" pitchFamily="49" charset="0"/>
              </a:rPr>
              <a:t>  emit(+2)</a:t>
            </a:r>
          </a:p>
          <a:p>
            <a:pPr marL="0" indent="0">
              <a:buNone/>
            </a:pP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off = </a:t>
            </a:r>
            <a:r>
              <a:rPr lang="en-US" dirty="0" err="1">
                <a:solidFill>
                  <a:srgbClr val="FF0000"/>
                </a:solidFill>
                <a:latin typeface="Consolas" panose="020B0609020204030204" pitchFamily="49" charset="0"/>
              </a:rPr>
              <a:t>stackmalloc</a:t>
            </a:r>
            <a:r>
              <a:rPr lang="en-US" dirty="0">
                <a:solidFill>
                  <a:srgbClr val="FF0000"/>
                </a:solidFill>
                <a:latin typeface="Consolas" panose="020B0609020204030204" pitchFamily="49" charset="0"/>
              </a:rPr>
              <a:t>(4)</a:t>
            </a:r>
          </a:p>
          <a:p>
            <a:pPr marL="0" indent="0">
              <a:buNone/>
            </a:pPr>
            <a:r>
              <a:rPr lang="en-US" dirty="0">
                <a:solidFill>
                  <a:srgbClr val="FF0000"/>
                </a:solidFill>
                <a:latin typeface="Consolas" panose="020B0609020204030204" pitchFamily="49" charset="0"/>
              </a:rPr>
              <a:t>  mov %</a:t>
            </a:r>
            <a:r>
              <a:rPr lang="en-US" dirty="0" err="1">
                <a:solidFill>
                  <a:srgbClr val="FF0000"/>
                </a:solidFill>
                <a:latin typeface="Consolas" panose="020B0609020204030204" pitchFamily="49" charset="0"/>
              </a:rPr>
              <a:t>eax</a:t>
            </a:r>
            <a:r>
              <a:rPr lang="en-US" dirty="0">
                <a:solidFill>
                  <a:srgbClr val="FF0000"/>
                </a:solidFill>
                <a:latin typeface="Consolas" panose="020B0609020204030204" pitchFamily="49" charset="0"/>
              </a:rPr>
              <a:t>,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  emit(+3)</a:t>
            </a:r>
          </a:p>
          <a:p>
            <a:pPr marL="0" indent="0">
              <a:buNone/>
            </a:pPr>
            <a:endParaRPr lang="en-US" dirty="0">
              <a:latin typeface="Consolas" panose="020B0609020204030204" pitchFamily="49" charset="0"/>
            </a:endParaRPr>
          </a:p>
          <a:p>
            <a:r>
              <a:rPr lang="en-US" dirty="0">
                <a:solidFill>
                  <a:srgbClr val="FF0000"/>
                </a:solidFill>
                <a:latin typeface="Consolas" panose="020B0609020204030204" pitchFamily="49" charset="0"/>
              </a:rPr>
              <a:t>  mov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ecx</a:t>
            </a:r>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stackfree</a:t>
            </a:r>
            <a:r>
              <a:rPr lang="en-US" dirty="0">
                <a:solidFill>
                  <a:srgbClr val="FF0000"/>
                </a:solidFill>
                <a:latin typeface="Consolas" panose="020B0609020204030204" pitchFamily="49" charset="0"/>
              </a:rPr>
              <a:t>(4)</a:t>
            </a:r>
          </a:p>
          <a:p>
            <a:pPr marL="0" indent="0">
              <a:buNone/>
            </a:pPr>
            <a:r>
              <a:rPr lang="en-US" dirty="0">
                <a:solidFill>
                  <a:srgbClr val="FF0000"/>
                </a:solidFill>
                <a:latin typeface="Consolas" panose="020B0609020204030204" pitchFamily="49" charset="0"/>
              </a:rPr>
              <a:t>  add %</a:t>
            </a:r>
            <a:r>
              <a:rPr lang="en-US" dirty="0" err="1">
                <a:solidFill>
                  <a:srgbClr val="FF0000"/>
                </a:solidFill>
                <a:latin typeface="Consolas" panose="020B0609020204030204" pitchFamily="49" charset="0"/>
              </a:rPr>
              <a:t>ecx</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eax</a:t>
            </a:r>
            <a:endParaRPr lang="en-US" dirty="0">
              <a:solidFill>
                <a:srgbClr val="FF0000"/>
              </a:solidFill>
              <a:latin typeface="Consolas" panose="020B0609020204030204" pitchFamily="49" charset="0"/>
            </a:endParaRPr>
          </a:p>
          <a:p>
            <a:pPr marL="0" indent="0">
              <a:buNone/>
            </a:pPr>
            <a:endParaRPr lang="en-US" dirty="0">
              <a:latin typeface="Consolas" panose="020B0609020204030204" pitchFamily="49" charset="0"/>
            </a:endParaRPr>
          </a:p>
        </p:txBody>
      </p:sp>
    </p:spTree>
    <p:extLst>
      <p:ext uri="{BB962C8B-B14F-4D97-AF65-F5344CB8AC3E}">
        <p14:creationId xmlns:p14="http://schemas.microsoft.com/office/powerpoint/2010/main" val="17392851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1961281" y="1102965"/>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1014223" y="205002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115166" y="207179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186909" y="3149480"/>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591165" y="319302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683213" y="1744081"/>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742081" y="2691140"/>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683213" y="2691140"/>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438766" y="2700729"/>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630271" y="1744081"/>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592652" y="321479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3866282" y="321479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745208" y="2740125"/>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3025178" y="2746294"/>
            <a:ext cx="386923" cy="501883"/>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D1EB4A92-9AA2-4794-9DA7-6E919A18E3E3}"/>
                  </a:ext>
                </a:extLst>
              </p:cNvPr>
              <p:cNvSpPr txBox="1"/>
              <p:nvPr/>
            </p:nvSpPr>
            <p:spPr>
              <a:xfrm>
                <a:off x="9123680" y="497840"/>
                <a:ext cx="2860162" cy="3139321"/>
              </a:xfrm>
              <a:prstGeom prst="rect">
                <a:avLst/>
              </a:prstGeom>
              <a:noFill/>
            </p:spPr>
            <p:txBody>
              <a:bodyPr wrap="square" rtlCol="0">
                <a:spAutoFit/>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r>
                  <a:rPr lang="en-US" dirty="0"/>
                  <a:t>  P(mov off(%</a:t>
                </a:r>
                <a:r>
                  <a:rPr lang="en-US" dirty="0" err="1"/>
                  <a:t>ebp</a:t>
                </a:r>
                <a:r>
                  <a:rPr lang="en-US" dirty="0"/>
                  <a:t>), %</a:t>
                </a:r>
                <a:r>
                  <a:rPr lang="en-US" dirty="0" err="1"/>
                  <a:t>ecx</a:t>
                </a:r>
                <a:r>
                  <a:rPr lang="en-US" dirty="0"/>
                  <a:t>)</a:t>
                </a:r>
              </a:p>
              <a:p>
                <a:r>
                  <a:rPr lang="en-US" dirty="0"/>
                  <a:t>  </a:t>
                </a:r>
                <a:r>
                  <a:rPr lang="en-US" dirty="0" err="1"/>
                  <a:t>stackfree</a:t>
                </a:r>
                <a:r>
                  <a:rPr lang="en-US" dirty="0"/>
                  <a:t>(4)</a:t>
                </a:r>
              </a:p>
              <a:p>
                <a:pPr marL="0" indent="0">
                  <a:buNone/>
                </a:pPr>
                <a:r>
                  <a:rPr lang="en-US" dirty="0"/>
                  <a:t>  P(add %</a:t>
                </a:r>
                <a:r>
                  <a:rPr lang="en-US" dirty="0" err="1"/>
                  <a:t>ecx</a:t>
                </a:r>
                <a:r>
                  <a:rPr lang="en-US" dirty="0"/>
                  <a:t>, %</a:t>
                </a:r>
                <a:r>
                  <a:rPr lang="en-US" dirty="0" err="1"/>
                  <a:t>eax</a:t>
                </a:r>
                <a:r>
                  <a:rPr lang="en-US" dirty="0"/>
                  <a:t>)</a:t>
                </a:r>
              </a:p>
              <a:p>
                <a:pPr marL="0" indent="0">
                  <a:buNone/>
                </a:pPr>
                <a:endParaRPr lang="en-US" dirty="0"/>
              </a:p>
              <a:p>
                <a:pPr marL="0" indent="0">
                  <a:buNone/>
                </a:pPr>
                <a:r>
                  <a:rPr lang="en-US" dirty="0"/>
                  <a:t>emit(num):</a:t>
                </a:r>
              </a:p>
              <a:p>
                <a:pPr marL="0" indent="0">
                  <a:buNone/>
                </a:pPr>
                <a:r>
                  <a:rPr lang="en-US" dirty="0"/>
                  <a:t>   P(mov $num, %</a:t>
                </a:r>
                <a:r>
                  <a:rPr lang="en-US" dirty="0" err="1"/>
                  <a:t>eax</a:t>
                </a:r>
                <a:r>
                  <a:rPr lang="en-US" dirty="0"/>
                  <a:t>)</a:t>
                </a:r>
              </a:p>
            </p:txBody>
          </p:sp>
        </mc:Choice>
        <mc:Fallback xmlns="">
          <p:sp>
            <p:nvSpPr>
              <p:cNvPr id="9" name="TextBox 8">
                <a:extLst>
                  <a:ext uri="{FF2B5EF4-FFF2-40B4-BE49-F238E27FC236}">
                    <a16:creationId xmlns:a16="http://schemas.microsoft.com/office/drawing/2014/main" id="{D1EB4A92-9AA2-4794-9DA7-6E919A18E3E3}"/>
                  </a:ext>
                </a:extLst>
              </p:cNvPr>
              <p:cNvSpPr txBox="1">
                <a:spLocks noRot="1" noChangeAspect="1" noMove="1" noResize="1" noEditPoints="1" noAdjustHandles="1" noChangeArrowheads="1" noChangeShapeType="1" noTextEdit="1"/>
              </p:cNvSpPr>
              <p:nvPr/>
            </p:nvSpPr>
            <p:spPr>
              <a:xfrm>
                <a:off x="9123680" y="497840"/>
                <a:ext cx="2860162" cy="3139321"/>
              </a:xfrm>
              <a:prstGeom prst="rect">
                <a:avLst/>
              </a:prstGeom>
              <a:blipFill>
                <a:blip r:embed="rId2"/>
                <a:stretch>
                  <a:fillRect l="-1919" t="-1165" b="-2136"/>
                </a:stretch>
              </a:blipFill>
            </p:spPr>
            <p:txBody>
              <a:bodyPr/>
              <a:lstStyle/>
              <a:p>
                <a:r>
                  <a:rPr lang="en-IN">
                    <a:noFill/>
                  </a:rPr>
                  <a:t> </a:t>
                </a:r>
              </a:p>
            </p:txBody>
          </p:sp>
        </mc:Fallback>
      </mc:AlternateContent>
      <p:sp>
        <p:nvSpPr>
          <p:cNvPr id="19" name="TextBox 18">
            <a:extLst>
              <a:ext uri="{FF2B5EF4-FFF2-40B4-BE49-F238E27FC236}">
                <a16:creationId xmlns:a16="http://schemas.microsoft.com/office/drawing/2014/main" id="{2FF117D7-3749-172A-974E-CC4094F962AC}"/>
              </a:ext>
            </a:extLst>
          </p:cNvPr>
          <p:cNvSpPr txBox="1"/>
          <p:nvPr/>
        </p:nvSpPr>
        <p:spPr>
          <a:xfrm>
            <a:off x="5736267" y="99435"/>
            <a:ext cx="3289444" cy="6740307"/>
          </a:xfrm>
          <a:prstGeom prst="rect">
            <a:avLst/>
          </a:prstGeom>
          <a:noFill/>
        </p:spPr>
        <p:txBody>
          <a:bodyPr wrap="square" rtlCol="0">
            <a:spAutoFit/>
          </a:bodyPr>
          <a:lstStyle/>
          <a:p>
            <a:pPr marL="0" indent="0">
              <a:buNone/>
            </a:pPr>
            <a:r>
              <a:rPr lang="en-US" dirty="0">
                <a:latin typeface="Consolas" panose="020B0609020204030204" pitchFamily="49" charset="0"/>
              </a:rPr>
              <a:t>emit(+1)  : </a:t>
            </a: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emit(5)</a:t>
            </a: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off = </a:t>
            </a:r>
            <a:r>
              <a:rPr lang="en-US" dirty="0" err="1">
                <a:solidFill>
                  <a:srgbClr val="FF0000"/>
                </a:solidFill>
                <a:latin typeface="Consolas" panose="020B0609020204030204" pitchFamily="49" charset="0"/>
              </a:rPr>
              <a:t>stackmalloc</a:t>
            </a:r>
            <a:r>
              <a:rPr lang="en-US" dirty="0">
                <a:solidFill>
                  <a:srgbClr val="FF0000"/>
                </a:solidFill>
                <a:latin typeface="Consolas" panose="020B0609020204030204" pitchFamily="49" charset="0"/>
              </a:rPr>
              <a:t>(4)</a:t>
            </a:r>
          </a:p>
          <a:p>
            <a:pPr marL="0" indent="0">
              <a:buNone/>
            </a:pPr>
            <a:r>
              <a:rPr lang="en-US" dirty="0">
                <a:solidFill>
                  <a:srgbClr val="FF0000"/>
                </a:solidFill>
                <a:latin typeface="Consolas" panose="020B0609020204030204" pitchFamily="49" charset="0"/>
              </a:rPr>
              <a:t>  mov %</a:t>
            </a:r>
            <a:r>
              <a:rPr lang="en-US" dirty="0" err="1">
                <a:solidFill>
                  <a:srgbClr val="FF0000"/>
                </a:solidFill>
                <a:latin typeface="Consolas" panose="020B0609020204030204" pitchFamily="49" charset="0"/>
              </a:rPr>
              <a:t>eax</a:t>
            </a:r>
            <a:r>
              <a:rPr lang="en-US" dirty="0">
                <a:solidFill>
                  <a:srgbClr val="FF0000"/>
                </a:solidFill>
                <a:latin typeface="Consolas" panose="020B0609020204030204" pitchFamily="49" charset="0"/>
              </a:rPr>
              <a:t>,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emit(1)</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r>
              <a:rPr lang="en-US" dirty="0">
                <a:solidFill>
                  <a:srgbClr val="FF0000"/>
                </a:solidFill>
                <a:latin typeface="Consolas" panose="020B0609020204030204" pitchFamily="49" charset="0"/>
              </a:rPr>
              <a:t>  mov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ecx</a:t>
            </a:r>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stackfree</a:t>
            </a:r>
            <a:r>
              <a:rPr lang="en-US" dirty="0">
                <a:solidFill>
                  <a:srgbClr val="FF0000"/>
                </a:solidFill>
                <a:latin typeface="Consolas" panose="020B0609020204030204" pitchFamily="49" charset="0"/>
              </a:rPr>
              <a:t>(4)</a:t>
            </a:r>
          </a:p>
          <a:p>
            <a:pPr marL="0" indent="0">
              <a:buNone/>
            </a:pPr>
            <a:r>
              <a:rPr lang="en-US" dirty="0">
                <a:solidFill>
                  <a:srgbClr val="FF0000"/>
                </a:solidFill>
                <a:latin typeface="Consolas" panose="020B0609020204030204" pitchFamily="49" charset="0"/>
              </a:rPr>
              <a:t>  add %</a:t>
            </a:r>
            <a:r>
              <a:rPr lang="en-US" dirty="0" err="1">
                <a:solidFill>
                  <a:srgbClr val="FF0000"/>
                </a:solidFill>
                <a:latin typeface="Consolas" panose="020B0609020204030204" pitchFamily="49" charset="0"/>
              </a:rPr>
              <a:t>ecx</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eax</a:t>
            </a:r>
            <a:endParaRPr lang="en-US" dirty="0">
              <a:solidFill>
                <a:srgbClr val="FF0000"/>
              </a:solidFill>
              <a:latin typeface="Consolas" panose="020B0609020204030204" pitchFamily="49" charset="0"/>
            </a:endParaRPr>
          </a:p>
          <a:p>
            <a:pPr marL="0" indent="0">
              <a:buNone/>
            </a:pPr>
            <a:endParaRPr lang="en-US" dirty="0">
              <a:latin typeface="Consolas" panose="020B0609020204030204" pitchFamily="49" charset="0"/>
            </a:endParaRPr>
          </a:p>
        </p:txBody>
      </p:sp>
      <p:sp>
        <p:nvSpPr>
          <p:cNvPr id="3" name="TextBox 2">
            <a:extLst>
              <a:ext uri="{FF2B5EF4-FFF2-40B4-BE49-F238E27FC236}">
                <a16:creationId xmlns:a16="http://schemas.microsoft.com/office/drawing/2014/main" id="{04CD03DE-9C9D-22B5-3BAC-211BFE813223}"/>
              </a:ext>
            </a:extLst>
          </p:cNvPr>
          <p:cNvSpPr txBox="1"/>
          <p:nvPr/>
        </p:nvSpPr>
        <p:spPr>
          <a:xfrm>
            <a:off x="4320176" y="1448656"/>
            <a:ext cx="1197046" cy="383773"/>
          </a:xfrm>
          <a:prstGeom prst="rect">
            <a:avLst/>
          </a:prstGeom>
          <a:noFill/>
        </p:spPr>
        <p:txBody>
          <a:bodyPr wrap="square" rtlCol="0">
            <a:spAutoFit/>
          </a:bodyPr>
          <a:lstStyle/>
          <a:p>
            <a:r>
              <a:rPr lang="en-US" dirty="0">
                <a:latin typeface="Consolas" panose="020B0609020204030204" pitchFamily="49" charset="0"/>
              </a:rPr>
              <a:t>emit(+2)</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B133DC12-18DE-E6DF-9FBD-F7E0BDA0A123}"/>
              </a:ext>
            </a:extLst>
          </p:cNvPr>
          <p:cNvSpPr txBox="1"/>
          <p:nvPr/>
        </p:nvSpPr>
        <p:spPr>
          <a:xfrm>
            <a:off x="4380110" y="4354542"/>
            <a:ext cx="1197046" cy="383773"/>
          </a:xfrm>
          <a:prstGeom prst="rect">
            <a:avLst/>
          </a:prstGeom>
          <a:noFill/>
        </p:spPr>
        <p:txBody>
          <a:bodyPr wrap="square" rtlCol="0">
            <a:spAutoFit/>
          </a:bodyPr>
          <a:lstStyle/>
          <a:p>
            <a:r>
              <a:rPr lang="en-US" dirty="0">
                <a:latin typeface="Consolas" panose="020B0609020204030204" pitchFamily="49" charset="0"/>
              </a:rPr>
              <a:t>emit(+3)</a:t>
            </a:r>
            <a:endParaRPr lang="en-IN" dirty="0">
              <a:latin typeface="Consolas" panose="020B0609020204030204" pitchFamily="49" charset="0"/>
            </a:endParaRPr>
          </a:p>
        </p:txBody>
      </p:sp>
      <p:cxnSp>
        <p:nvCxnSpPr>
          <p:cNvPr id="12" name="Straight Arrow Connector 11">
            <a:extLst>
              <a:ext uri="{FF2B5EF4-FFF2-40B4-BE49-F238E27FC236}">
                <a16:creationId xmlns:a16="http://schemas.microsoft.com/office/drawing/2014/main" id="{C49CF3EB-74D6-FD50-C974-58E73E86CDA9}"/>
              </a:ext>
            </a:extLst>
          </p:cNvPr>
          <p:cNvCxnSpPr>
            <a:stCxn id="3" idx="3"/>
          </p:cNvCxnSpPr>
          <p:nvPr/>
        </p:nvCxnSpPr>
        <p:spPr>
          <a:xfrm flipV="1">
            <a:off x="5517222" y="636998"/>
            <a:ext cx="493160" cy="10035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52653FA4-95DA-E550-045A-5CE50C4C630E}"/>
              </a:ext>
            </a:extLst>
          </p:cNvPr>
          <p:cNvCxnSpPr>
            <a:stCxn id="3" idx="3"/>
          </p:cNvCxnSpPr>
          <p:nvPr/>
        </p:nvCxnSpPr>
        <p:spPr>
          <a:xfrm>
            <a:off x="5517222" y="1640543"/>
            <a:ext cx="493160" cy="58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15936728-75BF-4BEF-398A-917D86FADE91}"/>
              </a:ext>
            </a:extLst>
          </p:cNvPr>
          <p:cNvCxnSpPr>
            <a:stCxn id="21" idx="3"/>
          </p:cNvCxnSpPr>
          <p:nvPr/>
        </p:nvCxnSpPr>
        <p:spPr>
          <a:xfrm flipV="1">
            <a:off x="5577156" y="3637161"/>
            <a:ext cx="433226" cy="909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A18416BC-8FB0-B4D1-FB61-3B6DC102277D}"/>
              </a:ext>
            </a:extLst>
          </p:cNvPr>
          <p:cNvCxnSpPr>
            <a:stCxn id="21" idx="3"/>
          </p:cNvCxnSpPr>
          <p:nvPr/>
        </p:nvCxnSpPr>
        <p:spPr>
          <a:xfrm>
            <a:off x="5577156" y="4546429"/>
            <a:ext cx="433226" cy="71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89658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1848265" y="1400916"/>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901207" y="2347975"/>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002150" y="2369745"/>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73893" y="3447431"/>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478149" y="349097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570197" y="2042032"/>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629065" y="2989091"/>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570197" y="298909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325750" y="2998680"/>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517255" y="2042032"/>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479636" y="35127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3753266" y="351274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632192" y="3038076"/>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2912162" y="3044245"/>
            <a:ext cx="386923" cy="5018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FF117D7-3749-172A-974E-CC4094F962AC}"/>
              </a:ext>
            </a:extLst>
          </p:cNvPr>
          <p:cNvSpPr txBox="1"/>
          <p:nvPr/>
        </p:nvSpPr>
        <p:spPr>
          <a:xfrm>
            <a:off x="5700673" y="85176"/>
            <a:ext cx="5477609" cy="6740307"/>
          </a:xfrm>
          <a:prstGeom prst="rect">
            <a:avLst/>
          </a:prstGeom>
          <a:noFill/>
        </p:spPr>
        <p:txBody>
          <a:bodyPr wrap="square" rtlCol="0">
            <a:spAutoFit/>
          </a:bodyPr>
          <a:lstStyle/>
          <a:p>
            <a:pPr marL="0" indent="0">
              <a:buNone/>
            </a:pPr>
            <a:r>
              <a:rPr lang="en-US" dirty="0">
                <a:latin typeface="Consolas" panose="020B0609020204030204" pitchFamily="49" charset="0"/>
              </a:rPr>
              <a:t>emit(+1)  : </a:t>
            </a:r>
          </a:p>
          <a:p>
            <a:pPr marL="0" indent="0">
              <a:buNone/>
            </a:pPr>
            <a:r>
              <a:rPr lang="en-US" dirty="0">
                <a:latin typeface="Consolas" panose="020B0609020204030204" pitchFamily="49" charset="0"/>
              </a:rPr>
              <a:t>  emit(3)</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 // off is -4</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emit(5)</a:t>
            </a: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         // __off becomes 0</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off = </a:t>
            </a:r>
            <a:r>
              <a:rPr lang="en-US" dirty="0" err="1">
                <a:solidFill>
                  <a:srgbClr val="FF0000"/>
                </a:solidFill>
                <a:latin typeface="Consolas" panose="020B0609020204030204" pitchFamily="49" charset="0"/>
              </a:rPr>
              <a:t>stackmalloc</a:t>
            </a:r>
            <a:r>
              <a:rPr lang="en-US" dirty="0">
                <a:solidFill>
                  <a:srgbClr val="FF0000"/>
                </a:solidFill>
                <a:latin typeface="Consolas" panose="020B0609020204030204" pitchFamily="49" charset="0"/>
              </a:rPr>
              <a:t>(4) // off is -4</a:t>
            </a:r>
          </a:p>
          <a:p>
            <a:pPr marL="0" indent="0">
              <a:buNone/>
            </a:pPr>
            <a:r>
              <a:rPr lang="en-US" dirty="0">
                <a:solidFill>
                  <a:srgbClr val="FF0000"/>
                </a:solidFill>
                <a:latin typeface="Consolas" panose="020B0609020204030204" pitchFamily="49" charset="0"/>
              </a:rPr>
              <a:t>  mov %</a:t>
            </a:r>
            <a:r>
              <a:rPr lang="en-US" dirty="0" err="1">
                <a:solidFill>
                  <a:srgbClr val="FF0000"/>
                </a:solidFill>
                <a:latin typeface="Consolas" panose="020B0609020204030204" pitchFamily="49" charset="0"/>
              </a:rPr>
              <a:t>eax</a:t>
            </a:r>
            <a:r>
              <a:rPr lang="en-US" dirty="0">
                <a:solidFill>
                  <a:srgbClr val="FF0000"/>
                </a:solidFill>
                <a:latin typeface="Consolas" panose="020B0609020204030204" pitchFamily="49" charset="0"/>
              </a:rPr>
              <a:t>,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emit(1)</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 // off is -8</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emit(2)</a:t>
            </a: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         // __off becomes -4</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r>
              <a:rPr lang="en-US" dirty="0">
                <a:solidFill>
                  <a:srgbClr val="FF0000"/>
                </a:solidFill>
                <a:latin typeface="Consolas" panose="020B0609020204030204" pitchFamily="49" charset="0"/>
              </a:rPr>
              <a:t>  mov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ecx</a:t>
            </a:r>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stackfree</a:t>
            </a:r>
            <a:r>
              <a:rPr lang="en-US" dirty="0">
                <a:solidFill>
                  <a:srgbClr val="FF0000"/>
                </a:solidFill>
                <a:latin typeface="Consolas" panose="020B0609020204030204" pitchFamily="49" charset="0"/>
              </a:rPr>
              <a:t>(4)         // __off becomes 0</a:t>
            </a:r>
          </a:p>
          <a:p>
            <a:pPr marL="0" indent="0">
              <a:buNone/>
            </a:pPr>
            <a:r>
              <a:rPr lang="en-US" dirty="0">
                <a:solidFill>
                  <a:srgbClr val="FF0000"/>
                </a:solidFill>
                <a:latin typeface="Consolas" panose="020B0609020204030204" pitchFamily="49" charset="0"/>
              </a:rPr>
              <a:t>  add %</a:t>
            </a:r>
            <a:r>
              <a:rPr lang="en-US" dirty="0" err="1">
                <a:solidFill>
                  <a:srgbClr val="FF0000"/>
                </a:solidFill>
                <a:latin typeface="Consolas" panose="020B0609020204030204" pitchFamily="49" charset="0"/>
              </a:rPr>
              <a:t>ecx</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eax</a:t>
            </a:r>
            <a:endParaRPr lang="en-US" dirty="0">
              <a:solidFill>
                <a:srgbClr val="FF0000"/>
              </a:solidFill>
              <a:latin typeface="Consolas" panose="020B0609020204030204" pitchFamily="49" charset="0"/>
            </a:endParaRPr>
          </a:p>
          <a:p>
            <a:pPr marL="0" indent="0">
              <a:buNone/>
            </a:pPr>
            <a:endParaRPr lang="en-US" dirty="0">
              <a:latin typeface="Consolas" panose="020B0609020204030204" pitchFamily="49" charset="0"/>
            </a:endParaRPr>
          </a:p>
        </p:txBody>
      </p:sp>
      <p:sp>
        <p:nvSpPr>
          <p:cNvPr id="33" name="TextBox 32">
            <a:extLst>
              <a:ext uri="{FF2B5EF4-FFF2-40B4-BE49-F238E27FC236}">
                <a16:creationId xmlns:a16="http://schemas.microsoft.com/office/drawing/2014/main" id="{AB1BDFC5-DF19-3544-BCD3-C590989C82E0}"/>
              </a:ext>
            </a:extLst>
          </p:cNvPr>
          <p:cNvSpPr txBox="1"/>
          <p:nvPr/>
        </p:nvSpPr>
        <p:spPr>
          <a:xfrm>
            <a:off x="4320176" y="1448656"/>
            <a:ext cx="1197046" cy="383773"/>
          </a:xfrm>
          <a:prstGeom prst="rect">
            <a:avLst/>
          </a:prstGeom>
          <a:noFill/>
        </p:spPr>
        <p:txBody>
          <a:bodyPr wrap="square" rtlCol="0">
            <a:spAutoFit/>
          </a:bodyPr>
          <a:lstStyle/>
          <a:p>
            <a:r>
              <a:rPr lang="en-US" dirty="0">
                <a:latin typeface="Consolas" panose="020B0609020204030204" pitchFamily="49" charset="0"/>
              </a:rPr>
              <a:t>emit(+2)</a:t>
            </a:r>
            <a:endParaRPr lang="en-IN" dirty="0">
              <a:latin typeface="Consolas" panose="020B0609020204030204" pitchFamily="49" charset="0"/>
            </a:endParaRPr>
          </a:p>
        </p:txBody>
      </p:sp>
      <p:sp>
        <p:nvSpPr>
          <p:cNvPr id="34" name="TextBox 33">
            <a:extLst>
              <a:ext uri="{FF2B5EF4-FFF2-40B4-BE49-F238E27FC236}">
                <a16:creationId xmlns:a16="http://schemas.microsoft.com/office/drawing/2014/main" id="{CF046AE7-B812-28A9-BD9E-047A031C9785}"/>
              </a:ext>
            </a:extLst>
          </p:cNvPr>
          <p:cNvSpPr txBox="1"/>
          <p:nvPr/>
        </p:nvSpPr>
        <p:spPr>
          <a:xfrm>
            <a:off x="4380110" y="4354542"/>
            <a:ext cx="1197046" cy="383773"/>
          </a:xfrm>
          <a:prstGeom prst="rect">
            <a:avLst/>
          </a:prstGeom>
          <a:noFill/>
        </p:spPr>
        <p:txBody>
          <a:bodyPr wrap="square" rtlCol="0">
            <a:spAutoFit/>
          </a:bodyPr>
          <a:lstStyle/>
          <a:p>
            <a:r>
              <a:rPr lang="en-US" dirty="0">
                <a:latin typeface="Consolas" panose="020B0609020204030204" pitchFamily="49" charset="0"/>
              </a:rPr>
              <a:t>emit(+3)</a:t>
            </a:r>
            <a:endParaRPr lang="en-IN" dirty="0">
              <a:latin typeface="Consolas" panose="020B0609020204030204" pitchFamily="49" charset="0"/>
            </a:endParaRPr>
          </a:p>
        </p:txBody>
      </p:sp>
      <p:cxnSp>
        <p:nvCxnSpPr>
          <p:cNvPr id="35" name="Straight Arrow Connector 34">
            <a:extLst>
              <a:ext uri="{FF2B5EF4-FFF2-40B4-BE49-F238E27FC236}">
                <a16:creationId xmlns:a16="http://schemas.microsoft.com/office/drawing/2014/main" id="{395C3535-DE96-9138-6E8F-F4CE60DB3CA0}"/>
              </a:ext>
            </a:extLst>
          </p:cNvPr>
          <p:cNvCxnSpPr>
            <a:stCxn id="33" idx="3"/>
          </p:cNvCxnSpPr>
          <p:nvPr/>
        </p:nvCxnSpPr>
        <p:spPr>
          <a:xfrm flipV="1">
            <a:off x="5517222" y="636998"/>
            <a:ext cx="493160" cy="10035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A1874471-9C33-E7A2-47B1-0056D9AF7990}"/>
              </a:ext>
            </a:extLst>
          </p:cNvPr>
          <p:cNvCxnSpPr>
            <a:stCxn id="33" idx="3"/>
          </p:cNvCxnSpPr>
          <p:nvPr/>
        </p:nvCxnSpPr>
        <p:spPr>
          <a:xfrm>
            <a:off x="5517222" y="1640543"/>
            <a:ext cx="493160" cy="58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1E45DB36-13FE-C778-36AD-23A99084A0AA}"/>
              </a:ext>
            </a:extLst>
          </p:cNvPr>
          <p:cNvCxnSpPr>
            <a:stCxn id="34" idx="3"/>
          </p:cNvCxnSpPr>
          <p:nvPr/>
        </p:nvCxnSpPr>
        <p:spPr>
          <a:xfrm flipV="1">
            <a:off x="5577156" y="3637161"/>
            <a:ext cx="433226" cy="909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2F23F6F2-1642-FB62-7F3D-FCCF52C3872E}"/>
              </a:ext>
            </a:extLst>
          </p:cNvPr>
          <p:cNvCxnSpPr>
            <a:stCxn id="34" idx="3"/>
          </p:cNvCxnSpPr>
          <p:nvPr/>
        </p:nvCxnSpPr>
        <p:spPr>
          <a:xfrm>
            <a:off x="5577156" y="4546429"/>
            <a:ext cx="433226" cy="71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044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0B8D5-F19A-4A3A-8E36-D02A7DABE381}"/>
              </a:ext>
            </a:extLst>
          </p:cNvPr>
          <p:cNvSpPr>
            <a:spLocks noGrp="1"/>
          </p:cNvSpPr>
          <p:nvPr>
            <p:ph type="title"/>
          </p:nvPr>
        </p:nvSpPr>
        <p:spPr/>
        <p:txBody>
          <a:bodyPr/>
          <a:lstStyle/>
          <a:p>
            <a:r>
              <a:rPr lang="en-US" dirty="0"/>
              <a:t>Extra reading</a:t>
            </a:r>
          </a:p>
        </p:txBody>
      </p:sp>
      <p:sp>
        <p:nvSpPr>
          <p:cNvPr id="3" name="Content Placeholder 2">
            <a:extLst>
              <a:ext uri="{FF2B5EF4-FFF2-40B4-BE49-F238E27FC236}">
                <a16:creationId xmlns:a16="http://schemas.microsoft.com/office/drawing/2014/main" id="{FA6CBEF6-CD59-4356-89B2-58A798D43A34}"/>
              </a:ext>
            </a:extLst>
          </p:cNvPr>
          <p:cNvSpPr>
            <a:spLocks noGrp="1"/>
          </p:cNvSpPr>
          <p:nvPr>
            <p:ph idx="1"/>
          </p:nvPr>
        </p:nvSpPr>
        <p:spPr/>
        <p:txBody>
          <a:bodyPr/>
          <a:lstStyle/>
          <a:p>
            <a:r>
              <a:rPr lang="en-US" dirty="0"/>
              <a:t>Read chapter-7 from Keith and Linda</a:t>
            </a:r>
          </a:p>
        </p:txBody>
      </p:sp>
    </p:spTree>
    <p:extLst>
      <p:ext uri="{BB962C8B-B14F-4D97-AF65-F5344CB8AC3E}">
        <p14:creationId xmlns:p14="http://schemas.microsoft.com/office/powerpoint/2010/main" val="37631377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1930460" y="1298174"/>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983402" y="224523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084345" y="226700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156088" y="3344689"/>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560344" y="338823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652392" y="1939290"/>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711260" y="2886349"/>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652392" y="2886349"/>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407945" y="2895938"/>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599450" y="1939290"/>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561831" y="341000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3835461" y="3410002"/>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714387" y="2935334"/>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2994357" y="2941503"/>
            <a:ext cx="386923" cy="5018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FF117D7-3749-172A-974E-CC4094F962AC}"/>
              </a:ext>
            </a:extLst>
          </p:cNvPr>
          <p:cNvSpPr txBox="1"/>
          <p:nvPr/>
        </p:nvSpPr>
        <p:spPr>
          <a:xfrm>
            <a:off x="5700673" y="85176"/>
            <a:ext cx="5477609" cy="6740307"/>
          </a:xfrm>
          <a:prstGeom prst="rect">
            <a:avLst/>
          </a:prstGeom>
          <a:noFill/>
        </p:spPr>
        <p:txBody>
          <a:bodyPr wrap="square" rtlCol="0">
            <a:spAutoFit/>
          </a:bodyPr>
          <a:lstStyle/>
          <a:p>
            <a:pPr marL="0" indent="0">
              <a:buNone/>
            </a:pPr>
            <a:r>
              <a:rPr lang="en-US" dirty="0">
                <a:latin typeface="Consolas" panose="020B0609020204030204" pitchFamily="49" charset="0"/>
              </a:rPr>
              <a:t>emit(+1)  : </a:t>
            </a:r>
          </a:p>
          <a:p>
            <a:pPr marL="0" indent="0">
              <a:buNone/>
            </a:pPr>
            <a:r>
              <a:rPr lang="en-US" dirty="0">
                <a:latin typeface="Consolas" panose="020B0609020204030204" pitchFamily="49" charset="0"/>
              </a:rPr>
              <a:t>  mov $3,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 // off is -4</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mov $5,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         // __off becomes 0</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off = </a:t>
            </a:r>
            <a:r>
              <a:rPr lang="en-US" dirty="0" err="1">
                <a:solidFill>
                  <a:srgbClr val="FF0000"/>
                </a:solidFill>
                <a:latin typeface="Consolas" panose="020B0609020204030204" pitchFamily="49" charset="0"/>
              </a:rPr>
              <a:t>stackmalloc</a:t>
            </a:r>
            <a:r>
              <a:rPr lang="en-US" dirty="0">
                <a:solidFill>
                  <a:srgbClr val="FF0000"/>
                </a:solidFill>
                <a:latin typeface="Consolas" panose="020B0609020204030204" pitchFamily="49" charset="0"/>
              </a:rPr>
              <a:t>(4) // off is -4</a:t>
            </a:r>
          </a:p>
          <a:p>
            <a:pPr marL="0" indent="0">
              <a:buNone/>
            </a:pPr>
            <a:r>
              <a:rPr lang="en-US" dirty="0">
                <a:solidFill>
                  <a:srgbClr val="FF0000"/>
                </a:solidFill>
                <a:latin typeface="Consolas" panose="020B0609020204030204" pitchFamily="49" charset="0"/>
              </a:rPr>
              <a:t>  mov %</a:t>
            </a:r>
            <a:r>
              <a:rPr lang="en-US" dirty="0" err="1">
                <a:solidFill>
                  <a:srgbClr val="FF0000"/>
                </a:solidFill>
                <a:latin typeface="Consolas" panose="020B0609020204030204" pitchFamily="49" charset="0"/>
              </a:rPr>
              <a:t>eax</a:t>
            </a:r>
            <a:r>
              <a:rPr lang="en-US" dirty="0">
                <a:solidFill>
                  <a:srgbClr val="FF0000"/>
                </a:solidFill>
                <a:latin typeface="Consolas" panose="020B0609020204030204" pitchFamily="49" charset="0"/>
              </a:rPr>
              <a:t>,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mov $1,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 // off is -8</a:t>
            </a: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mov $2,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         // __off becomes -4</a:t>
            </a: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r>
              <a:rPr lang="en-US" dirty="0">
                <a:solidFill>
                  <a:srgbClr val="FF0000"/>
                </a:solidFill>
                <a:latin typeface="Consolas" panose="020B0609020204030204" pitchFamily="49" charset="0"/>
              </a:rPr>
              <a:t>  mov off(%</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ecx</a:t>
            </a:r>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stackfree</a:t>
            </a:r>
            <a:r>
              <a:rPr lang="en-US" dirty="0">
                <a:solidFill>
                  <a:srgbClr val="FF0000"/>
                </a:solidFill>
                <a:latin typeface="Consolas" panose="020B0609020204030204" pitchFamily="49" charset="0"/>
              </a:rPr>
              <a:t>(4)         // __off becomes 0</a:t>
            </a:r>
          </a:p>
          <a:p>
            <a:pPr marL="0" indent="0">
              <a:buNone/>
            </a:pPr>
            <a:r>
              <a:rPr lang="en-US" dirty="0">
                <a:solidFill>
                  <a:srgbClr val="FF0000"/>
                </a:solidFill>
                <a:latin typeface="Consolas" panose="020B0609020204030204" pitchFamily="49" charset="0"/>
              </a:rPr>
              <a:t>  add %</a:t>
            </a:r>
            <a:r>
              <a:rPr lang="en-US" dirty="0" err="1">
                <a:solidFill>
                  <a:srgbClr val="FF0000"/>
                </a:solidFill>
                <a:latin typeface="Consolas" panose="020B0609020204030204" pitchFamily="49" charset="0"/>
              </a:rPr>
              <a:t>ecx</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eax</a:t>
            </a:r>
            <a:endParaRPr lang="en-US" dirty="0">
              <a:solidFill>
                <a:srgbClr val="FF0000"/>
              </a:solidFill>
              <a:latin typeface="Consolas" panose="020B0609020204030204" pitchFamily="49" charset="0"/>
            </a:endParaRPr>
          </a:p>
          <a:p>
            <a:pPr marL="0" indent="0">
              <a:buNone/>
            </a:pPr>
            <a:endParaRPr lang="en-US" dirty="0">
              <a:latin typeface="Consolas" panose="020B0609020204030204" pitchFamily="49" charset="0"/>
            </a:endParaRPr>
          </a:p>
        </p:txBody>
      </p:sp>
      <p:sp>
        <p:nvSpPr>
          <p:cNvPr id="21" name="TextBox 20">
            <a:extLst>
              <a:ext uri="{FF2B5EF4-FFF2-40B4-BE49-F238E27FC236}">
                <a16:creationId xmlns:a16="http://schemas.microsoft.com/office/drawing/2014/main" id="{16C36E10-D417-75D7-9C65-C41E55FD062D}"/>
              </a:ext>
            </a:extLst>
          </p:cNvPr>
          <p:cNvSpPr txBox="1"/>
          <p:nvPr/>
        </p:nvSpPr>
        <p:spPr>
          <a:xfrm>
            <a:off x="4320176" y="1448656"/>
            <a:ext cx="1197046" cy="383773"/>
          </a:xfrm>
          <a:prstGeom prst="rect">
            <a:avLst/>
          </a:prstGeom>
          <a:noFill/>
        </p:spPr>
        <p:txBody>
          <a:bodyPr wrap="square" rtlCol="0">
            <a:spAutoFit/>
          </a:bodyPr>
          <a:lstStyle/>
          <a:p>
            <a:r>
              <a:rPr lang="en-US" dirty="0">
                <a:latin typeface="Consolas" panose="020B0609020204030204" pitchFamily="49" charset="0"/>
              </a:rPr>
              <a:t>emit(+2)</a:t>
            </a:r>
            <a:endParaRPr lang="en-IN" dirty="0">
              <a:latin typeface="Consolas" panose="020B0609020204030204" pitchFamily="49" charset="0"/>
            </a:endParaRPr>
          </a:p>
        </p:txBody>
      </p:sp>
      <p:sp>
        <p:nvSpPr>
          <p:cNvPr id="23" name="TextBox 22">
            <a:extLst>
              <a:ext uri="{FF2B5EF4-FFF2-40B4-BE49-F238E27FC236}">
                <a16:creationId xmlns:a16="http://schemas.microsoft.com/office/drawing/2014/main" id="{EF91EC47-09E5-F97F-EEBB-610D01762422}"/>
              </a:ext>
            </a:extLst>
          </p:cNvPr>
          <p:cNvSpPr txBox="1"/>
          <p:nvPr/>
        </p:nvSpPr>
        <p:spPr>
          <a:xfrm>
            <a:off x="4380110" y="4354542"/>
            <a:ext cx="1197046" cy="383773"/>
          </a:xfrm>
          <a:prstGeom prst="rect">
            <a:avLst/>
          </a:prstGeom>
          <a:noFill/>
        </p:spPr>
        <p:txBody>
          <a:bodyPr wrap="square" rtlCol="0">
            <a:spAutoFit/>
          </a:bodyPr>
          <a:lstStyle/>
          <a:p>
            <a:r>
              <a:rPr lang="en-US" dirty="0">
                <a:latin typeface="Consolas" panose="020B0609020204030204" pitchFamily="49" charset="0"/>
              </a:rPr>
              <a:t>emit(+3)</a:t>
            </a:r>
            <a:endParaRPr lang="en-IN" dirty="0">
              <a:latin typeface="Consolas" panose="020B0609020204030204" pitchFamily="49" charset="0"/>
            </a:endParaRPr>
          </a:p>
        </p:txBody>
      </p:sp>
      <p:cxnSp>
        <p:nvCxnSpPr>
          <p:cNvPr id="25" name="Straight Arrow Connector 24">
            <a:extLst>
              <a:ext uri="{FF2B5EF4-FFF2-40B4-BE49-F238E27FC236}">
                <a16:creationId xmlns:a16="http://schemas.microsoft.com/office/drawing/2014/main" id="{F1FD1F23-CDBE-B659-460D-B628617B1DD3}"/>
              </a:ext>
            </a:extLst>
          </p:cNvPr>
          <p:cNvCxnSpPr>
            <a:stCxn id="21" idx="3"/>
          </p:cNvCxnSpPr>
          <p:nvPr/>
        </p:nvCxnSpPr>
        <p:spPr>
          <a:xfrm flipV="1">
            <a:off x="5517222" y="636998"/>
            <a:ext cx="493160" cy="10035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410F5BB-C371-80F9-5515-1BF0DD624390}"/>
              </a:ext>
            </a:extLst>
          </p:cNvPr>
          <p:cNvCxnSpPr>
            <a:stCxn id="21" idx="3"/>
          </p:cNvCxnSpPr>
          <p:nvPr/>
        </p:nvCxnSpPr>
        <p:spPr>
          <a:xfrm>
            <a:off x="5517222" y="1640543"/>
            <a:ext cx="493160" cy="58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D24D27A6-CB1E-A0BD-89D4-AACE5571AA9F}"/>
              </a:ext>
            </a:extLst>
          </p:cNvPr>
          <p:cNvCxnSpPr>
            <a:stCxn id="23" idx="3"/>
          </p:cNvCxnSpPr>
          <p:nvPr/>
        </p:nvCxnSpPr>
        <p:spPr>
          <a:xfrm flipV="1">
            <a:off x="5577156" y="3637161"/>
            <a:ext cx="433226" cy="909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03F9AF0D-B634-E31E-90BF-F994D3565247}"/>
              </a:ext>
            </a:extLst>
          </p:cNvPr>
          <p:cNvCxnSpPr>
            <a:stCxn id="23" idx="3"/>
          </p:cNvCxnSpPr>
          <p:nvPr/>
        </p:nvCxnSpPr>
        <p:spPr>
          <a:xfrm>
            <a:off x="5577156" y="4546429"/>
            <a:ext cx="433226" cy="71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028211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DBBC-35C7-4BEB-A634-FB6B7703D117}"/>
              </a:ext>
            </a:extLst>
          </p:cNvPr>
          <p:cNvSpPr>
            <a:spLocks noGrp="1"/>
          </p:cNvSpPr>
          <p:nvPr>
            <p:ph type="title"/>
          </p:nvPr>
        </p:nvSpPr>
        <p:spPr/>
        <p:txBody>
          <a:bodyPr/>
          <a:lstStyle/>
          <a:p>
            <a:r>
              <a:rPr lang="en-US" dirty="0"/>
              <a:t>AST</a:t>
            </a:r>
          </a:p>
        </p:txBody>
      </p:sp>
      <p:sp>
        <p:nvSpPr>
          <p:cNvPr id="4" name="Oval 3">
            <a:extLst>
              <a:ext uri="{FF2B5EF4-FFF2-40B4-BE49-F238E27FC236}">
                <a16:creationId xmlns:a16="http://schemas.microsoft.com/office/drawing/2014/main" id="{DF893C56-1CF8-4DD8-B856-13389A424BD4}"/>
              </a:ext>
            </a:extLst>
          </p:cNvPr>
          <p:cNvSpPr/>
          <p:nvPr/>
        </p:nvSpPr>
        <p:spPr>
          <a:xfrm>
            <a:off x="1868814" y="1328998"/>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5" name="Oval 4">
            <a:extLst>
              <a:ext uri="{FF2B5EF4-FFF2-40B4-BE49-F238E27FC236}">
                <a16:creationId xmlns:a16="http://schemas.microsoft.com/office/drawing/2014/main" id="{242D5528-E8AE-4397-BAC4-5517F8D497EE}"/>
              </a:ext>
            </a:extLst>
          </p:cNvPr>
          <p:cNvSpPr/>
          <p:nvPr/>
        </p:nvSpPr>
        <p:spPr>
          <a:xfrm>
            <a:off x="921756" y="227605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sp>
        <p:nvSpPr>
          <p:cNvPr id="6" name="Oval 5">
            <a:extLst>
              <a:ext uri="{FF2B5EF4-FFF2-40B4-BE49-F238E27FC236}">
                <a16:creationId xmlns:a16="http://schemas.microsoft.com/office/drawing/2014/main" id="{8579BBF0-D4BD-4E48-BEB5-BB6A91E2C31E}"/>
              </a:ext>
            </a:extLst>
          </p:cNvPr>
          <p:cNvSpPr/>
          <p:nvPr/>
        </p:nvSpPr>
        <p:spPr>
          <a:xfrm>
            <a:off x="3022699" y="2297827"/>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7" name="Oval 6">
            <a:extLst>
              <a:ext uri="{FF2B5EF4-FFF2-40B4-BE49-F238E27FC236}">
                <a16:creationId xmlns:a16="http://schemas.microsoft.com/office/drawing/2014/main" id="{DFE9EDC2-9B27-44BB-A012-6435175F2F2F}"/>
              </a:ext>
            </a:extLst>
          </p:cNvPr>
          <p:cNvSpPr/>
          <p:nvPr/>
        </p:nvSpPr>
        <p:spPr>
          <a:xfrm>
            <a:off x="94442" y="3375513"/>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3</a:t>
            </a:r>
          </a:p>
        </p:txBody>
      </p:sp>
      <p:sp>
        <p:nvSpPr>
          <p:cNvPr id="8" name="Oval 7">
            <a:extLst>
              <a:ext uri="{FF2B5EF4-FFF2-40B4-BE49-F238E27FC236}">
                <a16:creationId xmlns:a16="http://schemas.microsoft.com/office/drawing/2014/main" id="{6FDD8473-0672-407B-B9C0-C6B867F3A31F}"/>
              </a:ext>
            </a:extLst>
          </p:cNvPr>
          <p:cNvSpPr/>
          <p:nvPr/>
        </p:nvSpPr>
        <p:spPr>
          <a:xfrm>
            <a:off x="1498698" y="3419056"/>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5</a:t>
            </a:r>
          </a:p>
        </p:txBody>
      </p:sp>
      <p:cxnSp>
        <p:nvCxnSpPr>
          <p:cNvPr id="10" name="Straight Connector 9">
            <a:extLst>
              <a:ext uri="{FF2B5EF4-FFF2-40B4-BE49-F238E27FC236}">
                <a16:creationId xmlns:a16="http://schemas.microsoft.com/office/drawing/2014/main" id="{346A39BF-3A2E-4A53-813D-5A13F15CE308}"/>
              </a:ext>
            </a:extLst>
          </p:cNvPr>
          <p:cNvCxnSpPr>
            <a:stCxn id="4" idx="3"/>
            <a:endCxn id="5" idx="7"/>
          </p:cNvCxnSpPr>
          <p:nvPr/>
        </p:nvCxnSpPr>
        <p:spPr>
          <a:xfrm flipH="1">
            <a:off x="1590746" y="1970114"/>
            <a:ext cx="392849" cy="415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67AAF455-5C9A-4F30-B375-343A4047CB79}"/>
              </a:ext>
            </a:extLst>
          </p:cNvPr>
          <p:cNvCxnSpPr>
            <a:stCxn id="5" idx="3"/>
          </p:cNvCxnSpPr>
          <p:nvPr/>
        </p:nvCxnSpPr>
        <p:spPr>
          <a:xfrm flipH="1">
            <a:off x="649614" y="2917173"/>
            <a:ext cx="386923"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9A749438-B166-4DBB-BBAC-2829F27304F4}"/>
              </a:ext>
            </a:extLst>
          </p:cNvPr>
          <p:cNvCxnSpPr>
            <a:stCxn id="5" idx="5"/>
            <a:endCxn id="5" idx="5"/>
          </p:cNvCxnSpPr>
          <p:nvPr/>
        </p:nvCxnSpPr>
        <p:spPr>
          <a:xfrm>
            <a:off x="1590746" y="2917173"/>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56FC8650-7BCA-4505-8097-EED8BF19509F}"/>
              </a:ext>
            </a:extLst>
          </p:cNvPr>
          <p:cNvCxnSpPr>
            <a:cxnSpLocks/>
          </p:cNvCxnSpPr>
          <p:nvPr/>
        </p:nvCxnSpPr>
        <p:spPr>
          <a:xfrm>
            <a:off x="1346299" y="2926762"/>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D5E7FAA-6D0B-41E9-B1E6-B82318D7C94A}"/>
              </a:ext>
            </a:extLst>
          </p:cNvPr>
          <p:cNvCxnSpPr>
            <a:stCxn id="4" idx="5"/>
          </p:cNvCxnSpPr>
          <p:nvPr/>
        </p:nvCxnSpPr>
        <p:spPr>
          <a:xfrm>
            <a:off x="2537804" y="1970114"/>
            <a:ext cx="707572" cy="48555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a:extLst>
              <a:ext uri="{FF2B5EF4-FFF2-40B4-BE49-F238E27FC236}">
                <a16:creationId xmlns:a16="http://schemas.microsoft.com/office/drawing/2014/main" id="{E3E8E5FE-329C-439E-93D2-93E584AAA36A}"/>
              </a:ext>
            </a:extLst>
          </p:cNvPr>
          <p:cNvSpPr/>
          <p:nvPr/>
        </p:nvSpPr>
        <p:spPr>
          <a:xfrm>
            <a:off x="2500185" y="3440826"/>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7" name="Oval 26">
            <a:extLst>
              <a:ext uri="{FF2B5EF4-FFF2-40B4-BE49-F238E27FC236}">
                <a16:creationId xmlns:a16="http://schemas.microsoft.com/office/drawing/2014/main" id="{810D8026-67BE-4F3E-B981-D1DCAD4F4E3D}"/>
              </a:ext>
            </a:extLst>
          </p:cNvPr>
          <p:cNvSpPr/>
          <p:nvPr/>
        </p:nvSpPr>
        <p:spPr>
          <a:xfrm>
            <a:off x="3773815" y="3440826"/>
            <a:ext cx="783771" cy="7511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a:t>
            </a:r>
          </a:p>
        </p:txBody>
      </p:sp>
      <p:cxnSp>
        <p:nvCxnSpPr>
          <p:cNvPr id="28" name="Straight Connector 27">
            <a:extLst>
              <a:ext uri="{FF2B5EF4-FFF2-40B4-BE49-F238E27FC236}">
                <a16:creationId xmlns:a16="http://schemas.microsoft.com/office/drawing/2014/main" id="{068D4021-3DFD-4623-A9A8-C6888A19BE1C}"/>
              </a:ext>
            </a:extLst>
          </p:cNvPr>
          <p:cNvCxnSpPr>
            <a:cxnSpLocks/>
          </p:cNvCxnSpPr>
          <p:nvPr/>
        </p:nvCxnSpPr>
        <p:spPr>
          <a:xfrm>
            <a:off x="3652741" y="2966158"/>
            <a:ext cx="392849" cy="501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5E0F8FC-D4D5-4318-9625-3AD36385FBA6}"/>
              </a:ext>
            </a:extLst>
          </p:cNvPr>
          <p:cNvCxnSpPr/>
          <p:nvPr/>
        </p:nvCxnSpPr>
        <p:spPr>
          <a:xfrm flipH="1">
            <a:off x="2932711" y="2972327"/>
            <a:ext cx="386923" cy="501883"/>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2FF117D7-3749-172A-974E-CC4094F962AC}"/>
              </a:ext>
            </a:extLst>
          </p:cNvPr>
          <p:cNvSpPr txBox="1"/>
          <p:nvPr/>
        </p:nvSpPr>
        <p:spPr>
          <a:xfrm>
            <a:off x="5700673" y="85176"/>
            <a:ext cx="5477609" cy="6740307"/>
          </a:xfrm>
          <a:prstGeom prst="rect">
            <a:avLst/>
          </a:prstGeom>
          <a:noFill/>
        </p:spPr>
        <p:txBody>
          <a:bodyPr wrap="square" rtlCol="0">
            <a:spAutoFit/>
          </a:bodyPr>
          <a:lstStyle/>
          <a:p>
            <a:pPr marL="0" indent="0">
              <a:buNone/>
            </a:pPr>
            <a:r>
              <a:rPr lang="en-US" dirty="0">
                <a:latin typeface="Consolas" panose="020B0609020204030204" pitchFamily="49" charset="0"/>
              </a:rPr>
              <a:t>emit(+1)  : </a:t>
            </a:r>
          </a:p>
          <a:p>
            <a:pPr marL="0" indent="0">
              <a:buNone/>
            </a:pPr>
            <a:r>
              <a:rPr lang="en-US" dirty="0">
                <a:latin typeface="Consolas" panose="020B0609020204030204" pitchFamily="49" charset="0"/>
              </a:rPr>
              <a:t>  mov $3,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sub $4, %</a:t>
            </a:r>
            <a:r>
              <a:rPr lang="en-US" dirty="0" err="1">
                <a:latin typeface="Consolas" panose="020B0609020204030204" pitchFamily="49" charset="0"/>
              </a:rPr>
              <a:t>esp</a:t>
            </a:r>
            <a:endParaRPr lang="en-US" dirty="0">
              <a:latin typeface="Consolas" panose="020B0609020204030204" pitchFamily="49" charset="0"/>
            </a:endParaRP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-4(%</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mov $5,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mov -4(%</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add $4, %</a:t>
            </a:r>
            <a:r>
              <a:rPr lang="en-US" dirty="0" err="1">
                <a:latin typeface="Consolas" panose="020B0609020204030204" pitchFamily="49" charset="0"/>
              </a:rPr>
              <a:t>rsp</a:t>
            </a:r>
            <a:endParaRPr lang="en-US" dirty="0">
              <a:latin typeface="Consolas" panose="020B0609020204030204" pitchFamily="49" charset="0"/>
            </a:endParaRP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pPr marL="0" indent="0">
              <a:buNone/>
            </a:pPr>
            <a:r>
              <a:rPr lang="en-US" dirty="0">
                <a:solidFill>
                  <a:srgbClr val="FF0000"/>
                </a:solidFill>
                <a:latin typeface="Consolas" panose="020B0609020204030204" pitchFamily="49" charset="0"/>
              </a:rPr>
              <a:t>  sub $4, %</a:t>
            </a:r>
            <a:r>
              <a:rPr lang="en-US" dirty="0" err="1">
                <a:solidFill>
                  <a:srgbClr val="FF0000"/>
                </a:solidFill>
                <a:latin typeface="Consolas" panose="020B0609020204030204" pitchFamily="49" charset="0"/>
              </a:rPr>
              <a:t>esp</a:t>
            </a:r>
            <a:endParaRPr lang="en-US" dirty="0">
              <a:solidFill>
                <a:srgbClr val="FF0000"/>
              </a:solidFill>
              <a:latin typeface="Consolas" panose="020B0609020204030204" pitchFamily="49" charset="0"/>
            </a:endParaRPr>
          </a:p>
          <a:p>
            <a:pPr marL="0" indent="0">
              <a:buNone/>
            </a:pPr>
            <a:r>
              <a:rPr lang="en-US" dirty="0">
                <a:solidFill>
                  <a:srgbClr val="FF0000"/>
                </a:solidFill>
                <a:latin typeface="Consolas" panose="020B0609020204030204" pitchFamily="49" charset="0"/>
              </a:rPr>
              <a:t>  mov %</a:t>
            </a:r>
            <a:r>
              <a:rPr lang="en-US" dirty="0" err="1">
                <a:solidFill>
                  <a:srgbClr val="FF0000"/>
                </a:solidFill>
                <a:latin typeface="Consolas" panose="020B0609020204030204" pitchFamily="49" charset="0"/>
              </a:rPr>
              <a:t>eax</a:t>
            </a:r>
            <a:r>
              <a:rPr lang="en-US" dirty="0">
                <a:solidFill>
                  <a:srgbClr val="FF0000"/>
                </a:solidFill>
                <a:latin typeface="Consolas" panose="020B0609020204030204" pitchFamily="49" charset="0"/>
              </a:rPr>
              <a:t>, -4(%</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a:t>
            </a:r>
          </a:p>
          <a:p>
            <a:pPr marL="0" indent="0">
              <a:buNone/>
            </a:pPr>
            <a:r>
              <a:rPr lang="en-US" dirty="0">
                <a:latin typeface="Consolas" panose="020B0609020204030204" pitchFamily="49" charset="0"/>
              </a:rPr>
              <a:t> </a:t>
            </a:r>
          </a:p>
          <a:p>
            <a:pPr marL="0" indent="0">
              <a:buNone/>
            </a:pPr>
            <a:r>
              <a:rPr lang="en-US" dirty="0">
                <a:latin typeface="Consolas" panose="020B0609020204030204" pitchFamily="49" charset="0"/>
              </a:rPr>
              <a:t>  mov $1,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sub $4, %</a:t>
            </a:r>
            <a:r>
              <a:rPr lang="en-US" dirty="0" err="1">
                <a:latin typeface="Consolas" panose="020B0609020204030204" pitchFamily="49" charset="0"/>
              </a:rPr>
              <a:t>esp</a:t>
            </a:r>
            <a:endParaRPr lang="en-US" dirty="0">
              <a:latin typeface="Consolas" panose="020B0609020204030204" pitchFamily="49" charset="0"/>
            </a:endParaRPr>
          </a:p>
          <a:p>
            <a:pPr marL="0" indent="0">
              <a:buNone/>
            </a:pPr>
            <a:r>
              <a:rPr lang="en-US" dirty="0">
                <a:latin typeface="Consolas" panose="020B0609020204030204" pitchFamily="49" charset="0"/>
              </a:rPr>
              <a:t>  mov %</a:t>
            </a:r>
            <a:r>
              <a:rPr lang="en-US" dirty="0" err="1">
                <a:latin typeface="Consolas" panose="020B0609020204030204" pitchFamily="49" charset="0"/>
              </a:rPr>
              <a:t>eax</a:t>
            </a:r>
            <a:r>
              <a:rPr lang="en-US" dirty="0">
                <a:latin typeface="Consolas" panose="020B0609020204030204" pitchFamily="49" charset="0"/>
              </a:rPr>
              <a:t>, -8(%</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mov $2, %</a:t>
            </a:r>
            <a:r>
              <a:rPr lang="en-US" dirty="0" err="1">
                <a:latin typeface="Consolas" panose="020B0609020204030204" pitchFamily="49" charset="0"/>
              </a:rPr>
              <a:t>eax</a:t>
            </a:r>
            <a:endParaRPr lang="en-US" dirty="0">
              <a:latin typeface="Consolas" panose="020B0609020204030204" pitchFamily="49" charset="0"/>
            </a:endParaRPr>
          </a:p>
          <a:p>
            <a:pPr marL="0" indent="0">
              <a:buNone/>
            </a:pPr>
            <a:r>
              <a:rPr lang="en-US" dirty="0">
                <a:latin typeface="Consolas" panose="020B0609020204030204" pitchFamily="49" charset="0"/>
              </a:rPr>
              <a:t>  mov -8(%</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ecx</a:t>
            </a:r>
            <a:endParaRPr lang="en-US" dirty="0">
              <a:latin typeface="Consolas" panose="020B0609020204030204" pitchFamily="49" charset="0"/>
            </a:endParaRPr>
          </a:p>
          <a:p>
            <a:pPr marL="0" indent="0">
              <a:buNone/>
            </a:pPr>
            <a:r>
              <a:rPr lang="en-US" dirty="0">
                <a:latin typeface="Consolas" panose="020B0609020204030204" pitchFamily="49" charset="0"/>
              </a:rPr>
              <a:t>  add $4, %</a:t>
            </a:r>
            <a:r>
              <a:rPr lang="en-US" dirty="0" err="1">
                <a:latin typeface="Consolas" panose="020B0609020204030204" pitchFamily="49" charset="0"/>
              </a:rPr>
              <a:t>esp</a:t>
            </a:r>
            <a:endParaRPr lang="en-US" dirty="0">
              <a:latin typeface="Consolas" panose="020B0609020204030204" pitchFamily="49" charset="0"/>
            </a:endParaRPr>
          </a:p>
          <a:p>
            <a:pPr marL="0" indent="0">
              <a:buNone/>
            </a:pPr>
            <a:r>
              <a:rPr lang="en-US" dirty="0">
                <a:latin typeface="Consolas" panose="020B0609020204030204" pitchFamily="49" charset="0"/>
              </a:rPr>
              <a:t>  add %</a:t>
            </a:r>
            <a:r>
              <a:rPr lang="en-US" dirty="0" err="1">
                <a:latin typeface="Consolas" panose="020B0609020204030204" pitchFamily="49" charset="0"/>
              </a:rPr>
              <a:t>ecx</a:t>
            </a:r>
            <a:r>
              <a:rPr lang="en-US" dirty="0">
                <a:latin typeface="Consolas" panose="020B0609020204030204" pitchFamily="49" charset="0"/>
              </a:rPr>
              <a:t>, %</a:t>
            </a:r>
            <a:r>
              <a:rPr lang="en-US" dirty="0" err="1">
                <a:latin typeface="Consolas" panose="020B0609020204030204" pitchFamily="49" charset="0"/>
              </a:rPr>
              <a:t>eax</a:t>
            </a:r>
            <a:endParaRPr lang="en-US" dirty="0">
              <a:latin typeface="Consolas" panose="020B0609020204030204" pitchFamily="49" charset="0"/>
            </a:endParaRPr>
          </a:p>
          <a:p>
            <a:pPr marL="0" indent="0">
              <a:buNone/>
            </a:pPr>
            <a:endParaRPr lang="en-US" dirty="0">
              <a:latin typeface="Consolas" panose="020B0609020204030204" pitchFamily="49" charset="0"/>
            </a:endParaRPr>
          </a:p>
          <a:p>
            <a:r>
              <a:rPr lang="en-US" dirty="0">
                <a:solidFill>
                  <a:srgbClr val="FF0000"/>
                </a:solidFill>
                <a:latin typeface="Consolas" panose="020B0609020204030204" pitchFamily="49" charset="0"/>
              </a:rPr>
              <a:t>  mov -4(%</a:t>
            </a:r>
            <a:r>
              <a:rPr lang="en-US" dirty="0" err="1">
                <a:solidFill>
                  <a:srgbClr val="FF0000"/>
                </a:solidFill>
                <a:latin typeface="Consolas" panose="020B0609020204030204" pitchFamily="49" charset="0"/>
              </a:rPr>
              <a:t>ebp</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ecx</a:t>
            </a:r>
            <a:endParaRPr lang="en-US" dirty="0">
              <a:solidFill>
                <a:srgbClr val="FF0000"/>
              </a:solidFill>
              <a:latin typeface="Consolas" panose="020B0609020204030204" pitchFamily="49" charset="0"/>
            </a:endParaRPr>
          </a:p>
          <a:p>
            <a:r>
              <a:rPr lang="en-US" dirty="0">
                <a:solidFill>
                  <a:srgbClr val="FF0000"/>
                </a:solidFill>
                <a:latin typeface="Consolas" panose="020B0609020204030204" pitchFamily="49" charset="0"/>
              </a:rPr>
              <a:t>  add $4, %</a:t>
            </a:r>
            <a:r>
              <a:rPr lang="en-US" dirty="0" err="1">
                <a:solidFill>
                  <a:srgbClr val="FF0000"/>
                </a:solidFill>
                <a:latin typeface="Consolas" panose="020B0609020204030204" pitchFamily="49" charset="0"/>
              </a:rPr>
              <a:t>esp</a:t>
            </a:r>
            <a:endParaRPr lang="en-US" dirty="0">
              <a:solidFill>
                <a:srgbClr val="FF0000"/>
              </a:solidFill>
              <a:latin typeface="Consolas" panose="020B0609020204030204" pitchFamily="49" charset="0"/>
            </a:endParaRPr>
          </a:p>
          <a:p>
            <a:pPr marL="0" indent="0">
              <a:buNone/>
            </a:pPr>
            <a:r>
              <a:rPr lang="en-US" dirty="0">
                <a:solidFill>
                  <a:srgbClr val="FF0000"/>
                </a:solidFill>
                <a:latin typeface="Consolas" panose="020B0609020204030204" pitchFamily="49" charset="0"/>
              </a:rPr>
              <a:t>  add %</a:t>
            </a:r>
            <a:r>
              <a:rPr lang="en-US" dirty="0" err="1">
                <a:solidFill>
                  <a:srgbClr val="FF0000"/>
                </a:solidFill>
                <a:latin typeface="Consolas" panose="020B0609020204030204" pitchFamily="49" charset="0"/>
              </a:rPr>
              <a:t>ecx</a:t>
            </a:r>
            <a:r>
              <a:rPr lang="en-US" dirty="0">
                <a:solidFill>
                  <a:srgbClr val="FF0000"/>
                </a:solidFill>
                <a:latin typeface="Consolas" panose="020B0609020204030204" pitchFamily="49" charset="0"/>
              </a:rPr>
              <a:t>, %</a:t>
            </a:r>
            <a:r>
              <a:rPr lang="en-US" dirty="0" err="1">
                <a:solidFill>
                  <a:srgbClr val="FF0000"/>
                </a:solidFill>
                <a:latin typeface="Consolas" panose="020B0609020204030204" pitchFamily="49" charset="0"/>
              </a:rPr>
              <a:t>eax</a:t>
            </a:r>
            <a:endParaRPr lang="en-US" dirty="0">
              <a:solidFill>
                <a:srgbClr val="FF0000"/>
              </a:solidFill>
              <a:latin typeface="Consolas" panose="020B0609020204030204" pitchFamily="49" charset="0"/>
            </a:endParaRPr>
          </a:p>
          <a:p>
            <a:pPr marL="0" indent="0">
              <a:buNone/>
            </a:pPr>
            <a:endParaRPr lang="en-US" dirty="0">
              <a:latin typeface="Consolas" panose="020B0609020204030204" pitchFamily="49" charset="0"/>
            </a:endParaRPr>
          </a:p>
        </p:txBody>
      </p:sp>
      <p:sp>
        <p:nvSpPr>
          <p:cNvPr id="3" name="TextBox 2">
            <a:extLst>
              <a:ext uri="{FF2B5EF4-FFF2-40B4-BE49-F238E27FC236}">
                <a16:creationId xmlns:a16="http://schemas.microsoft.com/office/drawing/2014/main" id="{53B4C07E-FBFD-1B75-E11F-C78127ABE1FC}"/>
              </a:ext>
            </a:extLst>
          </p:cNvPr>
          <p:cNvSpPr txBox="1"/>
          <p:nvPr/>
        </p:nvSpPr>
        <p:spPr>
          <a:xfrm>
            <a:off x="9185099" y="2473545"/>
            <a:ext cx="2609636" cy="646331"/>
          </a:xfrm>
          <a:prstGeom prst="rect">
            <a:avLst/>
          </a:prstGeom>
          <a:noFill/>
        </p:spPr>
        <p:txBody>
          <a:bodyPr wrap="square" rtlCol="0">
            <a:spAutoFit/>
          </a:bodyPr>
          <a:lstStyle/>
          <a:p>
            <a:r>
              <a:rPr lang="en-US" dirty="0">
                <a:latin typeface="Consolas" panose="020B0609020204030204" pitchFamily="49" charset="0"/>
              </a:rPr>
              <a:t>Can we further optimize this code?</a:t>
            </a:r>
            <a:endParaRPr lang="en-IN" dirty="0">
              <a:latin typeface="Consolas" panose="020B0609020204030204" pitchFamily="49" charset="0"/>
            </a:endParaRPr>
          </a:p>
        </p:txBody>
      </p:sp>
      <p:sp>
        <p:nvSpPr>
          <p:cNvPr id="21" name="TextBox 20">
            <a:extLst>
              <a:ext uri="{FF2B5EF4-FFF2-40B4-BE49-F238E27FC236}">
                <a16:creationId xmlns:a16="http://schemas.microsoft.com/office/drawing/2014/main" id="{1C39FF51-113F-54E7-7654-135DA900D6C7}"/>
              </a:ext>
            </a:extLst>
          </p:cNvPr>
          <p:cNvSpPr txBox="1"/>
          <p:nvPr/>
        </p:nvSpPr>
        <p:spPr>
          <a:xfrm>
            <a:off x="4320176" y="1448656"/>
            <a:ext cx="1197046" cy="383773"/>
          </a:xfrm>
          <a:prstGeom prst="rect">
            <a:avLst/>
          </a:prstGeom>
          <a:noFill/>
        </p:spPr>
        <p:txBody>
          <a:bodyPr wrap="square" rtlCol="0">
            <a:spAutoFit/>
          </a:bodyPr>
          <a:lstStyle/>
          <a:p>
            <a:r>
              <a:rPr lang="en-US" dirty="0">
                <a:latin typeface="Consolas" panose="020B0609020204030204" pitchFamily="49" charset="0"/>
              </a:rPr>
              <a:t>emit(+2)</a:t>
            </a:r>
            <a:endParaRPr lang="en-IN" dirty="0">
              <a:latin typeface="Consolas" panose="020B0609020204030204" pitchFamily="49" charset="0"/>
            </a:endParaRPr>
          </a:p>
        </p:txBody>
      </p:sp>
      <p:sp>
        <p:nvSpPr>
          <p:cNvPr id="23" name="TextBox 22">
            <a:extLst>
              <a:ext uri="{FF2B5EF4-FFF2-40B4-BE49-F238E27FC236}">
                <a16:creationId xmlns:a16="http://schemas.microsoft.com/office/drawing/2014/main" id="{22D25B7D-68E8-27D3-8773-C4721BDAEB8F}"/>
              </a:ext>
            </a:extLst>
          </p:cNvPr>
          <p:cNvSpPr txBox="1"/>
          <p:nvPr/>
        </p:nvSpPr>
        <p:spPr>
          <a:xfrm>
            <a:off x="4380110" y="4354542"/>
            <a:ext cx="1197046" cy="383773"/>
          </a:xfrm>
          <a:prstGeom prst="rect">
            <a:avLst/>
          </a:prstGeom>
          <a:noFill/>
        </p:spPr>
        <p:txBody>
          <a:bodyPr wrap="square" rtlCol="0">
            <a:spAutoFit/>
          </a:bodyPr>
          <a:lstStyle/>
          <a:p>
            <a:r>
              <a:rPr lang="en-US" dirty="0">
                <a:latin typeface="Consolas" panose="020B0609020204030204" pitchFamily="49" charset="0"/>
              </a:rPr>
              <a:t>emit(+3)</a:t>
            </a:r>
            <a:endParaRPr lang="en-IN" dirty="0">
              <a:latin typeface="Consolas" panose="020B0609020204030204" pitchFamily="49" charset="0"/>
            </a:endParaRPr>
          </a:p>
        </p:txBody>
      </p:sp>
      <p:cxnSp>
        <p:nvCxnSpPr>
          <p:cNvPr id="25" name="Straight Arrow Connector 24">
            <a:extLst>
              <a:ext uri="{FF2B5EF4-FFF2-40B4-BE49-F238E27FC236}">
                <a16:creationId xmlns:a16="http://schemas.microsoft.com/office/drawing/2014/main" id="{25864147-D16B-FC90-F93D-FEDA64EFFAAD}"/>
              </a:ext>
            </a:extLst>
          </p:cNvPr>
          <p:cNvCxnSpPr>
            <a:stCxn id="21" idx="3"/>
          </p:cNvCxnSpPr>
          <p:nvPr/>
        </p:nvCxnSpPr>
        <p:spPr>
          <a:xfrm flipV="1">
            <a:off x="5517222" y="636998"/>
            <a:ext cx="493160" cy="10035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613DE4DE-AFA4-6FD4-B477-85C92E50EDD5}"/>
              </a:ext>
            </a:extLst>
          </p:cNvPr>
          <p:cNvCxnSpPr>
            <a:stCxn id="21" idx="3"/>
          </p:cNvCxnSpPr>
          <p:nvPr/>
        </p:nvCxnSpPr>
        <p:spPr>
          <a:xfrm>
            <a:off x="5517222" y="1640543"/>
            <a:ext cx="493160" cy="5805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5719A08-7B97-6A43-378C-FEE18E16135C}"/>
              </a:ext>
            </a:extLst>
          </p:cNvPr>
          <p:cNvCxnSpPr>
            <a:stCxn id="23" idx="3"/>
          </p:cNvCxnSpPr>
          <p:nvPr/>
        </p:nvCxnSpPr>
        <p:spPr>
          <a:xfrm flipV="1">
            <a:off x="5577156" y="3637161"/>
            <a:ext cx="433226" cy="909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5F84E5C-8960-3EF0-8485-B938CF03392A}"/>
              </a:ext>
            </a:extLst>
          </p:cNvPr>
          <p:cNvCxnSpPr>
            <a:stCxn id="23" idx="3"/>
          </p:cNvCxnSpPr>
          <p:nvPr/>
        </p:nvCxnSpPr>
        <p:spPr>
          <a:xfrm>
            <a:off x="5577156" y="4546429"/>
            <a:ext cx="433226" cy="7173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2895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Addition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normAutofit fontScale="85000" lnSpcReduction="20000"/>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P(mov off(%</a:t>
                </a:r>
                <a:r>
                  <a:rPr lang="en-US" dirty="0" err="1"/>
                  <a:t>ebp</a:t>
                </a:r>
                <a:r>
                  <a:rPr lang="en-US" dirty="0"/>
                  <a:t>), %</a:t>
                </a:r>
                <a:r>
                  <a:rPr lang="en-US" dirty="0" err="1"/>
                  <a:t>ecx</a:t>
                </a:r>
                <a:r>
                  <a:rPr lang="en-US" dirty="0"/>
                  <a:t>)</a:t>
                </a:r>
              </a:p>
              <a:p>
                <a:pPr marL="0" indent="0">
                  <a:buNone/>
                </a:pPr>
                <a:r>
                  <a:rPr lang="en-US" dirty="0"/>
                  <a:t>    </a:t>
                </a:r>
                <a:r>
                  <a:rPr lang="en-US" dirty="0" err="1"/>
                  <a:t>stackfree</a:t>
                </a:r>
                <a:r>
                  <a:rPr lang="en-US" dirty="0"/>
                  <a:t>(4)</a:t>
                </a:r>
              </a:p>
              <a:p>
                <a:pPr marL="0" indent="0">
                  <a:buNone/>
                </a:pPr>
                <a:r>
                  <a:rPr lang="en-US" dirty="0"/>
                  <a:t>    if (e</a:t>
                </a:r>
                <a:r>
                  <a:rPr lang="en-US" baseline="-25000" dirty="0"/>
                  <a:t>1</a:t>
                </a:r>
                <a:r>
                  <a:rPr lang="en-US" dirty="0"/>
                  <a:t>.isint())</a:t>
                </a:r>
              </a:p>
              <a:p>
                <a:pPr marL="0" indent="0">
                  <a:buNone/>
                </a:pPr>
                <a:r>
                  <a:rPr lang="en-US" dirty="0"/>
                  <a:t>    	P(add %</a:t>
                </a:r>
                <a:r>
                  <a:rPr lang="en-US" dirty="0" err="1"/>
                  <a:t>ecx</a:t>
                </a:r>
                <a:r>
                  <a:rPr lang="en-US" dirty="0"/>
                  <a:t>, %</a:t>
                </a:r>
                <a:r>
                  <a:rPr lang="en-US" dirty="0" err="1"/>
                  <a:t>eax</a:t>
                </a:r>
                <a:r>
                  <a:rPr lang="en-US" dirty="0"/>
                  <a:t>)</a:t>
                </a:r>
              </a:p>
              <a:p>
                <a:pPr marL="0" indent="0">
                  <a:buNone/>
                </a:pPr>
                <a:r>
                  <a:rPr lang="en-US" dirty="0"/>
                  <a:t>    else</a:t>
                </a:r>
              </a:p>
              <a:p>
                <a:pPr marL="0" indent="0">
                  <a:buNone/>
                </a:pPr>
                <a:r>
                  <a:rPr lang="en-US" dirty="0"/>
                  <a:t>	P(lea (%</a:t>
                </a:r>
                <a:r>
                  <a:rPr lang="en-US" dirty="0" err="1"/>
                  <a:t>ecx</a:t>
                </a:r>
                <a:r>
                  <a:rPr lang="en-US" dirty="0"/>
                  <a:t>, %</a:t>
                </a:r>
                <a:r>
                  <a:rPr lang="en-US" dirty="0" err="1"/>
                  <a:t>eax</a:t>
                </a:r>
                <a:r>
                  <a:rPr lang="en-US" dirty="0"/>
                  <a:t>, 4), %</a:t>
                </a:r>
                <a:r>
                  <a:rPr lang="en-US" dirty="0" err="1"/>
                  <a:t>eax</a:t>
                </a:r>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928" t="-322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6DD17A62-CCD7-38D6-566C-77B7BA3FC7E9}"/>
              </a:ext>
            </a:extLst>
          </p:cNvPr>
          <p:cNvSpPr txBox="1"/>
          <p:nvPr/>
        </p:nvSpPr>
        <p:spPr>
          <a:xfrm>
            <a:off x="4900773" y="4828856"/>
            <a:ext cx="3801438" cy="369332"/>
          </a:xfrm>
          <a:prstGeom prst="rect">
            <a:avLst/>
          </a:prstGeom>
          <a:noFill/>
        </p:spPr>
        <p:txBody>
          <a:bodyPr wrap="square" rtlCol="0">
            <a:spAutoFit/>
          </a:bodyPr>
          <a:lstStyle/>
          <a:p>
            <a:r>
              <a:rPr lang="en-US" dirty="0">
                <a:latin typeface="Consolas" panose="020B0609020204030204" pitchFamily="49" charset="0"/>
              </a:rPr>
              <a:t>integer arithmetic</a:t>
            </a:r>
            <a:endParaRPr lang="en-IN" dirty="0">
              <a:latin typeface="Consolas" panose="020B0609020204030204" pitchFamily="49" charset="0"/>
            </a:endParaRPr>
          </a:p>
        </p:txBody>
      </p:sp>
      <p:sp>
        <p:nvSpPr>
          <p:cNvPr id="5" name="TextBox 4">
            <a:extLst>
              <a:ext uri="{FF2B5EF4-FFF2-40B4-BE49-F238E27FC236}">
                <a16:creationId xmlns:a16="http://schemas.microsoft.com/office/drawing/2014/main" id="{DD1DBD96-DF8B-155B-87A8-95E4760C147F}"/>
              </a:ext>
            </a:extLst>
          </p:cNvPr>
          <p:cNvSpPr txBox="1"/>
          <p:nvPr/>
        </p:nvSpPr>
        <p:spPr>
          <a:xfrm>
            <a:off x="5782637" y="5628524"/>
            <a:ext cx="3801438" cy="369332"/>
          </a:xfrm>
          <a:prstGeom prst="rect">
            <a:avLst/>
          </a:prstGeom>
          <a:noFill/>
        </p:spPr>
        <p:txBody>
          <a:bodyPr wrap="square" rtlCol="0">
            <a:spAutoFit/>
          </a:bodyPr>
          <a:lstStyle/>
          <a:p>
            <a:r>
              <a:rPr lang="en-US" dirty="0">
                <a:latin typeface="Consolas" panose="020B0609020204030204" pitchFamily="49" charset="0"/>
              </a:rPr>
              <a:t>pointer arithmetic</a:t>
            </a:r>
            <a:endParaRPr lang="en-IN" dirty="0">
              <a:latin typeface="Consolas" panose="020B0609020204030204" pitchFamily="49" charset="0"/>
            </a:endParaRPr>
          </a:p>
        </p:txBody>
      </p:sp>
    </p:spTree>
    <p:extLst>
      <p:ext uri="{BB962C8B-B14F-4D97-AF65-F5344CB8AC3E}">
        <p14:creationId xmlns:p14="http://schemas.microsoft.com/office/powerpoint/2010/main" val="32737434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0527F-5ED6-4052-A4B4-28705170CE99}"/>
              </a:ext>
            </a:extLst>
          </p:cNvPr>
          <p:cNvSpPr>
            <a:spLocks noGrp="1"/>
          </p:cNvSpPr>
          <p:nvPr>
            <p:ph type="title"/>
          </p:nvPr>
        </p:nvSpPr>
        <p:spPr/>
        <p:txBody>
          <a:bodyPr/>
          <a:lstStyle/>
          <a:p>
            <a:r>
              <a:rPr lang="en-US" dirty="0"/>
              <a:t>Subtraction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D469C87-FD14-4D63-89DA-A2BC52A7FC06}"/>
                  </a:ext>
                </a:extLst>
              </p:cNvPr>
              <p:cNvSpPr>
                <a:spLocks noGrp="1"/>
              </p:cNvSpPr>
              <p:nvPr>
                <p:ph idx="1"/>
              </p:nvPr>
            </p:nvSpPr>
            <p:spPr/>
            <p:txBody>
              <a:bodyPr>
                <a:normAutofit fontScale="77500" lnSpcReduction="20000"/>
              </a:bodyPr>
              <a:lstStyle/>
              <a:p>
                <a:pPr marL="0" indent="0">
                  <a:buNone/>
                </a:pPr>
                <a:r>
                  <a:rPr lang="en-US" dirty="0"/>
                  <a:t>emit(</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𝑒</m:t>
                        </m:r>
                      </m:e>
                      <m:sub>
                        <m:r>
                          <a:rPr lang="en-US" b="0" i="1" smtClean="0">
                            <a:latin typeface="Cambria Math" panose="02040503050406030204" pitchFamily="18" charset="0"/>
                          </a:rPr>
                          <m:t>2</m:t>
                        </m:r>
                      </m:sub>
                    </m:sSub>
                  </m:oMath>
                </a14:m>
                <a:r>
                  <a:rPr lang="en-US" dirty="0"/>
                  <a:t>)  :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P(mov off(%</a:t>
                </a:r>
                <a:r>
                  <a:rPr lang="en-US" dirty="0" err="1"/>
                  <a:t>ebp</a:t>
                </a:r>
                <a:r>
                  <a:rPr lang="en-US" dirty="0"/>
                  <a:t>), %</a:t>
                </a:r>
                <a:r>
                  <a:rPr lang="en-US" dirty="0" err="1"/>
                  <a:t>ecx</a:t>
                </a:r>
                <a:r>
                  <a:rPr lang="en-US" dirty="0"/>
                  <a:t>)</a:t>
                </a:r>
              </a:p>
              <a:p>
                <a:pPr marL="0" indent="0">
                  <a:buNone/>
                </a:pPr>
                <a:r>
                  <a:rPr lang="en-US" dirty="0"/>
                  <a:t>    </a:t>
                </a:r>
                <a:r>
                  <a:rPr lang="en-US" dirty="0" err="1"/>
                  <a:t>stackfree</a:t>
                </a:r>
                <a:r>
                  <a:rPr lang="en-US" dirty="0"/>
                  <a:t>(4)</a:t>
                </a:r>
              </a:p>
              <a:p>
                <a:pPr marL="0" indent="0">
                  <a:buNone/>
                </a:pPr>
                <a:r>
                  <a:rPr lang="en-US" dirty="0"/>
                  <a:t>    P(neg %</a:t>
                </a:r>
                <a:r>
                  <a:rPr lang="en-US" dirty="0" err="1"/>
                  <a:t>eax</a:t>
                </a:r>
                <a:r>
                  <a:rPr lang="en-US" dirty="0"/>
                  <a:t>)</a:t>
                </a:r>
              </a:p>
              <a:p>
                <a:pPr marL="0" indent="0">
                  <a:buNone/>
                </a:pPr>
                <a:r>
                  <a:rPr lang="en-US" dirty="0"/>
                  <a:t>    if (e</a:t>
                </a:r>
                <a:r>
                  <a:rPr lang="en-US" baseline="-25000" dirty="0"/>
                  <a:t>1</a:t>
                </a:r>
                <a:r>
                  <a:rPr lang="en-US" dirty="0"/>
                  <a:t>.isint())</a:t>
                </a:r>
              </a:p>
              <a:p>
                <a:pPr marL="0" indent="0">
                  <a:buNone/>
                </a:pPr>
                <a:r>
                  <a:rPr lang="en-US" dirty="0"/>
                  <a:t>          P(add %</a:t>
                </a:r>
                <a:r>
                  <a:rPr lang="en-US" dirty="0" err="1"/>
                  <a:t>ecx</a:t>
                </a:r>
                <a:r>
                  <a:rPr lang="en-US" dirty="0"/>
                  <a:t>, %</a:t>
                </a:r>
                <a:r>
                  <a:rPr lang="en-US" dirty="0" err="1"/>
                  <a:t>eax</a:t>
                </a:r>
                <a:r>
                  <a:rPr lang="en-US" dirty="0"/>
                  <a:t>)</a:t>
                </a:r>
              </a:p>
              <a:p>
                <a:pPr marL="0" indent="0">
                  <a:buNone/>
                </a:pPr>
                <a:r>
                  <a:rPr lang="en-US" dirty="0"/>
                  <a:t>    else</a:t>
                </a:r>
              </a:p>
              <a:p>
                <a:pPr marL="0" indent="0">
                  <a:buNone/>
                </a:pPr>
                <a:r>
                  <a:rPr lang="en-US" dirty="0"/>
                  <a:t>          P(lea (%</a:t>
                </a:r>
                <a:r>
                  <a:rPr lang="en-US" dirty="0" err="1"/>
                  <a:t>ecx</a:t>
                </a:r>
                <a:r>
                  <a:rPr lang="en-US" dirty="0"/>
                  <a:t>, %</a:t>
                </a:r>
                <a:r>
                  <a:rPr lang="en-US" dirty="0" err="1"/>
                  <a:t>eax</a:t>
                </a:r>
                <a:r>
                  <a:rPr lang="en-US" dirty="0"/>
                  <a:t>, 4), %</a:t>
                </a:r>
                <a:r>
                  <a:rPr lang="en-US" dirty="0" err="1"/>
                  <a:t>eax</a:t>
                </a:r>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9D469C87-FD14-4D63-89DA-A2BC52A7FC06}"/>
                  </a:ext>
                </a:extLst>
              </p:cNvPr>
              <p:cNvSpPr>
                <a:spLocks noGrp="1" noRot="1" noChangeAspect="1" noMove="1" noResize="1" noEditPoints="1" noAdjustHandles="1" noChangeArrowheads="1" noChangeShapeType="1" noTextEdit="1"/>
              </p:cNvSpPr>
              <p:nvPr>
                <p:ph idx="1"/>
              </p:nvPr>
            </p:nvSpPr>
            <p:spPr>
              <a:blipFill>
                <a:blip r:embed="rId2"/>
                <a:stretch>
                  <a:fillRect l="-754" t="-2801" b="-2241"/>
                </a:stretch>
              </a:blipFill>
            </p:spPr>
            <p:txBody>
              <a:bodyPr/>
              <a:lstStyle/>
              <a:p>
                <a:r>
                  <a:rPr lang="en-US">
                    <a:noFill/>
                  </a:rPr>
                  <a:t> </a:t>
                </a:r>
              </a:p>
            </p:txBody>
          </p:sp>
        </mc:Fallback>
      </mc:AlternateContent>
      <p:sp>
        <p:nvSpPr>
          <p:cNvPr id="4" name="TextBox 3">
            <a:extLst>
              <a:ext uri="{FF2B5EF4-FFF2-40B4-BE49-F238E27FC236}">
                <a16:creationId xmlns:a16="http://schemas.microsoft.com/office/drawing/2014/main" id="{E65E5B34-76E2-3958-98DC-25EC21CE29FE}"/>
              </a:ext>
            </a:extLst>
          </p:cNvPr>
          <p:cNvSpPr txBox="1"/>
          <p:nvPr/>
        </p:nvSpPr>
        <p:spPr>
          <a:xfrm>
            <a:off x="4140485" y="5024062"/>
            <a:ext cx="3801438" cy="369332"/>
          </a:xfrm>
          <a:prstGeom prst="rect">
            <a:avLst/>
          </a:prstGeom>
          <a:noFill/>
        </p:spPr>
        <p:txBody>
          <a:bodyPr wrap="square" rtlCol="0">
            <a:spAutoFit/>
          </a:bodyPr>
          <a:lstStyle/>
          <a:p>
            <a:r>
              <a:rPr lang="en-US" dirty="0">
                <a:latin typeface="Consolas" panose="020B0609020204030204" pitchFamily="49" charset="0"/>
              </a:rPr>
              <a:t>integer arithmetic</a:t>
            </a:r>
            <a:endParaRPr lang="en-IN" dirty="0">
              <a:latin typeface="Consolas" panose="020B0609020204030204" pitchFamily="49" charset="0"/>
            </a:endParaRPr>
          </a:p>
        </p:txBody>
      </p:sp>
      <p:sp>
        <p:nvSpPr>
          <p:cNvPr id="5" name="TextBox 4">
            <a:extLst>
              <a:ext uri="{FF2B5EF4-FFF2-40B4-BE49-F238E27FC236}">
                <a16:creationId xmlns:a16="http://schemas.microsoft.com/office/drawing/2014/main" id="{489A6104-9D54-2F53-EB21-3E5CC1F3439B}"/>
              </a:ext>
            </a:extLst>
          </p:cNvPr>
          <p:cNvSpPr txBox="1"/>
          <p:nvPr/>
        </p:nvSpPr>
        <p:spPr>
          <a:xfrm>
            <a:off x="5083997" y="5751812"/>
            <a:ext cx="3801438" cy="369332"/>
          </a:xfrm>
          <a:prstGeom prst="rect">
            <a:avLst/>
          </a:prstGeom>
          <a:noFill/>
        </p:spPr>
        <p:txBody>
          <a:bodyPr wrap="square" rtlCol="0">
            <a:spAutoFit/>
          </a:bodyPr>
          <a:lstStyle/>
          <a:p>
            <a:r>
              <a:rPr lang="en-US" dirty="0">
                <a:latin typeface="Consolas" panose="020B0609020204030204" pitchFamily="49" charset="0"/>
              </a:rPr>
              <a:t>pointer arithmetic</a:t>
            </a:r>
            <a:endParaRPr lang="en-IN" dirty="0">
              <a:latin typeface="Consolas" panose="020B0609020204030204" pitchFamily="49" charset="0"/>
            </a:endParaRPr>
          </a:p>
        </p:txBody>
      </p:sp>
    </p:spTree>
    <p:extLst>
      <p:ext uri="{BB962C8B-B14F-4D97-AF65-F5344CB8AC3E}">
        <p14:creationId xmlns:p14="http://schemas.microsoft.com/office/powerpoint/2010/main" val="33391004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lnSpcReduction="10000"/>
          </a:bodyPr>
          <a:lstStyle/>
          <a:p>
            <a:pPr marL="0" indent="0">
              <a:buNone/>
            </a:pPr>
            <a:r>
              <a:rPr lang="en-US" dirty="0"/>
              <a:t>emit({ int id = e</a:t>
            </a:r>
            <a:r>
              <a:rPr lang="en-US" baseline="-25000" dirty="0"/>
              <a:t>1</a:t>
            </a:r>
            <a:r>
              <a:rPr lang="en-US" dirty="0"/>
              <a:t>; e</a:t>
            </a:r>
            <a:r>
              <a:rPr lang="en-US" baseline="-25000" dirty="0"/>
              <a:t>2</a:t>
            </a:r>
            <a:r>
              <a:rPr lang="en-US" dirty="0"/>
              <a:t>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a:t>
            </a:r>
            <a:r>
              <a:rPr lang="en-US" dirty="0" err="1"/>
              <a:t>enter_scope</a:t>
            </a:r>
            <a:r>
              <a:rPr lang="en-US" dirty="0"/>
              <a:t>();</a:t>
            </a:r>
          </a:p>
          <a:p>
            <a:pPr marL="0" indent="0">
              <a:buNone/>
            </a:pPr>
            <a:r>
              <a:rPr lang="en-US" dirty="0"/>
              <a:t>   insert(id, off); </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a:t>
            </a:r>
            <a:r>
              <a:rPr lang="en-US" dirty="0" err="1"/>
              <a:t>stackfree</a:t>
            </a:r>
            <a:r>
              <a:rPr lang="en-US" dirty="0"/>
              <a:t>(4);</a:t>
            </a:r>
          </a:p>
        </p:txBody>
      </p:sp>
      <p:sp>
        <p:nvSpPr>
          <p:cNvPr id="4" name="TextBox 3">
            <a:extLst>
              <a:ext uri="{FF2B5EF4-FFF2-40B4-BE49-F238E27FC236}">
                <a16:creationId xmlns:a16="http://schemas.microsoft.com/office/drawing/2014/main" id="{15DA88B9-9127-4175-BD8F-FF4A9B945FB0}"/>
              </a:ext>
            </a:extLst>
          </p:cNvPr>
          <p:cNvSpPr txBox="1"/>
          <p:nvPr/>
        </p:nvSpPr>
        <p:spPr>
          <a:xfrm>
            <a:off x="7518400" y="934720"/>
            <a:ext cx="286512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30515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lnSpcReduction="10000"/>
          </a:bodyPr>
          <a:lstStyle/>
          <a:p>
            <a:pPr marL="0" indent="0">
              <a:buNone/>
            </a:pPr>
            <a:r>
              <a:rPr lang="en-US" dirty="0"/>
              <a:t>emit({ int id = e</a:t>
            </a:r>
            <a:r>
              <a:rPr lang="en-US" baseline="-25000" dirty="0"/>
              <a:t>1</a:t>
            </a:r>
            <a:r>
              <a:rPr lang="en-US" dirty="0"/>
              <a:t>; e</a:t>
            </a:r>
            <a:r>
              <a:rPr lang="en-US" baseline="-25000" dirty="0"/>
              <a:t>2</a:t>
            </a:r>
            <a:r>
              <a:rPr lang="en-US" dirty="0"/>
              <a:t>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a:t>
            </a:r>
            <a:r>
              <a:rPr lang="en-US" dirty="0" err="1"/>
              <a:t>enter_scope</a:t>
            </a:r>
            <a:r>
              <a:rPr lang="en-US" dirty="0"/>
              <a:t>();</a:t>
            </a:r>
          </a:p>
          <a:p>
            <a:pPr marL="0" indent="0">
              <a:buNone/>
            </a:pPr>
            <a:r>
              <a:rPr lang="en-US" dirty="0"/>
              <a:t>   insert(id, off); </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a:t>
            </a:r>
            <a:r>
              <a:rPr lang="en-US" dirty="0" err="1"/>
              <a:t>stackfree</a:t>
            </a:r>
            <a:r>
              <a:rPr lang="en-US" dirty="0"/>
              <a:t>(4);</a:t>
            </a:r>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621375"/>
            <a:ext cx="2950400" cy="3416320"/>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emit(10);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emit(a + 20);</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37380165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lnSpcReduction="10000"/>
          </a:bodyPr>
          <a:lstStyle/>
          <a:p>
            <a:pPr marL="0" indent="0">
              <a:buNone/>
            </a:pPr>
            <a:r>
              <a:rPr lang="en-US" dirty="0"/>
              <a:t>emit({ int id = e</a:t>
            </a:r>
            <a:r>
              <a:rPr lang="en-US" baseline="-25000" dirty="0"/>
              <a:t>1</a:t>
            </a:r>
            <a:r>
              <a:rPr lang="en-US" dirty="0"/>
              <a:t>; e</a:t>
            </a:r>
            <a:r>
              <a:rPr lang="en-US" baseline="-25000" dirty="0"/>
              <a:t>2</a:t>
            </a:r>
            <a:r>
              <a:rPr lang="en-US" dirty="0"/>
              <a:t>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a:t>
            </a:r>
            <a:r>
              <a:rPr lang="en-US" dirty="0" err="1"/>
              <a:t>enter_scope</a:t>
            </a:r>
            <a:r>
              <a:rPr lang="en-US" dirty="0"/>
              <a:t>();</a:t>
            </a:r>
          </a:p>
          <a:p>
            <a:pPr marL="0" indent="0">
              <a:buNone/>
            </a:pPr>
            <a:r>
              <a:rPr lang="en-US" dirty="0"/>
              <a:t>   insert(id, off); </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a:t>
            </a:r>
            <a:r>
              <a:rPr lang="en-US" dirty="0" err="1"/>
              <a:t>stackfree</a:t>
            </a:r>
            <a:r>
              <a:rPr lang="en-US" dirty="0"/>
              <a:t>(4);</a:t>
            </a:r>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2950400" cy="5078313"/>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emit(a);</a:t>
            </a:r>
          </a:p>
          <a:p>
            <a:r>
              <a:rPr lang="en-US" dirty="0">
                <a:latin typeface="Consolas" panose="020B0609020204030204" pitchFamily="49" charset="0"/>
                <a:cs typeface="Arial" panose="020B0604020202020204" pitchFamily="34" charset="0"/>
              </a:rPr>
              <a:t>off = </a:t>
            </a:r>
            <a:r>
              <a:rPr lang="en-US" dirty="0" err="1">
                <a:latin typeface="Consolas" panose="020B0609020204030204" pitchFamily="49" charset="0"/>
                <a:cs typeface="Arial" panose="020B0604020202020204" pitchFamily="34" charset="0"/>
              </a:rPr>
              <a:t>stackmalloc</a:t>
            </a:r>
            <a:r>
              <a:rPr lang="en-US" dirty="0">
                <a:latin typeface="Consolas" panose="020B0609020204030204" pitchFamily="49" charset="0"/>
                <a:cs typeface="Arial" panose="020B0604020202020204" pitchFamily="34" charset="0"/>
              </a:rPr>
              <a:t>(4);</a:t>
            </a: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off(%</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emit(20);</a:t>
            </a:r>
          </a:p>
          <a:p>
            <a:r>
              <a:rPr lang="en-US" dirty="0">
                <a:latin typeface="Consolas" panose="020B0609020204030204" pitchFamily="49" charset="0"/>
                <a:cs typeface="Arial" panose="020B0604020202020204" pitchFamily="34" charset="0"/>
              </a:rPr>
              <a:t>mov off(%</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err="1">
                <a:latin typeface="Consolas" panose="020B0609020204030204" pitchFamily="49" charset="0"/>
                <a:cs typeface="Arial" panose="020B0604020202020204" pitchFamily="34" charset="0"/>
              </a:rPr>
              <a:t>stackfree</a:t>
            </a:r>
            <a:r>
              <a:rPr lang="en-US" dirty="0">
                <a:latin typeface="Consolas" panose="020B0609020204030204" pitchFamily="49" charset="0"/>
                <a:cs typeface="Arial" panose="020B0604020202020204" pitchFamily="34" charset="0"/>
              </a:rPr>
              <a:t>(4);</a:t>
            </a: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3170462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lnSpcReduction="10000"/>
          </a:bodyPr>
          <a:lstStyle/>
          <a:p>
            <a:pPr marL="0" indent="0">
              <a:buNone/>
            </a:pPr>
            <a:r>
              <a:rPr lang="en-US" dirty="0"/>
              <a:t>emit({ int id = e</a:t>
            </a:r>
            <a:r>
              <a:rPr lang="en-US" baseline="-25000" dirty="0"/>
              <a:t>1</a:t>
            </a:r>
            <a:r>
              <a:rPr lang="en-US" dirty="0"/>
              <a:t>; e</a:t>
            </a:r>
            <a:r>
              <a:rPr lang="en-US" baseline="-25000" dirty="0"/>
              <a:t>2</a:t>
            </a:r>
            <a:r>
              <a:rPr lang="en-US" dirty="0"/>
              <a:t> }):</a:t>
            </a:r>
          </a:p>
          <a:p>
            <a:pPr marL="0" indent="0">
              <a:buNone/>
            </a:pPr>
            <a:r>
              <a:rPr lang="en-US" dirty="0"/>
              <a:t>   emit(e</a:t>
            </a:r>
            <a:r>
              <a:rPr lang="en-US" baseline="-25000" dirty="0"/>
              <a:t>1</a:t>
            </a:r>
            <a:r>
              <a:rPr lang="en-US" dirty="0"/>
              <a:t>)</a:t>
            </a:r>
          </a:p>
          <a:p>
            <a:pPr marL="0" indent="0">
              <a:buNone/>
            </a:pPr>
            <a:r>
              <a:rPr lang="en-US" dirty="0"/>
              <a:t>   off = </a:t>
            </a:r>
            <a:r>
              <a:rPr lang="en-US" dirty="0" err="1"/>
              <a:t>stackmalloc</a:t>
            </a:r>
            <a:r>
              <a:rPr lang="en-US" dirty="0"/>
              <a:t>(4);</a:t>
            </a:r>
          </a:p>
          <a:p>
            <a:pPr marL="0" indent="0">
              <a:buNone/>
            </a:pPr>
            <a:r>
              <a:rPr lang="en-US" dirty="0"/>
              <a:t>   </a:t>
            </a:r>
            <a:r>
              <a:rPr lang="en-US" dirty="0" err="1"/>
              <a:t>enter_scope</a:t>
            </a:r>
            <a:r>
              <a:rPr lang="en-US" dirty="0"/>
              <a:t>();</a:t>
            </a:r>
          </a:p>
          <a:p>
            <a:pPr marL="0" indent="0">
              <a:buNone/>
            </a:pPr>
            <a:r>
              <a:rPr lang="en-US" dirty="0"/>
              <a:t>   insert(id, off); </a:t>
            </a:r>
          </a:p>
          <a:p>
            <a:pPr marL="0" indent="0">
              <a:buNone/>
            </a:pPr>
            <a:r>
              <a:rPr lang="en-US" dirty="0"/>
              <a:t>   P(mov %</a:t>
            </a:r>
            <a:r>
              <a:rPr lang="en-US" dirty="0" err="1"/>
              <a:t>eax</a:t>
            </a:r>
            <a:r>
              <a:rPr lang="en-US" dirty="0"/>
              <a:t>, off(%</a:t>
            </a:r>
            <a:r>
              <a:rPr lang="en-US" dirty="0" err="1"/>
              <a:t>ebp</a:t>
            </a:r>
            <a:r>
              <a:rPr lang="en-US" dirty="0"/>
              <a:t>);)</a:t>
            </a:r>
          </a:p>
          <a:p>
            <a:pPr marL="0" indent="0">
              <a:buNone/>
            </a:pPr>
            <a:r>
              <a:rPr lang="en-US" dirty="0"/>
              <a:t>   emit(e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a:t>
            </a:r>
            <a:r>
              <a:rPr lang="en-US" dirty="0" err="1"/>
              <a:t>stackfree</a:t>
            </a:r>
            <a:r>
              <a:rPr lang="en-US" dirty="0"/>
              <a:t>(4);</a:t>
            </a:r>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2950400" cy="4524315"/>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sub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-4(%</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emit(a);</a:t>
            </a:r>
          </a:p>
          <a:p>
            <a:r>
              <a:rPr lang="en-US" dirty="0">
                <a:latin typeface="Consolas" panose="020B0609020204030204" pitchFamily="49" charset="0"/>
                <a:cs typeface="Arial" panose="020B0604020202020204" pitchFamily="34" charset="0"/>
              </a:rPr>
              <a:t>sub $4,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mov $20,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$4, %</a:t>
            </a:r>
            <a:r>
              <a:rPr lang="en-US" dirty="0" err="1">
                <a:latin typeface="Consolas" panose="020B0609020204030204" pitchFamily="49" charset="0"/>
                <a:cs typeface="Arial" panose="020B0604020202020204" pitchFamily="34" charset="0"/>
              </a:rPr>
              <a:t>esp</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97283F9-A4D2-1DDB-E48C-77C7F6E6702D}"/>
              </a:ext>
            </a:extLst>
          </p:cNvPr>
          <p:cNvGraphicFramePr>
            <a:graphicFrameLocks noGrp="1"/>
          </p:cNvGraphicFramePr>
          <p:nvPr>
            <p:extLst>
              <p:ext uri="{D42A27DB-BD31-4B8C-83A1-F6EECF244321}">
                <p14:modId xmlns:p14="http://schemas.microsoft.com/office/powerpoint/2010/main" val="1969987996"/>
              </p:ext>
            </p:extLst>
          </p:nvPr>
        </p:nvGraphicFramePr>
        <p:xfrm>
          <a:off x="9904282" y="2949155"/>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dirty="0"/>
                        <a:t>(a, -4)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9854680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E08B2-744E-459F-B9A8-45D359E717B4}"/>
              </a:ext>
            </a:extLst>
          </p:cNvPr>
          <p:cNvSpPr>
            <a:spLocks noGrp="1"/>
          </p:cNvSpPr>
          <p:nvPr>
            <p:ph type="title"/>
          </p:nvPr>
        </p:nvSpPr>
        <p:spPr/>
        <p:txBody>
          <a:bodyPr/>
          <a:lstStyle/>
          <a:p>
            <a:r>
              <a:rPr lang="en-US" dirty="0"/>
              <a:t>Identifier</a:t>
            </a:r>
          </a:p>
        </p:txBody>
      </p:sp>
      <p:sp>
        <p:nvSpPr>
          <p:cNvPr id="3" name="Content Placeholder 2">
            <a:extLst>
              <a:ext uri="{FF2B5EF4-FFF2-40B4-BE49-F238E27FC236}">
                <a16:creationId xmlns:a16="http://schemas.microsoft.com/office/drawing/2014/main" id="{2FD76202-A00E-4627-BB21-0842161C5DED}"/>
              </a:ext>
            </a:extLst>
          </p:cNvPr>
          <p:cNvSpPr>
            <a:spLocks noGrp="1"/>
          </p:cNvSpPr>
          <p:nvPr>
            <p:ph idx="1"/>
          </p:nvPr>
        </p:nvSpPr>
        <p:spPr/>
        <p:txBody>
          <a:bodyPr/>
          <a:lstStyle/>
          <a:p>
            <a:pPr marL="0" indent="0">
              <a:buNone/>
            </a:pPr>
            <a:r>
              <a:rPr lang="en-US" dirty="0"/>
              <a:t>emit(id):</a:t>
            </a:r>
          </a:p>
          <a:p>
            <a:pPr marL="0" indent="0">
              <a:buNone/>
            </a:pPr>
            <a:r>
              <a:rPr lang="en-US" dirty="0"/>
              <a:t>      </a:t>
            </a:r>
            <a:r>
              <a:rPr lang="en-US" dirty="0">
                <a:solidFill>
                  <a:srgbClr val="FF0000"/>
                </a:solidFill>
              </a:rPr>
              <a:t>off = lookup(id); // compile time</a:t>
            </a:r>
            <a:endParaRPr lang="en-US" dirty="0"/>
          </a:p>
          <a:p>
            <a:pPr marL="0" indent="0">
              <a:buNone/>
            </a:pPr>
            <a:r>
              <a:rPr lang="en-US" dirty="0"/>
              <a:t>      P(mov off(%</a:t>
            </a:r>
            <a:r>
              <a:rPr lang="en-US" dirty="0" err="1"/>
              <a:t>ebp</a:t>
            </a:r>
            <a:r>
              <a:rPr lang="en-US" dirty="0"/>
              <a:t>), %</a:t>
            </a:r>
            <a:r>
              <a:rPr lang="en-US" dirty="0" err="1"/>
              <a:t>eax</a:t>
            </a:r>
            <a:r>
              <a:rPr lang="en-US" dirty="0"/>
              <a:t>)</a:t>
            </a:r>
          </a:p>
        </p:txBody>
      </p:sp>
      <p:sp>
        <p:nvSpPr>
          <p:cNvPr id="5" name="TextBox 4">
            <a:extLst>
              <a:ext uri="{FF2B5EF4-FFF2-40B4-BE49-F238E27FC236}">
                <a16:creationId xmlns:a16="http://schemas.microsoft.com/office/drawing/2014/main" id="{164E9C0E-E6A4-4422-99E2-7494F22C507A}"/>
              </a:ext>
            </a:extLst>
          </p:cNvPr>
          <p:cNvSpPr txBox="1"/>
          <p:nvPr/>
        </p:nvSpPr>
        <p:spPr>
          <a:xfrm>
            <a:off x="5872480" y="4124960"/>
            <a:ext cx="4226560" cy="923330"/>
          </a:xfrm>
          <a:prstGeom prst="rect">
            <a:avLst/>
          </a:prstGeom>
          <a:noFill/>
        </p:spPr>
        <p:txBody>
          <a:bodyPr wrap="square" rtlCol="0">
            <a:spAutoFit/>
          </a:bodyPr>
          <a:lstStyle/>
          <a:p>
            <a:r>
              <a:rPr lang="en-US" dirty="0">
                <a:solidFill>
                  <a:srgbClr val="FF0000"/>
                </a:solidFill>
                <a:latin typeface="Consolas" panose="020B0609020204030204" pitchFamily="49" charset="0"/>
                <a:cs typeface="Arial" panose="020B0604020202020204" pitchFamily="34" charset="0"/>
              </a:rPr>
              <a:t>Is it possible that </a:t>
            </a:r>
            <a:r>
              <a:rPr lang="en-US" dirty="0">
                <a:solidFill>
                  <a:schemeClr val="accent1"/>
                </a:solidFill>
                <a:latin typeface="Consolas" panose="020B0609020204030204" pitchFamily="49" charset="0"/>
                <a:cs typeface="Arial" panose="020B0604020202020204" pitchFamily="34" charset="0"/>
              </a:rPr>
              <a:t>id</a:t>
            </a:r>
            <a:r>
              <a:rPr lang="en-US" dirty="0">
                <a:solidFill>
                  <a:srgbClr val="FF0000"/>
                </a:solidFill>
                <a:latin typeface="Consolas" panose="020B0609020204030204" pitchFamily="49" charset="0"/>
                <a:cs typeface="Arial" panose="020B0604020202020204" pitchFamily="34" charset="0"/>
              </a:rPr>
              <a:t> is not present in the symbol table at this point?</a:t>
            </a:r>
            <a:endParaRPr lang="en-IN" dirty="0">
              <a:solidFill>
                <a:srgbClr val="FF0000"/>
              </a:solidFill>
              <a:latin typeface="Consolas" panose="020B0609020204030204" pitchFamily="49" charset="0"/>
              <a:cs typeface="Arial" panose="020B0604020202020204" pitchFamily="34" charset="0"/>
            </a:endParaRPr>
          </a:p>
        </p:txBody>
      </p:sp>
      <p:sp>
        <p:nvSpPr>
          <p:cNvPr id="6" name="TextBox 5">
            <a:extLst>
              <a:ext uri="{FF2B5EF4-FFF2-40B4-BE49-F238E27FC236}">
                <a16:creationId xmlns:a16="http://schemas.microsoft.com/office/drawing/2014/main" id="{46DDE50C-213D-48B4-A3FE-F374FA0C94ED}"/>
              </a:ext>
            </a:extLst>
          </p:cNvPr>
          <p:cNvSpPr txBox="1"/>
          <p:nvPr/>
        </p:nvSpPr>
        <p:spPr>
          <a:xfrm>
            <a:off x="7518400" y="934720"/>
            <a:ext cx="286512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66270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a:p>
            <a:pPr marL="0" indent="0">
              <a:buNone/>
            </a:pPr>
            <a:endParaRPr lang="en-US" dirty="0"/>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2950400" cy="4524315"/>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sub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-4(%</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emit(a);</a:t>
            </a:r>
          </a:p>
          <a:p>
            <a:r>
              <a:rPr lang="en-US" dirty="0">
                <a:latin typeface="Consolas" panose="020B0609020204030204" pitchFamily="49" charset="0"/>
                <a:cs typeface="Arial" panose="020B0604020202020204" pitchFamily="34" charset="0"/>
              </a:rPr>
              <a:t>sub $4,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mov $20,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$4, %</a:t>
            </a:r>
            <a:r>
              <a:rPr lang="en-US" dirty="0" err="1">
                <a:latin typeface="Consolas" panose="020B0609020204030204" pitchFamily="49" charset="0"/>
                <a:cs typeface="Arial" panose="020B0604020202020204" pitchFamily="34" charset="0"/>
              </a:rPr>
              <a:t>esp</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97283F9-A4D2-1DDB-E48C-77C7F6E6702D}"/>
              </a:ext>
            </a:extLst>
          </p:cNvPr>
          <p:cNvGraphicFramePr>
            <a:graphicFrameLocks noGrp="1"/>
          </p:cNvGraphicFramePr>
          <p:nvPr/>
        </p:nvGraphicFramePr>
        <p:xfrm>
          <a:off x="9904282" y="2949155"/>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dirty="0"/>
                        <a:t>(a, -4)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1151096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598F7-4EC9-3AB7-C0B5-EB5E20A75325}"/>
              </a:ext>
            </a:extLst>
          </p:cNvPr>
          <p:cNvSpPr>
            <a:spLocks noGrp="1"/>
          </p:cNvSpPr>
          <p:nvPr>
            <p:ph type="title"/>
          </p:nvPr>
        </p:nvSpPr>
        <p:spPr/>
        <p:txBody>
          <a:bodyPr/>
          <a:lstStyle/>
          <a:p>
            <a:r>
              <a:rPr lang="en-IN" dirty="0"/>
              <a:t>Semantic analysis</a:t>
            </a:r>
          </a:p>
        </p:txBody>
      </p:sp>
      <p:sp>
        <p:nvSpPr>
          <p:cNvPr id="3" name="Content Placeholder 2">
            <a:extLst>
              <a:ext uri="{FF2B5EF4-FFF2-40B4-BE49-F238E27FC236}">
                <a16:creationId xmlns:a16="http://schemas.microsoft.com/office/drawing/2014/main" id="{F8AC655E-B900-7E16-8757-505EC065410C}"/>
              </a:ext>
            </a:extLst>
          </p:cNvPr>
          <p:cNvSpPr>
            <a:spLocks noGrp="1"/>
          </p:cNvSpPr>
          <p:nvPr>
            <p:ph idx="1"/>
          </p:nvPr>
        </p:nvSpPr>
        <p:spPr/>
        <p:txBody>
          <a:bodyPr/>
          <a:lstStyle/>
          <a:p>
            <a:r>
              <a:rPr lang="en-US" dirty="0"/>
              <a:t>If the semantic analysis is successful, it means that the program has no syntax and type errors, and after this point, the compiler should be able to generate the code without any error</a:t>
            </a:r>
            <a:endParaRPr lang="en-IN" dirty="0"/>
          </a:p>
        </p:txBody>
      </p:sp>
    </p:spTree>
    <p:extLst>
      <p:ext uri="{BB962C8B-B14F-4D97-AF65-F5344CB8AC3E}">
        <p14:creationId xmlns:p14="http://schemas.microsoft.com/office/powerpoint/2010/main" val="21554038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a:p>
            <a:pPr marL="0" indent="0">
              <a:buNone/>
            </a:pPr>
            <a:endParaRPr lang="en-US" dirty="0"/>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4101106" cy="4801314"/>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sub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-4(%</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off = lookup(a); // off is -4</a:t>
            </a:r>
          </a:p>
          <a:p>
            <a:r>
              <a:rPr lang="en-US" dirty="0">
                <a:latin typeface="Consolas" panose="020B0609020204030204" pitchFamily="49" charset="0"/>
                <a:cs typeface="Arial" panose="020B0604020202020204" pitchFamily="34" charset="0"/>
              </a:rPr>
              <a:t>mov off(%</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sub $4,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mov $20,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$4, %</a:t>
            </a:r>
            <a:r>
              <a:rPr lang="en-US" dirty="0" err="1">
                <a:latin typeface="Consolas" panose="020B0609020204030204" pitchFamily="49" charset="0"/>
                <a:cs typeface="Arial" panose="020B0604020202020204" pitchFamily="34" charset="0"/>
              </a:rPr>
              <a:t>esp</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97283F9-A4D2-1DDB-E48C-77C7F6E6702D}"/>
              </a:ext>
            </a:extLst>
          </p:cNvPr>
          <p:cNvGraphicFramePr>
            <a:graphicFrameLocks noGrp="1"/>
          </p:cNvGraphicFramePr>
          <p:nvPr>
            <p:extLst>
              <p:ext uri="{D42A27DB-BD31-4B8C-83A1-F6EECF244321}">
                <p14:modId xmlns:p14="http://schemas.microsoft.com/office/powerpoint/2010/main" val="1210747760"/>
              </p:ext>
            </p:extLst>
          </p:nvPr>
        </p:nvGraphicFramePr>
        <p:xfrm>
          <a:off x="9904282" y="3185458"/>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dirty="0"/>
                        <a:t>(a, -4)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417609208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a:p>
            <a:pPr marL="0" indent="0">
              <a:buNone/>
            </a:pPr>
            <a:endParaRPr lang="en-US" dirty="0"/>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4101106" cy="4524315"/>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sub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-4(%</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-4(%</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sub $4,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mov $20,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$4, %</a:t>
            </a:r>
            <a:r>
              <a:rPr lang="en-US" dirty="0" err="1">
                <a:latin typeface="Consolas" panose="020B0609020204030204" pitchFamily="49" charset="0"/>
                <a:cs typeface="Arial" panose="020B0604020202020204" pitchFamily="34" charset="0"/>
              </a:rPr>
              <a:t>esp</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97283F9-A4D2-1DDB-E48C-77C7F6E6702D}"/>
              </a:ext>
            </a:extLst>
          </p:cNvPr>
          <p:cNvGraphicFramePr>
            <a:graphicFrameLocks noGrp="1"/>
          </p:cNvGraphicFramePr>
          <p:nvPr/>
        </p:nvGraphicFramePr>
        <p:xfrm>
          <a:off x="9904282" y="2949155"/>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dirty="0"/>
                        <a:t>(a, -4)</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302042568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a:p>
            <a:pPr marL="0" indent="0">
              <a:buNone/>
            </a:pPr>
            <a:endParaRPr lang="en-US" dirty="0"/>
          </a:p>
        </p:txBody>
      </p:sp>
      <p:sp>
        <p:nvSpPr>
          <p:cNvPr id="4" name="TextBox 3">
            <a:extLst>
              <a:ext uri="{FF2B5EF4-FFF2-40B4-BE49-F238E27FC236}">
                <a16:creationId xmlns:a16="http://schemas.microsoft.com/office/drawing/2014/main" id="{15DA88B9-9127-4175-BD8F-FF4A9B945FB0}"/>
              </a:ext>
            </a:extLst>
          </p:cNvPr>
          <p:cNvSpPr txBox="1"/>
          <p:nvPr/>
        </p:nvSpPr>
        <p:spPr>
          <a:xfrm>
            <a:off x="9483047" y="934720"/>
            <a:ext cx="2215560" cy="1754326"/>
          </a:xfrm>
          <a:prstGeom prst="rect">
            <a:avLst/>
          </a:prstGeom>
          <a:noFill/>
        </p:spPr>
        <p:txBody>
          <a:bodyPr wrap="square" rtlCol="0">
            <a:spAutoFit/>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int a = 10;</a:t>
            </a:r>
          </a:p>
          <a:p>
            <a:r>
              <a:rPr lang="en-US" dirty="0">
                <a:latin typeface="Arial" panose="020B0604020202020204" pitchFamily="34" charset="0"/>
                <a:cs typeface="Arial" panose="020B0604020202020204" pitchFamily="34" charset="0"/>
              </a:rPr>
              <a:t>       a + 20</a:t>
            </a:r>
          </a:p>
          <a:p>
            <a:r>
              <a:rPr lang="en-US" dirty="0">
                <a:latin typeface="Arial" panose="020B0604020202020204" pitchFamily="34" charset="0"/>
                <a:cs typeface="Arial" panose="020B0604020202020204" pitchFamily="34" charset="0"/>
              </a:rPr>
              <a:t>    }</a:t>
            </a:r>
          </a:p>
          <a:p>
            <a:endParaRPr lang="en-IN"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607A4B46-9855-DAAD-5C1C-FAF76366A393}"/>
              </a:ext>
            </a:extLst>
          </p:cNvPr>
          <p:cNvSpPr txBox="1"/>
          <p:nvPr/>
        </p:nvSpPr>
        <p:spPr>
          <a:xfrm>
            <a:off x="6286067" y="1436443"/>
            <a:ext cx="4101106" cy="4247317"/>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mov $10,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sub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-4(%</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-4(%</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sub $4,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a:t>
            </a:r>
            <a:r>
              <a:rPr lang="en-US" dirty="0" err="1">
                <a:latin typeface="Consolas" panose="020B0609020204030204" pitchFamily="49" charset="0"/>
                <a:cs typeface="Arial" panose="020B0604020202020204" pitchFamily="34" charset="0"/>
              </a:rPr>
              <a:t>eax</a:t>
            </a:r>
            <a:r>
              <a:rPr lang="en-US" dirty="0">
                <a:latin typeface="Consolas" panose="020B0609020204030204" pitchFamily="49" charset="0"/>
                <a:cs typeface="Arial" panose="020B0604020202020204" pitchFamily="34" charset="0"/>
              </a:rPr>
              <a:t>,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a:t>
            </a:r>
          </a:p>
          <a:p>
            <a:r>
              <a:rPr lang="en-US" dirty="0">
                <a:latin typeface="Consolas" panose="020B0609020204030204" pitchFamily="49" charset="0"/>
                <a:cs typeface="Arial" panose="020B0604020202020204" pitchFamily="34" charset="0"/>
              </a:rPr>
              <a:t>mov $20,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mov -8(%</a:t>
            </a:r>
            <a:r>
              <a:rPr lang="en-US" dirty="0" err="1">
                <a:latin typeface="Consolas" panose="020B0609020204030204" pitchFamily="49" charset="0"/>
                <a:cs typeface="Arial" panose="020B0604020202020204" pitchFamily="34" charset="0"/>
              </a:rPr>
              <a:t>ebp</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ecx</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$4, %</a:t>
            </a:r>
            <a:r>
              <a:rPr lang="en-US" dirty="0" err="1">
                <a:latin typeface="Consolas" panose="020B0609020204030204" pitchFamily="49" charset="0"/>
                <a:cs typeface="Arial" panose="020B0604020202020204" pitchFamily="34" charset="0"/>
              </a:rPr>
              <a:t>esp</a:t>
            </a:r>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add %</a:t>
            </a:r>
            <a:r>
              <a:rPr lang="en-US" dirty="0" err="1">
                <a:latin typeface="Consolas" panose="020B0609020204030204" pitchFamily="49" charset="0"/>
                <a:cs typeface="Arial" panose="020B0604020202020204" pitchFamily="34" charset="0"/>
              </a:rPr>
              <a:t>ecx</a:t>
            </a:r>
            <a:r>
              <a:rPr lang="en-US" dirty="0">
                <a:latin typeface="Consolas" panose="020B0609020204030204" pitchFamily="49" charset="0"/>
                <a:cs typeface="Arial" panose="020B0604020202020204" pitchFamily="34" charset="0"/>
              </a:rPr>
              <a:t>, %</a:t>
            </a:r>
            <a:r>
              <a:rPr lang="en-US" dirty="0" err="1">
                <a:latin typeface="Consolas" panose="020B0609020204030204" pitchFamily="49" charset="0"/>
                <a:cs typeface="Arial" panose="020B0604020202020204" pitchFamily="34" charset="0"/>
              </a:rPr>
              <a:t>eax</a:t>
            </a:r>
            <a:endParaRPr lang="en-US" dirty="0">
              <a:latin typeface="Consolas" panose="020B0609020204030204" pitchFamily="49" charset="0"/>
              <a:cs typeface="Arial" panose="020B0604020202020204" pitchFamily="34" charset="0"/>
            </a:endParaRP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add $4, %</a:t>
            </a:r>
            <a:r>
              <a:rPr lang="en-US" dirty="0" err="1">
                <a:solidFill>
                  <a:srgbClr val="FF0000"/>
                </a:solidFill>
                <a:latin typeface="Consolas" panose="020B0609020204030204" pitchFamily="49" charset="0"/>
                <a:cs typeface="Arial" panose="020B0604020202020204" pitchFamily="34" charset="0"/>
              </a:rPr>
              <a:t>esp</a:t>
            </a:r>
            <a:endParaRPr lang="en-US" dirty="0">
              <a:solidFill>
                <a:srgbClr val="FF0000"/>
              </a:solidFill>
              <a:latin typeface="Consolas" panose="020B0609020204030204" pitchFamily="49" charset="0"/>
              <a:cs typeface="Arial" panose="020B0604020202020204" pitchFamily="34" charset="0"/>
            </a:endParaRP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97283F9-A4D2-1DDB-E48C-77C7F6E6702D}"/>
              </a:ext>
            </a:extLst>
          </p:cNvPr>
          <p:cNvGraphicFramePr>
            <a:graphicFrameLocks noGrp="1"/>
          </p:cNvGraphicFramePr>
          <p:nvPr>
            <p:extLst>
              <p:ext uri="{D42A27DB-BD31-4B8C-83A1-F6EECF244321}">
                <p14:modId xmlns:p14="http://schemas.microsoft.com/office/powerpoint/2010/main" val="1856249912"/>
              </p:ext>
            </p:extLst>
          </p:nvPr>
        </p:nvGraphicFramePr>
        <p:xfrm>
          <a:off x="9904282" y="2949155"/>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strike="sngStrike" dirty="0"/>
                        <a:t>(a, -4)</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30126826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p:txBody>
      </p:sp>
      <p:sp>
        <p:nvSpPr>
          <p:cNvPr id="4" name="TextBox 3">
            <a:extLst>
              <a:ext uri="{FF2B5EF4-FFF2-40B4-BE49-F238E27FC236}">
                <a16:creationId xmlns:a16="http://schemas.microsoft.com/office/drawing/2014/main" id="{15DA88B9-9127-4175-BD8F-FF4A9B945FB0}"/>
              </a:ext>
            </a:extLst>
          </p:cNvPr>
          <p:cNvSpPr txBox="1"/>
          <p:nvPr/>
        </p:nvSpPr>
        <p:spPr>
          <a:xfrm>
            <a:off x="9226193" y="934720"/>
            <a:ext cx="2630186" cy="2585323"/>
          </a:xfrm>
          <a:prstGeom prst="rect">
            <a:avLst/>
          </a:prstGeom>
          <a:noFill/>
        </p:spPr>
        <p:txBody>
          <a:bodyPr wrap="square" rtlCol="0">
            <a:spAutoFit/>
          </a:bodyPr>
          <a:lstStyle/>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10;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30;</a:t>
            </a:r>
          </a:p>
          <a:p>
            <a:r>
              <a:rPr lang="en-US" dirty="0">
                <a:latin typeface="Consolas" panose="020B0609020204030204" pitchFamily="49" charset="0"/>
                <a:cs typeface="Arial" panose="020B0604020202020204" pitchFamily="34" charset="0"/>
              </a:rPr>
              <a:t>        a + 20;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a:t>
            </a:r>
          </a:p>
          <a:p>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36053740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p:txBody>
      </p:sp>
      <p:sp>
        <p:nvSpPr>
          <p:cNvPr id="4" name="TextBox 3">
            <a:extLst>
              <a:ext uri="{FF2B5EF4-FFF2-40B4-BE49-F238E27FC236}">
                <a16:creationId xmlns:a16="http://schemas.microsoft.com/office/drawing/2014/main" id="{15DA88B9-9127-4175-BD8F-FF4A9B945FB0}"/>
              </a:ext>
            </a:extLst>
          </p:cNvPr>
          <p:cNvSpPr txBox="1"/>
          <p:nvPr/>
        </p:nvSpPr>
        <p:spPr>
          <a:xfrm>
            <a:off x="9226193" y="934720"/>
            <a:ext cx="2630186" cy="2585323"/>
          </a:xfrm>
          <a:prstGeom prst="rect">
            <a:avLst/>
          </a:prstGeom>
          <a:noFill/>
        </p:spPr>
        <p:txBody>
          <a:bodyPr wrap="square" rtlCol="0">
            <a:spAutoFit/>
          </a:bodyPr>
          <a:lstStyle/>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10;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30;</a:t>
            </a:r>
          </a:p>
          <a:p>
            <a:r>
              <a:rPr lang="en-US" dirty="0">
                <a:latin typeface="Consolas" panose="020B0609020204030204" pitchFamily="49" charset="0"/>
                <a:cs typeface="Arial" panose="020B0604020202020204" pitchFamily="34" charset="0"/>
              </a:rPr>
              <a:t>        a + 20;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a:t>
            </a:r>
          </a:p>
          <a:p>
            <a:endParaRPr lang="en-IN" dirty="0">
              <a:latin typeface="Consolas" panose="020B0609020204030204" pitchFamily="49" charset="0"/>
              <a:cs typeface="Arial" panose="020B0604020202020204" pitchFamily="34" charset="0"/>
            </a:endParaRPr>
          </a:p>
        </p:txBody>
      </p:sp>
      <p:sp>
        <p:nvSpPr>
          <p:cNvPr id="5" name="TextBox 4">
            <a:extLst>
              <a:ext uri="{FF2B5EF4-FFF2-40B4-BE49-F238E27FC236}">
                <a16:creationId xmlns:a16="http://schemas.microsoft.com/office/drawing/2014/main" id="{E03C199B-E7F2-CE12-C3D8-696A212D390B}"/>
              </a:ext>
            </a:extLst>
          </p:cNvPr>
          <p:cNvSpPr txBox="1"/>
          <p:nvPr/>
        </p:nvSpPr>
        <p:spPr>
          <a:xfrm>
            <a:off x="6008667" y="1621375"/>
            <a:ext cx="2950400" cy="3416320"/>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emit(10);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emit({int a=30 …});</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32629502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p:txBody>
      </p:sp>
      <p:sp>
        <p:nvSpPr>
          <p:cNvPr id="4" name="TextBox 3">
            <a:extLst>
              <a:ext uri="{FF2B5EF4-FFF2-40B4-BE49-F238E27FC236}">
                <a16:creationId xmlns:a16="http://schemas.microsoft.com/office/drawing/2014/main" id="{15DA88B9-9127-4175-BD8F-FF4A9B945FB0}"/>
              </a:ext>
            </a:extLst>
          </p:cNvPr>
          <p:cNvSpPr txBox="1"/>
          <p:nvPr/>
        </p:nvSpPr>
        <p:spPr>
          <a:xfrm>
            <a:off x="9226193" y="934720"/>
            <a:ext cx="2630186" cy="2585323"/>
          </a:xfrm>
          <a:prstGeom prst="rect">
            <a:avLst/>
          </a:prstGeom>
          <a:noFill/>
        </p:spPr>
        <p:txBody>
          <a:bodyPr wrap="square" rtlCol="0">
            <a:spAutoFit/>
          </a:bodyPr>
          <a:lstStyle/>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10;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30;</a:t>
            </a:r>
          </a:p>
          <a:p>
            <a:r>
              <a:rPr lang="en-US" dirty="0">
                <a:latin typeface="Consolas" panose="020B0609020204030204" pitchFamily="49" charset="0"/>
                <a:cs typeface="Arial" panose="020B0604020202020204" pitchFamily="34" charset="0"/>
              </a:rPr>
              <a:t>        a + 20;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a:t>
            </a:r>
          </a:p>
          <a:p>
            <a:endParaRPr lang="en-IN" dirty="0">
              <a:latin typeface="Consolas" panose="020B0609020204030204" pitchFamily="49" charset="0"/>
              <a:cs typeface="Arial" panose="020B0604020202020204" pitchFamily="34" charset="0"/>
            </a:endParaRPr>
          </a:p>
        </p:txBody>
      </p:sp>
      <p:sp>
        <p:nvSpPr>
          <p:cNvPr id="5" name="TextBox 4">
            <a:extLst>
              <a:ext uri="{FF2B5EF4-FFF2-40B4-BE49-F238E27FC236}">
                <a16:creationId xmlns:a16="http://schemas.microsoft.com/office/drawing/2014/main" id="{E03C199B-E7F2-CE12-C3D8-696A212D390B}"/>
              </a:ext>
            </a:extLst>
          </p:cNvPr>
          <p:cNvSpPr txBox="1"/>
          <p:nvPr/>
        </p:nvSpPr>
        <p:spPr>
          <a:xfrm>
            <a:off x="6008667" y="213819"/>
            <a:ext cx="2950400" cy="6186309"/>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emit(10);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emit(30);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emit(a + 20);</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spTree>
    <p:extLst>
      <p:ext uri="{BB962C8B-B14F-4D97-AF65-F5344CB8AC3E}">
        <p14:creationId xmlns:p14="http://schemas.microsoft.com/office/powerpoint/2010/main" val="251888556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42F7-9A21-4987-8065-3DBE4A914729}"/>
              </a:ext>
            </a:extLst>
          </p:cNvPr>
          <p:cNvSpPr>
            <a:spLocks noGrp="1"/>
          </p:cNvSpPr>
          <p:nvPr>
            <p:ph type="title"/>
          </p:nvPr>
        </p:nvSpPr>
        <p:spPr/>
        <p:txBody>
          <a:bodyPr/>
          <a:lstStyle/>
          <a:p>
            <a:r>
              <a:rPr lang="en-US" dirty="0"/>
              <a:t>Variable declaration</a:t>
            </a:r>
          </a:p>
        </p:txBody>
      </p:sp>
      <p:sp>
        <p:nvSpPr>
          <p:cNvPr id="3" name="Content Placeholder 2">
            <a:extLst>
              <a:ext uri="{FF2B5EF4-FFF2-40B4-BE49-F238E27FC236}">
                <a16:creationId xmlns:a16="http://schemas.microsoft.com/office/drawing/2014/main" id="{C8040DDE-975A-4D05-A7EE-F4F612FFA3E4}"/>
              </a:ext>
            </a:extLst>
          </p:cNvPr>
          <p:cNvSpPr>
            <a:spLocks noGrp="1"/>
          </p:cNvSpPr>
          <p:nvPr>
            <p:ph idx="1"/>
          </p:nvPr>
        </p:nvSpPr>
        <p:spPr/>
        <p:txBody>
          <a:bodyPr>
            <a:normAutofit fontScale="62500" lnSpcReduction="20000"/>
          </a:bodyPr>
          <a:lstStyle/>
          <a:p>
            <a:pPr marL="0" indent="0">
              <a:buNone/>
            </a:pPr>
            <a:r>
              <a:rPr lang="en-US" dirty="0">
                <a:latin typeface="Consolas" panose="020B0609020204030204" pitchFamily="49" charset="0"/>
              </a:rPr>
              <a:t>emit({ int id = e</a:t>
            </a:r>
            <a:r>
              <a:rPr lang="en-US" baseline="-25000" dirty="0">
                <a:latin typeface="Consolas" panose="020B0609020204030204" pitchFamily="49" charset="0"/>
              </a:rPr>
              <a:t>1</a:t>
            </a:r>
            <a:r>
              <a:rPr lang="en-US" dirty="0">
                <a:latin typeface="Consolas" panose="020B0609020204030204" pitchFamily="49" charset="0"/>
              </a:rPr>
              <a:t>; e</a:t>
            </a:r>
            <a:r>
              <a:rPr lang="en-US" baseline="-25000" dirty="0">
                <a:latin typeface="Consolas" panose="020B0609020204030204" pitchFamily="49" charset="0"/>
              </a:rPr>
              <a:t>2</a:t>
            </a:r>
            <a:r>
              <a:rPr lang="en-US" dirty="0">
                <a:latin typeface="Consolas" panose="020B0609020204030204" pitchFamily="49" charset="0"/>
              </a:rPr>
              <a:t> }):</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1</a:t>
            </a:r>
            <a:r>
              <a:rPr lang="en-US" dirty="0">
                <a:latin typeface="Consolas" panose="020B0609020204030204" pitchFamily="49" charset="0"/>
              </a:rPr>
              <a:t>)</a:t>
            </a:r>
          </a:p>
          <a:p>
            <a:pPr marL="0" indent="0">
              <a:buNone/>
            </a:pPr>
            <a:r>
              <a:rPr lang="en-US" dirty="0">
                <a:latin typeface="Consolas" panose="020B0609020204030204" pitchFamily="49" charset="0"/>
              </a:rPr>
              <a:t>  off = </a:t>
            </a:r>
            <a:r>
              <a:rPr lang="en-US" dirty="0" err="1">
                <a:latin typeface="Consolas" panose="020B0609020204030204" pitchFamily="49" charset="0"/>
              </a:rPr>
              <a:t>stackmalloc</a:t>
            </a:r>
            <a:r>
              <a:rPr lang="en-US" dirty="0">
                <a:latin typeface="Consolas" panose="020B0609020204030204" pitchFamily="49" charset="0"/>
              </a:rPr>
              <a:t>(4);</a:t>
            </a:r>
          </a:p>
          <a:p>
            <a:pPr marL="0" indent="0">
              <a:buNone/>
            </a:pPr>
            <a:r>
              <a:rPr lang="en-US" dirty="0">
                <a:latin typeface="Consolas" panose="020B0609020204030204" pitchFamily="49" charset="0"/>
              </a:rPr>
              <a:t>  </a:t>
            </a:r>
            <a:r>
              <a:rPr lang="en-US" dirty="0" err="1">
                <a:latin typeface="Consolas" panose="020B0609020204030204" pitchFamily="49" charset="0"/>
              </a:rPr>
              <a:t>enter_scope</a:t>
            </a:r>
            <a:r>
              <a:rPr lang="en-US" dirty="0">
                <a:latin typeface="Consolas" panose="020B0609020204030204" pitchFamily="49" charset="0"/>
              </a:rPr>
              <a:t>();</a:t>
            </a:r>
          </a:p>
          <a:p>
            <a:pPr marL="0" indent="0">
              <a:buNone/>
            </a:pPr>
            <a:r>
              <a:rPr lang="en-US" dirty="0">
                <a:latin typeface="Consolas" panose="020B0609020204030204" pitchFamily="49" charset="0"/>
              </a:rPr>
              <a:t>  insert(id, off); </a:t>
            </a:r>
          </a:p>
          <a:p>
            <a:pPr marL="0" indent="0">
              <a:buNone/>
            </a:pPr>
            <a:r>
              <a:rPr lang="en-US" dirty="0">
                <a:latin typeface="Consolas" panose="020B0609020204030204" pitchFamily="49" charset="0"/>
              </a:rPr>
              <a:t>  P(mov %</a:t>
            </a:r>
            <a:r>
              <a:rPr lang="en-US" dirty="0" err="1">
                <a:latin typeface="Consolas" panose="020B0609020204030204" pitchFamily="49" charset="0"/>
              </a:rPr>
              <a:t>eax</a:t>
            </a:r>
            <a:r>
              <a:rPr lang="en-US" dirty="0">
                <a:latin typeface="Consolas" panose="020B0609020204030204" pitchFamily="49" charset="0"/>
              </a:rPr>
              <a:t>, off(%</a:t>
            </a:r>
            <a:r>
              <a:rPr lang="en-US" dirty="0" err="1">
                <a:latin typeface="Consolas" panose="020B0609020204030204" pitchFamily="49" charset="0"/>
              </a:rPr>
              <a:t>ebp</a:t>
            </a:r>
            <a:r>
              <a:rPr lang="en-US" dirty="0">
                <a:latin typeface="Consolas" panose="020B0609020204030204" pitchFamily="49" charset="0"/>
              </a:rPr>
              <a:t>);)</a:t>
            </a:r>
          </a:p>
          <a:p>
            <a:pPr marL="0" indent="0">
              <a:buNone/>
            </a:pPr>
            <a:r>
              <a:rPr lang="en-US" dirty="0">
                <a:latin typeface="Consolas" panose="020B0609020204030204" pitchFamily="49" charset="0"/>
              </a:rPr>
              <a:t>  emit(e</a:t>
            </a:r>
            <a:r>
              <a:rPr lang="en-US" baseline="-25000" dirty="0">
                <a:latin typeface="Consolas" panose="020B0609020204030204" pitchFamily="49" charset="0"/>
              </a:rPr>
              <a:t>2</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exit_scope</a:t>
            </a:r>
            <a:r>
              <a:rPr lang="en-US" dirty="0">
                <a:latin typeface="Consolas" panose="020B0609020204030204" pitchFamily="49" charset="0"/>
              </a:rPr>
              <a:t>();</a:t>
            </a:r>
          </a:p>
          <a:p>
            <a:pPr marL="0" indent="0">
              <a:buNone/>
            </a:pPr>
            <a:r>
              <a:rPr lang="en-US" dirty="0">
                <a:latin typeface="Consolas" panose="020B0609020204030204" pitchFamily="49" charset="0"/>
              </a:rPr>
              <a:t>  </a:t>
            </a:r>
            <a:r>
              <a:rPr lang="en-US" dirty="0" err="1">
                <a:latin typeface="Consolas" panose="020B0609020204030204" pitchFamily="49" charset="0"/>
              </a:rPr>
              <a:t>stackfree</a:t>
            </a:r>
            <a:r>
              <a:rPr lang="en-US" dirty="0">
                <a:latin typeface="Consolas" panose="020B0609020204030204" pitchFamily="49" charset="0"/>
              </a:rPr>
              <a:t>(4);</a:t>
            </a:r>
          </a:p>
          <a:p>
            <a:pPr marL="0" indent="0">
              <a:buNone/>
            </a:pPr>
            <a:endParaRPr lang="en-US" dirty="0">
              <a:latin typeface="Consolas" panose="020B0609020204030204" pitchFamily="49" charset="0"/>
            </a:endParaRPr>
          </a:p>
          <a:p>
            <a:pPr marL="0" indent="0">
              <a:buNone/>
            </a:pPr>
            <a:r>
              <a:rPr lang="en-US" dirty="0">
                <a:latin typeface="Consolas" panose="020B0609020204030204" pitchFamily="49" charset="0"/>
              </a:rPr>
              <a:t>emit(id):</a:t>
            </a:r>
          </a:p>
          <a:p>
            <a:pPr marL="0" indent="0">
              <a:buNone/>
            </a:pPr>
            <a:r>
              <a:rPr lang="en-US" dirty="0">
                <a:solidFill>
                  <a:srgbClr val="FF0000"/>
                </a:solidFill>
                <a:latin typeface="Consolas" panose="020B0609020204030204" pitchFamily="49" charset="0"/>
              </a:rPr>
              <a:t>  off = lookup(id); // compile time</a:t>
            </a:r>
            <a:endParaRPr lang="en-US" dirty="0">
              <a:latin typeface="Consolas" panose="020B0609020204030204" pitchFamily="49" charset="0"/>
            </a:endParaRPr>
          </a:p>
          <a:p>
            <a:pPr marL="0" indent="0">
              <a:buNone/>
            </a:pPr>
            <a:r>
              <a:rPr lang="en-US" dirty="0">
                <a:latin typeface="Consolas" panose="020B0609020204030204" pitchFamily="49" charset="0"/>
              </a:rPr>
              <a:t>  P(mov off(%</a:t>
            </a:r>
            <a:r>
              <a:rPr lang="en-US" dirty="0" err="1">
                <a:latin typeface="Consolas" panose="020B0609020204030204" pitchFamily="49" charset="0"/>
              </a:rPr>
              <a:t>ebp</a:t>
            </a:r>
            <a:r>
              <a:rPr lang="en-US" dirty="0">
                <a:latin typeface="Consolas" panose="020B0609020204030204" pitchFamily="49" charset="0"/>
              </a:rPr>
              <a:t>), %</a:t>
            </a:r>
            <a:r>
              <a:rPr lang="en-US" dirty="0" err="1">
                <a:latin typeface="Consolas" panose="020B0609020204030204" pitchFamily="49" charset="0"/>
              </a:rPr>
              <a:t>eax</a:t>
            </a:r>
            <a:r>
              <a:rPr lang="en-US" dirty="0">
                <a:latin typeface="Consolas" panose="020B0609020204030204" pitchFamily="49" charset="0"/>
              </a:rPr>
              <a:t>)</a:t>
            </a:r>
          </a:p>
        </p:txBody>
      </p:sp>
      <p:sp>
        <p:nvSpPr>
          <p:cNvPr id="4" name="TextBox 3">
            <a:extLst>
              <a:ext uri="{FF2B5EF4-FFF2-40B4-BE49-F238E27FC236}">
                <a16:creationId xmlns:a16="http://schemas.microsoft.com/office/drawing/2014/main" id="{15DA88B9-9127-4175-BD8F-FF4A9B945FB0}"/>
              </a:ext>
            </a:extLst>
          </p:cNvPr>
          <p:cNvSpPr txBox="1"/>
          <p:nvPr/>
        </p:nvSpPr>
        <p:spPr>
          <a:xfrm>
            <a:off x="9226193" y="934720"/>
            <a:ext cx="2630186" cy="2585323"/>
          </a:xfrm>
          <a:prstGeom prst="rect">
            <a:avLst/>
          </a:prstGeom>
          <a:noFill/>
        </p:spPr>
        <p:txBody>
          <a:bodyPr wrap="square" rtlCol="0">
            <a:spAutoFit/>
          </a:bodyPr>
          <a:lstStyle/>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10;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int a = 30;</a:t>
            </a:r>
          </a:p>
          <a:p>
            <a:r>
              <a:rPr lang="en-US" dirty="0">
                <a:latin typeface="Consolas" panose="020B0609020204030204" pitchFamily="49" charset="0"/>
                <a:cs typeface="Arial" panose="020B0604020202020204" pitchFamily="34" charset="0"/>
              </a:rPr>
              <a:t>        a + 20;</a:t>
            </a:r>
          </a:p>
          <a:p>
            <a:r>
              <a:rPr lang="en-US" dirty="0">
                <a:latin typeface="Consolas" panose="020B0609020204030204" pitchFamily="49" charset="0"/>
                <a:cs typeface="Arial" panose="020B0604020202020204" pitchFamily="34" charset="0"/>
              </a:rPr>
              <a:t>      }</a:t>
            </a:r>
          </a:p>
          <a:p>
            <a:r>
              <a:rPr lang="en-US" dirty="0">
                <a:latin typeface="Consolas" panose="020B0609020204030204" pitchFamily="49" charset="0"/>
                <a:cs typeface="Arial" panose="020B0604020202020204" pitchFamily="34" charset="0"/>
              </a:rPr>
              <a:t>    }</a:t>
            </a:r>
          </a:p>
          <a:p>
            <a:endParaRPr lang="en-IN" dirty="0">
              <a:latin typeface="Consolas" panose="020B0609020204030204" pitchFamily="49" charset="0"/>
              <a:cs typeface="Arial" panose="020B0604020202020204" pitchFamily="34" charset="0"/>
            </a:endParaRPr>
          </a:p>
        </p:txBody>
      </p:sp>
      <p:sp>
        <p:nvSpPr>
          <p:cNvPr id="5" name="TextBox 4">
            <a:extLst>
              <a:ext uri="{FF2B5EF4-FFF2-40B4-BE49-F238E27FC236}">
                <a16:creationId xmlns:a16="http://schemas.microsoft.com/office/drawing/2014/main" id="{E03C199B-E7F2-CE12-C3D8-696A212D390B}"/>
              </a:ext>
            </a:extLst>
          </p:cNvPr>
          <p:cNvSpPr txBox="1"/>
          <p:nvPr/>
        </p:nvSpPr>
        <p:spPr>
          <a:xfrm>
            <a:off x="6008667" y="213819"/>
            <a:ext cx="2950400" cy="6463308"/>
          </a:xfrm>
          <a:prstGeom prst="rect">
            <a:avLst/>
          </a:prstGeom>
          <a:noFill/>
        </p:spPr>
        <p:txBody>
          <a:bodyPr wrap="square" rtlCol="0">
            <a:spAutoFit/>
          </a:bodyPr>
          <a:lstStyle/>
          <a:p>
            <a:r>
              <a:rPr lang="en-US" dirty="0">
                <a:latin typeface="Consolas" panose="020B0609020204030204" pitchFamily="49" charset="0"/>
                <a:cs typeface="Arial" panose="020B0604020202020204" pitchFamily="34" charset="0"/>
              </a:rPr>
              <a:t>emit(10);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a:latin typeface="Consolas" panose="020B0609020204030204" pitchFamily="49" charset="0"/>
                <a:cs typeface="Arial" panose="020B0604020202020204" pitchFamily="34" charset="0"/>
              </a:rPr>
              <a:t>emit(30);</a:t>
            </a:r>
          </a:p>
          <a:p>
            <a:endParaRPr lang="en-US" dirty="0">
              <a:latin typeface="Consolas" panose="020B0609020204030204" pitchFamily="49" charset="0"/>
              <a:cs typeface="Arial" panose="020B0604020202020204" pitchFamily="34" charset="0"/>
            </a:endParaRPr>
          </a:p>
          <a:p>
            <a:r>
              <a:rPr lang="en-US" dirty="0">
                <a:solidFill>
                  <a:srgbClr val="FF0000"/>
                </a:solidFill>
                <a:latin typeface="Consolas" panose="020B0609020204030204" pitchFamily="49" charset="0"/>
                <a:cs typeface="Arial" panose="020B0604020202020204" pitchFamily="34" charset="0"/>
              </a:rPr>
              <a:t>off = </a:t>
            </a:r>
            <a:r>
              <a:rPr lang="en-US" dirty="0" err="1">
                <a:solidFill>
                  <a:srgbClr val="FF0000"/>
                </a:solidFill>
                <a:latin typeface="Consolas" panose="020B0609020204030204" pitchFamily="49" charset="0"/>
                <a:cs typeface="Arial" panose="020B0604020202020204" pitchFamily="34" charset="0"/>
              </a:rPr>
              <a:t>stackmalloc</a:t>
            </a:r>
            <a:r>
              <a:rPr lang="en-US" dirty="0">
                <a:solidFill>
                  <a:srgbClr val="FF0000"/>
                </a:solidFill>
                <a:latin typeface="Consolas" panose="020B0609020204030204" pitchFamily="49" charset="0"/>
                <a:cs typeface="Arial" panose="020B0604020202020204" pitchFamily="34" charset="0"/>
              </a:rPr>
              <a:t>(4);</a:t>
            </a:r>
          </a:p>
          <a:p>
            <a:r>
              <a:rPr lang="en-US" dirty="0" err="1">
                <a:solidFill>
                  <a:srgbClr val="FF0000"/>
                </a:solidFill>
                <a:latin typeface="Consolas" panose="020B0609020204030204" pitchFamily="49" charset="0"/>
                <a:cs typeface="Arial" panose="020B0604020202020204" pitchFamily="34" charset="0"/>
              </a:rPr>
              <a:t>enter_scope</a:t>
            </a:r>
            <a:r>
              <a:rPr lang="en-US" dirty="0">
                <a:solidFill>
                  <a:srgbClr val="FF0000"/>
                </a:solidFill>
                <a:latin typeface="Consolas" panose="020B0609020204030204" pitchFamily="49" charset="0"/>
                <a:cs typeface="Arial" panose="020B0604020202020204" pitchFamily="34" charset="0"/>
              </a:rPr>
              <a:t>();</a:t>
            </a:r>
          </a:p>
          <a:p>
            <a:r>
              <a:rPr lang="en-US" dirty="0">
                <a:solidFill>
                  <a:srgbClr val="FF0000"/>
                </a:solidFill>
                <a:latin typeface="Consolas" panose="020B0609020204030204" pitchFamily="49" charset="0"/>
                <a:cs typeface="Arial" panose="020B0604020202020204" pitchFamily="34" charset="0"/>
              </a:rPr>
              <a:t>insert(id, off);</a:t>
            </a:r>
          </a:p>
          <a:p>
            <a:r>
              <a:rPr lang="en-US" dirty="0">
                <a:solidFill>
                  <a:srgbClr val="FF0000"/>
                </a:solidFill>
                <a:latin typeface="Consolas" panose="020B0609020204030204" pitchFamily="49" charset="0"/>
                <a:cs typeface="Arial" panose="020B0604020202020204" pitchFamily="34" charset="0"/>
              </a:rPr>
              <a:t>mov %</a:t>
            </a:r>
            <a:r>
              <a:rPr lang="en-US" dirty="0" err="1">
                <a:solidFill>
                  <a:srgbClr val="FF0000"/>
                </a:solidFill>
                <a:latin typeface="Consolas" panose="020B0609020204030204" pitchFamily="49" charset="0"/>
                <a:cs typeface="Arial" panose="020B0604020202020204" pitchFamily="34" charset="0"/>
              </a:rPr>
              <a:t>eax</a:t>
            </a:r>
            <a:r>
              <a:rPr lang="en-US" dirty="0">
                <a:solidFill>
                  <a:srgbClr val="FF0000"/>
                </a:solidFill>
                <a:latin typeface="Consolas" panose="020B0609020204030204" pitchFamily="49" charset="0"/>
                <a:cs typeface="Arial" panose="020B0604020202020204" pitchFamily="34" charset="0"/>
              </a:rPr>
              <a:t>, off(%</a:t>
            </a:r>
            <a:r>
              <a:rPr lang="en-US" dirty="0" err="1">
                <a:solidFill>
                  <a:srgbClr val="FF0000"/>
                </a:solidFill>
                <a:latin typeface="Consolas" panose="020B0609020204030204" pitchFamily="49" charset="0"/>
                <a:cs typeface="Arial" panose="020B0604020202020204" pitchFamily="34" charset="0"/>
              </a:rPr>
              <a:t>ebp</a:t>
            </a:r>
            <a:r>
              <a:rPr lang="en-US" dirty="0">
                <a:solidFill>
                  <a:srgbClr val="FF0000"/>
                </a:solidFill>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b="1" dirty="0">
                <a:solidFill>
                  <a:srgbClr val="0070C0"/>
                </a:solidFill>
                <a:latin typeface="Consolas" panose="020B0609020204030204" pitchFamily="49" charset="0"/>
                <a:cs typeface="Arial" panose="020B0604020202020204" pitchFamily="34" charset="0"/>
              </a:rPr>
              <a:t>emit(a); // off is -8</a:t>
            </a:r>
          </a:p>
          <a:p>
            <a:r>
              <a:rPr lang="en-US" dirty="0">
                <a:latin typeface="Consolas" panose="020B0609020204030204" pitchFamily="49" charset="0"/>
                <a:cs typeface="Arial" panose="020B0604020202020204" pitchFamily="34" charset="0"/>
              </a:rPr>
              <a:t>…</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US" dirty="0">
              <a:latin typeface="Consolas" panose="020B0609020204030204" pitchFamily="49" charset="0"/>
              <a:cs typeface="Arial" panose="020B0604020202020204" pitchFamily="34" charset="0"/>
            </a:endParaRPr>
          </a:p>
          <a:p>
            <a:r>
              <a:rPr lang="en-US" dirty="0" err="1">
                <a:solidFill>
                  <a:srgbClr val="FF0000"/>
                </a:solidFill>
                <a:latin typeface="Consolas" panose="020B0609020204030204" pitchFamily="49" charset="0"/>
                <a:cs typeface="Arial" panose="020B0604020202020204" pitchFamily="34" charset="0"/>
              </a:rPr>
              <a:t>exit_scope</a:t>
            </a:r>
            <a:r>
              <a:rPr lang="en-US" dirty="0">
                <a:solidFill>
                  <a:srgbClr val="FF0000"/>
                </a:solidFill>
                <a:latin typeface="Consolas" panose="020B0609020204030204" pitchFamily="49" charset="0"/>
                <a:cs typeface="Arial" panose="020B0604020202020204" pitchFamily="34" charset="0"/>
              </a:rPr>
              <a:t>();</a:t>
            </a:r>
          </a:p>
          <a:p>
            <a:r>
              <a:rPr lang="en-US" dirty="0" err="1">
                <a:solidFill>
                  <a:srgbClr val="FF0000"/>
                </a:solidFill>
                <a:latin typeface="Consolas" panose="020B0609020204030204" pitchFamily="49" charset="0"/>
                <a:cs typeface="Arial" panose="020B0604020202020204" pitchFamily="34" charset="0"/>
              </a:rPr>
              <a:t>stackfree</a:t>
            </a:r>
            <a:r>
              <a:rPr lang="en-US" dirty="0">
                <a:solidFill>
                  <a:srgbClr val="FF0000"/>
                </a:solidFill>
                <a:latin typeface="Consolas" panose="020B0609020204030204" pitchFamily="49" charset="0"/>
                <a:cs typeface="Arial" panose="020B0604020202020204" pitchFamily="34" charset="0"/>
              </a:rPr>
              <a:t>(4);</a:t>
            </a:r>
          </a:p>
          <a:p>
            <a:endParaRPr lang="en-IN" dirty="0">
              <a:latin typeface="Consolas" panose="020B0609020204030204" pitchFamily="49" charset="0"/>
              <a:cs typeface="Arial" panose="020B0604020202020204" pitchFamily="34" charset="0"/>
            </a:endParaRPr>
          </a:p>
        </p:txBody>
      </p:sp>
      <p:graphicFrame>
        <p:nvGraphicFramePr>
          <p:cNvPr id="6" name="Table 6">
            <a:extLst>
              <a:ext uri="{FF2B5EF4-FFF2-40B4-BE49-F238E27FC236}">
                <a16:creationId xmlns:a16="http://schemas.microsoft.com/office/drawing/2014/main" id="{58D4544F-B7E1-2B03-C7D7-1342A58D16E7}"/>
              </a:ext>
            </a:extLst>
          </p:cNvPr>
          <p:cNvGraphicFramePr>
            <a:graphicFrameLocks noGrp="1"/>
          </p:cNvGraphicFramePr>
          <p:nvPr>
            <p:extLst>
              <p:ext uri="{D42A27DB-BD31-4B8C-83A1-F6EECF244321}">
                <p14:modId xmlns:p14="http://schemas.microsoft.com/office/powerpoint/2010/main" val="245033930"/>
              </p:ext>
            </p:extLst>
          </p:nvPr>
        </p:nvGraphicFramePr>
        <p:xfrm>
          <a:off x="9904282" y="3606700"/>
          <a:ext cx="996022" cy="2966720"/>
        </p:xfrm>
        <a:graphic>
          <a:graphicData uri="http://schemas.openxmlformats.org/drawingml/2006/table">
            <a:tbl>
              <a:tblPr bandRow="1">
                <a:tableStyleId>{5C22544A-7EE6-4342-B048-85BDC9FD1C3A}</a:tableStyleId>
              </a:tblPr>
              <a:tblGrid>
                <a:gridCol w="996022">
                  <a:extLst>
                    <a:ext uri="{9D8B030D-6E8A-4147-A177-3AD203B41FA5}">
                      <a16:colId xmlns:a16="http://schemas.microsoft.com/office/drawing/2014/main" val="1470306426"/>
                    </a:ext>
                  </a:extLst>
                </a:gridCol>
              </a:tblGrid>
              <a:tr h="370840">
                <a:tc>
                  <a:txBody>
                    <a:bodyPr/>
                    <a:lstStyle/>
                    <a:p>
                      <a:r>
                        <a:rPr lang="en-US" strike="noStrike" dirty="0"/>
                        <a:t>marker</a:t>
                      </a:r>
                      <a:endParaRPr lang="en-IN" strike="no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56861599"/>
                  </a:ext>
                </a:extLst>
              </a:tr>
              <a:tr h="370840">
                <a:tc>
                  <a:txBody>
                    <a:bodyPr/>
                    <a:lstStyle/>
                    <a:p>
                      <a:r>
                        <a:rPr lang="en-US" strike="noStrike" dirty="0"/>
                        <a:t>(a, -4)</a:t>
                      </a:r>
                      <a:endParaRPr lang="en-IN" strike="no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0096085"/>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39703125"/>
                  </a:ext>
                </a:extLst>
              </a:tr>
              <a:tr h="370840">
                <a:tc>
                  <a:txBody>
                    <a:bodyPr/>
                    <a:lstStyle/>
                    <a:p>
                      <a:r>
                        <a:rPr lang="en-US" dirty="0"/>
                        <a:t>(a, -8)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9529719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833393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114327"/>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2440664"/>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3744494"/>
                  </a:ext>
                </a:extLst>
              </a:tr>
            </a:tbl>
          </a:graphicData>
        </a:graphic>
      </p:graphicFrame>
    </p:spTree>
    <p:extLst>
      <p:ext uri="{BB962C8B-B14F-4D97-AF65-F5344CB8AC3E}">
        <p14:creationId xmlns:p14="http://schemas.microsoft.com/office/powerpoint/2010/main" val="216214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88AA0-41E4-44A7-A4E2-16D7A036C7F4}"/>
              </a:ext>
            </a:extLst>
          </p:cNvPr>
          <p:cNvSpPr>
            <a:spLocks noGrp="1"/>
          </p:cNvSpPr>
          <p:nvPr>
            <p:ph type="title"/>
          </p:nvPr>
        </p:nvSpPr>
        <p:spPr/>
        <p:txBody>
          <a:bodyPr/>
          <a:lstStyle/>
          <a:p>
            <a:r>
              <a:rPr lang="en-US" dirty="0"/>
              <a:t>Code generation</a:t>
            </a:r>
          </a:p>
        </p:txBody>
      </p:sp>
      <p:sp>
        <p:nvSpPr>
          <p:cNvPr id="3" name="Content Placeholder 2">
            <a:extLst>
              <a:ext uri="{FF2B5EF4-FFF2-40B4-BE49-F238E27FC236}">
                <a16:creationId xmlns:a16="http://schemas.microsoft.com/office/drawing/2014/main" id="{F660E7D7-9B39-4DDD-9FA9-B652036B690C}"/>
              </a:ext>
            </a:extLst>
          </p:cNvPr>
          <p:cNvSpPr>
            <a:spLocks noGrp="1"/>
          </p:cNvSpPr>
          <p:nvPr>
            <p:ph idx="1"/>
          </p:nvPr>
        </p:nvSpPr>
        <p:spPr/>
        <p:txBody>
          <a:bodyPr>
            <a:normAutofit/>
          </a:bodyPr>
          <a:lstStyle/>
          <a:p>
            <a:r>
              <a:rPr lang="en-US" dirty="0"/>
              <a:t>After the semantic analysis, the next step is to generate an IR from the AST</a:t>
            </a:r>
          </a:p>
          <a:p>
            <a:endParaRPr lang="en-US" dirty="0"/>
          </a:p>
          <a:p>
            <a:r>
              <a:rPr lang="en-US" dirty="0"/>
              <a:t>The goal of an IR to transform different languages into a common language</a:t>
            </a:r>
          </a:p>
          <a:p>
            <a:pPr lvl="1"/>
            <a:r>
              <a:rPr lang="en-US" dirty="0"/>
              <a:t>e.g., x86 assembly is one example of IR</a:t>
            </a:r>
          </a:p>
          <a:p>
            <a:pPr lvl="1"/>
            <a:endParaRPr lang="en-US" dirty="0"/>
          </a:p>
          <a:p>
            <a:r>
              <a:rPr lang="en-US" dirty="0"/>
              <a:t>A compiler may transform the code into different IR(s) before generating the final code</a:t>
            </a:r>
          </a:p>
          <a:p>
            <a:pPr lvl="1"/>
            <a:r>
              <a:rPr lang="en-US" dirty="0"/>
              <a:t>LLVM IR, LLVM MIR </a:t>
            </a:r>
          </a:p>
        </p:txBody>
      </p:sp>
    </p:spTree>
    <p:extLst>
      <p:ext uri="{BB962C8B-B14F-4D97-AF65-F5344CB8AC3E}">
        <p14:creationId xmlns:p14="http://schemas.microsoft.com/office/powerpoint/2010/main" val="902886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23CB2-6A4C-4E43-8E3B-C5BF8D25619C}"/>
              </a:ext>
            </a:extLst>
          </p:cNvPr>
          <p:cNvSpPr>
            <a:spLocks noGrp="1"/>
          </p:cNvSpPr>
          <p:nvPr>
            <p:ph type="title"/>
          </p:nvPr>
        </p:nvSpPr>
        <p:spPr/>
        <p:txBody>
          <a:bodyPr/>
          <a:lstStyle/>
          <a:p>
            <a:r>
              <a:rPr lang="en-US" dirty="0"/>
              <a:t>Code generation</a:t>
            </a:r>
          </a:p>
        </p:txBody>
      </p:sp>
      <p:sp>
        <p:nvSpPr>
          <p:cNvPr id="3" name="Content Placeholder 2">
            <a:extLst>
              <a:ext uri="{FF2B5EF4-FFF2-40B4-BE49-F238E27FC236}">
                <a16:creationId xmlns:a16="http://schemas.microsoft.com/office/drawing/2014/main" id="{D947FD70-2F8F-4747-85B0-7A4EBCC31364}"/>
              </a:ext>
            </a:extLst>
          </p:cNvPr>
          <p:cNvSpPr>
            <a:spLocks noGrp="1"/>
          </p:cNvSpPr>
          <p:nvPr>
            <p:ph idx="1"/>
          </p:nvPr>
        </p:nvSpPr>
        <p:spPr/>
        <p:txBody>
          <a:bodyPr/>
          <a:lstStyle/>
          <a:p>
            <a:r>
              <a:rPr lang="en-US" dirty="0"/>
              <a:t>After the generation of an initial IR from AST (after semantic analysis), the IR goes through multiple transformations before the final assembly code</a:t>
            </a:r>
          </a:p>
          <a:p>
            <a:pPr lvl="1"/>
            <a:r>
              <a:rPr lang="en-US" dirty="0"/>
              <a:t>Read Life of an instruction in LLVM IR</a:t>
            </a:r>
          </a:p>
          <a:p>
            <a:pPr lvl="1"/>
            <a:r>
              <a:rPr lang="en-US" dirty="0"/>
              <a:t>https://eli.thegreenplace.net/2012/11/24/life-of-an-instruction-in-llvm</a:t>
            </a:r>
          </a:p>
          <a:p>
            <a:pPr marL="0" indent="0">
              <a:buNone/>
            </a:pPr>
            <a:endParaRPr lang="en-US" dirty="0"/>
          </a:p>
          <a:p>
            <a:r>
              <a:rPr lang="en-US" dirty="0"/>
              <a:t>In this lecture, we will discuss how to transform an AST into x86</a:t>
            </a:r>
          </a:p>
        </p:txBody>
      </p:sp>
    </p:spTree>
    <p:extLst>
      <p:ext uri="{BB962C8B-B14F-4D97-AF65-F5344CB8AC3E}">
        <p14:creationId xmlns:p14="http://schemas.microsoft.com/office/powerpoint/2010/main" val="87938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21295-4126-4C1B-AB4E-557F3BA02F45}"/>
              </a:ext>
            </a:extLst>
          </p:cNvPr>
          <p:cNvSpPr>
            <a:spLocks noGrp="1"/>
          </p:cNvSpPr>
          <p:nvPr>
            <p:ph type="title"/>
          </p:nvPr>
        </p:nvSpPr>
        <p:spPr/>
        <p:txBody>
          <a:bodyPr/>
          <a:lstStyle/>
          <a:p>
            <a:r>
              <a:rPr lang="en-US" dirty="0"/>
              <a:t>Process address space</a:t>
            </a:r>
          </a:p>
        </p:txBody>
      </p:sp>
      <p:sp>
        <p:nvSpPr>
          <p:cNvPr id="3" name="Rectangle 2">
            <a:extLst>
              <a:ext uri="{FF2B5EF4-FFF2-40B4-BE49-F238E27FC236}">
                <a16:creationId xmlns:a16="http://schemas.microsoft.com/office/drawing/2014/main" id="{1DE702BC-2DE0-5D98-BA8B-57D8303586D3}"/>
              </a:ext>
            </a:extLst>
          </p:cNvPr>
          <p:cNvSpPr/>
          <p:nvPr/>
        </p:nvSpPr>
        <p:spPr>
          <a:xfrm>
            <a:off x="2784285" y="1690688"/>
            <a:ext cx="1621971"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a:extLst>
              <a:ext uri="{FF2B5EF4-FFF2-40B4-BE49-F238E27FC236}">
                <a16:creationId xmlns:a16="http://schemas.microsoft.com/office/drawing/2014/main" id="{EA0712C7-216D-C388-4EF8-7F7AA5B2EBA5}"/>
              </a:ext>
            </a:extLst>
          </p:cNvPr>
          <p:cNvSpPr/>
          <p:nvPr/>
        </p:nvSpPr>
        <p:spPr>
          <a:xfrm>
            <a:off x="2784285" y="2070294"/>
            <a:ext cx="1621971" cy="369329"/>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Rectangle 15">
            <a:extLst>
              <a:ext uri="{FF2B5EF4-FFF2-40B4-BE49-F238E27FC236}">
                <a16:creationId xmlns:a16="http://schemas.microsoft.com/office/drawing/2014/main" id="{99AE3BE3-6D54-F7CA-BB7B-0F073D2DF097}"/>
              </a:ext>
            </a:extLst>
          </p:cNvPr>
          <p:cNvSpPr/>
          <p:nvPr/>
        </p:nvSpPr>
        <p:spPr>
          <a:xfrm>
            <a:off x="2782575" y="2448725"/>
            <a:ext cx="1621971" cy="70813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Rectangle 16">
            <a:extLst>
              <a:ext uri="{FF2B5EF4-FFF2-40B4-BE49-F238E27FC236}">
                <a16:creationId xmlns:a16="http://schemas.microsoft.com/office/drawing/2014/main" id="{CA8BDA18-BE24-58C9-4CBF-4280FC5FFACE}"/>
              </a:ext>
            </a:extLst>
          </p:cNvPr>
          <p:cNvSpPr/>
          <p:nvPr/>
        </p:nvSpPr>
        <p:spPr>
          <a:xfrm>
            <a:off x="2780865" y="3166203"/>
            <a:ext cx="1621971" cy="708131"/>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Rectangle 17">
            <a:extLst>
              <a:ext uri="{FF2B5EF4-FFF2-40B4-BE49-F238E27FC236}">
                <a16:creationId xmlns:a16="http://schemas.microsoft.com/office/drawing/2014/main" id="{CBEA0A20-BE87-45DB-D361-16921E858108}"/>
              </a:ext>
            </a:extLst>
          </p:cNvPr>
          <p:cNvSpPr/>
          <p:nvPr/>
        </p:nvSpPr>
        <p:spPr>
          <a:xfrm>
            <a:off x="2789429" y="3883676"/>
            <a:ext cx="1621971" cy="70813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Rectangle 18">
            <a:extLst>
              <a:ext uri="{FF2B5EF4-FFF2-40B4-BE49-F238E27FC236}">
                <a16:creationId xmlns:a16="http://schemas.microsoft.com/office/drawing/2014/main" id="{03BDF91B-D4D9-E89A-1389-F6154B5BE022}"/>
              </a:ext>
            </a:extLst>
          </p:cNvPr>
          <p:cNvSpPr/>
          <p:nvPr/>
        </p:nvSpPr>
        <p:spPr>
          <a:xfrm>
            <a:off x="2796283" y="4601153"/>
            <a:ext cx="1613407" cy="70813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a:extLst>
              <a:ext uri="{FF2B5EF4-FFF2-40B4-BE49-F238E27FC236}">
                <a16:creationId xmlns:a16="http://schemas.microsoft.com/office/drawing/2014/main" id="{2FFC750C-4998-818C-CA84-9EE7601030AE}"/>
              </a:ext>
            </a:extLst>
          </p:cNvPr>
          <p:cNvSpPr/>
          <p:nvPr/>
        </p:nvSpPr>
        <p:spPr>
          <a:xfrm>
            <a:off x="2796283" y="5318629"/>
            <a:ext cx="1621971" cy="708131"/>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a:extLst>
              <a:ext uri="{FF2B5EF4-FFF2-40B4-BE49-F238E27FC236}">
                <a16:creationId xmlns:a16="http://schemas.microsoft.com/office/drawing/2014/main" id="{BD6F41B4-00F0-9569-499D-12A57D12354C}"/>
              </a:ext>
            </a:extLst>
          </p:cNvPr>
          <p:cNvSpPr/>
          <p:nvPr/>
        </p:nvSpPr>
        <p:spPr>
          <a:xfrm>
            <a:off x="2792849" y="6045230"/>
            <a:ext cx="1621971" cy="3693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TextBox 21">
            <a:extLst>
              <a:ext uri="{FF2B5EF4-FFF2-40B4-BE49-F238E27FC236}">
                <a16:creationId xmlns:a16="http://schemas.microsoft.com/office/drawing/2014/main" id="{F4402739-E375-2340-BA6F-50E46A7B45B0}"/>
              </a:ext>
            </a:extLst>
          </p:cNvPr>
          <p:cNvSpPr txBox="1"/>
          <p:nvPr/>
        </p:nvSpPr>
        <p:spPr>
          <a:xfrm>
            <a:off x="2729866" y="2078556"/>
            <a:ext cx="2518512" cy="369332"/>
          </a:xfrm>
          <a:prstGeom prst="rect">
            <a:avLst/>
          </a:prstGeom>
          <a:noFill/>
        </p:spPr>
        <p:txBody>
          <a:bodyPr wrap="square" rtlCol="0">
            <a:spAutoFit/>
          </a:bodyPr>
          <a:lstStyle/>
          <a:p>
            <a:r>
              <a:rPr lang="en-US" b="1" dirty="0">
                <a:latin typeface="Consolas" panose="020B0609020204030204" pitchFamily="49" charset="0"/>
              </a:rPr>
              <a:t>DATA(</a:t>
            </a:r>
            <a:r>
              <a:rPr lang="en-US" b="1" dirty="0" err="1">
                <a:latin typeface="Consolas" panose="020B0609020204030204" pitchFamily="49" charset="0"/>
              </a:rPr>
              <a:t>globals</a:t>
            </a:r>
            <a:r>
              <a:rPr lang="en-US" b="1" dirty="0">
                <a:latin typeface="Consolas" panose="020B0609020204030204" pitchFamily="49" charset="0"/>
              </a:rPr>
              <a:t>)</a:t>
            </a:r>
          </a:p>
        </p:txBody>
      </p:sp>
      <p:sp>
        <p:nvSpPr>
          <p:cNvPr id="23" name="TextBox 22">
            <a:extLst>
              <a:ext uri="{FF2B5EF4-FFF2-40B4-BE49-F238E27FC236}">
                <a16:creationId xmlns:a16="http://schemas.microsoft.com/office/drawing/2014/main" id="{8AE9E8F4-45E8-90FC-EF8E-EC1528379F15}"/>
              </a:ext>
            </a:extLst>
          </p:cNvPr>
          <p:cNvSpPr txBox="1"/>
          <p:nvPr/>
        </p:nvSpPr>
        <p:spPr>
          <a:xfrm>
            <a:off x="2825524" y="2677882"/>
            <a:ext cx="1621971" cy="369332"/>
          </a:xfrm>
          <a:prstGeom prst="rect">
            <a:avLst/>
          </a:prstGeom>
          <a:noFill/>
        </p:spPr>
        <p:txBody>
          <a:bodyPr wrap="square" rtlCol="0">
            <a:spAutoFit/>
          </a:bodyPr>
          <a:lstStyle/>
          <a:p>
            <a:pPr algn="ctr"/>
            <a:r>
              <a:rPr lang="en-US" b="1" dirty="0">
                <a:latin typeface="Consolas" panose="020B0609020204030204" pitchFamily="49" charset="0"/>
              </a:rPr>
              <a:t>BSS</a:t>
            </a:r>
          </a:p>
        </p:txBody>
      </p:sp>
      <p:sp>
        <p:nvSpPr>
          <p:cNvPr id="24" name="TextBox 23">
            <a:extLst>
              <a:ext uri="{FF2B5EF4-FFF2-40B4-BE49-F238E27FC236}">
                <a16:creationId xmlns:a16="http://schemas.microsoft.com/office/drawing/2014/main" id="{DD82EB74-BF7A-B840-CE76-F039A6DCA312}"/>
              </a:ext>
            </a:extLst>
          </p:cNvPr>
          <p:cNvSpPr txBox="1"/>
          <p:nvPr/>
        </p:nvSpPr>
        <p:spPr>
          <a:xfrm>
            <a:off x="2781538" y="3206923"/>
            <a:ext cx="1621298" cy="646331"/>
          </a:xfrm>
          <a:prstGeom prst="rect">
            <a:avLst/>
          </a:prstGeom>
          <a:noFill/>
        </p:spPr>
        <p:txBody>
          <a:bodyPr wrap="square" rtlCol="0">
            <a:spAutoFit/>
          </a:bodyPr>
          <a:lstStyle/>
          <a:p>
            <a:r>
              <a:rPr lang="en-US" b="1" dirty="0">
                <a:latin typeface="Consolas" panose="020B0609020204030204" pitchFamily="49" charset="0"/>
              </a:rPr>
              <a:t>    TEXT</a:t>
            </a:r>
          </a:p>
          <a:p>
            <a:r>
              <a:rPr lang="en-US" b="1" dirty="0" err="1">
                <a:latin typeface="Consolas" panose="020B0609020204030204" pitchFamily="49" charset="0"/>
              </a:rPr>
              <a:t>main,foo</a:t>
            </a:r>
            <a:r>
              <a:rPr lang="en-US" b="1" dirty="0">
                <a:latin typeface="Consolas" panose="020B0609020204030204" pitchFamily="49" charset="0"/>
              </a:rPr>
              <a:t>,…</a:t>
            </a:r>
          </a:p>
        </p:txBody>
      </p:sp>
      <p:sp>
        <p:nvSpPr>
          <p:cNvPr id="25" name="TextBox 24">
            <a:extLst>
              <a:ext uri="{FF2B5EF4-FFF2-40B4-BE49-F238E27FC236}">
                <a16:creationId xmlns:a16="http://schemas.microsoft.com/office/drawing/2014/main" id="{BD75825F-7A52-D112-7F77-5ACA29EA5470}"/>
              </a:ext>
            </a:extLst>
          </p:cNvPr>
          <p:cNvSpPr txBox="1"/>
          <p:nvPr/>
        </p:nvSpPr>
        <p:spPr>
          <a:xfrm>
            <a:off x="2717884" y="4101102"/>
            <a:ext cx="2140078" cy="369332"/>
          </a:xfrm>
          <a:prstGeom prst="rect">
            <a:avLst/>
          </a:prstGeom>
          <a:noFill/>
        </p:spPr>
        <p:txBody>
          <a:bodyPr wrap="square" rtlCol="0">
            <a:spAutoFit/>
          </a:bodyPr>
          <a:lstStyle/>
          <a:p>
            <a:r>
              <a:rPr lang="en-US" b="1" dirty="0">
                <a:latin typeface="Consolas" panose="020B0609020204030204" pitchFamily="49" charset="0"/>
              </a:rPr>
              <a:t>STACK(locals)</a:t>
            </a:r>
          </a:p>
        </p:txBody>
      </p:sp>
      <p:sp>
        <p:nvSpPr>
          <p:cNvPr id="26" name="TextBox 25">
            <a:extLst>
              <a:ext uri="{FF2B5EF4-FFF2-40B4-BE49-F238E27FC236}">
                <a16:creationId xmlns:a16="http://schemas.microsoft.com/office/drawing/2014/main" id="{FC3290B9-BCFC-4A10-249A-56FDA82BB237}"/>
              </a:ext>
            </a:extLst>
          </p:cNvPr>
          <p:cNvSpPr txBox="1"/>
          <p:nvPr/>
        </p:nvSpPr>
        <p:spPr>
          <a:xfrm>
            <a:off x="2840575" y="5541927"/>
            <a:ext cx="1621971" cy="369332"/>
          </a:xfrm>
          <a:prstGeom prst="rect">
            <a:avLst/>
          </a:prstGeom>
          <a:noFill/>
        </p:spPr>
        <p:txBody>
          <a:bodyPr wrap="square" rtlCol="0">
            <a:spAutoFit/>
          </a:bodyPr>
          <a:lstStyle/>
          <a:p>
            <a:pPr algn="ctr"/>
            <a:r>
              <a:rPr lang="en-US" b="1" dirty="0">
                <a:latin typeface="Consolas" panose="020B0609020204030204" pitchFamily="49" charset="0"/>
              </a:rPr>
              <a:t>HEAP</a:t>
            </a:r>
          </a:p>
        </p:txBody>
      </p:sp>
      <p:sp>
        <p:nvSpPr>
          <p:cNvPr id="31" name="TextBox 30">
            <a:extLst>
              <a:ext uri="{FF2B5EF4-FFF2-40B4-BE49-F238E27FC236}">
                <a16:creationId xmlns:a16="http://schemas.microsoft.com/office/drawing/2014/main" id="{A8F46840-3432-A86B-29C6-FB17B20CD189}"/>
              </a:ext>
            </a:extLst>
          </p:cNvPr>
          <p:cNvSpPr txBox="1"/>
          <p:nvPr/>
        </p:nvSpPr>
        <p:spPr>
          <a:xfrm>
            <a:off x="2448420" y="1523011"/>
            <a:ext cx="1621971" cy="369332"/>
          </a:xfrm>
          <a:prstGeom prst="rect">
            <a:avLst/>
          </a:prstGeom>
          <a:noFill/>
        </p:spPr>
        <p:txBody>
          <a:bodyPr wrap="square" rtlCol="0">
            <a:spAutoFit/>
          </a:bodyPr>
          <a:lstStyle/>
          <a:p>
            <a:r>
              <a:rPr lang="en-US" b="1" dirty="0">
                <a:latin typeface="Consolas" panose="020B0609020204030204" pitchFamily="49" charset="0"/>
              </a:rPr>
              <a:t>0</a:t>
            </a:r>
          </a:p>
        </p:txBody>
      </p:sp>
      <p:sp>
        <p:nvSpPr>
          <p:cNvPr id="32" name="TextBox 31">
            <a:extLst>
              <a:ext uri="{FF2B5EF4-FFF2-40B4-BE49-F238E27FC236}">
                <a16:creationId xmlns:a16="http://schemas.microsoft.com/office/drawing/2014/main" id="{EB69A9B4-515D-14AB-EAB0-3A9515527A7F}"/>
              </a:ext>
            </a:extLst>
          </p:cNvPr>
          <p:cNvSpPr txBox="1"/>
          <p:nvPr/>
        </p:nvSpPr>
        <p:spPr>
          <a:xfrm>
            <a:off x="1409023" y="6154957"/>
            <a:ext cx="1621971" cy="369332"/>
          </a:xfrm>
          <a:prstGeom prst="rect">
            <a:avLst/>
          </a:prstGeom>
          <a:noFill/>
        </p:spPr>
        <p:txBody>
          <a:bodyPr wrap="square" rtlCol="0">
            <a:spAutoFit/>
          </a:bodyPr>
          <a:lstStyle/>
          <a:p>
            <a:r>
              <a:rPr lang="en-US" b="1" dirty="0">
                <a:latin typeface="Consolas" panose="020B0609020204030204" pitchFamily="49" charset="0"/>
              </a:rPr>
              <a:t>0xFFFFFFFF</a:t>
            </a:r>
          </a:p>
        </p:txBody>
      </p:sp>
      <p:sp>
        <p:nvSpPr>
          <p:cNvPr id="11" name="TextBox 10">
            <a:extLst>
              <a:ext uri="{FF2B5EF4-FFF2-40B4-BE49-F238E27FC236}">
                <a16:creationId xmlns:a16="http://schemas.microsoft.com/office/drawing/2014/main" id="{CF4881D2-DF95-D8A0-B7EC-F7B2CF7AA9C6}"/>
              </a:ext>
            </a:extLst>
          </p:cNvPr>
          <p:cNvSpPr txBox="1"/>
          <p:nvPr/>
        </p:nvSpPr>
        <p:spPr>
          <a:xfrm>
            <a:off x="6431622" y="2078556"/>
            <a:ext cx="4592549" cy="646331"/>
          </a:xfrm>
          <a:prstGeom prst="rect">
            <a:avLst/>
          </a:prstGeom>
          <a:noFill/>
        </p:spPr>
        <p:txBody>
          <a:bodyPr wrap="square" rtlCol="0">
            <a:spAutoFit/>
          </a:bodyPr>
          <a:lstStyle/>
          <a:p>
            <a:r>
              <a:rPr lang="en-US" dirty="0">
                <a:latin typeface="Consolas" panose="020B0609020204030204" pitchFamily="49" charset="0"/>
              </a:rPr>
              <a:t>In 32-bit mode, all virtual addresses are 32-bit.</a:t>
            </a:r>
            <a:endParaRPr lang="en-IN" dirty="0">
              <a:latin typeface="Consolas" panose="020B0609020204030204" pitchFamily="49" charset="0"/>
            </a:endParaRPr>
          </a:p>
        </p:txBody>
      </p:sp>
    </p:spTree>
    <p:extLst>
      <p:ext uri="{BB962C8B-B14F-4D97-AF65-F5344CB8AC3E}">
        <p14:creationId xmlns:p14="http://schemas.microsoft.com/office/powerpoint/2010/main" val="1113821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C23B2-4ADF-4723-A098-01DD916A496C}"/>
              </a:ext>
            </a:extLst>
          </p:cNvPr>
          <p:cNvSpPr>
            <a:spLocks noGrp="1"/>
          </p:cNvSpPr>
          <p:nvPr>
            <p:ph type="title"/>
          </p:nvPr>
        </p:nvSpPr>
        <p:spPr/>
        <p:txBody>
          <a:bodyPr/>
          <a:lstStyle/>
          <a:p>
            <a:r>
              <a:rPr lang="en-US" dirty="0"/>
              <a:t>x86 32-bit mode</a:t>
            </a:r>
            <a:endParaRPr lang="en-IN" dirty="0"/>
          </a:p>
        </p:txBody>
      </p:sp>
      <p:sp>
        <p:nvSpPr>
          <p:cNvPr id="3" name="Content Placeholder 2">
            <a:extLst>
              <a:ext uri="{FF2B5EF4-FFF2-40B4-BE49-F238E27FC236}">
                <a16:creationId xmlns:a16="http://schemas.microsoft.com/office/drawing/2014/main" id="{0B08EE66-D0AE-45F8-B08B-AF01A3C6F36E}"/>
              </a:ext>
            </a:extLst>
          </p:cNvPr>
          <p:cNvSpPr>
            <a:spLocks noGrp="1"/>
          </p:cNvSpPr>
          <p:nvPr>
            <p:ph idx="1"/>
          </p:nvPr>
        </p:nvSpPr>
        <p:spPr/>
        <p:txBody>
          <a:bodyPr/>
          <a:lstStyle/>
          <a:p>
            <a:r>
              <a:rPr lang="en-US" dirty="0"/>
              <a:t>Eight general purpose registers</a:t>
            </a:r>
          </a:p>
          <a:p>
            <a:pPr lvl="1"/>
            <a:r>
              <a:rPr lang="en-US" dirty="0"/>
              <a:t>%</a:t>
            </a:r>
            <a:r>
              <a:rPr lang="en-US" dirty="0" err="1"/>
              <a:t>eax</a:t>
            </a:r>
            <a:r>
              <a:rPr lang="en-US" dirty="0"/>
              <a:t>, %</a:t>
            </a:r>
            <a:r>
              <a:rPr lang="en-US" dirty="0" err="1"/>
              <a:t>ebx</a:t>
            </a:r>
            <a:r>
              <a:rPr lang="en-US" dirty="0"/>
              <a:t>, %</a:t>
            </a:r>
            <a:r>
              <a:rPr lang="en-US" dirty="0" err="1"/>
              <a:t>ecx</a:t>
            </a:r>
            <a:r>
              <a:rPr lang="en-US" dirty="0"/>
              <a:t>, %</a:t>
            </a:r>
            <a:r>
              <a:rPr lang="en-US" dirty="0" err="1"/>
              <a:t>edx</a:t>
            </a:r>
            <a:r>
              <a:rPr lang="en-US" dirty="0"/>
              <a:t>, %</a:t>
            </a:r>
            <a:r>
              <a:rPr lang="en-US" dirty="0" err="1"/>
              <a:t>esi</a:t>
            </a:r>
            <a:r>
              <a:rPr lang="en-US" dirty="0"/>
              <a:t>, %</a:t>
            </a:r>
            <a:r>
              <a:rPr lang="en-US" dirty="0" err="1"/>
              <a:t>edi</a:t>
            </a:r>
            <a:r>
              <a:rPr lang="en-US" dirty="0"/>
              <a:t>, %</a:t>
            </a:r>
            <a:r>
              <a:rPr lang="en-US" dirty="0" err="1"/>
              <a:t>esp</a:t>
            </a:r>
            <a:r>
              <a:rPr lang="en-US" dirty="0"/>
              <a:t>, %</a:t>
            </a:r>
            <a:r>
              <a:rPr lang="en-US" dirty="0" err="1"/>
              <a:t>ebp</a:t>
            </a:r>
            <a:endParaRPr lang="en-US" dirty="0"/>
          </a:p>
        </p:txBody>
      </p:sp>
    </p:spTree>
    <p:extLst>
      <p:ext uri="{BB962C8B-B14F-4D97-AF65-F5344CB8AC3E}">
        <p14:creationId xmlns:p14="http://schemas.microsoft.com/office/powerpoint/2010/main" val="3651736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1187</TotalTime>
  <Words>5288</Words>
  <Application>Microsoft Office PowerPoint</Application>
  <PresentationFormat>Widescreen</PresentationFormat>
  <Paragraphs>998</Paragraphs>
  <Slides>56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56</vt:i4>
      </vt:variant>
    </vt:vector>
  </HeadingPairs>
  <TitlesOfParts>
    <vt:vector size="63" baseType="lpstr">
      <vt:lpstr>Arial</vt:lpstr>
      <vt:lpstr>Calibri</vt:lpstr>
      <vt:lpstr>Calibri Light</vt:lpstr>
      <vt:lpstr>Cambria Math</vt:lpstr>
      <vt:lpstr>Consolas</vt:lpstr>
      <vt:lpstr>Wingdings</vt:lpstr>
      <vt:lpstr>Office Theme</vt:lpstr>
      <vt:lpstr>PowerPoint Presentation</vt:lpstr>
      <vt:lpstr>Today’s topics</vt:lpstr>
      <vt:lpstr>Code generation</vt:lpstr>
      <vt:lpstr>Extra reading</vt:lpstr>
      <vt:lpstr>Semantic analysis</vt:lpstr>
      <vt:lpstr>Code generation</vt:lpstr>
      <vt:lpstr>Code generation</vt:lpstr>
      <vt:lpstr>Process address space</vt:lpstr>
      <vt:lpstr>x86 32-bit mode</vt:lpstr>
      <vt:lpstr>Calling convention</vt:lpstr>
      <vt:lpstr>Calling convention</vt:lpstr>
      <vt:lpstr>Calling convention</vt:lpstr>
      <vt:lpstr>Code generation</vt:lpstr>
      <vt:lpstr>Frame pointer</vt:lpstr>
      <vt:lpstr>Local variables</vt:lpstr>
      <vt:lpstr>Global variables</vt:lpstr>
      <vt:lpstr>Code generation</vt:lpstr>
      <vt:lpstr>Code generation</vt:lpstr>
      <vt:lpstr>emit</vt:lpstr>
      <vt:lpstr>Grammar (subset of C)</vt:lpstr>
      <vt:lpstr>num</vt:lpstr>
      <vt:lpstr>Addition</vt:lpstr>
      <vt:lpstr>AST</vt:lpstr>
      <vt:lpstr>AST</vt:lpstr>
      <vt:lpstr>AST</vt:lpstr>
      <vt:lpstr>AST</vt:lpstr>
      <vt:lpstr>AST</vt:lpstr>
      <vt:lpstr>AST</vt:lpstr>
      <vt:lpstr>AST</vt:lpstr>
      <vt:lpstr>emit(+1) assembly</vt:lpstr>
      <vt:lpstr>What is wrong with this code generation?</vt:lpstr>
      <vt:lpstr>What is wrong with this code generation?</vt:lpstr>
      <vt:lpstr>Stack allocation</vt:lpstr>
      <vt:lpstr>Addition</vt:lpstr>
      <vt:lpstr>Addition</vt:lpstr>
      <vt:lpstr>AST</vt:lpstr>
      <vt:lpstr>AST</vt:lpstr>
      <vt:lpstr>AST</vt:lpstr>
      <vt:lpstr>AST</vt:lpstr>
      <vt:lpstr>AST</vt:lpstr>
      <vt:lpstr>AST</vt:lpstr>
      <vt:lpstr>Addition</vt:lpstr>
      <vt:lpstr>Subtraction</vt:lpstr>
      <vt:lpstr>Variable declaration</vt:lpstr>
      <vt:lpstr>Variable declaration</vt:lpstr>
      <vt:lpstr>Variable declaration</vt:lpstr>
      <vt:lpstr>Variable declaration</vt:lpstr>
      <vt:lpstr>Identifier</vt:lpstr>
      <vt:lpstr>Variable declaration</vt:lpstr>
      <vt:lpstr>Variable declaration</vt:lpstr>
      <vt:lpstr>Variable declaration</vt:lpstr>
      <vt:lpstr>Variable declaration</vt:lpstr>
      <vt:lpstr>Variable declaration</vt:lpstr>
      <vt:lpstr>Variable declaration</vt:lpstr>
      <vt:lpstr>Variable declaration</vt:lpstr>
      <vt:lpstr>Variable declaration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35</cp:revision>
  <dcterms:created xsi:type="dcterms:W3CDTF">2022-11-23T09:40:04Z</dcterms:created>
  <dcterms:modified xsi:type="dcterms:W3CDTF">2024-04-30T06:19:48Z</dcterms:modified>
</cp:coreProperties>
</file>