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99" r:id="rId4"/>
    <p:sldId id="300" r:id="rId5"/>
    <p:sldId id="680" r:id="rId6"/>
    <p:sldId id="681" r:id="rId7"/>
    <p:sldId id="258" r:id="rId8"/>
    <p:sldId id="260" r:id="rId9"/>
    <p:sldId id="431" r:id="rId10"/>
    <p:sldId id="259" r:id="rId11"/>
    <p:sldId id="261" r:id="rId12"/>
    <p:sldId id="424" r:id="rId13"/>
    <p:sldId id="707" r:id="rId14"/>
    <p:sldId id="683" r:id="rId15"/>
    <p:sldId id="425" r:id="rId16"/>
    <p:sldId id="426" r:id="rId17"/>
    <p:sldId id="684" r:id="rId18"/>
    <p:sldId id="427" r:id="rId19"/>
    <p:sldId id="281" r:id="rId20"/>
    <p:sldId id="288" r:id="rId21"/>
    <p:sldId id="428" r:id="rId22"/>
    <p:sldId id="429" r:id="rId23"/>
    <p:sldId id="717" r:id="rId24"/>
    <p:sldId id="430" r:id="rId25"/>
    <p:sldId id="687" r:id="rId26"/>
    <p:sldId id="693" r:id="rId27"/>
    <p:sldId id="698" r:id="rId28"/>
    <p:sldId id="699" r:id="rId29"/>
    <p:sldId id="700" r:id="rId30"/>
    <p:sldId id="695" r:id="rId31"/>
    <p:sldId id="696" r:id="rId32"/>
    <p:sldId id="294" r:id="rId33"/>
    <p:sldId id="690" r:id="rId34"/>
    <p:sldId id="692" r:id="rId35"/>
    <p:sldId id="701" r:id="rId36"/>
    <p:sldId id="702" r:id="rId37"/>
    <p:sldId id="704" r:id="rId38"/>
    <p:sldId id="705" r:id="rId39"/>
    <p:sldId id="706" r:id="rId40"/>
    <p:sldId id="708" r:id="rId41"/>
    <p:sldId id="714" r:id="rId42"/>
    <p:sldId id="715" r:id="rId43"/>
    <p:sldId id="716" r:id="rId44"/>
    <p:sldId id="711" r:id="rId45"/>
    <p:sldId id="712" r:id="rId46"/>
    <p:sldId id="71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F4FB4FE1-B7B3-4E8F-AB81-06A7B7AC4F63}"/>
    <pc:docChg chg="undo custSel addSld delSld modSld">
      <pc:chgData name="PIYUS KEDIA" userId="30dfcb9f6f0df2cc" providerId="LiveId" clId="{F4FB4FE1-B7B3-4E8F-AB81-06A7B7AC4F63}" dt="2022-11-24T10:13:04.194" v="14438" actId="20577"/>
      <pc:docMkLst>
        <pc:docMk/>
      </pc:docMkLst>
      <pc:sldChg chg="new">
        <pc:chgData name="PIYUS KEDIA" userId="30dfcb9f6f0df2cc" providerId="LiveId" clId="{F4FB4FE1-B7B3-4E8F-AB81-06A7B7AC4F63}" dt="2022-11-23T09:40:05.391" v="0" actId="680"/>
        <pc:sldMkLst>
          <pc:docMk/>
          <pc:sldMk cId="3939799868" sldId="256"/>
        </pc:sldMkLst>
      </pc:sldChg>
      <pc:sldChg chg="modSp new mod">
        <pc:chgData name="PIYUS KEDIA" userId="30dfcb9f6f0df2cc" providerId="LiveId" clId="{F4FB4FE1-B7B3-4E8F-AB81-06A7B7AC4F63}" dt="2022-11-23T09:47:57.763" v="93" actId="20577"/>
        <pc:sldMkLst>
          <pc:docMk/>
          <pc:sldMk cId="2610463355" sldId="257"/>
        </pc:sldMkLst>
        <pc:spChg chg="mod">
          <ac:chgData name="PIYUS KEDIA" userId="30dfcb9f6f0df2cc" providerId="LiveId" clId="{F4FB4FE1-B7B3-4E8F-AB81-06A7B7AC4F63}" dt="2022-11-23T09:46:36.772" v="26" actId="20577"/>
          <ac:spMkLst>
            <pc:docMk/>
            <pc:sldMk cId="2610463355" sldId="257"/>
            <ac:spMk id="2" creationId="{0ED1E68A-8882-0024-DC97-A7CD07545239}"/>
          </ac:spMkLst>
        </pc:spChg>
        <pc:spChg chg="mod">
          <ac:chgData name="PIYUS KEDIA" userId="30dfcb9f6f0df2cc" providerId="LiveId" clId="{F4FB4FE1-B7B3-4E8F-AB81-06A7B7AC4F63}" dt="2022-11-23T09:47:57.763" v="93" actId="20577"/>
          <ac:spMkLst>
            <pc:docMk/>
            <pc:sldMk cId="2610463355" sldId="257"/>
            <ac:spMk id="3" creationId="{958C9EC0-56A2-37BA-A87D-F8DFCE502C2F}"/>
          </ac:spMkLst>
        </pc:spChg>
      </pc:sldChg>
      <pc:sldChg chg="addSp delSp modSp add mod">
        <pc:chgData name="PIYUS KEDIA" userId="30dfcb9f6f0df2cc" providerId="LiveId" clId="{F4FB4FE1-B7B3-4E8F-AB81-06A7B7AC4F63}" dt="2022-11-23T11:47:12.014" v="1514" actId="207"/>
        <pc:sldMkLst>
          <pc:docMk/>
          <pc:sldMk cId="2341926688" sldId="258"/>
        </pc:sldMkLst>
        <pc:spChg chg="mod">
          <ac:chgData name="PIYUS KEDIA" userId="30dfcb9f6f0df2cc" providerId="LiveId" clId="{F4FB4FE1-B7B3-4E8F-AB81-06A7B7AC4F63}" dt="2022-11-23T11:42:49.331" v="1409" actId="20577"/>
          <ac:spMkLst>
            <pc:docMk/>
            <pc:sldMk cId="2341926688" sldId="258"/>
            <ac:spMk id="4" creationId="{2353F131-513D-4A52-904D-EA604693F69B}"/>
          </ac:spMkLst>
        </pc:spChg>
        <pc:spChg chg="mod">
          <ac:chgData name="PIYUS KEDIA" userId="30dfcb9f6f0df2cc" providerId="LiveId" clId="{F4FB4FE1-B7B3-4E8F-AB81-06A7B7AC4F63}" dt="2022-11-23T11:46:46.744" v="1510" actId="207"/>
          <ac:spMkLst>
            <pc:docMk/>
            <pc:sldMk cId="2341926688" sldId="258"/>
            <ac:spMk id="9" creationId="{1884A0ED-9830-4885-A6A5-385E874B8783}"/>
          </ac:spMkLst>
        </pc:spChg>
        <pc:spChg chg="mod">
          <ac:chgData name="PIYUS KEDIA" userId="30dfcb9f6f0df2cc" providerId="LiveId" clId="{F4FB4FE1-B7B3-4E8F-AB81-06A7B7AC4F63}" dt="2022-11-23T11:46:53.134" v="1511" actId="207"/>
          <ac:spMkLst>
            <pc:docMk/>
            <pc:sldMk cId="2341926688" sldId="258"/>
            <ac:spMk id="11" creationId="{647B3D06-1F40-4939-8A8B-250A8F3FFF39}"/>
          </ac:spMkLst>
        </pc:spChg>
        <pc:spChg chg="add mod">
          <ac:chgData name="PIYUS KEDIA" userId="30dfcb9f6f0df2cc" providerId="LiveId" clId="{F4FB4FE1-B7B3-4E8F-AB81-06A7B7AC4F63}" dt="2022-11-23T11:46:33.107" v="1508" actId="14100"/>
          <ac:spMkLst>
            <pc:docMk/>
            <pc:sldMk cId="2341926688" sldId="258"/>
            <ac:spMk id="12" creationId="{D3195D7D-C97A-654B-82F0-1BF93FEEDDBB}"/>
          </ac:spMkLst>
        </pc:spChg>
        <pc:spChg chg="mod">
          <ac:chgData name="PIYUS KEDIA" userId="30dfcb9f6f0df2cc" providerId="LiveId" clId="{F4FB4FE1-B7B3-4E8F-AB81-06A7B7AC4F63}" dt="2022-11-23T11:46:40.459" v="1509" actId="207"/>
          <ac:spMkLst>
            <pc:docMk/>
            <pc:sldMk cId="2341926688" sldId="258"/>
            <ac:spMk id="13" creationId="{8F951C6D-DAD2-43F7-ACA3-9E32D50E5165}"/>
          </ac:spMkLst>
        </pc:spChg>
        <pc:spChg chg="mod">
          <ac:chgData name="PIYUS KEDIA" userId="30dfcb9f6f0df2cc" providerId="LiveId" clId="{F4FB4FE1-B7B3-4E8F-AB81-06A7B7AC4F63}" dt="2022-11-23T11:46:59.773" v="1512" actId="207"/>
          <ac:spMkLst>
            <pc:docMk/>
            <pc:sldMk cId="2341926688" sldId="258"/>
            <ac:spMk id="15" creationId="{D044C0AD-EAB6-4609-BC41-CD5B66596C15}"/>
          </ac:spMkLst>
        </pc:spChg>
        <pc:spChg chg="mod">
          <ac:chgData name="PIYUS KEDIA" userId="30dfcb9f6f0df2cc" providerId="LiveId" clId="{F4FB4FE1-B7B3-4E8F-AB81-06A7B7AC4F63}" dt="2022-11-23T11:47:04.181" v="1513" actId="207"/>
          <ac:spMkLst>
            <pc:docMk/>
            <pc:sldMk cId="2341926688" sldId="258"/>
            <ac:spMk id="17" creationId="{A24D509D-640A-45B1-8572-3F03EA0BA156}"/>
          </ac:spMkLst>
        </pc:spChg>
        <pc:spChg chg="mod">
          <ac:chgData name="PIYUS KEDIA" userId="30dfcb9f6f0df2cc" providerId="LiveId" clId="{F4FB4FE1-B7B3-4E8F-AB81-06A7B7AC4F63}" dt="2022-11-23T11:47:12.014" v="1514" actId="207"/>
          <ac:spMkLst>
            <pc:docMk/>
            <pc:sldMk cId="2341926688" sldId="258"/>
            <ac:spMk id="18" creationId="{DAAB45B4-A922-4BEB-8F0E-F2060B097659}"/>
          </ac:spMkLst>
        </pc:spChg>
        <pc:spChg chg="mod">
          <ac:chgData name="PIYUS KEDIA" userId="30dfcb9f6f0df2cc" providerId="LiveId" clId="{F4FB4FE1-B7B3-4E8F-AB81-06A7B7AC4F63}" dt="2022-11-23T11:46:19.630" v="1485" actId="207"/>
          <ac:spMkLst>
            <pc:docMk/>
            <pc:sldMk cId="2341926688" sldId="258"/>
            <ac:spMk id="19" creationId="{014FD233-0AF7-40E8-8790-6B4AD0E40395}"/>
          </ac:spMkLst>
        </pc:spChg>
        <pc:inkChg chg="del">
          <ac:chgData name="PIYUS KEDIA" userId="30dfcb9f6f0df2cc" providerId="LiveId" clId="{F4FB4FE1-B7B3-4E8F-AB81-06A7B7AC4F63}" dt="2022-11-23T09:49:22.253" v="96" actId="478"/>
          <ac:inkMkLst>
            <pc:docMk/>
            <pc:sldMk cId="2341926688" sldId="258"/>
            <ac:inkMk id="12" creationId="{A564D767-F19D-4715-8DF0-CB89FDA83744}"/>
          </ac:inkMkLst>
        </pc:inkChg>
        <pc:inkChg chg="del">
          <ac:chgData name="PIYUS KEDIA" userId="30dfcb9f6f0df2cc" providerId="LiveId" clId="{F4FB4FE1-B7B3-4E8F-AB81-06A7B7AC4F63}" dt="2022-11-23T09:49:18.427" v="95" actId="478"/>
          <ac:inkMkLst>
            <pc:docMk/>
            <pc:sldMk cId="2341926688" sldId="258"/>
            <ac:inkMk id="20" creationId="{BEC8B8C1-3A83-4BFB-A117-749F46075779}"/>
          </ac:inkMkLst>
        </pc:inkChg>
      </pc:sldChg>
      <pc:sldChg chg="delSp add mod">
        <pc:chgData name="PIYUS KEDIA" userId="30dfcb9f6f0df2cc" providerId="LiveId" clId="{F4FB4FE1-B7B3-4E8F-AB81-06A7B7AC4F63}" dt="2022-11-23T09:50:02.064" v="104" actId="478"/>
        <pc:sldMkLst>
          <pc:docMk/>
          <pc:sldMk cId="33816059" sldId="259"/>
        </pc:sldMkLst>
        <pc:inkChg chg="del">
          <ac:chgData name="PIYUS KEDIA" userId="30dfcb9f6f0df2cc" providerId="LiveId" clId="{F4FB4FE1-B7B3-4E8F-AB81-06A7B7AC4F63}" dt="2022-11-23T09:50:02.064" v="104" actId="478"/>
          <ac:inkMkLst>
            <pc:docMk/>
            <pc:sldMk cId="33816059" sldId="259"/>
            <ac:inkMk id="4" creationId="{750B08DF-5F99-40F7-BE1A-601AC81C54E4}"/>
          </ac:inkMkLst>
        </pc:inkChg>
      </pc:sldChg>
      <pc:sldChg chg="add">
        <pc:chgData name="PIYUS KEDIA" userId="30dfcb9f6f0df2cc" providerId="LiveId" clId="{F4FB4FE1-B7B3-4E8F-AB81-06A7B7AC4F63}" dt="2022-11-23T09:41:15.501" v="2"/>
        <pc:sldMkLst>
          <pc:docMk/>
          <pc:sldMk cId="3575742131" sldId="260"/>
        </pc:sldMkLst>
      </pc:sldChg>
      <pc:sldChg chg="delSp modSp add mod">
        <pc:chgData name="PIYUS KEDIA" userId="30dfcb9f6f0df2cc" providerId="LiveId" clId="{F4FB4FE1-B7B3-4E8F-AB81-06A7B7AC4F63}" dt="2022-11-23T12:35:26.723" v="1922" actId="20577"/>
        <pc:sldMkLst>
          <pc:docMk/>
          <pc:sldMk cId="601558287" sldId="261"/>
        </pc:sldMkLst>
        <pc:spChg chg="mod">
          <ac:chgData name="PIYUS KEDIA" userId="30dfcb9f6f0df2cc" providerId="LiveId" clId="{F4FB4FE1-B7B3-4E8F-AB81-06A7B7AC4F63}" dt="2022-11-23T12:35:26.723" v="1922" actId="20577"/>
          <ac:spMkLst>
            <pc:docMk/>
            <pc:sldMk cId="601558287" sldId="261"/>
            <ac:spMk id="3" creationId="{BC339944-7AB7-40B8-BB67-DC9E49EFB5CA}"/>
          </ac:spMkLst>
        </pc:spChg>
        <pc:inkChg chg="del">
          <ac:chgData name="PIYUS KEDIA" userId="30dfcb9f6f0df2cc" providerId="LiveId" clId="{F4FB4FE1-B7B3-4E8F-AB81-06A7B7AC4F63}" dt="2022-11-23T09:50:07.319" v="105" actId="478"/>
          <ac:inkMkLst>
            <pc:docMk/>
            <pc:sldMk cId="601558287" sldId="261"/>
            <ac:inkMk id="6" creationId="{73C4BF90-0F0F-4188-9414-EDA13B821814}"/>
          </ac:inkMkLst>
        </pc:inkChg>
      </pc:sldChg>
      <pc:sldChg chg="add del">
        <pc:chgData name="PIYUS KEDIA" userId="30dfcb9f6f0df2cc" providerId="LiveId" clId="{F4FB4FE1-B7B3-4E8F-AB81-06A7B7AC4F63}" dt="2022-11-24T07:50:40.195" v="11653" actId="47"/>
        <pc:sldMkLst>
          <pc:docMk/>
          <pc:sldMk cId="1920365653" sldId="277"/>
        </pc:sldMkLst>
      </pc:sldChg>
      <pc:sldChg chg="modSp add del mod">
        <pc:chgData name="PIYUS KEDIA" userId="30dfcb9f6f0df2cc" providerId="LiveId" clId="{F4FB4FE1-B7B3-4E8F-AB81-06A7B7AC4F63}" dt="2022-11-24T07:50:40.589" v="11654" actId="47"/>
        <pc:sldMkLst>
          <pc:docMk/>
          <pc:sldMk cId="1133652031" sldId="278"/>
        </pc:sldMkLst>
        <pc:spChg chg="mod">
          <ac:chgData name="PIYUS KEDIA" userId="30dfcb9f6f0df2cc" providerId="LiveId" clId="{F4FB4FE1-B7B3-4E8F-AB81-06A7B7AC4F63}" dt="2022-11-23T16:37:29.975" v="4414" actId="20577"/>
          <ac:spMkLst>
            <pc:docMk/>
            <pc:sldMk cId="1133652031" sldId="278"/>
            <ac:spMk id="3" creationId="{5559EDB1-02FD-4702-AFF9-426B7BDF5879}"/>
          </ac:spMkLst>
        </pc:spChg>
      </pc:sldChg>
      <pc:sldChg chg="delSp add del mod">
        <pc:chgData name="PIYUS KEDIA" userId="30dfcb9f6f0df2cc" providerId="LiveId" clId="{F4FB4FE1-B7B3-4E8F-AB81-06A7B7AC4F63}" dt="2022-11-24T07:50:42.036" v="11657" actId="47"/>
        <pc:sldMkLst>
          <pc:docMk/>
          <pc:sldMk cId="97838073" sldId="279"/>
        </pc:sldMkLst>
        <pc:inkChg chg="del">
          <ac:chgData name="PIYUS KEDIA" userId="30dfcb9f6f0df2cc" providerId="LiveId" clId="{F4FB4FE1-B7B3-4E8F-AB81-06A7B7AC4F63}" dt="2022-11-23T09:56:37.298" v="122" actId="478"/>
          <ac:inkMkLst>
            <pc:docMk/>
            <pc:sldMk cId="97838073" sldId="279"/>
            <ac:inkMk id="5" creationId="{D34C2C98-88E4-415F-A30B-642F498BC3B1}"/>
          </ac:inkMkLst>
        </pc:inkChg>
      </pc:sldChg>
      <pc:sldChg chg="delSp add del mod">
        <pc:chgData name="PIYUS KEDIA" userId="30dfcb9f6f0df2cc" providerId="LiveId" clId="{F4FB4FE1-B7B3-4E8F-AB81-06A7B7AC4F63}" dt="2022-11-24T07:50:42.652" v="11659" actId="47"/>
        <pc:sldMkLst>
          <pc:docMk/>
          <pc:sldMk cId="36823034" sldId="280"/>
        </pc:sldMkLst>
        <pc:inkChg chg="del">
          <ac:chgData name="PIYUS KEDIA" userId="30dfcb9f6f0df2cc" providerId="LiveId" clId="{F4FB4FE1-B7B3-4E8F-AB81-06A7B7AC4F63}" dt="2022-11-23T09:57:00.205" v="124" actId="478"/>
          <ac:inkMkLst>
            <pc:docMk/>
            <pc:sldMk cId="36823034" sldId="280"/>
            <ac:inkMk id="4" creationId="{983E3327-B298-439A-B1FC-6EDFE147E3B4}"/>
          </ac:inkMkLst>
        </pc:inkChg>
      </pc:sldChg>
      <pc:sldChg chg="delSp add mod">
        <pc:chgData name="PIYUS KEDIA" userId="30dfcb9f6f0df2cc" providerId="LiveId" clId="{F4FB4FE1-B7B3-4E8F-AB81-06A7B7AC4F63}" dt="2022-11-23T13:21:40.195" v="2798" actId="478"/>
        <pc:sldMkLst>
          <pc:docMk/>
          <pc:sldMk cId="623564627" sldId="281"/>
        </pc:sldMkLst>
        <pc:inkChg chg="del">
          <ac:chgData name="PIYUS KEDIA" userId="30dfcb9f6f0df2cc" providerId="LiveId" clId="{F4FB4FE1-B7B3-4E8F-AB81-06A7B7AC4F63}" dt="2022-11-23T13:21:40.195" v="2798" actId="478"/>
          <ac:inkMkLst>
            <pc:docMk/>
            <pc:sldMk cId="623564627" sldId="281"/>
            <ac:inkMk id="4" creationId="{9F36466C-7091-4873-9CC7-75417DF0BAAE}"/>
          </ac:inkMkLst>
        </pc:inkChg>
      </pc:sldChg>
      <pc:sldChg chg="addSp delSp modSp add del mod">
        <pc:chgData name="PIYUS KEDIA" userId="30dfcb9f6f0df2cc" providerId="LiveId" clId="{F4FB4FE1-B7B3-4E8F-AB81-06A7B7AC4F63}" dt="2022-11-24T07:50:45.668" v="11666" actId="47"/>
        <pc:sldMkLst>
          <pc:docMk/>
          <pc:sldMk cId="3072501009" sldId="283"/>
        </pc:sldMkLst>
        <pc:spChg chg="mod">
          <ac:chgData name="PIYUS KEDIA" userId="30dfcb9f6f0df2cc" providerId="LiveId" clId="{F4FB4FE1-B7B3-4E8F-AB81-06A7B7AC4F63}" dt="2022-11-24T02:22:44.198" v="5101" actId="20577"/>
          <ac:spMkLst>
            <pc:docMk/>
            <pc:sldMk cId="3072501009" sldId="283"/>
            <ac:spMk id="2" creationId="{13441126-7B97-4E1F-AFD6-C16C5652A22D}"/>
          </ac:spMkLst>
        </pc:spChg>
        <pc:spChg chg="mod">
          <ac:chgData name="PIYUS KEDIA" userId="30dfcb9f6f0df2cc" providerId="LiveId" clId="{F4FB4FE1-B7B3-4E8F-AB81-06A7B7AC4F63}" dt="2022-11-24T02:19:40.417" v="4922" actId="14100"/>
          <ac:spMkLst>
            <pc:docMk/>
            <pc:sldMk cId="3072501009" sldId="283"/>
            <ac:spMk id="24" creationId="{3650CCD4-2486-4623-A9B5-34719ADE0C6D}"/>
          </ac:spMkLst>
        </pc:spChg>
        <pc:spChg chg="mod">
          <ac:chgData name="PIYUS KEDIA" userId="30dfcb9f6f0df2cc" providerId="LiveId" clId="{F4FB4FE1-B7B3-4E8F-AB81-06A7B7AC4F63}" dt="2022-11-24T02:22:48.078" v="5103" actId="20577"/>
          <ac:spMkLst>
            <pc:docMk/>
            <pc:sldMk cId="3072501009" sldId="283"/>
            <ac:spMk id="35" creationId="{ECFE207C-459C-4E0B-A70D-AEE52C5FDF0D}"/>
          </ac:spMkLst>
        </pc:spChg>
        <pc:spChg chg="add mod">
          <ac:chgData name="PIYUS KEDIA" userId="30dfcb9f6f0df2cc" providerId="LiveId" clId="{F4FB4FE1-B7B3-4E8F-AB81-06A7B7AC4F63}" dt="2022-11-24T02:21:13.218" v="5042" actId="1035"/>
          <ac:spMkLst>
            <pc:docMk/>
            <pc:sldMk cId="3072501009" sldId="283"/>
            <ac:spMk id="36" creationId="{44ED18D9-ADD0-CBF6-CE12-1096DEA5EB6D}"/>
          </ac:spMkLst>
        </pc:spChg>
        <pc:spChg chg="del">
          <ac:chgData name="PIYUS KEDIA" userId="30dfcb9f6f0df2cc" providerId="LiveId" clId="{F4FB4FE1-B7B3-4E8F-AB81-06A7B7AC4F63}" dt="2022-11-24T02:16:33.133" v="4617" actId="478"/>
          <ac:spMkLst>
            <pc:docMk/>
            <pc:sldMk cId="3072501009" sldId="283"/>
            <ac:spMk id="38" creationId="{5B9EC3BA-DF0B-4509-BBAD-0B00FE9712F7}"/>
          </ac:spMkLst>
        </pc:spChg>
        <pc:spChg chg="del">
          <ac:chgData name="PIYUS KEDIA" userId="30dfcb9f6f0df2cc" providerId="LiveId" clId="{F4FB4FE1-B7B3-4E8F-AB81-06A7B7AC4F63}" dt="2022-11-24T02:16:23.118" v="4615" actId="478"/>
          <ac:spMkLst>
            <pc:docMk/>
            <pc:sldMk cId="3072501009" sldId="283"/>
            <ac:spMk id="39" creationId="{8DE98C18-6F26-46C8-ACB2-89FAD961AAC0}"/>
          </ac:spMkLst>
        </pc:spChg>
        <pc:spChg chg="add del mod">
          <ac:chgData name="PIYUS KEDIA" userId="30dfcb9f6f0df2cc" providerId="LiveId" clId="{F4FB4FE1-B7B3-4E8F-AB81-06A7B7AC4F63}" dt="2022-11-24T02:20:57.001" v="5023" actId="1035"/>
          <ac:spMkLst>
            <pc:docMk/>
            <pc:sldMk cId="3072501009" sldId="283"/>
            <ac:spMk id="40" creationId="{C06B73BE-24A7-4703-897C-E03574D16C4B}"/>
          </ac:spMkLst>
        </pc:spChg>
        <pc:spChg chg="mod">
          <ac:chgData name="PIYUS KEDIA" userId="30dfcb9f6f0df2cc" providerId="LiveId" clId="{F4FB4FE1-B7B3-4E8F-AB81-06A7B7AC4F63}" dt="2022-11-24T02:20:16.366" v="4994" actId="1037"/>
          <ac:spMkLst>
            <pc:docMk/>
            <pc:sldMk cId="3072501009" sldId="283"/>
            <ac:spMk id="49" creationId="{01E83F70-F767-4D5F-A876-54081D968967}"/>
          </ac:spMkLst>
        </pc:spChg>
        <pc:spChg chg="mod">
          <ac:chgData name="PIYUS KEDIA" userId="30dfcb9f6f0df2cc" providerId="LiveId" clId="{F4FB4FE1-B7B3-4E8F-AB81-06A7B7AC4F63}" dt="2022-11-24T02:21:29.551" v="5052" actId="1037"/>
          <ac:spMkLst>
            <pc:docMk/>
            <pc:sldMk cId="3072501009" sldId="283"/>
            <ac:spMk id="50" creationId="{9C2A8B51-DCDC-467E-85F8-F9F527E5324B}"/>
          </ac:spMkLst>
        </pc:spChg>
        <pc:spChg chg="mod">
          <ac:chgData name="PIYUS KEDIA" userId="30dfcb9f6f0df2cc" providerId="LiveId" clId="{F4FB4FE1-B7B3-4E8F-AB81-06A7B7AC4F63}" dt="2022-11-24T02:23:13.162" v="5112" actId="14100"/>
          <ac:spMkLst>
            <pc:docMk/>
            <pc:sldMk cId="3072501009" sldId="283"/>
            <ac:spMk id="51" creationId="{A464C9A3-4756-4528-8922-D2496A58D366}"/>
          </ac:spMkLst>
        </pc:spChg>
        <pc:spChg chg="del">
          <ac:chgData name="PIYUS KEDIA" userId="30dfcb9f6f0df2cc" providerId="LiveId" clId="{F4FB4FE1-B7B3-4E8F-AB81-06A7B7AC4F63}" dt="2022-11-24T02:18:51.780" v="4813" actId="478"/>
          <ac:spMkLst>
            <pc:docMk/>
            <pc:sldMk cId="3072501009" sldId="283"/>
            <ac:spMk id="54" creationId="{A78847D6-CA70-46FC-8EA9-AB7114DF453F}"/>
          </ac:spMkLst>
        </pc:spChg>
        <pc:spChg chg="add mod">
          <ac:chgData name="PIYUS KEDIA" userId="30dfcb9f6f0df2cc" providerId="LiveId" clId="{F4FB4FE1-B7B3-4E8F-AB81-06A7B7AC4F63}" dt="2022-11-24T02:23:36.467" v="5128" actId="1035"/>
          <ac:spMkLst>
            <pc:docMk/>
            <pc:sldMk cId="3072501009" sldId="283"/>
            <ac:spMk id="55" creationId="{34BA4D14-963B-10A7-0B6D-3737A2D2A824}"/>
          </ac:spMkLst>
        </pc:spChg>
        <pc:spChg chg="mod">
          <ac:chgData name="PIYUS KEDIA" userId="30dfcb9f6f0df2cc" providerId="LiveId" clId="{F4FB4FE1-B7B3-4E8F-AB81-06A7B7AC4F63}" dt="2022-11-24T02:23:40.331" v="5129" actId="1076"/>
          <ac:spMkLst>
            <pc:docMk/>
            <pc:sldMk cId="3072501009" sldId="283"/>
            <ac:spMk id="57" creationId="{36447B25-ADC8-491A-A72B-921C85091DFB}"/>
          </ac:spMkLst>
        </pc:spChg>
        <pc:spChg chg="del mod">
          <ac:chgData name="PIYUS KEDIA" userId="30dfcb9f6f0df2cc" providerId="LiveId" clId="{F4FB4FE1-B7B3-4E8F-AB81-06A7B7AC4F63}" dt="2022-11-24T02:23:27.732" v="5114" actId="478"/>
          <ac:spMkLst>
            <pc:docMk/>
            <pc:sldMk cId="3072501009" sldId="283"/>
            <ac:spMk id="58" creationId="{56B88AB3-9FBC-4311-8C1A-13D283F056A8}"/>
          </ac:spMkLst>
        </pc:spChg>
        <pc:spChg chg="del mod">
          <ac:chgData name="PIYUS KEDIA" userId="30dfcb9f6f0df2cc" providerId="LiveId" clId="{F4FB4FE1-B7B3-4E8F-AB81-06A7B7AC4F63}" dt="2022-11-24T02:23:24.292" v="5113" actId="478"/>
          <ac:spMkLst>
            <pc:docMk/>
            <pc:sldMk cId="3072501009" sldId="283"/>
            <ac:spMk id="59" creationId="{1E6FCF11-49D4-4865-806E-B5173131949E}"/>
          </ac:spMkLst>
        </pc:spChg>
        <pc:spChg chg="add del mod">
          <ac:chgData name="PIYUS KEDIA" userId="30dfcb9f6f0df2cc" providerId="LiveId" clId="{F4FB4FE1-B7B3-4E8F-AB81-06A7B7AC4F63}" dt="2022-11-24T02:24:25.234" v="5175" actId="478"/>
          <ac:spMkLst>
            <pc:docMk/>
            <pc:sldMk cId="3072501009" sldId="283"/>
            <ac:spMk id="70" creationId="{7746A9DA-538F-21D4-B6AC-A92816A3612D}"/>
          </ac:spMkLst>
        </pc:spChg>
        <pc:spChg chg="add mod">
          <ac:chgData name="PIYUS KEDIA" userId="30dfcb9f6f0df2cc" providerId="LiveId" clId="{F4FB4FE1-B7B3-4E8F-AB81-06A7B7AC4F63}" dt="2022-11-24T02:25:03.994" v="5223" actId="1037"/>
          <ac:spMkLst>
            <pc:docMk/>
            <pc:sldMk cId="3072501009" sldId="283"/>
            <ac:spMk id="71" creationId="{B20C807D-E270-B4CD-5C03-B34B7BC1E749}"/>
          </ac:spMkLst>
        </pc:spChg>
        <pc:inkChg chg="del mod">
          <ac:chgData name="PIYUS KEDIA" userId="30dfcb9f6f0df2cc" providerId="LiveId" clId="{F4FB4FE1-B7B3-4E8F-AB81-06A7B7AC4F63}" dt="2022-11-23T10:09:07.101" v="901" actId="478"/>
          <ac:inkMkLst>
            <pc:docMk/>
            <pc:sldMk cId="3072501009" sldId="283"/>
            <ac:inkMk id="3" creationId="{F58C0282-5540-4D6C-AAFD-35B06A76B316}"/>
          </ac:inkMkLst>
        </pc:inkChg>
        <pc:cxnChg chg="add del mod">
          <ac:chgData name="PIYUS KEDIA" userId="30dfcb9f6f0df2cc" providerId="LiveId" clId="{F4FB4FE1-B7B3-4E8F-AB81-06A7B7AC4F63}" dt="2022-11-24T02:21:09.061" v="5024" actId="478"/>
          <ac:cxnSpMkLst>
            <pc:docMk/>
            <pc:sldMk cId="3072501009" sldId="283"/>
            <ac:cxnSpMk id="8" creationId="{6086B9F4-A006-ABDE-E8B7-EC607473462B}"/>
          </ac:cxnSpMkLst>
        </pc:cxnChg>
        <pc:cxnChg chg="add del mod">
          <ac:chgData name="PIYUS KEDIA" userId="30dfcb9f6f0df2cc" providerId="LiveId" clId="{F4FB4FE1-B7B3-4E8F-AB81-06A7B7AC4F63}" dt="2022-11-24T02:20:26.440" v="4999" actId="478"/>
          <ac:cxnSpMkLst>
            <pc:docMk/>
            <pc:sldMk cId="3072501009" sldId="283"/>
            <ac:cxnSpMk id="12" creationId="{76297255-DAF5-FF73-4332-A07632CE9C85}"/>
          </ac:cxnSpMkLst>
        </pc:cxnChg>
        <pc:cxnChg chg="add">
          <ac:chgData name="PIYUS KEDIA" userId="30dfcb9f6f0df2cc" providerId="LiveId" clId="{F4FB4FE1-B7B3-4E8F-AB81-06A7B7AC4F63}" dt="2022-11-24T02:20:34.828" v="5000" actId="11529"/>
          <ac:cxnSpMkLst>
            <pc:docMk/>
            <pc:sldMk cId="3072501009" sldId="283"/>
            <ac:cxnSpMk id="18" creationId="{F9DAC35C-2346-12FC-A8B4-30B552C815E3}"/>
          </ac:cxnSpMkLst>
        </pc:cxnChg>
        <pc:cxnChg chg="add mod">
          <ac:chgData name="PIYUS KEDIA" userId="30dfcb9f6f0df2cc" providerId="LiveId" clId="{F4FB4FE1-B7B3-4E8F-AB81-06A7B7AC4F63}" dt="2022-11-24T02:20:57.001" v="5023" actId="1035"/>
          <ac:cxnSpMkLst>
            <pc:docMk/>
            <pc:sldMk cId="3072501009" sldId="283"/>
            <ac:cxnSpMk id="20" creationId="{F9C02CC3-9ACC-FC3D-06B2-157AFD8F450F}"/>
          </ac:cxnSpMkLst>
        </pc:cxnChg>
        <pc:cxnChg chg="add">
          <ac:chgData name="PIYUS KEDIA" userId="30dfcb9f6f0df2cc" providerId="LiveId" clId="{F4FB4FE1-B7B3-4E8F-AB81-06A7B7AC4F63}" dt="2022-11-24T02:20:49.047" v="5002" actId="11529"/>
          <ac:cxnSpMkLst>
            <pc:docMk/>
            <pc:sldMk cId="3072501009" sldId="283"/>
            <ac:cxnSpMk id="23" creationId="{7E4141E3-B748-4879-4C4D-2E1A96FD8709}"/>
          </ac:cxnSpMkLst>
        </pc:cxnChg>
        <pc:cxnChg chg="add">
          <ac:chgData name="PIYUS KEDIA" userId="30dfcb9f6f0df2cc" providerId="LiveId" clId="{F4FB4FE1-B7B3-4E8F-AB81-06A7B7AC4F63}" dt="2022-11-24T02:21:21.008" v="5043" actId="11529"/>
          <ac:cxnSpMkLst>
            <pc:docMk/>
            <pc:sldMk cId="3072501009" sldId="283"/>
            <ac:cxnSpMk id="27" creationId="{077F86B2-C009-97AD-D864-21B4BC681F9A}"/>
          </ac:cxnSpMkLst>
        </pc:cxnChg>
        <pc:cxnChg chg="add mod">
          <ac:chgData name="PIYUS KEDIA" userId="30dfcb9f6f0df2cc" providerId="LiveId" clId="{F4FB4FE1-B7B3-4E8F-AB81-06A7B7AC4F63}" dt="2022-11-24T02:23:40.331" v="5129" actId="1076"/>
          <ac:cxnSpMkLst>
            <pc:docMk/>
            <pc:sldMk cId="3072501009" sldId="283"/>
            <ac:cxnSpMk id="29" creationId="{9A624BB3-B45C-7688-499E-B2DEAC528BD1}"/>
          </ac:cxnSpMkLst>
        </pc:cxnChg>
        <pc:cxnChg chg="add mod">
          <ac:chgData name="PIYUS KEDIA" userId="30dfcb9f6f0df2cc" providerId="LiveId" clId="{F4FB4FE1-B7B3-4E8F-AB81-06A7B7AC4F63}" dt="2022-11-24T02:23:40.331" v="5129" actId="1076"/>
          <ac:cxnSpMkLst>
            <pc:docMk/>
            <pc:sldMk cId="3072501009" sldId="283"/>
            <ac:cxnSpMk id="32" creationId="{3C1C1591-53C7-C064-A4B8-67B13C2F3CB6}"/>
          </ac:cxnSpMkLst>
        </pc:cxnChg>
        <pc:cxnChg chg="del mod">
          <ac:chgData name="PIYUS KEDIA" userId="30dfcb9f6f0df2cc" providerId="LiveId" clId="{F4FB4FE1-B7B3-4E8F-AB81-06A7B7AC4F63}" dt="2022-11-24T02:16:26.940" v="4616" actId="478"/>
          <ac:cxnSpMkLst>
            <pc:docMk/>
            <pc:sldMk cId="3072501009" sldId="283"/>
            <ac:cxnSpMk id="42" creationId="{CBCDA357-B7BA-4CAC-9B2F-61073EE2068B}"/>
          </ac:cxnSpMkLst>
        </pc:cxnChg>
        <pc:cxnChg chg="add del mod">
          <ac:chgData name="PIYUS KEDIA" userId="30dfcb9f6f0df2cc" providerId="LiveId" clId="{F4FB4FE1-B7B3-4E8F-AB81-06A7B7AC4F63}" dt="2022-11-24T02:16:59.707" v="4648" actId="478"/>
          <ac:cxnSpMkLst>
            <pc:docMk/>
            <pc:sldMk cId="3072501009" sldId="283"/>
            <ac:cxnSpMk id="44" creationId="{B16995AF-21C9-4ED2-A5AF-07090C43B821}"/>
          </ac:cxnSpMkLst>
        </pc:cxnChg>
        <pc:cxnChg chg="del mod">
          <ac:chgData name="PIYUS KEDIA" userId="30dfcb9f6f0df2cc" providerId="LiveId" clId="{F4FB4FE1-B7B3-4E8F-AB81-06A7B7AC4F63}" dt="2022-11-24T02:18:54.916" v="4814" actId="478"/>
          <ac:cxnSpMkLst>
            <pc:docMk/>
            <pc:sldMk cId="3072501009" sldId="283"/>
            <ac:cxnSpMk id="53" creationId="{C31182A1-FE0F-49D6-B2D2-E40BBFBC3350}"/>
          </ac:cxnSpMkLst>
        </pc:cxnChg>
        <pc:cxnChg chg="del">
          <ac:chgData name="PIYUS KEDIA" userId="30dfcb9f6f0df2cc" providerId="LiveId" clId="{F4FB4FE1-B7B3-4E8F-AB81-06A7B7AC4F63}" dt="2022-11-24T02:18:58.519" v="4815" actId="478"/>
          <ac:cxnSpMkLst>
            <pc:docMk/>
            <pc:sldMk cId="3072501009" sldId="283"/>
            <ac:cxnSpMk id="56" creationId="{9D7E085B-2230-4717-B0FE-4D1263FFF876}"/>
          </ac:cxnSpMkLst>
        </pc:cxnChg>
        <pc:cxnChg chg="del mod">
          <ac:chgData name="PIYUS KEDIA" userId="30dfcb9f6f0df2cc" providerId="LiveId" clId="{F4FB4FE1-B7B3-4E8F-AB81-06A7B7AC4F63}" dt="2022-11-24T02:23:30.252" v="5115" actId="478"/>
          <ac:cxnSpMkLst>
            <pc:docMk/>
            <pc:sldMk cId="3072501009" sldId="283"/>
            <ac:cxnSpMk id="61" creationId="{9F517467-E65B-45E9-A2E0-E3D06678BB36}"/>
          </ac:cxnSpMkLst>
        </pc:cxnChg>
        <pc:cxnChg chg="del mod">
          <ac:chgData name="PIYUS KEDIA" userId="30dfcb9f6f0df2cc" providerId="LiveId" clId="{F4FB4FE1-B7B3-4E8F-AB81-06A7B7AC4F63}" dt="2022-11-24T02:23:32.530" v="5116" actId="478"/>
          <ac:cxnSpMkLst>
            <pc:docMk/>
            <pc:sldMk cId="3072501009" sldId="283"/>
            <ac:cxnSpMk id="63" creationId="{BF43A77E-D384-416A-8E16-0ACF7AB2A0B0}"/>
          </ac:cxnSpMkLst>
        </pc:cxnChg>
        <pc:cxnChg chg="mod">
          <ac:chgData name="PIYUS KEDIA" userId="30dfcb9f6f0df2cc" providerId="LiveId" clId="{F4FB4FE1-B7B3-4E8F-AB81-06A7B7AC4F63}" dt="2022-11-24T02:21:29.551" v="5052" actId="1037"/>
          <ac:cxnSpMkLst>
            <pc:docMk/>
            <pc:sldMk cId="3072501009" sldId="283"/>
            <ac:cxnSpMk id="65" creationId="{9BFB9189-FF11-4407-83D6-E0678916210A}"/>
          </ac:cxnSpMkLst>
        </pc:cxnChg>
        <pc:cxnChg chg="mod">
          <ac:chgData name="PIYUS KEDIA" userId="30dfcb9f6f0df2cc" providerId="LiveId" clId="{F4FB4FE1-B7B3-4E8F-AB81-06A7B7AC4F63}" dt="2022-11-24T02:23:13.162" v="5112" actId="14100"/>
          <ac:cxnSpMkLst>
            <pc:docMk/>
            <pc:sldMk cId="3072501009" sldId="283"/>
            <ac:cxnSpMk id="67" creationId="{CECA78E7-6ADB-468D-8D62-60BBFF150D4E}"/>
          </ac:cxnSpMkLst>
        </pc:cxnChg>
        <pc:cxnChg chg="add mod">
          <ac:chgData name="PIYUS KEDIA" userId="30dfcb9f6f0df2cc" providerId="LiveId" clId="{F4FB4FE1-B7B3-4E8F-AB81-06A7B7AC4F63}" dt="2022-11-24T02:25:03.994" v="5223" actId="1037"/>
          <ac:cxnSpMkLst>
            <pc:docMk/>
            <pc:sldMk cId="3072501009" sldId="283"/>
            <ac:cxnSpMk id="68" creationId="{D9A1A611-17E7-9AE2-BE93-6941B81B1EDA}"/>
          </ac:cxnSpMkLst>
        </pc:cxnChg>
        <pc:cxnChg chg="del mod">
          <ac:chgData name="PIYUS KEDIA" userId="30dfcb9f6f0df2cc" providerId="LiveId" clId="{F4FB4FE1-B7B3-4E8F-AB81-06A7B7AC4F63}" dt="2022-11-24T02:20:08.091" v="4954" actId="478"/>
          <ac:cxnSpMkLst>
            <pc:docMk/>
            <pc:sldMk cId="3072501009" sldId="283"/>
            <ac:cxnSpMk id="76" creationId="{E0F99957-785E-40F1-A7E3-3A35F2C8EF9A}"/>
          </ac:cxnSpMkLst>
        </pc:cxnChg>
        <pc:cxnChg chg="del mod">
          <ac:chgData name="PIYUS KEDIA" userId="30dfcb9f6f0df2cc" providerId="LiveId" clId="{F4FB4FE1-B7B3-4E8F-AB81-06A7B7AC4F63}" dt="2022-11-24T02:20:05.741" v="4953" actId="478"/>
          <ac:cxnSpMkLst>
            <pc:docMk/>
            <pc:sldMk cId="3072501009" sldId="283"/>
            <ac:cxnSpMk id="78" creationId="{CD115A0F-6CE9-429F-ADEA-0C5AB9766821}"/>
          </ac:cxnSpMkLst>
        </pc:cxnChg>
        <pc:cxnChg chg="del mod">
          <ac:chgData name="PIYUS KEDIA" userId="30dfcb9f6f0df2cc" providerId="LiveId" clId="{F4FB4FE1-B7B3-4E8F-AB81-06A7B7AC4F63}" dt="2022-11-24T02:19:05.719" v="4840" actId="478"/>
          <ac:cxnSpMkLst>
            <pc:docMk/>
            <pc:sldMk cId="3072501009" sldId="283"/>
            <ac:cxnSpMk id="83" creationId="{3ABEAE9C-386A-4707-98F3-B97C59BF822A}"/>
          </ac:cxnSpMkLst>
        </pc:cxnChg>
      </pc:sldChg>
      <pc:sldChg chg="delSp add mod">
        <pc:chgData name="PIYUS KEDIA" userId="30dfcb9f6f0df2cc" providerId="LiveId" clId="{F4FB4FE1-B7B3-4E8F-AB81-06A7B7AC4F63}" dt="2022-11-23T09:51:09.739" v="110" actId="478"/>
        <pc:sldMkLst>
          <pc:docMk/>
          <pc:sldMk cId="573687499" sldId="288"/>
        </pc:sldMkLst>
        <pc:inkChg chg="del">
          <ac:chgData name="PIYUS KEDIA" userId="30dfcb9f6f0df2cc" providerId="LiveId" clId="{F4FB4FE1-B7B3-4E8F-AB81-06A7B7AC4F63}" dt="2022-11-23T09:51:09.739" v="110" actId="478"/>
          <ac:inkMkLst>
            <pc:docMk/>
            <pc:sldMk cId="573687499" sldId="288"/>
            <ac:inkMk id="4" creationId="{008DB9BF-C304-4DDA-ACBF-7360B131236F}"/>
          </ac:inkMkLst>
        </pc:inkChg>
      </pc:sldChg>
      <pc:sldChg chg="delSp add del mod">
        <pc:chgData name="PIYUS KEDIA" userId="30dfcb9f6f0df2cc" providerId="LiveId" clId="{F4FB4FE1-B7B3-4E8F-AB81-06A7B7AC4F63}" dt="2022-11-24T07:50:57.679" v="11687" actId="47"/>
        <pc:sldMkLst>
          <pc:docMk/>
          <pc:sldMk cId="92629648" sldId="289"/>
        </pc:sldMkLst>
        <pc:inkChg chg="del">
          <ac:chgData name="PIYUS KEDIA" userId="30dfcb9f6f0df2cc" providerId="LiveId" clId="{F4FB4FE1-B7B3-4E8F-AB81-06A7B7AC4F63}" dt="2022-11-23T10:11:26.234" v="921" actId="478"/>
          <ac:inkMkLst>
            <pc:docMk/>
            <pc:sldMk cId="92629648" sldId="289"/>
            <ac:inkMk id="4" creationId="{29C46B31-FAB6-4370-A436-6B9C44BF177E}"/>
          </ac:inkMkLst>
        </pc:inkChg>
      </pc:sldChg>
      <pc:sldChg chg="delSp add del mod">
        <pc:chgData name="PIYUS KEDIA" userId="30dfcb9f6f0df2cc" providerId="LiveId" clId="{F4FB4FE1-B7B3-4E8F-AB81-06A7B7AC4F63}" dt="2022-11-24T07:50:58.305" v="11688" actId="47"/>
        <pc:sldMkLst>
          <pc:docMk/>
          <pc:sldMk cId="506108369" sldId="291"/>
        </pc:sldMkLst>
        <pc:inkChg chg="del">
          <ac:chgData name="PIYUS KEDIA" userId="30dfcb9f6f0df2cc" providerId="LiveId" clId="{F4FB4FE1-B7B3-4E8F-AB81-06A7B7AC4F63}" dt="2022-11-23T10:11:30.344" v="922" actId="478"/>
          <ac:inkMkLst>
            <pc:docMk/>
            <pc:sldMk cId="506108369" sldId="291"/>
            <ac:inkMk id="4" creationId="{0BC10D10-D550-4827-99AD-4121F0329B5E}"/>
          </ac:inkMkLst>
        </pc:inkChg>
      </pc:sldChg>
      <pc:sldChg chg="delSp modSp add del mod">
        <pc:chgData name="PIYUS KEDIA" userId="30dfcb9f6f0df2cc" providerId="LiveId" clId="{F4FB4FE1-B7B3-4E8F-AB81-06A7B7AC4F63}" dt="2022-11-24T07:05:38.625" v="8463" actId="47"/>
        <pc:sldMkLst>
          <pc:docMk/>
          <pc:sldMk cId="919841562" sldId="292"/>
        </pc:sldMkLst>
        <pc:spChg chg="mod">
          <ac:chgData name="PIYUS KEDIA" userId="30dfcb9f6f0df2cc" providerId="LiveId" clId="{F4FB4FE1-B7B3-4E8F-AB81-06A7B7AC4F63}" dt="2022-11-24T04:59:08.980" v="5254" actId="20577"/>
          <ac:spMkLst>
            <pc:docMk/>
            <pc:sldMk cId="919841562" sldId="292"/>
            <ac:spMk id="3" creationId="{227CC8D1-890F-4A5C-B45C-66B79B72F8C1}"/>
          </ac:spMkLst>
        </pc:spChg>
        <pc:inkChg chg="del">
          <ac:chgData name="PIYUS KEDIA" userId="30dfcb9f6f0df2cc" providerId="LiveId" clId="{F4FB4FE1-B7B3-4E8F-AB81-06A7B7AC4F63}" dt="2022-11-23T09:53:04.253" v="113" actId="478"/>
          <ac:inkMkLst>
            <pc:docMk/>
            <pc:sldMk cId="919841562" sldId="292"/>
            <ac:inkMk id="5" creationId="{9392F837-C784-4FB4-BCBB-FE2A98D88A7A}"/>
          </ac:inkMkLst>
        </pc:inkChg>
      </pc:sldChg>
      <pc:sldChg chg="delSp add mod">
        <pc:chgData name="PIYUS KEDIA" userId="30dfcb9f6f0df2cc" providerId="LiveId" clId="{F4FB4FE1-B7B3-4E8F-AB81-06A7B7AC4F63}" dt="2022-11-23T09:53:09.446" v="114" actId="478"/>
        <pc:sldMkLst>
          <pc:docMk/>
          <pc:sldMk cId="1355803169" sldId="293"/>
        </pc:sldMkLst>
        <pc:inkChg chg="del">
          <ac:chgData name="PIYUS KEDIA" userId="30dfcb9f6f0df2cc" providerId="LiveId" clId="{F4FB4FE1-B7B3-4E8F-AB81-06A7B7AC4F63}" dt="2022-11-23T09:53:09.446" v="114" actId="478"/>
          <ac:inkMkLst>
            <pc:docMk/>
            <pc:sldMk cId="1355803169" sldId="293"/>
            <ac:inkMk id="5" creationId="{ED66119B-4E55-41E3-AE2A-03F7463D1294}"/>
          </ac:inkMkLst>
        </pc:inkChg>
      </pc:sldChg>
      <pc:sldChg chg="addSp delSp modSp add mod">
        <pc:chgData name="PIYUS KEDIA" userId="30dfcb9f6f0df2cc" providerId="LiveId" clId="{F4FB4FE1-B7B3-4E8F-AB81-06A7B7AC4F63}" dt="2022-11-24T06:22:25.918" v="5587" actId="20577"/>
        <pc:sldMkLst>
          <pc:docMk/>
          <pc:sldMk cId="3248562382" sldId="294"/>
        </pc:sldMkLst>
        <pc:spChg chg="mod">
          <ac:chgData name="PIYUS KEDIA" userId="30dfcb9f6f0df2cc" providerId="LiveId" clId="{F4FB4FE1-B7B3-4E8F-AB81-06A7B7AC4F63}" dt="2022-11-24T06:22:25.918" v="5587" actId="20577"/>
          <ac:spMkLst>
            <pc:docMk/>
            <pc:sldMk cId="3248562382" sldId="294"/>
            <ac:spMk id="3" creationId="{227CC8D1-890F-4A5C-B45C-66B79B72F8C1}"/>
          </ac:spMkLst>
        </pc:spChg>
        <pc:spChg chg="mod">
          <ac:chgData name="PIYUS KEDIA" userId="30dfcb9f6f0df2cc" providerId="LiveId" clId="{F4FB4FE1-B7B3-4E8F-AB81-06A7B7AC4F63}" dt="2022-11-24T06:21:52.437" v="5535" actId="20577"/>
          <ac:spMkLst>
            <pc:docMk/>
            <pc:sldMk cId="3248562382" sldId="294"/>
            <ac:spMk id="4" creationId="{7F01C882-18AD-4274-A83E-7777DAE429D1}"/>
          </ac:spMkLst>
        </pc:spChg>
        <pc:spChg chg="add mod">
          <ac:chgData name="PIYUS KEDIA" userId="30dfcb9f6f0df2cc" providerId="LiveId" clId="{F4FB4FE1-B7B3-4E8F-AB81-06A7B7AC4F63}" dt="2022-11-24T06:22:04.217" v="5566" actId="113"/>
          <ac:spMkLst>
            <pc:docMk/>
            <pc:sldMk cId="3248562382" sldId="294"/>
            <ac:spMk id="5" creationId="{20EE99BF-49AA-90A0-D26E-3C8C36D490CE}"/>
          </ac:spMkLst>
        </pc:spChg>
        <pc:inkChg chg="del">
          <ac:chgData name="PIYUS KEDIA" userId="30dfcb9f6f0df2cc" providerId="LiveId" clId="{F4FB4FE1-B7B3-4E8F-AB81-06A7B7AC4F63}" dt="2022-11-23T09:52:58.596" v="112" actId="478"/>
          <ac:inkMkLst>
            <pc:docMk/>
            <pc:sldMk cId="3248562382" sldId="294"/>
            <ac:inkMk id="5" creationId="{849F95E8-E515-4F94-A4DA-B71488BE26FA}"/>
          </ac:inkMkLst>
        </pc:inkChg>
      </pc:sldChg>
      <pc:sldChg chg="delSp add del mod">
        <pc:chgData name="PIYUS KEDIA" userId="30dfcb9f6f0df2cc" providerId="LiveId" clId="{F4FB4FE1-B7B3-4E8F-AB81-06A7B7AC4F63}" dt="2022-11-24T07:50:53.990" v="11681" actId="47"/>
        <pc:sldMkLst>
          <pc:docMk/>
          <pc:sldMk cId="3781664436" sldId="295"/>
        </pc:sldMkLst>
        <pc:inkChg chg="del">
          <ac:chgData name="PIYUS KEDIA" userId="30dfcb9f6f0df2cc" providerId="LiveId" clId="{F4FB4FE1-B7B3-4E8F-AB81-06A7B7AC4F63}" dt="2022-11-23T10:10:48.268" v="915" actId="478"/>
          <ac:inkMkLst>
            <pc:docMk/>
            <pc:sldMk cId="3781664436" sldId="295"/>
            <ac:inkMk id="4" creationId="{905C0886-084A-42C8-9FB2-AE67A472B9A9}"/>
          </ac:inkMkLst>
        </pc:inkChg>
      </pc:sldChg>
      <pc:sldChg chg="delSp add del mod">
        <pc:chgData name="PIYUS KEDIA" userId="30dfcb9f6f0df2cc" providerId="LiveId" clId="{F4FB4FE1-B7B3-4E8F-AB81-06A7B7AC4F63}" dt="2022-11-24T07:51:15.048" v="11702" actId="47"/>
        <pc:sldMkLst>
          <pc:docMk/>
          <pc:sldMk cId="4109020174" sldId="296"/>
        </pc:sldMkLst>
        <pc:inkChg chg="del">
          <ac:chgData name="PIYUS KEDIA" userId="30dfcb9f6f0df2cc" providerId="LiveId" clId="{F4FB4FE1-B7B3-4E8F-AB81-06A7B7AC4F63}" dt="2022-11-23T10:12:43.451" v="935" actId="478"/>
          <ac:inkMkLst>
            <pc:docMk/>
            <pc:sldMk cId="4109020174" sldId="296"/>
            <ac:inkMk id="4" creationId="{9E8CEFCD-AF89-4D49-8CAC-69893690FC78}"/>
          </ac:inkMkLst>
        </pc:inkChg>
      </pc:sldChg>
      <pc:sldChg chg="delSp add del mod">
        <pc:chgData name="PIYUS KEDIA" userId="30dfcb9f6f0df2cc" providerId="LiveId" clId="{F4FB4FE1-B7B3-4E8F-AB81-06A7B7AC4F63}" dt="2022-11-24T07:51:15.723" v="11703" actId="47"/>
        <pc:sldMkLst>
          <pc:docMk/>
          <pc:sldMk cId="178676539" sldId="297"/>
        </pc:sldMkLst>
        <pc:inkChg chg="del">
          <ac:chgData name="PIYUS KEDIA" userId="30dfcb9f6f0df2cc" providerId="LiveId" clId="{F4FB4FE1-B7B3-4E8F-AB81-06A7B7AC4F63}" dt="2022-11-23T10:12:48.239" v="936" actId="478"/>
          <ac:inkMkLst>
            <pc:docMk/>
            <pc:sldMk cId="178676539" sldId="297"/>
            <ac:inkMk id="4" creationId="{1300292C-1E37-410F-960E-1657C7F00FE1}"/>
          </ac:inkMkLst>
        </pc:inkChg>
      </pc:sldChg>
      <pc:sldChg chg="addSp delSp modSp add del mod">
        <pc:chgData name="PIYUS KEDIA" userId="30dfcb9f6f0df2cc" providerId="LiveId" clId="{F4FB4FE1-B7B3-4E8F-AB81-06A7B7AC4F63}" dt="2022-11-24T07:50:39.736" v="11648" actId="47"/>
        <pc:sldMkLst>
          <pc:docMk/>
          <pc:sldMk cId="1894991848" sldId="298"/>
        </pc:sldMkLst>
        <pc:spChg chg="add mod">
          <ac:chgData name="PIYUS KEDIA" userId="30dfcb9f6f0df2cc" providerId="LiveId" clId="{F4FB4FE1-B7B3-4E8F-AB81-06A7B7AC4F63}" dt="2022-11-23T16:29:05.957" v="4232" actId="207"/>
          <ac:spMkLst>
            <pc:docMk/>
            <pc:sldMk cId="1894991848" sldId="298"/>
            <ac:spMk id="4" creationId="{E3F185C1-16E2-F791-AFF9-15786D828EB8}"/>
          </ac:spMkLst>
        </pc:spChg>
        <pc:inkChg chg="del">
          <ac:chgData name="PIYUS KEDIA" userId="30dfcb9f6f0df2cc" providerId="LiveId" clId="{F4FB4FE1-B7B3-4E8F-AB81-06A7B7AC4F63}" dt="2022-11-23T09:53:24.873" v="117" actId="478"/>
          <ac:inkMkLst>
            <pc:docMk/>
            <pc:sldMk cId="1894991848" sldId="298"/>
            <ac:inkMk id="4" creationId="{BE9AC466-D4CE-41FE-9F65-CE9B242950AF}"/>
          </ac:inkMkLst>
        </pc:inkChg>
      </pc:sldChg>
      <pc:sldChg chg="modSp add mod">
        <pc:chgData name="PIYUS KEDIA" userId="30dfcb9f6f0df2cc" providerId="LiveId" clId="{F4FB4FE1-B7B3-4E8F-AB81-06A7B7AC4F63}" dt="2022-11-23T09:46:13.528" v="11" actId="20577"/>
        <pc:sldMkLst>
          <pc:docMk/>
          <pc:sldMk cId="1167372758" sldId="299"/>
        </pc:sldMkLst>
        <pc:spChg chg="mod">
          <ac:chgData name="PIYUS KEDIA" userId="30dfcb9f6f0df2cc" providerId="LiveId" clId="{F4FB4FE1-B7B3-4E8F-AB81-06A7B7AC4F63}" dt="2022-11-23T09:46:13.528" v="11" actId="20577"/>
          <ac:spMkLst>
            <pc:docMk/>
            <pc:sldMk cId="1167372758" sldId="299"/>
            <ac:spMk id="2" creationId="{C03DEE0F-2D77-4671-9CBB-1D458D3E6BC2}"/>
          </ac:spMkLst>
        </pc:spChg>
      </pc:sldChg>
      <pc:sldChg chg="delSp modSp add mod">
        <pc:chgData name="PIYUS KEDIA" userId="30dfcb9f6f0df2cc" providerId="LiveId" clId="{F4FB4FE1-B7B3-4E8F-AB81-06A7B7AC4F63}" dt="2022-11-23T12:39:23.557" v="1931" actId="6549"/>
        <pc:sldMkLst>
          <pc:docMk/>
          <pc:sldMk cId="3786089650" sldId="300"/>
        </pc:sldMkLst>
        <pc:spChg chg="mod">
          <ac:chgData name="PIYUS KEDIA" userId="30dfcb9f6f0df2cc" providerId="LiveId" clId="{F4FB4FE1-B7B3-4E8F-AB81-06A7B7AC4F63}" dt="2022-11-23T12:39:23.557" v="1931" actId="6549"/>
          <ac:spMkLst>
            <pc:docMk/>
            <pc:sldMk cId="3786089650" sldId="300"/>
            <ac:spMk id="3" creationId="{FE4966FC-71B1-49C5-B707-D1B886FDB6E9}"/>
          </ac:spMkLst>
        </pc:spChg>
        <pc:inkChg chg="del">
          <ac:chgData name="PIYUS KEDIA" userId="30dfcb9f6f0df2cc" providerId="LiveId" clId="{F4FB4FE1-B7B3-4E8F-AB81-06A7B7AC4F63}" dt="2022-11-23T09:49:12.946" v="94" actId="478"/>
          <ac:inkMkLst>
            <pc:docMk/>
            <pc:sldMk cId="3786089650" sldId="300"/>
            <ac:inkMk id="4" creationId="{2D2FB4C4-3971-4D26-AFF8-B02C9AE47C54}"/>
          </ac:inkMkLst>
        </pc:inkChg>
      </pc:sldChg>
      <pc:sldChg chg="delSp add del mod">
        <pc:chgData name="PIYUS KEDIA" userId="30dfcb9f6f0df2cc" providerId="LiveId" clId="{F4FB4FE1-B7B3-4E8F-AB81-06A7B7AC4F63}" dt="2022-11-24T07:51:23.066" v="11709" actId="47"/>
        <pc:sldMkLst>
          <pc:docMk/>
          <pc:sldMk cId="163111944" sldId="301"/>
        </pc:sldMkLst>
        <pc:inkChg chg="del">
          <ac:chgData name="PIYUS KEDIA" userId="30dfcb9f6f0df2cc" providerId="LiveId" clId="{F4FB4FE1-B7B3-4E8F-AB81-06A7B7AC4F63}" dt="2022-11-23T10:13:31.956" v="942" actId="478"/>
          <ac:inkMkLst>
            <pc:docMk/>
            <pc:sldMk cId="163111944" sldId="301"/>
            <ac:inkMk id="4" creationId="{BFFF0B2B-875D-46BD-8DC3-ACBC57709EFF}"/>
          </ac:inkMkLst>
        </pc:inkChg>
      </pc:sldChg>
      <pc:sldChg chg="delSp add del mod">
        <pc:chgData name="PIYUS KEDIA" userId="30dfcb9f6f0df2cc" providerId="LiveId" clId="{F4FB4FE1-B7B3-4E8F-AB81-06A7B7AC4F63}" dt="2022-11-24T07:51:17.331" v="11705" actId="47"/>
        <pc:sldMkLst>
          <pc:docMk/>
          <pc:sldMk cId="1235812288" sldId="302"/>
        </pc:sldMkLst>
        <pc:inkChg chg="del">
          <ac:chgData name="PIYUS KEDIA" userId="30dfcb9f6f0df2cc" providerId="LiveId" clId="{F4FB4FE1-B7B3-4E8F-AB81-06A7B7AC4F63}" dt="2022-11-23T10:13:07.849" v="938" actId="478"/>
          <ac:inkMkLst>
            <pc:docMk/>
            <pc:sldMk cId="1235812288" sldId="302"/>
            <ac:inkMk id="4" creationId="{F773C8C3-4FD0-4128-B853-4BEFF7467366}"/>
          </ac:inkMkLst>
        </pc:inkChg>
      </pc:sldChg>
      <pc:sldChg chg="delSp add del mod">
        <pc:chgData name="PIYUS KEDIA" userId="30dfcb9f6f0df2cc" providerId="LiveId" clId="{F4FB4FE1-B7B3-4E8F-AB81-06A7B7AC4F63}" dt="2022-11-24T07:51:20.669" v="11708" actId="47"/>
        <pc:sldMkLst>
          <pc:docMk/>
          <pc:sldMk cId="3565449676" sldId="303"/>
        </pc:sldMkLst>
        <pc:inkChg chg="del">
          <ac:chgData name="PIYUS KEDIA" userId="30dfcb9f6f0df2cc" providerId="LiveId" clId="{F4FB4FE1-B7B3-4E8F-AB81-06A7B7AC4F63}" dt="2022-11-23T10:13:27.194" v="941" actId="478"/>
          <ac:inkMkLst>
            <pc:docMk/>
            <pc:sldMk cId="3565449676" sldId="303"/>
            <ac:inkMk id="4" creationId="{1C6BFF3B-C2D7-467A-82AD-F7B1EDA438F6}"/>
          </ac:inkMkLst>
        </pc:inkChg>
      </pc:sldChg>
      <pc:sldChg chg="delSp add del mod">
        <pc:chgData name="PIYUS KEDIA" userId="30dfcb9f6f0df2cc" providerId="LiveId" clId="{F4FB4FE1-B7B3-4E8F-AB81-06A7B7AC4F63}" dt="2022-11-24T07:50:48.542" v="11671" actId="47"/>
        <pc:sldMkLst>
          <pc:docMk/>
          <pc:sldMk cId="802485186" sldId="308"/>
        </pc:sldMkLst>
        <pc:inkChg chg="del">
          <ac:chgData name="PIYUS KEDIA" userId="30dfcb9f6f0df2cc" providerId="LiveId" clId="{F4FB4FE1-B7B3-4E8F-AB81-06A7B7AC4F63}" dt="2022-11-23T10:10:11.713" v="910" actId="478"/>
          <ac:inkMkLst>
            <pc:docMk/>
            <pc:sldMk cId="802485186" sldId="308"/>
            <ac:inkMk id="4" creationId="{71874E94-D81A-48A6-B22D-C57B43CD6A9D}"/>
          </ac:inkMkLst>
        </pc:inkChg>
      </pc:sldChg>
      <pc:sldChg chg="delSp add del mod">
        <pc:chgData name="PIYUS KEDIA" userId="30dfcb9f6f0df2cc" providerId="LiveId" clId="{F4FB4FE1-B7B3-4E8F-AB81-06A7B7AC4F63}" dt="2022-11-24T07:51:16.317" v="11704" actId="47"/>
        <pc:sldMkLst>
          <pc:docMk/>
          <pc:sldMk cId="929798462" sldId="312"/>
        </pc:sldMkLst>
        <pc:inkChg chg="del">
          <ac:chgData name="PIYUS KEDIA" userId="30dfcb9f6f0df2cc" providerId="LiveId" clId="{F4FB4FE1-B7B3-4E8F-AB81-06A7B7AC4F63}" dt="2022-11-23T10:12:54.913" v="937" actId="478"/>
          <ac:inkMkLst>
            <pc:docMk/>
            <pc:sldMk cId="929798462" sldId="312"/>
            <ac:inkMk id="4" creationId="{8C7E4CF3-8EB4-4760-9638-B16D5528B5AF}"/>
          </ac:inkMkLst>
        </pc:inkChg>
      </pc:sldChg>
      <pc:sldChg chg="delSp add del mod">
        <pc:chgData name="PIYUS KEDIA" userId="30dfcb9f6f0df2cc" providerId="LiveId" clId="{F4FB4FE1-B7B3-4E8F-AB81-06A7B7AC4F63}" dt="2022-11-24T07:51:24.685" v="11711" actId="47"/>
        <pc:sldMkLst>
          <pc:docMk/>
          <pc:sldMk cId="145229255" sldId="313"/>
        </pc:sldMkLst>
        <pc:inkChg chg="del">
          <ac:chgData name="PIYUS KEDIA" userId="30dfcb9f6f0df2cc" providerId="LiveId" clId="{F4FB4FE1-B7B3-4E8F-AB81-06A7B7AC4F63}" dt="2022-11-23T10:13:42.308" v="944" actId="478"/>
          <ac:inkMkLst>
            <pc:docMk/>
            <pc:sldMk cId="145229255" sldId="313"/>
            <ac:inkMk id="4" creationId="{C759DB9C-2974-4CA1-820A-081399D5E5F8}"/>
          </ac:inkMkLst>
        </pc:inkChg>
      </pc:sldChg>
      <pc:sldChg chg="delSp modSp add mod">
        <pc:chgData name="PIYUS KEDIA" userId="30dfcb9f6f0df2cc" providerId="LiveId" clId="{F4FB4FE1-B7B3-4E8F-AB81-06A7B7AC4F63}" dt="2022-11-23T12:38:36.412" v="1924" actId="20577"/>
        <pc:sldMkLst>
          <pc:docMk/>
          <pc:sldMk cId="2460600273" sldId="424"/>
        </pc:sldMkLst>
        <pc:spChg chg="mod">
          <ac:chgData name="PIYUS KEDIA" userId="30dfcb9f6f0df2cc" providerId="LiveId" clId="{F4FB4FE1-B7B3-4E8F-AB81-06A7B7AC4F63}" dt="2022-11-23T12:38:36.412" v="1924" actId="20577"/>
          <ac:spMkLst>
            <pc:docMk/>
            <pc:sldMk cId="2460600273" sldId="424"/>
            <ac:spMk id="4" creationId="{2353F131-513D-4A52-904D-EA604693F69B}"/>
          </ac:spMkLst>
        </pc:spChg>
        <pc:inkChg chg="del">
          <ac:chgData name="PIYUS KEDIA" userId="30dfcb9f6f0df2cc" providerId="LiveId" clId="{F4FB4FE1-B7B3-4E8F-AB81-06A7B7AC4F63}" dt="2022-11-23T09:50:44.441" v="106" actId="478"/>
          <ac:inkMkLst>
            <pc:docMk/>
            <pc:sldMk cId="2460600273" sldId="424"/>
            <ac:inkMk id="2" creationId="{4EA79CB1-77E4-44FD-ADD6-D07AC6440672}"/>
          </ac:inkMkLst>
        </pc:inkChg>
      </pc:sldChg>
      <pc:sldChg chg="delSp add mod">
        <pc:chgData name="PIYUS KEDIA" userId="30dfcb9f6f0df2cc" providerId="LiveId" clId="{F4FB4FE1-B7B3-4E8F-AB81-06A7B7AC4F63}" dt="2022-11-23T09:50:50.680" v="107" actId="478"/>
        <pc:sldMkLst>
          <pc:docMk/>
          <pc:sldMk cId="550486383" sldId="425"/>
        </pc:sldMkLst>
        <pc:inkChg chg="del">
          <ac:chgData name="PIYUS KEDIA" userId="30dfcb9f6f0df2cc" providerId="LiveId" clId="{F4FB4FE1-B7B3-4E8F-AB81-06A7B7AC4F63}" dt="2022-11-23T09:50:50.680" v="107" actId="478"/>
          <ac:inkMkLst>
            <pc:docMk/>
            <pc:sldMk cId="550486383" sldId="425"/>
            <ac:inkMk id="4" creationId="{80616DBC-90B2-4C53-8050-E8A9B5D0F7A7}"/>
          </ac:inkMkLst>
        </pc:inkChg>
      </pc:sldChg>
      <pc:sldChg chg="delSp add mod">
        <pc:chgData name="PIYUS KEDIA" userId="30dfcb9f6f0df2cc" providerId="LiveId" clId="{F4FB4FE1-B7B3-4E8F-AB81-06A7B7AC4F63}" dt="2022-11-23T09:50:56.127" v="108" actId="478"/>
        <pc:sldMkLst>
          <pc:docMk/>
          <pc:sldMk cId="1533959411" sldId="426"/>
        </pc:sldMkLst>
        <pc:inkChg chg="del">
          <ac:chgData name="PIYUS KEDIA" userId="30dfcb9f6f0df2cc" providerId="LiveId" clId="{F4FB4FE1-B7B3-4E8F-AB81-06A7B7AC4F63}" dt="2022-11-23T09:50:56.127" v="108" actId="478"/>
          <ac:inkMkLst>
            <pc:docMk/>
            <pc:sldMk cId="1533959411" sldId="426"/>
            <ac:inkMk id="4" creationId="{728BB3D5-BDA3-473C-B8FD-1DE1B76FCB71}"/>
          </ac:inkMkLst>
        </pc:inkChg>
      </pc:sldChg>
      <pc:sldChg chg="delSp add mod">
        <pc:chgData name="PIYUS KEDIA" userId="30dfcb9f6f0df2cc" providerId="LiveId" clId="{F4FB4FE1-B7B3-4E8F-AB81-06A7B7AC4F63}" dt="2022-11-23T09:51:00.999" v="109" actId="478"/>
        <pc:sldMkLst>
          <pc:docMk/>
          <pc:sldMk cId="884257269" sldId="427"/>
        </pc:sldMkLst>
        <pc:inkChg chg="del">
          <ac:chgData name="PIYUS KEDIA" userId="30dfcb9f6f0df2cc" providerId="LiveId" clId="{F4FB4FE1-B7B3-4E8F-AB81-06A7B7AC4F63}" dt="2022-11-23T09:51:00.999" v="109" actId="478"/>
          <ac:inkMkLst>
            <pc:docMk/>
            <pc:sldMk cId="884257269" sldId="427"/>
            <ac:inkMk id="4" creationId="{D8A52F45-5E89-450C-883A-4299BDC33895}"/>
          </ac:inkMkLst>
        </pc:inkChg>
      </pc:sldChg>
      <pc:sldChg chg="delSp add mod">
        <pc:chgData name="PIYUS KEDIA" userId="30dfcb9f6f0df2cc" providerId="LiveId" clId="{F4FB4FE1-B7B3-4E8F-AB81-06A7B7AC4F63}" dt="2022-11-23T09:51:19.673" v="111" actId="478"/>
        <pc:sldMkLst>
          <pc:docMk/>
          <pc:sldMk cId="632289423" sldId="428"/>
        </pc:sldMkLst>
        <pc:inkChg chg="del">
          <ac:chgData name="PIYUS KEDIA" userId="30dfcb9f6f0df2cc" providerId="LiveId" clId="{F4FB4FE1-B7B3-4E8F-AB81-06A7B7AC4F63}" dt="2022-11-23T09:51:19.673" v="111" actId="478"/>
          <ac:inkMkLst>
            <pc:docMk/>
            <pc:sldMk cId="632289423" sldId="428"/>
            <ac:inkMk id="4" creationId="{7D3F2958-6CD5-49F5-AE00-900DC8389B90}"/>
          </ac:inkMkLst>
        </pc:inkChg>
      </pc:sldChg>
      <pc:sldChg chg="add">
        <pc:chgData name="PIYUS KEDIA" userId="30dfcb9f6f0df2cc" providerId="LiveId" clId="{F4FB4FE1-B7B3-4E8F-AB81-06A7B7AC4F63}" dt="2022-11-23T09:41:15.501" v="2"/>
        <pc:sldMkLst>
          <pc:docMk/>
          <pc:sldMk cId="1639330326" sldId="429"/>
        </pc:sldMkLst>
      </pc:sldChg>
      <pc:sldChg chg="modSp add mod">
        <pc:chgData name="PIYUS KEDIA" userId="30dfcb9f6f0df2cc" providerId="LiveId" clId="{F4FB4FE1-B7B3-4E8F-AB81-06A7B7AC4F63}" dt="2022-11-23T13:40:18.403" v="3105" actId="20577"/>
        <pc:sldMkLst>
          <pc:docMk/>
          <pc:sldMk cId="1068884941" sldId="430"/>
        </pc:sldMkLst>
        <pc:spChg chg="mod">
          <ac:chgData name="PIYUS KEDIA" userId="30dfcb9f6f0df2cc" providerId="LiveId" clId="{F4FB4FE1-B7B3-4E8F-AB81-06A7B7AC4F63}" dt="2022-11-23T13:40:18.403" v="3105" actId="20577"/>
          <ac:spMkLst>
            <pc:docMk/>
            <pc:sldMk cId="1068884941" sldId="430"/>
            <ac:spMk id="3" creationId="{D425FC3A-20D9-4FB6-8960-B854C2135B94}"/>
          </ac:spMkLst>
        </pc:spChg>
      </pc:sldChg>
      <pc:sldChg chg="delSp modSp add mod">
        <pc:chgData name="PIYUS KEDIA" userId="30dfcb9f6f0df2cc" providerId="LiveId" clId="{F4FB4FE1-B7B3-4E8F-AB81-06A7B7AC4F63}" dt="2022-11-23T12:38:45.293" v="1925" actId="20577"/>
        <pc:sldMkLst>
          <pc:docMk/>
          <pc:sldMk cId="1346798741" sldId="431"/>
        </pc:sldMkLst>
        <pc:spChg chg="mod">
          <ac:chgData name="PIYUS KEDIA" userId="30dfcb9f6f0df2cc" providerId="LiveId" clId="{F4FB4FE1-B7B3-4E8F-AB81-06A7B7AC4F63}" dt="2022-11-23T09:49:50.068" v="103" actId="20577"/>
          <ac:spMkLst>
            <pc:docMk/>
            <pc:sldMk cId="1346798741" sldId="431"/>
            <ac:spMk id="3" creationId="{FEB2A7BE-AE17-463B-9C70-14A6DC8B445B}"/>
          </ac:spMkLst>
        </pc:spChg>
        <pc:spChg chg="mod">
          <ac:chgData name="PIYUS KEDIA" userId="30dfcb9f6f0df2cc" providerId="LiveId" clId="{F4FB4FE1-B7B3-4E8F-AB81-06A7B7AC4F63}" dt="2022-11-23T12:38:45.293" v="1925" actId="20577"/>
          <ac:spMkLst>
            <pc:docMk/>
            <pc:sldMk cId="1346798741" sldId="431"/>
            <ac:spMk id="4" creationId="{2353F131-513D-4A52-904D-EA604693F69B}"/>
          </ac:spMkLst>
        </pc:spChg>
        <pc:inkChg chg="del">
          <ac:chgData name="PIYUS KEDIA" userId="30dfcb9f6f0df2cc" providerId="LiveId" clId="{F4FB4FE1-B7B3-4E8F-AB81-06A7B7AC4F63}" dt="2022-11-23T09:49:31.121" v="97" actId="478"/>
          <ac:inkMkLst>
            <pc:docMk/>
            <pc:sldMk cId="1346798741" sldId="431"/>
            <ac:inkMk id="12" creationId="{B0DAE9C9-6C59-4240-92E3-09C8D845BF75}"/>
          </ac:inkMkLst>
        </pc:inkChg>
      </pc:sldChg>
      <pc:sldChg chg="add del">
        <pc:chgData name="PIYUS KEDIA" userId="30dfcb9f6f0df2cc" providerId="LiveId" clId="{F4FB4FE1-B7B3-4E8F-AB81-06A7B7AC4F63}" dt="2022-11-24T07:50:51.315" v="11675" actId="47"/>
        <pc:sldMkLst>
          <pc:docMk/>
          <pc:sldMk cId="2581824999" sldId="432"/>
        </pc:sldMkLst>
      </pc:sldChg>
      <pc:sldChg chg="delSp add del mod">
        <pc:chgData name="PIYUS KEDIA" userId="30dfcb9f6f0df2cc" providerId="LiveId" clId="{F4FB4FE1-B7B3-4E8F-AB81-06A7B7AC4F63}" dt="2022-11-24T07:50:52.014" v="11676" actId="47"/>
        <pc:sldMkLst>
          <pc:docMk/>
          <pc:sldMk cId="1378875357" sldId="435"/>
        </pc:sldMkLst>
        <pc:inkChg chg="del">
          <ac:chgData name="PIYUS KEDIA" userId="30dfcb9f6f0df2cc" providerId="LiveId" clId="{F4FB4FE1-B7B3-4E8F-AB81-06A7B7AC4F63}" dt="2022-11-23T10:10:25.714" v="912" actId="478"/>
          <ac:inkMkLst>
            <pc:docMk/>
            <pc:sldMk cId="1378875357" sldId="435"/>
            <ac:inkMk id="4" creationId="{D0878295-74F8-44B6-B46C-FA6F0F840EC0}"/>
          </ac:inkMkLst>
        </pc:inkChg>
      </pc:sldChg>
      <pc:sldChg chg="add del">
        <pc:chgData name="PIYUS KEDIA" userId="30dfcb9f6f0df2cc" providerId="LiveId" clId="{F4FB4FE1-B7B3-4E8F-AB81-06A7B7AC4F63}" dt="2022-11-24T07:50:52.453" v="11677" actId="47"/>
        <pc:sldMkLst>
          <pc:docMk/>
          <pc:sldMk cId="3549924854" sldId="436"/>
        </pc:sldMkLst>
      </pc:sldChg>
      <pc:sldChg chg="add del">
        <pc:chgData name="PIYUS KEDIA" userId="30dfcb9f6f0df2cc" providerId="LiveId" clId="{F4FB4FE1-B7B3-4E8F-AB81-06A7B7AC4F63}" dt="2022-11-24T07:50:53.148" v="11678" actId="47"/>
        <pc:sldMkLst>
          <pc:docMk/>
          <pc:sldMk cId="53278476" sldId="437"/>
        </pc:sldMkLst>
      </pc:sldChg>
      <pc:sldChg chg="delSp add del mod">
        <pc:chgData name="PIYUS KEDIA" userId="30dfcb9f6f0df2cc" providerId="LiveId" clId="{F4FB4FE1-B7B3-4E8F-AB81-06A7B7AC4F63}" dt="2022-11-24T07:50:53.361" v="11679" actId="47"/>
        <pc:sldMkLst>
          <pc:docMk/>
          <pc:sldMk cId="282689810" sldId="438"/>
        </pc:sldMkLst>
        <pc:inkChg chg="del">
          <ac:chgData name="PIYUS KEDIA" userId="30dfcb9f6f0df2cc" providerId="LiveId" clId="{F4FB4FE1-B7B3-4E8F-AB81-06A7B7AC4F63}" dt="2022-11-23T10:10:38.192" v="913" actId="478"/>
          <ac:inkMkLst>
            <pc:docMk/>
            <pc:sldMk cId="282689810" sldId="438"/>
            <ac:inkMk id="4" creationId="{2B53D734-7512-4646-B792-E404C6145E71}"/>
          </ac:inkMkLst>
        </pc:inkChg>
      </pc:sldChg>
      <pc:sldChg chg="delSp add del mod">
        <pc:chgData name="PIYUS KEDIA" userId="30dfcb9f6f0df2cc" providerId="LiveId" clId="{F4FB4FE1-B7B3-4E8F-AB81-06A7B7AC4F63}" dt="2022-11-24T07:50:53.639" v="11680" actId="47"/>
        <pc:sldMkLst>
          <pc:docMk/>
          <pc:sldMk cId="2322590921" sldId="439"/>
        </pc:sldMkLst>
        <pc:inkChg chg="del">
          <ac:chgData name="PIYUS KEDIA" userId="30dfcb9f6f0df2cc" providerId="LiveId" clId="{F4FB4FE1-B7B3-4E8F-AB81-06A7B7AC4F63}" dt="2022-11-23T10:10:43.560" v="914" actId="478"/>
          <ac:inkMkLst>
            <pc:docMk/>
            <pc:sldMk cId="2322590921" sldId="439"/>
            <ac:inkMk id="4" creationId="{EFB55307-4186-4773-95E4-1F1AC366389F}"/>
          </ac:inkMkLst>
        </pc:inkChg>
      </pc:sldChg>
      <pc:sldChg chg="delSp add del mod">
        <pc:chgData name="PIYUS KEDIA" userId="30dfcb9f6f0df2cc" providerId="LiveId" clId="{F4FB4FE1-B7B3-4E8F-AB81-06A7B7AC4F63}" dt="2022-11-24T07:50:54.419" v="11682" actId="47"/>
        <pc:sldMkLst>
          <pc:docMk/>
          <pc:sldMk cId="2560558351" sldId="440"/>
        </pc:sldMkLst>
        <pc:inkChg chg="del">
          <ac:chgData name="PIYUS KEDIA" userId="30dfcb9f6f0df2cc" providerId="LiveId" clId="{F4FB4FE1-B7B3-4E8F-AB81-06A7B7AC4F63}" dt="2022-11-23T10:10:54.410" v="916" actId="478"/>
          <ac:inkMkLst>
            <pc:docMk/>
            <pc:sldMk cId="2560558351" sldId="440"/>
            <ac:inkMk id="4" creationId="{03603BB9-9005-4148-AB55-86068744B0E0}"/>
          </ac:inkMkLst>
        </pc:inkChg>
      </pc:sldChg>
      <pc:sldChg chg="delSp add del mod">
        <pc:chgData name="PIYUS KEDIA" userId="30dfcb9f6f0df2cc" providerId="LiveId" clId="{F4FB4FE1-B7B3-4E8F-AB81-06A7B7AC4F63}" dt="2022-11-24T07:50:55.147" v="11683" actId="47"/>
        <pc:sldMkLst>
          <pc:docMk/>
          <pc:sldMk cId="1079030454" sldId="441"/>
        </pc:sldMkLst>
        <pc:inkChg chg="del">
          <ac:chgData name="PIYUS KEDIA" userId="30dfcb9f6f0df2cc" providerId="LiveId" clId="{F4FB4FE1-B7B3-4E8F-AB81-06A7B7AC4F63}" dt="2022-11-23T10:11:02.842" v="917" actId="478"/>
          <ac:inkMkLst>
            <pc:docMk/>
            <pc:sldMk cId="1079030454" sldId="441"/>
            <ac:inkMk id="4" creationId="{E4DF4E5F-242A-43DD-873A-1513CF6B4A87}"/>
          </ac:inkMkLst>
        </pc:inkChg>
      </pc:sldChg>
      <pc:sldChg chg="delSp add del mod">
        <pc:chgData name="PIYUS KEDIA" userId="30dfcb9f6f0df2cc" providerId="LiveId" clId="{F4FB4FE1-B7B3-4E8F-AB81-06A7B7AC4F63}" dt="2022-11-24T07:50:55.684" v="11684" actId="47"/>
        <pc:sldMkLst>
          <pc:docMk/>
          <pc:sldMk cId="1143801757" sldId="445"/>
        </pc:sldMkLst>
        <pc:inkChg chg="del">
          <ac:chgData name="PIYUS KEDIA" userId="30dfcb9f6f0df2cc" providerId="LiveId" clId="{F4FB4FE1-B7B3-4E8F-AB81-06A7B7AC4F63}" dt="2022-11-23T10:11:08.868" v="918" actId="478"/>
          <ac:inkMkLst>
            <pc:docMk/>
            <pc:sldMk cId="1143801757" sldId="445"/>
            <ac:inkMk id="4" creationId="{D40001FC-D7F3-4B71-AAB0-34A2994A50E1}"/>
          </ac:inkMkLst>
        </pc:inkChg>
      </pc:sldChg>
      <pc:sldChg chg="delSp add del mod">
        <pc:chgData name="PIYUS KEDIA" userId="30dfcb9f6f0df2cc" providerId="LiveId" clId="{F4FB4FE1-B7B3-4E8F-AB81-06A7B7AC4F63}" dt="2022-11-24T07:50:55.919" v="11685" actId="47"/>
        <pc:sldMkLst>
          <pc:docMk/>
          <pc:sldMk cId="4286524253" sldId="446"/>
        </pc:sldMkLst>
        <pc:inkChg chg="del">
          <ac:chgData name="PIYUS KEDIA" userId="30dfcb9f6f0df2cc" providerId="LiveId" clId="{F4FB4FE1-B7B3-4E8F-AB81-06A7B7AC4F63}" dt="2022-11-23T10:11:15.059" v="919" actId="478"/>
          <ac:inkMkLst>
            <pc:docMk/>
            <pc:sldMk cId="4286524253" sldId="446"/>
            <ac:inkMk id="4" creationId="{4CD38B08-95EE-4E04-B935-2873CF8630D8}"/>
          </ac:inkMkLst>
        </pc:inkChg>
      </pc:sldChg>
      <pc:sldChg chg="delSp add del mod">
        <pc:chgData name="PIYUS KEDIA" userId="30dfcb9f6f0df2cc" providerId="LiveId" clId="{F4FB4FE1-B7B3-4E8F-AB81-06A7B7AC4F63}" dt="2022-11-24T07:50:56.975" v="11686" actId="47"/>
        <pc:sldMkLst>
          <pc:docMk/>
          <pc:sldMk cId="6774524" sldId="447"/>
        </pc:sldMkLst>
        <pc:inkChg chg="del">
          <ac:chgData name="PIYUS KEDIA" userId="30dfcb9f6f0df2cc" providerId="LiveId" clId="{F4FB4FE1-B7B3-4E8F-AB81-06A7B7AC4F63}" dt="2022-11-23T10:11:21.322" v="920" actId="478"/>
          <ac:inkMkLst>
            <pc:docMk/>
            <pc:sldMk cId="6774524" sldId="447"/>
            <ac:inkMk id="4" creationId="{83F7220D-ACF6-4B44-B7A4-2BE7098010DE}"/>
          </ac:inkMkLst>
        </pc:inkChg>
      </pc:sldChg>
      <pc:sldChg chg="delSp add del mod">
        <pc:chgData name="PIYUS KEDIA" userId="30dfcb9f6f0df2cc" providerId="LiveId" clId="{F4FB4FE1-B7B3-4E8F-AB81-06A7B7AC4F63}" dt="2022-11-24T07:50:58.898" v="11689" actId="47"/>
        <pc:sldMkLst>
          <pc:docMk/>
          <pc:sldMk cId="485598838" sldId="448"/>
        </pc:sldMkLst>
        <pc:inkChg chg="del">
          <ac:chgData name="PIYUS KEDIA" userId="30dfcb9f6f0df2cc" providerId="LiveId" clId="{F4FB4FE1-B7B3-4E8F-AB81-06A7B7AC4F63}" dt="2022-11-23T10:11:34.368" v="923" actId="478"/>
          <ac:inkMkLst>
            <pc:docMk/>
            <pc:sldMk cId="485598838" sldId="448"/>
            <ac:inkMk id="4" creationId="{2E354517-753A-4186-AEA5-66CD3F8578E9}"/>
          </ac:inkMkLst>
        </pc:inkChg>
      </pc:sldChg>
      <pc:sldChg chg="delSp add del mod">
        <pc:chgData name="PIYUS KEDIA" userId="30dfcb9f6f0df2cc" providerId="LiveId" clId="{F4FB4FE1-B7B3-4E8F-AB81-06A7B7AC4F63}" dt="2022-11-24T07:50:59.616" v="11690" actId="47"/>
        <pc:sldMkLst>
          <pc:docMk/>
          <pc:sldMk cId="2957041487" sldId="449"/>
        </pc:sldMkLst>
        <pc:inkChg chg="del">
          <ac:chgData name="PIYUS KEDIA" userId="30dfcb9f6f0df2cc" providerId="LiveId" clId="{F4FB4FE1-B7B3-4E8F-AB81-06A7B7AC4F63}" dt="2022-11-23T10:11:40.646" v="924" actId="478"/>
          <ac:inkMkLst>
            <pc:docMk/>
            <pc:sldMk cId="2957041487" sldId="449"/>
            <ac:inkMk id="4" creationId="{C4ED1D1D-B235-43BC-BEF3-822212A424BF}"/>
          </ac:inkMkLst>
        </pc:inkChg>
      </pc:sldChg>
      <pc:sldChg chg="delSp add del mod">
        <pc:chgData name="PIYUS KEDIA" userId="30dfcb9f6f0df2cc" providerId="LiveId" clId="{F4FB4FE1-B7B3-4E8F-AB81-06A7B7AC4F63}" dt="2022-11-24T07:51:00.189" v="11691" actId="47"/>
        <pc:sldMkLst>
          <pc:docMk/>
          <pc:sldMk cId="3186866708" sldId="450"/>
        </pc:sldMkLst>
        <pc:inkChg chg="del">
          <ac:chgData name="PIYUS KEDIA" userId="30dfcb9f6f0df2cc" providerId="LiveId" clId="{F4FB4FE1-B7B3-4E8F-AB81-06A7B7AC4F63}" dt="2022-11-23T10:11:44.769" v="925" actId="478"/>
          <ac:inkMkLst>
            <pc:docMk/>
            <pc:sldMk cId="3186866708" sldId="450"/>
            <ac:inkMk id="4" creationId="{A23E4EE4-D669-4E10-A8EE-D7303E98A4B3}"/>
          </ac:inkMkLst>
        </pc:inkChg>
      </pc:sldChg>
      <pc:sldChg chg="delSp add del mod">
        <pc:chgData name="PIYUS KEDIA" userId="30dfcb9f6f0df2cc" providerId="LiveId" clId="{F4FB4FE1-B7B3-4E8F-AB81-06A7B7AC4F63}" dt="2022-11-24T07:51:01.124" v="11692" actId="47"/>
        <pc:sldMkLst>
          <pc:docMk/>
          <pc:sldMk cId="3726379983" sldId="451"/>
        </pc:sldMkLst>
        <pc:inkChg chg="del">
          <ac:chgData name="PIYUS KEDIA" userId="30dfcb9f6f0df2cc" providerId="LiveId" clId="{F4FB4FE1-B7B3-4E8F-AB81-06A7B7AC4F63}" dt="2022-11-23T10:11:49.760" v="926" actId="478"/>
          <ac:inkMkLst>
            <pc:docMk/>
            <pc:sldMk cId="3726379983" sldId="451"/>
            <ac:inkMk id="4" creationId="{720FC6FC-C3D6-4C57-BA3D-DCB4E05FE544}"/>
          </ac:inkMkLst>
        </pc:inkChg>
      </pc:sldChg>
      <pc:sldChg chg="delSp add del mod">
        <pc:chgData name="PIYUS KEDIA" userId="30dfcb9f6f0df2cc" providerId="LiveId" clId="{F4FB4FE1-B7B3-4E8F-AB81-06A7B7AC4F63}" dt="2022-11-24T07:51:02.429" v="11694" actId="47"/>
        <pc:sldMkLst>
          <pc:docMk/>
          <pc:sldMk cId="971454638" sldId="452"/>
        </pc:sldMkLst>
        <pc:inkChg chg="del">
          <ac:chgData name="PIYUS KEDIA" userId="30dfcb9f6f0df2cc" providerId="LiveId" clId="{F4FB4FE1-B7B3-4E8F-AB81-06A7B7AC4F63}" dt="2022-11-23T10:11:59.034" v="928" actId="478"/>
          <ac:inkMkLst>
            <pc:docMk/>
            <pc:sldMk cId="971454638" sldId="452"/>
            <ac:inkMk id="4" creationId="{C4EA4DD8-59A9-443A-883D-25A3773CF55C}"/>
          </ac:inkMkLst>
        </pc:inkChg>
      </pc:sldChg>
      <pc:sldChg chg="delSp add del mod">
        <pc:chgData name="PIYUS KEDIA" userId="30dfcb9f6f0df2cc" providerId="LiveId" clId="{F4FB4FE1-B7B3-4E8F-AB81-06A7B7AC4F63}" dt="2022-11-24T07:51:03.137" v="11695" actId="47"/>
        <pc:sldMkLst>
          <pc:docMk/>
          <pc:sldMk cId="4163050473" sldId="453"/>
        </pc:sldMkLst>
        <pc:inkChg chg="del">
          <ac:chgData name="PIYUS KEDIA" userId="30dfcb9f6f0df2cc" providerId="LiveId" clId="{F4FB4FE1-B7B3-4E8F-AB81-06A7B7AC4F63}" dt="2022-11-23T10:12:04.467" v="929" actId="478"/>
          <ac:inkMkLst>
            <pc:docMk/>
            <pc:sldMk cId="4163050473" sldId="453"/>
            <ac:inkMk id="4" creationId="{FBC33FDA-56E6-4D55-8A11-0C0FA247F859}"/>
          </ac:inkMkLst>
        </pc:inkChg>
      </pc:sldChg>
      <pc:sldChg chg="delSp add del mod">
        <pc:chgData name="PIYUS KEDIA" userId="30dfcb9f6f0df2cc" providerId="LiveId" clId="{F4FB4FE1-B7B3-4E8F-AB81-06A7B7AC4F63}" dt="2022-11-24T07:51:03.778" v="11696" actId="47"/>
        <pc:sldMkLst>
          <pc:docMk/>
          <pc:sldMk cId="228040762" sldId="454"/>
        </pc:sldMkLst>
        <pc:inkChg chg="del">
          <ac:chgData name="PIYUS KEDIA" userId="30dfcb9f6f0df2cc" providerId="LiveId" clId="{F4FB4FE1-B7B3-4E8F-AB81-06A7B7AC4F63}" dt="2022-11-23T10:12:08.784" v="930" actId="478"/>
          <ac:inkMkLst>
            <pc:docMk/>
            <pc:sldMk cId="228040762" sldId="454"/>
            <ac:inkMk id="4" creationId="{658CB961-E476-47D3-BAF7-479F325166D2}"/>
          </ac:inkMkLst>
        </pc:inkChg>
      </pc:sldChg>
      <pc:sldChg chg="delSp add del mod">
        <pc:chgData name="PIYUS KEDIA" userId="30dfcb9f6f0df2cc" providerId="LiveId" clId="{F4FB4FE1-B7B3-4E8F-AB81-06A7B7AC4F63}" dt="2022-11-24T07:51:04.755" v="11697" actId="47"/>
        <pc:sldMkLst>
          <pc:docMk/>
          <pc:sldMk cId="1369706796" sldId="455"/>
        </pc:sldMkLst>
        <pc:inkChg chg="del">
          <ac:chgData name="PIYUS KEDIA" userId="30dfcb9f6f0df2cc" providerId="LiveId" clId="{F4FB4FE1-B7B3-4E8F-AB81-06A7B7AC4F63}" dt="2022-11-23T10:12:14.592" v="931" actId="478"/>
          <ac:inkMkLst>
            <pc:docMk/>
            <pc:sldMk cId="1369706796" sldId="455"/>
            <ac:inkMk id="4" creationId="{B4AFBC9E-FE3E-4AA9-857F-4C720FEA0E1C}"/>
          </ac:inkMkLst>
        </pc:inkChg>
      </pc:sldChg>
      <pc:sldChg chg="delSp add del mod">
        <pc:chgData name="PIYUS KEDIA" userId="30dfcb9f6f0df2cc" providerId="LiveId" clId="{F4FB4FE1-B7B3-4E8F-AB81-06A7B7AC4F63}" dt="2022-11-24T07:51:05.739" v="11698" actId="47"/>
        <pc:sldMkLst>
          <pc:docMk/>
          <pc:sldMk cId="471643800" sldId="456"/>
        </pc:sldMkLst>
        <pc:inkChg chg="del">
          <ac:chgData name="PIYUS KEDIA" userId="30dfcb9f6f0df2cc" providerId="LiveId" clId="{F4FB4FE1-B7B3-4E8F-AB81-06A7B7AC4F63}" dt="2022-11-23T10:12:18.973" v="932" actId="478"/>
          <ac:inkMkLst>
            <pc:docMk/>
            <pc:sldMk cId="471643800" sldId="456"/>
            <ac:inkMk id="4" creationId="{E1A66493-B624-4D5D-873B-D8E022D6DF0E}"/>
          </ac:inkMkLst>
        </pc:inkChg>
      </pc:sldChg>
      <pc:sldChg chg="add del">
        <pc:chgData name="PIYUS KEDIA" userId="30dfcb9f6f0df2cc" providerId="LiveId" clId="{F4FB4FE1-B7B3-4E8F-AB81-06A7B7AC4F63}" dt="2022-11-24T07:51:08.467" v="11701" actId="47"/>
        <pc:sldMkLst>
          <pc:docMk/>
          <pc:sldMk cId="601552635" sldId="458"/>
        </pc:sldMkLst>
      </pc:sldChg>
      <pc:sldChg chg="delSp add del mod">
        <pc:chgData name="PIYUS KEDIA" userId="30dfcb9f6f0df2cc" providerId="LiveId" clId="{F4FB4FE1-B7B3-4E8F-AB81-06A7B7AC4F63}" dt="2022-11-24T07:51:18.182" v="11706" actId="47"/>
        <pc:sldMkLst>
          <pc:docMk/>
          <pc:sldMk cId="575796694" sldId="459"/>
        </pc:sldMkLst>
        <pc:inkChg chg="del">
          <ac:chgData name="PIYUS KEDIA" userId="30dfcb9f6f0df2cc" providerId="LiveId" clId="{F4FB4FE1-B7B3-4E8F-AB81-06A7B7AC4F63}" dt="2022-11-23T10:13:14.280" v="939" actId="478"/>
          <ac:inkMkLst>
            <pc:docMk/>
            <pc:sldMk cId="575796694" sldId="459"/>
            <ac:inkMk id="4" creationId="{A7E2EF04-30D2-439E-A975-BE2E39537CF3}"/>
          </ac:inkMkLst>
        </pc:inkChg>
      </pc:sldChg>
      <pc:sldChg chg="delSp add del mod">
        <pc:chgData name="PIYUS KEDIA" userId="30dfcb9f6f0df2cc" providerId="LiveId" clId="{F4FB4FE1-B7B3-4E8F-AB81-06A7B7AC4F63}" dt="2022-11-24T07:51:23.672" v="11710" actId="47"/>
        <pc:sldMkLst>
          <pc:docMk/>
          <pc:sldMk cId="1835378264" sldId="460"/>
        </pc:sldMkLst>
        <pc:inkChg chg="del">
          <ac:chgData name="PIYUS KEDIA" userId="30dfcb9f6f0df2cc" providerId="LiveId" clId="{F4FB4FE1-B7B3-4E8F-AB81-06A7B7AC4F63}" dt="2022-11-23T10:13:37.065" v="943" actId="478"/>
          <ac:inkMkLst>
            <pc:docMk/>
            <pc:sldMk cId="1835378264" sldId="460"/>
            <ac:inkMk id="4" creationId="{327564D0-BF31-419D-9F67-34987FBA838D}"/>
          </ac:inkMkLst>
        </pc:inkChg>
      </pc:sldChg>
      <pc:sldChg chg="delSp add del mod">
        <pc:chgData name="PIYUS KEDIA" userId="30dfcb9f6f0df2cc" providerId="LiveId" clId="{F4FB4FE1-B7B3-4E8F-AB81-06A7B7AC4F63}" dt="2022-11-24T07:50:43.747" v="11661" actId="47"/>
        <pc:sldMkLst>
          <pc:docMk/>
          <pc:sldMk cId="3295202590" sldId="461"/>
        </pc:sldMkLst>
        <pc:inkChg chg="del">
          <ac:chgData name="PIYUS KEDIA" userId="30dfcb9f6f0df2cc" providerId="LiveId" clId="{F4FB4FE1-B7B3-4E8F-AB81-06A7B7AC4F63}" dt="2022-11-23T10:08:39.022" v="896" actId="478"/>
          <ac:inkMkLst>
            <pc:docMk/>
            <pc:sldMk cId="3295202590" sldId="461"/>
            <ac:inkMk id="3" creationId="{009AD722-B871-41A3-BCAC-62558E066068}"/>
          </ac:inkMkLst>
        </pc:inkChg>
      </pc:sldChg>
      <pc:sldChg chg="add del">
        <pc:chgData name="PIYUS KEDIA" userId="30dfcb9f6f0df2cc" providerId="LiveId" clId="{F4FB4FE1-B7B3-4E8F-AB81-06A7B7AC4F63}" dt="2022-11-24T07:50:45.468" v="11665" actId="47"/>
        <pc:sldMkLst>
          <pc:docMk/>
          <pc:sldMk cId="716630425" sldId="463"/>
        </pc:sldMkLst>
      </pc:sldChg>
      <pc:sldChg chg="delSp modSp add del mod">
        <pc:chgData name="PIYUS KEDIA" userId="30dfcb9f6f0df2cc" providerId="LiveId" clId="{F4FB4FE1-B7B3-4E8F-AB81-06A7B7AC4F63}" dt="2022-11-24T07:50:47.268" v="11669" actId="47"/>
        <pc:sldMkLst>
          <pc:docMk/>
          <pc:sldMk cId="4075334599" sldId="464"/>
        </pc:sldMkLst>
        <pc:spChg chg="mod">
          <ac:chgData name="PIYUS KEDIA" userId="30dfcb9f6f0df2cc" providerId="LiveId" clId="{F4FB4FE1-B7B3-4E8F-AB81-06A7B7AC4F63}" dt="2022-11-23T10:10:00.632" v="908" actId="20577"/>
          <ac:spMkLst>
            <pc:docMk/>
            <pc:sldMk cId="4075334599" sldId="464"/>
            <ac:spMk id="31" creationId="{AF17DCDC-3E2E-4F8A-A824-2904332AB8A8}"/>
          </ac:spMkLst>
        </pc:spChg>
        <pc:inkChg chg="del">
          <ac:chgData name="PIYUS KEDIA" userId="30dfcb9f6f0df2cc" providerId="LiveId" clId="{F4FB4FE1-B7B3-4E8F-AB81-06A7B7AC4F63}" dt="2022-11-23T10:09:54.187" v="904" actId="478"/>
          <ac:inkMkLst>
            <pc:docMk/>
            <pc:sldMk cId="4075334599" sldId="464"/>
            <ac:inkMk id="4" creationId="{0EA08918-663E-4EA9-84FB-0019BB268982}"/>
          </ac:inkMkLst>
        </pc:inkChg>
      </pc:sldChg>
      <pc:sldChg chg="delSp add del mod">
        <pc:chgData name="PIYUS KEDIA" userId="30dfcb9f6f0df2cc" providerId="LiveId" clId="{F4FB4FE1-B7B3-4E8F-AB81-06A7B7AC4F63}" dt="2022-11-24T07:50:47.831" v="11670" actId="47"/>
        <pc:sldMkLst>
          <pc:docMk/>
          <pc:sldMk cId="4160349262" sldId="465"/>
        </pc:sldMkLst>
        <pc:inkChg chg="del">
          <ac:chgData name="PIYUS KEDIA" userId="30dfcb9f6f0df2cc" providerId="LiveId" clId="{F4FB4FE1-B7B3-4E8F-AB81-06A7B7AC4F63}" dt="2022-11-23T10:10:07.313" v="909" actId="478"/>
          <ac:inkMkLst>
            <pc:docMk/>
            <pc:sldMk cId="4160349262" sldId="465"/>
            <ac:inkMk id="4" creationId="{55C8F482-B892-487B-A854-90286C752493}"/>
          </ac:inkMkLst>
        </pc:inkChg>
      </pc:sldChg>
      <pc:sldChg chg="delSp add del mod">
        <pc:chgData name="PIYUS KEDIA" userId="30dfcb9f6f0df2cc" providerId="LiveId" clId="{F4FB4FE1-B7B3-4E8F-AB81-06A7B7AC4F63}" dt="2022-11-24T07:50:49.100" v="11672" actId="47"/>
        <pc:sldMkLst>
          <pc:docMk/>
          <pc:sldMk cId="2214249147" sldId="466"/>
        </pc:sldMkLst>
        <pc:inkChg chg="del">
          <ac:chgData name="PIYUS KEDIA" userId="30dfcb9f6f0df2cc" providerId="LiveId" clId="{F4FB4FE1-B7B3-4E8F-AB81-06A7B7AC4F63}" dt="2022-11-23T10:10:19.404" v="911" actId="478"/>
          <ac:inkMkLst>
            <pc:docMk/>
            <pc:sldMk cId="2214249147" sldId="466"/>
            <ac:inkMk id="4" creationId="{627873D5-9B8B-49FD-BCB9-6E0A96D69262}"/>
          </ac:inkMkLst>
        </pc:inkChg>
      </pc:sldChg>
      <pc:sldChg chg="delSp add del mod">
        <pc:chgData name="PIYUS KEDIA" userId="30dfcb9f6f0df2cc" providerId="LiveId" clId="{F4FB4FE1-B7B3-4E8F-AB81-06A7B7AC4F63}" dt="2022-11-24T07:50:44.117" v="11662" actId="47"/>
        <pc:sldMkLst>
          <pc:docMk/>
          <pc:sldMk cId="3786708004" sldId="470"/>
        </pc:sldMkLst>
        <pc:inkChg chg="del">
          <ac:chgData name="PIYUS KEDIA" userId="30dfcb9f6f0df2cc" providerId="LiveId" clId="{F4FB4FE1-B7B3-4E8F-AB81-06A7B7AC4F63}" dt="2022-11-23T10:08:46.057" v="897" actId="478"/>
          <ac:inkMkLst>
            <pc:docMk/>
            <pc:sldMk cId="3786708004" sldId="470"/>
            <ac:inkMk id="3" creationId="{A3DD05B1-B7BD-40C7-98D7-7BA0F03D6F7D}"/>
          </ac:inkMkLst>
        </pc:inkChg>
      </pc:sldChg>
      <pc:sldChg chg="delSp add del mod">
        <pc:chgData name="PIYUS KEDIA" userId="30dfcb9f6f0df2cc" providerId="LiveId" clId="{F4FB4FE1-B7B3-4E8F-AB81-06A7B7AC4F63}" dt="2022-11-24T07:50:44.964" v="11663" actId="47"/>
        <pc:sldMkLst>
          <pc:docMk/>
          <pc:sldMk cId="2898245991" sldId="471"/>
        </pc:sldMkLst>
        <pc:inkChg chg="del">
          <ac:chgData name="PIYUS KEDIA" userId="30dfcb9f6f0df2cc" providerId="LiveId" clId="{F4FB4FE1-B7B3-4E8F-AB81-06A7B7AC4F63}" dt="2022-11-23T10:08:52.131" v="898" actId="478"/>
          <ac:inkMkLst>
            <pc:docMk/>
            <pc:sldMk cId="2898245991" sldId="471"/>
            <ac:inkMk id="5" creationId="{A67AA918-6C3B-43C5-BB39-33DF12D4AC87}"/>
          </ac:inkMkLst>
        </pc:inkChg>
      </pc:sldChg>
      <pc:sldChg chg="delSp add del mod">
        <pc:chgData name="PIYUS KEDIA" userId="30dfcb9f6f0df2cc" providerId="LiveId" clId="{F4FB4FE1-B7B3-4E8F-AB81-06A7B7AC4F63}" dt="2022-11-24T07:50:45.364" v="11664" actId="47"/>
        <pc:sldMkLst>
          <pc:docMk/>
          <pc:sldMk cId="2805218370" sldId="472"/>
        </pc:sldMkLst>
        <pc:inkChg chg="del">
          <ac:chgData name="PIYUS KEDIA" userId="30dfcb9f6f0df2cc" providerId="LiveId" clId="{F4FB4FE1-B7B3-4E8F-AB81-06A7B7AC4F63}" dt="2022-11-23T10:08:59.416" v="899" actId="478"/>
          <ac:inkMkLst>
            <pc:docMk/>
            <pc:sldMk cId="2805218370" sldId="472"/>
            <ac:inkMk id="3" creationId="{17D8F0A9-3CC6-4E8C-802F-388912164911}"/>
          </ac:inkMkLst>
        </pc:inkChg>
      </pc:sldChg>
      <pc:sldChg chg="delSp add del mod">
        <pc:chgData name="PIYUS KEDIA" userId="30dfcb9f6f0df2cc" providerId="LiveId" clId="{F4FB4FE1-B7B3-4E8F-AB81-06A7B7AC4F63}" dt="2022-11-24T07:51:01.692" v="11693" actId="47"/>
        <pc:sldMkLst>
          <pc:docMk/>
          <pc:sldMk cId="214915082" sldId="474"/>
        </pc:sldMkLst>
        <pc:inkChg chg="del">
          <ac:chgData name="PIYUS KEDIA" userId="30dfcb9f6f0df2cc" providerId="LiveId" clId="{F4FB4FE1-B7B3-4E8F-AB81-06A7B7AC4F63}" dt="2022-11-23T10:11:53.733" v="927" actId="478"/>
          <ac:inkMkLst>
            <pc:docMk/>
            <pc:sldMk cId="214915082" sldId="474"/>
            <ac:inkMk id="4" creationId="{DF2C96E4-EDD4-45F6-8533-3A8A1BB23ED2}"/>
          </ac:inkMkLst>
        </pc:inkChg>
      </pc:sldChg>
      <pc:sldChg chg="delSp modSp add del mod">
        <pc:chgData name="PIYUS KEDIA" userId="30dfcb9f6f0df2cc" providerId="LiveId" clId="{F4FB4FE1-B7B3-4E8F-AB81-06A7B7AC4F63}" dt="2022-11-24T07:50:45.709" v="11667" actId="47"/>
        <pc:sldMkLst>
          <pc:docMk/>
          <pc:sldMk cId="2400500588" sldId="476"/>
        </pc:sldMkLst>
        <pc:spChg chg="mod">
          <ac:chgData name="PIYUS KEDIA" userId="30dfcb9f6f0df2cc" providerId="LiveId" clId="{F4FB4FE1-B7B3-4E8F-AB81-06A7B7AC4F63}" dt="2022-11-24T01:55:00.118" v="4614" actId="20577"/>
          <ac:spMkLst>
            <pc:docMk/>
            <pc:sldMk cId="2400500588" sldId="476"/>
            <ac:spMk id="5" creationId="{DA83EC6D-2970-4E74-B251-AB00D73BDE51}"/>
          </ac:spMkLst>
        </pc:spChg>
        <pc:inkChg chg="del">
          <ac:chgData name="PIYUS KEDIA" userId="30dfcb9f6f0df2cc" providerId="LiveId" clId="{F4FB4FE1-B7B3-4E8F-AB81-06A7B7AC4F63}" dt="2022-11-23T10:09:23.464" v="902" actId="478"/>
          <ac:inkMkLst>
            <pc:docMk/>
            <pc:sldMk cId="2400500588" sldId="476"/>
            <ac:inkMk id="2" creationId="{10002A12-D6FC-4810-A487-16662764D071}"/>
          </ac:inkMkLst>
        </pc:inkChg>
      </pc:sldChg>
      <pc:sldChg chg="addSp delSp modSp add del mod">
        <pc:chgData name="PIYUS KEDIA" userId="30dfcb9f6f0df2cc" providerId="LiveId" clId="{F4FB4FE1-B7B3-4E8F-AB81-06A7B7AC4F63}" dt="2022-11-24T07:50:46.647" v="11668" actId="47"/>
        <pc:sldMkLst>
          <pc:docMk/>
          <pc:sldMk cId="1599484536" sldId="477"/>
        </pc:sldMkLst>
        <pc:spChg chg="del">
          <ac:chgData name="PIYUS KEDIA" userId="30dfcb9f6f0df2cc" providerId="LiveId" clId="{F4FB4FE1-B7B3-4E8F-AB81-06A7B7AC4F63}" dt="2022-11-24T02:26:21.463" v="5224" actId="478"/>
          <ac:spMkLst>
            <pc:docMk/>
            <pc:sldMk cId="1599484536" sldId="477"/>
            <ac:spMk id="22" creationId="{B1579B3A-9A82-4DB2-B9EA-D138A3C8D3FD}"/>
          </ac:spMkLst>
        </pc:spChg>
        <pc:spChg chg="del">
          <ac:chgData name="PIYUS KEDIA" userId="30dfcb9f6f0df2cc" providerId="LiveId" clId="{F4FB4FE1-B7B3-4E8F-AB81-06A7B7AC4F63}" dt="2022-11-24T02:26:21.463" v="5224" actId="478"/>
          <ac:spMkLst>
            <pc:docMk/>
            <pc:sldMk cId="1599484536" sldId="477"/>
            <ac:spMk id="24" creationId="{3650CCD4-2486-4623-A9B5-34719ADE0C6D}"/>
          </ac:spMkLst>
        </pc:spChg>
        <pc:spChg chg="add mod">
          <ac:chgData name="PIYUS KEDIA" userId="30dfcb9f6f0df2cc" providerId="LiveId" clId="{F4FB4FE1-B7B3-4E8F-AB81-06A7B7AC4F63}" dt="2022-11-24T02:26:34.478" v="5225"/>
          <ac:spMkLst>
            <pc:docMk/>
            <pc:sldMk cId="1599484536" sldId="477"/>
            <ac:spMk id="27" creationId="{799AC069-9074-111D-1E7A-BB444C816F91}"/>
          </ac:spMkLst>
        </pc:spChg>
        <pc:spChg chg="add mod">
          <ac:chgData name="PIYUS KEDIA" userId="30dfcb9f6f0df2cc" providerId="LiveId" clId="{F4FB4FE1-B7B3-4E8F-AB81-06A7B7AC4F63}" dt="2022-11-24T02:26:34.478" v="5225"/>
          <ac:spMkLst>
            <pc:docMk/>
            <pc:sldMk cId="1599484536" sldId="477"/>
            <ac:spMk id="28" creationId="{970D9A40-C8E8-EA1C-C515-AE067DA03A74}"/>
          </ac:spMkLst>
        </pc:spChg>
        <pc:spChg chg="add mod">
          <ac:chgData name="PIYUS KEDIA" userId="30dfcb9f6f0df2cc" providerId="LiveId" clId="{F4FB4FE1-B7B3-4E8F-AB81-06A7B7AC4F63}" dt="2022-11-24T02:26:34.478" v="5225"/>
          <ac:spMkLst>
            <pc:docMk/>
            <pc:sldMk cId="1599484536" sldId="477"/>
            <ac:spMk id="29" creationId="{75498A0D-4B93-F50E-46B5-BA974A95B945}"/>
          </ac:spMkLst>
        </pc:spChg>
        <pc:spChg chg="add mod">
          <ac:chgData name="PIYUS KEDIA" userId="30dfcb9f6f0df2cc" providerId="LiveId" clId="{F4FB4FE1-B7B3-4E8F-AB81-06A7B7AC4F63}" dt="2022-11-24T02:26:34.478" v="5225"/>
          <ac:spMkLst>
            <pc:docMk/>
            <pc:sldMk cId="1599484536" sldId="477"/>
            <ac:spMk id="30" creationId="{81538984-8279-E3EE-8C66-5324C960507E}"/>
          </ac:spMkLst>
        </pc:spChg>
        <pc:spChg chg="add mod">
          <ac:chgData name="PIYUS KEDIA" userId="30dfcb9f6f0df2cc" providerId="LiveId" clId="{F4FB4FE1-B7B3-4E8F-AB81-06A7B7AC4F63}" dt="2022-11-24T02:26:34.478" v="5225"/>
          <ac:spMkLst>
            <pc:docMk/>
            <pc:sldMk cId="1599484536" sldId="477"/>
            <ac:spMk id="31" creationId="{9D6E0F4A-2BA3-166A-6F23-88C38B1BE4BF}"/>
          </ac:spMkLst>
        </pc:spChg>
        <pc:spChg chg="add mod">
          <ac:chgData name="PIYUS KEDIA" userId="30dfcb9f6f0df2cc" providerId="LiveId" clId="{F4FB4FE1-B7B3-4E8F-AB81-06A7B7AC4F63}" dt="2022-11-24T02:26:34.478" v="5225"/>
          <ac:spMkLst>
            <pc:docMk/>
            <pc:sldMk cId="1599484536" sldId="477"/>
            <ac:spMk id="32" creationId="{1D963809-BEF5-8EEB-FDCE-B872D9268E2A}"/>
          </ac:spMkLst>
        </pc:spChg>
        <pc:spChg chg="add mod">
          <ac:chgData name="PIYUS KEDIA" userId="30dfcb9f6f0df2cc" providerId="LiveId" clId="{F4FB4FE1-B7B3-4E8F-AB81-06A7B7AC4F63}" dt="2022-11-24T02:26:34.478" v="5225"/>
          <ac:spMkLst>
            <pc:docMk/>
            <pc:sldMk cId="1599484536" sldId="477"/>
            <ac:spMk id="33" creationId="{D011439F-9D29-D884-D32A-AD2FAC332332}"/>
          </ac:spMkLst>
        </pc:spChg>
        <pc:spChg chg="add mod">
          <ac:chgData name="PIYUS KEDIA" userId="30dfcb9f6f0df2cc" providerId="LiveId" clId="{F4FB4FE1-B7B3-4E8F-AB81-06A7B7AC4F63}" dt="2022-11-24T02:26:34.478" v="5225"/>
          <ac:spMkLst>
            <pc:docMk/>
            <pc:sldMk cId="1599484536" sldId="477"/>
            <ac:spMk id="34" creationId="{FA51129E-9B4F-C586-0390-B851AC2E890C}"/>
          </ac:spMkLst>
        </pc:spChg>
        <pc:spChg chg="del">
          <ac:chgData name="PIYUS KEDIA" userId="30dfcb9f6f0df2cc" providerId="LiveId" clId="{F4FB4FE1-B7B3-4E8F-AB81-06A7B7AC4F63}" dt="2022-11-24T02:26:21.463" v="5224" actId="478"/>
          <ac:spMkLst>
            <pc:docMk/>
            <pc:sldMk cId="1599484536" sldId="477"/>
            <ac:spMk id="35" creationId="{ECFE207C-459C-4E0B-A70D-AEE52C5FDF0D}"/>
          </ac:spMkLst>
        </pc:spChg>
        <pc:spChg chg="del">
          <ac:chgData name="PIYUS KEDIA" userId="30dfcb9f6f0df2cc" providerId="LiveId" clId="{F4FB4FE1-B7B3-4E8F-AB81-06A7B7AC4F63}" dt="2022-11-24T02:26:21.463" v="5224" actId="478"/>
          <ac:spMkLst>
            <pc:docMk/>
            <pc:sldMk cId="1599484536" sldId="477"/>
            <ac:spMk id="38" creationId="{5B9EC3BA-DF0B-4509-BBAD-0B00FE9712F7}"/>
          </ac:spMkLst>
        </pc:spChg>
        <pc:spChg chg="del">
          <ac:chgData name="PIYUS KEDIA" userId="30dfcb9f6f0df2cc" providerId="LiveId" clId="{F4FB4FE1-B7B3-4E8F-AB81-06A7B7AC4F63}" dt="2022-11-24T02:26:21.463" v="5224" actId="478"/>
          <ac:spMkLst>
            <pc:docMk/>
            <pc:sldMk cId="1599484536" sldId="477"/>
            <ac:spMk id="39" creationId="{8DE98C18-6F26-46C8-ACB2-89FAD961AAC0}"/>
          </ac:spMkLst>
        </pc:spChg>
        <pc:spChg chg="del">
          <ac:chgData name="PIYUS KEDIA" userId="30dfcb9f6f0df2cc" providerId="LiveId" clId="{F4FB4FE1-B7B3-4E8F-AB81-06A7B7AC4F63}" dt="2022-11-24T02:26:21.463" v="5224" actId="478"/>
          <ac:spMkLst>
            <pc:docMk/>
            <pc:sldMk cId="1599484536" sldId="477"/>
            <ac:spMk id="40" creationId="{C06B73BE-24A7-4703-897C-E03574D16C4B}"/>
          </ac:spMkLst>
        </pc:spChg>
        <pc:spChg chg="add mod">
          <ac:chgData name="PIYUS KEDIA" userId="30dfcb9f6f0df2cc" providerId="LiveId" clId="{F4FB4FE1-B7B3-4E8F-AB81-06A7B7AC4F63}" dt="2022-11-24T02:26:34.478" v="5225"/>
          <ac:spMkLst>
            <pc:docMk/>
            <pc:sldMk cId="1599484536" sldId="477"/>
            <ac:spMk id="41" creationId="{BD71B7BC-7FC1-609C-6CAB-D325E8D8E71C}"/>
          </ac:spMkLst>
        </pc:spChg>
        <pc:spChg chg="del">
          <ac:chgData name="PIYUS KEDIA" userId="30dfcb9f6f0df2cc" providerId="LiveId" clId="{F4FB4FE1-B7B3-4E8F-AB81-06A7B7AC4F63}" dt="2022-11-24T02:26:21.463" v="5224" actId="478"/>
          <ac:spMkLst>
            <pc:docMk/>
            <pc:sldMk cId="1599484536" sldId="477"/>
            <ac:spMk id="49" creationId="{01E83F70-F767-4D5F-A876-54081D968967}"/>
          </ac:spMkLst>
        </pc:spChg>
        <pc:spChg chg="del">
          <ac:chgData name="PIYUS KEDIA" userId="30dfcb9f6f0df2cc" providerId="LiveId" clId="{F4FB4FE1-B7B3-4E8F-AB81-06A7B7AC4F63}" dt="2022-11-24T02:26:21.463" v="5224" actId="478"/>
          <ac:spMkLst>
            <pc:docMk/>
            <pc:sldMk cId="1599484536" sldId="477"/>
            <ac:spMk id="50" creationId="{9C2A8B51-DCDC-467E-85F8-F9F527E5324B}"/>
          </ac:spMkLst>
        </pc:spChg>
        <pc:spChg chg="del">
          <ac:chgData name="PIYUS KEDIA" userId="30dfcb9f6f0df2cc" providerId="LiveId" clId="{F4FB4FE1-B7B3-4E8F-AB81-06A7B7AC4F63}" dt="2022-11-24T02:26:21.463" v="5224" actId="478"/>
          <ac:spMkLst>
            <pc:docMk/>
            <pc:sldMk cId="1599484536" sldId="477"/>
            <ac:spMk id="51" creationId="{A464C9A3-4756-4528-8922-D2496A58D366}"/>
          </ac:spMkLst>
        </pc:spChg>
        <pc:spChg chg="add mod">
          <ac:chgData name="PIYUS KEDIA" userId="30dfcb9f6f0df2cc" providerId="LiveId" clId="{F4FB4FE1-B7B3-4E8F-AB81-06A7B7AC4F63}" dt="2022-11-24T02:26:34.478" v="5225"/>
          <ac:spMkLst>
            <pc:docMk/>
            <pc:sldMk cId="1599484536" sldId="477"/>
            <ac:spMk id="52" creationId="{9D5A8025-50D5-A128-351A-12418ED1D6F3}"/>
          </ac:spMkLst>
        </pc:spChg>
        <pc:spChg chg="del">
          <ac:chgData name="PIYUS KEDIA" userId="30dfcb9f6f0df2cc" providerId="LiveId" clId="{F4FB4FE1-B7B3-4E8F-AB81-06A7B7AC4F63}" dt="2022-11-24T02:26:21.463" v="5224" actId="478"/>
          <ac:spMkLst>
            <pc:docMk/>
            <pc:sldMk cId="1599484536" sldId="477"/>
            <ac:spMk id="54" creationId="{A78847D6-CA70-46FC-8EA9-AB7114DF453F}"/>
          </ac:spMkLst>
        </pc:spChg>
        <pc:spChg chg="del">
          <ac:chgData name="PIYUS KEDIA" userId="30dfcb9f6f0df2cc" providerId="LiveId" clId="{F4FB4FE1-B7B3-4E8F-AB81-06A7B7AC4F63}" dt="2022-11-24T02:26:21.463" v="5224" actId="478"/>
          <ac:spMkLst>
            <pc:docMk/>
            <pc:sldMk cId="1599484536" sldId="477"/>
            <ac:spMk id="57" creationId="{36447B25-ADC8-491A-A72B-921C85091DFB}"/>
          </ac:spMkLst>
        </pc:spChg>
        <pc:spChg chg="del">
          <ac:chgData name="PIYUS KEDIA" userId="30dfcb9f6f0df2cc" providerId="LiveId" clId="{F4FB4FE1-B7B3-4E8F-AB81-06A7B7AC4F63}" dt="2022-11-24T02:26:21.463" v="5224" actId="478"/>
          <ac:spMkLst>
            <pc:docMk/>
            <pc:sldMk cId="1599484536" sldId="477"/>
            <ac:spMk id="58" creationId="{56B88AB3-9FBC-4311-8C1A-13D283F056A8}"/>
          </ac:spMkLst>
        </pc:spChg>
        <pc:spChg chg="del">
          <ac:chgData name="PIYUS KEDIA" userId="30dfcb9f6f0df2cc" providerId="LiveId" clId="{F4FB4FE1-B7B3-4E8F-AB81-06A7B7AC4F63}" dt="2022-11-24T02:26:21.463" v="5224" actId="478"/>
          <ac:spMkLst>
            <pc:docMk/>
            <pc:sldMk cId="1599484536" sldId="477"/>
            <ac:spMk id="59" creationId="{1E6FCF11-49D4-4865-806E-B5173131949E}"/>
          </ac:spMkLst>
        </pc:spChg>
        <pc:spChg chg="add mod">
          <ac:chgData name="PIYUS KEDIA" userId="30dfcb9f6f0df2cc" providerId="LiveId" clId="{F4FB4FE1-B7B3-4E8F-AB81-06A7B7AC4F63}" dt="2022-11-24T02:26:34.478" v="5225"/>
          <ac:spMkLst>
            <pc:docMk/>
            <pc:sldMk cId="1599484536" sldId="477"/>
            <ac:spMk id="60" creationId="{80154F7F-67DB-83B2-D5BD-199D07EF4010}"/>
          </ac:spMkLst>
        </pc:spChg>
        <pc:inkChg chg="del">
          <ac:chgData name="PIYUS KEDIA" userId="30dfcb9f6f0df2cc" providerId="LiveId" clId="{F4FB4FE1-B7B3-4E8F-AB81-06A7B7AC4F63}" dt="2022-11-23T10:09:34.978" v="903" actId="478"/>
          <ac:inkMkLst>
            <pc:docMk/>
            <pc:sldMk cId="1599484536" sldId="477"/>
            <ac:inkMk id="3" creationId="{650C1CFD-79E5-4846-A959-BB945F7A369D}"/>
          </ac:inkMkLst>
        </pc:inkChg>
        <pc:cxnChg chg="add mod">
          <ac:chgData name="PIYUS KEDIA" userId="30dfcb9f6f0df2cc" providerId="LiveId" clId="{F4FB4FE1-B7B3-4E8F-AB81-06A7B7AC4F63}" dt="2022-11-24T02:26:34.478" v="5225"/>
          <ac:cxnSpMkLst>
            <pc:docMk/>
            <pc:sldMk cId="1599484536" sldId="477"/>
            <ac:cxnSpMk id="36" creationId="{F24C8763-99B4-4A90-91B1-B82A281B0431}"/>
          </ac:cxnSpMkLst>
        </pc:cxnChg>
        <pc:cxnChg chg="add mod">
          <ac:chgData name="PIYUS KEDIA" userId="30dfcb9f6f0df2cc" providerId="LiveId" clId="{F4FB4FE1-B7B3-4E8F-AB81-06A7B7AC4F63}" dt="2022-11-24T02:26:34.478" v="5225"/>
          <ac:cxnSpMkLst>
            <pc:docMk/>
            <pc:sldMk cId="1599484536" sldId="477"/>
            <ac:cxnSpMk id="37" creationId="{E0D3EA78-DBF2-76B5-2179-9225EA772924}"/>
          </ac:cxnSpMkLst>
        </pc:cxnChg>
        <pc:cxnChg chg="del mod">
          <ac:chgData name="PIYUS KEDIA" userId="30dfcb9f6f0df2cc" providerId="LiveId" clId="{F4FB4FE1-B7B3-4E8F-AB81-06A7B7AC4F63}" dt="2022-11-24T02:26:21.463" v="5224" actId="478"/>
          <ac:cxnSpMkLst>
            <pc:docMk/>
            <pc:sldMk cId="1599484536" sldId="477"/>
            <ac:cxnSpMk id="42" creationId="{CBCDA357-B7BA-4CAC-9B2F-61073EE2068B}"/>
          </ac:cxnSpMkLst>
        </pc:cxnChg>
        <pc:cxnChg chg="add mod">
          <ac:chgData name="PIYUS KEDIA" userId="30dfcb9f6f0df2cc" providerId="LiveId" clId="{F4FB4FE1-B7B3-4E8F-AB81-06A7B7AC4F63}" dt="2022-11-24T02:26:34.478" v="5225"/>
          <ac:cxnSpMkLst>
            <pc:docMk/>
            <pc:sldMk cId="1599484536" sldId="477"/>
            <ac:cxnSpMk id="43" creationId="{94E24D18-14BA-F112-77FA-F9E40533093C}"/>
          </ac:cxnSpMkLst>
        </pc:cxnChg>
        <pc:cxnChg chg="del mod">
          <ac:chgData name="PIYUS KEDIA" userId="30dfcb9f6f0df2cc" providerId="LiveId" clId="{F4FB4FE1-B7B3-4E8F-AB81-06A7B7AC4F63}" dt="2022-11-24T02:26:21.463" v="5224" actId="478"/>
          <ac:cxnSpMkLst>
            <pc:docMk/>
            <pc:sldMk cId="1599484536" sldId="477"/>
            <ac:cxnSpMk id="44" creationId="{B16995AF-21C9-4ED2-A5AF-07090C43B821}"/>
          </ac:cxnSpMkLst>
        </pc:cxnChg>
        <pc:cxnChg chg="add mod">
          <ac:chgData name="PIYUS KEDIA" userId="30dfcb9f6f0df2cc" providerId="LiveId" clId="{F4FB4FE1-B7B3-4E8F-AB81-06A7B7AC4F63}" dt="2022-11-24T02:26:34.478" v="5225"/>
          <ac:cxnSpMkLst>
            <pc:docMk/>
            <pc:sldMk cId="1599484536" sldId="477"/>
            <ac:cxnSpMk id="45" creationId="{7035C8CE-DC2B-B3EF-486B-C0F99A26812F}"/>
          </ac:cxnSpMkLst>
        </pc:cxnChg>
        <pc:cxnChg chg="add mod">
          <ac:chgData name="PIYUS KEDIA" userId="30dfcb9f6f0df2cc" providerId="LiveId" clId="{F4FB4FE1-B7B3-4E8F-AB81-06A7B7AC4F63}" dt="2022-11-24T02:26:34.478" v="5225"/>
          <ac:cxnSpMkLst>
            <pc:docMk/>
            <pc:sldMk cId="1599484536" sldId="477"/>
            <ac:cxnSpMk id="46" creationId="{0F88824B-4424-C10C-B6B7-B04F768631F1}"/>
          </ac:cxnSpMkLst>
        </pc:cxnChg>
        <pc:cxnChg chg="add mod">
          <ac:chgData name="PIYUS KEDIA" userId="30dfcb9f6f0df2cc" providerId="LiveId" clId="{F4FB4FE1-B7B3-4E8F-AB81-06A7B7AC4F63}" dt="2022-11-24T02:26:34.478" v="5225"/>
          <ac:cxnSpMkLst>
            <pc:docMk/>
            <pc:sldMk cId="1599484536" sldId="477"/>
            <ac:cxnSpMk id="47" creationId="{266EB785-E8AF-7A9D-2828-1496E8D6934E}"/>
          </ac:cxnSpMkLst>
        </pc:cxnChg>
        <pc:cxnChg chg="add mod">
          <ac:chgData name="PIYUS KEDIA" userId="30dfcb9f6f0df2cc" providerId="LiveId" clId="{F4FB4FE1-B7B3-4E8F-AB81-06A7B7AC4F63}" dt="2022-11-24T02:26:34.478" v="5225"/>
          <ac:cxnSpMkLst>
            <pc:docMk/>
            <pc:sldMk cId="1599484536" sldId="477"/>
            <ac:cxnSpMk id="48" creationId="{63DF3230-E130-07CA-67B8-66C560259A42}"/>
          </ac:cxnSpMkLst>
        </pc:cxnChg>
        <pc:cxnChg chg="del mod">
          <ac:chgData name="PIYUS KEDIA" userId="30dfcb9f6f0df2cc" providerId="LiveId" clId="{F4FB4FE1-B7B3-4E8F-AB81-06A7B7AC4F63}" dt="2022-11-24T02:26:21.463" v="5224" actId="478"/>
          <ac:cxnSpMkLst>
            <pc:docMk/>
            <pc:sldMk cId="1599484536" sldId="477"/>
            <ac:cxnSpMk id="53" creationId="{C31182A1-FE0F-49D6-B2D2-E40BBFBC3350}"/>
          </ac:cxnSpMkLst>
        </pc:cxnChg>
        <pc:cxnChg chg="add mod">
          <ac:chgData name="PIYUS KEDIA" userId="30dfcb9f6f0df2cc" providerId="LiveId" clId="{F4FB4FE1-B7B3-4E8F-AB81-06A7B7AC4F63}" dt="2022-11-24T02:26:34.478" v="5225"/>
          <ac:cxnSpMkLst>
            <pc:docMk/>
            <pc:sldMk cId="1599484536" sldId="477"/>
            <ac:cxnSpMk id="55" creationId="{568392B6-5717-A58A-2CF3-8979F19238E5}"/>
          </ac:cxnSpMkLst>
        </pc:cxnChg>
        <pc:cxnChg chg="del">
          <ac:chgData name="PIYUS KEDIA" userId="30dfcb9f6f0df2cc" providerId="LiveId" clId="{F4FB4FE1-B7B3-4E8F-AB81-06A7B7AC4F63}" dt="2022-11-24T02:26:21.463" v="5224" actId="478"/>
          <ac:cxnSpMkLst>
            <pc:docMk/>
            <pc:sldMk cId="1599484536" sldId="477"/>
            <ac:cxnSpMk id="56" creationId="{9D7E085B-2230-4717-B0FE-4D1263FFF876}"/>
          </ac:cxnSpMkLst>
        </pc:cxnChg>
        <pc:cxnChg chg="del mod">
          <ac:chgData name="PIYUS KEDIA" userId="30dfcb9f6f0df2cc" providerId="LiveId" clId="{F4FB4FE1-B7B3-4E8F-AB81-06A7B7AC4F63}" dt="2022-11-24T02:26:21.463" v="5224" actId="478"/>
          <ac:cxnSpMkLst>
            <pc:docMk/>
            <pc:sldMk cId="1599484536" sldId="477"/>
            <ac:cxnSpMk id="61" creationId="{9F517467-E65B-45E9-A2E0-E3D06678BB36}"/>
          </ac:cxnSpMkLst>
        </pc:cxnChg>
        <pc:cxnChg chg="add mod">
          <ac:chgData name="PIYUS KEDIA" userId="30dfcb9f6f0df2cc" providerId="LiveId" clId="{F4FB4FE1-B7B3-4E8F-AB81-06A7B7AC4F63}" dt="2022-11-24T02:26:34.478" v="5225"/>
          <ac:cxnSpMkLst>
            <pc:docMk/>
            <pc:sldMk cId="1599484536" sldId="477"/>
            <ac:cxnSpMk id="62" creationId="{643A2001-7CD6-4FD7-55C5-4421B828EF1B}"/>
          </ac:cxnSpMkLst>
        </pc:cxnChg>
        <pc:cxnChg chg="del mod">
          <ac:chgData name="PIYUS KEDIA" userId="30dfcb9f6f0df2cc" providerId="LiveId" clId="{F4FB4FE1-B7B3-4E8F-AB81-06A7B7AC4F63}" dt="2022-11-24T02:26:21.463" v="5224" actId="478"/>
          <ac:cxnSpMkLst>
            <pc:docMk/>
            <pc:sldMk cId="1599484536" sldId="477"/>
            <ac:cxnSpMk id="63" creationId="{BF43A77E-D384-416A-8E16-0ACF7AB2A0B0}"/>
          </ac:cxnSpMkLst>
        </pc:cxnChg>
        <pc:cxnChg chg="del mod">
          <ac:chgData name="PIYUS KEDIA" userId="30dfcb9f6f0df2cc" providerId="LiveId" clId="{F4FB4FE1-B7B3-4E8F-AB81-06A7B7AC4F63}" dt="2022-11-24T02:26:21.463" v="5224" actId="478"/>
          <ac:cxnSpMkLst>
            <pc:docMk/>
            <pc:sldMk cId="1599484536" sldId="477"/>
            <ac:cxnSpMk id="65" creationId="{9BFB9189-FF11-4407-83D6-E0678916210A}"/>
          </ac:cxnSpMkLst>
        </pc:cxnChg>
        <pc:cxnChg chg="del mod">
          <ac:chgData name="PIYUS KEDIA" userId="30dfcb9f6f0df2cc" providerId="LiveId" clId="{F4FB4FE1-B7B3-4E8F-AB81-06A7B7AC4F63}" dt="2022-11-24T02:26:21.463" v="5224" actId="478"/>
          <ac:cxnSpMkLst>
            <pc:docMk/>
            <pc:sldMk cId="1599484536" sldId="477"/>
            <ac:cxnSpMk id="67" creationId="{CECA78E7-6ADB-468D-8D62-60BBFF150D4E}"/>
          </ac:cxnSpMkLst>
        </pc:cxnChg>
        <pc:cxnChg chg="del mod">
          <ac:chgData name="PIYUS KEDIA" userId="30dfcb9f6f0df2cc" providerId="LiveId" clId="{F4FB4FE1-B7B3-4E8F-AB81-06A7B7AC4F63}" dt="2022-11-24T02:26:21.463" v="5224" actId="478"/>
          <ac:cxnSpMkLst>
            <pc:docMk/>
            <pc:sldMk cId="1599484536" sldId="477"/>
            <ac:cxnSpMk id="76" creationId="{E0F99957-785E-40F1-A7E3-3A35F2C8EF9A}"/>
          </ac:cxnSpMkLst>
        </pc:cxnChg>
        <pc:cxnChg chg="del mod">
          <ac:chgData name="PIYUS KEDIA" userId="30dfcb9f6f0df2cc" providerId="LiveId" clId="{F4FB4FE1-B7B3-4E8F-AB81-06A7B7AC4F63}" dt="2022-11-24T02:26:21.463" v="5224" actId="478"/>
          <ac:cxnSpMkLst>
            <pc:docMk/>
            <pc:sldMk cId="1599484536" sldId="477"/>
            <ac:cxnSpMk id="78" creationId="{CD115A0F-6CE9-429F-ADEA-0C5AB9766821}"/>
          </ac:cxnSpMkLst>
        </pc:cxnChg>
        <pc:cxnChg chg="del mod">
          <ac:chgData name="PIYUS KEDIA" userId="30dfcb9f6f0df2cc" providerId="LiveId" clId="{F4FB4FE1-B7B3-4E8F-AB81-06A7B7AC4F63}" dt="2022-11-24T02:26:21.463" v="5224" actId="478"/>
          <ac:cxnSpMkLst>
            <pc:docMk/>
            <pc:sldMk cId="1599484536" sldId="477"/>
            <ac:cxnSpMk id="83" creationId="{3ABEAE9C-386A-4707-98F3-B97C59BF822A}"/>
          </ac:cxnSpMkLst>
        </pc:cxnChg>
      </pc:sldChg>
      <pc:sldChg chg="delSp add del mod">
        <pc:chgData name="PIYUS KEDIA" userId="30dfcb9f6f0df2cc" providerId="LiveId" clId="{F4FB4FE1-B7B3-4E8F-AB81-06A7B7AC4F63}" dt="2022-11-24T07:51:06.771" v="11699" actId="47"/>
        <pc:sldMkLst>
          <pc:docMk/>
          <pc:sldMk cId="3770717783" sldId="478"/>
        </pc:sldMkLst>
        <pc:inkChg chg="del">
          <ac:chgData name="PIYUS KEDIA" userId="30dfcb9f6f0df2cc" providerId="LiveId" clId="{F4FB4FE1-B7B3-4E8F-AB81-06A7B7AC4F63}" dt="2022-11-23T10:12:23.338" v="933" actId="478"/>
          <ac:inkMkLst>
            <pc:docMk/>
            <pc:sldMk cId="3770717783" sldId="478"/>
            <ac:inkMk id="4" creationId="{7A2D6C62-FC0A-4E2B-8E24-A0BB58BC42D2}"/>
          </ac:inkMkLst>
        </pc:inkChg>
      </pc:sldChg>
      <pc:sldChg chg="delSp add del mod">
        <pc:chgData name="PIYUS KEDIA" userId="30dfcb9f6f0df2cc" providerId="LiveId" clId="{F4FB4FE1-B7B3-4E8F-AB81-06A7B7AC4F63}" dt="2022-11-24T07:51:25.828" v="11712" actId="47"/>
        <pc:sldMkLst>
          <pc:docMk/>
          <pc:sldMk cId="812283873" sldId="479"/>
        </pc:sldMkLst>
        <pc:inkChg chg="del">
          <ac:chgData name="PIYUS KEDIA" userId="30dfcb9f6f0df2cc" providerId="LiveId" clId="{F4FB4FE1-B7B3-4E8F-AB81-06A7B7AC4F63}" dt="2022-11-23T10:13:47.777" v="945" actId="478"/>
          <ac:inkMkLst>
            <pc:docMk/>
            <pc:sldMk cId="812283873" sldId="479"/>
            <ac:inkMk id="4" creationId="{35243E7E-BD72-41B3-9A56-FA29D379EBD9}"/>
          </ac:inkMkLst>
        </pc:inkChg>
      </pc:sldChg>
      <pc:sldChg chg="delSp add del mod">
        <pc:chgData name="PIYUS KEDIA" userId="30dfcb9f6f0df2cc" providerId="LiveId" clId="{F4FB4FE1-B7B3-4E8F-AB81-06A7B7AC4F63}" dt="2022-11-24T07:51:26.830" v="11713" actId="47"/>
        <pc:sldMkLst>
          <pc:docMk/>
          <pc:sldMk cId="3861209824" sldId="664"/>
        </pc:sldMkLst>
        <pc:inkChg chg="del">
          <ac:chgData name="PIYUS KEDIA" userId="30dfcb9f6f0df2cc" providerId="LiveId" clId="{F4FB4FE1-B7B3-4E8F-AB81-06A7B7AC4F63}" dt="2022-11-23T10:13:54.325" v="946" actId="478"/>
          <ac:inkMkLst>
            <pc:docMk/>
            <pc:sldMk cId="3861209824" sldId="664"/>
            <ac:inkMk id="4" creationId="{03822D67-B627-4D65-BA74-59DF4F2852E8}"/>
          </ac:inkMkLst>
        </pc:inkChg>
      </pc:sldChg>
      <pc:sldChg chg="delSp add del mod">
        <pc:chgData name="PIYUS KEDIA" userId="30dfcb9f6f0df2cc" providerId="LiveId" clId="{F4FB4FE1-B7B3-4E8F-AB81-06A7B7AC4F63}" dt="2022-11-24T07:51:27.615" v="11714" actId="47"/>
        <pc:sldMkLst>
          <pc:docMk/>
          <pc:sldMk cId="1996334583" sldId="665"/>
        </pc:sldMkLst>
        <pc:inkChg chg="del">
          <ac:chgData name="PIYUS KEDIA" userId="30dfcb9f6f0df2cc" providerId="LiveId" clId="{F4FB4FE1-B7B3-4E8F-AB81-06A7B7AC4F63}" dt="2022-11-23T10:14:00.854" v="947" actId="478"/>
          <ac:inkMkLst>
            <pc:docMk/>
            <pc:sldMk cId="1996334583" sldId="665"/>
            <ac:inkMk id="4" creationId="{37DE6598-F806-4458-A25C-32FFC40F28C6}"/>
          </ac:inkMkLst>
        </pc:inkChg>
      </pc:sldChg>
      <pc:sldChg chg="add">
        <pc:chgData name="PIYUS KEDIA" userId="30dfcb9f6f0df2cc" providerId="LiveId" clId="{F4FB4FE1-B7B3-4E8F-AB81-06A7B7AC4F63}" dt="2022-11-23T09:41:15.501" v="2"/>
        <pc:sldMkLst>
          <pc:docMk/>
          <pc:sldMk cId="3851192176" sldId="666"/>
        </pc:sldMkLst>
      </pc:sldChg>
      <pc:sldChg chg="add del">
        <pc:chgData name="PIYUS KEDIA" userId="30dfcb9f6f0df2cc" providerId="LiveId" clId="{F4FB4FE1-B7B3-4E8F-AB81-06A7B7AC4F63}" dt="2022-11-24T07:50:38.753" v="11645" actId="47"/>
        <pc:sldMkLst>
          <pc:docMk/>
          <pc:sldMk cId="4253790620" sldId="667"/>
        </pc:sldMkLst>
      </pc:sldChg>
      <pc:sldChg chg="add del">
        <pc:chgData name="PIYUS KEDIA" userId="30dfcb9f6f0df2cc" providerId="LiveId" clId="{F4FB4FE1-B7B3-4E8F-AB81-06A7B7AC4F63}" dt="2022-11-24T07:50:39.024" v="11646" actId="47"/>
        <pc:sldMkLst>
          <pc:docMk/>
          <pc:sldMk cId="454920941" sldId="668"/>
        </pc:sldMkLst>
      </pc:sldChg>
      <pc:sldChg chg="addSp delSp modSp add del mod">
        <pc:chgData name="PIYUS KEDIA" userId="30dfcb9f6f0df2cc" providerId="LiveId" clId="{F4FB4FE1-B7B3-4E8F-AB81-06A7B7AC4F63}" dt="2022-11-24T07:50:39.275" v="11647" actId="47"/>
        <pc:sldMkLst>
          <pc:docMk/>
          <pc:sldMk cId="2487652299" sldId="669"/>
        </pc:sldMkLst>
        <pc:spChg chg="add mod">
          <ac:chgData name="PIYUS KEDIA" userId="30dfcb9f6f0df2cc" providerId="LiveId" clId="{F4FB4FE1-B7B3-4E8F-AB81-06A7B7AC4F63}" dt="2022-11-23T16:05:30.070" v="3531" actId="20577"/>
          <ac:spMkLst>
            <pc:docMk/>
            <pc:sldMk cId="2487652299" sldId="669"/>
            <ac:spMk id="4" creationId="{C3B35D6E-9B52-1336-5115-3AB3F77E80F1}"/>
          </ac:spMkLst>
        </pc:spChg>
        <pc:inkChg chg="del mod">
          <ac:chgData name="PIYUS KEDIA" userId="30dfcb9f6f0df2cc" providerId="LiveId" clId="{F4FB4FE1-B7B3-4E8F-AB81-06A7B7AC4F63}" dt="2022-11-23T09:53:19.154" v="116" actId="478"/>
          <ac:inkMkLst>
            <pc:docMk/>
            <pc:sldMk cId="2487652299" sldId="669"/>
            <ac:inkMk id="4" creationId="{92CE5520-E89C-49E1-9FA5-ECEBE0F6A68A}"/>
          </ac:inkMkLst>
        </pc:inkChg>
      </pc:sldChg>
      <pc:sldChg chg="delSp add del mod">
        <pc:chgData name="PIYUS KEDIA" userId="30dfcb9f6f0df2cc" providerId="LiveId" clId="{F4FB4FE1-B7B3-4E8F-AB81-06A7B7AC4F63}" dt="2022-11-24T07:50:39.767" v="11649" actId="47"/>
        <pc:sldMkLst>
          <pc:docMk/>
          <pc:sldMk cId="3659010713" sldId="670"/>
        </pc:sldMkLst>
        <pc:inkChg chg="del">
          <ac:chgData name="PIYUS KEDIA" userId="30dfcb9f6f0df2cc" providerId="LiveId" clId="{F4FB4FE1-B7B3-4E8F-AB81-06A7B7AC4F63}" dt="2022-11-23T09:53:29.766" v="118" actId="478"/>
          <ac:inkMkLst>
            <pc:docMk/>
            <pc:sldMk cId="3659010713" sldId="670"/>
            <ac:inkMk id="4" creationId="{3AA363B5-072A-4378-ADE4-8D83A139D005}"/>
          </ac:inkMkLst>
        </pc:inkChg>
      </pc:sldChg>
      <pc:sldChg chg="delSp modSp add del mod">
        <pc:chgData name="PIYUS KEDIA" userId="30dfcb9f6f0df2cc" providerId="LiveId" clId="{F4FB4FE1-B7B3-4E8F-AB81-06A7B7AC4F63}" dt="2022-11-24T07:50:39.813" v="11650" actId="47"/>
        <pc:sldMkLst>
          <pc:docMk/>
          <pc:sldMk cId="2687709047" sldId="671"/>
        </pc:sldMkLst>
        <pc:spChg chg="mod">
          <ac:chgData name="PIYUS KEDIA" userId="30dfcb9f6f0df2cc" providerId="LiveId" clId="{F4FB4FE1-B7B3-4E8F-AB81-06A7B7AC4F63}" dt="2022-11-23T16:22:01.579" v="4027" actId="20577"/>
          <ac:spMkLst>
            <pc:docMk/>
            <pc:sldMk cId="2687709047" sldId="671"/>
            <ac:spMk id="3" creationId="{FD98F664-C920-4E73-879E-6C0AB7C5D55D}"/>
          </ac:spMkLst>
        </pc:spChg>
        <pc:inkChg chg="del">
          <ac:chgData name="PIYUS KEDIA" userId="30dfcb9f6f0df2cc" providerId="LiveId" clId="{F4FB4FE1-B7B3-4E8F-AB81-06A7B7AC4F63}" dt="2022-11-23T09:56:12.153" v="119" actId="478"/>
          <ac:inkMkLst>
            <pc:docMk/>
            <pc:sldMk cId="2687709047" sldId="671"/>
            <ac:inkMk id="4" creationId="{5D9D566B-4D11-472C-8C79-8627CD9DBEA0}"/>
          </ac:inkMkLst>
        </pc:inkChg>
      </pc:sldChg>
      <pc:sldChg chg="delSp add del mod">
        <pc:chgData name="PIYUS KEDIA" userId="30dfcb9f6f0df2cc" providerId="LiveId" clId="{F4FB4FE1-B7B3-4E8F-AB81-06A7B7AC4F63}" dt="2022-11-24T07:50:39.844" v="11651" actId="47"/>
        <pc:sldMkLst>
          <pc:docMk/>
          <pc:sldMk cId="2660167460" sldId="672"/>
        </pc:sldMkLst>
        <pc:inkChg chg="del">
          <ac:chgData name="PIYUS KEDIA" userId="30dfcb9f6f0df2cc" providerId="LiveId" clId="{F4FB4FE1-B7B3-4E8F-AB81-06A7B7AC4F63}" dt="2022-11-23T09:56:16.936" v="120" actId="478"/>
          <ac:inkMkLst>
            <pc:docMk/>
            <pc:sldMk cId="2660167460" sldId="672"/>
            <ac:inkMk id="4" creationId="{95074C1B-9456-4D0A-AE53-5E45B927888C}"/>
          </ac:inkMkLst>
        </pc:inkChg>
      </pc:sldChg>
      <pc:sldChg chg="delSp add del mod">
        <pc:chgData name="PIYUS KEDIA" userId="30dfcb9f6f0df2cc" providerId="LiveId" clId="{F4FB4FE1-B7B3-4E8F-AB81-06A7B7AC4F63}" dt="2022-11-24T07:50:39.867" v="11652" actId="47"/>
        <pc:sldMkLst>
          <pc:docMk/>
          <pc:sldMk cId="3169735096" sldId="673"/>
        </pc:sldMkLst>
        <pc:inkChg chg="del">
          <ac:chgData name="PIYUS KEDIA" userId="30dfcb9f6f0df2cc" providerId="LiveId" clId="{F4FB4FE1-B7B3-4E8F-AB81-06A7B7AC4F63}" dt="2022-11-23T09:56:21.999" v="121" actId="478"/>
          <ac:inkMkLst>
            <pc:docMk/>
            <pc:sldMk cId="3169735096" sldId="673"/>
            <ac:inkMk id="5" creationId="{ABFDF404-1AF0-4FA2-A584-8719B62F2C18}"/>
          </ac:inkMkLst>
        </pc:inkChg>
      </pc:sldChg>
      <pc:sldChg chg="delSp add del mod">
        <pc:chgData name="PIYUS KEDIA" userId="30dfcb9f6f0df2cc" providerId="LiveId" clId="{F4FB4FE1-B7B3-4E8F-AB81-06A7B7AC4F63}" dt="2022-11-24T07:50:42.339" v="11658" actId="47"/>
        <pc:sldMkLst>
          <pc:docMk/>
          <pc:sldMk cId="2768188715" sldId="675"/>
        </pc:sldMkLst>
        <pc:inkChg chg="del">
          <ac:chgData name="PIYUS KEDIA" userId="30dfcb9f6f0df2cc" providerId="LiveId" clId="{F4FB4FE1-B7B3-4E8F-AB81-06A7B7AC4F63}" dt="2022-11-23T09:56:49.530" v="123" actId="478"/>
          <ac:inkMkLst>
            <pc:docMk/>
            <pc:sldMk cId="2768188715" sldId="675"/>
            <ac:inkMk id="4" creationId="{E6BF1E6C-F3F5-4B10-B2BA-4E7A04576F12}"/>
          </ac:inkMkLst>
        </pc:inkChg>
      </pc:sldChg>
      <pc:sldChg chg="add del">
        <pc:chgData name="PIYUS KEDIA" userId="30dfcb9f6f0df2cc" providerId="LiveId" clId="{F4FB4FE1-B7B3-4E8F-AB81-06A7B7AC4F63}" dt="2022-11-23T10:00:31.479" v="401" actId="47"/>
        <pc:sldMkLst>
          <pc:docMk/>
          <pc:sldMk cId="2733779435" sldId="676"/>
        </pc:sldMkLst>
      </pc:sldChg>
      <pc:sldChg chg="modSp add del mod">
        <pc:chgData name="PIYUS KEDIA" userId="30dfcb9f6f0df2cc" providerId="LiveId" clId="{F4FB4FE1-B7B3-4E8F-AB81-06A7B7AC4F63}" dt="2022-11-24T07:50:43.077" v="11660" actId="47"/>
        <pc:sldMkLst>
          <pc:docMk/>
          <pc:sldMk cId="204156035" sldId="677"/>
        </pc:sldMkLst>
        <pc:spChg chg="mod">
          <ac:chgData name="PIYUS KEDIA" userId="30dfcb9f6f0df2cc" providerId="LiveId" clId="{F4FB4FE1-B7B3-4E8F-AB81-06A7B7AC4F63}" dt="2022-11-23T16:42:23.288" v="4601" actId="20577"/>
          <ac:spMkLst>
            <pc:docMk/>
            <pc:sldMk cId="204156035" sldId="677"/>
            <ac:spMk id="3" creationId="{5559EDB1-02FD-4702-AFF9-426B7BDF5879}"/>
          </ac:spMkLst>
        </pc:spChg>
      </pc:sldChg>
      <pc:sldChg chg="delSp add del mod">
        <pc:chgData name="PIYUS KEDIA" userId="30dfcb9f6f0df2cc" providerId="LiveId" clId="{F4FB4FE1-B7B3-4E8F-AB81-06A7B7AC4F63}" dt="2022-11-24T07:51:07.781" v="11700" actId="47"/>
        <pc:sldMkLst>
          <pc:docMk/>
          <pc:sldMk cId="1683045043" sldId="678"/>
        </pc:sldMkLst>
        <pc:inkChg chg="del">
          <ac:chgData name="PIYUS KEDIA" userId="30dfcb9f6f0df2cc" providerId="LiveId" clId="{F4FB4FE1-B7B3-4E8F-AB81-06A7B7AC4F63}" dt="2022-11-23T10:12:34.148" v="934" actId="478"/>
          <ac:inkMkLst>
            <pc:docMk/>
            <pc:sldMk cId="1683045043" sldId="678"/>
            <ac:inkMk id="5" creationId="{2CB6905A-F070-4719-B667-9A2BBD1BE4E8}"/>
          </ac:inkMkLst>
        </pc:inkChg>
      </pc:sldChg>
      <pc:sldChg chg="delSp add del mod">
        <pc:chgData name="PIYUS KEDIA" userId="30dfcb9f6f0df2cc" providerId="LiveId" clId="{F4FB4FE1-B7B3-4E8F-AB81-06A7B7AC4F63}" dt="2022-11-24T07:51:18.988" v="11707" actId="47"/>
        <pc:sldMkLst>
          <pc:docMk/>
          <pc:sldMk cId="1302204921" sldId="679"/>
        </pc:sldMkLst>
        <pc:inkChg chg="del">
          <ac:chgData name="PIYUS KEDIA" userId="30dfcb9f6f0df2cc" providerId="LiveId" clId="{F4FB4FE1-B7B3-4E8F-AB81-06A7B7AC4F63}" dt="2022-11-23T10:13:19.689" v="940" actId="478"/>
          <ac:inkMkLst>
            <pc:docMk/>
            <pc:sldMk cId="1302204921" sldId="679"/>
            <ac:inkMk id="4" creationId="{EB59D0CB-81F0-4062-8E78-B66305F4B931}"/>
          </ac:inkMkLst>
        </pc:inkChg>
      </pc:sldChg>
      <pc:sldChg chg="modSp new mod">
        <pc:chgData name="PIYUS KEDIA" userId="30dfcb9f6f0df2cc" providerId="LiveId" clId="{F4FB4FE1-B7B3-4E8F-AB81-06A7B7AC4F63}" dt="2022-11-23T12:31:52.366" v="1839" actId="20577"/>
        <pc:sldMkLst>
          <pc:docMk/>
          <pc:sldMk cId="2515391512" sldId="680"/>
        </pc:sldMkLst>
        <pc:spChg chg="mod">
          <ac:chgData name="PIYUS KEDIA" userId="30dfcb9f6f0df2cc" providerId="LiveId" clId="{F4FB4FE1-B7B3-4E8F-AB81-06A7B7AC4F63}" dt="2022-11-23T11:48:09.701" v="1538" actId="20577"/>
          <ac:spMkLst>
            <pc:docMk/>
            <pc:sldMk cId="2515391512" sldId="680"/>
            <ac:spMk id="2" creationId="{FF3FAD3F-083F-E0E7-3283-7BFA3141CFF0}"/>
          </ac:spMkLst>
        </pc:spChg>
        <pc:spChg chg="mod">
          <ac:chgData name="PIYUS KEDIA" userId="30dfcb9f6f0df2cc" providerId="LiveId" clId="{F4FB4FE1-B7B3-4E8F-AB81-06A7B7AC4F63}" dt="2022-11-23T12:31:52.366" v="1839" actId="20577"/>
          <ac:spMkLst>
            <pc:docMk/>
            <pc:sldMk cId="2515391512" sldId="680"/>
            <ac:spMk id="3" creationId="{0F5FC81B-71E7-20F4-B087-144801E0B369}"/>
          </ac:spMkLst>
        </pc:spChg>
      </pc:sldChg>
      <pc:sldChg chg="addSp modSp add mod">
        <pc:chgData name="PIYUS KEDIA" userId="30dfcb9f6f0df2cc" providerId="LiveId" clId="{F4FB4FE1-B7B3-4E8F-AB81-06A7B7AC4F63}" dt="2022-11-23T12:34:43.839" v="1913" actId="207"/>
        <pc:sldMkLst>
          <pc:docMk/>
          <pc:sldMk cId="102866742" sldId="681"/>
        </pc:sldMkLst>
        <pc:spChg chg="mod">
          <ac:chgData name="PIYUS KEDIA" userId="30dfcb9f6f0df2cc" providerId="LiveId" clId="{F4FB4FE1-B7B3-4E8F-AB81-06A7B7AC4F63}" dt="2022-11-23T12:33:36.319" v="1844" actId="207"/>
          <ac:spMkLst>
            <pc:docMk/>
            <pc:sldMk cId="102866742" sldId="681"/>
            <ac:spMk id="9" creationId="{1884A0ED-9830-4885-A6A5-385E874B8783}"/>
          </ac:spMkLst>
        </pc:spChg>
        <pc:spChg chg="mod">
          <ac:chgData name="PIYUS KEDIA" userId="30dfcb9f6f0df2cc" providerId="LiveId" clId="{F4FB4FE1-B7B3-4E8F-AB81-06A7B7AC4F63}" dt="2022-11-23T12:33:32.292" v="1843" actId="207"/>
          <ac:spMkLst>
            <pc:docMk/>
            <pc:sldMk cId="102866742" sldId="681"/>
            <ac:spMk id="11" creationId="{647B3D06-1F40-4939-8A8B-250A8F3FFF39}"/>
          </ac:spMkLst>
        </pc:spChg>
        <pc:spChg chg="mod">
          <ac:chgData name="PIYUS KEDIA" userId="30dfcb9f6f0df2cc" providerId="LiveId" clId="{F4FB4FE1-B7B3-4E8F-AB81-06A7B7AC4F63}" dt="2022-11-23T12:33:11.076" v="1841" actId="20577"/>
          <ac:spMkLst>
            <pc:docMk/>
            <pc:sldMk cId="102866742" sldId="681"/>
            <ac:spMk id="12" creationId="{D3195D7D-C97A-654B-82F0-1BF93FEEDDBB}"/>
          </ac:spMkLst>
        </pc:spChg>
        <pc:spChg chg="mod">
          <ac:chgData name="PIYUS KEDIA" userId="30dfcb9f6f0df2cc" providerId="LiveId" clId="{F4FB4FE1-B7B3-4E8F-AB81-06A7B7AC4F63}" dt="2022-11-23T12:33:27.598" v="1842" actId="207"/>
          <ac:spMkLst>
            <pc:docMk/>
            <pc:sldMk cId="102866742" sldId="681"/>
            <ac:spMk id="13" creationId="{8F951C6D-DAD2-43F7-ACA3-9E32D50E5165}"/>
          </ac:spMkLst>
        </pc:spChg>
        <pc:spChg chg="mod">
          <ac:chgData name="PIYUS KEDIA" userId="30dfcb9f6f0df2cc" providerId="LiveId" clId="{F4FB4FE1-B7B3-4E8F-AB81-06A7B7AC4F63}" dt="2022-11-23T12:33:40.811" v="1845" actId="207"/>
          <ac:spMkLst>
            <pc:docMk/>
            <pc:sldMk cId="102866742" sldId="681"/>
            <ac:spMk id="15" creationId="{D044C0AD-EAB6-4609-BC41-CD5B66596C15}"/>
          </ac:spMkLst>
        </pc:spChg>
        <pc:spChg chg="mod">
          <ac:chgData name="PIYUS KEDIA" userId="30dfcb9f6f0df2cc" providerId="LiveId" clId="{F4FB4FE1-B7B3-4E8F-AB81-06A7B7AC4F63}" dt="2022-11-23T12:33:51.421" v="1847" actId="207"/>
          <ac:spMkLst>
            <pc:docMk/>
            <pc:sldMk cId="102866742" sldId="681"/>
            <ac:spMk id="17" creationId="{A24D509D-640A-45B1-8572-3F03EA0BA156}"/>
          </ac:spMkLst>
        </pc:spChg>
        <pc:spChg chg="mod">
          <ac:chgData name="PIYUS KEDIA" userId="30dfcb9f6f0df2cc" providerId="LiveId" clId="{F4FB4FE1-B7B3-4E8F-AB81-06A7B7AC4F63}" dt="2022-11-23T12:33:57.256" v="1848" actId="207"/>
          <ac:spMkLst>
            <pc:docMk/>
            <pc:sldMk cId="102866742" sldId="681"/>
            <ac:spMk id="18" creationId="{DAAB45B4-A922-4BEB-8F0E-F2060B097659}"/>
          </ac:spMkLst>
        </pc:spChg>
        <pc:spChg chg="mod">
          <ac:chgData name="PIYUS KEDIA" userId="30dfcb9f6f0df2cc" providerId="LiveId" clId="{F4FB4FE1-B7B3-4E8F-AB81-06A7B7AC4F63}" dt="2022-11-23T12:33:46.165" v="1846" actId="207"/>
          <ac:spMkLst>
            <pc:docMk/>
            <pc:sldMk cId="102866742" sldId="681"/>
            <ac:spMk id="19" creationId="{014FD233-0AF7-40E8-8790-6B4AD0E40395}"/>
          </ac:spMkLst>
        </pc:spChg>
        <pc:spChg chg="add mod">
          <ac:chgData name="PIYUS KEDIA" userId="30dfcb9f6f0df2cc" providerId="LiveId" clId="{F4FB4FE1-B7B3-4E8F-AB81-06A7B7AC4F63}" dt="2022-11-23T12:34:43.839" v="1913" actId="207"/>
          <ac:spMkLst>
            <pc:docMk/>
            <pc:sldMk cId="102866742" sldId="681"/>
            <ac:spMk id="20" creationId="{91403254-087B-B0D1-DDB4-4EB9975E724C}"/>
          </ac:spMkLst>
        </pc:spChg>
      </pc:sldChg>
      <pc:sldChg chg="new del">
        <pc:chgData name="PIYUS KEDIA" userId="30dfcb9f6f0df2cc" providerId="LiveId" clId="{F4FB4FE1-B7B3-4E8F-AB81-06A7B7AC4F63}" dt="2022-11-23T12:55:51.185" v="1947" actId="47"/>
        <pc:sldMkLst>
          <pc:docMk/>
          <pc:sldMk cId="2754359238" sldId="682"/>
        </pc:sldMkLst>
      </pc:sldChg>
      <pc:sldChg chg="modSp new mod">
        <pc:chgData name="PIYUS KEDIA" userId="30dfcb9f6f0df2cc" providerId="LiveId" clId="{F4FB4FE1-B7B3-4E8F-AB81-06A7B7AC4F63}" dt="2022-11-23T12:55:48.250" v="1946" actId="20577"/>
        <pc:sldMkLst>
          <pc:docMk/>
          <pc:sldMk cId="713651560" sldId="683"/>
        </pc:sldMkLst>
        <pc:spChg chg="mod">
          <ac:chgData name="PIYUS KEDIA" userId="30dfcb9f6f0df2cc" providerId="LiveId" clId="{F4FB4FE1-B7B3-4E8F-AB81-06A7B7AC4F63}" dt="2022-11-23T12:55:48.250" v="1946" actId="20577"/>
          <ac:spMkLst>
            <pc:docMk/>
            <pc:sldMk cId="713651560" sldId="683"/>
            <ac:spMk id="2" creationId="{4381D910-3903-7AB7-9E87-E822ACC0421F}"/>
          </ac:spMkLst>
        </pc:spChg>
      </pc:sldChg>
      <pc:sldChg chg="modSp add mod">
        <pc:chgData name="PIYUS KEDIA" userId="30dfcb9f6f0df2cc" providerId="LiveId" clId="{F4FB4FE1-B7B3-4E8F-AB81-06A7B7AC4F63}" dt="2022-11-23T13:22:12.216" v="2814" actId="20577"/>
        <pc:sldMkLst>
          <pc:docMk/>
          <pc:sldMk cId="1093774615" sldId="684"/>
        </pc:sldMkLst>
        <pc:spChg chg="mod">
          <ac:chgData name="PIYUS KEDIA" userId="30dfcb9f6f0df2cc" providerId="LiveId" clId="{F4FB4FE1-B7B3-4E8F-AB81-06A7B7AC4F63}" dt="2022-11-23T13:22:12.216" v="2814" actId="20577"/>
          <ac:spMkLst>
            <pc:docMk/>
            <pc:sldMk cId="1093774615" sldId="684"/>
            <ac:spMk id="2" creationId="{F1D60121-948D-746C-EF78-A1D96390D10C}"/>
          </ac:spMkLst>
        </pc:spChg>
      </pc:sldChg>
      <pc:sldChg chg="modSp new del mod">
        <pc:chgData name="PIYUS KEDIA" userId="30dfcb9f6f0df2cc" providerId="LiveId" clId="{F4FB4FE1-B7B3-4E8F-AB81-06A7B7AC4F63}" dt="2022-11-23T13:22:04.066" v="2799" actId="2696"/>
        <pc:sldMkLst>
          <pc:docMk/>
          <pc:sldMk cId="2314847604" sldId="684"/>
        </pc:sldMkLst>
        <pc:spChg chg="mod">
          <ac:chgData name="PIYUS KEDIA" userId="30dfcb9f6f0df2cc" providerId="LiveId" clId="{F4FB4FE1-B7B3-4E8F-AB81-06A7B7AC4F63}" dt="2022-11-23T13:12:17.104" v="1971" actId="20577"/>
          <ac:spMkLst>
            <pc:docMk/>
            <pc:sldMk cId="2314847604" sldId="684"/>
            <ac:spMk id="2" creationId="{F1D60121-948D-746C-EF78-A1D96390D10C}"/>
          </ac:spMkLst>
        </pc:spChg>
        <pc:spChg chg="mod">
          <ac:chgData name="PIYUS KEDIA" userId="30dfcb9f6f0df2cc" providerId="LiveId" clId="{F4FB4FE1-B7B3-4E8F-AB81-06A7B7AC4F63}" dt="2022-11-23T13:21:06.698" v="2797" actId="27636"/>
          <ac:spMkLst>
            <pc:docMk/>
            <pc:sldMk cId="2314847604" sldId="684"/>
            <ac:spMk id="3" creationId="{058AC373-FEED-432B-A80B-BB07A99EEFAE}"/>
          </ac:spMkLst>
        </pc:spChg>
      </pc:sldChg>
      <pc:sldChg chg="modSp add del mod">
        <pc:chgData name="PIYUS KEDIA" userId="30dfcb9f6f0df2cc" providerId="LiveId" clId="{F4FB4FE1-B7B3-4E8F-AB81-06A7B7AC4F63}" dt="2022-11-24T07:50:41.736" v="11655" actId="47"/>
        <pc:sldMkLst>
          <pc:docMk/>
          <pc:sldMk cId="3159493132" sldId="685"/>
        </pc:sldMkLst>
        <pc:spChg chg="mod">
          <ac:chgData name="PIYUS KEDIA" userId="30dfcb9f6f0df2cc" providerId="LiveId" clId="{F4FB4FE1-B7B3-4E8F-AB81-06A7B7AC4F63}" dt="2022-11-23T13:26:47.613" v="2961" actId="20577"/>
          <ac:spMkLst>
            <pc:docMk/>
            <pc:sldMk cId="3159493132" sldId="685"/>
            <ac:spMk id="20" creationId="{91403254-087B-B0D1-DDB4-4EB9975E724C}"/>
          </ac:spMkLst>
        </pc:spChg>
      </pc:sldChg>
      <pc:sldChg chg="addSp delSp modSp add del mod">
        <pc:chgData name="PIYUS KEDIA" userId="30dfcb9f6f0df2cc" providerId="LiveId" clId="{F4FB4FE1-B7B3-4E8F-AB81-06A7B7AC4F63}" dt="2022-11-24T07:50:41.810" v="11656" actId="47"/>
        <pc:sldMkLst>
          <pc:docMk/>
          <pc:sldMk cId="4096088344" sldId="686"/>
        </pc:sldMkLst>
        <pc:spChg chg="add del mod">
          <ac:chgData name="PIYUS KEDIA" userId="30dfcb9f6f0df2cc" providerId="LiveId" clId="{F4FB4FE1-B7B3-4E8F-AB81-06A7B7AC4F63}" dt="2022-11-23T13:26:04.845" v="2889" actId="20577"/>
          <ac:spMkLst>
            <pc:docMk/>
            <pc:sldMk cId="4096088344" sldId="686"/>
            <ac:spMk id="3" creationId="{FEB2A7BE-AE17-463B-9C70-14A6DC8B445B}"/>
          </ac:spMkLst>
        </pc:spChg>
        <pc:spChg chg="mod">
          <ac:chgData name="PIYUS KEDIA" userId="30dfcb9f6f0df2cc" providerId="LiveId" clId="{F4FB4FE1-B7B3-4E8F-AB81-06A7B7AC4F63}" dt="2022-11-23T13:24:43.696" v="2842" actId="20577"/>
          <ac:spMkLst>
            <pc:docMk/>
            <pc:sldMk cId="4096088344" sldId="686"/>
            <ac:spMk id="12" creationId="{D3195D7D-C97A-654B-82F0-1BF93FEEDDBB}"/>
          </ac:spMkLst>
        </pc:spChg>
        <pc:spChg chg="mod">
          <ac:chgData name="PIYUS KEDIA" userId="30dfcb9f6f0df2cc" providerId="LiveId" clId="{F4FB4FE1-B7B3-4E8F-AB81-06A7B7AC4F63}" dt="2022-11-23T13:27:06.782" v="2962"/>
          <ac:spMkLst>
            <pc:docMk/>
            <pc:sldMk cId="4096088344" sldId="686"/>
            <ac:spMk id="20" creationId="{91403254-087B-B0D1-DDB4-4EB9975E724C}"/>
          </ac:spMkLst>
        </pc:spChg>
        <pc:spChg chg="add del mod">
          <ac:chgData name="PIYUS KEDIA" userId="30dfcb9f6f0df2cc" providerId="LiveId" clId="{F4FB4FE1-B7B3-4E8F-AB81-06A7B7AC4F63}" dt="2022-11-23T13:26:04.223" v="2888" actId="478"/>
          <ac:spMkLst>
            <pc:docMk/>
            <pc:sldMk cId="4096088344" sldId="686"/>
            <ac:spMk id="23" creationId="{E8A8813F-2628-27DD-FCDE-F4E5C21FB350}"/>
          </ac:spMkLst>
        </pc:spChg>
        <pc:spChg chg="mod">
          <ac:chgData name="PIYUS KEDIA" userId="30dfcb9f6f0df2cc" providerId="LiveId" clId="{F4FB4FE1-B7B3-4E8F-AB81-06A7B7AC4F63}" dt="2022-11-23T13:24:50.624" v="2849" actId="20577"/>
          <ac:spMkLst>
            <pc:docMk/>
            <pc:sldMk cId="4096088344" sldId="686"/>
            <ac:spMk id="72" creationId="{37096E41-B1CE-4B0F-A766-7C372CFD098B}"/>
          </ac:spMkLst>
        </pc:spChg>
        <pc:spChg chg="mod">
          <ac:chgData name="PIYUS KEDIA" userId="30dfcb9f6f0df2cc" providerId="LiveId" clId="{F4FB4FE1-B7B3-4E8F-AB81-06A7B7AC4F63}" dt="2022-11-23T13:24:57.253" v="2854" actId="20577"/>
          <ac:spMkLst>
            <pc:docMk/>
            <pc:sldMk cId="4096088344" sldId="686"/>
            <ac:spMk id="73" creationId="{F32AB3DE-43E5-4125-97F7-8052A3D8292A}"/>
          </ac:spMkLst>
        </pc:spChg>
        <pc:spChg chg="mod">
          <ac:chgData name="PIYUS KEDIA" userId="30dfcb9f6f0df2cc" providerId="LiveId" clId="{F4FB4FE1-B7B3-4E8F-AB81-06A7B7AC4F63}" dt="2022-11-23T13:25:06.779" v="2859" actId="20577"/>
          <ac:spMkLst>
            <pc:docMk/>
            <pc:sldMk cId="4096088344" sldId="686"/>
            <ac:spMk id="75" creationId="{56B696EB-054C-47EE-B2D6-99B645D19ED9}"/>
          </ac:spMkLst>
        </pc:spChg>
      </pc:sldChg>
      <pc:sldChg chg="modSp add mod">
        <pc:chgData name="PIYUS KEDIA" userId="30dfcb9f6f0df2cc" providerId="LiveId" clId="{F4FB4FE1-B7B3-4E8F-AB81-06A7B7AC4F63}" dt="2022-11-23T13:43:48.552" v="3268" actId="20577"/>
        <pc:sldMkLst>
          <pc:docMk/>
          <pc:sldMk cId="2943302284" sldId="687"/>
        </pc:sldMkLst>
        <pc:spChg chg="mod">
          <ac:chgData name="PIYUS KEDIA" userId="30dfcb9f6f0df2cc" providerId="LiveId" clId="{F4FB4FE1-B7B3-4E8F-AB81-06A7B7AC4F63}" dt="2022-11-23T13:43:48.552" v="3268" actId="20577"/>
          <ac:spMkLst>
            <pc:docMk/>
            <pc:sldMk cId="2943302284" sldId="687"/>
            <ac:spMk id="3" creationId="{D425FC3A-20D9-4FB6-8960-B854C2135B94}"/>
          </ac:spMkLst>
        </pc:spChg>
      </pc:sldChg>
      <pc:sldChg chg="new del">
        <pc:chgData name="PIYUS KEDIA" userId="30dfcb9f6f0df2cc" providerId="LiveId" clId="{F4FB4FE1-B7B3-4E8F-AB81-06A7B7AC4F63}" dt="2022-11-24T07:50:50.135" v="11673" actId="47"/>
        <pc:sldMkLst>
          <pc:docMk/>
          <pc:sldMk cId="1843667614" sldId="688"/>
        </pc:sldMkLst>
      </pc:sldChg>
      <pc:sldChg chg="new del">
        <pc:chgData name="PIYUS KEDIA" userId="30dfcb9f6f0df2cc" providerId="LiveId" clId="{F4FB4FE1-B7B3-4E8F-AB81-06A7B7AC4F63}" dt="2022-11-24T07:50:50.618" v="11674" actId="47"/>
        <pc:sldMkLst>
          <pc:docMk/>
          <pc:sldMk cId="2192155165" sldId="689"/>
        </pc:sldMkLst>
      </pc:sldChg>
      <pc:sldChg chg="delSp modSp add mod">
        <pc:chgData name="PIYUS KEDIA" userId="30dfcb9f6f0df2cc" providerId="LiveId" clId="{F4FB4FE1-B7B3-4E8F-AB81-06A7B7AC4F63}" dt="2022-11-24T06:29:01.261" v="5741" actId="478"/>
        <pc:sldMkLst>
          <pc:docMk/>
          <pc:sldMk cId="1034477972" sldId="690"/>
        </pc:sldMkLst>
        <pc:spChg chg="mod">
          <ac:chgData name="PIYUS KEDIA" userId="30dfcb9f6f0df2cc" providerId="LiveId" clId="{F4FB4FE1-B7B3-4E8F-AB81-06A7B7AC4F63}" dt="2022-11-24T06:28:49.902" v="5740" actId="20577"/>
          <ac:spMkLst>
            <pc:docMk/>
            <pc:sldMk cId="1034477972" sldId="690"/>
            <ac:spMk id="4" creationId="{7F01C882-18AD-4274-A83E-7777DAE429D1}"/>
          </ac:spMkLst>
        </pc:spChg>
        <pc:spChg chg="del">
          <ac:chgData name="PIYUS KEDIA" userId="30dfcb9f6f0df2cc" providerId="LiveId" clId="{F4FB4FE1-B7B3-4E8F-AB81-06A7B7AC4F63}" dt="2022-11-24T06:29:01.261" v="5741" actId="478"/>
          <ac:spMkLst>
            <pc:docMk/>
            <pc:sldMk cId="1034477972" sldId="690"/>
            <ac:spMk id="5" creationId="{20EE99BF-49AA-90A0-D26E-3C8C36D490CE}"/>
          </ac:spMkLst>
        </pc:spChg>
      </pc:sldChg>
      <pc:sldChg chg="new del">
        <pc:chgData name="PIYUS KEDIA" userId="30dfcb9f6f0df2cc" providerId="LiveId" clId="{F4FB4FE1-B7B3-4E8F-AB81-06A7B7AC4F63}" dt="2022-11-24T07:05:11.449" v="8462" actId="47"/>
        <pc:sldMkLst>
          <pc:docMk/>
          <pc:sldMk cId="3829235650" sldId="691"/>
        </pc:sldMkLst>
      </pc:sldChg>
      <pc:sldChg chg="modSp new mod">
        <pc:chgData name="PIYUS KEDIA" userId="30dfcb9f6f0df2cc" providerId="LiveId" clId="{F4FB4FE1-B7B3-4E8F-AB81-06A7B7AC4F63}" dt="2022-11-24T07:52:56.538" v="11750" actId="20577"/>
        <pc:sldMkLst>
          <pc:docMk/>
          <pc:sldMk cId="434926682" sldId="692"/>
        </pc:sldMkLst>
        <pc:spChg chg="mod">
          <ac:chgData name="PIYUS KEDIA" userId="30dfcb9f6f0df2cc" providerId="LiveId" clId="{F4FB4FE1-B7B3-4E8F-AB81-06A7B7AC4F63}" dt="2022-11-24T06:29:22.393" v="5754" actId="207"/>
          <ac:spMkLst>
            <pc:docMk/>
            <pc:sldMk cId="434926682" sldId="692"/>
            <ac:spMk id="2" creationId="{1B723A13-70FC-62C9-E1CA-893C54AF7619}"/>
          </ac:spMkLst>
        </pc:spChg>
        <pc:spChg chg="mod">
          <ac:chgData name="PIYUS KEDIA" userId="30dfcb9f6f0df2cc" providerId="LiveId" clId="{F4FB4FE1-B7B3-4E8F-AB81-06A7B7AC4F63}" dt="2022-11-24T07:52:56.538" v="11750" actId="20577"/>
          <ac:spMkLst>
            <pc:docMk/>
            <pc:sldMk cId="434926682" sldId="692"/>
            <ac:spMk id="3" creationId="{D12157F7-1083-E2A5-CFEB-3E37A5938F32}"/>
          </ac:spMkLst>
        </pc:spChg>
      </pc:sldChg>
      <pc:sldChg chg="delSp modSp add mod">
        <pc:chgData name="PIYUS KEDIA" userId="30dfcb9f6f0df2cc" providerId="LiveId" clId="{F4FB4FE1-B7B3-4E8F-AB81-06A7B7AC4F63}" dt="2022-11-24T06:58:30.611" v="8047" actId="20577"/>
        <pc:sldMkLst>
          <pc:docMk/>
          <pc:sldMk cId="3791911879" sldId="693"/>
        </pc:sldMkLst>
        <pc:spChg chg="mod">
          <ac:chgData name="PIYUS KEDIA" userId="30dfcb9f6f0df2cc" providerId="LiveId" clId="{F4FB4FE1-B7B3-4E8F-AB81-06A7B7AC4F63}" dt="2022-11-24T06:58:30.611" v="8047" actId="20577"/>
          <ac:spMkLst>
            <pc:docMk/>
            <pc:sldMk cId="3791911879" sldId="693"/>
            <ac:spMk id="4" creationId="{7F01C882-18AD-4274-A83E-7777DAE429D1}"/>
          </ac:spMkLst>
        </pc:spChg>
        <pc:spChg chg="del">
          <ac:chgData name="PIYUS KEDIA" userId="30dfcb9f6f0df2cc" providerId="LiveId" clId="{F4FB4FE1-B7B3-4E8F-AB81-06A7B7AC4F63}" dt="2022-11-24T06:33:34.604" v="6130" actId="478"/>
          <ac:spMkLst>
            <pc:docMk/>
            <pc:sldMk cId="3791911879" sldId="693"/>
            <ac:spMk id="5" creationId="{20EE99BF-49AA-90A0-D26E-3C8C36D490CE}"/>
          </ac:spMkLst>
        </pc:spChg>
      </pc:sldChg>
      <pc:sldChg chg="new del">
        <pc:chgData name="PIYUS KEDIA" userId="30dfcb9f6f0df2cc" providerId="LiveId" clId="{F4FB4FE1-B7B3-4E8F-AB81-06A7B7AC4F63}" dt="2022-11-24T06:43:39.302" v="6541" actId="47"/>
        <pc:sldMkLst>
          <pc:docMk/>
          <pc:sldMk cId="790690317" sldId="694"/>
        </pc:sldMkLst>
      </pc:sldChg>
      <pc:sldChg chg="addSp delSp modSp new mod">
        <pc:chgData name="PIYUS KEDIA" userId="30dfcb9f6f0df2cc" providerId="LiveId" clId="{F4FB4FE1-B7B3-4E8F-AB81-06A7B7AC4F63}" dt="2022-11-24T06:42:55.131" v="6540" actId="478"/>
        <pc:sldMkLst>
          <pc:docMk/>
          <pc:sldMk cId="3595826068" sldId="695"/>
        </pc:sldMkLst>
        <pc:spChg chg="mod">
          <ac:chgData name="PIYUS KEDIA" userId="30dfcb9f6f0df2cc" providerId="LiveId" clId="{F4FB4FE1-B7B3-4E8F-AB81-06A7B7AC4F63}" dt="2022-11-24T06:37:03.866" v="6290" actId="20577"/>
          <ac:spMkLst>
            <pc:docMk/>
            <pc:sldMk cId="3595826068" sldId="695"/>
            <ac:spMk id="2" creationId="{CAA4D90D-848E-1179-402E-0FDC4019212C}"/>
          </ac:spMkLst>
        </pc:spChg>
        <pc:spChg chg="mod">
          <ac:chgData name="PIYUS KEDIA" userId="30dfcb9f6f0df2cc" providerId="LiveId" clId="{F4FB4FE1-B7B3-4E8F-AB81-06A7B7AC4F63}" dt="2022-11-24T06:42:11.027" v="6538" actId="20577"/>
          <ac:spMkLst>
            <pc:docMk/>
            <pc:sldMk cId="3595826068" sldId="695"/>
            <ac:spMk id="3" creationId="{4524598C-4EB0-7654-E830-402A19396C86}"/>
          </ac:spMkLst>
        </pc:spChg>
        <pc:graphicFrameChg chg="add del mod modGraphic">
          <ac:chgData name="PIYUS KEDIA" userId="30dfcb9f6f0df2cc" providerId="LiveId" clId="{F4FB4FE1-B7B3-4E8F-AB81-06A7B7AC4F63}" dt="2022-11-24T06:42:55.131" v="6540" actId="478"/>
          <ac:graphicFrameMkLst>
            <pc:docMk/>
            <pc:sldMk cId="3595826068" sldId="695"/>
            <ac:graphicFrameMk id="4" creationId="{92BF1F93-9179-D823-0D6F-85671A7DAE5F}"/>
          </ac:graphicFrameMkLst>
        </pc:graphicFrameChg>
      </pc:sldChg>
      <pc:sldChg chg="add">
        <pc:chgData name="PIYUS KEDIA" userId="30dfcb9f6f0df2cc" providerId="LiveId" clId="{F4FB4FE1-B7B3-4E8F-AB81-06A7B7AC4F63}" dt="2022-11-24T06:42:14.383" v="6539"/>
        <pc:sldMkLst>
          <pc:docMk/>
          <pc:sldMk cId="1342337390" sldId="696"/>
        </pc:sldMkLst>
      </pc:sldChg>
      <pc:sldChg chg="new del">
        <pc:chgData name="PIYUS KEDIA" userId="30dfcb9f6f0df2cc" providerId="LiveId" clId="{F4FB4FE1-B7B3-4E8F-AB81-06A7B7AC4F63}" dt="2022-11-24T06:52:22.318" v="7370" actId="47"/>
        <pc:sldMkLst>
          <pc:docMk/>
          <pc:sldMk cId="1902021502" sldId="697"/>
        </pc:sldMkLst>
      </pc:sldChg>
      <pc:sldChg chg="modSp new mod">
        <pc:chgData name="PIYUS KEDIA" userId="30dfcb9f6f0df2cc" providerId="LiveId" clId="{F4FB4FE1-B7B3-4E8F-AB81-06A7B7AC4F63}" dt="2022-11-24T07:54:43.648" v="11759" actId="20577"/>
        <pc:sldMkLst>
          <pc:docMk/>
          <pc:sldMk cId="3069125535" sldId="698"/>
        </pc:sldMkLst>
        <pc:spChg chg="mod">
          <ac:chgData name="PIYUS KEDIA" userId="30dfcb9f6f0df2cc" providerId="LiveId" clId="{F4FB4FE1-B7B3-4E8F-AB81-06A7B7AC4F63}" dt="2022-11-24T06:44:20.095" v="6554" actId="20577"/>
          <ac:spMkLst>
            <pc:docMk/>
            <pc:sldMk cId="3069125535" sldId="698"/>
            <ac:spMk id="2" creationId="{51183055-61B6-CB8D-F277-AA37B1BAFF5E}"/>
          </ac:spMkLst>
        </pc:spChg>
        <pc:spChg chg="mod">
          <ac:chgData name="PIYUS KEDIA" userId="30dfcb9f6f0df2cc" providerId="LiveId" clId="{F4FB4FE1-B7B3-4E8F-AB81-06A7B7AC4F63}" dt="2022-11-24T07:54:43.648" v="11759" actId="20577"/>
          <ac:spMkLst>
            <pc:docMk/>
            <pc:sldMk cId="3069125535" sldId="698"/>
            <ac:spMk id="3" creationId="{C9EE1130-AD80-0972-7A27-5B063CF85D5C}"/>
          </ac:spMkLst>
        </pc:spChg>
      </pc:sldChg>
      <pc:sldChg chg="modSp new mod">
        <pc:chgData name="PIYUS KEDIA" userId="30dfcb9f6f0df2cc" providerId="LiveId" clId="{F4FB4FE1-B7B3-4E8F-AB81-06A7B7AC4F63}" dt="2022-11-24T06:56:30.698" v="7888" actId="20577"/>
        <pc:sldMkLst>
          <pc:docMk/>
          <pc:sldMk cId="3506958144" sldId="699"/>
        </pc:sldMkLst>
        <pc:spChg chg="mod">
          <ac:chgData name="PIYUS KEDIA" userId="30dfcb9f6f0df2cc" providerId="LiveId" clId="{F4FB4FE1-B7B3-4E8F-AB81-06A7B7AC4F63}" dt="2022-11-24T06:53:05.875" v="7406" actId="313"/>
          <ac:spMkLst>
            <pc:docMk/>
            <pc:sldMk cId="3506958144" sldId="699"/>
            <ac:spMk id="2" creationId="{AFE38603-92EE-6345-C220-3BF146D0D280}"/>
          </ac:spMkLst>
        </pc:spChg>
        <pc:spChg chg="mod">
          <ac:chgData name="PIYUS KEDIA" userId="30dfcb9f6f0df2cc" providerId="LiveId" clId="{F4FB4FE1-B7B3-4E8F-AB81-06A7B7AC4F63}" dt="2022-11-24T06:56:30.698" v="7888" actId="20577"/>
          <ac:spMkLst>
            <pc:docMk/>
            <pc:sldMk cId="3506958144" sldId="699"/>
            <ac:spMk id="3" creationId="{E6217933-6513-AA3C-8BC4-D6BC37DF3B31}"/>
          </ac:spMkLst>
        </pc:spChg>
      </pc:sldChg>
      <pc:sldChg chg="add">
        <pc:chgData name="PIYUS KEDIA" userId="30dfcb9f6f0df2cc" providerId="LiveId" clId="{F4FB4FE1-B7B3-4E8F-AB81-06A7B7AC4F63}" dt="2022-11-24T06:57:22.025" v="7889"/>
        <pc:sldMkLst>
          <pc:docMk/>
          <pc:sldMk cId="555574614" sldId="700"/>
        </pc:sldMkLst>
      </pc:sldChg>
      <pc:sldChg chg="modSp add mod">
        <pc:chgData name="PIYUS KEDIA" userId="30dfcb9f6f0df2cc" providerId="LiveId" clId="{F4FB4FE1-B7B3-4E8F-AB81-06A7B7AC4F63}" dt="2022-11-24T07:52:42.464" v="11733" actId="20577"/>
        <pc:sldMkLst>
          <pc:docMk/>
          <pc:sldMk cId="2324083881" sldId="701"/>
        </pc:sldMkLst>
        <pc:spChg chg="mod">
          <ac:chgData name="PIYUS KEDIA" userId="30dfcb9f6f0df2cc" providerId="LiveId" clId="{F4FB4FE1-B7B3-4E8F-AB81-06A7B7AC4F63}" dt="2022-11-24T07:52:42.464" v="11733" actId="20577"/>
          <ac:spMkLst>
            <pc:docMk/>
            <pc:sldMk cId="2324083881" sldId="701"/>
            <ac:spMk id="3" creationId="{D12157F7-1083-E2A5-CFEB-3E37A5938F32}"/>
          </ac:spMkLst>
        </pc:spChg>
      </pc:sldChg>
      <pc:sldChg chg="modSp add mod">
        <pc:chgData name="PIYUS KEDIA" userId="30dfcb9f6f0df2cc" providerId="LiveId" clId="{F4FB4FE1-B7B3-4E8F-AB81-06A7B7AC4F63}" dt="2022-11-24T07:11:37.735" v="8813" actId="20577"/>
        <pc:sldMkLst>
          <pc:docMk/>
          <pc:sldMk cId="702007681" sldId="702"/>
        </pc:sldMkLst>
        <pc:spChg chg="mod">
          <ac:chgData name="PIYUS KEDIA" userId="30dfcb9f6f0df2cc" providerId="LiveId" clId="{F4FB4FE1-B7B3-4E8F-AB81-06A7B7AC4F63}" dt="2022-11-24T07:07:06.331" v="8480" actId="20577"/>
          <ac:spMkLst>
            <pc:docMk/>
            <pc:sldMk cId="702007681" sldId="702"/>
            <ac:spMk id="2" creationId="{2CB1D6AD-B975-4BA4-8BC0-B2BF1B166227}"/>
          </ac:spMkLst>
        </pc:spChg>
        <pc:spChg chg="mod">
          <ac:chgData name="PIYUS KEDIA" userId="30dfcb9f6f0df2cc" providerId="LiveId" clId="{F4FB4FE1-B7B3-4E8F-AB81-06A7B7AC4F63}" dt="2022-11-24T07:08:43.812" v="8508" actId="20577"/>
          <ac:spMkLst>
            <pc:docMk/>
            <pc:sldMk cId="702007681" sldId="702"/>
            <ac:spMk id="3" creationId="{227CC8D1-890F-4A5C-B45C-66B79B72F8C1}"/>
          </ac:spMkLst>
        </pc:spChg>
        <pc:spChg chg="mod">
          <ac:chgData name="PIYUS KEDIA" userId="30dfcb9f6f0df2cc" providerId="LiveId" clId="{F4FB4FE1-B7B3-4E8F-AB81-06A7B7AC4F63}" dt="2022-11-24T07:11:37.735" v="8813" actId="20577"/>
          <ac:spMkLst>
            <pc:docMk/>
            <pc:sldMk cId="702007681" sldId="702"/>
            <ac:spMk id="4" creationId="{7F01C882-18AD-4274-A83E-7777DAE429D1}"/>
          </ac:spMkLst>
        </pc:spChg>
      </pc:sldChg>
      <pc:sldChg chg="new del">
        <pc:chgData name="PIYUS KEDIA" userId="30dfcb9f6f0df2cc" providerId="LiveId" clId="{F4FB4FE1-B7B3-4E8F-AB81-06A7B7AC4F63}" dt="2022-11-24T07:50:15.514" v="11642" actId="47"/>
        <pc:sldMkLst>
          <pc:docMk/>
          <pc:sldMk cId="3705689647" sldId="703"/>
        </pc:sldMkLst>
      </pc:sldChg>
      <pc:sldChg chg="addSp delSp modSp new mod">
        <pc:chgData name="PIYUS KEDIA" userId="30dfcb9f6f0df2cc" providerId="LiveId" clId="{F4FB4FE1-B7B3-4E8F-AB81-06A7B7AC4F63}" dt="2022-11-24T10:11:14.254" v="14413" actId="20577"/>
        <pc:sldMkLst>
          <pc:docMk/>
          <pc:sldMk cId="3390613472" sldId="704"/>
        </pc:sldMkLst>
        <pc:spChg chg="mod">
          <ac:chgData name="PIYUS KEDIA" userId="30dfcb9f6f0df2cc" providerId="LiveId" clId="{F4FB4FE1-B7B3-4E8F-AB81-06A7B7AC4F63}" dt="2022-11-24T07:12:16.787" v="8837" actId="20577"/>
          <ac:spMkLst>
            <pc:docMk/>
            <pc:sldMk cId="3390613472" sldId="704"/>
            <ac:spMk id="2" creationId="{F1AF9CA7-3A32-50DB-C389-171597965EBC}"/>
          </ac:spMkLst>
        </pc:spChg>
        <pc:spChg chg="del mod">
          <ac:chgData name="PIYUS KEDIA" userId="30dfcb9f6f0df2cc" providerId="LiveId" clId="{F4FB4FE1-B7B3-4E8F-AB81-06A7B7AC4F63}" dt="2022-11-24T07:31:24.832" v="10517" actId="478"/>
          <ac:spMkLst>
            <pc:docMk/>
            <pc:sldMk cId="3390613472" sldId="704"/>
            <ac:spMk id="3" creationId="{AB00C47B-CFBC-F82B-231F-B1D5AF819377}"/>
          </ac:spMkLst>
        </pc:spChg>
        <pc:spChg chg="add mod">
          <ac:chgData name="PIYUS KEDIA" userId="30dfcb9f6f0df2cc" providerId="LiveId" clId="{F4FB4FE1-B7B3-4E8F-AB81-06A7B7AC4F63}" dt="2022-11-24T10:11:14.254" v="14413" actId="20577"/>
          <ac:spMkLst>
            <pc:docMk/>
            <pc:sldMk cId="3390613472" sldId="704"/>
            <ac:spMk id="5" creationId="{A41F1DF6-A234-F006-501D-9FCD1E6C7AE0}"/>
          </ac:spMkLst>
        </pc:spChg>
      </pc:sldChg>
      <pc:sldChg chg="modSp new mod">
        <pc:chgData name="PIYUS KEDIA" userId="30dfcb9f6f0df2cc" providerId="LiveId" clId="{F4FB4FE1-B7B3-4E8F-AB81-06A7B7AC4F63}" dt="2022-11-24T07:40:37.510" v="10911" actId="20577"/>
        <pc:sldMkLst>
          <pc:docMk/>
          <pc:sldMk cId="2752276837" sldId="705"/>
        </pc:sldMkLst>
        <pc:spChg chg="mod">
          <ac:chgData name="PIYUS KEDIA" userId="30dfcb9f6f0df2cc" providerId="LiveId" clId="{F4FB4FE1-B7B3-4E8F-AB81-06A7B7AC4F63}" dt="2022-11-24T07:40:22.827" v="10869" actId="20577"/>
          <ac:spMkLst>
            <pc:docMk/>
            <pc:sldMk cId="2752276837" sldId="705"/>
            <ac:spMk id="2" creationId="{30A3ABDA-D502-4891-58CE-E5FB2078422F}"/>
          </ac:spMkLst>
        </pc:spChg>
        <pc:spChg chg="mod">
          <ac:chgData name="PIYUS KEDIA" userId="30dfcb9f6f0df2cc" providerId="LiveId" clId="{F4FB4FE1-B7B3-4E8F-AB81-06A7B7AC4F63}" dt="2022-11-24T07:40:37.510" v="10911" actId="20577"/>
          <ac:spMkLst>
            <pc:docMk/>
            <pc:sldMk cId="2752276837" sldId="705"/>
            <ac:spMk id="3" creationId="{2D8F8094-3268-09E0-E5D4-2EF7BBC05760}"/>
          </ac:spMkLst>
        </pc:spChg>
      </pc:sldChg>
      <pc:sldChg chg="modSp add mod">
        <pc:chgData name="PIYUS KEDIA" userId="30dfcb9f6f0df2cc" providerId="LiveId" clId="{F4FB4FE1-B7B3-4E8F-AB81-06A7B7AC4F63}" dt="2022-11-24T10:13:04.194" v="14438" actId="20577"/>
        <pc:sldMkLst>
          <pc:docMk/>
          <pc:sldMk cId="1991825258" sldId="706"/>
        </pc:sldMkLst>
        <pc:spChg chg="mod">
          <ac:chgData name="PIYUS KEDIA" userId="30dfcb9f6f0df2cc" providerId="LiveId" clId="{F4FB4FE1-B7B3-4E8F-AB81-06A7B7AC4F63}" dt="2022-11-24T10:13:04.194" v="14438" actId="20577"/>
          <ac:spMkLst>
            <pc:docMk/>
            <pc:sldMk cId="1991825258" sldId="706"/>
            <ac:spMk id="3" creationId="{2D8F8094-3268-09E0-E5D4-2EF7BBC05760}"/>
          </ac:spMkLst>
        </pc:spChg>
      </pc:sldChg>
      <pc:sldChg chg="addSp delSp modSp add mod">
        <pc:chgData name="PIYUS KEDIA" userId="30dfcb9f6f0df2cc" providerId="LiveId" clId="{F4FB4FE1-B7B3-4E8F-AB81-06A7B7AC4F63}" dt="2022-11-24T10:01:18.791" v="13954" actId="1038"/>
        <pc:sldMkLst>
          <pc:docMk/>
          <pc:sldMk cId="443167369" sldId="707"/>
        </pc:sldMkLst>
        <pc:spChg chg="mod">
          <ac:chgData name="PIYUS KEDIA" userId="30dfcb9f6f0df2cc" providerId="LiveId" clId="{F4FB4FE1-B7B3-4E8F-AB81-06A7B7AC4F63}" dt="2022-11-24T09:54:06.066" v="12380" actId="1038"/>
          <ac:spMkLst>
            <pc:docMk/>
            <pc:sldMk cId="443167369" sldId="707"/>
            <ac:spMk id="4" creationId="{2353F131-513D-4A52-904D-EA604693F69B}"/>
          </ac:spMkLst>
        </pc:spChg>
        <pc:spChg chg="mod">
          <ac:chgData name="PIYUS KEDIA" userId="30dfcb9f6f0df2cc" providerId="LiveId" clId="{F4FB4FE1-B7B3-4E8F-AB81-06A7B7AC4F63}" dt="2022-11-24T09:54:06.066" v="12380" actId="1038"/>
          <ac:spMkLst>
            <pc:docMk/>
            <pc:sldMk cId="443167369" sldId="707"/>
            <ac:spMk id="5" creationId="{806975E2-7220-4774-9847-F0841D97CC99}"/>
          </ac:spMkLst>
        </pc:spChg>
        <pc:spChg chg="mod">
          <ac:chgData name="PIYUS KEDIA" userId="30dfcb9f6f0df2cc" providerId="LiveId" clId="{F4FB4FE1-B7B3-4E8F-AB81-06A7B7AC4F63}" dt="2022-11-24T09:54:06.066" v="12380" actId="1038"/>
          <ac:spMkLst>
            <pc:docMk/>
            <pc:sldMk cId="443167369" sldId="707"/>
            <ac:spMk id="6" creationId="{43C3291A-C92C-49FA-8E6B-E81A1D4E70B0}"/>
          </ac:spMkLst>
        </pc:spChg>
        <pc:spChg chg="mod">
          <ac:chgData name="PIYUS KEDIA" userId="30dfcb9f6f0df2cc" providerId="LiveId" clId="{F4FB4FE1-B7B3-4E8F-AB81-06A7B7AC4F63}" dt="2022-11-24T09:54:06.066" v="12380" actId="1038"/>
          <ac:spMkLst>
            <pc:docMk/>
            <pc:sldMk cId="443167369" sldId="707"/>
            <ac:spMk id="7" creationId="{C02A8F90-E056-473D-A05D-ECDB42E3FBED}"/>
          </ac:spMkLst>
        </pc:spChg>
        <pc:spChg chg="mod">
          <ac:chgData name="PIYUS KEDIA" userId="30dfcb9f6f0df2cc" providerId="LiveId" clId="{F4FB4FE1-B7B3-4E8F-AB81-06A7B7AC4F63}" dt="2022-11-24T09:54:06.066" v="12380" actId="1038"/>
          <ac:spMkLst>
            <pc:docMk/>
            <pc:sldMk cId="443167369" sldId="707"/>
            <ac:spMk id="8" creationId="{E165FD3B-07DA-45F7-9B3D-53F69D927095}"/>
          </ac:spMkLst>
        </pc:spChg>
        <pc:spChg chg="mod">
          <ac:chgData name="PIYUS KEDIA" userId="30dfcb9f6f0df2cc" providerId="LiveId" clId="{F4FB4FE1-B7B3-4E8F-AB81-06A7B7AC4F63}" dt="2022-11-24T09:54:06.066" v="12380" actId="1038"/>
          <ac:spMkLst>
            <pc:docMk/>
            <pc:sldMk cId="443167369" sldId="707"/>
            <ac:spMk id="9" creationId="{1884A0ED-9830-4885-A6A5-385E874B8783}"/>
          </ac:spMkLst>
        </pc:spChg>
        <pc:spChg chg="mod">
          <ac:chgData name="PIYUS KEDIA" userId="30dfcb9f6f0df2cc" providerId="LiveId" clId="{F4FB4FE1-B7B3-4E8F-AB81-06A7B7AC4F63}" dt="2022-11-24T09:54:06.066" v="12380" actId="1038"/>
          <ac:spMkLst>
            <pc:docMk/>
            <pc:sldMk cId="443167369" sldId="707"/>
            <ac:spMk id="10" creationId="{5B4708F9-0293-4F8C-9765-67797DDC2836}"/>
          </ac:spMkLst>
        </pc:spChg>
        <pc:spChg chg="mod">
          <ac:chgData name="PIYUS KEDIA" userId="30dfcb9f6f0df2cc" providerId="LiveId" clId="{F4FB4FE1-B7B3-4E8F-AB81-06A7B7AC4F63}" dt="2022-11-24T09:54:06.066" v="12380" actId="1038"/>
          <ac:spMkLst>
            <pc:docMk/>
            <pc:sldMk cId="443167369" sldId="707"/>
            <ac:spMk id="11" creationId="{647B3D06-1F40-4939-8A8B-250A8F3FFF39}"/>
          </ac:spMkLst>
        </pc:spChg>
        <pc:spChg chg="mod">
          <ac:chgData name="PIYUS KEDIA" userId="30dfcb9f6f0df2cc" providerId="LiveId" clId="{F4FB4FE1-B7B3-4E8F-AB81-06A7B7AC4F63}" dt="2022-11-24T09:54:06.066" v="12380" actId="1038"/>
          <ac:spMkLst>
            <pc:docMk/>
            <pc:sldMk cId="443167369" sldId="707"/>
            <ac:spMk id="13" creationId="{8F951C6D-DAD2-43F7-ACA3-9E32D50E5165}"/>
          </ac:spMkLst>
        </pc:spChg>
        <pc:spChg chg="mod">
          <ac:chgData name="PIYUS KEDIA" userId="30dfcb9f6f0df2cc" providerId="LiveId" clId="{F4FB4FE1-B7B3-4E8F-AB81-06A7B7AC4F63}" dt="2022-11-24T09:54:06.066" v="12380" actId="1038"/>
          <ac:spMkLst>
            <pc:docMk/>
            <pc:sldMk cId="443167369" sldId="707"/>
            <ac:spMk id="14" creationId="{AE30DAF8-CB04-4145-A4C6-0D3EB569041D}"/>
          </ac:spMkLst>
        </pc:spChg>
        <pc:spChg chg="mod">
          <ac:chgData name="PIYUS KEDIA" userId="30dfcb9f6f0df2cc" providerId="LiveId" clId="{F4FB4FE1-B7B3-4E8F-AB81-06A7B7AC4F63}" dt="2022-11-24T09:54:06.066" v="12380" actId="1038"/>
          <ac:spMkLst>
            <pc:docMk/>
            <pc:sldMk cId="443167369" sldId="707"/>
            <ac:spMk id="15" creationId="{D044C0AD-EAB6-4609-BC41-CD5B66596C15}"/>
          </ac:spMkLst>
        </pc:spChg>
        <pc:spChg chg="mod">
          <ac:chgData name="PIYUS KEDIA" userId="30dfcb9f6f0df2cc" providerId="LiveId" clId="{F4FB4FE1-B7B3-4E8F-AB81-06A7B7AC4F63}" dt="2022-11-24T09:54:06.066" v="12380" actId="1038"/>
          <ac:spMkLst>
            <pc:docMk/>
            <pc:sldMk cId="443167369" sldId="707"/>
            <ac:spMk id="16" creationId="{B3463A40-3FEC-40B2-BED0-E0AA73D9E0D4}"/>
          </ac:spMkLst>
        </pc:spChg>
        <pc:spChg chg="mod">
          <ac:chgData name="PIYUS KEDIA" userId="30dfcb9f6f0df2cc" providerId="LiveId" clId="{F4FB4FE1-B7B3-4E8F-AB81-06A7B7AC4F63}" dt="2022-11-24T09:54:06.066" v="12380" actId="1038"/>
          <ac:spMkLst>
            <pc:docMk/>
            <pc:sldMk cId="443167369" sldId="707"/>
            <ac:spMk id="17" creationId="{A24D509D-640A-45B1-8572-3F03EA0BA156}"/>
          </ac:spMkLst>
        </pc:spChg>
        <pc:spChg chg="mod">
          <ac:chgData name="PIYUS KEDIA" userId="30dfcb9f6f0df2cc" providerId="LiveId" clId="{F4FB4FE1-B7B3-4E8F-AB81-06A7B7AC4F63}" dt="2022-11-24T09:54:06.066" v="12380" actId="1038"/>
          <ac:spMkLst>
            <pc:docMk/>
            <pc:sldMk cId="443167369" sldId="707"/>
            <ac:spMk id="18" creationId="{DAAB45B4-A922-4BEB-8F0E-F2060B097659}"/>
          </ac:spMkLst>
        </pc:spChg>
        <pc:spChg chg="mod">
          <ac:chgData name="PIYUS KEDIA" userId="30dfcb9f6f0df2cc" providerId="LiveId" clId="{F4FB4FE1-B7B3-4E8F-AB81-06A7B7AC4F63}" dt="2022-11-24T09:54:06.066" v="12380" actId="1038"/>
          <ac:spMkLst>
            <pc:docMk/>
            <pc:sldMk cId="443167369" sldId="707"/>
            <ac:spMk id="19" creationId="{014FD233-0AF7-40E8-8790-6B4AD0E40395}"/>
          </ac:spMkLst>
        </pc:spChg>
        <pc:spChg chg="mod">
          <ac:chgData name="PIYUS KEDIA" userId="30dfcb9f6f0df2cc" providerId="LiveId" clId="{F4FB4FE1-B7B3-4E8F-AB81-06A7B7AC4F63}" dt="2022-11-24T09:54:06.066" v="12380" actId="1038"/>
          <ac:spMkLst>
            <pc:docMk/>
            <pc:sldMk cId="443167369" sldId="707"/>
            <ac:spMk id="20" creationId="{74C2FBAF-CBFB-4EA5-A4F9-D9D4D3D288C5}"/>
          </ac:spMkLst>
        </pc:spChg>
        <pc:spChg chg="mod">
          <ac:chgData name="PIYUS KEDIA" userId="30dfcb9f6f0df2cc" providerId="LiveId" clId="{F4FB4FE1-B7B3-4E8F-AB81-06A7B7AC4F63}" dt="2022-11-24T09:54:06.066" v="12380" actId="1038"/>
          <ac:spMkLst>
            <pc:docMk/>
            <pc:sldMk cId="443167369" sldId="707"/>
            <ac:spMk id="28" creationId="{38AC83D5-EE54-4302-8141-EEE51B579304}"/>
          </ac:spMkLst>
        </pc:spChg>
        <pc:spChg chg="add mod">
          <ac:chgData name="PIYUS KEDIA" userId="30dfcb9f6f0df2cc" providerId="LiveId" clId="{F4FB4FE1-B7B3-4E8F-AB81-06A7B7AC4F63}" dt="2022-11-24T09:53:30.432" v="12144" actId="1037"/>
          <ac:spMkLst>
            <pc:docMk/>
            <pc:sldMk cId="443167369" sldId="707"/>
            <ac:spMk id="47" creationId="{CB3EC445-187C-51D6-1148-8F1C4EC7FE75}"/>
          </ac:spMkLst>
        </pc:spChg>
        <pc:spChg chg="add mod">
          <ac:chgData name="PIYUS KEDIA" userId="30dfcb9f6f0df2cc" providerId="LiveId" clId="{F4FB4FE1-B7B3-4E8F-AB81-06A7B7AC4F63}" dt="2022-11-24T09:57:14.253" v="13198" actId="1037"/>
          <ac:spMkLst>
            <pc:docMk/>
            <pc:sldMk cId="443167369" sldId="707"/>
            <ac:spMk id="48" creationId="{55653FFC-6AB4-2294-3FBC-2A1A32441789}"/>
          </ac:spMkLst>
        </pc:spChg>
        <pc:spChg chg="add mod">
          <ac:chgData name="PIYUS KEDIA" userId="30dfcb9f6f0df2cc" providerId="LiveId" clId="{F4FB4FE1-B7B3-4E8F-AB81-06A7B7AC4F63}" dt="2022-11-24T09:53:34.744" v="12155" actId="1037"/>
          <ac:spMkLst>
            <pc:docMk/>
            <pc:sldMk cId="443167369" sldId="707"/>
            <ac:spMk id="49" creationId="{06EC3808-39D8-CEE3-419F-22AD392B5971}"/>
          </ac:spMkLst>
        </pc:spChg>
        <pc:spChg chg="add mod">
          <ac:chgData name="PIYUS KEDIA" userId="30dfcb9f6f0df2cc" providerId="LiveId" clId="{F4FB4FE1-B7B3-4E8F-AB81-06A7B7AC4F63}" dt="2022-11-24T09:53:44.644" v="12251" actId="1036"/>
          <ac:spMkLst>
            <pc:docMk/>
            <pc:sldMk cId="443167369" sldId="707"/>
            <ac:spMk id="50" creationId="{9B12E215-6AD0-744B-A11B-FBEAE4C06C73}"/>
          </ac:spMkLst>
        </pc:spChg>
        <pc:spChg chg="add mod">
          <ac:chgData name="PIYUS KEDIA" userId="30dfcb9f6f0df2cc" providerId="LiveId" clId="{F4FB4FE1-B7B3-4E8F-AB81-06A7B7AC4F63}" dt="2022-11-24T09:54:45.332" v="12703" actId="1037"/>
          <ac:spMkLst>
            <pc:docMk/>
            <pc:sldMk cId="443167369" sldId="707"/>
            <ac:spMk id="51" creationId="{32AE1139-4061-EED3-F302-D115A3B89792}"/>
          </ac:spMkLst>
        </pc:spChg>
        <pc:spChg chg="add mod">
          <ac:chgData name="PIYUS KEDIA" userId="30dfcb9f6f0df2cc" providerId="LiveId" clId="{F4FB4FE1-B7B3-4E8F-AB81-06A7B7AC4F63}" dt="2022-11-24T09:54:52.210" v="12746" actId="1037"/>
          <ac:spMkLst>
            <pc:docMk/>
            <pc:sldMk cId="443167369" sldId="707"/>
            <ac:spMk id="52" creationId="{597C761A-1C09-2ED8-94AB-84E08F63BD90}"/>
          </ac:spMkLst>
        </pc:spChg>
        <pc:spChg chg="add mod">
          <ac:chgData name="PIYUS KEDIA" userId="30dfcb9f6f0df2cc" providerId="LiveId" clId="{F4FB4FE1-B7B3-4E8F-AB81-06A7B7AC4F63}" dt="2022-11-24T09:57:08.653" v="13191" actId="1037"/>
          <ac:spMkLst>
            <pc:docMk/>
            <pc:sldMk cId="443167369" sldId="707"/>
            <ac:spMk id="53" creationId="{4F857A39-697F-8F9A-159E-216FE4A0E601}"/>
          </ac:spMkLst>
        </pc:spChg>
        <pc:spChg chg="add mod">
          <ac:chgData name="PIYUS KEDIA" userId="30dfcb9f6f0df2cc" providerId="LiveId" clId="{F4FB4FE1-B7B3-4E8F-AB81-06A7B7AC4F63}" dt="2022-11-24T09:56:57.477" v="13186" actId="1037"/>
          <ac:spMkLst>
            <pc:docMk/>
            <pc:sldMk cId="443167369" sldId="707"/>
            <ac:spMk id="55" creationId="{5BD8C475-1204-EF63-51A6-8603FCA2A6A4}"/>
          </ac:spMkLst>
        </pc:spChg>
        <pc:spChg chg="add mod">
          <ac:chgData name="PIYUS KEDIA" userId="30dfcb9f6f0df2cc" providerId="LiveId" clId="{F4FB4FE1-B7B3-4E8F-AB81-06A7B7AC4F63}" dt="2022-11-24T09:57:25.149" v="13207" actId="1035"/>
          <ac:spMkLst>
            <pc:docMk/>
            <pc:sldMk cId="443167369" sldId="707"/>
            <ac:spMk id="56" creationId="{0474136D-CB51-A437-BCAB-0EA8BB026F57}"/>
          </ac:spMkLst>
        </pc:spChg>
        <pc:spChg chg="add mod">
          <ac:chgData name="PIYUS KEDIA" userId="30dfcb9f6f0df2cc" providerId="LiveId" clId="{F4FB4FE1-B7B3-4E8F-AB81-06A7B7AC4F63}" dt="2022-11-24T10:00:10.632" v="13728" actId="207"/>
          <ac:spMkLst>
            <pc:docMk/>
            <pc:sldMk cId="443167369" sldId="707"/>
            <ac:spMk id="57" creationId="{46BF4CB9-AF30-9FE4-4DB6-5DB965A0716A}"/>
          </ac:spMkLst>
        </pc:spChg>
        <pc:spChg chg="mod">
          <ac:chgData name="PIYUS KEDIA" userId="30dfcb9f6f0df2cc" providerId="LiveId" clId="{F4FB4FE1-B7B3-4E8F-AB81-06A7B7AC4F63}" dt="2022-11-24T09:54:06.066" v="12380" actId="1038"/>
          <ac:spMkLst>
            <pc:docMk/>
            <pc:sldMk cId="443167369" sldId="707"/>
            <ac:spMk id="72" creationId="{37096E41-B1CE-4B0F-A766-7C372CFD098B}"/>
          </ac:spMkLst>
        </pc:spChg>
        <pc:spChg chg="mod">
          <ac:chgData name="PIYUS KEDIA" userId="30dfcb9f6f0df2cc" providerId="LiveId" clId="{F4FB4FE1-B7B3-4E8F-AB81-06A7B7AC4F63}" dt="2022-11-24T09:54:06.066" v="12380" actId="1038"/>
          <ac:spMkLst>
            <pc:docMk/>
            <pc:sldMk cId="443167369" sldId="707"/>
            <ac:spMk id="73" creationId="{F32AB3DE-43E5-4125-97F7-8052A3D8292A}"/>
          </ac:spMkLst>
        </pc:spChg>
        <pc:spChg chg="mod">
          <ac:chgData name="PIYUS KEDIA" userId="30dfcb9f6f0df2cc" providerId="LiveId" clId="{F4FB4FE1-B7B3-4E8F-AB81-06A7B7AC4F63}" dt="2022-11-24T09:54:06.066" v="12380" actId="1038"/>
          <ac:spMkLst>
            <pc:docMk/>
            <pc:sldMk cId="443167369" sldId="707"/>
            <ac:spMk id="74" creationId="{B73728D3-3A9F-41EC-82F1-58903A00D501}"/>
          </ac:spMkLst>
        </pc:spChg>
        <pc:spChg chg="mod">
          <ac:chgData name="PIYUS KEDIA" userId="30dfcb9f6f0df2cc" providerId="LiveId" clId="{F4FB4FE1-B7B3-4E8F-AB81-06A7B7AC4F63}" dt="2022-11-24T09:54:06.066" v="12380" actId="1038"/>
          <ac:spMkLst>
            <pc:docMk/>
            <pc:sldMk cId="443167369" sldId="707"/>
            <ac:spMk id="75" creationId="{56B696EB-054C-47EE-B2D6-99B645D19ED9}"/>
          </ac:spMkLst>
        </pc:spChg>
        <pc:spChg chg="mod">
          <ac:chgData name="PIYUS KEDIA" userId="30dfcb9f6f0df2cc" providerId="LiveId" clId="{F4FB4FE1-B7B3-4E8F-AB81-06A7B7AC4F63}" dt="2022-11-24T09:54:06.066" v="12380" actId="1038"/>
          <ac:spMkLst>
            <pc:docMk/>
            <pc:sldMk cId="443167369" sldId="707"/>
            <ac:spMk id="76" creationId="{AF1B5C3D-DC0F-4F8F-961F-DA6A8DB93981}"/>
          </ac:spMkLst>
        </pc:spChg>
        <pc:spChg chg="add mod">
          <ac:chgData name="PIYUS KEDIA" userId="30dfcb9f6f0df2cc" providerId="LiveId" clId="{F4FB4FE1-B7B3-4E8F-AB81-06A7B7AC4F63}" dt="2022-11-24T10:00:19.436" v="13730" actId="207"/>
          <ac:spMkLst>
            <pc:docMk/>
            <pc:sldMk cId="443167369" sldId="707"/>
            <ac:spMk id="77" creationId="{DE2C2691-6647-FC4C-A23A-5A9FA9D1A42A}"/>
          </ac:spMkLst>
        </pc:spChg>
        <pc:spChg chg="add mod">
          <ac:chgData name="PIYUS KEDIA" userId="30dfcb9f6f0df2cc" providerId="LiveId" clId="{F4FB4FE1-B7B3-4E8F-AB81-06A7B7AC4F63}" dt="2022-11-24T10:00:03.228" v="13726" actId="207"/>
          <ac:spMkLst>
            <pc:docMk/>
            <pc:sldMk cId="443167369" sldId="707"/>
            <ac:spMk id="79" creationId="{FDE37FAC-1E99-F42A-E4E7-0AA95FD3BB1D}"/>
          </ac:spMkLst>
        </pc:spChg>
        <pc:spChg chg="add mod">
          <ac:chgData name="PIYUS KEDIA" userId="30dfcb9f6f0df2cc" providerId="LiveId" clId="{F4FB4FE1-B7B3-4E8F-AB81-06A7B7AC4F63}" dt="2022-11-24T10:00:23.325" v="13731" actId="207"/>
          <ac:spMkLst>
            <pc:docMk/>
            <pc:sldMk cId="443167369" sldId="707"/>
            <ac:spMk id="81" creationId="{5F87838D-E199-3673-7F0F-3E5A712E39F7}"/>
          </ac:spMkLst>
        </pc:spChg>
        <pc:spChg chg="add mod">
          <ac:chgData name="PIYUS KEDIA" userId="30dfcb9f6f0df2cc" providerId="LiveId" clId="{F4FB4FE1-B7B3-4E8F-AB81-06A7B7AC4F63}" dt="2022-11-24T10:00:15.996" v="13729" actId="207"/>
          <ac:spMkLst>
            <pc:docMk/>
            <pc:sldMk cId="443167369" sldId="707"/>
            <ac:spMk id="83" creationId="{38EE0E1A-A08B-3B8D-0721-80EF2BF84CAF}"/>
          </ac:spMkLst>
        </pc:spChg>
        <pc:spChg chg="add mod">
          <ac:chgData name="PIYUS KEDIA" userId="30dfcb9f6f0df2cc" providerId="LiveId" clId="{F4FB4FE1-B7B3-4E8F-AB81-06A7B7AC4F63}" dt="2022-11-24T10:00:49.115" v="13829" actId="1038"/>
          <ac:spMkLst>
            <pc:docMk/>
            <pc:sldMk cId="443167369" sldId="707"/>
            <ac:spMk id="85" creationId="{102A8F1D-4997-C168-B1DA-46F3CADA684D}"/>
          </ac:spMkLst>
        </pc:spChg>
        <pc:spChg chg="add mod">
          <ac:chgData name="PIYUS KEDIA" userId="30dfcb9f6f0df2cc" providerId="LiveId" clId="{F4FB4FE1-B7B3-4E8F-AB81-06A7B7AC4F63}" dt="2022-11-24T10:00:42.236" v="13803" actId="1038"/>
          <ac:spMkLst>
            <pc:docMk/>
            <pc:sldMk cId="443167369" sldId="707"/>
            <ac:spMk id="87" creationId="{8BC81675-81CA-88D1-C368-E8B53207D6E2}"/>
          </ac:spMkLst>
        </pc:spChg>
        <pc:spChg chg="add mod">
          <ac:chgData name="PIYUS KEDIA" userId="30dfcb9f6f0df2cc" providerId="LiveId" clId="{F4FB4FE1-B7B3-4E8F-AB81-06A7B7AC4F63}" dt="2022-11-24T10:01:01.279" v="13876" actId="1038"/>
          <ac:spMkLst>
            <pc:docMk/>
            <pc:sldMk cId="443167369" sldId="707"/>
            <ac:spMk id="89" creationId="{A7C019EA-4FC9-D352-C822-71488F53FD3E}"/>
          </ac:spMkLst>
        </pc:spChg>
        <pc:spChg chg="add mod">
          <ac:chgData name="PIYUS KEDIA" userId="30dfcb9f6f0df2cc" providerId="LiveId" clId="{F4FB4FE1-B7B3-4E8F-AB81-06A7B7AC4F63}" dt="2022-11-24T10:01:18.791" v="13954" actId="1038"/>
          <ac:spMkLst>
            <pc:docMk/>
            <pc:sldMk cId="443167369" sldId="707"/>
            <ac:spMk id="91" creationId="{CAAB200C-D94F-A02C-7E5A-5DB7E7A964B7}"/>
          </ac:spMkLst>
        </pc:spChg>
        <pc:cxnChg chg="add del mod">
          <ac:chgData name="PIYUS KEDIA" userId="30dfcb9f6f0df2cc" providerId="LiveId" clId="{F4FB4FE1-B7B3-4E8F-AB81-06A7B7AC4F63}" dt="2022-11-24T09:56:38.526" v="13128" actId="478"/>
          <ac:cxnSpMkLst>
            <pc:docMk/>
            <pc:sldMk cId="443167369" sldId="707"/>
            <ac:cxnSpMk id="3" creationId="{1850F767-2776-08A3-4513-46440643AD9D}"/>
          </ac:cxnSpMkLst>
        </pc:cxnChg>
        <pc:cxnChg chg="add mod">
          <ac:chgData name="PIYUS KEDIA" userId="30dfcb9f6f0df2cc" providerId="LiveId" clId="{F4FB4FE1-B7B3-4E8F-AB81-06A7B7AC4F63}" dt="2022-11-24T09:57:25.149" v="13207" actId="1035"/>
          <ac:cxnSpMkLst>
            <pc:docMk/>
            <pc:sldMk cId="443167369" sldId="707"/>
            <ac:cxnSpMk id="22" creationId="{E6EC7E52-10A0-8E78-61A5-5A6C13B181E6}"/>
          </ac:cxnSpMkLst>
        </pc:cxnChg>
        <pc:cxnChg chg="add mod">
          <ac:chgData name="PIYUS KEDIA" userId="30dfcb9f6f0df2cc" providerId="LiveId" clId="{F4FB4FE1-B7B3-4E8F-AB81-06A7B7AC4F63}" dt="2022-11-24T09:57:14.253" v="13198" actId="1037"/>
          <ac:cxnSpMkLst>
            <pc:docMk/>
            <pc:sldMk cId="443167369" sldId="707"/>
            <ac:cxnSpMk id="24" creationId="{AE9BA70E-6A86-4647-CCE2-FDDF521EBC46}"/>
          </ac:cxnSpMkLst>
        </pc:cxnChg>
        <pc:cxnChg chg="mod">
          <ac:chgData name="PIYUS KEDIA" userId="30dfcb9f6f0df2cc" providerId="LiveId" clId="{F4FB4FE1-B7B3-4E8F-AB81-06A7B7AC4F63}" dt="2022-11-24T09:54:06.066" v="12380" actId="1038"/>
          <ac:cxnSpMkLst>
            <pc:docMk/>
            <pc:sldMk cId="443167369" sldId="707"/>
            <ac:cxnSpMk id="25" creationId="{03A15304-E718-4C5D-AAD2-50F06886ACD3}"/>
          </ac:cxnSpMkLst>
        </pc:cxnChg>
        <pc:cxnChg chg="add mod">
          <ac:chgData name="PIYUS KEDIA" userId="30dfcb9f6f0df2cc" providerId="LiveId" clId="{F4FB4FE1-B7B3-4E8F-AB81-06A7B7AC4F63}" dt="2022-11-24T09:57:14.253" v="13198" actId="1037"/>
          <ac:cxnSpMkLst>
            <pc:docMk/>
            <pc:sldMk cId="443167369" sldId="707"/>
            <ac:cxnSpMk id="27" creationId="{04FDFF7E-3324-D467-66C1-9554F889DE5D}"/>
          </ac:cxnSpMkLst>
        </pc:cxnChg>
        <pc:cxnChg chg="mod">
          <ac:chgData name="PIYUS KEDIA" userId="30dfcb9f6f0df2cc" providerId="LiveId" clId="{F4FB4FE1-B7B3-4E8F-AB81-06A7B7AC4F63}" dt="2022-11-24T09:54:06.066" v="12380" actId="1038"/>
          <ac:cxnSpMkLst>
            <pc:docMk/>
            <pc:sldMk cId="443167369" sldId="707"/>
            <ac:cxnSpMk id="30" creationId="{43C24A63-0AB1-44ED-B2DE-50D73F8683DD}"/>
          </ac:cxnSpMkLst>
        </pc:cxnChg>
        <pc:cxnChg chg="add mod">
          <ac:chgData name="PIYUS KEDIA" userId="30dfcb9f6f0df2cc" providerId="LiveId" clId="{F4FB4FE1-B7B3-4E8F-AB81-06A7B7AC4F63}" dt="2022-11-24T09:57:08.653" v="13191" actId="1037"/>
          <ac:cxnSpMkLst>
            <pc:docMk/>
            <pc:sldMk cId="443167369" sldId="707"/>
            <ac:cxnSpMk id="31" creationId="{426BE60B-559A-2BEF-F5B1-B198ECAE85D4}"/>
          </ac:cxnSpMkLst>
        </pc:cxnChg>
        <pc:cxnChg chg="mod">
          <ac:chgData name="PIYUS KEDIA" userId="30dfcb9f6f0df2cc" providerId="LiveId" clId="{F4FB4FE1-B7B3-4E8F-AB81-06A7B7AC4F63}" dt="2022-11-24T09:54:06.066" v="12380" actId="1038"/>
          <ac:cxnSpMkLst>
            <pc:docMk/>
            <pc:sldMk cId="443167369" sldId="707"/>
            <ac:cxnSpMk id="32" creationId="{212F590D-4515-46DA-9208-93696D856D8A}"/>
          </ac:cxnSpMkLst>
        </pc:cxnChg>
        <pc:cxnChg chg="mod">
          <ac:chgData name="PIYUS KEDIA" userId="30dfcb9f6f0df2cc" providerId="LiveId" clId="{F4FB4FE1-B7B3-4E8F-AB81-06A7B7AC4F63}" dt="2022-11-24T09:54:06.066" v="12380" actId="1038"/>
          <ac:cxnSpMkLst>
            <pc:docMk/>
            <pc:sldMk cId="443167369" sldId="707"/>
            <ac:cxnSpMk id="34" creationId="{76E684BE-6B5D-45AD-ABC6-0732B6B3407D}"/>
          </ac:cxnSpMkLst>
        </pc:cxnChg>
        <pc:cxnChg chg="add mod">
          <ac:chgData name="PIYUS KEDIA" userId="30dfcb9f6f0df2cc" providerId="LiveId" clId="{F4FB4FE1-B7B3-4E8F-AB81-06A7B7AC4F63}" dt="2022-11-24T09:57:08.653" v="13191" actId="1037"/>
          <ac:cxnSpMkLst>
            <pc:docMk/>
            <pc:sldMk cId="443167369" sldId="707"/>
            <ac:cxnSpMk id="35" creationId="{E6E6EAE6-3113-2A8D-43FE-B2102DEAF598}"/>
          </ac:cxnSpMkLst>
        </pc:cxnChg>
        <pc:cxnChg chg="mod">
          <ac:chgData name="PIYUS KEDIA" userId="30dfcb9f6f0df2cc" providerId="LiveId" clId="{F4FB4FE1-B7B3-4E8F-AB81-06A7B7AC4F63}" dt="2022-11-24T09:54:06.066" v="12380" actId="1038"/>
          <ac:cxnSpMkLst>
            <pc:docMk/>
            <pc:sldMk cId="443167369" sldId="707"/>
            <ac:cxnSpMk id="36" creationId="{97D08250-7EB8-4D5D-8F6D-DCEC2A85478E}"/>
          </ac:cxnSpMkLst>
        </pc:cxnChg>
        <pc:cxnChg chg="mod">
          <ac:chgData name="PIYUS KEDIA" userId="30dfcb9f6f0df2cc" providerId="LiveId" clId="{F4FB4FE1-B7B3-4E8F-AB81-06A7B7AC4F63}" dt="2022-11-24T09:54:06.066" v="12380" actId="1038"/>
          <ac:cxnSpMkLst>
            <pc:docMk/>
            <pc:sldMk cId="443167369" sldId="707"/>
            <ac:cxnSpMk id="38" creationId="{A8235975-D252-4BF0-86F5-52057C995668}"/>
          </ac:cxnSpMkLst>
        </pc:cxnChg>
        <pc:cxnChg chg="add mod">
          <ac:chgData name="PIYUS KEDIA" userId="30dfcb9f6f0df2cc" providerId="LiveId" clId="{F4FB4FE1-B7B3-4E8F-AB81-06A7B7AC4F63}" dt="2022-11-24T09:57:08.653" v="13191" actId="1037"/>
          <ac:cxnSpMkLst>
            <pc:docMk/>
            <pc:sldMk cId="443167369" sldId="707"/>
            <ac:cxnSpMk id="39" creationId="{926915DB-27F5-529A-C7EC-4FE925DB5310}"/>
          </ac:cxnSpMkLst>
        </pc:cxnChg>
        <pc:cxnChg chg="mod">
          <ac:chgData name="PIYUS KEDIA" userId="30dfcb9f6f0df2cc" providerId="LiveId" clId="{F4FB4FE1-B7B3-4E8F-AB81-06A7B7AC4F63}" dt="2022-11-24T09:54:06.066" v="12380" actId="1038"/>
          <ac:cxnSpMkLst>
            <pc:docMk/>
            <pc:sldMk cId="443167369" sldId="707"/>
            <ac:cxnSpMk id="40" creationId="{4E0417BC-A317-473C-BF09-127369170A34}"/>
          </ac:cxnSpMkLst>
        </pc:cxnChg>
        <pc:cxnChg chg="mod">
          <ac:chgData name="PIYUS KEDIA" userId="30dfcb9f6f0df2cc" providerId="LiveId" clId="{F4FB4FE1-B7B3-4E8F-AB81-06A7B7AC4F63}" dt="2022-11-24T09:54:06.066" v="12380" actId="1038"/>
          <ac:cxnSpMkLst>
            <pc:docMk/>
            <pc:sldMk cId="443167369" sldId="707"/>
            <ac:cxnSpMk id="42" creationId="{0A2F4273-3277-4429-A5E7-032DA07A1267}"/>
          </ac:cxnSpMkLst>
        </pc:cxnChg>
        <pc:cxnChg chg="add mod">
          <ac:chgData name="PIYUS KEDIA" userId="30dfcb9f6f0df2cc" providerId="LiveId" clId="{F4FB4FE1-B7B3-4E8F-AB81-06A7B7AC4F63}" dt="2022-11-24T09:56:57.477" v="13186" actId="1037"/>
          <ac:cxnSpMkLst>
            <pc:docMk/>
            <pc:sldMk cId="443167369" sldId="707"/>
            <ac:cxnSpMk id="43" creationId="{2E069929-40FB-633D-430D-9F088109641E}"/>
          </ac:cxnSpMkLst>
        </pc:cxnChg>
        <pc:cxnChg chg="mod">
          <ac:chgData name="PIYUS KEDIA" userId="30dfcb9f6f0df2cc" providerId="LiveId" clId="{F4FB4FE1-B7B3-4E8F-AB81-06A7B7AC4F63}" dt="2022-11-24T09:54:06.066" v="12380" actId="1038"/>
          <ac:cxnSpMkLst>
            <pc:docMk/>
            <pc:sldMk cId="443167369" sldId="707"/>
            <ac:cxnSpMk id="44" creationId="{69FAC175-69C9-4CB2-9566-1CB5DEF9C49C}"/>
          </ac:cxnSpMkLst>
        </pc:cxnChg>
        <pc:cxnChg chg="mod">
          <ac:chgData name="PIYUS KEDIA" userId="30dfcb9f6f0df2cc" providerId="LiveId" clId="{F4FB4FE1-B7B3-4E8F-AB81-06A7B7AC4F63}" dt="2022-11-24T09:54:06.066" v="12380" actId="1038"/>
          <ac:cxnSpMkLst>
            <pc:docMk/>
            <pc:sldMk cId="443167369" sldId="707"/>
            <ac:cxnSpMk id="46" creationId="{BAA23E19-524B-4289-8B55-23B0AA973EE0}"/>
          </ac:cxnSpMkLst>
        </pc:cxnChg>
        <pc:cxnChg chg="mod">
          <ac:chgData name="PIYUS KEDIA" userId="30dfcb9f6f0df2cc" providerId="LiveId" clId="{F4FB4FE1-B7B3-4E8F-AB81-06A7B7AC4F63}" dt="2022-11-24T09:54:06.066" v="12380" actId="1038"/>
          <ac:cxnSpMkLst>
            <pc:docMk/>
            <pc:sldMk cId="443167369" sldId="707"/>
            <ac:cxnSpMk id="54" creationId="{EECEDDC3-38AC-4D10-B72B-0C58F463C1BE}"/>
          </ac:cxnSpMkLst>
        </pc:cxnChg>
        <pc:cxnChg chg="add mod">
          <ac:chgData name="PIYUS KEDIA" userId="30dfcb9f6f0df2cc" providerId="LiveId" clId="{F4FB4FE1-B7B3-4E8F-AB81-06A7B7AC4F63}" dt="2022-11-24T09:57:25.149" v="13207" actId="1035"/>
          <ac:cxnSpMkLst>
            <pc:docMk/>
            <pc:sldMk cId="443167369" sldId="707"/>
            <ac:cxnSpMk id="58" creationId="{F45F82C5-9B9B-F293-37EA-CFC6889282E6}"/>
          </ac:cxnSpMkLst>
        </pc:cxnChg>
        <pc:cxnChg chg="mod">
          <ac:chgData name="PIYUS KEDIA" userId="30dfcb9f6f0df2cc" providerId="LiveId" clId="{F4FB4FE1-B7B3-4E8F-AB81-06A7B7AC4F63}" dt="2022-11-24T09:54:06.066" v="12380" actId="1038"/>
          <ac:cxnSpMkLst>
            <pc:docMk/>
            <pc:sldMk cId="443167369" sldId="707"/>
            <ac:cxnSpMk id="60" creationId="{3FBFD61C-C56A-4D40-B0F7-5AF9A36A4A58}"/>
          </ac:cxnSpMkLst>
        </pc:cxnChg>
        <pc:cxnChg chg="mod">
          <ac:chgData name="PIYUS KEDIA" userId="30dfcb9f6f0df2cc" providerId="LiveId" clId="{F4FB4FE1-B7B3-4E8F-AB81-06A7B7AC4F63}" dt="2022-11-24T09:54:06.066" v="12380" actId="1038"/>
          <ac:cxnSpMkLst>
            <pc:docMk/>
            <pc:sldMk cId="443167369" sldId="707"/>
            <ac:cxnSpMk id="64" creationId="{B7BCD620-4D57-4CAA-8083-0A50DD4DB9B8}"/>
          </ac:cxnSpMkLst>
        </pc:cxnChg>
        <pc:cxnChg chg="mod">
          <ac:chgData name="PIYUS KEDIA" userId="30dfcb9f6f0df2cc" providerId="LiveId" clId="{F4FB4FE1-B7B3-4E8F-AB81-06A7B7AC4F63}" dt="2022-11-24T09:54:06.066" v="12380" actId="1038"/>
          <ac:cxnSpMkLst>
            <pc:docMk/>
            <pc:sldMk cId="443167369" sldId="707"/>
            <ac:cxnSpMk id="66" creationId="{2CB5B35F-9499-42C0-AF29-9463F5A4DC00}"/>
          </ac:cxnSpMkLst>
        </pc:cxnChg>
        <pc:cxnChg chg="mod">
          <ac:chgData name="PIYUS KEDIA" userId="30dfcb9f6f0df2cc" providerId="LiveId" clId="{F4FB4FE1-B7B3-4E8F-AB81-06A7B7AC4F63}" dt="2022-11-24T09:54:06.066" v="12380" actId="1038"/>
          <ac:cxnSpMkLst>
            <pc:docMk/>
            <pc:sldMk cId="443167369" sldId="707"/>
            <ac:cxnSpMk id="70" creationId="{AC5C5A24-3A3D-470F-B4A0-85A8CE480965}"/>
          </ac:cxnSpMkLst>
        </pc:cxnChg>
        <pc:cxnChg chg="mod">
          <ac:chgData name="PIYUS KEDIA" userId="30dfcb9f6f0df2cc" providerId="LiveId" clId="{F4FB4FE1-B7B3-4E8F-AB81-06A7B7AC4F63}" dt="2022-11-24T09:54:06.066" v="12380" actId="1038"/>
          <ac:cxnSpMkLst>
            <pc:docMk/>
            <pc:sldMk cId="443167369" sldId="707"/>
            <ac:cxnSpMk id="78" creationId="{E167E042-73B4-45ED-8311-61F8AF8A54AA}"/>
          </ac:cxnSpMkLst>
        </pc:cxnChg>
        <pc:cxnChg chg="mod">
          <ac:chgData name="PIYUS KEDIA" userId="30dfcb9f6f0df2cc" providerId="LiveId" clId="{F4FB4FE1-B7B3-4E8F-AB81-06A7B7AC4F63}" dt="2022-11-24T09:54:06.066" v="12380" actId="1038"/>
          <ac:cxnSpMkLst>
            <pc:docMk/>
            <pc:sldMk cId="443167369" sldId="707"/>
            <ac:cxnSpMk id="80" creationId="{6CE4A5C4-02A5-489A-853E-B032499B9142}"/>
          </ac:cxnSpMkLst>
        </pc:cxnChg>
        <pc:cxnChg chg="mod">
          <ac:chgData name="PIYUS KEDIA" userId="30dfcb9f6f0df2cc" providerId="LiveId" clId="{F4FB4FE1-B7B3-4E8F-AB81-06A7B7AC4F63}" dt="2022-11-24T09:54:06.066" v="12380" actId="1038"/>
          <ac:cxnSpMkLst>
            <pc:docMk/>
            <pc:sldMk cId="443167369" sldId="707"/>
            <ac:cxnSpMk id="82" creationId="{F74132AE-8DCB-4BE2-AE4A-15A1C76CCEB7}"/>
          </ac:cxnSpMkLst>
        </pc:cxnChg>
        <pc:cxnChg chg="mod">
          <ac:chgData name="PIYUS KEDIA" userId="30dfcb9f6f0df2cc" providerId="LiveId" clId="{F4FB4FE1-B7B3-4E8F-AB81-06A7B7AC4F63}" dt="2022-11-24T09:54:06.066" v="12380" actId="1038"/>
          <ac:cxnSpMkLst>
            <pc:docMk/>
            <pc:sldMk cId="443167369" sldId="707"/>
            <ac:cxnSpMk id="84" creationId="{9B8D9084-D10D-4B00-AB32-3FD4F1414361}"/>
          </ac:cxnSpMkLst>
        </pc:cxnChg>
        <pc:cxnChg chg="mod">
          <ac:chgData name="PIYUS KEDIA" userId="30dfcb9f6f0df2cc" providerId="LiveId" clId="{F4FB4FE1-B7B3-4E8F-AB81-06A7B7AC4F63}" dt="2022-11-24T09:54:06.066" v="12380" actId="1038"/>
          <ac:cxnSpMkLst>
            <pc:docMk/>
            <pc:sldMk cId="443167369" sldId="707"/>
            <ac:cxnSpMk id="86" creationId="{27442EB7-E207-4425-BEDB-71A8D52BB705}"/>
          </ac:cxnSpMkLst>
        </pc:cxnChg>
        <pc:cxnChg chg="mod">
          <ac:chgData name="PIYUS KEDIA" userId="30dfcb9f6f0df2cc" providerId="LiveId" clId="{F4FB4FE1-B7B3-4E8F-AB81-06A7B7AC4F63}" dt="2022-11-24T09:54:06.066" v="12380" actId="1038"/>
          <ac:cxnSpMkLst>
            <pc:docMk/>
            <pc:sldMk cId="443167369" sldId="707"/>
            <ac:cxnSpMk id="88" creationId="{4897B486-7CA6-4244-9A47-BA877BD38B10}"/>
          </ac:cxnSpMkLst>
        </pc:cxnChg>
      </pc:sldChg>
      <pc:sldChg chg="add del">
        <pc:chgData name="PIYUS KEDIA" userId="30dfcb9f6f0df2cc" providerId="LiveId" clId="{F4FB4FE1-B7B3-4E8F-AB81-06A7B7AC4F63}" dt="2022-11-24T09:52:17.174" v="11761" actId="47"/>
        <pc:sldMkLst>
          <pc:docMk/>
          <pc:sldMk cId="903159969" sldId="707"/>
        </pc:sldMkLst>
      </pc:sldChg>
      <pc:sldChg chg="new del">
        <pc:chgData name="PIYUS KEDIA" userId="30dfcb9f6f0df2cc" providerId="LiveId" clId="{F4FB4FE1-B7B3-4E8F-AB81-06A7B7AC4F63}" dt="2022-11-24T07:50:38.460" v="11644" actId="47"/>
        <pc:sldMkLst>
          <pc:docMk/>
          <pc:sldMk cId="1415933594" sldId="7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28ABC-B1B9-4A97-AE41-3C4082A00741}"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C8C6A-5105-43AC-8CAE-1C03CF1E1538}" type="slidenum">
              <a:rPr lang="en-IN" smtClean="0"/>
              <a:t>‹#›</a:t>
            </a:fld>
            <a:endParaRPr lang="en-IN"/>
          </a:p>
        </p:txBody>
      </p:sp>
    </p:spTree>
    <p:extLst>
      <p:ext uri="{BB962C8B-B14F-4D97-AF65-F5344CB8AC3E}">
        <p14:creationId xmlns:p14="http://schemas.microsoft.com/office/powerpoint/2010/main" val="374099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a:t>
            </a:fld>
            <a:endParaRPr lang="en-US"/>
          </a:p>
        </p:txBody>
      </p:sp>
    </p:spTree>
    <p:extLst>
      <p:ext uri="{BB962C8B-B14F-4D97-AF65-F5344CB8AC3E}">
        <p14:creationId xmlns:p14="http://schemas.microsoft.com/office/powerpoint/2010/main" val="2671592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13</a:t>
            </a:fld>
            <a:endParaRPr lang="en-US"/>
          </a:p>
        </p:txBody>
      </p:sp>
    </p:spTree>
    <p:extLst>
      <p:ext uri="{BB962C8B-B14F-4D97-AF65-F5344CB8AC3E}">
        <p14:creationId xmlns:p14="http://schemas.microsoft.com/office/powerpoint/2010/main" val="234351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15</a:t>
            </a:fld>
            <a:endParaRPr lang="en-US"/>
          </a:p>
        </p:txBody>
      </p:sp>
    </p:spTree>
    <p:extLst>
      <p:ext uri="{BB962C8B-B14F-4D97-AF65-F5344CB8AC3E}">
        <p14:creationId xmlns:p14="http://schemas.microsoft.com/office/powerpoint/2010/main" val="2668316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16</a:t>
            </a:fld>
            <a:endParaRPr lang="en-US"/>
          </a:p>
        </p:txBody>
      </p:sp>
    </p:spTree>
    <p:extLst>
      <p:ext uri="{BB962C8B-B14F-4D97-AF65-F5344CB8AC3E}">
        <p14:creationId xmlns:p14="http://schemas.microsoft.com/office/powerpoint/2010/main" val="547763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18</a:t>
            </a:fld>
            <a:endParaRPr lang="en-US"/>
          </a:p>
        </p:txBody>
      </p:sp>
    </p:spTree>
    <p:extLst>
      <p:ext uri="{BB962C8B-B14F-4D97-AF65-F5344CB8AC3E}">
        <p14:creationId xmlns:p14="http://schemas.microsoft.com/office/powerpoint/2010/main" val="46639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19</a:t>
            </a:fld>
            <a:endParaRPr lang="en-US"/>
          </a:p>
        </p:txBody>
      </p:sp>
    </p:spTree>
    <p:extLst>
      <p:ext uri="{BB962C8B-B14F-4D97-AF65-F5344CB8AC3E}">
        <p14:creationId xmlns:p14="http://schemas.microsoft.com/office/powerpoint/2010/main" val="2977076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20</a:t>
            </a:fld>
            <a:endParaRPr lang="en-US"/>
          </a:p>
        </p:txBody>
      </p:sp>
    </p:spTree>
    <p:extLst>
      <p:ext uri="{BB962C8B-B14F-4D97-AF65-F5344CB8AC3E}">
        <p14:creationId xmlns:p14="http://schemas.microsoft.com/office/powerpoint/2010/main" val="2183353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21</a:t>
            </a:fld>
            <a:endParaRPr lang="en-US"/>
          </a:p>
        </p:txBody>
      </p:sp>
    </p:spTree>
    <p:extLst>
      <p:ext uri="{BB962C8B-B14F-4D97-AF65-F5344CB8AC3E}">
        <p14:creationId xmlns:p14="http://schemas.microsoft.com/office/powerpoint/2010/main" val="2702481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22</a:t>
            </a:fld>
            <a:endParaRPr lang="en-US"/>
          </a:p>
        </p:txBody>
      </p:sp>
    </p:spTree>
    <p:extLst>
      <p:ext uri="{BB962C8B-B14F-4D97-AF65-F5344CB8AC3E}">
        <p14:creationId xmlns:p14="http://schemas.microsoft.com/office/powerpoint/2010/main" val="2542046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24</a:t>
            </a:fld>
            <a:endParaRPr lang="en-US"/>
          </a:p>
        </p:txBody>
      </p:sp>
    </p:spTree>
    <p:extLst>
      <p:ext uri="{BB962C8B-B14F-4D97-AF65-F5344CB8AC3E}">
        <p14:creationId xmlns:p14="http://schemas.microsoft.com/office/powerpoint/2010/main" val="2660660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25</a:t>
            </a:fld>
            <a:endParaRPr lang="en-US"/>
          </a:p>
        </p:txBody>
      </p:sp>
    </p:spTree>
    <p:extLst>
      <p:ext uri="{BB962C8B-B14F-4D97-AF65-F5344CB8AC3E}">
        <p14:creationId xmlns:p14="http://schemas.microsoft.com/office/powerpoint/2010/main" val="4192714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a:t>
            </a:fld>
            <a:endParaRPr lang="en-US"/>
          </a:p>
        </p:txBody>
      </p:sp>
    </p:spTree>
    <p:extLst>
      <p:ext uri="{BB962C8B-B14F-4D97-AF65-F5344CB8AC3E}">
        <p14:creationId xmlns:p14="http://schemas.microsoft.com/office/powerpoint/2010/main" val="36287287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26</a:t>
            </a:fld>
            <a:endParaRPr lang="en-US"/>
          </a:p>
        </p:txBody>
      </p:sp>
    </p:spTree>
    <p:extLst>
      <p:ext uri="{BB962C8B-B14F-4D97-AF65-F5344CB8AC3E}">
        <p14:creationId xmlns:p14="http://schemas.microsoft.com/office/powerpoint/2010/main" val="2576696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29</a:t>
            </a:fld>
            <a:endParaRPr lang="en-US"/>
          </a:p>
        </p:txBody>
      </p:sp>
    </p:spTree>
    <p:extLst>
      <p:ext uri="{BB962C8B-B14F-4D97-AF65-F5344CB8AC3E}">
        <p14:creationId xmlns:p14="http://schemas.microsoft.com/office/powerpoint/2010/main" val="1831995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32</a:t>
            </a:fld>
            <a:endParaRPr lang="en-US"/>
          </a:p>
        </p:txBody>
      </p:sp>
    </p:spTree>
    <p:extLst>
      <p:ext uri="{BB962C8B-B14F-4D97-AF65-F5344CB8AC3E}">
        <p14:creationId xmlns:p14="http://schemas.microsoft.com/office/powerpoint/2010/main" val="3273550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33</a:t>
            </a:fld>
            <a:endParaRPr lang="en-US"/>
          </a:p>
        </p:txBody>
      </p:sp>
    </p:spTree>
    <p:extLst>
      <p:ext uri="{BB962C8B-B14F-4D97-AF65-F5344CB8AC3E}">
        <p14:creationId xmlns:p14="http://schemas.microsoft.com/office/powerpoint/2010/main" val="31856733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36</a:t>
            </a:fld>
            <a:endParaRPr lang="en-US"/>
          </a:p>
        </p:txBody>
      </p:sp>
    </p:spTree>
    <p:extLst>
      <p:ext uri="{BB962C8B-B14F-4D97-AF65-F5344CB8AC3E}">
        <p14:creationId xmlns:p14="http://schemas.microsoft.com/office/powerpoint/2010/main" val="458331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40</a:t>
            </a:fld>
            <a:endParaRPr lang="en-US"/>
          </a:p>
        </p:txBody>
      </p:sp>
    </p:spTree>
    <p:extLst>
      <p:ext uri="{BB962C8B-B14F-4D97-AF65-F5344CB8AC3E}">
        <p14:creationId xmlns:p14="http://schemas.microsoft.com/office/powerpoint/2010/main" val="1114488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6</a:t>
            </a:fld>
            <a:endParaRPr lang="en-US"/>
          </a:p>
        </p:txBody>
      </p:sp>
    </p:spTree>
    <p:extLst>
      <p:ext uri="{BB962C8B-B14F-4D97-AF65-F5344CB8AC3E}">
        <p14:creationId xmlns:p14="http://schemas.microsoft.com/office/powerpoint/2010/main" val="304478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7</a:t>
            </a:fld>
            <a:endParaRPr lang="en-US"/>
          </a:p>
        </p:txBody>
      </p:sp>
    </p:spTree>
    <p:extLst>
      <p:ext uri="{BB962C8B-B14F-4D97-AF65-F5344CB8AC3E}">
        <p14:creationId xmlns:p14="http://schemas.microsoft.com/office/powerpoint/2010/main" val="4008777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8</a:t>
            </a:fld>
            <a:endParaRPr lang="en-US"/>
          </a:p>
        </p:txBody>
      </p:sp>
    </p:spTree>
    <p:extLst>
      <p:ext uri="{BB962C8B-B14F-4D97-AF65-F5344CB8AC3E}">
        <p14:creationId xmlns:p14="http://schemas.microsoft.com/office/powerpoint/2010/main" val="3307854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9</a:t>
            </a:fld>
            <a:endParaRPr lang="en-US"/>
          </a:p>
        </p:txBody>
      </p:sp>
    </p:spTree>
    <p:extLst>
      <p:ext uri="{BB962C8B-B14F-4D97-AF65-F5344CB8AC3E}">
        <p14:creationId xmlns:p14="http://schemas.microsoft.com/office/powerpoint/2010/main" val="36546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10</a:t>
            </a:fld>
            <a:endParaRPr lang="en-US"/>
          </a:p>
        </p:txBody>
      </p:sp>
    </p:spTree>
    <p:extLst>
      <p:ext uri="{BB962C8B-B14F-4D97-AF65-F5344CB8AC3E}">
        <p14:creationId xmlns:p14="http://schemas.microsoft.com/office/powerpoint/2010/main" val="384574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11</a:t>
            </a:fld>
            <a:endParaRPr lang="en-US"/>
          </a:p>
        </p:txBody>
      </p:sp>
    </p:spTree>
    <p:extLst>
      <p:ext uri="{BB962C8B-B14F-4D97-AF65-F5344CB8AC3E}">
        <p14:creationId xmlns:p14="http://schemas.microsoft.com/office/powerpoint/2010/main" val="2446726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12</a:t>
            </a:fld>
            <a:endParaRPr lang="en-US"/>
          </a:p>
        </p:txBody>
      </p:sp>
    </p:spTree>
    <p:extLst>
      <p:ext uri="{BB962C8B-B14F-4D97-AF65-F5344CB8AC3E}">
        <p14:creationId xmlns:p14="http://schemas.microsoft.com/office/powerpoint/2010/main" val="356426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794-AF7B-3D4E-AAD2-EA32788F29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2AA6F1-36C2-48F1-9C03-AD7D76205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F3CB365-C142-700C-4779-26844FFE49D2}"/>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9D8331B6-27E3-72A7-146B-6ED4EB2DE0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5829F7-48EE-3DC3-8BA9-D0C2C34D7FF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487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A34F-4D2A-1374-3235-F3C27FC02F6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C7110E-1D5B-AC40-CC62-6C9CA7A0C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3617FE-B19B-60E1-4E65-4813F5223A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2E94DDBB-47A7-0E0A-84D6-CA80118FA8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CFB954-DA38-7647-7F87-D7F2BC16D0A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0162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FBF82-F314-96CC-025F-7F9C8F4153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C411B4-87D7-6B49-64D1-14E347EA38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EF1D00-04A0-C7AF-9B17-BF6503FE57F7}"/>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CB694D85-3A38-BA26-D852-052E50443E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054BDF-0058-63E2-292E-8830F94FEE0F}"/>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177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9990E-D552-F15A-41CF-D39145C72F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5875C5-81C4-722C-445C-0695B79335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54C769-CD4C-809A-6488-67EAEFF677C0}"/>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938C533-9AA4-E24D-7F0B-1EE9E75AA3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032022-842A-C2D6-5C7E-2853BCA1D44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80826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B93D-F8D3-0425-02DF-6E9B74B442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101C745-2E7F-7BBC-F05A-5E1E747F8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91D2-8D28-EA2D-1767-A710770D2E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7CFEFFE-8AF8-22F3-184C-9185B98892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447941-505B-2066-C958-E807A4C7F2C6}"/>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6469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2EC8-3423-7A75-F9BD-88AF5C0941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33BA8F-254D-B817-C8DB-EA34F9F721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1D00597-B6B5-0E21-B960-D12CDBAEC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7D010B7-894D-7535-FB25-1E2ABC25C40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23AA781-3039-4F50-AE4B-DD3497093D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F8C465-6F2D-0B17-F721-ED946F36D66C}"/>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42439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A86B-2E28-AA54-ABDF-B50555F4B8C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6B4A00F-D341-6ED4-08EC-7CCD0D60C4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08DD0-D76D-69B0-F796-255799980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3AA1860-BDF2-C428-5D93-2FA8DA629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E4D4B-E4D0-6889-376C-F3A73BC496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C81F05C-DFBE-3965-1749-7858EE4A4BC6}"/>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8" name="Footer Placeholder 7">
            <a:extLst>
              <a:ext uri="{FF2B5EF4-FFF2-40B4-BE49-F238E27FC236}">
                <a16:creationId xmlns:a16="http://schemas.microsoft.com/office/drawing/2014/main" id="{1AB4C4E4-74C4-2C5F-6CF9-4B090964B38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51B0E37-7177-550F-4F7F-D4B31855842A}"/>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2647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19BC-0320-32A8-3543-333D4088B8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F0271B6-6BF3-B686-6BB7-DEBC7300065F}"/>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4" name="Footer Placeholder 3">
            <a:extLst>
              <a:ext uri="{FF2B5EF4-FFF2-40B4-BE49-F238E27FC236}">
                <a16:creationId xmlns:a16="http://schemas.microsoft.com/office/drawing/2014/main" id="{BCE3CF2A-DB5C-F7E4-B826-F4407C233DC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DB8C958-5C7F-3FB8-91B0-BBD5EFB11E9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3642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2A41B-B11B-B849-C877-DE538867069C}"/>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3" name="Footer Placeholder 2">
            <a:extLst>
              <a:ext uri="{FF2B5EF4-FFF2-40B4-BE49-F238E27FC236}">
                <a16:creationId xmlns:a16="http://schemas.microsoft.com/office/drawing/2014/main" id="{2CA034D8-8986-B279-4EC2-4291E7A0434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F801745-1729-DCF6-2168-1A19F80BA153}"/>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91397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62CE-BE83-5019-FD75-7A55D34CA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88F6B54-3D3C-1535-0976-9BB275C5E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13ABE92-DBA7-4445-7576-BEA420867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8C08D-681C-EFC2-2438-95ED2C5EA229}"/>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A79C442-3799-7C42-CFC6-D52A156FBF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B8AC00-C4D8-0321-7F63-2568A18642E7}"/>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364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5F5B-8FC7-DFD7-542D-1DFA5DFC8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389AFD6-F2C4-5589-D928-DC6828BF8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7C1D6E-7C41-0334-17CF-1F9FE0001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B3429-6BA0-FFE7-3ACB-E80DED5C9383}"/>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10DD8A36-9336-0C56-C41F-45E394A1FD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0F8414-914C-6C16-E9AB-BC2BE44F6A0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24640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C6964-561F-58B4-E1A9-F756A25B0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7B22D4-D569-05FE-51C7-5661D1373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C94D62-90C2-0BA5-2FEF-84CDF541B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EA5492A3-5165-B28F-8EA4-02D09F4D6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84E7EEC-15E4-CFE7-F73E-886AEF05A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975A8-3FEE-4864-99C6-DFE9677DA69D}" type="slidenum">
              <a:rPr lang="en-IN" smtClean="0"/>
              <a:t>‹#›</a:t>
            </a:fld>
            <a:endParaRPr lang="en-IN"/>
          </a:p>
        </p:txBody>
      </p:sp>
    </p:spTree>
    <p:extLst>
      <p:ext uri="{BB962C8B-B14F-4D97-AF65-F5344CB8AC3E}">
        <p14:creationId xmlns:p14="http://schemas.microsoft.com/office/powerpoint/2010/main" val="1328611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22A1-B775-E192-1B4B-188C95697B3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FDF6FCC0-E334-8E80-BC15-0DD7B9FEFA4F}"/>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93979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FFC6-0DA8-4B4B-B184-7792CE9776D7}"/>
              </a:ext>
            </a:extLst>
          </p:cNvPr>
          <p:cNvSpPr>
            <a:spLocks noGrp="1"/>
          </p:cNvSpPr>
          <p:nvPr>
            <p:ph type="title"/>
          </p:nvPr>
        </p:nvSpPr>
        <p:spPr/>
        <p:txBody>
          <a:bodyPr/>
          <a:lstStyle/>
          <a:p>
            <a:r>
              <a:rPr lang="en-US" dirty="0"/>
              <a:t>Abstract syntax tree</a:t>
            </a:r>
          </a:p>
        </p:txBody>
      </p:sp>
      <p:sp>
        <p:nvSpPr>
          <p:cNvPr id="3" name="Content Placeholder 2">
            <a:extLst>
              <a:ext uri="{FF2B5EF4-FFF2-40B4-BE49-F238E27FC236}">
                <a16:creationId xmlns:a16="http://schemas.microsoft.com/office/drawing/2014/main" id="{FEB2A7BE-AE17-463B-9C70-14A6DC8B445B}"/>
              </a:ext>
            </a:extLst>
          </p:cNvPr>
          <p:cNvSpPr>
            <a:spLocks noGrp="1"/>
          </p:cNvSpPr>
          <p:nvPr>
            <p:ph idx="1"/>
          </p:nvPr>
        </p:nvSpPr>
        <p:spPr/>
        <p:txBody>
          <a:bodyPr/>
          <a:lstStyle/>
          <a:p>
            <a:pPr marL="0" indent="0">
              <a:buNone/>
            </a:pPr>
            <a:r>
              <a:rPr lang="en-US" dirty="0"/>
              <a:t>“a” * 2 + “a” * 2 * “b”</a:t>
            </a:r>
          </a:p>
          <a:p>
            <a:pPr marL="0" indent="0">
              <a:buNone/>
            </a:pPr>
            <a:endParaRPr lang="en-US" dirty="0"/>
          </a:p>
          <a:p>
            <a:pPr marL="0" indent="0">
              <a:buNone/>
            </a:pPr>
            <a:r>
              <a:rPr lang="en-US" dirty="0"/>
              <a:t>				</a:t>
            </a:r>
          </a:p>
        </p:txBody>
      </p:sp>
      <p:sp>
        <p:nvSpPr>
          <p:cNvPr id="7" name="TextBox 6">
            <a:extLst>
              <a:ext uri="{FF2B5EF4-FFF2-40B4-BE49-F238E27FC236}">
                <a16:creationId xmlns:a16="http://schemas.microsoft.com/office/drawing/2014/main" id="{C02A8F90-E056-473D-A05D-ECDB42E3FBED}"/>
              </a:ext>
            </a:extLst>
          </p:cNvPr>
          <p:cNvSpPr txBox="1"/>
          <p:nvPr/>
        </p:nvSpPr>
        <p:spPr>
          <a:xfrm>
            <a:off x="6934198" y="1970315"/>
            <a:ext cx="370114" cy="369332"/>
          </a:xfrm>
          <a:prstGeom prst="rect">
            <a:avLst/>
          </a:prstGeom>
          <a:noFill/>
        </p:spPr>
        <p:txBody>
          <a:bodyPr wrap="square" rtlCol="0">
            <a:spAutoFit/>
          </a:bodyPr>
          <a:lstStyle/>
          <a:p>
            <a:r>
              <a:rPr lang="en-US" b="1" dirty="0"/>
              <a:t> +</a:t>
            </a:r>
          </a:p>
        </p:txBody>
      </p:sp>
      <p:sp>
        <p:nvSpPr>
          <p:cNvPr id="10" name="TextBox 9">
            <a:extLst>
              <a:ext uri="{FF2B5EF4-FFF2-40B4-BE49-F238E27FC236}">
                <a16:creationId xmlns:a16="http://schemas.microsoft.com/office/drawing/2014/main" id="{5B4708F9-0293-4F8C-9765-67797DDC2836}"/>
              </a:ext>
            </a:extLst>
          </p:cNvPr>
          <p:cNvSpPr txBox="1"/>
          <p:nvPr/>
        </p:nvSpPr>
        <p:spPr>
          <a:xfrm>
            <a:off x="5693231" y="3145976"/>
            <a:ext cx="370114" cy="369332"/>
          </a:xfrm>
          <a:prstGeom prst="rect">
            <a:avLst/>
          </a:prstGeom>
          <a:noFill/>
        </p:spPr>
        <p:txBody>
          <a:bodyPr wrap="square" rtlCol="0">
            <a:spAutoFit/>
          </a:bodyPr>
          <a:lstStyle/>
          <a:p>
            <a:r>
              <a:rPr lang="en-US" b="1" dirty="0"/>
              <a:t> *</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23517" y="3004459"/>
            <a:ext cx="370114" cy="369332"/>
          </a:xfrm>
          <a:prstGeom prst="rect">
            <a:avLst/>
          </a:prstGeom>
          <a:noFill/>
        </p:spPr>
        <p:txBody>
          <a:bodyPr wrap="square" rtlCol="0">
            <a:spAutoFit/>
          </a:bodyPr>
          <a:lstStyle/>
          <a:p>
            <a:r>
              <a:rPr lang="en-US" b="1" dirty="0"/>
              <a:t> *</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953004" y="3852760"/>
            <a:ext cx="1317163" cy="369332"/>
          </a:xfrm>
          <a:prstGeom prst="rect">
            <a:avLst/>
          </a:prstGeom>
          <a:noFill/>
        </p:spPr>
        <p:txBody>
          <a:bodyPr wrap="square" rtlCol="0">
            <a:spAutoFit/>
          </a:bodyPr>
          <a:lstStyle/>
          <a:p>
            <a:r>
              <a:rPr lang="en-US" dirty="0"/>
              <a:t>       a</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923324" y="4429702"/>
            <a:ext cx="1317163" cy="369332"/>
          </a:xfrm>
          <a:prstGeom prst="rect">
            <a:avLst/>
          </a:prstGeom>
          <a:noFill/>
        </p:spPr>
        <p:txBody>
          <a:bodyPr wrap="square" rtlCol="0">
            <a:spAutoFit/>
          </a:bodyPr>
          <a:lstStyle/>
          <a:p>
            <a:r>
              <a:rPr lang="en-US" dirty="0"/>
              <a:t>        a</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2</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b</a:t>
            </a:r>
          </a:p>
        </p:txBody>
      </p:sp>
      <p:sp>
        <p:nvSpPr>
          <p:cNvPr id="76" name="TextBox 75">
            <a:extLst>
              <a:ext uri="{FF2B5EF4-FFF2-40B4-BE49-F238E27FC236}">
                <a16:creationId xmlns:a16="http://schemas.microsoft.com/office/drawing/2014/main" id="{AF1B5C3D-DC0F-4F8F-961F-DA6A8DB93981}"/>
              </a:ext>
            </a:extLst>
          </p:cNvPr>
          <p:cNvSpPr txBox="1"/>
          <p:nvPr/>
        </p:nvSpPr>
        <p:spPr>
          <a:xfrm>
            <a:off x="6074231" y="3852758"/>
            <a:ext cx="1317163" cy="369332"/>
          </a:xfrm>
          <a:prstGeom prst="rect">
            <a:avLst/>
          </a:prstGeom>
          <a:noFill/>
        </p:spPr>
        <p:txBody>
          <a:bodyPr wrap="square" rtlCol="0">
            <a:spAutoFit/>
          </a:bodyPr>
          <a:lstStyle/>
          <a:p>
            <a:r>
              <a:rPr lang="en-US" dirty="0"/>
              <a:t>         2</a:t>
            </a:r>
          </a:p>
        </p:txBody>
      </p:sp>
      <p:cxnSp>
        <p:nvCxnSpPr>
          <p:cNvPr id="22" name="Straight Arrow Connector 21">
            <a:extLst>
              <a:ext uri="{FF2B5EF4-FFF2-40B4-BE49-F238E27FC236}">
                <a16:creationId xmlns:a16="http://schemas.microsoft.com/office/drawing/2014/main" id="{E7D39F0A-3046-4790-AF0D-7825C4E416A8}"/>
              </a:ext>
            </a:extLst>
          </p:cNvPr>
          <p:cNvCxnSpPr>
            <a:stCxn id="16" idx="2"/>
            <a:endCxn id="73" idx="0"/>
          </p:cNvCxnSpPr>
          <p:nvPr/>
        </p:nvCxnSpPr>
        <p:spPr>
          <a:xfrm flipH="1">
            <a:off x="7581906" y="4092249"/>
            <a:ext cx="440869" cy="337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EBF31B4-B655-43F6-B435-83619ABDDF78}"/>
              </a:ext>
            </a:extLst>
          </p:cNvPr>
          <p:cNvCxnSpPr>
            <a:stCxn id="16" idx="2"/>
            <a:endCxn id="74" idx="0"/>
          </p:cNvCxnSpPr>
          <p:nvPr/>
        </p:nvCxnSpPr>
        <p:spPr>
          <a:xfrm>
            <a:off x="8022775" y="4092249"/>
            <a:ext cx="625921" cy="326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CCEA6E8-B1B3-4CBE-9716-DA20E2B54B37}"/>
              </a:ext>
            </a:extLst>
          </p:cNvPr>
          <p:cNvCxnSpPr>
            <a:stCxn id="14" idx="2"/>
            <a:endCxn id="16" idx="0"/>
          </p:cNvCxnSpPr>
          <p:nvPr/>
        </p:nvCxnSpPr>
        <p:spPr>
          <a:xfrm flipH="1">
            <a:off x="8022775" y="3373791"/>
            <a:ext cx="685799" cy="34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2570C15-7485-41C0-BF93-B13F159D8F60}"/>
              </a:ext>
            </a:extLst>
          </p:cNvPr>
          <p:cNvCxnSpPr>
            <a:stCxn id="14" idx="2"/>
            <a:endCxn id="75" idx="0"/>
          </p:cNvCxnSpPr>
          <p:nvPr/>
        </p:nvCxnSpPr>
        <p:spPr>
          <a:xfrm>
            <a:off x="8708574" y="3373791"/>
            <a:ext cx="789209" cy="370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80B3342-ACE0-4C46-86B8-6367B66973BD}"/>
              </a:ext>
            </a:extLst>
          </p:cNvPr>
          <p:cNvCxnSpPr>
            <a:stCxn id="7" idx="2"/>
            <a:endCxn id="10" idx="0"/>
          </p:cNvCxnSpPr>
          <p:nvPr/>
        </p:nvCxnSpPr>
        <p:spPr>
          <a:xfrm flipH="1">
            <a:off x="5878288" y="2339647"/>
            <a:ext cx="1240967" cy="80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3A80566-B0BD-4BD3-B0E9-22CE5722E9E1}"/>
              </a:ext>
            </a:extLst>
          </p:cNvPr>
          <p:cNvCxnSpPr>
            <a:stCxn id="7" idx="2"/>
            <a:endCxn id="14" idx="0"/>
          </p:cNvCxnSpPr>
          <p:nvPr/>
        </p:nvCxnSpPr>
        <p:spPr>
          <a:xfrm>
            <a:off x="7119255" y="2339647"/>
            <a:ext cx="1589319" cy="664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1ACCB37-835A-4ECC-819E-C65E9C56EFB0}"/>
              </a:ext>
            </a:extLst>
          </p:cNvPr>
          <p:cNvCxnSpPr>
            <a:stCxn id="10" idx="2"/>
            <a:endCxn id="72" idx="0"/>
          </p:cNvCxnSpPr>
          <p:nvPr/>
        </p:nvCxnSpPr>
        <p:spPr>
          <a:xfrm flipH="1">
            <a:off x="5611586" y="3515308"/>
            <a:ext cx="266702" cy="337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FEE7D1C7-F086-498D-AC2F-94570E1C5AD7}"/>
              </a:ext>
            </a:extLst>
          </p:cNvPr>
          <p:cNvCxnSpPr>
            <a:stCxn id="10" idx="2"/>
            <a:endCxn id="76" idx="0"/>
          </p:cNvCxnSpPr>
          <p:nvPr/>
        </p:nvCxnSpPr>
        <p:spPr>
          <a:xfrm>
            <a:off x="5878288" y="3515308"/>
            <a:ext cx="854525" cy="337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9D52-FA80-4678-8D22-A8D9B6806FFA}"/>
              </a:ext>
            </a:extLst>
          </p:cNvPr>
          <p:cNvSpPr>
            <a:spLocks noGrp="1"/>
          </p:cNvSpPr>
          <p:nvPr>
            <p:ph type="title"/>
          </p:nvPr>
        </p:nvSpPr>
        <p:spPr/>
        <p:txBody>
          <a:bodyPr/>
          <a:lstStyle/>
          <a:p>
            <a:r>
              <a:rPr lang="en-US" dirty="0"/>
              <a:t>Building abstract syntax tree</a:t>
            </a:r>
          </a:p>
        </p:txBody>
      </p:sp>
      <p:sp>
        <p:nvSpPr>
          <p:cNvPr id="3" name="Content Placeholder 2">
            <a:extLst>
              <a:ext uri="{FF2B5EF4-FFF2-40B4-BE49-F238E27FC236}">
                <a16:creationId xmlns:a16="http://schemas.microsoft.com/office/drawing/2014/main" id="{BC339944-7AB7-40B8-BB67-DC9E49EFB5CA}"/>
              </a:ext>
            </a:extLst>
          </p:cNvPr>
          <p:cNvSpPr>
            <a:spLocks noGrp="1"/>
          </p:cNvSpPr>
          <p:nvPr>
            <p:ph idx="1"/>
          </p:nvPr>
        </p:nvSpPr>
        <p:spPr>
          <a:xfrm>
            <a:off x="838200" y="1825625"/>
            <a:ext cx="5918200" cy="4351338"/>
          </a:xfrm>
        </p:spPr>
        <p:txBody>
          <a:bodyPr>
            <a:normAutofit/>
          </a:bodyPr>
          <a:lstStyle/>
          <a:p>
            <a:pPr marL="0" indent="0">
              <a:buNone/>
            </a:pPr>
            <a:r>
              <a:rPr lang="en-US" sz="1800" dirty="0">
                <a:latin typeface="Arial" panose="020B0604020202020204" pitchFamily="34" charset="0"/>
                <a:cs typeface="Arial" panose="020B0604020202020204" pitchFamily="34" charset="0"/>
              </a:rPr>
              <a:t>E </a:t>
            </a:r>
            <a:r>
              <a:rPr lang="en-US" sz="1800" dirty="0">
                <a:latin typeface="Arial" panose="020B0604020202020204" pitchFamily="34" charset="0"/>
                <a:cs typeface="Arial" panose="020B0604020202020204" pitchFamily="34" charset="0"/>
                <a:sym typeface="Wingdings" panose="05000000000000000000" pitchFamily="2" charset="2"/>
              </a:rPr>
              <a:t> E + T              { $$ = MakeNode</a:t>
            </a:r>
            <a:r>
              <a:rPr lang="en-US" sz="1800" baseline="-25000" dirty="0">
                <a:latin typeface="Arial" panose="020B0604020202020204" pitchFamily="34" charset="0"/>
                <a:cs typeface="Arial" panose="020B0604020202020204" pitchFamily="34" charset="0"/>
                <a:sym typeface="Wingdings" panose="05000000000000000000" pitchFamily="2" charset="2"/>
              </a:rPr>
              <a:t>2</a:t>
            </a:r>
            <a:r>
              <a:rPr lang="en-US" sz="1800" dirty="0">
                <a:latin typeface="Arial" panose="020B0604020202020204" pitchFamily="34" charset="0"/>
                <a:cs typeface="Arial" panose="020B0604020202020204" pitchFamily="34" charset="0"/>
                <a:sym typeface="Wingdings" panose="05000000000000000000" pitchFamily="2" charset="2"/>
              </a:rPr>
              <a:t>(plus, $1, $3 );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E – T               { $$ = MakeNode</a:t>
            </a:r>
            <a:r>
              <a:rPr lang="en-US" sz="1800" baseline="-25000" dirty="0">
                <a:latin typeface="Arial" panose="020B0604020202020204" pitchFamily="34" charset="0"/>
                <a:cs typeface="Arial" panose="020B0604020202020204" pitchFamily="34" charset="0"/>
                <a:sym typeface="Wingdings" panose="05000000000000000000" pitchFamily="2" charset="2"/>
              </a:rPr>
              <a:t>2</a:t>
            </a:r>
            <a:r>
              <a:rPr lang="en-US" sz="1800" dirty="0">
                <a:latin typeface="Arial" panose="020B0604020202020204" pitchFamily="34" charset="0"/>
                <a:cs typeface="Arial" panose="020B0604020202020204" pitchFamily="34" charset="0"/>
                <a:sym typeface="Wingdings" panose="05000000000000000000" pitchFamily="2" charset="2"/>
              </a:rPr>
              <a:t>(minus, $1, $3);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 $$ = $1;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T  T * F               { $$ = MakeNode</a:t>
            </a:r>
            <a:r>
              <a:rPr lang="en-US" sz="1800" baseline="-25000" dirty="0">
                <a:latin typeface="Arial" panose="020B0604020202020204" pitchFamily="34" charset="0"/>
                <a:cs typeface="Arial" panose="020B0604020202020204" pitchFamily="34" charset="0"/>
                <a:sym typeface="Wingdings" panose="05000000000000000000" pitchFamily="2" charset="2"/>
              </a:rPr>
              <a:t>2</a:t>
            </a:r>
            <a:r>
              <a:rPr lang="en-US" sz="1800" dirty="0">
                <a:latin typeface="Arial" panose="020B0604020202020204" pitchFamily="34" charset="0"/>
                <a:cs typeface="Arial" panose="020B0604020202020204" pitchFamily="34" charset="0"/>
                <a:sym typeface="Wingdings" panose="05000000000000000000" pitchFamily="2" charset="2"/>
              </a:rPr>
              <a:t>(times, $1, $3);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 F               { $$ = MakeNode</a:t>
            </a:r>
            <a:r>
              <a:rPr lang="en-US" sz="1800" baseline="-25000" dirty="0">
                <a:latin typeface="Arial" panose="020B0604020202020204" pitchFamily="34" charset="0"/>
                <a:cs typeface="Arial" panose="020B0604020202020204" pitchFamily="34" charset="0"/>
                <a:sym typeface="Wingdings" panose="05000000000000000000" pitchFamily="2" charset="2"/>
              </a:rPr>
              <a:t>2</a:t>
            </a:r>
            <a:r>
              <a:rPr lang="en-US" sz="1800" dirty="0">
                <a:latin typeface="Arial" panose="020B0604020202020204" pitchFamily="34" charset="0"/>
                <a:cs typeface="Arial" panose="020B0604020202020204" pitchFamily="34" charset="0"/>
                <a:sym typeface="Wingdings" panose="05000000000000000000" pitchFamily="2" charset="2"/>
              </a:rPr>
              <a:t>(divide, $1, $3);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F                    { $$ = $1;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F  (E)                  { $$ = $2;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num               { $$ = </a:t>
            </a:r>
            <a:r>
              <a:rPr lang="en-US" sz="1800" dirty="0" err="1">
                <a:latin typeface="Arial" panose="020B0604020202020204" pitchFamily="34" charset="0"/>
                <a:cs typeface="Arial" panose="020B0604020202020204" pitchFamily="34" charset="0"/>
                <a:sym typeface="Wingdings" panose="05000000000000000000" pitchFamily="2" charset="2"/>
              </a:rPr>
              <a:t>MakeNodeNum</a:t>
            </a:r>
            <a:r>
              <a:rPr lang="en-US" sz="1800" dirty="0">
                <a:latin typeface="Arial" panose="020B0604020202020204" pitchFamily="34" charset="0"/>
                <a:cs typeface="Arial" panose="020B0604020202020204" pitchFamily="34" charset="0"/>
                <a:sym typeface="Wingdings" panose="05000000000000000000" pitchFamily="2" charset="2"/>
              </a:rPr>
              <a:t>(number, $1);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str                   { $$ = </a:t>
            </a:r>
            <a:r>
              <a:rPr lang="en-US" sz="1800" dirty="0" err="1">
                <a:latin typeface="Arial" panose="020B0604020202020204" pitchFamily="34" charset="0"/>
                <a:cs typeface="Arial" panose="020B0604020202020204" pitchFamily="34" charset="0"/>
                <a:sym typeface="Wingdings" panose="05000000000000000000" pitchFamily="2" charset="2"/>
              </a:rPr>
              <a:t>MakeNodeStr</a:t>
            </a:r>
            <a:r>
              <a:rPr lang="en-US" sz="1800" dirty="0">
                <a:latin typeface="Arial" panose="020B0604020202020204" pitchFamily="34" charset="0"/>
                <a:cs typeface="Arial" panose="020B0604020202020204" pitchFamily="34" charset="0"/>
                <a:sym typeface="Wingdings" panose="05000000000000000000" pitchFamily="2" charset="2"/>
              </a:rPr>
              <a:t>(string, $1); }</a:t>
            </a:r>
          </a:p>
          <a:p>
            <a:pPr marL="0" indent="0">
              <a:buNone/>
            </a:pPr>
            <a:endParaRPr lang="en-US" dirty="0"/>
          </a:p>
        </p:txBody>
      </p:sp>
      <p:sp>
        <p:nvSpPr>
          <p:cNvPr id="4" name="TextBox 3">
            <a:extLst>
              <a:ext uri="{FF2B5EF4-FFF2-40B4-BE49-F238E27FC236}">
                <a16:creationId xmlns:a16="http://schemas.microsoft.com/office/drawing/2014/main" id="{D7CA9E56-9BF4-40BC-B4F5-3E4A495A7C20}"/>
              </a:ext>
            </a:extLst>
          </p:cNvPr>
          <p:cNvSpPr txBox="1"/>
          <p:nvPr/>
        </p:nvSpPr>
        <p:spPr>
          <a:xfrm>
            <a:off x="8280400" y="873760"/>
            <a:ext cx="3251200" cy="1754326"/>
          </a:xfrm>
          <a:prstGeom prst="rect">
            <a:avLst/>
          </a:prstGeom>
          <a:noFill/>
        </p:spPr>
        <p:txBody>
          <a:bodyPr wrap="square" rtlCol="0">
            <a:spAutoFit/>
          </a:bodyPr>
          <a:lstStyle/>
          <a:p>
            <a:r>
              <a:rPr lang="en-US" dirty="0">
                <a:solidFill>
                  <a:srgbClr val="FF0000"/>
                </a:solidFill>
              </a:rPr>
              <a:t>$$ refers to the result location for the current production.</a:t>
            </a:r>
          </a:p>
          <a:p>
            <a:endParaRPr lang="en-US" dirty="0">
              <a:solidFill>
                <a:srgbClr val="FF0000"/>
              </a:solidFill>
            </a:endParaRPr>
          </a:p>
          <a:p>
            <a:r>
              <a:rPr lang="en-US" dirty="0">
                <a:solidFill>
                  <a:srgbClr val="FF0000"/>
                </a:solidFill>
              </a:rPr>
              <a:t>$1, $2, …, $n refers to the first, second, through n</a:t>
            </a:r>
            <a:r>
              <a:rPr lang="en-US" baseline="30000" dirty="0">
                <a:solidFill>
                  <a:srgbClr val="FF0000"/>
                </a:solidFill>
              </a:rPr>
              <a:t>th</a:t>
            </a:r>
            <a:r>
              <a:rPr lang="en-US" dirty="0">
                <a:solidFill>
                  <a:srgbClr val="FF0000"/>
                </a:solidFill>
              </a:rPr>
              <a:t> symbol in the RHS.</a:t>
            </a:r>
            <a:endParaRPr lang="en-IN" dirty="0">
              <a:solidFill>
                <a:srgbClr val="FF0000"/>
              </a:solidFill>
            </a:endParaRPr>
          </a:p>
        </p:txBody>
      </p:sp>
      <p:sp>
        <p:nvSpPr>
          <p:cNvPr id="5" name="TextBox 4">
            <a:extLst>
              <a:ext uri="{FF2B5EF4-FFF2-40B4-BE49-F238E27FC236}">
                <a16:creationId xmlns:a16="http://schemas.microsoft.com/office/drawing/2014/main" id="{A021BC26-7614-461D-B55C-17863B005382}"/>
              </a:ext>
            </a:extLst>
          </p:cNvPr>
          <p:cNvSpPr txBox="1"/>
          <p:nvPr/>
        </p:nvSpPr>
        <p:spPr>
          <a:xfrm>
            <a:off x="8331200" y="2997200"/>
            <a:ext cx="3251200" cy="1754326"/>
          </a:xfrm>
          <a:prstGeom prst="rect">
            <a:avLst/>
          </a:prstGeom>
          <a:noFill/>
        </p:spPr>
        <p:txBody>
          <a:bodyPr wrap="square" rtlCol="0">
            <a:spAutoFit/>
          </a:bodyPr>
          <a:lstStyle/>
          <a:p>
            <a:r>
              <a:rPr lang="en-US" dirty="0" err="1">
                <a:solidFill>
                  <a:srgbClr val="FF0000"/>
                </a:solidFill>
              </a:rPr>
              <a:t>MakeNode</a:t>
            </a:r>
            <a:r>
              <a:rPr lang="en-US" baseline="-25000" dirty="0" err="1">
                <a:solidFill>
                  <a:srgbClr val="FF0000"/>
                </a:solidFill>
              </a:rPr>
              <a:t>i</a:t>
            </a:r>
            <a:r>
              <a:rPr lang="en-US" dirty="0">
                <a:solidFill>
                  <a:srgbClr val="FF0000"/>
                </a:solidFill>
              </a:rPr>
              <a:t> takes, as first argument, a constant that uniquely identify the grammar symbol. The remaining </a:t>
            </a:r>
            <a:r>
              <a:rPr lang="en-US" dirty="0" err="1">
                <a:solidFill>
                  <a:srgbClr val="FF0000"/>
                </a:solidFill>
              </a:rPr>
              <a:t>i</a:t>
            </a:r>
            <a:r>
              <a:rPr lang="en-US" dirty="0">
                <a:solidFill>
                  <a:srgbClr val="FF0000"/>
                </a:solidFill>
              </a:rPr>
              <a:t> arguments are the roots of the </a:t>
            </a:r>
            <a:r>
              <a:rPr lang="en-US" dirty="0" err="1">
                <a:solidFill>
                  <a:srgbClr val="FF0000"/>
                </a:solidFill>
              </a:rPr>
              <a:t>i</a:t>
            </a:r>
            <a:r>
              <a:rPr lang="en-US" dirty="0">
                <a:solidFill>
                  <a:srgbClr val="FF0000"/>
                </a:solidFill>
              </a:rPr>
              <a:t> subtrees.</a:t>
            </a:r>
            <a:endParaRPr lang="en-IN" dirty="0">
              <a:solidFill>
                <a:srgbClr val="FF0000"/>
              </a:solidFill>
            </a:endParaRPr>
          </a:p>
        </p:txBody>
      </p:sp>
      <p:sp>
        <p:nvSpPr>
          <p:cNvPr id="7" name="TextBox 6">
            <a:extLst>
              <a:ext uri="{FF2B5EF4-FFF2-40B4-BE49-F238E27FC236}">
                <a16:creationId xmlns:a16="http://schemas.microsoft.com/office/drawing/2014/main" id="{02F1CAF3-1F03-4C52-82F6-916103436C94}"/>
              </a:ext>
            </a:extLst>
          </p:cNvPr>
          <p:cNvSpPr txBox="1"/>
          <p:nvPr/>
        </p:nvSpPr>
        <p:spPr>
          <a:xfrm>
            <a:off x="8280400" y="5120640"/>
            <a:ext cx="3423920" cy="1200329"/>
          </a:xfrm>
          <a:prstGeom prst="rect">
            <a:avLst/>
          </a:prstGeom>
          <a:noFill/>
        </p:spPr>
        <p:txBody>
          <a:bodyPr wrap="square" rtlCol="0">
            <a:spAutoFit/>
          </a:bodyPr>
          <a:lstStyle/>
          <a:p>
            <a:r>
              <a:rPr lang="en-US" dirty="0" err="1">
                <a:solidFill>
                  <a:srgbClr val="FF0000"/>
                </a:solidFill>
              </a:rPr>
              <a:t>MakeNodeNum</a:t>
            </a:r>
            <a:r>
              <a:rPr lang="en-US" dirty="0">
                <a:solidFill>
                  <a:srgbClr val="FF0000"/>
                </a:solidFill>
              </a:rPr>
              <a:t> and </a:t>
            </a:r>
            <a:r>
              <a:rPr lang="en-US" dirty="0" err="1">
                <a:solidFill>
                  <a:srgbClr val="FF0000"/>
                </a:solidFill>
              </a:rPr>
              <a:t>MakeNodeStr</a:t>
            </a:r>
            <a:r>
              <a:rPr lang="en-US" dirty="0">
                <a:solidFill>
                  <a:srgbClr val="FF0000"/>
                </a:solidFill>
              </a:rPr>
              <a:t> create leaf nodes and store the values of number and string in that node.</a:t>
            </a:r>
            <a:endParaRPr lang="en-IN" dirty="0">
              <a:solidFill>
                <a:srgbClr val="FF0000"/>
              </a:solidFill>
            </a:endParaRPr>
          </a:p>
        </p:txBody>
      </p:sp>
    </p:spTree>
    <p:extLst>
      <p:ext uri="{BB962C8B-B14F-4D97-AF65-F5344CB8AC3E}">
        <p14:creationId xmlns:p14="http://schemas.microsoft.com/office/powerpoint/2010/main" val="60155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53F131-513D-4A52-904D-EA604693F69B}"/>
              </a:ext>
            </a:extLst>
          </p:cNvPr>
          <p:cNvSpPr txBox="1"/>
          <p:nvPr/>
        </p:nvSpPr>
        <p:spPr>
          <a:xfrm>
            <a:off x="679268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543197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853440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679268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543197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4648201" y="3526975"/>
            <a:ext cx="370114" cy="369332"/>
          </a:xfrm>
          <a:prstGeom prst="rect">
            <a:avLst/>
          </a:prstGeom>
          <a:noFill/>
        </p:spPr>
        <p:txBody>
          <a:bodyPr wrap="square" rtlCol="0">
            <a:spAutoFit/>
          </a:bodyPr>
          <a:lstStyle/>
          <a:p>
            <a:r>
              <a:rPr lang="en-US" b="1" dirty="0"/>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544286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6226632" y="3548748"/>
            <a:ext cx="370114" cy="369332"/>
          </a:xfrm>
          <a:prstGeom prst="rect">
            <a:avLst/>
          </a:prstGeom>
          <a:noFill/>
        </p:spPr>
        <p:txBody>
          <a:bodyPr wrap="square" rtlCol="0">
            <a:spAutoFit/>
          </a:bodyPr>
          <a:lstStyle/>
          <a:p>
            <a:r>
              <a:rPr lang="en-US" b="1" dirty="0"/>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4648201" y="4256317"/>
            <a:ext cx="370114" cy="369332"/>
          </a:xfrm>
          <a:prstGeom prst="rect">
            <a:avLst/>
          </a:prstGeom>
          <a:noFill/>
        </p:spPr>
        <p:txBody>
          <a:bodyPr wrap="square" rtlCol="0">
            <a:spAutoFit/>
          </a:bodyPr>
          <a:lstStyle/>
          <a:p>
            <a:r>
              <a:rPr lang="en-US" b="1" dirty="0"/>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4528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7282545" y="3624949"/>
            <a:ext cx="370114" cy="369332"/>
          </a:xfrm>
          <a:prstGeom prst="rect">
            <a:avLst/>
          </a:prstGeom>
          <a:noFill/>
        </p:spPr>
        <p:txBody>
          <a:bodyPr wrap="square" rtlCol="0">
            <a:spAutoFit/>
          </a:bodyPr>
          <a:lstStyle/>
          <a:p>
            <a:r>
              <a:rPr lang="en-US" b="1" dirty="0"/>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8447319" y="3635835"/>
            <a:ext cx="370114" cy="369332"/>
          </a:xfrm>
          <a:prstGeom prst="rect">
            <a:avLst/>
          </a:prstGeom>
          <a:noFill/>
        </p:spPr>
        <p:txBody>
          <a:bodyPr wrap="square" rtlCol="0">
            <a:spAutoFit/>
          </a:bodyPr>
          <a:lstStyle/>
          <a:p>
            <a:r>
              <a:rPr lang="en-US" b="1" dirty="0"/>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9307286" y="3026230"/>
            <a:ext cx="370114" cy="369332"/>
          </a:xfrm>
          <a:prstGeom prst="rect">
            <a:avLst/>
          </a:prstGeom>
          <a:noFill/>
        </p:spPr>
        <p:txBody>
          <a:bodyPr wrap="square" rtlCol="0">
            <a:spAutoFit/>
          </a:bodyPr>
          <a:lstStyle/>
          <a:p>
            <a:r>
              <a:rPr lang="en-US" b="1" dirty="0"/>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7271655" y="4386944"/>
            <a:ext cx="370114" cy="369332"/>
          </a:xfrm>
          <a:prstGeom prst="rect">
            <a:avLst/>
          </a:prstGeom>
          <a:noFill/>
        </p:spPr>
        <p:txBody>
          <a:bodyPr wrap="square" rtlCol="0">
            <a:spAutoFit/>
          </a:bodyPr>
          <a:lstStyle/>
          <a:p>
            <a:r>
              <a:rPr lang="en-US" b="1" dirty="0"/>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697774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782682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561702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697774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801188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871946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871946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746760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801188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801188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745671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483325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561703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483325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561703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169233" y="5050189"/>
            <a:ext cx="1317163" cy="369332"/>
          </a:xfrm>
          <a:prstGeom prst="rect">
            <a:avLst/>
          </a:prstGeom>
          <a:noFill/>
        </p:spPr>
        <p:txBody>
          <a:bodyPr wrap="square" rtlCol="0">
            <a:spAutoFit/>
          </a:bodyPr>
          <a:lstStyle/>
          <a:p>
            <a:r>
              <a:rPr lang="en-US" dirty="0"/>
              <a:t>     &lt;str,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803581" y="5148161"/>
            <a:ext cx="1317163" cy="369332"/>
          </a:xfrm>
          <a:prstGeom prst="rect">
            <a:avLst/>
          </a:prstGeom>
          <a:noFill/>
        </p:spPr>
        <p:txBody>
          <a:bodyPr wrap="square" rtlCol="0">
            <a:spAutoFit/>
          </a:bodyPr>
          <a:lstStyle/>
          <a:p>
            <a:r>
              <a:rPr lang="en-US" dirty="0"/>
              <a:t>      &lt;str,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&lt;str,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574766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482781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640624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745671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863237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949234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561702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D582A71-894A-4899-9AC5-9DC11640FFC7}"/>
              </a:ext>
            </a:extLst>
          </p:cNvPr>
          <p:cNvSpPr txBox="1"/>
          <p:nvPr/>
        </p:nvSpPr>
        <p:spPr>
          <a:xfrm>
            <a:off x="467360" y="460105"/>
            <a:ext cx="4495799" cy="2400657"/>
          </a:xfrm>
          <a:prstGeom prst="rect">
            <a:avLst/>
          </a:prstGeom>
          <a:noFill/>
        </p:spPr>
        <p:txBody>
          <a:bodyPr wrap="square" rtlCol="0">
            <a:spAutoFit/>
          </a:bodyPr>
          <a:lstStyle/>
          <a:p>
            <a:pPr marL="0" indent="0">
              <a:buNone/>
            </a:pPr>
            <a:r>
              <a:rPr lang="en-US" sz="1500" dirty="0">
                <a:latin typeface="Arial" panose="020B0604020202020204" pitchFamily="34" charset="0"/>
                <a:cs typeface="Arial" panose="020B0604020202020204" pitchFamily="34" charset="0"/>
              </a:rPr>
              <a:t>E </a:t>
            </a:r>
            <a:r>
              <a:rPr lang="en-US" sz="1500" dirty="0">
                <a:latin typeface="Arial" panose="020B0604020202020204" pitchFamily="34" charset="0"/>
                <a:cs typeface="Arial" panose="020B0604020202020204" pitchFamily="34" charset="0"/>
                <a:sym typeface="Wingdings" panose="05000000000000000000" pitchFamily="2" charset="2"/>
              </a:rPr>
              <a:t> E + T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(plus, $1, $3 );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E – T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(minus, $1, $3);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T          { $$ = $1;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T  T * F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(times, $1, $3);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T / F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(divide, $1, $3);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F         { $$ = $1;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F  (E)       { $$ = $2;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num     { $$ = </a:t>
            </a:r>
            <a:r>
              <a:rPr lang="en-US" sz="1500" dirty="0" err="1">
                <a:latin typeface="Arial" panose="020B0604020202020204" pitchFamily="34" charset="0"/>
                <a:cs typeface="Arial" panose="020B0604020202020204" pitchFamily="34" charset="0"/>
                <a:sym typeface="Wingdings" panose="05000000000000000000" pitchFamily="2" charset="2"/>
              </a:rPr>
              <a:t>MakeNodeNum</a:t>
            </a:r>
            <a:r>
              <a:rPr lang="en-US" sz="1500" dirty="0">
                <a:latin typeface="Arial" panose="020B0604020202020204" pitchFamily="34" charset="0"/>
                <a:cs typeface="Arial" panose="020B0604020202020204" pitchFamily="34" charset="0"/>
                <a:sym typeface="Wingdings" panose="05000000000000000000" pitchFamily="2" charset="2"/>
              </a:rPr>
              <a:t>(number, $1);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str        { $$ = </a:t>
            </a:r>
            <a:r>
              <a:rPr lang="en-US" sz="1500" dirty="0" err="1">
                <a:latin typeface="Arial" panose="020B0604020202020204" pitchFamily="34" charset="0"/>
                <a:cs typeface="Arial" panose="020B0604020202020204" pitchFamily="34" charset="0"/>
                <a:sym typeface="Wingdings" panose="05000000000000000000" pitchFamily="2" charset="2"/>
              </a:rPr>
              <a:t>MakeNodeStr</a:t>
            </a:r>
            <a:r>
              <a:rPr lang="en-US" sz="1500" dirty="0">
                <a:latin typeface="Arial" panose="020B0604020202020204" pitchFamily="34" charset="0"/>
                <a:cs typeface="Arial" panose="020B0604020202020204" pitchFamily="34" charset="0"/>
                <a:sym typeface="Wingdings" panose="05000000000000000000" pitchFamily="2" charset="2"/>
              </a:rPr>
              <a:t>(string, $1); }</a:t>
            </a:r>
          </a:p>
          <a:p>
            <a:endParaRPr lang="en-IN" sz="15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74C2FBAF-CBFB-4EA5-A4F9-D9D4D3D288C5}"/>
              </a:ext>
            </a:extLst>
          </p:cNvPr>
          <p:cNvSpPr txBox="1"/>
          <p:nvPr/>
        </p:nvSpPr>
        <p:spPr>
          <a:xfrm>
            <a:off x="5577840" y="5750560"/>
            <a:ext cx="2991387" cy="369332"/>
          </a:xfrm>
          <a:prstGeom prst="rect">
            <a:avLst/>
          </a:prstGeom>
          <a:noFill/>
        </p:spPr>
        <p:txBody>
          <a:bodyPr wrap="square" rtlCol="0">
            <a:spAutoFit/>
          </a:bodyPr>
          <a:lstStyle/>
          <a:p>
            <a:r>
              <a:rPr lang="en-US" b="1" dirty="0"/>
              <a:t>“a” * 2 + “a” * 2 * “b”</a:t>
            </a:r>
          </a:p>
        </p:txBody>
      </p:sp>
    </p:spTree>
    <p:extLst>
      <p:ext uri="{BB962C8B-B14F-4D97-AF65-F5344CB8AC3E}">
        <p14:creationId xmlns:p14="http://schemas.microsoft.com/office/powerpoint/2010/main" val="2460600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53F131-513D-4A52-904D-EA604693F69B}"/>
              </a:ext>
            </a:extLst>
          </p:cNvPr>
          <p:cNvSpPr txBox="1"/>
          <p:nvPr/>
        </p:nvSpPr>
        <p:spPr>
          <a:xfrm>
            <a:off x="860093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724022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1034265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860093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724022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6456451" y="3526975"/>
            <a:ext cx="370114" cy="369332"/>
          </a:xfrm>
          <a:prstGeom prst="rect">
            <a:avLst/>
          </a:prstGeom>
          <a:noFill/>
        </p:spPr>
        <p:txBody>
          <a:bodyPr wrap="square" rtlCol="0">
            <a:spAutoFit/>
          </a:bodyPr>
          <a:lstStyle/>
          <a:p>
            <a:r>
              <a:rPr lang="en-US" b="1" dirty="0"/>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725111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8034882" y="3548748"/>
            <a:ext cx="370114" cy="369332"/>
          </a:xfrm>
          <a:prstGeom prst="rect">
            <a:avLst/>
          </a:prstGeom>
          <a:noFill/>
        </p:spPr>
        <p:txBody>
          <a:bodyPr wrap="square" rtlCol="0">
            <a:spAutoFit/>
          </a:bodyPr>
          <a:lstStyle/>
          <a:p>
            <a:r>
              <a:rPr lang="en-US" b="1" dirty="0"/>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6456451" y="4256317"/>
            <a:ext cx="370114" cy="369332"/>
          </a:xfrm>
          <a:prstGeom prst="rect">
            <a:avLst/>
          </a:prstGeom>
          <a:noFill/>
        </p:spPr>
        <p:txBody>
          <a:bodyPr wrap="square" rtlCol="0">
            <a:spAutoFit/>
          </a:bodyPr>
          <a:lstStyle/>
          <a:p>
            <a:r>
              <a:rPr lang="en-US" b="1" dirty="0"/>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1035353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9090795" y="3624949"/>
            <a:ext cx="370114" cy="369332"/>
          </a:xfrm>
          <a:prstGeom prst="rect">
            <a:avLst/>
          </a:prstGeom>
          <a:noFill/>
        </p:spPr>
        <p:txBody>
          <a:bodyPr wrap="square" rtlCol="0">
            <a:spAutoFit/>
          </a:bodyPr>
          <a:lstStyle/>
          <a:p>
            <a:r>
              <a:rPr lang="en-US" b="1" dirty="0"/>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964596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10255569" y="3635835"/>
            <a:ext cx="370114" cy="369332"/>
          </a:xfrm>
          <a:prstGeom prst="rect">
            <a:avLst/>
          </a:prstGeom>
          <a:noFill/>
        </p:spPr>
        <p:txBody>
          <a:bodyPr wrap="square" rtlCol="0">
            <a:spAutoFit/>
          </a:bodyPr>
          <a:lstStyle/>
          <a:p>
            <a:r>
              <a:rPr lang="en-US" b="1" dirty="0"/>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11115536" y="3026230"/>
            <a:ext cx="370114" cy="369332"/>
          </a:xfrm>
          <a:prstGeom prst="rect">
            <a:avLst/>
          </a:prstGeom>
          <a:noFill/>
        </p:spPr>
        <p:txBody>
          <a:bodyPr wrap="square" rtlCol="0">
            <a:spAutoFit/>
          </a:bodyPr>
          <a:lstStyle/>
          <a:p>
            <a:r>
              <a:rPr lang="en-US" b="1" dirty="0"/>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9079905" y="4386944"/>
            <a:ext cx="370114" cy="369332"/>
          </a:xfrm>
          <a:prstGeom prst="rect">
            <a:avLst/>
          </a:prstGeom>
          <a:noFill/>
        </p:spPr>
        <p:txBody>
          <a:bodyPr wrap="square" rtlCol="0">
            <a:spAutoFit/>
          </a:bodyPr>
          <a:lstStyle/>
          <a:p>
            <a:r>
              <a:rPr lang="en-US" b="1" dirty="0"/>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878599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963507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236739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742527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878599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982013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1052771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1052771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927585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982013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982013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926496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664150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742528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664150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742528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5977483" y="5050189"/>
            <a:ext cx="1317163" cy="369332"/>
          </a:xfrm>
          <a:prstGeom prst="rect">
            <a:avLst/>
          </a:prstGeom>
          <a:noFill/>
        </p:spPr>
        <p:txBody>
          <a:bodyPr wrap="square" rtlCol="0">
            <a:spAutoFit/>
          </a:bodyPr>
          <a:lstStyle/>
          <a:p>
            <a:r>
              <a:rPr lang="en-US" dirty="0"/>
              <a:t>     &lt;str,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8611831" y="5148161"/>
            <a:ext cx="1317163" cy="369332"/>
          </a:xfrm>
          <a:prstGeom prst="rect">
            <a:avLst/>
          </a:prstGeom>
          <a:noFill/>
        </p:spPr>
        <p:txBody>
          <a:bodyPr wrap="square" rtlCol="0">
            <a:spAutoFit/>
          </a:bodyPr>
          <a:lstStyle/>
          <a:p>
            <a:r>
              <a:rPr lang="en-US" dirty="0"/>
              <a:t>      &lt;str,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979836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10647451" y="3743900"/>
            <a:ext cx="1317163" cy="369332"/>
          </a:xfrm>
          <a:prstGeom prst="rect">
            <a:avLst/>
          </a:prstGeom>
          <a:noFill/>
        </p:spPr>
        <p:txBody>
          <a:bodyPr wrap="square" rtlCol="0">
            <a:spAutoFit/>
          </a:bodyPr>
          <a:lstStyle/>
          <a:p>
            <a:r>
              <a:rPr lang="en-US" dirty="0"/>
              <a:t>      &lt;str,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755591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663606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821449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926496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1044062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1130059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742527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D582A71-894A-4899-9AC5-9DC11640FFC7}"/>
              </a:ext>
            </a:extLst>
          </p:cNvPr>
          <p:cNvSpPr txBox="1"/>
          <p:nvPr/>
        </p:nvSpPr>
        <p:spPr>
          <a:xfrm>
            <a:off x="467360" y="460105"/>
            <a:ext cx="4495799" cy="2400657"/>
          </a:xfrm>
          <a:prstGeom prst="rect">
            <a:avLst/>
          </a:prstGeom>
          <a:noFill/>
        </p:spPr>
        <p:txBody>
          <a:bodyPr wrap="square" rtlCol="0">
            <a:spAutoFit/>
          </a:bodyPr>
          <a:lstStyle/>
          <a:p>
            <a:pPr marL="0" indent="0">
              <a:buNone/>
            </a:pPr>
            <a:r>
              <a:rPr lang="en-US" sz="1500" dirty="0">
                <a:latin typeface="Arial" panose="020B0604020202020204" pitchFamily="34" charset="0"/>
                <a:cs typeface="Arial" panose="020B0604020202020204" pitchFamily="34" charset="0"/>
              </a:rPr>
              <a:t>E </a:t>
            </a:r>
            <a:r>
              <a:rPr lang="en-US" sz="1500" dirty="0">
                <a:latin typeface="Arial" panose="020B0604020202020204" pitchFamily="34" charset="0"/>
                <a:cs typeface="Arial" panose="020B0604020202020204" pitchFamily="34" charset="0"/>
                <a:sym typeface="Wingdings" panose="05000000000000000000" pitchFamily="2" charset="2"/>
              </a:rPr>
              <a:t> E + T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(plus, $1, $3 );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E – T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(minus, $1, $3);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T          { $$ = $1;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T  T * F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(times, $1, $3);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T / F    { $$ = MakeNode</a:t>
            </a:r>
            <a:r>
              <a:rPr lang="en-US" sz="1500" baseline="-25000" dirty="0">
                <a:latin typeface="Arial" panose="020B0604020202020204" pitchFamily="34" charset="0"/>
                <a:cs typeface="Arial" panose="020B0604020202020204" pitchFamily="34" charset="0"/>
                <a:sym typeface="Wingdings" panose="05000000000000000000" pitchFamily="2" charset="2"/>
              </a:rPr>
              <a:t>2</a:t>
            </a:r>
            <a:r>
              <a:rPr lang="en-US" sz="1500" dirty="0">
                <a:latin typeface="Arial" panose="020B0604020202020204" pitchFamily="34" charset="0"/>
                <a:cs typeface="Arial" panose="020B0604020202020204" pitchFamily="34" charset="0"/>
                <a:sym typeface="Wingdings" panose="05000000000000000000" pitchFamily="2" charset="2"/>
              </a:rPr>
              <a:t>(divide, $1, $3);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F         { $$ = $1;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F  (E)       { $$ = $2;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num     { $$ = </a:t>
            </a:r>
            <a:r>
              <a:rPr lang="en-US" sz="1500" dirty="0" err="1">
                <a:latin typeface="Arial" panose="020B0604020202020204" pitchFamily="34" charset="0"/>
                <a:cs typeface="Arial" panose="020B0604020202020204" pitchFamily="34" charset="0"/>
                <a:sym typeface="Wingdings" panose="05000000000000000000" pitchFamily="2" charset="2"/>
              </a:rPr>
              <a:t>MakeNodeNum</a:t>
            </a:r>
            <a:r>
              <a:rPr lang="en-US" sz="1500" dirty="0">
                <a:latin typeface="Arial" panose="020B0604020202020204" pitchFamily="34" charset="0"/>
                <a:cs typeface="Arial" panose="020B0604020202020204" pitchFamily="34" charset="0"/>
                <a:sym typeface="Wingdings" panose="05000000000000000000" pitchFamily="2" charset="2"/>
              </a:rPr>
              <a:t>(number, $1); }</a:t>
            </a:r>
          </a:p>
          <a:p>
            <a:pPr marL="0" indent="0">
              <a:buNone/>
            </a:pPr>
            <a:r>
              <a:rPr lang="en-US" sz="1500" dirty="0">
                <a:latin typeface="Arial" panose="020B0604020202020204" pitchFamily="34" charset="0"/>
                <a:cs typeface="Arial" panose="020B0604020202020204" pitchFamily="34" charset="0"/>
                <a:sym typeface="Wingdings" panose="05000000000000000000" pitchFamily="2" charset="2"/>
              </a:rPr>
              <a:t>      | str        { $$ = </a:t>
            </a:r>
            <a:r>
              <a:rPr lang="en-US" sz="1500" dirty="0" err="1">
                <a:latin typeface="Arial" panose="020B0604020202020204" pitchFamily="34" charset="0"/>
                <a:cs typeface="Arial" panose="020B0604020202020204" pitchFamily="34" charset="0"/>
                <a:sym typeface="Wingdings" panose="05000000000000000000" pitchFamily="2" charset="2"/>
              </a:rPr>
              <a:t>MakeNodeStr</a:t>
            </a:r>
            <a:r>
              <a:rPr lang="en-US" sz="1500" dirty="0">
                <a:latin typeface="Arial" panose="020B0604020202020204" pitchFamily="34" charset="0"/>
                <a:cs typeface="Arial" panose="020B0604020202020204" pitchFamily="34" charset="0"/>
                <a:sym typeface="Wingdings" panose="05000000000000000000" pitchFamily="2" charset="2"/>
              </a:rPr>
              <a:t>(string, $1); }</a:t>
            </a:r>
          </a:p>
          <a:p>
            <a:endParaRPr lang="en-IN" sz="15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74C2FBAF-CBFB-4EA5-A4F9-D9D4D3D288C5}"/>
              </a:ext>
            </a:extLst>
          </p:cNvPr>
          <p:cNvSpPr txBox="1"/>
          <p:nvPr/>
        </p:nvSpPr>
        <p:spPr>
          <a:xfrm>
            <a:off x="7386090" y="5750560"/>
            <a:ext cx="2991387" cy="369332"/>
          </a:xfrm>
          <a:prstGeom prst="rect">
            <a:avLst/>
          </a:prstGeom>
          <a:noFill/>
        </p:spPr>
        <p:txBody>
          <a:bodyPr wrap="square" rtlCol="0">
            <a:spAutoFit/>
          </a:bodyPr>
          <a:lstStyle/>
          <a:p>
            <a:r>
              <a:rPr lang="en-US" b="1" dirty="0"/>
              <a:t>“a” * 2 + “a” * 2 * “b”</a:t>
            </a:r>
          </a:p>
        </p:txBody>
      </p:sp>
      <p:sp>
        <p:nvSpPr>
          <p:cNvPr id="47" name="TextBox 46">
            <a:extLst>
              <a:ext uri="{FF2B5EF4-FFF2-40B4-BE49-F238E27FC236}">
                <a16:creationId xmlns:a16="http://schemas.microsoft.com/office/drawing/2014/main" id="{CB3EC445-187C-51D6-1148-8F1C4EC7FE75}"/>
              </a:ext>
            </a:extLst>
          </p:cNvPr>
          <p:cNvSpPr txBox="1"/>
          <p:nvPr/>
        </p:nvSpPr>
        <p:spPr>
          <a:xfrm>
            <a:off x="-219539" y="5911503"/>
            <a:ext cx="1317163" cy="369332"/>
          </a:xfrm>
          <a:prstGeom prst="rect">
            <a:avLst/>
          </a:prstGeom>
          <a:noFill/>
        </p:spPr>
        <p:txBody>
          <a:bodyPr wrap="square" rtlCol="0">
            <a:spAutoFit/>
          </a:bodyPr>
          <a:lstStyle/>
          <a:p>
            <a:r>
              <a:rPr lang="en-US" dirty="0"/>
              <a:t>     &lt;str, a&gt;</a:t>
            </a:r>
          </a:p>
        </p:txBody>
      </p:sp>
      <p:sp>
        <p:nvSpPr>
          <p:cNvPr id="48" name="TextBox 47">
            <a:extLst>
              <a:ext uri="{FF2B5EF4-FFF2-40B4-BE49-F238E27FC236}">
                <a16:creationId xmlns:a16="http://schemas.microsoft.com/office/drawing/2014/main" id="{55653FFC-6AB4-2294-3FBC-2A1A32441789}"/>
              </a:ext>
            </a:extLst>
          </p:cNvPr>
          <p:cNvSpPr txBox="1"/>
          <p:nvPr/>
        </p:nvSpPr>
        <p:spPr>
          <a:xfrm>
            <a:off x="858871" y="5244843"/>
            <a:ext cx="370114" cy="369332"/>
          </a:xfrm>
          <a:prstGeom prst="rect">
            <a:avLst/>
          </a:prstGeom>
          <a:noFill/>
        </p:spPr>
        <p:txBody>
          <a:bodyPr wrap="square" rtlCol="0">
            <a:spAutoFit/>
          </a:bodyPr>
          <a:lstStyle/>
          <a:p>
            <a:r>
              <a:rPr lang="en-US" b="1" dirty="0"/>
              <a:t>*</a:t>
            </a:r>
          </a:p>
        </p:txBody>
      </p:sp>
      <p:sp>
        <p:nvSpPr>
          <p:cNvPr id="49" name="TextBox 48">
            <a:extLst>
              <a:ext uri="{FF2B5EF4-FFF2-40B4-BE49-F238E27FC236}">
                <a16:creationId xmlns:a16="http://schemas.microsoft.com/office/drawing/2014/main" id="{06EC3808-39D8-CEE3-419F-22AD392B5971}"/>
              </a:ext>
            </a:extLst>
          </p:cNvPr>
          <p:cNvSpPr txBox="1"/>
          <p:nvPr/>
        </p:nvSpPr>
        <p:spPr>
          <a:xfrm>
            <a:off x="875999" y="5938167"/>
            <a:ext cx="1317163" cy="369332"/>
          </a:xfrm>
          <a:prstGeom prst="rect">
            <a:avLst/>
          </a:prstGeom>
          <a:noFill/>
        </p:spPr>
        <p:txBody>
          <a:bodyPr wrap="square" rtlCol="0">
            <a:spAutoFit/>
          </a:bodyPr>
          <a:lstStyle/>
          <a:p>
            <a:r>
              <a:rPr lang="en-US" dirty="0"/>
              <a:t>    &lt;num, 2&gt;</a:t>
            </a:r>
          </a:p>
        </p:txBody>
      </p:sp>
      <p:sp>
        <p:nvSpPr>
          <p:cNvPr id="50" name="TextBox 49">
            <a:extLst>
              <a:ext uri="{FF2B5EF4-FFF2-40B4-BE49-F238E27FC236}">
                <a16:creationId xmlns:a16="http://schemas.microsoft.com/office/drawing/2014/main" id="{9B12E215-6AD0-744B-A11B-FBEAE4C06C73}"/>
              </a:ext>
            </a:extLst>
          </p:cNvPr>
          <p:cNvSpPr txBox="1"/>
          <p:nvPr/>
        </p:nvSpPr>
        <p:spPr>
          <a:xfrm>
            <a:off x="2003829" y="5937557"/>
            <a:ext cx="1317163" cy="369332"/>
          </a:xfrm>
          <a:prstGeom prst="rect">
            <a:avLst/>
          </a:prstGeom>
          <a:noFill/>
        </p:spPr>
        <p:txBody>
          <a:bodyPr wrap="square" rtlCol="0">
            <a:spAutoFit/>
          </a:bodyPr>
          <a:lstStyle/>
          <a:p>
            <a:r>
              <a:rPr lang="en-US" dirty="0"/>
              <a:t>      &lt;str, a&gt;</a:t>
            </a:r>
          </a:p>
        </p:txBody>
      </p:sp>
      <p:sp>
        <p:nvSpPr>
          <p:cNvPr id="51" name="TextBox 50">
            <a:extLst>
              <a:ext uri="{FF2B5EF4-FFF2-40B4-BE49-F238E27FC236}">
                <a16:creationId xmlns:a16="http://schemas.microsoft.com/office/drawing/2014/main" id="{32AE1139-4061-EED3-F302-D115A3B89792}"/>
              </a:ext>
            </a:extLst>
          </p:cNvPr>
          <p:cNvSpPr txBox="1"/>
          <p:nvPr/>
        </p:nvSpPr>
        <p:spPr>
          <a:xfrm>
            <a:off x="3056799" y="5927401"/>
            <a:ext cx="1317163" cy="369332"/>
          </a:xfrm>
          <a:prstGeom prst="rect">
            <a:avLst/>
          </a:prstGeom>
          <a:noFill/>
        </p:spPr>
        <p:txBody>
          <a:bodyPr wrap="square" rtlCol="0">
            <a:spAutoFit/>
          </a:bodyPr>
          <a:lstStyle/>
          <a:p>
            <a:r>
              <a:rPr lang="en-US" dirty="0"/>
              <a:t>    &lt;num, 2&gt;</a:t>
            </a:r>
          </a:p>
        </p:txBody>
      </p:sp>
      <p:sp>
        <p:nvSpPr>
          <p:cNvPr id="52" name="TextBox 51">
            <a:extLst>
              <a:ext uri="{FF2B5EF4-FFF2-40B4-BE49-F238E27FC236}">
                <a16:creationId xmlns:a16="http://schemas.microsoft.com/office/drawing/2014/main" id="{597C761A-1C09-2ED8-94AB-84E08F63BD90}"/>
              </a:ext>
            </a:extLst>
          </p:cNvPr>
          <p:cNvSpPr txBox="1"/>
          <p:nvPr/>
        </p:nvSpPr>
        <p:spPr>
          <a:xfrm>
            <a:off x="3762043" y="5262762"/>
            <a:ext cx="1317163" cy="369332"/>
          </a:xfrm>
          <a:prstGeom prst="rect">
            <a:avLst/>
          </a:prstGeom>
          <a:noFill/>
        </p:spPr>
        <p:txBody>
          <a:bodyPr wrap="square" rtlCol="0">
            <a:spAutoFit/>
          </a:bodyPr>
          <a:lstStyle/>
          <a:p>
            <a:r>
              <a:rPr lang="en-US" dirty="0"/>
              <a:t>      &lt;str, b&gt;</a:t>
            </a:r>
          </a:p>
        </p:txBody>
      </p:sp>
      <p:sp>
        <p:nvSpPr>
          <p:cNvPr id="53" name="TextBox 52">
            <a:extLst>
              <a:ext uri="{FF2B5EF4-FFF2-40B4-BE49-F238E27FC236}">
                <a16:creationId xmlns:a16="http://schemas.microsoft.com/office/drawing/2014/main" id="{4F857A39-697F-8F9A-159E-216FE4A0E601}"/>
              </a:ext>
            </a:extLst>
          </p:cNvPr>
          <p:cNvSpPr txBox="1"/>
          <p:nvPr/>
        </p:nvSpPr>
        <p:spPr>
          <a:xfrm>
            <a:off x="3057529" y="5296206"/>
            <a:ext cx="370114" cy="369332"/>
          </a:xfrm>
          <a:prstGeom prst="rect">
            <a:avLst/>
          </a:prstGeom>
          <a:noFill/>
        </p:spPr>
        <p:txBody>
          <a:bodyPr wrap="square" rtlCol="0">
            <a:spAutoFit/>
          </a:bodyPr>
          <a:lstStyle/>
          <a:p>
            <a:r>
              <a:rPr lang="en-US" b="1" dirty="0"/>
              <a:t>*</a:t>
            </a:r>
          </a:p>
        </p:txBody>
      </p:sp>
      <p:sp>
        <p:nvSpPr>
          <p:cNvPr id="55" name="TextBox 54">
            <a:extLst>
              <a:ext uri="{FF2B5EF4-FFF2-40B4-BE49-F238E27FC236}">
                <a16:creationId xmlns:a16="http://schemas.microsoft.com/office/drawing/2014/main" id="{5BD8C475-1204-EF63-51A6-8603FCA2A6A4}"/>
              </a:ext>
            </a:extLst>
          </p:cNvPr>
          <p:cNvSpPr txBox="1"/>
          <p:nvPr/>
        </p:nvSpPr>
        <p:spPr>
          <a:xfrm>
            <a:off x="3631169" y="4585578"/>
            <a:ext cx="370114" cy="369332"/>
          </a:xfrm>
          <a:prstGeom prst="rect">
            <a:avLst/>
          </a:prstGeom>
          <a:noFill/>
        </p:spPr>
        <p:txBody>
          <a:bodyPr wrap="square" rtlCol="0">
            <a:spAutoFit/>
          </a:bodyPr>
          <a:lstStyle/>
          <a:p>
            <a:r>
              <a:rPr lang="en-US" b="1" dirty="0"/>
              <a:t>*</a:t>
            </a:r>
          </a:p>
        </p:txBody>
      </p:sp>
      <p:sp>
        <p:nvSpPr>
          <p:cNvPr id="56" name="TextBox 55">
            <a:extLst>
              <a:ext uri="{FF2B5EF4-FFF2-40B4-BE49-F238E27FC236}">
                <a16:creationId xmlns:a16="http://schemas.microsoft.com/office/drawing/2014/main" id="{0474136D-CB51-A437-BCAB-0EA8BB026F57}"/>
              </a:ext>
            </a:extLst>
          </p:cNvPr>
          <p:cNvSpPr txBox="1"/>
          <p:nvPr/>
        </p:nvSpPr>
        <p:spPr>
          <a:xfrm>
            <a:off x="2095669" y="3839480"/>
            <a:ext cx="370114" cy="369332"/>
          </a:xfrm>
          <a:prstGeom prst="rect">
            <a:avLst/>
          </a:prstGeom>
          <a:noFill/>
        </p:spPr>
        <p:txBody>
          <a:bodyPr wrap="square" rtlCol="0">
            <a:spAutoFit/>
          </a:bodyPr>
          <a:lstStyle/>
          <a:p>
            <a:r>
              <a:rPr lang="en-US" b="1" dirty="0"/>
              <a:t> +</a:t>
            </a:r>
          </a:p>
        </p:txBody>
      </p:sp>
      <p:sp>
        <p:nvSpPr>
          <p:cNvPr id="57" name="TextBox 56">
            <a:extLst>
              <a:ext uri="{FF2B5EF4-FFF2-40B4-BE49-F238E27FC236}">
                <a16:creationId xmlns:a16="http://schemas.microsoft.com/office/drawing/2014/main" id="{46BF4CB9-AF30-9FE4-4DB6-5DB965A0716A}"/>
              </a:ext>
            </a:extLst>
          </p:cNvPr>
          <p:cNvSpPr txBox="1"/>
          <p:nvPr/>
        </p:nvSpPr>
        <p:spPr>
          <a:xfrm>
            <a:off x="164121" y="6144060"/>
            <a:ext cx="708331" cy="369332"/>
          </a:xfrm>
          <a:prstGeom prst="rect">
            <a:avLst/>
          </a:prstGeom>
          <a:noFill/>
        </p:spPr>
        <p:txBody>
          <a:bodyPr wrap="square" rtlCol="0">
            <a:spAutoFit/>
          </a:bodyPr>
          <a:lstStyle/>
          <a:p>
            <a:r>
              <a:rPr lang="en-US" b="1" dirty="0">
                <a:solidFill>
                  <a:srgbClr val="FF0000"/>
                </a:solidFill>
              </a:rPr>
              <a:t>F, T</a:t>
            </a:r>
          </a:p>
        </p:txBody>
      </p:sp>
      <p:cxnSp>
        <p:nvCxnSpPr>
          <p:cNvPr id="22" name="Straight Arrow Connector 21">
            <a:extLst>
              <a:ext uri="{FF2B5EF4-FFF2-40B4-BE49-F238E27FC236}">
                <a16:creationId xmlns:a16="http://schemas.microsoft.com/office/drawing/2014/main" id="{E6EC7E52-10A0-8E78-61A5-5A6C13B181E6}"/>
              </a:ext>
            </a:extLst>
          </p:cNvPr>
          <p:cNvCxnSpPr>
            <a:stCxn id="56" idx="2"/>
            <a:endCxn id="48" idx="0"/>
          </p:cNvCxnSpPr>
          <p:nvPr/>
        </p:nvCxnSpPr>
        <p:spPr>
          <a:xfrm flipH="1">
            <a:off x="1043928" y="4208812"/>
            <a:ext cx="1236798" cy="1036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E9BA70E-6A86-4647-CCE2-FDDF521EBC46}"/>
              </a:ext>
            </a:extLst>
          </p:cNvPr>
          <p:cNvCxnSpPr>
            <a:stCxn id="48" idx="2"/>
            <a:endCxn id="47" idx="0"/>
          </p:cNvCxnSpPr>
          <p:nvPr/>
        </p:nvCxnSpPr>
        <p:spPr>
          <a:xfrm flipH="1">
            <a:off x="439043" y="5614175"/>
            <a:ext cx="604885" cy="297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4FDFF7E-3324-D467-66C1-9554F889DE5D}"/>
              </a:ext>
            </a:extLst>
          </p:cNvPr>
          <p:cNvCxnSpPr>
            <a:stCxn id="48" idx="2"/>
            <a:endCxn id="49" idx="0"/>
          </p:cNvCxnSpPr>
          <p:nvPr/>
        </p:nvCxnSpPr>
        <p:spPr>
          <a:xfrm>
            <a:off x="1043928" y="5614175"/>
            <a:ext cx="490653" cy="323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26BE60B-559A-2BEF-F5B1-B198ECAE85D4}"/>
              </a:ext>
            </a:extLst>
          </p:cNvPr>
          <p:cNvCxnSpPr>
            <a:stCxn id="53" idx="2"/>
            <a:endCxn id="50" idx="0"/>
          </p:cNvCxnSpPr>
          <p:nvPr/>
        </p:nvCxnSpPr>
        <p:spPr>
          <a:xfrm flipH="1">
            <a:off x="2662411" y="5665538"/>
            <a:ext cx="580175" cy="272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6E6EAE6-3113-2A8D-43FE-B2102DEAF598}"/>
              </a:ext>
            </a:extLst>
          </p:cNvPr>
          <p:cNvCxnSpPr>
            <a:stCxn id="53" idx="2"/>
            <a:endCxn id="51" idx="0"/>
          </p:cNvCxnSpPr>
          <p:nvPr/>
        </p:nvCxnSpPr>
        <p:spPr>
          <a:xfrm>
            <a:off x="3242586" y="5665538"/>
            <a:ext cx="472795" cy="261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26915DB-27F5-529A-C7EC-4FE925DB5310}"/>
              </a:ext>
            </a:extLst>
          </p:cNvPr>
          <p:cNvCxnSpPr>
            <a:stCxn id="55" idx="2"/>
            <a:endCxn id="53" idx="0"/>
          </p:cNvCxnSpPr>
          <p:nvPr/>
        </p:nvCxnSpPr>
        <p:spPr>
          <a:xfrm flipH="1">
            <a:off x="3242586" y="4954910"/>
            <a:ext cx="573640" cy="341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E069929-40FB-633D-430D-9F088109641E}"/>
              </a:ext>
            </a:extLst>
          </p:cNvPr>
          <p:cNvCxnSpPr>
            <a:stCxn id="55" idx="2"/>
            <a:endCxn id="52" idx="0"/>
          </p:cNvCxnSpPr>
          <p:nvPr/>
        </p:nvCxnSpPr>
        <p:spPr>
          <a:xfrm>
            <a:off x="3816226" y="4954910"/>
            <a:ext cx="604399" cy="307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45F82C5-9B9B-F293-37EA-CFC6889282E6}"/>
              </a:ext>
            </a:extLst>
          </p:cNvPr>
          <p:cNvCxnSpPr>
            <a:stCxn id="56" idx="2"/>
            <a:endCxn id="55" idx="0"/>
          </p:cNvCxnSpPr>
          <p:nvPr/>
        </p:nvCxnSpPr>
        <p:spPr>
          <a:xfrm>
            <a:off x="2280726" y="4208812"/>
            <a:ext cx="1535500" cy="376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DE2C2691-6647-FC4C-A23A-5A9FA9D1A42A}"/>
              </a:ext>
            </a:extLst>
          </p:cNvPr>
          <p:cNvSpPr txBox="1"/>
          <p:nvPr/>
        </p:nvSpPr>
        <p:spPr>
          <a:xfrm>
            <a:off x="2422717" y="6183446"/>
            <a:ext cx="708331" cy="369332"/>
          </a:xfrm>
          <a:prstGeom prst="rect">
            <a:avLst/>
          </a:prstGeom>
          <a:noFill/>
        </p:spPr>
        <p:txBody>
          <a:bodyPr wrap="square" rtlCol="0">
            <a:spAutoFit/>
          </a:bodyPr>
          <a:lstStyle/>
          <a:p>
            <a:r>
              <a:rPr lang="en-US" b="1" dirty="0">
                <a:solidFill>
                  <a:srgbClr val="FF0000"/>
                </a:solidFill>
              </a:rPr>
              <a:t>F, T</a:t>
            </a:r>
          </a:p>
        </p:txBody>
      </p:sp>
      <p:sp>
        <p:nvSpPr>
          <p:cNvPr id="79" name="TextBox 78">
            <a:extLst>
              <a:ext uri="{FF2B5EF4-FFF2-40B4-BE49-F238E27FC236}">
                <a16:creationId xmlns:a16="http://schemas.microsoft.com/office/drawing/2014/main" id="{FDE37FAC-1E99-F42A-E4E7-0AA95FD3BB1D}"/>
              </a:ext>
            </a:extLst>
          </p:cNvPr>
          <p:cNvSpPr txBox="1"/>
          <p:nvPr/>
        </p:nvSpPr>
        <p:spPr>
          <a:xfrm>
            <a:off x="4342267" y="5513913"/>
            <a:ext cx="708331" cy="369332"/>
          </a:xfrm>
          <a:prstGeom prst="rect">
            <a:avLst/>
          </a:prstGeom>
          <a:noFill/>
        </p:spPr>
        <p:txBody>
          <a:bodyPr wrap="square" rtlCol="0">
            <a:spAutoFit/>
          </a:bodyPr>
          <a:lstStyle/>
          <a:p>
            <a:r>
              <a:rPr lang="en-US" b="1" dirty="0">
                <a:solidFill>
                  <a:srgbClr val="FF0000"/>
                </a:solidFill>
              </a:rPr>
              <a:t>F</a:t>
            </a:r>
          </a:p>
        </p:txBody>
      </p:sp>
      <p:sp>
        <p:nvSpPr>
          <p:cNvPr id="81" name="TextBox 80">
            <a:extLst>
              <a:ext uri="{FF2B5EF4-FFF2-40B4-BE49-F238E27FC236}">
                <a16:creationId xmlns:a16="http://schemas.microsoft.com/office/drawing/2014/main" id="{5F87838D-E199-3673-7F0F-3E5A712E39F7}"/>
              </a:ext>
            </a:extLst>
          </p:cNvPr>
          <p:cNvSpPr txBox="1"/>
          <p:nvPr/>
        </p:nvSpPr>
        <p:spPr>
          <a:xfrm>
            <a:off x="3621363" y="6180017"/>
            <a:ext cx="708331" cy="369332"/>
          </a:xfrm>
          <a:prstGeom prst="rect">
            <a:avLst/>
          </a:prstGeom>
          <a:noFill/>
        </p:spPr>
        <p:txBody>
          <a:bodyPr wrap="square" rtlCol="0">
            <a:spAutoFit/>
          </a:bodyPr>
          <a:lstStyle/>
          <a:p>
            <a:r>
              <a:rPr lang="en-US" b="1" dirty="0">
                <a:solidFill>
                  <a:srgbClr val="FF0000"/>
                </a:solidFill>
              </a:rPr>
              <a:t>F</a:t>
            </a:r>
          </a:p>
        </p:txBody>
      </p:sp>
      <p:sp>
        <p:nvSpPr>
          <p:cNvPr id="83" name="TextBox 82">
            <a:extLst>
              <a:ext uri="{FF2B5EF4-FFF2-40B4-BE49-F238E27FC236}">
                <a16:creationId xmlns:a16="http://schemas.microsoft.com/office/drawing/2014/main" id="{38EE0E1A-A08B-3B8D-0721-80EF2BF84CAF}"/>
              </a:ext>
            </a:extLst>
          </p:cNvPr>
          <p:cNvSpPr txBox="1"/>
          <p:nvPr/>
        </p:nvSpPr>
        <p:spPr>
          <a:xfrm>
            <a:off x="1410703" y="6137211"/>
            <a:ext cx="708331" cy="369332"/>
          </a:xfrm>
          <a:prstGeom prst="rect">
            <a:avLst/>
          </a:prstGeom>
          <a:noFill/>
        </p:spPr>
        <p:txBody>
          <a:bodyPr wrap="square" rtlCol="0">
            <a:spAutoFit/>
          </a:bodyPr>
          <a:lstStyle/>
          <a:p>
            <a:r>
              <a:rPr lang="en-US" b="1" dirty="0">
                <a:solidFill>
                  <a:srgbClr val="FF0000"/>
                </a:solidFill>
              </a:rPr>
              <a:t>F</a:t>
            </a:r>
          </a:p>
        </p:txBody>
      </p:sp>
      <p:sp>
        <p:nvSpPr>
          <p:cNvPr id="85" name="TextBox 84">
            <a:extLst>
              <a:ext uri="{FF2B5EF4-FFF2-40B4-BE49-F238E27FC236}">
                <a16:creationId xmlns:a16="http://schemas.microsoft.com/office/drawing/2014/main" id="{102A8F1D-4997-C168-B1DA-46F3CADA684D}"/>
              </a:ext>
            </a:extLst>
          </p:cNvPr>
          <p:cNvSpPr txBox="1"/>
          <p:nvPr/>
        </p:nvSpPr>
        <p:spPr>
          <a:xfrm>
            <a:off x="669253" y="4912880"/>
            <a:ext cx="708331" cy="369332"/>
          </a:xfrm>
          <a:prstGeom prst="rect">
            <a:avLst/>
          </a:prstGeom>
          <a:noFill/>
        </p:spPr>
        <p:txBody>
          <a:bodyPr wrap="square" rtlCol="0">
            <a:spAutoFit/>
          </a:bodyPr>
          <a:lstStyle/>
          <a:p>
            <a:r>
              <a:rPr lang="en-US" b="1" dirty="0">
                <a:solidFill>
                  <a:srgbClr val="FF0000"/>
                </a:solidFill>
              </a:rPr>
              <a:t>T, E</a:t>
            </a:r>
          </a:p>
        </p:txBody>
      </p:sp>
      <p:sp>
        <p:nvSpPr>
          <p:cNvPr id="87" name="TextBox 86">
            <a:extLst>
              <a:ext uri="{FF2B5EF4-FFF2-40B4-BE49-F238E27FC236}">
                <a16:creationId xmlns:a16="http://schemas.microsoft.com/office/drawing/2014/main" id="{8BC81675-81CA-88D1-C368-E8B53207D6E2}"/>
              </a:ext>
            </a:extLst>
          </p:cNvPr>
          <p:cNvSpPr txBox="1"/>
          <p:nvPr/>
        </p:nvSpPr>
        <p:spPr>
          <a:xfrm>
            <a:off x="3020317" y="5065273"/>
            <a:ext cx="708331" cy="369332"/>
          </a:xfrm>
          <a:prstGeom prst="rect">
            <a:avLst/>
          </a:prstGeom>
          <a:noFill/>
        </p:spPr>
        <p:txBody>
          <a:bodyPr wrap="square" rtlCol="0">
            <a:spAutoFit/>
          </a:bodyPr>
          <a:lstStyle/>
          <a:p>
            <a:r>
              <a:rPr lang="en-US" b="1" dirty="0">
                <a:solidFill>
                  <a:srgbClr val="FF0000"/>
                </a:solidFill>
              </a:rPr>
              <a:t>T</a:t>
            </a:r>
          </a:p>
        </p:txBody>
      </p:sp>
      <p:sp>
        <p:nvSpPr>
          <p:cNvPr id="89" name="TextBox 88">
            <a:extLst>
              <a:ext uri="{FF2B5EF4-FFF2-40B4-BE49-F238E27FC236}">
                <a16:creationId xmlns:a16="http://schemas.microsoft.com/office/drawing/2014/main" id="{A7C019EA-4FC9-D352-C822-71488F53FD3E}"/>
              </a:ext>
            </a:extLst>
          </p:cNvPr>
          <p:cNvSpPr txBox="1"/>
          <p:nvPr/>
        </p:nvSpPr>
        <p:spPr>
          <a:xfrm>
            <a:off x="3676148" y="4251904"/>
            <a:ext cx="708331" cy="369332"/>
          </a:xfrm>
          <a:prstGeom prst="rect">
            <a:avLst/>
          </a:prstGeom>
          <a:noFill/>
        </p:spPr>
        <p:txBody>
          <a:bodyPr wrap="square" rtlCol="0">
            <a:spAutoFit/>
          </a:bodyPr>
          <a:lstStyle/>
          <a:p>
            <a:r>
              <a:rPr lang="en-US" b="1" dirty="0">
                <a:solidFill>
                  <a:srgbClr val="FF0000"/>
                </a:solidFill>
              </a:rPr>
              <a:t>T</a:t>
            </a:r>
          </a:p>
        </p:txBody>
      </p:sp>
      <p:sp>
        <p:nvSpPr>
          <p:cNvPr id="91" name="TextBox 90">
            <a:extLst>
              <a:ext uri="{FF2B5EF4-FFF2-40B4-BE49-F238E27FC236}">
                <a16:creationId xmlns:a16="http://schemas.microsoft.com/office/drawing/2014/main" id="{CAAB200C-D94F-A02C-7E5A-5DB7E7A964B7}"/>
              </a:ext>
            </a:extLst>
          </p:cNvPr>
          <p:cNvSpPr txBox="1"/>
          <p:nvPr/>
        </p:nvSpPr>
        <p:spPr>
          <a:xfrm>
            <a:off x="2143586" y="3644015"/>
            <a:ext cx="708331" cy="369332"/>
          </a:xfrm>
          <a:prstGeom prst="rect">
            <a:avLst/>
          </a:prstGeom>
          <a:noFill/>
        </p:spPr>
        <p:txBody>
          <a:bodyPr wrap="square" rtlCol="0">
            <a:spAutoFit/>
          </a:bodyPr>
          <a:lstStyle/>
          <a:p>
            <a:r>
              <a:rPr lang="en-US" b="1" dirty="0">
                <a:solidFill>
                  <a:srgbClr val="FF0000"/>
                </a:solidFill>
              </a:rPr>
              <a:t>E</a:t>
            </a:r>
          </a:p>
        </p:txBody>
      </p:sp>
    </p:spTree>
    <p:extLst>
      <p:ext uri="{BB962C8B-B14F-4D97-AF65-F5344CB8AC3E}">
        <p14:creationId xmlns:p14="http://schemas.microsoft.com/office/powerpoint/2010/main" val="443167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1D910-3903-7AB7-9E87-E822ACC0421F}"/>
              </a:ext>
            </a:extLst>
          </p:cNvPr>
          <p:cNvSpPr>
            <a:spLocks noGrp="1"/>
          </p:cNvSpPr>
          <p:nvPr>
            <p:ph type="title"/>
          </p:nvPr>
        </p:nvSpPr>
        <p:spPr/>
        <p:txBody>
          <a:bodyPr/>
          <a:lstStyle/>
          <a:p>
            <a:r>
              <a:rPr lang="en-US" dirty="0"/>
              <a:t>Type checking</a:t>
            </a:r>
            <a:endParaRPr lang="en-IN" dirty="0"/>
          </a:p>
        </p:txBody>
      </p:sp>
      <p:sp>
        <p:nvSpPr>
          <p:cNvPr id="3" name="Text Placeholder 2">
            <a:extLst>
              <a:ext uri="{FF2B5EF4-FFF2-40B4-BE49-F238E27FC236}">
                <a16:creationId xmlns:a16="http://schemas.microsoft.com/office/drawing/2014/main" id="{B07CDAC5-6BE5-8871-F9F0-637E6EF0E82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713651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FDB8A-B0FA-49DA-A52A-0CE6F6461C6B}"/>
              </a:ext>
            </a:extLst>
          </p:cNvPr>
          <p:cNvSpPr>
            <a:spLocks noGrp="1"/>
          </p:cNvSpPr>
          <p:nvPr>
            <p:ph type="title"/>
          </p:nvPr>
        </p:nvSpPr>
        <p:spPr/>
        <p:txBody>
          <a:bodyPr/>
          <a:lstStyle/>
          <a:p>
            <a:r>
              <a:rPr lang="en-US" dirty="0"/>
              <a:t>Type</a:t>
            </a:r>
          </a:p>
        </p:txBody>
      </p:sp>
      <p:sp>
        <p:nvSpPr>
          <p:cNvPr id="3" name="Content Placeholder 2">
            <a:extLst>
              <a:ext uri="{FF2B5EF4-FFF2-40B4-BE49-F238E27FC236}">
                <a16:creationId xmlns:a16="http://schemas.microsoft.com/office/drawing/2014/main" id="{207C0FCE-D354-423C-AEB5-42FD0BE5B482}"/>
              </a:ext>
            </a:extLst>
          </p:cNvPr>
          <p:cNvSpPr>
            <a:spLocks noGrp="1"/>
          </p:cNvSpPr>
          <p:nvPr>
            <p:ph idx="1"/>
          </p:nvPr>
        </p:nvSpPr>
        <p:spPr/>
        <p:txBody>
          <a:bodyPr/>
          <a:lstStyle/>
          <a:p>
            <a:r>
              <a:rPr lang="en-US" dirty="0"/>
              <a:t>A type is a collection of values having some common specific properties</a:t>
            </a:r>
          </a:p>
          <a:p>
            <a:pPr lvl="1"/>
            <a:r>
              <a:rPr lang="en-US" dirty="0"/>
              <a:t>e.g., int is a type and all values of type int are in the range [-2</a:t>
            </a:r>
            <a:r>
              <a:rPr lang="en-US" baseline="30000" dirty="0"/>
              <a:t>31</a:t>
            </a:r>
            <a:r>
              <a:rPr lang="en-US" dirty="0"/>
              <a:t> - 2</a:t>
            </a:r>
            <a:r>
              <a:rPr lang="en-US" baseline="30000" dirty="0"/>
              <a:t>31</a:t>
            </a:r>
            <a:r>
              <a:rPr lang="en-US" dirty="0"/>
              <a:t>]</a:t>
            </a:r>
          </a:p>
          <a:p>
            <a:pPr marL="457200" lvl="1" indent="0">
              <a:buNone/>
            </a:pPr>
            <a:endParaRPr lang="en-US" dirty="0"/>
          </a:p>
          <a:p>
            <a:r>
              <a:rPr lang="en-US" dirty="0"/>
              <a:t>Some types are predefined by a programming language</a:t>
            </a:r>
          </a:p>
          <a:p>
            <a:pPr lvl="1"/>
            <a:r>
              <a:rPr lang="en-US" dirty="0"/>
              <a:t>e.g., int, char, unsigned, etc. in C</a:t>
            </a:r>
          </a:p>
          <a:p>
            <a:pPr lvl="1"/>
            <a:endParaRPr lang="en-US" dirty="0"/>
          </a:p>
          <a:p>
            <a:r>
              <a:rPr lang="en-US" dirty="0"/>
              <a:t>Some types are constructed by users</a:t>
            </a:r>
          </a:p>
          <a:p>
            <a:pPr lvl="1"/>
            <a:r>
              <a:rPr lang="en-US" dirty="0"/>
              <a:t>e.g., struct in C</a:t>
            </a:r>
          </a:p>
        </p:txBody>
      </p:sp>
    </p:spTree>
    <p:extLst>
      <p:ext uri="{BB962C8B-B14F-4D97-AF65-F5344CB8AC3E}">
        <p14:creationId xmlns:p14="http://schemas.microsoft.com/office/powerpoint/2010/main" val="550486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2B9E-A3F1-41ED-A554-BCDEC8DC7A74}"/>
              </a:ext>
            </a:extLst>
          </p:cNvPr>
          <p:cNvSpPr>
            <a:spLocks noGrp="1"/>
          </p:cNvSpPr>
          <p:nvPr>
            <p:ph type="title"/>
          </p:nvPr>
        </p:nvSpPr>
        <p:spPr/>
        <p:txBody>
          <a:bodyPr/>
          <a:lstStyle/>
          <a:p>
            <a:r>
              <a:rPr lang="en-US" dirty="0"/>
              <a:t>Type system</a:t>
            </a:r>
          </a:p>
        </p:txBody>
      </p:sp>
      <p:sp>
        <p:nvSpPr>
          <p:cNvPr id="3" name="Content Placeholder 2">
            <a:extLst>
              <a:ext uri="{FF2B5EF4-FFF2-40B4-BE49-F238E27FC236}">
                <a16:creationId xmlns:a16="http://schemas.microsoft.com/office/drawing/2014/main" id="{B78A33D7-9179-48FB-8BC7-9A8188496167}"/>
              </a:ext>
            </a:extLst>
          </p:cNvPr>
          <p:cNvSpPr>
            <a:spLocks noGrp="1"/>
          </p:cNvSpPr>
          <p:nvPr>
            <p:ph idx="1"/>
          </p:nvPr>
        </p:nvSpPr>
        <p:spPr/>
        <p:txBody>
          <a:bodyPr/>
          <a:lstStyle/>
          <a:p>
            <a:r>
              <a:rPr lang="en-US" dirty="0"/>
              <a:t>A set of types, along with the operations that are permitted on those types are collectively called type system</a:t>
            </a:r>
          </a:p>
          <a:p>
            <a:endParaRPr lang="en-US" dirty="0"/>
          </a:p>
          <a:p>
            <a:r>
              <a:rPr lang="en-US" dirty="0"/>
              <a:t>The purpose of  the type system is to prevent certain kinds of bugs at compile time that may otherwise arise during runtime</a:t>
            </a:r>
          </a:p>
          <a:p>
            <a:pPr lvl="1"/>
            <a:r>
              <a:rPr lang="en-US" dirty="0"/>
              <a:t>e.g., interpretation of an integer as a Boolean may cause the program to behave differently from what is expected</a:t>
            </a:r>
          </a:p>
          <a:p>
            <a:pPr lvl="1"/>
            <a:r>
              <a:rPr lang="en-US" dirty="0"/>
              <a:t>A type system that doesn’t permit such unsafe conversion generates a compilation error</a:t>
            </a:r>
          </a:p>
          <a:p>
            <a:pPr lvl="1"/>
            <a:endParaRPr lang="en-US" dirty="0"/>
          </a:p>
        </p:txBody>
      </p:sp>
    </p:spTree>
    <p:extLst>
      <p:ext uri="{BB962C8B-B14F-4D97-AF65-F5344CB8AC3E}">
        <p14:creationId xmlns:p14="http://schemas.microsoft.com/office/powerpoint/2010/main" val="1533959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60121-948D-746C-EF78-A1D96390D10C}"/>
              </a:ext>
            </a:extLst>
          </p:cNvPr>
          <p:cNvSpPr>
            <a:spLocks noGrp="1"/>
          </p:cNvSpPr>
          <p:nvPr>
            <p:ph type="title"/>
          </p:nvPr>
        </p:nvSpPr>
        <p:spPr/>
        <p:txBody>
          <a:bodyPr/>
          <a:lstStyle/>
          <a:p>
            <a:r>
              <a:rPr lang="en-US" dirty="0"/>
              <a:t>Type system</a:t>
            </a:r>
            <a:endParaRPr lang="en-IN" dirty="0"/>
          </a:p>
        </p:txBody>
      </p:sp>
      <p:sp>
        <p:nvSpPr>
          <p:cNvPr id="3" name="Content Placeholder 2">
            <a:extLst>
              <a:ext uri="{FF2B5EF4-FFF2-40B4-BE49-F238E27FC236}">
                <a16:creationId xmlns:a16="http://schemas.microsoft.com/office/drawing/2014/main" id="{058AC373-FEED-432B-A80B-BB07A99EEFAE}"/>
              </a:ext>
            </a:extLst>
          </p:cNvPr>
          <p:cNvSpPr>
            <a:spLocks noGrp="1"/>
          </p:cNvSpPr>
          <p:nvPr>
            <p:ph idx="1"/>
          </p:nvPr>
        </p:nvSpPr>
        <p:spPr/>
        <p:txBody>
          <a:bodyPr>
            <a:normAutofit fontScale="92500" lnSpcReduction="10000"/>
          </a:bodyPr>
          <a:lstStyle/>
          <a:p>
            <a:r>
              <a:rPr lang="en-US" dirty="0"/>
              <a:t>To understand the importance of type systems, let’s look at two different type systems C and Java</a:t>
            </a:r>
          </a:p>
          <a:p>
            <a:endParaRPr lang="en-US" dirty="0"/>
          </a:p>
          <a:p>
            <a:r>
              <a:rPr lang="en-US" dirty="0"/>
              <a:t>C allows pointer arithmetic that makes bounds checking very hard</a:t>
            </a:r>
          </a:p>
          <a:p>
            <a:r>
              <a:rPr lang="en-US" dirty="0"/>
              <a:t>It’s not apparent which applications can be benefitted from pointer arithmetic on modern hardware</a:t>
            </a:r>
          </a:p>
          <a:p>
            <a:r>
              <a:rPr lang="en-US" dirty="0"/>
              <a:t>Additionally, pointer arithmetic may hinder certain compiler optimizations</a:t>
            </a:r>
          </a:p>
          <a:p>
            <a:endParaRPr lang="en-US" dirty="0"/>
          </a:p>
          <a:p>
            <a:r>
              <a:rPr lang="en-US" dirty="0"/>
              <a:t>Java doesn’t allow arithmetic operations on objects and thus doesn’t have the problems listed above</a:t>
            </a:r>
            <a:endParaRPr lang="en-IN" dirty="0"/>
          </a:p>
        </p:txBody>
      </p:sp>
    </p:spTree>
    <p:extLst>
      <p:ext uri="{BB962C8B-B14F-4D97-AF65-F5344CB8AC3E}">
        <p14:creationId xmlns:p14="http://schemas.microsoft.com/office/powerpoint/2010/main" val="1093774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8DEC-1C60-467E-B81A-D178A715F76C}"/>
              </a:ext>
            </a:extLst>
          </p:cNvPr>
          <p:cNvSpPr>
            <a:spLocks noGrp="1"/>
          </p:cNvSpPr>
          <p:nvPr>
            <p:ph type="title"/>
          </p:nvPr>
        </p:nvSpPr>
        <p:spPr/>
        <p:txBody>
          <a:bodyPr/>
          <a:lstStyle/>
          <a:p>
            <a:r>
              <a:rPr lang="en-US" dirty="0"/>
              <a:t>Type checking</a:t>
            </a:r>
          </a:p>
        </p:txBody>
      </p:sp>
      <p:sp>
        <p:nvSpPr>
          <p:cNvPr id="3" name="Content Placeholder 2">
            <a:extLst>
              <a:ext uri="{FF2B5EF4-FFF2-40B4-BE49-F238E27FC236}">
                <a16:creationId xmlns:a16="http://schemas.microsoft.com/office/drawing/2014/main" id="{1F9039B5-B923-42E5-9174-58CF304640BC}"/>
              </a:ext>
            </a:extLst>
          </p:cNvPr>
          <p:cNvSpPr>
            <a:spLocks noGrp="1"/>
          </p:cNvSpPr>
          <p:nvPr>
            <p:ph idx="1"/>
          </p:nvPr>
        </p:nvSpPr>
        <p:spPr/>
        <p:txBody>
          <a:bodyPr/>
          <a:lstStyle/>
          <a:p>
            <a:r>
              <a:rPr lang="en-US" dirty="0"/>
              <a:t>The type checker uses type inference rules to infer the type of each expression and variable in a program</a:t>
            </a:r>
          </a:p>
          <a:p>
            <a:endParaRPr lang="en-US" dirty="0"/>
          </a:p>
          <a:p>
            <a:r>
              <a:rPr lang="en-US" dirty="0"/>
              <a:t>The type checker also checks if all the operations are legal according to the type system</a:t>
            </a:r>
          </a:p>
          <a:p>
            <a:pPr lvl="1"/>
            <a:r>
              <a:rPr lang="en-US" dirty="0"/>
              <a:t>e.g., “x + 2” may not be legal if “x” is a string </a:t>
            </a:r>
          </a:p>
        </p:txBody>
      </p:sp>
    </p:spTree>
    <p:extLst>
      <p:ext uri="{BB962C8B-B14F-4D97-AF65-F5344CB8AC3E}">
        <p14:creationId xmlns:p14="http://schemas.microsoft.com/office/powerpoint/2010/main" val="884257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FBAE-5E6D-4338-B332-DB70B24D9F69}"/>
              </a:ext>
            </a:extLst>
          </p:cNvPr>
          <p:cNvSpPr>
            <a:spLocks noGrp="1"/>
          </p:cNvSpPr>
          <p:nvPr>
            <p:ph type="title"/>
          </p:nvPr>
        </p:nvSpPr>
        <p:spPr/>
        <p:txBody>
          <a:bodyPr/>
          <a:lstStyle/>
          <a:p>
            <a:r>
              <a:rPr lang="en-US" dirty="0"/>
              <a:t>Type equivalence</a:t>
            </a:r>
          </a:p>
        </p:txBody>
      </p:sp>
      <p:sp>
        <p:nvSpPr>
          <p:cNvPr id="3" name="Content Placeholder 2">
            <a:extLst>
              <a:ext uri="{FF2B5EF4-FFF2-40B4-BE49-F238E27FC236}">
                <a16:creationId xmlns:a16="http://schemas.microsoft.com/office/drawing/2014/main" id="{E0E177BD-2C58-4AD5-84B4-12A2FCF42006}"/>
              </a:ext>
            </a:extLst>
          </p:cNvPr>
          <p:cNvSpPr>
            <a:spLocks noGrp="1"/>
          </p:cNvSpPr>
          <p:nvPr>
            <p:ph idx="1"/>
          </p:nvPr>
        </p:nvSpPr>
        <p:spPr/>
        <p:txBody>
          <a:bodyPr/>
          <a:lstStyle/>
          <a:p>
            <a:r>
              <a:rPr lang="en-US" dirty="0"/>
              <a:t>A type system must define rules to check if two types are equal or not</a:t>
            </a:r>
          </a:p>
          <a:p>
            <a:endParaRPr lang="en-US" dirty="0"/>
          </a:p>
          <a:p>
            <a:pPr marL="0" indent="0">
              <a:buNone/>
            </a:pPr>
            <a:r>
              <a:rPr lang="en-US" dirty="0"/>
              <a:t>struct Tree {</a:t>
            </a:r>
          </a:p>
          <a:p>
            <a:pPr marL="0" indent="0">
              <a:buNone/>
            </a:pPr>
            <a:r>
              <a:rPr lang="en-US" dirty="0"/>
              <a:t>    struct Tree *left;</a:t>
            </a:r>
          </a:p>
          <a:p>
            <a:pPr marL="0" indent="0">
              <a:buNone/>
            </a:pPr>
            <a:r>
              <a:rPr lang="en-US" dirty="0"/>
              <a:t>    struct Tree *right;</a:t>
            </a:r>
          </a:p>
          <a:p>
            <a:pPr marL="0" indent="0">
              <a:buNone/>
            </a:pPr>
            <a:r>
              <a:rPr lang="en-US" dirty="0"/>
              <a:t>    int value;</a:t>
            </a:r>
          </a:p>
          <a:p>
            <a:pPr marL="0" indent="0">
              <a:buNone/>
            </a:pPr>
            <a:r>
              <a:rPr lang="en-US" dirty="0"/>
              <a:t>};</a:t>
            </a:r>
          </a:p>
        </p:txBody>
      </p:sp>
      <p:sp>
        <p:nvSpPr>
          <p:cNvPr id="5" name="TextBox 4">
            <a:extLst>
              <a:ext uri="{FF2B5EF4-FFF2-40B4-BE49-F238E27FC236}">
                <a16:creationId xmlns:a16="http://schemas.microsoft.com/office/drawing/2014/main" id="{CF3EDAF3-D05F-4E9C-8B68-5A4FBC0412A8}"/>
              </a:ext>
            </a:extLst>
          </p:cNvPr>
          <p:cNvSpPr txBox="1"/>
          <p:nvPr/>
        </p:nvSpPr>
        <p:spPr>
          <a:xfrm>
            <a:off x="6259285" y="2906484"/>
            <a:ext cx="3918857" cy="2246769"/>
          </a:xfrm>
          <a:prstGeom prst="rect">
            <a:avLst/>
          </a:prstGeom>
          <a:noFill/>
        </p:spPr>
        <p:txBody>
          <a:bodyPr wrap="square" rtlCol="0">
            <a:spAutoFit/>
          </a:bodyPr>
          <a:lstStyle/>
          <a:p>
            <a:r>
              <a:rPr lang="en-US" sz="2800" dirty="0"/>
              <a:t>struct </a:t>
            </a:r>
            <a:r>
              <a:rPr lang="en-US" sz="2800" dirty="0" err="1"/>
              <a:t>STree</a:t>
            </a:r>
            <a:r>
              <a:rPr lang="en-US" sz="2800" dirty="0"/>
              <a:t> {</a:t>
            </a:r>
          </a:p>
          <a:p>
            <a:r>
              <a:rPr lang="en-US" sz="2800" dirty="0"/>
              <a:t>    struct </a:t>
            </a:r>
            <a:r>
              <a:rPr lang="en-US" sz="2800" dirty="0" err="1"/>
              <a:t>STree</a:t>
            </a:r>
            <a:r>
              <a:rPr lang="en-US" sz="2800" dirty="0"/>
              <a:t> *left;</a:t>
            </a:r>
          </a:p>
          <a:p>
            <a:r>
              <a:rPr lang="en-US" sz="2800" dirty="0"/>
              <a:t>    struct </a:t>
            </a:r>
            <a:r>
              <a:rPr lang="en-US" sz="2800" dirty="0" err="1"/>
              <a:t>STree</a:t>
            </a:r>
            <a:r>
              <a:rPr lang="en-US" sz="2800" dirty="0"/>
              <a:t> *right;</a:t>
            </a:r>
          </a:p>
          <a:p>
            <a:r>
              <a:rPr lang="en-US" sz="2800" dirty="0"/>
              <a:t>    int value;</a:t>
            </a:r>
          </a:p>
          <a:p>
            <a:r>
              <a:rPr lang="en-US" sz="2800" dirty="0"/>
              <a:t>};</a:t>
            </a:r>
          </a:p>
        </p:txBody>
      </p:sp>
    </p:spTree>
    <p:extLst>
      <p:ext uri="{BB962C8B-B14F-4D97-AF65-F5344CB8AC3E}">
        <p14:creationId xmlns:p14="http://schemas.microsoft.com/office/powerpoint/2010/main" val="62356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E68A-8882-0024-DC97-A7CD07545239}"/>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958C9EC0-56A2-37BA-A87D-F8DFCE502C2F}"/>
              </a:ext>
            </a:extLst>
          </p:cNvPr>
          <p:cNvSpPr>
            <a:spLocks noGrp="1"/>
          </p:cNvSpPr>
          <p:nvPr>
            <p:ph idx="1"/>
          </p:nvPr>
        </p:nvSpPr>
        <p:spPr/>
        <p:txBody>
          <a:bodyPr/>
          <a:lstStyle/>
          <a:p>
            <a:r>
              <a:rPr lang="en-US" dirty="0"/>
              <a:t>Abstract syntax tree</a:t>
            </a:r>
          </a:p>
          <a:p>
            <a:r>
              <a:rPr lang="en-US" dirty="0"/>
              <a:t>Type System</a:t>
            </a:r>
          </a:p>
          <a:p>
            <a:r>
              <a:rPr lang="en-US" dirty="0"/>
              <a:t>Statically and dynamically typed language</a:t>
            </a:r>
          </a:p>
          <a:p>
            <a:r>
              <a:rPr lang="en-US" dirty="0"/>
              <a:t>Inheritance and </a:t>
            </a:r>
            <a:r>
              <a:rPr lang="en-US" dirty="0" err="1"/>
              <a:t>instanceof</a:t>
            </a:r>
            <a:r>
              <a:rPr lang="en-US"/>
              <a:t> operator</a:t>
            </a:r>
            <a:endParaRPr lang="en-US" dirty="0"/>
          </a:p>
          <a:p>
            <a:r>
              <a:rPr lang="en-US" dirty="0"/>
              <a:t>Dynamic dispatch</a:t>
            </a:r>
          </a:p>
        </p:txBody>
      </p:sp>
    </p:spTree>
    <p:extLst>
      <p:ext uri="{BB962C8B-B14F-4D97-AF65-F5344CB8AC3E}">
        <p14:creationId xmlns:p14="http://schemas.microsoft.com/office/powerpoint/2010/main" val="2610463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06A0-3C15-4B6E-A771-D0FEA72FF5CD}"/>
              </a:ext>
            </a:extLst>
          </p:cNvPr>
          <p:cNvSpPr>
            <a:spLocks noGrp="1"/>
          </p:cNvSpPr>
          <p:nvPr>
            <p:ph type="title"/>
          </p:nvPr>
        </p:nvSpPr>
        <p:spPr/>
        <p:txBody>
          <a:bodyPr/>
          <a:lstStyle/>
          <a:p>
            <a:r>
              <a:rPr lang="en-US" dirty="0"/>
              <a:t>Type equivalence</a:t>
            </a:r>
          </a:p>
        </p:txBody>
      </p:sp>
      <p:sp>
        <p:nvSpPr>
          <p:cNvPr id="3" name="Content Placeholder 2">
            <a:extLst>
              <a:ext uri="{FF2B5EF4-FFF2-40B4-BE49-F238E27FC236}">
                <a16:creationId xmlns:a16="http://schemas.microsoft.com/office/drawing/2014/main" id="{65B25E69-5AD9-4484-9935-C6D03B93D808}"/>
              </a:ext>
            </a:extLst>
          </p:cNvPr>
          <p:cNvSpPr>
            <a:spLocks noGrp="1"/>
          </p:cNvSpPr>
          <p:nvPr>
            <p:ph idx="1"/>
          </p:nvPr>
        </p:nvSpPr>
        <p:spPr/>
        <p:txBody>
          <a:bodyPr/>
          <a:lstStyle/>
          <a:p>
            <a:r>
              <a:rPr lang="en-US" dirty="0"/>
              <a:t>Name equivalence</a:t>
            </a:r>
          </a:p>
          <a:p>
            <a:pPr lvl="1"/>
            <a:r>
              <a:rPr lang="en-US" dirty="0"/>
              <a:t>Two types are equal if their names are equal</a:t>
            </a:r>
          </a:p>
          <a:p>
            <a:pPr lvl="2"/>
            <a:r>
              <a:rPr lang="en-US" dirty="0"/>
              <a:t>“struct Tree” and “struct </a:t>
            </a:r>
            <a:r>
              <a:rPr lang="en-US" dirty="0" err="1"/>
              <a:t>STree</a:t>
            </a:r>
            <a:r>
              <a:rPr lang="en-US" dirty="0"/>
              <a:t>” are not equivalent</a:t>
            </a:r>
          </a:p>
          <a:p>
            <a:pPr lvl="3"/>
            <a:r>
              <a:rPr lang="en-US" dirty="0"/>
              <a:t>cons: difficult to maintain consistent names across multiple files and authors</a:t>
            </a:r>
          </a:p>
          <a:p>
            <a:pPr lvl="2"/>
            <a:endParaRPr lang="en-US" dirty="0"/>
          </a:p>
          <a:p>
            <a:r>
              <a:rPr lang="en-US" dirty="0"/>
              <a:t>Structural equivalence</a:t>
            </a:r>
          </a:p>
          <a:p>
            <a:pPr lvl="1"/>
            <a:r>
              <a:rPr lang="en-US" dirty="0"/>
              <a:t>Two types are equal if they have the same structure</a:t>
            </a:r>
          </a:p>
          <a:p>
            <a:pPr lvl="2"/>
            <a:r>
              <a:rPr lang="en-US" dirty="0"/>
              <a:t>“struct Tree” and “struct </a:t>
            </a:r>
            <a:r>
              <a:rPr lang="en-US" dirty="0" err="1"/>
              <a:t>STree</a:t>
            </a:r>
            <a:r>
              <a:rPr lang="en-US" dirty="0"/>
              <a:t>” are equivalent</a:t>
            </a:r>
          </a:p>
          <a:p>
            <a:pPr lvl="3"/>
            <a:r>
              <a:rPr lang="en-US" dirty="0"/>
              <a:t>cons: struct Rectangle and struct Square may have the same structure, but they represent different shapes </a:t>
            </a:r>
          </a:p>
          <a:p>
            <a:pPr lvl="1"/>
            <a:endParaRPr lang="en-US" dirty="0"/>
          </a:p>
        </p:txBody>
      </p:sp>
    </p:spTree>
    <p:extLst>
      <p:ext uri="{BB962C8B-B14F-4D97-AF65-F5344CB8AC3E}">
        <p14:creationId xmlns:p14="http://schemas.microsoft.com/office/powerpoint/2010/main" val="573687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FD1D5-4718-4DBC-8E54-6EF2230C387A}"/>
              </a:ext>
            </a:extLst>
          </p:cNvPr>
          <p:cNvSpPr>
            <a:spLocks noGrp="1"/>
          </p:cNvSpPr>
          <p:nvPr>
            <p:ph type="title"/>
          </p:nvPr>
        </p:nvSpPr>
        <p:spPr/>
        <p:txBody>
          <a:bodyPr/>
          <a:lstStyle/>
          <a:p>
            <a:r>
              <a:rPr lang="en-US" dirty="0"/>
              <a:t>Untyped language</a:t>
            </a:r>
          </a:p>
        </p:txBody>
      </p:sp>
      <p:sp>
        <p:nvSpPr>
          <p:cNvPr id="3" name="Content Placeholder 2">
            <a:extLst>
              <a:ext uri="{FF2B5EF4-FFF2-40B4-BE49-F238E27FC236}">
                <a16:creationId xmlns:a16="http://schemas.microsoft.com/office/drawing/2014/main" id="{9FE69EE3-A710-47EE-8BCC-1DFEEA70459B}"/>
              </a:ext>
            </a:extLst>
          </p:cNvPr>
          <p:cNvSpPr>
            <a:spLocks noGrp="1"/>
          </p:cNvSpPr>
          <p:nvPr>
            <p:ph idx="1"/>
          </p:nvPr>
        </p:nvSpPr>
        <p:spPr/>
        <p:txBody>
          <a:bodyPr/>
          <a:lstStyle/>
          <a:p>
            <a:r>
              <a:rPr lang="en-US" dirty="0"/>
              <a:t>An untyped language doesn’t have a type system</a:t>
            </a:r>
          </a:p>
          <a:p>
            <a:pPr lvl="1"/>
            <a:r>
              <a:rPr lang="en-US" dirty="0"/>
              <a:t>e.g., assembly language is untyped</a:t>
            </a:r>
          </a:p>
          <a:p>
            <a:pPr lvl="1"/>
            <a:endParaRPr lang="en-US" dirty="0"/>
          </a:p>
          <a:p>
            <a:pPr marL="457200" lvl="1" indent="0">
              <a:buNone/>
            </a:pPr>
            <a:endParaRPr lang="en-US" dirty="0"/>
          </a:p>
          <a:p>
            <a:pPr marL="457200" lvl="1" indent="0">
              <a:buNone/>
            </a:pPr>
            <a:r>
              <a:rPr lang="en-US" dirty="0" err="1"/>
              <a:t>addl</a:t>
            </a:r>
            <a:r>
              <a:rPr lang="en-US" dirty="0"/>
              <a:t> $1, (%</a:t>
            </a:r>
            <a:r>
              <a:rPr lang="en-US" dirty="0" err="1"/>
              <a:t>eax</a:t>
            </a:r>
            <a:r>
              <a:rPr lang="en-US" dirty="0"/>
              <a:t>)</a:t>
            </a:r>
          </a:p>
          <a:p>
            <a:pPr marL="457200" lvl="1" indent="0">
              <a:buNone/>
            </a:pPr>
            <a:endParaRPr lang="en-US" dirty="0"/>
          </a:p>
          <a:p>
            <a:pPr marL="457200" lvl="1" indent="0">
              <a:buNone/>
            </a:pPr>
            <a:r>
              <a:rPr lang="en-US" dirty="0"/>
              <a:t>Here, we don’t know the type of the memory location %</a:t>
            </a:r>
            <a:r>
              <a:rPr lang="en-US" dirty="0" err="1"/>
              <a:t>eax</a:t>
            </a:r>
            <a:r>
              <a:rPr lang="en-US" dirty="0"/>
              <a:t> is pointing to.</a:t>
            </a:r>
          </a:p>
          <a:p>
            <a:pPr marL="457200" lvl="1" indent="0">
              <a:buNone/>
            </a:pPr>
            <a:r>
              <a:rPr lang="en-US" dirty="0"/>
              <a:t>In the absence of a type system, certain subtle bugs may exist in a given program that can be easily avoided using a type system  </a:t>
            </a:r>
          </a:p>
        </p:txBody>
      </p:sp>
    </p:spTree>
    <p:extLst>
      <p:ext uri="{BB962C8B-B14F-4D97-AF65-F5344CB8AC3E}">
        <p14:creationId xmlns:p14="http://schemas.microsoft.com/office/powerpoint/2010/main" val="632289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0877-E5B0-4DF6-905F-57C2E0A46C05}"/>
              </a:ext>
            </a:extLst>
          </p:cNvPr>
          <p:cNvSpPr>
            <a:spLocks noGrp="1"/>
          </p:cNvSpPr>
          <p:nvPr>
            <p:ph type="title"/>
          </p:nvPr>
        </p:nvSpPr>
        <p:spPr/>
        <p:txBody>
          <a:bodyPr/>
          <a:lstStyle/>
          <a:p>
            <a:r>
              <a:rPr lang="en-US" dirty="0"/>
              <a:t>Statically typed language</a:t>
            </a:r>
          </a:p>
        </p:txBody>
      </p:sp>
      <p:sp>
        <p:nvSpPr>
          <p:cNvPr id="3" name="Content Placeholder 2">
            <a:extLst>
              <a:ext uri="{FF2B5EF4-FFF2-40B4-BE49-F238E27FC236}">
                <a16:creationId xmlns:a16="http://schemas.microsoft.com/office/drawing/2014/main" id="{67C29A2D-9806-4451-96F3-1604BAA12CEF}"/>
              </a:ext>
            </a:extLst>
          </p:cNvPr>
          <p:cNvSpPr>
            <a:spLocks noGrp="1"/>
          </p:cNvSpPr>
          <p:nvPr>
            <p:ph idx="1"/>
          </p:nvPr>
        </p:nvSpPr>
        <p:spPr/>
        <p:txBody>
          <a:bodyPr/>
          <a:lstStyle/>
          <a:p>
            <a:r>
              <a:rPr lang="en-US" dirty="0"/>
              <a:t>In a statically typed language, the compiler must infer the type of every variable and expression at compile time</a:t>
            </a:r>
          </a:p>
          <a:p>
            <a:pPr lvl="1"/>
            <a:r>
              <a:rPr lang="en-US" dirty="0"/>
              <a:t>e.g., C language</a:t>
            </a:r>
          </a:p>
        </p:txBody>
      </p:sp>
    </p:spTree>
    <p:extLst>
      <p:ext uri="{BB962C8B-B14F-4D97-AF65-F5344CB8AC3E}">
        <p14:creationId xmlns:p14="http://schemas.microsoft.com/office/powerpoint/2010/main" val="1639330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714B5-EF8F-778C-E44A-AA99EDB5DF6B}"/>
              </a:ext>
            </a:extLst>
          </p:cNvPr>
          <p:cNvSpPr>
            <a:spLocks noGrp="1"/>
          </p:cNvSpPr>
          <p:nvPr>
            <p:ph type="title"/>
          </p:nvPr>
        </p:nvSpPr>
        <p:spPr/>
        <p:txBody>
          <a:bodyPr/>
          <a:lstStyle/>
          <a:p>
            <a:r>
              <a:rPr lang="en-IN" dirty="0"/>
              <a:t>Dynamically typed language</a:t>
            </a:r>
          </a:p>
        </p:txBody>
      </p:sp>
      <p:sp>
        <p:nvSpPr>
          <p:cNvPr id="4" name="TextBox 3">
            <a:extLst>
              <a:ext uri="{FF2B5EF4-FFF2-40B4-BE49-F238E27FC236}">
                <a16:creationId xmlns:a16="http://schemas.microsoft.com/office/drawing/2014/main" id="{699DD254-C9CF-0401-56FF-4C9A2121468A}"/>
              </a:ext>
            </a:extLst>
          </p:cNvPr>
          <p:cNvSpPr txBox="1"/>
          <p:nvPr/>
        </p:nvSpPr>
        <p:spPr>
          <a:xfrm>
            <a:off x="925286" y="1690688"/>
            <a:ext cx="5334000" cy="4524315"/>
          </a:xfrm>
          <a:prstGeom prst="rect">
            <a:avLst/>
          </a:prstGeom>
          <a:noFill/>
        </p:spPr>
        <p:txBody>
          <a:bodyPr wrap="square" rtlCol="0">
            <a:spAutoFit/>
          </a:bodyPr>
          <a:lstStyle/>
          <a:p>
            <a:r>
              <a:rPr lang="en-US" dirty="0">
                <a:latin typeface="Consolas" panose="020B0609020204030204" pitchFamily="49" charset="0"/>
                <a:cs typeface="Times New Roman" panose="02020603050405020304" pitchFamily="18" charset="0"/>
              </a:rPr>
              <a:t>def </a:t>
            </a:r>
            <a:r>
              <a:rPr lang="en-US" dirty="0" err="1">
                <a:latin typeface="Consolas" panose="020B0609020204030204" pitchFamily="49" charset="0"/>
                <a:cs typeface="Times New Roman" panose="02020603050405020304" pitchFamily="18" charset="0"/>
              </a:rPr>
              <a:t>get_value</a:t>
            </a:r>
            <a:r>
              <a:rPr lang="en-US" dirty="0">
                <a:latin typeface="Consolas" panose="020B0609020204030204" pitchFamily="49" charset="0"/>
                <a:cs typeface="Times New Roman" panose="02020603050405020304" pitchFamily="18" charset="0"/>
              </a:rPr>
              <a:t>(a):</a:t>
            </a:r>
          </a:p>
          <a:p>
            <a:r>
              <a:rPr lang="en-US" dirty="0">
                <a:latin typeface="Consolas" panose="020B0609020204030204" pitchFamily="49" charset="0"/>
                <a:cs typeface="Times New Roman" panose="02020603050405020304" pitchFamily="18" charset="0"/>
              </a:rPr>
              <a:t>  if (a == 1):</a:t>
            </a:r>
          </a:p>
          <a:p>
            <a:r>
              <a:rPr lang="en-US" dirty="0">
                <a:latin typeface="Consolas" panose="020B0609020204030204" pitchFamily="49" charset="0"/>
                <a:cs typeface="Times New Roman" panose="02020603050405020304" pitchFamily="18" charset="0"/>
              </a:rPr>
              <a:t>    return a</a:t>
            </a:r>
          </a:p>
          <a:p>
            <a:r>
              <a:rPr lang="en-US" dirty="0">
                <a:latin typeface="Consolas" panose="020B0609020204030204" pitchFamily="49" charset="0"/>
                <a:cs typeface="Times New Roman" panose="02020603050405020304" pitchFamily="18" charset="0"/>
              </a:rPr>
              <a:t>  else:</a:t>
            </a:r>
          </a:p>
          <a:p>
            <a:r>
              <a:rPr lang="en-US" dirty="0">
                <a:latin typeface="Consolas" panose="020B0609020204030204" pitchFamily="49" charset="0"/>
                <a:cs typeface="Times New Roman" panose="02020603050405020304" pitchFamily="18" charset="0"/>
              </a:rPr>
              <a:t>    return "a";</a:t>
            </a:r>
          </a:p>
          <a:p>
            <a:endParaRPr lang="en-US" dirty="0">
              <a:latin typeface="Consolas" panose="020B0609020204030204" pitchFamily="49" charset="0"/>
              <a:cs typeface="Times New Roman" panose="02020603050405020304" pitchFamily="18" charset="0"/>
            </a:endParaRPr>
          </a:p>
          <a:p>
            <a:r>
              <a:rPr lang="en-US" dirty="0" err="1">
                <a:latin typeface="Consolas" panose="020B0609020204030204" pitchFamily="49" charset="0"/>
                <a:cs typeface="Times New Roman" panose="02020603050405020304" pitchFamily="18" charset="0"/>
              </a:rPr>
              <a:t>i</a:t>
            </a:r>
            <a:r>
              <a:rPr lang="en-US" dirty="0">
                <a:latin typeface="Consolas" panose="020B0609020204030204" pitchFamily="49" charset="0"/>
                <a:cs typeface="Times New Roman" panose="02020603050405020304" pitchFamily="18" charset="0"/>
              </a:rPr>
              <a:t> = int(input())</a:t>
            </a:r>
          </a:p>
          <a:p>
            <a:r>
              <a:rPr lang="en-US" dirty="0">
                <a:latin typeface="Consolas" panose="020B0609020204030204" pitchFamily="49" charset="0"/>
                <a:cs typeface="Times New Roman" panose="02020603050405020304" pitchFamily="18" charset="0"/>
              </a:rPr>
              <a:t>b = </a:t>
            </a:r>
            <a:r>
              <a:rPr lang="en-US" dirty="0" err="1">
                <a:latin typeface="Consolas" panose="020B0609020204030204" pitchFamily="49" charset="0"/>
                <a:cs typeface="Times New Roman" panose="02020603050405020304" pitchFamily="18" charset="0"/>
              </a:rPr>
              <a:t>get_value</a:t>
            </a:r>
            <a:r>
              <a:rPr lang="en-US" dirty="0">
                <a:latin typeface="Consolas" panose="020B0609020204030204" pitchFamily="49" charset="0"/>
                <a:cs typeface="Times New Roman" panose="02020603050405020304" pitchFamily="18" charset="0"/>
              </a:rPr>
              <a:t>(</a:t>
            </a:r>
            <a:r>
              <a:rPr lang="en-US" dirty="0" err="1">
                <a:latin typeface="Consolas" panose="020B0609020204030204" pitchFamily="49" charset="0"/>
                <a:cs typeface="Times New Roman" panose="02020603050405020304" pitchFamily="18" charset="0"/>
              </a:rPr>
              <a:t>i</a:t>
            </a:r>
            <a:r>
              <a:rPr lang="en-US" dirty="0">
                <a:latin typeface="Consolas" panose="020B0609020204030204" pitchFamily="49" charset="0"/>
                <a:cs typeface="Times New Roman" panose="02020603050405020304" pitchFamily="18" charset="0"/>
              </a:rPr>
              <a:t>)</a:t>
            </a:r>
          </a:p>
          <a:p>
            <a:r>
              <a:rPr lang="en-US" dirty="0">
                <a:latin typeface="Consolas" panose="020B0609020204030204" pitchFamily="49" charset="0"/>
                <a:cs typeface="Times New Roman" panose="02020603050405020304" pitchFamily="18" charset="0"/>
              </a:rPr>
              <a:t>print(b+1)</a:t>
            </a:r>
          </a:p>
          <a:p>
            <a:endParaRPr lang="en-US" dirty="0">
              <a:latin typeface="Consolas" panose="020B0609020204030204" pitchFamily="49" charset="0"/>
              <a:cs typeface="Times New Roman" panose="02020603050405020304" pitchFamily="18" charset="0"/>
            </a:endParaRPr>
          </a:p>
          <a:p>
            <a:endParaRPr lang="en-US" dirty="0">
              <a:latin typeface="Consolas" panose="020B0609020204030204" pitchFamily="49" charset="0"/>
              <a:cs typeface="Times New Roman" panose="02020603050405020304" pitchFamily="18" charset="0"/>
            </a:endParaRPr>
          </a:p>
          <a:p>
            <a:r>
              <a:rPr lang="en-US" dirty="0">
                <a:latin typeface="Consolas" panose="020B0609020204030204" pitchFamily="49" charset="0"/>
                <a:cs typeface="Times New Roman" panose="02020603050405020304" pitchFamily="18" charset="0"/>
              </a:rPr>
              <a:t>The </a:t>
            </a:r>
            <a:r>
              <a:rPr lang="en-US">
                <a:latin typeface="Consolas" panose="020B0609020204030204" pitchFamily="49" charset="0"/>
                <a:cs typeface="Times New Roman" panose="02020603050405020304" pitchFamily="18" charset="0"/>
              </a:rPr>
              <a:t>example above </a:t>
            </a:r>
            <a:r>
              <a:rPr lang="en-US" dirty="0">
                <a:latin typeface="Consolas" panose="020B0609020204030204" pitchFamily="49" charset="0"/>
                <a:cs typeface="Times New Roman" panose="02020603050405020304" pitchFamily="18" charset="0"/>
              </a:rPr>
              <a:t>demonstrates the runtime type errors in Python. If the input is 1, the program runs correctly. For any other integer input, it gives a runtime type error.</a:t>
            </a:r>
            <a:endParaRPr lang="en-IN" dirty="0">
              <a:latin typeface="Consolas" panose="020B0609020204030204" pitchFamily="49" charset="0"/>
              <a:cs typeface="Times New Roman" panose="02020603050405020304" pitchFamily="18" charset="0"/>
            </a:endParaRPr>
          </a:p>
        </p:txBody>
      </p:sp>
    </p:spTree>
    <p:extLst>
      <p:ext uri="{BB962C8B-B14F-4D97-AF65-F5344CB8AC3E}">
        <p14:creationId xmlns:p14="http://schemas.microsoft.com/office/powerpoint/2010/main" val="3409550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FF0F0-4E20-4A08-9277-F174CEB54E43}"/>
              </a:ext>
            </a:extLst>
          </p:cNvPr>
          <p:cNvSpPr>
            <a:spLocks noGrp="1"/>
          </p:cNvSpPr>
          <p:nvPr>
            <p:ph type="title"/>
          </p:nvPr>
        </p:nvSpPr>
        <p:spPr/>
        <p:txBody>
          <a:bodyPr/>
          <a:lstStyle/>
          <a:p>
            <a:r>
              <a:rPr lang="en-US" dirty="0"/>
              <a:t>Dynamically typed language</a:t>
            </a:r>
          </a:p>
        </p:txBody>
      </p:sp>
      <p:sp>
        <p:nvSpPr>
          <p:cNvPr id="3" name="Content Placeholder 2">
            <a:extLst>
              <a:ext uri="{FF2B5EF4-FFF2-40B4-BE49-F238E27FC236}">
                <a16:creationId xmlns:a16="http://schemas.microsoft.com/office/drawing/2014/main" id="{D425FC3A-20D9-4FB6-8960-B854C2135B94}"/>
              </a:ext>
            </a:extLst>
          </p:cNvPr>
          <p:cNvSpPr>
            <a:spLocks noGrp="1"/>
          </p:cNvSpPr>
          <p:nvPr>
            <p:ph idx="1"/>
          </p:nvPr>
        </p:nvSpPr>
        <p:spPr/>
        <p:txBody>
          <a:bodyPr/>
          <a:lstStyle/>
          <a:p>
            <a:r>
              <a:rPr lang="en-US" dirty="0"/>
              <a:t>In a dynamically typed language, type checking happens during runtime</a:t>
            </a:r>
          </a:p>
          <a:p>
            <a:pPr lvl="1"/>
            <a:r>
              <a:rPr lang="en-US" dirty="0"/>
              <a:t>e.g., Python, Perl, etc.</a:t>
            </a:r>
          </a:p>
          <a:p>
            <a:pPr lvl="1"/>
            <a:r>
              <a:rPr lang="en-US" dirty="0"/>
              <a:t>no need to define the types (can be inferred from the value at runtime)</a:t>
            </a:r>
          </a:p>
          <a:p>
            <a:pPr lvl="1"/>
            <a:r>
              <a:rPr lang="en-US" dirty="0"/>
              <a:t>a variable may store values of different types at different parts of the code</a:t>
            </a:r>
          </a:p>
          <a:p>
            <a:pPr lvl="1"/>
            <a:r>
              <a:rPr lang="en-US" dirty="0"/>
              <a:t>good for prototyping</a:t>
            </a:r>
          </a:p>
          <a:p>
            <a:pPr lvl="1"/>
            <a:r>
              <a:rPr lang="en-US" dirty="0"/>
              <a:t>type checking is done for the part of code that actually executes</a:t>
            </a:r>
          </a:p>
          <a:p>
            <a:pPr lvl="1"/>
            <a:r>
              <a:rPr lang="en-US" dirty="0"/>
              <a:t>cons: </a:t>
            </a:r>
            <a:r>
              <a:rPr lang="en-US" dirty="0">
                <a:solidFill>
                  <a:srgbClr val="FF0000"/>
                </a:solidFill>
              </a:rPr>
              <a:t>Runtime overhead of type checking! </a:t>
            </a:r>
          </a:p>
          <a:p>
            <a:pPr lvl="1"/>
            <a:endParaRPr lang="en-US" dirty="0">
              <a:solidFill>
                <a:srgbClr val="FF0000"/>
              </a:solidFill>
            </a:endParaRPr>
          </a:p>
          <a:p>
            <a:pPr lvl="1"/>
            <a:r>
              <a:rPr lang="en-US" dirty="0">
                <a:solidFill>
                  <a:srgbClr val="FF0000"/>
                </a:solidFill>
              </a:rPr>
              <a:t>What is the other big disadvantage to dynamically typed language? </a:t>
            </a:r>
          </a:p>
          <a:p>
            <a:endParaRPr lang="en-US" dirty="0"/>
          </a:p>
        </p:txBody>
      </p:sp>
    </p:spTree>
    <p:extLst>
      <p:ext uri="{BB962C8B-B14F-4D97-AF65-F5344CB8AC3E}">
        <p14:creationId xmlns:p14="http://schemas.microsoft.com/office/powerpoint/2010/main" val="1068884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FF0F0-4E20-4A08-9277-F174CEB54E43}"/>
              </a:ext>
            </a:extLst>
          </p:cNvPr>
          <p:cNvSpPr>
            <a:spLocks noGrp="1"/>
          </p:cNvSpPr>
          <p:nvPr>
            <p:ph type="title"/>
          </p:nvPr>
        </p:nvSpPr>
        <p:spPr/>
        <p:txBody>
          <a:bodyPr/>
          <a:lstStyle/>
          <a:p>
            <a:r>
              <a:rPr lang="en-US" dirty="0"/>
              <a:t>Dynamically typed language</a:t>
            </a:r>
          </a:p>
        </p:txBody>
      </p:sp>
      <p:sp>
        <p:nvSpPr>
          <p:cNvPr id="3" name="Content Placeholder 2">
            <a:extLst>
              <a:ext uri="{FF2B5EF4-FFF2-40B4-BE49-F238E27FC236}">
                <a16:creationId xmlns:a16="http://schemas.microsoft.com/office/drawing/2014/main" id="{D425FC3A-20D9-4FB6-8960-B854C2135B94}"/>
              </a:ext>
            </a:extLst>
          </p:cNvPr>
          <p:cNvSpPr>
            <a:spLocks noGrp="1"/>
          </p:cNvSpPr>
          <p:nvPr>
            <p:ph idx="1"/>
          </p:nvPr>
        </p:nvSpPr>
        <p:spPr/>
        <p:txBody>
          <a:bodyPr>
            <a:normAutofit lnSpcReduction="10000"/>
          </a:bodyPr>
          <a:lstStyle/>
          <a:p>
            <a:r>
              <a:rPr lang="en-US" dirty="0"/>
              <a:t>In a dynamically typed language, type checking happens during runtime</a:t>
            </a:r>
          </a:p>
          <a:p>
            <a:pPr lvl="1"/>
            <a:r>
              <a:rPr lang="en-US" dirty="0"/>
              <a:t>e.g., Python, Perl, etc.</a:t>
            </a:r>
          </a:p>
          <a:p>
            <a:pPr lvl="1"/>
            <a:r>
              <a:rPr lang="en-US" dirty="0"/>
              <a:t>no need to define the types (can be inferred from the value at runtime)</a:t>
            </a:r>
          </a:p>
          <a:p>
            <a:pPr lvl="1"/>
            <a:r>
              <a:rPr lang="en-US"/>
              <a:t>a variable may store values of different types at different parts of the code</a:t>
            </a:r>
            <a:endParaRPr lang="en-US" dirty="0"/>
          </a:p>
          <a:p>
            <a:pPr lvl="1"/>
            <a:r>
              <a:rPr lang="en-US" dirty="0"/>
              <a:t>good for prototyping</a:t>
            </a:r>
          </a:p>
          <a:p>
            <a:pPr lvl="1"/>
            <a:r>
              <a:rPr lang="en-US" dirty="0"/>
              <a:t>type checking is done for the part of code that actually executes</a:t>
            </a:r>
          </a:p>
          <a:p>
            <a:pPr lvl="1"/>
            <a:r>
              <a:rPr lang="en-US" dirty="0"/>
              <a:t>cons: </a:t>
            </a:r>
            <a:r>
              <a:rPr lang="en-US" dirty="0">
                <a:solidFill>
                  <a:srgbClr val="FF0000"/>
                </a:solidFill>
              </a:rPr>
              <a:t>Runtime overhead of type checking! </a:t>
            </a:r>
          </a:p>
          <a:p>
            <a:pPr lvl="1"/>
            <a:endParaRPr lang="en-US" dirty="0">
              <a:solidFill>
                <a:srgbClr val="FF0000"/>
              </a:solidFill>
            </a:endParaRPr>
          </a:p>
          <a:p>
            <a:pPr lvl="1"/>
            <a:r>
              <a:rPr lang="en-US" dirty="0">
                <a:solidFill>
                  <a:srgbClr val="FF0000"/>
                </a:solidFill>
              </a:rPr>
              <a:t>What is the other big disadvantage to dynamically typed language?</a:t>
            </a:r>
          </a:p>
          <a:p>
            <a:pPr lvl="2"/>
            <a:r>
              <a:rPr lang="en-US" dirty="0">
                <a:solidFill>
                  <a:srgbClr val="0070C0"/>
                </a:solidFill>
              </a:rPr>
              <a:t>Type errors are deferred to runtime</a:t>
            </a:r>
          </a:p>
          <a:p>
            <a:pPr lvl="2"/>
            <a:r>
              <a:rPr lang="en-US" dirty="0">
                <a:solidFill>
                  <a:srgbClr val="0070C0"/>
                </a:solidFill>
              </a:rPr>
              <a:t>Not good for a software product (statically typed languages are more reliable)</a:t>
            </a:r>
          </a:p>
          <a:p>
            <a:endParaRPr lang="en-US" dirty="0"/>
          </a:p>
        </p:txBody>
      </p:sp>
    </p:spTree>
    <p:extLst>
      <p:ext uri="{BB962C8B-B14F-4D97-AF65-F5344CB8AC3E}">
        <p14:creationId xmlns:p14="http://schemas.microsoft.com/office/powerpoint/2010/main" val="2943302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Java inheritance</a:t>
            </a:r>
          </a:p>
        </p:txBody>
      </p:sp>
      <p:sp>
        <p:nvSpPr>
          <p:cNvPr id="3" name="Content Placeholder 2">
            <a:extLst>
              <a:ext uri="{FF2B5EF4-FFF2-40B4-BE49-F238E27FC236}">
                <a16:creationId xmlns:a16="http://schemas.microsoft.com/office/drawing/2014/main" id="{227CC8D1-890F-4A5C-B45C-66B79B72F8C1}"/>
              </a:ext>
            </a:extLst>
          </p:cNvPr>
          <p:cNvSpPr>
            <a:spLocks noGrp="1"/>
          </p:cNvSpPr>
          <p:nvPr>
            <p:ph sz="half" idx="1"/>
          </p:nvPr>
        </p:nvSpPr>
        <p:spPr>
          <a:xfrm>
            <a:off x="386141" y="1825625"/>
            <a:ext cx="6096856" cy="4351338"/>
          </a:xfrm>
        </p:spPr>
        <p:txBody>
          <a:bodyPr>
            <a:noAutofit/>
          </a:bodyPr>
          <a:lstStyle/>
          <a:p>
            <a:pPr marL="0" indent="0">
              <a:buNone/>
            </a:pPr>
            <a:r>
              <a:rPr lang="en-US" sz="2000" dirty="0">
                <a:latin typeface="Consolas" panose="020B0609020204030204" pitchFamily="49" charset="0"/>
              </a:rPr>
              <a:t>class Animal {</a:t>
            </a:r>
          </a:p>
          <a:p>
            <a:pPr marL="0" indent="0">
              <a:buNone/>
            </a:pPr>
            <a:r>
              <a:rPr lang="en-US" sz="2000" dirty="0">
                <a:latin typeface="Consolas" panose="020B0609020204030204" pitchFamily="49" charset="0"/>
              </a:rPr>
              <a:t>  int a, b, c;</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hasLegs</a:t>
            </a:r>
            <a:r>
              <a:rPr lang="en-US" sz="2000" dirty="0">
                <a:latin typeface="Consolas" panose="020B0609020204030204" pitchFamily="49" charset="0"/>
              </a:rPr>
              <a:t>()  { return true;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Dog extends Animal {</a:t>
            </a:r>
          </a:p>
          <a:p>
            <a:pPr marL="0" indent="0">
              <a:buNone/>
            </a:pPr>
            <a:r>
              <a:rPr lang="en-US" sz="2000" dirty="0">
                <a:latin typeface="Consolas" panose="020B0609020204030204" pitchFamily="49" charset="0"/>
              </a:rPr>
              <a:t>  int d;</a:t>
            </a:r>
          </a:p>
          <a:p>
            <a:pPr marL="0" indent="0">
              <a:buNone/>
            </a:pPr>
            <a:r>
              <a:rPr lang="en-US" sz="2000" dirty="0">
                <a:latin typeface="Consolas" panose="020B0609020204030204" pitchFamily="49" charset="0"/>
              </a:rPr>
              <a:t>  int </a:t>
            </a:r>
            <a:r>
              <a:rPr lang="en-US" sz="2000" dirty="0" err="1">
                <a:latin typeface="Consolas" panose="020B0609020204030204" pitchFamily="49" charset="0"/>
              </a:rPr>
              <a:t>numberOfLegs</a:t>
            </a:r>
            <a:r>
              <a:rPr lang="en-US" sz="2000" dirty="0">
                <a:latin typeface="Consolas" panose="020B0609020204030204" pitchFamily="49" charset="0"/>
              </a:rPr>
              <a:t>() { return 4;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a:t>
            </a:r>
            <a:r>
              <a:rPr lang="en-US" sz="2000" dirty="0" err="1">
                <a:latin typeface="Consolas" panose="020B0609020204030204" pitchFamily="49" charset="0"/>
              </a:rPr>
              <a:t>GermenShepherd</a:t>
            </a:r>
            <a:r>
              <a:rPr lang="en-US" sz="2000" dirty="0">
                <a:latin typeface="Consolas" panose="020B0609020204030204" pitchFamily="49" charset="0"/>
              </a:rPr>
              <a:t> extends Dog {</a:t>
            </a:r>
          </a:p>
          <a:p>
            <a:pPr marL="0" indent="0">
              <a:buNone/>
            </a:pPr>
            <a:r>
              <a:rPr lang="en-US" sz="2000" dirty="0">
                <a:latin typeface="Consolas" panose="020B0609020204030204" pitchFamily="49" charset="0"/>
              </a:rPr>
              <a:t>  int e;</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hasOwner</a:t>
            </a:r>
            <a:r>
              <a:rPr lang="en-US" sz="2000" dirty="0">
                <a:latin typeface="Consolas" panose="020B0609020204030204" pitchFamily="49" charset="0"/>
              </a:rPr>
              <a:t>() { return false; }</a:t>
            </a:r>
          </a:p>
          <a:p>
            <a:pPr marL="0" indent="0">
              <a:buNone/>
            </a:pPr>
            <a:r>
              <a:rPr lang="en-US" sz="2000" dirty="0">
                <a:latin typeface="Consolas" panose="020B0609020204030204" pitchFamily="49" charset="0"/>
              </a:rPr>
              <a:t>}</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09" y="1825624"/>
            <a:ext cx="6185047" cy="4486275"/>
          </a:xfrm>
        </p:spPr>
        <p:txBody>
          <a:bodyPr>
            <a:normAutofit fontScale="85000" lnSpcReduction="20000"/>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static void foo(Animal A)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A.a</a:t>
            </a:r>
            <a:r>
              <a:rPr lang="en-US" sz="2000" dirty="0">
                <a:latin typeface="Consolas" panose="020B0609020204030204" pitchFamily="49" charset="0"/>
              </a:rPr>
              <a:t> = 20;</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Dog D = new Dog();</a:t>
            </a:r>
          </a:p>
          <a:p>
            <a:pPr marL="0" indent="0">
              <a:buNone/>
            </a:pPr>
            <a:r>
              <a:rPr lang="en-US" sz="2000" dirty="0">
                <a:latin typeface="Consolas" panose="020B0609020204030204" pitchFamily="49" charset="0"/>
              </a:rPr>
              <a:t>    Animal A = new Animal();</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D.hasLegs</a:t>
            </a:r>
            <a:r>
              <a:rPr lang="en-US" sz="2000" dirty="0">
                <a:latin typeface="Consolas" panose="020B0609020204030204" pitchFamily="49" charset="0"/>
              </a:rPr>
              <a:t>(); // allowed</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D.numberOfLegs</a:t>
            </a:r>
            <a:r>
              <a:rPr lang="en-US" sz="2000" dirty="0">
                <a:latin typeface="Consolas" panose="020B0609020204030204" pitchFamily="49" charset="0"/>
              </a:rPr>
              <a:t>(); // allowed</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A.hasLegs</a:t>
            </a:r>
            <a:r>
              <a:rPr lang="en-US" sz="2000" dirty="0">
                <a:latin typeface="Consolas" panose="020B0609020204030204" pitchFamily="49" charset="0"/>
              </a:rPr>
              <a:t>();  // allowed</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A.numberOfLegs</a:t>
            </a:r>
            <a:r>
              <a:rPr lang="en-US" sz="2000" dirty="0">
                <a:latin typeface="Consolas" panose="020B0609020204030204" pitchFamily="49" charset="0"/>
              </a:rPr>
              <a:t>(); // not allowed</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p:txBody>
      </p:sp>
    </p:spTree>
    <p:extLst>
      <p:ext uri="{BB962C8B-B14F-4D97-AF65-F5344CB8AC3E}">
        <p14:creationId xmlns:p14="http://schemas.microsoft.com/office/powerpoint/2010/main" val="3791911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83055-61B6-CB8D-F277-AA37B1BAFF5E}"/>
              </a:ext>
            </a:extLst>
          </p:cNvPr>
          <p:cNvSpPr>
            <a:spLocks noGrp="1"/>
          </p:cNvSpPr>
          <p:nvPr>
            <p:ph type="title"/>
          </p:nvPr>
        </p:nvSpPr>
        <p:spPr/>
        <p:txBody>
          <a:bodyPr/>
          <a:lstStyle/>
          <a:p>
            <a:r>
              <a:rPr lang="en-US" dirty="0"/>
              <a:t>extends</a:t>
            </a:r>
            <a:endParaRPr lang="en-IN" dirty="0"/>
          </a:p>
        </p:txBody>
      </p:sp>
      <p:sp>
        <p:nvSpPr>
          <p:cNvPr id="3" name="Content Placeholder 2">
            <a:extLst>
              <a:ext uri="{FF2B5EF4-FFF2-40B4-BE49-F238E27FC236}">
                <a16:creationId xmlns:a16="http://schemas.microsoft.com/office/drawing/2014/main" id="{C9EE1130-AD80-0972-7A27-5B063CF85D5C}"/>
              </a:ext>
            </a:extLst>
          </p:cNvPr>
          <p:cNvSpPr>
            <a:spLocks noGrp="1"/>
          </p:cNvSpPr>
          <p:nvPr>
            <p:ph idx="1"/>
          </p:nvPr>
        </p:nvSpPr>
        <p:spPr/>
        <p:txBody>
          <a:bodyPr/>
          <a:lstStyle/>
          <a:p>
            <a:r>
              <a:rPr lang="en-US" dirty="0"/>
              <a:t>“class Dog extends Animal” creates a new type Dog</a:t>
            </a:r>
          </a:p>
          <a:p>
            <a:pPr lvl="1"/>
            <a:r>
              <a:rPr lang="en-US" dirty="0"/>
              <a:t>Dog is a subtype of Animal</a:t>
            </a:r>
          </a:p>
          <a:p>
            <a:pPr lvl="1"/>
            <a:r>
              <a:rPr lang="en-US" dirty="0"/>
              <a:t>Animal is a supertype of Dog</a:t>
            </a:r>
          </a:p>
          <a:p>
            <a:pPr lvl="1"/>
            <a:r>
              <a:rPr lang="en-US" dirty="0"/>
              <a:t>Using subtype, we can access all variables and methods of a supertype</a:t>
            </a:r>
          </a:p>
          <a:p>
            <a:pPr lvl="1"/>
            <a:r>
              <a:rPr lang="en-US"/>
              <a:t>A subtype </a:t>
            </a:r>
            <a:r>
              <a:rPr lang="en-US" dirty="0"/>
              <a:t>can be directly </a:t>
            </a:r>
            <a:r>
              <a:rPr lang="en-US" dirty="0" err="1"/>
              <a:t>typecasted</a:t>
            </a:r>
            <a:r>
              <a:rPr lang="en-US" dirty="0"/>
              <a:t> to a supertype</a:t>
            </a:r>
          </a:p>
        </p:txBody>
      </p:sp>
    </p:spTree>
    <p:extLst>
      <p:ext uri="{BB962C8B-B14F-4D97-AF65-F5344CB8AC3E}">
        <p14:creationId xmlns:p14="http://schemas.microsoft.com/office/powerpoint/2010/main" val="3069125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8603-92EE-6345-C220-3BF146D0D280}"/>
              </a:ext>
            </a:extLst>
          </p:cNvPr>
          <p:cNvSpPr>
            <a:spLocks noGrp="1"/>
          </p:cNvSpPr>
          <p:nvPr>
            <p:ph type="title"/>
          </p:nvPr>
        </p:nvSpPr>
        <p:spPr/>
        <p:txBody>
          <a:bodyPr/>
          <a:lstStyle/>
          <a:p>
            <a:r>
              <a:rPr lang="en-US" dirty="0"/>
              <a:t>Hierarchy of types</a:t>
            </a:r>
            <a:endParaRPr lang="en-IN" dirty="0"/>
          </a:p>
        </p:txBody>
      </p:sp>
      <p:sp>
        <p:nvSpPr>
          <p:cNvPr id="3" name="Content Placeholder 2">
            <a:extLst>
              <a:ext uri="{FF2B5EF4-FFF2-40B4-BE49-F238E27FC236}">
                <a16:creationId xmlns:a16="http://schemas.microsoft.com/office/drawing/2014/main" id="{E6217933-6513-AA3C-8BC4-D6BC37DF3B31}"/>
              </a:ext>
            </a:extLst>
          </p:cNvPr>
          <p:cNvSpPr>
            <a:spLocks noGrp="1"/>
          </p:cNvSpPr>
          <p:nvPr>
            <p:ph idx="1"/>
          </p:nvPr>
        </p:nvSpPr>
        <p:spPr/>
        <p:txBody>
          <a:bodyPr/>
          <a:lstStyle/>
          <a:p>
            <a:r>
              <a:rPr lang="en-US" dirty="0"/>
              <a:t>We can visualize the relationship between types in the form of a tree</a:t>
            </a:r>
          </a:p>
          <a:p>
            <a:endParaRPr lang="en-US" dirty="0"/>
          </a:p>
          <a:p>
            <a:r>
              <a:rPr lang="en-US" dirty="0"/>
              <a:t>Each node of a tree is a Type</a:t>
            </a:r>
          </a:p>
          <a:p>
            <a:endParaRPr lang="en-US" dirty="0"/>
          </a:p>
          <a:p>
            <a:r>
              <a:rPr lang="en-US" dirty="0"/>
              <a:t>An edge between two nodes shows that the parent node is the supertype of the child node</a:t>
            </a:r>
          </a:p>
          <a:p>
            <a:endParaRPr lang="en-US" dirty="0"/>
          </a:p>
          <a:p>
            <a:r>
              <a:rPr lang="en-US" dirty="0"/>
              <a:t>How can we implement </a:t>
            </a:r>
            <a:r>
              <a:rPr lang="en-US" dirty="0" err="1"/>
              <a:t>isSubType</a:t>
            </a:r>
            <a:r>
              <a:rPr lang="en-US" dirty="0"/>
              <a:t>(A, B) routine?</a:t>
            </a:r>
            <a:endParaRPr lang="en-IN" dirty="0"/>
          </a:p>
        </p:txBody>
      </p:sp>
    </p:spTree>
    <p:extLst>
      <p:ext uri="{BB962C8B-B14F-4D97-AF65-F5344CB8AC3E}">
        <p14:creationId xmlns:p14="http://schemas.microsoft.com/office/powerpoint/2010/main" val="3506958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Java inheritance</a:t>
            </a:r>
          </a:p>
        </p:txBody>
      </p:sp>
      <p:sp>
        <p:nvSpPr>
          <p:cNvPr id="3" name="Content Placeholder 2">
            <a:extLst>
              <a:ext uri="{FF2B5EF4-FFF2-40B4-BE49-F238E27FC236}">
                <a16:creationId xmlns:a16="http://schemas.microsoft.com/office/drawing/2014/main" id="{227CC8D1-890F-4A5C-B45C-66B79B72F8C1}"/>
              </a:ext>
            </a:extLst>
          </p:cNvPr>
          <p:cNvSpPr>
            <a:spLocks noGrp="1"/>
          </p:cNvSpPr>
          <p:nvPr>
            <p:ph sz="half" idx="1"/>
          </p:nvPr>
        </p:nvSpPr>
        <p:spPr>
          <a:xfrm>
            <a:off x="386141" y="1825625"/>
            <a:ext cx="6096856" cy="4351338"/>
          </a:xfrm>
        </p:spPr>
        <p:txBody>
          <a:bodyPr>
            <a:noAutofit/>
          </a:bodyPr>
          <a:lstStyle/>
          <a:p>
            <a:pPr marL="0" indent="0">
              <a:buNone/>
            </a:pPr>
            <a:r>
              <a:rPr lang="en-US" sz="2000" dirty="0">
                <a:latin typeface="Consolas" panose="020B0609020204030204" pitchFamily="49" charset="0"/>
              </a:rPr>
              <a:t>class Animal {</a:t>
            </a:r>
          </a:p>
          <a:p>
            <a:pPr marL="0" indent="0">
              <a:buNone/>
            </a:pPr>
            <a:r>
              <a:rPr lang="en-US" sz="2000" dirty="0">
                <a:latin typeface="Consolas" panose="020B0609020204030204" pitchFamily="49" charset="0"/>
              </a:rPr>
              <a:t>  int a, b, c;</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hasLegs</a:t>
            </a:r>
            <a:r>
              <a:rPr lang="en-US" sz="2000" dirty="0">
                <a:latin typeface="Consolas" panose="020B0609020204030204" pitchFamily="49" charset="0"/>
              </a:rPr>
              <a:t>()  { return true;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Dog extends Animal {</a:t>
            </a:r>
          </a:p>
          <a:p>
            <a:pPr marL="0" indent="0">
              <a:buNone/>
            </a:pPr>
            <a:r>
              <a:rPr lang="en-US" sz="2000" dirty="0">
                <a:latin typeface="Consolas" panose="020B0609020204030204" pitchFamily="49" charset="0"/>
              </a:rPr>
              <a:t>  int d;</a:t>
            </a:r>
          </a:p>
          <a:p>
            <a:pPr marL="0" indent="0">
              <a:buNone/>
            </a:pPr>
            <a:r>
              <a:rPr lang="en-US" sz="2000" dirty="0">
                <a:latin typeface="Consolas" panose="020B0609020204030204" pitchFamily="49" charset="0"/>
              </a:rPr>
              <a:t>  int </a:t>
            </a:r>
            <a:r>
              <a:rPr lang="en-US" sz="2000" dirty="0" err="1">
                <a:latin typeface="Consolas" panose="020B0609020204030204" pitchFamily="49" charset="0"/>
              </a:rPr>
              <a:t>numberOfLegs</a:t>
            </a:r>
            <a:r>
              <a:rPr lang="en-US" sz="2000" dirty="0">
                <a:latin typeface="Consolas" panose="020B0609020204030204" pitchFamily="49" charset="0"/>
              </a:rPr>
              <a:t>() { return 4;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a:t>
            </a:r>
            <a:r>
              <a:rPr lang="en-US" sz="2000" dirty="0" err="1">
                <a:latin typeface="Consolas" panose="020B0609020204030204" pitchFamily="49" charset="0"/>
              </a:rPr>
              <a:t>GermenShepherd</a:t>
            </a:r>
            <a:r>
              <a:rPr lang="en-US" sz="2000" dirty="0">
                <a:latin typeface="Consolas" panose="020B0609020204030204" pitchFamily="49" charset="0"/>
              </a:rPr>
              <a:t> extends Dog {</a:t>
            </a:r>
          </a:p>
          <a:p>
            <a:pPr marL="0" indent="0">
              <a:buNone/>
            </a:pPr>
            <a:r>
              <a:rPr lang="en-US" sz="2000" dirty="0">
                <a:latin typeface="Consolas" panose="020B0609020204030204" pitchFamily="49" charset="0"/>
              </a:rPr>
              <a:t>  int e;</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hasOwner</a:t>
            </a:r>
            <a:r>
              <a:rPr lang="en-US" sz="2000" dirty="0">
                <a:latin typeface="Consolas" panose="020B0609020204030204" pitchFamily="49" charset="0"/>
              </a:rPr>
              <a:t>() { return false; }</a:t>
            </a:r>
          </a:p>
          <a:p>
            <a:pPr marL="0" indent="0">
              <a:buNone/>
            </a:pPr>
            <a:r>
              <a:rPr lang="en-US" sz="2000" dirty="0">
                <a:latin typeface="Consolas" panose="020B0609020204030204" pitchFamily="49" charset="0"/>
              </a:rPr>
              <a:t>}</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09" y="1825624"/>
            <a:ext cx="6185047" cy="4486275"/>
          </a:xfrm>
        </p:spPr>
        <p:txBody>
          <a:bodyPr>
            <a:normAutofit fontScale="92500" lnSpcReduction="20000"/>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static void foo(Animal A)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A.a</a:t>
            </a:r>
            <a:r>
              <a:rPr lang="en-US" sz="2000" dirty="0">
                <a:latin typeface="Consolas" panose="020B0609020204030204" pitchFamily="49" charset="0"/>
              </a:rPr>
              <a:t> = 20;</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Dog D = new Dog();</a:t>
            </a:r>
          </a:p>
          <a:p>
            <a:pPr marL="0" indent="0">
              <a:buNone/>
            </a:pPr>
            <a:r>
              <a:rPr lang="en-US" sz="2000" dirty="0">
                <a:latin typeface="Consolas" panose="020B0609020204030204" pitchFamily="49" charset="0"/>
              </a:rPr>
              <a:t>    Animal A = new Animal();</a:t>
            </a:r>
          </a:p>
          <a:p>
            <a:pPr marL="0" indent="0">
              <a:buNone/>
            </a:pPr>
            <a:r>
              <a:rPr lang="en-US" sz="2000" dirty="0">
                <a:latin typeface="Consolas" panose="020B0609020204030204" pitchFamily="49" charset="0"/>
              </a:rPr>
              <a:t>    foo(D);</a:t>
            </a:r>
          </a:p>
          <a:p>
            <a:pPr marL="0" indent="0">
              <a:buNone/>
            </a:pPr>
            <a:r>
              <a:rPr lang="en-US" sz="2000" dirty="0">
                <a:latin typeface="Consolas" panose="020B0609020204030204" pitchFamily="49" charset="0"/>
              </a:rPr>
              <a:t>    foo(A);</a:t>
            </a:r>
          </a:p>
          <a:p>
            <a:pPr marL="0" indent="0">
              <a:buNone/>
            </a:pPr>
            <a:r>
              <a:rPr lang="en-US" sz="2000" dirty="0">
                <a:latin typeface="Consolas" panose="020B0609020204030204" pitchFamily="49" charset="0"/>
              </a:rPr>
              <a:t>    assert(</a:t>
            </a:r>
            <a:r>
              <a:rPr lang="en-US" sz="2000" dirty="0" err="1">
                <a:latin typeface="Consolas" panose="020B0609020204030204" pitchFamily="49" charset="0"/>
              </a:rPr>
              <a:t>D.a</a:t>
            </a:r>
            <a:r>
              <a:rPr lang="en-US" sz="2000" dirty="0">
                <a:latin typeface="Consolas" panose="020B0609020204030204" pitchFamily="49" charset="0"/>
              </a:rPr>
              <a:t> == </a:t>
            </a:r>
            <a:r>
              <a:rPr lang="en-US" sz="2000" dirty="0" err="1">
                <a:latin typeface="Consolas" panose="020B0609020204030204" pitchFamily="49" charset="0"/>
              </a:rPr>
              <a:t>A.a</a:t>
            </a:r>
            <a:r>
              <a:rPr lang="en-US" sz="2000" dirty="0">
                <a:latin typeface="Consolas" panose="020B0609020204030204" pitchFamily="49" charset="0"/>
              </a:rPr>
              <a:t>);  </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p:txBody>
      </p:sp>
    </p:spTree>
    <p:extLst>
      <p:ext uri="{BB962C8B-B14F-4D97-AF65-F5344CB8AC3E}">
        <p14:creationId xmlns:p14="http://schemas.microsoft.com/office/powerpoint/2010/main" val="55557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EE0F-2D77-4671-9CBB-1D458D3E6BC2}"/>
              </a:ext>
            </a:extLst>
          </p:cNvPr>
          <p:cNvSpPr>
            <a:spLocks noGrp="1"/>
          </p:cNvSpPr>
          <p:nvPr>
            <p:ph type="title"/>
          </p:nvPr>
        </p:nvSpPr>
        <p:spPr/>
        <p:txBody>
          <a:bodyPr/>
          <a:lstStyle/>
          <a:p>
            <a:r>
              <a:rPr lang="en-US" dirty="0"/>
              <a:t>Reading</a:t>
            </a:r>
          </a:p>
        </p:txBody>
      </p:sp>
      <p:sp>
        <p:nvSpPr>
          <p:cNvPr id="3" name="Content Placeholder 2">
            <a:extLst>
              <a:ext uri="{FF2B5EF4-FFF2-40B4-BE49-F238E27FC236}">
                <a16:creationId xmlns:a16="http://schemas.microsoft.com/office/drawing/2014/main" id="{5004E5E5-48B3-42F1-8644-835D9EAF39B7}"/>
              </a:ext>
            </a:extLst>
          </p:cNvPr>
          <p:cNvSpPr>
            <a:spLocks noGrp="1"/>
          </p:cNvSpPr>
          <p:nvPr>
            <p:ph idx="1"/>
          </p:nvPr>
        </p:nvSpPr>
        <p:spPr/>
        <p:txBody>
          <a:bodyPr/>
          <a:lstStyle/>
          <a:p>
            <a:pPr marL="0" indent="0">
              <a:buNone/>
            </a:pPr>
            <a:r>
              <a:rPr lang="en-US" dirty="0"/>
              <a:t>Read chapter-4 </a:t>
            </a:r>
            <a:r>
              <a:rPr lang="en-US"/>
              <a:t>from Keith and Linda</a:t>
            </a:r>
          </a:p>
        </p:txBody>
      </p:sp>
    </p:spTree>
    <p:extLst>
      <p:ext uri="{BB962C8B-B14F-4D97-AF65-F5344CB8AC3E}">
        <p14:creationId xmlns:p14="http://schemas.microsoft.com/office/powerpoint/2010/main" val="1167372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D90D-848E-1179-402E-0FDC4019212C}"/>
              </a:ext>
            </a:extLst>
          </p:cNvPr>
          <p:cNvSpPr>
            <a:spLocks noGrp="1"/>
          </p:cNvSpPr>
          <p:nvPr>
            <p:ph type="title"/>
          </p:nvPr>
        </p:nvSpPr>
        <p:spPr/>
        <p:txBody>
          <a:bodyPr/>
          <a:lstStyle/>
          <a:p>
            <a:r>
              <a:rPr lang="en-US" dirty="0"/>
              <a:t>Object layout</a:t>
            </a:r>
            <a:endParaRPr lang="en-IN" dirty="0"/>
          </a:p>
        </p:txBody>
      </p:sp>
      <p:sp>
        <p:nvSpPr>
          <p:cNvPr id="3" name="Content Placeholder 2">
            <a:extLst>
              <a:ext uri="{FF2B5EF4-FFF2-40B4-BE49-F238E27FC236}">
                <a16:creationId xmlns:a16="http://schemas.microsoft.com/office/drawing/2014/main" id="{4524598C-4EB0-7654-E830-402A19396C86}"/>
              </a:ext>
            </a:extLst>
          </p:cNvPr>
          <p:cNvSpPr>
            <a:spLocks noGrp="1"/>
          </p:cNvSpPr>
          <p:nvPr>
            <p:ph idx="1"/>
          </p:nvPr>
        </p:nvSpPr>
        <p:spPr/>
        <p:txBody>
          <a:bodyPr/>
          <a:lstStyle/>
          <a:p>
            <a:r>
              <a:rPr lang="en-US" dirty="0"/>
              <a:t>What would be the object layout of objects A and D such that the assertion in the previous slide holds?</a:t>
            </a:r>
          </a:p>
          <a:p>
            <a:endParaRPr lang="en-US" dirty="0"/>
          </a:p>
          <a:p>
            <a:pPr marL="0" indent="0">
              <a:buNone/>
            </a:pPr>
            <a:r>
              <a:rPr lang="en-US" dirty="0"/>
              <a:t> </a:t>
            </a:r>
            <a:endParaRPr lang="en-IN" dirty="0"/>
          </a:p>
        </p:txBody>
      </p:sp>
    </p:spTree>
    <p:extLst>
      <p:ext uri="{BB962C8B-B14F-4D97-AF65-F5344CB8AC3E}">
        <p14:creationId xmlns:p14="http://schemas.microsoft.com/office/powerpoint/2010/main" val="3595826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D90D-848E-1179-402E-0FDC4019212C}"/>
              </a:ext>
            </a:extLst>
          </p:cNvPr>
          <p:cNvSpPr>
            <a:spLocks noGrp="1"/>
          </p:cNvSpPr>
          <p:nvPr>
            <p:ph type="title"/>
          </p:nvPr>
        </p:nvSpPr>
        <p:spPr/>
        <p:txBody>
          <a:bodyPr/>
          <a:lstStyle/>
          <a:p>
            <a:r>
              <a:rPr lang="en-US" dirty="0"/>
              <a:t>Object layout</a:t>
            </a:r>
            <a:endParaRPr lang="en-IN" dirty="0"/>
          </a:p>
        </p:txBody>
      </p:sp>
      <p:sp>
        <p:nvSpPr>
          <p:cNvPr id="3" name="Content Placeholder 2">
            <a:extLst>
              <a:ext uri="{FF2B5EF4-FFF2-40B4-BE49-F238E27FC236}">
                <a16:creationId xmlns:a16="http://schemas.microsoft.com/office/drawing/2014/main" id="{4524598C-4EB0-7654-E830-402A19396C86}"/>
              </a:ext>
            </a:extLst>
          </p:cNvPr>
          <p:cNvSpPr>
            <a:spLocks noGrp="1"/>
          </p:cNvSpPr>
          <p:nvPr>
            <p:ph idx="1"/>
          </p:nvPr>
        </p:nvSpPr>
        <p:spPr/>
        <p:txBody>
          <a:bodyPr/>
          <a:lstStyle/>
          <a:p>
            <a:r>
              <a:rPr lang="en-US" dirty="0"/>
              <a:t>What would be the object layout of objects A and D such that the assertion in the previous slide holds?</a:t>
            </a:r>
          </a:p>
          <a:p>
            <a:endParaRPr lang="en-US" dirty="0"/>
          </a:p>
          <a:p>
            <a:pPr marL="0" indent="0">
              <a:buNone/>
            </a:pPr>
            <a:r>
              <a:rPr lang="en-US" dirty="0"/>
              <a:t> </a:t>
            </a:r>
            <a:endParaRPr lang="en-IN" dirty="0"/>
          </a:p>
        </p:txBody>
      </p:sp>
      <p:graphicFrame>
        <p:nvGraphicFramePr>
          <p:cNvPr id="4" name="Table 4">
            <a:extLst>
              <a:ext uri="{FF2B5EF4-FFF2-40B4-BE49-F238E27FC236}">
                <a16:creationId xmlns:a16="http://schemas.microsoft.com/office/drawing/2014/main" id="{92BF1F93-9179-D823-0D6F-85671A7DAE5F}"/>
              </a:ext>
            </a:extLst>
          </p:cNvPr>
          <p:cNvGraphicFramePr>
            <a:graphicFrameLocks noGrp="1"/>
          </p:cNvGraphicFramePr>
          <p:nvPr/>
        </p:nvGraphicFramePr>
        <p:xfrm>
          <a:off x="3203251" y="3329307"/>
          <a:ext cx="4040027" cy="1931060"/>
        </p:xfrm>
        <a:graphic>
          <a:graphicData uri="http://schemas.openxmlformats.org/drawingml/2006/table">
            <a:tbl>
              <a:tblPr firstRow="1" bandRow="1">
                <a:tableStyleId>{5C22544A-7EE6-4342-B048-85BDC9FD1C3A}</a:tableStyleId>
              </a:tblPr>
              <a:tblGrid>
                <a:gridCol w="1029699">
                  <a:extLst>
                    <a:ext uri="{9D8B030D-6E8A-4147-A177-3AD203B41FA5}">
                      <a16:colId xmlns:a16="http://schemas.microsoft.com/office/drawing/2014/main" val="1877063657"/>
                    </a:ext>
                  </a:extLst>
                </a:gridCol>
                <a:gridCol w="1500027">
                  <a:extLst>
                    <a:ext uri="{9D8B030D-6E8A-4147-A177-3AD203B41FA5}">
                      <a16:colId xmlns:a16="http://schemas.microsoft.com/office/drawing/2014/main" val="1280567912"/>
                    </a:ext>
                  </a:extLst>
                </a:gridCol>
                <a:gridCol w="1510301">
                  <a:extLst>
                    <a:ext uri="{9D8B030D-6E8A-4147-A177-3AD203B41FA5}">
                      <a16:colId xmlns:a16="http://schemas.microsoft.com/office/drawing/2014/main" val="2341883934"/>
                    </a:ext>
                  </a:extLst>
                </a:gridCol>
              </a:tblGrid>
              <a:tr h="386212">
                <a:tc>
                  <a:txBody>
                    <a:bodyPr/>
                    <a:lstStyle/>
                    <a:p>
                      <a:pPr algn="ctr"/>
                      <a:r>
                        <a:rPr lang="en-US" dirty="0"/>
                        <a:t>OFFSET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Animal. field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Dog. field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8296338"/>
                  </a:ext>
                </a:extLst>
              </a:tr>
              <a:tr h="386212">
                <a:tc>
                  <a:txBody>
                    <a:bodyPr/>
                    <a:lstStyle/>
                    <a:p>
                      <a:pPr algn="ctr"/>
                      <a:r>
                        <a:rPr lang="en-US" dirty="0"/>
                        <a:t>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138169"/>
                  </a:ext>
                </a:extLst>
              </a:tr>
              <a:tr h="386212">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4457118"/>
                  </a:ext>
                </a:extLst>
              </a:tr>
              <a:tr h="386212">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0581537"/>
                  </a:ext>
                </a:extLst>
              </a:tr>
              <a:tr h="386212">
                <a:tc>
                  <a:txBody>
                    <a:bodyPr/>
                    <a:lstStyle/>
                    <a:p>
                      <a:pPr algn="ctr"/>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7357542"/>
                  </a:ext>
                </a:extLst>
              </a:tr>
            </a:tbl>
          </a:graphicData>
        </a:graphic>
      </p:graphicFrame>
    </p:spTree>
    <p:extLst>
      <p:ext uri="{BB962C8B-B14F-4D97-AF65-F5344CB8AC3E}">
        <p14:creationId xmlns:p14="http://schemas.microsoft.com/office/powerpoint/2010/main" val="1342337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Java inheritance</a:t>
            </a:r>
          </a:p>
        </p:txBody>
      </p:sp>
      <p:sp>
        <p:nvSpPr>
          <p:cNvPr id="3" name="Content Placeholder 2">
            <a:extLst>
              <a:ext uri="{FF2B5EF4-FFF2-40B4-BE49-F238E27FC236}">
                <a16:creationId xmlns:a16="http://schemas.microsoft.com/office/drawing/2014/main" id="{227CC8D1-890F-4A5C-B45C-66B79B72F8C1}"/>
              </a:ext>
            </a:extLst>
          </p:cNvPr>
          <p:cNvSpPr>
            <a:spLocks noGrp="1"/>
          </p:cNvSpPr>
          <p:nvPr>
            <p:ph sz="half" idx="1"/>
          </p:nvPr>
        </p:nvSpPr>
        <p:spPr>
          <a:xfrm>
            <a:off x="386141" y="1825625"/>
            <a:ext cx="6096856" cy="4351338"/>
          </a:xfrm>
        </p:spPr>
        <p:txBody>
          <a:bodyPr>
            <a:noAutofit/>
          </a:bodyPr>
          <a:lstStyle/>
          <a:p>
            <a:pPr marL="0" indent="0">
              <a:buNone/>
            </a:pPr>
            <a:r>
              <a:rPr lang="en-US" sz="2000" dirty="0">
                <a:latin typeface="Consolas" panose="020B0609020204030204" pitchFamily="49" charset="0"/>
              </a:rPr>
              <a:t>class Animal {</a:t>
            </a:r>
          </a:p>
          <a:p>
            <a:pPr marL="0" indent="0">
              <a:buNone/>
            </a:pPr>
            <a:r>
              <a:rPr lang="en-US" sz="2000" dirty="0">
                <a:latin typeface="Consolas" panose="020B0609020204030204" pitchFamily="49" charset="0"/>
              </a:rPr>
              <a:t>  int a, b, c;</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hasLegs</a:t>
            </a:r>
            <a:r>
              <a:rPr lang="en-US" sz="2000" dirty="0">
                <a:latin typeface="Consolas" panose="020B0609020204030204" pitchFamily="49" charset="0"/>
              </a:rPr>
              <a:t>()  { return true;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Dog extends Animal {</a:t>
            </a:r>
          </a:p>
          <a:p>
            <a:pPr marL="0" indent="0">
              <a:buNone/>
            </a:pPr>
            <a:r>
              <a:rPr lang="en-US" sz="2000" dirty="0">
                <a:latin typeface="Consolas" panose="020B0609020204030204" pitchFamily="49" charset="0"/>
              </a:rPr>
              <a:t>  int d;</a:t>
            </a:r>
          </a:p>
          <a:p>
            <a:pPr marL="0" indent="0">
              <a:buNone/>
            </a:pPr>
            <a:r>
              <a:rPr lang="en-US" sz="2000" dirty="0">
                <a:latin typeface="Consolas" panose="020B0609020204030204" pitchFamily="49" charset="0"/>
              </a:rPr>
              <a:t>  int </a:t>
            </a:r>
            <a:r>
              <a:rPr lang="en-US" sz="2000" dirty="0" err="1">
                <a:latin typeface="Consolas" panose="020B0609020204030204" pitchFamily="49" charset="0"/>
              </a:rPr>
              <a:t>numberOfLegs</a:t>
            </a:r>
            <a:r>
              <a:rPr lang="en-US" sz="2000" dirty="0">
                <a:latin typeface="Consolas" panose="020B0609020204030204" pitchFamily="49" charset="0"/>
              </a:rPr>
              <a:t>() { return 4;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a:t>
            </a:r>
            <a:r>
              <a:rPr lang="en-US" sz="2000" dirty="0" err="1">
                <a:latin typeface="Consolas" panose="020B0609020204030204" pitchFamily="49" charset="0"/>
              </a:rPr>
              <a:t>GermenShepherd</a:t>
            </a:r>
            <a:r>
              <a:rPr lang="en-US" sz="2000" dirty="0">
                <a:latin typeface="Consolas" panose="020B0609020204030204" pitchFamily="49" charset="0"/>
              </a:rPr>
              <a:t> extends Dog {</a:t>
            </a:r>
          </a:p>
          <a:p>
            <a:pPr marL="0" indent="0">
              <a:buNone/>
            </a:pPr>
            <a:r>
              <a:rPr lang="en-US" sz="2000" dirty="0">
                <a:latin typeface="Consolas" panose="020B0609020204030204" pitchFamily="49" charset="0"/>
              </a:rPr>
              <a:t>  int e;</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hasOwner</a:t>
            </a:r>
            <a:r>
              <a:rPr lang="en-US" sz="2000" dirty="0">
                <a:latin typeface="Consolas" panose="020B0609020204030204" pitchFamily="49" charset="0"/>
              </a:rPr>
              <a:t>() { return false; }</a:t>
            </a:r>
          </a:p>
          <a:p>
            <a:pPr marL="0" indent="0">
              <a:buNone/>
            </a:pPr>
            <a:r>
              <a:rPr lang="en-US" sz="2000" dirty="0">
                <a:latin typeface="Consolas" panose="020B0609020204030204" pitchFamily="49" charset="0"/>
              </a:rPr>
              <a:t>}</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09" y="1825624"/>
            <a:ext cx="6185047" cy="4486275"/>
          </a:xfrm>
        </p:spPr>
        <p:txBody>
          <a:bodyPr>
            <a:normAutofit/>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Animal a = new Dog();</a:t>
            </a:r>
          </a:p>
          <a:p>
            <a:pPr marL="0" indent="0">
              <a:buNone/>
            </a:pPr>
            <a:r>
              <a:rPr lang="en-US" sz="2000" dirty="0">
                <a:latin typeface="Consolas" panose="020B0609020204030204" pitchFamily="49" charset="0"/>
              </a:rPr>
              <a:t>    int legs = </a:t>
            </a:r>
            <a:r>
              <a:rPr lang="en-US" sz="2000" dirty="0" err="1">
                <a:latin typeface="Consolas" panose="020B0609020204030204" pitchFamily="49" charset="0"/>
              </a:rPr>
              <a:t>a.numberOfLegs</a:t>
            </a:r>
            <a:r>
              <a:rPr lang="en-US" sz="2000" dirty="0">
                <a:latin typeface="Consolas" panose="020B0609020204030204" pitchFamily="49" charset="0"/>
              </a:rPr>
              <a:t>();</a:t>
            </a:r>
          </a:p>
          <a:p>
            <a:pPr marL="0" indent="0">
              <a:buNone/>
            </a:pPr>
            <a:r>
              <a:rPr lang="en-US" sz="2000" dirty="0">
                <a:latin typeface="Consolas" panose="020B0609020204030204" pitchFamily="49" charset="0"/>
              </a:rPr>
              <a:t>    /* compiler error */</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p:txBody>
      </p:sp>
      <p:sp>
        <p:nvSpPr>
          <p:cNvPr id="5" name="TextBox 4">
            <a:extLst>
              <a:ext uri="{FF2B5EF4-FFF2-40B4-BE49-F238E27FC236}">
                <a16:creationId xmlns:a16="http://schemas.microsoft.com/office/drawing/2014/main" id="{20EE99BF-49AA-90A0-D26E-3C8C36D490CE}"/>
              </a:ext>
            </a:extLst>
          </p:cNvPr>
          <p:cNvSpPr txBox="1"/>
          <p:nvPr/>
        </p:nvSpPr>
        <p:spPr>
          <a:xfrm>
            <a:off x="6667926" y="5137080"/>
            <a:ext cx="4582274" cy="646331"/>
          </a:xfrm>
          <a:prstGeom prst="rect">
            <a:avLst/>
          </a:prstGeom>
          <a:noFill/>
        </p:spPr>
        <p:txBody>
          <a:bodyPr wrap="square" rtlCol="0">
            <a:spAutoFit/>
          </a:bodyPr>
          <a:lstStyle/>
          <a:p>
            <a:r>
              <a:rPr lang="en-US" b="1" dirty="0">
                <a:latin typeface="Consolas" panose="020B0609020204030204" pitchFamily="49" charset="0"/>
              </a:rPr>
              <a:t>What is the </a:t>
            </a:r>
            <a:r>
              <a:rPr lang="en-US" b="1" dirty="0">
                <a:solidFill>
                  <a:srgbClr val="0070C0"/>
                </a:solidFill>
                <a:latin typeface="Consolas" panose="020B0609020204030204" pitchFamily="49" charset="0"/>
              </a:rPr>
              <a:t>static type </a:t>
            </a:r>
            <a:r>
              <a:rPr lang="en-US" b="1" dirty="0">
                <a:latin typeface="Consolas" panose="020B0609020204030204" pitchFamily="49" charset="0"/>
              </a:rPr>
              <a:t>of a?</a:t>
            </a:r>
          </a:p>
          <a:p>
            <a:r>
              <a:rPr lang="en-US" b="1" dirty="0">
                <a:latin typeface="Consolas" panose="020B0609020204030204" pitchFamily="49" charset="0"/>
              </a:rPr>
              <a:t>What is the </a:t>
            </a:r>
            <a:r>
              <a:rPr lang="en-US" b="1" dirty="0">
                <a:solidFill>
                  <a:srgbClr val="0070C0"/>
                </a:solidFill>
                <a:latin typeface="Consolas" panose="020B0609020204030204" pitchFamily="49" charset="0"/>
              </a:rPr>
              <a:t>dynamic type </a:t>
            </a:r>
            <a:r>
              <a:rPr lang="en-US" b="1" dirty="0">
                <a:latin typeface="Consolas" panose="020B0609020204030204" pitchFamily="49" charset="0"/>
              </a:rPr>
              <a:t>of a?</a:t>
            </a:r>
            <a:endParaRPr lang="en-IN" b="1" dirty="0">
              <a:latin typeface="Consolas" panose="020B0609020204030204" pitchFamily="49" charset="0"/>
            </a:endParaRPr>
          </a:p>
        </p:txBody>
      </p:sp>
    </p:spTree>
    <p:extLst>
      <p:ext uri="{BB962C8B-B14F-4D97-AF65-F5344CB8AC3E}">
        <p14:creationId xmlns:p14="http://schemas.microsoft.com/office/powerpoint/2010/main" val="3248562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Java inheritance</a:t>
            </a:r>
          </a:p>
        </p:txBody>
      </p:sp>
      <p:sp>
        <p:nvSpPr>
          <p:cNvPr id="3" name="Content Placeholder 2">
            <a:extLst>
              <a:ext uri="{FF2B5EF4-FFF2-40B4-BE49-F238E27FC236}">
                <a16:creationId xmlns:a16="http://schemas.microsoft.com/office/drawing/2014/main" id="{227CC8D1-890F-4A5C-B45C-66B79B72F8C1}"/>
              </a:ext>
            </a:extLst>
          </p:cNvPr>
          <p:cNvSpPr>
            <a:spLocks noGrp="1"/>
          </p:cNvSpPr>
          <p:nvPr>
            <p:ph sz="half" idx="1"/>
          </p:nvPr>
        </p:nvSpPr>
        <p:spPr>
          <a:xfrm>
            <a:off x="386141" y="1825625"/>
            <a:ext cx="6096856" cy="4351338"/>
          </a:xfrm>
        </p:spPr>
        <p:txBody>
          <a:bodyPr>
            <a:noAutofit/>
          </a:bodyPr>
          <a:lstStyle/>
          <a:p>
            <a:pPr marL="0" indent="0">
              <a:buNone/>
            </a:pPr>
            <a:r>
              <a:rPr lang="en-US" sz="2000" dirty="0">
                <a:latin typeface="Consolas" panose="020B0609020204030204" pitchFamily="49" charset="0"/>
              </a:rPr>
              <a:t>class Animal {</a:t>
            </a:r>
          </a:p>
          <a:p>
            <a:pPr marL="0" indent="0">
              <a:buNone/>
            </a:pPr>
            <a:r>
              <a:rPr lang="en-US" sz="2000" dirty="0">
                <a:latin typeface="Consolas" panose="020B0609020204030204" pitchFamily="49" charset="0"/>
              </a:rPr>
              <a:t>  int a, b, c;</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hasLegs</a:t>
            </a:r>
            <a:r>
              <a:rPr lang="en-US" sz="2000" dirty="0">
                <a:latin typeface="Consolas" panose="020B0609020204030204" pitchFamily="49" charset="0"/>
              </a:rPr>
              <a:t>()  { return true;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Dog extends Animal {</a:t>
            </a:r>
          </a:p>
          <a:p>
            <a:pPr marL="0" indent="0">
              <a:buNone/>
            </a:pPr>
            <a:r>
              <a:rPr lang="en-US" sz="2000" dirty="0">
                <a:latin typeface="Consolas" panose="020B0609020204030204" pitchFamily="49" charset="0"/>
              </a:rPr>
              <a:t>  int d;</a:t>
            </a:r>
          </a:p>
          <a:p>
            <a:pPr marL="0" indent="0">
              <a:buNone/>
            </a:pPr>
            <a:r>
              <a:rPr lang="en-US" sz="2000" dirty="0">
                <a:latin typeface="Consolas" panose="020B0609020204030204" pitchFamily="49" charset="0"/>
              </a:rPr>
              <a:t>  int </a:t>
            </a:r>
            <a:r>
              <a:rPr lang="en-US" sz="2000" dirty="0" err="1">
                <a:latin typeface="Consolas" panose="020B0609020204030204" pitchFamily="49" charset="0"/>
              </a:rPr>
              <a:t>numberOfLegs</a:t>
            </a:r>
            <a:r>
              <a:rPr lang="en-US" sz="2000" dirty="0">
                <a:latin typeface="Consolas" panose="020B0609020204030204" pitchFamily="49" charset="0"/>
              </a:rPr>
              <a:t>() { return 4;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a:t>
            </a:r>
            <a:r>
              <a:rPr lang="en-US" sz="2000" dirty="0" err="1">
                <a:latin typeface="Consolas" panose="020B0609020204030204" pitchFamily="49" charset="0"/>
              </a:rPr>
              <a:t>GermenShepherd</a:t>
            </a:r>
            <a:r>
              <a:rPr lang="en-US" sz="2000" dirty="0">
                <a:latin typeface="Consolas" panose="020B0609020204030204" pitchFamily="49" charset="0"/>
              </a:rPr>
              <a:t> extends Dog {</a:t>
            </a:r>
          </a:p>
          <a:p>
            <a:pPr marL="0" indent="0">
              <a:buNone/>
            </a:pPr>
            <a:r>
              <a:rPr lang="en-US" sz="2000" dirty="0">
                <a:latin typeface="Consolas" panose="020B0609020204030204" pitchFamily="49" charset="0"/>
              </a:rPr>
              <a:t>  int e;</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boolean</a:t>
            </a:r>
            <a:r>
              <a:rPr lang="en-US" sz="2000" dirty="0">
                <a:latin typeface="Consolas" panose="020B0609020204030204" pitchFamily="49" charset="0"/>
              </a:rPr>
              <a:t> </a:t>
            </a:r>
            <a:r>
              <a:rPr lang="en-US" sz="2000" dirty="0" err="1">
                <a:latin typeface="Consolas" panose="020B0609020204030204" pitchFamily="49" charset="0"/>
              </a:rPr>
              <a:t>hasOwner</a:t>
            </a:r>
            <a:r>
              <a:rPr lang="en-US" sz="2000" dirty="0">
                <a:latin typeface="Consolas" panose="020B0609020204030204" pitchFamily="49" charset="0"/>
              </a:rPr>
              <a:t>() { return false; }</a:t>
            </a:r>
          </a:p>
          <a:p>
            <a:pPr marL="0" indent="0">
              <a:buNone/>
            </a:pPr>
            <a:r>
              <a:rPr lang="en-US" sz="2000" dirty="0">
                <a:latin typeface="Consolas" panose="020B0609020204030204" pitchFamily="49" charset="0"/>
              </a:rPr>
              <a:t>}</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09" y="1825624"/>
            <a:ext cx="6185047" cy="4486275"/>
          </a:xfrm>
        </p:spPr>
        <p:txBody>
          <a:bodyPr>
            <a:normAutofit/>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Animal a = new Dog();</a:t>
            </a:r>
          </a:p>
          <a:p>
            <a:pPr marL="0" indent="0">
              <a:buNone/>
            </a:pPr>
            <a:r>
              <a:rPr lang="en-US" sz="2000" dirty="0">
                <a:latin typeface="Consolas" panose="020B0609020204030204" pitchFamily="49" charset="0"/>
              </a:rPr>
              <a:t>    if (a </a:t>
            </a:r>
            <a:r>
              <a:rPr lang="en-US" sz="2000" dirty="0" err="1">
                <a:latin typeface="Consolas" panose="020B0609020204030204" pitchFamily="49" charset="0"/>
              </a:rPr>
              <a:t>instanceof</a:t>
            </a:r>
            <a:r>
              <a:rPr lang="en-US" sz="2000" dirty="0">
                <a:latin typeface="Consolas" panose="020B0609020204030204" pitchFamily="49" charset="0"/>
              </a:rPr>
              <a:t> Dog) {</a:t>
            </a:r>
          </a:p>
          <a:p>
            <a:pPr marL="0" indent="0">
              <a:buNone/>
            </a:pPr>
            <a:r>
              <a:rPr lang="en-US" sz="2000" dirty="0">
                <a:latin typeface="Consolas" panose="020B0609020204030204" pitchFamily="49" charset="0"/>
              </a:rPr>
              <a:t>      Dog d = (Dog)a</a:t>
            </a:r>
          </a:p>
          <a:p>
            <a:pPr marL="0" indent="0">
              <a:buNone/>
            </a:pPr>
            <a:r>
              <a:rPr lang="en-US" sz="2000" dirty="0">
                <a:latin typeface="Consolas" panose="020B0609020204030204" pitchFamily="49" charset="0"/>
              </a:rPr>
              <a:t>      int legs = </a:t>
            </a:r>
            <a:r>
              <a:rPr lang="en-US" sz="2000" dirty="0" err="1">
                <a:latin typeface="Consolas" panose="020B0609020204030204" pitchFamily="49" charset="0"/>
              </a:rPr>
              <a:t>d.numberOfLegs</a:t>
            </a:r>
            <a:r>
              <a:rPr lang="en-US" sz="2000" dirty="0">
                <a:latin typeface="Consolas" panose="020B0609020204030204" pitchFamily="49" charset="0"/>
              </a:rPr>
              <a:t>();</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p:txBody>
      </p:sp>
    </p:spTree>
    <p:extLst>
      <p:ext uri="{BB962C8B-B14F-4D97-AF65-F5344CB8AC3E}">
        <p14:creationId xmlns:p14="http://schemas.microsoft.com/office/powerpoint/2010/main" val="1034477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23A13-70FC-62C9-E1CA-893C54AF7619}"/>
              </a:ext>
            </a:extLst>
          </p:cNvPr>
          <p:cNvSpPr>
            <a:spLocks noGrp="1"/>
          </p:cNvSpPr>
          <p:nvPr>
            <p:ph type="title"/>
          </p:nvPr>
        </p:nvSpPr>
        <p:spPr/>
        <p:txBody>
          <a:bodyPr/>
          <a:lstStyle/>
          <a:p>
            <a:r>
              <a:rPr lang="en-US" dirty="0" err="1">
                <a:solidFill>
                  <a:srgbClr val="0070C0"/>
                </a:solidFill>
              </a:rPr>
              <a:t>instanceof</a:t>
            </a:r>
            <a:endParaRPr lang="en-IN" dirty="0">
              <a:solidFill>
                <a:srgbClr val="0070C0"/>
              </a:solidFill>
            </a:endParaRPr>
          </a:p>
        </p:txBody>
      </p:sp>
      <p:sp>
        <p:nvSpPr>
          <p:cNvPr id="3" name="Content Placeholder 2">
            <a:extLst>
              <a:ext uri="{FF2B5EF4-FFF2-40B4-BE49-F238E27FC236}">
                <a16:creationId xmlns:a16="http://schemas.microsoft.com/office/drawing/2014/main" id="{D12157F7-1083-E2A5-CFEB-3E37A5938F32}"/>
              </a:ext>
            </a:extLst>
          </p:cNvPr>
          <p:cNvSpPr>
            <a:spLocks noGrp="1"/>
          </p:cNvSpPr>
          <p:nvPr>
            <p:ph idx="1"/>
          </p:nvPr>
        </p:nvSpPr>
        <p:spPr/>
        <p:txBody>
          <a:bodyPr/>
          <a:lstStyle/>
          <a:p>
            <a:r>
              <a:rPr lang="en-US" dirty="0"/>
              <a:t>Every subtype is a subtype of itself</a:t>
            </a:r>
          </a:p>
          <a:p>
            <a:r>
              <a:rPr lang="en-US" dirty="0"/>
              <a:t>“var </a:t>
            </a:r>
            <a:r>
              <a:rPr lang="en-US" dirty="0" err="1"/>
              <a:t>instanceof</a:t>
            </a:r>
            <a:r>
              <a:rPr lang="en-US" dirty="0"/>
              <a:t> Ty” returns true if the dynamic type of var is a subtype of the Ty</a:t>
            </a:r>
          </a:p>
          <a:p>
            <a:r>
              <a:rPr lang="en-US" dirty="0"/>
              <a:t>How can we implement “var </a:t>
            </a:r>
            <a:r>
              <a:rPr lang="en-US" dirty="0" err="1"/>
              <a:t>instanceof</a:t>
            </a:r>
            <a:r>
              <a:rPr lang="en-US" dirty="0"/>
              <a:t> Ty” operation?</a:t>
            </a:r>
            <a:endParaRPr lang="en-IN" dirty="0"/>
          </a:p>
        </p:txBody>
      </p:sp>
    </p:spTree>
    <p:extLst>
      <p:ext uri="{BB962C8B-B14F-4D97-AF65-F5344CB8AC3E}">
        <p14:creationId xmlns:p14="http://schemas.microsoft.com/office/powerpoint/2010/main" val="434926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23A13-70FC-62C9-E1CA-893C54AF7619}"/>
              </a:ext>
            </a:extLst>
          </p:cNvPr>
          <p:cNvSpPr>
            <a:spLocks noGrp="1"/>
          </p:cNvSpPr>
          <p:nvPr>
            <p:ph type="title"/>
          </p:nvPr>
        </p:nvSpPr>
        <p:spPr/>
        <p:txBody>
          <a:bodyPr/>
          <a:lstStyle/>
          <a:p>
            <a:r>
              <a:rPr lang="en-US" dirty="0" err="1">
                <a:solidFill>
                  <a:srgbClr val="0070C0"/>
                </a:solidFill>
              </a:rPr>
              <a:t>instanceof</a:t>
            </a:r>
            <a:endParaRPr lang="en-IN" dirty="0">
              <a:solidFill>
                <a:srgbClr val="0070C0"/>
              </a:solidFill>
            </a:endParaRPr>
          </a:p>
        </p:txBody>
      </p:sp>
      <p:sp>
        <p:nvSpPr>
          <p:cNvPr id="3" name="Content Placeholder 2">
            <a:extLst>
              <a:ext uri="{FF2B5EF4-FFF2-40B4-BE49-F238E27FC236}">
                <a16:creationId xmlns:a16="http://schemas.microsoft.com/office/drawing/2014/main" id="{D12157F7-1083-E2A5-CFEB-3E37A5938F32}"/>
              </a:ext>
            </a:extLst>
          </p:cNvPr>
          <p:cNvSpPr>
            <a:spLocks noGrp="1"/>
          </p:cNvSpPr>
          <p:nvPr>
            <p:ph idx="1"/>
          </p:nvPr>
        </p:nvSpPr>
        <p:spPr/>
        <p:txBody>
          <a:bodyPr/>
          <a:lstStyle/>
          <a:p>
            <a:r>
              <a:rPr lang="en-US" dirty="0"/>
              <a:t>Every subtype is a subtype of itself</a:t>
            </a:r>
          </a:p>
          <a:p>
            <a:r>
              <a:rPr lang="en-US" dirty="0"/>
              <a:t>“var </a:t>
            </a:r>
            <a:r>
              <a:rPr lang="en-US" dirty="0" err="1"/>
              <a:t>instanceof</a:t>
            </a:r>
            <a:r>
              <a:rPr lang="en-US" dirty="0"/>
              <a:t> Ty” returns true if the dynamic type of var is a subtype of the Ty</a:t>
            </a:r>
          </a:p>
          <a:p>
            <a:r>
              <a:rPr lang="en-US" dirty="0"/>
              <a:t>How can we implement “var </a:t>
            </a:r>
            <a:r>
              <a:rPr lang="en-US" dirty="0" err="1"/>
              <a:t>instanceof</a:t>
            </a:r>
            <a:r>
              <a:rPr lang="en-US" dirty="0"/>
              <a:t> Ty” operation?</a:t>
            </a:r>
          </a:p>
          <a:p>
            <a:pPr lvl="1"/>
            <a:r>
              <a:rPr lang="en-US" dirty="0"/>
              <a:t>We can store type in the object header</a:t>
            </a:r>
          </a:p>
          <a:p>
            <a:pPr lvl="1"/>
            <a:r>
              <a:rPr lang="en-US" dirty="0"/>
              <a:t>We can also store type hierarchy of the application somewhere in memory</a:t>
            </a:r>
          </a:p>
          <a:p>
            <a:pPr lvl="1"/>
            <a:r>
              <a:rPr lang="en-US" dirty="0"/>
              <a:t>We can dynamically check if the type stored in the object header of </a:t>
            </a:r>
            <a:r>
              <a:rPr lang="en-US" dirty="0">
                <a:solidFill>
                  <a:schemeClr val="accent1"/>
                </a:solidFill>
              </a:rPr>
              <a:t>var</a:t>
            </a:r>
            <a:r>
              <a:rPr lang="en-US" dirty="0">
                <a:solidFill>
                  <a:srgbClr val="FF0000"/>
                </a:solidFill>
              </a:rPr>
              <a:t> </a:t>
            </a:r>
            <a:r>
              <a:rPr lang="en-US" dirty="0"/>
              <a:t>is a subtype of </a:t>
            </a:r>
            <a:r>
              <a:rPr lang="en-US" dirty="0">
                <a:solidFill>
                  <a:schemeClr val="accent1"/>
                </a:solidFill>
              </a:rPr>
              <a:t>Ty</a:t>
            </a:r>
            <a:endParaRPr lang="en-IN" dirty="0">
              <a:solidFill>
                <a:schemeClr val="accent1"/>
              </a:solidFill>
            </a:endParaRPr>
          </a:p>
        </p:txBody>
      </p:sp>
    </p:spTree>
    <p:extLst>
      <p:ext uri="{BB962C8B-B14F-4D97-AF65-F5344CB8AC3E}">
        <p14:creationId xmlns:p14="http://schemas.microsoft.com/office/powerpoint/2010/main" val="2324083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Dynamic dispatch</a:t>
            </a:r>
          </a:p>
        </p:txBody>
      </p:sp>
      <p:sp>
        <p:nvSpPr>
          <p:cNvPr id="3" name="Content Placeholder 2">
            <a:extLst>
              <a:ext uri="{FF2B5EF4-FFF2-40B4-BE49-F238E27FC236}">
                <a16:creationId xmlns:a16="http://schemas.microsoft.com/office/drawing/2014/main" id="{227CC8D1-890F-4A5C-B45C-66B79B72F8C1}"/>
              </a:ext>
            </a:extLst>
          </p:cNvPr>
          <p:cNvSpPr>
            <a:spLocks noGrp="1"/>
          </p:cNvSpPr>
          <p:nvPr>
            <p:ph sz="half" idx="1"/>
          </p:nvPr>
        </p:nvSpPr>
        <p:spPr>
          <a:xfrm>
            <a:off x="386141" y="1825625"/>
            <a:ext cx="6096856" cy="4351338"/>
          </a:xfrm>
        </p:spPr>
        <p:txBody>
          <a:bodyPr>
            <a:noAutofit/>
          </a:bodyPr>
          <a:lstStyle/>
          <a:p>
            <a:pPr marL="0" indent="0">
              <a:buNone/>
            </a:pPr>
            <a:r>
              <a:rPr lang="en-US" sz="2000" dirty="0">
                <a:latin typeface="Consolas" panose="020B0609020204030204" pitchFamily="49" charset="0"/>
              </a:rPr>
              <a:t>class Animal {</a:t>
            </a:r>
          </a:p>
          <a:p>
            <a:pPr marL="0" indent="0">
              <a:buNone/>
            </a:pPr>
            <a:r>
              <a:rPr lang="en-US" sz="2000" dirty="0">
                <a:latin typeface="Consolas" panose="020B0609020204030204" pitchFamily="49" charset="0"/>
              </a:rPr>
              <a:t>void </a:t>
            </a:r>
            <a:r>
              <a:rPr lang="en-US" sz="2000" dirty="0" err="1">
                <a:latin typeface="Consolas" panose="020B0609020204030204" pitchFamily="49" charset="0"/>
              </a:rPr>
              <a:t>WhoAmI</a:t>
            </a:r>
            <a:r>
              <a:rPr lang="en-US" sz="2000" dirty="0">
                <a:latin typeface="Consolas" panose="020B0609020204030204" pitchFamily="49" charset="0"/>
              </a:rPr>
              <a:t>()</a:t>
            </a:r>
          </a:p>
          <a:p>
            <a:pPr marL="0" indent="0">
              <a:buNone/>
            </a:pPr>
            <a:r>
              <a:rPr lang="en-US" sz="2000" dirty="0">
                <a:latin typeface="Consolas" panose="020B0609020204030204" pitchFamily="49" charset="0"/>
              </a:rPr>
              <a:t>  { </a:t>
            </a:r>
            <a:r>
              <a:rPr lang="en-US" sz="2000" dirty="0" err="1">
                <a:latin typeface="Consolas" panose="020B0609020204030204" pitchFamily="49" charset="0"/>
              </a:rPr>
              <a:t>System.out.println</a:t>
            </a:r>
            <a:r>
              <a:rPr lang="en-US" sz="2000" dirty="0">
                <a:latin typeface="Consolas" panose="020B0609020204030204" pitchFamily="49" charset="0"/>
              </a:rPr>
              <a:t>("Animal");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Dog extends Animal {</a:t>
            </a:r>
          </a:p>
          <a:p>
            <a:pPr marL="0" indent="0">
              <a:buNone/>
            </a:pPr>
            <a:r>
              <a:rPr lang="en-US" sz="2000" dirty="0">
                <a:latin typeface="Consolas" panose="020B0609020204030204" pitchFamily="49" charset="0"/>
              </a:rPr>
              <a:t>  void </a:t>
            </a:r>
            <a:r>
              <a:rPr lang="en-US" sz="2000" dirty="0" err="1">
                <a:latin typeface="Consolas" panose="020B0609020204030204" pitchFamily="49" charset="0"/>
              </a:rPr>
              <a:t>WhoAmI</a:t>
            </a:r>
            <a:r>
              <a:rPr lang="en-US" sz="2000" dirty="0">
                <a:latin typeface="Consolas" panose="020B0609020204030204" pitchFamily="49" charset="0"/>
              </a:rPr>
              <a:t>() </a:t>
            </a:r>
          </a:p>
          <a:p>
            <a:pPr marL="0" indent="0">
              <a:buNone/>
            </a:pPr>
            <a:r>
              <a:rPr lang="en-US" sz="2000" dirty="0">
                <a:latin typeface="Consolas" panose="020B0609020204030204" pitchFamily="49" charset="0"/>
              </a:rPr>
              <a:t>  { </a:t>
            </a:r>
            <a:r>
              <a:rPr lang="en-US" sz="2000" dirty="0" err="1">
                <a:latin typeface="Consolas" panose="020B0609020204030204" pitchFamily="49" charset="0"/>
              </a:rPr>
              <a:t>System.out.println</a:t>
            </a:r>
            <a:r>
              <a:rPr lang="en-US" sz="2000" dirty="0">
                <a:latin typeface="Consolas" panose="020B0609020204030204" pitchFamily="49" charset="0"/>
              </a:rPr>
              <a:t>("Dog"); };</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class </a:t>
            </a:r>
            <a:r>
              <a:rPr lang="en-US" sz="2000" dirty="0" err="1">
                <a:latin typeface="Consolas" panose="020B0609020204030204" pitchFamily="49" charset="0"/>
              </a:rPr>
              <a:t>GermanShepherd</a:t>
            </a:r>
            <a:r>
              <a:rPr lang="en-US" sz="2000" dirty="0">
                <a:latin typeface="Consolas" panose="020B0609020204030204" pitchFamily="49" charset="0"/>
              </a:rPr>
              <a:t> extends Dog {</a:t>
            </a:r>
          </a:p>
          <a:p>
            <a:pPr marL="0" indent="0">
              <a:buNone/>
            </a:pPr>
            <a:r>
              <a:rPr lang="en-US" sz="2000" dirty="0">
                <a:latin typeface="Consolas" panose="020B0609020204030204" pitchFamily="49" charset="0"/>
              </a:rPr>
              <a:t>  void </a:t>
            </a:r>
            <a:r>
              <a:rPr lang="en-US" sz="2000" dirty="0" err="1">
                <a:latin typeface="Consolas" panose="020B0609020204030204" pitchFamily="49" charset="0"/>
              </a:rPr>
              <a:t>WhoAmI</a:t>
            </a:r>
            <a:r>
              <a:rPr lang="en-US" sz="2000" dirty="0">
                <a:latin typeface="Consolas" panose="020B0609020204030204" pitchFamily="49" charset="0"/>
              </a:rPr>
              <a:t>() </a:t>
            </a:r>
          </a:p>
          <a:p>
            <a:pPr marL="0" indent="0">
              <a:buNone/>
            </a:pPr>
            <a:r>
              <a:rPr lang="en-US" sz="2000" dirty="0">
                <a:latin typeface="Consolas" panose="020B0609020204030204" pitchFamily="49" charset="0"/>
              </a:rPr>
              <a:t>  { </a:t>
            </a:r>
            <a:r>
              <a:rPr lang="en-US" sz="2000" dirty="0" err="1">
                <a:latin typeface="Consolas" panose="020B0609020204030204" pitchFamily="49" charset="0"/>
              </a:rPr>
              <a:t>System.out.println</a:t>
            </a:r>
            <a:r>
              <a:rPr lang="en-US" sz="2000" dirty="0">
                <a:latin typeface="Consolas" panose="020B0609020204030204" pitchFamily="49" charset="0"/>
              </a:rPr>
              <a:t>("GS"); };</a:t>
            </a:r>
          </a:p>
          <a:p>
            <a:pPr marL="0" indent="0">
              <a:buNone/>
            </a:pPr>
            <a:r>
              <a:rPr lang="en-US" sz="2000" dirty="0">
                <a:latin typeface="Consolas" panose="020B0609020204030204" pitchFamily="49" charset="0"/>
              </a:rPr>
              <a:t>}</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10" y="1222626"/>
            <a:ext cx="6096856" cy="5089274"/>
          </a:xfrm>
        </p:spPr>
        <p:txBody>
          <a:bodyPr>
            <a:normAutofit fontScale="92500" lnSpcReduction="10000"/>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static void foo(Animal A)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A.WhoAmI</a:t>
            </a:r>
            <a:r>
              <a:rPr lang="en-US" sz="2000" dirty="0">
                <a:latin typeface="Consolas" panose="020B0609020204030204" pitchFamily="49" charset="0"/>
              </a:rPr>
              <a:t>();</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Animal A = new Animal();</a:t>
            </a:r>
          </a:p>
          <a:p>
            <a:pPr marL="0" indent="0">
              <a:buNone/>
            </a:pPr>
            <a:r>
              <a:rPr lang="en-US" sz="2000" dirty="0">
                <a:latin typeface="Consolas" panose="020B0609020204030204" pitchFamily="49" charset="0"/>
              </a:rPr>
              <a:t>    foo(A);  // foo prints </a:t>
            </a:r>
            <a:r>
              <a:rPr lang="en-US" sz="2000" dirty="0" err="1">
                <a:latin typeface="Consolas" panose="020B0609020204030204" pitchFamily="49" charset="0"/>
              </a:rPr>
              <a:t>Aninal</a:t>
            </a:r>
            <a:endParaRPr lang="en-US" sz="2000" dirty="0">
              <a:latin typeface="Consolas" panose="020B0609020204030204" pitchFamily="49" charset="0"/>
            </a:endParaRPr>
          </a:p>
          <a:p>
            <a:pPr marL="0" indent="0">
              <a:buNone/>
            </a:pPr>
            <a:r>
              <a:rPr lang="en-US" sz="2000" dirty="0">
                <a:latin typeface="Consolas" panose="020B0609020204030204" pitchFamily="49" charset="0"/>
              </a:rPr>
              <a:t>    A = new Dog();</a:t>
            </a:r>
          </a:p>
          <a:p>
            <a:pPr marL="0" indent="0">
              <a:buNone/>
            </a:pPr>
            <a:r>
              <a:rPr lang="en-US" sz="2000" dirty="0">
                <a:latin typeface="Consolas" panose="020B0609020204030204" pitchFamily="49" charset="0"/>
              </a:rPr>
              <a:t>    foo(A);  // foo prints Dog</a:t>
            </a:r>
          </a:p>
          <a:p>
            <a:pPr marL="0" indent="0">
              <a:buNone/>
            </a:pPr>
            <a:r>
              <a:rPr lang="en-US" sz="2000" dirty="0">
                <a:latin typeface="Consolas" panose="020B0609020204030204" pitchFamily="49" charset="0"/>
              </a:rPr>
              <a:t>    A = new </a:t>
            </a:r>
            <a:r>
              <a:rPr lang="en-US" sz="2000" dirty="0" err="1">
                <a:latin typeface="Consolas" panose="020B0609020204030204" pitchFamily="49" charset="0"/>
              </a:rPr>
              <a:t>GermanShepherd</a:t>
            </a:r>
            <a:r>
              <a:rPr lang="en-US" sz="2000" dirty="0">
                <a:latin typeface="Consolas" panose="020B0609020204030204" pitchFamily="49" charset="0"/>
              </a:rPr>
              <a:t>();</a:t>
            </a:r>
          </a:p>
          <a:p>
            <a:pPr marL="0" indent="0">
              <a:buNone/>
            </a:pPr>
            <a:r>
              <a:rPr lang="en-US" sz="2000" dirty="0">
                <a:latin typeface="Consolas" panose="020B0609020204030204" pitchFamily="49" charset="0"/>
              </a:rPr>
              <a:t>    foo(A);  // foo prints GS</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p:txBody>
      </p:sp>
    </p:spTree>
    <p:extLst>
      <p:ext uri="{BB962C8B-B14F-4D97-AF65-F5344CB8AC3E}">
        <p14:creationId xmlns:p14="http://schemas.microsoft.com/office/powerpoint/2010/main" val="702007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F9CA7-3A32-50DB-C389-171597965EBC}"/>
              </a:ext>
            </a:extLst>
          </p:cNvPr>
          <p:cNvSpPr>
            <a:spLocks noGrp="1"/>
          </p:cNvSpPr>
          <p:nvPr>
            <p:ph type="title"/>
          </p:nvPr>
        </p:nvSpPr>
        <p:spPr/>
        <p:txBody>
          <a:bodyPr/>
          <a:lstStyle/>
          <a:p>
            <a:r>
              <a:rPr lang="en-US" dirty="0"/>
              <a:t>Dynamic dispatch</a:t>
            </a:r>
            <a:endParaRPr lang="en-IN" dirty="0"/>
          </a:p>
        </p:txBody>
      </p:sp>
      <p:sp>
        <p:nvSpPr>
          <p:cNvPr id="5" name="Content Placeholder 4">
            <a:extLst>
              <a:ext uri="{FF2B5EF4-FFF2-40B4-BE49-F238E27FC236}">
                <a16:creationId xmlns:a16="http://schemas.microsoft.com/office/drawing/2014/main" id="{A41F1DF6-A234-F006-501D-9FCD1E6C7AE0}"/>
              </a:ext>
            </a:extLst>
          </p:cNvPr>
          <p:cNvSpPr>
            <a:spLocks noGrp="1"/>
          </p:cNvSpPr>
          <p:nvPr>
            <p:ph idx="1"/>
          </p:nvPr>
        </p:nvSpPr>
        <p:spPr/>
        <p:txBody>
          <a:bodyPr>
            <a:normAutofit fontScale="77500" lnSpcReduction="20000"/>
          </a:bodyPr>
          <a:lstStyle/>
          <a:p>
            <a:r>
              <a:rPr lang="en-US" dirty="0"/>
              <a:t>A function can be defined in both superclass and subclass</a:t>
            </a:r>
          </a:p>
          <a:p>
            <a:endParaRPr lang="en-US" dirty="0"/>
          </a:p>
          <a:p>
            <a:r>
              <a:rPr lang="en-US" dirty="0"/>
              <a:t>At runtime, when a function </a:t>
            </a:r>
            <a:r>
              <a:rPr lang="en-US" b="1" dirty="0">
                <a:solidFill>
                  <a:schemeClr val="accent1"/>
                </a:solidFill>
              </a:rPr>
              <a:t>F</a:t>
            </a:r>
            <a:r>
              <a:rPr lang="en-US" dirty="0"/>
              <a:t> is invoked, the Java application calls the definition of </a:t>
            </a:r>
            <a:r>
              <a:rPr lang="en-US" b="1" dirty="0">
                <a:solidFill>
                  <a:schemeClr val="accent1"/>
                </a:solidFill>
              </a:rPr>
              <a:t>F</a:t>
            </a:r>
            <a:r>
              <a:rPr lang="en-US" dirty="0"/>
              <a:t> that exists in the dynamic type (say </a:t>
            </a:r>
            <a:r>
              <a:rPr lang="en-US" dirty="0" err="1">
                <a:solidFill>
                  <a:schemeClr val="accent1"/>
                </a:solidFill>
              </a:rPr>
              <a:t>DTy</a:t>
            </a:r>
            <a:r>
              <a:rPr lang="en-US" dirty="0"/>
              <a:t>), not in the static type (</a:t>
            </a:r>
            <a:r>
              <a:rPr lang="en-US" dirty="0" err="1">
                <a:solidFill>
                  <a:schemeClr val="accent1"/>
                </a:solidFill>
              </a:rPr>
              <a:t>STy</a:t>
            </a:r>
            <a:r>
              <a:rPr lang="en-US" dirty="0"/>
              <a:t>)</a:t>
            </a:r>
          </a:p>
          <a:p>
            <a:pPr lvl="1"/>
            <a:r>
              <a:rPr lang="en-US" dirty="0"/>
              <a:t>However, a definition of F must exist in the </a:t>
            </a:r>
            <a:r>
              <a:rPr lang="en-US" dirty="0" err="1">
                <a:solidFill>
                  <a:schemeClr val="accent1"/>
                </a:solidFill>
              </a:rPr>
              <a:t>STy</a:t>
            </a:r>
            <a:r>
              <a:rPr lang="en-US" dirty="0"/>
              <a:t> or a supertype of </a:t>
            </a:r>
            <a:r>
              <a:rPr lang="en-US" dirty="0" err="1">
                <a:solidFill>
                  <a:schemeClr val="accent1"/>
                </a:solidFill>
              </a:rPr>
              <a:t>STy</a:t>
            </a:r>
            <a:endParaRPr lang="en-US" dirty="0">
              <a:solidFill>
                <a:schemeClr val="accent1"/>
              </a:solidFill>
            </a:endParaRPr>
          </a:p>
          <a:p>
            <a:endParaRPr lang="en-US" dirty="0"/>
          </a:p>
          <a:p>
            <a:r>
              <a:rPr lang="en-US" dirty="0"/>
              <a:t>For example, the static type is </a:t>
            </a:r>
            <a:r>
              <a:rPr lang="en-US" dirty="0">
                <a:solidFill>
                  <a:schemeClr val="accent1"/>
                </a:solidFill>
              </a:rPr>
              <a:t>Animal</a:t>
            </a:r>
            <a:r>
              <a:rPr lang="en-US" dirty="0"/>
              <a:t>; however, the dynamic type is </a:t>
            </a:r>
            <a:r>
              <a:rPr lang="en-US" dirty="0">
                <a:solidFill>
                  <a:schemeClr val="accent1"/>
                </a:solidFill>
              </a:rPr>
              <a:t>Dog</a:t>
            </a:r>
            <a:r>
              <a:rPr lang="en-US" dirty="0"/>
              <a:t>, </a:t>
            </a:r>
            <a:r>
              <a:rPr lang="en-US" dirty="0" err="1">
                <a:solidFill>
                  <a:schemeClr val="accent1"/>
                </a:solidFill>
              </a:rPr>
              <a:t>WhoAmI</a:t>
            </a:r>
            <a:r>
              <a:rPr lang="en-US" dirty="0"/>
              <a:t> in Dog is invoked </a:t>
            </a:r>
          </a:p>
          <a:p>
            <a:endParaRPr lang="en-US" dirty="0"/>
          </a:p>
          <a:p>
            <a:r>
              <a:rPr lang="en-US" dirty="0"/>
              <a:t>If a definition of </a:t>
            </a:r>
            <a:r>
              <a:rPr lang="en-US" b="1" dirty="0">
                <a:solidFill>
                  <a:schemeClr val="accent1"/>
                </a:solidFill>
              </a:rPr>
              <a:t>F </a:t>
            </a:r>
            <a:r>
              <a:rPr lang="en-US" dirty="0"/>
              <a:t>exists in the </a:t>
            </a:r>
            <a:r>
              <a:rPr lang="en-US" dirty="0" err="1">
                <a:solidFill>
                  <a:schemeClr val="accent1"/>
                </a:solidFill>
              </a:rPr>
              <a:t>DTy</a:t>
            </a:r>
            <a:r>
              <a:rPr lang="en-US" dirty="0"/>
              <a:t>, it is called</a:t>
            </a:r>
          </a:p>
          <a:p>
            <a:endParaRPr lang="en-US" dirty="0"/>
          </a:p>
          <a:p>
            <a:r>
              <a:rPr lang="en-US" dirty="0"/>
              <a:t>Otherwise, the first occurrence of </a:t>
            </a:r>
            <a:r>
              <a:rPr lang="en-US" b="1" dirty="0">
                <a:solidFill>
                  <a:schemeClr val="accent1"/>
                </a:solidFill>
              </a:rPr>
              <a:t>F</a:t>
            </a:r>
            <a:r>
              <a:rPr lang="en-US" dirty="0"/>
              <a:t>, in the path from </a:t>
            </a:r>
            <a:r>
              <a:rPr lang="en-US" dirty="0" err="1">
                <a:solidFill>
                  <a:schemeClr val="accent1"/>
                </a:solidFill>
              </a:rPr>
              <a:t>DTy</a:t>
            </a:r>
            <a:r>
              <a:rPr lang="en-US" dirty="0"/>
              <a:t> to supertypes of </a:t>
            </a:r>
            <a:r>
              <a:rPr lang="en-US" dirty="0" err="1">
                <a:solidFill>
                  <a:schemeClr val="accent1"/>
                </a:solidFill>
              </a:rPr>
              <a:t>STy</a:t>
            </a:r>
            <a:r>
              <a:rPr lang="en-US" dirty="0"/>
              <a:t>, is invoked</a:t>
            </a:r>
            <a:endParaRPr lang="en-IN" dirty="0"/>
          </a:p>
        </p:txBody>
      </p:sp>
    </p:spTree>
    <p:extLst>
      <p:ext uri="{BB962C8B-B14F-4D97-AF65-F5344CB8AC3E}">
        <p14:creationId xmlns:p14="http://schemas.microsoft.com/office/powerpoint/2010/main" val="3390613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3ABDA-D502-4891-58CE-E5FB2078422F}"/>
              </a:ext>
            </a:extLst>
          </p:cNvPr>
          <p:cNvSpPr>
            <a:spLocks noGrp="1"/>
          </p:cNvSpPr>
          <p:nvPr>
            <p:ph type="title"/>
          </p:nvPr>
        </p:nvSpPr>
        <p:spPr/>
        <p:txBody>
          <a:bodyPr/>
          <a:lstStyle/>
          <a:p>
            <a:r>
              <a:rPr lang="en-US" dirty="0"/>
              <a:t>Dynamic dispatch</a:t>
            </a:r>
            <a:endParaRPr lang="en-IN" dirty="0"/>
          </a:p>
        </p:txBody>
      </p:sp>
      <p:sp>
        <p:nvSpPr>
          <p:cNvPr id="3" name="Content Placeholder 2">
            <a:extLst>
              <a:ext uri="{FF2B5EF4-FFF2-40B4-BE49-F238E27FC236}">
                <a16:creationId xmlns:a16="http://schemas.microsoft.com/office/drawing/2014/main" id="{2D8F8094-3268-09E0-E5D4-2EF7BBC05760}"/>
              </a:ext>
            </a:extLst>
          </p:cNvPr>
          <p:cNvSpPr>
            <a:spLocks noGrp="1"/>
          </p:cNvSpPr>
          <p:nvPr>
            <p:ph idx="1"/>
          </p:nvPr>
        </p:nvSpPr>
        <p:spPr/>
        <p:txBody>
          <a:bodyPr/>
          <a:lstStyle/>
          <a:p>
            <a:r>
              <a:rPr lang="en-US" dirty="0"/>
              <a:t>How can we implement dynamic dispatch?</a:t>
            </a:r>
            <a:endParaRPr lang="en-IN" dirty="0"/>
          </a:p>
        </p:txBody>
      </p:sp>
    </p:spTree>
    <p:extLst>
      <p:ext uri="{BB962C8B-B14F-4D97-AF65-F5344CB8AC3E}">
        <p14:creationId xmlns:p14="http://schemas.microsoft.com/office/powerpoint/2010/main" val="27522768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3ABDA-D502-4891-58CE-E5FB2078422F}"/>
              </a:ext>
            </a:extLst>
          </p:cNvPr>
          <p:cNvSpPr>
            <a:spLocks noGrp="1"/>
          </p:cNvSpPr>
          <p:nvPr>
            <p:ph type="title"/>
          </p:nvPr>
        </p:nvSpPr>
        <p:spPr/>
        <p:txBody>
          <a:bodyPr/>
          <a:lstStyle/>
          <a:p>
            <a:r>
              <a:rPr lang="en-US" dirty="0"/>
              <a:t>Dynamic dispatch</a:t>
            </a:r>
            <a:endParaRPr lang="en-IN" dirty="0"/>
          </a:p>
        </p:txBody>
      </p:sp>
      <p:sp>
        <p:nvSpPr>
          <p:cNvPr id="3" name="Content Placeholder 2">
            <a:extLst>
              <a:ext uri="{FF2B5EF4-FFF2-40B4-BE49-F238E27FC236}">
                <a16:creationId xmlns:a16="http://schemas.microsoft.com/office/drawing/2014/main" id="{2D8F8094-3268-09E0-E5D4-2EF7BBC05760}"/>
              </a:ext>
            </a:extLst>
          </p:cNvPr>
          <p:cNvSpPr>
            <a:spLocks noGrp="1"/>
          </p:cNvSpPr>
          <p:nvPr>
            <p:ph idx="1"/>
          </p:nvPr>
        </p:nvSpPr>
        <p:spPr/>
        <p:txBody>
          <a:bodyPr>
            <a:normAutofit fontScale="92500" lnSpcReduction="20000"/>
          </a:bodyPr>
          <a:lstStyle/>
          <a:p>
            <a:r>
              <a:rPr lang="en-US" dirty="0"/>
              <a:t>How can we implement dynamic dispatch?</a:t>
            </a:r>
          </a:p>
          <a:p>
            <a:pPr lvl="1"/>
            <a:r>
              <a:rPr lang="en-US" dirty="0"/>
              <a:t>We can add more pointer fields in the object to store the address of functions</a:t>
            </a:r>
          </a:p>
          <a:p>
            <a:pPr lvl="1"/>
            <a:endParaRPr lang="en-IN" dirty="0"/>
          </a:p>
          <a:p>
            <a:pPr lvl="1"/>
            <a:r>
              <a:rPr lang="en-IN" dirty="0"/>
              <a:t>At the time of object creation, these function pointers fields are initialized with the function definitions that exist in the dynamic type or in the path from the dynamic type to the static type</a:t>
            </a:r>
          </a:p>
          <a:p>
            <a:pPr lvl="1"/>
            <a:endParaRPr lang="en-IN" dirty="0"/>
          </a:p>
          <a:p>
            <a:pPr lvl="1"/>
            <a:r>
              <a:rPr lang="en-IN" dirty="0"/>
              <a:t>Notice that at the time of object creation, we know the dynamic type from the argument of </a:t>
            </a:r>
            <a:r>
              <a:rPr lang="en-IN" dirty="0">
                <a:solidFill>
                  <a:schemeClr val="accent1"/>
                </a:solidFill>
              </a:rPr>
              <a:t>new</a:t>
            </a:r>
          </a:p>
          <a:p>
            <a:pPr lvl="1"/>
            <a:endParaRPr lang="en-IN" dirty="0">
              <a:solidFill>
                <a:srgbClr val="FF0000"/>
              </a:solidFill>
            </a:endParaRPr>
          </a:p>
          <a:p>
            <a:pPr lvl="1"/>
            <a:r>
              <a:rPr lang="en-IN" dirty="0"/>
              <a:t>At runtime, the target function is invoked using function pointers</a:t>
            </a:r>
          </a:p>
          <a:p>
            <a:pPr lvl="1"/>
            <a:endParaRPr lang="en-IN" dirty="0"/>
          </a:p>
          <a:p>
            <a:pPr lvl="1"/>
            <a:r>
              <a:rPr lang="en-US" dirty="0"/>
              <a:t>We can do it without identifying the actual dynamic type because the definition of the target function must exist in the static type or its supertypes</a:t>
            </a:r>
          </a:p>
        </p:txBody>
      </p:sp>
    </p:spTree>
    <p:extLst>
      <p:ext uri="{BB962C8B-B14F-4D97-AF65-F5344CB8AC3E}">
        <p14:creationId xmlns:p14="http://schemas.microsoft.com/office/powerpoint/2010/main" val="199182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E6F0-FB94-4901-A417-67F3343BE241}"/>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FE4966FC-71B1-49C5-B707-D1B886FDB6E9}"/>
              </a:ext>
            </a:extLst>
          </p:cNvPr>
          <p:cNvSpPr>
            <a:spLocks noGrp="1"/>
          </p:cNvSpPr>
          <p:nvPr>
            <p:ph idx="1"/>
          </p:nvPr>
        </p:nvSpPr>
        <p:spPr/>
        <p:txBody>
          <a:bodyPr/>
          <a:lstStyle/>
          <a:p>
            <a:pPr marL="0" indent="0">
              <a:buNone/>
            </a:pPr>
            <a:r>
              <a:rPr lang="en-US" dirty="0">
                <a:sym typeface="Wingdings" panose="05000000000000000000" pitchFamily="2" charset="2"/>
              </a:rPr>
              <a:t>E 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str | num </a:t>
            </a:r>
          </a:p>
        </p:txBody>
      </p:sp>
    </p:spTree>
    <p:extLst>
      <p:ext uri="{BB962C8B-B14F-4D97-AF65-F5344CB8AC3E}">
        <p14:creationId xmlns:p14="http://schemas.microsoft.com/office/powerpoint/2010/main" val="37860896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Dynamic dispatch</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10" y="863398"/>
            <a:ext cx="6096856" cy="5089274"/>
          </a:xfrm>
        </p:spPr>
        <p:txBody>
          <a:bodyPr>
            <a:normAutofit fontScale="85000" lnSpcReduction="20000"/>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static void foo(Animal A)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A.WhoAmI</a:t>
            </a:r>
            <a:r>
              <a:rPr lang="en-US" sz="2000" dirty="0">
                <a:latin typeface="Consolas" panose="020B0609020204030204" pitchFamily="49" charset="0"/>
              </a:rPr>
              <a:t>();</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Animal A = new Animal();</a:t>
            </a:r>
          </a:p>
          <a:p>
            <a:pPr marL="0" indent="0">
              <a:buNone/>
            </a:pPr>
            <a:r>
              <a:rPr lang="en-US" sz="2000" dirty="0">
                <a:latin typeface="Consolas" panose="020B0609020204030204" pitchFamily="49" charset="0"/>
              </a:rPr>
              <a:t>    foo(A);  // foo prints </a:t>
            </a:r>
            <a:r>
              <a:rPr lang="en-US" sz="2000" dirty="0" err="1">
                <a:latin typeface="Consolas" panose="020B0609020204030204" pitchFamily="49" charset="0"/>
              </a:rPr>
              <a:t>Aninal</a:t>
            </a:r>
            <a:endParaRPr lang="en-US" sz="2000" dirty="0">
              <a:latin typeface="Consolas" panose="020B0609020204030204" pitchFamily="49" charset="0"/>
            </a:endParaRPr>
          </a:p>
          <a:p>
            <a:pPr marL="0" indent="0">
              <a:buNone/>
            </a:pPr>
            <a:r>
              <a:rPr lang="en-US" sz="2000" dirty="0">
                <a:latin typeface="Consolas" panose="020B0609020204030204" pitchFamily="49" charset="0"/>
              </a:rPr>
              <a:t>    A = new Dog();</a:t>
            </a:r>
          </a:p>
          <a:p>
            <a:pPr marL="0" indent="0">
              <a:buNone/>
            </a:pPr>
            <a:r>
              <a:rPr lang="en-US" sz="2000" dirty="0">
                <a:latin typeface="Consolas" panose="020B0609020204030204" pitchFamily="49" charset="0"/>
              </a:rPr>
              <a:t>    foo(A);  // foo prints Dog</a:t>
            </a:r>
          </a:p>
          <a:p>
            <a:pPr marL="0" indent="0">
              <a:buNone/>
            </a:pPr>
            <a:r>
              <a:rPr lang="en-US" sz="2000" dirty="0">
                <a:latin typeface="Consolas" panose="020B0609020204030204" pitchFamily="49" charset="0"/>
              </a:rPr>
              <a:t>    A = new Elephant();</a:t>
            </a:r>
          </a:p>
          <a:p>
            <a:pPr marL="0" indent="0">
              <a:buNone/>
            </a:pPr>
            <a:r>
              <a:rPr lang="en-US" sz="2000" dirty="0">
                <a:latin typeface="Consolas" panose="020B0609020204030204" pitchFamily="49" charset="0"/>
              </a:rPr>
              <a:t>    foo(A);  // foo prints Elephant</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a:p>
            <a:pPr marL="0" indent="0">
              <a:buNone/>
            </a:pPr>
            <a:endParaRPr lang="en-US" sz="2000" dirty="0">
              <a:latin typeface="Consolas" panose="020B0609020204030204" pitchFamily="49" charset="0"/>
            </a:endParaRPr>
          </a:p>
          <a:p>
            <a:pPr marL="0" indent="0">
              <a:buNone/>
            </a:pPr>
            <a:r>
              <a:rPr lang="en-US" sz="2000" dirty="0">
                <a:latin typeface="Consolas" panose="020B0609020204030204" pitchFamily="49" charset="0"/>
              </a:rPr>
              <a:t>What should be the offset of X, </a:t>
            </a:r>
            <a:r>
              <a:rPr lang="en-US" sz="2000" dirty="0" err="1">
                <a:latin typeface="Consolas" panose="020B0609020204030204" pitchFamily="49" charset="0"/>
              </a:rPr>
              <a:t>WhoAmI</a:t>
            </a:r>
            <a:r>
              <a:rPr lang="en-US" sz="2000" dirty="0">
                <a:latin typeface="Consolas" panose="020B0609020204030204" pitchFamily="49" charset="0"/>
              </a:rPr>
              <a:t>, Y, Z?</a:t>
            </a:r>
          </a:p>
        </p:txBody>
      </p:sp>
      <p:sp>
        <p:nvSpPr>
          <p:cNvPr id="5" name="TextBox 4">
            <a:extLst>
              <a:ext uri="{FF2B5EF4-FFF2-40B4-BE49-F238E27FC236}">
                <a16:creationId xmlns:a16="http://schemas.microsoft.com/office/drawing/2014/main" id="{39CF06BC-C6EB-4A90-49F9-FA1973E0E20E}"/>
              </a:ext>
            </a:extLst>
          </p:cNvPr>
          <p:cNvSpPr txBox="1"/>
          <p:nvPr/>
        </p:nvSpPr>
        <p:spPr>
          <a:xfrm>
            <a:off x="707579" y="1382484"/>
            <a:ext cx="4985650" cy="4801314"/>
          </a:xfrm>
          <a:prstGeom prst="rect">
            <a:avLst/>
          </a:prstGeom>
          <a:noFill/>
        </p:spPr>
        <p:txBody>
          <a:bodyPr wrap="square" rtlCol="0">
            <a:spAutoFit/>
          </a:bodyPr>
          <a:lstStyle/>
          <a:p>
            <a:pPr marL="0" indent="0">
              <a:buNone/>
            </a:pPr>
            <a:r>
              <a:rPr lang="en-US" sz="1800" dirty="0">
                <a:latin typeface="Consolas" panose="020B0609020204030204" pitchFamily="49" charset="0"/>
              </a:rPr>
              <a:t>class Animal {</a:t>
            </a:r>
          </a:p>
          <a:p>
            <a:pPr marL="0" indent="0">
              <a:buNone/>
            </a:pPr>
            <a:r>
              <a:rPr lang="en-US" sz="1800" dirty="0">
                <a:latin typeface="Consolas" panose="020B0609020204030204" pitchFamily="49" charset="0"/>
              </a:rPr>
              <a:t>void X() { ...} </a:t>
            </a:r>
          </a:p>
          <a:p>
            <a:pPr marL="0" indent="0">
              <a:buNone/>
            </a:pPr>
            <a:r>
              <a:rPr lang="en-US" sz="1800" dirty="0">
                <a:latin typeface="Consolas" panose="020B0609020204030204" pitchFamily="49" charset="0"/>
              </a:rPr>
              <a:t>void </a:t>
            </a:r>
            <a:r>
              <a:rPr lang="en-US" sz="1800" dirty="0" err="1">
                <a:latin typeface="Consolas" panose="020B0609020204030204" pitchFamily="49" charset="0"/>
              </a:rPr>
              <a:t>WhoAmI</a:t>
            </a:r>
            <a:r>
              <a:rPr lang="en-US" sz="1800" dirty="0">
                <a:latin typeface="Consolas" panose="020B0609020204030204" pitchFamily="49" charset="0"/>
              </a:rPr>
              <a:t>()</a:t>
            </a:r>
          </a:p>
          <a:p>
            <a:pPr marL="0" indent="0">
              <a:buNone/>
            </a:pPr>
            <a:r>
              <a:rPr lang="en-US" sz="1800" dirty="0">
                <a:latin typeface="Consolas" panose="020B0609020204030204" pitchFamily="49" charset="0"/>
              </a:rPr>
              <a:t>  { </a:t>
            </a:r>
            <a:r>
              <a:rPr lang="en-US" sz="1800" dirty="0" err="1">
                <a:latin typeface="Consolas" panose="020B0609020204030204" pitchFamily="49" charset="0"/>
              </a:rPr>
              <a:t>System.out.println</a:t>
            </a:r>
            <a:r>
              <a:rPr lang="en-US" sz="1800" dirty="0">
                <a:latin typeface="Consolas" panose="020B0609020204030204" pitchFamily="49" charset="0"/>
              </a:rPr>
              <a:t>("Animal"); };</a:t>
            </a:r>
          </a:p>
          <a:p>
            <a:pPr marL="0" indent="0">
              <a:buNone/>
            </a:pPr>
            <a:r>
              <a:rPr lang="en-US" sz="1800" dirty="0">
                <a:latin typeface="Consolas" panose="020B0609020204030204" pitchFamily="49" charset="0"/>
              </a:rPr>
              <a:t>}</a:t>
            </a:r>
          </a:p>
          <a:p>
            <a:pPr marL="0" indent="0">
              <a:buNone/>
            </a:pPr>
            <a:r>
              <a:rPr lang="en-US" sz="1800" dirty="0">
                <a:latin typeface="Consolas" panose="020B0609020204030204" pitchFamily="49" charset="0"/>
              </a:rPr>
              <a:t>class Dog extends Animal {</a:t>
            </a:r>
          </a:p>
          <a:p>
            <a:pPr marL="0" indent="0">
              <a:buNone/>
            </a:pPr>
            <a:r>
              <a:rPr lang="en-US" dirty="0">
                <a:latin typeface="Consolas" panose="020B0609020204030204" pitchFamily="49" charset="0"/>
              </a:rPr>
              <a:t>  void Y() { ... }</a:t>
            </a:r>
          </a:p>
          <a:p>
            <a:pPr marL="0" indent="0">
              <a:buNone/>
            </a:pPr>
            <a:r>
              <a:rPr lang="en-US" sz="1800" dirty="0">
                <a:latin typeface="Consolas" panose="020B0609020204030204" pitchFamily="49" charset="0"/>
              </a:rPr>
              <a:t>  void X() { ... }</a:t>
            </a:r>
          </a:p>
          <a:p>
            <a:pPr marL="0" indent="0">
              <a:buNone/>
            </a:pPr>
            <a:r>
              <a:rPr lang="en-US" sz="1800" dirty="0">
                <a:latin typeface="Consolas" panose="020B0609020204030204" pitchFamily="49" charset="0"/>
              </a:rPr>
              <a:t>  void </a:t>
            </a:r>
            <a:r>
              <a:rPr lang="en-US" sz="1800" dirty="0" err="1">
                <a:latin typeface="Consolas" panose="020B0609020204030204" pitchFamily="49" charset="0"/>
              </a:rPr>
              <a:t>WhoAmI</a:t>
            </a:r>
            <a:r>
              <a:rPr lang="en-US" sz="1800" dirty="0">
                <a:latin typeface="Consolas" panose="020B0609020204030204" pitchFamily="49" charset="0"/>
              </a:rPr>
              <a:t>() </a:t>
            </a:r>
          </a:p>
          <a:p>
            <a:pPr marL="0" indent="0">
              <a:buNone/>
            </a:pPr>
            <a:r>
              <a:rPr lang="en-US" sz="1800" dirty="0">
                <a:latin typeface="Consolas" panose="020B0609020204030204" pitchFamily="49" charset="0"/>
              </a:rPr>
              <a:t>  { </a:t>
            </a:r>
            <a:r>
              <a:rPr lang="en-US" sz="1800" dirty="0" err="1">
                <a:latin typeface="Consolas" panose="020B0609020204030204" pitchFamily="49" charset="0"/>
              </a:rPr>
              <a:t>System.out.println</a:t>
            </a:r>
            <a:r>
              <a:rPr lang="en-US" sz="1800" dirty="0">
                <a:latin typeface="Consolas" panose="020B0609020204030204" pitchFamily="49" charset="0"/>
              </a:rPr>
              <a:t>("Dog"); };</a:t>
            </a:r>
          </a:p>
          <a:p>
            <a:pPr marL="0" indent="0">
              <a:buNone/>
            </a:pPr>
            <a:r>
              <a:rPr lang="en-US" sz="1800" dirty="0">
                <a:latin typeface="Consolas" panose="020B0609020204030204" pitchFamily="49" charset="0"/>
              </a:rPr>
              <a:t>}</a:t>
            </a:r>
          </a:p>
          <a:p>
            <a:pPr marL="0" indent="0">
              <a:buNone/>
            </a:pPr>
            <a:r>
              <a:rPr lang="en-US" sz="1800" dirty="0">
                <a:latin typeface="Consolas" panose="020B0609020204030204" pitchFamily="49" charset="0"/>
              </a:rPr>
              <a:t>class Elephant extends Animal {</a:t>
            </a:r>
          </a:p>
          <a:p>
            <a:pPr marL="0" indent="0">
              <a:buNone/>
            </a:pPr>
            <a:r>
              <a:rPr lang="en-US" dirty="0">
                <a:latin typeface="Consolas" panose="020B0609020204030204" pitchFamily="49" charset="0"/>
              </a:rPr>
              <a:t>  void Z() { ...}</a:t>
            </a:r>
            <a:endParaRPr lang="en-US" sz="1800" dirty="0">
              <a:latin typeface="Consolas" panose="020B0609020204030204" pitchFamily="49" charset="0"/>
            </a:endParaRPr>
          </a:p>
          <a:p>
            <a:pPr marL="0" indent="0">
              <a:buNone/>
            </a:pPr>
            <a:r>
              <a:rPr lang="en-US" sz="1800" dirty="0">
                <a:latin typeface="Consolas" panose="020B0609020204030204" pitchFamily="49" charset="0"/>
              </a:rPr>
              <a:t>  void </a:t>
            </a:r>
            <a:r>
              <a:rPr lang="en-US" sz="1800" dirty="0" err="1">
                <a:latin typeface="Consolas" panose="020B0609020204030204" pitchFamily="49" charset="0"/>
              </a:rPr>
              <a:t>WhoAmI</a:t>
            </a:r>
            <a:r>
              <a:rPr lang="en-US" sz="1800" dirty="0">
                <a:latin typeface="Consolas" panose="020B0609020204030204" pitchFamily="49" charset="0"/>
              </a:rPr>
              <a:t>() </a:t>
            </a:r>
          </a:p>
          <a:p>
            <a:pPr marL="0" indent="0">
              <a:buNone/>
            </a:pPr>
            <a:r>
              <a:rPr lang="en-US" sz="1800" dirty="0">
                <a:latin typeface="Consolas" panose="020B0609020204030204" pitchFamily="49" charset="0"/>
              </a:rPr>
              <a:t>  { </a:t>
            </a:r>
            <a:r>
              <a:rPr lang="en-US" sz="1800" dirty="0" err="1">
                <a:latin typeface="Consolas" panose="020B0609020204030204" pitchFamily="49" charset="0"/>
              </a:rPr>
              <a:t>System.out.println</a:t>
            </a:r>
            <a:r>
              <a:rPr lang="en-US" sz="1800" dirty="0">
                <a:latin typeface="Consolas" panose="020B0609020204030204" pitchFamily="49" charset="0"/>
              </a:rPr>
              <a:t>(“</a:t>
            </a:r>
            <a:r>
              <a:rPr lang="en-US" dirty="0">
                <a:latin typeface="Consolas" panose="020B0609020204030204" pitchFamily="49" charset="0"/>
              </a:rPr>
              <a:t>Elephant</a:t>
            </a:r>
            <a:r>
              <a:rPr lang="en-US" sz="1800" dirty="0">
                <a:latin typeface="Consolas" panose="020B0609020204030204" pitchFamily="49" charset="0"/>
              </a:rPr>
              <a:t>"); };</a:t>
            </a:r>
          </a:p>
          <a:p>
            <a:pPr marL="0" indent="0">
              <a:buNone/>
            </a:pPr>
            <a:r>
              <a:rPr lang="en-US" sz="1800" dirty="0">
                <a:latin typeface="Consolas" panose="020B0609020204030204" pitchFamily="49" charset="0"/>
              </a:rPr>
              <a:t>}</a:t>
            </a:r>
          </a:p>
          <a:p>
            <a:endParaRPr lang="en-IN" dirty="0"/>
          </a:p>
        </p:txBody>
      </p:sp>
    </p:spTree>
    <p:extLst>
      <p:ext uri="{BB962C8B-B14F-4D97-AF65-F5344CB8AC3E}">
        <p14:creationId xmlns:p14="http://schemas.microsoft.com/office/powerpoint/2010/main" val="3335250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D90D-848E-1179-402E-0FDC4019212C}"/>
              </a:ext>
            </a:extLst>
          </p:cNvPr>
          <p:cNvSpPr>
            <a:spLocks noGrp="1"/>
          </p:cNvSpPr>
          <p:nvPr>
            <p:ph type="title"/>
          </p:nvPr>
        </p:nvSpPr>
        <p:spPr/>
        <p:txBody>
          <a:bodyPr/>
          <a:lstStyle/>
          <a:p>
            <a:r>
              <a:rPr lang="en-US" dirty="0"/>
              <a:t>Dynamic dispatch</a:t>
            </a:r>
            <a:endParaRPr lang="en-IN" dirty="0"/>
          </a:p>
        </p:txBody>
      </p:sp>
      <p:sp>
        <p:nvSpPr>
          <p:cNvPr id="3" name="Content Placeholder 2">
            <a:extLst>
              <a:ext uri="{FF2B5EF4-FFF2-40B4-BE49-F238E27FC236}">
                <a16:creationId xmlns:a16="http://schemas.microsoft.com/office/drawing/2014/main" id="{4524598C-4EB0-7654-E830-402A19396C86}"/>
              </a:ext>
            </a:extLst>
          </p:cNvPr>
          <p:cNvSpPr>
            <a:spLocks noGrp="1"/>
          </p:cNvSpPr>
          <p:nvPr>
            <p:ph idx="1"/>
          </p:nvPr>
        </p:nvSpPr>
        <p:spPr/>
        <p:txBody>
          <a:bodyPr/>
          <a:lstStyle/>
          <a:p>
            <a:r>
              <a:rPr lang="en-US" sz="2800" dirty="0">
                <a:latin typeface="Consolas" panose="020B0609020204030204" pitchFamily="49" charset="0"/>
              </a:rPr>
              <a:t>What should be the offset of X, </a:t>
            </a:r>
            <a:r>
              <a:rPr lang="en-US" sz="2800" dirty="0" err="1">
                <a:latin typeface="Consolas" panose="020B0609020204030204" pitchFamily="49" charset="0"/>
              </a:rPr>
              <a:t>WhoAmI</a:t>
            </a:r>
            <a:r>
              <a:rPr lang="en-US" sz="2800" dirty="0">
                <a:latin typeface="Consolas" panose="020B0609020204030204" pitchFamily="49" charset="0"/>
              </a:rPr>
              <a:t>, Y, Z?</a:t>
            </a:r>
          </a:p>
          <a:p>
            <a:pPr marL="0" indent="0">
              <a:buNone/>
            </a:pPr>
            <a:endParaRPr lang="en-US" dirty="0"/>
          </a:p>
          <a:p>
            <a:pPr marL="0" indent="0">
              <a:buNone/>
            </a:pPr>
            <a:r>
              <a:rPr lang="en-US" dirty="0"/>
              <a:t> </a:t>
            </a:r>
            <a:endParaRPr lang="en-IN" dirty="0"/>
          </a:p>
        </p:txBody>
      </p:sp>
      <p:graphicFrame>
        <p:nvGraphicFramePr>
          <p:cNvPr id="4" name="Table 4">
            <a:extLst>
              <a:ext uri="{FF2B5EF4-FFF2-40B4-BE49-F238E27FC236}">
                <a16:creationId xmlns:a16="http://schemas.microsoft.com/office/drawing/2014/main" id="{92BF1F93-9179-D823-0D6F-85671A7DAE5F}"/>
              </a:ext>
            </a:extLst>
          </p:cNvPr>
          <p:cNvGraphicFramePr>
            <a:graphicFrameLocks noGrp="1"/>
          </p:cNvGraphicFramePr>
          <p:nvPr>
            <p:extLst>
              <p:ext uri="{D42A27DB-BD31-4B8C-83A1-F6EECF244321}">
                <p14:modId xmlns:p14="http://schemas.microsoft.com/office/powerpoint/2010/main" val="2613187895"/>
              </p:ext>
            </p:extLst>
          </p:nvPr>
        </p:nvGraphicFramePr>
        <p:xfrm>
          <a:off x="2732315" y="3329307"/>
          <a:ext cx="5606142" cy="1931060"/>
        </p:xfrm>
        <a:graphic>
          <a:graphicData uri="http://schemas.openxmlformats.org/drawingml/2006/table">
            <a:tbl>
              <a:tblPr firstRow="1" bandRow="1">
                <a:tableStyleId>{5C22544A-7EE6-4342-B048-85BDC9FD1C3A}</a:tableStyleId>
              </a:tblPr>
              <a:tblGrid>
                <a:gridCol w="1040053">
                  <a:extLst>
                    <a:ext uri="{9D8B030D-6E8A-4147-A177-3AD203B41FA5}">
                      <a16:colId xmlns:a16="http://schemas.microsoft.com/office/drawing/2014/main" val="1877063657"/>
                    </a:ext>
                  </a:extLst>
                </a:gridCol>
                <a:gridCol w="1515111">
                  <a:extLst>
                    <a:ext uri="{9D8B030D-6E8A-4147-A177-3AD203B41FA5}">
                      <a16:colId xmlns:a16="http://schemas.microsoft.com/office/drawing/2014/main" val="1280567912"/>
                    </a:ext>
                  </a:extLst>
                </a:gridCol>
                <a:gridCol w="1525489">
                  <a:extLst>
                    <a:ext uri="{9D8B030D-6E8A-4147-A177-3AD203B41FA5}">
                      <a16:colId xmlns:a16="http://schemas.microsoft.com/office/drawing/2014/main" val="2341883934"/>
                    </a:ext>
                  </a:extLst>
                </a:gridCol>
                <a:gridCol w="1525489">
                  <a:extLst>
                    <a:ext uri="{9D8B030D-6E8A-4147-A177-3AD203B41FA5}">
                      <a16:colId xmlns:a16="http://schemas.microsoft.com/office/drawing/2014/main" val="141549386"/>
                    </a:ext>
                  </a:extLst>
                </a:gridCol>
              </a:tblGrid>
              <a:tr h="386212">
                <a:tc>
                  <a:txBody>
                    <a:bodyPr/>
                    <a:lstStyle/>
                    <a:p>
                      <a:pPr algn="ctr"/>
                      <a:r>
                        <a:rPr lang="en-US" dirty="0"/>
                        <a:t>OFFSET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Animal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Dog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Elephant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8296338"/>
                  </a:ext>
                </a:extLst>
              </a:tr>
              <a:tr h="386212">
                <a:tc>
                  <a:txBody>
                    <a:bodyPr/>
                    <a:lstStyle/>
                    <a:p>
                      <a:pPr algn="ctr"/>
                      <a:r>
                        <a:rPr lang="en-US" dirty="0"/>
                        <a:t>X</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138169"/>
                  </a:ext>
                </a:extLst>
              </a:tr>
              <a:tr h="386212">
                <a:tc>
                  <a:txBody>
                    <a:bodyPr/>
                    <a:lstStyle/>
                    <a:p>
                      <a:pPr algn="ctr"/>
                      <a:r>
                        <a:rPr lang="en-US" dirty="0" err="1"/>
                        <a:t>WhoAmI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4457118"/>
                  </a:ext>
                </a:extLst>
              </a:tr>
              <a:tr h="386212">
                <a:tc>
                  <a:txBody>
                    <a:bodyPr/>
                    <a:lstStyle/>
                    <a:p>
                      <a:pPr algn="ctr"/>
                      <a:r>
                        <a:rPr lang="en-US" dirty="0"/>
                        <a: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0581537"/>
                  </a:ext>
                </a:extLst>
              </a:tr>
              <a:tr h="386212">
                <a:tc>
                  <a:txBody>
                    <a:bodyPr/>
                    <a:lstStyle/>
                    <a:p>
                      <a:pPr algn="ctr"/>
                      <a:r>
                        <a:rPr lang="en-US" dirty="0"/>
                        <a:t>Z</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7357542"/>
                  </a:ext>
                </a:extLst>
              </a:tr>
            </a:tbl>
          </a:graphicData>
        </a:graphic>
      </p:graphicFrame>
    </p:spTree>
    <p:extLst>
      <p:ext uri="{BB962C8B-B14F-4D97-AF65-F5344CB8AC3E}">
        <p14:creationId xmlns:p14="http://schemas.microsoft.com/office/powerpoint/2010/main" val="4116546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513F-BE82-9ACA-942C-911E59B884DD}"/>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753CE773-73A0-3B29-2B75-81B1BBCBF5B0}"/>
              </a:ext>
            </a:extLst>
          </p:cNvPr>
          <p:cNvSpPr>
            <a:spLocks noGrp="1"/>
          </p:cNvSpPr>
          <p:nvPr>
            <p:ph idx="1"/>
          </p:nvPr>
        </p:nvSpPr>
        <p:spPr/>
        <p:txBody>
          <a:bodyPr/>
          <a:lstStyle/>
          <a:p>
            <a:r>
              <a:rPr lang="en-IN" dirty="0"/>
              <a:t>When are the function pointers initialized?</a:t>
            </a:r>
          </a:p>
        </p:txBody>
      </p:sp>
    </p:spTree>
    <p:extLst>
      <p:ext uri="{BB962C8B-B14F-4D97-AF65-F5344CB8AC3E}">
        <p14:creationId xmlns:p14="http://schemas.microsoft.com/office/powerpoint/2010/main" val="363320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513F-BE82-9ACA-942C-911E59B884DD}"/>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753CE773-73A0-3B29-2B75-81B1BBCBF5B0}"/>
              </a:ext>
            </a:extLst>
          </p:cNvPr>
          <p:cNvSpPr>
            <a:spLocks noGrp="1"/>
          </p:cNvSpPr>
          <p:nvPr>
            <p:ph idx="1"/>
          </p:nvPr>
        </p:nvSpPr>
        <p:spPr/>
        <p:txBody>
          <a:bodyPr/>
          <a:lstStyle/>
          <a:p>
            <a:r>
              <a:rPr lang="en-IN" dirty="0"/>
              <a:t>When are the function pointers initialized?</a:t>
            </a:r>
          </a:p>
          <a:p>
            <a:pPr lvl="1"/>
            <a:r>
              <a:rPr lang="en-IN" dirty="0"/>
              <a:t>At the time of object creation (i.e., new)</a:t>
            </a:r>
          </a:p>
          <a:p>
            <a:pPr lvl="1"/>
            <a:r>
              <a:rPr lang="en-IN" dirty="0"/>
              <a:t>The values of the function pointers do not change post-initialization </a:t>
            </a:r>
          </a:p>
        </p:txBody>
      </p:sp>
    </p:spTree>
    <p:extLst>
      <p:ext uri="{BB962C8B-B14F-4D97-AF65-F5344CB8AC3E}">
        <p14:creationId xmlns:p14="http://schemas.microsoft.com/office/powerpoint/2010/main" val="196834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6F5-54FB-33BD-F0C8-1A3B9AB05DD5}"/>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A83BA28C-8836-669F-34E2-6E7F8DE2A3B1}"/>
              </a:ext>
            </a:extLst>
          </p:cNvPr>
          <p:cNvSpPr>
            <a:spLocks noGrp="1"/>
          </p:cNvSpPr>
          <p:nvPr>
            <p:ph idx="1"/>
          </p:nvPr>
        </p:nvSpPr>
        <p:spPr/>
        <p:txBody>
          <a:bodyPr/>
          <a:lstStyle/>
          <a:p>
            <a:r>
              <a:rPr lang="en-IN" dirty="0"/>
              <a:t>Are the function pointer values for a given type going to be the same for all objects?</a:t>
            </a:r>
          </a:p>
          <a:p>
            <a:pPr marL="457200" lvl="1" indent="0">
              <a:buNone/>
            </a:pPr>
            <a:endParaRPr lang="en-IN" dirty="0"/>
          </a:p>
        </p:txBody>
      </p:sp>
    </p:spTree>
    <p:extLst>
      <p:ext uri="{BB962C8B-B14F-4D97-AF65-F5344CB8AC3E}">
        <p14:creationId xmlns:p14="http://schemas.microsoft.com/office/powerpoint/2010/main" val="1447088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6F5-54FB-33BD-F0C8-1A3B9AB05DD5}"/>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A83BA28C-8836-669F-34E2-6E7F8DE2A3B1}"/>
              </a:ext>
            </a:extLst>
          </p:cNvPr>
          <p:cNvSpPr>
            <a:spLocks noGrp="1"/>
          </p:cNvSpPr>
          <p:nvPr>
            <p:ph idx="1"/>
          </p:nvPr>
        </p:nvSpPr>
        <p:spPr/>
        <p:txBody>
          <a:bodyPr/>
          <a:lstStyle/>
          <a:p>
            <a:r>
              <a:rPr lang="en-IN" dirty="0"/>
              <a:t>Are the function pointer values for a given type going to be the same for all objects?</a:t>
            </a:r>
          </a:p>
          <a:p>
            <a:pPr lvl="1"/>
            <a:r>
              <a:rPr lang="en-IN" dirty="0"/>
              <a:t>Yes</a:t>
            </a:r>
          </a:p>
          <a:p>
            <a:pPr lvl="1"/>
            <a:endParaRPr lang="en-IN" dirty="0"/>
          </a:p>
          <a:p>
            <a:r>
              <a:rPr lang="en-IN" dirty="0"/>
              <a:t>Can we save space?</a:t>
            </a:r>
          </a:p>
        </p:txBody>
      </p:sp>
    </p:spTree>
    <p:extLst>
      <p:ext uri="{BB962C8B-B14F-4D97-AF65-F5344CB8AC3E}">
        <p14:creationId xmlns:p14="http://schemas.microsoft.com/office/powerpoint/2010/main" val="4177500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6F5-54FB-33BD-F0C8-1A3B9AB05DD5}"/>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A83BA28C-8836-669F-34E2-6E7F8DE2A3B1}"/>
              </a:ext>
            </a:extLst>
          </p:cNvPr>
          <p:cNvSpPr>
            <a:spLocks noGrp="1"/>
          </p:cNvSpPr>
          <p:nvPr>
            <p:ph idx="1"/>
          </p:nvPr>
        </p:nvSpPr>
        <p:spPr/>
        <p:txBody>
          <a:bodyPr/>
          <a:lstStyle/>
          <a:p>
            <a:r>
              <a:rPr lang="en-IN" dirty="0"/>
              <a:t>Are the function pointer values for a given type going to be the same for all objects?</a:t>
            </a:r>
          </a:p>
          <a:p>
            <a:pPr lvl="1"/>
            <a:r>
              <a:rPr lang="en-IN" dirty="0"/>
              <a:t>Yes</a:t>
            </a:r>
          </a:p>
          <a:p>
            <a:pPr lvl="1"/>
            <a:endParaRPr lang="en-IN" dirty="0"/>
          </a:p>
          <a:p>
            <a:r>
              <a:rPr lang="en-IN" dirty="0"/>
              <a:t>Can we save space?</a:t>
            </a:r>
          </a:p>
          <a:p>
            <a:pPr lvl="1"/>
            <a:r>
              <a:rPr lang="en-IN" dirty="0"/>
              <a:t>Create a table for each type that contains the value of all function pointers and store a reference to the table in the corresponding type.</a:t>
            </a:r>
          </a:p>
          <a:p>
            <a:pPr lvl="1"/>
            <a:r>
              <a:rPr lang="en-IN" dirty="0"/>
              <a:t>It’s called </a:t>
            </a:r>
            <a:r>
              <a:rPr lang="en-IN" dirty="0" err="1"/>
              <a:t>vtable</a:t>
            </a:r>
            <a:r>
              <a:rPr lang="en-IN" dirty="0"/>
              <a:t>, dispatch table, etc., in different programming languages</a:t>
            </a:r>
          </a:p>
        </p:txBody>
      </p:sp>
    </p:spTree>
    <p:extLst>
      <p:ext uri="{BB962C8B-B14F-4D97-AF65-F5344CB8AC3E}">
        <p14:creationId xmlns:p14="http://schemas.microsoft.com/office/powerpoint/2010/main" val="423089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FAD3F-083F-E0E7-3283-7BFA3141CFF0}"/>
              </a:ext>
            </a:extLst>
          </p:cNvPr>
          <p:cNvSpPr>
            <a:spLocks noGrp="1"/>
          </p:cNvSpPr>
          <p:nvPr>
            <p:ph type="title"/>
          </p:nvPr>
        </p:nvSpPr>
        <p:spPr/>
        <p:txBody>
          <a:bodyPr/>
          <a:lstStyle/>
          <a:p>
            <a:r>
              <a:rPr lang="en-US" dirty="0"/>
              <a:t>How parse tree is used?</a:t>
            </a:r>
            <a:endParaRPr lang="en-IN" dirty="0"/>
          </a:p>
        </p:txBody>
      </p:sp>
      <p:sp>
        <p:nvSpPr>
          <p:cNvPr id="3" name="Content Placeholder 2">
            <a:extLst>
              <a:ext uri="{FF2B5EF4-FFF2-40B4-BE49-F238E27FC236}">
                <a16:creationId xmlns:a16="http://schemas.microsoft.com/office/drawing/2014/main" id="{0F5FC81B-71E7-20F4-B087-144801E0B369}"/>
              </a:ext>
            </a:extLst>
          </p:cNvPr>
          <p:cNvSpPr>
            <a:spLocks noGrp="1"/>
          </p:cNvSpPr>
          <p:nvPr>
            <p:ph idx="1"/>
          </p:nvPr>
        </p:nvSpPr>
        <p:spPr/>
        <p:txBody>
          <a:bodyPr/>
          <a:lstStyle/>
          <a:p>
            <a:r>
              <a:rPr lang="en-US" dirty="0"/>
              <a:t>After the parse tree is generated, the next steps are</a:t>
            </a:r>
          </a:p>
          <a:p>
            <a:pPr lvl="1"/>
            <a:r>
              <a:rPr lang="en-US" dirty="0"/>
              <a:t>inferring the types of each of these nodes in the parse tree</a:t>
            </a:r>
          </a:p>
          <a:p>
            <a:pPr lvl="1"/>
            <a:r>
              <a:rPr lang="en-US" dirty="0"/>
              <a:t>generating the code for each node in the parse tree</a:t>
            </a:r>
            <a:endParaRPr lang="en-IN" dirty="0"/>
          </a:p>
        </p:txBody>
      </p:sp>
    </p:spTree>
    <p:extLst>
      <p:ext uri="{BB962C8B-B14F-4D97-AF65-F5344CB8AC3E}">
        <p14:creationId xmlns:p14="http://schemas.microsoft.com/office/powerpoint/2010/main" val="251539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FFC6-0DA8-4B4B-B184-7792CE9776D7}"/>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FEB2A7BE-AE17-463B-9C70-14A6DC8B445B}"/>
              </a:ext>
            </a:extLst>
          </p:cNvPr>
          <p:cNvSpPr>
            <a:spLocks noGrp="1"/>
          </p:cNvSpPr>
          <p:nvPr>
            <p:ph idx="1"/>
          </p:nvPr>
        </p:nvSpPr>
        <p:spPr/>
        <p:txBody>
          <a:bodyPr/>
          <a:lstStyle/>
          <a:p>
            <a:pPr marL="0" indent="0">
              <a:buNone/>
            </a:pPr>
            <a:r>
              <a:rPr lang="en-US" dirty="0"/>
              <a:t>“a” * 2 + “a” * 2 * “b”</a:t>
            </a:r>
          </a:p>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2353F131-513D-4A52-904D-EA604693F69B}"/>
              </a:ext>
            </a:extLst>
          </p:cNvPr>
          <p:cNvSpPr txBox="1"/>
          <p:nvPr/>
        </p:nvSpPr>
        <p:spPr>
          <a:xfrm>
            <a:off x="679268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543197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853440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679268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543197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4648201" y="3526975"/>
            <a:ext cx="370114" cy="369332"/>
          </a:xfrm>
          <a:prstGeom prst="rect">
            <a:avLst/>
          </a:prstGeom>
          <a:noFill/>
        </p:spPr>
        <p:txBody>
          <a:bodyPr wrap="square" rtlCol="0">
            <a:spAutoFit/>
          </a:bodyPr>
          <a:lstStyle/>
          <a:p>
            <a:r>
              <a:rPr lang="en-US" b="1" dirty="0"/>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544286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6226632" y="3548748"/>
            <a:ext cx="370114" cy="369332"/>
          </a:xfrm>
          <a:prstGeom prst="rect">
            <a:avLst/>
          </a:prstGeom>
          <a:noFill/>
        </p:spPr>
        <p:txBody>
          <a:bodyPr wrap="square" rtlCol="0">
            <a:spAutoFit/>
          </a:bodyPr>
          <a:lstStyle/>
          <a:p>
            <a:r>
              <a:rPr lang="en-US" b="1" dirty="0"/>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4648201" y="4256317"/>
            <a:ext cx="370114" cy="369332"/>
          </a:xfrm>
          <a:prstGeom prst="rect">
            <a:avLst/>
          </a:prstGeom>
          <a:noFill/>
        </p:spPr>
        <p:txBody>
          <a:bodyPr wrap="square" rtlCol="0">
            <a:spAutoFit/>
          </a:bodyPr>
          <a:lstStyle/>
          <a:p>
            <a:r>
              <a:rPr lang="en-US" b="1" dirty="0"/>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4528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7282545" y="3624949"/>
            <a:ext cx="370114" cy="369332"/>
          </a:xfrm>
          <a:prstGeom prst="rect">
            <a:avLst/>
          </a:prstGeom>
          <a:noFill/>
        </p:spPr>
        <p:txBody>
          <a:bodyPr wrap="square" rtlCol="0">
            <a:spAutoFit/>
          </a:bodyPr>
          <a:lstStyle/>
          <a:p>
            <a:r>
              <a:rPr lang="en-US" b="1" dirty="0"/>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8447319" y="3635835"/>
            <a:ext cx="370114" cy="369332"/>
          </a:xfrm>
          <a:prstGeom prst="rect">
            <a:avLst/>
          </a:prstGeom>
          <a:noFill/>
        </p:spPr>
        <p:txBody>
          <a:bodyPr wrap="square" rtlCol="0">
            <a:spAutoFit/>
          </a:bodyPr>
          <a:lstStyle/>
          <a:p>
            <a:r>
              <a:rPr lang="en-US" b="1" dirty="0"/>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9307286" y="3026230"/>
            <a:ext cx="370114" cy="369332"/>
          </a:xfrm>
          <a:prstGeom prst="rect">
            <a:avLst/>
          </a:prstGeom>
          <a:noFill/>
        </p:spPr>
        <p:txBody>
          <a:bodyPr wrap="square" rtlCol="0">
            <a:spAutoFit/>
          </a:bodyPr>
          <a:lstStyle/>
          <a:p>
            <a:r>
              <a:rPr lang="en-US" b="1" dirty="0"/>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7271655" y="4386944"/>
            <a:ext cx="370114" cy="369332"/>
          </a:xfrm>
          <a:prstGeom prst="rect">
            <a:avLst/>
          </a:prstGeom>
          <a:noFill/>
        </p:spPr>
        <p:txBody>
          <a:bodyPr wrap="square" rtlCol="0">
            <a:spAutoFit/>
          </a:bodyPr>
          <a:lstStyle/>
          <a:p>
            <a:r>
              <a:rPr lang="en-US" b="1" dirty="0"/>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697774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782682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561702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697774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801188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871946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871946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746760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801188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801188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745671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483325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561703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483325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561703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169233" y="5050189"/>
            <a:ext cx="1317163" cy="369332"/>
          </a:xfrm>
          <a:prstGeom prst="rect">
            <a:avLst/>
          </a:prstGeom>
          <a:noFill/>
        </p:spPr>
        <p:txBody>
          <a:bodyPr wrap="square" rtlCol="0">
            <a:spAutoFit/>
          </a:bodyPr>
          <a:lstStyle/>
          <a:p>
            <a:r>
              <a:rPr lang="en-US" dirty="0"/>
              <a:t>     &lt;str,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803581" y="5148161"/>
            <a:ext cx="1317163" cy="369332"/>
          </a:xfrm>
          <a:prstGeom prst="rect">
            <a:avLst/>
          </a:prstGeom>
          <a:noFill/>
        </p:spPr>
        <p:txBody>
          <a:bodyPr wrap="square" rtlCol="0">
            <a:spAutoFit/>
          </a:bodyPr>
          <a:lstStyle/>
          <a:p>
            <a:r>
              <a:rPr lang="en-US" dirty="0"/>
              <a:t>      &lt;str,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&lt;str,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574766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482781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640624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745671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863237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949234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561702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3195D7D-C97A-654B-82F0-1BF93FEEDDBB}"/>
              </a:ext>
            </a:extLst>
          </p:cNvPr>
          <p:cNvSpPr txBox="1"/>
          <p:nvPr/>
        </p:nvSpPr>
        <p:spPr>
          <a:xfrm>
            <a:off x="452063" y="2470892"/>
            <a:ext cx="3586537" cy="2862322"/>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E </a:t>
            </a:r>
            <a:r>
              <a:rPr lang="en-US" sz="1800" dirty="0">
                <a:latin typeface="Arial" panose="020B0604020202020204" pitchFamily="34" charset="0"/>
                <a:cs typeface="Arial" panose="020B0604020202020204" pitchFamily="34" charset="0"/>
                <a:sym typeface="Wingdings" panose="05000000000000000000" pitchFamily="2" charset="2"/>
              </a:rPr>
              <a:t>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F  (E)  </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     | num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str    </a:t>
            </a:r>
          </a:p>
          <a:p>
            <a:endParaRPr lang="en-IN" dirty="0"/>
          </a:p>
        </p:txBody>
      </p:sp>
      <p:sp>
        <p:nvSpPr>
          <p:cNvPr id="20" name="TextBox 19">
            <a:extLst>
              <a:ext uri="{FF2B5EF4-FFF2-40B4-BE49-F238E27FC236}">
                <a16:creationId xmlns:a16="http://schemas.microsoft.com/office/drawing/2014/main" id="{91403254-087B-B0D1-DDB4-4EB9975E724C}"/>
              </a:ext>
            </a:extLst>
          </p:cNvPr>
          <p:cNvSpPr txBox="1"/>
          <p:nvPr/>
        </p:nvSpPr>
        <p:spPr>
          <a:xfrm>
            <a:off x="2126751" y="5815173"/>
            <a:ext cx="4099881" cy="646331"/>
          </a:xfrm>
          <a:prstGeom prst="rect">
            <a:avLst/>
          </a:prstGeom>
          <a:noFill/>
        </p:spPr>
        <p:txBody>
          <a:bodyPr wrap="square" rtlCol="0">
            <a:spAutoFit/>
          </a:bodyPr>
          <a:lstStyle/>
          <a:p>
            <a:r>
              <a:rPr lang="en-US" dirty="0">
                <a:solidFill>
                  <a:srgbClr val="FF0000"/>
                </a:solidFill>
                <a:latin typeface="Consolas" panose="020B0609020204030204" pitchFamily="49" charset="0"/>
              </a:rPr>
              <a:t>What would be the type and code for each of these nodes?</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0286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FFC6-0DA8-4B4B-B184-7792CE9776D7}"/>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FEB2A7BE-AE17-463B-9C70-14A6DC8B445B}"/>
              </a:ext>
            </a:extLst>
          </p:cNvPr>
          <p:cNvSpPr>
            <a:spLocks noGrp="1"/>
          </p:cNvSpPr>
          <p:nvPr>
            <p:ph idx="1"/>
          </p:nvPr>
        </p:nvSpPr>
        <p:spPr/>
        <p:txBody>
          <a:bodyPr/>
          <a:lstStyle/>
          <a:p>
            <a:pPr marL="0" indent="0">
              <a:buNone/>
            </a:pPr>
            <a:r>
              <a:rPr lang="en-US" dirty="0"/>
              <a:t>“a” * 2 + “a” * 2 * “b”</a:t>
            </a:r>
          </a:p>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2353F131-513D-4A52-904D-EA604693F69B}"/>
              </a:ext>
            </a:extLst>
          </p:cNvPr>
          <p:cNvSpPr txBox="1"/>
          <p:nvPr/>
        </p:nvSpPr>
        <p:spPr>
          <a:xfrm>
            <a:off x="679268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543197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853440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679268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543197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4648201" y="3526975"/>
            <a:ext cx="370114" cy="369332"/>
          </a:xfrm>
          <a:prstGeom prst="rect">
            <a:avLst/>
          </a:prstGeom>
          <a:noFill/>
        </p:spPr>
        <p:txBody>
          <a:bodyPr wrap="square" rtlCol="0">
            <a:spAutoFit/>
          </a:bodyPr>
          <a:lstStyle/>
          <a:p>
            <a:r>
              <a:rPr lang="en-US" b="1" dirty="0">
                <a:solidFill>
                  <a:srgbClr val="FF0000"/>
                </a:solidFill>
              </a:rPr>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544286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6226632" y="3548748"/>
            <a:ext cx="370114" cy="369332"/>
          </a:xfrm>
          <a:prstGeom prst="rect">
            <a:avLst/>
          </a:prstGeom>
          <a:noFill/>
        </p:spPr>
        <p:txBody>
          <a:bodyPr wrap="square" rtlCol="0">
            <a:spAutoFit/>
          </a:bodyPr>
          <a:lstStyle/>
          <a:p>
            <a:r>
              <a:rPr lang="en-US" b="1" dirty="0">
                <a:solidFill>
                  <a:srgbClr val="FF0000"/>
                </a:solidFill>
              </a:rPr>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4648201" y="4256317"/>
            <a:ext cx="370114" cy="369332"/>
          </a:xfrm>
          <a:prstGeom prst="rect">
            <a:avLst/>
          </a:prstGeom>
          <a:noFill/>
        </p:spPr>
        <p:txBody>
          <a:bodyPr wrap="square" rtlCol="0">
            <a:spAutoFit/>
          </a:bodyPr>
          <a:lstStyle/>
          <a:p>
            <a:r>
              <a:rPr lang="en-US" b="1" dirty="0">
                <a:solidFill>
                  <a:srgbClr val="FF0000"/>
                </a:solidFill>
              </a:rPr>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4528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7282545" y="3624949"/>
            <a:ext cx="370114" cy="369332"/>
          </a:xfrm>
          <a:prstGeom prst="rect">
            <a:avLst/>
          </a:prstGeom>
          <a:noFill/>
        </p:spPr>
        <p:txBody>
          <a:bodyPr wrap="square" rtlCol="0">
            <a:spAutoFit/>
          </a:bodyPr>
          <a:lstStyle/>
          <a:p>
            <a:r>
              <a:rPr lang="en-US" b="1" dirty="0">
                <a:solidFill>
                  <a:srgbClr val="FF0000"/>
                </a:solidFill>
              </a:rPr>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8447319" y="3635835"/>
            <a:ext cx="370114" cy="369332"/>
          </a:xfrm>
          <a:prstGeom prst="rect">
            <a:avLst/>
          </a:prstGeom>
          <a:noFill/>
        </p:spPr>
        <p:txBody>
          <a:bodyPr wrap="square" rtlCol="0">
            <a:spAutoFit/>
          </a:bodyPr>
          <a:lstStyle/>
          <a:p>
            <a:r>
              <a:rPr lang="en-US" b="1" dirty="0">
                <a:solidFill>
                  <a:srgbClr val="FF0000"/>
                </a:solidFill>
              </a:rPr>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9307286" y="3026230"/>
            <a:ext cx="370114" cy="369332"/>
          </a:xfrm>
          <a:prstGeom prst="rect">
            <a:avLst/>
          </a:prstGeom>
          <a:noFill/>
        </p:spPr>
        <p:txBody>
          <a:bodyPr wrap="square" rtlCol="0">
            <a:spAutoFit/>
          </a:bodyPr>
          <a:lstStyle/>
          <a:p>
            <a:r>
              <a:rPr lang="en-US" b="1" dirty="0">
                <a:solidFill>
                  <a:srgbClr val="FF0000"/>
                </a:solidFill>
              </a:rPr>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7271655" y="4386944"/>
            <a:ext cx="370114" cy="369332"/>
          </a:xfrm>
          <a:prstGeom prst="rect">
            <a:avLst/>
          </a:prstGeom>
          <a:noFill/>
        </p:spPr>
        <p:txBody>
          <a:bodyPr wrap="square" rtlCol="0">
            <a:spAutoFit/>
          </a:bodyPr>
          <a:lstStyle/>
          <a:p>
            <a:r>
              <a:rPr lang="en-US" b="1" dirty="0">
                <a:solidFill>
                  <a:srgbClr val="FF0000"/>
                </a:solidFill>
              </a:rPr>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697774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782682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561702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697774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801188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871946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871946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746760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801188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801188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745671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483325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561703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483325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561703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169233" y="5050189"/>
            <a:ext cx="1317163" cy="369332"/>
          </a:xfrm>
          <a:prstGeom prst="rect">
            <a:avLst/>
          </a:prstGeom>
          <a:noFill/>
        </p:spPr>
        <p:txBody>
          <a:bodyPr wrap="square" rtlCol="0">
            <a:spAutoFit/>
          </a:bodyPr>
          <a:lstStyle/>
          <a:p>
            <a:r>
              <a:rPr lang="en-US" dirty="0"/>
              <a:t>     &lt;str,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803581" y="5148161"/>
            <a:ext cx="1317163" cy="369332"/>
          </a:xfrm>
          <a:prstGeom prst="rect">
            <a:avLst/>
          </a:prstGeom>
          <a:noFill/>
        </p:spPr>
        <p:txBody>
          <a:bodyPr wrap="square" rtlCol="0">
            <a:spAutoFit/>
          </a:bodyPr>
          <a:lstStyle/>
          <a:p>
            <a:r>
              <a:rPr lang="en-US" dirty="0"/>
              <a:t>      &lt;str,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&lt;str,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574766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482781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640624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745671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863237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949234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561702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3195D7D-C97A-654B-82F0-1BF93FEEDDBB}"/>
              </a:ext>
            </a:extLst>
          </p:cNvPr>
          <p:cNvSpPr txBox="1"/>
          <p:nvPr/>
        </p:nvSpPr>
        <p:spPr>
          <a:xfrm>
            <a:off x="452063" y="2470892"/>
            <a:ext cx="3586537" cy="3970318"/>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E </a:t>
            </a:r>
            <a:r>
              <a:rPr lang="en-US" sz="1800" dirty="0">
                <a:latin typeface="Arial" panose="020B0604020202020204" pitchFamily="34" charset="0"/>
                <a:cs typeface="Arial" panose="020B0604020202020204" pitchFamily="34" charset="0"/>
                <a:sym typeface="Wingdings" panose="05000000000000000000" pitchFamily="2" charset="2"/>
              </a:rPr>
              <a:t>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F  (E)  </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     | num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str    </a:t>
            </a:r>
          </a:p>
          <a:p>
            <a:endParaRPr lang="en-IN" dirty="0"/>
          </a:p>
          <a:p>
            <a:r>
              <a:rPr lang="en-IN" dirty="0">
                <a:latin typeface="Consolas" panose="020B0609020204030204" pitchFamily="49" charset="0"/>
              </a:rPr>
              <a:t>Do we need to do anything additional to generate code or infer the types of the nodes marked as red?</a:t>
            </a:r>
          </a:p>
        </p:txBody>
      </p:sp>
    </p:spTree>
    <p:extLst>
      <p:ext uri="{BB962C8B-B14F-4D97-AF65-F5344CB8AC3E}">
        <p14:creationId xmlns:p14="http://schemas.microsoft.com/office/powerpoint/2010/main" val="234192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15DCB-CDA9-4241-ABB0-29CF8E6A4DDA}"/>
              </a:ext>
            </a:extLst>
          </p:cNvPr>
          <p:cNvSpPr>
            <a:spLocks noGrp="1"/>
          </p:cNvSpPr>
          <p:nvPr>
            <p:ph type="title"/>
          </p:nvPr>
        </p:nvSpPr>
        <p:spPr/>
        <p:txBody>
          <a:bodyPr/>
          <a:lstStyle/>
          <a:p>
            <a:r>
              <a:rPr lang="en-US" dirty="0"/>
              <a:t>Abstract syntax tree (AST)</a:t>
            </a:r>
          </a:p>
        </p:txBody>
      </p:sp>
      <p:sp>
        <p:nvSpPr>
          <p:cNvPr id="3" name="Content Placeholder 2">
            <a:extLst>
              <a:ext uri="{FF2B5EF4-FFF2-40B4-BE49-F238E27FC236}">
                <a16:creationId xmlns:a16="http://schemas.microsoft.com/office/drawing/2014/main" id="{6788040B-A9EC-442E-8775-F259BD4FBFCD}"/>
              </a:ext>
            </a:extLst>
          </p:cNvPr>
          <p:cNvSpPr>
            <a:spLocks noGrp="1"/>
          </p:cNvSpPr>
          <p:nvPr>
            <p:ph idx="1"/>
          </p:nvPr>
        </p:nvSpPr>
        <p:spPr/>
        <p:txBody>
          <a:bodyPr/>
          <a:lstStyle/>
          <a:p>
            <a:r>
              <a:rPr lang="en-US" dirty="0"/>
              <a:t>After the parse tree is generated, some nodes in the parse tree serve no real purpose in the rest of the compiler</a:t>
            </a:r>
          </a:p>
          <a:p>
            <a:endParaRPr lang="en-US" dirty="0"/>
          </a:p>
          <a:p>
            <a:r>
              <a:rPr lang="en-US" dirty="0"/>
              <a:t>AST retains the essential details from the parse tree and eliminates extra nodes</a:t>
            </a:r>
          </a:p>
        </p:txBody>
      </p:sp>
    </p:spTree>
    <p:extLst>
      <p:ext uri="{BB962C8B-B14F-4D97-AF65-F5344CB8AC3E}">
        <p14:creationId xmlns:p14="http://schemas.microsoft.com/office/powerpoint/2010/main" val="357574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FFC6-0DA8-4B4B-B184-7792CE9776D7}"/>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FEB2A7BE-AE17-463B-9C70-14A6DC8B445B}"/>
              </a:ext>
            </a:extLst>
          </p:cNvPr>
          <p:cNvSpPr>
            <a:spLocks noGrp="1"/>
          </p:cNvSpPr>
          <p:nvPr>
            <p:ph idx="1"/>
          </p:nvPr>
        </p:nvSpPr>
        <p:spPr/>
        <p:txBody>
          <a:bodyPr/>
          <a:lstStyle/>
          <a:p>
            <a:pPr marL="0" indent="0">
              <a:buNone/>
            </a:pPr>
            <a:r>
              <a:rPr lang="en-US" dirty="0"/>
              <a:t>“a” * 2 + “a” * 2 * “b”</a:t>
            </a:r>
          </a:p>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2353F131-513D-4A52-904D-EA604693F69B}"/>
              </a:ext>
            </a:extLst>
          </p:cNvPr>
          <p:cNvSpPr txBox="1"/>
          <p:nvPr/>
        </p:nvSpPr>
        <p:spPr>
          <a:xfrm>
            <a:off x="679268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543197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853440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679268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543197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4648201" y="3526975"/>
            <a:ext cx="370114" cy="369332"/>
          </a:xfrm>
          <a:prstGeom prst="rect">
            <a:avLst/>
          </a:prstGeom>
          <a:noFill/>
        </p:spPr>
        <p:txBody>
          <a:bodyPr wrap="square" rtlCol="0">
            <a:spAutoFit/>
          </a:bodyPr>
          <a:lstStyle/>
          <a:p>
            <a:r>
              <a:rPr lang="en-US" b="1" dirty="0"/>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544286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6226632" y="3548748"/>
            <a:ext cx="370114" cy="369332"/>
          </a:xfrm>
          <a:prstGeom prst="rect">
            <a:avLst/>
          </a:prstGeom>
          <a:noFill/>
        </p:spPr>
        <p:txBody>
          <a:bodyPr wrap="square" rtlCol="0">
            <a:spAutoFit/>
          </a:bodyPr>
          <a:lstStyle/>
          <a:p>
            <a:r>
              <a:rPr lang="en-US" b="1" dirty="0"/>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4648201" y="4256317"/>
            <a:ext cx="370114" cy="369332"/>
          </a:xfrm>
          <a:prstGeom prst="rect">
            <a:avLst/>
          </a:prstGeom>
          <a:noFill/>
        </p:spPr>
        <p:txBody>
          <a:bodyPr wrap="square" rtlCol="0">
            <a:spAutoFit/>
          </a:bodyPr>
          <a:lstStyle/>
          <a:p>
            <a:r>
              <a:rPr lang="en-US" b="1" dirty="0"/>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4528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7282545" y="3624949"/>
            <a:ext cx="370114" cy="369332"/>
          </a:xfrm>
          <a:prstGeom prst="rect">
            <a:avLst/>
          </a:prstGeom>
          <a:noFill/>
        </p:spPr>
        <p:txBody>
          <a:bodyPr wrap="square" rtlCol="0">
            <a:spAutoFit/>
          </a:bodyPr>
          <a:lstStyle/>
          <a:p>
            <a:r>
              <a:rPr lang="en-US" b="1" dirty="0"/>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8447319" y="3635835"/>
            <a:ext cx="370114" cy="369332"/>
          </a:xfrm>
          <a:prstGeom prst="rect">
            <a:avLst/>
          </a:prstGeom>
          <a:noFill/>
        </p:spPr>
        <p:txBody>
          <a:bodyPr wrap="square" rtlCol="0">
            <a:spAutoFit/>
          </a:bodyPr>
          <a:lstStyle/>
          <a:p>
            <a:r>
              <a:rPr lang="en-US" b="1" dirty="0"/>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9307286" y="3026230"/>
            <a:ext cx="370114" cy="369332"/>
          </a:xfrm>
          <a:prstGeom prst="rect">
            <a:avLst/>
          </a:prstGeom>
          <a:noFill/>
        </p:spPr>
        <p:txBody>
          <a:bodyPr wrap="square" rtlCol="0">
            <a:spAutoFit/>
          </a:bodyPr>
          <a:lstStyle/>
          <a:p>
            <a:r>
              <a:rPr lang="en-US" b="1" dirty="0"/>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7271655" y="4386944"/>
            <a:ext cx="370114" cy="369332"/>
          </a:xfrm>
          <a:prstGeom prst="rect">
            <a:avLst/>
          </a:prstGeom>
          <a:noFill/>
        </p:spPr>
        <p:txBody>
          <a:bodyPr wrap="square" rtlCol="0">
            <a:spAutoFit/>
          </a:bodyPr>
          <a:lstStyle/>
          <a:p>
            <a:r>
              <a:rPr lang="en-US" b="1" dirty="0"/>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697774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782682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561702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697774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801188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871946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871946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746760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801188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801188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745671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483325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561703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483325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561703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169233" y="5050189"/>
            <a:ext cx="1317163" cy="369332"/>
          </a:xfrm>
          <a:prstGeom prst="rect">
            <a:avLst/>
          </a:prstGeom>
          <a:noFill/>
        </p:spPr>
        <p:txBody>
          <a:bodyPr wrap="square" rtlCol="0">
            <a:spAutoFit/>
          </a:bodyPr>
          <a:lstStyle/>
          <a:p>
            <a:r>
              <a:rPr lang="en-US" dirty="0"/>
              <a:t>     &lt;str,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803581" y="5148161"/>
            <a:ext cx="1317163" cy="369332"/>
          </a:xfrm>
          <a:prstGeom prst="rect">
            <a:avLst/>
          </a:prstGeom>
          <a:noFill/>
        </p:spPr>
        <p:txBody>
          <a:bodyPr wrap="square" rtlCol="0">
            <a:spAutoFit/>
          </a:bodyPr>
          <a:lstStyle/>
          <a:p>
            <a:r>
              <a:rPr lang="en-US" dirty="0"/>
              <a:t>      &lt;str,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&lt;str,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574766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482781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640624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745671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863237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949234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561702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6798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3514</Words>
  <Application>Microsoft Office PowerPoint</Application>
  <PresentationFormat>Widescreen</PresentationFormat>
  <Paragraphs>620</Paragraphs>
  <Slides>46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Calibri Light</vt:lpstr>
      <vt:lpstr>Consolas</vt:lpstr>
      <vt:lpstr>Wingdings</vt:lpstr>
      <vt:lpstr>Office Theme</vt:lpstr>
      <vt:lpstr>PowerPoint Presentation</vt:lpstr>
      <vt:lpstr>Today’s topics</vt:lpstr>
      <vt:lpstr>Reading</vt:lpstr>
      <vt:lpstr>Parse tree</vt:lpstr>
      <vt:lpstr>How parse tree is used?</vt:lpstr>
      <vt:lpstr>Parse tree</vt:lpstr>
      <vt:lpstr>Parse tree</vt:lpstr>
      <vt:lpstr>Abstract syntax tree (AST)</vt:lpstr>
      <vt:lpstr>Parse tree</vt:lpstr>
      <vt:lpstr>Abstract syntax tree</vt:lpstr>
      <vt:lpstr>Building abstract syntax tree</vt:lpstr>
      <vt:lpstr>PowerPoint Presentation</vt:lpstr>
      <vt:lpstr>PowerPoint Presentation</vt:lpstr>
      <vt:lpstr>Type checking</vt:lpstr>
      <vt:lpstr>Type</vt:lpstr>
      <vt:lpstr>Type system</vt:lpstr>
      <vt:lpstr>Type system</vt:lpstr>
      <vt:lpstr>Type checking</vt:lpstr>
      <vt:lpstr>Type equivalence</vt:lpstr>
      <vt:lpstr>Type equivalence</vt:lpstr>
      <vt:lpstr>Untyped language</vt:lpstr>
      <vt:lpstr>Statically typed language</vt:lpstr>
      <vt:lpstr>Dynamically typed language</vt:lpstr>
      <vt:lpstr>Dynamically typed language</vt:lpstr>
      <vt:lpstr>Dynamically typed language</vt:lpstr>
      <vt:lpstr>Java inheritance</vt:lpstr>
      <vt:lpstr>extends</vt:lpstr>
      <vt:lpstr>Hierarchy of types</vt:lpstr>
      <vt:lpstr>Java inheritance</vt:lpstr>
      <vt:lpstr>Object layout</vt:lpstr>
      <vt:lpstr>Object layout</vt:lpstr>
      <vt:lpstr>Java inheritance</vt:lpstr>
      <vt:lpstr>Java inheritance</vt:lpstr>
      <vt:lpstr>instanceof</vt:lpstr>
      <vt:lpstr>instanceof</vt:lpstr>
      <vt:lpstr>Dynamic dispatch</vt:lpstr>
      <vt:lpstr>Dynamic dispatch</vt:lpstr>
      <vt:lpstr>Dynamic dispatch</vt:lpstr>
      <vt:lpstr>Dynamic dispatch</vt:lpstr>
      <vt:lpstr>Dynamic dispatch</vt:lpstr>
      <vt:lpstr>Dynamic dispatch</vt:lpstr>
      <vt:lpstr>Dynamic dispatch</vt:lpstr>
      <vt:lpstr>Dynamic dispatch</vt:lpstr>
      <vt:lpstr>Dynamic dispatch</vt:lpstr>
      <vt:lpstr>Dynamic dispatch</vt:lpstr>
      <vt:lpstr>Dynamic dispatch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31</cp:revision>
  <dcterms:created xsi:type="dcterms:W3CDTF">2022-11-23T09:40:04Z</dcterms:created>
  <dcterms:modified xsi:type="dcterms:W3CDTF">2024-04-30T06:13:47Z</dcterms:modified>
</cp:coreProperties>
</file>