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660" r:id="rId3"/>
    <p:sldId id="716" r:id="rId4"/>
    <p:sldId id="726" r:id="rId5"/>
    <p:sldId id="728" r:id="rId6"/>
    <p:sldId id="720" r:id="rId7"/>
    <p:sldId id="776" r:id="rId8"/>
    <p:sldId id="721" r:id="rId9"/>
    <p:sldId id="717" r:id="rId10"/>
    <p:sldId id="777" r:id="rId11"/>
    <p:sldId id="778" r:id="rId12"/>
    <p:sldId id="719" r:id="rId13"/>
    <p:sldId id="718" r:id="rId14"/>
    <p:sldId id="723" r:id="rId15"/>
    <p:sldId id="724" r:id="rId16"/>
    <p:sldId id="725" r:id="rId17"/>
    <p:sldId id="727" r:id="rId18"/>
    <p:sldId id="733" r:id="rId19"/>
    <p:sldId id="779" r:id="rId20"/>
    <p:sldId id="780" r:id="rId21"/>
    <p:sldId id="722" r:id="rId22"/>
    <p:sldId id="729" r:id="rId23"/>
    <p:sldId id="730" r:id="rId24"/>
    <p:sldId id="731" r:id="rId25"/>
    <p:sldId id="771" r:id="rId26"/>
    <p:sldId id="781" r:id="rId27"/>
    <p:sldId id="347" r:id="rId28"/>
    <p:sldId id="348" r:id="rId29"/>
    <p:sldId id="349" r:id="rId30"/>
    <p:sldId id="350" r:id="rId31"/>
    <p:sldId id="363" r:id="rId32"/>
    <p:sldId id="784" r:id="rId33"/>
    <p:sldId id="785" r:id="rId34"/>
    <p:sldId id="786" r:id="rId35"/>
    <p:sldId id="351" r:id="rId36"/>
    <p:sldId id="364" r:id="rId37"/>
    <p:sldId id="787" r:id="rId38"/>
    <p:sldId id="788" r:id="rId39"/>
    <p:sldId id="789" r:id="rId40"/>
    <p:sldId id="352" r:id="rId41"/>
    <p:sldId id="365" r:id="rId42"/>
    <p:sldId id="790" r:id="rId43"/>
    <p:sldId id="366" r:id="rId44"/>
    <p:sldId id="791" r:id="rId45"/>
    <p:sldId id="375" r:id="rId46"/>
    <p:sldId id="792" r:id="rId47"/>
    <p:sldId id="793" r:id="rId48"/>
    <p:sldId id="353" r:id="rId49"/>
    <p:sldId id="354" r:id="rId50"/>
    <p:sldId id="774" r:id="rId51"/>
    <p:sldId id="773" r:id="rId52"/>
    <p:sldId id="775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YUS KEDIA" userId="30dfcb9f6f0df2cc" providerId="LiveId" clId="{45CA83D8-E902-4A97-A930-0BDC6F4FF3BE}"/>
    <pc:docChg chg="custSel addSld delSld modSld">
      <pc:chgData name="PIYUS KEDIA" userId="30dfcb9f6f0df2cc" providerId="LiveId" clId="{45CA83D8-E902-4A97-A930-0BDC6F4FF3BE}" dt="2022-11-11T16:34:43.529" v="442" actId="20577"/>
      <pc:docMkLst>
        <pc:docMk/>
      </pc:docMkLst>
      <pc:sldChg chg="delSp modSp add mod">
        <pc:chgData name="PIYUS KEDIA" userId="30dfcb9f6f0df2cc" providerId="LiveId" clId="{45CA83D8-E902-4A97-A930-0BDC6F4FF3BE}" dt="2022-11-11T16:33:56.058" v="412" actId="478"/>
        <pc:sldMkLst>
          <pc:docMk/>
          <pc:sldMk cId="3971434104" sldId="353"/>
        </pc:sldMkLst>
        <pc:inkChg chg="del mod">
          <ac:chgData name="PIYUS KEDIA" userId="30dfcb9f6f0df2cc" providerId="LiveId" clId="{45CA83D8-E902-4A97-A930-0BDC6F4FF3BE}" dt="2022-11-11T16:33:56.058" v="412" actId="478"/>
          <ac:inkMkLst>
            <pc:docMk/>
            <pc:sldMk cId="3971434104" sldId="353"/>
            <ac:inkMk id="4" creationId="{E1128AC2-B708-444F-90E0-7FB960E04FC8}"/>
          </ac:inkMkLst>
        </pc:inkChg>
      </pc:sldChg>
      <pc:sldChg chg="delSp add mod">
        <pc:chgData name="PIYUS KEDIA" userId="30dfcb9f6f0df2cc" providerId="LiveId" clId="{45CA83D8-E902-4A97-A930-0BDC6F4FF3BE}" dt="2022-11-11T16:33:49.577" v="411" actId="478"/>
        <pc:sldMkLst>
          <pc:docMk/>
          <pc:sldMk cId="2639567856" sldId="354"/>
        </pc:sldMkLst>
        <pc:inkChg chg="del">
          <ac:chgData name="PIYUS KEDIA" userId="30dfcb9f6f0df2cc" providerId="LiveId" clId="{45CA83D8-E902-4A97-A930-0BDC6F4FF3BE}" dt="2022-11-11T16:33:49.577" v="411" actId="478"/>
          <ac:inkMkLst>
            <pc:docMk/>
            <pc:sldMk cId="2639567856" sldId="354"/>
            <ac:inkMk id="4" creationId="{6BDDAD75-92B5-436E-B307-79B259A0D625}"/>
          </ac:inkMkLst>
        </pc:inkChg>
      </pc:sldChg>
      <pc:sldChg chg="add del">
        <pc:chgData name="PIYUS KEDIA" userId="30dfcb9f6f0df2cc" providerId="LiveId" clId="{45CA83D8-E902-4A97-A930-0BDC6F4FF3BE}" dt="2022-11-11T16:19:45.400" v="250" actId="47"/>
        <pc:sldMkLst>
          <pc:docMk/>
          <pc:sldMk cId="28978272" sldId="355"/>
        </pc:sldMkLst>
      </pc:sldChg>
      <pc:sldChg chg="delSp add mod">
        <pc:chgData name="PIYUS KEDIA" userId="30dfcb9f6f0df2cc" providerId="LiveId" clId="{45CA83D8-E902-4A97-A930-0BDC6F4FF3BE}" dt="2022-11-11T16:19:59.970" v="251" actId="478"/>
        <pc:sldMkLst>
          <pc:docMk/>
          <pc:sldMk cId="661847822" sldId="356"/>
        </pc:sldMkLst>
        <pc:inkChg chg="del">
          <ac:chgData name="PIYUS KEDIA" userId="30dfcb9f6f0df2cc" providerId="LiveId" clId="{45CA83D8-E902-4A97-A930-0BDC6F4FF3BE}" dt="2022-11-11T16:19:59.970" v="251" actId="478"/>
          <ac:inkMkLst>
            <pc:docMk/>
            <pc:sldMk cId="661847822" sldId="356"/>
            <ac:inkMk id="5" creationId="{02D67C5E-0069-4797-B5FB-8BC6972DC202}"/>
          </ac:inkMkLst>
        </pc:inkChg>
      </pc:sldChg>
      <pc:sldChg chg="delSp add mod">
        <pc:chgData name="PIYUS KEDIA" userId="30dfcb9f6f0df2cc" providerId="LiveId" clId="{45CA83D8-E902-4A97-A930-0BDC6F4FF3BE}" dt="2022-11-11T16:20:06.015" v="252" actId="478"/>
        <pc:sldMkLst>
          <pc:docMk/>
          <pc:sldMk cId="1037620086" sldId="357"/>
        </pc:sldMkLst>
        <pc:inkChg chg="del">
          <ac:chgData name="PIYUS KEDIA" userId="30dfcb9f6f0df2cc" providerId="LiveId" clId="{45CA83D8-E902-4A97-A930-0BDC6F4FF3BE}" dt="2022-11-11T16:20:06.015" v="252" actId="478"/>
          <ac:inkMkLst>
            <pc:docMk/>
            <pc:sldMk cId="1037620086" sldId="357"/>
            <ac:inkMk id="5" creationId="{0A698D2E-F437-4180-8BCD-4DB1FBE0AF59}"/>
          </ac:inkMkLst>
        </pc:inkChg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1125665628" sldId="373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3223097787" sldId="374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3852818113" sldId="376"/>
        </pc:sldMkLst>
      </pc:sldChg>
      <pc:sldChg chg="modSp mod">
        <pc:chgData name="PIYUS KEDIA" userId="30dfcb9f6f0df2cc" providerId="LiveId" clId="{45CA83D8-E902-4A97-A930-0BDC6F4FF3BE}" dt="2022-11-11T16:34:43.529" v="442" actId="20577"/>
        <pc:sldMkLst>
          <pc:docMk/>
          <pc:sldMk cId="1054962853" sldId="660"/>
        </pc:sldMkLst>
        <pc:spChg chg="mod">
          <ac:chgData name="PIYUS KEDIA" userId="30dfcb9f6f0df2cc" providerId="LiveId" clId="{45CA83D8-E902-4A97-A930-0BDC6F4FF3BE}" dt="2022-11-11T16:34:43.529" v="442" actId="20577"/>
          <ac:spMkLst>
            <pc:docMk/>
            <pc:sldMk cId="1054962853" sldId="660"/>
            <ac:spMk id="3" creationId="{757D2696-EF00-4AD5-97E7-A3C5254F4C10}"/>
          </ac:spMkLst>
        </pc:spChg>
      </pc:sldChg>
      <pc:sldChg chg="delSp mod">
        <pc:chgData name="PIYUS KEDIA" userId="30dfcb9f6f0df2cc" providerId="LiveId" clId="{45CA83D8-E902-4A97-A930-0BDC6F4FF3BE}" dt="2022-11-11T16:09:40.188" v="0" actId="478"/>
        <pc:sldMkLst>
          <pc:docMk/>
          <pc:sldMk cId="3357357857" sldId="716"/>
        </pc:sldMkLst>
        <pc:inkChg chg="del">
          <ac:chgData name="PIYUS KEDIA" userId="30dfcb9f6f0df2cc" providerId="LiveId" clId="{45CA83D8-E902-4A97-A930-0BDC6F4FF3BE}" dt="2022-11-11T16:09:40.188" v="0" actId="478"/>
          <ac:inkMkLst>
            <pc:docMk/>
            <pc:sldMk cId="3357357857" sldId="716"/>
            <ac:inkMk id="5" creationId="{D7B78403-9DFF-49BA-98AE-E8F38D36D997}"/>
          </ac:inkMkLst>
        </pc:inkChg>
      </pc:sldChg>
      <pc:sldChg chg="delSp modSp mod">
        <pc:chgData name="PIYUS KEDIA" userId="30dfcb9f6f0df2cc" providerId="LiveId" clId="{45CA83D8-E902-4A97-A930-0BDC6F4FF3BE}" dt="2022-11-11T16:10:46.121" v="60" actId="20577"/>
        <pc:sldMkLst>
          <pc:docMk/>
          <pc:sldMk cId="2138944927" sldId="717"/>
        </pc:sldMkLst>
        <pc:spChg chg="mod">
          <ac:chgData name="PIYUS KEDIA" userId="30dfcb9f6f0df2cc" providerId="LiveId" clId="{45CA83D8-E902-4A97-A930-0BDC6F4FF3BE}" dt="2022-11-11T16:10:46.121" v="60" actId="20577"/>
          <ac:spMkLst>
            <pc:docMk/>
            <pc:sldMk cId="2138944927" sldId="717"/>
            <ac:spMk id="3" creationId="{29C3F703-5447-449B-99A8-97CE383EDDF8}"/>
          </ac:spMkLst>
        </pc:spChg>
        <pc:inkChg chg="del">
          <ac:chgData name="PIYUS KEDIA" userId="30dfcb9f6f0df2cc" providerId="LiveId" clId="{45CA83D8-E902-4A97-A930-0BDC6F4FF3BE}" dt="2022-11-11T16:10:42.898" v="58" actId="478"/>
          <ac:inkMkLst>
            <pc:docMk/>
            <pc:sldMk cId="2138944927" sldId="717"/>
            <ac:inkMk id="5" creationId="{31E589EF-9F61-44AB-9FCB-5AB6D1E8E732}"/>
          </ac:inkMkLst>
        </pc:inkChg>
      </pc:sldChg>
      <pc:sldChg chg="delSp modSp mod">
        <pc:chgData name="PIYUS KEDIA" userId="30dfcb9f6f0df2cc" providerId="LiveId" clId="{45CA83D8-E902-4A97-A930-0BDC6F4FF3BE}" dt="2022-11-11T16:11:07.224" v="66" actId="20577"/>
        <pc:sldMkLst>
          <pc:docMk/>
          <pc:sldMk cId="2718789154" sldId="718"/>
        </pc:sldMkLst>
        <pc:spChg chg="mod">
          <ac:chgData name="PIYUS KEDIA" userId="30dfcb9f6f0df2cc" providerId="LiveId" clId="{45CA83D8-E902-4A97-A930-0BDC6F4FF3BE}" dt="2022-11-11T16:11:07.224" v="66" actId="20577"/>
          <ac:spMkLst>
            <pc:docMk/>
            <pc:sldMk cId="2718789154" sldId="718"/>
            <ac:spMk id="3" creationId="{29C3F703-5447-449B-99A8-97CE383EDDF8}"/>
          </ac:spMkLst>
        </pc:spChg>
        <pc:inkChg chg="del">
          <ac:chgData name="PIYUS KEDIA" userId="30dfcb9f6f0df2cc" providerId="LiveId" clId="{45CA83D8-E902-4A97-A930-0BDC6F4FF3BE}" dt="2022-11-11T16:11:04.275" v="64" actId="478"/>
          <ac:inkMkLst>
            <pc:docMk/>
            <pc:sldMk cId="2718789154" sldId="718"/>
            <ac:inkMk id="5" creationId="{8EB6070D-CCFE-4C26-AAD1-63E2D19BAE84}"/>
          </ac:inkMkLst>
        </pc:inkChg>
      </pc:sldChg>
      <pc:sldChg chg="delSp modSp mod">
        <pc:chgData name="PIYUS KEDIA" userId="30dfcb9f6f0df2cc" providerId="LiveId" clId="{45CA83D8-E902-4A97-A930-0BDC6F4FF3BE}" dt="2022-11-11T16:10:55.760" v="63" actId="20577"/>
        <pc:sldMkLst>
          <pc:docMk/>
          <pc:sldMk cId="1545898903" sldId="719"/>
        </pc:sldMkLst>
        <pc:spChg chg="mod">
          <ac:chgData name="PIYUS KEDIA" userId="30dfcb9f6f0df2cc" providerId="LiveId" clId="{45CA83D8-E902-4A97-A930-0BDC6F4FF3BE}" dt="2022-11-11T16:10:55.760" v="63" actId="20577"/>
          <ac:spMkLst>
            <pc:docMk/>
            <pc:sldMk cId="1545898903" sldId="719"/>
            <ac:spMk id="3" creationId="{29C3F703-5447-449B-99A8-97CE383EDDF8}"/>
          </ac:spMkLst>
        </pc:spChg>
        <pc:inkChg chg="del">
          <ac:chgData name="PIYUS KEDIA" userId="30dfcb9f6f0df2cc" providerId="LiveId" clId="{45CA83D8-E902-4A97-A930-0BDC6F4FF3BE}" dt="2022-11-11T16:10:52.522" v="61" actId="478"/>
          <ac:inkMkLst>
            <pc:docMk/>
            <pc:sldMk cId="1545898903" sldId="719"/>
            <ac:inkMk id="5" creationId="{3958281C-D8FA-4012-8E4E-C544A7641487}"/>
          </ac:inkMkLst>
        </pc:inkChg>
      </pc:sldChg>
      <pc:sldChg chg="delSp mod">
        <pc:chgData name="PIYUS KEDIA" userId="30dfcb9f6f0df2cc" providerId="LiveId" clId="{45CA83D8-E902-4A97-A930-0BDC6F4FF3BE}" dt="2022-11-11T16:10:32.748" v="56" actId="478"/>
        <pc:sldMkLst>
          <pc:docMk/>
          <pc:sldMk cId="420484279" sldId="720"/>
        </pc:sldMkLst>
        <pc:inkChg chg="del">
          <ac:chgData name="PIYUS KEDIA" userId="30dfcb9f6f0df2cc" providerId="LiveId" clId="{45CA83D8-E902-4A97-A930-0BDC6F4FF3BE}" dt="2022-11-11T16:10:32.748" v="56" actId="478"/>
          <ac:inkMkLst>
            <pc:docMk/>
            <pc:sldMk cId="420484279" sldId="720"/>
            <ac:inkMk id="5" creationId="{8C5C3E4A-6906-408E-9A71-31B302654B38}"/>
          </ac:inkMkLst>
        </pc:inkChg>
      </pc:sldChg>
      <pc:sldChg chg="delSp mod">
        <pc:chgData name="PIYUS KEDIA" userId="30dfcb9f6f0df2cc" providerId="LiveId" clId="{45CA83D8-E902-4A97-A930-0BDC6F4FF3BE}" dt="2022-11-11T16:10:37.649" v="57" actId="478"/>
        <pc:sldMkLst>
          <pc:docMk/>
          <pc:sldMk cId="66795107" sldId="721"/>
        </pc:sldMkLst>
        <pc:inkChg chg="del">
          <ac:chgData name="PIYUS KEDIA" userId="30dfcb9f6f0df2cc" providerId="LiveId" clId="{45CA83D8-E902-4A97-A930-0BDC6F4FF3BE}" dt="2022-11-11T16:10:37.649" v="57" actId="478"/>
          <ac:inkMkLst>
            <pc:docMk/>
            <pc:sldMk cId="66795107" sldId="721"/>
            <ac:inkMk id="5" creationId="{EAC52DA7-5D1C-467D-9871-D318B93FBD12}"/>
          </ac:inkMkLst>
        </pc:inkChg>
      </pc:sldChg>
      <pc:sldChg chg="delSp mod">
        <pc:chgData name="PIYUS KEDIA" userId="30dfcb9f6f0df2cc" providerId="LiveId" clId="{45CA83D8-E902-4A97-A930-0BDC6F4FF3BE}" dt="2022-11-11T16:11:18.371" v="67" actId="478"/>
        <pc:sldMkLst>
          <pc:docMk/>
          <pc:sldMk cId="2878599833" sldId="724"/>
        </pc:sldMkLst>
        <pc:inkChg chg="del">
          <ac:chgData name="PIYUS KEDIA" userId="30dfcb9f6f0df2cc" providerId="LiveId" clId="{45CA83D8-E902-4A97-A930-0BDC6F4FF3BE}" dt="2022-11-11T16:11:18.371" v="67" actId="478"/>
          <ac:inkMkLst>
            <pc:docMk/>
            <pc:sldMk cId="2878599833" sldId="724"/>
            <ac:inkMk id="4" creationId="{3FF355EC-D336-4FD3-94C7-4E5506C45D82}"/>
          </ac:inkMkLst>
        </pc:inkChg>
      </pc:sldChg>
      <pc:sldChg chg="delSp mod">
        <pc:chgData name="PIYUS KEDIA" userId="30dfcb9f6f0df2cc" providerId="LiveId" clId="{45CA83D8-E902-4A97-A930-0BDC6F4FF3BE}" dt="2022-11-11T16:11:22.745" v="68" actId="478"/>
        <pc:sldMkLst>
          <pc:docMk/>
          <pc:sldMk cId="3001453142" sldId="725"/>
        </pc:sldMkLst>
        <pc:inkChg chg="del">
          <ac:chgData name="PIYUS KEDIA" userId="30dfcb9f6f0df2cc" providerId="LiveId" clId="{45CA83D8-E902-4A97-A930-0BDC6F4FF3BE}" dt="2022-11-11T16:11:22.745" v="68" actId="478"/>
          <ac:inkMkLst>
            <pc:docMk/>
            <pc:sldMk cId="3001453142" sldId="725"/>
            <ac:inkMk id="4" creationId="{AC99964D-A326-4263-8621-ED3EA8FE2896}"/>
          </ac:inkMkLst>
        </pc:inkChg>
      </pc:sldChg>
      <pc:sldChg chg="delSp modSp mod">
        <pc:chgData name="PIYUS KEDIA" userId="30dfcb9f6f0df2cc" providerId="LiveId" clId="{45CA83D8-E902-4A97-A930-0BDC6F4FF3BE}" dt="2022-11-11T16:09:49.021" v="3" actId="20577"/>
        <pc:sldMkLst>
          <pc:docMk/>
          <pc:sldMk cId="3732701399" sldId="726"/>
        </pc:sldMkLst>
        <pc:spChg chg="mod">
          <ac:chgData name="PIYUS KEDIA" userId="30dfcb9f6f0df2cc" providerId="LiveId" clId="{45CA83D8-E902-4A97-A930-0BDC6F4FF3BE}" dt="2022-11-11T16:09:49.021" v="3" actId="20577"/>
          <ac:spMkLst>
            <pc:docMk/>
            <pc:sldMk cId="3732701399" sldId="726"/>
            <ac:spMk id="3" creationId="{29C3F703-5447-449B-99A8-97CE383EDDF8}"/>
          </ac:spMkLst>
        </pc:spChg>
        <pc:inkChg chg="del">
          <ac:chgData name="PIYUS KEDIA" userId="30dfcb9f6f0df2cc" providerId="LiveId" clId="{45CA83D8-E902-4A97-A930-0BDC6F4FF3BE}" dt="2022-11-11T16:09:45.650" v="1" actId="478"/>
          <ac:inkMkLst>
            <pc:docMk/>
            <pc:sldMk cId="3732701399" sldId="726"/>
            <ac:inkMk id="5" creationId="{F138D7F0-238D-4EA7-B5B3-F4E086BA4F0B}"/>
          </ac:inkMkLst>
        </pc:inkChg>
      </pc:sldChg>
      <pc:sldChg chg="delSp mod">
        <pc:chgData name="PIYUS KEDIA" userId="30dfcb9f6f0df2cc" providerId="LiveId" clId="{45CA83D8-E902-4A97-A930-0BDC6F4FF3BE}" dt="2022-11-11T16:10:23.985" v="55" actId="478"/>
        <pc:sldMkLst>
          <pc:docMk/>
          <pc:sldMk cId="1415533851" sldId="728"/>
        </pc:sldMkLst>
        <pc:inkChg chg="del">
          <ac:chgData name="PIYUS KEDIA" userId="30dfcb9f6f0df2cc" providerId="LiveId" clId="{45CA83D8-E902-4A97-A930-0BDC6F4FF3BE}" dt="2022-11-11T16:10:23.985" v="55" actId="478"/>
          <ac:inkMkLst>
            <pc:docMk/>
            <pc:sldMk cId="1415533851" sldId="728"/>
            <ac:inkMk id="5" creationId="{ECD0246F-2498-4C1C-B67D-2A8D8788FAFC}"/>
          </ac:inkMkLst>
        </pc:inkChg>
      </pc:sldChg>
      <pc:sldChg chg="delSp mod">
        <pc:chgData name="PIYUS KEDIA" userId="30dfcb9f6f0df2cc" providerId="LiveId" clId="{45CA83D8-E902-4A97-A930-0BDC6F4FF3BE}" dt="2022-11-11T16:11:33.935" v="69" actId="478"/>
        <pc:sldMkLst>
          <pc:docMk/>
          <pc:sldMk cId="2534559449" sldId="729"/>
        </pc:sldMkLst>
        <pc:inkChg chg="del">
          <ac:chgData name="PIYUS KEDIA" userId="30dfcb9f6f0df2cc" providerId="LiveId" clId="{45CA83D8-E902-4A97-A930-0BDC6F4FF3BE}" dt="2022-11-11T16:11:33.935" v="69" actId="478"/>
          <ac:inkMkLst>
            <pc:docMk/>
            <pc:sldMk cId="2534559449" sldId="729"/>
            <ac:inkMk id="4" creationId="{F14082E0-8950-4EAD-B970-3A9CBEE3A1B9}"/>
          </ac:inkMkLst>
        </pc:inkChg>
      </pc:sldChg>
      <pc:sldChg chg="delSp modSp mod">
        <pc:chgData name="PIYUS KEDIA" userId="30dfcb9f6f0df2cc" providerId="LiveId" clId="{45CA83D8-E902-4A97-A930-0BDC6F4FF3BE}" dt="2022-11-11T16:15:46.498" v="236" actId="20577"/>
        <pc:sldMkLst>
          <pc:docMk/>
          <pc:sldMk cId="373304296" sldId="730"/>
        </pc:sldMkLst>
        <pc:spChg chg="mod">
          <ac:chgData name="PIYUS KEDIA" userId="30dfcb9f6f0df2cc" providerId="LiveId" clId="{45CA83D8-E902-4A97-A930-0BDC6F4FF3BE}" dt="2022-11-11T16:15:46.498" v="236" actId="20577"/>
          <ac:spMkLst>
            <pc:docMk/>
            <pc:sldMk cId="373304296" sldId="730"/>
            <ac:spMk id="4" creationId="{B8DB5F48-B16E-455E-89BD-2159A4A27EF6}"/>
          </ac:spMkLst>
        </pc:spChg>
        <pc:inkChg chg="del">
          <ac:chgData name="PIYUS KEDIA" userId="30dfcb9f6f0df2cc" providerId="LiveId" clId="{45CA83D8-E902-4A97-A930-0BDC6F4FF3BE}" dt="2022-11-11T16:11:41.952" v="70" actId="478"/>
          <ac:inkMkLst>
            <pc:docMk/>
            <pc:sldMk cId="373304296" sldId="730"/>
            <ac:inkMk id="5" creationId="{D68D5340-D6EE-4919-8FEC-519736BA6F79}"/>
          </ac:inkMkLst>
        </pc:inkChg>
      </pc:sldChg>
      <pc:sldChg chg="delSp modSp mod">
        <pc:chgData name="PIYUS KEDIA" userId="30dfcb9f6f0df2cc" providerId="LiveId" clId="{45CA83D8-E902-4A97-A930-0BDC6F4FF3BE}" dt="2022-11-11T16:16:03.601" v="244" actId="20577"/>
        <pc:sldMkLst>
          <pc:docMk/>
          <pc:sldMk cId="1128747497" sldId="731"/>
        </pc:sldMkLst>
        <pc:spChg chg="mod">
          <ac:chgData name="PIYUS KEDIA" userId="30dfcb9f6f0df2cc" providerId="LiveId" clId="{45CA83D8-E902-4A97-A930-0BDC6F4FF3BE}" dt="2022-11-11T16:16:03.601" v="244" actId="20577"/>
          <ac:spMkLst>
            <pc:docMk/>
            <pc:sldMk cId="1128747497" sldId="731"/>
            <ac:spMk id="4" creationId="{B8DB5F48-B16E-455E-89BD-2159A4A27EF6}"/>
          </ac:spMkLst>
        </pc:spChg>
        <pc:inkChg chg="del">
          <ac:chgData name="PIYUS KEDIA" userId="30dfcb9f6f0df2cc" providerId="LiveId" clId="{45CA83D8-E902-4A97-A930-0BDC6F4FF3BE}" dt="2022-11-11T16:11:49.503" v="71" actId="478"/>
          <ac:inkMkLst>
            <pc:docMk/>
            <pc:sldMk cId="1128747497" sldId="731"/>
            <ac:inkMk id="5" creationId="{743CE697-972A-4BE4-849E-0B2EA2D4C26E}"/>
          </ac:inkMkLst>
        </pc:inkChg>
      </pc:sldChg>
      <pc:sldChg chg="modSp add mod">
        <pc:chgData name="PIYUS KEDIA" userId="30dfcb9f6f0df2cc" providerId="LiveId" clId="{45CA83D8-E902-4A97-A930-0BDC6F4FF3BE}" dt="2022-11-11T16:15:26.123" v="228" actId="5793"/>
        <pc:sldMkLst>
          <pc:docMk/>
          <pc:sldMk cId="582336752" sldId="733"/>
        </pc:sldMkLst>
        <pc:spChg chg="mod">
          <ac:chgData name="PIYUS KEDIA" userId="30dfcb9f6f0df2cc" providerId="LiveId" clId="{45CA83D8-E902-4A97-A930-0BDC6F4FF3BE}" dt="2022-11-11T16:15:26.123" v="228" actId="5793"/>
          <ac:spMkLst>
            <pc:docMk/>
            <pc:sldMk cId="582336752" sldId="733"/>
            <ac:spMk id="3" creationId="{D9630927-1455-44E6-A854-E7A81C804987}"/>
          </ac:spMkLst>
        </pc:spChg>
      </pc:sldChg>
      <pc:sldChg chg="new del">
        <pc:chgData name="PIYUS KEDIA" userId="30dfcb9f6f0df2cc" providerId="LiveId" clId="{45CA83D8-E902-4A97-A930-0BDC6F4FF3BE}" dt="2022-11-11T16:18:27.819" v="247" actId="47"/>
        <pc:sldMkLst>
          <pc:docMk/>
          <pc:sldMk cId="3677345853" sldId="734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169223733" sldId="735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1512418705" sldId="736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1453312257" sldId="737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4076800735" sldId="738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2084858030" sldId="739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3312582247" sldId="740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4220409438" sldId="741"/>
        </pc:sldMkLst>
      </pc:sldChg>
      <pc:sldChg chg="add">
        <pc:chgData name="PIYUS KEDIA" userId="30dfcb9f6f0df2cc" providerId="LiveId" clId="{45CA83D8-E902-4A97-A930-0BDC6F4FF3BE}" dt="2022-11-11T16:18:23.105" v="246"/>
        <pc:sldMkLst>
          <pc:docMk/>
          <pc:sldMk cId="2205070964" sldId="742"/>
        </pc:sldMkLst>
      </pc:sldChg>
      <pc:sldChg chg="add">
        <pc:chgData name="PIYUS KEDIA" userId="30dfcb9f6f0df2cc" providerId="LiveId" clId="{45CA83D8-E902-4A97-A930-0BDC6F4FF3BE}" dt="2022-11-11T16:19:42.735" v="249"/>
        <pc:sldMkLst>
          <pc:docMk/>
          <pc:sldMk cId="3964841404" sldId="769"/>
        </pc:sldMkLst>
      </pc:sldChg>
      <pc:sldChg chg="modSp new mod">
        <pc:chgData name="PIYUS KEDIA" userId="30dfcb9f6f0df2cc" providerId="LiveId" clId="{45CA83D8-E902-4A97-A930-0BDC6F4FF3BE}" dt="2022-11-11T16:33:36.221" v="410" actId="20577"/>
        <pc:sldMkLst>
          <pc:docMk/>
          <pc:sldMk cId="3969573066" sldId="770"/>
        </pc:sldMkLst>
        <pc:spChg chg="mod">
          <ac:chgData name="PIYUS KEDIA" userId="30dfcb9f6f0df2cc" providerId="LiveId" clId="{45CA83D8-E902-4A97-A930-0BDC6F4FF3BE}" dt="2022-11-11T16:27:10.410" v="257" actId="20577"/>
          <ac:spMkLst>
            <pc:docMk/>
            <pc:sldMk cId="3969573066" sldId="770"/>
            <ac:spMk id="2" creationId="{50683AEC-73F4-AB96-381A-E75960E0D1C3}"/>
          </ac:spMkLst>
        </pc:spChg>
        <pc:spChg chg="mod">
          <ac:chgData name="PIYUS KEDIA" userId="30dfcb9f6f0df2cc" providerId="LiveId" clId="{45CA83D8-E902-4A97-A930-0BDC6F4FF3BE}" dt="2022-11-11T16:33:36.221" v="410" actId="20577"/>
          <ac:spMkLst>
            <pc:docMk/>
            <pc:sldMk cId="3969573066" sldId="770"/>
            <ac:spMk id="3" creationId="{5D19641C-CB79-2BB3-661D-6345A9B7B9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7541-8AA1-4873-8EE2-6EE4B745E30A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D276-996C-461A-BA18-C0461C4B1E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54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D276-996C-461A-BA18-C0461C4B1E8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43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227AA-0F31-4701-9935-4363A6C6F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CA3DD-950A-40EE-9E4C-442029DCC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99C39-297C-4A3A-886E-D65337CA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A562-9FE0-446A-9E62-1C85ECA9D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F32E1-631B-474B-A0FD-26D5B937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62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8788-B5BA-445D-8F38-FD29FDB2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2FC47-2BB7-4DF6-9621-DDEC6D34C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B0783-E5B1-4560-BF9B-7BC97709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A483C-B5E2-4C46-9BD8-2BDD90D6D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6A7C-71A1-4B0E-8950-742726C6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12509-658F-4957-B47D-4C59A3257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1D57E-B67F-45A9-9098-AA3386EF8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A1160-B00E-4D46-B8E9-EA8F652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1E54-D3AB-4894-97D6-54DC20CD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470D-2D4F-4ED5-A0F3-B04B069C2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07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AE22-31A2-4C5E-A101-7A66E08C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C32C-A83E-41E8-A9B1-B923C7C1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85342-23F8-4FF2-8C1D-FF24DAD0C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BC94D-8B00-4AC6-9A42-E50B51511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48A7-7473-43B7-9122-FCF4EB8E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45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C163-2D9E-4D7A-BB38-17B7B118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DC70-7D34-4509-9EE8-CE0BE33B2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19690-794E-48AF-A0FA-84F2C230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7A133-ADBB-4BDC-AD64-D53D4D54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6F3ED-EF81-4CD9-9D18-EEFE9D07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229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D786C-E54F-491C-ACD0-AD8DEA57E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4B3EF-A7DF-4417-BA4B-79FE173D2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399C-8144-4F5B-BDFA-DC578817C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4DD53-D6CE-4052-BA20-C7B0C91C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04C35-ABEA-41BF-B563-EE155D94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05C64-C0E0-4A44-A339-8ACC4DA7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60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40E4-AFDC-4BEC-81EC-8B88DB240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537F8-E581-4159-B442-E11CFB2FB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A154E-C053-485B-B42C-124AD603B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A0E1-FFC7-4B1F-BBB5-BA6F6547D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31FB8A-0E1F-4D68-B555-A6C411817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0EAC2-8CD6-44BE-A06D-444EFB83B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FBEB24-0072-4976-BB92-2E2D27A0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89B9EB-0714-49FE-9D5F-490EA205E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62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BC4D-ED1D-4E26-8B02-2194DE40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05FCE-5D30-4C5F-893A-D5D69282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96F47-18D2-461F-A01E-335EDF47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4177F-396D-4D2E-AD33-2D5492D7D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211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616E2-B074-4DE3-BD48-EDABDCF9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E7FCD7-5A39-40AD-A11F-19CB090A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E4020-218B-4B91-B994-F6577EEA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148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3A4E-4E92-4093-83B4-FDC83658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B7CF6-9C57-4BB5-89E3-5D3D4A46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4F8F6-B60E-47C2-93F5-EAA9C8E69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CD62B-8360-4243-B93B-F0573C36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B47C-B145-4036-9ECA-0EDF8284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AF38-2C4C-4552-8981-1EE054A7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46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EA7D-7B82-4A95-B312-733CEC4E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042D6-FD9D-448F-928D-94BC7E9FB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519BC-F009-426B-8494-8F8A9F02C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82FF9-A4F5-44DD-9EDA-3DA743D1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C49C8-D032-4EC5-AD89-78263ED7F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4521E-7C1B-4198-AD49-892746DE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2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C3B00-BA89-4D2D-99C3-9991F65B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7342F-551B-4A36-A71E-E139686DF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3A7AE-2C5D-4660-8C3C-454C3FE67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C711-0476-4937-97FF-5A1D3E41300C}" type="datetimeFigureOut">
              <a:rPr lang="en-IN" smtClean="0"/>
              <a:t>27-03-2024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E495C-7312-41EB-B5FC-DDE02220A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0BD51-4D6D-4B66-9525-DF9505340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6F9E-DC3D-41A7-9BB7-978CD1754B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12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20.png"/><Relationship Id="rId5" Type="http://schemas.openxmlformats.org/officeDocument/2006/relationships/image" Target="../media/image1020.png"/><Relationship Id="rId4" Type="http://schemas.openxmlformats.org/officeDocument/2006/relationships/image" Target="../media/image91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1.png"/><Relationship Id="rId5" Type="http://schemas.openxmlformats.org/officeDocument/2006/relationships/image" Target="../media/image170.png"/><Relationship Id="rId4" Type="http://schemas.openxmlformats.org/officeDocument/2006/relationships/image" Target="../media/image160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6.png"/><Relationship Id="rId7" Type="http://schemas.openxmlformats.org/officeDocument/2006/relationships/image" Target="../media/image2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3.png"/><Relationship Id="rId4" Type="http://schemas.openxmlformats.org/officeDocument/2006/relationships/image" Target="../media/image2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1.png"/><Relationship Id="rId5" Type="http://schemas.openxmlformats.org/officeDocument/2006/relationships/image" Target="../media/image4.png"/><Relationship Id="rId10" Type="http://schemas.openxmlformats.org/officeDocument/2006/relationships/image" Target="../media/image91.png"/><Relationship Id="rId4" Type="http://schemas.openxmlformats.org/officeDocument/2006/relationships/image" Target="../media/image3.png"/><Relationship Id="rId9" Type="http://schemas.openxmlformats.org/officeDocument/2006/relationships/image" Target="../media/image8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0.png"/><Relationship Id="rId17" Type="http://schemas.openxmlformats.org/officeDocument/2006/relationships/image" Target="../media/image160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1.png"/><Relationship Id="rId5" Type="http://schemas.openxmlformats.org/officeDocument/2006/relationships/image" Target="../media/image4.png"/><Relationship Id="rId15" Type="http://schemas.openxmlformats.org/officeDocument/2006/relationships/image" Target="../media/image140.png"/><Relationship Id="rId10" Type="http://schemas.openxmlformats.org/officeDocument/2006/relationships/image" Target="../media/image91.png"/><Relationship Id="rId4" Type="http://schemas.openxmlformats.org/officeDocument/2006/relationships/image" Target="../media/image3.png"/><Relationship Id="rId9" Type="http://schemas.openxmlformats.org/officeDocument/2006/relationships/image" Target="../media/image82.png"/><Relationship Id="rId14" Type="http://schemas.openxmlformats.org/officeDocument/2006/relationships/image" Target="../media/image130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6FFF-D6E4-49D8-B77C-0F217AD3F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Compilers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BD04E-C32F-4659-ACC7-2DF6B89885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Lecture-17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4956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Out-of-bounds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mymalloc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  foo(&amp;</a:t>
            </a:r>
            <a:r>
              <a:rPr lang="en-US" dirty="0" err="1"/>
              <a:t>arr</a:t>
            </a:r>
            <a:r>
              <a:rPr lang="en-US" dirty="0"/>
              <a:t>[48],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665138-ADDD-499E-9CAD-5CC1C5D2CC98}"/>
              </a:ext>
            </a:extLst>
          </p:cNvPr>
          <p:cNvSpPr txBox="1"/>
          <p:nvPr/>
        </p:nvSpPr>
        <p:spPr>
          <a:xfrm>
            <a:off x="6583680" y="3190240"/>
            <a:ext cx="405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Escaped out-of-bounds pointer.</a:t>
            </a:r>
          </a:p>
          <a:p>
            <a:endParaRPr lang="en-US" dirty="0"/>
          </a:p>
          <a:p>
            <a:r>
              <a:rPr lang="en-US" dirty="0"/>
              <a:t>Don’t allow an out-of-bounds pointer to escape.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422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9AF7B-FD9C-B6C0-BA1B-D364DB43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EBC1-55D5-2A90-BA93-A1FE51A97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What are the other ways in which an out-of-bounds pointer can escape the local scope?</a:t>
            </a:r>
          </a:p>
        </p:txBody>
      </p:sp>
    </p:spTree>
    <p:extLst>
      <p:ext uri="{BB962C8B-B14F-4D97-AF65-F5344CB8AC3E}">
        <p14:creationId xmlns:p14="http://schemas.microsoft.com/office/powerpoint/2010/main" val="419199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Out-of-bound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**</a:t>
            </a:r>
            <a:r>
              <a:rPr lang="en-US" dirty="0" err="1"/>
              <a:t>arridx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*</a:t>
            </a:r>
            <a:r>
              <a:rPr lang="en-US" dirty="0" err="1"/>
              <a:t>arridx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mymalloc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arridx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 + 48;</a:t>
            </a:r>
          </a:p>
          <a:p>
            <a:pPr marL="0" indent="0">
              <a:buNone/>
            </a:pPr>
            <a:r>
              <a:rPr lang="en-US" dirty="0"/>
              <a:t>    foo(&amp;</a:t>
            </a:r>
            <a:r>
              <a:rPr lang="en-US" dirty="0" err="1"/>
              <a:t>arridx</a:t>
            </a:r>
            <a:r>
              <a:rPr lang="en-US" dirty="0"/>
              <a:t>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5300BC-EAE4-4321-A71B-BDCE2C9D858B}"/>
              </a:ext>
            </a:extLst>
          </p:cNvPr>
          <p:cNvSpPr txBox="1"/>
          <p:nvPr/>
        </p:nvSpPr>
        <p:spPr>
          <a:xfrm>
            <a:off x="6583680" y="3190240"/>
            <a:ext cx="405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out-of-bounds pointer can escape if it’s stored in memory.</a:t>
            </a:r>
          </a:p>
          <a:p>
            <a:endParaRPr lang="en-US" dirty="0"/>
          </a:p>
          <a:p>
            <a:r>
              <a:rPr lang="en-US" dirty="0"/>
              <a:t>Disallow it.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5898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840"/>
            <a:ext cx="10515600" cy="472503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Out-of-bound pointers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 *</a:t>
            </a:r>
            <a:r>
              <a:rPr lang="en-US" dirty="0" err="1"/>
              <a:t>baz</a:t>
            </a:r>
            <a:r>
              <a:rPr lang="en-US" dirty="0"/>
              <a:t>(int*</a:t>
            </a:r>
            <a:r>
              <a:rPr lang="en-US" dirty="0" err="1"/>
              <a:t>arr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arr</a:t>
            </a:r>
            <a:r>
              <a:rPr lang="en-US" dirty="0"/>
              <a:t> + 48;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mymalloc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arridx</a:t>
            </a:r>
            <a:r>
              <a:rPr lang="en-US" dirty="0"/>
              <a:t> = </a:t>
            </a:r>
            <a:r>
              <a:rPr lang="en-US" dirty="0" err="1"/>
              <a:t>baz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foo(</a:t>
            </a:r>
            <a:r>
              <a:rPr lang="en-US" dirty="0" err="1"/>
              <a:t>arridx</a:t>
            </a:r>
            <a:r>
              <a:rPr lang="en-US" dirty="0"/>
              <a:t>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96E1EC-820C-4185-8F59-38F289618B2B}"/>
              </a:ext>
            </a:extLst>
          </p:cNvPr>
          <p:cNvSpPr txBox="1"/>
          <p:nvPr/>
        </p:nvSpPr>
        <p:spPr>
          <a:xfrm>
            <a:off x="6583680" y="3190240"/>
            <a:ext cx="405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function can return an out-of-bounds pointer.</a:t>
            </a:r>
          </a:p>
          <a:p>
            <a:endParaRPr lang="en-US" dirty="0"/>
          </a:p>
          <a:p>
            <a:r>
              <a:rPr lang="en-US" dirty="0"/>
              <a:t>Disallow it.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8789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2321-A5A5-4C7B-83A0-15257700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859AC-44D5-415F-9CBC-8928D6562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is the collection of properties of data</a:t>
            </a:r>
          </a:p>
          <a:p>
            <a:endParaRPr lang="en-US" dirty="0"/>
          </a:p>
          <a:p>
            <a:r>
              <a:rPr lang="en-US" dirty="0"/>
              <a:t>Type is defined by programming languages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values with specific properties (as defined by the language) have a common type</a:t>
            </a:r>
          </a:p>
          <a:p>
            <a:pPr lvl="1"/>
            <a:r>
              <a:rPr lang="en-US" dirty="0"/>
              <a:t>e.g., int, float, struct Node, etc. are types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99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21D1-20F7-46E2-A897-08B81DC9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D7B5-01A1-4345-A4F5-88FB50585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is represented as a bitmap</a:t>
            </a:r>
          </a:p>
          <a:p>
            <a:r>
              <a:rPr lang="en-US" dirty="0"/>
              <a:t>If a type doesn’t contain a pointer field, then the bitmap is zero</a:t>
            </a:r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divide the type in 8-byte fields</a:t>
            </a:r>
          </a:p>
          <a:p>
            <a:pPr lvl="1"/>
            <a:r>
              <a:rPr lang="en-US" dirty="0"/>
              <a:t>1-bit is used to store the type information of the field</a:t>
            </a:r>
          </a:p>
          <a:p>
            <a:pPr lvl="1"/>
            <a:r>
              <a:rPr lang="en-US" dirty="0"/>
              <a:t>bit value 1 represents a pointer field</a:t>
            </a:r>
          </a:p>
          <a:p>
            <a:pPr lvl="1"/>
            <a:r>
              <a:rPr lang="en-US" dirty="0"/>
              <a:t>bit value 0 represents a non-pointer field</a:t>
            </a:r>
          </a:p>
          <a:p>
            <a:pPr lvl="1"/>
            <a:r>
              <a:rPr lang="en-US" dirty="0"/>
              <a:t>type information of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field  is stored at bit position (i-1) in the bitmap</a:t>
            </a:r>
          </a:p>
          <a:p>
            <a:pPr lvl="1"/>
            <a:r>
              <a:rPr lang="en-US" dirty="0"/>
              <a:t>bit position n (where n is number of fields) always contains 1</a:t>
            </a:r>
          </a:p>
        </p:txBody>
      </p:sp>
    </p:spTree>
    <p:extLst>
      <p:ext uri="{BB962C8B-B14F-4D97-AF65-F5344CB8AC3E}">
        <p14:creationId xmlns:p14="http://schemas.microsoft.com/office/powerpoint/2010/main" val="287859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5C20C-2BB4-487B-BA6A-89E3FB75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14290-7168-4066-8A2D-ABC184BD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is stored in the object header</a:t>
            </a:r>
          </a:p>
          <a:p>
            <a:pPr lvl="1"/>
            <a:r>
              <a:rPr lang="en-US" dirty="0"/>
              <a:t>See support/</a:t>
            </a:r>
            <a:r>
              <a:rPr lang="en-US" dirty="0" err="1"/>
              <a:t>SafeGC</a:t>
            </a:r>
            <a:r>
              <a:rPr lang="en-US" dirty="0"/>
              <a:t>/</a:t>
            </a:r>
            <a:r>
              <a:rPr lang="en-US" dirty="0" err="1"/>
              <a:t>memory.c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typedef struct </a:t>
            </a:r>
            <a:r>
              <a:rPr lang="en-US" dirty="0" err="1"/>
              <a:t>ObjHeader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unsigned Size;</a:t>
            </a:r>
          </a:p>
          <a:p>
            <a:pPr marL="0" indent="0">
              <a:buNone/>
            </a:pPr>
            <a:r>
              <a:rPr lang="en-US" dirty="0"/>
              <a:t>  unsigned short Status;</a:t>
            </a:r>
          </a:p>
          <a:p>
            <a:pPr marL="0" indent="0">
              <a:buNone/>
            </a:pPr>
            <a:r>
              <a:rPr lang="en-US" dirty="0"/>
              <a:t>  unsigned short Alignment;</a:t>
            </a:r>
          </a:p>
          <a:p>
            <a:pPr marL="0" indent="0">
              <a:buNone/>
            </a:pPr>
            <a:r>
              <a:rPr lang="en-US" dirty="0"/>
              <a:t>  ulong64 Type;</a:t>
            </a:r>
          </a:p>
          <a:p>
            <a:pPr marL="0" indent="0">
              <a:buNone/>
            </a:pPr>
            <a:r>
              <a:rPr lang="en-US" dirty="0"/>
              <a:t>} </a:t>
            </a:r>
            <a:r>
              <a:rPr lang="en-US" dirty="0" err="1"/>
              <a:t>ObjHeader</a:t>
            </a:r>
            <a:r>
              <a:rPr lang="en-US" dirty="0"/>
              <a:t>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1453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8B67-2070-46A0-8DCD-8D04F30E8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mycast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BD58-941F-4F02-972F-98CF7D44D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mycast</a:t>
            </a:r>
            <a:r>
              <a:rPr lang="en-US" dirty="0"/>
              <a:t> sets the type field in the object header</a:t>
            </a:r>
          </a:p>
          <a:p>
            <a:r>
              <a:rPr lang="en-US" dirty="0" err="1"/>
              <a:t>mycast</a:t>
            </a:r>
            <a:r>
              <a:rPr lang="en-US" dirty="0"/>
              <a:t> is inserted after every </a:t>
            </a:r>
            <a:r>
              <a:rPr lang="en-US" dirty="0" err="1"/>
              <a:t>mymalloc</a:t>
            </a:r>
            <a:r>
              <a:rPr lang="en-US" dirty="0"/>
              <a:t> to set the type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58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Type</a:t>
            </a:r>
          </a:p>
          <a:p>
            <a:pPr lvl="1"/>
            <a:r>
              <a:rPr lang="en-US" dirty="0"/>
              <a:t>Offset of a pointer field is always divisible by 8</a:t>
            </a:r>
          </a:p>
          <a:p>
            <a:pPr lvl="1"/>
            <a:r>
              <a:rPr lang="en-US" dirty="0"/>
              <a:t>If a struct contains a pointer, the size of the struct is always multiple of 8</a:t>
            </a:r>
          </a:p>
          <a:p>
            <a:pPr lvl="1"/>
            <a:r>
              <a:rPr lang="en-US" dirty="0"/>
              <a:t>How can we store the type of a struct that tells us which fields are pointers?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struct A {</a:t>
            </a:r>
          </a:p>
          <a:p>
            <a:pPr marL="0" indent="0">
              <a:buNone/>
            </a:pPr>
            <a:r>
              <a:rPr lang="en-US" dirty="0"/>
              <a:t>   int *fld1;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fld2;</a:t>
            </a:r>
          </a:p>
          <a:p>
            <a:pPr marL="0" indent="0">
              <a:buNone/>
            </a:pPr>
            <a:r>
              <a:rPr lang="en-US" dirty="0"/>
              <a:t>   int *fld3;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fld4;</a:t>
            </a:r>
          </a:p>
          <a:p>
            <a:pPr marL="0" indent="0">
              <a:buNone/>
            </a:pPr>
            <a:r>
              <a:rPr lang="en-US" dirty="0"/>
              <a:t>   int *fld5;</a:t>
            </a:r>
          </a:p>
          <a:p>
            <a:pPr marL="0" indent="0">
              <a:buNone/>
            </a:pPr>
            <a:r>
              <a:rPr lang="en-US" dirty="0"/>
              <a:t>   int *fld6;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82336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bitmap for the type of the following object?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B96F6D-F00B-AC3D-CFFF-BA107301D84B}"/>
              </a:ext>
            </a:extLst>
          </p:cNvPr>
          <p:cNvSpPr txBox="1"/>
          <p:nvPr/>
        </p:nvSpPr>
        <p:spPr>
          <a:xfrm>
            <a:off x="1153888" y="2471057"/>
            <a:ext cx="1828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struct A {</a:t>
            </a:r>
          </a:p>
          <a:p>
            <a:pPr marL="0" indent="0">
              <a:buNone/>
            </a:pPr>
            <a:r>
              <a:rPr lang="en-US" dirty="0"/>
              <a:t>   char a;</a:t>
            </a:r>
          </a:p>
          <a:p>
            <a:pPr marL="0" indent="0">
              <a:buNone/>
            </a:pPr>
            <a:r>
              <a:rPr lang="en-US" dirty="0"/>
              <a:t>   char *b;</a:t>
            </a:r>
          </a:p>
          <a:p>
            <a:pPr marL="0" indent="0">
              <a:buNone/>
            </a:pPr>
            <a:r>
              <a:rPr lang="en-US" dirty="0"/>
              <a:t>   char c;</a:t>
            </a:r>
          </a:p>
          <a:p>
            <a:pPr marL="0" indent="0">
              <a:buNone/>
            </a:pPr>
            <a:r>
              <a:rPr lang="en-US" dirty="0"/>
              <a:t>   char d;</a:t>
            </a:r>
          </a:p>
          <a:p>
            <a:pPr marL="0" indent="0">
              <a:buNone/>
            </a:pPr>
            <a:r>
              <a:rPr lang="en-US" dirty="0"/>
              <a:t>   char *e;</a:t>
            </a:r>
          </a:p>
          <a:p>
            <a:pPr marL="0" indent="0">
              <a:buNone/>
            </a:pPr>
            <a:r>
              <a:rPr lang="en-US" dirty="0"/>
              <a:t>   int f;</a:t>
            </a:r>
          </a:p>
          <a:p>
            <a:pPr marL="0" indent="0">
              <a:buNone/>
            </a:pPr>
            <a:r>
              <a:rPr lang="en-US" dirty="0"/>
              <a:t>   int *g;</a:t>
            </a:r>
          </a:p>
          <a:p>
            <a:pPr marL="0" indent="0">
              <a:buNone/>
            </a:pPr>
            <a:r>
              <a:rPr lang="en-US" dirty="0"/>
              <a:t>   int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int j;</a:t>
            </a:r>
          </a:p>
          <a:p>
            <a:pPr marL="0" indent="0">
              <a:buNone/>
            </a:pPr>
            <a:r>
              <a:rPr lang="en-US" dirty="0"/>
              <a:t>   int k;</a:t>
            </a:r>
          </a:p>
          <a:p>
            <a:pPr marL="0" indent="0">
              <a:buNone/>
            </a:pPr>
            <a:r>
              <a:rPr lang="en-US" dirty="0"/>
              <a:t>   int *l;</a:t>
            </a:r>
          </a:p>
          <a:p>
            <a:pPr marL="0" indent="0">
              <a:buNone/>
            </a:pPr>
            <a:r>
              <a:rPr lang="en-US" dirty="0"/>
              <a:t>   char m;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816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85E-B7B5-4527-B8EB-90A8D6A3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2696-EF00-4AD5-97E7-A3C5254F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  <a:p>
            <a:r>
              <a:rPr lang="en-US" dirty="0"/>
              <a:t>RE to NFA</a:t>
            </a:r>
          </a:p>
          <a:p>
            <a:r>
              <a:rPr lang="en-US" dirty="0"/>
              <a:t>Lex program to DFA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6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LLVM ensures that a pointer field's offset is divisible by eight. The size of a struct is also divisible by eight if it contains a pointer field.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95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Barrier</a:t>
            </a:r>
          </a:p>
          <a:p>
            <a:pPr lvl="1"/>
            <a:r>
              <a:rPr lang="en-US" dirty="0"/>
              <a:t>Whenever a pointer field in an object (according to the type stored in the object header) is updated, make sure that the resultant value is either NULL or points to a valid object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6582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Barrier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struct A {</a:t>
            </a:r>
          </a:p>
          <a:p>
            <a:pPr marL="0" indent="0">
              <a:buNone/>
            </a:pPr>
            <a:r>
              <a:rPr lang="en-US" dirty="0"/>
              <a:t>   int *fld1;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fld2;</a:t>
            </a:r>
          </a:p>
          <a:p>
            <a:pPr marL="0" indent="0">
              <a:buNone/>
            </a:pPr>
            <a:r>
              <a:rPr lang="en-US" dirty="0"/>
              <a:t>   int *fld3;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fld4;</a:t>
            </a:r>
          </a:p>
          <a:p>
            <a:pPr marL="0" indent="0">
              <a:buNone/>
            </a:pPr>
            <a:r>
              <a:rPr lang="en-US" dirty="0"/>
              <a:t>   int *fld5;</a:t>
            </a:r>
          </a:p>
          <a:p>
            <a:pPr marL="0" indent="0">
              <a:buNone/>
            </a:pPr>
            <a:r>
              <a:rPr lang="en-US" dirty="0"/>
              <a:t>   int *fld6;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534559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Barrier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struct A {</a:t>
            </a:r>
          </a:p>
          <a:p>
            <a:pPr marL="0" indent="0">
              <a:buNone/>
            </a:pPr>
            <a:r>
              <a:rPr lang="en-US" dirty="0"/>
              <a:t>   int *fld1;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fld2;</a:t>
            </a:r>
          </a:p>
          <a:p>
            <a:pPr marL="0" indent="0">
              <a:buNone/>
            </a:pPr>
            <a:r>
              <a:rPr lang="en-US" dirty="0"/>
              <a:t>   int *fld3;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fld4;</a:t>
            </a:r>
          </a:p>
          <a:p>
            <a:pPr marL="0" indent="0">
              <a:buNone/>
            </a:pPr>
            <a:r>
              <a:rPr lang="en-US" dirty="0"/>
              <a:t>   int *fld5;</a:t>
            </a:r>
          </a:p>
          <a:p>
            <a:pPr marL="0" indent="0">
              <a:buNone/>
            </a:pPr>
            <a:r>
              <a:rPr lang="en-US" dirty="0"/>
              <a:t>   int *fld6;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B5F48-B16E-455E-89BD-2159A4A27EF6}"/>
              </a:ext>
            </a:extLst>
          </p:cNvPr>
          <p:cNvSpPr txBox="1"/>
          <p:nvPr/>
        </p:nvSpPr>
        <p:spPr>
          <a:xfrm>
            <a:off x="5892800" y="2600960"/>
            <a:ext cx="53441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foo(int offset) {</a:t>
            </a:r>
          </a:p>
          <a:p>
            <a:r>
              <a:rPr lang="en-US" dirty="0"/>
              <a:t>    struct A *a = (struct A*)</a:t>
            </a:r>
            <a:r>
              <a:rPr lang="en-US" dirty="0" err="1"/>
              <a:t>mymalloc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(struct A));</a:t>
            </a:r>
          </a:p>
          <a:p>
            <a:r>
              <a:rPr lang="en-US" dirty="0"/>
              <a:t>    a-&gt;fld1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a-&gt;fld3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a-&gt;fld5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a-&gt;fld6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int *</a:t>
            </a:r>
            <a:r>
              <a:rPr lang="en-US" dirty="0" err="1"/>
              <a:t>ptr</a:t>
            </a:r>
            <a:r>
              <a:rPr lang="en-US" dirty="0"/>
              <a:t> = (int*)a;</a:t>
            </a:r>
          </a:p>
          <a:p>
            <a:r>
              <a:rPr lang="en-US" dirty="0"/>
              <a:t>    </a:t>
            </a:r>
            <a:r>
              <a:rPr lang="en-US" dirty="0" err="1"/>
              <a:t>ptr</a:t>
            </a:r>
            <a:r>
              <a:rPr lang="en-US" dirty="0"/>
              <a:t>[offset] = 0;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Does updating </a:t>
            </a:r>
            <a:r>
              <a:rPr lang="en-US" dirty="0" err="1"/>
              <a:t>ptr</a:t>
            </a:r>
            <a:r>
              <a:rPr lang="en-US" dirty="0"/>
              <a:t>[2] update a pointer field?</a:t>
            </a:r>
          </a:p>
          <a:p>
            <a:r>
              <a:rPr lang="en-US" dirty="0"/>
              <a:t>Does updating </a:t>
            </a:r>
            <a:r>
              <a:rPr lang="en-US" dirty="0" err="1"/>
              <a:t>ptr</a:t>
            </a:r>
            <a:r>
              <a:rPr lang="en-US" dirty="0"/>
              <a:t>[4] update a pointer field?</a:t>
            </a:r>
          </a:p>
          <a:p>
            <a:endParaRPr lang="en-US" dirty="0"/>
          </a:p>
          <a:p>
            <a:r>
              <a:rPr lang="en-US" dirty="0"/>
              <a:t>How can we implement this?</a:t>
            </a:r>
          </a:p>
        </p:txBody>
      </p:sp>
    </p:spTree>
    <p:extLst>
      <p:ext uri="{BB962C8B-B14F-4D97-AF65-F5344CB8AC3E}">
        <p14:creationId xmlns:p14="http://schemas.microsoft.com/office/powerpoint/2010/main" val="373304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F1465-17E2-449B-9CF2-9EEDB667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0927-1455-44E6-A854-E7A81C804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Barrier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struct A {</a:t>
            </a:r>
          </a:p>
          <a:p>
            <a:pPr marL="0" indent="0">
              <a:buNone/>
            </a:pPr>
            <a:r>
              <a:rPr lang="en-US" dirty="0"/>
              <a:t>   int *fld1;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fld2;</a:t>
            </a:r>
          </a:p>
          <a:p>
            <a:pPr marL="0" indent="0">
              <a:buNone/>
            </a:pPr>
            <a:r>
              <a:rPr lang="en-US" dirty="0"/>
              <a:t>   int *fld3;</a:t>
            </a:r>
          </a:p>
          <a:p>
            <a:pPr marL="0" indent="0">
              <a:buNone/>
            </a:pPr>
            <a:r>
              <a:rPr lang="en-US" dirty="0"/>
              <a:t>   unsigned long </a:t>
            </a:r>
            <a:r>
              <a:rPr lang="en-US" dirty="0" err="1"/>
              <a:t>long</a:t>
            </a:r>
            <a:r>
              <a:rPr lang="en-US" dirty="0"/>
              <a:t> fld4;</a:t>
            </a:r>
          </a:p>
          <a:p>
            <a:pPr marL="0" indent="0">
              <a:buNone/>
            </a:pPr>
            <a:r>
              <a:rPr lang="en-US" dirty="0"/>
              <a:t>   int *fld5;</a:t>
            </a:r>
          </a:p>
          <a:p>
            <a:pPr marL="0" indent="0">
              <a:buNone/>
            </a:pPr>
            <a:r>
              <a:rPr lang="en-US" dirty="0"/>
              <a:t>   int *fld6;</a:t>
            </a:r>
          </a:p>
          <a:p>
            <a:pPr marL="0" indent="0">
              <a:buNone/>
            </a:pPr>
            <a:r>
              <a:rPr lang="en-US" dirty="0"/>
              <a:t>};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DB5F48-B16E-455E-89BD-2159A4A27EF6}"/>
              </a:ext>
            </a:extLst>
          </p:cNvPr>
          <p:cNvSpPr txBox="1"/>
          <p:nvPr/>
        </p:nvSpPr>
        <p:spPr>
          <a:xfrm>
            <a:off x="5892800" y="2600960"/>
            <a:ext cx="5344160" cy="3169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foo(int offset) {</a:t>
            </a:r>
          </a:p>
          <a:p>
            <a:r>
              <a:rPr lang="en-US" dirty="0"/>
              <a:t>    struct A </a:t>
            </a:r>
            <a:r>
              <a:rPr lang="en-US" dirty="0" err="1"/>
              <a:t>a</a:t>
            </a:r>
            <a:r>
              <a:rPr lang="en-US" dirty="0"/>
              <a:t>;</a:t>
            </a:r>
          </a:p>
          <a:p>
            <a:r>
              <a:rPr lang="en-US" dirty="0"/>
              <a:t>    a.fld1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a.fld3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a.fld5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a.fld6 = </a:t>
            </a:r>
            <a:r>
              <a:rPr lang="en-US" dirty="0" err="1"/>
              <a:t>mymalloc</a:t>
            </a:r>
            <a:r>
              <a:rPr lang="en-US" dirty="0"/>
              <a:t>(4);</a:t>
            </a:r>
          </a:p>
          <a:p>
            <a:r>
              <a:rPr lang="en-US" dirty="0"/>
              <a:t>    int *</a:t>
            </a:r>
            <a:r>
              <a:rPr lang="en-US" dirty="0" err="1"/>
              <a:t>ptr</a:t>
            </a:r>
            <a:r>
              <a:rPr lang="en-US" dirty="0"/>
              <a:t> = (int*)a;</a:t>
            </a:r>
          </a:p>
          <a:p>
            <a:r>
              <a:rPr lang="en-US" dirty="0"/>
              <a:t>    </a:t>
            </a:r>
            <a:r>
              <a:rPr lang="en-US" dirty="0" err="1"/>
              <a:t>ptr</a:t>
            </a:r>
            <a:r>
              <a:rPr lang="en-US" dirty="0"/>
              <a:t>[offset] = 0;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8747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1EAFC-CD81-0297-C6B6-317672BAC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Lexical analysis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5A8FE-6420-F6F4-3D84-BAAB29F514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707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642E9-76A9-4DDB-92B3-240D5BFF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building lexical analyzer from 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7D042-F6FC-4624-A237-A231012D0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/>
              <a:t>Regular expression to NFA</a:t>
            </a:r>
          </a:p>
          <a:p>
            <a:r>
              <a:rPr lang="en-IN" dirty="0"/>
              <a:t>NFA to DFA</a:t>
            </a:r>
          </a:p>
          <a:p>
            <a:r>
              <a:rPr lang="en-IN" dirty="0"/>
              <a:t>Implementation of DFA </a:t>
            </a:r>
          </a:p>
        </p:txBody>
      </p:sp>
    </p:spTree>
    <p:extLst>
      <p:ext uri="{BB962C8B-B14F-4D97-AF65-F5344CB8AC3E}">
        <p14:creationId xmlns:p14="http://schemas.microsoft.com/office/powerpoint/2010/main" val="3572955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DBF3-40A1-49D8-B25B-6AD2DBA1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9FCEB31-D632-467C-93BF-CD6CDAEB0D19}"/>
              </a:ext>
            </a:extLst>
          </p:cNvPr>
          <p:cNvSpPr/>
          <p:nvPr/>
        </p:nvSpPr>
        <p:spPr>
          <a:xfrm>
            <a:off x="2362200" y="2950029"/>
            <a:ext cx="914400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6EDE07-946E-45DF-884A-660198987036}"/>
              </a:ext>
            </a:extLst>
          </p:cNvPr>
          <p:cNvSpPr/>
          <p:nvPr/>
        </p:nvSpPr>
        <p:spPr>
          <a:xfrm>
            <a:off x="6585853" y="2895601"/>
            <a:ext cx="1153889" cy="10559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F3A8C3-5EA1-46C4-B247-497414FC6D34}"/>
              </a:ext>
            </a:extLst>
          </p:cNvPr>
          <p:cNvSpPr/>
          <p:nvPr/>
        </p:nvSpPr>
        <p:spPr>
          <a:xfrm>
            <a:off x="6694711" y="2993572"/>
            <a:ext cx="914400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D23381-AC50-4360-A709-9E1F7C1312E2}"/>
              </a:ext>
            </a:extLst>
          </p:cNvPr>
          <p:cNvCxnSpPr/>
          <p:nvPr/>
        </p:nvCxnSpPr>
        <p:spPr>
          <a:xfrm>
            <a:off x="1578429" y="3385457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2AF1F71-646F-476E-9617-1414E802D661}"/>
              </a:ext>
            </a:extLst>
          </p:cNvPr>
          <p:cNvCxnSpPr>
            <a:stCxn id="4" idx="6"/>
          </p:cNvCxnSpPr>
          <p:nvPr/>
        </p:nvCxnSpPr>
        <p:spPr>
          <a:xfrm flipV="1">
            <a:off x="3276600" y="3385457"/>
            <a:ext cx="33092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F9CA55-C3E9-4E19-97A2-A6259DA3D84C}"/>
                  </a:ext>
                </a:extLst>
              </p:cNvPr>
              <p:cNvSpPr txBox="1"/>
              <p:nvPr/>
            </p:nvSpPr>
            <p:spPr>
              <a:xfrm>
                <a:off x="4648201" y="2819400"/>
                <a:ext cx="674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F9CA55-C3E9-4E19-97A2-A6259DA3D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2819400"/>
                <a:ext cx="67491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0289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DBF3-40A1-49D8-B25B-6AD2DBA1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∈∑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9FCEB31-D632-467C-93BF-CD6CDAEB0D19}"/>
              </a:ext>
            </a:extLst>
          </p:cNvPr>
          <p:cNvSpPr/>
          <p:nvPr/>
        </p:nvSpPr>
        <p:spPr>
          <a:xfrm>
            <a:off x="2362200" y="2950029"/>
            <a:ext cx="914400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6EDE07-946E-45DF-884A-660198987036}"/>
              </a:ext>
            </a:extLst>
          </p:cNvPr>
          <p:cNvSpPr/>
          <p:nvPr/>
        </p:nvSpPr>
        <p:spPr>
          <a:xfrm>
            <a:off x="6585853" y="2895601"/>
            <a:ext cx="1153889" cy="10559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7F3A8C3-5EA1-46C4-B247-497414FC6D34}"/>
              </a:ext>
            </a:extLst>
          </p:cNvPr>
          <p:cNvSpPr/>
          <p:nvPr/>
        </p:nvSpPr>
        <p:spPr>
          <a:xfrm>
            <a:off x="6694711" y="2993572"/>
            <a:ext cx="914400" cy="870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7D23381-AC50-4360-A709-9E1F7C1312E2}"/>
              </a:ext>
            </a:extLst>
          </p:cNvPr>
          <p:cNvCxnSpPr/>
          <p:nvPr/>
        </p:nvCxnSpPr>
        <p:spPr>
          <a:xfrm>
            <a:off x="1578429" y="3385457"/>
            <a:ext cx="7837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2AF1F71-646F-476E-9617-1414E802D661}"/>
              </a:ext>
            </a:extLst>
          </p:cNvPr>
          <p:cNvCxnSpPr>
            <a:stCxn id="4" idx="6"/>
          </p:cNvCxnSpPr>
          <p:nvPr/>
        </p:nvCxnSpPr>
        <p:spPr>
          <a:xfrm flipV="1">
            <a:off x="3276600" y="3385457"/>
            <a:ext cx="33092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F9CA55-C3E9-4E19-97A2-A6259DA3D84C}"/>
                  </a:ext>
                </a:extLst>
              </p:cNvPr>
              <p:cNvSpPr txBox="1"/>
              <p:nvPr/>
            </p:nvSpPr>
            <p:spPr>
              <a:xfrm>
                <a:off x="4648201" y="2819400"/>
                <a:ext cx="6749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3F9CA55-C3E9-4E19-97A2-A6259DA3D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1" y="2819400"/>
                <a:ext cx="67491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57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7041-D433-4375-8491-7A038842A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 regular expression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9801A-F4C6-4288-9F5D-247382A31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left circle is the start state and the right circle is the final state</a:t>
            </a:r>
          </a:p>
          <a:p>
            <a:pPr lvl="1"/>
            <a:r>
              <a:rPr lang="en-US" dirty="0"/>
              <a:t>The way we are constructing NFA, every regular expression has a unique start and final state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A32C418-6E64-439F-9C16-3DD52CB41358}"/>
              </a:ext>
            </a:extLst>
          </p:cNvPr>
          <p:cNvSpPr/>
          <p:nvPr/>
        </p:nvSpPr>
        <p:spPr>
          <a:xfrm>
            <a:off x="2471057" y="3864429"/>
            <a:ext cx="5791200" cy="1469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7B85AE-DE63-40EA-AA7A-E85AF340A2EF}"/>
              </a:ext>
            </a:extLst>
          </p:cNvPr>
          <p:cNvSpPr/>
          <p:nvPr/>
        </p:nvSpPr>
        <p:spPr>
          <a:xfrm>
            <a:off x="2993571" y="4299857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097610B-E3B4-454F-AF44-240B6F9AE652}"/>
              </a:ext>
            </a:extLst>
          </p:cNvPr>
          <p:cNvSpPr/>
          <p:nvPr/>
        </p:nvSpPr>
        <p:spPr>
          <a:xfrm>
            <a:off x="6662057" y="4332515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177C5B-2D2F-42D9-8B88-A9FF872BB6D8}"/>
              </a:ext>
            </a:extLst>
          </p:cNvPr>
          <p:cNvSpPr/>
          <p:nvPr/>
        </p:nvSpPr>
        <p:spPr>
          <a:xfrm>
            <a:off x="6520540" y="4278087"/>
            <a:ext cx="1230086" cy="5987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9B6D52-D506-409E-87F7-504D883023C3}"/>
              </a:ext>
            </a:extLst>
          </p:cNvPr>
          <p:cNvSpPr txBox="1"/>
          <p:nvPr/>
        </p:nvSpPr>
        <p:spPr>
          <a:xfrm>
            <a:off x="4833260" y="4365172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N(s)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CEF7977-EBEE-432C-9CD0-9EAD6E5E8FDE}"/>
              </a:ext>
            </a:extLst>
          </p:cNvPr>
          <p:cNvCxnSpPr>
            <a:endCxn id="4" idx="2"/>
          </p:cNvCxnSpPr>
          <p:nvPr/>
        </p:nvCxnSpPr>
        <p:spPr>
          <a:xfrm>
            <a:off x="1796143" y="4572000"/>
            <a:ext cx="674914" cy="27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71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can we implement bounds checking for heap objects?</a:t>
            </a:r>
          </a:p>
          <a:p>
            <a:pPr lvl="1"/>
            <a:r>
              <a:rPr lang="en-US" dirty="0"/>
              <a:t>Assuming we are using </a:t>
            </a:r>
            <a:r>
              <a:rPr lang="en-US" dirty="0" err="1"/>
              <a:t>SafeGC</a:t>
            </a:r>
            <a:r>
              <a:rPr lang="en-US" dirty="0"/>
              <a:t> allocator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mymalloc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  int </a:t>
            </a:r>
            <a:r>
              <a:rPr lang="en-US" dirty="0" err="1"/>
              <a:t>i</a:t>
            </a:r>
            <a:r>
              <a:rPr lang="en-US" dirty="0"/>
              <a:t> = rand();</a:t>
            </a:r>
          </a:p>
          <a:p>
            <a:pPr marL="0" indent="0">
              <a:buNone/>
            </a:pPr>
            <a:r>
              <a:rPr lang="en-US" dirty="0"/>
              <a:t>    foo(</a:t>
            </a:r>
            <a:r>
              <a:rPr lang="en-US" dirty="0" err="1"/>
              <a:t>arr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7357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DBF3-40A1-49D8-B25B-6AD2DBA1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𝑟𝑒𝑔𝑢𝑙𝑎𝑟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𝑒𝑥𝑝𝑟𝑒𝑠𝑠𝑖𝑜𝑛𝑠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N(s) and N(t) are the NFA’s for regular expressions s and t, respectively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2909E043-05E9-4DA6-8D8A-6579BF42D710}"/>
              </a:ext>
            </a:extLst>
          </p:cNvPr>
          <p:cNvSpPr/>
          <p:nvPr/>
        </p:nvSpPr>
        <p:spPr>
          <a:xfrm>
            <a:off x="3102429" y="2993572"/>
            <a:ext cx="5791200" cy="1469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65251E-3F3E-4160-88A3-9BEAF797BFD9}"/>
              </a:ext>
            </a:extLst>
          </p:cNvPr>
          <p:cNvSpPr/>
          <p:nvPr/>
        </p:nvSpPr>
        <p:spPr>
          <a:xfrm>
            <a:off x="3624943" y="3429000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1B7692-3B31-4B25-BF41-A3DEF9F2393A}"/>
              </a:ext>
            </a:extLst>
          </p:cNvPr>
          <p:cNvSpPr/>
          <p:nvPr/>
        </p:nvSpPr>
        <p:spPr>
          <a:xfrm>
            <a:off x="7293429" y="3461658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C2D79E-ABD0-4FCD-B792-82CED6687612}"/>
              </a:ext>
            </a:extLst>
          </p:cNvPr>
          <p:cNvSpPr txBox="1"/>
          <p:nvPr/>
        </p:nvSpPr>
        <p:spPr>
          <a:xfrm>
            <a:off x="5464632" y="3494315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N(s)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21572BB-1AE3-4012-9AB4-C7C176410331}"/>
              </a:ext>
            </a:extLst>
          </p:cNvPr>
          <p:cNvSpPr/>
          <p:nvPr/>
        </p:nvSpPr>
        <p:spPr>
          <a:xfrm>
            <a:off x="3124203" y="4822372"/>
            <a:ext cx="5791200" cy="1469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C9B0A2-4C31-445B-87C7-93C5763F60B7}"/>
              </a:ext>
            </a:extLst>
          </p:cNvPr>
          <p:cNvSpPr/>
          <p:nvPr/>
        </p:nvSpPr>
        <p:spPr>
          <a:xfrm>
            <a:off x="3646717" y="5257800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1CDA5-A911-4CDC-BA42-15C09B5C84F3}"/>
              </a:ext>
            </a:extLst>
          </p:cNvPr>
          <p:cNvSpPr/>
          <p:nvPr/>
        </p:nvSpPr>
        <p:spPr>
          <a:xfrm>
            <a:off x="7315203" y="5290458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E71905-9BB2-44D3-A672-4482136D3663}"/>
              </a:ext>
            </a:extLst>
          </p:cNvPr>
          <p:cNvSpPr txBox="1"/>
          <p:nvPr/>
        </p:nvSpPr>
        <p:spPr>
          <a:xfrm>
            <a:off x="5486406" y="5323115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N(t)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1B825C-B844-4C38-9007-F77629710D32}"/>
              </a:ext>
            </a:extLst>
          </p:cNvPr>
          <p:cNvSpPr/>
          <p:nvPr/>
        </p:nvSpPr>
        <p:spPr>
          <a:xfrm>
            <a:off x="1208320" y="4335967"/>
            <a:ext cx="957937" cy="758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8900B12-022F-4C16-A327-A958D9F30CE2}"/>
              </a:ext>
            </a:extLst>
          </p:cNvPr>
          <p:cNvSpPr/>
          <p:nvPr/>
        </p:nvSpPr>
        <p:spPr>
          <a:xfrm>
            <a:off x="9840683" y="4194453"/>
            <a:ext cx="957937" cy="758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0101BC-9314-4779-8692-0CA5510E2365}"/>
              </a:ext>
            </a:extLst>
          </p:cNvPr>
          <p:cNvSpPr/>
          <p:nvPr/>
        </p:nvSpPr>
        <p:spPr>
          <a:xfrm>
            <a:off x="9960426" y="4281537"/>
            <a:ext cx="718460" cy="6061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1AF8A6B-876F-42BD-8070-1BA43B60E406}"/>
              </a:ext>
            </a:extLst>
          </p:cNvPr>
          <p:cNvCxnSpPr>
            <a:stCxn id="7" idx="7"/>
            <a:endCxn id="12" idx="2"/>
          </p:cNvCxnSpPr>
          <p:nvPr/>
        </p:nvCxnSpPr>
        <p:spPr>
          <a:xfrm flipV="1">
            <a:off x="2025970" y="3728358"/>
            <a:ext cx="1076459" cy="718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BFD3F74-5A83-49C4-BC73-9392207BE06A}"/>
              </a:ext>
            </a:extLst>
          </p:cNvPr>
          <p:cNvCxnSpPr>
            <a:stCxn id="7" idx="5"/>
            <a:endCxn id="17" idx="2"/>
          </p:cNvCxnSpPr>
          <p:nvPr/>
        </p:nvCxnSpPr>
        <p:spPr>
          <a:xfrm>
            <a:off x="2025970" y="4983427"/>
            <a:ext cx="1098233" cy="573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BC0987D-6F20-4983-B271-EB6D6E1BA111}"/>
              </a:ext>
            </a:extLst>
          </p:cNvPr>
          <p:cNvCxnSpPr>
            <a:stCxn id="12" idx="6"/>
            <a:endCxn id="22" idx="1"/>
          </p:cNvCxnSpPr>
          <p:nvPr/>
        </p:nvCxnSpPr>
        <p:spPr>
          <a:xfrm>
            <a:off x="8893629" y="3728358"/>
            <a:ext cx="1087341" cy="577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80ED58E-AE33-4D8C-B9F9-1D4518674D69}"/>
              </a:ext>
            </a:extLst>
          </p:cNvPr>
          <p:cNvCxnSpPr>
            <a:stCxn id="17" idx="6"/>
          </p:cNvCxnSpPr>
          <p:nvPr/>
        </p:nvCxnSpPr>
        <p:spPr>
          <a:xfrm flipV="1">
            <a:off x="8915403" y="4822372"/>
            <a:ext cx="1045023" cy="734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33B67D5-6013-4CB3-A5FD-44122CF86F5E}"/>
              </a:ext>
            </a:extLst>
          </p:cNvPr>
          <p:cNvCxnSpPr>
            <a:endCxn id="7" idx="2"/>
          </p:cNvCxnSpPr>
          <p:nvPr/>
        </p:nvCxnSpPr>
        <p:spPr>
          <a:xfrm>
            <a:off x="500749" y="4715240"/>
            <a:ext cx="7075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D63F46-1019-4770-ABE3-7983DD795290}"/>
                  </a:ext>
                </a:extLst>
              </p:cNvPr>
              <p:cNvSpPr txBox="1"/>
              <p:nvPr/>
            </p:nvSpPr>
            <p:spPr>
              <a:xfrm>
                <a:off x="1861456" y="3810003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D63F46-1019-4770-ABE3-7983DD795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1456" y="3810003"/>
                <a:ext cx="89263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CA396D-39BF-4953-88D1-C79091E8AA8D}"/>
                  </a:ext>
                </a:extLst>
              </p:cNvPr>
              <p:cNvSpPr txBox="1"/>
              <p:nvPr/>
            </p:nvSpPr>
            <p:spPr>
              <a:xfrm>
                <a:off x="2002970" y="5236032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CA396D-39BF-4953-88D1-C79091E8A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970" y="5236032"/>
                <a:ext cx="8926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82D4E07-AE35-449E-A906-0ED857A24FA4}"/>
                  </a:ext>
                </a:extLst>
              </p:cNvPr>
              <p:cNvSpPr txBox="1"/>
              <p:nvPr/>
            </p:nvSpPr>
            <p:spPr>
              <a:xfrm>
                <a:off x="9013363" y="5138061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82D4E07-AE35-449E-A906-0ED857A24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363" y="5138061"/>
                <a:ext cx="89263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0B0EB3A-285E-4090-9E39-87F3C9CFE1A2}"/>
                  </a:ext>
                </a:extLst>
              </p:cNvPr>
              <p:cNvSpPr txBox="1"/>
              <p:nvPr/>
            </p:nvSpPr>
            <p:spPr>
              <a:xfrm>
                <a:off x="9165763" y="3733804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0B0EB3A-285E-4090-9E39-87F3C9CFE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5763" y="3733804"/>
                <a:ext cx="89263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828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a | b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a?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b?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042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a | b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a?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b?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44CB3F18-058B-3E68-624B-036A601D12D8}"/>
              </a:ext>
            </a:extLst>
          </p:cNvPr>
          <p:cNvSpPr/>
          <p:nvPr/>
        </p:nvSpPr>
        <p:spPr>
          <a:xfrm>
            <a:off x="7048072" y="1962364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733BCDA-FB51-CDBF-1334-AD2595BA07DA}"/>
              </a:ext>
            </a:extLst>
          </p:cNvPr>
          <p:cNvSpPr/>
          <p:nvPr/>
        </p:nvSpPr>
        <p:spPr>
          <a:xfrm>
            <a:off x="7056636" y="295724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F456C6-845E-0B7D-2E12-B3BA6AF4C0F6}"/>
              </a:ext>
            </a:extLst>
          </p:cNvPr>
          <p:cNvSpPr/>
          <p:nvPr/>
        </p:nvSpPr>
        <p:spPr>
          <a:xfrm>
            <a:off x="5657640" y="241100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351B14-0FC9-5F3C-8F3D-5B97E3B3F1E6}"/>
              </a:ext>
            </a:extLst>
          </p:cNvPr>
          <p:cNvSpPr/>
          <p:nvPr/>
        </p:nvSpPr>
        <p:spPr>
          <a:xfrm>
            <a:off x="8666262" y="1946954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B05D7A-BA5F-ACB9-5FF6-A88D1A487559}"/>
              </a:ext>
            </a:extLst>
          </p:cNvPr>
          <p:cNvSpPr/>
          <p:nvPr/>
        </p:nvSpPr>
        <p:spPr>
          <a:xfrm>
            <a:off x="8715922" y="295210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6A87EE4-FE05-6789-6919-50B276A55F33}"/>
              </a:ext>
            </a:extLst>
          </p:cNvPr>
          <p:cNvSpPr/>
          <p:nvPr/>
        </p:nvSpPr>
        <p:spPr>
          <a:xfrm>
            <a:off x="9894024" y="2332239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8D821F-3209-4CEA-CDBE-334049394667}"/>
              </a:ext>
            </a:extLst>
          </p:cNvPr>
          <p:cNvSpPr/>
          <p:nvPr/>
        </p:nvSpPr>
        <p:spPr>
          <a:xfrm>
            <a:off x="9976216" y="243497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3CF9AC-F39D-F6DE-B589-AF82B00384FB}"/>
              </a:ext>
            </a:extLst>
          </p:cNvPr>
          <p:cNvCxnSpPr>
            <a:stCxn id="6" idx="7"/>
            <a:endCxn id="4" idx="2"/>
          </p:cNvCxnSpPr>
          <p:nvPr/>
        </p:nvCxnSpPr>
        <p:spPr>
          <a:xfrm flipV="1">
            <a:off x="6122425" y="2219218"/>
            <a:ext cx="925647" cy="26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A2862E-18D6-BEB8-D561-A1514376F610}"/>
              </a:ext>
            </a:extLst>
          </p:cNvPr>
          <p:cNvCxnSpPr>
            <a:stCxn id="6" idx="5"/>
            <a:endCxn id="5" idx="2"/>
          </p:cNvCxnSpPr>
          <p:nvPr/>
        </p:nvCxnSpPr>
        <p:spPr>
          <a:xfrm>
            <a:off x="6122425" y="2849479"/>
            <a:ext cx="934211" cy="36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69DBD17-B952-7C04-FC20-A4C00BD0B10B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7592602" y="2203808"/>
            <a:ext cx="1073660" cy="1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3CF2A26-3E16-4235-B585-26CA8CE175D2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7601166" y="3208960"/>
            <a:ext cx="1114756" cy="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A086CC-600C-A45C-4BD4-58261FD2896E}"/>
              </a:ext>
            </a:extLst>
          </p:cNvPr>
          <p:cNvCxnSpPr>
            <a:stCxn id="7" idx="6"/>
            <a:endCxn id="10" idx="1"/>
          </p:cNvCxnSpPr>
          <p:nvPr/>
        </p:nvCxnSpPr>
        <p:spPr>
          <a:xfrm>
            <a:off x="9210792" y="2203808"/>
            <a:ext cx="788553" cy="233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5EDBD56-3863-900C-6DB7-2E4C40F3898B}"/>
              </a:ext>
            </a:extLst>
          </p:cNvPr>
          <p:cNvCxnSpPr>
            <a:stCxn id="8" idx="6"/>
            <a:endCxn id="10" idx="3"/>
          </p:cNvCxnSpPr>
          <p:nvPr/>
        </p:nvCxnSpPr>
        <p:spPr>
          <a:xfrm flipV="1">
            <a:off x="9260452" y="2946106"/>
            <a:ext cx="738893" cy="262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B010A12-D6FF-6EE9-F600-B73D82A701E7}"/>
              </a:ext>
            </a:extLst>
          </p:cNvPr>
          <p:cNvSpPr txBox="1"/>
          <p:nvPr/>
        </p:nvSpPr>
        <p:spPr>
          <a:xfrm>
            <a:off x="7798085" y="1818523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32363B8-94A5-02E7-2275-76B7160EFB06}"/>
              </a:ext>
            </a:extLst>
          </p:cNvPr>
          <p:cNvSpPr txBox="1"/>
          <p:nvPr/>
        </p:nvSpPr>
        <p:spPr>
          <a:xfrm>
            <a:off x="7919663" y="3255193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7C262E7-608F-3C27-62E1-3D16D58A22C6}"/>
                  </a:ext>
                </a:extLst>
              </p:cNvPr>
              <p:cNvSpPr txBox="1"/>
              <p:nvPr/>
            </p:nvSpPr>
            <p:spPr>
              <a:xfrm>
                <a:off x="6376833" y="309937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7C262E7-608F-3C27-62E1-3D16D58A2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833" y="3099371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B881494-EFAF-F176-07E9-719E09D4DCC0}"/>
                  </a:ext>
                </a:extLst>
              </p:cNvPr>
              <p:cNvSpPr txBox="1"/>
              <p:nvPr/>
            </p:nvSpPr>
            <p:spPr>
              <a:xfrm>
                <a:off x="6237133" y="196907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B881494-EFAF-F176-07E9-719E09D4D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33" y="1969071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6D9D0F0-49A1-BFD0-5367-4FB26B3DD14C}"/>
                  </a:ext>
                </a:extLst>
              </p:cNvPr>
              <p:cNvSpPr txBox="1"/>
              <p:nvPr/>
            </p:nvSpPr>
            <p:spPr>
              <a:xfrm>
                <a:off x="9440961" y="201873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6D9D0F0-49A1-BFD0-5367-4FB26B3DD1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961" y="2018731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5FB08CD-1EA7-0E54-CDE2-9FEA6CEDFB2F}"/>
                  </a:ext>
                </a:extLst>
              </p:cNvPr>
              <p:cNvSpPr txBox="1"/>
              <p:nvPr/>
            </p:nvSpPr>
            <p:spPr>
              <a:xfrm>
                <a:off x="9490621" y="304443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5FB08CD-1EA7-0E54-CDE2-9FEA6CEDF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0621" y="3044435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75B4DD5-6CE9-2977-721C-7941BD3521A2}"/>
              </a:ext>
            </a:extLst>
          </p:cNvPr>
          <p:cNvCxnSpPr>
            <a:endCxn id="6" idx="2"/>
          </p:cNvCxnSpPr>
          <p:nvPr/>
        </p:nvCxnSpPr>
        <p:spPr>
          <a:xfrm flipV="1">
            <a:off x="4762680" y="2667856"/>
            <a:ext cx="894960" cy="2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896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s = (a | b) | c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IN" dirty="0"/>
                  <a:t>Does it accept a?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ac?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825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s = (a | b) | c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IN" dirty="0"/>
                  <a:t>Does it accept a?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ac?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8653A684-95C9-DE4E-A778-5B9B46674680}"/>
              </a:ext>
            </a:extLst>
          </p:cNvPr>
          <p:cNvSpPr/>
          <p:nvPr/>
        </p:nvSpPr>
        <p:spPr>
          <a:xfrm>
            <a:off x="6513817" y="202400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168EA06-1619-7698-6E03-5C834284164A}"/>
              </a:ext>
            </a:extLst>
          </p:cNvPr>
          <p:cNvSpPr/>
          <p:nvPr/>
        </p:nvSpPr>
        <p:spPr>
          <a:xfrm>
            <a:off x="6522381" y="3018887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A93F7B1-A43D-4827-013E-7921190344CA}"/>
              </a:ext>
            </a:extLst>
          </p:cNvPr>
          <p:cNvSpPr/>
          <p:nvPr/>
        </p:nvSpPr>
        <p:spPr>
          <a:xfrm>
            <a:off x="5123385" y="247264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77E05E-4565-0BC1-B9A9-C62B6CD674A7}"/>
              </a:ext>
            </a:extLst>
          </p:cNvPr>
          <p:cNvSpPr/>
          <p:nvPr/>
        </p:nvSpPr>
        <p:spPr>
          <a:xfrm>
            <a:off x="8132007" y="200859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C72C359-3D46-BDFD-40B3-499EDCD08217}"/>
              </a:ext>
            </a:extLst>
          </p:cNvPr>
          <p:cNvSpPr/>
          <p:nvPr/>
        </p:nvSpPr>
        <p:spPr>
          <a:xfrm>
            <a:off x="8181667" y="3013750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974D3E-ADDE-8787-52FF-852C6E2A538A}"/>
              </a:ext>
            </a:extLst>
          </p:cNvPr>
          <p:cNvSpPr/>
          <p:nvPr/>
        </p:nvSpPr>
        <p:spPr>
          <a:xfrm>
            <a:off x="9298125" y="249662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BECA444-6992-4A6A-C7B0-43EA3D2F2734}"/>
              </a:ext>
            </a:extLst>
          </p:cNvPr>
          <p:cNvCxnSpPr>
            <a:stCxn id="6" idx="7"/>
            <a:endCxn id="4" idx="2"/>
          </p:cNvCxnSpPr>
          <p:nvPr/>
        </p:nvCxnSpPr>
        <p:spPr>
          <a:xfrm flipV="1">
            <a:off x="5588170" y="2280862"/>
            <a:ext cx="925647" cy="26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F031BE6-8C86-248A-7D72-4D93943ACEA9}"/>
              </a:ext>
            </a:extLst>
          </p:cNvPr>
          <p:cNvCxnSpPr>
            <a:stCxn id="6" idx="5"/>
            <a:endCxn id="5" idx="2"/>
          </p:cNvCxnSpPr>
          <p:nvPr/>
        </p:nvCxnSpPr>
        <p:spPr>
          <a:xfrm>
            <a:off x="5588170" y="2911123"/>
            <a:ext cx="934211" cy="36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16343B6-FF7A-8F79-73C5-CB10F2C32581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7058347" y="2265452"/>
            <a:ext cx="1073660" cy="1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1AECF75-B5BD-9D8B-5AE5-C024892EE18B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7066911" y="3270604"/>
            <a:ext cx="1114756" cy="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AA8CA3-8E01-50E9-15DB-7FA1F271F525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8676537" y="2265452"/>
            <a:ext cx="788553" cy="233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CF74624-C014-F39F-75A1-E7B7FA175F80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8726197" y="3007750"/>
            <a:ext cx="738893" cy="262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A879206-6DB2-D282-BDB5-4CFB0DEA22A7}"/>
              </a:ext>
            </a:extLst>
          </p:cNvPr>
          <p:cNvSpPr txBox="1"/>
          <p:nvPr/>
        </p:nvSpPr>
        <p:spPr>
          <a:xfrm>
            <a:off x="7263830" y="1880167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CA4DD84-E341-C129-F339-BA28AE9FD115}"/>
                  </a:ext>
                </a:extLst>
              </p:cNvPr>
              <p:cNvSpPr txBox="1"/>
              <p:nvPr/>
            </p:nvSpPr>
            <p:spPr>
              <a:xfrm>
                <a:off x="5842578" y="316101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CA4DD84-E341-C129-F339-BA28AE9FD1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2578" y="3161015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0ECA6B-1AC6-4D19-6831-A2961CC86566}"/>
                  </a:ext>
                </a:extLst>
              </p:cNvPr>
              <p:cNvSpPr txBox="1"/>
              <p:nvPr/>
            </p:nvSpPr>
            <p:spPr>
              <a:xfrm>
                <a:off x="5702878" y="203071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A0ECA6B-1AC6-4D19-6831-A2961CC86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878" y="2030715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3276A10-9419-AECA-4F8A-ECAC8E355B35}"/>
                  </a:ext>
                </a:extLst>
              </p:cNvPr>
              <p:cNvSpPr txBox="1"/>
              <p:nvPr/>
            </p:nvSpPr>
            <p:spPr>
              <a:xfrm>
                <a:off x="8906706" y="208037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3276A10-9419-AECA-4F8A-ECAC8E355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706" y="2080375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C00ABD5-347B-0D8E-7265-D7B2E970D13B}"/>
                  </a:ext>
                </a:extLst>
              </p:cNvPr>
              <p:cNvSpPr txBox="1"/>
              <p:nvPr/>
            </p:nvSpPr>
            <p:spPr>
              <a:xfrm>
                <a:off x="8956366" y="3106079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C00ABD5-347B-0D8E-7265-D7B2E970D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6366" y="3106079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062A671-E928-3064-0A7C-C60C659AF99F}"/>
              </a:ext>
            </a:extLst>
          </p:cNvPr>
          <p:cNvCxnSpPr>
            <a:cxnSpLocks/>
          </p:cNvCxnSpPr>
          <p:nvPr/>
        </p:nvCxnSpPr>
        <p:spPr>
          <a:xfrm flipV="1">
            <a:off x="3560606" y="3325400"/>
            <a:ext cx="894960" cy="2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F02A4C3E-F3D1-234A-5F46-9328C06EE578}"/>
              </a:ext>
            </a:extLst>
          </p:cNvPr>
          <p:cNvSpPr/>
          <p:nvPr/>
        </p:nvSpPr>
        <p:spPr>
          <a:xfrm>
            <a:off x="6541219" y="4291167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EA4BDA9-2D25-0349-6A94-8BD0DEC24EF7}"/>
              </a:ext>
            </a:extLst>
          </p:cNvPr>
          <p:cNvSpPr/>
          <p:nvPr/>
        </p:nvSpPr>
        <p:spPr>
          <a:xfrm>
            <a:off x="8200505" y="4286030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B783A2F-CF76-64AE-A271-C7FE44CE04BF}"/>
              </a:ext>
            </a:extLst>
          </p:cNvPr>
          <p:cNvCxnSpPr>
            <a:stCxn id="23" idx="6"/>
            <a:endCxn id="24" idx="2"/>
          </p:cNvCxnSpPr>
          <p:nvPr/>
        </p:nvCxnSpPr>
        <p:spPr>
          <a:xfrm flipV="1">
            <a:off x="7085749" y="4542884"/>
            <a:ext cx="1114756" cy="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EF335BE-7983-3956-72D4-93F70F031566}"/>
              </a:ext>
            </a:extLst>
          </p:cNvPr>
          <p:cNvSpPr txBox="1"/>
          <p:nvPr/>
        </p:nvSpPr>
        <p:spPr>
          <a:xfrm>
            <a:off x="7313490" y="2875046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279CC9-187C-BE5C-B60B-9ECD875FF58D}"/>
              </a:ext>
            </a:extLst>
          </p:cNvPr>
          <p:cNvSpPr txBox="1"/>
          <p:nvPr/>
        </p:nvSpPr>
        <p:spPr>
          <a:xfrm>
            <a:off x="7404246" y="4178148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5842812-615F-1005-FF4C-64EBBF2C8419}"/>
              </a:ext>
            </a:extLst>
          </p:cNvPr>
          <p:cNvSpPr/>
          <p:nvPr/>
        </p:nvSpPr>
        <p:spPr>
          <a:xfrm>
            <a:off x="10909451" y="3101088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0DE4095-A68D-282D-E9D4-EFBB6D064B40}"/>
              </a:ext>
            </a:extLst>
          </p:cNvPr>
          <p:cNvSpPr/>
          <p:nvPr/>
        </p:nvSpPr>
        <p:spPr>
          <a:xfrm>
            <a:off x="11001916" y="320382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C53EB43-AEE8-0201-2E72-1BBC70D41125}"/>
              </a:ext>
            </a:extLst>
          </p:cNvPr>
          <p:cNvCxnSpPr>
            <a:stCxn id="10" idx="6"/>
            <a:endCxn id="28" idx="1"/>
          </p:cNvCxnSpPr>
          <p:nvPr/>
        </p:nvCxnSpPr>
        <p:spPr>
          <a:xfrm>
            <a:off x="9842655" y="2753477"/>
            <a:ext cx="1172117" cy="45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FBC032C-49F8-D12A-4AA0-576BFE6C22FE}"/>
              </a:ext>
            </a:extLst>
          </p:cNvPr>
          <p:cNvCxnSpPr>
            <a:stCxn id="24" idx="6"/>
            <a:endCxn id="28" idx="3"/>
          </p:cNvCxnSpPr>
          <p:nvPr/>
        </p:nvCxnSpPr>
        <p:spPr>
          <a:xfrm flipV="1">
            <a:off x="8745035" y="3714955"/>
            <a:ext cx="2269737" cy="827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46D056C2-8F2B-9BBB-6BAA-0AEF456C9018}"/>
              </a:ext>
            </a:extLst>
          </p:cNvPr>
          <p:cNvSpPr/>
          <p:nvPr/>
        </p:nvSpPr>
        <p:spPr>
          <a:xfrm>
            <a:off x="4474403" y="3087381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A9B009-BDF4-953D-4A7A-974D444C6059}"/>
              </a:ext>
            </a:extLst>
          </p:cNvPr>
          <p:cNvCxnSpPr>
            <a:stCxn id="34" idx="7"/>
            <a:endCxn id="6" idx="3"/>
          </p:cNvCxnSpPr>
          <p:nvPr/>
        </p:nvCxnSpPr>
        <p:spPr>
          <a:xfrm flipV="1">
            <a:off x="4939188" y="2911123"/>
            <a:ext cx="263942" cy="251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D0212A9-AEA0-C99E-F6E2-BE926206827E}"/>
              </a:ext>
            </a:extLst>
          </p:cNvPr>
          <p:cNvCxnSpPr>
            <a:stCxn id="34" idx="5"/>
            <a:endCxn id="23" idx="2"/>
          </p:cNvCxnSpPr>
          <p:nvPr/>
        </p:nvCxnSpPr>
        <p:spPr>
          <a:xfrm>
            <a:off x="4939188" y="3525858"/>
            <a:ext cx="1602031" cy="102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B6405B-A4F1-1F8D-BFAC-F6F7928FFFCA}"/>
                  </a:ext>
                </a:extLst>
              </p:cNvPr>
              <p:cNvSpPr txBox="1"/>
              <p:nvPr/>
            </p:nvSpPr>
            <p:spPr>
              <a:xfrm>
                <a:off x="4735397" y="269682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B6405B-A4F1-1F8D-BFAC-F6F7928FF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397" y="2696821"/>
                <a:ext cx="5034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E71CAF5-E52F-CD03-D7D0-84018E8F2107}"/>
                  </a:ext>
                </a:extLst>
              </p:cNvPr>
              <p:cNvSpPr txBox="1"/>
              <p:nvPr/>
            </p:nvSpPr>
            <p:spPr>
              <a:xfrm>
                <a:off x="5206293" y="3886909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E71CAF5-E52F-CD03-D7D0-84018E8F2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293" y="3886909"/>
                <a:ext cx="5034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0536668-A33E-1ED8-E862-BC5F85E0651A}"/>
                  </a:ext>
                </a:extLst>
              </p:cNvPr>
              <p:cNvSpPr txBox="1"/>
              <p:nvPr/>
            </p:nvSpPr>
            <p:spPr>
              <a:xfrm>
                <a:off x="9273151" y="3905747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0536668-A33E-1ED8-E862-BC5F85E06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3151" y="3905747"/>
                <a:ext cx="50343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D530606-37A3-A6B7-EBEB-9D6D368A2239}"/>
                  </a:ext>
                </a:extLst>
              </p:cNvPr>
              <p:cNvSpPr txBox="1"/>
              <p:nvPr/>
            </p:nvSpPr>
            <p:spPr>
              <a:xfrm>
                <a:off x="10155015" y="2660867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D530606-37A3-A6B7-EBEB-9D6D368A2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015" y="2660867"/>
                <a:ext cx="5034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5260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DBF3-40A1-49D8-B25B-6AD2DBA1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𝑟𝑒𝑔𝑢𝑙𝑎𝑟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𝑒𝑥𝑝𝑟𝑒𝑠𝑠𝑖𝑜𝑛𝑠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N(s) and N(t) are the NFA’s for regular expressions s and t, respectively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Oval 16">
            <a:extLst>
              <a:ext uri="{FF2B5EF4-FFF2-40B4-BE49-F238E27FC236}">
                <a16:creationId xmlns:a16="http://schemas.microsoft.com/office/drawing/2014/main" id="{121572BB-1AE3-4012-9AB4-C7C176410331}"/>
              </a:ext>
            </a:extLst>
          </p:cNvPr>
          <p:cNvSpPr/>
          <p:nvPr/>
        </p:nvSpPr>
        <p:spPr>
          <a:xfrm>
            <a:off x="1055920" y="3635828"/>
            <a:ext cx="5791200" cy="1469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C9B0A2-4C31-445B-87C7-93C5763F60B7}"/>
              </a:ext>
            </a:extLst>
          </p:cNvPr>
          <p:cNvSpPr/>
          <p:nvPr/>
        </p:nvSpPr>
        <p:spPr>
          <a:xfrm>
            <a:off x="1730832" y="4071259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4A1CDA5-A911-4CDC-BA42-15C09B5C84F3}"/>
              </a:ext>
            </a:extLst>
          </p:cNvPr>
          <p:cNvSpPr/>
          <p:nvPr/>
        </p:nvSpPr>
        <p:spPr>
          <a:xfrm>
            <a:off x="5508175" y="4103914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E71905-9BB2-44D3-A672-4482136D3663}"/>
              </a:ext>
            </a:extLst>
          </p:cNvPr>
          <p:cNvSpPr txBox="1"/>
          <p:nvPr/>
        </p:nvSpPr>
        <p:spPr>
          <a:xfrm>
            <a:off x="3418121" y="4060372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N(s)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E380242-AF30-4BFE-BBFA-4CF355BDF51D}"/>
              </a:ext>
            </a:extLst>
          </p:cNvPr>
          <p:cNvSpPr/>
          <p:nvPr/>
        </p:nvSpPr>
        <p:spPr>
          <a:xfrm>
            <a:off x="4898574" y="3646714"/>
            <a:ext cx="5791200" cy="1469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AE6582B-A28D-4017-847C-72943A17037B}"/>
              </a:ext>
            </a:extLst>
          </p:cNvPr>
          <p:cNvSpPr/>
          <p:nvPr/>
        </p:nvSpPr>
        <p:spPr>
          <a:xfrm>
            <a:off x="9176658" y="4114800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7C65D2F-BA30-4666-8DAC-69F21382C029}"/>
              </a:ext>
            </a:extLst>
          </p:cNvPr>
          <p:cNvSpPr/>
          <p:nvPr/>
        </p:nvSpPr>
        <p:spPr>
          <a:xfrm>
            <a:off x="9263743" y="4191000"/>
            <a:ext cx="783771" cy="3592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CD783B-F8BD-4B41-B069-712BAED87BAD}"/>
              </a:ext>
            </a:extLst>
          </p:cNvPr>
          <p:cNvSpPr txBox="1"/>
          <p:nvPr/>
        </p:nvSpPr>
        <p:spPr>
          <a:xfrm>
            <a:off x="7696203" y="4125686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N(t)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56315C-CB43-4288-9F6C-3099CE2B807E}"/>
              </a:ext>
            </a:extLst>
          </p:cNvPr>
          <p:cNvCxnSpPr>
            <a:endCxn id="17" idx="2"/>
          </p:cNvCxnSpPr>
          <p:nvPr/>
        </p:nvCxnSpPr>
        <p:spPr>
          <a:xfrm>
            <a:off x="261255" y="4278086"/>
            <a:ext cx="794665" cy="9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353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ab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a?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ab?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54078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ab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a?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ab?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05B3E51-0B22-182D-AD87-6757689A9E56}"/>
              </a:ext>
            </a:extLst>
          </p:cNvPr>
          <p:cNvSpPr/>
          <p:nvPr/>
        </p:nvSpPr>
        <p:spPr>
          <a:xfrm>
            <a:off x="5657640" y="241100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57A38E-AD02-6CF5-FF0E-91EE4789FFA9}"/>
              </a:ext>
            </a:extLst>
          </p:cNvPr>
          <p:cNvCxnSpPr>
            <a:stCxn id="4" idx="6"/>
          </p:cNvCxnSpPr>
          <p:nvPr/>
        </p:nvCxnSpPr>
        <p:spPr>
          <a:xfrm flipV="1">
            <a:off x="6202170" y="2655187"/>
            <a:ext cx="1339061" cy="1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CA6B16B4-6E31-207C-FF12-9AA060F4CD40}"/>
              </a:ext>
            </a:extLst>
          </p:cNvPr>
          <p:cNvSpPr/>
          <p:nvPr/>
        </p:nvSpPr>
        <p:spPr>
          <a:xfrm>
            <a:off x="7549804" y="242299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EEA0B60-EDE3-B9DB-B024-DEAFF07FFB87}"/>
              </a:ext>
            </a:extLst>
          </p:cNvPr>
          <p:cNvCxnSpPr>
            <a:cxnSpLocks/>
            <a:stCxn id="10" idx="6"/>
          </p:cNvCxnSpPr>
          <p:nvPr/>
        </p:nvCxnSpPr>
        <p:spPr>
          <a:xfrm>
            <a:off x="8094334" y="2679849"/>
            <a:ext cx="1758594" cy="11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50644A4-4568-A8D8-D28D-8E066EF7EE06}"/>
                  </a:ext>
                </a:extLst>
              </p:cNvPr>
              <p:cNvSpPr txBox="1"/>
              <p:nvPr/>
            </p:nvSpPr>
            <p:spPr>
              <a:xfrm>
                <a:off x="6663520" y="2169416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50644A4-4568-A8D8-D28D-8E066EF7E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20" y="2169416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C6D87D-0169-7746-3C77-9D55F6A8A8AA}"/>
                  </a:ext>
                </a:extLst>
              </p:cNvPr>
              <p:cNvSpPr txBox="1"/>
              <p:nvPr/>
            </p:nvSpPr>
            <p:spPr>
              <a:xfrm>
                <a:off x="8583070" y="2280720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C6D87D-0169-7746-3C77-9D55F6A8A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070" y="2280720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94F6EA-E4BF-86DB-CCF9-B5B9D3F81672}"/>
              </a:ext>
            </a:extLst>
          </p:cNvPr>
          <p:cNvCxnSpPr>
            <a:endCxn id="4" idx="2"/>
          </p:cNvCxnSpPr>
          <p:nvPr/>
        </p:nvCxnSpPr>
        <p:spPr>
          <a:xfrm flipV="1">
            <a:off x="4736387" y="2667856"/>
            <a:ext cx="921253" cy="11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722F96F3-1400-E42E-2833-2B2FA06F6D18}"/>
              </a:ext>
            </a:extLst>
          </p:cNvPr>
          <p:cNvSpPr/>
          <p:nvPr/>
        </p:nvSpPr>
        <p:spPr>
          <a:xfrm>
            <a:off x="9883750" y="2321965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310F3EB-C794-6D9F-EE11-029396270A8A}"/>
              </a:ext>
            </a:extLst>
          </p:cNvPr>
          <p:cNvSpPr/>
          <p:nvPr/>
        </p:nvSpPr>
        <p:spPr>
          <a:xfrm>
            <a:off x="9974506" y="243326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8582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s = a(</a:t>
                </a:r>
                <a:r>
                  <a:rPr lang="en-IN" dirty="0" err="1"/>
                  <a:t>b|c</a:t>
                </a:r>
                <a:r>
                  <a:rPr lang="en-IN" dirty="0"/>
                  <a:t>)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ab?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ac?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bc</a:t>
                </a:r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5204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s = a(</a:t>
                </a:r>
                <a:r>
                  <a:rPr lang="en-IN" dirty="0" err="1"/>
                  <a:t>b|c</a:t>
                </a:r>
                <a:r>
                  <a:rPr lang="en-IN" dirty="0"/>
                  <a:t>)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ab?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ac?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bc</a:t>
                </a:r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716AFF66-755D-BE4E-9E1D-180A60541225}"/>
              </a:ext>
            </a:extLst>
          </p:cNvPr>
          <p:cNvSpPr/>
          <p:nvPr/>
        </p:nvSpPr>
        <p:spPr>
          <a:xfrm>
            <a:off x="7048072" y="1962364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0B2499-F6B3-A90C-8180-46F01989775F}"/>
              </a:ext>
            </a:extLst>
          </p:cNvPr>
          <p:cNvSpPr/>
          <p:nvPr/>
        </p:nvSpPr>
        <p:spPr>
          <a:xfrm>
            <a:off x="7056636" y="295724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61BA202-1432-87E5-1EF7-6B19B7F046C9}"/>
              </a:ext>
            </a:extLst>
          </p:cNvPr>
          <p:cNvSpPr/>
          <p:nvPr/>
        </p:nvSpPr>
        <p:spPr>
          <a:xfrm>
            <a:off x="5657640" y="241100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1E352E9-E9E9-5872-A7DB-E1B80D0CD9CF}"/>
              </a:ext>
            </a:extLst>
          </p:cNvPr>
          <p:cNvSpPr/>
          <p:nvPr/>
        </p:nvSpPr>
        <p:spPr>
          <a:xfrm>
            <a:off x="8666262" y="1946954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AF7521-9184-4FBF-3191-9F04B7DEB267}"/>
              </a:ext>
            </a:extLst>
          </p:cNvPr>
          <p:cNvSpPr/>
          <p:nvPr/>
        </p:nvSpPr>
        <p:spPr>
          <a:xfrm>
            <a:off x="8715922" y="295210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6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11F411-8871-F9FE-10E6-188FA48A6815}"/>
              </a:ext>
            </a:extLst>
          </p:cNvPr>
          <p:cNvSpPr/>
          <p:nvPr/>
        </p:nvSpPr>
        <p:spPr>
          <a:xfrm>
            <a:off x="9894024" y="2332239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98B0D13-DD3C-30B0-AC84-B376350FC281}"/>
              </a:ext>
            </a:extLst>
          </p:cNvPr>
          <p:cNvSpPr/>
          <p:nvPr/>
        </p:nvSpPr>
        <p:spPr>
          <a:xfrm>
            <a:off x="9976216" y="243497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7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87689F3-83E6-B7DB-E50B-ADD82CC4F61E}"/>
              </a:ext>
            </a:extLst>
          </p:cNvPr>
          <p:cNvCxnSpPr>
            <a:stCxn id="6" idx="7"/>
            <a:endCxn id="4" idx="2"/>
          </p:cNvCxnSpPr>
          <p:nvPr/>
        </p:nvCxnSpPr>
        <p:spPr>
          <a:xfrm flipV="1">
            <a:off x="6122425" y="2219218"/>
            <a:ext cx="925647" cy="26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2757591-DEDC-D072-C853-113BF18E89EB}"/>
              </a:ext>
            </a:extLst>
          </p:cNvPr>
          <p:cNvCxnSpPr>
            <a:stCxn id="6" idx="5"/>
            <a:endCxn id="5" idx="2"/>
          </p:cNvCxnSpPr>
          <p:nvPr/>
        </p:nvCxnSpPr>
        <p:spPr>
          <a:xfrm>
            <a:off x="6122425" y="2849479"/>
            <a:ext cx="934211" cy="36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006E787-BF3B-31E0-D001-2585F46F5360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7592602" y="2203808"/>
            <a:ext cx="1073660" cy="1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6F3102-4681-1BBD-7A5D-F8DB15FA687F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7601166" y="3208960"/>
            <a:ext cx="1114756" cy="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2053347-6E0E-3D9A-110E-4D8629D163BF}"/>
              </a:ext>
            </a:extLst>
          </p:cNvPr>
          <p:cNvCxnSpPr>
            <a:stCxn id="7" idx="6"/>
            <a:endCxn id="9" idx="1"/>
          </p:cNvCxnSpPr>
          <p:nvPr/>
        </p:nvCxnSpPr>
        <p:spPr>
          <a:xfrm>
            <a:off x="9210792" y="2203808"/>
            <a:ext cx="788553" cy="233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1DE35D-6389-5C33-C650-2102B55684E0}"/>
              </a:ext>
            </a:extLst>
          </p:cNvPr>
          <p:cNvCxnSpPr>
            <a:stCxn id="8" idx="6"/>
            <a:endCxn id="9" idx="3"/>
          </p:cNvCxnSpPr>
          <p:nvPr/>
        </p:nvCxnSpPr>
        <p:spPr>
          <a:xfrm flipV="1">
            <a:off x="9260452" y="2946106"/>
            <a:ext cx="738893" cy="262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43C6C5B-161A-E96C-D844-41A1A9BED229}"/>
              </a:ext>
            </a:extLst>
          </p:cNvPr>
          <p:cNvSpPr txBox="1"/>
          <p:nvPr/>
        </p:nvSpPr>
        <p:spPr>
          <a:xfrm>
            <a:off x="7798085" y="1818523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96687B-78B0-2E8B-DB45-A35F0D78A4AD}"/>
              </a:ext>
            </a:extLst>
          </p:cNvPr>
          <p:cNvSpPr txBox="1"/>
          <p:nvPr/>
        </p:nvSpPr>
        <p:spPr>
          <a:xfrm>
            <a:off x="7919663" y="3255193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63711E-12D0-97B8-A298-8DD56CB203D0}"/>
                  </a:ext>
                </a:extLst>
              </p:cNvPr>
              <p:cNvSpPr txBox="1"/>
              <p:nvPr/>
            </p:nvSpPr>
            <p:spPr>
              <a:xfrm>
                <a:off x="6376833" y="309937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A63711E-12D0-97B8-A298-8DD56CB20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833" y="3099371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02EBD4-7C54-F9BB-650D-373BE9EA3596}"/>
                  </a:ext>
                </a:extLst>
              </p:cNvPr>
              <p:cNvSpPr txBox="1"/>
              <p:nvPr/>
            </p:nvSpPr>
            <p:spPr>
              <a:xfrm>
                <a:off x="6237133" y="196907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02EBD4-7C54-F9BB-650D-373BE9EA3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33" y="1969071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F333331-6485-9AAA-5119-1AF0796267AD}"/>
                  </a:ext>
                </a:extLst>
              </p:cNvPr>
              <p:cNvSpPr txBox="1"/>
              <p:nvPr/>
            </p:nvSpPr>
            <p:spPr>
              <a:xfrm>
                <a:off x="9440961" y="201873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F333331-6485-9AAA-5119-1AF079626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961" y="2018731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EA139B0-952B-34A6-5611-CB3B9A9ECDE3}"/>
                  </a:ext>
                </a:extLst>
              </p:cNvPr>
              <p:cNvSpPr txBox="1"/>
              <p:nvPr/>
            </p:nvSpPr>
            <p:spPr>
              <a:xfrm>
                <a:off x="9490621" y="304443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EA139B0-952B-34A6-5611-CB3B9A9EC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0621" y="3044435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111BD3F-49EE-A5A6-7F6C-8B07761A2110}"/>
              </a:ext>
            </a:extLst>
          </p:cNvPr>
          <p:cNvCxnSpPr>
            <a:endCxn id="6" idx="2"/>
          </p:cNvCxnSpPr>
          <p:nvPr/>
        </p:nvCxnSpPr>
        <p:spPr>
          <a:xfrm flipV="1">
            <a:off x="4762680" y="2667856"/>
            <a:ext cx="894960" cy="2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C3318D49-CB38-9FE1-A242-74F325408D4B}"/>
              </a:ext>
            </a:extLst>
          </p:cNvPr>
          <p:cNvSpPr/>
          <p:nvPr/>
        </p:nvSpPr>
        <p:spPr>
          <a:xfrm>
            <a:off x="4217548" y="245038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9912BA-ECF6-4231-6F26-5766F7E35AB5}"/>
              </a:ext>
            </a:extLst>
          </p:cNvPr>
          <p:cNvCxnSpPr>
            <a:endCxn id="24" idx="2"/>
          </p:cNvCxnSpPr>
          <p:nvPr/>
        </p:nvCxnSpPr>
        <p:spPr>
          <a:xfrm>
            <a:off x="3369924" y="2689252"/>
            <a:ext cx="847624" cy="17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C165BDE-C0DA-C25E-64D4-82DFD99A0F49}"/>
              </a:ext>
            </a:extLst>
          </p:cNvPr>
          <p:cNvSpPr txBox="1"/>
          <p:nvPr/>
        </p:nvSpPr>
        <p:spPr>
          <a:xfrm>
            <a:off x="5042897" y="2340791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8754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Bounds checking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mymalloc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  int </a:t>
            </a:r>
            <a:r>
              <a:rPr lang="en-US" dirty="0" err="1"/>
              <a:t>i</a:t>
            </a:r>
            <a:r>
              <a:rPr lang="en-US" dirty="0"/>
              <a:t> = rand();</a:t>
            </a:r>
          </a:p>
          <a:p>
            <a:pPr marL="0" indent="0">
              <a:buNone/>
            </a:pPr>
            <a:r>
              <a:rPr lang="en-US" dirty="0"/>
              <a:t>    foo(&amp;</a:t>
            </a:r>
            <a:r>
              <a:rPr lang="en-US" dirty="0" err="1"/>
              <a:t>arr</a:t>
            </a:r>
            <a:r>
              <a:rPr lang="en-US" dirty="0"/>
              <a:t>[1],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C2579B-59B5-4A43-BE82-EC3B6C5C5EE6}"/>
              </a:ext>
            </a:extLst>
          </p:cNvPr>
          <p:cNvSpPr txBox="1"/>
          <p:nvPr/>
        </p:nvSpPr>
        <p:spPr>
          <a:xfrm>
            <a:off x="6583680" y="3190240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Bounds check for an internal pointer?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2701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DBF3-40A1-49D8-B25B-6AD2DBA1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r = s*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𝑟𝑒𝑔𝑢𝑙𝑎𝑟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𝑒𝑥𝑝𝑟𝑒𝑠𝑠𝑖𝑜𝑛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N(s) is the NFA for s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58D5-5AC0-47A6-9FAA-83BC682940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2909E043-05E9-4DA6-8D8A-6579BF42D710}"/>
              </a:ext>
            </a:extLst>
          </p:cNvPr>
          <p:cNvSpPr/>
          <p:nvPr/>
        </p:nvSpPr>
        <p:spPr>
          <a:xfrm>
            <a:off x="3102429" y="2993572"/>
            <a:ext cx="5791200" cy="14695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65251E-3F3E-4160-88A3-9BEAF797BFD9}"/>
              </a:ext>
            </a:extLst>
          </p:cNvPr>
          <p:cNvSpPr/>
          <p:nvPr/>
        </p:nvSpPr>
        <p:spPr>
          <a:xfrm>
            <a:off x="3624943" y="3429000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1B7692-3B31-4B25-BF41-A3DEF9F2393A}"/>
              </a:ext>
            </a:extLst>
          </p:cNvPr>
          <p:cNvSpPr/>
          <p:nvPr/>
        </p:nvSpPr>
        <p:spPr>
          <a:xfrm>
            <a:off x="7293429" y="3461658"/>
            <a:ext cx="936171" cy="500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C2D79E-ABD0-4FCD-B792-82CED6687612}"/>
              </a:ext>
            </a:extLst>
          </p:cNvPr>
          <p:cNvSpPr txBox="1"/>
          <p:nvPr/>
        </p:nvSpPr>
        <p:spPr>
          <a:xfrm>
            <a:off x="5464632" y="3494315"/>
            <a:ext cx="1132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N(s)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1B825C-B844-4C38-9007-F77629710D32}"/>
              </a:ext>
            </a:extLst>
          </p:cNvPr>
          <p:cNvSpPr/>
          <p:nvPr/>
        </p:nvSpPr>
        <p:spPr>
          <a:xfrm>
            <a:off x="1208320" y="3345367"/>
            <a:ext cx="957937" cy="758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8900B12-022F-4C16-A327-A958D9F30CE2}"/>
              </a:ext>
            </a:extLst>
          </p:cNvPr>
          <p:cNvSpPr/>
          <p:nvPr/>
        </p:nvSpPr>
        <p:spPr>
          <a:xfrm>
            <a:off x="9840683" y="3421566"/>
            <a:ext cx="957937" cy="7585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00101BC-9314-4779-8692-0CA5510E2365}"/>
              </a:ext>
            </a:extLst>
          </p:cNvPr>
          <p:cNvSpPr/>
          <p:nvPr/>
        </p:nvSpPr>
        <p:spPr>
          <a:xfrm>
            <a:off x="9960426" y="3497766"/>
            <a:ext cx="718460" cy="6061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33B67D5-6013-4CB3-A5FD-44122CF86F5E}"/>
              </a:ext>
            </a:extLst>
          </p:cNvPr>
          <p:cNvCxnSpPr>
            <a:endCxn id="7" idx="2"/>
          </p:cNvCxnSpPr>
          <p:nvPr/>
        </p:nvCxnSpPr>
        <p:spPr>
          <a:xfrm>
            <a:off x="500749" y="3724640"/>
            <a:ext cx="7075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D63F46-1019-4770-ABE3-7983DD795290}"/>
                  </a:ext>
                </a:extLst>
              </p:cNvPr>
              <p:cNvSpPr txBox="1"/>
              <p:nvPr/>
            </p:nvSpPr>
            <p:spPr>
              <a:xfrm>
                <a:off x="2046514" y="3744688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1D63F46-1019-4770-ABE3-7983DD795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514" y="3744688"/>
                <a:ext cx="89263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0B0EB3A-285E-4090-9E39-87F3C9CFE1A2}"/>
                  </a:ext>
                </a:extLst>
              </p:cNvPr>
              <p:cNvSpPr txBox="1"/>
              <p:nvPr/>
            </p:nvSpPr>
            <p:spPr>
              <a:xfrm>
                <a:off x="9056906" y="3733804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0B0EB3A-285E-4090-9E39-87F3C9CFE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906" y="3733804"/>
                <a:ext cx="89263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9BB869D-5AFC-4A34-BA76-6ED8B1F08670}"/>
              </a:ext>
            </a:extLst>
          </p:cNvPr>
          <p:cNvCxnSpPr>
            <a:endCxn id="12" idx="2"/>
          </p:cNvCxnSpPr>
          <p:nvPr/>
        </p:nvCxnSpPr>
        <p:spPr>
          <a:xfrm>
            <a:off x="2166257" y="3724640"/>
            <a:ext cx="936172" cy="3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A11522-DCB3-47F6-9D69-277934B3EBA5}"/>
              </a:ext>
            </a:extLst>
          </p:cNvPr>
          <p:cNvCxnSpPr>
            <a:stCxn id="12" idx="6"/>
          </p:cNvCxnSpPr>
          <p:nvPr/>
        </p:nvCxnSpPr>
        <p:spPr>
          <a:xfrm>
            <a:off x="8893629" y="3728358"/>
            <a:ext cx="947054" cy="12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491837D5-1AC4-43A0-A0DC-B7F93AABAF65}"/>
              </a:ext>
            </a:extLst>
          </p:cNvPr>
          <p:cNvCxnSpPr>
            <a:stCxn id="14" idx="0"/>
            <a:endCxn id="13" idx="0"/>
          </p:cNvCxnSpPr>
          <p:nvPr/>
        </p:nvCxnSpPr>
        <p:spPr>
          <a:xfrm rot="16200000" flipV="1">
            <a:off x="5910943" y="1611086"/>
            <a:ext cx="32658" cy="3668486"/>
          </a:xfrm>
          <a:prstGeom prst="curvedConnector3">
            <a:avLst>
              <a:gd name="adj1" fmla="val 26665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088AA498-5C0F-40F1-BA60-6020445DF86D}"/>
              </a:ext>
            </a:extLst>
          </p:cNvPr>
          <p:cNvCxnSpPr>
            <a:stCxn id="7" idx="4"/>
            <a:endCxn id="22" idx="4"/>
          </p:cNvCxnSpPr>
          <p:nvPr/>
        </p:nvCxnSpPr>
        <p:spPr>
          <a:xfrm rot="16200000" flipH="1">
            <a:off x="5965371" y="-174169"/>
            <a:ext cx="76199" cy="8632363"/>
          </a:xfrm>
          <a:prstGeom prst="curvedConnector3">
            <a:avLst>
              <a:gd name="adj1" fmla="val 1471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A8923E2-94AE-4FFF-8A47-B3D2998C5D34}"/>
                  </a:ext>
                </a:extLst>
              </p:cNvPr>
              <p:cNvSpPr txBox="1"/>
              <p:nvPr/>
            </p:nvSpPr>
            <p:spPr>
              <a:xfrm>
                <a:off x="5508166" y="5203374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A8923E2-94AE-4FFF-8A47-B3D2998C5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66" y="5203374"/>
                <a:ext cx="89263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AE902DF-8328-4567-AA11-CAD2D62D96C6}"/>
                  </a:ext>
                </a:extLst>
              </p:cNvPr>
              <p:cNvSpPr txBox="1"/>
              <p:nvPr/>
            </p:nvSpPr>
            <p:spPr>
              <a:xfrm>
                <a:off x="5323109" y="2514606"/>
                <a:ext cx="8926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1AE902DF-8328-4567-AA11-CAD2D62D9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109" y="2514606"/>
                <a:ext cx="89263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8604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a*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aaaa</a:t>
                </a:r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33884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a*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aaaa</a:t>
                </a:r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B7B29278-B15F-1A0A-3310-4BEC751047FD}"/>
              </a:ext>
            </a:extLst>
          </p:cNvPr>
          <p:cNvSpPr/>
          <p:nvPr/>
        </p:nvSpPr>
        <p:spPr>
          <a:xfrm>
            <a:off x="6202169" y="241100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8633AC-CE8C-E7AB-05E4-72591E155C1D}"/>
              </a:ext>
            </a:extLst>
          </p:cNvPr>
          <p:cNvSpPr/>
          <p:nvPr/>
        </p:nvSpPr>
        <p:spPr>
          <a:xfrm>
            <a:off x="9215934" y="243497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9063CC8-143A-CA98-4350-71307D2D4EFF}"/>
              </a:ext>
            </a:extLst>
          </p:cNvPr>
          <p:cNvCxnSpPr>
            <a:cxnSpLocks/>
          </p:cNvCxnSpPr>
          <p:nvPr/>
        </p:nvCxnSpPr>
        <p:spPr>
          <a:xfrm flipV="1">
            <a:off x="3601703" y="2667856"/>
            <a:ext cx="894960" cy="2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1B3EA7BF-880A-C30F-361B-B0A1BB35BD0D}"/>
              </a:ext>
            </a:extLst>
          </p:cNvPr>
          <p:cNvSpPr/>
          <p:nvPr/>
        </p:nvSpPr>
        <p:spPr>
          <a:xfrm>
            <a:off x="11197126" y="2351077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9394346-9062-65BE-E6E7-D5652F17AF9A}"/>
              </a:ext>
            </a:extLst>
          </p:cNvPr>
          <p:cNvSpPr/>
          <p:nvPr/>
        </p:nvSpPr>
        <p:spPr>
          <a:xfrm>
            <a:off x="11279322" y="244354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57A659E-278B-B8BB-538B-DD3215676A03}"/>
              </a:ext>
            </a:extLst>
          </p:cNvPr>
          <p:cNvSpPr/>
          <p:nvPr/>
        </p:nvSpPr>
        <p:spPr>
          <a:xfrm>
            <a:off x="4546322" y="241956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751D48B-9027-FACB-D3A0-F6D9F397B9C3}"/>
              </a:ext>
            </a:extLst>
          </p:cNvPr>
          <p:cNvCxnSpPr>
            <a:stCxn id="5" idx="6"/>
            <a:endCxn id="7" idx="2"/>
          </p:cNvCxnSpPr>
          <p:nvPr/>
        </p:nvCxnSpPr>
        <p:spPr>
          <a:xfrm>
            <a:off x="9760464" y="2691833"/>
            <a:ext cx="1436662" cy="1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F798191-7D49-3ACC-EF3D-2711AD64EAE7}"/>
              </a:ext>
            </a:extLst>
          </p:cNvPr>
          <p:cNvCxnSpPr>
            <a:stCxn id="9" idx="6"/>
            <a:endCxn id="4" idx="2"/>
          </p:cNvCxnSpPr>
          <p:nvPr/>
        </p:nvCxnSpPr>
        <p:spPr>
          <a:xfrm flipV="1">
            <a:off x="5090852" y="2667856"/>
            <a:ext cx="1111317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228081-3F42-F85A-8A2F-F6054223D433}"/>
                  </a:ext>
                </a:extLst>
              </p:cNvPr>
              <p:cNvSpPr txBox="1"/>
              <p:nvPr/>
            </p:nvSpPr>
            <p:spPr>
              <a:xfrm>
                <a:off x="5125816" y="228585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228081-3F42-F85A-8A2F-F6054223D4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16" y="2285855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893FD5-5C60-5548-F5EF-960C94B389F3}"/>
                  </a:ext>
                </a:extLst>
              </p:cNvPr>
              <p:cNvSpPr txBox="1"/>
              <p:nvPr/>
            </p:nvSpPr>
            <p:spPr>
              <a:xfrm>
                <a:off x="10559150" y="235606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A893FD5-5C60-5548-F5EF-960C94B38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50" y="2356063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5251A104-C770-BB98-49D2-2C2BC7D6004C}"/>
              </a:ext>
            </a:extLst>
          </p:cNvPr>
          <p:cNvCxnSpPr>
            <a:stCxn id="9" idx="4"/>
            <a:endCxn id="7" idx="4"/>
          </p:cNvCxnSpPr>
          <p:nvPr/>
        </p:nvCxnSpPr>
        <p:spPr>
          <a:xfrm rot="16200000" flipH="1">
            <a:off x="8119155" y="-367295"/>
            <a:ext cx="136993" cy="6738129"/>
          </a:xfrm>
          <a:prstGeom prst="curvedConnector3">
            <a:avLst>
              <a:gd name="adj1" fmla="val 91185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95292E58-1306-8A1B-69C5-B4F737A0022D}"/>
              </a:ext>
            </a:extLst>
          </p:cNvPr>
          <p:cNvCxnSpPr>
            <a:stCxn id="5" idx="0"/>
            <a:endCxn id="4" idx="1"/>
          </p:cNvCxnSpPr>
          <p:nvPr/>
        </p:nvCxnSpPr>
        <p:spPr>
          <a:xfrm rot="16200000" flipH="1" flipV="1">
            <a:off x="7859430" y="857463"/>
            <a:ext cx="51254" cy="3206285"/>
          </a:xfrm>
          <a:prstGeom prst="curvedConnector3">
            <a:avLst>
              <a:gd name="adj1" fmla="val -13547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47F255-5FF4-5944-1FAB-A285CCBDA55D}"/>
                  </a:ext>
                </a:extLst>
              </p:cNvPr>
              <p:cNvSpPr txBox="1"/>
              <p:nvPr/>
            </p:nvSpPr>
            <p:spPr>
              <a:xfrm>
                <a:off x="7916966" y="431672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047F255-5FF4-5944-1FAB-A285CCBDA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66" y="4316723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9E4D253-3D85-3DDF-557A-7F903A0E0CBD}"/>
                  </a:ext>
                </a:extLst>
              </p:cNvPr>
              <p:cNvSpPr txBox="1"/>
              <p:nvPr/>
            </p:nvSpPr>
            <p:spPr>
              <a:xfrm>
                <a:off x="7814224" y="2251608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9E4D253-3D85-3DDF-557A-7F903A0E0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224" y="2251608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BFFFFC7-D279-E2F1-2B8D-699A065EF0CC}"/>
              </a:ext>
            </a:extLst>
          </p:cNvPr>
          <p:cNvCxnSpPr>
            <a:stCxn id="4" idx="6"/>
            <a:endCxn id="5" idx="2"/>
          </p:cNvCxnSpPr>
          <p:nvPr/>
        </p:nvCxnSpPr>
        <p:spPr>
          <a:xfrm>
            <a:off x="6746699" y="2667856"/>
            <a:ext cx="2469235" cy="2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29F195-8F1D-F269-CFD2-D81E9D685EBA}"/>
                  </a:ext>
                </a:extLst>
              </p:cNvPr>
              <p:cNvSpPr txBox="1"/>
              <p:nvPr/>
            </p:nvSpPr>
            <p:spPr>
              <a:xfrm>
                <a:off x="7791966" y="1438247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29F195-8F1D-F269-CFD2-D81E9D685E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1966" y="1438247"/>
                <a:ext cx="5034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93251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(</a:t>
                </a:r>
                <a:r>
                  <a:rPr lang="en-IN" dirty="0" err="1"/>
                  <a:t>a|b</a:t>
                </a:r>
                <a:r>
                  <a:rPr lang="en-IN" dirty="0"/>
                  <a:t>)*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aabab</a:t>
                </a:r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780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(</a:t>
                </a:r>
                <a:r>
                  <a:rPr lang="en-IN" dirty="0" err="1"/>
                  <a:t>a|b</a:t>
                </a:r>
                <a:r>
                  <a:rPr lang="en-IN" dirty="0"/>
                  <a:t>)*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aabab</a:t>
                </a:r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4403DD21-51D3-4DAA-CF81-4055D45C6623}"/>
              </a:ext>
            </a:extLst>
          </p:cNvPr>
          <p:cNvSpPr/>
          <p:nvPr/>
        </p:nvSpPr>
        <p:spPr>
          <a:xfrm>
            <a:off x="7048072" y="1962364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C22C40-A10A-3F47-ED7F-0B4A5FC04720}"/>
              </a:ext>
            </a:extLst>
          </p:cNvPr>
          <p:cNvSpPr/>
          <p:nvPr/>
        </p:nvSpPr>
        <p:spPr>
          <a:xfrm>
            <a:off x="7056636" y="295724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2010CEB-ED83-F48E-C378-7F7DB41F4375}"/>
              </a:ext>
            </a:extLst>
          </p:cNvPr>
          <p:cNvSpPr/>
          <p:nvPr/>
        </p:nvSpPr>
        <p:spPr>
          <a:xfrm>
            <a:off x="5657640" y="241100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71B528-41EC-4069-958F-B0274A17B2A8}"/>
              </a:ext>
            </a:extLst>
          </p:cNvPr>
          <p:cNvSpPr/>
          <p:nvPr/>
        </p:nvSpPr>
        <p:spPr>
          <a:xfrm>
            <a:off x="8666262" y="1946954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19441E-A256-CA84-A0F3-AE987DB77EDF}"/>
              </a:ext>
            </a:extLst>
          </p:cNvPr>
          <p:cNvSpPr/>
          <p:nvPr/>
        </p:nvSpPr>
        <p:spPr>
          <a:xfrm>
            <a:off x="8715922" y="295210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6370C6-5BD7-FB7E-A981-C564519C36BA}"/>
              </a:ext>
            </a:extLst>
          </p:cNvPr>
          <p:cNvSpPr/>
          <p:nvPr/>
        </p:nvSpPr>
        <p:spPr>
          <a:xfrm>
            <a:off x="9852928" y="243497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6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FBEAF5-F7BB-DC5A-4B92-6BA664D4D515}"/>
              </a:ext>
            </a:extLst>
          </p:cNvPr>
          <p:cNvCxnSpPr>
            <a:stCxn id="6" idx="7"/>
            <a:endCxn id="4" idx="2"/>
          </p:cNvCxnSpPr>
          <p:nvPr/>
        </p:nvCxnSpPr>
        <p:spPr>
          <a:xfrm flipV="1">
            <a:off x="6122425" y="2219218"/>
            <a:ext cx="925647" cy="26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9199B62-4076-B682-D545-35F4069477EB}"/>
              </a:ext>
            </a:extLst>
          </p:cNvPr>
          <p:cNvCxnSpPr>
            <a:stCxn id="6" idx="5"/>
            <a:endCxn id="5" idx="2"/>
          </p:cNvCxnSpPr>
          <p:nvPr/>
        </p:nvCxnSpPr>
        <p:spPr>
          <a:xfrm>
            <a:off x="6122425" y="2849479"/>
            <a:ext cx="934211" cy="364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CBFCAC-26B3-6105-9455-D274BADD9DAB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7592602" y="2203808"/>
            <a:ext cx="1073660" cy="1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FF9FAD-192C-A3F8-8959-F446BF466E0C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7601166" y="3208960"/>
            <a:ext cx="1114756" cy="5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856F12-CDFA-B854-ED21-1F2A7F916A14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9210792" y="2203808"/>
            <a:ext cx="788553" cy="233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8FF1926-0847-ABD8-06CE-0645D0CBCEA3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9260452" y="2946106"/>
            <a:ext cx="738893" cy="262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ADDFF9-BA48-8DC6-EC64-11A64EFE0AE4}"/>
              </a:ext>
            </a:extLst>
          </p:cNvPr>
          <p:cNvSpPr txBox="1"/>
          <p:nvPr/>
        </p:nvSpPr>
        <p:spPr>
          <a:xfrm>
            <a:off x="7798085" y="1818523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IN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88E849-D445-2235-9376-229537B7A8E9}"/>
              </a:ext>
            </a:extLst>
          </p:cNvPr>
          <p:cNvSpPr txBox="1"/>
          <p:nvPr/>
        </p:nvSpPr>
        <p:spPr>
          <a:xfrm>
            <a:off x="7919663" y="3255193"/>
            <a:ext cx="503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14D8501-A92E-4C4D-9D13-BABE7B6DE0C1}"/>
                  </a:ext>
                </a:extLst>
              </p:cNvPr>
              <p:cNvSpPr txBox="1"/>
              <p:nvPr/>
            </p:nvSpPr>
            <p:spPr>
              <a:xfrm>
                <a:off x="6376833" y="309937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14D8501-A92E-4C4D-9D13-BABE7B6DE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6833" y="3099371"/>
                <a:ext cx="5034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97C1F8-5797-272D-BE9D-24E6159ED7D0}"/>
                  </a:ext>
                </a:extLst>
              </p:cNvPr>
              <p:cNvSpPr txBox="1"/>
              <p:nvPr/>
            </p:nvSpPr>
            <p:spPr>
              <a:xfrm>
                <a:off x="6237133" y="196907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97C1F8-5797-272D-BE9D-24E6159ED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7133" y="1969071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5AA0E63-7D70-FFF0-ED29-DCF933D5B17A}"/>
                  </a:ext>
                </a:extLst>
              </p:cNvPr>
              <p:cNvSpPr txBox="1"/>
              <p:nvPr/>
            </p:nvSpPr>
            <p:spPr>
              <a:xfrm>
                <a:off x="9440961" y="201873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5AA0E63-7D70-FFF0-ED29-DCF933D5B1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961" y="2018731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16A0E2-C90E-3C1B-6851-60F1561E653A}"/>
                  </a:ext>
                </a:extLst>
              </p:cNvPr>
              <p:cNvSpPr txBox="1"/>
              <p:nvPr/>
            </p:nvSpPr>
            <p:spPr>
              <a:xfrm>
                <a:off x="9490621" y="304443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16A0E2-C90E-3C1B-6851-60F1561E6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0621" y="3044435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D4C559E-9A96-7ADA-2DB9-4065AACB747D}"/>
              </a:ext>
            </a:extLst>
          </p:cNvPr>
          <p:cNvCxnSpPr>
            <a:cxnSpLocks/>
          </p:cNvCxnSpPr>
          <p:nvPr/>
        </p:nvCxnSpPr>
        <p:spPr>
          <a:xfrm flipV="1">
            <a:off x="3601703" y="2667856"/>
            <a:ext cx="894960" cy="2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881D8F51-7FA7-D61B-1F10-C1A366491C4B}"/>
              </a:ext>
            </a:extLst>
          </p:cNvPr>
          <p:cNvSpPr/>
          <p:nvPr/>
        </p:nvSpPr>
        <p:spPr>
          <a:xfrm>
            <a:off x="11197126" y="2351077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3AF97C-DD0A-98DD-32DF-72917F658E66}"/>
              </a:ext>
            </a:extLst>
          </p:cNvPr>
          <p:cNvSpPr/>
          <p:nvPr/>
        </p:nvSpPr>
        <p:spPr>
          <a:xfrm>
            <a:off x="11279322" y="244354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7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4546B9B-AFD1-F843-CBA2-9D520FEC1D43}"/>
              </a:ext>
            </a:extLst>
          </p:cNvPr>
          <p:cNvSpPr/>
          <p:nvPr/>
        </p:nvSpPr>
        <p:spPr>
          <a:xfrm>
            <a:off x="4546322" y="241956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7F089B-10B8-818B-1971-776E74C093A2}"/>
              </a:ext>
            </a:extLst>
          </p:cNvPr>
          <p:cNvCxnSpPr>
            <a:stCxn id="10" idx="6"/>
            <a:endCxn id="24" idx="2"/>
          </p:cNvCxnSpPr>
          <p:nvPr/>
        </p:nvCxnSpPr>
        <p:spPr>
          <a:xfrm>
            <a:off x="10397458" y="2691833"/>
            <a:ext cx="799668" cy="1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78EDF7-30A3-83A6-7590-90336349EF0A}"/>
              </a:ext>
            </a:extLst>
          </p:cNvPr>
          <p:cNvCxnSpPr>
            <a:stCxn id="26" idx="6"/>
            <a:endCxn id="6" idx="2"/>
          </p:cNvCxnSpPr>
          <p:nvPr/>
        </p:nvCxnSpPr>
        <p:spPr>
          <a:xfrm flipV="1">
            <a:off x="5090852" y="2667856"/>
            <a:ext cx="566788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96FC979-A451-D0BA-0E5A-92E1C5987FD4}"/>
                  </a:ext>
                </a:extLst>
              </p:cNvPr>
              <p:cNvSpPr txBox="1"/>
              <p:nvPr/>
            </p:nvSpPr>
            <p:spPr>
              <a:xfrm>
                <a:off x="5125816" y="228585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96FC979-A451-D0BA-0E5A-92E1C5987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16" y="2285855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B9C2D6-47BD-4B17-CEF1-DDA87C8DE2F4}"/>
                  </a:ext>
                </a:extLst>
              </p:cNvPr>
              <p:cNvSpPr txBox="1"/>
              <p:nvPr/>
            </p:nvSpPr>
            <p:spPr>
              <a:xfrm>
                <a:off x="10559150" y="235606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DB9C2D6-47BD-4B17-CEF1-DDA87C8DE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50" y="2356063"/>
                <a:ext cx="5034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87DDD2F2-BA16-A9CE-85D7-CC5C89666444}"/>
              </a:ext>
            </a:extLst>
          </p:cNvPr>
          <p:cNvCxnSpPr>
            <a:stCxn id="26" idx="4"/>
            <a:endCxn id="24" idx="4"/>
          </p:cNvCxnSpPr>
          <p:nvPr/>
        </p:nvCxnSpPr>
        <p:spPr>
          <a:xfrm rot="16200000" flipH="1">
            <a:off x="8119155" y="-367295"/>
            <a:ext cx="136993" cy="6738129"/>
          </a:xfrm>
          <a:prstGeom prst="curvedConnector3">
            <a:avLst>
              <a:gd name="adj1" fmla="val 91185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DFB112E4-CF27-C27E-17AD-F6DD6D3715F7}"/>
              </a:ext>
            </a:extLst>
          </p:cNvPr>
          <p:cNvCxnSpPr>
            <a:stCxn id="10" idx="0"/>
            <a:endCxn id="6" idx="1"/>
          </p:cNvCxnSpPr>
          <p:nvPr/>
        </p:nvCxnSpPr>
        <p:spPr>
          <a:xfrm rot="16200000" flipH="1" flipV="1">
            <a:off x="7905662" y="266702"/>
            <a:ext cx="51254" cy="4387808"/>
          </a:xfrm>
          <a:prstGeom prst="curvedConnector3">
            <a:avLst>
              <a:gd name="adj1" fmla="val -21164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51C17A0-2294-D2C7-DC45-9CE409AFA08D}"/>
                  </a:ext>
                </a:extLst>
              </p:cNvPr>
              <p:cNvSpPr txBox="1"/>
              <p:nvPr/>
            </p:nvSpPr>
            <p:spPr>
              <a:xfrm>
                <a:off x="7908402" y="897136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51C17A0-2294-D2C7-DC45-9CE409AFA0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402" y="897136"/>
                <a:ext cx="5034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DEBCAEC-6987-DD0A-0000-E7358EEA675F}"/>
                  </a:ext>
                </a:extLst>
              </p:cNvPr>
              <p:cNvSpPr txBox="1"/>
              <p:nvPr/>
            </p:nvSpPr>
            <p:spPr>
              <a:xfrm>
                <a:off x="7916966" y="431672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DEBCAEC-6987-DD0A-0000-E7358EEA6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66" y="4316723"/>
                <a:ext cx="50343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724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(ab)*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/>
                  <a:t>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ababab</a:t>
                </a:r>
                <a:r>
                  <a:rPr lang="en-IN" dirty="0"/>
                  <a:t>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abb?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03706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FE01-DEAA-4850-8E00-6043E635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to NFA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8523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IN" dirty="0"/>
                  <a:t> = {a, b}</a:t>
                </a:r>
              </a:p>
              <a:p>
                <a:pPr marL="0" indent="0">
                  <a:buNone/>
                </a:pPr>
                <a:r>
                  <a:rPr lang="en-IN" dirty="0"/>
                  <a:t>r = (ab)*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IN" dirty="0"/>
                  <a:t>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</a:t>
                </a:r>
                <a:r>
                  <a:rPr lang="en-IN" dirty="0" err="1"/>
                  <a:t>ababab</a:t>
                </a:r>
                <a:r>
                  <a:rPr lang="en-IN" dirty="0"/>
                  <a:t>?</a:t>
                </a:r>
              </a:p>
              <a:p>
                <a:pPr marL="0" indent="0">
                  <a:buNone/>
                </a:pPr>
                <a:r>
                  <a:rPr lang="en-IN" dirty="0"/>
                  <a:t>Does it accept abb?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0BCCA5-8DD7-4961-A011-029BE52141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8523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399F9FAD-DD21-E9A5-836B-65531319BF3B}"/>
              </a:ext>
            </a:extLst>
          </p:cNvPr>
          <p:cNvSpPr/>
          <p:nvPr/>
        </p:nvSpPr>
        <p:spPr>
          <a:xfrm>
            <a:off x="5657640" y="241100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954281-AC51-7400-8598-8854AB6D9D03}"/>
              </a:ext>
            </a:extLst>
          </p:cNvPr>
          <p:cNvSpPr/>
          <p:nvPr/>
        </p:nvSpPr>
        <p:spPr>
          <a:xfrm>
            <a:off x="9852928" y="243497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3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FE29CB3-DF84-70B5-2794-D9D4C0F73BAE}"/>
              </a:ext>
            </a:extLst>
          </p:cNvPr>
          <p:cNvCxnSpPr>
            <a:cxnSpLocks/>
          </p:cNvCxnSpPr>
          <p:nvPr/>
        </p:nvCxnSpPr>
        <p:spPr>
          <a:xfrm flipV="1">
            <a:off x="3601703" y="2667856"/>
            <a:ext cx="894960" cy="213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36E8657F-2C90-5B1F-D160-4E509EEB88A6}"/>
              </a:ext>
            </a:extLst>
          </p:cNvPr>
          <p:cNvSpPr/>
          <p:nvPr/>
        </p:nvSpPr>
        <p:spPr>
          <a:xfrm>
            <a:off x="11197126" y="2351077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8ED18F2-349E-4173-AE17-DB318F7F35C7}"/>
              </a:ext>
            </a:extLst>
          </p:cNvPr>
          <p:cNvSpPr/>
          <p:nvPr/>
        </p:nvSpPr>
        <p:spPr>
          <a:xfrm>
            <a:off x="11279322" y="244354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4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92DB43E-F1D2-49B0-4CDC-C9A1ECD16679}"/>
              </a:ext>
            </a:extLst>
          </p:cNvPr>
          <p:cNvSpPr/>
          <p:nvPr/>
        </p:nvSpPr>
        <p:spPr>
          <a:xfrm>
            <a:off x="4546322" y="2419566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C61790D-CA22-6FEA-9D4A-CF35513F9512}"/>
              </a:ext>
            </a:extLst>
          </p:cNvPr>
          <p:cNvCxnSpPr>
            <a:stCxn id="9" idx="6"/>
            <a:endCxn id="23" idx="2"/>
          </p:cNvCxnSpPr>
          <p:nvPr/>
        </p:nvCxnSpPr>
        <p:spPr>
          <a:xfrm>
            <a:off x="10397458" y="2691833"/>
            <a:ext cx="799668" cy="1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DE0A041-A09F-C080-19E3-D1FBEAAC3698}"/>
              </a:ext>
            </a:extLst>
          </p:cNvPr>
          <p:cNvCxnSpPr>
            <a:stCxn id="25" idx="6"/>
            <a:endCxn id="6" idx="2"/>
          </p:cNvCxnSpPr>
          <p:nvPr/>
        </p:nvCxnSpPr>
        <p:spPr>
          <a:xfrm flipV="1">
            <a:off x="5090852" y="2667856"/>
            <a:ext cx="566788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CF1EC7A-2C8E-4090-544F-99566D8EADFB}"/>
                  </a:ext>
                </a:extLst>
              </p:cNvPr>
              <p:cNvSpPr txBox="1"/>
              <p:nvPr/>
            </p:nvSpPr>
            <p:spPr>
              <a:xfrm>
                <a:off x="5125816" y="228585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CF1EC7A-2C8E-4090-544F-99566D8EA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16" y="2285855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64F324F-4D98-E9E2-BE5D-778AE78D8563}"/>
                  </a:ext>
                </a:extLst>
              </p:cNvPr>
              <p:cNvSpPr txBox="1"/>
              <p:nvPr/>
            </p:nvSpPr>
            <p:spPr>
              <a:xfrm>
                <a:off x="10559150" y="235606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64F324F-4D98-E9E2-BE5D-778AE78D8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50" y="2356063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9082CBB9-FE8D-F65C-CF0F-150EDA0EB12E}"/>
              </a:ext>
            </a:extLst>
          </p:cNvPr>
          <p:cNvCxnSpPr>
            <a:stCxn id="25" idx="4"/>
            <a:endCxn id="23" idx="4"/>
          </p:cNvCxnSpPr>
          <p:nvPr/>
        </p:nvCxnSpPr>
        <p:spPr>
          <a:xfrm rot="16200000" flipH="1">
            <a:off x="8119155" y="-367295"/>
            <a:ext cx="136993" cy="6738129"/>
          </a:xfrm>
          <a:prstGeom prst="curvedConnector3">
            <a:avLst>
              <a:gd name="adj1" fmla="val 91185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3164D652-29D8-397D-AF7E-8AD3D29ADEFA}"/>
              </a:ext>
            </a:extLst>
          </p:cNvPr>
          <p:cNvCxnSpPr>
            <a:stCxn id="9" idx="0"/>
            <a:endCxn id="6" idx="1"/>
          </p:cNvCxnSpPr>
          <p:nvPr/>
        </p:nvCxnSpPr>
        <p:spPr>
          <a:xfrm rot="16200000" flipH="1" flipV="1">
            <a:off x="7905662" y="266702"/>
            <a:ext cx="51254" cy="4387808"/>
          </a:xfrm>
          <a:prstGeom prst="curvedConnector3">
            <a:avLst>
              <a:gd name="adj1" fmla="val -21164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C2BCA7F-888B-68E3-6C86-2928C82C6DFE}"/>
                  </a:ext>
                </a:extLst>
              </p:cNvPr>
              <p:cNvSpPr txBox="1"/>
              <p:nvPr/>
            </p:nvSpPr>
            <p:spPr>
              <a:xfrm>
                <a:off x="7908402" y="897136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C2BCA7F-888B-68E3-6C86-2928C82C6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402" y="897136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F624C52-AF37-E24B-7D3C-526C3ACFD386}"/>
                  </a:ext>
                </a:extLst>
              </p:cNvPr>
              <p:cNvSpPr txBox="1"/>
              <p:nvPr/>
            </p:nvSpPr>
            <p:spPr>
              <a:xfrm>
                <a:off x="7916966" y="431672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F624C52-AF37-E24B-7D3C-526C3ACFD3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966" y="4316723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3DD5568-446F-A6F0-B2E6-AE6121FB40E4}"/>
              </a:ext>
            </a:extLst>
          </p:cNvPr>
          <p:cNvCxnSpPr>
            <a:stCxn id="6" idx="6"/>
          </p:cNvCxnSpPr>
          <p:nvPr/>
        </p:nvCxnSpPr>
        <p:spPr>
          <a:xfrm flipV="1">
            <a:off x="6202170" y="2655187"/>
            <a:ext cx="1339061" cy="12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>
            <a:extLst>
              <a:ext uri="{FF2B5EF4-FFF2-40B4-BE49-F238E27FC236}">
                <a16:creationId xmlns:a16="http://schemas.microsoft.com/office/drawing/2014/main" id="{34E30A49-37FD-E572-882D-5964BF142FB8}"/>
              </a:ext>
            </a:extLst>
          </p:cNvPr>
          <p:cNvSpPr/>
          <p:nvPr/>
        </p:nvSpPr>
        <p:spPr>
          <a:xfrm>
            <a:off x="7549804" y="242299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BB81A78-44DA-6EE3-4309-A1C5704B0A2D}"/>
              </a:ext>
            </a:extLst>
          </p:cNvPr>
          <p:cNvCxnSpPr>
            <a:stCxn id="36" idx="6"/>
            <a:endCxn id="9" idx="2"/>
          </p:cNvCxnSpPr>
          <p:nvPr/>
        </p:nvCxnSpPr>
        <p:spPr>
          <a:xfrm>
            <a:off x="8094334" y="2679849"/>
            <a:ext cx="1758594" cy="11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15A5C52-637E-4585-0D4A-90BF2DBAA418}"/>
                  </a:ext>
                </a:extLst>
              </p:cNvPr>
              <p:cNvSpPr txBox="1"/>
              <p:nvPr/>
            </p:nvSpPr>
            <p:spPr>
              <a:xfrm>
                <a:off x="6663520" y="2169416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15A5C52-637E-4585-0D4A-90BF2DBAA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520" y="2169416"/>
                <a:ext cx="5034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AE3B947-338C-AE24-12D1-8B6B2E9CD935}"/>
                  </a:ext>
                </a:extLst>
              </p:cNvPr>
              <p:cNvSpPr txBox="1"/>
              <p:nvPr/>
            </p:nvSpPr>
            <p:spPr>
              <a:xfrm>
                <a:off x="8583070" y="2280720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AE3B947-338C-AE24-12D1-8B6B2E9CD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3070" y="2280720"/>
                <a:ext cx="5034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7387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7975-A5B5-A16B-1C07-552C7D6E6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FEF67-585A-8AAA-356E-4477B750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Convert ((</a:t>
            </a:r>
            <a:r>
              <a:rPr lang="en-IN" dirty="0" err="1"/>
              <a:t>a|b</a:t>
            </a:r>
            <a:r>
              <a:rPr lang="en-IN" dirty="0"/>
              <a:t>).(</a:t>
            </a:r>
            <a:r>
              <a:rPr lang="en-IN" dirty="0" err="1"/>
              <a:t>c|d</a:t>
            </a:r>
            <a:r>
              <a:rPr lang="en-IN" dirty="0"/>
              <a:t>))* into NFA. Give a unique name to each state. Write the intermediate states of the automaton during the acceptance of the string “</a:t>
            </a:r>
            <a:r>
              <a:rPr lang="en-IN" dirty="0" err="1"/>
              <a:t>acad</a:t>
            </a:r>
            <a:r>
              <a:rPr lang="en-IN" dirty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4283482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B4CA-164F-4015-BAE3-8B65D053E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from a Lex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45E0-73B2-48E4-B11E-03091F74F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/* No definitions */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r>
              <a:rPr lang="en-US" dirty="0"/>
              <a:t>a      { return 1; }</a:t>
            </a:r>
          </a:p>
          <a:p>
            <a:pPr marL="0" indent="0">
              <a:buNone/>
            </a:pPr>
            <a:r>
              <a:rPr lang="en-US" dirty="0"/>
              <a:t>ab    { return 2; }</a:t>
            </a:r>
          </a:p>
          <a:p>
            <a:pPr marL="0" indent="0">
              <a:buNone/>
            </a:pPr>
            <a:r>
              <a:rPr lang="en-US" dirty="0"/>
              <a:t>ab</a:t>
            </a:r>
            <a:r>
              <a:rPr lang="en-US" baseline="30000" dirty="0"/>
              <a:t>*</a:t>
            </a:r>
            <a:r>
              <a:rPr lang="en-US" dirty="0"/>
              <a:t>   { return 3; }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341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10C1-9A18-48B8-AF03-2488095D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from Lex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ADD-79DD-49FB-B090-B8EE6EA8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/* No definitions */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r>
              <a:rPr lang="en-US" dirty="0"/>
              <a:t>a      { return 1; }</a:t>
            </a:r>
          </a:p>
          <a:p>
            <a:pPr marL="0" indent="0">
              <a:buNone/>
            </a:pPr>
            <a:r>
              <a:rPr lang="en-US" dirty="0"/>
              <a:t>ab    { return 2; }</a:t>
            </a:r>
          </a:p>
          <a:p>
            <a:pPr marL="0" indent="0">
              <a:buNone/>
            </a:pPr>
            <a:r>
              <a:rPr lang="en-US" dirty="0"/>
              <a:t>ab</a:t>
            </a:r>
            <a:r>
              <a:rPr lang="en-US" baseline="30000" dirty="0"/>
              <a:t>*</a:t>
            </a:r>
            <a:r>
              <a:rPr lang="en-US" dirty="0"/>
              <a:t>   { return 3; }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068E9A-466A-BD86-25DD-1746E186C884}"/>
              </a:ext>
            </a:extLst>
          </p:cNvPr>
          <p:cNvSpPr/>
          <p:nvPr/>
        </p:nvSpPr>
        <p:spPr>
          <a:xfrm>
            <a:off x="8092607" y="3869931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E9B7CCF-D3AF-C7E1-86E8-D3807376FD10}"/>
              </a:ext>
            </a:extLst>
          </p:cNvPr>
          <p:cNvSpPr/>
          <p:nvPr/>
        </p:nvSpPr>
        <p:spPr>
          <a:xfrm>
            <a:off x="9667991" y="389390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AE9ACB-D6CB-8759-AE5D-13E5E27FE637}"/>
              </a:ext>
            </a:extLst>
          </p:cNvPr>
          <p:cNvSpPr/>
          <p:nvPr/>
        </p:nvSpPr>
        <p:spPr>
          <a:xfrm>
            <a:off x="11197126" y="3810006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4DEAF5-D176-C1C3-C373-3922EB9450E7}"/>
              </a:ext>
            </a:extLst>
          </p:cNvPr>
          <p:cNvSpPr/>
          <p:nvPr/>
        </p:nvSpPr>
        <p:spPr>
          <a:xfrm>
            <a:off x="11279322" y="390247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10</a:t>
            </a:r>
            <a:endParaRPr lang="en-IN" sz="1400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6D0F9E4-A41E-811E-ECB7-2E9B8E2D3E5F}"/>
              </a:ext>
            </a:extLst>
          </p:cNvPr>
          <p:cNvSpPr/>
          <p:nvPr/>
        </p:nvSpPr>
        <p:spPr>
          <a:xfrm>
            <a:off x="7022388" y="387849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IN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E985F3-D0EA-C725-C45C-522AD23C9906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10212521" y="4150762"/>
            <a:ext cx="984605" cy="1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6E1E59-A84B-ABE3-0658-10362859D023}"/>
              </a:ext>
            </a:extLst>
          </p:cNvPr>
          <p:cNvCxnSpPr>
            <a:stCxn id="12" idx="6"/>
            <a:endCxn id="7" idx="2"/>
          </p:cNvCxnSpPr>
          <p:nvPr/>
        </p:nvCxnSpPr>
        <p:spPr>
          <a:xfrm flipV="1">
            <a:off x="7566918" y="4126785"/>
            <a:ext cx="525689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D0F22A-A5B9-BA34-9B19-7CC7BB833102}"/>
                  </a:ext>
                </a:extLst>
              </p:cNvPr>
              <p:cNvSpPr txBox="1"/>
              <p:nvPr/>
            </p:nvSpPr>
            <p:spPr>
              <a:xfrm>
                <a:off x="7550522" y="374478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D0F22A-A5B9-BA34-9B19-7CC7BB833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22" y="3744784"/>
                <a:ext cx="5034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828EA0-E7D2-2740-A44D-71238120F06A}"/>
                  </a:ext>
                </a:extLst>
              </p:cNvPr>
              <p:cNvSpPr txBox="1"/>
              <p:nvPr/>
            </p:nvSpPr>
            <p:spPr>
              <a:xfrm>
                <a:off x="10559150" y="3814992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828EA0-E7D2-2740-A44D-71238120F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50" y="3814992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7C16E699-28F0-1C2A-C5CF-048B28DD6EB0}"/>
              </a:ext>
            </a:extLst>
          </p:cNvPr>
          <p:cNvCxnSpPr>
            <a:stCxn id="12" idx="4"/>
            <a:endCxn id="10" idx="4"/>
          </p:cNvCxnSpPr>
          <p:nvPr/>
        </p:nvCxnSpPr>
        <p:spPr>
          <a:xfrm rot="16200000" flipH="1">
            <a:off x="9357188" y="2329667"/>
            <a:ext cx="136993" cy="4262063"/>
          </a:xfrm>
          <a:prstGeom prst="curvedConnector3">
            <a:avLst>
              <a:gd name="adj1" fmla="val 2668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49B1C69-6F86-CBCF-8967-C7FDB88DFDED}"/>
              </a:ext>
            </a:extLst>
          </p:cNvPr>
          <p:cNvCxnSpPr>
            <a:stCxn id="8" idx="0"/>
            <a:endCxn id="7" idx="1"/>
          </p:cNvCxnSpPr>
          <p:nvPr/>
        </p:nvCxnSpPr>
        <p:spPr>
          <a:xfrm rot="16200000" flipH="1" flipV="1">
            <a:off x="9030677" y="3035583"/>
            <a:ext cx="51254" cy="1767904"/>
          </a:xfrm>
          <a:prstGeom prst="curvedConnector3">
            <a:avLst>
              <a:gd name="adj1" fmla="val -4927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0F2D84-D69E-D7F2-A67B-81FF64A4FE52}"/>
                  </a:ext>
                </a:extLst>
              </p:cNvPr>
              <p:cNvSpPr txBox="1"/>
              <p:nvPr/>
            </p:nvSpPr>
            <p:spPr>
              <a:xfrm>
                <a:off x="8923832" y="408040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0F2D84-D69E-D7F2-A67B-81FF64A4F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3832" y="4080405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E3A647A-B853-45B9-FF3A-BE570B06585A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8637137" y="4126785"/>
            <a:ext cx="1030854" cy="2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BE8D51-CA13-FF22-F8AF-5251E51EB270}"/>
                  </a:ext>
                </a:extLst>
              </p:cNvPr>
              <p:cNvSpPr txBox="1"/>
              <p:nvPr/>
            </p:nvSpPr>
            <p:spPr>
              <a:xfrm>
                <a:off x="8829654" y="331841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BE8D51-CA13-FF22-F8AF-5251E51EB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54" y="3318415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B96A6C-090D-4083-9090-8D9DBC87B6D1}"/>
                  </a:ext>
                </a:extLst>
              </p:cNvPr>
              <p:cNvSpPr txBox="1"/>
              <p:nvPr/>
            </p:nvSpPr>
            <p:spPr>
              <a:xfrm>
                <a:off x="9028290" y="4708840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B96A6C-090D-4083-9090-8D9DBC87B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290" y="4708840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340D25A5-1EFD-C1B2-EF36-D6E0E9C4B0FF}"/>
              </a:ext>
            </a:extLst>
          </p:cNvPr>
          <p:cNvSpPr/>
          <p:nvPr/>
        </p:nvSpPr>
        <p:spPr>
          <a:xfrm>
            <a:off x="5859701" y="389733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IN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87450B-29EC-CA67-08F6-E47CFCDA1C31}"/>
              </a:ext>
            </a:extLst>
          </p:cNvPr>
          <p:cNvCxnSpPr>
            <a:stCxn id="26" idx="6"/>
            <a:endCxn id="12" idx="2"/>
          </p:cNvCxnSpPr>
          <p:nvPr/>
        </p:nvCxnSpPr>
        <p:spPr>
          <a:xfrm flipV="1">
            <a:off x="6404231" y="4135349"/>
            <a:ext cx="618157" cy="1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6A5418-118D-FB8A-3E26-276441C6FB6C}"/>
                  </a:ext>
                </a:extLst>
              </p:cNvPr>
              <p:cNvSpPr txBox="1"/>
              <p:nvPr/>
            </p:nvSpPr>
            <p:spPr>
              <a:xfrm>
                <a:off x="6446046" y="380129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6A5418-118D-FB8A-3E26-276441C6F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046" y="3801293"/>
                <a:ext cx="5034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70522795-C902-69F1-EFD2-9856FC1F66FB}"/>
              </a:ext>
            </a:extLst>
          </p:cNvPr>
          <p:cNvSpPr/>
          <p:nvPr/>
        </p:nvSpPr>
        <p:spPr>
          <a:xfrm>
            <a:off x="8626877" y="2554849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83AAE79-FE2C-5865-2080-26AB7CEB3E56}"/>
              </a:ext>
            </a:extLst>
          </p:cNvPr>
          <p:cNvSpPr/>
          <p:nvPr/>
        </p:nvSpPr>
        <p:spPr>
          <a:xfrm>
            <a:off x="8709073" y="264731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IN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2590805-9154-2825-4935-B1BE7B86BE5F}"/>
              </a:ext>
            </a:extLst>
          </p:cNvPr>
          <p:cNvSpPr/>
          <p:nvPr/>
        </p:nvSpPr>
        <p:spPr>
          <a:xfrm>
            <a:off x="5837443" y="267299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IN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CAB0D43-DC74-A06B-19AF-CE2CE96CD942}"/>
              </a:ext>
            </a:extLst>
          </p:cNvPr>
          <p:cNvSpPr/>
          <p:nvPr/>
        </p:nvSpPr>
        <p:spPr>
          <a:xfrm>
            <a:off x="5835732" y="155140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IN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09E5C87-AF7D-D3D0-BDC0-EB3C2D25C28D}"/>
              </a:ext>
            </a:extLst>
          </p:cNvPr>
          <p:cNvSpPr/>
          <p:nvPr/>
        </p:nvSpPr>
        <p:spPr>
          <a:xfrm>
            <a:off x="7135420" y="1422983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4383406-33E6-5251-8D65-22D03F7BB27F}"/>
              </a:ext>
            </a:extLst>
          </p:cNvPr>
          <p:cNvSpPr/>
          <p:nvPr/>
        </p:nvSpPr>
        <p:spPr>
          <a:xfrm>
            <a:off x="7217616" y="151544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IN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B3BBAC1-7EF9-8C9B-D18E-19DC42C7E4CA}"/>
              </a:ext>
            </a:extLst>
          </p:cNvPr>
          <p:cNvSpPr/>
          <p:nvPr/>
        </p:nvSpPr>
        <p:spPr>
          <a:xfrm>
            <a:off x="7202191" y="267128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IN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375A704-093F-C78A-A3EC-B5D981DAB708}"/>
              </a:ext>
            </a:extLst>
          </p:cNvPr>
          <p:cNvCxnSpPr>
            <a:stCxn id="32" idx="6"/>
            <a:endCxn id="36" idx="2"/>
          </p:cNvCxnSpPr>
          <p:nvPr/>
        </p:nvCxnSpPr>
        <p:spPr>
          <a:xfrm flipV="1">
            <a:off x="6381973" y="2928139"/>
            <a:ext cx="820218" cy="1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EECEB4-2802-E883-8753-FDFE47BABAB4}"/>
              </a:ext>
            </a:extLst>
          </p:cNvPr>
          <p:cNvCxnSpPr>
            <a:stCxn id="36" idx="6"/>
            <a:endCxn id="30" idx="2"/>
          </p:cNvCxnSpPr>
          <p:nvPr/>
        </p:nvCxnSpPr>
        <p:spPr>
          <a:xfrm flipV="1">
            <a:off x="7746721" y="2914444"/>
            <a:ext cx="880156" cy="1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05DE3AF-FA4D-E9D6-CCB5-1A5B510C8C17}"/>
              </a:ext>
            </a:extLst>
          </p:cNvPr>
          <p:cNvCxnSpPr>
            <a:stCxn id="33" idx="6"/>
            <a:endCxn id="34" idx="2"/>
          </p:cNvCxnSpPr>
          <p:nvPr/>
        </p:nvCxnSpPr>
        <p:spPr>
          <a:xfrm flipV="1">
            <a:off x="6380262" y="1782578"/>
            <a:ext cx="755158" cy="25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059F07-C0E6-BC5A-4815-C3BBE89C05E0}"/>
                  </a:ext>
                </a:extLst>
              </p:cNvPr>
              <p:cNvSpPr txBox="1"/>
              <p:nvPr/>
            </p:nvSpPr>
            <p:spPr>
              <a:xfrm>
                <a:off x="6485432" y="258723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059F07-C0E6-BC5A-4815-C3BBE89C0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432" y="2587234"/>
                <a:ext cx="5034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5001ACF-4009-09E1-2521-18E26F1FF7F5}"/>
                  </a:ext>
                </a:extLst>
              </p:cNvPr>
              <p:cNvSpPr txBox="1"/>
              <p:nvPr/>
            </p:nvSpPr>
            <p:spPr>
              <a:xfrm>
                <a:off x="7850180" y="2564976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5001ACF-4009-09E1-2521-18E26F1FF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180" y="2564976"/>
                <a:ext cx="50343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ABA650-1786-A92B-47FB-DCADF5420E26}"/>
                  </a:ext>
                </a:extLst>
              </p:cNvPr>
              <p:cNvSpPr txBox="1"/>
              <p:nvPr/>
            </p:nvSpPr>
            <p:spPr>
              <a:xfrm>
                <a:off x="6502560" y="1453657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ABA650-1786-A92B-47FB-DCADF5420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560" y="1453657"/>
                <a:ext cx="5034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>
            <a:extLst>
              <a:ext uri="{FF2B5EF4-FFF2-40B4-BE49-F238E27FC236}">
                <a16:creationId xmlns:a16="http://schemas.microsoft.com/office/drawing/2014/main" id="{77DB0B4A-5086-0C73-BF24-59B9F8A17B0C}"/>
              </a:ext>
            </a:extLst>
          </p:cNvPr>
          <p:cNvSpPr/>
          <p:nvPr/>
        </p:nvSpPr>
        <p:spPr>
          <a:xfrm>
            <a:off x="4489821" y="268155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en-IN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79238AB-AFA6-6060-F628-4AFA75AADFD8}"/>
              </a:ext>
            </a:extLst>
          </p:cNvPr>
          <p:cNvCxnSpPr>
            <a:stCxn id="46" idx="6"/>
            <a:endCxn id="32" idx="2"/>
          </p:cNvCxnSpPr>
          <p:nvPr/>
        </p:nvCxnSpPr>
        <p:spPr>
          <a:xfrm flipV="1">
            <a:off x="5034351" y="2929849"/>
            <a:ext cx="803092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724050A-8552-2228-248F-670B2CCB769E}"/>
              </a:ext>
            </a:extLst>
          </p:cNvPr>
          <p:cNvCxnSpPr>
            <a:stCxn id="46" idx="6"/>
            <a:endCxn id="33" idx="2"/>
          </p:cNvCxnSpPr>
          <p:nvPr/>
        </p:nvCxnSpPr>
        <p:spPr>
          <a:xfrm flipV="1">
            <a:off x="5034351" y="1808259"/>
            <a:ext cx="801381" cy="113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69250AF-2E7B-D11C-DB2B-045C542C3C9A}"/>
              </a:ext>
            </a:extLst>
          </p:cNvPr>
          <p:cNvCxnSpPr>
            <a:stCxn id="46" idx="6"/>
            <a:endCxn id="26" idx="2"/>
          </p:cNvCxnSpPr>
          <p:nvPr/>
        </p:nvCxnSpPr>
        <p:spPr>
          <a:xfrm>
            <a:off x="5034351" y="2938413"/>
            <a:ext cx="825350" cy="121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C7FFB8C-9702-8317-D18D-3C26DB8BE533}"/>
                  </a:ext>
                </a:extLst>
              </p:cNvPr>
              <p:cNvSpPr txBox="1"/>
              <p:nvPr/>
            </p:nvSpPr>
            <p:spPr>
              <a:xfrm>
                <a:off x="5122394" y="347423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C7FFB8C-9702-8317-D18D-3C26DB8BE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94" y="3474233"/>
                <a:ext cx="50343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FD36E5-9EBD-00FD-4F94-11C5E341795C}"/>
                  </a:ext>
                </a:extLst>
              </p:cNvPr>
              <p:cNvSpPr txBox="1"/>
              <p:nvPr/>
            </p:nvSpPr>
            <p:spPr>
              <a:xfrm>
                <a:off x="5274794" y="258894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FD36E5-9EBD-00FD-4F94-11C5E3417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794" y="2588944"/>
                <a:ext cx="50343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D53F948-25E4-A66D-DD5A-5A3BAA87353C}"/>
                  </a:ext>
                </a:extLst>
              </p:cNvPr>
              <p:cNvSpPr txBox="1"/>
              <p:nvPr/>
            </p:nvSpPr>
            <p:spPr>
              <a:xfrm>
                <a:off x="5149794" y="193996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D53F948-25E4-A66D-DD5A-5A3BAA873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794" y="1939961"/>
                <a:ext cx="50343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5788CF2-F30D-1C40-F216-81BDACAD640F}"/>
              </a:ext>
            </a:extLst>
          </p:cNvPr>
          <p:cNvCxnSpPr>
            <a:endCxn id="46" idx="2"/>
          </p:cNvCxnSpPr>
          <p:nvPr/>
        </p:nvCxnSpPr>
        <p:spPr>
          <a:xfrm>
            <a:off x="3801438" y="2938413"/>
            <a:ext cx="688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2F1DD6A-56E8-0F57-A698-45A9DA9DAA4C}"/>
              </a:ext>
            </a:extLst>
          </p:cNvPr>
          <p:cNvSpPr txBox="1"/>
          <p:nvPr/>
        </p:nvSpPr>
        <p:spPr>
          <a:xfrm>
            <a:off x="3265714" y="5399314"/>
            <a:ext cx="7086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Quiz: </a:t>
            </a:r>
            <a:r>
              <a:rPr lang="en-IN" sz="2400" dirty="0"/>
              <a:t>What is the state of the NFA after accepting “a”?</a:t>
            </a:r>
          </a:p>
          <a:p>
            <a:r>
              <a:rPr lang="en-IN" sz="2400" dirty="0"/>
              <a:t>What is the state of the NFA after accepting “b”?</a:t>
            </a:r>
          </a:p>
          <a:p>
            <a:r>
              <a:rPr lang="en-IN" sz="2400" dirty="0"/>
              <a:t>What is the state of the NFA after accepting “ab”?</a:t>
            </a:r>
          </a:p>
        </p:txBody>
      </p:sp>
    </p:spTree>
    <p:extLst>
      <p:ext uri="{BB962C8B-B14F-4D97-AF65-F5344CB8AC3E}">
        <p14:creationId xmlns:p14="http://schemas.microsoft.com/office/powerpoint/2010/main" val="263956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Bounds checking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int </a:t>
            </a:r>
            <a:r>
              <a:rPr lang="en-US" dirty="0" err="1"/>
              <a:t>arr</a:t>
            </a:r>
            <a:r>
              <a:rPr lang="en-US" dirty="0"/>
              <a:t>[20];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2C22FF-CC2C-425C-A8FA-E6AA04DC5F95}"/>
              </a:ext>
            </a:extLst>
          </p:cNvPr>
          <p:cNvSpPr txBox="1"/>
          <p:nvPr/>
        </p:nvSpPr>
        <p:spPr>
          <a:xfrm>
            <a:off x="6583680" y="3190240"/>
            <a:ext cx="359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Bounds check for a stack object?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55338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10C1-9A18-48B8-AF03-2488095D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from Lex and the corresponding DFA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ADD-79DD-49FB-B090-B8EE6EA8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/* No definitions */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r>
              <a:rPr lang="en-US" dirty="0"/>
              <a:t>a      { return 1; }</a:t>
            </a:r>
          </a:p>
          <a:p>
            <a:pPr marL="0" indent="0">
              <a:buNone/>
            </a:pPr>
            <a:r>
              <a:rPr lang="en-US" dirty="0"/>
              <a:t>ab    { return 2; }</a:t>
            </a:r>
          </a:p>
          <a:p>
            <a:pPr marL="0" indent="0">
              <a:buNone/>
            </a:pPr>
            <a:r>
              <a:rPr lang="en-US" dirty="0"/>
              <a:t>ab</a:t>
            </a:r>
            <a:r>
              <a:rPr lang="en-US" baseline="30000" dirty="0"/>
              <a:t>*</a:t>
            </a:r>
            <a:r>
              <a:rPr lang="en-US" dirty="0"/>
              <a:t>   { return 3; }</a:t>
            </a:r>
          </a:p>
          <a:p>
            <a:pPr marL="0" indent="0">
              <a:buNone/>
            </a:pPr>
            <a:r>
              <a:rPr lang="en-US" dirty="0"/>
              <a:t>%%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0068E9A-466A-BD86-25DD-1746E186C884}"/>
              </a:ext>
            </a:extLst>
          </p:cNvPr>
          <p:cNvSpPr/>
          <p:nvPr/>
        </p:nvSpPr>
        <p:spPr>
          <a:xfrm>
            <a:off x="8092607" y="3869931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IN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E9B7CCF-D3AF-C7E1-86E8-D3807376FD10}"/>
              </a:ext>
            </a:extLst>
          </p:cNvPr>
          <p:cNvSpPr/>
          <p:nvPr/>
        </p:nvSpPr>
        <p:spPr>
          <a:xfrm>
            <a:off x="9667991" y="3893908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en-IN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AE9ACB-D6CB-8759-AE5D-13E5E27FE637}"/>
              </a:ext>
            </a:extLst>
          </p:cNvPr>
          <p:cNvSpPr/>
          <p:nvPr/>
        </p:nvSpPr>
        <p:spPr>
          <a:xfrm>
            <a:off x="11197126" y="3810006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84DEAF5-D176-C1C3-C373-3922EB9450E7}"/>
              </a:ext>
            </a:extLst>
          </p:cNvPr>
          <p:cNvSpPr/>
          <p:nvPr/>
        </p:nvSpPr>
        <p:spPr>
          <a:xfrm>
            <a:off x="11279322" y="3902472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10</a:t>
            </a:r>
            <a:endParaRPr lang="en-IN" sz="1400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6D0F9E4-A41E-811E-ECB7-2E9B8E2D3E5F}"/>
              </a:ext>
            </a:extLst>
          </p:cNvPr>
          <p:cNvSpPr/>
          <p:nvPr/>
        </p:nvSpPr>
        <p:spPr>
          <a:xfrm>
            <a:off x="7022388" y="387849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IN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9E985F3-D0EA-C725-C45C-522AD23C9906}"/>
              </a:ext>
            </a:extLst>
          </p:cNvPr>
          <p:cNvCxnSpPr>
            <a:stCxn id="8" idx="6"/>
            <a:endCxn id="10" idx="2"/>
          </p:cNvCxnSpPr>
          <p:nvPr/>
        </p:nvCxnSpPr>
        <p:spPr>
          <a:xfrm>
            <a:off x="10212521" y="4150762"/>
            <a:ext cx="984605" cy="1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6E1E59-A84B-ABE3-0658-10362859D023}"/>
              </a:ext>
            </a:extLst>
          </p:cNvPr>
          <p:cNvCxnSpPr>
            <a:stCxn id="12" idx="6"/>
            <a:endCxn id="7" idx="2"/>
          </p:cNvCxnSpPr>
          <p:nvPr/>
        </p:nvCxnSpPr>
        <p:spPr>
          <a:xfrm flipV="1">
            <a:off x="7566918" y="4126785"/>
            <a:ext cx="525689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D0F22A-A5B9-BA34-9B19-7CC7BB833102}"/>
                  </a:ext>
                </a:extLst>
              </p:cNvPr>
              <p:cNvSpPr txBox="1"/>
              <p:nvPr/>
            </p:nvSpPr>
            <p:spPr>
              <a:xfrm>
                <a:off x="7550522" y="374478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CD0F22A-A5B9-BA34-9B19-7CC7BB833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22" y="3744784"/>
                <a:ext cx="5034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828EA0-E7D2-2740-A44D-71238120F06A}"/>
                  </a:ext>
                </a:extLst>
              </p:cNvPr>
              <p:cNvSpPr txBox="1"/>
              <p:nvPr/>
            </p:nvSpPr>
            <p:spPr>
              <a:xfrm>
                <a:off x="10559150" y="3814992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828EA0-E7D2-2740-A44D-71238120F0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9150" y="3814992"/>
                <a:ext cx="50343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7C16E699-28F0-1C2A-C5CF-048B28DD6EB0}"/>
              </a:ext>
            </a:extLst>
          </p:cNvPr>
          <p:cNvCxnSpPr>
            <a:stCxn id="12" idx="4"/>
            <a:endCxn id="10" idx="4"/>
          </p:cNvCxnSpPr>
          <p:nvPr/>
        </p:nvCxnSpPr>
        <p:spPr>
          <a:xfrm rot="16200000" flipH="1">
            <a:off x="9357188" y="2329667"/>
            <a:ext cx="136993" cy="4262063"/>
          </a:xfrm>
          <a:prstGeom prst="curvedConnector3">
            <a:avLst>
              <a:gd name="adj1" fmla="val 2668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549B1C69-6F86-CBCF-8967-C7FDB88DFDED}"/>
              </a:ext>
            </a:extLst>
          </p:cNvPr>
          <p:cNvCxnSpPr>
            <a:stCxn id="8" idx="0"/>
            <a:endCxn id="7" idx="1"/>
          </p:cNvCxnSpPr>
          <p:nvPr/>
        </p:nvCxnSpPr>
        <p:spPr>
          <a:xfrm rot="16200000" flipH="1" flipV="1">
            <a:off x="9030677" y="3035583"/>
            <a:ext cx="51254" cy="1767904"/>
          </a:xfrm>
          <a:prstGeom prst="curvedConnector3">
            <a:avLst>
              <a:gd name="adj1" fmla="val -4927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0F2D84-D69E-D7F2-A67B-81FF64A4FE52}"/>
                  </a:ext>
                </a:extLst>
              </p:cNvPr>
              <p:cNvSpPr txBox="1"/>
              <p:nvPr/>
            </p:nvSpPr>
            <p:spPr>
              <a:xfrm>
                <a:off x="8923832" y="408040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00F2D84-D69E-D7F2-A67B-81FF64A4FE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3832" y="4080405"/>
                <a:ext cx="50343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E3A647A-B853-45B9-FF3A-BE570B06585A}"/>
              </a:ext>
            </a:extLst>
          </p:cNvPr>
          <p:cNvCxnSpPr>
            <a:stCxn id="7" idx="6"/>
            <a:endCxn id="8" idx="2"/>
          </p:cNvCxnSpPr>
          <p:nvPr/>
        </p:nvCxnSpPr>
        <p:spPr>
          <a:xfrm>
            <a:off x="8637137" y="4126785"/>
            <a:ext cx="1030854" cy="2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BE8D51-CA13-FF22-F8AF-5251E51EB270}"/>
                  </a:ext>
                </a:extLst>
              </p:cNvPr>
              <p:cNvSpPr txBox="1"/>
              <p:nvPr/>
            </p:nvSpPr>
            <p:spPr>
              <a:xfrm>
                <a:off x="8829654" y="331841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CBE8D51-CA13-FF22-F8AF-5251E51EB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9654" y="3318415"/>
                <a:ext cx="50343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B96A6C-090D-4083-9090-8D9DBC87B6D1}"/>
                  </a:ext>
                </a:extLst>
              </p:cNvPr>
              <p:cNvSpPr txBox="1"/>
              <p:nvPr/>
            </p:nvSpPr>
            <p:spPr>
              <a:xfrm>
                <a:off x="9028290" y="4708840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6B96A6C-090D-4083-9090-8D9DBC87B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290" y="4708840"/>
                <a:ext cx="50343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340D25A5-1EFD-C1B2-EF36-D6E0E9C4B0FF}"/>
              </a:ext>
            </a:extLst>
          </p:cNvPr>
          <p:cNvSpPr/>
          <p:nvPr/>
        </p:nvSpPr>
        <p:spPr>
          <a:xfrm>
            <a:off x="5859701" y="3897333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IN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787450B-29EC-CA67-08F6-E47CFCDA1C31}"/>
              </a:ext>
            </a:extLst>
          </p:cNvPr>
          <p:cNvCxnSpPr>
            <a:stCxn id="26" idx="6"/>
            <a:endCxn id="12" idx="2"/>
          </p:cNvCxnSpPr>
          <p:nvPr/>
        </p:nvCxnSpPr>
        <p:spPr>
          <a:xfrm flipV="1">
            <a:off x="6404231" y="4135349"/>
            <a:ext cx="618157" cy="18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6A5418-118D-FB8A-3E26-276441C6FB6C}"/>
                  </a:ext>
                </a:extLst>
              </p:cNvPr>
              <p:cNvSpPr txBox="1"/>
              <p:nvPr/>
            </p:nvSpPr>
            <p:spPr>
              <a:xfrm>
                <a:off x="6446046" y="380129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C6A5418-118D-FB8A-3E26-276441C6F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6046" y="3801293"/>
                <a:ext cx="50343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>
            <a:extLst>
              <a:ext uri="{FF2B5EF4-FFF2-40B4-BE49-F238E27FC236}">
                <a16:creationId xmlns:a16="http://schemas.microsoft.com/office/drawing/2014/main" id="{70522795-C902-69F1-EFD2-9856FC1F66FB}"/>
              </a:ext>
            </a:extLst>
          </p:cNvPr>
          <p:cNvSpPr/>
          <p:nvPr/>
        </p:nvSpPr>
        <p:spPr>
          <a:xfrm>
            <a:off x="8626877" y="2554849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83AAE79-FE2C-5865-2080-26AB7CEB3E56}"/>
              </a:ext>
            </a:extLst>
          </p:cNvPr>
          <p:cNvSpPr/>
          <p:nvPr/>
        </p:nvSpPr>
        <p:spPr>
          <a:xfrm>
            <a:off x="8709073" y="264731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en-IN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2590805-9154-2825-4935-B1BE7B86BE5F}"/>
              </a:ext>
            </a:extLst>
          </p:cNvPr>
          <p:cNvSpPr/>
          <p:nvPr/>
        </p:nvSpPr>
        <p:spPr>
          <a:xfrm>
            <a:off x="5837443" y="267299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IN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CAB0D43-DC74-A06B-19AF-CE2CE96CD942}"/>
              </a:ext>
            </a:extLst>
          </p:cNvPr>
          <p:cNvSpPr/>
          <p:nvPr/>
        </p:nvSpPr>
        <p:spPr>
          <a:xfrm>
            <a:off x="5835732" y="155140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IN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09E5C87-AF7D-D3D0-BDC0-EB3C2D25C28D}"/>
              </a:ext>
            </a:extLst>
          </p:cNvPr>
          <p:cNvSpPr/>
          <p:nvPr/>
        </p:nvSpPr>
        <p:spPr>
          <a:xfrm>
            <a:off x="7135420" y="1422983"/>
            <a:ext cx="719180" cy="7191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4383406-33E6-5251-8D65-22D03F7BB27F}"/>
              </a:ext>
            </a:extLst>
          </p:cNvPr>
          <p:cNvSpPr/>
          <p:nvPr/>
        </p:nvSpPr>
        <p:spPr>
          <a:xfrm>
            <a:off x="7217616" y="151544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IN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B3BBAC1-7EF9-8C9B-D18E-19DC42C7E4CA}"/>
              </a:ext>
            </a:extLst>
          </p:cNvPr>
          <p:cNvSpPr/>
          <p:nvPr/>
        </p:nvSpPr>
        <p:spPr>
          <a:xfrm>
            <a:off x="7202191" y="2671285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IN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375A704-093F-C78A-A3EC-B5D981DAB708}"/>
              </a:ext>
            </a:extLst>
          </p:cNvPr>
          <p:cNvCxnSpPr>
            <a:stCxn id="32" idx="6"/>
            <a:endCxn id="36" idx="2"/>
          </p:cNvCxnSpPr>
          <p:nvPr/>
        </p:nvCxnSpPr>
        <p:spPr>
          <a:xfrm flipV="1">
            <a:off x="6381973" y="2928139"/>
            <a:ext cx="820218" cy="1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4EECEB4-2802-E883-8753-FDFE47BABAB4}"/>
              </a:ext>
            </a:extLst>
          </p:cNvPr>
          <p:cNvCxnSpPr>
            <a:stCxn id="36" idx="6"/>
            <a:endCxn id="30" idx="2"/>
          </p:cNvCxnSpPr>
          <p:nvPr/>
        </p:nvCxnSpPr>
        <p:spPr>
          <a:xfrm flipV="1">
            <a:off x="7746721" y="2914444"/>
            <a:ext cx="880156" cy="13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05DE3AF-FA4D-E9D6-CCB5-1A5B510C8C17}"/>
              </a:ext>
            </a:extLst>
          </p:cNvPr>
          <p:cNvCxnSpPr>
            <a:stCxn id="33" idx="6"/>
            <a:endCxn id="34" idx="2"/>
          </p:cNvCxnSpPr>
          <p:nvPr/>
        </p:nvCxnSpPr>
        <p:spPr>
          <a:xfrm flipV="1">
            <a:off x="6380262" y="1782578"/>
            <a:ext cx="755158" cy="25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059F07-C0E6-BC5A-4815-C3BBE89C05E0}"/>
                  </a:ext>
                </a:extLst>
              </p:cNvPr>
              <p:cNvSpPr txBox="1"/>
              <p:nvPr/>
            </p:nvSpPr>
            <p:spPr>
              <a:xfrm>
                <a:off x="6485432" y="258723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A2059F07-C0E6-BC5A-4815-C3BBE89C05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432" y="2587234"/>
                <a:ext cx="50343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5001ACF-4009-09E1-2521-18E26F1FF7F5}"/>
                  </a:ext>
                </a:extLst>
              </p:cNvPr>
              <p:cNvSpPr txBox="1"/>
              <p:nvPr/>
            </p:nvSpPr>
            <p:spPr>
              <a:xfrm>
                <a:off x="7850180" y="2564976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5001ACF-4009-09E1-2521-18E26F1FF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180" y="2564976"/>
                <a:ext cx="50343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ABA650-1786-A92B-47FB-DCADF5420E26}"/>
                  </a:ext>
                </a:extLst>
              </p:cNvPr>
              <p:cNvSpPr txBox="1"/>
              <p:nvPr/>
            </p:nvSpPr>
            <p:spPr>
              <a:xfrm>
                <a:off x="6502560" y="1453657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9ABA650-1786-A92B-47FB-DCADF5420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560" y="1453657"/>
                <a:ext cx="50343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>
            <a:extLst>
              <a:ext uri="{FF2B5EF4-FFF2-40B4-BE49-F238E27FC236}">
                <a16:creationId xmlns:a16="http://schemas.microsoft.com/office/drawing/2014/main" id="{77DB0B4A-5086-0C73-BF24-59B9F8A17B0C}"/>
              </a:ext>
            </a:extLst>
          </p:cNvPr>
          <p:cNvSpPr/>
          <p:nvPr/>
        </p:nvSpPr>
        <p:spPr>
          <a:xfrm>
            <a:off x="4489821" y="2681559"/>
            <a:ext cx="544530" cy="5137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en-IN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79238AB-AFA6-6060-F628-4AFA75AADFD8}"/>
              </a:ext>
            </a:extLst>
          </p:cNvPr>
          <p:cNvCxnSpPr>
            <a:stCxn id="46" idx="6"/>
            <a:endCxn id="32" idx="2"/>
          </p:cNvCxnSpPr>
          <p:nvPr/>
        </p:nvCxnSpPr>
        <p:spPr>
          <a:xfrm flipV="1">
            <a:off x="5034351" y="2929849"/>
            <a:ext cx="803092" cy="8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724050A-8552-2228-248F-670B2CCB769E}"/>
              </a:ext>
            </a:extLst>
          </p:cNvPr>
          <p:cNvCxnSpPr>
            <a:stCxn id="46" idx="6"/>
            <a:endCxn id="33" idx="2"/>
          </p:cNvCxnSpPr>
          <p:nvPr/>
        </p:nvCxnSpPr>
        <p:spPr>
          <a:xfrm flipV="1">
            <a:off x="5034351" y="1808259"/>
            <a:ext cx="801381" cy="11301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69250AF-2E7B-D11C-DB2B-045C542C3C9A}"/>
              </a:ext>
            </a:extLst>
          </p:cNvPr>
          <p:cNvCxnSpPr>
            <a:stCxn id="46" idx="6"/>
            <a:endCxn id="26" idx="2"/>
          </p:cNvCxnSpPr>
          <p:nvPr/>
        </p:nvCxnSpPr>
        <p:spPr>
          <a:xfrm>
            <a:off x="5034351" y="2938413"/>
            <a:ext cx="825350" cy="121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C7FFB8C-9702-8317-D18D-3C26DB8BE533}"/>
                  </a:ext>
                </a:extLst>
              </p:cNvPr>
              <p:cNvSpPr txBox="1"/>
              <p:nvPr/>
            </p:nvSpPr>
            <p:spPr>
              <a:xfrm>
                <a:off x="5122394" y="347423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C7FFB8C-9702-8317-D18D-3C26DB8BE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394" y="3474233"/>
                <a:ext cx="50343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FD36E5-9EBD-00FD-4F94-11C5E341795C}"/>
                  </a:ext>
                </a:extLst>
              </p:cNvPr>
              <p:cNvSpPr txBox="1"/>
              <p:nvPr/>
            </p:nvSpPr>
            <p:spPr>
              <a:xfrm>
                <a:off x="5274794" y="258894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1EFD36E5-9EBD-00FD-4F94-11C5E3417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4794" y="2588944"/>
                <a:ext cx="50343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D53F948-25E4-A66D-DD5A-5A3BAA87353C}"/>
                  </a:ext>
                </a:extLst>
              </p:cNvPr>
              <p:cNvSpPr txBox="1"/>
              <p:nvPr/>
            </p:nvSpPr>
            <p:spPr>
              <a:xfrm>
                <a:off x="5149794" y="193996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𝝐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D53F948-25E4-A66D-DD5A-5A3BAA8735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794" y="1939961"/>
                <a:ext cx="50343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5788CF2-F30D-1C40-F216-81BDACAD640F}"/>
              </a:ext>
            </a:extLst>
          </p:cNvPr>
          <p:cNvCxnSpPr>
            <a:endCxn id="46" idx="2"/>
          </p:cNvCxnSpPr>
          <p:nvPr/>
        </p:nvCxnSpPr>
        <p:spPr>
          <a:xfrm>
            <a:off x="3801438" y="2938413"/>
            <a:ext cx="6883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78D858B7-5E75-76AB-3524-126F19FE8944}"/>
              </a:ext>
            </a:extLst>
          </p:cNvPr>
          <p:cNvSpPr/>
          <p:nvPr/>
        </p:nvSpPr>
        <p:spPr>
          <a:xfrm>
            <a:off x="2527444" y="5743254"/>
            <a:ext cx="1417834" cy="568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0 1 3 6</a:t>
            </a:r>
            <a:endParaRPr lang="en-IN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7B82611-6C01-514E-13CE-77011D1CBB57}"/>
              </a:ext>
            </a:extLst>
          </p:cNvPr>
          <p:cNvSpPr/>
          <p:nvPr/>
        </p:nvSpPr>
        <p:spPr>
          <a:xfrm>
            <a:off x="4724398" y="5731269"/>
            <a:ext cx="1655864" cy="568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2 4 7 8 10</a:t>
            </a:r>
            <a:endParaRPr lang="en-IN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5FCCB99-B3BE-0B73-084B-DBE78D82407D}"/>
              </a:ext>
            </a:extLst>
          </p:cNvPr>
          <p:cNvSpPr/>
          <p:nvPr/>
        </p:nvSpPr>
        <p:spPr>
          <a:xfrm>
            <a:off x="7167936" y="5719285"/>
            <a:ext cx="1655864" cy="568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5 9 8 10</a:t>
            </a:r>
            <a:endParaRPr lang="en-IN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5062CE2-0A05-899F-9FB8-8754268EA60A}"/>
              </a:ext>
            </a:extLst>
          </p:cNvPr>
          <p:cNvSpPr/>
          <p:nvPr/>
        </p:nvSpPr>
        <p:spPr>
          <a:xfrm>
            <a:off x="9611470" y="5727849"/>
            <a:ext cx="1655864" cy="568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8 9 10</a:t>
            </a:r>
            <a:endParaRPr lang="en-IN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80F6948-EAD8-9E4F-6539-E1FC189C645E}"/>
              </a:ext>
            </a:extLst>
          </p:cNvPr>
          <p:cNvCxnSpPr>
            <a:endCxn id="4" idx="2"/>
          </p:cNvCxnSpPr>
          <p:nvPr/>
        </p:nvCxnSpPr>
        <p:spPr>
          <a:xfrm>
            <a:off x="1469204" y="6010382"/>
            <a:ext cx="1058240" cy="17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6FE2C80-A0EF-085B-CEB3-E3913558B55D}"/>
              </a:ext>
            </a:extLst>
          </p:cNvPr>
          <p:cNvCxnSpPr>
            <a:stCxn id="4" idx="6"/>
            <a:endCxn id="47" idx="2"/>
          </p:cNvCxnSpPr>
          <p:nvPr/>
        </p:nvCxnSpPr>
        <p:spPr>
          <a:xfrm flipV="1">
            <a:off x="3945278" y="6015585"/>
            <a:ext cx="779120" cy="11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6E3199D-3E74-69D7-EC90-A4FA92DF8F74}"/>
              </a:ext>
            </a:extLst>
          </p:cNvPr>
          <p:cNvCxnSpPr>
            <a:stCxn id="47" idx="6"/>
            <a:endCxn id="49" idx="2"/>
          </p:cNvCxnSpPr>
          <p:nvPr/>
        </p:nvCxnSpPr>
        <p:spPr>
          <a:xfrm flipV="1">
            <a:off x="6380262" y="6003601"/>
            <a:ext cx="787674" cy="11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2A4D15B-E095-1B13-83E2-5A95813D2921}"/>
              </a:ext>
            </a:extLst>
          </p:cNvPr>
          <p:cNvCxnSpPr>
            <a:endCxn id="51" idx="2"/>
          </p:cNvCxnSpPr>
          <p:nvPr/>
        </p:nvCxnSpPr>
        <p:spPr>
          <a:xfrm flipV="1">
            <a:off x="8709073" y="6012165"/>
            <a:ext cx="902397" cy="10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C98DEB4-5129-6EF2-1C09-52F03DF333DF}"/>
                  </a:ext>
                </a:extLst>
              </p:cNvPr>
              <p:cNvSpPr txBox="1"/>
              <p:nvPr/>
            </p:nvSpPr>
            <p:spPr>
              <a:xfrm>
                <a:off x="8937528" y="5635231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C98DEB4-5129-6EF2-1C09-52F03DF33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7528" y="5635231"/>
                <a:ext cx="50343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1452A8C-056C-198D-7484-4B61D4EC9DC7}"/>
                  </a:ext>
                </a:extLst>
              </p:cNvPr>
              <p:cNvSpPr txBox="1"/>
              <p:nvPr/>
            </p:nvSpPr>
            <p:spPr>
              <a:xfrm>
                <a:off x="6511116" y="5592425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1452A8C-056C-198D-7484-4B61D4EC9D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116" y="5592425"/>
                <a:ext cx="50343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B2482AE-E584-5225-FF9C-B45FD3EAD781}"/>
                  </a:ext>
                </a:extLst>
              </p:cNvPr>
              <p:cNvSpPr txBox="1"/>
              <p:nvPr/>
            </p:nvSpPr>
            <p:spPr>
              <a:xfrm>
                <a:off x="4033328" y="5662633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B2482AE-E584-5225-FF9C-B45FD3EAD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328" y="5662633"/>
                <a:ext cx="503434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9AEFE9A2-23D8-DAD3-7C4F-A02D46D77B81}"/>
              </a:ext>
            </a:extLst>
          </p:cNvPr>
          <p:cNvCxnSpPr>
            <a:stCxn id="51" idx="6"/>
            <a:endCxn id="51" idx="1"/>
          </p:cNvCxnSpPr>
          <p:nvPr/>
        </p:nvCxnSpPr>
        <p:spPr>
          <a:xfrm flipH="1" flipV="1">
            <a:off x="9853966" y="5811123"/>
            <a:ext cx="1413368" cy="201042"/>
          </a:xfrm>
          <a:prstGeom prst="curvedConnector4">
            <a:avLst>
              <a:gd name="adj1" fmla="val -16174"/>
              <a:gd name="adj2" fmla="val 3675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E35563C-DE95-6450-66B7-EA034E734DED}"/>
                  </a:ext>
                </a:extLst>
              </p:cNvPr>
              <p:cNvSpPr txBox="1"/>
              <p:nvPr/>
            </p:nvSpPr>
            <p:spPr>
              <a:xfrm>
                <a:off x="11072843" y="5119814"/>
                <a:ext cx="5034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IN" b="1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3E35563C-DE95-6450-66B7-EA034E734D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2843" y="5119814"/>
                <a:ext cx="50343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85CF459F-167F-B160-C2BC-53C8005F2003}"/>
              </a:ext>
            </a:extLst>
          </p:cNvPr>
          <p:cNvSpPr/>
          <p:nvPr/>
        </p:nvSpPr>
        <p:spPr>
          <a:xfrm>
            <a:off x="4639272" y="5590853"/>
            <a:ext cx="1835053" cy="821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A4A8C6-9A01-D471-129F-53B673C50F93}"/>
              </a:ext>
            </a:extLst>
          </p:cNvPr>
          <p:cNvSpPr/>
          <p:nvPr/>
        </p:nvSpPr>
        <p:spPr>
          <a:xfrm>
            <a:off x="7077673" y="5590853"/>
            <a:ext cx="1835053" cy="821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A37E19B-6665-068E-ABC1-EFDDFF0A7B6D}"/>
              </a:ext>
            </a:extLst>
          </p:cNvPr>
          <p:cNvSpPr/>
          <p:nvPr/>
        </p:nvSpPr>
        <p:spPr>
          <a:xfrm>
            <a:off x="9516073" y="5590854"/>
            <a:ext cx="1835053" cy="821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BF21D9-B9FC-D575-EBBD-8C6C9020F55D}"/>
              </a:ext>
            </a:extLst>
          </p:cNvPr>
          <p:cNvSpPr txBox="1"/>
          <p:nvPr/>
        </p:nvSpPr>
        <p:spPr>
          <a:xfrm>
            <a:off x="4781880" y="5242566"/>
            <a:ext cx="175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return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09CBCC6-CC30-A49D-779F-4A67771071C2}"/>
              </a:ext>
            </a:extLst>
          </p:cNvPr>
          <p:cNvSpPr txBox="1"/>
          <p:nvPr/>
        </p:nvSpPr>
        <p:spPr>
          <a:xfrm>
            <a:off x="7405336" y="5177253"/>
            <a:ext cx="175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return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CD97184-5633-A08A-D047-0CD29183EE65}"/>
              </a:ext>
            </a:extLst>
          </p:cNvPr>
          <p:cNvSpPr txBox="1"/>
          <p:nvPr/>
        </p:nvSpPr>
        <p:spPr>
          <a:xfrm>
            <a:off x="9658678" y="4905112"/>
            <a:ext cx="1756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return 3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CF5813A-3B88-475E-7540-50AE7BFBB625}"/>
              </a:ext>
            </a:extLst>
          </p:cNvPr>
          <p:cNvSpPr txBox="1"/>
          <p:nvPr/>
        </p:nvSpPr>
        <p:spPr>
          <a:xfrm>
            <a:off x="326572" y="4959539"/>
            <a:ext cx="277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Scan: </a:t>
            </a:r>
            <a:r>
              <a:rPr lang="en-IN" dirty="0" err="1"/>
              <a:t>ababaabbb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7402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10C1-9A18-48B8-AF03-2488095D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from Lex and the corresponding DFA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ADD-79DD-49FB-B090-B8EE6EA8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which point are we doing a lookahead during acceptance of a string?</a:t>
            </a:r>
          </a:p>
        </p:txBody>
      </p:sp>
    </p:spTree>
    <p:extLst>
      <p:ext uri="{BB962C8B-B14F-4D97-AF65-F5344CB8AC3E}">
        <p14:creationId xmlns:p14="http://schemas.microsoft.com/office/powerpoint/2010/main" val="35640986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10C1-9A18-48B8-AF03-2488095D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from Lex and the corresponding DFA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AADD-79DD-49FB-B090-B8EE6EA8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which point are we doing a lookahead during acceptance of a string?</a:t>
            </a:r>
          </a:p>
          <a:p>
            <a:pPr lvl="1"/>
            <a:r>
              <a:rPr lang="en-US" dirty="0"/>
              <a:t>When we don’t find any valid move for the next input symbol and restart the automaton</a:t>
            </a:r>
          </a:p>
        </p:txBody>
      </p:sp>
    </p:spTree>
    <p:extLst>
      <p:ext uri="{BB962C8B-B14F-4D97-AF65-F5344CB8AC3E}">
        <p14:creationId xmlns:p14="http://schemas.microsoft.com/office/powerpoint/2010/main" val="3800508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Stack allocations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</a:t>
            </a:r>
            <a:r>
              <a:rPr lang="en-US" dirty="0" err="1"/>
              <a:t>arr</a:t>
            </a:r>
            <a:r>
              <a:rPr lang="en-US" dirty="0"/>
              <a:t>[5];</a:t>
            </a:r>
          </a:p>
          <a:p>
            <a:pPr marL="0" indent="0">
              <a:buNone/>
            </a:pPr>
            <a:r>
              <a:rPr lang="en-US" dirty="0"/>
              <a:t>    foo(</a:t>
            </a:r>
            <a:r>
              <a:rPr lang="en-US" dirty="0" err="1"/>
              <a:t>arr</a:t>
            </a:r>
            <a:r>
              <a:rPr lang="en-US" dirty="0"/>
              <a:t>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7B3A81-730A-4430-A972-2BAE6FB7AFC3}"/>
              </a:ext>
            </a:extLst>
          </p:cNvPr>
          <p:cNvSpPr txBox="1"/>
          <p:nvPr/>
        </p:nvSpPr>
        <p:spPr>
          <a:xfrm>
            <a:off x="6583680" y="3190240"/>
            <a:ext cx="459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Bounds check for an escaped stack object?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48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Stack allocations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</a:t>
            </a:r>
            <a:r>
              <a:rPr lang="en-US" dirty="0" err="1"/>
              <a:t>arr</a:t>
            </a:r>
            <a:r>
              <a:rPr lang="en-US" dirty="0"/>
              <a:t>[5];</a:t>
            </a:r>
          </a:p>
          <a:p>
            <a:pPr marL="0" indent="0">
              <a:buNone/>
            </a:pPr>
            <a:r>
              <a:rPr lang="en-US" dirty="0"/>
              <a:t>    foo(</a:t>
            </a:r>
            <a:r>
              <a:rPr lang="en-US" dirty="0" err="1"/>
              <a:t>arr</a:t>
            </a:r>
            <a:r>
              <a:rPr lang="en-US" dirty="0"/>
              <a:t>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7B3A81-730A-4430-A972-2BAE6FB7AFC3}"/>
              </a:ext>
            </a:extLst>
          </p:cNvPr>
          <p:cNvSpPr txBox="1"/>
          <p:nvPr/>
        </p:nvSpPr>
        <p:spPr>
          <a:xfrm>
            <a:off x="6583680" y="3190240"/>
            <a:ext cx="4592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Bounds check for an escaped stack object?</a:t>
            </a:r>
          </a:p>
          <a:p>
            <a:endParaRPr lang="en-US" dirty="0"/>
          </a:p>
          <a:p>
            <a:r>
              <a:rPr lang="en-US" dirty="0"/>
              <a:t>Convert stack allocations to </a:t>
            </a:r>
            <a:r>
              <a:rPr lang="en-US" dirty="0" err="1"/>
              <a:t>mymalloc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Add </a:t>
            </a:r>
            <a:r>
              <a:rPr lang="en-US" dirty="0" err="1"/>
              <a:t>myfree</a:t>
            </a:r>
            <a:r>
              <a:rPr lang="en-US" dirty="0"/>
              <a:t> when the stack object goes out-of-scope.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682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Stack allocations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**</a:t>
            </a:r>
            <a:r>
              <a:rPr lang="en-US" dirty="0" err="1"/>
              <a:t>arridx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*</a:t>
            </a:r>
            <a:r>
              <a:rPr lang="en-US" dirty="0" err="1"/>
              <a:t>arridx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</a:t>
            </a:r>
            <a:r>
              <a:rPr lang="en-US" dirty="0" err="1"/>
              <a:t>arr</a:t>
            </a:r>
            <a:r>
              <a:rPr lang="en-US" dirty="0"/>
              <a:t>[5];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arridx</a:t>
            </a:r>
            <a:r>
              <a:rPr lang="en-US" dirty="0"/>
              <a:t> = </a:t>
            </a:r>
            <a:r>
              <a:rPr lang="en-US" dirty="0" err="1"/>
              <a:t>arr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foo(&amp;</a:t>
            </a:r>
            <a:r>
              <a:rPr lang="en-US" dirty="0" err="1"/>
              <a:t>arridx</a:t>
            </a:r>
            <a:r>
              <a:rPr lang="en-US" dirty="0"/>
              <a:t>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40D6DA-05B7-4200-A5BF-3ED000159B7B}"/>
              </a:ext>
            </a:extLst>
          </p:cNvPr>
          <p:cNvSpPr txBox="1"/>
          <p:nvPr/>
        </p:nvSpPr>
        <p:spPr>
          <a:xfrm>
            <a:off x="6583680" y="3190240"/>
            <a:ext cx="4937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stack object can also escape if its address is stored in memory.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79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A596-AA21-4067-9938-53E6F9F6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F703-5447-449B-99A8-97CE383E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Out-of-bounds pointers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void foo(int *</a:t>
            </a:r>
            <a:r>
              <a:rPr lang="en-US" dirty="0" err="1"/>
              <a:t>arr</a:t>
            </a:r>
            <a:r>
              <a:rPr lang="en-US" dirty="0"/>
              <a:t>, int </a:t>
            </a:r>
            <a:r>
              <a:rPr lang="en-US" dirty="0" err="1"/>
              <a:t>idx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idx</a:t>
            </a:r>
            <a:r>
              <a:rPr lang="en-US" dirty="0"/>
              <a:t>] = 0;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bar() {</a:t>
            </a:r>
          </a:p>
          <a:p>
            <a:pPr marL="0" indent="0">
              <a:buNone/>
            </a:pPr>
            <a:r>
              <a:rPr lang="en-US" dirty="0"/>
              <a:t>    int *</a:t>
            </a:r>
            <a:r>
              <a:rPr lang="en-US" dirty="0" err="1"/>
              <a:t>arr</a:t>
            </a:r>
            <a:r>
              <a:rPr lang="en-US" dirty="0"/>
              <a:t> = </a:t>
            </a:r>
            <a:r>
              <a:rPr lang="en-US" dirty="0" err="1"/>
              <a:t>mymalloc</a:t>
            </a:r>
            <a:r>
              <a:rPr lang="en-US" dirty="0"/>
              <a:t>(20);</a:t>
            </a:r>
          </a:p>
          <a:p>
            <a:pPr marL="0" indent="0">
              <a:buNone/>
            </a:pPr>
            <a:r>
              <a:rPr lang="en-US" dirty="0"/>
              <a:t>    foo(&amp;</a:t>
            </a:r>
            <a:r>
              <a:rPr lang="en-US" dirty="0" err="1"/>
              <a:t>arr</a:t>
            </a:r>
            <a:r>
              <a:rPr lang="en-US" dirty="0"/>
              <a:t>[48], 3);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665138-ADDD-499E-9CAD-5CC1C5D2CC98}"/>
              </a:ext>
            </a:extLst>
          </p:cNvPr>
          <p:cNvSpPr txBox="1"/>
          <p:nvPr/>
        </p:nvSpPr>
        <p:spPr>
          <a:xfrm>
            <a:off x="6583680" y="3190240"/>
            <a:ext cx="405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Escaped out-of-bounds pointer.</a:t>
            </a:r>
          </a:p>
          <a:p>
            <a:endParaRPr lang="en-US" dirty="0"/>
          </a:p>
          <a:p>
            <a:r>
              <a:rPr lang="en-US" dirty="0"/>
              <a:t>Will the dynamic check in foo detect out-of-bounds access?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8944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5399</TotalTime>
  <Words>2325</Words>
  <Application>Microsoft Office PowerPoint</Application>
  <PresentationFormat>Widescreen</PresentationFormat>
  <Paragraphs>567</Paragraphs>
  <Slides>52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Calibri Light</vt:lpstr>
      <vt:lpstr>Cambria Math</vt:lpstr>
      <vt:lpstr>Office Theme</vt:lpstr>
      <vt:lpstr>Compilers</vt:lpstr>
      <vt:lpstr>Today’s lecture</vt:lpstr>
      <vt:lpstr>Assignment-4</vt:lpstr>
      <vt:lpstr>Assignment-4</vt:lpstr>
      <vt:lpstr>Assignment-4</vt:lpstr>
      <vt:lpstr>Assignment-4</vt:lpstr>
      <vt:lpstr>Assignment-4</vt:lpstr>
      <vt:lpstr>Assignment-4</vt:lpstr>
      <vt:lpstr>Assignment-4</vt:lpstr>
      <vt:lpstr>Assignment-4</vt:lpstr>
      <vt:lpstr>Assignment 4</vt:lpstr>
      <vt:lpstr>Assignment-4</vt:lpstr>
      <vt:lpstr>Assignment-4</vt:lpstr>
      <vt:lpstr>Type</vt:lpstr>
      <vt:lpstr>Assignment-4 </vt:lpstr>
      <vt:lpstr>Assignment-4</vt:lpstr>
      <vt:lpstr>mycast</vt:lpstr>
      <vt:lpstr>Assignment-4</vt:lpstr>
      <vt:lpstr>Assignment-4</vt:lpstr>
      <vt:lpstr>Assignment-4</vt:lpstr>
      <vt:lpstr>Assignment-4</vt:lpstr>
      <vt:lpstr>Assignment-4</vt:lpstr>
      <vt:lpstr>Assignment-4</vt:lpstr>
      <vt:lpstr>Assignment-4</vt:lpstr>
      <vt:lpstr>Lexical analysis</vt:lpstr>
      <vt:lpstr>Steps in building lexical analyzer from RE</vt:lpstr>
      <vt:lpstr>Regular expression to NFA</vt:lpstr>
      <vt:lpstr>Regular expression to NFA</vt:lpstr>
      <vt:lpstr>Compound regular expression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Regular expression to NFA</vt:lpstr>
      <vt:lpstr>Quiz</vt:lpstr>
      <vt:lpstr>NFA from a Lex program</vt:lpstr>
      <vt:lpstr>NFA from Lex program</vt:lpstr>
      <vt:lpstr>NFA from Lex and the corresponding DFA</vt:lpstr>
      <vt:lpstr>NFA from Lex and the corresponding DFA</vt:lpstr>
      <vt:lpstr>NFA from Lex and the corresponding DFA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Keshav Bhalotia</cp:lastModifiedBy>
  <cp:revision>816</cp:revision>
  <cp:lastPrinted>2020-08-24T08:52:56Z</cp:lastPrinted>
  <dcterms:created xsi:type="dcterms:W3CDTF">2020-08-23T12:23:07Z</dcterms:created>
  <dcterms:modified xsi:type="dcterms:W3CDTF">2024-03-27T05:22:17Z</dcterms:modified>
</cp:coreProperties>
</file>